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256" r:id="rId2"/>
    <p:sldId id="257" r:id="rId3"/>
    <p:sldId id="258" r:id="rId4"/>
    <p:sldId id="262" r:id="rId5"/>
    <p:sldId id="288" r:id="rId6"/>
    <p:sldId id="289" r:id="rId7"/>
    <p:sldId id="259" r:id="rId8"/>
    <p:sldId id="293" r:id="rId9"/>
    <p:sldId id="284" r:id="rId10"/>
    <p:sldId id="295" r:id="rId11"/>
    <p:sldId id="299" r:id="rId12"/>
    <p:sldId id="297" r:id="rId13"/>
    <p:sldId id="300" r:id="rId14"/>
    <p:sldId id="302" r:id="rId15"/>
    <p:sldId id="301" r:id="rId16"/>
    <p:sldId id="294" r:id="rId17"/>
    <p:sldId id="283" r:id="rId18"/>
    <p:sldId id="285" r:id="rId19"/>
    <p:sldId id="286" r:id="rId20"/>
    <p:sldId id="287" r:id="rId21"/>
    <p:sldId id="260" r:id="rId22"/>
    <p:sldId id="270" r:id="rId23"/>
    <p:sldId id="271" r:id="rId24"/>
    <p:sldId id="290" r:id="rId25"/>
    <p:sldId id="272" r:id="rId26"/>
    <p:sldId id="261" r:id="rId27"/>
    <p:sldId id="279" r:id="rId28"/>
    <p:sldId id="280" r:id="rId29"/>
    <p:sldId id="281" r:id="rId30"/>
    <p:sldId id="282" r:id="rId31"/>
    <p:sldId id="278" r:id="rId32"/>
    <p:sldId id="291" r:id="rId33"/>
    <p:sldId id="292" r:id="rId34"/>
  </p:sldIdLst>
  <p:sldSz cx="9144000" cy="514191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75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541"/>
    <a:srgbClr val="9B2B0D"/>
    <a:srgbClr val="260F00"/>
    <a:srgbClr val="002C42"/>
    <a:srgbClr val="008DD0"/>
    <a:srgbClr val="BB2B1D"/>
    <a:srgbClr val="FFCC00"/>
    <a:srgbClr val="C9B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0"/>
    <p:restoredTop sz="94708"/>
  </p:normalViewPr>
  <p:slideViewPr>
    <p:cSldViewPr>
      <p:cViewPr>
        <p:scale>
          <a:sx n="175" d="100"/>
          <a:sy n="175" d="100"/>
        </p:scale>
        <p:origin x="232" y="1248"/>
      </p:cViewPr>
      <p:guideLst>
        <p:guide orient="horz" pos="75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A35E7-EA39-1243-851E-C4DF41F6F845}" type="datetimeFigureOut">
              <a:rPr kumimoji="1" lang="zh-CN" altLang="en-US" smtClean="0"/>
              <a:t>2017/11/2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CB8303-3FAC-C542-876C-72C15E0644E3}" type="slidenum">
              <a:rPr kumimoji="1" lang="zh-CN" altLang="en-US" smtClean="0"/>
              <a:t>‹#›</a:t>
            </a:fld>
            <a:endParaRPr kumimoji="1" lang="zh-CN" altLang="en-US"/>
          </a:p>
        </p:txBody>
      </p:sp>
    </p:spTree>
    <p:extLst>
      <p:ext uri="{BB962C8B-B14F-4D97-AF65-F5344CB8AC3E}">
        <p14:creationId xmlns:p14="http://schemas.microsoft.com/office/powerpoint/2010/main" val="2145192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14744-D316-D04E-AE85-E9800B2EE258}" type="datetimeFigureOut">
              <a:rPr kumimoji="1" lang="zh-CN" altLang="en-US" smtClean="0"/>
              <a:t>2017/11/2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F5AB0-E91A-6C4E-B6AB-3127BAABC1C4}" type="slidenum">
              <a:rPr kumimoji="1" lang="zh-CN" altLang="en-US" smtClean="0"/>
              <a:t>‹#›</a:t>
            </a:fld>
            <a:endParaRPr kumimoji="1" lang="zh-CN" altLang="en-US"/>
          </a:p>
        </p:txBody>
      </p:sp>
    </p:spTree>
    <p:extLst>
      <p:ext uri="{BB962C8B-B14F-4D97-AF65-F5344CB8AC3E}">
        <p14:creationId xmlns:p14="http://schemas.microsoft.com/office/powerpoint/2010/main" val="198265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www.sustcef.org</a:t>
            </a:r>
            <a:r>
              <a:rPr kumimoji="1" lang="en-US" altLang="zh-CN" dirty="0" smtClean="0"/>
              <a:t>/</a:t>
            </a:r>
            <a:r>
              <a:rPr kumimoji="1" lang="en-US" altLang="zh-CN" dirty="0" err="1" smtClean="0"/>
              <a:t>cn</a:t>
            </a:r>
            <a:r>
              <a:rPr kumimoji="1" lang="en-US" altLang="zh-CN" dirty="0" smtClean="0"/>
              <a:t>/cooperation/intro/</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14</a:t>
            </a:fld>
            <a:endParaRPr kumimoji="1" lang="zh-CN" altLang="en-US"/>
          </a:p>
        </p:txBody>
      </p:sp>
    </p:spTree>
    <p:extLst>
      <p:ext uri="{BB962C8B-B14F-4D97-AF65-F5344CB8AC3E}">
        <p14:creationId xmlns:p14="http://schemas.microsoft.com/office/powerpoint/2010/main" val="195479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www.fengjr.com</a:t>
            </a:r>
            <a:r>
              <a:rPr kumimoji="1" lang="en-US" altLang="zh-CN" dirty="0" smtClean="0"/>
              <a:t>/</a:t>
            </a:r>
            <a:r>
              <a:rPr kumimoji="1" lang="en-US" altLang="zh-CN" dirty="0" err="1" smtClean="0"/>
              <a:t>cn</a:t>
            </a:r>
            <a:r>
              <a:rPr kumimoji="1" lang="en-US" altLang="zh-CN" dirty="0" smtClean="0"/>
              <a:t>/news/detail/92A402AE-974F-4F65-88E8-3D3C8717D68C</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15</a:t>
            </a:fld>
            <a:endParaRPr kumimoji="1" lang="zh-CN" altLang="en-US"/>
          </a:p>
        </p:txBody>
      </p:sp>
    </p:spTree>
    <p:extLst>
      <p:ext uri="{BB962C8B-B14F-4D97-AF65-F5344CB8AC3E}">
        <p14:creationId xmlns:p14="http://schemas.microsoft.com/office/powerpoint/2010/main" val="786082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033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82936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1368425"/>
            <a:ext cx="7886700" cy="3262313"/>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87910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7688"/>
          </a:xfrm>
          <a:prstGeom prst="rect">
            <a:avLst/>
          </a:prstGeo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273050"/>
            <a:ext cx="5762625" cy="4357688"/>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50814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8425"/>
            <a:ext cx="788670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67088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8363"/>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39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32074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395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050"/>
            <a:ext cx="7886700" cy="9953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8013"/>
            <a:ext cx="3868737"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260475"/>
            <a:ext cx="3887788"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013"/>
            <a:ext cx="3887788"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5394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720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8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3977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78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3977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655763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b="-1"/>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6" Type="http://schemas.openxmlformats.org/officeDocument/2006/relationships/image" Target="../media/image16.jpeg"/><Relationship Id="rId7" Type="http://schemas.openxmlformats.org/officeDocument/2006/relationships/image" Target="../media/image17.jpeg"/><Relationship Id="rId8" Type="http://schemas.openxmlformats.org/officeDocument/2006/relationships/image" Target="../media/image18.jpeg"/><Relationship Id="rId9" Type="http://schemas.openxmlformats.org/officeDocument/2006/relationships/image" Target="../media/image19.jpeg"/><Relationship Id="rId10" Type="http://schemas.openxmlformats.org/officeDocument/2006/relationships/image" Target="../media/image20.jpe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jpe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4.jpeg"/><Relationship Id="rId6"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image" Target="../media/image28.jpeg"/><Relationship Id="rId5" Type="http://schemas.openxmlformats.org/officeDocument/2006/relationships/image" Target="../media/image29.jpeg"/><Relationship Id="rId6"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33.jpeg"/><Relationship Id="rId6" Type="http://schemas.openxmlformats.org/officeDocument/2006/relationships/image" Target="../media/image34.jpeg"/><Relationship Id="rId7" Type="http://schemas.openxmlformats.org/officeDocument/2006/relationships/image" Target="../media/image35.jpe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2053" name="Rectangle 5"/>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052" name="Picture 4" descr="卡通遨游太空汇报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054" name="Rectangle 6"/>
          <p:cNvSpPr>
            <a:spLocks noChangeArrowheads="1"/>
          </p:cNvSpPr>
          <p:nvPr/>
        </p:nvSpPr>
        <p:spPr bwMode="auto">
          <a:xfrm>
            <a:off x="4211960" y="1521659"/>
            <a:ext cx="46166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3600" b="1" dirty="0" smtClean="0">
                <a:solidFill>
                  <a:srgbClr val="EF6541"/>
                </a:solidFill>
              </a:rPr>
              <a:t>正威国际集团调研报告</a:t>
            </a:r>
            <a:endParaRPr lang="en-US" altLang="zh-CN" sz="3600" dirty="0">
              <a:solidFill>
                <a:srgbClr val="EF6541"/>
              </a:solidFill>
            </a:endParaRPr>
          </a:p>
        </p:txBody>
      </p:sp>
      <p:sp>
        <p:nvSpPr>
          <p:cNvPr id="2055" name="Rectangle 7"/>
          <p:cNvSpPr>
            <a:spLocks noChangeArrowheads="1"/>
          </p:cNvSpPr>
          <p:nvPr/>
        </p:nvSpPr>
        <p:spPr bwMode="auto">
          <a:xfrm>
            <a:off x="4215512" y="2150775"/>
            <a:ext cx="152926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1900" dirty="0" smtClean="0">
                <a:solidFill>
                  <a:schemeClr val="bg1"/>
                </a:solidFill>
              </a:rPr>
              <a:t>信息化部 张磊</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614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03</a:t>
            </a:r>
          </a:p>
        </p:txBody>
      </p:sp>
      <p:sp>
        <p:nvSpPr>
          <p:cNvPr id="6150"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1" name="Group 7"/>
          <p:cNvGrpSpPr>
            <a:grpSpLocks/>
          </p:cNvGrpSpPr>
          <p:nvPr/>
        </p:nvGrpSpPr>
        <p:grpSpPr bwMode="auto">
          <a:xfrm>
            <a:off x="1406525" y="1871663"/>
            <a:ext cx="177800" cy="174625"/>
            <a:chOff x="223" y="203"/>
            <a:chExt cx="213" cy="211"/>
          </a:xfrm>
        </p:grpSpPr>
        <p:sp>
          <p:nvSpPr>
            <p:cNvPr id="6152"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4"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5" name="Group 11"/>
          <p:cNvGrpSpPr>
            <a:grpSpLocks/>
          </p:cNvGrpSpPr>
          <p:nvPr/>
        </p:nvGrpSpPr>
        <p:grpSpPr bwMode="auto">
          <a:xfrm flipV="1">
            <a:off x="2849563" y="2730500"/>
            <a:ext cx="130175" cy="127000"/>
            <a:chOff x="223" y="203"/>
            <a:chExt cx="213" cy="211"/>
          </a:xfrm>
        </p:grpSpPr>
        <p:sp>
          <p:nvSpPr>
            <p:cNvPr id="6156"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59" name="Picture 1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635125"/>
            <a:ext cx="536575" cy="638175"/>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正威国际集团业务介绍</a:t>
            </a:r>
            <a:endParaRPr lang="en-US" altLang="zh-CN" sz="2400" b="1" dirty="0" smtClean="0">
              <a:solidFill>
                <a:srgbClr val="EF6541"/>
              </a:solidFill>
            </a:endParaRPr>
          </a:p>
          <a:p>
            <a:pPr>
              <a:buFont typeface="Arial" charset="0"/>
              <a:buNone/>
            </a:pPr>
            <a:r>
              <a:rPr lang="zh-CN" altLang="en-US" sz="1600" dirty="0" smtClean="0">
                <a:solidFill>
                  <a:schemeClr val="bg1"/>
                </a:solidFill>
              </a:rPr>
              <a:t>专注打造全产业链经营，成为全球卓越企业</a:t>
            </a:r>
            <a:endParaRPr lang="en-US" altLang="zh-CN" sz="1600" dirty="0">
              <a:solidFill>
                <a:schemeClr val="bg1"/>
              </a:solidFill>
            </a:endParaRPr>
          </a:p>
        </p:txBody>
      </p:sp>
    </p:spTree>
    <p:extLst>
      <p:ext uri="{BB962C8B-B14F-4D97-AF65-F5344CB8AC3E}">
        <p14:creationId xmlns:p14="http://schemas.microsoft.com/office/powerpoint/2010/main" val="884715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481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4820"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a:t>
            </a:r>
            <a:r>
              <a:rPr lang="zh-CN" altLang="en-US" b="1" dirty="0">
                <a:solidFill>
                  <a:srgbClr val="EF6541"/>
                </a:solidFill>
                <a:latin typeface="微软雅黑" charset="-122"/>
                <a:ea typeface="微软雅黑" charset="-122"/>
              </a:rPr>
              <a:t>七大</a:t>
            </a:r>
            <a:r>
              <a:rPr lang="zh-CN" altLang="en-US" b="1" dirty="0" smtClean="0">
                <a:solidFill>
                  <a:srgbClr val="EF6541"/>
                </a:solidFill>
                <a:latin typeface="微软雅黑" charset="-122"/>
                <a:ea typeface="微软雅黑" charset="-122"/>
              </a:rPr>
              <a:t>产业</a:t>
            </a:r>
            <a:r>
              <a:rPr lang="zh-CN" altLang="en-US" b="1" dirty="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34821" name="Text Box 5"/>
          <p:cNvSpPr txBox="1">
            <a:spLocks noChangeArrowheads="1"/>
          </p:cNvSpPr>
          <p:nvPr/>
        </p:nvSpPr>
        <p:spPr bwMode="auto">
          <a:xfrm>
            <a:off x="250825" y="627063"/>
            <a:ext cx="57861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从传统制造到高分子新材料，从半导体到智能终端，从交易中心到无人机，展示了正威集团世界化的、全产业链的发展格局</a:t>
            </a:r>
            <a:endParaRPr lang="en-US" altLang="zh-CN" sz="800" dirty="0">
              <a:solidFill>
                <a:srgbClr val="F0EFEF"/>
              </a:solidFill>
            </a:endParaRPr>
          </a:p>
        </p:txBody>
      </p:sp>
      <p:sp>
        <p:nvSpPr>
          <p:cNvPr id="34858" name="Line 42"/>
          <p:cNvSpPr>
            <a:spLocks noChangeShapeType="1"/>
          </p:cNvSpPr>
          <p:nvPr/>
        </p:nvSpPr>
        <p:spPr bwMode="auto">
          <a:xfrm>
            <a:off x="3735388" y="1662113"/>
            <a:ext cx="660400" cy="7461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43"/>
          <p:cNvSpPr>
            <a:spLocks noChangeShapeType="1"/>
          </p:cNvSpPr>
          <p:nvPr/>
        </p:nvSpPr>
        <p:spPr bwMode="auto">
          <a:xfrm flipH="1">
            <a:off x="4395788" y="1706563"/>
            <a:ext cx="947737" cy="70167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44"/>
          <p:cNvSpPr>
            <a:spLocks noChangeShapeType="1"/>
          </p:cNvSpPr>
          <p:nvPr/>
        </p:nvSpPr>
        <p:spPr bwMode="auto">
          <a:xfrm flipH="1" flipV="1">
            <a:off x="4395788" y="2408238"/>
            <a:ext cx="906462" cy="173037"/>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45"/>
          <p:cNvSpPr>
            <a:spLocks noChangeShapeType="1"/>
          </p:cNvSpPr>
          <p:nvPr/>
        </p:nvSpPr>
        <p:spPr bwMode="auto">
          <a:xfrm flipV="1">
            <a:off x="3154363" y="2408238"/>
            <a:ext cx="1241425" cy="603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46"/>
          <p:cNvSpPr>
            <a:spLocks noChangeShapeType="1"/>
          </p:cNvSpPr>
          <p:nvPr/>
        </p:nvSpPr>
        <p:spPr bwMode="auto">
          <a:xfrm flipH="1" flipV="1">
            <a:off x="3014663" y="3109913"/>
            <a:ext cx="582612" cy="2095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47"/>
          <p:cNvSpPr>
            <a:spLocks noChangeShapeType="1"/>
          </p:cNvSpPr>
          <p:nvPr/>
        </p:nvSpPr>
        <p:spPr bwMode="auto">
          <a:xfrm flipH="1">
            <a:off x="2892425" y="3319463"/>
            <a:ext cx="704850" cy="46513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a:off x="3597275" y="3319463"/>
            <a:ext cx="0" cy="739775"/>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5" name="Line 49"/>
          <p:cNvSpPr>
            <a:spLocks noChangeShapeType="1"/>
          </p:cNvSpPr>
          <p:nvPr/>
        </p:nvSpPr>
        <p:spPr bwMode="auto">
          <a:xfrm flipH="1">
            <a:off x="4960938" y="3657600"/>
            <a:ext cx="304800" cy="614363"/>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Line 50"/>
          <p:cNvSpPr>
            <a:spLocks noChangeShapeType="1"/>
          </p:cNvSpPr>
          <p:nvPr/>
        </p:nvSpPr>
        <p:spPr bwMode="auto">
          <a:xfrm>
            <a:off x="5265738" y="3657600"/>
            <a:ext cx="768350" cy="3746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51"/>
          <p:cNvSpPr>
            <a:spLocks noChangeShapeType="1"/>
          </p:cNvSpPr>
          <p:nvPr/>
        </p:nvSpPr>
        <p:spPr bwMode="auto">
          <a:xfrm flipV="1">
            <a:off x="5265738" y="3109913"/>
            <a:ext cx="460375" cy="54768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8" name="Rectangle 52"/>
          <p:cNvSpPr>
            <a:spLocks noChangeArrowheads="1"/>
          </p:cNvSpPr>
          <p:nvPr/>
        </p:nvSpPr>
        <p:spPr bwMode="auto">
          <a:xfrm>
            <a:off x="4291013" y="2941638"/>
            <a:ext cx="209550" cy="1570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69" name="Freeform 53"/>
          <p:cNvSpPr>
            <a:spLocks/>
          </p:cNvSpPr>
          <p:nvPr/>
        </p:nvSpPr>
        <p:spPr bwMode="auto">
          <a:xfrm>
            <a:off x="4173538" y="4511675"/>
            <a:ext cx="442912" cy="428625"/>
          </a:xfrm>
          <a:custGeom>
            <a:avLst/>
            <a:gdLst>
              <a:gd name="T0" fmla="*/ 140 w 279"/>
              <a:gd name="T1" fmla="*/ 270 h 270"/>
              <a:gd name="T2" fmla="*/ 0 w 279"/>
              <a:gd name="T3" fmla="*/ 0 h 270"/>
              <a:gd name="T4" fmla="*/ 279 w 279"/>
              <a:gd name="T5" fmla="*/ 0 h 270"/>
              <a:gd name="T6" fmla="*/ 140 w 279"/>
              <a:gd name="T7" fmla="*/ 270 h 270"/>
            </a:gdLst>
            <a:ahLst/>
            <a:cxnLst>
              <a:cxn ang="0">
                <a:pos x="T0" y="T1"/>
              </a:cxn>
              <a:cxn ang="0">
                <a:pos x="T2" y="T3"/>
              </a:cxn>
              <a:cxn ang="0">
                <a:pos x="T4" y="T5"/>
              </a:cxn>
              <a:cxn ang="0">
                <a:pos x="T6" y="T7"/>
              </a:cxn>
            </a:cxnLst>
            <a:rect l="0" t="0" r="r" b="b"/>
            <a:pathLst>
              <a:path w="279" h="270">
                <a:moveTo>
                  <a:pt x="140" y="270"/>
                </a:moveTo>
                <a:lnTo>
                  <a:pt x="0" y="0"/>
                </a:lnTo>
                <a:lnTo>
                  <a:pt x="279" y="0"/>
                </a:lnTo>
                <a:lnTo>
                  <a:pt x="14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4"/>
          <p:cNvSpPr>
            <a:spLocks/>
          </p:cNvSpPr>
          <p:nvPr/>
        </p:nvSpPr>
        <p:spPr bwMode="auto">
          <a:xfrm>
            <a:off x="4349750" y="4849813"/>
            <a:ext cx="90488" cy="90487"/>
          </a:xfrm>
          <a:custGeom>
            <a:avLst/>
            <a:gdLst>
              <a:gd name="T0" fmla="*/ 29 w 57"/>
              <a:gd name="T1" fmla="*/ 57 h 57"/>
              <a:gd name="T2" fmla="*/ 0 w 57"/>
              <a:gd name="T3" fmla="*/ 0 h 57"/>
              <a:gd name="T4" fmla="*/ 57 w 57"/>
              <a:gd name="T5" fmla="*/ 0 h 57"/>
              <a:gd name="T6" fmla="*/ 29 w 57"/>
              <a:gd name="T7" fmla="*/ 57 h 57"/>
            </a:gdLst>
            <a:ahLst/>
            <a:cxnLst>
              <a:cxn ang="0">
                <a:pos x="T0" y="T1"/>
              </a:cxn>
              <a:cxn ang="0">
                <a:pos x="T2" y="T3"/>
              </a:cxn>
              <a:cxn ang="0">
                <a:pos x="T4" y="T5"/>
              </a:cxn>
              <a:cxn ang="0">
                <a:pos x="T6" y="T7"/>
              </a:cxn>
            </a:cxnLst>
            <a:rect l="0" t="0" r="r" b="b"/>
            <a:pathLst>
              <a:path w="57" h="57">
                <a:moveTo>
                  <a:pt x="29" y="57"/>
                </a:moveTo>
                <a:lnTo>
                  <a:pt x="0" y="0"/>
                </a:lnTo>
                <a:lnTo>
                  <a:pt x="57" y="0"/>
                </a:lnTo>
                <a:lnTo>
                  <a:pt x="29" y="5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5"/>
          <p:cNvSpPr>
            <a:spLocks/>
          </p:cNvSpPr>
          <p:nvPr/>
        </p:nvSpPr>
        <p:spPr bwMode="auto">
          <a:xfrm>
            <a:off x="3776663" y="3263900"/>
            <a:ext cx="514350" cy="1247775"/>
          </a:xfrm>
          <a:custGeom>
            <a:avLst/>
            <a:gdLst>
              <a:gd name="T0" fmla="*/ 324 w 324"/>
              <a:gd name="T1" fmla="*/ 0 h 786"/>
              <a:gd name="T2" fmla="*/ 324 w 324"/>
              <a:gd name="T3" fmla="*/ 0 h 786"/>
              <a:gd name="T4" fmla="*/ 324 w 324"/>
              <a:gd name="T5" fmla="*/ 0 h 786"/>
              <a:gd name="T6" fmla="*/ 250 w 324"/>
              <a:gd name="T7" fmla="*/ 0 h 786"/>
              <a:gd name="T8" fmla="*/ 250 w 324"/>
              <a:gd name="T9" fmla="*/ 0 h 786"/>
              <a:gd name="T10" fmla="*/ 0 w 324"/>
              <a:gd name="T11" fmla="*/ 0 h 786"/>
              <a:gd name="T12" fmla="*/ 0 w 324"/>
              <a:gd name="T13" fmla="*/ 73 h 786"/>
              <a:gd name="T14" fmla="*/ 250 w 324"/>
              <a:gd name="T15" fmla="*/ 73 h 786"/>
              <a:gd name="T16" fmla="*/ 250 w 324"/>
              <a:gd name="T17" fmla="*/ 786 h 786"/>
              <a:gd name="T18" fmla="*/ 324 w 324"/>
              <a:gd name="T19" fmla="*/ 786 h 786"/>
              <a:gd name="T20" fmla="*/ 324 w 324"/>
              <a:gd name="T21" fmla="*/ 73 h 786"/>
              <a:gd name="T22" fmla="*/ 324 w 324"/>
              <a:gd name="T23" fmla="*/ 73 h 786"/>
              <a:gd name="T24" fmla="*/ 324 w 324"/>
              <a:gd name="T2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786">
                <a:moveTo>
                  <a:pt x="324" y="0"/>
                </a:moveTo>
                <a:lnTo>
                  <a:pt x="324" y="0"/>
                </a:lnTo>
                <a:lnTo>
                  <a:pt x="324" y="0"/>
                </a:lnTo>
                <a:lnTo>
                  <a:pt x="250" y="0"/>
                </a:lnTo>
                <a:lnTo>
                  <a:pt x="250" y="0"/>
                </a:lnTo>
                <a:lnTo>
                  <a:pt x="0" y="0"/>
                </a:lnTo>
                <a:lnTo>
                  <a:pt x="0" y="73"/>
                </a:lnTo>
                <a:lnTo>
                  <a:pt x="250" y="73"/>
                </a:lnTo>
                <a:lnTo>
                  <a:pt x="250" y="786"/>
                </a:lnTo>
                <a:lnTo>
                  <a:pt x="324" y="786"/>
                </a:lnTo>
                <a:lnTo>
                  <a:pt x="324" y="73"/>
                </a:lnTo>
                <a:lnTo>
                  <a:pt x="324" y="73"/>
                </a:lnTo>
                <a:lnTo>
                  <a:pt x="324"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6"/>
          <p:cNvSpPr>
            <a:spLocks/>
          </p:cNvSpPr>
          <p:nvPr/>
        </p:nvSpPr>
        <p:spPr bwMode="auto">
          <a:xfrm>
            <a:off x="4500563" y="3600450"/>
            <a:ext cx="460375" cy="911225"/>
          </a:xfrm>
          <a:custGeom>
            <a:avLst/>
            <a:gdLst>
              <a:gd name="T0" fmla="*/ 290 w 290"/>
              <a:gd name="T1" fmla="*/ 0 h 574"/>
              <a:gd name="T2" fmla="*/ 73 w 290"/>
              <a:gd name="T3" fmla="*/ 0 h 574"/>
              <a:gd name="T4" fmla="*/ 0 w 290"/>
              <a:gd name="T5" fmla="*/ 0 h 574"/>
              <a:gd name="T6" fmla="*/ 0 w 290"/>
              <a:gd name="T7" fmla="*/ 74 h 574"/>
              <a:gd name="T8" fmla="*/ 0 w 290"/>
              <a:gd name="T9" fmla="*/ 574 h 574"/>
              <a:gd name="T10" fmla="*/ 73 w 290"/>
              <a:gd name="T11" fmla="*/ 574 h 574"/>
              <a:gd name="T12" fmla="*/ 73 w 290"/>
              <a:gd name="T13" fmla="*/ 74 h 574"/>
              <a:gd name="T14" fmla="*/ 290 w 290"/>
              <a:gd name="T15" fmla="*/ 74 h 574"/>
              <a:gd name="T16" fmla="*/ 290 w 290"/>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74">
                <a:moveTo>
                  <a:pt x="290" y="0"/>
                </a:moveTo>
                <a:lnTo>
                  <a:pt x="73" y="0"/>
                </a:lnTo>
                <a:lnTo>
                  <a:pt x="0" y="0"/>
                </a:lnTo>
                <a:lnTo>
                  <a:pt x="0" y="74"/>
                </a:lnTo>
                <a:lnTo>
                  <a:pt x="0" y="574"/>
                </a:lnTo>
                <a:lnTo>
                  <a:pt x="73" y="574"/>
                </a:lnTo>
                <a:lnTo>
                  <a:pt x="73" y="74"/>
                </a:lnTo>
                <a:lnTo>
                  <a:pt x="290" y="74"/>
                </a:lnTo>
                <a:lnTo>
                  <a:pt x="29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Oval 57"/>
          <p:cNvSpPr>
            <a:spLocks noChangeArrowheads="1"/>
          </p:cNvSpPr>
          <p:nvPr/>
        </p:nvSpPr>
        <p:spPr bwMode="auto">
          <a:xfrm>
            <a:off x="3363913" y="3087688"/>
            <a:ext cx="465137" cy="46513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Oval 58"/>
          <p:cNvSpPr>
            <a:spLocks noChangeArrowheads="1"/>
          </p:cNvSpPr>
          <p:nvPr/>
        </p:nvSpPr>
        <p:spPr bwMode="auto">
          <a:xfrm>
            <a:off x="3289300" y="3751263"/>
            <a:ext cx="614363" cy="6111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Oval 59"/>
          <p:cNvSpPr>
            <a:spLocks noChangeArrowheads="1"/>
          </p:cNvSpPr>
          <p:nvPr/>
        </p:nvSpPr>
        <p:spPr bwMode="auto">
          <a:xfrm>
            <a:off x="2678113" y="3575050"/>
            <a:ext cx="423862" cy="4238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Oval 60"/>
          <p:cNvSpPr>
            <a:spLocks noChangeArrowheads="1"/>
          </p:cNvSpPr>
          <p:nvPr/>
        </p:nvSpPr>
        <p:spPr bwMode="auto">
          <a:xfrm>
            <a:off x="2801938" y="2900363"/>
            <a:ext cx="423862" cy="4191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Oval 61"/>
          <p:cNvSpPr>
            <a:spLocks noChangeArrowheads="1"/>
          </p:cNvSpPr>
          <p:nvPr/>
        </p:nvSpPr>
        <p:spPr bwMode="auto">
          <a:xfrm>
            <a:off x="3829050" y="1838325"/>
            <a:ext cx="1131888" cy="1136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Oval 62"/>
          <p:cNvSpPr>
            <a:spLocks noChangeArrowheads="1"/>
          </p:cNvSpPr>
          <p:nvPr/>
        </p:nvSpPr>
        <p:spPr bwMode="auto">
          <a:xfrm>
            <a:off x="4965700" y="1328738"/>
            <a:ext cx="760413" cy="7572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Oval 63"/>
          <p:cNvSpPr>
            <a:spLocks noChangeArrowheads="1"/>
          </p:cNvSpPr>
          <p:nvPr/>
        </p:nvSpPr>
        <p:spPr bwMode="auto">
          <a:xfrm>
            <a:off x="2865438" y="2176463"/>
            <a:ext cx="581025" cy="58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Oval 64"/>
          <p:cNvSpPr>
            <a:spLocks noChangeArrowheads="1"/>
          </p:cNvSpPr>
          <p:nvPr/>
        </p:nvSpPr>
        <p:spPr bwMode="auto">
          <a:xfrm>
            <a:off x="3490913" y="1417638"/>
            <a:ext cx="488950" cy="4873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Oval 65"/>
          <p:cNvSpPr>
            <a:spLocks noChangeArrowheads="1"/>
          </p:cNvSpPr>
          <p:nvPr/>
        </p:nvSpPr>
        <p:spPr bwMode="auto">
          <a:xfrm>
            <a:off x="5089525" y="2363788"/>
            <a:ext cx="430213" cy="430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Oval 66"/>
          <p:cNvSpPr>
            <a:spLocks noChangeArrowheads="1"/>
          </p:cNvSpPr>
          <p:nvPr/>
        </p:nvSpPr>
        <p:spPr bwMode="auto">
          <a:xfrm>
            <a:off x="5508625" y="2892425"/>
            <a:ext cx="431800" cy="4349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Oval 67"/>
          <p:cNvSpPr>
            <a:spLocks noChangeArrowheads="1"/>
          </p:cNvSpPr>
          <p:nvPr/>
        </p:nvSpPr>
        <p:spPr bwMode="auto">
          <a:xfrm>
            <a:off x="4748213" y="4059238"/>
            <a:ext cx="430212" cy="4302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Oval 68"/>
          <p:cNvSpPr>
            <a:spLocks noChangeArrowheads="1"/>
          </p:cNvSpPr>
          <p:nvPr/>
        </p:nvSpPr>
        <p:spPr bwMode="auto">
          <a:xfrm>
            <a:off x="5734050" y="3732213"/>
            <a:ext cx="603250" cy="60325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Oval 69"/>
          <p:cNvSpPr>
            <a:spLocks noChangeArrowheads="1"/>
          </p:cNvSpPr>
          <p:nvPr/>
        </p:nvSpPr>
        <p:spPr bwMode="auto">
          <a:xfrm>
            <a:off x="4902200" y="3297238"/>
            <a:ext cx="722313" cy="7239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0"/>
          <p:cNvSpPr>
            <a:spLocks noEditPoints="1"/>
          </p:cNvSpPr>
          <p:nvPr/>
        </p:nvSpPr>
        <p:spPr bwMode="auto">
          <a:xfrm>
            <a:off x="2992438" y="2322513"/>
            <a:ext cx="327025" cy="311150"/>
          </a:xfrm>
          <a:custGeom>
            <a:avLst/>
            <a:gdLst>
              <a:gd name="T0" fmla="*/ 75 w 87"/>
              <a:gd name="T1" fmla="*/ 11 h 83"/>
              <a:gd name="T2" fmla="*/ 48 w 87"/>
              <a:gd name="T3" fmla="*/ 0 h 83"/>
              <a:gd name="T4" fmla="*/ 46 w 87"/>
              <a:gd name="T5" fmla="*/ 2 h 83"/>
              <a:gd name="T6" fmla="*/ 46 w 87"/>
              <a:gd name="T7" fmla="*/ 38 h 83"/>
              <a:gd name="T8" fmla="*/ 48 w 87"/>
              <a:gd name="T9" fmla="*/ 40 h 83"/>
              <a:gd name="T10" fmla="*/ 79 w 87"/>
              <a:gd name="T11" fmla="*/ 58 h 83"/>
              <a:gd name="T12" fmla="*/ 81 w 87"/>
              <a:gd name="T13" fmla="*/ 57 h 83"/>
              <a:gd name="T14" fmla="*/ 85 w 87"/>
              <a:gd name="T15" fmla="*/ 48 h 83"/>
              <a:gd name="T16" fmla="*/ 87 w 87"/>
              <a:gd name="T17" fmla="*/ 38 h 83"/>
              <a:gd name="T18" fmla="*/ 75 w 87"/>
              <a:gd name="T19" fmla="*/ 11 h 83"/>
              <a:gd name="T20" fmla="*/ 81 w 87"/>
              <a:gd name="T21" fmla="*/ 47 h 83"/>
              <a:gd name="T22" fmla="*/ 81 w 87"/>
              <a:gd name="T23" fmla="*/ 47 h 83"/>
              <a:gd name="T24" fmla="*/ 79 w 87"/>
              <a:gd name="T25" fmla="*/ 53 h 83"/>
              <a:gd name="T26" fmla="*/ 50 w 87"/>
              <a:gd name="T27" fmla="*/ 37 h 83"/>
              <a:gd name="T28" fmla="*/ 50 w 87"/>
              <a:gd name="T29" fmla="*/ 4 h 83"/>
              <a:gd name="T30" fmla="*/ 73 w 87"/>
              <a:gd name="T31" fmla="*/ 14 h 83"/>
              <a:gd name="T32" fmla="*/ 83 w 87"/>
              <a:gd name="T33" fmla="*/ 38 h 83"/>
              <a:gd name="T34" fmla="*/ 81 w 87"/>
              <a:gd name="T35" fmla="*/ 47 h 83"/>
              <a:gd name="T36" fmla="*/ 43 w 87"/>
              <a:gd name="T37" fmla="*/ 41 h 83"/>
              <a:gd name="T38" fmla="*/ 43 w 87"/>
              <a:gd name="T39" fmla="*/ 41 h 83"/>
              <a:gd name="T40" fmla="*/ 43 w 87"/>
              <a:gd name="T41" fmla="*/ 7 h 83"/>
              <a:gd name="T42" fmla="*/ 40 w 87"/>
              <a:gd name="T43" fmla="*/ 4 h 83"/>
              <a:gd name="T44" fmla="*/ 12 w 87"/>
              <a:gd name="T45" fmla="*/ 15 h 83"/>
              <a:gd name="T46" fmla="*/ 12 w 87"/>
              <a:gd name="T47" fmla="*/ 15 h 83"/>
              <a:gd name="T48" fmla="*/ 12 w 87"/>
              <a:gd name="T49" fmla="*/ 15 h 83"/>
              <a:gd name="T50" fmla="*/ 0 w 87"/>
              <a:gd name="T51" fmla="*/ 43 h 83"/>
              <a:gd name="T52" fmla="*/ 12 w 87"/>
              <a:gd name="T53" fmla="*/ 71 h 83"/>
              <a:gd name="T54" fmla="*/ 12 w 87"/>
              <a:gd name="T55" fmla="*/ 71 h 83"/>
              <a:gd name="T56" fmla="*/ 40 w 87"/>
              <a:gd name="T57" fmla="*/ 83 h 83"/>
              <a:gd name="T58" fmla="*/ 59 w 87"/>
              <a:gd name="T59" fmla="*/ 78 h 83"/>
              <a:gd name="T60" fmla="*/ 59 w 87"/>
              <a:gd name="T61" fmla="*/ 77 h 83"/>
              <a:gd name="T62" fmla="*/ 74 w 87"/>
              <a:gd name="T63" fmla="*/ 63 h 83"/>
              <a:gd name="T64" fmla="*/ 74 w 87"/>
              <a:gd name="T65" fmla="*/ 63 h 83"/>
              <a:gd name="T66" fmla="*/ 73 w 87"/>
              <a:gd name="T67" fmla="*/ 58 h 83"/>
              <a:gd name="T68" fmla="*/ 43 w 87"/>
              <a:gd name="T69" fmla="*/ 41 h 83"/>
              <a:gd name="T70" fmla="*/ 56 w 87"/>
              <a:gd name="T71" fmla="*/ 72 h 83"/>
              <a:gd name="T72" fmla="*/ 56 w 87"/>
              <a:gd name="T73" fmla="*/ 72 h 83"/>
              <a:gd name="T74" fmla="*/ 56 w 87"/>
              <a:gd name="T75" fmla="*/ 72 h 83"/>
              <a:gd name="T76" fmla="*/ 40 w 87"/>
              <a:gd name="T77" fmla="*/ 76 h 83"/>
              <a:gd name="T78" fmla="*/ 16 w 87"/>
              <a:gd name="T79" fmla="*/ 66 h 83"/>
              <a:gd name="T80" fmla="*/ 16 w 87"/>
              <a:gd name="T81" fmla="*/ 66 h 83"/>
              <a:gd name="T82" fmla="*/ 7 w 87"/>
              <a:gd name="T83" fmla="*/ 43 h 83"/>
              <a:gd name="T84" fmla="*/ 16 w 87"/>
              <a:gd name="T85" fmla="*/ 20 h 83"/>
              <a:gd name="T86" fmla="*/ 36 w 87"/>
              <a:gd name="T87" fmla="*/ 11 h 83"/>
              <a:gd name="T88" fmla="*/ 36 w 87"/>
              <a:gd name="T89" fmla="*/ 43 h 83"/>
              <a:gd name="T90" fmla="*/ 38 w 87"/>
              <a:gd name="T91" fmla="*/ 46 h 83"/>
              <a:gd name="T92" fmla="*/ 66 w 87"/>
              <a:gd name="T93" fmla="*/ 62 h 83"/>
              <a:gd name="T94" fmla="*/ 56 w 87"/>
              <a:gd name="T95"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83">
                <a:moveTo>
                  <a:pt x="75" y="11"/>
                </a:moveTo>
                <a:cubicBezTo>
                  <a:pt x="69" y="4"/>
                  <a:pt x="59" y="0"/>
                  <a:pt x="48" y="0"/>
                </a:cubicBezTo>
                <a:cubicBezTo>
                  <a:pt x="47" y="0"/>
                  <a:pt x="46" y="1"/>
                  <a:pt x="46" y="2"/>
                </a:cubicBezTo>
                <a:cubicBezTo>
                  <a:pt x="46" y="38"/>
                  <a:pt x="46" y="38"/>
                  <a:pt x="46" y="38"/>
                </a:cubicBezTo>
                <a:cubicBezTo>
                  <a:pt x="46" y="39"/>
                  <a:pt x="47" y="40"/>
                  <a:pt x="48" y="40"/>
                </a:cubicBezTo>
                <a:cubicBezTo>
                  <a:pt x="79" y="58"/>
                  <a:pt x="79" y="58"/>
                  <a:pt x="79" y="58"/>
                </a:cubicBezTo>
                <a:cubicBezTo>
                  <a:pt x="80" y="58"/>
                  <a:pt x="81" y="58"/>
                  <a:pt x="81" y="57"/>
                </a:cubicBezTo>
                <a:cubicBezTo>
                  <a:pt x="83" y="54"/>
                  <a:pt x="84" y="51"/>
                  <a:pt x="85" y="48"/>
                </a:cubicBezTo>
                <a:cubicBezTo>
                  <a:pt x="86" y="45"/>
                  <a:pt x="87" y="41"/>
                  <a:pt x="87" y="38"/>
                </a:cubicBezTo>
                <a:cubicBezTo>
                  <a:pt x="87" y="28"/>
                  <a:pt x="82" y="18"/>
                  <a:pt x="75" y="11"/>
                </a:cubicBezTo>
                <a:close/>
                <a:moveTo>
                  <a:pt x="81" y="47"/>
                </a:moveTo>
                <a:cubicBezTo>
                  <a:pt x="81" y="47"/>
                  <a:pt x="81" y="47"/>
                  <a:pt x="81" y="47"/>
                </a:cubicBezTo>
                <a:cubicBezTo>
                  <a:pt x="81" y="49"/>
                  <a:pt x="80" y="51"/>
                  <a:pt x="79" y="53"/>
                </a:cubicBezTo>
                <a:cubicBezTo>
                  <a:pt x="50" y="37"/>
                  <a:pt x="50" y="37"/>
                  <a:pt x="50" y="37"/>
                </a:cubicBezTo>
                <a:cubicBezTo>
                  <a:pt x="50" y="4"/>
                  <a:pt x="50" y="4"/>
                  <a:pt x="50" y="4"/>
                </a:cubicBezTo>
                <a:cubicBezTo>
                  <a:pt x="59" y="5"/>
                  <a:pt x="67" y="8"/>
                  <a:pt x="73" y="14"/>
                </a:cubicBezTo>
                <a:cubicBezTo>
                  <a:pt x="79" y="20"/>
                  <a:pt x="83" y="29"/>
                  <a:pt x="83" y="38"/>
                </a:cubicBezTo>
                <a:cubicBezTo>
                  <a:pt x="83" y="41"/>
                  <a:pt x="82" y="44"/>
                  <a:pt x="81" y="47"/>
                </a:cubicBezTo>
                <a:close/>
                <a:moveTo>
                  <a:pt x="43" y="41"/>
                </a:moveTo>
                <a:cubicBezTo>
                  <a:pt x="43" y="41"/>
                  <a:pt x="43" y="41"/>
                  <a:pt x="43" y="41"/>
                </a:cubicBezTo>
                <a:cubicBezTo>
                  <a:pt x="43" y="7"/>
                  <a:pt x="43" y="7"/>
                  <a:pt x="43" y="7"/>
                </a:cubicBezTo>
                <a:cubicBezTo>
                  <a:pt x="43" y="5"/>
                  <a:pt x="41" y="4"/>
                  <a:pt x="40" y="4"/>
                </a:cubicBezTo>
                <a:cubicBezTo>
                  <a:pt x="29" y="4"/>
                  <a:pt x="19" y="8"/>
                  <a:pt x="12" y="15"/>
                </a:cubicBezTo>
                <a:cubicBezTo>
                  <a:pt x="12" y="15"/>
                  <a:pt x="12" y="15"/>
                  <a:pt x="12" y="15"/>
                </a:cubicBezTo>
                <a:cubicBezTo>
                  <a:pt x="12" y="15"/>
                  <a:pt x="12" y="15"/>
                  <a:pt x="12" y="15"/>
                </a:cubicBezTo>
                <a:cubicBezTo>
                  <a:pt x="5" y="22"/>
                  <a:pt x="0" y="32"/>
                  <a:pt x="0" y="43"/>
                </a:cubicBezTo>
                <a:cubicBezTo>
                  <a:pt x="0" y="54"/>
                  <a:pt x="5" y="64"/>
                  <a:pt x="12" y="71"/>
                </a:cubicBezTo>
                <a:cubicBezTo>
                  <a:pt x="12" y="71"/>
                  <a:pt x="12" y="71"/>
                  <a:pt x="12" y="71"/>
                </a:cubicBezTo>
                <a:cubicBezTo>
                  <a:pt x="19" y="78"/>
                  <a:pt x="29" y="83"/>
                  <a:pt x="40" y="83"/>
                </a:cubicBezTo>
                <a:cubicBezTo>
                  <a:pt x="47" y="83"/>
                  <a:pt x="53" y="81"/>
                  <a:pt x="59" y="78"/>
                </a:cubicBezTo>
                <a:cubicBezTo>
                  <a:pt x="59" y="77"/>
                  <a:pt x="59" y="77"/>
                  <a:pt x="59" y="77"/>
                </a:cubicBezTo>
                <a:cubicBezTo>
                  <a:pt x="65" y="74"/>
                  <a:pt x="70" y="69"/>
                  <a:pt x="74" y="63"/>
                </a:cubicBezTo>
                <a:cubicBezTo>
                  <a:pt x="74" y="63"/>
                  <a:pt x="74" y="63"/>
                  <a:pt x="74" y="63"/>
                </a:cubicBezTo>
                <a:cubicBezTo>
                  <a:pt x="75" y="61"/>
                  <a:pt x="74" y="59"/>
                  <a:pt x="73" y="58"/>
                </a:cubicBezTo>
                <a:cubicBezTo>
                  <a:pt x="43" y="41"/>
                  <a:pt x="43" y="41"/>
                  <a:pt x="43" y="41"/>
                </a:cubicBezTo>
                <a:close/>
                <a:moveTo>
                  <a:pt x="56" y="72"/>
                </a:moveTo>
                <a:cubicBezTo>
                  <a:pt x="56" y="72"/>
                  <a:pt x="56" y="72"/>
                  <a:pt x="56" y="72"/>
                </a:cubicBezTo>
                <a:cubicBezTo>
                  <a:pt x="56" y="72"/>
                  <a:pt x="56" y="72"/>
                  <a:pt x="56" y="72"/>
                </a:cubicBezTo>
                <a:cubicBezTo>
                  <a:pt x="51" y="74"/>
                  <a:pt x="45" y="76"/>
                  <a:pt x="40" y="76"/>
                </a:cubicBezTo>
                <a:cubicBezTo>
                  <a:pt x="31" y="76"/>
                  <a:pt x="22" y="72"/>
                  <a:pt x="16" y="66"/>
                </a:cubicBezTo>
                <a:cubicBezTo>
                  <a:pt x="16" y="66"/>
                  <a:pt x="16" y="66"/>
                  <a:pt x="16" y="66"/>
                </a:cubicBezTo>
                <a:cubicBezTo>
                  <a:pt x="10" y="60"/>
                  <a:pt x="7" y="52"/>
                  <a:pt x="7" y="43"/>
                </a:cubicBezTo>
                <a:cubicBezTo>
                  <a:pt x="7" y="34"/>
                  <a:pt x="10" y="26"/>
                  <a:pt x="16" y="20"/>
                </a:cubicBezTo>
                <a:cubicBezTo>
                  <a:pt x="22" y="15"/>
                  <a:pt x="29" y="11"/>
                  <a:pt x="36" y="11"/>
                </a:cubicBezTo>
                <a:cubicBezTo>
                  <a:pt x="36" y="43"/>
                  <a:pt x="36" y="43"/>
                  <a:pt x="36" y="43"/>
                </a:cubicBezTo>
                <a:cubicBezTo>
                  <a:pt x="36" y="45"/>
                  <a:pt x="37" y="46"/>
                  <a:pt x="38" y="46"/>
                </a:cubicBezTo>
                <a:cubicBezTo>
                  <a:pt x="66" y="62"/>
                  <a:pt x="66" y="62"/>
                  <a:pt x="66" y="62"/>
                </a:cubicBezTo>
                <a:cubicBezTo>
                  <a:pt x="63" y="66"/>
                  <a:pt x="60" y="69"/>
                  <a:pt x="56" y="72"/>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1"/>
          <p:cNvSpPr>
            <a:spLocks noEditPoints="1"/>
          </p:cNvSpPr>
          <p:nvPr/>
        </p:nvSpPr>
        <p:spPr bwMode="auto">
          <a:xfrm>
            <a:off x="3622675" y="1552575"/>
            <a:ext cx="206375" cy="217488"/>
          </a:xfrm>
          <a:custGeom>
            <a:avLst/>
            <a:gdLst>
              <a:gd name="T0" fmla="*/ 45 w 55"/>
              <a:gd name="T1" fmla="*/ 38 h 58"/>
              <a:gd name="T2" fmla="*/ 52 w 55"/>
              <a:gd name="T3" fmla="*/ 41 h 58"/>
              <a:gd name="T4" fmla="*/ 52 w 55"/>
              <a:gd name="T5" fmla="*/ 41 h 58"/>
              <a:gd name="T6" fmla="*/ 55 w 55"/>
              <a:gd name="T7" fmla="*/ 48 h 58"/>
              <a:gd name="T8" fmla="*/ 45 w 55"/>
              <a:gd name="T9" fmla="*/ 58 h 58"/>
              <a:gd name="T10" fmla="*/ 34 w 55"/>
              <a:gd name="T11" fmla="*/ 48 h 58"/>
              <a:gd name="T12" fmla="*/ 35 w 55"/>
              <a:gd name="T13" fmla="*/ 45 h 58"/>
              <a:gd name="T14" fmla="*/ 24 w 55"/>
              <a:gd name="T15" fmla="*/ 38 h 58"/>
              <a:gd name="T16" fmla="*/ 24 w 55"/>
              <a:gd name="T17" fmla="*/ 39 h 58"/>
              <a:gd name="T18" fmla="*/ 24 w 55"/>
              <a:gd name="T19" fmla="*/ 39 h 58"/>
              <a:gd name="T20" fmla="*/ 14 w 55"/>
              <a:gd name="T21" fmla="*/ 43 h 58"/>
              <a:gd name="T22" fmla="*/ 0 w 55"/>
              <a:gd name="T23" fmla="*/ 29 h 58"/>
              <a:gd name="T24" fmla="*/ 14 w 55"/>
              <a:gd name="T25" fmla="*/ 15 h 58"/>
              <a:gd name="T26" fmla="*/ 24 w 55"/>
              <a:gd name="T27" fmla="*/ 19 h 58"/>
              <a:gd name="T28" fmla="*/ 24 w 55"/>
              <a:gd name="T29" fmla="*/ 19 h 58"/>
              <a:gd name="T30" fmla="*/ 24 w 55"/>
              <a:gd name="T31" fmla="*/ 19 h 58"/>
              <a:gd name="T32" fmla="*/ 24 w 55"/>
              <a:gd name="T33" fmla="*/ 20 h 58"/>
              <a:gd name="T34" fmla="*/ 35 w 55"/>
              <a:gd name="T35" fmla="*/ 13 h 58"/>
              <a:gd name="T36" fmla="*/ 34 w 55"/>
              <a:gd name="T37" fmla="*/ 10 h 58"/>
              <a:gd name="T38" fmla="*/ 45 w 55"/>
              <a:gd name="T39" fmla="*/ 0 h 58"/>
              <a:gd name="T40" fmla="*/ 55 w 55"/>
              <a:gd name="T41" fmla="*/ 10 h 58"/>
              <a:gd name="T42" fmla="*/ 45 w 55"/>
              <a:gd name="T43" fmla="*/ 20 h 58"/>
              <a:gd name="T44" fmla="*/ 37 w 55"/>
              <a:gd name="T45" fmla="*/ 17 h 58"/>
              <a:gd name="T46" fmla="*/ 37 w 55"/>
              <a:gd name="T47" fmla="*/ 17 h 58"/>
              <a:gd name="T48" fmla="*/ 27 w 55"/>
              <a:gd name="T49" fmla="*/ 23 h 58"/>
              <a:gd name="T50" fmla="*/ 28 w 55"/>
              <a:gd name="T51" fmla="*/ 29 h 58"/>
              <a:gd name="T52" fmla="*/ 27 w 55"/>
              <a:gd name="T53" fmla="*/ 34 h 58"/>
              <a:gd name="T54" fmla="*/ 37 w 55"/>
              <a:gd name="T55" fmla="*/ 41 h 58"/>
              <a:gd name="T56" fmla="*/ 37 w 55"/>
              <a:gd name="T57" fmla="*/ 41 h 58"/>
              <a:gd name="T58" fmla="*/ 37 w 55"/>
              <a:gd name="T59" fmla="*/ 41 h 58"/>
              <a:gd name="T60" fmla="*/ 37 w 55"/>
              <a:gd name="T61" fmla="*/ 41 h 58"/>
              <a:gd name="T62" fmla="*/ 45 w 55"/>
              <a:gd name="T63" fmla="*/ 38 h 58"/>
              <a:gd name="T64" fmla="*/ 49 w 55"/>
              <a:gd name="T65" fmla="*/ 44 h 58"/>
              <a:gd name="T66" fmla="*/ 49 w 55"/>
              <a:gd name="T67" fmla="*/ 44 h 58"/>
              <a:gd name="T68" fmla="*/ 45 w 55"/>
              <a:gd name="T69" fmla="*/ 42 h 58"/>
              <a:gd name="T70" fmla="*/ 41 w 55"/>
              <a:gd name="T71" fmla="*/ 44 h 58"/>
              <a:gd name="T72" fmla="*/ 41 w 55"/>
              <a:gd name="T73" fmla="*/ 44 h 58"/>
              <a:gd name="T74" fmla="*/ 39 w 55"/>
              <a:gd name="T75" fmla="*/ 48 h 58"/>
              <a:gd name="T76" fmla="*/ 45 w 55"/>
              <a:gd name="T77" fmla="*/ 53 h 58"/>
              <a:gd name="T78" fmla="*/ 50 w 55"/>
              <a:gd name="T79" fmla="*/ 48 h 58"/>
              <a:gd name="T80" fmla="*/ 49 w 55"/>
              <a:gd name="T81" fmla="*/ 44 h 58"/>
              <a:gd name="T82" fmla="*/ 49 w 55"/>
              <a:gd name="T83" fmla="*/ 44 h 58"/>
              <a:gd name="T84" fmla="*/ 21 w 55"/>
              <a:gd name="T85" fmla="*/ 22 h 58"/>
              <a:gd name="T86" fmla="*/ 21 w 55"/>
              <a:gd name="T87" fmla="*/ 22 h 58"/>
              <a:gd name="T88" fmla="*/ 14 w 55"/>
              <a:gd name="T89" fmla="*/ 20 h 58"/>
              <a:gd name="T90" fmla="*/ 5 w 55"/>
              <a:gd name="T91" fmla="*/ 29 h 58"/>
              <a:gd name="T92" fmla="*/ 14 w 55"/>
              <a:gd name="T93" fmla="*/ 38 h 58"/>
              <a:gd name="T94" fmla="*/ 21 w 55"/>
              <a:gd name="T95" fmla="*/ 36 h 58"/>
              <a:gd name="T96" fmla="*/ 21 w 55"/>
              <a:gd name="T97" fmla="*/ 35 h 58"/>
              <a:gd name="T98" fmla="*/ 23 w 55"/>
              <a:gd name="T99" fmla="*/ 29 h 58"/>
              <a:gd name="T100" fmla="*/ 21 w 55"/>
              <a:gd name="T101" fmla="*/ 22 h 58"/>
              <a:gd name="T102" fmla="*/ 21 w 55"/>
              <a:gd name="T103" fmla="*/ 22 h 58"/>
              <a:gd name="T104" fmla="*/ 45 w 55"/>
              <a:gd name="T105" fmla="*/ 4 h 58"/>
              <a:gd name="T106" fmla="*/ 45 w 55"/>
              <a:gd name="T107" fmla="*/ 4 h 58"/>
              <a:gd name="T108" fmla="*/ 39 w 55"/>
              <a:gd name="T109" fmla="*/ 10 h 58"/>
              <a:gd name="T110" fmla="*/ 40 w 55"/>
              <a:gd name="T111" fmla="*/ 13 h 58"/>
              <a:gd name="T112" fmla="*/ 40 w 55"/>
              <a:gd name="T113" fmla="*/ 13 h 58"/>
              <a:gd name="T114" fmla="*/ 40 w 55"/>
              <a:gd name="T115" fmla="*/ 13 h 58"/>
              <a:gd name="T116" fmla="*/ 40 w 55"/>
              <a:gd name="T117" fmla="*/ 14 h 58"/>
              <a:gd name="T118" fmla="*/ 41 w 55"/>
              <a:gd name="T119" fmla="*/ 14 h 58"/>
              <a:gd name="T120" fmla="*/ 45 w 55"/>
              <a:gd name="T121" fmla="*/ 16 h 58"/>
              <a:gd name="T122" fmla="*/ 50 w 55"/>
              <a:gd name="T123" fmla="*/ 10 h 58"/>
              <a:gd name="T124" fmla="*/ 45 w 55"/>
              <a:gd name="T125"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58">
                <a:moveTo>
                  <a:pt x="45" y="38"/>
                </a:moveTo>
                <a:cubicBezTo>
                  <a:pt x="47" y="38"/>
                  <a:pt x="50" y="39"/>
                  <a:pt x="52" y="41"/>
                </a:cubicBezTo>
                <a:cubicBezTo>
                  <a:pt x="52" y="41"/>
                  <a:pt x="52" y="41"/>
                  <a:pt x="52" y="41"/>
                </a:cubicBezTo>
                <a:cubicBezTo>
                  <a:pt x="54" y="42"/>
                  <a:pt x="55" y="45"/>
                  <a:pt x="55" y="48"/>
                </a:cubicBezTo>
                <a:cubicBezTo>
                  <a:pt x="55" y="53"/>
                  <a:pt x="50" y="58"/>
                  <a:pt x="45" y="58"/>
                </a:cubicBezTo>
                <a:cubicBezTo>
                  <a:pt x="39" y="58"/>
                  <a:pt x="34" y="53"/>
                  <a:pt x="34" y="48"/>
                </a:cubicBezTo>
                <a:cubicBezTo>
                  <a:pt x="34" y="47"/>
                  <a:pt x="35" y="46"/>
                  <a:pt x="35" y="45"/>
                </a:cubicBezTo>
                <a:cubicBezTo>
                  <a:pt x="24" y="38"/>
                  <a:pt x="24" y="38"/>
                  <a:pt x="24" y="38"/>
                </a:cubicBezTo>
                <a:cubicBezTo>
                  <a:pt x="24" y="38"/>
                  <a:pt x="24" y="38"/>
                  <a:pt x="24" y="39"/>
                </a:cubicBezTo>
                <a:cubicBezTo>
                  <a:pt x="24" y="39"/>
                  <a:pt x="24" y="39"/>
                  <a:pt x="24" y="39"/>
                </a:cubicBezTo>
                <a:cubicBezTo>
                  <a:pt x="21" y="41"/>
                  <a:pt x="18" y="43"/>
                  <a:pt x="14" y="43"/>
                </a:cubicBezTo>
                <a:cubicBezTo>
                  <a:pt x="6" y="43"/>
                  <a:pt x="0" y="36"/>
                  <a:pt x="0" y="29"/>
                </a:cubicBezTo>
                <a:cubicBezTo>
                  <a:pt x="0" y="21"/>
                  <a:pt x="6" y="15"/>
                  <a:pt x="14" y="15"/>
                </a:cubicBezTo>
                <a:cubicBezTo>
                  <a:pt x="18" y="15"/>
                  <a:pt x="21" y="17"/>
                  <a:pt x="24" y="19"/>
                </a:cubicBezTo>
                <a:cubicBezTo>
                  <a:pt x="24" y="19"/>
                  <a:pt x="24" y="19"/>
                  <a:pt x="24" y="19"/>
                </a:cubicBezTo>
                <a:cubicBezTo>
                  <a:pt x="24" y="19"/>
                  <a:pt x="24" y="19"/>
                  <a:pt x="24" y="19"/>
                </a:cubicBezTo>
                <a:cubicBezTo>
                  <a:pt x="24" y="19"/>
                  <a:pt x="24" y="20"/>
                  <a:pt x="24" y="20"/>
                </a:cubicBezTo>
                <a:cubicBezTo>
                  <a:pt x="35" y="13"/>
                  <a:pt x="35" y="13"/>
                  <a:pt x="35" y="13"/>
                </a:cubicBezTo>
                <a:cubicBezTo>
                  <a:pt x="35" y="12"/>
                  <a:pt x="34" y="11"/>
                  <a:pt x="34" y="10"/>
                </a:cubicBezTo>
                <a:cubicBezTo>
                  <a:pt x="34" y="4"/>
                  <a:pt x="39" y="0"/>
                  <a:pt x="45" y="0"/>
                </a:cubicBezTo>
                <a:cubicBezTo>
                  <a:pt x="50" y="0"/>
                  <a:pt x="55" y="4"/>
                  <a:pt x="55" y="10"/>
                </a:cubicBezTo>
                <a:cubicBezTo>
                  <a:pt x="55" y="16"/>
                  <a:pt x="50" y="20"/>
                  <a:pt x="45" y="20"/>
                </a:cubicBezTo>
                <a:cubicBezTo>
                  <a:pt x="42" y="20"/>
                  <a:pt x="39" y="19"/>
                  <a:pt x="37" y="17"/>
                </a:cubicBezTo>
                <a:cubicBezTo>
                  <a:pt x="37" y="17"/>
                  <a:pt x="37" y="17"/>
                  <a:pt x="37" y="17"/>
                </a:cubicBezTo>
                <a:cubicBezTo>
                  <a:pt x="27" y="23"/>
                  <a:pt x="27" y="23"/>
                  <a:pt x="27" y="23"/>
                </a:cubicBezTo>
                <a:cubicBezTo>
                  <a:pt x="27" y="25"/>
                  <a:pt x="28" y="27"/>
                  <a:pt x="28" y="29"/>
                </a:cubicBezTo>
                <a:cubicBezTo>
                  <a:pt x="28" y="31"/>
                  <a:pt x="27" y="33"/>
                  <a:pt x="27" y="34"/>
                </a:cubicBezTo>
                <a:cubicBezTo>
                  <a:pt x="37" y="41"/>
                  <a:pt x="37" y="41"/>
                  <a:pt x="37" y="41"/>
                </a:cubicBezTo>
                <a:cubicBezTo>
                  <a:pt x="37" y="41"/>
                  <a:pt x="37" y="41"/>
                  <a:pt x="37" y="41"/>
                </a:cubicBezTo>
                <a:cubicBezTo>
                  <a:pt x="37" y="41"/>
                  <a:pt x="37" y="41"/>
                  <a:pt x="37" y="41"/>
                </a:cubicBezTo>
                <a:cubicBezTo>
                  <a:pt x="37" y="41"/>
                  <a:pt x="37" y="41"/>
                  <a:pt x="37" y="41"/>
                </a:cubicBezTo>
                <a:cubicBezTo>
                  <a:pt x="39" y="39"/>
                  <a:pt x="42" y="38"/>
                  <a:pt x="45" y="38"/>
                </a:cubicBezTo>
                <a:close/>
                <a:moveTo>
                  <a:pt x="49" y="44"/>
                </a:moveTo>
                <a:cubicBezTo>
                  <a:pt x="49" y="44"/>
                  <a:pt x="49" y="44"/>
                  <a:pt x="49" y="44"/>
                </a:cubicBezTo>
                <a:cubicBezTo>
                  <a:pt x="48" y="43"/>
                  <a:pt x="46" y="42"/>
                  <a:pt x="45" y="42"/>
                </a:cubicBezTo>
                <a:cubicBezTo>
                  <a:pt x="43" y="42"/>
                  <a:pt x="42" y="43"/>
                  <a:pt x="41" y="44"/>
                </a:cubicBezTo>
                <a:cubicBezTo>
                  <a:pt x="41" y="44"/>
                  <a:pt x="41" y="44"/>
                  <a:pt x="41" y="44"/>
                </a:cubicBezTo>
                <a:cubicBezTo>
                  <a:pt x="40" y="45"/>
                  <a:pt x="39" y="46"/>
                  <a:pt x="39" y="48"/>
                </a:cubicBezTo>
                <a:cubicBezTo>
                  <a:pt x="39" y="51"/>
                  <a:pt x="41" y="53"/>
                  <a:pt x="45" y="53"/>
                </a:cubicBezTo>
                <a:cubicBezTo>
                  <a:pt x="48" y="53"/>
                  <a:pt x="50" y="51"/>
                  <a:pt x="50" y="48"/>
                </a:cubicBezTo>
                <a:cubicBezTo>
                  <a:pt x="50" y="46"/>
                  <a:pt x="50" y="45"/>
                  <a:pt x="49" y="44"/>
                </a:cubicBezTo>
                <a:cubicBezTo>
                  <a:pt x="49" y="44"/>
                  <a:pt x="49" y="44"/>
                  <a:pt x="49" y="44"/>
                </a:cubicBezTo>
                <a:close/>
                <a:moveTo>
                  <a:pt x="21" y="22"/>
                </a:moveTo>
                <a:cubicBezTo>
                  <a:pt x="21" y="22"/>
                  <a:pt x="21" y="22"/>
                  <a:pt x="21" y="22"/>
                </a:cubicBezTo>
                <a:cubicBezTo>
                  <a:pt x="19" y="21"/>
                  <a:pt x="17" y="20"/>
                  <a:pt x="14" y="20"/>
                </a:cubicBezTo>
                <a:cubicBezTo>
                  <a:pt x="9" y="20"/>
                  <a:pt x="5" y="24"/>
                  <a:pt x="5" y="29"/>
                </a:cubicBezTo>
                <a:cubicBezTo>
                  <a:pt x="5" y="34"/>
                  <a:pt x="9" y="38"/>
                  <a:pt x="14" y="38"/>
                </a:cubicBezTo>
                <a:cubicBezTo>
                  <a:pt x="17" y="38"/>
                  <a:pt x="19" y="37"/>
                  <a:pt x="21" y="36"/>
                </a:cubicBezTo>
                <a:cubicBezTo>
                  <a:pt x="21" y="35"/>
                  <a:pt x="21" y="35"/>
                  <a:pt x="21" y="35"/>
                </a:cubicBezTo>
                <a:cubicBezTo>
                  <a:pt x="22" y="34"/>
                  <a:pt x="23" y="31"/>
                  <a:pt x="23" y="29"/>
                </a:cubicBezTo>
                <a:cubicBezTo>
                  <a:pt x="23" y="26"/>
                  <a:pt x="22" y="24"/>
                  <a:pt x="21" y="22"/>
                </a:cubicBezTo>
                <a:cubicBezTo>
                  <a:pt x="21" y="22"/>
                  <a:pt x="21" y="22"/>
                  <a:pt x="21" y="22"/>
                </a:cubicBezTo>
                <a:close/>
                <a:moveTo>
                  <a:pt x="45" y="4"/>
                </a:moveTo>
                <a:cubicBezTo>
                  <a:pt x="45" y="4"/>
                  <a:pt x="45" y="4"/>
                  <a:pt x="45" y="4"/>
                </a:cubicBezTo>
                <a:cubicBezTo>
                  <a:pt x="41" y="4"/>
                  <a:pt x="39" y="7"/>
                  <a:pt x="39" y="10"/>
                </a:cubicBezTo>
                <a:cubicBezTo>
                  <a:pt x="39" y="11"/>
                  <a:pt x="39" y="12"/>
                  <a:pt x="40" y="13"/>
                </a:cubicBezTo>
                <a:cubicBezTo>
                  <a:pt x="40" y="13"/>
                  <a:pt x="40" y="13"/>
                  <a:pt x="40" y="13"/>
                </a:cubicBezTo>
                <a:cubicBezTo>
                  <a:pt x="40" y="13"/>
                  <a:pt x="40" y="13"/>
                  <a:pt x="40" y="13"/>
                </a:cubicBezTo>
                <a:cubicBezTo>
                  <a:pt x="40" y="13"/>
                  <a:pt x="40" y="14"/>
                  <a:pt x="40" y="14"/>
                </a:cubicBezTo>
                <a:cubicBezTo>
                  <a:pt x="41" y="14"/>
                  <a:pt x="41" y="14"/>
                  <a:pt x="41" y="14"/>
                </a:cubicBezTo>
                <a:cubicBezTo>
                  <a:pt x="42" y="15"/>
                  <a:pt x="43" y="16"/>
                  <a:pt x="45" y="16"/>
                </a:cubicBezTo>
                <a:cubicBezTo>
                  <a:pt x="48" y="16"/>
                  <a:pt x="50" y="13"/>
                  <a:pt x="50" y="10"/>
                </a:cubicBezTo>
                <a:cubicBezTo>
                  <a:pt x="50" y="7"/>
                  <a:pt x="48" y="4"/>
                  <a:pt x="45" y="4"/>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2"/>
          <p:cNvSpPr>
            <a:spLocks noEditPoints="1"/>
          </p:cNvSpPr>
          <p:nvPr/>
        </p:nvSpPr>
        <p:spPr bwMode="auto">
          <a:xfrm>
            <a:off x="4125913" y="2122488"/>
            <a:ext cx="539750" cy="566737"/>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9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2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7 h 151"/>
              <a:gd name="T56" fmla="*/ 112 w 144"/>
              <a:gd name="T57" fmla="*/ 69 h 151"/>
              <a:gd name="T58" fmla="*/ 115 w 144"/>
              <a:gd name="T59" fmla="*/ 29 h 151"/>
              <a:gd name="T60" fmla="*/ 108 w 144"/>
              <a:gd name="T61" fmla="*/ 23 h 151"/>
              <a:gd name="T62" fmla="*/ 101 w 144"/>
              <a:gd name="T63" fmla="*/ 23 h 151"/>
              <a:gd name="T64" fmla="*/ 108 w 144"/>
              <a:gd name="T65" fmla="*/ 23 h 151"/>
              <a:gd name="T66" fmla="*/ 82 w 144"/>
              <a:gd name="T67" fmla="*/ 12 h 151"/>
              <a:gd name="T68" fmla="*/ 75 w 144"/>
              <a:gd name="T69" fmla="*/ 34 h 151"/>
              <a:gd name="T70" fmla="*/ 97 w 144"/>
              <a:gd name="T71" fmla="*/ 30 h 151"/>
              <a:gd name="T72" fmla="*/ 82 w 144"/>
              <a:gd name="T73" fmla="*/ 12 h 151"/>
              <a:gd name="T74" fmla="*/ 69 w 144"/>
              <a:gd name="T75" fmla="*/ 11 h 151"/>
              <a:gd name="T76" fmla="*/ 49 w 144"/>
              <a:gd name="T77" fmla="*/ 27 h 151"/>
              <a:gd name="T78" fmla="*/ 50 w 144"/>
              <a:gd name="T79" fmla="*/ 31 h 151"/>
              <a:gd name="T80" fmla="*/ 69 w 144"/>
              <a:gd name="T81" fmla="*/ 11 h 151"/>
              <a:gd name="T82" fmla="*/ 48 w 144"/>
              <a:gd name="T83" fmla="*/ 16 h 151"/>
              <a:gd name="T84" fmla="*/ 41 w 144"/>
              <a:gd name="T85" fmla="*/ 27 h 151"/>
              <a:gd name="T86" fmla="*/ 48 w 144"/>
              <a:gd name="T87" fmla="*/ 16 h 151"/>
              <a:gd name="T88" fmla="*/ 30 w 144"/>
              <a:gd name="T89" fmla="*/ 27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1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2"/>
                  <a:pt x="144" y="72"/>
                </a:cubicBezTo>
                <a:cubicBezTo>
                  <a:pt x="144" y="90"/>
                  <a:pt x="138" y="106"/>
                  <a:pt x="127" y="119"/>
                </a:cubicBezTo>
                <a:cubicBezTo>
                  <a:pt x="123" y="124"/>
                  <a:pt x="114" y="117"/>
                  <a:pt x="119" y="112"/>
                </a:cubicBezTo>
                <a:cubicBezTo>
                  <a:pt x="127" y="102"/>
                  <a:pt x="132" y="89"/>
                  <a:pt x="133" y="76"/>
                </a:cubicBezTo>
                <a:cubicBezTo>
                  <a:pt x="112" y="76"/>
                  <a:pt x="112" y="76"/>
                  <a:pt x="112" y="76"/>
                </a:cubicBezTo>
                <a:cubicBezTo>
                  <a:pt x="112" y="85"/>
                  <a:pt x="111" y="93"/>
                  <a:pt x="108" y="101"/>
                </a:cubicBezTo>
                <a:cubicBezTo>
                  <a:pt x="107" y="106"/>
                  <a:pt x="101" y="104"/>
                  <a:pt x="102" y="100"/>
                </a:cubicBezTo>
                <a:cubicBezTo>
                  <a:pt x="104" y="93"/>
                  <a:pt x="105" y="84"/>
                  <a:pt x="105" y="76"/>
                </a:cubicBezTo>
                <a:cubicBezTo>
                  <a:pt x="78" y="76"/>
                  <a:pt x="66" y="76"/>
                  <a:pt x="39" y="76"/>
                </a:cubicBezTo>
                <a:cubicBezTo>
                  <a:pt x="39" y="84"/>
                  <a:pt x="40" y="93"/>
                  <a:pt x="42" y="100"/>
                </a:cubicBezTo>
                <a:cubicBezTo>
                  <a:pt x="43" y="105"/>
                  <a:pt x="37" y="106"/>
                  <a:pt x="35" y="101"/>
                </a:cubicBezTo>
                <a:cubicBezTo>
                  <a:pt x="33" y="93"/>
                  <a:pt x="32" y="84"/>
                  <a:pt x="32" y="76"/>
                </a:cubicBezTo>
                <a:cubicBezTo>
                  <a:pt x="11" y="76"/>
                  <a:pt x="11" y="76"/>
                  <a:pt x="11" y="76"/>
                </a:cubicBezTo>
                <a:cubicBezTo>
                  <a:pt x="12" y="89"/>
                  <a:pt x="17" y="102"/>
                  <a:pt x="25" y="112"/>
                </a:cubicBezTo>
                <a:cubicBezTo>
                  <a:pt x="30" y="117"/>
                  <a:pt x="21" y="124"/>
                  <a:pt x="17" y="119"/>
                </a:cubicBezTo>
                <a:cubicBezTo>
                  <a:pt x="6" y="106"/>
                  <a:pt x="0" y="90"/>
                  <a:pt x="0" y="72"/>
                </a:cubicBezTo>
                <a:cubicBezTo>
                  <a:pt x="0" y="52"/>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2" y="151"/>
                  <a:pt x="89"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2"/>
                  <a:pt x="68" y="82"/>
                  <a:pt x="68" y="82"/>
                </a:cubicBezTo>
                <a:cubicBezTo>
                  <a:pt x="70" y="80"/>
                  <a:pt x="74" y="80"/>
                  <a:pt x="76" y="82"/>
                </a:cubicBezTo>
                <a:cubicBezTo>
                  <a:pt x="76" y="83"/>
                  <a:pt x="76" y="83"/>
                  <a:pt x="76" y="83"/>
                </a:cubicBezTo>
                <a:cubicBezTo>
                  <a:pt x="115" y="121"/>
                  <a:pt x="115" y="121"/>
                  <a:pt x="115" y="121"/>
                </a:cubicBezTo>
                <a:cubicBezTo>
                  <a:pt x="117" y="123"/>
                  <a:pt x="117" y="127"/>
                  <a:pt x="115" y="129"/>
                </a:cubicBezTo>
                <a:cubicBezTo>
                  <a:pt x="114" y="130"/>
                  <a:pt x="112" y="131"/>
                  <a:pt x="111" y="131"/>
                </a:cubicBezTo>
                <a:cubicBezTo>
                  <a:pt x="111" y="131"/>
                  <a:pt x="111" y="131"/>
                  <a:pt x="111"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9" y="120"/>
                </a:cubicBezTo>
                <a:cubicBezTo>
                  <a:pt x="97" y="120"/>
                  <a:pt x="97" y="120"/>
                  <a:pt x="97" y="120"/>
                </a:cubicBezTo>
                <a:cubicBezTo>
                  <a:pt x="72" y="94"/>
                  <a:pt x="72" y="94"/>
                  <a:pt x="72" y="94"/>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8"/>
                  <a:pt x="114" y="28"/>
                  <a:pt x="114" y="27"/>
                </a:cubicBezTo>
                <a:cubicBezTo>
                  <a:pt x="111" y="29"/>
                  <a:pt x="108" y="31"/>
                  <a:pt x="105" y="33"/>
                </a:cubicBezTo>
                <a:cubicBezTo>
                  <a:pt x="109" y="43"/>
                  <a:pt x="112" y="56"/>
                  <a:pt x="112" y="69"/>
                </a:cubicBezTo>
                <a:cubicBezTo>
                  <a:pt x="133" y="69"/>
                  <a:pt x="133" y="69"/>
                  <a:pt x="133" y="69"/>
                </a:cubicBezTo>
                <a:cubicBezTo>
                  <a:pt x="132" y="53"/>
                  <a:pt x="126" y="39"/>
                  <a:pt x="115" y="29"/>
                </a:cubicBezTo>
                <a:close/>
                <a:moveTo>
                  <a:pt x="108" y="23"/>
                </a:moveTo>
                <a:cubicBezTo>
                  <a:pt x="108" y="23"/>
                  <a:pt x="108" y="23"/>
                  <a:pt x="108" y="23"/>
                </a:cubicBezTo>
                <a:cubicBezTo>
                  <a:pt x="105" y="20"/>
                  <a:pt x="100" y="18"/>
                  <a:pt x="96" y="16"/>
                </a:cubicBezTo>
                <a:cubicBezTo>
                  <a:pt x="98" y="18"/>
                  <a:pt x="99" y="21"/>
                  <a:pt x="101" y="23"/>
                </a:cubicBezTo>
                <a:cubicBezTo>
                  <a:pt x="101" y="24"/>
                  <a:pt x="102" y="26"/>
                  <a:pt x="103" y="27"/>
                </a:cubicBezTo>
                <a:cubicBezTo>
                  <a:pt x="105" y="26"/>
                  <a:pt x="107" y="24"/>
                  <a:pt x="108" y="23"/>
                </a:cubicBezTo>
                <a:close/>
                <a:moveTo>
                  <a:pt x="82" y="12"/>
                </a:moveTo>
                <a:cubicBezTo>
                  <a:pt x="82" y="12"/>
                  <a:pt x="82" y="12"/>
                  <a:pt x="82" y="12"/>
                </a:cubicBezTo>
                <a:cubicBezTo>
                  <a:pt x="80" y="11"/>
                  <a:pt x="78" y="11"/>
                  <a:pt x="75" y="11"/>
                </a:cubicBezTo>
                <a:cubicBezTo>
                  <a:pt x="75" y="34"/>
                  <a:pt x="75" y="34"/>
                  <a:pt x="75" y="34"/>
                </a:cubicBezTo>
                <a:cubicBezTo>
                  <a:pt x="82" y="34"/>
                  <a:pt x="88" y="33"/>
                  <a:pt x="94" y="31"/>
                </a:cubicBezTo>
                <a:cubicBezTo>
                  <a:pt x="95" y="30"/>
                  <a:pt x="96" y="30"/>
                  <a:pt x="97" y="30"/>
                </a:cubicBezTo>
                <a:cubicBezTo>
                  <a:pt x="96" y="29"/>
                  <a:pt x="96" y="28"/>
                  <a:pt x="95" y="27"/>
                </a:cubicBezTo>
                <a:cubicBezTo>
                  <a:pt x="91" y="20"/>
                  <a:pt x="87" y="15"/>
                  <a:pt x="82" y="12"/>
                </a:cubicBezTo>
                <a:close/>
                <a:moveTo>
                  <a:pt x="69" y="11"/>
                </a:moveTo>
                <a:cubicBezTo>
                  <a:pt x="69" y="11"/>
                  <a:pt x="69" y="11"/>
                  <a:pt x="69" y="11"/>
                </a:cubicBezTo>
                <a:cubicBezTo>
                  <a:pt x="66" y="11"/>
                  <a:pt x="64" y="11"/>
                  <a:pt x="62" y="12"/>
                </a:cubicBezTo>
                <a:cubicBezTo>
                  <a:pt x="57" y="15"/>
                  <a:pt x="53" y="20"/>
                  <a:pt x="49" y="27"/>
                </a:cubicBezTo>
                <a:cubicBezTo>
                  <a:pt x="48" y="28"/>
                  <a:pt x="48" y="29"/>
                  <a:pt x="47" y="30"/>
                </a:cubicBezTo>
                <a:cubicBezTo>
                  <a:pt x="48" y="30"/>
                  <a:pt x="49" y="30"/>
                  <a:pt x="50" y="31"/>
                </a:cubicBezTo>
                <a:cubicBezTo>
                  <a:pt x="56" y="33"/>
                  <a:pt x="62" y="34"/>
                  <a:pt x="69" y="34"/>
                </a:cubicBezTo>
                <a:cubicBezTo>
                  <a:pt x="69" y="11"/>
                  <a:pt x="69" y="11"/>
                  <a:pt x="69" y="11"/>
                </a:cubicBezTo>
                <a:close/>
                <a:moveTo>
                  <a:pt x="48" y="16"/>
                </a:moveTo>
                <a:cubicBezTo>
                  <a:pt x="48" y="16"/>
                  <a:pt x="48" y="16"/>
                  <a:pt x="48" y="16"/>
                </a:cubicBezTo>
                <a:cubicBezTo>
                  <a:pt x="44" y="18"/>
                  <a:pt x="39" y="20"/>
                  <a:pt x="36" y="23"/>
                </a:cubicBezTo>
                <a:cubicBezTo>
                  <a:pt x="37" y="24"/>
                  <a:pt x="39" y="26"/>
                  <a:pt x="41" y="27"/>
                </a:cubicBezTo>
                <a:cubicBezTo>
                  <a:pt x="42" y="26"/>
                  <a:pt x="43" y="24"/>
                  <a:pt x="43" y="23"/>
                </a:cubicBezTo>
                <a:cubicBezTo>
                  <a:pt x="45" y="21"/>
                  <a:pt x="46" y="18"/>
                  <a:pt x="48" y="16"/>
                </a:cubicBezTo>
                <a:close/>
                <a:moveTo>
                  <a:pt x="30" y="27"/>
                </a:moveTo>
                <a:cubicBezTo>
                  <a:pt x="30" y="27"/>
                  <a:pt x="30" y="27"/>
                  <a:pt x="30" y="27"/>
                </a:cubicBezTo>
                <a:cubicBezTo>
                  <a:pt x="30" y="28"/>
                  <a:pt x="29" y="28"/>
                  <a:pt x="29" y="29"/>
                </a:cubicBezTo>
                <a:cubicBezTo>
                  <a:pt x="18" y="39"/>
                  <a:pt x="12" y="53"/>
                  <a:pt x="11" y="69"/>
                </a:cubicBezTo>
                <a:cubicBezTo>
                  <a:pt x="32" y="69"/>
                  <a:pt x="32" y="69"/>
                  <a:pt x="32" y="69"/>
                </a:cubicBezTo>
                <a:cubicBezTo>
                  <a:pt x="32" y="56"/>
                  <a:pt x="35" y="43"/>
                  <a:pt x="39" y="33"/>
                </a:cubicBezTo>
                <a:cubicBezTo>
                  <a:pt x="36" y="31"/>
                  <a:pt x="33" y="29"/>
                  <a:pt x="30" y="27"/>
                </a:cubicBezTo>
                <a:close/>
                <a:moveTo>
                  <a:pt x="99" y="36"/>
                </a:moveTo>
                <a:cubicBezTo>
                  <a:pt x="99" y="36"/>
                  <a:pt x="99" y="36"/>
                  <a:pt x="99" y="36"/>
                </a:cubicBezTo>
                <a:cubicBezTo>
                  <a:pt x="98" y="36"/>
                  <a:pt x="97" y="37"/>
                  <a:pt x="96" y="37"/>
                </a:cubicBezTo>
                <a:cubicBezTo>
                  <a:pt x="90" y="39"/>
                  <a:pt x="83" y="41"/>
                  <a:pt x="75" y="41"/>
                </a:cubicBezTo>
                <a:cubicBezTo>
                  <a:pt x="75" y="69"/>
                  <a:pt x="75" y="69"/>
                  <a:pt x="75" y="69"/>
                </a:cubicBezTo>
                <a:cubicBezTo>
                  <a:pt x="105" y="69"/>
                  <a:pt x="105" y="69"/>
                  <a:pt x="105" y="69"/>
                </a:cubicBezTo>
                <a:cubicBezTo>
                  <a:pt x="105" y="57"/>
                  <a:pt x="103" y="45"/>
                  <a:pt x="99" y="36"/>
                </a:cubicBezTo>
                <a:close/>
                <a:moveTo>
                  <a:pt x="69" y="41"/>
                </a:moveTo>
                <a:cubicBezTo>
                  <a:pt x="69" y="41"/>
                  <a:pt x="69" y="41"/>
                  <a:pt x="69" y="41"/>
                </a:cubicBezTo>
                <a:cubicBezTo>
                  <a:pt x="61" y="41"/>
                  <a:pt x="54" y="39"/>
                  <a:pt x="48" y="37"/>
                </a:cubicBezTo>
                <a:cubicBezTo>
                  <a:pt x="47" y="37"/>
                  <a:pt x="46" y="36"/>
                  <a:pt x="45" y="36"/>
                </a:cubicBezTo>
                <a:cubicBezTo>
                  <a:pt x="41" y="45"/>
                  <a:pt x="39" y="57"/>
                  <a:pt x="39" y="69"/>
                </a:cubicBezTo>
                <a:cubicBezTo>
                  <a:pt x="69" y="69"/>
                  <a:pt x="69" y="69"/>
                  <a:pt x="69" y="69"/>
                </a:cubicBezTo>
                <a:cubicBezTo>
                  <a:pt x="69" y="41"/>
                  <a:pt x="69" y="41"/>
                  <a:pt x="69" y="41"/>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3"/>
          <p:cNvSpPr>
            <a:spLocks noEditPoints="1"/>
          </p:cNvSpPr>
          <p:nvPr/>
        </p:nvSpPr>
        <p:spPr bwMode="auto">
          <a:xfrm>
            <a:off x="2903538" y="3000375"/>
            <a:ext cx="220662" cy="217488"/>
          </a:xfrm>
          <a:custGeom>
            <a:avLst/>
            <a:gdLst>
              <a:gd name="T0" fmla="*/ 56 w 59"/>
              <a:gd name="T1" fmla="*/ 7 h 58"/>
              <a:gd name="T2" fmla="*/ 59 w 59"/>
              <a:gd name="T3" fmla="*/ 14 h 58"/>
              <a:gd name="T4" fmla="*/ 56 w 59"/>
              <a:gd name="T5" fmla="*/ 21 h 58"/>
              <a:gd name="T6" fmla="*/ 47 w 59"/>
              <a:gd name="T7" fmla="*/ 30 h 58"/>
              <a:gd name="T8" fmla="*/ 40 w 59"/>
              <a:gd name="T9" fmla="*/ 33 h 58"/>
              <a:gd name="T10" fmla="*/ 33 w 59"/>
              <a:gd name="T11" fmla="*/ 29 h 58"/>
              <a:gd name="T12" fmla="*/ 30 w 59"/>
              <a:gd name="T13" fmla="*/ 32 h 58"/>
              <a:gd name="T14" fmla="*/ 33 w 59"/>
              <a:gd name="T15" fmla="*/ 40 h 58"/>
              <a:gd name="T16" fmla="*/ 30 w 59"/>
              <a:gd name="T17" fmla="*/ 47 h 58"/>
              <a:gd name="T18" fmla="*/ 15 w 59"/>
              <a:gd name="T19" fmla="*/ 58 h 58"/>
              <a:gd name="T20" fmla="*/ 3 w 59"/>
              <a:gd name="T21" fmla="*/ 51 h 58"/>
              <a:gd name="T22" fmla="*/ 0 w 59"/>
              <a:gd name="T23" fmla="*/ 44 h 58"/>
              <a:gd name="T24" fmla="*/ 3 w 59"/>
              <a:gd name="T25" fmla="*/ 37 h 58"/>
              <a:gd name="T26" fmla="*/ 3 w 59"/>
              <a:gd name="T27" fmla="*/ 37 h 58"/>
              <a:gd name="T28" fmla="*/ 19 w 59"/>
              <a:gd name="T29" fmla="*/ 25 h 58"/>
              <a:gd name="T30" fmla="*/ 26 w 59"/>
              <a:gd name="T31" fmla="*/ 28 h 58"/>
              <a:gd name="T32" fmla="*/ 27 w 59"/>
              <a:gd name="T33" fmla="*/ 29 h 58"/>
              <a:gd name="T34" fmla="*/ 29 w 59"/>
              <a:gd name="T35" fmla="*/ 26 h 58"/>
              <a:gd name="T36" fmla="*/ 26 w 59"/>
              <a:gd name="T37" fmla="*/ 18 h 58"/>
              <a:gd name="T38" fmla="*/ 29 w 59"/>
              <a:gd name="T39" fmla="*/ 11 h 58"/>
              <a:gd name="T40" fmla="*/ 37 w 59"/>
              <a:gd name="T41" fmla="*/ 3 h 58"/>
              <a:gd name="T42" fmla="*/ 52 w 59"/>
              <a:gd name="T43" fmla="*/ 3 h 58"/>
              <a:gd name="T44" fmla="*/ 53 w 59"/>
              <a:gd name="T45" fmla="*/ 10 h 58"/>
              <a:gd name="T46" fmla="*/ 49 w 59"/>
              <a:gd name="T47" fmla="*/ 6 h 58"/>
              <a:gd name="T48" fmla="*/ 45 w 59"/>
              <a:gd name="T49" fmla="*/ 4 h 58"/>
              <a:gd name="T50" fmla="*/ 40 w 59"/>
              <a:gd name="T51" fmla="*/ 6 h 58"/>
              <a:gd name="T52" fmla="*/ 30 w 59"/>
              <a:gd name="T53" fmla="*/ 18 h 58"/>
              <a:gd name="T54" fmla="*/ 32 w 59"/>
              <a:gd name="T55" fmla="*/ 23 h 58"/>
              <a:gd name="T56" fmla="*/ 33 w 59"/>
              <a:gd name="T57" fmla="*/ 23 h 58"/>
              <a:gd name="T58" fmla="*/ 40 w 59"/>
              <a:gd name="T59" fmla="*/ 19 h 58"/>
              <a:gd name="T60" fmla="*/ 36 w 59"/>
              <a:gd name="T61" fmla="*/ 26 h 58"/>
              <a:gd name="T62" fmla="*/ 36 w 59"/>
              <a:gd name="T63" fmla="*/ 26 h 58"/>
              <a:gd name="T64" fmla="*/ 44 w 59"/>
              <a:gd name="T65" fmla="*/ 26 h 58"/>
              <a:gd name="T66" fmla="*/ 53 w 59"/>
              <a:gd name="T67" fmla="*/ 18 h 58"/>
              <a:gd name="T68" fmla="*/ 54 w 59"/>
              <a:gd name="T69" fmla="*/ 14 h 58"/>
              <a:gd name="T70" fmla="*/ 53 w 59"/>
              <a:gd name="T71" fmla="*/ 10 h 58"/>
              <a:gd name="T72" fmla="*/ 27 w 59"/>
              <a:gd name="T73" fmla="*/ 35 h 58"/>
              <a:gd name="T74" fmla="*/ 23 w 59"/>
              <a:gd name="T75" fmla="*/ 39 h 58"/>
              <a:gd name="T76" fmla="*/ 19 w 59"/>
              <a:gd name="T77" fmla="*/ 36 h 58"/>
              <a:gd name="T78" fmla="*/ 23 w 59"/>
              <a:gd name="T79" fmla="*/ 32 h 58"/>
              <a:gd name="T80" fmla="*/ 23 w 59"/>
              <a:gd name="T81" fmla="*/ 32 h 58"/>
              <a:gd name="T82" fmla="*/ 15 w 59"/>
              <a:gd name="T83" fmla="*/ 32 h 58"/>
              <a:gd name="T84" fmla="*/ 7 w 59"/>
              <a:gd name="T85" fmla="*/ 40 h 58"/>
              <a:gd name="T86" fmla="*/ 5 w 59"/>
              <a:gd name="T87" fmla="*/ 44 h 58"/>
              <a:gd name="T88" fmla="*/ 10 w 59"/>
              <a:gd name="T89" fmla="*/ 52 h 58"/>
              <a:gd name="T90" fmla="*/ 19 w 59"/>
              <a:gd name="T91" fmla="*/ 52 h 58"/>
              <a:gd name="T92" fmla="*/ 27 w 59"/>
              <a:gd name="T93" fmla="*/ 44 h 58"/>
              <a:gd name="T94" fmla="*/ 29 w 59"/>
              <a:gd name="T95"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8">
                <a:moveTo>
                  <a:pt x="52" y="3"/>
                </a:moveTo>
                <a:cubicBezTo>
                  <a:pt x="56" y="7"/>
                  <a:pt x="56" y="7"/>
                  <a:pt x="56" y="7"/>
                </a:cubicBezTo>
                <a:cubicBezTo>
                  <a:pt x="56" y="7"/>
                  <a:pt x="56" y="7"/>
                  <a:pt x="56" y="7"/>
                </a:cubicBezTo>
                <a:cubicBezTo>
                  <a:pt x="58" y="9"/>
                  <a:pt x="59" y="11"/>
                  <a:pt x="59" y="14"/>
                </a:cubicBezTo>
                <a:cubicBezTo>
                  <a:pt x="59" y="14"/>
                  <a:pt x="59" y="14"/>
                  <a:pt x="59" y="14"/>
                </a:cubicBezTo>
                <a:cubicBezTo>
                  <a:pt x="59" y="17"/>
                  <a:pt x="58" y="19"/>
                  <a:pt x="56" y="21"/>
                </a:cubicBezTo>
                <a:cubicBezTo>
                  <a:pt x="56" y="21"/>
                  <a:pt x="56" y="21"/>
                  <a:pt x="56" y="21"/>
                </a:cubicBezTo>
                <a:cubicBezTo>
                  <a:pt x="47" y="30"/>
                  <a:pt x="47" y="30"/>
                  <a:pt x="47" y="30"/>
                </a:cubicBezTo>
                <a:cubicBezTo>
                  <a:pt x="47" y="30"/>
                  <a:pt x="47" y="30"/>
                  <a:pt x="47" y="30"/>
                </a:cubicBezTo>
                <a:cubicBezTo>
                  <a:pt x="45" y="32"/>
                  <a:pt x="43" y="33"/>
                  <a:pt x="40" y="33"/>
                </a:cubicBezTo>
                <a:cubicBezTo>
                  <a:pt x="38" y="33"/>
                  <a:pt x="35" y="32"/>
                  <a:pt x="33" y="30"/>
                </a:cubicBezTo>
                <a:cubicBezTo>
                  <a:pt x="33" y="29"/>
                  <a:pt x="33" y="29"/>
                  <a:pt x="33" y="29"/>
                </a:cubicBezTo>
                <a:cubicBezTo>
                  <a:pt x="33" y="29"/>
                  <a:pt x="33" y="29"/>
                  <a:pt x="33" y="29"/>
                </a:cubicBezTo>
                <a:cubicBezTo>
                  <a:pt x="30" y="32"/>
                  <a:pt x="30" y="32"/>
                  <a:pt x="30" y="32"/>
                </a:cubicBezTo>
                <a:cubicBezTo>
                  <a:pt x="30" y="32"/>
                  <a:pt x="30" y="32"/>
                  <a:pt x="30" y="32"/>
                </a:cubicBezTo>
                <a:cubicBezTo>
                  <a:pt x="32" y="34"/>
                  <a:pt x="33" y="37"/>
                  <a:pt x="33" y="40"/>
                </a:cubicBezTo>
                <a:cubicBezTo>
                  <a:pt x="33" y="42"/>
                  <a:pt x="32" y="45"/>
                  <a:pt x="30" y="47"/>
                </a:cubicBezTo>
                <a:cubicBezTo>
                  <a:pt x="30" y="47"/>
                  <a:pt x="30" y="47"/>
                  <a:pt x="30" y="47"/>
                </a:cubicBezTo>
                <a:cubicBezTo>
                  <a:pt x="22" y="55"/>
                  <a:pt x="22" y="55"/>
                  <a:pt x="22" y="55"/>
                </a:cubicBezTo>
                <a:cubicBezTo>
                  <a:pt x="20" y="57"/>
                  <a:pt x="17" y="58"/>
                  <a:pt x="15" y="58"/>
                </a:cubicBezTo>
                <a:cubicBezTo>
                  <a:pt x="12" y="58"/>
                  <a:pt x="9" y="57"/>
                  <a:pt x="7" y="55"/>
                </a:cubicBezTo>
                <a:cubicBezTo>
                  <a:pt x="3" y="51"/>
                  <a:pt x="3" y="51"/>
                  <a:pt x="3" y="51"/>
                </a:cubicBezTo>
                <a:cubicBezTo>
                  <a:pt x="3" y="51"/>
                  <a:pt x="3" y="51"/>
                  <a:pt x="3" y="51"/>
                </a:cubicBezTo>
                <a:cubicBezTo>
                  <a:pt x="1" y="49"/>
                  <a:pt x="0" y="47"/>
                  <a:pt x="0" y="44"/>
                </a:cubicBezTo>
                <a:cubicBezTo>
                  <a:pt x="0" y="41"/>
                  <a:pt x="1" y="39"/>
                  <a:pt x="3" y="37"/>
                </a:cubicBezTo>
                <a:cubicBezTo>
                  <a:pt x="3" y="37"/>
                  <a:pt x="3" y="37"/>
                  <a:pt x="3" y="37"/>
                </a:cubicBezTo>
                <a:cubicBezTo>
                  <a:pt x="3" y="37"/>
                  <a:pt x="3" y="37"/>
                  <a:pt x="3" y="37"/>
                </a:cubicBezTo>
                <a:cubicBezTo>
                  <a:pt x="3" y="37"/>
                  <a:pt x="3" y="37"/>
                  <a:pt x="3" y="37"/>
                </a:cubicBezTo>
                <a:cubicBezTo>
                  <a:pt x="12" y="28"/>
                  <a:pt x="12" y="28"/>
                  <a:pt x="12" y="28"/>
                </a:cubicBezTo>
                <a:cubicBezTo>
                  <a:pt x="14" y="26"/>
                  <a:pt x="16" y="25"/>
                  <a:pt x="19" y="25"/>
                </a:cubicBezTo>
                <a:cubicBezTo>
                  <a:pt x="22" y="25"/>
                  <a:pt x="24" y="26"/>
                  <a:pt x="26" y="28"/>
                </a:cubicBezTo>
                <a:cubicBezTo>
                  <a:pt x="26" y="28"/>
                  <a:pt x="26" y="28"/>
                  <a:pt x="26" y="28"/>
                </a:cubicBezTo>
                <a:cubicBezTo>
                  <a:pt x="26" y="28"/>
                  <a:pt x="26" y="28"/>
                  <a:pt x="26" y="28"/>
                </a:cubicBezTo>
                <a:cubicBezTo>
                  <a:pt x="27" y="29"/>
                  <a:pt x="27" y="29"/>
                  <a:pt x="27" y="29"/>
                </a:cubicBezTo>
                <a:cubicBezTo>
                  <a:pt x="29" y="26"/>
                  <a:pt x="29" y="26"/>
                  <a:pt x="29" y="26"/>
                </a:cubicBezTo>
                <a:cubicBezTo>
                  <a:pt x="29" y="26"/>
                  <a:pt x="29" y="26"/>
                  <a:pt x="29" y="26"/>
                </a:cubicBezTo>
                <a:cubicBezTo>
                  <a:pt x="27" y="24"/>
                  <a:pt x="26" y="21"/>
                  <a:pt x="26" y="18"/>
                </a:cubicBezTo>
                <a:cubicBezTo>
                  <a:pt x="26" y="18"/>
                  <a:pt x="26" y="18"/>
                  <a:pt x="26" y="18"/>
                </a:cubicBezTo>
                <a:cubicBezTo>
                  <a:pt x="26" y="16"/>
                  <a:pt x="27" y="13"/>
                  <a:pt x="29" y="11"/>
                </a:cubicBezTo>
                <a:cubicBezTo>
                  <a:pt x="29" y="11"/>
                  <a:pt x="29" y="11"/>
                  <a:pt x="29" y="11"/>
                </a:cubicBezTo>
                <a:cubicBezTo>
                  <a:pt x="29" y="11"/>
                  <a:pt x="29" y="11"/>
                  <a:pt x="29" y="11"/>
                </a:cubicBezTo>
                <a:cubicBezTo>
                  <a:pt x="37" y="3"/>
                  <a:pt x="37" y="3"/>
                  <a:pt x="37" y="3"/>
                </a:cubicBezTo>
                <a:cubicBezTo>
                  <a:pt x="39" y="1"/>
                  <a:pt x="42" y="0"/>
                  <a:pt x="45" y="0"/>
                </a:cubicBezTo>
                <a:cubicBezTo>
                  <a:pt x="47" y="0"/>
                  <a:pt x="50" y="1"/>
                  <a:pt x="52" y="3"/>
                </a:cubicBezTo>
                <a:cubicBezTo>
                  <a:pt x="52" y="3"/>
                  <a:pt x="52" y="3"/>
                  <a:pt x="52" y="3"/>
                </a:cubicBezTo>
                <a:close/>
                <a:moveTo>
                  <a:pt x="53" y="10"/>
                </a:moveTo>
                <a:cubicBezTo>
                  <a:pt x="53" y="10"/>
                  <a:pt x="53" y="10"/>
                  <a:pt x="53" y="10"/>
                </a:cubicBezTo>
                <a:cubicBezTo>
                  <a:pt x="49" y="6"/>
                  <a:pt x="49" y="6"/>
                  <a:pt x="49" y="6"/>
                </a:cubicBezTo>
                <a:cubicBezTo>
                  <a:pt x="49" y="6"/>
                  <a:pt x="49" y="6"/>
                  <a:pt x="49" y="6"/>
                </a:cubicBezTo>
                <a:cubicBezTo>
                  <a:pt x="48" y="5"/>
                  <a:pt x="46" y="4"/>
                  <a:pt x="45" y="4"/>
                </a:cubicBezTo>
                <a:cubicBezTo>
                  <a:pt x="43" y="4"/>
                  <a:pt x="42" y="5"/>
                  <a:pt x="40" y="6"/>
                </a:cubicBezTo>
                <a:cubicBezTo>
                  <a:pt x="40" y="6"/>
                  <a:pt x="40" y="6"/>
                  <a:pt x="40" y="6"/>
                </a:cubicBezTo>
                <a:cubicBezTo>
                  <a:pt x="32" y="14"/>
                  <a:pt x="32" y="14"/>
                  <a:pt x="32" y="14"/>
                </a:cubicBezTo>
                <a:cubicBezTo>
                  <a:pt x="31" y="15"/>
                  <a:pt x="30" y="17"/>
                  <a:pt x="30" y="18"/>
                </a:cubicBezTo>
                <a:cubicBezTo>
                  <a:pt x="30" y="18"/>
                  <a:pt x="30" y="18"/>
                  <a:pt x="30" y="18"/>
                </a:cubicBezTo>
                <a:cubicBezTo>
                  <a:pt x="30" y="20"/>
                  <a:pt x="31" y="21"/>
                  <a:pt x="32" y="23"/>
                </a:cubicBezTo>
                <a:cubicBezTo>
                  <a:pt x="32" y="23"/>
                  <a:pt x="32" y="23"/>
                  <a:pt x="32" y="23"/>
                </a:cubicBezTo>
                <a:cubicBezTo>
                  <a:pt x="33" y="23"/>
                  <a:pt x="33" y="23"/>
                  <a:pt x="33" y="23"/>
                </a:cubicBezTo>
                <a:cubicBezTo>
                  <a:pt x="36" y="19"/>
                  <a:pt x="36" y="19"/>
                  <a:pt x="36" y="19"/>
                </a:cubicBezTo>
                <a:cubicBezTo>
                  <a:pt x="37" y="18"/>
                  <a:pt x="39" y="18"/>
                  <a:pt x="40" y="19"/>
                </a:cubicBezTo>
                <a:cubicBezTo>
                  <a:pt x="40" y="20"/>
                  <a:pt x="40" y="21"/>
                  <a:pt x="40" y="22"/>
                </a:cubicBezTo>
                <a:cubicBezTo>
                  <a:pt x="36" y="26"/>
                  <a:pt x="36" y="26"/>
                  <a:pt x="36" y="26"/>
                </a:cubicBezTo>
                <a:cubicBezTo>
                  <a:pt x="36" y="26"/>
                  <a:pt x="36" y="26"/>
                  <a:pt x="36" y="26"/>
                </a:cubicBezTo>
                <a:cubicBezTo>
                  <a:pt x="36" y="26"/>
                  <a:pt x="36" y="26"/>
                  <a:pt x="36" y="26"/>
                </a:cubicBezTo>
                <a:cubicBezTo>
                  <a:pt x="37" y="27"/>
                  <a:pt x="39" y="28"/>
                  <a:pt x="40" y="28"/>
                </a:cubicBezTo>
                <a:cubicBezTo>
                  <a:pt x="42" y="28"/>
                  <a:pt x="43" y="27"/>
                  <a:pt x="44" y="26"/>
                </a:cubicBezTo>
                <a:cubicBezTo>
                  <a:pt x="52" y="18"/>
                  <a:pt x="52" y="18"/>
                  <a:pt x="52" y="18"/>
                </a:cubicBezTo>
                <a:cubicBezTo>
                  <a:pt x="53" y="18"/>
                  <a:pt x="53" y="18"/>
                  <a:pt x="53" y="18"/>
                </a:cubicBezTo>
                <a:cubicBezTo>
                  <a:pt x="54" y="17"/>
                  <a:pt x="54" y="15"/>
                  <a:pt x="54" y="14"/>
                </a:cubicBezTo>
                <a:cubicBezTo>
                  <a:pt x="54" y="14"/>
                  <a:pt x="54" y="14"/>
                  <a:pt x="54" y="14"/>
                </a:cubicBezTo>
                <a:cubicBezTo>
                  <a:pt x="54" y="12"/>
                  <a:pt x="54" y="11"/>
                  <a:pt x="53" y="10"/>
                </a:cubicBezTo>
                <a:cubicBezTo>
                  <a:pt x="53" y="10"/>
                  <a:pt x="53" y="10"/>
                  <a:pt x="53" y="10"/>
                </a:cubicBezTo>
                <a:close/>
                <a:moveTo>
                  <a:pt x="27" y="35"/>
                </a:moveTo>
                <a:cubicBezTo>
                  <a:pt x="27" y="35"/>
                  <a:pt x="27" y="35"/>
                  <a:pt x="27" y="35"/>
                </a:cubicBezTo>
                <a:cubicBezTo>
                  <a:pt x="27" y="35"/>
                  <a:pt x="27" y="35"/>
                  <a:pt x="27" y="35"/>
                </a:cubicBezTo>
                <a:cubicBezTo>
                  <a:pt x="23" y="39"/>
                  <a:pt x="23" y="39"/>
                  <a:pt x="23" y="39"/>
                </a:cubicBezTo>
                <a:cubicBezTo>
                  <a:pt x="22" y="40"/>
                  <a:pt x="20" y="40"/>
                  <a:pt x="19" y="39"/>
                </a:cubicBezTo>
                <a:cubicBezTo>
                  <a:pt x="19" y="38"/>
                  <a:pt x="19" y="37"/>
                  <a:pt x="19" y="36"/>
                </a:cubicBezTo>
                <a:cubicBezTo>
                  <a:pt x="23" y="32"/>
                  <a:pt x="23" y="32"/>
                  <a:pt x="23" y="32"/>
                </a:cubicBezTo>
                <a:cubicBezTo>
                  <a:pt x="23" y="32"/>
                  <a:pt x="23" y="32"/>
                  <a:pt x="23" y="32"/>
                </a:cubicBezTo>
                <a:cubicBezTo>
                  <a:pt x="23" y="32"/>
                  <a:pt x="23" y="32"/>
                  <a:pt x="23" y="32"/>
                </a:cubicBezTo>
                <a:cubicBezTo>
                  <a:pt x="23" y="32"/>
                  <a:pt x="23" y="32"/>
                  <a:pt x="23" y="32"/>
                </a:cubicBezTo>
                <a:cubicBezTo>
                  <a:pt x="22" y="30"/>
                  <a:pt x="20" y="30"/>
                  <a:pt x="19" y="30"/>
                </a:cubicBezTo>
                <a:cubicBezTo>
                  <a:pt x="17" y="30"/>
                  <a:pt x="16" y="30"/>
                  <a:pt x="15" y="32"/>
                </a:cubicBezTo>
                <a:cubicBezTo>
                  <a:pt x="15" y="32"/>
                  <a:pt x="15" y="32"/>
                  <a:pt x="15" y="32"/>
                </a:cubicBezTo>
                <a:cubicBezTo>
                  <a:pt x="7" y="40"/>
                  <a:pt x="7" y="40"/>
                  <a:pt x="7" y="40"/>
                </a:cubicBezTo>
                <a:cubicBezTo>
                  <a:pt x="7" y="40"/>
                  <a:pt x="7" y="40"/>
                  <a:pt x="7" y="40"/>
                </a:cubicBezTo>
                <a:cubicBezTo>
                  <a:pt x="5" y="41"/>
                  <a:pt x="5" y="42"/>
                  <a:pt x="5" y="44"/>
                </a:cubicBezTo>
                <a:cubicBezTo>
                  <a:pt x="5" y="45"/>
                  <a:pt x="5" y="47"/>
                  <a:pt x="7" y="48"/>
                </a:cubicBezTo>
                <a:cubicBezTo>
                  <a:pt x="10" y="52"/>
                  <a:pt x="10" y="52"/>
                  <a:pt x="10" y="52"/>
                </a:cubicBezTo>
                <a:cubicBezTo>
                  <a:pt x="12" y="53"/>
                  <a:pt x="13" y="54"/>
                  <a:pt x="15" y="54"/>
                </a:cubicBezTo>
                <a:cubicBezTo>
                  <a:pt x="16" y="54"/>
                  <a:pt x="18" y="53"/>
                  <a:pt x="19" y="52"/>
                </a:cubicBezTo>
                <a:cubicBezTo>
                  <a:pt x="19" y="52"/>
                  <a:pt x="19" y="52"/>
                  <a:pt x="19" y="52"/>
                </a:cubicBezTo>
                <a:cubicBezTo>
                  <a:pt x="27" y="44"/>
                  <a:pt x="27" y="44"/>
                  <a:pt x="27" y="44"/>
                </a:cubicBezTo>
                <a:cubicBezTo>
                  <a:pt x="27" y="44"/>
                  <a:pt x="27" y="44"/>
                  <a:pt x="27" y="44"/>
                </a:cubicBezTo>
                <a:cubicBezTo>
                  <a:pt x="28" y="43"/>
                  <a:pt x="29" y="41"/>
                  <a:pt x="29" y="40"/>
                </a:cubicBezTo>
                <a:cubicBezTo>
                  <a:pt x="29" y="38"/>
                  <a:pt x="28" y="37"/>
                  <a:pt x="27"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4"/>
          <p:cNvSpPr>
            <a:spLocks noEditPoints="1"/>
          </p:cNvSpPr>
          <p:nvPr/>
        </p:nvSpPr>
        <p:spPr bwMode="auto">
          <a:xfrm>
            <a:off x="5178425" y="1530350"/>
            <a:ext cx="346075" cy="349250"/>
          </a:xfrm>
          <a:custGeom>
            <a:avLst/>
            <a:gdLst>
              <a:gd name="T0" fmla="*/ 76 w 92"/>
              <a:gd name="T1" fmla="*/ 1 h 93"/>
              <a:gd name="T2" fmla="*/ 80 w 92"/>
              <a:gd name="T3" fmla="*/ 2 h 93"/>
              <a:gd name="T4" fmla="*/ 80 w 92"/>
              <a:gd name="T5" fmla="*/ 2 h 93"/>
              <a:gd name="T6" fmla="*/ 91 w 92"/>
              <a:gd name="T7" fmla="*/ 13 h 93"/>
              <a:gd name="T8" fmla="*/ 91 w 92"/>
              <a:gd name="T9" fmla="*/ 13 h 93"/>
              <a:gd name="T10" fmla="*/ 92 w 92"/>
              <a:gd name="T11" fmla="*/ 16 h 93"/>
              <a:gd name="T12" fmla="*/ 78 w 92"/>
              <a:gd name="T13" fmla="*/ 29 h 93"/>
              <a:gd name="T14" fmla="*/ 68 w 92"/>
              <a:gd name="T15" fmla="*/ 30 h 93"/>
              <a:gd name="T16" fmla="*/ 65 w 92"/>
              <a:gd name="T17" fmla="*/ 68 h 93"/>
              <a:gd name="T18" fmla="*/ 45 w 92"/>
              <a:gd name="T19" fmla="*/ 76 h 93"/>
              <a:gd name="T20" fmla="*/ 17 w 92"/>
              <a:gd name="T21" fmla="*/ 48 h 93"/>
              <a:gd name="T22" fmla="*/ 45 w 92"/>
              <a:gd name="T23" fmla="*/ 19 h 93"/>
              <a:gd name="T24" fmla="*/ 66 w 92"/>
              <a:gd name="T25" fmla="*/ 22 h 93"/>
              <a:gd name="T26" fmla="*/ 65 w 92"/>
              <a:gd name="T27" fmla="*/ 13 h 93"/>
              <a:gd name="T28" fmla="*/ 82 w 92"/>
              <a:gd name="T29" fmla="*/ 37 h 93"/>
              <a:gd name="T30" fmla="*/ 89 w 92"/>
              <a:gd name="T31" fmla="*/ 34 h 93"/>
              <a:gd name="T32" fmla="*/ 91 w 92"/>
              <a:gd name="T33" fmla="*/ 48 h 93"/>
              <a:gd name="T34" fmla="*/ 45 w 92"/>
              <a:gd name="T35" fmla="*/ 93 h 93"/>
              <a:gd name="T36" fmla="*/ 0 w 92"/>
              <a:gd name="T37" fmla="*/ 48 h 93"/>
              <a:gd name="T38" fmla="*/ 45 w 92"/>
              <a:gd name="T39" fmla="*/ 2 h 93"/>
              <a:gd name="T40" fmla="*/ 58 w 92"/>
              <a:gd name="T41" fmla="*/ 4 h 93"/>
              <a:gd name="T42" fmla="*/ 56 w 92"/>
              <a:gd name="T43" fmla="*/ 11 h 93"/>
              <a:gd name="T44" fmla="*/ 45 w 92"/>
              <a:gd name="T45" fmla="*/ 9 h 93"/>
              <a:gd name="T46" fmla="*/ 7 w 92"/>
              <a:gd name="T47" fmla="*/ 48 h 93"/>
              <a:gd name="T48" fmla="*/ 45 w 92"/>
              <a:gd name="T49" fmla="*/ 86 h 93"/>
              <a:gd name="T50" fmla="*/ 83 w 92"/>
              <a:gd name="T51" fmla="*/ 48 h 93"/>
              <a:gd name="T52" fmla="*/ 82 w 92"/>
              <a:gd name="T53" fmla="*/ 37 h 93"/>
              <a:gd name="T54" fmla="*/ 45 w 92"/>
              <a:gd name="T55" fmla="*/ 35 h 93"/>
              <a:gd name="T56" fmla="*/ 59 w 92"/>
              <a:gd name="T57" fmla="*/ 28 h 93"/>
              <a:gd name="T58" fmla="*/ 28 w 92"/>
              <a:gd name="T59" fmla="*/ 31 h 93"/>
              <a:gd name="T60" fmla="*/ 28 w 92"/>
              <a:gd name="T61" fmla="*/ 31 h 93"/>
              <a:gd name="T62" fmla="*/ 28 w 92"/>
              <a:gd name="T63" fmla="*/ 65 h 93"/>
              <a:gd name="T64" fmla="*/ 62 w 92"/>
              <a:gd name="T65" fmla="*/ 65 h 93"/>
              <a:gd name="T66" fmla="*/ 69 w 92"/>
              <a:gd name="T67" fmla="*/ 48 h 93"/>
              <a:gd name="T68" fmla="*/ 57 w 92"/>
              <a:gd name="T69" fmla="*/ 41 h 93"/>
              <a:gd name="T70" fmla="*/ 54 w 92"/>
              <a:gd name="T71" fmla="*/ 57 h 93"/>
              <a:gd name="T72" fmla="*/ 45 w 92"/>
              <a:gd name="T73" fmla="*/ 61 h 93"/>
              <a:gd name="T74" fmla="*/ 36 w 92"/>
              <a:gd name="T75" fmla="*/ 57 h 93"/>
              <a:gd name="T76" fmla="*/ 36 w 92"/>
              <a:gd name="T77" fmla="*/ 38 h 93"/>
              <a:gd name="T78" fmla="*/ 45 w 92"/>
              <a:gd name="T79" fmla="*/ 35 h 93"/>
              <a:gd name="T80" fmla="*/ 48 w 92"/>
              <a:gd name="T81" fmla="*/ 39 h 93"/>
              <a:gd name="T82" fmla="*/ 39 w 92"/>
              <a:gd name="T83" fmla="*/ 42 h 93"/>
              <a:gd name="T84" fmla="*/ 36 w 92"/>
              <a:gd name="T85" fmla="*/ 48 h 93"/>
              <a:gd name="T86" fmla="*/ 45 w 92"/>
              <a:gd name="T87" fmla="*/ 56 h 93"/>
              <a:gd name="T88" fmla="*/ 51 w 92"/>
              <a:gd name="T89" fmla="*/ 54 h 93"/>
              <a:gd name="T90" fmla="*/ 53 w 92"/>
              <a:gd name="T91" fmla="*/ 45 h 93"/>
              <a:gd name="T92" fmla="*/ 43 w 92"/>
              <a:gd name="T93" fmla="*/ 50 h 93"/>
              <a:gd name="T94" fmla="*/ 48 w 92"/>
              <a:gd name="T95" fmla="*/ 39 h 93"/>
              <a:gd name="T96" fmla="*/ 77 w 92"/>
              <a:gd name="T97" fmla="*/ 7 h 93"/>
              <a:gd name="T98" fmla="*/ 70 w 92"/>
              <a:gd name="T99" fmla="*/ 20 h 93"/>
              <a:gd name="T100" fmla="*/ 77 w 92"/>
              <a:gd name="T101" fmla="*/ 7 h 93"/>
              <a:gd name="T102" fmla="*/ 81 w 92"/>
              <a:gd name="T103" fmla="*/ 15 h 93"/>
              <a:gd name="T104" fmla="*/ 78 w 92"/>
              <a:gd name="T105" fmla="*/ 24 h 93"/>
              <a:gd name="T106" fmla="*/ 81 w 92"/>
              <a:gd name="T10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3">
                <a:moveTo>
                  <a:pt x="65" y="13"/>
                </a:moveTo>
                <a:cubicBezTo>
                  <a:pt x="76" y="1"/>
                  <a:pt x="76" y="1"/>
                  <a:pt x="76" y="1"/>
                </a:cubicBezTo>
                <a:cubicBezTo>
                  <a:pt x="77" y="0"/>
                  <a:pt x="79" y="0"/>
                  <a:pt x="80" y="1"/>
                </a:cubicBezTo>
                <a:cubicBezTo>
                  <a:pt x="80" y="2"/>
                  <a:pt x="80" y="2"/>
                  <a:pt x="80" y="2"/>
                </a:cubicBezTo>
                <a:cubicBezTo>
                  <a:pt x="80" y="2"/>
                  <a:pt x="80" y="2"/>
                  <a:pt x="80" y="2"/>
                </a:cubicBezTo>
                <a:cubicBezTo>
                  <a:pt x="80" y="2"/>
                  <a:pt x="80" y="2"/>
                  <a:pt x="80" y="2"/>
                </a:cubicBezTo>
                <a:cubicBezTo>
                  <a:pt x="82" y="10"/>
                  <a:pt x="82" y="10"/>
                  <a:pt x="82" y="10"/>
                </a:cubicBezTo>
                <a:cubicBezTo>
                  <a:pt x="91" y="13"/>
                  <a:pt x="91" y="13"/>
                  <a:pt x="91" y="13"/>
                </a:cubicBezTo>
                <a:cubicBezTo>
                  <a:pt x="91" y="13"/>
                  <a:pt x="91" y="13"/>
                  <a:pt x="91" y="13"/>
                </a:cubicBezTo>
                <a:cubicBezTo>
                  <a:pt x="91" y="13"/>
                  <a:pt x="91" y="13"/>
                  <a:pt x="91" y="13"/>
                </a:cubicBezTo>
                <a:cubicBezTo>
                  <a:pt x="91" y="13"/>
                  <a:pt x="91" y="13"/>
                  <a:pt x="92" y="13"/>
                </a:cubicBezTo>
                <a:cubicBezTo>
                  <a:pt x="92" y="14"/>
                  <a:pt x="92" y="15"/>
                  <a:pt x="92" y="16"/>
                </a:cubicBezTo>
                <a:cubicBezTo>
                  <a:pt x="80" y="28"/>
                  <a:pt x="80" y="28"/>
                  <a:pt x="80" y="28"/>
                </a:cubicBezTo>
                <a:cubicBezTo>
                  <a:pt x="79" y="29"/>
                  <a:pt x="78" y="29"/>
                  <a:pt x="78" y="29"/>
                </a:cubicBezTo>
                <a:cubicBezTo>
                  <a:pt x="71" y="27"/>
                  <a:pt x="71" y="27"/>
                  <a:pt x="71" y="27"/>
                </a:cubicBezTo>
                <a:cubicBezTo>
                  <a:pt x="68" y="30"/>
                  <a:pt x="68" y="30"/>
                  <a:pt x="68" y="30"/>
                </a:cubicBezTo>
                <a:cubicBezTo>
                  <a:pt x="71" y="35"/>
                  <a:pt x="73" y="41"/>
                  <a:pt x="73" y="48"/>
                </a:cubicBezTo>
                <a:cubicBezTo>
                  <a:pt x="73" y="55"/>
                  <a:pt x="70" y="63"/>
                  <a:pt x="65" y="68"/>
                </a:cubicBezTo>
                <a:cubicBezTo>
                  <a:pt x="65" y="68"/>
                  <a:pt x="65" y="68"/>
                  <a:pt x="65" y="68"/>
                </a:cubicBezTo>
                <a:cubicBezTo>
                  <a:pt x="60" y="73"/>
                  <a:pt x="53" y="76"/>
                  <a:pt x="45" y="76"/>
                </a:cubicBezTo>
                <a:cubicBezTo>
                  <a:pt x="37" y="76"/>
                  <a:pt x="30" y="73"/>
                  <a:pt x="25" y="68"/>
                </a:cubicBezTo>
                <a:cubicBezTo>
                  <a:pt x="20" y="63"/>
                  <a:pt x="17" y="55"/>
                  <a:pt x="17" y="48"/>
                </a:cubicBezTo>
                <a:cubicBezTo>
                  <a:pt x="17" y="40"/>
                  <a:pt x="20" y="33"/>
                  <a:pt x="25" y="28"/>
                </a:cubicBezTo>
                <a:cubicBezTo>
                  <a:pt x="30" y="23"/>
                  <a:pt x="37" y="19"/>
                  <a:pt x="45" y="19"/>
                </a:cubicBezTo>
                <a:cubicBezTo>
                  <a:pt x="52" y="19"/>
                  <a:pt x="58" y="22"/>
                  <a:pt x="62" y="25"/>
                </a:cubicBezTo>
                <a:cubicBezTo>
                  <a:pt x="66" y="22"/>
                  <a:pt x="66" y="22"/>
                  <a:pt x="66" y="22"/>
                </a:cubicBezTo>
                <a:cubicBezTo>
                  <a:pt x="64" y="15"/>
                  <a:pt x="64" y="15"/>
                  <a:pt x="64" y="15"/>
                </a:cubicBezTo>
                <a:cubicBezTo>
                  <a:pt x="64" y="14"/>
                  <a:pt x="64" y="14"/>
                  <a:pt x="65" y="13"/>
                </a:cubicBezTo>
                <a:close/>
                <a:moveTo>
                  <a:pt x="82" y="37"/>
                </a:moveTo>
                <a:cubicBezTo>
                  <a:pt x="82" y="37"/>
                  <a:pt x="82" y="37"/>
                  <a:pt x="82" y="37"/>
                </a:cubicBezTo>
                <a:cubicBezTo>
                  <a:pt x="81" y="35"/>
                  <a:pt x="82" y="33"/>
                  <a:pt x="84" y="32"/>
                </a:cubicBezTo>
                <a:cubicBezTo>
                  <a:pt x="86" y="31"/>
                  <a:pt x="88" y="33"/>
                  <a:pt x="89" y="34"/>
                </a:cubicBezTo>
                <a:cubicBezTo>
                  <a:pt x="89" y="37"/>
                  <a:pt x="90" y="39"/>
                  <a:pt x="90" y="41"/>
                </a:cubicBezTo>
                <a:cubicBezTo>
                  <a:pt x="91" y="43"/>
                  <a:pt x="91" y="45"/>
                  <a:pt x="91" y="48"/>
                </a:cubicBezTo>
                <a:cubicBezTo>
                  <a:pt x="91" y="60"/>
                  <a:pt x="86" y="72"/>
                  <a:pt x="77" y="80"/>
                </a:cubicBezTo>
                <a:cubicBezTo>
                  <a:pt x="69" y="88"/>
                  <a:pt x="58" y="93"/>
                  <a:pt x="45" y="93"/>
                </a:cubicBezTo>
                <a:cubicBezTo>
                  <a:pt x="33" y="93"/>
                  <a:pt x="21" y="88"/>
                  <a:pt x="13" y="80"/>
                </a:cubicBezTo>
                <a:cubicBezTo>
                  <a:pt x="5" y="72"/>
                  <a:pt x="0" y="60"/>
                  <a:pt x="0" y="48"/>
                </a:cubicBezTo>
                <a:cubicBezTo>
                  <a:pt x="0" y="35"/>
                  <a:pt x="5" y="24"/>
                  <a:pt x="13" y="15"/>
                </a:cubicBezTo>
                <a:cubicBezTo>
                  <a:pt x="21" y="7"/>
                  <a:pt x="33" y="2"/>
                  <a:pt x="45" y="2"/>
                </a:cubicBezTo>
                <a:cubicBezTo>
                  <a:pt x="47" y="2"/>
                  <a:pt x="50" y="2"/>
                  <a:pt x="52" y="3"/>
                </a:cubicBezTo>
                <a:cubicBezTo>
                  <a:pt x="54" y="3"/>
                  <a:pt x="56" y="3"/>
                  <a:pt x="58" y="4"/>
                </a:cubicBezTo>
                <a:cubicBezTo>
                  <a:pt x="60" y="5"/>
                  <a:pt x="61" y="7"/>
                  <a:pt x="61" y="9"/>
                </a:cubicBezTo>
                <a:cubicBezTo>
                  <a:pt x="60" y="10"/>
                  <a:pt x="58" y="12"/>
                  <a:pt x="56" y="11"/>
                </a:cubicBezTo>
                <a:cubicBezTo>
                  <a:pt x="54" y="10"/>
                  <a:pt x="53" y="10"/>
                  <a:pt x="51" y="10"/>
                </a:cubicBezTo>
                <a:cubicBezTo>
                  <a:pt x="49" y="9"/>
                  <a:pt x="47" y="9"/>
                  <a:pt x="45" y="9"/>
                </a:cubicBezTo>
                <a:cubicBezTo>
                  <a:pt x="35" y="9"/>
                  <a:pt x="25" y="14"/>
                  <a:pt x="18" y="21"/>
                </a:cubicBezTo>
                <a:cubicBezTo>
                  <a:pt x="11" y="27"/>
                  <a:pt x="7" y="37"/>
                  <a:pt x="7" y="48"/>
                </a:cubicBezTo>
                <a:cubicBezTo>
                  <a:pt x="7" y="58"/>
                  <a:pt x="11" y="68"/>
                  <a:pt x="18" y="75"/>
                </a:cubicBezTo>
                <a:cubicBezTo>
                  <a:pt x="25" y="82"/>
                  <a:pt x="35" y="86"/>
                  <a:pt x="45" y="86"/>
                </a:cubicBezTo>
                <a:cubicBezTo>
                  <a:pt x="56" y="86"/>
                  <a:pt x="65" y="82"/>
                  <a:pt x="72" y="75"/>
                </a:cubicBezTo>
                <a:cubicBezTo>
                  <a:pt x="79" y="68"/>
                  <a:pt x="83" y="58"/>
                  <a:pt x="83" y="48"/>
                </a:cubicBezTo>
                <a:cubicBezTo>
                  <a:pt x="83" y="46"/>
                  <a:pt x="83" y="44"/>
                  <a:pt x="83" y="42"/>
                </a:cubicBezTo>
                <a:cubicBezTo>
                  <a:pt x="83" y="40"/>
                  <a:pt x="82" y="38"/>
                  <a:pt x="82" y="37"/>
                </a:cubicBezTo>
                <a:close/>
                <a:moveTo>
                  <a:pt x="45" y="35"/>
                </a:moveTo>
                <a:cubicBezTo>
                  <a:pt x="45" y="35"/>
                  <a:pt x="45" y="35"/>
                  <a:pt x="45" y="35"/>
                </a:cubicBezTo>
                <a:cubicBezTo>
                  <a:pt x="47" y="35"/>
                  <a:pt x="50" y="35"/>
                  <a:pt x="51" y="36"/>
                </a:cubicBezTo>
                <a:cubicBezTo>
                  <a:pt x="59" y="28"/>
                  <a:pt x="59" y="28"/>
                  <a:pt x="59" y="28"/>
                </a:cubicBezTo>
                <a:cubicBezTo>
                  <a:pt x="55" y="25"/>
                  <a:pt x="50" y="24"/>
                  <a:pt x="45" y="24"/>
                </a:cubicBezTo>
                <a:cubicBezTo>
                  <a:pt x="39" y="24"/>
                  <a:pt x="33" y="26"/>
                  <a:pt x="28" y="31"/>
                </a:cubicBezTo>
                <a:cubicBezTo>
                  <a:pt x="28" y="31"/>
                  <a:pt x="28" y="31"/>
                  <a:pt x="28" y="31"/>
                </a:cubicBezTo>
                <a:cubicBezTo>
                  <a:pt x="28" y="31"/>
                  <a:pt x="28" y="31"/>
                  <a:pt x="28" y="31"/>
                </a:cubicBezTo>
                <a:cubicBezTo>
                  <a:pt x="24" y="35"/>
                  <a:pt x="21" y="41"/>
                  <a:pt x="21" y="48"/>
                </a:cubicBezTo>
                <a:cubicBezTo>
                  <a:pt x="21" y="54"/>
                  <a:pt x="24" y="60"/>
                  <a:pt x="28" y="65"/>
                </a:cubicBezTo>
                <a:cubicBezTo>
                  <a:pt x="33" y="69"/>
                  <a:pt x="39" y="72"/>
                  <a:pt x="45" y="72"/>
                </a:cubicBezTo>
                <a:cubicBezTo>
                  <a:pt x="52" y="72"/>
                  <a:pt x="58" y="69"/>
                  <a:pt x="62" y="65"/>
                </a:cubicBezTo>
                <a:cubicBezTo>
                  <a:pt x="62" y="65"/>
                  <a:pt x="62" y="65"/>
                  <a:pt x="62" y="65"/>
                </a:cubicBezTo>
                <a:cubicBezTo>
                  <a:pt x="66" y="60"/>
                  <a:pt x="69" y="54"/>
                  <a:pt x="69" y="48"/>
                </a:cubicBezTo>
                <a:cubicBezTo>
                  <a:pt x="69" y="42"/>
                  <a:pt x="67" y="37"/>
                  <a:pt x="65" y="33"/>
                </a:cubicBezTo>
                <a:cubicBezTo>
                  <a:pt x="57" y="41"/>
                  <a:pt x="57" y="41"/>
                  <a:pt x="57" y="41"/>
                </a:cubicBezTo>
                <a:cubicBezTo>
                  <a:pt x="58" y="43"/>
                  <a:pt x="58" y="45"/>
                  <a:pt x="58" y="48"/>
                </a:cubicBezTo>
                <a:cubicBezTo>
                  <a:pt x="58" y="51"/>
                  <a:pt x="57" y="54"/>
                  <a:pt x="54" y="57"/>
                </a:cubicBezTo>
                <a:cubicBezTo>
                  <a:pt x="54" y="57"/>
                  <a:pt x="54" y="57"/>
                  <a:pt x="54" y="57"/>
                </a:cubicBezTo>
                <a:cubicBezTo>
                  <a:pt x="52" y="59"/>
                  <a:pt x="49" y="61"/>
                  <a:pt x="45" y="61"/>
                </a:cubicBezTo>
                <a:cubicBezTo>
                  <a:pt x="42" y="61"/>
                  <a:pt x="38" y="59"/>
                  <a:pt x="36" y="57"/>
                </a:cubicBezTo>
                <a:cubicBezTo>
                  <a:pt x="36" y="57"/>
                  <a:pt x="36" y="57"/>
                  <a:pt x="36" y="57"/>
                </a:cubicBezTo>
                <a:cubicBezTo>
                  <a:pt x="34" y="54"/>
                  <a:pt x="32" y="51"/>
                  <a:pt x="32" y="48"/>
                </a:cubicBezTo>
                <a:cubicBezTo>
                  <a:pt x="32" y="44"/>
                  <a:pt x="34" y="41"/>
                  <a:pt x="36" y="38"/>
                </a:cubicBezTo>
                <a:cubicBezTo>
                  <a:pt x="36" y="38"/>
                  <a:pt x="36" y="38"/>
                  <a:pt x="36" y="38"/>
                </a:cubicBezTo>
                <a:cubicBezTo>
                  <a:pt x="38" y="36"/>
                  <a:pt x="42" y="35"/>
                  <a:pt x="45" y="35"/>
                </a:cubicBezTo>
                <a:close/>
                <a:moveTo>
                  <a:pt x="48" y="39"/>
                </a:moveTo>
                <a:cubicBezTo>
                  <a:pt x="48" y="39"/>
                  <a:pt x="48" y="39"/>
                  <a:pt x="48" y="39"/>
                </a:cubicBezTo>
                <a:cubicBezTo>
                  <a:pt x="47" y="39"/>
                  <a:pt x="46" y="39"/>
                  <a:pt x="45" y="39"/>
                </a:cubicBezTo>
                <a:cubicBezTo>
                  <a:pt x="43" y="39"/>
                  <a:pt x="41" y="40"/>
                  <a:pt x="39" y="42"/>
                </a:cubicBezTo>
                <a:cubicBezTo>
                  <a:pt x="39" y="42"/>
                  <a:pt x="39" y="42"/>
                  <a:pt x="39" y="42"/>
                </a:cubicBezTo>
                <a:cubicBezTo>
                  <a:pt x="37" y="43"/>
                  <a:pt x="36" y="45"/>
                  <a:pt x="36" y="48"/>
                </a:cubicBezTo>
                <a:cubicBezTo>
                  <a:pt x="36" y="50"/>
                  <a:pt x="37" y="52"/>
                  <a:pt x="39" y="54"/>
                </a:cubicBezTo>
                <a:cubicBezTo>
                  <a:pt x="41" y="55"/>
                  <a:pt x="43" y="56"/>
                  <a:pt x="45" y="56"/>
                </a:cubicBezTo>
                <a:cubicBezTo>
                  <a:pt x="48" y="56"/>
                  <a:pt x="50" y="55"/>
                  <a:pt x="51" y="54"/>
                </a:cubicBezTo>
                <a:cubicBezTo>
                  <a:pt x="51" y="54"/>
                  <a:pt x="51" y="54"/>
                  <a:pt x="51" y="54"/>
                </a:cubicBezTo>
                <a:cubicBezTo>
                  <a:pt x="53" y="52"/>
                  <a:pt x="54" y="50"/>
                  <a:pt x="54" y="48"/>
                </a:cubicBezTo>
                <a:cubicBezTo>
                  <a:pt x="54" y="47"/>
                  <a:pt x="54" y="46"/>
                  <a:pt x="53" y="45"/>
                </a:cubicBezTo>
                <a:cubicBezTo>
                  <a:pt x="48" y="50"/>
                  <a:pt x="48" y="50"/>
                  <a:pt x="48" y="50"/>
                </a:cubicBezTo>
                <a:cubicBezTo>
                  <a:pt x="46" y="52"/>
                  <a:pt x="44" y="52"/>
                  <a:pt x="43" y="50"/>
                </a:cubicBezTo>
                <a:cubicBezTo>
                  <a:pt x="41" y="49"/>
                  <a:pt x="41" y="46"/>
                  <a:pt x="43" y="45"/>
                </a:cubicBezTo>
                <a:cubicBezTo>
                  <a:pt x="48" y="39"/>
                  <a:pt x="48" y="39"/>
                  <a:pt x="48" y="39"/>
                </a:cubicBezTo>
                <a:close/>
                <a:moveTo>
                  <a:pt x="77" y="7"/>
                </a:moveTo>
                <a:cubicBezTo>
                  <a:pt x="77" y="7"/>
                  <a:pt x="77" y="7"/>
                  <a:pt x="77" y="7"/>
                </a:cubicBezTo>
                <a:cubicBezTo>
                  <a:pt x="69" y="15"/>
                  <a:pt x="69" y="15"/>
                  <a:pt x="69" y="15"/>
                </a:cubicBezTo>
                <a:cubicBezTo>
                  <a:pt x="70" y="20"/>
                  <a:pt x="70" y="20"/>
                  <a:pt x="70" y="20"/>
                </a:cubicBezTo>
                <a:cubicBezTo>
                  <a:pt x="78" y="12"/>
                  <a:pt x="78" y="12"/>
                  <a:pt x="78" y="12"/>
                </a:cubicBezTo>
                <a:cubicBezTo>
                  <a:pt x="77" y="7"/>
                  <a:pt x="77" y="7"/>
                  <a:pt x="77" y="7"/>
                </a:cubicBezTo>
                <a:close/>
                <a:moveTo>
                  <a:pt x="81" y="15"/>
                </a:moveTo>
                <a:cubicBezTo>
                  <a:pt x="81" y="15"/>
                  <a:pt x="81" y="15"/>
                  <a:pt x="81" y="15"/>
                </a:cubicBezTo>
                <a:cubicBezTo>
                  <a:pt x="73" y="23"/>
                  <a:pt x="73" y="23"/>
                  <a:pt x="73" y="23"/>
                </a:cubicBezTo>
                <a:cubicBezTo>
                  <a:pt x="78" y="24"/>
                  <a:pt x="78" y="24"/>
                  <a:pt x="78" y="24"/>
                </a:cubicBezTo>
                <a:cubicBezTo>
                  <a:pt x="86" y="16"/>
                  <a:pt x="86" y="16"/>
                  <a:pt x="86" y="16"/>
                </a:cubicBezTo>
                <a:cubicBezTo>
                  <a:pt x="81" y="15"/>
                  <a:pt x="81" y="15"/>
                  <a:pt x="81" y="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1" name="Freeform 75"/>
          <p:cNvSpPr>
            <a:spLocks noEditPoints="1"/>
          </p:cNvSpPr>
          <p:nvPr/>
        </p:nvSpPr>
        <p:spPr bwMode="auto">
          <a:xfrm>
            <a:off x="5202238" y="2476500"/>
            <a:ext cx="204787" cy="209550"/>
          </a:xfrm>
          <a:custGeom>
            <a:avLst/>
            <a:gdLst>
              <a:gd name="T0" fmla="*/ 26 w 55"/>
              <a:gd name="T1" fmla="*/ 39 h 56"/>
              <a:gd name="T2" fmla="*/ 25 w 55"/>
              <a:gd name="T3" fmla="*/ 37 h 56"/>
              <a:gd name="T4" fmla="*/ 22 w 55"/>
              <a:gd name="T5" fmla="*/ 37 h 56"/>
              <a:gd name="T6" fmla="*/ 25 w 55"/>
              <a:gd name="T7" fmla="*/ 52 h 56"/>
              <a:gd name="T8" fmla="*/ 17 w 55"/>
              <a:gd name="T9" fmla="*/ 55 h 56"/>
              <a:gd name="T10" fmla="*/ 8 w 55"/>
              <a:gd name="T11" fmla="*/ 37 h 56"/>
              <a:gd name="T12" fmla="*/ 0 w 55"/>
              <a:gd name="T13" fmla="*/ 26 h 56"/>
              <a:gd name="T14" fmla="*/ 3 w 55"/>
              <a:gd name="T15" fmla="*/ 18 h 56"/>
              <a:gd name="T16" fmla="*/ 11 w 55"/>
              <a:gd name="T17" fmla="*/ 15 h 56"/>
              <a:gd name="T18" fmla="*/ 25 w 55"/>
              <a:gd name="T19" fmla="*/ 15 h 56"/>
              <a:gd name="T20" fmla="*/ 44 w 55"/>
              <a:gd name="T21" fmla="*/ 1 h 56"/>
              <a:gd name="T22" fmla="*/ 48 w 55"/>
              <a:gd name="T23" fmla="*/ 2 h 56"/>
              <a:gd name="T24" fmla="*/ 48 w 55"/>
              <a:gd name="T25" fmla="*/ 18 h 56"/>
              <a:gd name="T26" fmla="*/ 52 w 55"/>
              <a:gd name="T27" fmla="*/ 20 h 56"/>
              <a:gd name="T28" fmla="*/ 52 w 55"/>
              <a:gd name="T29" fmla="*/ 32 h 56"/>
              <a:gd name="T30" fmla="*/ 48 w 55"/>
              <a:gd name="T31" fmla="*/ 50 h 56"/>
              <a:gd name="T32" fmla="*/ 44 w 55"/>
              <a:gd name="T33" fmla="*/ 52 h 56"/>
              <a:gd name="T34" fmla="*/ 27 w 55"/>
              <a:gd name="T35" fmla="*/ 33 h 56"/>
              <a:gd name="T36" fmla="*/ 11 w 55"/>
              <a:gd name="T37" fmla="*/ 19 h 56"/>
              <a:gd name="T38" fmla="*/ 4 w 55"/>
              <a:gd name="T39" fmla="*/ 26 h 56"/>
              <a:gd name="T40" fmla="*/ 10 w 55"/>
              <a:gd name="T41" fmla="*/ 33 h 56"/>
              <a:gd name="T42" fmla="*/ 18 w 55"/>
              <a:gd name="T43" fmla="*/ 50 h 56"/>
              <a:gd name="T44" fmla="*/ 22 w 55"/>
              <a:gd name="T45" fmla="*/ 49 h 56"/>
              <a:gd name="T46" fmla="*/ 17 w 55"/>
              <a:gd name="T47" fmla="*/ 35 h 56"/>
              <a:gd name="T48" fmla="*/ 27 w 55"/>
              <a:gd name="T49" fmla="*/ 33 h 56"/>
              <a:gd name="T50" fmla="*/ 29 w 55"/>
              <a:gd name="T51" fmla="*/ 17 h 56"/>
              <a:gd name="T52" fmla="*/ 29 w 55"/>
              <a:gd name="T53" fmla="*/ 35 h 56"/>
              <a:gd name="T54" fmla="*/ 29 w 55"/>
              <a:gd name="T55" fmla="*/ 35 h 56"/>
              <a:gd name="T56" fmla="*/ 43 w 55"/>
              <a:gd name="T57" fmla="*/ 46 h 56"/>
              <a:gd name="T58" fmla="*/ 29 w 55"/>
              <a:gd name="T59" fmla="*/ 16 h 56"/>
              <a:gd name="T60" fmla="*/ 29 w 55"/>
              <a:gd name="T61" fmla="*/ 17 h 56"/>
              <a:gd name="T62" fmla="*/ 48 w 55"/>
              <a:gd name="T63" fmla="*/ 20 h 56"/>
              <a:gd name="T64" fmla="*/ 48 w 55"/>
              <a:gd name="T65" fmla="*/ 32 h 56"/>
              <a:gd name="T66" fmla="*/ 52 w 55"/>
              <a:gd name="T67" fmla="*/ 26 h 56"/>
              <a:gd name="T68" fmla="*/ 50 w 55"/>
              <a:gd name="T6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56">
                <a:moveTo>
                  <a:pt x="44" y="52"/>
                </a:moveTo>
                <a:cubicBezTo>
                  <a:pt x="26" y="39"/>
                  <a:pt x="26" y="39"/>
                  <a:pt x="26" y="39"/>
                </a:cubicBezTo>
                <a:cubicBezTo>
                  <a:pt x="25" y="39"/>
                  <a:pt x="25" y="38"/>
                  <a:pt x="25" y="37"/>
                </a:cubicBezTo>
                <a:cubicBezTo>
                  <a:pt x="25" y="37"/>
                  <a:pt x="25" y="37"/>
                  <a:pt x="25" y="37"/>
                </a:cubicBezTo>
                <a:cubicBezTo>
                  <a:pt x="25" y="37"/>
                  <a:pt x="25" y="37"/>
                  <a:pt x="25" y="37"/>
                </a:cubicBezTo>
                <a:cubicBezTo>
                  <a:pt x="22" y="37"/>
                  <a:pt x="22" y="37"/>
                  <a:pt x="22" y="37"/>
                </a:cubicBezTo>
                <a:cubicBezTo>
                  <a:pt x="27" y="50"/>
                  <a:pt x="27" y="50"/>
                  <a:pt x="27" y="50"/>
                </a:cubicBezTo>
                <a:cubicBezTo>
                  <a:pt x="27" y="51"/>
                  <a:pt x="27" y="52"/>
                  <a:pt x="25" y="52"/>
                </a:cubicBezTo>
                <a:cubicBezTo>
                  <a:pt x="21" y="54"/>
                  <a:pt x="21" y="54"/>
                  <a:pt x="21" y="54"/>
                </a:cubicBezTo>
                <a:cubicBezTo>
                  <a:pt x="17" y="55"/>
                  <a:pt x="17" y="55"/>
                  <a:pt x="17" y="55"/>
                </a:cubicBezTo>
                <a:cubicBezTo>
                  <a:pt x="16" y="56"/>
                  <a:pt x="15" y="55"/>
                  <a:pt x="14" y="54"/>
                </a:cubicBezTo>
                <a:cubicBezTo>
                  <a:pt x="8" y="37"/>
                  <a:pt x="8" y="37"/>
                  <a:pt x="8" y="37"/>
                </a:cubicBezTo>
                <a:cubicBezTo>
                  <a:pt x="6" y="36"/>
                  <a:pt x="4" y="35"/>
                  <a:pt x="3" y="34"/>
                </a:cubicBezTo>
                <a:cubicBezTo>
                  <a:pt x="1" y="32"/>
                  <a:pt x="0" y="29"/>
                  <a:pt x="0" y="26"/>
                </a:cubicBezTo>
                <a:cubicBezTo>
                  <a:pt x="0" y="23"/>
                  <a:pt x="1" y="20"/>
                  <a:pt x="3" y="18"/>
                </a:cubicBezTo>
                <a:cubicBezTo>
                  <a:pt x="3" y="18"/>
                  <a:pt x="3" y="18"/>
                  <a:pt x="3" y="18"/>
                </a:cubicBezTo>
                <a:cubicBezTo>
                  <a:pt x="3" y="18"/>
                  <a:pt x="3" y="18"/>
                  <a:pt x="3" y="18"/>
                </a:cubicBezTo>
                <a:cubicBezTo>
                  <a:pt x="5" y="16"/>
                  <a:pt x="8" y="15"/>
                  <a:pt x="11" y="15"/>
                </a:cubicBezTo>
                <a:cubicBezTo>
                  <a:pt x="25" y="15"/>
                  <a:pt x="25" y="15"/>
                  <a:pt x="25" y="15"/>
                </a:cubicBezTo>
                <a:cubicBezTo>
                  <a:pt x="25" y="15"/>
                  <a:pt x="25" y="15"/>
                  <a:pt x="25" y="15"/>
                </a:cubicBezTo>
                <a:cubicBezTo>
                  <a:pt x="25" y="14"/>
                  <a:pt x="25" y="13"/>
                  <a:pt x="26" y="13"/>
                </a:cubicBezTo>
                <a:cubicBezTo>
                  <a:pt x="44" y="1"/>
                  <a:pt x="44" y="1"/>
                  <a:pt x="44" y="1"/>
                </a:cubicBezTo>
                <a:cubicBezTo>
                  <a:pt x="46" y="0"/>
                  <a:pt x="47" y="0"/>
                  <a:pt x="48" y="1"/>
                </a:cubicBezTo>
                <a:cubicBezTo>
                  <a:pt x="48" y="2"/>
                  <a:pt x="48" y="2"/>
                  <a:pt x="48" y="2"/>
                </a:cubicBezTo>
                <a:cubicBezTo>
                  <a:pt x="48" y="2"/>
                  <a:pt x="48" y="2"/>
                  <a:pt x="48" y="2"/>
                </a:cubicBezTo>
                <a:cubicBezTo>
                  <a:pt x="48" y="18"/>
                  <a:pt x="48" y="18"/>
                  <a:pt x="48" y="18"/>
                </a:cubicBezTo>
                <a:cubicBezTo>
                  <a:pt x="49" y="18"/>
                  <a:pt x="51" y="19"/>
                  <a:pt x="52" y="20"/>
                </a:cubicBezTo>
                <a:cubicBezTo>
                  <a:pt x="52" y="20"/>
                  <a:pt x="52" y="20"/>
                  <a:pt x="52" y="20"/>
                </a:cubicBezTo>
                <a:cubicBezTo>
                  <a:pt x="54" y="21"/>
                  <a:pt x="55" y="24"/>
                  <a:pt x="55" y="26"/>
                </a:cubicBezTo>
                <a:cubicBezTo>
                  <a:pt x="55" y="29"/>
                  <a:pt x="54" y="31"/>
                  <a:pt x="52" y="32"/>
                </a:cubicBezTo>
                <a:cubicBezTo>
                  <a:pt x="51" y="34"/>
                  <a:pt x="49" y="34"/>
                  <a:pt x="48" y="35"/>
                </a:cubicBezTo>
                <a:cubicBezTo>
                  <a:pt x="48" y="50"/>
                  <a:pt x="48" y="50"/>
                  <a:pt x="48" y="50"/>
                </a:cubicBezTo>
                <a:cubicBezTo>
                  <a:pt x="48" y="51"/>
                  <a:pt x="47" y="52"/>
                  <a:pt x="46" y="52"/>
                </a:cubicBezTo>
                <a:cubicBezTo>
                  <a:pt x="45" y="52"/>
                  <a:pt x="45" y="52"/>
                  <a:pt x="44" y="52"/>
                </a:cubicBezTo>
                <a:close/>
                <a:moveTo>
                  <a:pt x="27" y="33"/>
                </a:moveTo>
                <a:cubicBezTo>
                  <a:pt x="27" y="33"/>
                  <a:pt x="27" y="33"/>
                  <a:pt x="27" y="33"/>
                </a:cubicBezTo>
                <a:cubicBezTo>
                  <a:pt x="27" y="19"/>
                  <a:pt x="27" y="19"/>
                  <a:pt x="27" y="19"/>
                </a:cubicBezTo>
                <a:cubicBezTo>
                  <a:pt x="11" y="19"/>
                  <a:pt x="11" y="19"/>
                  <a:pt x="11" y="19"/>
                </a:cubicBezTo>
                <a:cubicBezTo>
                  <a:pt x="9" y="19"/>
                  <a:pt x="7" y="20"/>
                  <a:pt x="6" y="21"/>
                </a:cubicBezTo>
                <a:cubicBezTo>
                  <a:pt x="5" y="23"/>
                  <a:pt x="4" y="24"/>
                  <a:pt x="4" y="26"/>
                </a:cubicBezTo>
                <a:cubicBezTo>
                  <a:pt x="4" y="28"/>
                  <a:pt x="5" y="29"/>
                  <a:pt x="6" y="31"/>
                </a:cubicBezTo>
                <a:cubicBezTo>
                  <a:pt x="7" y="32"/>
                  <a:pt x="9" y="33"/>
                  <a:pt x="10" y="33"/>
                </a:cubicBezTo>
                <a:cubicBezTo>
                  <a:pt x="11" y="33"/>
                  <a:pt x="12" y="34"/>
                  <a:pt x="12" y="34"/>
                </a:cubicBezTo>
                <a:cubicBezTo>
                  <a:pt x="18" y="50"/>
                  <a:pt x="18" y="50"/>
                  <a:pt x="18" y="50"/>
                </a:cubicBezTo>
                <a:cubicBezTo>
                  <a:pt x="20" y="50"/>
                  <a:pt x="20" y="50"/>
                  <a:pt x="20" y="50"/>
                </a:cubicBezTo>
                <a:cubicBezTo>
                  <a:pt x="22" y="49"/>
                  <a:pt x="22" y="49"/>
                  <a:pt x="22" y="49"/>
                </a:cubicBezTo>
                <a:cubicBezTo>
                  <a:pt x="17" y="36"/>
                  <a:pt x="17" y="36"/>
                  <a:pt x="17" y="36"/>
                </a:cubicBezTo>
                <a:cubicBezTo>
                  <a:pt x="17" y="36"/>
                  <a:pt x="17" y="35"/>
                  <a:pt x="17" y="35"/>
                </a:cubicBezTo>
                <a:cubicBezTo>
                  <a:pt x="17" y="34"/>
                  <a:pt x="18" y="33"/>
                  <a:pt x="19" y="33"/>
                </a:cubicBezTo>
                <a:cubicBezTo>
                  <a:pt x="27" y="33"/>
                  <a:pt x="27" y="33"/>
                  <a:pt x="27" y="33"/>
                </a:cubicBezTo>
                <a:close/>
                <a:moveTo>
                  <a:pt x="29" y="17"/>
                </a:moveTo>
                <a:cubicBezTo>
                  <a:pt x="29" y="17"/>
                  <a:pt x="29" y="17"/>
                  <a:pt x="29" y="17"/>
                </a:cubicBezTo>
                <a:cubicBezTo>
                  <a:pt x="29" y="35"/>
                  <a:pt x="29" y="35"/>
                  <a:pt x="29" y="35"/>
                </a:cubicBezTo>
                <a:cubicBezTo>
                  <a:pt x="29" y="35"/>
                  <a:pt x="29" y="35"/>
                  <a:pt x="29" y="35"/>
                </a:cubicBezTo>
                <a:cubicBezTo>
                  <a:pt x="29" y="35"/>
                  <a:pt x="29" y="35"/>
                  <a:pt x="29" y="35"/>
                </a:cubicBezTo>
                <a:cubicBezTo>
                  <a:pt x="29" y="35"/>
                  <a:pt x="29" y="35"/>
                  <a:pt x="29" y="35"/>
                </a:cubicBezTo>
                <a:cubicBezTo>
                  <a:pt x="29" y="36"/>
                  <a:pt x="29" y="36"/>
                  <a:pt x="29" y="36"/>
                </a:cubicBezTo>
                <a:cubicBezTo>
                  <a:pt x="43" y="46"/>
                  <a:pt x="43" y="46"/>
                  <a:pt x="43" y="46"/>
                </a:cubicBezTo>
                <a:cubicBezTo>
                  <a:pt x="43" y="7"/>
                  <a:pt x="43" y="7"/>
                  <a:pt x="43" y="7"/>
                </a:cubicBezTo>
                <a:cubicBezTo>
                  <a:pt x="29" y="16"/>
                  <a:pt x="29" y="16"/>
                  <a:pt x="29" y="16"/>
                </a:cubicBezTo>
                <a:cubicBezTo>
                  <a:pt x="29" y="17"/>
                  <a:pt x="29" y="17"/>
                  <a:pt x="29" y="17"/>
                </a:cubicBezTo>
                <a:cubicBezTo>
                  <a:pt x="29" y="17"/>
                  <a:pt x="29" y="17"/>
                  <a:pt x="29" y="17"/>
                </a:cubicBezTo>
                <a:cubicBezTo>
                  <a:pt x="29" y="17"/>
                  <a:pt x="29" y="17"/>
                  <a:pt x="29" y="17"/>
                </a:cubicBezTo>
                <a:close/>
                <a:moveTo>
                  <a:pt x="48" y="20"/>
                </a:moveTo>
                <a:cubicBezTo>
                  <a:pt x="48" y="20"/>
                  <a:pt x="48" y="20"/>
                  <a:pt x="48" y="20"/>
                </a:cubicBezTo>
                <a:cubicBezTo>
                  <a:pt x="48" y="32"/>
                  <a:pt x="48" y="32"/>
                  <a:pt x="48" y="32"/>
                </a:cubicBezTo>
                <a:cubicBezTo>
                  <a:pt x="49" y="32"/>
                  <a:pt x="49" y="31"/>
                  <a:pt x="50" y="31"/>
                </a:cubicBezTo>
                <a:cubicBezTo>
                  <a:pt x="51" y="29"/>
                  <a:pt x="52" y="28"/>
                  <a:pt x="52" y="26"/>
                </a:cubicBezTo>
                <a:cubicBezTo>
                  <a:pt x="52" y="24"/>
                  <a:pt x="51" y="23"/>
                  <a:pt x="50" y="22"/>
                </a:cubicBezTo>
                <a:cubicBezTo>
                  <a:pt x="50" y="22"/>
                  <a:pt x="50" y="22"/>
                  <a:pt x="50" y="22"/>
                </a:cubicBezTo>
                <a:cubicBezTo>
                  <a:pt x="49" y="21"/>
                  <a:pt x="49" y="21"/>
                  <a:pt x="48" y="2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2" name="Freeform 76"/>
          <p:cNvSpPr>
            <a:spLocks noEditPoints="1"/>
          </p:cNvSpPr>
          <p:nvPr/>
        </p:nvSpPr>
        <p:spPr bwMode="auto">
          <a:xfrm>
            <a:off x="5613400" y="2986088"/>
            <a:ext cx="241300" cy="247650"/>
          </a:xfrm>
          <a:custGeom>
            <a:avLst/>
            <a:gdLst>
              <a:gd name="T0" fmla="*/ 42 w 64"/>
              <a:gd name="T1" fmla="*/ 61 h 66"/>
              <a:gd name="T2" fmla="*/ 32 w 64"/>
              <a:gd name="T3" fmla="*/ 66 h 66"/>
              <a:gd name="T4" fmla="*/ 22 w 64"/>
              <a:gd name="T5" fmla="*/ 61 h 66"/>
              <a:gd name="T6" fmla="*/ 17 w 64"/>
              <a:gd name="T7" fmla="*/ 48 h 66"/>
              <a:gd name="T8" fmla="*/ 32 w 64"/>
              <a:gd name="T9" fmla="*/ 10 h 66"/>
              <a:gd name="T10" fmla="*/ 47 w 64"/>
              <a:gd name="T11" fmla="*/ 48 h 66"/>
              <a:gd name="T12" fmla="*/ 32 w 64"/>
              <a:gd name="T13" fmla="*/ 30 h 66"/>
              <a:gd name="T14" fmla="*/ 39 w 64"/>
              <a:gd name="T15" fmla="*/ 29 h 66"/>
              <a:gd name="T16" fmla="*/ 40 w 64"/>
              <a:gd name="T17" fmla="*/ 33 h 66"/>
              <a:gd name="T18" fmla="*/ 35 w 64"/>
              <a:gd name="T19" fmla="*/ 32 h 66"/>
              <a:gd name="T20" fmla="*/ 29 w 64"/>
              <a:gd name="T21" fmla="*/ 32 h 66"/>
              <a:gd name="T22" fmla="*/ 24 w 64"/>
              <a:gd name="T23" fmla="*/ 33 h 66"/>
              <a:gd name="T24" fmla="*/ 25 w 64"/>
              <a:gd name="T25" fmla="*/ 29 h 66"/>
              <a:gd name="T26" fmla="*/ 32 w 64"/>
              <a:gd name="T27" fmla="*/ 30 h 66"/>
              <a:gd name="T28" fmla="*/ 32 w 64"/>
              <a:gd name="T29" fmla="*/ 8 h 66"/>
              <a:gd name="T30" fmla="*/ 32 w 64"/>
              <a:gd name="T31" fmla="*/ 0 h 66"/>
              <a:gd name="T32" fmla="*/ 46 w 64"/>
              <a:gd name="T33" fmla="*/ 11 h 66"/>
              <a:gd name="T34" fmla="*/ 43 w 64"/>
              <a:gd name="T35" fmla="*/ 9 h 66"/>
              <a:gd name="T36" fmla="*/ 49 w 64"/>
              <a:gd name="T37" fmla="*/ 7 h 66"/>
              <a:gd name="T38" fmla="*/ 55 w 64"/>
              <a:gd name="T39" fmla="*/ 21 h 66"/>
              <a:gd name="T40" fmla="*/ 58 w 64"/>
              <a:gd name="T41" fmla="*/ 16 h 66"/>
              <a:gd name="T42" fmla="*/ 55 w 64"/>
              <a:gd name="T43" fmla="*/ 21 h 66"/>
              <a:gd name="T44" fmla="*/ 56 w 64"/>
              <a:gd name="T45" fmla="*/ 32 h 66"/>
              <a:gd name="T46" fmla="*/ 64 w 64"/>
              <a:gd name="T47" fmla="*/ 32 h 66"/>
              <a:gd name="T48" fmla="*/ 53 w 64"/>
              <a:gd name="T49" fmla="*/ 46 h 66"/>
              <a:gd name="T50" fmla="*/ 55 w 64"/>
              <a:gd name="T51" fmla="*/ 44 h 66"/>
              <a:gd name="T52" fmla="*/ 58 w 64"/>
              <a:gd name="T53" fmla="*/ 49 h 66"/>
              <a:gd name="T54" fmla="*/ 9 w 64"/>
              <a:gd name="T55" fmla="*/ 44 h 66"/>
              <a:gd name="T56" fmla="*/ 6 w 64"/>
              <a:gd name="T57" fmla="*/ 49 h 66"/>
              <a:gd name="T58" fmla="*/ 9 w 64"/>
              <a:gd name="T59" fmla="*/ 44 h 66"/>
              <a:gd name="T60" fmla="*/ 8 w 64"/>
              <a:gd name="T61" fmla="*/ 32 h 66"/>
              <a:gd name="T62" fmla="*/ 0 w 64"/>
              <a:gd name="T63" fmla="*/ 32 h 66"/>
              <a:gd name="T64" fmla="*/ 11 w 64"/>
              <a:gd name="T65" fmla="*/ 18 h 66"/>
              <a:gd name="T66" fmla="*/ 9 w 64"/>
              <a:gd name="T67" fmla="*/ 21 h 66"/>
              <a:gd name="T68" fmla="*/ 6 w 64"/>
              <a:gd name="T69" fmla="*/ 16 h 66"/>
              <a:gd name="T70" fmla="*/ 21 w 64"/>
              <a:gd name="T71" fmla="*/ 9 h 66"/>
              <a:gd name="T72" fmla="*/ 15 w 64"/>
              <a:gd name="T73" fmla="*/ 7 h 66"/>
              <a:gd name="T74" fmla="*/ 21 w 64"/>
              <a:gd name="T75" fmla="*/ 9 h 66"/>
              <a:gd name="T76" fmla="*/ 41 w 64"/>
              <a:gd name="T77" fmla="*/ 46 h 66"/>
              <a:gd name="T78" fmla="*/ 44 w 64"/>
              <a:gd name="T79" fmla="*/ 21 h 66"/>
              <a:gd name="T80" fmla="*/ 15 w 64"/>
              <a:gd name="T81" fmla="*/ 32 h 66"/>
              <a:gd name="T82" fmla="*/ 23 w 64"/>
              <a:gd name="T83" fmla="*/ 47 h 66"/>
              <a:gd name="T84" fmla="*/ 25 w 64"/>
              <a:gd name="T85" fmla="*/ 53 h 66"/>
              <a:gd name="T86" fmla="*/ 27 w 64"/>
              <a:gd name="T87" fmla="*/ 56 h 66"/>
              <a:gd name="T88" fmla="*/ 31 w 64"/>
              <a:gd name="T89" fmla="*/ 60 h 66"/>
              <a:gd name="T90" fmla="*/ 33 w 64"/>
              <a:gd name="T91" fmla="*/ 60 h 66"/>
              <a:gd name="T92" fmla="*/ 34 w 64"/>
              <a:gd name="T93" fmla="*/ 58 h 66"/>
              <a:gd name="T94" fmla="*/ 39 w 64"/>
              <a:gd name="T95"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6">
                <a:moveTo>
                  <a:pt x="45" y="50"/>
                </a:moveTo>
                <a:cubicBezTo>
                  <a:pt x="45" y="58"/>
                  <a:pt x="45" y="58"/>
                  <a:pt x="45" y="58"/>
                </a:cubicBezTo>
                <a:cubicBezTo>
                  <a:pt x="45" y="60"/>
                  <a:pt x="43" y="61"/>
                  <a:pt x="42" y="61"/>
                </a:cubicBezTo>
                <a:cubicBezTo>
                  <a:pt x="39" y="61"/>
                  <a:pt x="39" y="61"/>
                  <a:pt x="39" y="61"/>
                </a:cubicBezTo>
                <a:cubicBezTo>
                  <a:pt x="38" y="62"/>
                  <a:pt x="38" y="63"/>
                  <a:pt x="37" y="64"/>
                </a:cubicBezTo>
                <a:cubicBezTo>
                  <a:pt x="36" y="65"/>
                  <a:pt x="34" y="66"/>
                  <a:pt x="32" y="66"/>
                </a:cubicBezTo>
                <a:cubicBezTo>
                  <a:pt x="30" y="66"/>
                  <a:pt x="28" y="65"/>
                  <a:pt x="27" y="64"/>
                </a:cubicBezTo>
                <a:cubicBezTo>
                  <a:pt x="26" y="63"/>
                  <a:pt x="26" y="62"/>
                  <a:pt x="25" y="61"/>
                </a:cubicBezTo>
                <a:cubicBezTo>
                  <a:pt x="22" y="61"/>
                  <a:pt x="22" y="61"/>
                  <a:pt x="22" y="61"/>
                </a:cubicBezTo>
                <a:cubicBezTo>
                  <a:pt x="21" y="61"/>
                  <a:pt x="19" y="60"/>
                  <a:pt x="19" y="58"/>
                </a:cubicBezTo>
                <a:cubicBezTo>
                  <a:pt x="19" y="50"/>
                  <a:pt x="19" y="50"/>
                  <a:pt x="19" y="50"/>
                </a:cubicBezTo>
                <a:cubicBezTo>
                  <a:pt x="18" y="49"/>
                  <a:pt x="17" y="49"/>
                  <a:pt x="17" y="48"/>
                </a:cubicBezTo>
                <a:cubicBezTo>
                  <a:pt x="12" y="44"/>
                  <a:pt x="10" y="38"/>
                  <a:pt x="10" y="32"/>
                </a:cubicBezTo>
                <a:cubicBezTo>
                  <a:pt x="10" y="26"/>
                  <a:pt x="12" y="21"/>
                  <a:pt x="17" y="17"/>
                </a:cubicBezTo>
                <a:cubicBezTo>
                  <a:pt x="21" y="13"/>
                  <a:pt x="26" y="10"/>
                  <a:pt x="32" y="10"/>
                </a:cubicBezTo>
                <a:cubicBezTo>
                  <a:pt x="38" y="10"/>
                  <a:pt x="43" y="13"/>
                  <a:pt x="47" y="17"/>
                </a:cubicBezTo>
                <a:cubicBezTo>
                  <a:pt x="52" y="21"/>
                  <a:pt x="54" y="26"/>
                  <a:pt x="54" y="32"/>
                </a:cubicBezTo>
                <a:cubicBezTo>
                  <a:pt x="54" y="38"/>
                  <a:pt x="52" y="44"/>
                  <a:pt x="47" y="48"/>
                </a:cubicBezTo>
                <a:cubicBezTo>
                  <a:pt x="47" y="49"/>
                  <a:pt x="46" y="49"/>
                  <a:pt x="45" y="50"/>
                </a:cubicBezTo>
                <a:close/>
                <a:moveTo>
                  <a:pt x="32" y="30"/>
                </a:moveTo>
                <a:cubicBezTo>
                  <a:pt x="32" y="30"/>
                  <a:pt x="32" y="30"/>
                  <a:pt x="32" y="30"/>
                </a:cubicBezTo>
                <a:cubicBezTo>
                  <a:pt x="32" y="29"/>
                  <a:pt x="33" y="29"/>
                  <a:pt x="33" y="29"/>
                </a:cubicBezTo>
                <a:cubicBezTo>
                  <a:pt x="34" y="29"/>
                  <a:pt x="35" y="28"/>
                  <a:pt x="36" y="28"/>
                </a:cubicBezTo>
                <a:cubicBezTo>
                  <a:pt x="37" y="28"/>
                  <a:pt x="38" y="29"/>
                  <a:pt x="39" y="29"/>
                </a:cubicBezTo>
                <a:cubicBezTo>
                  <a:pt x="40" y="29"/>
                  <a:pt x="41" y="30"/>
                  <a:pt x="42" y="31"/>
                </a:cubicBezTo>
                <a:cubicBezTo>
                  <a:pt x="42" y="31"/>
                  <a:pt x="42" y="32"/>
                  <a:pt x="42" y="33"/>
                </a:cubicBezTo>
                <a:cubicBezTo>
                  <a:pt x="41" y="33"/>
                  <a:pt x="40" y="33"/>
                  <a:pt x="40" y="33"/>
                </a:cubicBezTo>
                <a:cubicBezTo>
                  <a:pt x="39" y="32"/>
                  <a:pt x="39" y="32"/>
                  <a:pt x="38" y="32"/>
                </a:cubicBezTo>
                <a:cubicBezTo>
                  <a:pt x="38" y="32"/>
                  <a:pt x="37" y="32"/>
                  <a:pt x="36" y="32"/>
                </a:cubicBezTo>
                <a:cubicBezTo>
                  <a:pt x="36" y="32"/>
                  <a:pt x="35" y="32"/>
                  <a:pt x="35" y="32"/>
                </a:cubicBezTo>
                <a:cubicBezTo>
                  <a:pt x="34" y="32"/>
                  <a:pt x="34" y="32"/>
                  <a:pt x="33" y="33"/>
                </a:cubicBezTo>
                <a:cubicBezTo>
                  <a:pt x="32" y="33"/>
                  <a:pt x="31" y="33"/>
                  <a:pt x="31" y="33"/>
                </a:cubicBezTo>
                <a:cubicBezTo>
                  <a:pt x="30" y="32"/>
                  <a:pt x="30" y="32"/>
                  <a:pt x="29" y="32"/>
                </a:cubicBezTo>
                <a:cubicBezTo>
                  <a:pt x="29" y="32"/>
                  <a:pt x="28" y="32"/>
                  <a:pt x="28" y="32"/>
                </a:cubicBezTo>
                <a:cubicBezTo>
                  <a:pt x="27" y="32"/>
                  <a:pt x="26" y="32"/>
                  <a:pt x="26" y="32"/>
                </a:cubicBezTo>
                <a:cubicBezTo>
                  <a:pt x="25" y="32"/>
                  <a:pt x="25" y="32"/>
                  <a:pt x="24" y="33"/>
                </a:cubicBezTo>
                <a:cubicBezTo>
                  <a:pt x="24" y="33"/>
                  <a:pt x="23" y="33"/>
                  <a:pt x="22" y="33"/>
                </a:cubicBezTo>
                <a:cubicBezTo>
                  <a:pt x="22" y="32"/>
                  <a:pt x="22" y="31"/>
                  <a:pt x="22" y="31"/>
                </a:cubicBezTo>
                <a:cubicBezTo>
                  <a:pt x="23" y="30"/>
                  <a:pt x="24" y="29"/>
                  <a:pt x="25" y="29"/>
                </a:cubicBezTo>
                <a:cubicBezTo>
                  <a:pt x="26" y="29"/>
                  <a:pt x="27" y="28"/>
                  <a:pt x="28" y="28"/>
                </a:cubicBezTo>
                <a:cubicBezTo>
                  <a:pt x="29" y="28"/>
                  <a:pt x="30" y="29"/>
                  <a:pt x="31" y="29"/>
                </a:cubicBezTo>
                <a:cubicBezTo>
                  <a:pt x="31" y="29"/>
                  <a:pt x="32" y="29"/>
                  <a:pt x="32" y="30"/>
                </a:cubicBezTo>
                <a:close/>
                <a:moveTo>
                  <a:pt x="34" y="7"/>
                </a:moveTo>
                <a:cubicBezTo>
                  <a:pt x="34" y="7"/>
                  <a:pt x="34" y="7"/>
                  <a:pt x="34" y="7"/>
                </a:cubicBezTo>
                <a:cubicBezTo>
                  <a:pt x="34" y="8"/>
                  <a:pt x="33" y="8"/>
                  <a:pt x="32" y="8"/>
                </a:cubicBezTo>
                <a:cubicBezTo>
                  <a:pt x="31" y="8"/>
                  <a:pt x="30" y="8"/>
                  <a:pt x="30" y="7"/>
                </a:cubicBezTo>
                <a:cubicBezTo>
                  <a:pt x="30" y="2"/>
                  <a:pt x="30" y="2"/>
                  <a:pt x="30" y="2"/>
                </a:cubicBezTo>
                <a:cubicBezTo>
                  <a:pt x="30" y="1"/>
                  <a:pt x="31" y="0"/>
                  <a:pt x="32" y="0"/>
                </a:cubicBezTo>
                <a:cubicBezTo>
                  <a:pt x="33" y="0"/>
                  <a:pt x="34" y="1"/>
                  <a:pt x="34" y="2"/>
                </a:cubicBezTo>
                <a:cubicBezTo>
                  <a:pt x="34" y="7"/>
                  <a:pt x="34" y="7"/>
                  <a:pt x="34" y="7"/>
                </a:cubicBezTo>
                <a:close/>
                <a:moveTo>
                  <a:pt x="46" y="11"/>
                </a:moveTo>
                <a:cubicBezTo>
                  <a:pt x="46" y="11"/>
                  <a:pt x="46" y="11"/>
                  <a:pt x="46" y="11"/>
                </a:cubicBezTo>
                <a:cubicBezTo>
                  <a:pt x="46" y="12"/>
                  <a:pt x="45" y="12"/>
                  <a:pt x="44" y="12"/>
                </a:cubicBezTo>
                <a:cubicBezTo>
                  <a:pt x="43" y="11"/>
                  <a:pt x="43" y="10"/>
                  <a:pt x="43" y="9"/>
                </a:cubicBezTo>
                <a:cubicBezTo>
                  <a:pt x="46" y="5"/>
                  <a:pt x="46" y="5"/>
                  <a:pt x="46" y="5"/>
                </a:cubicBezTo>
                <a:cubicBezTo>
                  <a:pt x="46" y="4"/>
                  <a:pt x="47" y="4"/>
                  <a:pt x="48" y="5"/>
                </a:cubicBezTo>
                <a:cubicBezTo>
                  <a:pt x="49" y="5"/>
                  <a:pt x="49" y="6"/>
                  <a:pt x="49" y="7"/>
                </a:cubicBezTo>
                <a:cubicBezTo>
                  <a:pt x="46" y="11"/>
                  <a:pt x="46" y="11"/>
                  <a:pt x="46" y="11"/>
                </a:cubicBezTo>
                <a:close/>
                <a:moveTo>
                  <a:pt x="55" y="21"/>
                </a:moveTo>
                <a:cubicBezTo>
                  <a:pt x="55" y="21"/>
                  <a:pt x="55" y="21"/>
                  <a:pt x="55" y="21"/>
                </a:cubicBezTo>
                <a:cubicBezTo>
                  <a:pt x="54" y="21"/>
                  <a:pt x="53" y="21"/>
                  <a:pt x="53" y="20"/>
                </a:cubicBezTo>
                <a:cubicBezTo>
                  <a:pt x="52" y="20"/>
                  <a:pt x="53" y="19"/>
                  <a:pt x="53" y="18"/>
                </a:cubicBezTo>
                <a:cubicBezTo>
                  <a:pt x="58" y="16"/>
                  <a:pt x="58" y="16"/>
                  <a:pt x="58" y="16"/>
                </a:cubicBezTo>
                <a:cubicBezTo>
                  <a:pt x="58" y="15"/>
                  <a:pt x="59" y="16"/>
                  <a:pt x="60" y="16"/>
                </a:cubicBezTo>
                <a:cubicBezTo>
                  <a:pt x="60" y="17"/>
                  <a:pt x="60" y="18"/>
                  <a:pt x="59" y="18"/>
                </a:cubicBezTo>
                <a:cubicBezTo>
                  <a:pt x="55" y="21"/>
                  <a:pt x="55" y="21"/>
                  <a:pt x="55" y="21"/>
                </a:cubicBezTo>
                <a:close/>
                <a:moveTo>
                  <a:pt x="57" y="34"/>
                </a:moveTo>
                <a:cubicBezTo>
                  <a:pt x="57" y="34"/>
                  <a:pt x="57" y="34"/>
                  <a:pt x="57" y="34"/>
                </a:cubicBezTo>
                <a:cubicBezTo>
                  <a:pt x="57" y="34"/>
                  <a:pt x="56" y="33"/>
                  <a:pt x="56" y="32"/>
                </a:cubicBezTo>
                <a:cubicBezTo>
                  <a:pt x="56" y="31"/>
                  <a:pt x="57" y="31"/>
                  <a:pt x="57" y="31"/>
                </a:cubicBezTo>
                <a:cubicBezTo>
                  <a:pt x="62" y="31"/>
                  <a:pt x="62" y="31"/>
                  <a:pt x="62" y="31"/>
                </a:cubicBezTo>
                <a:cubicBezTo>
                  <a:pt x="63" y="31"/>
                  <a:pt x="64" y="31"/>
                  <a:pt x="64" y="32"/>
                </a:cubicBezTo>
                <a:cubicBezTo>
                  <a:pt x="64" y="33"/>
                  <a:pt x="63" y="34"/>
                  <a:pt x="62" y="34"/>
                </a:cubicBezTo>
                <a:cubicBezTo>
                  <a:pt x="57" y="34"/>
                  <a:pt x="57" y="34"/>
                  <a:pt x="57" y="34"/>
                </a:cubicBezTo>
                <a:close/>
                <a:moveTo>
                  <a:pt x="53" y="46"/>
                </a:moveTo>
                <a:cubicBezTo>
                  <a:pt x="53" y="46"/>
                  <a:pt x="53" y="46"/>
                  <a:pt x="53" y="46"/>
                </a:cubicBezTo>
                <a:cubicBezTo>
                  <a:pt x="53" y="46"/>
                  <a:pt x="52" y="45"/>
                  <a:pt x="53" y="44"/>
                </a:cubicBezTo>
                <a:cubicBezTo>
                  <a:pt x="53" y="44"/>
                  <a:pt x="54" y="43"/>
                  <a:pt x="55" y="44"/>
                </a:cubicBezTo>
                <a:cubicBezTo>
                  <a:pt x="59" y="46"/>
                  <a:pt x="59" y="46"/>
                  <a:pt x="59" y="46"/>
                </a:cubicBezTo>
                <a:cubicBezTo>
                  <a:pt x="60" y="47"/>
                  <a:pt x="60" y="48"/>
                  <a:pt x="60" y="48"/>
                </a:cubicBezTo>
                <a:cubicBezTo>
                  <a:pt x="59" y="49"/>
                  <a:pt x="58" y="49"/>
                  <a:pt x="58" y="49"/>
                </a:cubicBezTo>
                <a:cubicBezTo>
                  <a:pt x="53" y="46"/>
                  <a:pt x="53" y="46"/>
                  <a:pt x="53" y="46"/>
                </a:cubicBezTo>
                <a:close/>
                <a:moveTo>
                  <a:pt x="9" y="44"/>
                </a:moveTo>
                <a:cubicBezTo>
                  <a:pt x="9" y="44"/>
                  <a:pt x="9" y="44"/>
                  <a:pt x="9" y="44"/>
                </a:cubicBezTo>
                <a:cubicBezTo>
                  <a:pt x="10" y="43"/>
                  <a:pt x="11" y="44"/>
                  <a:pt x="11" y="44"/>
                </a:cubicBezTo>
                <a:cubicBezTo>
                  <a:pt x="12" y="45"/>
                  <a:pt x="11" y="46"/>
                  <a:pt x="11" y="46"/>
                </a:cubicBezTo>
                <a:cubicBezTo>
                  <a:pt x="6" y="49"/>
                  <a:pt x="6" y="49"/>
                  <a:pt x="6" y="49"/>
                </a:cubicBezTo>
                <a:cubicBezTo>
                  <a:pt x="6" y="49"/>
                  <a:pt x="5" y="49"/>
                  <a:pt x="4" y="48"/>
                </a:cubicBezTo>
                <a:cubicBezTo>
                  <a:pt x="4" y="48"/>
                  <a:pt x="4" y="47"/>
                  <a:pt x="5" y="46"/>
                </a:cubicBezTo>
                <a:cubicBezTo>
                  <a:pt x="9" y="44"/>
                  <a:pt x="9" y="44"/>
                  <a:pt x="9" y="44"/>
                </a:cubicBezTo>
                <a:close/>
                <a:moveTo>
                  <a:pt x="7" y="31"/>
                </a:moveTo>
                <a:cubicBezTo>
                  <a:pt x="7" y="31"/>
                  <a:pt x="7" y="31"/>
                  <a:pt x="7" y="31"/>
                </a:cubicBezTo>
                <a:cubicBezTo>
                  <a:pt x="7" y="31"/>
                  <a:pt x="8" y="31"/>
                  <a:pt x="8" y="32"/>
                </a:cubicBezTo>
                <a:cubicBezTo>
                  <a:pt x="8" y="33"/>
                  <a:pt x="7" y="34"/>
                  <a:pt x="7" y="34"/>
                </a:cubicBezTo>
                <a:cubicBezTo>
                  <a:pt x="2" y="34"/>
                  <a:pt x="2" y="34"/>
                  <a:pt x="2" y="34"/>
                </a:cubicBezTo>
                <a:cubicBezTo>
                  <a:pt x="1" y="34"/>
                  <a:pt x="0" y="33"/>
                  <a:pt x="0" y="32"/>
                </a:cubicBezTo>
                <a:cubicBezTo>
                  <a:pt x="0" y="31"/>
                  <a:pt x="1" y="31"/>
                  <a:pt x="2" y="31"/>
                </a:cubicBezTo>
                <a:cubicBezTo>
                  <a:pt x="7" y="31"/>
                  <a:pt x="7" y="31"/>
                  <a:pt x="7" y="31"/>
                </a:cubicBezTo>
                <a:close/>
                <a:moveTo>
                  <a:pt x="11" y="18"/>
                </a:moveTo>
                <a:cubicBezTo>
                  <a:pt x="11" y="18"/>
                  <a:pt x="11" y="18"/>
                  <a:pt x="11" y="18"/>
                </a:cubicBezTo>
                <a:cubicBezTo>
                  <a:pt x="11" y="19"/>
                  <a:pt x="12" y="20"/>
                  <a:pt x="11" y="20"/>
                </a:cubicBezTo>
                <a:cubicBezTo>
                  <a:pt x="11" y="21"/>
                  <a:pt x="10" y="21"/>
                  <a:pt x="9" y="21"/>
                </a:cubicBezTo>
                <a:cubicBezTo>
                  <a:pt x="5" y="18"/>
                  <a:pt x="5" y="18"/>
                  <a:pt x="5" y="18"/>
                </a:cubicBezTo>
                <a:cubicBezTo>
                  <a:pt x="4" y="18"/>
                  <a:pt x="4" y="17"/>
                  <a:pt x="4" y="16"/>
                </a:cubicBezTo>
                <a:cubicBezTo>
                  <a:pt x="5" y="16"/>
                  <a:pt x="6" y="15"/>
                  <a:pt x="6" y="16"/>
                </a:cubicBezTo>
                <a:cubicBezTo>
                  <a:pt x="11" y="18"/>
                  <a:pt x="11" y="18"/>
                  <a:pt x="11" y="18"/>
                </a:cubicBezTo>
                <a:close/>
                <a:moveTo>
                  <a:pt x="21" y="9"/>
                </a:moveTo>
                <a:cubicBezTo>
                  <a:pt x="21" y="9"/>
                  <a:pt x="21" y="9"/>
                  <a:pt x="21" y="9"/>
                </a:cubicBezTo>
                <a:cubicBezTo>
                  <a:pt x="21" y="10"/>
                  <a:pt x="21" y="11"/>
                  <a:pt x="20" y="12"/>
                </a:cubicBezTo>
                <a:cubicBezTo>
                  <a:pt x="19" y="12"/>
                  <a:pt x="18" y="12"/>
                  <a:pt x="18" y="11"/>
                </a:cubicBezTo>
                <a:cubicBezTo>
                  <a:pt x="15" y="7"/>
                  <a:pt x="15" y="7"/>
                  <a:pt x="15" y="7"/>
                </a:cubicBezTo>
                <a:cubicBezTo>
                  <a:pt x="15" y="6"/>
                  <a:pt x="15" y="5"/>
                  <a:pt x="16" y="5"/>
                </a:cubicBezTo>
                <a:cubicBezTo>
                  <a:pt x="17" y="4"/>
                  <a:pt x="18" y="4"/>
                  <a:pt x="18" y="5"/>
                </a:cubicBezTo>
                <a:cubicBezTo>
                  <a:pt x="21" y="9"/>
                  <a:pt x="21" y="9"/>
                  <a:pt x="21" y="9"/>
                </a:cubicBezTo>
                <a:close/>
                <a:moveTo>
                  <a:pt x="41" y="47"/>
                </a:moveTo>
                <a:cubicBezTo>
                  <a:pt x="41" y="47"/>
                  <a:pt x="41" y="47"/>
                  <a:pt x="41" y="47"/>
                </a:cubicBezTo>
                <a:cubicBezTo>
                  <a:pt x="41" y="46"/>
                  <a:pt x="41" y="46"/>
                  <a:pt x="41" y="46"/>
                </a:cubicBezTo>
                <a:cubicBezTo>
                  <a:pt x="42" y="46"/>
                  <a:pt x="43" y="45"/>
                  <a:pt x="44" y="44"/>
                </a:cubicBezTo>
                <a:cubicBezTo>
                  <a:pt x="47" y="41"/>
                  <a:pt x="49" y="37"/>
                  <a:pt x="49" y="32"/>
                </a:cubicBezTo>
                <a:cubicBezTo>
                  <a:pt x="49" y="28"/>
                  <a:pt x="47" y="24"/>
                  <a:pt x="44" y="21"/>
                </a:cubicBezTo>
                <a:cubicBezTo>
                  <a:pt x="41" y="17"/>
                  <a:pt x="36" y="16"/>
                  <a:pt x="32" y="16"/>
                </a:cubicBezTo>
                <a:cubicBezTo>
                  <a:pt x="28" y="16"/>
                  <a:pt x="23" y="17"/>
                  <a:pt x="20" y="21"/>
                </a:cubicBezTo>
                <a:cubicBezTo>
                  <a:pt x="17" y="24"/>
                  <a:pt x="15" y="28"/>
                  <a:pt x="15" y="32"/>
                </a:cubicBezTo>
                <a:cubicBezTo>
                  <a:pt x="15" y="37"/>
                  <a:pt x="17" y="41"/>
                  <a:pt x="20" y="44"/>
                </a:cubicBezTo>
                <a:cubicBezTo>
                  <a:pt x="21" y="45"/>
                  <a:pt x="22" y="46"/>
                  <a:pt x="23" y="46"/>
                </a:cubicBezTo>
                <a:cubicBezTo>
                  <a:pt x="23" y="47"/>
                  <a:pt x="23" y="47"/>
                  <a:pt x="23" y="47"/>
                </a:cubicBezTo>
                <a:cubicBezTo>
                  <a:pt x="26" y="48"/>
                  <a:pt x="29" y="49"/>
                  <a:pt x="32" y="49"/>
                </a:cubicBezTo>
                <a:cubicBezTo>
                  <a:pt x="35" y="49"/>
                  <a:pt x="38" y="48"/>
                  <a:pt x="41" y="47"/>
                </a:cubicBezTo>
                <a:close/>
                <a:moveTo>
                  <a:pt x="25" y="53"/>
                </a:moveTo>
                <a:cubicBezTo>
                  <a:pt x="25" y="53"/>
                  <a:pt x="25" y="53"/>
                  <a:pt x="25" y="53"/>
                </a:cubicBezTo>
                <a:cubicBezTo>
                  <a:pt x="25" y="56"/>
                  <a:pt x="25" y="56"/>
                  <a:pt x="25" y="56"/>
                </a:cubicBezTo>
                <a:cubicBezTo>
                  <a:pt x="27" y="56"/>
                  <a:pt x="27" y="56"/>
                  <a:pt x="27" y="56"/>
                </a:cubicBezTo>
                <a:cubicBezTo>
                  <a:pt x="29" y="56"/>
                  <a:pt x="30" y="57"/>
                  <a:pt x="30" y="58"/>
                </a:cubicBezTo>
                <a:cubicBezTo>
                  <a:pt x="30" y="59"/>
                  <a:pt x="30" y="59"/>
                  <a:pt x="30" y="59"/>
                </a:cubicBezTo>
                <a:cubicBezTo>
                  <a:pt x="30" y="59"/>
                  <a:pt x="30" y="59"/>
                  <a:pt x="31" y="60"/>
                </a:cubicBezTo>
                <a:cubicBezTo>
                  <a:pt x="31" y="60"/>
                  <a:pt x="31" y="60"/>
                  <a:pt x="31" y="60"/>
                </a:cubicBezTo>
                <a:cubicBezTo>
                  <a:pt x="31" y="60"/>
                  <a:pt x="31" y="60"/>
                  <a:pt x="32" y="60"/>
                </a:cubicBezTo>
                <a:cubicBezTo>
                  <a:pt x="32" y="60"/>
                  <a:pt x="33" y="60"/>
                  <a:pt x="33" y="60"/>
                </a:cubicBezTo>
                <a:cubicBezTo>
                  <a:pt x="33" y="60"/>
                  <a:pt x="33" y="60"/>
                  <a:pt x="33" y="60"/>
                </a:cubicBezTo>
                <a:cubicBezTo>
                  <a:pt x="34" y="59"/>
                  <a:pt x="34" y="59"/>
                  <a:pt x="34" y="59"/>
                </a:cubicBezTo>
                <a:cubicBezTo>
                  <a:pt x="34" y="58"/>
                  <a:pt x="34" y="58"/>
                  <a:pt x="34" y="58"/>
                </a:cubicBezTo>
                <a:cubicBezTo>
                  <a:pt x="34" y="57"/>
                  <a:pt x="35" y="56"/>
                  <a:pt x="37" y="56"/>
                </a:cubicBezTo>
                <a:cubicBezTo>
                  <a:pt x="39" y="56"/>
                  <a:pt x="39" y="56"/>
                  <a:pt x="39" y="56"/>
                </a:cubicBezTo>
                <a:cubicBezTo>
                  <a:pt x="39" y="53"/>
                  <a:pt x="39" y="53"/>
                  <a:pt x="39" y="53"/>
                </a:cubicBezTo>
                <a:cubicBezTo>
                  <a:pt x="37" y="54"/>
                  <a:pt x="35" y="54"/>
                  <a:pt x="32" y="54"/>
                </a:cubicBezTo>
                <a:cubicBezTo>
                  <a:pt x="29" y="54"/>
                  <a:pt x="27" y="54"/>
                  <a:pt x="2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3" name="Freeform 77"/>
          <p:cNvSpPr>
            <a:spLocks noEditPoints="1"/>
          </p:cNvSpPr>
          <p:nvPr/>
        </p:nvSpPr>
        <p:spPr bwMode="auto">
          <a:xfrm>
            <a:off x="3468688" y="3927475"/>
            <a:ext cx="255587" cy="258763"/>
          </a:xfrm>
          <a:custGeom>
            <a:avLst/>
            <a:gdLst>
              <a:gd name="T0" fmla="*/ 9 w 68"/>
              <a:gd name="T1" fmla="*/ 50 h 69"/>
              <a:gd name="T2" fmla="*/ 5 w 68"/>
              <a:gd name="T3" fmla="*/ 56 h 69"/>
              <a:gd name="T4" fmla="*/ 2 w 68"/>
              <a:gd name="T5" fmla="*/ 54 h 69"/>
              <a:gd name="T6" fmla="*/ 55 w 68"/>
              <a:gd name="T7" fmla="*/ 23 h 69"/>
              <a:gd name="T8" fmla="*/ 45 w 68"/>
              <a:gd name="T9" fmla="*/ 33 h 69"/>
              <a:gd name="T10" fmla="*/ 45 w 68"/>
              <a:gd name="T11" fmla="*/ 14 h 69"/>
              <a:gd name="T12" fmla="*/ 45 w 68"/>
              <a:gd name="T13" fmla="*/ 17 h 69"/>
              <a:gd name="T14" fmla="*/ 39 w 68"/>
              <a:gd name="T15" fmla="*/ 23 h 69"/>
              <a:gd name="T16" fmla="*/ 52 w 68"/>
              <a:gd name="T17" fmla="*/ 23 h 69"/>
              <a:gd name="T18" fmla="*/ 9 w 68"/>
              <a:gd name="T19" fmla="*/ 45 h 69"/>
              <a:gd name="T20" fmla="*/ 10 w 68"/>
              <a:gd name="T21" fmla="*/ 39 h 69"/>
              <a:gd name="T22" fmla="*/ 10 w 68"/>
              <a:gd name="T23" fmla="*/ 37 h 69"/>
              <a:gd name="T24" fmla="*/ 2 w 68"/>
              <a:gd name="T25" fmla="*/ 39 h 69"/>
              <a:gd name="T26" fmla="*/ 0 w 68"/>
              <a:gd name="T27" fmla="*/ 28 h 69"/>
              <a:gd name="T28" fmla="*/ 5 w 68"/>
              <a:gd name="T29" fmla="*/ 19 h 69"/>
              <a:gd name="T30" fmla="*/ 14 w 68"/>
              <a:gd name="T31" fmla="*/ 14 h 69"/>
              <a:gd name="T32" fmla="*/ 22 w 68"/>
              <a:gd name="T33" fmla="*/ 14 h 69"/>
              <a:gd name="T34" fmla="*/ 22 w 68"/>
              <a:gd name="T35" fmla="*/ 14 h 69"/>
              <a:gd name="T36" fmla="*/ 64 w 68"/>
              <a:gd name="T37" fmla="*/ 2 h 69"/>
              <a:gd name="T38" fmla="*/ 66 w 68"/>
              <a:gd name="T39" fmla="*/ 4 h 69"/>
              <a:gd name="T40" fmla="*/ 66 w 68"/>
              <a:gd name="T41" fmla="*/ 27 h 69"/>
              <a:gd name="T42" fmla="*/ 55 w 68"/>
              <a:gd name="T43" fmla="*/ 47 h 69"/>
              <a:gd name="T44" fmla="*/ 55 w 68"/>
              <a:gd name="T45" fmla="*/ 55 h 69"/>
              <a:gd name="T46" fmla="*/ 50 w 68"/>
              <a:gd name="T47" fmla="*/ 64 h 69"/>
              <a:gd name="T48" fmla="*/ 30 w 68"/>
              <a:gd name="T49" fmla="*/ 67 h 69"/>
              <a:gd name="T50" fmla="*/ 29 w 68"/>
              <a:gd name="T51" fmla="*/ 62 h 69"/>
              <a:gd name="T52" fmla="*/ 32 w 68"/>
              <a:gd name="T53" fmla="*/ 58 h 69"/>
              <a:gd name="T54" fmla="*/ 24 w 68"/>
              <a:gd name="T55" fmla="*/ 59 h 69"/>
              <a:gd name="T56" fmla="*/ 22 w 68"/>
              <a:gd name="T57" fmla="*/ 58 h 69"/>
              <a:gd name="T58" fmla="*/ 9 w 68"/>
              <a:gd name="T59" fmla="*/ 45 h 69"/>
              <a:gd name="T60" fmla="*/ 15 w 68"/>
              <a:gd name="T61" fmla="*/ 39 h 69"/>
              <a:gd name="T62" fmla="*/ 25 w 68"/>
              <a:gd name="T63" fmla="*/ 54 h 69"/>
              <a:gd name="T64" fmla="*/ 34 w 68"/>
              <a:gd name="T65" fmla="*/ 53 h 69"/>
              <a:gd name="T66" fmla="*/ 38 w 68"/>
              <a:gd name="T67" fmla="*/ 55 h 69"/>
              <a:gd name="T68" fmla="*/ 35 w 68"/>
              <a:gd name="T69" fmla="*/ 63 h 69"/>
              <a:gd name="T70" fmla="*/ 46 w 68"/>
              <a:gd name="T71" fmla="*/ 60 h 69"/>
              <a:gd name="T72" fmla="*/ 50 w 68"/>
              <a:gd name="T73" fmla="*/ 54 h 69"/>
              <a:gd name="T74" fmla="*/ 50 w 68"/>
              <a:gd name="T75" fmla="*/ 44 h 69"/>
              <a:gd name="T76" fmla="*/ 51 w 68"/>
              <a:gd name="T77" fmla="*/ 43 h 69"/>
              <a:gd name="T78" fmla="*/ 61 w 68"/>
              <a:gd name="T79" fmla="*/ 25 h 69"/>
              <a:gd name="T80" fmla="*/ 43 w 68"/>
              <a:gd name="T81" fmla="*/ 7 h 69"/>
              <a:gd name="T82" fmla="*/ 25 w 68"/>
              <a:gd name="T83" fmla="*/ 18 h 69"/>
              <a:gd name="T84" fmla="*/ 24 w 68"/>
              <a:gd name="T85" fmla="*/ 19 h 69"/>
              <a:gd name="T86" fmla="*/ 15 w 68"/>
              <a:gd name="T87" fmla="*/ 19 h 69"/>
              <a:gd name="T88" fmla="*/ 9 w 68"/>
              <a:gd name="T89" fmla="*/ 22 h 69"/>
              <a:gd name="T90" fmla="*/ 6 w 68"/>
              <a:gd name="T91" fmla="*/ 33 h 69"/>
              <a:gd name="T92" fmla="*/ 13 w 68"/>
              <a:gd name="T93" fmla="*/ 31 h 69"/>
              <a:gd name="T94" fmla="*/ 16 w 68"/>
              <a:gd name="T95" fmla="*/ 34 h 69"/>
              <a:gd name="T96" fmla="*/ 16 w 68"/>
              <a:gd name="T97" fmla="*/ 60 h 69"/>
              <a:gd name="T98" fmla="*/ 18 w 68"/>
              <a:gd name="T99" fmla="*/ 60 h 69"/>
              <a:gd name="T100" fmla="*/ 14 w 68"/>
              <a:gd name="T101" fmla="*/ 66 h 69"/>
              <a:gd name="T102" fmla="*/ 12 w 68"/>
              <a:gd name="T103" fmla="*/ 64 h 69"/>
              <a:gd name="T104" fmla="*/ 11 w 68"/>
              <a:gd name="T105" fmla="*/ 55 h 69"/>
              <a:gd name="T106" fmla="*/ 13 w 68"/>
              <a:gd name="T107" fmla="*/ 55 h 69"/>
              <a:gd name="T108" fmla="*/ 5 w 68"/>
              <a:gd name="T109" fmla="*/ 66 h 69"/>
              <a:gd name="T110" fmla="*/ 2 w 68"/>
              <a:gd name="T111"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69">
                <a:moveTo>
                  <a:pt x="6" y="50"/>
                </a:moveTo>
                <a:cubicBezTo>
                  <a:pt x="7" y="50"/>
                  <a:pt x="8" y="50"/>
                  <a:pt x="9" y="50"/>
                </a:cubicBezTo>
                <a:cubicBezTo>
                  <a:pt x="9" y="51"/>
                  <a:pt x="9" y="52"/>
                  <a:pt x="9" y="53"/>
                </a:cubicBezTo>
                <a:cubicBezTo>
                  <a:pt x="5" y="56"/>
                  <a:pt x="5" y="56"/>
                  <a:pt x="5" y="56"/>
                </a:cubicBezTo>
                <a:cubicBezTo>
                  <a:pt x="4" y="57"/>
                  <a:pt x="3" y="57"/>
                  <a:pt x="2" y="56"/>
                </a:cubicBezTo>
                <a:cubicBezTo>
                  <a:pt x="2" y="56"/>
                  <a:pt x="2" y="55"/>
                  <a:pt x="2" y="54"/>
                </a:cubicBezTo>
                <a:cubicBezTo>
                  <a:pt x="6" y="50"/>
                  <a:pt x="6" y="50"/>
                  <a:pt x="6" y="50"/>
                </a:cubicBezTo>
                <a:close/>
                <a:moveTo>
                  <a:pt x="55" y="23"/>
                </a:moveTo>
                <a:cubicBezTo>
                  <a:pt x="55" y="23"/>
                  <a:pt x="55" y="23"/>
                  <a:pt x="55" y="23"/>
                </a:cubicBezTo>
                <a:cubicBezTo>
                  <a:pt x="55" y="29"/>
                  <a:pt x="51" y="33"/>
                  <a:pt x="45" y="33"/>
                </a:cubicBezTo>
                <a:cubicBezTo>
                  <a:pt x="40" y="33"/>
                  <a:pt x="35" y="29"/>
                  <a:pt x="35" y="23"/>
                </a:cubicBezTo>
                <a:cubicBezTo>
                  <a:pt x="35" y="18"/>
                  <a:pt x="40" y="14"/>
                  <a:pt x="45" y="14"/>
                </a:cubicBezTo>
                <a:cubicBezTo>
                  <a:pt x="51" y="14"/>
                  <a:pt x="55" y="18"/>
                  <a:pt x="55" y="23"/>
                </a:cubicBezTo>
                <a:close/>
                <a:moveTo>
                  <a:pt x="45" y="17"/>
                </a:moveTo>
                <a:cubicBezTo>
                  <a:pt x="45" y="17"/>
                  <a:pt x="45" y="17"/>
                  <a:pt x="45" y="17"/>
                </a:cubicBezTo>
                <a:cubicBezTo>
                  <a:pt x="42" y="17"/>
                  <a:pt x="39" y="20"/>
                  <a:pt x="39" y="23"/>
                </a:cubicBezTo>
                <a:cubicBezTo>
                  <a:pt x="39" y="27"/>
                  <a:pt x="42" y="30"/>
                  <a:pt x="45" y="30"/>
                </a:cubicBezTo>
                <a:cubicBezTo>
                  <a:pt x="49" y="30"/>
                  <a:pt x="52" y="27"/>
                  <a:pt x="52" y="23"/>
                </a:cubicBezTo>
                <a:cubicBezTo>
                  <a:pt x="52" y="20"/>
                  <a:pt x="49" y="17"/>
                  <a:pt x="45" y="17"/>
                </a:cubicBezTo>
                <a:close/>
                <a:moveTo>
                  <a:pt x="9" y="45"/>
                </a:moveTo>
                <a:cubicBezTo>
                  <a:pt x="9" y="45"/>
                  <a:pt x="9" y="45"/>
                  <a:pt x="9" y="45"/>
                </a:cubicBezTo>
                <a:cubicBezTo>
                  <a:pt x="9" y="43"/>
                  <a:pt x="10" y="41"/>
                  <a:pt x="10" y="39"/>
                </a:cubicBezTo>
                <a:cubicBezTo>
                  <a:pt x="10" y="38"/>
                  <a:pt x="10" y="37"/>
                  <a:pt x="10" y="37"/>
                </a:cubicBezTo>
                <a:cubicBezTo>
                  <a:pt x="10" y="37"/>
                  <a:pt x="10" y="37"/>
                  <a:pt x="10" y="37"/>
                </a:cubicBezTo>
                <a:cubicBezTo>
                  <a:pt x="8" y="37"/>
                  <a:pt x="7" y="38"/>
                  <a:pt x="6" y="39"/>
                </a:cubicBezTo>
                <a:cubicBezTo>
                  <a:pt x="5" y="40"/>
                  <a:pt x="3" y="40"/>
                  <a:pt x="2" y="39"/>
                </a:cubicBezTo>
                <a:cubicBezTo>
                  <a:pt x="2" y="39"/>
                  <a:pt x="2" y="39"/>
                  <a:pt x="2" y="38"/>
                </a:cubicBezTo>
                <a:cubicBezTo>
                  <a:pt x="0" y="35"/>
                  <a:pt x="0" y="31"/>
                  <a:pt x="0" y="28"/>
                </a:cubicBezTo>
                <a:cubicBezTo>
                  <a:pt x="1" y="25"/>
                  <a:pt x="2" y="21"/>
                  <a:pt x="5" y="19"/>
                </a:cubicBezTo>
                <a:cubicBezTo>
                  <a:pt x="5" y="19"/>
                  <a:pt x="5" y="19"/>
                  <a:pt x="5" y="19"/>
                </a:cubicBezTo>
                <a:cubicBezTo>
                  <a:pt x="5" y="19"/>
                  <a:pt x="5" y="19"/>
                  <a:pt x="5" y="19"/>
                </a:cubicBezTo>
                <a:cubicBezTo>
                  <a:pt x="8" y="16"/>
                  <a:pt x="11" y="15"/>
                  <a:pt x="14" y="14"/>
                </a:cubicBezTo>
                <a:cubicBezTo>
                  <a:pt x="16" y="13"/>
                  <a:pt x="19" y="13"/>
                  <a:pt x="22" y="14"/>
                </a:cubicBezTo>
                <a:cubicBezTo>
                  <a:pt x="22" y="14"/>
                  <a:pt x="22" y="14"/>
                  <a:pt x="22" y="14"/>
                </a:cubicBezTo>
                <a:cubicBezTo>
                  <a:pt x="22" y="14"/>
                  <a:pt x="22" y="14"/>
                  <a:pt x="22" y="14"/>
                </a:cubicBezTo>
                <a:cubicBezTo>
                  <a:pt x="22" y="14"/>
                  <a:pt x="22" y="14"/>
                  <a:pt x="22" y="14"/>
                </a:cubicBezTo>
                <a:cubicBezTo>
                  <a:pt x="28" y="8"/>
                  <a:pt x="35" y="4"/>
                  <a:pt x="42" y="2"/>
                </a:cubicBezTo>
                <a:cubicBezTo>
                  <a:pt x="49" y="0"/>
                  <a:pt x="57" y="0"/>
                  <a:pt x="64" y="2"/>
                </a:cubicBezTo>
                <a:cubicBezTo>
                  <a:pt x="65" y="3"/>
                  <a:pt x="66" y="3"/>
                  <a:pt x="66" y="4"/>
                </a:cubicBezTo>
                <a:cubicBezTo>
                  <a:pt x="66" y="4"/>
                  <a:pt x="66" y="4"/>
                  <a:pt x="66" y="4"/>
                </a:cubicBezTo>
                <a:cubicBezTo>
                  <a:pt x="66" y="4"/>
                  <a:pt x="66" y="4"/>
                  <a:pt x="66" y="4"/>
                </a:cubicBezTo>
                <a:cubicBezTo>
                  <a:pt x="68" y="12"/>
                  <a:pt x="68" y="19"/>
                  <a:pt x="66" y="27"/>
                </a:cubicBezTo>
                <a:cubicBezTo>
                  <a:pt x="64" y="34"/>
                  <a:pt x="61" y="41"/>
                  <a:pt x="55" y="46"/>
                </a:cubicBezTo>
                <a:cubicBezTo>
                  <a:pt x="55" y="47"/>
                  <a:pt x="55" y="47"/>
                  <a:pt x="55" y="47"/>
                </a:cubicBezTo>
                <a:cubicBezTo>
                  <a:pt x="54" y="47"/>
                  <a:pt x="54" y="47"/>
                  <a:pt x="54" y="47"/>
                </a:cubicBezTo>
                <a:cubicBezTo>
                  <a:pt x="55" y="49"/>
                  <a:pt x="55" y="52"/>
                  <a:pt x="55" y="55"/>
                </a:cubicBezTo>
                <a:cubicBezTo>
                  <a:pt x="54" y="58"/>
                  <a:pt x="52" y="61"/>
                  <a:pt x="50" y="63"/>
                </a:cubicBezTo>
                <a:cubicBezTo>
                  <a:pt x="50" y="64"/>
                  <a:pt x="50" y="64"/>
                  <a:pt x="50" y="64"/>
                </a:cubicBezTo>
                <a:cubicBezTo>
                  <a:pt x="47" y="66"/>
                  <a:pt x="44" y="68"/>
                  <a:pt x="41" y="68"/>
                </a:cubicBezTo>
                <a:cubicBezTo>
                  <a:pt x="37" y="69"/>
                  <a:pt x="33" y="68"/>
                  <a:pt x="30" y="67"/>
                </a:cubicBezTo>
                <a:cubicBezTo>
                  <a:pt x="29" y="66"/>
                  <a:pt x="28" y="64"/>
                  <a:pt x="29" y="63"/>
                </a:cubicBezTo>
                <a:cubicBezTo>
                  <a:pt x="29" y="63"/>
                  <a:pt x="29" y="63"/>
                  <a:pt x="29" y="62"/>
                </a:cubicBezTo>
                <a:cubicBezTo>
                  <a:pt x="30" y="61"/>
                  <a:pt x="31" y="60"/>
                  <a:pt x="32" y="59"/>
                </a:cubicBezTo>
                <a:cubicBezTo>
                  <a:pt x="32" y="58"/>
                  <a:pt x="32" y="58"/>
                  <a:pt x="32" y="58"/>
                </a:cubicBezTo>
                <a:cubicBezTo>
                  <a:pt x="31" y="59"/>
                  <a:pt x="30" y="59"/>
                  <a:pt x="30" y="59"/>
                </a:cubicBezTo>
                <a:cubicBezTo>
                  <a:pt x="28" y="59"/>
                  <a:pt x="26" y="59"/>
                  <a:pt x="24" y="59"/>
                </a:cubicBezTo>
                <a:cubicBezTo>
                  <a:pt x="23" y="59"/>
                  <a:pt x="22" y="59"/>
                  <a:pt x="22" y="58"/>
                </a:cubicBezTo>
                <a:cubicBezTo>
                  <a:pt x="22" y="58"/>
                  <a:pt x="22" y="58"/>
                  <a:pt x="22" y="58"/>
                </a:cubicBezTo>
                <a:cubicBezTo>
                  <a:pt x="10" y="47"/>
                  <a:pt x="10" y="47"/>
                  <a:pt x="10" y="47"/>
                </a:cubicBezTo>
                <a:cubicBezTo>
                  <a:pt x="10" y="46"/>
                  <a:pt x="9" y="46"/>
                  <a:pt x="9" y="45"/>
                </a:cubicBezTo>
                <a:close/>
                <a:moveTo>
                  <a:pt x="15" y="39"/>
                </a:moveTo>
                <a:cubicBezTo>
                  <a:pt x="15" y="39"/>
                  <a:pt x="15" y="39"/>
                  <a:pt x="15" y="39"/>
                </a:cubicBezTo>
                <a:cubicBezTo>
                  <a:pt x="15" y="41"/>
                  <a:pt x="15" y="42"/>
                  <a:pt x="15" y="44"/>
                </a:cubicBezTo>
                <a:cubicBezTo>
                  <a:pt x="25" y="54"/>
                  <a:pt x="25" y="54"/>
                  <a:pt x="25" y="54"/>
                </a:cubicBezTo>
                <a:cubicBezTo>
                  <a:pt x="26" y="54"/>
                  <a:pt x="28" y="54"/>
                  <a:pt x="29" y="54"/>
                </a:cubicBezTo>
                <a:cubicBezTo>
                  <a:pt x="31" y="53"/>
                  <a:pt x="33" y="53"/>
                  <a:pt x="34" y="53"/>
                </a:cubicBezTo>
                <a:cubicBezTo>
                  <a:pt x="35" y="52"/>
                  <a:pt x="35" y="52"/>
                  <a:pt x="35" y="52"/>
                </a:cubicBezTo>
                <a:cubicBezTo>
                  <a:pt x="37" y="52"/>
                  <a:pt x="38" y="54"/>
                  <a:pt x="38" y="55"/>
                </a:cubicBezTo>
                <a:cubicBezTo>
                  <a:pt x="38" y="57"/>
                  <a:pt x="37" y="59"/>
                  <a:pt x="36" y="61"/>
                </a:cubicBezTo>
                <a:cubicBezTo>
                  <a:pt x="36" y="62"/>
                  <a:pt x="36" y="62"/>
                  <a:pt x="35" y="63"/>
                </a:cubicBezTo>
                <a:cubicBezTo>
                  <a:pt x="37" y="63"/>
                  <a:pt x="38" y="63"/>
                  <a:pt x="40" y="63"/>
                </a:cubicBezTo>
                <a:cubicBezTo>
                  <a:pt x="42" y="63"/>
                  <a:pt x="44" y="62"/>
                  <a:pt x="46" y="60"/>
                </a:cubicBezTo>
                <a:cubicBezTo>
                  <a:pt x="46" y="60"/>
                  <a:pt x="46" y="60"/>
                  <a:pt x="46" y="60"/>
                </a:cubicBezTo>
                <a:cubicBezTo>
                  <a:pt x="48" y="58"/>
                  <a:pt x="49" y="56"/>
                  <a:pt x="50" y="54"/>
                </a:cubicBezTo>
                <a:cubicBezTo>
                  <a:pt x="50" y="52"/>
                  <a:pt x="50" y="49"/>
                  <a:pt x="49" y="47"/>
                </a:cubicBezTo>
                <a:cubicBezTo>
                  <a:pt x="49" y="46"/>
                  <a:pt x="49" y="45"/>
                  <a:pt x="50" y="44"/>
                </a:cubicBezTo>
                <a:cubicBezTo>
                  <a:pt x="51" y="43"/>
                  <a:pt x="51" y="43"/>
                  <a:pt x="51" y="43"/>
                </a:cubicBezTo>
                <a:cubicBezTo>
                  <a:pt x="51" y="43"/>
                  <a:pt x="51" y="43"/>
                  <a:pt x="51" y="43"/>
                </a:cubicBezTo>
                <a:cubicBezTo>
                  <a:pt x="51" y="43"/>
                  <a:pt x="51" y="43"/>
                  <a:pt x="51" y="43"/>
                </a:cubicBezTo>
                <a:cubicBezTo>
                  <a:pt x="56" y="38"/>
                  <a:pt x="60" y="32"/>
                  <a:pt x="61" y="25"/>
                </a:cubicBezTo>
                <a:cubicBezTo>
                  <a:pt x="63" y="19"/>
                  <a:pt x="63" y="13"/>
                  <a:pt x="62" y="7"/>
                </a:cubicBezTo>
                <a:cubicBezTo>
                  <a:pt x="56" y="6"/>
                  <a:pt x="49" y="6"/>
                  <a:pt x="43" y="7"/>
                </a:cubicBezTo>
                <a:cubicBezTo>
                  <a:pt x="37" y="9"/>
                  <a:pt x="31" y="12"/>
                  <a:pt x="26" y="17"/>
                </a:cubicBezTo>
                <a:cubicBezTo>
                  <a:pt x="25" y="18"/>
                  <a:pt x="25" y="18"/>
                  <a:pt x="25" y="18"/>
                </a:cubicBezTo>
                <a:cubicBezTo>
                  <a:pt x="25" y="18"/>
                  <a:pt x="25" y="18"/>
                  <a:pt x="25" y="18"/>
                </a:cubicBezTo>
                <a:cubicBezTo>
                  <a:pt x="24" y="19"/>
                  <a:pt x="24" y="19"/>
                  <a:pt x="24" y="19"/>
                </a:cubicBezTo>
                <a:cubicBezTo>
                  <a:pt x="24" y="20"/>
                  <a:pt x="23" y="20"/>
                  <a:pt x="22" y="20"/>
                </a:cubicBezTo>
                <a:cubicBezTo>
                  <a:pt x="19" y="19"/>
                  <a:pt x="17" y="19"/>
                  <a:pt x="15" y="19"/>
                </a:cubicBezTo>
                <a:cubicBezTo>
                  <a:pt x="13" y="19"/>
                  <a:pt x="11" y="21"/>
                  <a:pt x="9" y="22"/>
                </a:cubicBezTo>
                <a:cubicBezTo>
                  <a:pt x="9" y="22"/>
                  <a:pt x="9" y="22"/>
                  <a:pt x="9" y="22"/>
                </a:cubicBezTo>
                <a:cubicBezTo>
                  <a:pt x="7" y="24"/>
                  <a:pt x="6" y="26"/>
                  <a:pt x="5" y="29"/>
                </a:cubicBezTo>
                <a:cubicBezTo>
                  <a:pt x="5" y="30"/>
                  <a:pt x="5" y="32"/>
                  <a:pt x="6" y="33"/>
                </a:cubicBezTo>
                <a:cubicBezTo>
                  <a:pt x="6" y="33"/>
                  <a:pt x="7" y="32"/>
                  <a:pt x="8" y="32"/>
                </a:cubicBezTo>
                <a:cubicBezTo>
                  <a:pt x="9" y="31"/>
                  <a:pt x="11" y="31"/>
                  <a:pt x="13" y="31"/>
                </a:cubicBezTo>
                <a:cubicBezTo>
                  <a:pt x="14" y="31"/>
                  <a:pt x="14" y="31"/>
                  <a:pt x="14" y="31"/>
                </a:cubicBezTo>
                <a:cubicBezTo>
                  <a:pt x="16" y="31"/>
                  <a:pt x="16" y="33"/>
                  <a:pt x="16" y="34"/>
                </a:cubicBezTo>
                <a:cubicBezTo>
                  <a:pt x="16" y="36"/>
                  <a:pt x="15" y="38"/>
                  <a:pt x="15" y="39"/>
                </a:cubicBezTo>
                <a:close/>
                <a:moveTo>
                  <a:pt x="16" y="60"/>
                </a:moveTo>
                <a:cubicBezTo>
                  <a:pt x="16" y="60"/>
                  <a:pt x="16" y="60"/>
                  <a:pt x="16" y="60"/>
                </a:cubicBezTo>
                <a:cubicBezTo>
                  <a:pt x="17" y="59"/>
                  <a:pt x="18" y="59"/>
                  <a:pt x="18" y="60"/>
                </a:cubicBezTo>
                <a:cubicBezTo>
                  <a:pt x="19" y="61"/>
                  <a:pt x="19" y="62"/>
                  <a:pt x="18" y="62"/>
                </a:cubicBezTo>
                <a:cubicBezTo>
                  <a:pt x="14" y="66"/>
                  <a:pt x="14" y="66"/>
                  <a:pt x="14" y="66"/>
                </a:cubicBezTo>
                <a:cubicBezTo>
                  <a:pt x="14" y="67"/>
                  <a:pt x="13" y="67"/>
                  <a:pt x="12" y="66"/>
                </a:cubicBezTo>
                <a:cubicBezTo>
                  <a:pt x="11" y="65"/>
                  <a:pt x="11" y="64"/>
                  <a:pt x="12" y="64"/>
                </a:cubicBezTo>
                <a:cubicBezTo>
                  <a:pt x="16" y="60"/>
                  <a:pt x="16" y="60"/>
                  <a:pt x="16" y="60"/>
                </a:cubicBezTo>
                <a:close/>
                <a:moveTo>
                  <a:pt x="11" y="55"/>
                </a:moveTo>
                <a:cubicBezTo>
                  <a:pt x="11" y="55"/>
                  <a:pt x="11" y="55"/>
                  <a:pt x="11" y="55"/>
                </a:cubicBezTo>
                <a:cubicBezTo>
                  <a:pt x="12" y="55"/>
                  <a:pt x="13" y="55"/>
                  <a:pt x="13" y="55"/>
                </a:cubicBezTo>
                <a:cubicBezTo>
                  <a:pt x="14" y="56"/>
                  <a:pt x="14" y="57"/>
                  <a:pt x="13" y="57"/>
                </a:cubicBezTo>
                <a:cubicBezTo>
                  <a:pt x="5" y="66"/>
                  <a:pt x="5" y="66"/>
                  <a:pt x="5" y="66"/>
                </a:cubicBezTo>
                <a:cubicBezTo>
                  <a:pt x="4" y="67"/>
                  <a:pt x="3" y="67"/>
                  <a:pt x="2" y="66"/>
                </a:cubicBezTo>
                <a:cubicBezTo>
                  <a:pt x="2" y="66"/>
                  <a:pt x="2" y="65"/>
                  <a:pt x="2" y="64"/>
                </a:cubicBezTo>
                <a:cubicBezTo>
                  <a:pt x="11" y="55"/>
                  <a:pt x="11" y="55"/>
                  <a:pt x="1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78"/>
          <p:cNvSpPr>
            <a:spLocks noEditPoints="1"/>
          </p:cNvSpPr>
          <p:nvPr/>
        </p:nvSpPr>
        <p:spPr bwMode="auto">
          <a:xfrm>
            <a:off x="5119688" y="3484563"/>
            <a:ext cx="317500" cy="344487"/>
          </a:xfrm>
          <a:custGeom>
            <a:avLst/>
            <a:gdLst>
              <a:gd name="T0" fmla="*/ 19 w 85"/>
              <a:gd name="T1" fmla="*/ 29 h 92"/>
              <a:gd name="T2" fmla="*/ 37 w 85"/>
              <a:gd name="T3" fmla="*/ 3 h 92"/>
              <a:gd name="T4" fmla="*/ 51 w 85"/>
              <a:gd name="T5" fmla="*/ 8 h 92"/>
              <a:gd name="T6" fmla="*/ 82 w 85"/>
              <a:gd name="T7" fmla="*/ 29 h 92"/>
              <a:gd name="T8" fmla="*/ 85 w 85"/>
              <a:gd name="T9" fmla="*/ 89 h 92"/>
              <a:gd name="T10" fmla="*/ 4 w 85"/>
              <a:gd name="T11" fmla="*/ 92 h 92"/>
              <a:gd name="T12" fmla="*/ 0 w 85"/>
              <a:gd name="T13" fmla="*/ 32 h 92"/>
              <a:gd name="T14" fmla="*/ 40 w 85"/>
              <a:gd name="T15" fmla="*/ 11 h 92"/>
              <a:gd name="T16" fmla="*/ 43 w 85"/>
              <a:gd name="T17" fmla="*/ 12 h 92"/>
              <a:gd name="T18" fmla="*/ 46 w 85"/>
              <a:gd name="T19" fmla="*/ 11 h 92"/>
              <a:gd name="T20" fmla="*/ 46 w 85"/>
              <a:gd name="T21" fmla="*/ 11 h 92"/>
              <a:gd name="T22" fmla="*/ 46 w 85"/>
              <a:gd name="T23" fmla="*/ 5 h 92"/>
              <a:gd name="T24" fmla="*/ 39 w 85"/>
              <a:gd name="T25" fmla="*/ 8 h 92"/>
              <a:gd name="T26" fmla="*/ 39 w 85"/>
              <a:gd name="T27" fmla="*/ 15 h 92"/>
              <a:gd name="T28" fmla="*/ 47 w 85"/>
              <a:gd name="T29" fmla="*/ 15 h 92"/>
              <a:gd name="T30" fmla="*/ 48 w 85"/>
              <a:gd name="T31" fmla="*/ 70 h 92"/>
              <a:gd name="T32" fmla="*/ 51 w 85"/>
              <a:gd name="T33" fmla="*/ 71 h 92"/>
              <a:gd name="T34" fmla="*/ 54 w 85"/>
              <a:gd name="T35" fmla="*/ 66 h 92"/>
              <a:gd name="T36" fmla="*/ 49 w 85"/>
              <a:gd name="T37" fmla="*/ 64 h 92"/>
              <a:gd name="T38" fmla="*/ 47 w 85"/>
              <a:gd name="T39" fmla="*/ 66 h 92"/>
              <a:gd name="T40" fmla="*/ 66 w 85"/>
              <a:gd name="T41" fmla="*/ 56 h 92"/>
              <a:gd name="T42" fmla="*/ 58 w 85"/>
              <a:gd name="T43" fmla="*/ 65 h 92"/>
              <a:gd name="T44" fmla="*/ 52 w 85"/>
              <a:gd name="T45" fmla="*/ 74 h 92"/>
              <a:gd name="T46" fmla="*/ 47 w 85"/>
              <a:gd name="T47" fmla="*/ 74 h 92"/>
              <a:gd name="T48" fmla="*/ 39 w 85"/>
              <a:gd name="T49" fmla="*/ 60 h 92"/>
              <a:gd name="T50" fmla="*/ 24 w 85"/>
              <a:gd name="T51" fmla="*/ 70 h 92"/>
              <a:gd name="T52" fmla="*/ 19 w 85"/>
              <a:gd name="T53" fmla="*/ 80 h 92"/>
              <a:gd name="T54" fmla="*/ 13 w 85"/>
              <a:gd name="T55" fmla="*/ 79 h 92"/>
              <a:gd name="T56" fmla="*/ 15 w 85"/>
              <a:gd name="T57" fmla="*/ 65 h 92"/>
              <a:gd name="T58" fmla="*/ 29 w 85"/>
              <a:gd name="T59" fmla="*/ 55 h 92"/>
              <a:gd name="T60" fmla="*/ 34 w 85"/>
              <a:gd name="T61" fmla="*/ 46 h 92"/>
              <a:gd name="T62" fmla="*/ 43 w 85"/>
              <a:gd name="T63" fmla="*/ 55 h 92"/>
              <a:gd name="T64" fmla="*/ 48 w 85"/>
              <a:gd name="T65" fmla="*/ 60 h 92"/>
              <a:gd name="T66" fmla="*/ 62 w 85"/>
              <a:gd name="T67" fmla="*/ 51 h 92"/>
              <a:gd name="T68" fmla="*/ 76 w 85"/>
              <a:gd name="T69" fmla="*/ 47 h 92"/>
              <a:gd name="T70" fmla="*/ 71 w 85"/>
              <a:gd name="T71" fmla="*/ 56 h 92"/>
              <a:gd name="T72" fmla="*/ 48 w 85"/>
              <a:gd name="T73" fmla="*/ 70 h 92"/>
              <a:gd name="T74" fmla="*/ 47 w 85"/>
              <a:gd name="T75" fmla="*/ 65 h 92"/>
              <a:gd name="T76" fmla="*/ 47 w 85"/>
              <a:gd name="T77" fmla="*/ 65 h 92"/>
              <a:gd name="T78" fmla="*/ 34 w 85"/>
              <a:gd name="T79" fmla="*/ 56 h 92"/>
              <a:gd name="T80" fmla="*/ 40 w 85"/>
              <a:gd name="T81" fmla="*/ 52 h 92"/>
              <a:gd name="T82" fmla="*/ 33 w 85"/>
              <a:gd name="T83" fmla="*/ 51 h 92"/>
              <a:gd name="T84" fmla="*/ 13 w 85"/>
              <a:gd name="T85" fmla="*/ 73 h 92"/>
              <a:gd name="T86" fmla="*/ 18 w 85"/>
              <a:gd name="T87" fmla="*/ 76 h 92"/>
              <a:gd name="T88" fmla="*/ 20 w 85"/>
              <a:gd name="T89" fmla="*/ 71 h 92"/>
              <a:gd name="T90" fmla="*/ 16 w 85"/>
              <a:gd name="T91" fmla="*/ 69 h 92"/>
              <a:gd name="T92" fmla="*/ 65 w 85"/>
              <a:gd name="T93" fmla="*/ 50 h 92"/>
              <a:gd name="T94" fmla="*/ 72 w 85"/>
              <a:gd name="T95" fmla="*/ 51 h 92"/>
              <a:gd name="T96" fmla="*/ 68 w 85"/>
              <a:gd name="T97" fmla="*/ 45 h 92"/>
              <a:gd name="T98" fmla="*/ 65 w 85"/>
              <a:gd name="T99" fmla="*/ 50 h 92"/>
              <a:gd name="T100" fmla="*/ 7 w 85"/>
              <a:gd name="T101" fmla="*/ 35 h 92"/>
              <a:gd name="T102" fmla="*/ 79 w 85"/>
              <a:gd name="T103"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 h="92">
                <a:moveTo>
                  <a:pt x="4" y="29"/>
                </a:moveTo>
                <a:cubicBezTo>
                  <a:pt x="4" y="29"/>
                  <a:pt x="4" y="29"/>
                  <a:pt x="4" y="29"/>
                </a:cubicBezTo>
                <a:cubicBezTo>
                  <a:pt x="19" y="29"/>
                  <a:pt x="19" y="29"/>
                  <a:pt x="19" y="29"/>
                </a:cubicBezTo>
                <a:cubicBezTo>
                  <a:pt x="36" y="12"/>
                  <a:pt x="36" y="12"/>
                  <a:pt x="36" y="12"/>
                </a:cubicBezTo>
                <a:cubicBezTo>
                  <a:pt x="35" y="11"/>
                  <a:pt x="35" y="10"/>
                  <a:pt x="35" y="8"/>
                </a:cubicBezTo>
                <a:cubicBezTo>
                  <a:pt x="35" y="6"/>
                  <a:pt x="36" y="4"/>
                  <a:pt x="37" y="3"/>
                </a:cubicBezTo>
                <a:cubicBezTo>
                  <a:pt x="39" y="1"/>
                  <a:pt x="41" y="0"/>
                  <a:pt x="43" y="0"/>
                </a:cubicBezTo>
                <a:cubicBezTo>
                  <a:pt x="45" y="0"/>
                  <a:pt x="47" y="1"/>
                  <a:pt x="48" y="3"/>
                </a:cubicBezTo>
                <a:cubicBezTo>
                  <a:pt x="50" y="4"/>
                  <a:pt x="51" y="6"/>
                  <a:pt x="51" y="8"/>
                </a:cubicBezTo>
                <a:cubicBezTo>
                  <a:pt x="51" y="10"/>
                  <a:pt x="50" y="11"/>
                  <a:pt x="50" y="12"/>
                </a:cubicBezTo>
                <a:cubicBezTo>
                  <a:pt x="66" y="29"/>
                  <a:pt x="66" y="29"/>
                  <a:pt x="66" y="29"/>
                </a:cubicBezTo>
                <a:cubicBezTo>
                  <a:pt x="82" y="29"/>
                  <a:pt x="82" y="29"/>
                  <a:pt x="82" y="29"/>
                </a:cubicBezTo>
                <a:cubicBezTo>
                  <a:pt x="84" y="29"/>
                  <a:pt x="85" y="30"/>
                  <a:pt x="85" y="32"/>
                </a:cubicBezTo>
                <a:cubicBezTo>
                  <a:pt x="85" y="32"/>
                  <a:pt x="85" y="32"/>
                  <a:pt x="85" y="32"/>
                </a:cubicBezTo>
                <a:cubicBezTo>
                  <a:pt x="85" y="89"/>
                  <a:pt x="85" y="89"/>
                  <a:pt x="85" y="89"/>
                </a:cubicBezTo>
                <a:cubicBezTo>
                  <a:pt x="85" y="91"/>
                  <a:pt x="84" y="92"/>
                  <a:pt x="82" y="92"/>
                </a:cubicBezTo>
                <a:cubicBezTo>
                  <a:pt x="82" y="92"/>
                  <a:pt x="82" y="92"/>
                  <a:pt x="82" y="92"/>
                </a:cubicBezTo>
                <a:cubicBezTo>
                  <a:pt x="4" y="92"/>
                  <a:pt x="4" y="92"/>
                  <a:pt x="4" y="92"/>
                </a:cubicBezTo>
                <a:cubicBezTo>
                  <a:pt x="2" y="92"/>
                  <a:pt x="0" y="91"/>
                  <a:pt x="0" y="89"/>
                </a:cubicBezTo>
                <a:cubicBezTo>
                  <a:pt x="0" y="89"/>
                  <a:pt x="0" y="89"/>
                  <a:pt x="0" y="89"/>
                </a:cubicBezTo>
                <a:cubicBezTo>
                  <a:pt x="0" y="32"/>
                  <a:pt x="0" y="32"/>
                  <a:pt x="0" y="32"/>
                </a:cubicBezTo>
                <a:cubicBezTo>
                  <a:pt x="0" y="30"/>
                  <a:pt x="2" y="29"/>
                  <a:pt x="4" y="29"/>
                </a:cubicBezTo>
                <a:close/>
                <a:moveTo>
                  <a:pt x="40" y="11"/>
                </a:moveTo>
                <a:cubicBezTo>
                  <a:pt x="40" y="11"/>
                  <a:pt x="40" y="11"/>
                  <a:pt x="40" y="11"/>
                </a:cubicBezTo>
                <a:cubicBezTo>
                  <a:pt x="40" y="11"/>
                  <a:pt x="40" y="11"/>
                  <a:pt x="40" y="11"/>
                </a:cubicBezTo>
                <a:cubicBezTo>
                  <a:pt x="40" y="11"/>
                  <a:pt x="40" y="11"/>
                  <a:pt x="40" y="11"/>
                </a:cubicBezTo>
                <a:cubicBezTo>
                  <a:pt x="41" y="12"/>
                  <a:pt x="42" y="12"/>
                  <a:pt x="43" y="12"/>
                </a:cubicBezTo>
                <a:cubicBezTo>
                  <a:pt x="44" y="12"/>
                  <a:pt x="45" y="12"/>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9"/>
                  <a:pt x="47" y="8"/>
                </a:cubicBezTo>
                <a:cubicBezTo>
                  <a:pt x="47" y="7"/>
                  <a:pt x="46" y="6"/>
                  <a:pt x="46" y="5"/>
                </a:cubicBezTo>
                <a:cubicBezTo>
                  <a:pt x="45" y="5"/>
                  <a:pt x="44" y="4"/>
                  <a:pt x="43" y="4"/>
                </a:cubicBezTo>
                <a:cubicBezTo>
                  <a:pt x="42" y="4"/>
                  <a:pt x="41" y="5"/>
                  <a:pt x="40" y="5"/>
                </a:cubicBezTo>
                <a:cubicBezTo>
                  <a:pt x="39" y="6"/>
                  <a:pt x="39" y="7"/>
                  <a:pt x="39" y="8"/>
                </a:cubicBezTo>
                <a:cubicBezTo>
                  <a:pt x="39" y="9"/>
                  <a:pt x="39" y="10"/>
                  <a:pt x="40" y="11"/>
                </a:cubicBezTo>
                <a:close/>
                <a:moveTo>
                  <a:pt x="39" y="15"/>
                </a:moveTo>
                <a:cubicBezTo>
                  <a:pt x="39" y="15"/>
                  <a:pt x="39" y="15"/>
                  <a:pt x="39" y="15"/>
                </a:cubicBezTo>
                <a:cubicBezTo>
                  <a:pt x="25" y="29"/>
                  <a:pt x="25" y="29"/>
                  <a:pt x="25" y="29"/>
                </a:cubicBezTo>
                <a:cubicBezTo>
                  <a:pt x="61" y="29"/>
                  <a:pt x="61" y="29"/>
                  <a:pt x="61" y="29"/>
                </a:cubicBezTo>
                <a:cubicBezTo>
                  <a:pt x="47" y="15"/>
                  <a:pt x="47" y="15"/>
                  <a:pt x="47" y="15"/>
                </a:cubicBezTo>
                <a:cubicBezTo>
                  <a:pt x="46" y="16"/>
                  <a:pt x="44" y="16"/>
                  <a:pt x="43" y="16"/>
                </a:cubicBezTo>
                <a:cubicBezTo>
                  <a:pt x="41" y="16"/>
                  <a:pt x="40" y="16"/>
                  <a:pt x="39" y="15"/>
                </a:cubicBezTo>
                <a:close/>
                <a:moveTo>
                  <a:pt x="48" y="70"/>
                </a:moveTo>
                <a:cubicBezTo>
                  <a:pt x="48" y="70"/>
                  <a:pt x="48" y="70"/>
                  <a:pt x="48" y="70"/>
                </a:cubicBezTo>
                <a:cubicBezTo>
                  <a:pt x="49" y="70"/>
                  <a:pt x="49" y="70"/>
                  <a:pt x="49" y="70"/>
                </a:cubicBezTo>
                <a:cubicBezTo>
                  <a:pt x="49" y="71"/>
                  <a:pt x="50" y="71"/>
                  <a:pt x="51" y="71"/>
                </a:cubicBezTo>
                <a:cubicBezTo>
                  <a:pt x="51" y="71"/>
                  <a:pt x="51" y="71"/>
                  <a:pt x="51" y="71"/>
                </a:cubicBezTo>
                <a:cubicBezTo>
                  <a:pt x="52" y="70"/>
                  <a:pt x="53" y="70"/>
                  <a:pt x="53" y="69"/>
                </a:cubicBezTo>
                <a:cubicBezTo>
                  <a:pt x="54" y="68"/>
                  <a:pt x="54" y="67"/>
                  <a:pt x="54" y="66"/>
                </a:cubicBezTo>
                <a:cubicBezTo>
                  <a:pt x="54" y="65"/>
                  <a:pt x="53" y="65"/>
                  <a:pt x="52" y="64"/>
                </a:cubicBezTo>
                <a:cubicBezTo>
                  <a:pt x="52" y="64"/>
                  <a:pt x="52" y="64"/>
                  <a:pt x="52" y="64"/>
                </a:cubicBezTo>
                <a:cubicBezTo>
                  <a:pt x="51" y="64"/>
                  <a:pt x="50" y="63"/>
                  <a:pt x="49" y="64"/>
                </a:cubicBezTo>
                <a:cubicBezTo>
                  <a:pt x="49" y="64"/>
                  <a:pt x="49" y="64"/>
                  <a:pt x="49" y="64"/>
                </a:cubicBezTo>
                <a:cubicBezTo>
                  <a:pt x="49" y="64"/>
                  <a:pt x="48" y="64"/>
                  <a:pt x="47" y="65"/>
                </a:cubicBezTo>
                <a:cubicBezTo>
                  <a:pt x="47" y="66"/>
                  <a:pt x="47" y="66"/>
                  <a:pt x="47" y="66"/>
                </a:cubicBezTo>
                <a:cubicBezTo>
                  <a:pt x="47" y="66"/>
                  <a:pt x="47" y="67"/>
                  <a:pt x="47" y="68"/>
                </a:cubicBezTo>
                <a:cubicBezTo>
                  <a:pt x="47" y="69"/>
                  <a:pt x="48" y="70"/>
                  <a:pt x="48" y="70"/>
                </a:cubicBezTo>
                <a:close/>
                <a:moveTo>
                  <a:pt x="66" y="56"/>
                </a:moveTo>
                <a:cubicBezTo>
                  <a:pt x="66" y="56"/>
                  <a:pt x="66" y="56"/>
                  <a:pt x="66" y="56"/>
                </a:cubicBezTo>
                <a:cubicBezTo>
                  <a:pt x="57" y="65"/>
                  <a:pt x="57" y="65"/>
                  <a:pt x="57" y="65"/>
                </a:cubicBezTo>
                <a:cubicBezTo>
                  <a:pt x="58" y="65"/>
                  <a:pt x="58" y="65"/>
                  <a:pt x="58" y="65"/>
                </a:cubicBezTo>
                <a:cubicBezTo>
                  <a:pt x="58" y="67"/>
                  <a:pt x="58" y="69"/>
                  <a:pt x="57" y="71"/>
                </a:cubicBezTo>
                <a:cubicBezTo>
                  <a:pt x="56" y="73"/>
                  <a:pt x="54" y="74"/>
                  <a:pt x="52" y="74"/>
                </a:cubicBezTo>
                <a:cubicBezTo>
                  <a:pt x="52" y="74"/>
                  <a:pt x="52" y="74"/>
                  <a:pt x="52" y="74"/>
                </a:cubicBezTo>
                <a:cubicBezTo>
                  <a:pt x="50" y="75"/>
                  <a:pt x="48" y="75"/>
                  <a:pt x="47" y="74"/>
                </a:cubicBezTo>
                <a:cubicBezTo>
                  <a:pt x="47" y="74"/>
                  <a:pt x="47" y="74"/>
                  <a:pt x="47" y="74"/>
                </a:cubicBezTo>
                <a:cubicBezTo>
                  <a:pt x="47" y="74"/>
                  <a:pt x="47" y="74"/>
                  <a:pt x="47" y="74"/>
                </a:cubicBezTo>
                <a:cubicBezTo>
                  <a:pt x="45" y="73"/>
                  <a:pt x="44" y="71"/>
                  <a:pt x="43" y="69"/>
                </a:cubicBezTo>
                <a:cubicBezTo>
                  <a:pt x="43" y="68"/>
                  <a:pt x="43" y="66"/>
                  <a:pt x="43" y="65"/>
                </a:cubicBezTo>
                <a:cubicBezTo>
                  <a:pt x="39" y="60"/>
                  <a:pt x="39" y="60"/>
                  <a:pt x="39" y="60"/>
                </a:cubicBezTo>
                <a:cubicBezTo>
                  <a:pt x="38" y="60"/>
                  <a:pt x="38" y="60"/>
                  <a:pt x="38" y="60"/>
                </a:cubicBezTo>
                <a:cubicBezTo>
                  <a:pt x="37" y="61"/>
                  <a:pt x="35" y="61"/>
                  <a:pt x="34" y="60"/>
                </a:cubicBezTo>
                <a:cubicBezTo>
                  <a:pt x="24" y="70"/>
                  <a:pt x="24" y="70"/>
                  <a:pt x="24" y="70"/>
                </a:cubicBezTo>
                <a:cubicBezTo>
                  <a:pt x="24" y="70"/>
                  <a:pt x="24" y="70"/>
                  <a:pt x="24" y="70"/>
                </a:cubicBezTo>
                <a:cubicBezTo>
                  <a:pt x="24" y="72"/>
                  <a:pt x="24" y="74"/>
                  <a:pt x="23" y="76"/>
                </a:cubicBezTo>
                <a:cubicBezTo>
                  <a:pt x="22" y="78"/>
                  <a:pt x="21" y="79"/>
                  <a:pt x="19" y="80"/>
                </a:cubicBezTo>
                <a:cubicBezTo>
                  <a:pt x="19" y="80"/>
                  <a:pt x="19" y="80"/>
                  <a:pt x="19" y="80"/>
                </a:cubicBezTo>
                <a:cubicBezTo>
                  <a:pt x="17" y="80"/>
                  <a:pt x="15" y="80"/>
                  <a:pt x="13" y="79"/>
                </a:cubicBezTo>
                <a:cubicBezTo>
                  <a:pt x="13" y="79"/>
                  <a:pt x="13" y="79"/>
                  <a:pt x="13" y="79"/>
                </a:cubicBezTo>
                <a:cubicBezTo>
                  <a:pt x="11" y="78"/>
                  <a:pt x="10" y="76"/>
                  <a:pt x="10" y="74"/>
                </a:cubicBezTo>
                <a:cubicBezTo>
                  <a:pt x="9" y="72"/>
                  <a:pt x="9" y="70"/>
                  <a:pt x="10" y="69"/>
                </a:cubicBezTo>
                <a:cubicBezTo>
                  <a:pt x="11" y="67"/>
                  <a:pt x="13" y="66"/>
                  <a:pt x="15" y="65"/>
                </a:cubicBezTo>
                <a:cubicBezTo>
                  <a:pt x="15" y="65"/>
                  <a:pt x="15" y="65"/>
                  <a:pt x="15" y="65"/>
                </a:cubicBezTo>
                <a:cubicBezTo>
                  <a:pt x="16" y="65"/>
                  <a:pt x="18" y="65"/>
                  <a:pt x="19" y="65"/>
                </a:cubicBezTo>
                <a:cubicBezTo>
                  <a:pt x="29" y="55"/>
                  <a:pt x="29" y="55"/>
                  <a:pt x="29" y="55"/>
                </a:cubicBezTo>
                <a:cubicBezTo>
                  <a:pt x="29" y="55"/>
                  <a:pt x="29" y="55"/>
                  <a:pt x="29" y="55"/>
                </a:cubicBezTo>
                <a:cubicBezTo>
                  <a:pt x="28" y="53"/>
                  <a:pt x="29" y="51"/>
                  <a:pt x="30" y="49"/>
                </a:cubicBezTo>
                <a:cubicBezTo>
                  <a:pt x="31" y="47"/>
                  <a:pt x="32" y="46"/>
                  <a:pt x="34" y="46"/>
                </a:cubicBezTo>
                <a:cubicBezTo>
                  <a:pt x="36" y="45"/>
                  <a:pt x="38" y="45"/>
                  <a:pt x="40" y="47"/>
                </a:cubicBezTo>
                <a:cubicBezTo>
                  <a:pt x="42" y="47"/>
                  <a:pt x="43" y="49"/>
                  <a:pt x="43" y="51"/>
                </a:cubicBezTo>
                <a:cubicBezTo>
                  <a:pt x="44" y="52"/>
                  <a:pt x="44" y="54"/>
                  <a:pt x="43" y="55"/>
                </a:cubicBezTo>
                <a:cubicBezTo>
                  <a:pt x="48" y="60"/>
                  <a:pt x="48" y="60"/>
                  <a:pt x="48" y="60"/>
                </a:cubicBezTo>
                <a:cubicBezTo>
                  <a:pt x="48" y="60"/>
                  <a:pt x="48" y="60"/>
                  <a:pt x="48" y="60"/>
                </a:cubicBezTo>
                <a:cubicBezTo>
                  <a:pt x="48" y="60"/>
                  <a:pt x="48" y="60"/>
                  <a:pt x="48" y="60"/>
                </a:cubicBezTo>
                <a:cubicBezTo>
                  <a:pt x="50" y="60"/>
                  <a:pt x="51" y="60"/>
                  <a:pt x="53" y="60"/>
                </a:cubicBezTo>
                <a:cubicBezTo>
                  <a:pt x="62" y="51"/>
                  <a:pt x="62" y="51"/>
                  <a:pt x="62" y="51"/>
                </a:cubicBezTo>
                <a:cubicBezTo>
                  <a:pt x="62" y="51"/>
                  <a:pt x="62" y="51"/>
                  <a:pt x="62" y="51"/>
                </a:cubicBezTo>
                <a:cubicBezTo>
                  <a:pt x="62" y="51"/>
                  <a:pt x="62" y="51"/>
                  <a:pt x="62" y="51"/>
                </a:cubicBezTo>
                <a:cubicBezTo>
                  <a:pt x="61" y="47"/>
                  <a:pt x="63" y="43"/>
                  <a:pt x="67" y="41"/>
                </a:cubicBezTo>
                <a:cubicBezTo>
                  <a:pt x="71" y="40"/>
                  <a:pt x="75" y="43"/>
                  <a:pt x="76" y="47"/>
                </a:cubicBezTo>
                <a:cubicBezTo>
                  <a:pt x="77" y="49"/>
                  <a:pt x="76" y="51"/>
                  <a:pt x="75" y="52"/>
                </a:cubicBezTo>
                <a:cubicBezTo>
                  <a:pt x="75" y="52"/>
                  <a:pt x="75" y="52"/>
                  <a:pt x="75" y="52"/>
                </a:cubicBezTo>
                <a:cubicBezTo>
                  <a:pt x="74" y="54"/>
                  <a:pt x="73" y="55"/>
                  <a:pt x="71" y="56"/>
                </a:cubicBezTo>
                <a:cubicBezTo>
                  <a:pt x="69" y="56"/>
                  <a:pt x="68" y="56"/>
                  <a:pt x="66" y="56"/>
                </a:cubicBezTo>
                <a:close/>
                <a:moveTo>
                  <a:pt x="48" y="70"/>
                </a:moveTo>
                <a:cubicBezTo>
                  <a:pt x="48" y="70"/>
                  <a:pt x="48" y="70"/>
                  <a:pt x="48" y="70"/>
                </a:cubicBezTo>
                <a:cubicBezTo>
                  <a:pt x="49" y="70"/>
                  <a:pt x="49" y="70"/>
                  <a:pt x="49" y="70"/>
                </a:cubicBezTo>
                <a:cubicBezTo>
                  <a:pt x="48" y="70"/>
                  <a:pt x="48" y="70"/>
                  <a:pt x="48" y="70"/>
                </a:cubicBezTo>
                <a:close/>
                <a:moveTo>
                  <a:pt x="47" y="65"/>
                </a:moveTo>
                <a:cubicBezTo>
                  <a:pt x="47" y="65"/>
                  <a:pt x="47" y="65"/>
                  <a:pt x="47" y="65"/>
                </a:cubicBezTo>
                <a:cubicBezTo>
                  <a:pt x="47" y="65"/>
                  <a:pt x="47" y="65"/>
                  <a:pt x="47" y="65"/>
                </a:cubicBezTo>
                <a:cubicBezTo>
                  <a:pt x="47" y="65"/>
                  <a:pt x="47" y="65"/>
                  <a:pt x="47" y="65"/>
                </a:cubicBezTo>
                <a:close/>
                <a:moveTo>
                  <a:pt x="33" y="54"/>
                </a:moveTo>
                <a:cubicBezTo>
                  <a:pt x="33" y="54"/>
                  <a:pt x="33" y="54"/>
                  <a:pt x="33" y="54"/>
                </a:cubicBezTo>
                <a:cubicBezTo>
                  <a:pt x="33" y="55"/>
                  <a:pt x="34" y="56"/>
                  <a:pt x="34" y="56"/>
                </a:cubicBezTo>
                <a:cubicBezTo>
                  <a:pt x="35" y="57"/>
                  <a:pt x="36" y="57"/>
                  <a:pt x="37" y="56"/>
                </a:cubicBezTo>
                <a:cubicBezTo>
                  <a:pt x="38" y="56"/>
                  <a:pt x="39" y="56"/>
                  <a:pt x="39" y="55"/>
                </a:cubicBezTo>
                <a:cubicBezTo>
                  <a:pt x="40" y="54"/>
                  <a:pt x="40" y="53"/>
                  <a:pt x="40" y="52"/>
                </a:cubicBezTo>
                <a:cubicBezTo>
                  <a:pt x="39" y="51"/>
                  <a:pt x="39" y="50"/>
                  <a:pt x="38" y="50"/>
                </a:cubicBezTo>
                <a:cubicBezTo>
                  <a:pt x="37" y="49"/>
                  <a:pt x="36" y="49"/>
                  <a:pt x="35" y="50"/>
                </a:cubicBezTo>
                <a:cubicBezTo>
                  <a:pt x="34" y="50"/>
                  <a:pt x="34" y="50"/>
                  <a:pt x="33" y="51"/>
                </a:cubicBezTo>
                <a:cubicBezTo>
                  <a:pt x="33" y="52"/>
                  <a:pt x="32" y="53"/>
                  <a:pt x="33" y="54"/>
                </a:cubicBezTo>
                <a:close/>
                <a:moveTo>
                  <a:pt x="13" y="73"/>
                </a:moveTo>
                <a:cubicBezTo>
                  <a:pt x="13" y="73"/>
                  <a:pt x="13" y="73"/>
                  <a:pt x="13" y="73"/>
                </a:cubicBezTo>
                <a:cubicBezTo>
                  <a:pt x="14" y="74"/>
                  <a:pt x="14" y="75"/>
                  <a:pt x="15" y="75"/>
                </a:cubicBezTo>
                <a:cubicBezTo>
                  <a:pt x="15" y="75"/>
                  <a:pt x="15" y="75"/>
                  <a:pt x="15" y="75"/>
                </a:cubicBezTo>
                <a:cubicBezTo>
                  <a:pt x="16" y="76"/>
                  <a:pt x="17" y="76"/>
                  <a:pt x="18" y="76"/>
                </a:cubicBezTo>
                <a:cubicBezTo>
                  <a:pt x="18" y="76"/>
                  <a:pt x="18" y="76"/>
                  <a:pt x="18" y="76"/>
                </a:cubicBezTo>
                <a:cubicBezTo>
                  <a:pt x="19" y="76"/>
                  <a:pt x="19" y="75"/>
                  <a:pt x="20" y="74"/>
                </a:cubicBezTo>
                <a:cubicBezTo>
                  <a:pt x="20" y="73"/>
                  <a:pt x="20" y="72"/>
                  <a:pt x="20" y="71"/>
                </a:cubicBezTo>
                <a:cubicBezTo>
                  <a:pt x="20" y="71"/>
                  <a:pt x="19" y="70"/>
                  <a:pt x="19" y="69"/>
                </a:cubicBezTo>
                <a:cubicBezTo>
                  <a:pt x="18" y="69"/>
                  <a:pt x="17" y="69"/>
                  <a:pt x="16" y="69"/>
                </a:cubicBezTo>
                <a:cubicBezTo>
                  <a:pt x="16" y="69"/>
                  <a:pt x="16" y="69"/>
                  <a:pt x="16" y="69"/>
                </a:cubicBezTo>
                <a:cubicBezTo>
                  <a:pt x="15" y="69"/>
                  <a:pt x="14" y="70"/>
                  <a:pt x="14" y="71"/>
                </a:cubicBezTo>
                <a:cubicBezTo>
                  <a:pt x="13" y="71"/>
                  <a:pt x="13" y="72"/>
                  <a:pt x="13" y="73"/>
                </a:cubicBezTo>
                <a:close/>
                <a:moveTo>
                  <a:pt x="65" y="50"/>
                </a:moveTo>
                <a:cubicBezTo>
                  <a:pt x="65" y="50"/>
                  <a:pt x="65" y="50"/>
                  <a:pt x="65" y="50"/>
                </a:cubicBezTo>
                <a:cubicBezTo>
                  <a:pt x="66" y="52"/>
                  <a:pt x="68" y="53"/>
                  <a:pt x="70" y="52"/>
                </a:cubicBezTo>
                <a:cubicBezTo>
                  <a:pt x="71" y="52"/>
                  <a:pt x="71" y="51"/>
                  <a:pt x="72" y="51"/>
                </a:cubicBezTo>
                <a:cubicBezTo>
                  <a:pt x="72" y="50"/>
                  <a:pt x="72" y="50"/>
                  <a:pt x="72" y="50"/>
                </a:cubicBezTo>
                <a:cubicBezTo>
                  <a:pt x="72" y="50"/>
                  <a:pt x="72" y="49"/>
                  <a:pt x="72" y="48"/>
                </a:cubicBezTo>
                <a:cubicBezTo>
                  <a:pt x="72" y="46"/>
                  <a:pt x="70" y="45"/>
                  <a:pt x="68" y="45"/>
                </a:cubicBezTo>
                <a:cubicBezTo>
                  <a:pt x="66" y="46"/>
                  <a:pt x="65" y="48"/>
                  <a:pt x="65" y="50"/>
                </a:cubicBezTo>
                <a:cubicBezTo>
                  <a:pt x="65" y="50"/>
                  <a:pt x="65" y="50"/>
                  <a:pt x="65" y="50"/>
                </a:cubicBezTo>
                <a:cubicBezTo>
                  <a:pt x="65" y="50"/>
                  <a:pt x="65" y="50"/>
                  <a:pt x="65" y="50"/>
                </a:cubicBezTo>
                <a:close/>
                <a:moveTo>
                  <a:pt x="79" y="35"/>
                </a:moveTo>
                <a:cubicBezTo>
                  <a:pt x="79" y="35"/>
                  <a:pt x="79" y="35"/>
                  <a:pt x="79" y="35"/>
                </a:cubicBezTo>
                <a:cubicBezTo>
                  <a:pt x="7" y="35"/>
                  <a:pt x="7" y="35"/>
                  <a:pt x="7" y="35"/>
                </a:cubicBezTo>
                <a:cubicBezTo>
                  <a:pt x="7" y="86"/>
                  <a:pt x="7" y="86"/>
                  <a:pt x="7" y="86"/>
                </a:cubicBezTo>
                <a:cubicBezTo>
                  <a:pt x="79" y="86"/>
                  <a:pt x="79" y="86"/>
                  <a:pt x="79" y="86"/>
                </a:cubicBezTo>
                <a:cubicBezTo>
                  <a:pt x="79" y="35"/>
                  <a:pt x="79" y="35"/>
                  <a:pt x="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79"/>
          <p:cNvSpPr>
            <a:spLocks noEditPoints="1"/>
          </p:cNvSpPr>
          <p:nvPr/>
        </p:nvSpPr>
        <p:spPr bwMode="auto">
          <a:xfrm>
            <a:off x="4872038" y="4170363"/>
            <a:ext cx="187325" cy="184150"/>
          </a:xfrm>
          <a:custGeom>
            <a:avLst/>
            <a:gdLst>
              <a:gd name="T0" fmla="*/ 2 w 50"/>
              <a:gd name="T1" fmla="*/ 7 h 49"/>
              <a:gd name="T2" fmla="*/ 14 w 50"/>
              <a:gd name="T3" fmla="*/ 5 h 49"/>
              <a:gd name="T4" fmla="*/ 15 w 50"/>
              <a:gd name="T5" fmla="*/ 2 h 49"/>
              <a:gd name="T6" fmla="*/ 31 w 50"/>
              <a:gd name="T7" fmla="*/ 0 h 49"/>
              <a:gd name="T8" fmla="*/ 35 w 50"/>
              <a:gd name="T9" fmla="*/ 2 h 49"/>
              <a:gd name="T10" fmla="*/ 36 w 50"/>
              <a:gd name="T11" fmla="*/ 7 h 49"/>
              <a:gd name="T12" fmla="*/ 50 w 50"/>
              <a:gd name="T13" fmla="*/ 9 h 49"/>
              <a:gd name="T14" fmla="*/ 50 w 50"/>
              <a:gd name="T15" fmla="*/ 29 h 49"/>
              <a:gd name="T16" fmla="*/ 49 w 50"/>
              <a:gd name="T17" fmla="*/ 47 h 49"/>
              <a:gd name="T18" fmla="*/ 47 w 50"/>
              <a:gd name="T19" fmla="*/ 49 h 49"/>
              <a:gd name="T20" fmla="*/ 3 w 50"/>
              <a:gd name="T21" fmla="*/ 49 h 49"/>
              <a:gd name="T22" fmla="*/ 1 w 50"/>
              <a:gd name="T23" fmla="*/ 31 h 49"/>
              <a:gd name="T24" fmla="*/ 0 w 50"/>
              <a:gd name="T25" fmla="*/ 29 h 49"/>
              <a:gd name="T26" fmla="*/ 2 w 50"/>
              <a:gd name="T27" fmla="*/ 7 h 49"/>
              <a:gd name="T28" fmla="*/ 16 w 50"/>
              <a:gd name="T29" fmla="*/ 7 h 49"/>
              <a:gd name="T30" fmla="*/ 34 w 50"/>
              <a:gd name="T31" fmla="*/ 5 h 49"/>
              <a:gd name="T32" fmla="*/ 33 w 50"/>
              <a:gd name="T33" fmla="*/ 3 h 49"/>
              <a:gd name="T34" fmla="*/ 31 w 50"/>
              <a:gd name="T35" fmla="*/ 3 h 49"/>
              <a:gd name="T36" fmla="*/ 17 w 50"/>
              <a:gd name="T37" fmla="*/ 3 h 49"/>
              <a:gd name="T38" fmla="*/ 16 w 50"/>
              <a:gd name="T39" fmla="*/ 5 h 49"/>
              <a:gd name="T40" fmla="*/ 21 w 50"/>
              <a:gd name="T41" fmla="*/ 24 h 49"/>
              <a:gd name="T42" fmla="*/ 21 w 50"/>
              <a:gd name="T43" fmla="*/ 24 h 49"/>
              <a:gd name="T44" fmla="*/ 29 w 50"/>
              <a:gd name="T45" fmla="*/ 24 h 49"/>
              <a:gd name="T46" fmla="*/ 30 w 50"/>
              <a:gd name="T47" fmla="*/ 25 h 49"/>
              <a:gd name="T48" fmla="*/ 46 w 50"/>
              <a:gd name="T49" fmla="*/ 27 h 49"/>
              <a:gd name="T50" fmla="*/ 4 w 50"/>
              <a:gd name="T51" fmla="*/ 11 h 49"/>
              <a:gd name="T52" fmla="*/ 19 w 50"/>
              <a:gd name="T53" fmla="*/ 27 h 49"/>
              <a:gd name="T54" fmla="*/ 21 w 50"/>
              <a:gd name="T55" fmla="*/ 24 h 49"/>
              <a:gd name="T56" fmla="*/ 30 w 50"/>
              <a:gd name="T57" fmla="*/ 31 h 49"/>
              <a:gd name="T58" fmla="*/ 29 w 50"/>
              <a:gd name="T59" fmla="*/ 35 h 49"/>
              <a:gd name="T60" fmla="*/ 25 w 50"/>
              <a:gd name="T61" fmla="*/ 35 h 49"/>
              <a:gd name="T62" fmla="*/ 19 w 50"/>
              <a:gd name="T63" fmla="*/ 33 h 49"/>
              <a:gd name="T64" fmla="*/ 19 w 50"/>
              <a:gd name="T65" fmla="*/ 31 h 49"/>
              <a:gd name="T66" fmla="*/ 5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4" y="3"/>
                  <a:pt x="15" y="2"/>
                </a:cubicBezTo>
                <a:cubicBezTo>
                  <a:pt x="15" y="2"/>
                  <a:pt x="15" y="2"/>
                  <a:pt x="15" y="2"/>
                </a:cubicBezTo>
                <a:cubicBezTo>
                  <a:pt x="16" y="1"/>
                  <a:pt x="17" y="0"/>
                  <a:pt x="19" y="0"/>
                </a:cubicBezTo>
                <a:cubicBezTo>
                  <a:pt x="31" y="0"/>
                  <a:pt x="31" y="0"/>
                  <a:pt x="31" y="0"/>
                </a:cubicBezTo>
                <a:cubicBezTo>
                  <a:pt x="33" y="0"/>
                  <a:pt x="34" y="1"/>
                  <a:pt x="35" y="2"/>
                </a:cubicBezTo>
                <a:cubicBezTo>
                  <a:pt x="35" y="2"/>
                  <a:pt x="35" y="2"/>
                  <a:pt x="35" y="2"/>
                </a:cubicBezTo>
                <a:cubicBezTo>
                  <a:pt x="36" y="3"/>
                  <a:pt x="36" y="4"/>
                  <a:pt x="36" y="5"/>
                </a:cubicBezTo>
                <a:cubicBezTo>
                  <a:pt x="36" y="7"/>
                  <a:pt x="36" y="7"/>
                  <a:pt x="36" y="7"/>
                </a:cubicBezTo>
                <a:cubicBezTo>
                  <a:pt x="48" y="7"/>
                  <a:pt x="48" y="7"/>
                  <a:pt x="48" y="7"/>
                </a:cubicBezTo>
                <a:cubicBezTo>
                  <a:pt x="49" y="7"/>
                  <a:pt x="50" y="8"/>
                  <a:pt x="50" y="9"/>
                </a:cubicBezTo>
                <a:cubicBezTo>
                  <a:pt x="50" y="9"/>
                  <a:pt x="50" y="9"/>
                  <a:pt x="50" y="9"/>
                </a:cubicBezTo>
                <a:cubicBezTo>
                  <a:pt x="50" y="29"/>
                  <a:pt x="50" y="29"/>
                  <a:pt x="50" y="29"/>
                </a:cubicBezTo>
                <a:cubicBezTo>
                  <a:pt x="50" y="30"/>
                  <a:pt x="49" y="31"/>
                  <a:pt x="49" y="31"/>
                </a:cubicBezTo>
                <a:cubicBezTo>
                  <a:pt x="49" y="47"/>
                  <a:pt x="49" y="47"/>
                  <a:pt x="49" y="47"/>
                </a:cubicBezTo>
                <a:cubicBezTo>
                  <a:pt x="49" y="47"/>
                  <a:pt x="49" y="47"/>
                  <a:pt x="49" y="47"/>
                </a:cubicBezTo>
                <a:cubicBezTo>
                  <a:pt x="49" y="48"/>
                  <a:pt x="48" y="49"/>
                  <a:pt x="47" y="49"/>
                </a:cubicBezTo>
                <a:cubicBezTo>
                  <a:pt x="3" y="49"/>
                  <a:pt x="3" y="49"/>
                  <a:pt x="3" y="49"/>
                </a:cubicBezTo>
                <a:cubicBezTo>
                  <a:pt x="3" y="49"/>
                  <a:pt x="3" y="49"/>
                  <a:pt x="3" y="49"/>
                </a:cubicBezTo>
                <a:cubicBezTo>
                  <a:pt x="2" y="49"/>
                  <a:pt x="1" y="48"/>
                  <a:pt x="1" y="47"/>
                </a:cubicBezTo>
                <a:cubicBezTo>
                  <a:pt x="1" y="31"/>
                  <a:pt x="1" y="31"/>
                  <a:pt x="1"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3" y="3"/>
                </a:cubicBezTo>
                <a:cubicBezTo>
                  <a:pt x="33" y="3"/>
                  <a:pt x="33" y="3"/>
                  <a:pt x="33" y="3"/>
                </a:cubicBezTo>
                <a:cubicBezTo>
                  <a:pt x="33" y="3"/>
                  <a:pt x="33" y="3"/>
                  <a:pt x="33" y="3"/>
                </a:cubicBezTo>
                <a:cubicBezTo>
                  <a:pt x="33" y="3"/>
                  <a:pt x="32" y="3"/>
                  <a:pt x="31" y="3"/>
                </a:cubicBezTo>
                <a:cubicBezTo>
                  <a:pt x="19" y="3"/>
                  <a:pt x="19" y="3"/>
                  <a:pt x="19" y="3"/>
                </a:cubicBezTo>
                <a:cubicBezTo>
                  <a:pt x="18" y="3"/>
                  <a:pt x="17" y="3"/>
                  <a:pt x="17" y="3"/>
                </a:cubicBezTo>
                <a:cubicBezTo>
                  <a:pt x="17" y="3"/>
                  <a:pt x="17" y="3"/>
                  <a:pt x="17" y="3"/>
                </a:cubicBezTo>
                <a:cubicBezTo>
                  <a:pt x="16" y="4"/>
                  <a:pt x="16" y="5"/>
                  <a:pt x="16" y="5"/>
                </a:cubicBezTo>
                <a:cubicBezTo>
                  <a:pt x="16" y="7"/>
                  <a:pt x="16" y="7"/>
                  <a:pt x="16" y="7"/>
                </a:cubicBezTo>
                <a:close/>
                <a:moveTo>
                  <a:pt x="21" y="24"/>
                </a:moveTo>
                <a:cubicBezTo>
                  <a:pt x="21" y="24"/>
                  <a:pt x="21" y="24"/>
                  <a:pt x="21" y="24"/>
                </a:cubicBezTo>
                <a:cubicBezTo>
                  <a:pt x="21" y="24"/>
                  <a:pt x="21" y="24"/>
                  <a:pt x="21" y="24"/>
                </a:cubicBezTo>
                <a:cubicBezTo>
                  <a:pt x="25" y="24"/>
                  <a:pt x="25" y="24"/>
                  <a:pt x="25" y="24"/>
                </a:cubicBezTo>
                <a:cubicBezTo>
                  <a:pt x="29" y="24"/>
                  <a:pt x="29" y="24"/>
                  <a:pt x="29" y="24"/>
                </a:cubicBezTo>
                <a:cubicBezTo>
                  <a:pt x="30" y="24"/>
                  <a:pt x="30" y="24"/>
                  <a:pt x="30" y="25"/>
                </a:cubicBezTo>
                <a:cubicBezTo>
                  <a:pt x="30" y="25"/>
                  <a:pt x="30" y="25"/>
                  <a:pt x="30" y="25"/>
                </a:cubicBezTo>
                <a:cubicBezTo>
                  <a:pt x="30" y="27"/>
                  <a:pt x="30" y="27"/>
                  <a:pt x="30" y="27"/>
                </a:cubicBezTo>
                <a:cubicBezTo>
                  <a:pt x="46" y="27"/>
                  <a:pt x="46" y="27"/>
                  <a:pt x="46" y="27"/>
                </a:cubicBezTo>
                <a:cubicBezTo>
                  <a:pt x="46" y="11"/>
                  <a:pt x="46" y="11"/>
                  <a:pt x="46" y="11"/>
                </a:cubicBezTo>
                <a:cubicBezTo>
                  <a:pt x="4" y="11"/>
                  <a:pt x="4" y="11"/>
                  <a:pt x="4" y="11"/>
                </a:cubicBezTo>
                <a:cubicBezTo>
                  <a:pt x="4" y="27"/>
                  <a:pt x="4" y="27"/>
                  <a:pt x="4" y="27"/>
                </a:cubicBezTo>
                <a:cubicBezTo>
                  <a:pt x="19" y="27"/>
                  <a:pt x="19" y="27"/>
                  <a:pt x="19" y="27"/>
                </a:cubicBezTo>
                <a:cubicBezTo>
                  <a:pt x="19" y="25"/>
                  <a:pt x="19" y="25"/>
                  <a:pt x="19" y="25"/>
                </a:cubicBezTo>
                <a:cubicBezTo>
                  <a:pt x="19" y="24"/>
                  <a:pt x="20" y="24"/>
                  <a:pt x="21" y="24"/>
                </a:cubicBezTo>
                <a:close/>
                <a:moveTo>
                  <a:pt x="30" y="31"/>
                </a:moveTo>
                <a:cubicBezTo>
                  <a:pt x="30" y="31"/>
                  <a:pt x="30" y="31"/>
                  <a:pt x="30" y="31"/>
                </a:cubicBezTo>
                <a:cubicBezTo>
                  <a:pt x="30" y="33"/>
                  <a:pt x="30" y="33"/>
                  <a:pt x="30" y="33"/>
                </a:cubicBezTo>
                <a:cubicBezTo>
                  <a:pt x="30" y="34"/>
                  <a:pt x="30" y="35"/>
                  <a:pt x="29" y="35"/>
                </a:cubicBezTo>
                <a:cubicBezTo>
                  <a:pt x="29" y="35"/>
                  <a:pt x="29" y="35"/>
                  <a:pt x="29" y="35"/>
                </a:cubicBezTo>
                <a:cubicBezTo>
                  <a:pt x="25" y="35"/>
                  <a:pt x="25" y="35"/>
                  <a:pt x="25" y="35"/>
                </a:cubicBezTo>
                <a:cubicBezTo>
                  <a:pt x="21" y="35"/>
                  <a:pt x="21" y="35"/>
                  <a:pt x="21" y="35"/>
                </a:cubicBezTo>
                <a:cubicBezTo>
                  <a:pt x="20" y="35"/>
                  <a:pt x="19" y="34"/>
                  <a:pt x="19" y="33"/>
                </a:cubicBezTo>
                <a:cubicBezTo>
                  <a:pt x="19" y="33"/>
                  <a:pt x="19" y="33"/>
                  <a:pt x="19" y="33"/>
                </a:cubicBezTo>
                <a:cubicBezTo>
                  <a:pt x="19" y="31"/>
                  <a:pt x="19" y="31"/>
                  <a:pt x="19" y="31"/>
                </a:cubicBezTo>
                <a:cubicBezTo>
                  <a:pt x="5" y="31"/>
                  <a:pt x="5" y="31"/>
                  <a:pt x="5" y="31"/>
                </a:cubicBezTo>
                <a:cubicBezTo>
                  <a:pt x="5" y="45"/>
                  <a:pt x="5" y="45"/>
                  <a:pt x="5" y="45"/>
                </a:cubicBezTo>
                <a:cubicBezTo>
                  <a:pt x="45" y="45"/>
                  <a:pt x="45" y="45"/>
                  <a:pt x="45" y="45"/>
                </a:cubicBezTo>
                <a:cubicBezTo>
                  <a:pt x="45" y="31"/>
                  <a:pt x="45" y="31"/>
                  <a:pt x="45" y="31"/>
                </a:cubicBezTo>
                <a:cubicBezTo>
                  <a:pt x="30" y="31"/>
                  <a:pt x="30" y="31"/>
                  <a:pt x="30"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0"/>
          <p:cNvSpPr>
            <a:spLocks noEditPoints="1"/>
          </p:cNvSpPr>
          <p:nvPr/>
        </p:nvSpPr>
        <p:spPr bwMode="auto">
          <a:xfrm>
            <a:off x="3465513" y="3241675"/>
            <a:ext cx="255587" cy="198438"/>
          </a:xfrm>
          <a:custGeom>
            <a:avLst/>
            <a:gdLst>
              <a:gd name="T0" fmla="*/ 1 w 68"/>
              <a:gd name="T1" fmla="*/ 18 h 53"/>
              <a:gd name="T2" fmla="*/ 10 w 68"/>
              <a:gd name="T3" fmla="*/ 2 h 53"/>
              <a:gd name="T4" fmla="*/ 12 w 68"/>
              <a:gd name="T5" fmla="*/ 0 h 53"/>
              <a:gd name="T6" fmla="*/ 55 w 68"/>
              <a:gd name="T7" fmla="*/ 0 h 53"/>
              <a:gd name="T8" fmla="*/ 58 w 68"/>
              <a:gd name="T9" fmla="*/ 2 h 53"/>
              <a:gd name="T10" fmla="*/ 67 w 68"/>
              <a:gd name="T11" fmla="*/ 18 h 53"/>
              <a:gd name="T12" fmla="*/ 67 w 68"/>
              <a:gd name="T13" fmla="*/ 21 h 53"/>
              <a:gd name="T14" fmla="*/ 67 w 68"/>
              <a:gd name="T15" fmla="*/ 21 h 53"/>
              <a:gd name="T16" fmla="*/ 36 w 68"/>
              <a:gd name="T17" fmla="*/ 52 h 53"/>
              <a:gd name="T18" fmla="*/ 32 w 68"/>
              <a:gd name="T19" fmla="*/ 52 h 53"/>
              <a:gd name="T20" fmla="*/ 32 w 68"/>
              <a:gd name="T21" fmla="*/ 52 h 53"/>
              <a:gd name="T22" fmla="*/ 1 w 68"/>
              <a:gd name="T23" fmla="*/ 21 h 53"/>
              <a:gd name="T24" fmla="*/ 1 w 68"/>
              <a:gd name="T25" fmla="*/ 18 h 53"/>
              <a:gd name="T26" fmla="*/ 7 w 68"/>
              <a:gd name="T27" fmla="*/ 18 h 53"/>
              <a:gd name="T28" fmla="*/ 7 w 68"/>
              <a:gd name="T29" fmla="*/ 18 h 53"/>
              <a:gd name="T30" fmla="*/ 20 w 68"/>
              <a:gd name="T31" fmla="*/ 18 h 53"/>
              <a:gd name="T32" fmla="*/ 13 w 68"/>
              <a:gd name="T33" fmla="*/ 7 h 53"/>
              <a:gd name="T34" fmla="*/ 7 w 68"/>
              <a:gd name="T35" fmla="*/ 18 h 53"/>
              <a:gd name="T36" fmla="*/ 55 w 68"/>
              <a:gd name="T37" fmla="*/ 7 h 53"/>
              <a:gd name="T38" fmla="*/ 55 w 68"/>
              <a:gd name="T39" fmla="*/ 7 h 53"/>
              <a:gd name="T40" fmla="*/ 48 w 68"/>
              <a:gd name="T41" fmla="*/ 18 h 53"/>
              <a:gd name="T42" fmla="*/ 61 w 68"/>
              <a:gd name="T43" fmla="*/ 18 h 53"/>
              <a:gd name="T44" fmla="*/ 55 w 68"/>
              <a:gd name="T45" fmla="*/ 7 h 53"/>
              <a:gd name="T46" fmla="*/ 60 w 68"/>
              <a:gd name="T47" fmla="*/ 21 h 53"/>
              <a:gd name="T48" fmla="*/ 60 w 68"/>
              <a:gd name="T49" fmla="*/ 21 h 53"/>
              <a:gd name="T50" fmla="*/ 46 w 68"/>
              <a:gd name="T51" fmla="*/ 21 h 53"/>
              <a:gd name="T52" fmla="*/ 39 w 68"/>
              <a:gd name="T53" fmla="*/ 42 h 53"/>
              <a:gd name="T54" fmla="*/ 60 w 68"/>
              <a:gd name="T55" fmla="*/ 21 h 53"/>
              <a:gd name="T56" fmla="*/ 29 w 68"/>
              <a:gd name="T57" fmla="*/ 42 h 53"/>
              <a:gd name="T58" fmla="*/ 29 w 68"/>
              <a:gd name="T59" fmla="*/ 42 h 53"/>
              <a:gd name="T60" fmla="*/ 21 w 68"/>
              <a:gd name="T61" fmla="*/ 21 h 53"/>
              <a:gd name="T62" fmla="*/ 8 w 68"/>
              <a:gd name="T63" fmla="*/ 21 h 53"/>
              <a:gd name="T64" fmla="*/ 29 w 68"/>
              <a:gd name="T65" fmla="*/ 42 h 53"/>
              <a:gd name="T66" fmla="*/ 52 w 68"/>
              <a:gd name="T67" fmla="*/ 5 h 53"/>
              <a:gd name="T68" fmla="*/ 52 w 68"/>
              <a:gd name="T69" fmla="*/ 5 h 53"/>
              <a:gd name="T70" fmla="*/ 38 w 68"/>
              <a:gd name="T71" fmla="*/ 5 h 53"/>
              <a:gd name="T72" fmla="*/ 45 w 68"/>
              <a:gd name="T73" fmla="*/ 16 h 53"/>
              <a:gd name="T74" fmla="*/ 52 w 68"/>
              <a:gd name="T75" fmla="*/ 5 h 53"/>
              <a:gd name="T76" fmla="*/ 30 w 68"/>
              <a:gd name="T77" fmla="*/ 5 h 53"/>
              <a:gd name="T78" fmla="*/ 30 w 68"/>
              <a:gd name="T79" fmla="*/ 5 h 53"/>
              <a:gd name="T80" fmla="*/ 16 w 68"/>
              <a:gd name="T81" fmla="*/ 5 h 53"/>
              <a:gd name="T82" fmla="*/ 23 w 68"/>
              <a:gd name="T83" fmla="*/ 16 h 53"/>
              <a:gd name="T84" fmla="*/ 30 w 68"/>
              <a:gd name="T85" fmla="*/ 5 h 53"/>
              <a:gd name="T86" fmla="*/ 25 w 68"/>
              <a:gd name="T87" fmla="*/ 18 h 53"/>
              <a:gd name="T88" fmla="*/ 25 w 68"/>
              <a:gd name="T89" fmla="*/ 18 h 53"/>
              <a:gd name="T90" fmla="*/ 42 w 68"/>
              <a:gd name="T91" fmla="*/ 18 h 53"/>
              <a:gd name="T92" fmla="*/ 34 w 68"/>
              <a:gd name="T93" fmla="*/ 6 h 53"/>
              <a:gd name="T94" fmla="*/ 25 w 68"/>
              <a:gd name="T95" fmla="*/ 18 h 53"/>
              <a:gd name="T96" fmla="*/ 43 w 68"/>
              <a:gd name="T97" fmla="*/ 21 h 53"/>
              <a:gd name="T98" fmla="*/ 43 w 68"/>
              <a:gd name="T99" fmla="*/ 21 h 53"/>
              <a:gd name="T100" fmla="*/ 25 w 68"/>
              <a:gd name="T101" fmla="*/ 21 h 53"/>
              <a:gd name="T102" fmla="*/ 34 w 68"/>
              <a:gd name="T103" fmla="*/ 46 h 53"/>
              <a:gd name="T104" fmla="*/ 43 w 68"/>
              <a:gd name="T10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53">
                <a:moveTo>
                  <a:pt x="1" y="18"/>
                </a:moveTo>
                <a:cubicBezTo>
                  <a:pt x="10" y="2"/>
                  <a:pt x="10" y="2"/>
                  <a:pt x="10" y="2"/>
                </a:cubicBezTo>
                <a:cubicBezTo>
                  <a:pt x="11" y="1"/>
                  <a:pt x="12" y="0"/>
                  <a:pt x="12" y="0"/>
                </a:cubicBezTo>
                <a:cubicBezTo>
                  <a:pt x="55" y="0"/>
                  <a:pt x="55" y="0"/>
                  <a:pt x="55" y="0"/>
                </a:cubicBezTo>
                <a:cubicBezTo>
                  <a:pt x="56" y="0"/>
                  <a:pt x="57" y="1"/>
                  <a:pt x="58" y="2"/>
                </a:cubicBezTo>
                <a:cubicBezTo>
                  <a:pt x="67" y="18"/>
                  <a:pt x="67" y="18"/>
                  <a:pt x="67" y="18"/>
                </a:cubicBezTo>
                <a:cubicBezTo>
                  <a:pt x="68" y="19"/>
                  <a:pt x="68" y="20"/>
                  <a:pt x="67" y="21"/>
                </a:cubicBezTo>
                <a:cubicBezTo>
                  <a:pt x="67" y="21"/>
                  <a:pt x="67" y="21"/>
                  <a:pt x="67" y="21"/>
                </a:cubicBezTo>
                <a:cubicBezTo>
                  <a:pt x="36" y="52"/>
                  <a:pt x="36" y="52"/>
                  <a:pt x="36" y="52"/>
                </a:cubicBezTo>
                <a:cubicBezTo>
                  <a:pt x="35" y="53"/>
                  <a:pt x="33" y="53"/>
                  <a:pt x="32" y="52"/>
                </a:cubicBezTo>
                <a:cubicBezTo>
                  <a:pt x="32" y="52"/>
                  <a:pt x="32" y="52"/>
                  <a:pt x="32" y="52"/>
                </a:cubicBezTo>
                <a:cubicBezTo>
                  <a:pt x="1" y="21"/>
                  <a:pt x="1" y="21"/>
                  <a:pt x="1" y="21"/>
                </a:cubicBezTo>
                <a:cubicBezTo>
                  <a:pt x="0" y="20"/>
                  <a:pt x="0" y="19"/>
                  <a:pt x="1" y="18"/>
                </a:cubicBezTo>
                <a:close/>
                <a:moveTo>
                  <a:pt x="7" y="18"/>
                </a:moveTo>
                <a:cubicBezTo>
                  <a:pt x="7" y="18"/>
                  <a:pt x="7" y="18"/>
                  <a:pt x="7" y="18"/>
                </a:cubicBezTo>
                <a:cubicBezTo>
                  <a:pt x="20" y="18"/>
                  <a:pt x="20" y="18"/>
                  <a:pt x="20" y="18"/>
                </a:cubicBezTo>
                <a:cubicBezTo>
                  <a:pt x="13" y="7"/>
                  <a:pt x="13" y="7"/>
                  <a:pt x="13" y="7"/>
                </a:cubicBezTo>
                <a:cubicBezTo>
                  <a:pt x="7" y="18"/>
                  <a:pt x="7" y="18"/>
                  <a:pt x="7" y="18"/>
                </a:cubicBezTo>
                <a:close/>
                <a:moveTo>
                  <a:pt x="55" y="7"/>
                </a:moveTo>
                <a:cubicBezTo>
                  <a:pt x="55" y="7"/>
                  <a:pt x="55" y="7"/>
                  <a:pt x="55" y="7"/>
                </a:cubicBezTo>
                <a:cubicBezTo>
                  <a:pt x="48" y="18"/>
                  <a:pt x="48" y="18"/>
                  <a:pt x="48" y="18"/>
                </a:cubicBezTo>
                <a:cubicBezTo>
                  <a:pt x="61" y="18"/>
                  <a:pt x="61" y="18"/>
                  <a:pt x="61" y="18"/>
                </a:cubicBezTo>
                <a:cubicBezTo>
                  <a:pt x="55" y="7"/>
                  <a:pt x="55" y="7"/>
                  <a:pt x="55" y="7"/>
                </a:cubicBezTo>
                <a:close/>
                <a:moveTo>
                  <a:pt x="60" y="21"/>
                </a:moveTo>
                <a:cubicBezTo>
                  <a:pt x="60" y="21"/>
                  <a:pt x="60" y="21"/>
                  <a:pt x="60" y="21"/>
                </a:cubicBezTo>
                <a:cubicBezTo>
                  <a:pt x="46" y="21"/>
                  <a:pt x="46" y="21"/>
                  <a:pt x="46" y="21"/>
                </a:cubicBezTo>
                <a:cubicBezTo>
                  <a:pt x="39" y="42"/>
                  <a:pt x="39" y="42"/>
                  <a:pt x="39" y="42"/>
                </a:cubicBezTo>
                <a:cubicBezTo>
                  <a:pt x="60" y="21"/>
                  <a:pt x="60" y="21"/>
                  <a:pt x="60" y="21"/>
                </a:cubicBezTo>
                <a:close/>
                <a:moveTo>
                  <a:pt x="29" y="42"/>
                </a:moveTo>
                <a:cubicBezTo>
                  <a:pt x="29" y="42"/>
                  <a:pt x="29" y="42"/>
                  <a:pt x="29" y="42"/>
                </a:cubicBezTo>
                <a:cubicBezTo>
                  <a:pt x="21" y="21"/>
                  <a:pt x="21" y="21"/>
                  <a:pt x="21" y="21"/>
                </a:cubicBezTo>
                <a:cubicBezTo>
                  <a:pt x="8" y="21"/>
                  <a:pt x="8" y="21"/>
                  <a:pt x="8" y="21"/>
                </a:cubicBezTo>
                <a:cubicBezTo>
                  <a:pt x="29" y="42"/>
                  <a:pt x="29" y="42"/>
                  <a:pt x="29" y="42"/>
                </a:cubicBezTo>
                <a:close/>
                <a:moveTo>
                  <a:pt x="52" y="5"/>
                </a:moveTo>
                <a:cubicBezTo>
                  <a:pt x="52" y="5"/>
                  <a:pt x="52" y="5"/>
                  <a:pt x="52" y="5"/>
                </a:cubicBezTo>
                <a:cubicBezTo>
                  <a:pt x="38" y="5"/>
                  <a:pt x="38" y="5"/>
                  <a:pt x="38" y="5"/>
                </a:cubicBezTo>
                <a:cubicBezTo>
                  <a:pt x="45" y="16"/>
                  <a:pt x="45" y="16"/>
                  <a:pt x="45" y="16"/>
                </a:cubicBezTo>
                <a:cubicBezTo>
                  <a:pt x="52" y="5"/>
                  <a:pt x="52" y="5"/>
                  <a:pt x="52" y="5"/>
                </a:cubicBezTo>
                <a:close/>
                <a:moveTo>
                  <a:pt x="30" y="5"/>
                </a:moveTo>
                <a:cubicBezTo>
                  <a:pt x="30" y="5"/>
                  <a:pt x="30" y="5"/>
                  <a:pt x="30" y="5"/>
                </a:cubicBezTo>
                <a:cubicBezTo>
                  <a:pt x="16" y="5"/>
                  <a:pt x="16" y="5"/>
                  <a:pt x="16" y="5"/>
                </a:cubicBezTo>
                <a:cubicBezTo>
                  <a:pt x="23" y="16"/>
                  <a:pt x="23" y="16"/>
                  <a:pt x="23" y="16"/>
                </a:cubicBezTo>
                <a:cubicBezTo>
                  <a:pt x="30" y="5"/>
                  <a:pt x="30" y="5"/>
                  <a:pt x="30" y="5"/>
                </a:cubicBezTo>
                <a:close/>
                <a:moveTo>
                  <a:pt x="25" y="18"/>
                </a:moveTo>
                <a:cubicBezTo>
                  <a:pt x="25" y="18"/>
                  <a:pt x="25" y="18"/>
                  <a:pt x="25" y="18"/>
                </a:cubicBezTo>
                <a:cubicBezTo>
                  <a:pt x="42" y="18"/>
                  <a:pt x="42" y="18"/>
                  <a:pt x="42" y="18"/>
                </a:cubicBezTo>
                <a:cubicBezTo>
                  <a:pt x="34" y="6"/>
                  <a:pt x="34" y="6"/>
                  <a:pt x="34" y="6"/>
                </a:cubicBezTo>
                <a:cubicBezTo>
                  <a:pt x="25" y="18"/>
                  <a:pt x="25" y="18"/>
                  <a:pt x="25" y="18"/>
                </a:cubicBezTo>
                <a:close/>
                <a:moveTo>
                  <a:pt x="43" y="21"/>
                </a:moveTo>
                <a:cubicBezTo>
                  <a:pt x="43" y="21"/>
                  <a:pt x="43" y="21"/>
                  <a:pt x="43" y="21"/>
                </a:cubicBezTo>
                <a:cubicBezTo>
                  <a:pt x="25" y="21"/>
                  <a:pt x="25" y="21"/>
                  <a:pt x="25" y="21"/>
                </a:cubicBezTo>
                <a:cubicBezTo>
                  <a:pt x="34" y="46"/>
                  <a:pt x="34" y="46"/>
                  <a:pt x="34" y="46"/>
                </a:cubicBezTo>
                <a:cubicBezTo>
                  <a:pt x="43" y="21"/>
                  <a:pt x="43" y="21"/>
                  <a:pt x="4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1"/>
          <p:cNvSpPr>
            <a:spLocks noEditPoints="1"/>
          </p:cNvSpPr>
          <p:nvPr/>
        </p:nvSpPr>
        <p:spPr bwMode="auto">
          <a:xfrm>
            <a:off x="2794000" y="3687763"/>
            <a:ext cx="192088" cy="198437"/>
          </a:xfrm>
          <a:custGeom>
            <a:avLst/>
            <a:gdLst>
              <a:gd name="T0" fmla="*/ 28 w 51"/>
              <a:gd name="T1" fmla="*/ 44 h 53"/>
              <a:gd name="T2" fmla="*/ 24 w 51"/>
              <a:gd name="T3" fmla="*/ 44 h 53"/>
              <a:gd name="T4" fmla="*/ 11 w 51"/>
              <a:gd name="T5" fmla="*/ 8 h 53"/>
              <a:gd name="T6" fmla="*/ 13 w 51"/>
              <a:gd name="T7" fmla="*/ 10 h 53"/>
              <a:gd name="T8" fmla="*/ 9 w 51"/>
              <a:gd name="T9" fmla="*/ 10 h 53"/>
              <a:gd name="T10" fmla="*/ 40 w 51"/>
              <a:gd name="T11" fmla="*/ 8 h 53"/>
              <a:gd name="T12" fmla="*/ 42 w 51"/>
              <a:gd name="T13" fmla="*/ 10 h 53"/>
              <a:gd name="T14" fmla="*/ 38 w 51"/>
              <a:gd name="T15" fmla="*/ 10 h 53"/>
              <a:gd name="T16" fmla="*/ 26 w 51"/>
              <a:gd name="T17" fmla="*/ 38 h 53"/>
              <a:gd name="T18" fmla="*/ 33 w 51"/>
              <a:gd name="T19" fmla="*/ 29 h 53"/>
              <a:gd name="T20" fmla="*/ 36 w 51"/>
              <a:gd name="T21" fmla="*/ 15 h 53"/>
              <a:gd name="T22" fmla="*/ 35 w 51"/>
              <a:gd name="T23" fmla="*/ 14 h 53"/>
              <a:gd name="T24" fmla="*/ 15 w 51"/>
              <a:gd name="T25" fmla="*/ 15 h 53"/>
              <a:gd name="T26" fmla="*/ 18 w 51"/>
              <a:gd name="T27" fmla="*/ 29 h 53"/>
              <a:gd name="T28" fmla="*/ 36 w 51"/>
              <a:gd name="T29" fmla="*/ 30 h 53"/>
              <a:gd name="T30" fmla="*/ 26 w 51"/>
              <a:gd name="T31" fmla="*/ 41 h 53"/>
              <a:gd name="T32" fmla="*/ 25 w 51"/>
              <a:gd name="T33" fmla="*/ 41 h 53"/>
              <a:gd name="T34" fmla="*/ 12 w 51"/>
              <a:gd name="T35" fmla="*/ 16 h 53"/>
              <a:gd name="T36" fmla="*/ 13 w 51"/>
              <a:gd name="T37" fmla="*/ 14 h 53"/>
              <a:gd name="T38" fmla="*/ 15 w 51"/>
              <a:gd name="T39" fmla="*/ 12 h 53"/>
              <a:gd name="T40" fmla="*/ 36 w 51"/>
              <a:gd name="T41" fmla="*/ 12 h 53"/>
              <a:gd name="T42" fmla="*/ 38 w 51"/>
              <a:gd name="T43" fmla="*/ 14 h 53"/>
              <a:gd name="T44" fmla="*/ 39 w 51"/>
              <a:gd name="T45" fmla="*/ 15 h 53"/>
              <a:gd name="T46" fmla="*/ 36 w 51"/>
              <a:gd name="T47" fmla="*/ 30 h 53"/>
              <a:gd name="T48" fmla="*/ 26 w 51"/>
              <a:gd name="T49" fmla="*/ 49 h 53"/>
              <a:gd name="T50" fmla="*/ 47 w 51"/>
              <a:gd name="T51" fmla="*/ 11 h 53"/>
              <a:gd name="T52" fmla="*/ 11 w 51"/>
              <a:gd name="T53" fmla="*/ 4 h 53"/>
              <a:gd name="T54" fmla="*/ 5 w 51"/>
              <a:gd name="T55" fmla="*/ 12 h 53"/>
              <a:gd name="T56" fmla="*/ 27 w 51"/>
              <a:gd name="T57" fmla="*/ 53 h 53"/>
              <a:gd name="T58" fmla="*/ 25 w 51"/>
              <a:gd name="T59" fmla="*/ 53 h 53"/>
              <a:gd name="T60" fmla="*/ 1 w 51"/>
              <a:gd name="T61" fmla="*/ 10 h 53"/>
              <a:gd name="T62" fmla="*/ 2 w 51"/>
              <a:gd name="T63" fmla="*/ 7 h 53"/>
              <a:gd name="T64" fmla="*/ 7 w 51"/>
              <a:gd name="T65" fmla="*/ 2 h 53"/>
              <a:gd name="T66" fmla="*/ 42 w 51"/>
              <a:gd name="T67" fmla="*/ 0 h 53"/>
              <a:gd name="T68" fmla="*/ 44 w 51"/>
              <a:gd name="T69" fmla="*/ 2 h 53"/>
              <a:gd name="T70" fmla="*/ 51 w 51"/>
              <a:gd name="T71" fmla="*/ 9 h 53"/>
              <a:gd name="T72" fmla="*/ 51 w 51"/>
              <a:gd name="T7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3">
                <a:moveTo>
                  <a:pt x="26" y="42"/>
                </a:moveTo>
                <a:cubicBezTo>
                  <a:pt x="27" y="42"/>
                  <a:pt x="28" y="42"/>
                  <a:pt x="28" y="44"/>
                </a:cubicBezTo>
                <a:cubicBezTo>
                  <a:pt x="28" y="45"/>
                  <a:pt x="27" y="46"/>
                  <a:pt x="26" y="46"/>
                </a:cubicBezTo>
                <a:cubicBezTo>
                  <a:pt x="25" y="46"/>
                  <a:pt x="24" y="45"/>
                  <a:pt x="24" y="44"/>
                </a:cubicBezTo>
                <a:cubicBezTo>
                  <a:pt x="24" y="42"/>
                  <a:pt x="25" y="42"/>
                  <a:pt x="26" y="42"/>
                </a:cubicBezTo>
                <a:close/>
                <a:moveTo>
                  <a:pt x="11" y="8"/>
                </a:moveTo>
                <a:cubicBezTo>
                  <a:pt x="11" y="8"/>
                  <a:pt x="11" y="8"/>
                  <a:pt x="11" y="8"/>
                </a:cubicBezTo>
                <a:cubicBezTo>
                  <a:pt x="12" y="8"/>
                  <a:pt x="13" y="9"/>
                  <a:pt x="13" y="10"/>
                </a:cubicBezTo>
                <a:cubicBezTo>
                  <a:pt x="13" y="11"/>
                  <a:pt x="12" y="12"/>
                  <a:pt x="11" y="12"/>
                </a:cubicBezTo>
                <a:cubicBezTo>
                  <a:pt x="10" y="12"/>
                  <a:pt x="9" y="11"/>
                  <a:pt x="9" y="10"/>
                </a:cubicBezTo>
                <a:cubicBezTo>
                  <a:pt x="9" y="9"/>
                  <a:pt x="10" y="8"/>
                  <a:pt x="11" y="8"/>
                </a:cubicBezTo>
                <a:close/>
                <a:moveTo>
                  <a:pt x="40" y="8"/>
                </a:moveTo>
                <a:cubicBezTo>
                  <a:pt x="40" y="8"/>
                  <a:pt x="40" y="8"/>
                  <a:pt x="40" y="8"/>
                </a:cubicBezTo>
                <a:cubicBezTo>
                  <a:pt x="41" y="8"/>
                  <a:pt x="42" y="9"/>
                  <a:pt x="42" y="10"/>
                </a:cubicBezTo>
                <a:cubicBezTo>
                  <a:pt x="42" y="11"/>
                  <a:pt x="41" y="12"/>
                  <a:pt x="40" y="12"/>
                </a:cubicBezTo>
                <a:cubicBezTo>
                  <a:pt x="39" y="12"/>
                  <a:pt x="38" y="11"/>
                  <a:pt x="38" y="10"/>
                </a:cubicBezTo>
                <a:cubicBezTo>
                  <a:pt x="38" y="9"/>
                  <a:pt x="39" y="8"/>
                  <a:pt x="40" y="8"/>
                </a:cubicBezTo>
                <a:close/>
                <a:moveTo>
                  <a:pt x="26" y="38"/>
                </a:moveTo>
                <a:cubicBezTo>
                  <a:pt x="26" y="38"/>
                  <a:pt x="26" y="38"/>
                  <a:pt x="26" y="38"/>
                </a:cubicBezTo>
                <a:cubicBezTo>
                  <a:pt x="29" y="36"/>
                  <a:pt x="31" y="32"/>
                  <a:pt x="33" y="29"/>
                </a:cubicBezTo>
                <a:cubicBezTo>
                  <a:pt x="35" y="25"/>
                  <a:pt x="37" y="21"/>
                  <a:pt x="37" y="16"/>
                </a:cubicBezTo>
                <a:cubicBezTo>
                  <a:pt x="37" y="16"/>
                  <a:pt x="37" y="16"/>
                  <a:pt x="36" y="15"/>
                </a:cubicBezTo>
                <a:cubicBezTo>
                  <a:pt x="36" y="15"/>
                  <a:pt x="36" y="15"/>
                  <a:pt x="36" y="15"/>
                </a:cubicBezTo>
                <a:cubicBezTo>
                  <a:pt x="36" y="15"/>
                  <a:pt x="35" y="14"/>
                  <a:pt x="35" y="14"/>
                </a:cubicBezTo>
                <a:cubicBezTo>
                  <a:pt x="16" y="14"/>
                  <a:pt x="16" y="14"/>
                  <a:pt x="16" y="14"/>
                </a:cubicBezTo>
                <a:cubicBezTo>
                  <a:pt x="16" y="14"/>
                  <a:pt x="16" y="15"/>
                  <a:pt x="15" y="15"/>
                </a:cubicBezTo>
                <a:cubicBezTo>
                  <a:pt x="15" y="16"/>
                  <a:pt x="14" y="16"/>
                  <a:pt x="14" y="16"/>
                </a:cubicBezTo>
                <a:cubicBezTo>
                  <a:pt x="15" y="21"/>
                  <a:pt x="16" y="25"/>
                  <a:pt x="18" y="29"/>
                </a:cubicBezTo>
                <a:cubicBezTo>
                  <a:pt x="20" y="32"/>
                  <a:pt x="23" y="36"/>
                  <a:pt x="26" y="38"/>
                </a:cubicBezTo>
                <a:close/>
                <a:moveTo>
                  <a:pt x="36" y="30"/>
                </a:moveTo>
                <a:cubicBezTo>
                  <a:pt x="36" y="30"/>
                  <a:pt x="36" y="30"/>
                  <a:pt x="36" y="30"/>
                </a:cubicBezTo>
                <a:cubicBezTo>
                  <a:pt x="33" y="34"/>
                  <a:pt x="30" y="38"/>
                  <a:pt x="26" y="41"/>
                </a:cubicBezTo>
                <a:cubicBezTo>
                  <a:pt x="26" y="41"/>
                  <a:pt x="26" y="41"/>
                  <a:pt x="26" y="41"/>
                </a:cubicBezTo>
                <a:cubicBezTo>
                  <a:pt x="26" y="41"/>
                  <a:pt x="25" y="41"/>
                  <a:pt x="25" y="41"/>
                </a:cubicBezTo>
                <a:cubicBezTo>
                  <a:pt x="21" y="38"/>
                  <a:pt x="18" y="34"/>
                  <a:pt x="16" y="30"/>
                </a:cubicBezTo>
                <a:cubicBezTo>
                  <a:pt x="14" y="26"/>
                  <a:pt x="12" y="21"/>
                  <a:pt x="12" y="16"/>
                </a:cubicBezTo>
                <a:cubicBezTo>
                  <a:pt x="12" y="16"/>
                  <a:pt x="12" y="15"/>
                  <a:pt x="12" y="15"/>
                </a:cubicBezTo>
                <a:cubicBezTo>
                  <a:pt x="13" y="14"/>
                  <a:pt x="13" y="14"/>
                  <a:pt x="13" y="14"/>
                </a:cubicBezTo>
                <a:cubicBezTo>
                  <a:pt x="13" y="14"/>
                  <a:pt x="13" y="14"/>
                  <a:pt x="13" y="14"/>
                </a:cubicBezTo>
                <a:cubicBezTo>
                  <a:pt x="14" y="13"/>
                  <a:pt x="14" y="13"/>
                  <a:pt x="15" y="12"/>
                </a:cubicBezTo>
                <a:cubicBezTo>
                  <a:pt x="15" y="12"/>
                  <a:pt x="15" y="12"/>
                  <a:pt x="16" y="12"/>
                </a:cubicBezTo>
                <a:cubicBezTo>
                  <a:pt x="36" y="12"/>
                  <a:pt x="36" y="12"/>
                  <a:pt x="36" y="12"/>
                </a:cubicBezTo>
                <a:cubicBezTo>
                  <a:pt x="36" y="12"/>
                  <a:pt x="36" y="12"/>
                  <a:pt x="37" y="12"/>
                </a:cubicBezTo>
                <a:cubicBezTo>
                  <a:pt x="37" y="13"/>
                  <a:pt x="38" y="13"/>
                  <a:pt x="38" y="14"/>
                </a:cubicBezTo>
                <a:cubicBezTo>
                  <a:pt x="38" y="14"/>
                  <a:pt x="38" y="14"/>
                  <a:pt x="38" y="14"/>
                </a:cubicBezTo>
                <a:cubicBezTo>
                  <a:pt x="38" y="14"/>
                  <a:pt x="39" y="14"/>
                  <a:pt x="39" y="15"/>
                </a:cubicBezTo>
                <a:cubicBezTo>
                  <a:pt x="40" y="15"/>
                  <a:pt x="40" y="16"/>
                  <a:pt x="40" y="16"/>
                </a:cubicBezTo>
                <a:cubicBezTo>
                  <a:pt x="39" y="21"/>
                  <a:pt x="38" y="26"/>
                  <a:pt x="36" y="30"/>
                </a:cubicBezTo>
                <a:close/>
                <a:moveTo>
                  <a:pt x="26" y="49"/>
                </a:moveTo>
                <a:cubicBezTo>
                  <a:pt x="26" y="49"/>
                  <a:pt x="26" y="49"/>
                  <a:pt x="26" y="49"/>
                </a:cubicBezTo>
                <a:cubicBezTo>
                  <a:pt x="39" y="42"/>
                  <a:pt x="47" y="27"/>
                  <a:pt x="47" y="12"/>
                </a:cubicBezTo>
                <a:cubicBezTo>
                  <a:pt x="47" y="11"/>
                  <a:pt x="47" y="11"/>
                  <a:pt x="47" y="11"/>
                </a:cubicBezTo>
                <a:cubicBezTo>
                  <a:pt x="44" y="10"/>
                  <a:pt x="41" y="7"/>
                  <a:pt x="41" y="4"/>
                </a:cubicBezTo>
                <a:cubicBezTo>
                  <a:pt x="11" y="4"/>
                  <a:pt x="11" y="4"/>
                  <a:pt x="11" y="4"/>
                </a:cubicBezTo>
                <a:cubicBezTo>
                  <a:pt x="10" y="7"/>
                  <a:pt x="8" y="10"/>
                  <a:pt x="5" y="11"/>
                </a:cubicBezTo>
                <a:cubicBezTo>
                  <a:pt x="5" y="12"/>
                  <a:pt x="5" y="12"/>
                  <a:pt x="5" y="12"/>
                </a:cubicBezTo>
                <a:cubicBezTo>
                  <a:pt x="5" y="27"/>
                  <a:pt x="12" y="42"/>
                  <a:pt x="26" y="49"/>
                </a:cubicBezTo>
                <a:close/>
                <a:moveTo>
                  <a:pt x="27" y="53"/>
                </a:moveTo>
                <a:cubicBezTo>
                  <a:pt x="27" y="53"/>
                  <a:pt x="27" y="53"/>
                  <a:pt x="27" y="53"/>
                </a:cubicBezTo>
                <a:cubicBezTo>
                  <a:pt x="26" y="53"/>
                  <a:pt x="25" y="53"/>
                  <a:pt x="25" y="53"/>
                </a:cubicBezTo>
                <a:cubicBezTo>
                  <a:pt x="10" y="45"/>
                  <a:pt x="0" y="29"/>
                  <a:pt x="0" y="12"/>
                </a:cubicBezTo>
                <a:cubicBezTo>
                  <a:pt x="0" y="12"/>
                  <a:pt x="1" y="11"/>
                  <a:pt x="1" y="10"/>
                </a:cubicBezTo>
                <a:cubicBezTo>
                  <a:pt x="1" y="10"/>
                  <a:pt x="1" y="9"/>
                  <a:pt x="1" y="9"/>
                </a:cubicBezTo>
                <a:cubicBezTo>
                  <a:pt x="1" y="8"/>
                  <a:pt x="1" y="7"/>
                  <a:pt x="2" y="7"/>
                </a:cubicBezTo>
                <a:cubicBezTo>
                  <a:pt x="5" y="7"/>
                  <a:pt x="7" y="4"/>
                  <a:pt x="7" y="2"/>
                </a:cubicBezTo>
                <a:cubicBezTo>
                  <a:pt x="7" y="2"/>
                  <a:pt x="7" y="2"/>
                  <a:pt x="7" y="2"/>
                </a:cubicBezTo>
                <a:cubicBezTo>
                  <a:pt x="7" y="1"/>
                  <a:pt x="8" y="0"/>
                  <a:pt x="9" y="0"/>
                </a:cubicBezTo>
                <a:cubicBezTo>
                  <a:pt x="42" y="0"/>
                  <a:pt x="42" y="0"/>
                  <a:pt x="42" y="0"/>
                </a:cubicBezTo>
                <a:cubicBezTo>
                  <a:pt x="42" y="0"/>
                  <a:pt x="42" y="0"/>
                  <a:pt x="42" y="0"/>
                </a:cubicBezTo>
                <a:cubicBezTo>
                  <a:pt x="44" y="0"/>
                  <a:pt x="44" y="1"/>
                  <a:pt x="44" y="2"/>
                </a:cubicBezTo>
                <a:cubicBezTo>
                  <a:pt x="44" y="4"/>
                  <a:pt x="46" y="7"/>
                  <a:pt x="49" y="7"/>
                </a:cubicBezTo>
                <a:cubicBezTo>
                  <a:pt x="50" y="7"/>
                  <a:pt x="51" y="8"/>
                  <a:pt x="51" y="9"/>
                </a:cubicBezTo>
                <a:cubicBezTo>
                  <a:pt x="51" y="9"/>
                  <a:pt x="51" y="10"/>
                  <a:pt x="51" y="10"/>
                </a:cubicBezTo>
                <a:cubicBezTo>
                  <a:pt x="51" y="11"/>
                  <a:pt x="51" y="12"/>
                  <a:pt x="51" y="12"/>
                </a:cubicBezTo>
                <a:cubicBezTo>
                  <a:pt x="51" y="29"/>
                  <a:pt x="42" y="45"/>
                  <a:pt x="2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0" name="Rectangle 84"/>
          <p:cNvSpPr>
            <a:spLocks noChangeArrowheads="1"/>
          </p:cNvSpPr>
          <p:nvPr/>
        </p:nvSpPr>
        <p:spPr bwMode="auto">
          <a:xfrm>
            <a:off x="180591" y="2461507"/>
            <a:ext cx="254213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高端装备制造</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地质勘测、气象探测、通信中继、农药喷洒等民用无人机</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侦查、情报收集、跟踪、通讯等军用产品</a:t>
            </a:r>
            <a:endParaRPr lang="en-US" altLang="zh-CN" sz="800" dirty="0" smtClean="0">
              <a:solidFill>
                <a:schemeClr val="bg1"/>
              </a:solidFill>
            </a:endParaRPr>
          </a:p>
        </p:txBody>
      </p:sp>
      <p:sp>
        <p:nvSpPr>
          <p:cNvPr id="34901" name="Rectangle 85"/>
          <p:cNvSpPr>
            <a:spLocks noChangeArrowheads="1"/>
          </p:cNvSpPr>
          <p:nvPr/>
        </p:nvSpPr>
        <p:spPr bwMode="auto">
          <a:xfrm>
            <a:off x="6515271" y="3609759"/>
            <a:ext cx="1990725" cy="3177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金属新材料产业</a:t>
            </a:r>
          </a:p>
          <a:p>
            <a:pPr>
              <a:lnSpc>
                <a:spcPct val="120000"/>
              </a:lnSpc>
              <a:buFont typeface="Arial" charset="0"/>
              <a:buNone/>
            </a:pPr>
            <a:r>
              <a:rPr lang="zh-CN" altLang="en-US" sz="800" dirty="0" smtClean="0">
                <a:solidFill>
                  <a:schemeClr val="bg1"/>
                </a:solidFill>
              </a:rPr>
              <a:t>矿产业、铜加工、铜精深加工和铜贸易</a:t>
            </a:r>
            <a:endParaRPr lang="zh-CN" altLang="en-US" sz="800" dirty="0">
              <a:solidFill>
                <a:schemeClr val="bg1"/>
              </a:solidFill>
            </a:endParaRPr>
          </a:p>
        </p:txBody>
      </p:sp>
      <p:sp>
        <p:nvSpPr>
          <p:cNvPr id="50" name="Freeform 114"/>
          <p:cNvSpPr>
            <a:spLocks noEditPoints="1"/>
          </p:cNvSpPr>
          <p:nvPr/>
        </p:nvSpPr>
        <p:spPr bwMode="auto">
          <a:xfrm>
            <a:off x="5913041" y="3870325"/>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Rectangle 85"/>
          <p:cNvSpPr>
            <a:spLocks noChangeArrowheads="1"/>
          </p:cNvSpPr>
          <p:nvPr/>
        </p:nvSpPr>
        <p:spPr bwMode="auto">
          <a:xfrm>
            <a:off x="6155135" y="2578894"/>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非金属新材料产业</a:t>
            </a:r>
          </a:p>
          <a:p>
            <a:pPr>
              <a:lnSpc>
                <a:spcPct val="120000"/>
              </a:lnSpc>
              <a:buFont typeface="Arial" charset="0"/>
              <a:buNone/>
            </a:pPr>
            <a:r>
              <a:rPr lang="zh-CN" altLang="en-US" sz="800" dirty="0" smtClean="0">
                <a:solidFill>
                  <a:schemeClr val="bg1"/>
                </a:solidFill>
              </a:rPr>
              <a:t>以聚酰亚胺为主导的完整产业链和多元化产业群体</a:t>
            </a:r>
            <a:endParaRPr lang="zh-CN" altLang="en-US" sz="800" dirty="0">
              <a:solidFill>
                <a:schemeClr val="bg1"/>
              </a:solidFill>
            </a:endParaRPr>
          </a:p>
        </p:txBody>
      </p:sp>
      <p:sp>
        <p:nvSpPr>
          <p:cNvPr id="52" name="Rectangle 85"/>
          <p:cNvSpPr>
            <a:spLocks noChangeArrowheads="1"/>
          </p:cNvSpPr>
          <p:nvPr/>
        </p:nvSpPr>
        <p:spPr bwMode="auto">
          <a:xfrm>
            <a:off x="5170488" y="4445000"/>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大宗商品交易中心</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上海、香港、日内瓦和新加坡四个贸易平台，以及国内三个交易中心</a:t>
            </a:r>
            <a:endParaRPr lang="zh-CN" altLang="en-US" sz="800" dirty="0">
              <a:solidFill>
                <a:schemeClr val="bg1"/>
              </a:solidFill>
            </a:endParaRPr>
          </a:p>
        </p:txBody>
      </p:sp>
      <p:sp>
        <p:nvSpPr>
          <p:cNvPr id="53" name="Rectangle 85"/>
          <p:cNvSpPr>
            <a:spLocks noChangeArrowheads="1"/>
          </p:cNvSpPr>
          <p:nvPr/>
        </p:nvSpPr>
        <p:spPr bwMode="auto">
          <a:xfrm>
            <a:off x="6034088" y="1312509"/>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大健康</a:t>
            </a:r>
            <a:endParaRPr lang="en-US" altLang="zh-CN" sz="1000" b="1" dirty="0" smtClean="0">
              <a:solidFill>
                <a:srgbClr val="EF6541"/>
              </a:solidFill>
            </a:endParaRPr>
          </a:p>
          <a:p>
            <a:pPr>
              <a:lnSpc>
                <a:spcPct val="120000"/>
              </a:lnSpc>
            </a:pPr>
            <a:r>
              <a:rPr lang="zh-CN" altLang="en-US" sz="800" dirty="0" smtClean="0">
                <a:solidFill>
                  <a:schemeClr val="bg1"/>
                </a:solidFill>
              </a:rPr>
              <a:t>医疗事业、养生养老</a:t>
            </a:r>
            <a:r>
              <a:rPr lang="zh-CN" altLang="en-US" sz="800" dirty="0">
                <a:solidFill>
                  <a:schemeClr val="bg1"/>
                </a:solidFill>
              </a:rPr>
              <a:t>、教育培训、科研、低氘水项目</a:t>
            </a:r>
            <a:endParaRPr lang="zh-CN" altLang="en-US" sz="800" dirty="0">
              <a:solidFill>
                <a:schemeClr val="bg1"/>
              </a:solidFill>
            </a:endParaRPr>
          </a:p>
        </p:txBody>
      </p:sp>
      <p:sp>
        <p:nvSpPr>
          <p:cNvPr id="54" name="Rectangle 84"/>
          <p:cNvSpPr>
            <a:spLocks noChangeArrowheads="1"/>
          </p:cNvSpPr>
          <p:nvPr/>
        </p:nvSpPr>
        <p:spPr bwMode="auto">
          <a:xfrm>
            <a:off x="367879" y="1555940"/>
            <a:ext cx="240957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大文化</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以汉玉、红木和园艺为根基的文化</a:t>
            </a:r>
            <a:r>
              <a:rPr lang="zh-CN" altLang="en-US" sz="800" dirty="0">
                <a:solidFill>
                  <a:schemeClr val="bg1"/>
                </a:solidFill>
              </a:rPr>
              <a:t>创意、文化旅游、文化传媒、文化产业园区开发</a:t>
            </a:r>
            <a:endParaRPr lang="en-US" altLang="zh-CN" sz="800" dirty="0" smtClean="0">
              <a:solidFill>
                <a:schemeClr val="bg1"/>
              </a:solidFill>
            </a:endParaRPr>
          </a:p>
        </p:txBody>
      </p:sp>
      <p:sp>
        <p:nvSpPr>
          <p:cNvPr id="55" name="Rectangle 84"/>
          <p:cNvSpPr>
            <a:spLocks noChangeArrowheads="1"/>
          </p:cNvSpPr>
          <p:nvPr/>
        </p:nvSpPr>
        <p:spPr bwMode="auto">
          <a:xfrm>
            <a:off x="214154" y="3518782"/>
            <a:ext cx="22779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半导体和智能终端产业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半导体：</a:t>
            </a:r>
            <a:r>
              <a:rPr lang="en-US" altLang="zh-CN" sz="800" dirty="0" smtClean="0">
                <a:solidFill>
                  <a:schemeClr val="bg1"/>
                </a:solidFill>
              </a:rPr>
              <a:t>IC</a:t>
            </a:r>
            <a:r>
              <a:rPr lang="zh-CN" altLang="en-US" sz="800" dirty="0" smtClean="0">
                <a:solidFill>
                  <a:schemeClr val="bg1"/>
                </a:solidFill>
              </a:rPr>
              <a:t>设计、晶圆制造、封装测试、整机产品</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电子信息：电子材料、线路板、产品制造</a:t>
            </a:r>
            <a:endParaRPr lang="en-US" altLang="zh-CN" sz="800" dirty="0" smtClean="0">
              <a:solidFill>
                <a:schemeClr val="bg1"/>
              </a:solidFill>
            </a:endParaRPr>
          </a:p>
        </p:txBody>
      </p:sp>
    </p:spTree>
    <p:extLst>
      <p:ext uri="{BB962C8B-B14F-4D97-AF65-F5344CB8AC3E}">
        <p14:creationId xmlns:p14="http://schemas.microsoft.com/office/powerpoint/2010/main" val="1543663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29312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a:t>
            </a:r>
            <a:r>
              <a:rPr lang="zh-CN" altLang="en-US" b="1" dirty="0" smtClean="0">
                <a:solidFill>
                  <a:srgbClr val="EF6541"/>
                </a:solidFill>
                <a:latin typeface="微软雅黑" charset="-122"/>
                <a:ea typeface="微软雅黑" charset="-122"/>
              </a:rPr>
              <a:t>全产业链</a:t>
            </a:r>
            <a:r>
              <a:rPr lang="zh-CN" altLang="en-US" b="1" dirty="0" smtClean="0">
                <a:solidFill>
                  <a:schemeClr val="bg1"/>
                </a:solidFill>
                <a:latin typeface="微软雅黑" charset="-122"/>
                <a:ea typeface="微软雅黑" charset="-122"/>
              </a:rPr>
              <a:t>业务模式</a:t>
            </a:r>
            <a:endParaRPr lang="en-US" altLang="zh-CN" b="1" dirty="0">
              <a:solidFill>
                <a:schemeClr val="bg1"/>
              </a:solidFill>
              <a:latin typeface="微软雅黑" charset="-122"/>
              <a:ea typeface="微软雅黑" charset="-122"/>
            </a:endParaRPr>
          </a:p>
        </p:txBody>
      </p:sp>
      <p:sp>
        <p:nvSpPr>
          <p:cNvPr id="30725" name="Text Box 5"/>
          <p:cNvSpPr txBox="1">
            <a:spLocks noChangeArrowheads="1"/>
          </p:cNvSpPr>
          <p:nvPr/>
        </p:nvSpPr>
        <p:spPr bwMode="auto">
          <a:xfrm>
            <a:off x="250825" y="627063"/>
            <a:ext cx="399083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有色金属是工业上对金属的一种分类，指除铁、铬、锰之外，存在于自然界中的金属。</a:t>
            </a:r>
            <a:endParaRPr lang="en-US" altLang="zh-CN" sz="800"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45172"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39" name="Group 19"/>
          <p:cNvGrpSpPr>
            <a:grpSpLocks/>
          </p:cNvGrpSpPr>
          <p:nvPr/>
        </p:nvGrpSpPr>
        <p:grpSpPr bwMode="auto">
          <a:xfrm>
            <a:off x="7286625" y="2490788"/>
            <a:ext cx="241300" cy="217487"/>
            <a:chOff x="0" y="0"/>
            <a:chExt cx="152" cy="137"/>
          </a:xfrm>
        </p:grpSpPr>
        <p:sp>
          <p:nvSpPr>
            <p:cNvPr id="30740"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5" name="Rectangle 25"/>
          <p:cNvSpPr>
            <a:spLocks noChangeArrowheads="1"/>
          </p:cNvSpPr>
          <p:nvPr/>
        </p:nvSpPr>
        <p:spPr bwMode="auto">
          <a:xfrm>
            <a:off x="935038" y="1274763"/>
            <a:ext cx="727392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正威国际集团是以铜业起家的，经过</a:t>
            </a:r>
            <a:r>
              <a:rPr lang="en-US" altLang="zh-CN" sz="1000" dirty="0" smtClean="0">
                <a:solidFill>
                  <a:schemeClr val="bg1"/>
                </a:solidFill>
              </a:rPr>
              <a:t>20</a:t>
            </a:r>
            <a:r>
              <a:rPr lang="zh-CN" altLang="en-US" sz="1000" dirty="0" smtClean="0">
                <a:solidFill>
                  <a:schemeClr val="bg1"/>
                </a:solidFill>
              </a:rPr>
              <a:t>多年的努力，已经形成了有色金属的全产业链业务模式。通常情况下，企业都是沿着产业链条自上而下展开延伸的，而王文银的正威国际集团恰恰相反，走出了一条自下而上的“逆袭之路”。因此他常常戏称自己是把“插头”做到“石头”的第一人。</a:t>
            </a:r>
            <a:r>
              <a:rPr lang="en-US" altLang="zh-CN" sz="1000" dirty="0" smtClean="0">
                <a:solidFill>
                  <a:schemeClr val="bg1"/>
                </a:solidFill>
              </a:rPr>
              <a:t> </a:t>
            </a:r>
            <a:endParaRPr lang="zh-CN" altLang="en-US" sz="1000" dirty="0">
              <a:solidFill>
                <a:schemeClr val="bg1"/>
              </a:solidFill>
            </a:endParaRPr>
          </a:p>
        </p:txBody>
      </p:sp>
      <p:sp>
        <p:nvSpPr>
          <p:cNvPr id="30746" name="Rectangle 26"/>
          <p:cNvSpPr>
            <a:spLocks noChangeArrowheads="1"/>
          </p:cNvSpPr>
          <p:nvPr/>
        </p:nvSpPr>
        <p:spPr bwMode="auto">
          <a:xfrm>
            <a:off x="6718299" y="3722688"/>
            <a:ext cx="2101825"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贸易平台</a:t>
            </a:r>
            <a:endParaRPr lang="zh-CN" altLang="en-US" sz="1200" dirty="0">
              <a:solidFill>
                <a:schemeClr val="bg1"/>
              </a:solidFill>
            </a:endParaRPr>
          </a:p>
          <a:p>
            <a:pPr>
              <a:lnSpc>
                <a:spcPct val="120000"/>
              </a:lnSpc>
              <a:buFont typeface="Arial" charset="0"/>
              <a:buNone/>
            </a:pPr>
            <a:r>
              <a:rPr lang="zh-CN" altLang="en-US" sz="900" dirty="0" smtClean="0">
                <a:solidFill>
                  <a:schemeClr val="bg1"/>
                </a:solidFill>
              </a:rPr>
              <a:t>金属新材料的全产业链虽然形成，但是金属新材料的生产销售利润很低，河南金属交易中心、贵州国际商品交易中心和湖南国际矿产资源交易中心以及上海</a:t>
            </a:r>
            <a:r>
              <a:rPr lang="zh-CN" altLang="en-US" sz="900" dirty="0" smtClean="0">
                <a:solidFill>
                  <a:schemeClr val="bg1"/>
                </a:solidFill>
              </a:rPr>
              <a:t>、香港、日内瓦和新加坡四大贸易平台的建立，完善了正威的铜业全产业链模式。</a:t>
            </a:r>
            <a:endParaRPr lang="zh-CN" altLang="en-US" sz="900" dirty="0">
              <a:solidFill>
                <a:schemeClr val="bg1"/>
              </a:solidFill>
            </a:endParaRPr>
          </a:p>
        </p:txBody>
      </p:sp>
      <p:sp>
        <p:nvSpPr>
          <p:cNvPr id="30747" name="Rectangle 27"/>
          <p:cNvSpPr>
            <a:spLocks noChangeArrowheads="1"/>
          </p:cNvSpPr>
          <p:nvPr/>
        </p:nvSpPr>
        <p:spPr bwMode="auto">
          <a:xfrm>
            <a:off x="4845050" y="3722688"/>
            <a:ext cx="1527150"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精深加工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旗下宏威高新材料有限公司的挠性覆铜板生产项目落户四川广安，</a:t>
            </a:r>
            <a:r>
              <a:rPr lang="en-US" altLang="zh-CN" sz="900" dirty="0" smtClean="0">
                <a:solidFill>
                  <a:schemeClr val="bg1"/>
                </a:solidFill>
              </a:rPr>
              <a:t>24</a:t>
            </a:r>
            <a:r>
              <a:rPr lang="zh-CN" altLang="en-US" sz="900" dirty="0" smtClean="0">
                <a:solidFill>
                  <a:schemeClr val="bg1"/>
                </a:solidFill>
              </a:rPr>
              <a:t>条生产线，年产</a:t>
            </a:r>
            <a:r>
              <a:rPr lang="en-US" altLang="zh-CN" sz="900" dirty="0" smtClean="0">
                <a:solidFill>
                  <a:schemeClr val="bg1"/>
                </a:solidFill>
              </a:rPr>
              <a:t>3000</a:t>
            </a:r>
            <a:r>
              <a:rPr lang="zh-CN" altLang="en-US" sz="900" dirty="0" smtClean="0">
                <a:solidFill>
                  <a:schemeClr val="bg1"/>
                </a:solidFill>
              </a:rPr>
              <a:t>万平方米的生产规模，占领全球</a:t>
            </a:r>
            <a:r>
              <a:rPr lang="en-US" altLang="zh-CN" sz="900" dirty="0" smtClean="0">
                <a:solidFill>
                  <a:schemeClr val="bg1"/>
                </a:solidFill>
              </a:rPr>
              <a:t>15%</a:t>
            </a:r>
            <a:r>
              <a:rPr lang="zh-CN" altLang="en-US" sz="900" dirty="0" smtClean="0">
                <a:solidFill>
                  <a:schemeClr val="bg1"/>
                </a:solidFill>
              </a:rPr>
              <a:t>的高端挠性覆铜板市场，实现年产值超过</a:t>
            </a:r>
            <a:r>
              <a:rPr lang="en-US" altLang="zh-CN" sz="900" dirty="0" smtClean="0">
                <a:solidFill>
                  <a:schemeClr val="bg1"/>
                </a:solidFill>
              </a:rPr>
              <a:t>26</a:t>
            </a:r>
            <a:r>
              <a:rPr lang="zh-CN" altLang="en-US" sz="900" dirty="0" smtClean="0">
                <a:solidFill>
                  <a:schemeClr val="bg1"/>
                </a:solidFill>
              </a:rPr>
              <a:t>亿元</a:t>
            </a:r>
            <a:endParaRPr lang="zh-CN" altLang="en-US" sz="900" dirty="0">
              <a:solidFill>
                <a:schemeClr val="bg1"/>
              </a:solidFill>
            </a:endParaRPr>
          </a:p>
        </p:txBody>
      </p:sp>
      <p:sp>
        <p:nvSpPr>
          <p:cNvPr id="30748" name="Rectangle 28"/>
          <p:cNvSpPr>
            <a:spLocks noChangeArrowheads="1"/>
          </p:cNvSpPr>
          <p:nvPr/>
        </p:nvSpPr>
        <p:spPr bwMode="auto">
          <a:xfrm>
            <a:off x="102870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矿区开采</a:t>
            </a:r>
          </a:p>
          <a:p>
            <a:pPr>
              <a:lnSpc>
                <a:spcPct val="120000"/>
              </a:lnSpc>
              <a:buFont typeface="Arial" charset="0"/>
              <a:buNone/>
            </a:pPr>
            <a:r>
              <a:rPr lang="zh-CN" altLang="en-US" sz="900" dirty="0" smtClean="0">
                <a:solidFill>
                  <a:schemeClr val="bg1"/>
                </a:solidFill>
              </a:rPr>
              <a:t>正威国际集团在全球投资了十多个矿山，集团旗下的江西赣州铜、钨采选冶及精深加工产业园可年处理矿石超过</a:t>
            </a:r>
            <a:r>
              <a:rPr lang="en-US" altLang="zh-CN" sz="900" dirty="0" smtClean="0">
                <a:solidFill>
                  <a:schemeClr val="bg1"/>
                </a:solidFill>
              </a:rPr>
              <a:t>33</a:t>
            </a:r>
            <a:r>
              <a:rPr lang="zh-CN" altLang="en-US" sz="900" dirty="0" smtClean="0">
                <a:solidFill>
                  <a:schemeClr val="bg1"/>
                </a:solidFill>
              </a:rPr>
              <a:t>万吨</a:t>
            </a:r>
            <a:r>
              <a:rPr lang="zh-CN" altLang="en-US" sz="800" dirty="0" smtClean="0">
                <a:solidFill>
                  <a:schemeClr val="bg1"/>
                </a:solidFill>
              </a:rPr>
              <a:t>。</a:t>
            </a:r>
            <a:endParaRPr lang="zh-CN" altLang="en-US" sz="800" dirty="0">
              <a:solidFill>
                <a:schemeClr val="bg1"/>
              </a:solidFill>
            </a:endParaRPr>
          </a:p>
        </p:txBody>
      </p:sp>
      <p:sp>
        <p:nvSpPr>
          <p:cNvPr id="30749" name="Rectangle 29"/>
          <p:cNvSpPr>
            <a:spLocks noChangeArrowheads="1"/>
          </p:cNvSpPr>
          <p:nvPr/>
        </p:nvSpPr>
        <p:spPr bwMode="auto">
          <a:xfrm>
            <a:off x="290195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铜矿冶炼加工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集团旗下全威铜业和多个产业园区可以年产超过</a:t>
            </a:r>
            <a:r>
              <a:rPr lang="en-US" altLang="zh-CN" sz="900" dirty="0" smtClean="0">
                <a:solidFill>
                  <a:schemeClr val="bg1"/>
                </a:solidFill>
              </a:rPr>
              <a:t>50</a:t>
            </a:r>
            <a:r>
              <a:rPr lang="zh-CN" altLang="en-US" sz="900" dirty="0" smtClean="0">
                <a:solidFill>
                  <a:schemeClr val="bg1"/>
                </a:solidFill>
              </a:rPr>
              <a:t>万吨的低氧光亮铜杆，实现从矿山到铜板铜杆的产业下游整合。</a:t>
            </a:r>
            <a:endParaRPr lang="zh-CN" altLang="en-US" sz="900" dirty="0">
              <a:solidFill>
                <a:schemeClr val="bg1"/>
              </a:solidFill>
            </a:endParaRPr>
          </a:p>
        </p:txBody>
      </p:sp>
      <p:sp>
        <p:nvSpPr>
          <p:cNvPr id="30" name="Freeform 650"/>
          <p:cNvSpPr>
            <a:spLocks noEditPoints="1"/>
          </p:cNvSpPr>
          <p:nvPr/>
        </p:nvSpPr>
        <p:spPr bwMode="auto">
          <a:xfrm>
            <a:off x="1578410" y="2465266"/>
            <a:ext cx="230906" cy="208879"/>
          </a:xfrm>
          <a:custGeom>
            <a:avLst/>
            <a:gdLst>
              <a:gd name="T0" fmla="*/ 51 w 51"/>
              <a:gd name="T1" fmla="*/ 7 h 50"/>
              <a:gd name="T2" fmla="*/ 42 w 51"/>
              <a:gd name="T3" fmla="*/ 16 h 50"/>
              <a:gd name="T4" fmla="*/ 46 w 51"/>
              <a:gd name="T5" fmla="*/ 38 h 50"/>
              <a:gd name="T6" fmla="*/ 27 w 51"/>
              <a:gd name="T7" fmla="*/ 39 h 50"/>
              <a:gd name="T8" fmla="*/ 14 w 51"/>
              <a:gd name="T9" fmla="*/ 50 h 50"/>
              <a:gd name="T10" fmla="*/ 2 w 51"/>
              <a:gd name="T11" fmla="*/ 38 h 50"/>
              <a:gd name="T12" fmla="*/ 4 w 51"/>
              <a:gd name="T13" fmla="*/ 34 h 50"/>
              <a:gd name="T14" fmla="*/ 7 w 51"/>
              <a:gd name="T15" fmla="*/ 24 h 50"/>
              <a:gd name="T16" fmla="*/ 1 w 51"/>
              <a:gd name="T17" fmla="*/ 19 h 50"/>
              <a:gd name="T18" fmla="*/ 9 w 51"/>
              <a:gd name="T19" fmla="*/ 17 h 50"/>
              <a:gd name="T20" fmla="*/ 11 w 51"/>
              <a:gd name="T21" fmla="*/ 10 h 50"/>
              <a:gd name="T22" fmla="*/ 1 w 51"/>
              <a:gd name="T23" fmla="*/ 8 h 50"/>
              <a:gd name="T24" fmla="*/ 1 w 51"/>
              <a:gd name="T25" fmla="*/ 5 h 50"/>
              <a:gd name="T26" fmla="*/ 19 w 51"/>
              <a:gd name="T27" fmla="*/ 4 h 50"/>
              <a:gd name="T28" fmla="*/ 26 w 51"/>
              <a:gd name="T29" fmla="*/ 18 h 50"/>
              <a:gd name="T30" fmla="*/ 36 w 51"/>
              <a:gd name="T31" fmla="*/ 10 h 50"/>
              <a:gd name="T32" fmla="*/ 36 w 51"/>
              <a:gd name="T33" fmla="*/ 8 h 50"/>
              <a:gd name="T34" fmla="*/ 37 w 51"/>
              <a:gd name="T35" fmla="*/ 33 h 50"/>
              <a:gd name="T36" fmla="*/ 35 w 51"/>
              <a:gd name="T37" fmla="*/ 35 h 50"/>
              <a:gd name="T38" fmla="*/ 29 w 51"/>
              <a:gd name="T39" fmla="*/ 37 h 50"/>
              <a:gd name="T40" fmla="*/ 44 w 51"/>
              <a:gd name="T41" fmla="*/ 40 h 50"/>
              <a:gd name="T42" fmla="*/ 15 w 51"/>
              <a:gd name="T43" fmla="*/ 23 h 50"/>
              <a:gd name="T44" fmla="*/ 17 w 51"/>
              <a:gd name="T45" fmla="*/ 17 h 50"/>
              <a:gd name="T46" fmla="*/ 20 w 51"/>
              <a:gd name="T47" fmla="*/ 14 h 50"/>
              <a:gd name="T48" fmla="*/ 4 w 51"/>
              <a:gd name="T49" fmla="*/ 5 h 50"/>
              <a:gd name="T50" fmla="*/ 12 w 51"/>
              <a:gd name="T51" fmla="*/ 9 h 50"/>
              <a:gd name="T52" fmla="*/ 12 w 51"/>
              <a:gd name="T53" fmla="*/ 16 h 50"/>
              <a:gd name="T54" fmla="*/ 4 w 51"/>
              <a:gd name="T55" fmla="*/ 20 h 50"/>
              <a:gd name="T56" fmla="*/ 14 w 51"/>
              <a:gd name="T57" fmla="*/ 22 h 50"/>
              <a:gd name="T58" fmla="*/ 38 w 51"/>
              <a:gd name="T59" fmla="*/ 40 h 50"/>
              <a:gd name="T60" fmla="*/ 43 w 51"/>
              <a:gd name="T61" fmla="*/ 40 h 50"/>
              <a:gd name="T62" fmla="*/ 40 w 51"/>
              <a:gd name="T63" fmla="*/ 42 h 50"/>
              <a:gd name="T64" fmla="*/ 40 w 51"/>
              <a:gd name="T65" fmla="*/ 44 h 50"/>
              <a:gd name="T66" fmla="*/ 21 w 51"/>
              <a:gd name="T67" fmla="*/ 25 h 50"/>
              <a:gd name="T68" fmla="*/ 10 w 51"/>
              <a:gd name="T69" fmla="*/ 39 h 50"/>
              <a:gd name="T70" fmla="*/ 21 w 51"/>
              <a:gd name="T71" fmla="*/ 25 h 50"/>
              <a:gd name="T72" fmla="*/ 27 w 51"/>
              <a:gd name="T73" fmla="*/ 30 h 50"/>
              <a:gd name="T74" fmla="*/ 13 w 51"/>
              <a:gd name="T75" fmla="*/ 43 h 50"/>
              <a:gd name="T76" fmla="*/ 34 w 51"/>
              <a:gd name="T77" fmla="*/ 31 h 50"/>
              <a:gd name="T78" fmla="*/ 19 w 51"/>
              <a:gd name="T79" fmla="*/ 20 h 50"/>
              <a:gd name="T80" fmla="*/ 7 w 51"/>
              <a:gd name="T81" fmla="*/ 37 h 50"/>
              <a:gd name="T82" fmla="*/ 7 w 51"/>
              <a:gd name="T83" fmla="*/ 39 h 50"/>
              <a:gd name="T84" fmla="*/ 15 w 51"/>
              <a:gd name="T85" fmla="*/ 45 h 50"/>
              <a:gd name="T86" fmla="*/ 32 w 51"/>
              <a:gd name="T87" fmla="*/ 33 h 50"/>
              <a:gd name="T88" fmla="*/ 49 w 51"/>
              <a:gd name="T89" fmla="*/ 7 h 50"/>
              <a:gd name="T90" fmla="*/ 43 w 51"/>
              <a:gd name="T9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0">
                <a:moveTo>
                  <a:pt x="46" y="1"/>
                </a:moveTo>
                <a:cubicBezTo>
                  <a:pt x="51" y="6"/>
                  <a:pt x="51" y="6"/>
                  <a:pt x="51" y="6"/>
                </a:cubicBezTo>
                <a:cubicBezTo>
                  <a:pt x="51" y="6"/>
                  <a:pt x="51" y="7"/>
                  <a:pt x="51" y="7"/>
                </a:cubicBezTo>
                <a:cubicBezTo>
                  <a:pt x="44" y="16"/>
                  <a:pt x="44" y="16"/>
                  <a:pt x="44" y="16"/>
                </a:cubicBezTo>
                <a:cubicBezTo>
                  <a:pt x="43" y="17"/>
                  <a:pt x="43" y="17"/>
                  <a:pt x="42" y="16"/>
                </a:cubicBezTo>
                <a:cubicBezTo>
                  <a:pt x="42" y="16"/>
                  <a:pt x="42" y="16"/>
                  <a:pt x="42" y="16"/>
                </a:cubicBezTo>
                <a:cubicBezTo>
                  <a:pt x="40" y="15"/>
                  <a:pt x="40" y="15"/>
                  <a:pt x="40" y="15"/>
                </a:cubicBezTo>
                <a:cubicBezTo>
                  <a:pt x="31" y="24"/>
                  <a:pt x="31" y="24"/>
                  <a:pt x="31" y="24"/>
                </a:cubicBezTo>
                <a:cubicBezTo>
                  <a:pt x="46" y="38"/>
                  <a:pt x="46" y="38"/>
                  <a:pt x="46" y="38"/>
                </a:cubicBezTo>
                <a:cubicBezTo>
                  <a:pt x="48" y="41"/>
                  <a:pt x="48" y="45"/>
                  <a:pt x="46" y="48"/>
                </a:cubicBezTo>
                <a:cubicBezTo>
                  <a:pt x="43" y="50"/>
                  <a:pt x="39" y="50"/>
                  <a:pt x="36" y="48"/>
                </a:cubicBezTo>
                <a:cubicBezTo>
                  <a:pt x="27" y="39"/>
                  <a:pt x="27" y="39"/>
                  <a:pt x="27" y="39"/>
                </a:cubicBezTo>
                <a:cubicBezTo>
                  <a:pt x="18" y="48"/>
                  <a:pt x="18" y="48"/>
                  <a:pt x="18" y="48"/>
                </a:cubicBezTo>
                <a:cubicBezTo>
                  <a:pt x="17" y="49"/>
                  <a:pt x="15" y="50"/>
                  <a:pt x="14" y="50"/>
                </a:cubicBezTo>
                <a:cubicBezTo>
                  <a:pt x="14" y="50"/>
                  <a:pt x="14" y="50"/>
                  <a:pt x="14" y="50"/>
                </a:cubicBezTo>
                <a:cubicBezTo>
                  <a:pt x="13" y="50"/>
                  <a:pt x="12" y="49"/>
                  <a:pt x="11" y="48"/>
                </a:cubicBezTo>
                <a:cubicBezTo>
                  <a:pt x="4" y="42"/>
                  <a:pt x="4" y="42"/>
                  <a:pt x="4" y="42"/>
                </a:cubicBezTo>
                <a:cubicBezTo>
                  <a:pt x="3" y="41"/>
                  <a:pt x="2" y="39"/>
                  <a:pt x="2" y="38"/>
                </a:cubicBezTo>
                <a:cubicBezTo>
                  <a:pt x="2" y="38"/>
                  <a:pt x="2" y="38"/>
                  <a:pt x="2" y="38"/>
                </a:cubicBezTo>
                <a:cubicBezTo>
                  <a:pt x="2" y="38"/>
                  <a:pt x="2" y="38"/>
                  <a:pt x="2" y="38"/>
                </a:cubicBezTo>
                <a:cubicBezTo>
                  <a:pt x="2" y="37"/>
                  <a:pt x="3" y="35"/>
                  <a:pt x="4" y="34"/>
                </a:cubicBezTo>
                <a:cubicBezTo>
                  <a:pt x="13" y="25"/>
                  <a:pt x="13" y="25"/>
                  <a:pt x="13" y="25"/>
                </a:cubicBezTo>
                <a:cubicBezTo>
                  <a:pt x="12" y="24"/>
                  <a:pt x="12" y="24"/>
                  <a:pt x="12" y="24"/>
                </a:cubicBezTo>
                <a:cubicBezTo>
                  <a:pt x="11" y="24"/>
                  <a:pt x="9" y="24"/>
                  <a:pt x="7" y="24"/>
                </a:cubicBezTo>
                <a:cubicBezTo>
                  <a:pt x="5" y="23"/>
                  <a:pt x="4" y="22"/>
                  <a:pt x="2" y="21"/>
                </a:cubicBezTo>
                <a:cubicBezTo>
                  <a:pt x="2" y="20"/>
                  <a:pt x="1" y="20"/>
                  <a:pt x="1" y="19"/>
                </a:cubicBezTo>
                <a:cubicBezTo>
                  <a:pt x="1" y="19"/>
                  <a:pt x="1" y="19"/>
                  <a:pt x="1" y="19"/>
                </a:cubicBezTo>
                <a:cubicBezTo>
                  <a:pt x="1" y="19"/>
                  <a:pt x="1" y="19"/>
                  <a:pt x="1" y="18"/>
                </a:cubicBezTo>
                <a:cubicBezTo>
                  <a:pt x="1" y="18"/>
                  <a:pt x="1" y="17"/>
                  <a:pt x="2" y="17"/>
                </a:cubicBezTo>
                <a:cubicBezTo>
                  <a:pt x="9" y="17"/>
                  <a:pt x="9" y="17"/>
                  <a:pt x="9" y="17"/>
                </a:cubicBezTo>
                <a:cubicBezTo>
                  <a:pt x="11" y="15"/>
                  <a:pt x="11" y="15"/>
                  <a:pt x="11" y="15"/>
                </a:cubicBezTo>
                <a:cubicBezTo>
                  <a:pt x="12" y="13"/>
                  <a:pt x="12" y="13"/>
                  <a:pt x="12" y="13"/>
                </a:cubicBezTo>
                <a:cubicBezTo>
                  <a:pt x="11" y="10"/>
                  <a:pt x="11" y="10"/>
                  <a:pt x="11" y="10"/>
                </a:cubicBezTo>
                <a:cubicBezTo>
                  <a:pt x="9" y="8"/>
                  <a:pt x="9" y="8"/>
                  <a:pt x="9" y="8"/>
                </a:cubicBezTo>
                <a:cubicBezTo>
                  <a:pt x="2" y="8"/>
                  <a:pt x="2" y="8"/>
                  <a:pt x="2" y="8"/>
                </a:cubicBezTo>
                <a:cubicBezTo>
                  <a:pt x="2" y="8"/>
                  <a:pt x="1" y="8"/>
                  <a:pt x="1" y="8"/>
                </a:cubicBezTo>
                <a:cubicBezTo>
                  <a:pt x="1" y="7"/>
                  <a:pt x="0" y="7"/>
                  <a:pt x="1" y="6"/>
                </a:cubicBezTo>
                <a:cubicBezTo>
                  <a:pt x="1" y="6"/>
                  <a:pt x="1" y="5"/>
                  <a:pt x="1" y="5"/>
                </a:cubicBezTo>
                <a:cubicBezTo>
                  <a:pt x="1" y="5"/>
                  <a:pt x="1" y="5"/>
                  <a:pt x="1" y="5"/>
                </a:cubicBezTo>
                <a:cubicBezTo>
                  <a:pt x="1" y="5"/>
                  <a:pt x="1" y="5"/>
                  <a:pt x="1" y="5"/>
                </a:cubicBezTo>
                <a:cubicBezTo>
                  <a:pt x="2" y="5"/>
                  <a:pt x="2" y="4"/>
                  <a:pt x="2" y="4"/>
                </a:cubicBezTo>
                <a:cubicBezTo>
                  <a:pt x="7" y="0"/>
                  <a:pt x="14" y="0"/>
                  <a:pt x="19" y="4"/>
                </a:cubicBezTo>
                <a:cubicBezTo>
                  <a:pt x="20" y="6"/>
                  <a:pt x="21" y="7"/>
                  <a:pt x="22" y="9"/>
                </a:cubicBezTo>
                <a:cubicBezTo>
                  <a:pt x="22" y="11"/>
                  <a:pt x="22" y="13"/>
                  <a:pt x="22" y="14"/>
                </a:cubicBezTo>
                <a:cubicBezTo>
                  <a:pt x="26" y="18"/>
                  <a:pt x="26" y="18"/>
                  <a:pt x="26" y="18"/>
                </a:cubicBezTo>
                <a:cubicBezTo>
                  <a:pt x="29" y="21"/>
                  <a:pt x="29" y="21"/>
                  <a:pt x="29" y="21"/>
                </a:cubicBezTo>
                <a:cubicBezTo>
                  <a:pt x="38" y="12"/>
                  <a:pt x="38" y="12"/>
                  <a:pt x="38" y="12"/>
                </a:cubicBezTo>
                <a:cubicBezTo>
                  <a:pt x="36" y="10"/>
                  <a:pt x="36" y="10"/>
                  <a:pt x="36" y="10"/>
                </a:cubicBezTo>
                <a:cubicBezTo>
                  <a:pt x="35" y="10"/>
                  <a:pt x="35" y="9"/>
                  <a:pt x="36" y="8"/>
                </a:cubicBezTo>
                <a:cubicBezTo>
                  <a:pt x="36" y="8"/>
                  <a:pt x="36" y="8"/>
                  <a:pt x="36" y="8"/>
                </a:cubicBezTo>
                <a:cubicBezTo>
                  <a:pt x="36" y="8"/>
                  <a:pt x="36" y="8"/>
                  <a:pt x="36" y="8"/>
                </a:cubicBezTo>
                <a:cubicBezTo>
                  <a:pt x="45" y="1"/>
                  <a:pt x="45" y="1"/>
                  <a:pt x="45" y="1"/>
                </a:cubicBezTo>
                <a:cubicBezTo>
                  <a:pt x="45" y="1"/>
                  <a:pt x="46" y="1"/>
                  <a:pt x="46" y="1"/>
                </a:cubicBezTo>
                <a:close/>
                <a:moveTo>
                  <a:pt x="37" y="33"/>
                </a:moveTo>
                <a:cubicBezTo>
                  <a:pt x="37" y="33"/>
                  <a:pt x="37" y="33"/>
                  <a:pt x="37" y="33"/>
                </a:cubicBezTo>
                <a:cubicBezTo>
                  <a:pt x="37" y="33"/>
                  <a:pt x="37" y="34"/>
                  <a:pt x="36" y="34"/>
                </a:cubicBezTo>
                <a:cubicBezTo>
                  <a:pt x="35" y="35"/>
                  <a:pt x="35" y="35"/>
                  <a:pt x="35" y="35"/>
                </a:cubicBezTo>
                <a:cubicBezTo>
                  <a:pt x="34" y="36"/>
                  <a:pt x="33" y="37"/>
                  <a:pt x="32" y="37"/>
                </a:cubicBezTo>
                <a:cubicBezTo>
                  <a:pt x="31" y="37"/>
                  <a:pt x="31" y="36"/>
                  <a:pt x="30" y="36"/>
                </a:cubicBezTo>
                <a:cubicBezTo>
                  <a:pt x="29" y="37"/>
                  <a:pt x="29" y="37"/>
                  <a:pt x="29" y="37"/>
                </a:cubicBezTo>
                <a:cubicBezTo>
                  <a:pt x="38" y="46"/>
                  <a:pt x="38" y="46"/>
                  <a:pt x="38" y="46"/>
                </a:cubicBezTo>
                <a:cubicBezTo>
                  <a:pt x="39" y="48"/>
                  <a:pt x="42" y="48"/>
                  <a:pt x="44" y="46"/>
                </a:cubicBezTo>
                <a:cubicBezTo>
                  <a:pt x="46" y="44"/>
                  <a:pt x="46" y="41"/>
                  <a:pt x="44" y="40"/>
                </a:cubicBezTo>
                <a:cubicBezTo>
                  <a:pt x="37" y="33"/>
                  <a:pt x="37" y="33"/>
                  <a:pt x="37" y="33"/>
                </a:cubicBezTo>
                <a:close/>
                <a:moveTo>
                  <a:pt x="15" y="23"/>
                </a:moveTo>
                <a:cubicBezTo>
                  <a:pt x="15" y="23"/>
                  <a:pt x="15" y="23"/>
                  <a:pt x="15" y="23"/>
                </a:cubicBezTo>
                <a:cubicBezTo>
                  <a:pt x="16" y="22"/>
                  <a:pt x="16" y="22"/>
                  <a:pt x="16" y="22"/>
                </a:cubicBezTo>
                <a:cubicBezTo>
                  <a:pt x="16" y="21"/>
                  <a:pt x="16" y="21"/>
                  <a:pt x="16" y="20"/>
                </a:cubicBezTo>
                <a:cubicBezTo>
                  <a:pt x="16" y="19"/>
                  <a:pt x="16" y="18"/>
                  <a:pt x="17" y="17"/>
                </a:cubicBezTo>
                <a:cubicBezTo>
                  <a:pt x="18" y="16"/>
                  <a:pt x="18" y="16"/>
                  <a:pt x="18" y="16"/>
                </a:cubicBezTo>
                <a:cubicBezTo>
                  <a:pt x="19" y="15"/>
                  <a:pt x="19" y="15"/>
                  <a:pt x="20" y="15"/>
                </a:cubicBezTo>
                <a:cubicBezTo>
                  <a:pt x="20" y="15"/>
                  <a:pt x="20" y="15"/>
                  <a:pt x="20" y="14"/>
                </a:cubicBezTo>
                <a:cubicBezTo>
                  <a:pt x="20" y="13"/>
                  <a:pt x="20" y="11"/>
                  <a:pt x="20" y="10"/>
                </a:cubicBezTo>
                <a:cubicBezTo>
                  <a:pt x="19" y="8"/>
                  <a:pt x="18" y="7"/>
                  <a:pt x="17" y="6"/>
                </a:cubicBezTo>
                <a:cubicBezTo>
                  <a:pt x="14" y="2"/>
                  <a:pt x="8" y="2"/>
                  <a:pt x="4" y="5"/>
                </a:cubicBezTo>
                <a:cubicBezTo>
                  <a:pt x="10" y="5"/>
                  <a:pt x="10" y="5"/>
                  <a:pt x="10" y="5"/>
                </a:cubicBezTo>
                <a:cubicBezTo>
                  <a:pt x="10" y="5"/>
                  <a:pt x="11" y="6"/>
                  <a:pt x="11" y="6"/>
                </a:cubicBezTo>
                <a:cubicBezTo>
                  <a:pt x="12" y="9"/>
                  <a:pt x="12" y="9"/>
                  <a:pt x="12" y="9"/>
                </a:cubicBezTo>
                <a:cubicBezTo>
                  <a:pt x="14" y="12"/>
                  <a:pt x="14" y="12"/>
                  <a:pt x="14" y="12"/>
                </a:cubicBezTo>
                <a:cubicBezTo>
                  <a:pt x="14" y="12"/>
                  <a:pt x="14" y="13"/>
                  <a:pt x="14" y="13"/>
                </a:cubicBezTo>
                <a:cubicBezTo>
                  <a:pt x="12" y="16"/>
                  <a:pt x="12" y="16"/>
                  <a:pt x="12" y="16"/>
                </a:cubicBezTo>
                <a:cubicBezTo>
                  <a:pt x="11" y="19"/>
                  <a:pt x="11" y="19"/>
                  <a:pt x="11" y="19"/>
                </a:cubicBezTo>
                <a:cubicBezTo>
                  <a:pt x="11" y="19"/>
                  <a:pt x="10" y="20"/>
                  <a:pt x="10" y="20"/>
                </a:cubicBezTo>
                <a:cubicBezTo>
                  <a:pt x="4" y="20"/>
                  <a:pt x="4" y="20"/>
                  <a:pt x="4" y="20"/>
                </a:cubicBezTo>
                <a:cubicBezTo>
                  <a:pt x="5" y="20"/>
                  <a:pt x="7" y="21"/>
                  <a:pt x="8" y="22"/>
                </a:cubicBezTo>
                <a:cubicBezTo>
                  <a:pt x="9" y="22"/>
                  <a:pt x="11" y="22"/>
                  <a:pt x="13" y="22"/>
                </a:cubicBezTo>
                <a:cubicBezTo>
                  <a:pt x="13" y="22"/>
                  <a:pt x="13" y="22"/>
                  <a:pt x="14" y="22"/>
                </a:cubicBezTo>
                <a:cubicBezTo>
                  <a:pt x="15" y="23"/>
                  <a:pt x="15" y="23"/>
                  <a:pt x="15" y="23"/>
                </a:cubicBezTo>
                <a:close/>
                <a:moveTo>
                  <a:pt x="38" y="40"/>
                </a:moveTo>
                <a:cubicBezTo>
                  <a:pt x="38" y="40"/>
                  <a:pt x="38" y="40"/>
                  <a:pt x="38" y="40"/>
                </a:cubicBezTo>
                <a:cubicBezTo>
                  <a:pt x="37" y="41"/>
                  <a:pt x="37" y="44"/>
                  <a:pt x="38" y="45"/>
                </a:cubicBezTo>
                <a:cubicBezTo>
                  <a:pt x="39" y="47"/>
                  <a:pt x="42" y="47"/>
                  <a:pt x="43" y="45"/>
                </a:cubicBezTo>
                <a:cubicBezTo>
                  <a:pt x="45" y="44"/>
                  <a:pt x="45" y="41"/>
                  <a:pt x="43" y="40"/>
                </a:cubicBezTo>
                <a:cubicBezTo>
                  <a:pt x="42" y="38"/>
                  <a:pt x="39" y="38"/>
                  <a:pt x="38" y="40"/>
                </a:cubicBezTo>
                <a:close/>
                <a:moveTo>
                  <a:pt x="40" y="42"/>
                </a:moveTo>
                <a:cubicBezTo>
                  <a:pt x="40" y="42"/>
                  <a:pt x="40" y="42"/>
                  <a:pt x="40" y="42"/>
                </a:cubicBezTo>
                <a:cubicBezTo>
                  <a:pt x="40" y="41"/>
                  <a:pt x="41" y="41"/>
                  <a:pt x="42" y="42"/>
                </a:cubicBezTo>
                <a:cubicBezTo>
                  <a:pt x="42" y="42"/>
                  <a:pt x="42" y="43"/>
                  <a:pt x="42" y="44"/>
                </a:cubicBezTo>
                <a:cubicBezTo>
                  <a:pt x="41" y="44"/>
                  <a:pt x="40" y="44"/>
                  <a:pt x="40" y="44"/>
                </a:cubicBezTo>
                <a:cubicBezTo>
                  <a:pt x="39" y="43"/>
                  <a:pt x="39" y="42"/>
                  <a:pt x="40" y="42"/>
                </a:cubicBezTo>
                <a:close/>
                <a:moveTo>
                  <a:pt x="21" y="25"/>
                </a:moveTo>
                <a:cubicBezTo>
                  <a:pt x="21" y="25"/>
                  <a:pt x="21" y="25"/>
                  <a:pt x="21" y="25"/>
                </a:cubicBezTo>
                <a:cubicBezTo>
                  <a:pt x="21" y="25"/>
                  <a:pt x="22" y="25"/>
                  <a:pt x="22" y="25"/>
                </a:cubicBezTo>
                <a:cubicBezTo>
                  <a:pt x="23" y="26"/>
                  <a:pt x="23" y="27"/>
                  <a:pt x="22" y="27"/>
                </a:cubicBezTo>
                <a:cubicBezTo>
                  <a:pt x="10" y="39"/>
                  <a:pt x="10" y="39"/>
                  <a:pt x="10" y="39"/>
                </a:cubicBezTo>
                <a:cubicBezTo>
                  <a:pt x="10" y="40"/>
                  <a:pt x="9" y="40"/>
                  <a:pt x="9" y="39"/>
                </a:cubicBezTo>
                <a:cubicBezTo>
                  <a:pt x="8" y="39"/>
                  <a:pt x="8" y="38"/>
                  <a:pt x="9" y="37"/>
                </a:cubicBezTo>
                <a:cubicBezTo>
                  <a:pt x="21" y="25"/>
                  <a:pt x="21" y="25"/>
                  <a:pt x="21" y="25"/>
                </a:cubicBezTo>
                <a:close/>
                <a:moveTo>
                  <a:pt x="25" y="30"/>
                </a:moveTo>
                <a:cubicBezTo>
                  <a:pt x="25" y="30"/>
                  <a:pt x="25" y="30"/>
                  <a:pt x="25" y="30"/>
                </a:cubicBezTo>
                <a:cubicBezTo>
                  <a:pt x="26" y="29"/>
                  <a:pt x="26" y="29"/>
                  <a:pt x="27" y="30"/>
                </a:cubicBezTo>
                <a:cubicBezTo>
                  <a:pt x="27" y="30"/>
                  <a:pt x="27" y="31"/>
                  <a:pt x="27" y="31"/>
                </a:cubicBezTo>
                <a:cubicBezTo>
                  <a:pt x="15" y="43"/>
                  <a:pt x="15" y="43"/>
                  <a:pt x="15" y="43"/>
                </a:cubicBezTo>
                <a:cubicBezTo>
                  <a:pt x="14" y="44"/>
                  <a:pt x="13" y="44"/>
                  <a:pt x="13" y="43"/>
                </a:cubicBezTo>
                <a:cubicBezTo>
                  <a:pt x="13" y="43"/>
                  <a:pt x="13" y="42"/>
                  <a:pt x="13" y="42"/>
                </a:cubicBezTo>
                <a:cubicBezTo>
                  <a:pt x="25" y="30"/>
                  <a:pt x="25" y="30"/>
                  <a:pt x="25" y="30"/>
                </a:cubicBezTo>
                <a:close/>
                <a:moveTo>
                  <a:pt x="34" y="31"/>
                </a:moveTo>
                <a:cubicBezTo>
                  <a:pt x="34" y="31"/>
                  <a:pt x="34" y="31"/>
                  <a:pt x="34" y="31"/>
                </a:cubicBezTo>
                <a:cubicBezTo>
                  <a:pt x="21" y="19"/>
                  <a:pt x="21" y="19"/>
                  <a:pt x="21" y="19"/>
                </a:cubicBezTo>
                <a:cubicBezTo>
                  <a:pt x="19" y="20"/>
                  <a:pt x="19" y="20"/>
                  <a:pt x="19" y="20"/>
                </a:cubicBezTo>
                <a:cubicBezTo>
                  <a:pt x="20" y="20"/>
                  <a:pt x="20" y="20"/>
                  <a:pt x="20" y="21"/>
                </a:cubicBezTo>
                <a:cubicBezTo>
                  <a:pt x="21" y="21"/>
                  <a:pt x="21" y="23"/>
                  <a:pt x="20" y="23"/>
                </a:cubicBezTo>
                <a:cubicBezTo>
                  <a:pt x="16" y="28"/>
                  <a:pt x="11" y="33"/>
                  <a:pt x="7" y="37"/>
                </a:cubicBezTo>
                <a:cubicBezTo>
                  <a:pt x="6" y="37"/>
                  <a:pt x="6" y="38"/>
                  <a:pt x="6" y="38"/>
                </a:cubicBezTo>
                <a:cubicBezTo>
                  <a:pt x="6" y="38"/>
                  <a:pt x="6" y="38"/>
                  <a:pt x="6" y="38"/>
                </a:cubicBezTo>
                <a:cubicBezTo>
                  <a:pt x="6" y="38"/>
                  <a:pt x="6" y="39"/>
                  <a:pt x="7" y="39"/>
                </a:cubicBezTo>
                <a:cubicBezTo>
                  <a:pt x="13" y="45"/>
                  <a:pt x="13" y="45"/>
                  <a:pt x="13" y="45"/>
                </a:cubicBezTo>
                <a:cubicBezTo>
                  <a:pt x="14" y="46"/>
                  <a:pt x="14" y="46"/>
                  <a:pt x="14" y="46"/>
                </a:cubicBezTo>
                <a:cubicBezTo>
                  <a:pt x="14" y="46"/>
                  <a:pt x="15" y="46"/>
                  <a:pt x="15" y="45"/>
                </a:cubicBezTo>
                <a:cubicBezTo>
                  <a:pt x="20" y="41"/>
                  <a:pt x="24" y="36"/>
                  <a:pt x="29" y="32"/>
                </a:cubicBezTo>
                <a:cubicBezTo>
                  <a:pt x="29" y="31"/>
                  <a:pt x="31" y="31"/>
                  <a:pt x="31" y="32"/>
                </a:cubicBezTo>
                <a:cubicBezTo>
                  <a:pt x="32" y="32"/>
                  <a:pt x="32" y="32"/>
                  <a:pt x="32" y="33"/>
                </a:cubicBezTo>
                <a:cubicBezTo>
                  <a:pt x="34" y="31"/>
                  <a:pt x="34" y="31"/>
                  <a:pt x="34" y="31"/>
                </a:cubicBezTo>
                <a:close/>
                <a:moveTo>
                  <a:pt x="49" y="7"/>
                </a:moveTo>
                <a:cubicBezTo>
                  <a:pt x="49" y="7"/>
                  <a:pt x="49" y="7"/>
                  <a:pt x="49" y="7"/>
                </a:cubicBezTo>
                <a:cubicBezTo>
                  <a:pt x="46" y="3"/>
                  <a:pt x="46" y="3"/>
                  <a:pt x="46" y="3"/>
                </a:cubicBezTo>
                <a:cubicBezTo>
                  <a:pt x="38" y="9"/>
                  <a:pt x="38" y="9"/>
                  <a:pt x="38" y="9"/>
                </a:cubicBezTo>
                <a:cubicBezTo>
                  <a:pt x="43" y="14"/>
                  <a:pt x="43" y="14"/>
                  <a:pt x="43" y="14"/>
                </a:cubicBezTo>
                <a:cubicBezTo>
                  <a:pt x="49" y="7"/>
                  <a:pt x="49" y="7"/>
                  <a:pt x="49" y="7"/>
                </a:cubicBezTo>
                <a:close/>
              </a:path>
            </a:pathLst>
          </a:custGeom>
          <a:ln/>
          <a:extLst/>
        </p:spPr>
        <p:style>
          <a:lnRef idx="1">
            <a:schemeClr val="accent3"/>
          </a:lnRef>
          <a:fillRef idx="2">
            <a:schemeClr val="accent3"/>
          </a:fillRef>
          <a:effectRef idx="1">
            <a:schemeClr val="accent3"/>
          </a:effectRef>
          <a:fontRef idx="minor">
            <a:schemeClr val="dk1"/>
          </a:fontRef>
        </p:style>
        <p:txBody>
          <a:bodyPr/>
          <a:lstStyle/>
          <a:p>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Freeform 114"/>
          <p:cNvSpPr>
            <a:spLocks noEditPoints="1"/>
          </p:cNvSpPr>
          <p:nvPr/>
        </p:nvSpPr>
        <p:spPr bwMode="auto">
          <a:xfrm>
            <a:off x="3520678" y="2403816"/>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5"/>
          <p:cNvSpPr>
            <a:spLocks noEditPoints="1"/>
          </p:cNvSpPr>
          <p:nvPr/>
        </p:nvSpPr>
        <p:spPr bwMode="auto">
          <a:xfrm>
            <a:off x="5395991" y="2425664"/>
            <a:ext cx="266541" cy="248481"/>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45 w 50"/>
              <a:gd name="T11" fmla="*/ 50 h 50"/>
              <a:gd name="T12" fmla="*/ 4 w 50"/>
              <a:gd name="T13" fmla="*/ 50 h 50"/>
              <a:gd name="T14" fmla="*/ 1 w 50"/>
              <a:gd name="T15" fmla="*/ 45 h 50"/>
              <a:gd name="T16" fmla="*/ 16 w 50"/>
              <a:gd name="T17" fmla="*/ 4 h 50"/>
              <a:gd name="T18" fmla="*/ 14 w 50"/>
              <a:gd name="T19" fmla="*/ 2 h 50"/>
              <a:gd name="T20" fmla="*/ 18 w 50"/>
              <a:gd name="T21" fmla="*/ 0 h 50"/>
              <a:gd name="T22" fmla="*/ 18 w 50"/>
              <a:gd name="T23" fmla="*/ 0 h 50"/>
              <a:gd name="T24" fmla="*/ 13 w 50"/>
              <a:gd name="T25" fmla="*/ 40 h 50"/>
              <a:gd name="T26" fmla="*/ 14 w 50"/>
              <a:gd name="T27" fmla="*/ 42 h 50"/>
              <a:gd name="T28" fmla="*/ 12 w 50"/>
              <a:gd name="T29" fmla="*/ 42 h 50"/>
              <a:gd name="T30" fmla="*/ 19 w 50"/>
              <a:gd name="T31" fmla="*/ 37 h 50"/>
              <a:gd name="T32" fmla="*/ 20 w 50"/>
              <a:gd name="T33" fmla="*/ 38 h 50"/>
              <a:gd name="T34" fmla="*/ 18 w 50"/>
              <a:gd name="T35" fmla="*/ 38 h 50"/>
              <a:gd name="T36" fmla="*/ 17 w 50"/>
              <a:gd name="T37" fmla="*/ 29 h 50"/>
              <a:gd name="T38" fmla="*/ 18 w 50"/>
              <a:gd name="T39" fmla="*/ 30 h 50"/>
              <a:gd name="T40" fmla="*/ 16 w 50"/>
              <a:gd name="T41" fmla="*/ 30 h 50"/>
              <a:gd name="T42" fmla="*/ 17 w 50"/>
              <a:gd name="T43" fmla="*/ 41 h 50"/>
              <a:gd name="T44" fmla="*/ 19 w 50"/>
              <a:gd name="T45" fmla="*/ 43 h 50"/>
              <a:gd name="T46" fmla="*/ 15 w 50"/>
              <a:gd name="T47" fmla="*/ 43 h 50"/>
              <a:gd name="T48" fmla="*/ 15 w 50"/>
              <a:gd name="T49" fmla="*/ 34 h 50"/>
              <a:gd name="T50" fmla="*/ 17 w 50"/>
              <a:gd name="T51" fmla="*/ 36 h 50"/>
              <a:gd name="T52" fmla="*/ 13 w 50"/>
              <a:gd name="T53" fmla="*/ 36 h 50"/>
              <a:gd name="T54" fmla="*/ 17 w 50"/>
              <a:gd name="T55" fmla="*/ 25 h 50"/>
              <a:gd name="T56" fmla="*/ 32 w 50"/>
              <a:gd name="T57" fmla="*/ 25 h 50"/>
              <a:gd name="T58" fmla="*/ 30 w 50"/>
              <a:gd name="T59" fmla="*/ 20 h 50"/>
              <a:gd name="T60" fmla="*/ 20 w 50"/>
              <a:gd name="T61" fmla="*/ 4 h 50"/>
              <a:gd name="T62" fmla="*/ 20 w 50"/>
              <a:gd name="T63" fmla="*/ 20 h 50"/>
              <a:gd name="T64" fmla="*/ 17 w 50"/>
              <a:gd name="T65" fmla="*/ 25 h 50"/>
              <a:gd name="T66" fmla="*/ 34 w 50"/>
              <a:gd name="T67" fmla="*/ 27 h 50"/>
              <a:gd name="T68" fmla="*/ 5 w 50"/>
              <a:gd name="T69" fmla="*/ 46 h 50"/>
              <a:gd name="T70" fmla="*/ 34 w 50"/>
              <a:gd name="T71" fmla="*/ 27 h 50"/>
              <a:gd name="T72" fmla="*/ 23 w 50"/>
              <a:gd name="T73" fmla="*/ 42 h 50"/>
              <a:gd name="T74" fmla="*/ 23 w 50"/>
              <a:gd name="T75" fmla="*/ 40 h 50"/>
              <a:gd name="T76" fmla="*/ 28 w 50"/>
              <a:gd name="T77" fmla="*/ 41 h 50"/>
              <a:gd name="T78" fmla="*/ 23 w 50"/>
              <a:gd name="T79" fmla="*/ 42 h 50"/>
              <a:gd name="T80" fmla="*/ 24 w 50"/>
              <a:gd name="T81" fmla="*/ 36 h 50"/>
              <a:gd name="T82" fmla="*/ 24 w 50"/>
              <a:gd name="T83" fmla="*/ 34 h 50"/>
              <a:gd name="T84" fmla="*/ 27 w 50"/>
              <a:gd name="T85" fmla="*/ 35 h 50"/>
              <a:gd name="T86" fmla="*/ 24 w 50"/>
              <a:gd name="T87" fmla="*/ 36 h 50"/>
              <a:gd name="T88" fmla="*/ 24 w 50"/>
              <a:gd name="T89" fmla="*/ 24 h 50"/>
              <a:gd name="T90" fmla="*/ 24 w 50"/>
              <a:gd name="T91" fmla="*/ 22 h 50"/>
              <a:gd name="T92" fmla="*/ 27 w 50"/>
              <a:gd name="T93" fmla="*/ 23 h 50"/>
              <a:gd name="T94" fmla="*/ 24 w 50"/>
              <a:gd name="T95" fmla="*/ 24 h 50"/>
              <a:gd name="T96" fmla="*/ 23 w 50"/>
              <a:gd name="T97" fmla="*/ 30 h 50"/>
              <a:gd name="T98" fmla="*/ 23 w 50"/>
              <a:gd name="T99" fmla="*/ 28 h 50"/>
              <a:gd name="T100" fmla="*/ 28 w 50"/>
              <a:gd name="T101" fmla="*/ 29 h 50"/>
              <a:gd name="T102" fmla="*/ 23 w 50"/>
              <a:gd name="T103" fmla="*/ 30 h 50"/>
              <a:gd name="T104" fmla="*/ 23 w 50"/>
              <a:gd name="T105" fmla="*/ 18 h 50"/>
              <a:gd name="T106" fmla="*/ 23 w 50"/>
              <a:gd name="T107" fmla="*/ 15 h 50"/>
              <a:gd name="T108" fmla="*/ 28 w 50"/>
              <a:gd name="T109" fmla="*/ 17 h 50"/>
              <a:gd name="T110" fmla="*/ 23 w 50"/>
              <a:gd name="T11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45" y="50"/>
                  <a:pt x="45" y="50"/>
                  <a:pt x="45" y="50"/>
                </a:cubicBezTo>
                <a:cubicBezTo>
                  <a:pt x="4" y="50"/>
                  <a:pt x="4" y="50"/>
                  <a:pt x="4" y="50"/>
                </a:cubicBezTo>
                <a:cubicBezTo>
                  <a:pt x="4" y="50"/>
                  <a:pt x="4" y="50"/>
                  <a:pt x="4" y="50"/>
                </a:cubicBezTo>
                <a:cubicBezTo>
                  <a:pt x="2" y="50"/>
                  <a:pt x="0" y="47"/>
                  <a:pt x="1" y="45"/>
                </a:cubicBezTo>
                <a:cubicBezTo>
                  <a:pt x="1" y="45"/>
                  <a:pt x="1" y="45"/>
                  <a:pt x="1" y="45"/>
                </a:cubicBezTo>
                <a:cubicBezTo>
                  <a:pt x="16" y="19"/>
                  <a:pt x="16" y="19"/>
                  <a:pt x="16" y="19"/>
                </a:cubicBezTo>
                <a:cubicBezTo>
                  <a:pt x="16" y="4"/>
                  <a:pt x="16" y="4"/>
                  <a:pt x="16" y="4"/>
                </a:cubicBezTo>
                <a:cubicBezTo>
                  <a:pt x="15" y="4"/>
                  <a:pt x="15" y="4"/>
                  <a:pt x="15" y="4"/>
                </a:cubicBezTo>
                <a:cubicBezTo>
                  <a:pt x="14" y="4"/>
                  <a:pt x="14" y="3"/>
                  <a:pt x="14" y="2"/>
                </a:cubicBezTo>
                <a:cubicBezTo>
                  <a:pt x="14" y="1"/>
                  <a:pt x="14" y="0"/>
                  <a:pt x="15"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3" y="40"/>
                  <a:pt x="14" y="41"/>
                  <a:pt x="14" y="42"/>
                </a:cubicBezTo>
                <a:cubicBezTo>
                  <a:pt x="14" y="42"/>
                  <a:pt x="13" y="43"/>
                  <a:pt x="13" y="43"/>
                </a:cubicBezTo>
                <a:cubicBezTo>
                  <a:pt x="12" y="43"/>
                  <a:pt x="12" y="42"/>
                  <a:pt x="12" y="42"/>
                </a:cubicBezTo>
                <a:cubicBezTo>
                  <a:pt x="12" y="41"/>
                  <a:pt x="12" y="40"/>
                  <a:pt x="13" y="40"/>
                </a:cubicBezTo>
                <a:close/>
                <a:moveTo>
                  <a:pt x="19" y="37"/>
                </a:moveTo>
                <a:cubicBezTo>
                  <a:pt x="19" y="37"/>
                  <a:pt x="19" y="37"/>
                  <a:pt x="19" y="37"/>
                </a:cubicBezTo>
                <a:cubicBezTo>
                  <a:pt x="19" y="37"/>
                  <a:pt x="20" y="38"/>
                  <a:pt x="20" y="38"/>
                </a:cubicBezTo>
                <a:cubicBezTo>
                  <a:pt x="20" y="39"/>
                  <a:pt x="19" y="39"/>
                  <a:pt x="19" y="39"/>
                </a:cubicBezTo>
                <a:cubicBezTo>
                  <a:pt x="18" y="39"/>
                  <a:pt x="18" y="39"/>
                  <a:pt x="18" y="38"/>
                </a:cubicBezTo>
                <a:cubicBezTo>
                  <a:pt x="18" y="38"/>
                  <a:pt x="18" y="37"/>
                  <a:pt x="19" y="37"/>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17" y="41"/>
                </a:moveTo>
                <a:cubicBezTo>
                  <a:pt x="17" y="41"/>
                  <a:pt x="17" y="41"/>
                  <a:pt x="17" y="41"/>
                </a:cubicBezTo>
                <a:cubicBezTo>
                  <a:pt x="18" y="41"/>
                  <a:pt x="19" y="42"/>
                  <a:pt x="19" y="43"/>
                </a:cubicBezTo>
                <a:cubicBezTo>
                  <a:pt x="19" y="44"/>
                  <a:pt x="18" y="45"/>
                  <a:pt x="17" y="45"/>
                </a:cubicBezTo>
                <a:cubicBezTo>
                  <a:pt x="16" y="45"/>
                  <a:pt x="15" y="44"/>
                  <a:pt x="15" y="43"/>
                </a:cubicBezTo>
                <a:cubicBezTo>
                  <a:pt x="15" y="42"/>
                  <a:pt x="16" y="41"/>
                  <a:pt x="17" y="41"/>
                </a:cubicBezTo>
                <a:close/>
                <a:moveTo>
                  <a:pt x="15" y="34"/>
                </a:moveTo>
                <a:cubicBezTo>
                  <a:pt x="15" y="34"/>
                  <a:pt x="15" y="34"/>
                  <a:pt x="15" y="34"/>
                </a:cubicBezTo>
                <a:cubicBezTo>
                  <a:pt x="16" y="34"/>
                  <a:pt x="17" y="34"/>
                  <a:pt x="17" y="36"/>
                </a:cubicBezTo>
                <a:cubicBezTo>
                  <a:pt x="17" y="37"/>
                  <a:pt x="16" y="37"/>
                  <a:pt x="15" y="37"/>
                </a:cubicBezTo>
                <a:cubicBezTo>
                  <a:pt x="14" y="37"/>
                  <a:pt x="13" y="37"/>
                  <a:pt x="13" y="36"/>
                </a:cubicBezTo>
                <a:cubicBezTo>
                  <a:pt x="13" y="34"/>
                  <a:pt x="14" y="34"/>
                  <a:pt x="15" y="34"/>
                </a:cubicBezTo>
                <a:close/>
                <a:moveTo>
                  <a:pt x="17" y="25"/>
                </a:moveTo>
                <a:cubicBezTo>
                  <a:pt x="17" y="25"/>
                  <a:pt x="17" y="25"/>
                  <a:pt x="17" y="25"/>
                </a:cubicBezTo>
                <a:cubicBezTo>
                  <a:pt x="32" y="25"/>
                  <a:pt x="32" y="25"/>
                  <a:pt x="32" y="25"/>
                </a:cubicBezTo>
                <a:cubicBezTo>
                  <a:pt x="30" y="21"/>
                  <a:pt x="30" y="21"/>
                  <a:pt x="30" y="21"/>
                </a:cubicBezTo>
                <a:cubicBezTo>
                  <a:pt x="30" y="20"/>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0"/>
                  <a:pt x="19"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2" y="42"/>
                  <a:pt x="22" y="42"/>
                  <a:pt x="22" y="41"/>
                </a:cubicBezTo>
                <a:cubicBezTo>
                  <a:pt x="22" y="41"/>
                  <a:pt x="22" y="40"/>
                  <a:pt x="23" y="40"/>
                </a:cubicBezTo>
                <a:cubicBezTo>
                  <a:pt x="27" y="40"/>
                  <a:pt x="27" y="40"/>
                  <a:pt x="27" y="40"/>
                </a:cubicBezTo>
                <a:cubicBezTo>
                  <a:pt x="28" y="40"/>
                  <a:pt x="28" y="41"/>
                  <a:pt x="28" y="41"/>
                </a:cubicBezTo>
                <a:cubicBezTo>
                  <a:pt x="28" y="42"/>
                  <a:pt x="28" y="42"/>
                  <a:pt x="27" y="42"/>
                </a:cubicBezTo>
                <a:cubicBezTo>
                  <a:pt x="23" y="42"/>
                  <a:pt x="23" y="42"/>
                  <a:pt x="23" y="42"/>
                </a:cubicBezTo>
                <a:close/>
                <a:moveTo>
                  <a:pt x="24" y="36"/>
                </a:moveTo>
                <a:cubicBezTo>
                  <a:pt x="24" y="36"/>
                  <a:pt x="24" y="36"/>
                  <a:pt x="24" y="36"/>
                </a:cubicBezTo>
                <a:cubicBezTo>
                  <a:pt x="23" y="36"/>
                  <a:pt x="23" y="36"/>
                  <a:pt x="23" y="35"/>
                </a:cubicBezTo>
                <a:cubicBezTo>
                  <a:pt x="23" y="34"/>
                  <a:pt x="23" y="34"/>
                  <a:pt x="24" y="34"/>
                </a:cubicBezTo>
                <a:cubicBezTo>
                  <a:pt x="26" y="34"/>
                  <a:pt x="26" y="34"/>
                  <a:pt x="26" y="34"/>
                </a:cubicBezTo>
                <a:cubicBezTo>
                  <a:pt x="26" y="34"/>
                  <a:pt x="27" y="34"/>
                  <a:pt x="27" y="35"/>
                </a:cubicBezTo>
                <a:cubicBezTo>
                  <a:pt x="27" y="36"/>
                  <a:pt x="26" y="36"/>
                  <a:pt x="26" y="36"/>
                </a:cubicBezTo>
                <a:cubicBezTo>
                  <a:pt x="24" y="36"/>
                  <a:pt x="24" y="36"/>
                  <a:pt x="24" y="36"/>
                </a:cubicBezTo>
                <a:close/>
                <a:moveTo>
                  <a:pt x="24" y="24"/>
                </a:moveTo>
                <a:cubicBezTo>
                  <a:pt x="24" y="24"/>
                  <a:pt x="24" y="24"/>
                  <a:pt x="24" y="24"/>
                </a:cubicBezTo>
                <a:cubicBezTo>
                  <a:pt x="23" y="24"/>
                  <a:pt x="23" y="23"/>
                  <a:pt x="23" y="23"/>
                </a:cubicBezTo>
                <a:cubicBezTo>
                  <a:pt x="23" y="22"/>
                  <a:pt x="23" y="22"/>
                  <a:pt x="24" y="22"/>
                </a:cubicBezTo>
                <a:cubicBezTo>
                  <a:pt x="26" y="22"/>
                  <a:pt x="26" y="22"/>
                  <a:pt x="26" y="22"/>
                </a:cubicBezTo>
                <a:cubicBezTo>
                  <a:pt x="26" y="22"/>
                  <a:pt x="27" y="22"/>
                  <a:pt x="27" y="23"/>
                </a:cubicBezTo>
                <a:cubicBezTo>
                  <a:pt x="27" y="23"/>
                  <a:pt x="26" y="24"/>
                  <a:pt x="26" y="24"/>
                </a:cubicBezTo>
                <a:cubicBezTo>
                  <a:pt x="24" y="24"/>
                  <a:pt x="24" y="24"/>
                  <a:pt x="24" y="24"/>
                </a:cubicBezTo>
                <a:close/>
                <a:moveTo>
                  <a:pt x="23" y="30"/>
                </a:moveTo>
                <a:cubicBezTo>
                  <a:pt x="23" y="30"/>
                  <a:pt x="23" y="30"/>
                  <a:pt x="23" y="30"/>
                </a:cubicBezTo>
                <a:cubicBezTo>
                  <a:pt x="22" y="30"/>
                  <a:pt x="22" y="30"/>
                  <a:pt x="22" y="29"/>
                </a:cubicBezTo>
                <a:cubicBezTo>
                  <a:pt x="22" y="28"/>
                  <a:pt x="22" y="28"/>
                  <a:pt x="23" y="28"/>
                </a:cubicBezTo>
                <a:cubicBezTo>
                  <a:pt x="27" y="28"/>
                  <a:pt x="27" y="28"/>
                  <a:pt x="27" y="28"/>
                </a:cubicBezTo>
                <a:cubicBezTo>
                  <a:pt x="28" y="28"/>
                  <a:pt x="28" y="28"/>
                  <a:pt x="28" y="29"/>
                </a:cubicBezTo>
                <a:cubicBezTo>
                  <a:pt x="28" y="30"/>
                  <a:pt x="28" y="30"/>
                  <a:pt x="27" y="30"/>
                </a:cubicBezTo>
                <a:cubicBezTo>
                  <a:pt x="23" y="30"/>
                  <a:pt x="23" y="30"/>
                  <a:pt x="23" y="30"/>
                </a:cubicBezTo>
                <a:close/>
                <a:moveTo>
                  <a:pt x="23" y="18"/>
                </a:moveTo>
                <a:cubicBezTo>
                  <a:pt x="23" y="18"/>
                  <a:pt x="23" y="18"/>
                  <a:pt x="23" y="18"/>
                </a:cubicBezTo>
                <a:cubicBezTo>
                  <a:pt x="22" y="18"/>
                  <a:pt x="22" y="17"/>
                  <a:pt x="22" y="17"/>
                </a:cubicBezTo>
                <a:cubicBezTo>
                  <a:pt x="22" y="16"/>
                  <a:pt x="22" y="15"/>
                  <a:pt x="23" y="15"/>
                </a:cubicBezTo>
                <a:cubicBezTo>
                  <a:pt x="27" y="15"/>
                  <a:pt x="27" y="15"/>
                  <a:pt x="27" y="15"/>
                </a:cubicBezTo>
                <a:cubicBezTo>
                  <a:pt x="28" y="15"/>
                  <a:pt x="28" y="16"/>
                  <a:pt x="28" y="17"/>
                </a:cubicBezTo>
                <a:cubicBezTo>
                  <a:pt x="28" y="17"/>
                  <a:pt x="28" y="18"/>
                  <a:pt x="27"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9577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大宗商品贸易中心</a:t>
            </a:r>
            <a:endParaRPr lang="en-US" altLang="zh-CN" b="1" dirty="0">
              <a:solidFill>
                <a:schemeClr val="bg1"/>
              </a:solidFill>
              <a:latin typeface="微软雅黑" charset="-122"/>
              <a:ea typeface="微软雅黑" charset="-122"/>
            </a:endParaRPr>
          </a:p>
        </p:txBody>
      </p:sp>
      <p:sp>
        <p:nvSpPr>
          <p:cNvPr id="32773" name="Text Box 5"/>
          <p:cNvSpPr txBox="1">
            <a:spLocks noChangeArrowheads="1"/>
          </p:cNvSpPr>
          <p:nvPr/>
        </p:nvSpPr>
        <p:spPr bwMode="auto">
          <a:xfrm>
            <a:off x="250825" y="627063"/>
            <a:ext cx="163121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全产业链中获得定价权的重要一环</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632375"/>
            <a:ext cx="20891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贵州国际商品交易中心，是贵州省政府批准的大宗商品现货交易市场重点扶持项目。有正威集团和贵州双龙航空港产业投资有限公司联合发起设立。交易中心按照批文进行现货交易，不得进行证券、保险、信贷、黄金等业务，不得做金融融资交易。</a:t>
            </a:r>
            <a:endParaRPr lang="zh-CN" altLang="en-US" sz="800"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河南金属交易中心是由洛阳市人民政府与正威集团共同投资设立的国际化、综合化商品交易平台，注册资金</a:t>
            </a:r>
            <a:r>
              <a:rPr lang="en-US" altLang="zh-CN" sz="800" dirty="0" smtClean="0">
                <a:solidFill>
                  <a:schemeClr val="bg1"/>
                </a:solidFill>
              </a:rPr>
              <a:t>1</a:t>
            </a:r>
            <a:r>
              <a:rPr lang="zh-CN" altLang="en-US" sz="800" dirty="0" smtClean="0">
                <a:solidFill>
                  <a:schemeClr val="bg1"/>
                </a:solidFill>
              </a:rPr>
              <a:t>亿元。交易品种涵盖有色金属铜、铝、钼为主的国际、国内各类大宗商品。</a:t>
            </a:r>
            <a:endParaRPr lang="zh-CN" altLang="en-US" sz="800"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湖南国际矿产资源交易中心是有正威集团与郴州高科投资控股有限公司共同发起设立的专注于有色金属全产业链服务的产业互联网平台型企业。两大产业分别是以白银为代表的稀贵金属全产业链和以矿物晶体为代表的宝玉石产业。</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dirty="0" smtClean="0">
                <a:solidFill>
                  <a:schemeClr val="bg1"/>
                </a:solidFill>
              </a:rPr>
              <a:t>正威国际集团贸易中心</a:t>
            </a:r>
            <a:endParaRPr lang="en-US" altLang="zh-CN" sz="1200" dirty="0" smtClean="0">
              <a:solidFill>
                <a:schemeClr val="bg1"/>
              </a:solidFill>
            </a:endParaRPr>
          </a:p>
          <a:p>
            <a:pPr>
              <a:lnSpc>
                <a:spcPct val="120000"/>
              </a:lnSpc>
              <a:buFont typeface="Arial" charset="0"/>
              <a:buNone/>
            </a:pPr>
            <a:endParaRPr lang="en-US" altLang="zh-CN" sz="800" dirty="0" smtClean="0">
              <a:solidFill>
                <a:schemeClr val="bg1"/>
              </a:solidFill>
            </a:endParaRPr>
          </a:p>
          <a:p>
            <a:pPr>
              <a:lnSpc>
                <a:spcPct val="120000"/>
              </a:lnSpc>
              <a:buFont typeface="Arial" charset="0"/>
              <a:buNone/>
            </a:pPr>
            <a:r>
              <a:rPr lang="zh-CN" altLang="en-US" sz="900" dirty="0" smtClean="0">
                <a:solidFill>
                  <a:schemeClr val="bg1"/>
                </a:solidFill>
              </a:rPr>
              <a:t>金属新材料的生产销售利润很低，正威要想在全球金属新材料产业上拥有绝对话语权，还需要搭建贸易中心。这些贸易中心既可以为集团原材料采购提供保证，同时也能接触国际市场的巨头，为公司下一步投资提供便利。目前，正威旗下拥有贵州国际商品交易中心，河南金属交易中心，湖南国际矿产资源交易中心，以及上海、香港、日内瓦、新加坡四大贸易平台，标志着正威国际集团贸易体系布局完成。</a:t>
            </a:r>
            <a:endParaRPr lang="zh-CN" altLang="en-US" sz="9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431181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南科大正威产业投资基金</a:t>
            </a:r>
            <a:endParaRPr lang="en-US" altLang="zh-CN" sz="1200" b="1" dirty="0" smtClean="0">
              <a:solidFill>
                <a:schemeClr val="bg1"/>
              </a:solidFill>
            </a:endParaRPr>
          </a:p>
          <a:p>
            <a:pPr>
              <a:lnSpc>
                <a:spcPct val="120000"/>
              </a:lnSpc>
              <a:buFont typeface="Arial" charset="0"/>
              <a:buNone/>
            </a:pPr>
            <a:endParaRPr lang="en-US" altLang="zh-CN" sz="1200" b="1" dirty="0">
              <a:solidFill>
                <a:schemeClr val="bg1"/>
              </a:solidFill>
            </a:endParaRPr>
          </a:p>
          <a:p>
            <a:pPr>
              <a:lnSpc>
                <a:spcPct val="120000"/>
              </a:lnSpc>
              <a:buFont typeface="Arial" charset="0"/>
              <a:buNone/>
            </a:pPr>
            <a:r>
              <a:rPr lang="en-US" altLang="zh-CN" sz="1000" b="1" dirty="0" smtClean="0">
                <a:solidFill>
                  <a:schemeClr val="bg1"/>
                </a:solidFill>
              </a:rPr>
              <a:t>2014</a:t>
            </a:r>
            <a:r>
              <a:rPr lang="zh-CN" altLang="en-US" sz="1000" b="1" dirty="0" smtClean="0">
                <a:solidFill>
                  <a:schemeClr val="bg1"/>
                </a:solidFill>
              </a:rPr>
              <a:t>年</a:t>
            </a:r>
            <a:r>
              <a:rPr lang="en-US" altLang="zh-CN" sz="1000" b="1" dirty="0" smtClean="0">
                <a:solidFill>
                  <a:schemeClr val="bg1"/>
                </a:solidFill>
              </a:rPr>
              <a:t>4</a:t>
            </a:r>
            <a:r>
              <a:rPr lang="zh-CN" altLang="en-US" sz="1000" b="1" dirty="0" smtClean="0">
                <a:solidFill>
                  <a:schemeClr val="bg1"/>
                </a:solidFill>
              </a:rPr>
              <a:t>月，正威集团出资，与南方科技大学联合运营管理的首支科技创新基金设立，投资规模为</a:t>
            </a:r>
            <a:r>
              <a:rPr lang="en-US" altLang="zh-CN" sz="1000" b="1" dirty="0" smtClean="0">
                <a:solidFill>
                  <a:schemeClr val="bg1"/>
                </a:solidFill>
              </a:rPr>
              <a:t>10</a:t>
            </a:r>
            <a:r>
              <a:rPr lang="zh-CN" altLang="en-US" sz="1000" b="1" dirty="0" smtClean="0">
                <a:solidFill>
                  <a:schemeClr val="bg1"/>
                </a:solidFill>
              </a:rPr>
              <a:t>亿元人民币。针对南方科技大学重点学科领域开展早期创业投资，促进科技成果产业化、资本化。</a:t>
            </a:r>
            <a:endParaRPr lang="en-US" altLang="zh-CN" sz="1000" b="1" dirty="0" smtClean="0">
              <a:solidFill>
                <a:schemeClr val="bg1"/>
              </a:solidFill>
            </a:endParaRPr>
          </a:p>
          <a:p>
            <a:pPr>
              <a:lnSpc>
                <a:spcPct val="120000"/>
              </a:lnSpc>
              <a:buFont typeface="Arial" charset="0"/>
              <a:buNone/>
            </a:pPr>
            <a:r>
              <a:rPr lang="zh-CN" altLang="en-US" sz="1000" b="1" dirty="0" smtClean="0">
                <a:solidFill>
                  <a:schemeClr val="bg1"/>
                </a:solidFill>
              </a:rPr>
              <a:t>关注领域为新材料</a:t>
            </a:r>
            <a:r>
              <a:rPr lang="zh-CN" altLang="en-US" sz="1000" b="1" dirty="0" smtClean="0">
                <a:solidFill>
                  <a:schemeClr val="bg1"/>
                </a:solidFill>
              </a:rPr>
              <a:t>、新能源、</a:t>
            </a:r>
            <a:r>
              <a:rPr lang="en-US" altLang="zh-CN" sz="1000" b="1" dirty="0" smtClean="0">
                <a:solidFill>
                  <a:schemeClr val="bg1"/>
                </a:solidFill>
              </a:rPr>
              <a:t>TMT</a:t>
            </a:r>
            <a:r>
              <a:rPr lang="zh-CN" altLang="en-US" sz="1000" b="1" dirty="0" smtClean="0">
                <a:solidFill>
                  <a:schemeClr val="bg1"/>
                </a:solidFill>
              </a:rPr>
              <a:t>、生物医药、电子信息和高端装备制造等。</a:t>
            </a:r>
            <a:r>
              <a:rPr lang="en-US" altLang="zh-CN" sz="1000" b="1" dirty="0" smtClean="0">
                <a:solidFill>
                  <a:schemeClr val="bg1"/>
                </a:solidFill>
              </a:rPr>
              <a:t>70%</a:t>
            </a:r>
            <a:r>
              <a:rPr lang="zh-CN" altLang="en-US" sz="1000" b="1" dirty="0" smtClean="0">
                <a:solidFill>
                  <a:schemeClr val="bg1"/>
                </a:solidFill>
              </a:rPr>
              <a:t>为南科大教授学生可产业化的科研成果，</a:t>
            </a:r>
            <a:r>
              <a:rPr lang="en-US" altLang="zh-CN" sz="1000" b="1" dirty="0" smtClean="0">
                <a:solidFill>
                  <a:schemeClr val="bg1"/>
                </a:solidFill>
              </a:rPr>
              <a:t>30%</a:t>
            </a:r>
            <a:r>
              <a:rPr lang="zh-CN" altLang="en-US" sz="1000" b="1" dirty="0" smtClean="0">
                <a:solidFill>
                  <a:schemeClr val="bg1"/>
                </a:solidFill>
              </a:rPr>
              <a:t>为外部引进项目。</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正威集团南科大</a:t>
            </a:r>
            <a:r>
              <a:rPr lang="zh-CN" altLang="en-US" b="1" dirty="0" smtClean="0">
                <a:solidFill>
                  <a:srgbClr val="EF6541"/>
                </a:solidFill>
                <a:latin typeface="微软雅黑" charset="-122"/>
                <a:ea typeface="微软雅黑" charset="-122"/>
              </a:rPr>
              <a:t>产业投资基金</a:t>
            </a:r>
            <a:endParaRPr lang="en-US" altLang="zh-CN" b="1" dirty="0">
              <a:solidFill>
                <a:schemeClr val="bg1"/>
              </a:solidFill>
              <a:latin typeface="微软雅黑" charset="-122"/>
              <a:ea typeface="微软雅黑" charset="-122"/>
            </a:endParaRPr>
          </a:p>
        </p:txBody>
      </p:sp>
      <p:pic>
        <p:nvPicPr>
          <p:cNvPr id="3" name="图片 2"/>
          <p:cNvPicPr>
            <a:picLocks noChangeAspect="1"/>
          </p:cNvPicPr>
          <p:nvPr/>
        </p:nvPicPr>
        <p:blipFill>
          <a:blip r:embed="rId6"/>
          <a:stretch>
            <a:fillRect/>
          </a:stretch>
        </p:blipFill>
        <p:spPr>
          <a:xfrm>
            <a:off x="5179565" y="1922884"/>
            <a:ext cx="3418447" cy="2016910"/>
          </a:xfrm>
          <a:prstGeom prst="rect">
            <a:avLst/>
          </a:prstGeom>
        </p:spPr>
      </p:pic>
    </p:spTree>
    <p:extLst>
      <p:ext uri="{BB962C8B-B14F-4D97-AF65-F5344CB8AC3E}">
        <p14:creationId xmlns:p14="http://schemas.microsoft.com/office/powerpoint/2010/main" val="186790448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正威集团入驻凤凰金融 涉足金融投资领域</a:t>
            </a:r>
            <a:endParaRPr lang="zh-CN" altLang="en-US" sz="1200" b="1" dirty="0">
              <a:solidFill>
                <a:schemeClr val="bg1"/>
              </a:solidFill>
            </a:endParaRPr>
          </a:p>
          <a:p>
            <a:pPr>
              <a:lnSpc>
                <a:spcPct val="120000"/>
              </a:lnSpc>
              <a:buFont typeface="Arial" charset="0"/>
              <a:buNone/>
            </a:pPr>
            <a:endParaRPr lang="zh-CN" altLang="en-US" sz="800" b="1" dirty="0">
              <a:solidFill>
                <a:schemeClr val="bg1"/>
              </a:solidFill>
            </a:endParaRPr>
          </a:p>
          <a:p>
            <a:pPr>
              <a:lnSpc>
                <a:spcPct val="120000"/>
              </a:lnSpc>
              <a:buFont typeface="Arial" charset="0"/>
              <a:buNone/>
            </a:pP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日，凤凰金融发布入驻公告。公告显示深圳正威（集团）有限公司于</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日正式入驻凤凰金融，即日起为凤凰金融用户推送优质投资产品。</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根据凤凰金融网站的介绍显示，正威集团与凤凰金融合作的主要方式为正威集团为向凤凰金融用户提供理财产品和提供投资保障。</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24695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入驻</a:t>
            </a:r>
            <a:r>
              <a:rPr lang="zh-CN" altLang="en-US" b="1" dirty="0" smtClean="0">
                <a:solidFill>
                  <a:schemeClr val="bg1"/>
                </a:solidFill>
                <a:latin typeface="微软雅黑" charset="-122"/>
                <a:ea typeface="微软雅黑" charset="-122"/>
              </a:rPr>
              <a:t>凤凰金融</a:t>
            </a:r>
            <a:endParaRPr lang="en-US" altLang="zh-CN" b="1" dirty="0">
              <a:solidFill>
                <a:schemeClr val="bg1"/>
              </a:solidFill>
              <a:latin typeface="微软雅黑" charset="-122"/>
              <a:ea typeface="微软雅黑" charset="-122"/>
            </a:endParaRPr>
          </a:p>
        </p:txBody>
      </p:sp>
      <p:pic>
        <p:nvPicPr>
          <p:cNvPr id="2" name="图片 1"/>
          <p:cNvPicPr>
            <a:picLocks noChangeAspect="1"/>
          </p:cNvPicPr>
          <p:nvPr/>
        </p:nvPicPr>
        <p:blipFill>
          <a:blip r:embed="rId6"/>
          <a:stretch>
            <a:fillRect/>
          </a:stretch>
        </p:blipFill>
        <p:spPr>
          <a:xfrm>
            <a:off x="5122414" y="1922884"/>
            <a:ext cx="3482033" cy="2049260"/>
          </a:xfrm>
          <a:prstGeom prst="rect">
            <a:avLst/>
          </a:prstGeom>
        </p:spPr>
      </p:pic>
    </p:spTree>
    <p:extLst>
      <p:ext uri="{BB962C8B-B14F-4D97-AF65-F5344CB8AC3E}">
        <p14:creationId xmlns:p14="http://schemas.microsoft.com/office/powerpoint/2010/main" val="426898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1749"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1358900" y="1798638"/>
            <a:ext cx="1512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zh-CN" altLang="en-US" sz="1000" b="1">
                <a:solidFill>
                  <a:srgbClr val="EF6541"/>
                </a:solidFill>
              </a:rPr>
              <a:t>Option 01</a:t>
            </a:r>
          </a:p>
          <a:p>
            <a:pPr algn="r">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684213" y="3276600"/>
            <a:ext cx="1512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zh-CN" altLang="en-US" sz="1000" b="1">
                <a:solidFill>
                  <a:srgbClr val="EF6541"/>
                </a:solidFill>
              </a:rPr>
              <a:t>Option 0</a:t>
            </a:r>
            <a:r>
              <a:rPr lang="en-US" altLang="en-US" sz="1000" b="1">
                <a:solidFill>
                  <a:srgbClr val="EF6541"/>
                </a:solidFill>
              </a:rPr>
              <a:t>2</a:t>
            </a:r>
            <a:endParaRPr lang="zh-CN" altLang="en-US" sz="1000" b="1">
              <a:solidFill>
                <a:srgbClr val="EF6541"/>
              </a:solidFill>
            </a:endParaRPr>
          </a:p>
          <a:p>
            <a:pPr algn="r">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a:solidFill>
                  <a:srgbClr val="EF6541"/>
                </a:solidFill>
              </a:rPr>
              <a:t>Option 0</a:t>
            </a:r>
            <a:r>
              <a:rPr lang="en-US" altLang="en-US" sz="1000" b="1">
                <a:solidFill>
                  <a:srgbClr val="EF6541"/>
                </a:solidFill>
              </a:rPr>
              <a:t>3</a:t>
            </a:r>
            <a:endParaRPr lang="zh-CN" altLang="en-US" sz="1000" b="1">
              <a:solidFill>
                <a:srgbClr val="EF6541"/>
              </a:solidFill>
            </a:endParaRPr>
          </a:p>
          <a:p>
            <a:pPr>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5" y="3881438"/>
            <a:ext cx="1512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a:solidFill>
                  <a:srgbClr val="EF6541"/>
                </a:solidFill>
              </a:rPr>
              <a:t>Option 0</a:t>
            </a:r>
            <a:r>
              <a:rPr lang="en-US" altLang="en-US" sz="1000" b="1">
                <a:solidFill>
                  <a:srgbClr val="EF6541"/>
                </a:solidFill>
              </a:rPr>
              <a:t>4</a:t>
            </a:r>
            <a:endParaRPr lang="zh-CN" altLang="en-US" sz="1000" b="1">
              <a:solidFill>
                <a:srgbClr val="EF6541"/>
              </a:solidFill>
            </a:endParaRPr>
          </a:p>
          <a:p>
            <a:pPr>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Tree>
    <p:extLst>
      <p:ext uri="{BB962C8B-B14F-4D97-AF65-F5344CB8AC3E}">
        <p14:creationId xmlns:p14="http://schemas.microsoft.com/office/powerpoint/2010/main" val="838252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0725"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289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39" name="Group 19"/>
          <p:cNvGrpSpPr>
            <a:grpSpLocks/>
          </p:cNvGrpSpPr>
          <p:nvPr/>
        </p:nvGrpSpPr>
        <p:grpSpPr bwMode="auto">
          <a:xfrm>
            <a:off x="7286625" y="2490788"/>
            <a:ext cx="241300" cy="217487"/>
            <a:chOff x="0" y="0"/>
            <a:chExt cx="152" cy="137"/>
          </a:xfrm>
        </p:grpSpPr>
        <p:sp>
          <p:nvSpPr>
            <p:cNvPr id="30740"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2" name="Freeform 22"/>
          <p:cNvSpPr>
            <a:spLocks noEditPoints="1"/>
          </p:cNvSpPr>
          <p:nvPr/>
        </p:nvSpPr>
        <p:spPr bwMode="auto">
          <a:xfrm>
            <a:off x="5418138" y="2479675"/>
            <a:ext cx="184150" cy="239713"/>
          </a:xfrm>
          <a:custGeom>
            <a:avLst/>
            <a:gdLst>
              <a:gd name="T0" fmla="*/ 56 w 58"/>
              <a:gd name="T1" fmla="*/ 30 h 76"/>
              <a:gd name="T2" fmla="*/ 46 w 58"/>
              <a:gd name="T3" fmla="*/ 30 h 76"/>
              <a:gd name="T4" fmla="*/ 46 w 58"/>
              <a:gd name="T5" fmla="*/ 17 h 76"/>
              <a:gd name="T6" fmla="*/ 29 w 58"/>
              <a:gd name="T7" fmla="*/ 0 h 76"/>
              <a:gd name="T8" fmla="*/ 12 w 58"/>
              <a:gd name="T9" fmla="*/ 17 h 76"/>
              <a:gd name="T10" fmla="*/ 12 w 58"/>
              <a:gd name="T11" fmla="*/ 30 h 76"/>
              <a:gd name="T12" fmla="*/ 2 w 58"/>
              <a:gd name="T13" fmla="*/ 30 h 76"/>
              <a:gd name="T14" fmla="*/ 0 w 58"/>
              <a:gd name="T15" fmla="*/ 32 h 76"/>
              <a:gd name="T16" fmla="*/ 0 w 58"/>
              <a:gd name="T17" fmla="*/ 74 h 76"/>
              <a:gd name="T18" fmla="*/ 2 w 58"/>
              <a:gd name="T19" fmla="*/ 76 h 76"/>
              <a:gd name="T20" fmla="*/ 56 w 58"/>
              <a:gd name="T21" fmla="*/ 76 h 76"/>
              <a:gd name="T22" fmla="*/ 58 w 58"/>
              <a:gd name="T23" fmla="*/ 74 h 76"/>
              <a:gd name="T24" fmla="*/ 58 w 58"/>
              <a:gd name="T25" fmla="*/ 32 h 76"/>
              <a:gd name="T26" fmla="*/ 56 w 58"/>
              <a:gd name="T27" fmla="*/ 30 h 76"/>
              <a:gd name="T28" fmla="*/ 33 w 58"/>
              <a:gd name="T29" fmla="*/ 56 h 76"/>
              <a:gd name="T30" fmla="*/ 32 w 58"/>
              <a:gd name="T31" fmla="*/ 56 h 76"/>
              <a:gd name="T32" fmla="*/ 32 w 58"/>
              <a:gd name="T33" fmla="*/ 59 h 76"/>
              <a:gd name="T34" fmla="*/ 27 w 58"/>
              <a:gd name="T35" fmla="*/ 59 h 76"/>
              <a:gd name="T36" fmla="*/ 27 w 58"/>
              <a:gd name="T37" fmla="*/ 56 h 76"/>
              <a:gd name="T38" fmla="*/ 25 w 58"/>
              <a:gd name="T39" fmla="*/ 56 h 76"/>
              <a:gd name="T40" fmla="*/ 25 w 58"/>
              <a:gd name="T41" fmla="*/ 48 h 76"/>
              <a:gd name="T42" fmla="*/ 33 w 58"/>
              <a:gd name="T43" fmla="*/ 48 h 76"/>
              <a:gd name="T44" fmla="*/ 33 w 58"/>
              <a:gd name="T45" fmla="*/ 56 h 76"/>
              <a:gd name="T46" fmla="*/ 37 w 58"/>
              <a:gd name="T47" fmla="*/ 30 h 76"/>
              <a:gd name="T48" fmla="*/ 21 w 58"/>
              <a:gd name="T49" fmla="*/ 30 h 76"/>
              <a:gd name="T50" fmla="*/ 21 w 58"/>
              <a:gd name="T51" fmla="*/ 17 h 76"/>
              <a:gd name="T52" fmla="*/ 29 w 58"/>
              <a:gd name="T53" fmla="*/ 9 h 76"/>
              <a:gd name="T54" fmla="*/ 37 w 58"/>
              <a:gd name="T55" fmla="*/ 17 h 76"/>
              <a:gd name="T56" fmla="*/ 37 w 58"/>
              <a:gd name="T57"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76">
                <a:moveTo>
                  <a:pt x="56" y="30"/>
                </a:moveTo>
                <a:cubicBezTo>
                  <a:pt x="46" y="30"/>
                  <a:pt x="46" y="30"/>
                  <a:pt x="46" y="30"/>
                </a:cubicBezTo>
                <a:cubicBezTo>
                  <a:pt x="46" y="17"/>
                  <a:pt x="46" y="17"/>
                  <a:pt x="46" y="17"/>
                </a:cubicBezTo>
                <a:cubicBezTo>
                  <a:pt x="46" y="8"/>
                  <a:pt x="38" y="0"/>
                  <a:pt x="29" y="0"/>
                </a:cubicBezTo>
                <a:cubicBezTo>
                  <a:pt x="20" y="0"/>
                  <a:pt x="12" y="8"/>
                  <a:pt x="12" y="17"/>
                </a:cubicBezTo>
                <a:cubicBezTo>
                  <a:pt x="12" y="30"/>
                  <a:pt x="12" y="30"/>
                  <a:pt x="12" y="30"/>
                </a:cubicBezTo>
                <a:cubicBezTo>
                  <a:pt x="2" y="30"/>
                  <a:pt x="2" y="30"/>
                  <a:pt x="2" y="30"/>
                </a:cubicBezTo>
                <a:cubicBezTo>
                  <a:pt x="1" y="30"/>
                  <a:pt x="0" y="31"/>
                  <a:pt x="0" y="32"/>
                </a:cubicBezTo>
                <a:cubicBezTo>
                  <a:pt x="0" y="74"/>
                  <a:pt x="0" y="74"/>
                  <a:pt x="0" y="74"/>
                </a:cubicBezTo>
                <a:cubicBezTo>
                  <a:pt x="0" y="75"/>
                  <a:pt x="1" y="76"/>
                  <a:pt x="2" y="76"/>
                </a:cubicBezTo>
                <a:cubicBezTo>
                  <a:pt x="56" y="76"/>
                  <a:pt x="56" y="76"/>
                  <a:pt x="56" y="76"/>
                </a:cubicBezTo>
                <a:cubicBezTo>
                  <a:pt x="57" y="76"/>
                  <a:pt x="58" y="75"/>
                  <a:pt x="58" y="74"/>
                </a:cubicBezTo>
                <a:cubicBezTo>
                  <a:pt x="58" y="32"/>
                  <a:pt x="58" y="32"/>
                  <a:pt x="58" y="32"/>
                </a:cubicBezTo>
                <a:cubicBezTo>
                  <a:pt x="58" y="31"/>
                  <a:pt x="57" y="30"/>
                  <a:pt x="56" y="30"/>
                </a:cubicBezTo>
                <a:close/>
                <a:moveTo>
                  <a:pt x="33" y="56"/>
                </a:moveTo>
                <a:cubicBezTo>
                  <a:pt x="32" y="56"/>
                  <a:pt x="32" y="56"/>
                  <a:pt x="32" y="56"/>
                </a:cubicBezTo>
                <a:cubicBezTo>
                  <a:pt x="32" y="59"/>
                  <a:pt x="32" y="59"/>
                  <a:pt x="32" y="59"/>
                </a:cubicBezTo>
                <a:cubicBezTo>
                  <a:pt x="27" y="59"/>
                  <a:pt x="27" y="59"/>
                  <a:pt x="27" y="59"/>
                </a:cubicBezTo>
                <a:cubicBezTo>
                  <a:pt x="27" y="56"/>
                  <a:pt x="27" y="56"/>
                  <a:pt x="27" y="56"/>
                </a:cubicBezTo>
                <a:cubicBezTo>
                  <a:pt x="25" y="56"/>
                  <a:pt x="25" y="56"/>
                  <a:pt x="25" y="56"/>
                </a:cubicBezTo>
                <a:cubicBezTo>
                  <a:pt x="25" y="48"/>
                  <a:pt x="25" y="48"/>
                  <a:pt x="25" y="48"/>
                </a:cubicBezTo>
                <a:cubicBezTo>
                  <a:pt x="33" y="48"/>
                  <a:pt x="33" y="48"/>
                  <a:pt x="33" y="48"/>
                </a:cubicBezTo>
                <a:lnTo>
                  <a:pt x="33" y="56"/>
                </a:lnTo>
                <a:close/>
                <a:moveTo>
                  <a:pt x="37" y="30"/>
                </a:moveTo>
                <a:cubicBezTo>
                  <a:pt x="21" y="30"/>
                  <a:pt x="21" y="30"/>
                  <a:pt x="21" y="30"/>
                </a:cubicBezTo>
                <a:cubicBezTo>
                  <a:pt x="21" y="17"/>
                  <a:pt x="21" y="17"/>
                  <a:pt x="21" y="17"/>
                </a:cubicBezTo>
                <a:cubicBezTo>
                  <a:pt x="21" y="12"/>
                  <a:pt x="25" y="9"/>
                  <a:pt x="29" y="9"/>
                </a:cubicBezTo>
                <a:cubicBezTo>
                  <a:pt x="34" y="9"/>
                  <a:pt x="37" y="12"/>
                  <a:pt x="37" y="17"/>
                </a:cubicBezTo>
                <a:lnTo>
                  <a:pt x="37"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3" name="Freeform 23"/>
          <p:cNvSpPr>
            <a:spLocks/>
          </p:cNvSpPr>
          <p:nvPr/>
        </p:nvSpPr>
        <p:spPr bwMode="auto">
          <a:xfrm>
            <a:off x="3509963" y="2479675"/>
            <a:ext cx="201612" cy="239713"/>
          </a:xfrm>
          <a:custGeom>
            <a:avLst/>
            <a:gdLst>
              <a:gd name="T0" fmla="*/ 40 w 63"/>
              <a:gd name="T1" fmla="*/ 51 h 76"/>
              <a:gd name="T2" fmla="*/ 37 w 63"/>
              <a:gd name="T3" fmla="*/ 49 h 76"/>
              <a:gd name="T4" fmla="*/ 25 w 63"/>
              <a:gd name="T5" fmla="*/ 49 h 76"/>
              <a:gd name="T6" fmla="*/ 23 w 63"/>
              <a:gd name="T7" fmla="*/ 51 h 76"/>
              <a:gd name="T8" fmla="*/ 23 w 63"/>
              <a:gd name="T9" fmla="*/ 74 h 76"/>
              <a:gd name="T10" fmla="*/ 20 w 63"/>
              <a:gd name="T11" fmla="*/ 76 h 76"/>
              <a:gd name="T12" fmla="*/ 2 w 63"/>
              <a:gd name="T13" fmla="*/ 76 h 76"/>
              <a:gd name="T14" fmla="*/ 0 w 63"/>
              <a:gd name="T15" fmla="*/ 74 h 76"/>
              <a:gd name="T16" fmla="*/ 0 w 63"/>
              <a:gd name="T17" fmla="*/ 33 h 76"/>
              <a:gd name="T18" fmla="*/ 1 w 63"/>
              <a:gd name="T19" fmla="*/ 29 h 76"/>
              <a:gd name="T20" fmla="*/ 29 w 63"/>
              <a:gd name="T21" fmla="*/ 1 h 76"/>
              <a:gd name="T22" fmla="*/ 33 w 63"/>
              <a:gd name="T23" fmla="*/ 1 h 76"/>
              <a:gd name="T24" fmla="*/ 61 w 63"/>
              <a:gd name="T25" fmla="*/ 29 h 76"/>
              <a:gd name="T26" fmla="*/ 63 w 63"/>
              <a:gd name="T27" fmla="*/ 33 h 76"/>
              <a:gd name="T28" fmla="*/ 63 w 63"/>
              <a:gd name="T29" fmla="*/ 74 h 76"/>
              <a:gd name="T30" fmla="*/ 60 w 63"/>
              <a:gd name="T31" fmla="*/ 76 h 76"/>
              <a:gd name="T32" fmla="*/ 42 w 63"/>
              <a:gd name="T33" fmla="*/ 76 h 76"/>
              <a:gd name="T34" fmla="*/ 40 w 63"/>
              <a:gd name="T35" fmla="*/ 74 h 76"/>
              <a:gd name="T36" fmla="*/ 40 w 63"/>
              <a:gd name="T3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6">
                <a:moveTo>
                  <a:pt x="40" y="51"/>
                </a:moveTo>
                <a:cubicBezTo>
                  <a:pt x="40" y="50"/>
                  <a:pt x="39" y="49"/>
                  <a:pt x="37" y="49"/>
                </a:cubicBezTo>
                <a:cubicBezTo>
                  <a:pt x="25" y="49"/>
                  <a:pt x="25" y="49"/>
                  <a:pt x="25" y="49"/>
                </a:cubicBezTo>
                <a:cubicBezTo>
                  <a:pt x="24" y="49"/>
                  <a:pt x="23" y="50"/>
                  <a:pt x="23" y="51"/>
                </a:cubicBezTo>
                <a:cubicBezTo>
                  <a:pt x="23" y="74"/>
                  <a:pt x="23" y="74"/>
                  <a:pt x="23" y="74"/>
                </a:cubicBezTo>
                <a:cubicBezTo>
                  <a:pt x="23" y="75"/>
                  <a:pt x="22" y="76"/>
                  <a:pt x="20" y="76"/>
                </a:cubicBezTo>
                <a:cubicBezTo>
                  <a:pt x="2" y="76"/>
                  <a:pt x="2" y="76"/>
                  <a:pt x="2" y="76"/>
                </a:cubicBezTo>
                <a:cubicBezTo>
                  <a:pt x="1" y="76"/>
                  <a:pt x="0" y="75"/>
                  <a:pt x="0" y="74"/>
                </a:cubicBezTo>
                <a:cubicBezTo>
                  <a:pt x="0" y="33"/>
                  <a:pt x="0" y="33"/>
                  <a:pt x="0" y="33"/>
                </a:cubicBezTo>
                <a:cubicBezTo>
                  <a:pt x="0" y="32"/>
                  <a:pt x="0" y="30"/>
                  <a:pt x="1" y="29"/>
                </a:cubicBezTo>
                <a:cubicBezTo>
                  <a:pt x="29" y="1"/>
                  <a:pt x="29" y="1"/>
                  <a:pt x="29" y="1"/>
                </a:cubicBezTo>
                <a:cubicBezTo>
                  <a:pt x="30" y="0"/>
                  <a:pt x="32" y="0"/>
                  <a:pt x="33" y="1"/>
                </a:cubicBezTo>
                <a:cubicBezTo>
                  <a:pt x="61" y="29"/>
                  <a:pt x="61" y="29"/>
                  <a:pt x="61" y="29"/>
                </a:cubicBezTo>
                <a:cubicBezTo>
                  <a:pt x="62" y="30"/>
                  <a:pt x="63" y="32"/>
                  <a:pt x="63" y="33"/>
                </a:cubicBezTo>
                <a:cubicBezTo>
                  <a:pt x="63" y="74"/>
                  <a:pt x="63" y="74"/>
                  <a:pt x="63" y="74"/>
                </a:cubicBezTo>
                <a:cubicBezTo>
                  <a:pt x="63" y="75"/>
                  <a:pt x="62" y="76"/>
                  <a:pt x="60" y="76"/>
                </a:cubicBezTo>
                <a:cubicBezTo>
                  <a:pt x="42" y="76"/>
                  <a:pt x="42" y="76"/>
                  <a:pt x="42" y="76"/>
                </a:cubicBezTo>
                <a:cubicBezTo>
                  <a:pt x="41" y="76"/>
                  <a:pt x="40" y="75"/>
                  <a:pt x="40" y="74"/>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4"/>
          <p:cNvSpPr>
            <a:spLocks/>
          </p:cNvSpPr>
          <p:nvPr/>
        </p:nvSpPr>
        <p:spPr bwMode="auto">
          <a:xfrm>
            <a:off x="1617663" y="2479675"/>
            <a:ext cx="177800" cy="239713"/>
          </a:xfrm>
          <a:custGeom>
            <a:avLst/>
            <a:gdLst>
              <a:gd name="T0" fmla="*/ 55 w 56"/>
              <a:gd name="T1" fmla="*/ 63 h 76"/>
              <a:gd name="T2" fmla="*/ 35 w 56"/>
              <a:gd name="T3" fmla="*/ 51 h 76"/>
              <a:gd name="T4" fmla="*/ 35 w 56"/>
              <a:gd name="T5" fmla="*/ 45 h 76"/>
              <a:gd name="T6" fmla="*/ 43 w 56"/>
              <a:gd name="T7" fmla="*/ 35 h 76"/>
              <a:gd name="T8" fmla="*/ 47 w 56"/>
              <a:gd name="T9" fmla="*/ 31 h 76"/>
              <a:gd name="T10" fmla="*/ 47 w 56"/>
              <a:gd name="T11" fmla="*/ 30 h 76"/>
              <a:gd name="T12" fmla="*/ 46 w 56"/>
              <a:gd name="T13" fmla="*/ 21 h 76"/>
              <a:gd name="T14" fmla="*/ 44 w 56"/>
              <a:gd name="T15" fmla="*/ 20 h 76"/>
              <a:gd name="T16" fmla="*/ 44 w 56"/>
              <a:gd name="T17" fmla="*/ 16 h 76"/>
              <a:gd name="T18" fmla="*/ 28 w 56"/>
              <a:gd name="T19" fmla="*/ 0 h 76"/>
              <a:gd name="T20" fmla="*/ 12 w 56"/>
              <a:gd name="T21" fmla="*/ 16 h 76"/>
              <a:gd name="T22" fmla="*/ 12 w 56"/>
              <a:gd name="T23" fmla="*/ 20 h 76"/>
              <a:gd name="T24" fmla="*/ 10 w 56"/>
              <a:gd name="T25" fmla="*/ 21 h 76"/>
              <a:gd name="T26" fmla="*/ 9 w 56"/>
              <a:gd name="T27" fmla="*/ 30 h 76"/>
              <a:gd name="T28" fmla="*/ 9 w 56"/>
              <a:gd name="T29" fmla="*/ 31 h 76"/>
              <a:gd name="T30" fmla="*/ 13 w 56"/>
              <a:gd name="T31" fmla="*/ 35 h 76"/>
              <a:gd name="T32" fmla="*/ 21 w 56"/>
              <a:gd name="T33" fmla="*/ 45 h 76"/>
              <a:gd name="T34" fmla="*/ 21 w 56"/>
              <a:gd name="T35" fmla="*/ 51 h 76"/>
              <a:gd name="T36" fmla="*/ 1 w 56"/>
              <a:gd name="T37" fmla="*/ 62 h 76"/>
              <a:gd name="T38" fmla="*/ 1 w 56"/>
              <a:gd name="T39" fmla="*/ 70 h 76"/>
              <a:gd name="T40" fmla="*/ 1 w 56"/>
              <a:gd name="T41" fmla="*/ 71 h 76"/>
              <a:gd name="T42" fmla="*/ 2 w 56"/>
              <a:gd name="T43" fmla="*/ 71 h 76"/>
              <a:gd name="T44" fmla="*/ 28 w 56"/>
              <a:gd name="T45" fmla="*/ 76 h 76"/>
              <a:gd name="T46" fmla="*/ 54 w 56"/>
              <a:gd name="T47" fmla="*/ 71 h 76"/>
              <a:gd name="T48" fmla="*/ 55 w 56"/>
              <a:gd name="T49" fmla="*/ 71 h 76"/>
              <a:gd name="T50" fmla="*/ 55 w 56"/>
              <a:gd name="T51" fmla="*/ 70 h 76"/>
              <a:gd name="T52" fmla="*/ 55 w 56"/>
              <a:gd name="T53"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6">
                <a:moveTo>
                  <a:pt x="55" y="63"/>
                </a:moveTo>
                <a:cubicBezTo>
                  <a:pt x="54" y="56"/>
                  <a:pt x="39" y="52"/>
                  <a:pt x="35" y="51"/>
                </a:cubicBezTo>
                <a:cubicBezTo>
                  <a:pt x="35" y="45"/>
                  <a:pt x="35" y="45"/>
                  <a:pt x="35" y="45"/>
                </a:cubicBezTo>
                <a:cubicBezTo>
                  <a:pt x="39" y="43"/>
                  <a:pt x="42" y="39"/>
                  <a:pt x="43" y="35"/>
                </a:cubicBezTo>
                <a:cubicBezTo>
                  <a:pt x="45" y="34"/>
                  <a:pt x="47" y="34"/>
                  <a:pt x="47" y="31"/>
                </a:cubicBezTo>
                <a:cubicBezTo>
                  <a:pt x="47" y="31"/>
                  <a:pt x="47" y="31"/>
                  <a:pt x="47" y="30"/>
                </a:cubicBezTo>
                <a:cubicBezTo>
                  <a:pt x="48" y="26"/>
                  <a:pt x="48" y="22"/>
                  <a:pt x="46" y="21"/>
                </a:cubicBezTo>
                <a:cubicBezTo>
                  <a:pt x="46" y="20"/>
                  <a:pt x="45" y="20"/>
                  <a:pt x="44" y="20"/>
                </a:cubicBezTo>
                <a:cubicBezTo>
                  <a:pt x="44" y="16"/>
                  <a:pt x="44" y="16"/>
                  <a:pt x="44" y="16"/>
                </a:cubicBezTo>
                <a:cubicBezTo>
                  <a:pt x="44" y="7"/>
                  <a:pt x="37" y="0"/>
                  <a:pt x="28" y="0"/>
                </a:cubicBezTo>
                <a:cubicBezTo>
                  <a:pt x="19" y="0"/>
                  <a:pt x="12" y="7"/>
                  <a:pt x="12" y="16"/>
                </a:cubicBezTo>
                <a:cubicBezTo>
                  <a:pt x="12" y="20"/>
                  <a:pt x="12" y="20"/>
                  <a:pt x="12" y="20"/>
                </a:cubicBezTo>
                <a:cubicBezTo>
                  <a:pt x="11" y="20"/>
                  <a:pt x="10" y="20"/>
                  <a:pt x="10" y="21"/>
                </a:cubicBezTo>
                <a:cubicBezTo>
                  <a:pt x="8" y="22"/>
                  <a:pt x="8" y="26"/>
                  <a:pt x="9" y="30"/>
                </a:cubicBezTo>
                <a:cubicBezTo>
                  <a:pt x="9" y="31"/>
                  <a:pt x="9" y="31"/>
                  <a:pt x="9" y="31"/>
                </a:cubicBezTo>
                <a:cubicBezTo>
                  <a:pt x="9" y="34"/>
                  <a:pt x="11" y="34"/>
                  <a:pt x="13" y="35"/>
                </a:cubicBezTo>
                <a:cubicBezTo>
                  <a:pt x="14" y="39"/>
                  <a:pt x="17" y="43"/>
                  <a:pt x="21" y="45"/>
                </a:cubicBezTo>
                <a:cubicBezTo>
                  <a:pt x="21" y="51"/>
                  <a:pt x="21" y="51"/>
                  <a:pt x="21" y="51"/>
                </a:cubicBezTo>
                <a:cubicBezTo>
                  <a:pt x="17" y="52"/>
                  <a:pt x="2" y="56"/>
                  <a:pt x="1" y="62"/>
                </a:cubicBezTo>
                <a:cubicBezTo>
                  <a:pt x="1" y="63"/>
                  <a:pt x="0" y="65"/>
                  <a:pt x="1" y="70"/>
                </a:cubicBezTo>
                <a:cubicBezTo>
                  <a:pt x="1" y="71"/>
                  <a:pt x="1" y="71"/>
                  <a:pt x="1" y="71"/>
                </a:cubicBezTo>
                <a:cubicBezTo>
                  <a:pt x="2" y="71"/>
                  <a:pt x="2" y="71"/>
                  <a:pt x="2" y="71"/>
                </a:cubicBezTo>
                <a:cubicBezTo>
                  <a:pt x="2" y="71"/>
                  <a:pt x="13" y="76"/>
                  <a:pt x="28" y="76"/>
                </a:cubicBezTo>
                <a:cubicBezTo>
                  <a:pt x="43" y="76"/>
                  <a:pt x="54" y="71"/>
                  <a:pt x="54" y="71"/>
                </a:cubicBezTo>
                <a:cubicBezTo>
                  <a:pt x="55" y="71"/>
                  <a:pt x="55" y="71"/>
                  <a:pt x="55" y="71"/>
                </a:cubicBezTo>
                <a:cubicBezTo>
                  <a:pt x="55" y="70"/>
                  <a:pt x="55" y="70"/>
                  <a:pt x="55" y="70"/>
                </a:cubicBezTo>
                <a:cubicBezTo>
                  <a:pt x="56" y="65"/>
                  <a:pt x="55" y="63"/>
                  <a:pt x="5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0746" name="Rectangle 26"/>
          <p:cNvSpPr>
            <a:spLocks noChangeArrowheads="1"/>
          </p:cNvSpPr>
          <p:nvPr/>
        </p:nvSpPr>
        <p:spPr bwMode="auto">
          <a:xfrm>
            <a:off x="6718300" y="3722688"/>
            <a:ext cx="1368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chemeClr val="bg1"/>
                </a:solidFill>
              </a:rPr>
              <a:t>TOPIC HEADER FOUR</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0747" name="Rectangle 27"/>
          <p:cNvSpPr>
            <a:spLocks noChangeArrowheads="1"/>
          </p:cNvSpPr>
          <p:nvPr/>
        </p:nvSpPr>
        <p:spPr bwMode="auto">
          <a:xfrm>
            <a:off x="4845050" y="3722688"/>
            <a:ext cx="1368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chemeClr val="bg1"/>
                </a:solidFill>
              </a:rPr>
              <a:t>TOPIC HEADER THREE</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0748" name="Rectangle 28"/>
          <p:cNvSpPr>
            <a:spLocks noChangeArrowheads="1"/>
          </p:cNvSpPr>
          <p:nvPr/>
        </p:nvSpPr>
        <p:spPr bwMode="auto">
          <a:xfrm>
            <a:off x="1028700" y="3722688"/>
            <a:ext cx="1368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chemeClr val="bg1"/>
                </a:solidFill>
              </a:rPr>
              <a:t>TOPIC HEADER ONE</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0749" name="Rectangle 29"/>
          <p:cNvSpPr>
            <a:spLocks noChangeArrowheads="1"/>
          </p:cNvSpPr>
          <p:nvPr/>
        </p:nvSpPr>
        <p:spPr bwMode="auto">
          <a:xfrm>
            <a:off x="2901950" y="3722688"/>
            <a:ext cx="1368425"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chemeClr val="bg1"/>
                </a:solidFill>
              </a:rPr>
              <a:t>TOPIC HEADER TWO</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2773"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779588"/>
            <a:ext cx="2089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01" name="Oval 33"/>
          <p:cNvSpPr>
            <a:spLocks noChangeArrowheads="1"/>
          </p:cNvSpPr>
          <p:nvPr/>
        </p:nvSpPr>
        <p:spPr bwMode="auto">
          <a:xfrm>
            <a:off x="539750" y="3651250"/>
            <a:ext cx="406400" cy="407988"/>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2" name="Oval 34"/>
          <p:cNvSpPr>
            <a:spLocks noChangeArrowheads="1"/>
          </p:cNvSpPr>
          <p:nvPr/>
        </p:nvSpPr>
        <p:spPr bwMode="auto">
          <a:xfrm>
            <a:off x="1692275" y="3651250"/>
            <a:ext cx="407988" cy="407988"/>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2803" name="Group 35"/>
          <p:cNvGrpSpPr>
            <a:grpSpLocks/>
          </p:cNvGrpSpPr>
          <p:nvPr/>
        </p:nvGrpSpPr>
        <p:grpSpPr bwMode="auto">
          <a:xfrm>
            <a:off x="1833563" y="3767138"/>
            <a:ext cx="133350" cy="171450"/>
            <a:chOff x="0" y="0"/>
            <a:chExt cx="109" cy="141"/>
          </a:xfrm>
        </p:grpSpPr>
        <p:sp>
          <p:nvSpPr>
            <p:cNvPr id="32804" name="Freeform 36"/>
            <p:cNvSpPr>
              <a:spLocks noEditPoints="1"/>
            </p:cNvSpPr>
            <p:nvPr/>
          </p:nvSpPr>
          <p:spPr bwMode="auto">
            <a:xfrm>
              <a:off x="0" y="0"/>
              <a:ext cx="109" cy="141"/>
            </a:xfrm>
            <a:custGeom>
              <a:avLst/>
              <a:gdLst>
                <a:gd name="T0" fmla="*/ 75 w 109"/>
                <a:gd name="T1" fmla="*/ 0 h 141"/>
                <a:gd name="T2" fmla="*/ 0 w 109"/>
                <a:gd name="T3" fmla="*/ 0 h 141"/>
                <a:gd name="T4" fmla="*/ 0 w 109"/>
                <a:gd name="T5" fmla="*/ 141 h 141"/>
                <a:gd name="T6" fmla="*/ 109 w 109"/>
                <a:gd name="T7" fmla="*/ 141 h 141"/>
                <a:gd name="T8" fmla="*/ 109 w 109"/>
                <a:gd name="T9" fmla="*/ 34 h 141"/>
                <a:gd name="T10" fmla="*/ 75 w 109"/>
                <a:gd name="T11" fmla="*/ 0 h 141"/>
                <a:gd name="T12" fmla="*/ 13 w 109"/>
                <a:gd name="T13" fmla="*/ 128 h 141"/>
                <a:gd name="T14" fmla="*/ 13 w 109"/>
                <a:gd name="T15" fmla="*/ 13 h 141"/>
                <a:gd name="T16" fmla="*/ 68 w 109"/>
                <a:gd name="T17" fmla="*/ 13 h 141"/>
                <a:gd name="T18" fmla="*/ 68 w 109"/>
                <a:gd name="T19" fmla="*/ 43 h 141"/>
                <a:gd name="T20" fmla="*/ 96 w 109"/>
                <a:gd name="T21" fmla="*/ 43 h 141"/>
                <a:gd name="T22" fmla="*/ 96 w 109"/>
                <a:gd name="T23" fmla="*/ 128 h 141"/>
                <a:gd name="T24" fmla="*/ 13 w 109"/>
                <a:gd name="T25"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41">
                  <a:moveTo>
                    <a:pt x="75" y="0"/>
                  </a:moveTo>
                  <a:lnTo>
                    <a:pt x="0" y="0"/>
                  </a:lnTo>
                  <a:lnTo>
                    <a:pt x="0" y="141"/>
                  </a:lnTo>
                  <a:lnTo>
                    <a:pt x="109" y="141"/>
                  </a:lnTo>
                  <a:lnTo>
                    <a:pt x="109" y="34"/>
                  </a:lnTo>
                  <a:lnTo>
                    <a:pt x="75" y="0"/>
                  </a:lnTo>
                  <a:close/>
                  <a:moveTo>
                    <a:pt x="13" y="128"/>
                  </a:moveTo>
                  <a:lnTo>
                    <a:pt x="13" y="13"/>
                  </a:lnTo>
                  <a:lnTo>
                    <a:pt x="68" y="13"/>
                  </a:lnTo>
                  <a:lnTo>
                    <a:pt x="68" y="43"/>
                  </a:lnTo>
                  <a:lnTo>
                    <a:pt x="96" y="43"/>
                  </a:lnTo>
                  <a:lnTo>
                    <a:pt x="96" y="128"/>
                  </a:lnTo>
                  <a:lnTo>
                    <a:pt x="13"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5" name="Freeform 37"/>
            <p:cNvSpPr>
              <a:spLocks/>
            </p:cNvSpPr>
            <p:nvPr/>
          </p:nvSpPr>
          <p:spPr bwMode="auto">
            <a:xfrm>
              <a:off x="32" y="48"/>
              <a:ext cx="43" cy="47"/>
            </a:xfrm>
            <a:custGeom>
              <a:avLst/>
              <a:gdLst>
                <a:gd name="T0" fmla="*/ 29 w 43"/>
                <a:gd name="T1" fmla="*/ 23 h 47"/>
                <a:gd name="T2" fmla="*/ 29 w 43"/>
                <a:gd name="T3" fmla="*/ 0 h 47"/>
                <a:gd name="T4" fmla="*/ 16 w 43"/>
                <a:gd name="T5" fmla="*/ 0 h 47"/>
                <a:gd name="T6" fmla="*/ 16 w 43"/>
                <a:gd name="T7" fmla="*/ 23 h 47"/>
                <a:gd name="T8" fmla="*/ 9 w 43"/>
                <a:gd name="T9" fmla="*/ 16 h 47"/>
                <a:gd name="T10" fmla="*/ 0 w 43"/>
                <a:gd name="T11" fmla="*/ 25 h 47"/>
                <a:gd name="T12" fmla="*/ 21 w 43"/>
                <a:gd name="T13" fmla="*/ 47 h 47"/>
                <a:gd name="T14" fmla="*/ 43 w 43"/>
                <a:gd name="T15" fmla="*/ 25 h 47"/>
                <a:gd name="T16" fmla="*/ 36 w 43"/>
                <a:gd name="T17" fmla="*/ 16 h 47"/>
                <a:gd name="T18" fmla="*/ 29 w 43"/>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9" y="23"/>
                  </a:moveTo>
                  <a:lnTo>
                    <a:pt x="29" y="0"/>
                  </a:lnTo>
                  <a:lnTo>
                    <a:pt x="16" y="0"/>
                  </a:lnTo>
                  <a:lnTo>
                    <a:pt x="16" y="23"/>
                  </a:lnTo>
                  <a:lnTo>
                    <a:pt x="9" y="16"/>
                  </a:lnTo>
                  <a:lnTo>
                    <a:pt x="0" y="25"/>
                  </a:lnTo>
                  <a:lnTo>
                    <a:pt x="21" y="47"/>
                  </a:lnTo>
                  <a:lnTo>
                    <a:pt x="43" y="25"/>
                  </a:lnTo>
                  <a:lnTo>
                    <a:pt x="36" y="16"/>
                  </a:lnTo>
                  <a:lnTo>
                    <a:pt x="2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6" name="Rectangle 38"/>
            <p:cNvSpPr>
              <a:spLocks noChangeArrowheads="1"/>
            </p:cNvSpPr>
            <p:nvPr/>
          </p:nvSpPr>
          <p:spPr bwMode="auto">
            <a:xfrm>
              <a:off x="37" y="102"/>
              <a:ext cx="34"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32807" name="Group 39"/>
          <p:cNvGrpSpPr>
            <a:grpSpLocks/>
          </p:cNvGrpSpPr>
          <p:nvPr/>
        </p:nvGrpSpPr>
        <p:grpSpPr bwMode="auto">
          <a:xfrm>
            <a:off x="655638" y="3767138"/>
            <a:ext cx="174625" cy="171450"/>
            <a:chOff x="0" y="0"/>
            <a:chExt cx="141" cy="141"/>
          </a:xfrm>
        </p:grpSpPr>
        <p:sp>
          <p:nvSpPr>
            <p:cNvPr id="32808" name="Freeform 40"/>
            <p:cNvSpPr>
              <a:spLocks noEditPoints="1"/>
            </p:cNvSpPr>
            <p:nvPr/>
          </p:nvSpPr>
          <p:spPr bwMode="auto">
            <a:xfrm>
              <a:off x="79" y="79"/>
              <a:ext cx="62" cy="62"/>
            </a:xfrm>
            <a:custGeom>
              <a:avLst/>
              <a:gdLst>
                <a:gd name="T0" fmla="*/ 62 w 62"/>
                <a:gd name="T1" fmla="*/ 62 h 62"/>
                <a:gd name="T2" fmla="*/ 0 w 62"/>
                <a:gd name="T3" fmla="*/ 62 h 62"/>
                <a:gd name="T4" fmla="*/ 0 w 62"/>
                <a:gd name="T5" fmla="*/ 0 h 62"/>
                <a:gd name="T6" fmla="*/ 62 w 62"/>
                <a:gd name="T7" fmla="*/ 0 h 62"/>
                <a:gd name="T8" fmla="*/ 62 w 62"/>
                <a:gd name="T9" fmla="*/ 62 h 62"/>
                <a:gd name="T10" fmla="*/ 10 w 62"/>
                <a:gd name="T11" fmla="*/ 49 h 62"/>
                <a:gd name="T12" fmla="*/ 49 w 62"/>
                <a:gd name="T13" fmla="*/ 49 h 62"/>
                <a:gd name="T14" fmla="*/ 49 w 62"/>
                <a:gd name="T15" fmla="*/ 12 h 62"/>
                <a:gd name="T16" fmla="*/ 10 w 62"/>
                <a:gd name="T17" fmla="*/ 12 h 62"/>
                <a:gd name="T18" fmla="*/ 10 w 62"/>
                <a:gd name="T1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62" y="62"/>
                  </a:moveTo>
                  <a:lnTo>
                    <a:pt x="0" y="62"/>
                  </a:lnTo>
                  <a:lnTo>
                    <a:pt x="0" y="0"/>
                  </a:lnTo>
                  <a:lnTo>
                    <a:pt x="62" y="0"/>
                  </a:lnTo>
                  <a:lnTo>
                    <a:pt x="62" y="62"/>
                  </a:lnTo>
                  <a:close/>
                  <a:moveTo>
                    <a:pt x="10" y="49"/>
                  </a:moveTo>
                  <a:lnTo>
                    <a:pt x="49" y="49"/>
                  </a:lnTo>
                  <a:lnTo>
                    <a:pt x="49" y="12"/>
                  </a:lnTo>
                  <a:lnTo>
                    <a:pt x="10" y="12"/>
                  </a:lnTo>
                  <a:lnTo>
                    <a:pt x="1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9" name="Freeform 41"/>
            <p:cNvSpPr>
              <a:spLocks noEditPoints="1"/>
            </p:cNvSpPr>
            <p:nvPr/>
          </p:nvSpPr>
          <p:spPr bwMode="auto">
            <a:xfrm>
              <a:off x="0" y="79"/>
              <a:ext cx="63" cy="62"/>
            </a:xfrm>
            <a:custGeom>
              <a:avLst/>
              <a:gdLst>
                <a:gd name="T0" fmla="*/ 63 w 63"/>
                <a:gd name="T1" fmla="*/ 62 h 62"/>
                <a:gd name="T2" fmla="*/ 0 w 63"/>
                <a:gd name="T3" fmla="*/ 62 h 62"/>
                <a:gd name="T4" fmla="*/ 0 w 63"/>
                <a:gd name="T5" fmla="*/ 0 h 62"/>
                <a:gd name="T6" fmla="*/ 63 w 63"/>
                <a:gd name="T7" fmla="*/ 0 h 62"/>
                <a:gd name="T8" fmla="*/ 63 w 63"/>
                <a:gd name="T9" fmla="*/ 62 h 62"/>
                <a:gd name="T10" fmla="*/ 13 w 63"/>
                <a:gd name="T11" fmla="*/ 49 h 62"/>
                <a:gd name="T12" fmla="*/ 50 w 63"/>
                <a:gd name="T13" fmla="*/ 49 h 62"/>
                <a:gd name="T14" fmla="*/ 50 w 63"/>
                <a:gd name="T15" fmla="*/ 12 h 62"/>
                <a:gd name="T16" fmla="*/ 13 w 63"/>
                <a:gd name="T17" fmla="*/ 12 h 62"/>
                <a:gd name="T18" fmla="*/ 13 w 63"/>
                <a:gd name="T1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63" y="62"/>
                  </a:moveTo>
                  <a:lnTo>
                    <a:pt x="0" y="62"/>
                  </a:lnTo>
                  <a:lnTo>
                    <a:pt x="0" y="0"/>
                  </a:lnTo>
                  <a:lnTo>
                    <a:pt x="63" y="0"/>
                  </a:lnTo>
                  <a:lnTo>
                    <a:pt x="63" y="62"/>
                  </a:lnTo>
                  <a:close/>
                  <a:moveTo>
                    <a:pt x="13" y="49"/>
                  </a:moveTo>
                  <a:lnTo>
                    <a:pt x="50" y="49"/>
                  </a:lnTo>
                  <a:lnTo>
                    <a:pt x="50" y="12"/>
                  </a:lnTo>
                  <a:lnTo>
                    <a:pt x="13" y="12"/>
                  </a:lnTo>
                  <a:lnTo>
                    <a:pt x="13"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0" name="Freeform 42"/>
            <p:cNvSpPr>
              <a:spLocks noEditPoints="1"/>
            </p:cNvSpPr>
            <p:nvPr/>
          </p:nvSpPr>
          <p:spPr bwMode="auto">
            <a:xfrm>
              <a:off x="79" y="0"/>
              <a:ext cx="62" cy="63"/>
            </a:xfrm>
            <a:custGeom>
              <a:avLst/>
              <a:gdLst>
                <a:gd name="T0" fmla="*/ 62 w 62"/>
                <a:gd name="T1" fmla="*/ 63 h 63"/>
                <a:gd name="T2" fmla="*/ 0 w 62"/>
                <a:gd name="T3" fmla="*/ 63 h 63"/>
                <a:gd name="T4" fmla="*/ 0 w 62"/>
                <a:gd name="T5" fmla="*/ 0 h 63"/>
                <a:gd name="T6" fmla="*/ 62 w 62"/>
                <a:gd name="T7" fmla="*/ 0 h 63"/>
                <a:gd name="T8" fmla="*/ 62 w 62"/>
                <a:gd name="T9" fmla="*/ 63 h 63"/>
                <a:gd name="T10" fmla="*/ 10 w 62"/>
                <a:gd name="T11" fmla="*/ 52 h 63"/>
                <a:gd name="T12" fmla="*/ 49 w 62"/>
                <a:gd name="T13" fmla="*/ 52 h 63"/>
                <a:gd name="T14" fmla="*/ 49 w 62"/>
                <a:gd name="T15" fmla="*/ 13 h 63"/>
                <a:gd name="T16" fmla="*/ 10 w 62"/>
                <a:gd name="T17" fmla="*/ 13 h 63"/>
                <a:gd name="T18" fmla="*/ 10 w 62"/>
                <a:gd name="T19"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62" y="63"/>
                  </a:moveTo>
                  <a:lnTo>
                    <a:pt x="0" y="63"/>
                  </a:lnTo>
                  <a:lnTo>
                    <a:pt x="0" y="0"/>
                  </a:lnTo>
                  <a:lnTo>
                    <a:pt x="62" y="0"/>
                  </a:lnTo>
                  <a:lnTo>
                    <a:pt x="62" y="63"/>
                  </a:lnTo>
                  <a:close/>
                  <a:moveTo>
                    <a:pt x="10" y="52"/>
                  </a:moveTo>
                  <a:lnTo>
                    <a:pt x="49" y="52"/>
                  </a:lnTo>
                  <a:lnTo>
                    <a:pt x="49" y="13"/>
                  </a:lnTo>
                  <a:lnTo>
                    <a:pt x="10" y="13"/>
                  </a:lnTo>
                  <a:lnTo>
                    <a:pt x="1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1" name="Freeform 43"/>
            <p:cNvSpPr>
              <a:spLocks noEditPoints="1"/>
            </p:cNvSpPr>
            <p:nvPr/>
          </p:nvSpPr>
          <p:spPr bwMode="auto">
            <a:xfrm>
              <a:off x="0" y="0"/>
              <a:ext cx="63" cy="63"/>
            </a:xfrm>
            <a:custGeom>
              <a:avLst/>
              <a:gdLst>
                <a:gd name="T0" fmla="*/ 63 w 63"/>
                <a:gd name="T1" fmla="*/ 63 h 63"/>
                <a:gd name="T2" fmla="*/ 0 w 63"/>
                <a:gd name="T3" fmla="*/ 63 h 63"/>
                <a:gd name="T4" fmla="*/ 0 w 63"/>
                <a:gd name="T5" fmla="*/ 0 h 63"/>
                <a:gd name="T6" fmla="*/ 63 w 63"/>
                <a:gd name="T7" fmla="*/ 0 h 63"/>
                <a:gd name="T8" fmla="*/ 63 w 63"/>
                <a:gd name="T9" fmla="*/ 63 h 63"/>
                <a:gd name="T10" fmla="*/ 13 w 63"/>
                <a:gd name="T11" fmla="*/ 52 h 63"/>
                <a:gd name="T12" fmla="*/ 50 w 63"/>
                <a:gd name="T13" fmla="*/ 52 h 63"/>
                <a:gd name="T14" fmla="*/ 50 w 63"/>
                <a:gd name="T15" fmla="*/ 13 h 63"/>
                <a:gd name="T16" fmla="*/ 13 w 63"/>
                <a:gd name="T17" fmla="*/ 13 h 63"/>
                <a:gd name="T18" fmla="*/ 13 w 63"/>
                <a:gd name="T19"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63" y="63"/>
                  </a:moveTo>
                  <a:lnTo>
                    <a:pt x="0" y="63"/>
                  </a:lnTo>
                  <a:lnTo>
                    <a:pt x="0" y="0"/>
                  </a:lnTo>
                  <a:lnTo>
                    <a:pt x="63" y="0"/>
                  </a:lnTo>
                  <a:lnTo>
                    <a:pt x="63" y="63"/>
                  </a:lnTo>
                  <a:close/>
                  <a:moveTo>
                    <a:pt x="13" y="52"/>
                  </a:moveTo>
                  <a:lnTo>
                    <a:pt x="50" y="52"/>
                  </a:lnTo>
                  <a:lnTo>
                    <a:pt x="50" y="13"/>
                  </a:lnTo>
                  <a:lnTo>
                    <a:pt x="13" y="13"/>
                  </a:lnTo>
                  <a:lnTo>
                    <a:pt x="1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812" name="Rectangle 44"/>
          <p:cNvSpPr>
            <a:spLocks noChangeArrowheads="1"/>
          </p:cNvSpPr>
          <p:nvPr/>
        </p:nvSpPr>
        <p:spPr bwMode="auto">
          <a:xfrm>
            <a:off x="395288" y="1652588"/>
            <a:ext cx="2376487"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a:solidFill>
                  <a:schemeClr val="bg1"/>
                </a:solidFill>
              </a:rPr>
              <a:t>WHAT MAKES US</a:t>
            </a:r>
            <a:r>
              <a:rPr lang="zh-CN" altLang="en-US" sz="1000" b="1">
                <a:solidFill>
                  <a:schemeClr val="bg1"/>
                </a:solidFill>
              </a:rPr>
              <a:t> DIFFERENT </a:t>
            </a:r>
            <a:r>
              <a:rPr lang="zh-CN" altLang="en-US" sz="1000">
                <a:solidFill>
                  <a:schemeClr val="bg1"/>
                </a:solidFill>
              </a:rPr>
              <a:t>？</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2813" name="Rectangle 45"/>
          <p:cNvSpPr>
            <a:spLocks noChangeArrowheads="1"/>
          </p:cNvSpPr>
          <p:nvPr/>
        </p:nvSpPr>
        <p:spPr bwMode="auto">
          <a:xfrm>
            <a:off x="1550988" y="4170363"/>
            <a:ext cx="633412"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Creative </a:t>
            </a:r>
          </a:p>
        </p:txBody>
      </p:sp>
      <p:sp>
        <p:nvSpPr>
          <p:cNvPr id="32814" name="Rectangle 46"/>
          <p:cNvSpPr>
            <a:spLocks noChangeArrowheads="1"/>
          </p:cNvSpPr>
          <p:nvPr/>
        </p:nvSpPr>
        <p:spPr bwMode="auto">
          <a:xfrm>
            <a:off x="387350" y="4170363"/>
            <a:ext cx="717550"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Marketing</a:t>
            </a: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379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796"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3797"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33801" name="Freeform 9"/>
          <p:cNvSpPr>
            <a:spLocks/>
          </p:cNvSpPr>
          <p:nvPr/>
        </p:nvSpPr>
        <p:spPr bwMode="auto">
          <a:xfrm>
            <a:off x="6227763" y="1235075"/>
            <a:ext cx="1860550" cy="469900"/>
          </a:xfrm>
          <a:custGeom>
            <a:avLst/>
            <a:gdLst>
              <a:gd name="T0" fmla="*/ 1172 w 1172"/>
              <a:gd name="T1" fmla="*/ 296 h 296"/>
              <a:gd name="T2" fmla="*/ 0 w 1172"/>
              <a:gd name="T3" fmla="*/ 296 h 296"/>
              <a:gd name="T4" fmla="*/ 153 w 1172"/>
              <a:gd name="T5" fmla="*/ 147 h 296"/>
              <a:gd name="T6" fmla="*/ 0 w 1172"/>
              <a:gd name="T7" fmla="*/ 0 h 296"/>
              <a:gd name="T8" fmla="*/ 1172 w 1172"/>
              <a:gd name="T9" fmla="*/ 0 h 296"/>
              <a:gd name="T10" fmla="*/ 1172 w 1172"/>
              <a:gd name="T11" fmla="*/ 296 h 296"/>
            </a:gdLst>
            <a:ahLst/>
            <a:cxnLst>
              <a:cxn ang="0">
                <a:pos x="T0" y="T1"/>
              </a:cxn>
              <a:cxn ang="0">
                <a:pos x="T2" y="T3"/>
              </a:cxn>
              <a:cxn ang="0">
                <a:pos x="T4" y="T5"/>
              </a:cxn>
              <a:cxn ang="0">
                <a:pos x="T6" y="T7"/>
              </a:cxn>
              <a:cxn ang="0">
                <a:pos x="T8" y="T9"/>
              </a:cxn>
              <a:cxn ang="0">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0"/>
          <p:cNvSpPr>
            <a:spLocks/>
          </p:cNvSpPr>
          <p:nvPr/>
        </p:nvSpPr>
        <p:spPr bwMode="auto">
          <a:xfrm>
            <a:off x="6227763" y="4121150"/>
            <a:ext cx="1860550" cy="469900"/>
          </a:xfrm>
          <a:custGeom>
            <a:avLst/>
            <a:gdLst>
              <a:gd name="T0" fmla="*/ 0 w 1172"/>
              <a:gd name="T1" fmla="*/ 0 h 296"/>
              <a:gd name="T2" fmla="*/ 1172 w 1172"/>
              <a:gd name="T3" fmla="*/ 0 h 296"/>
              <a:gd name="T4" fmla="*/ 1019 w 1172"/>
              <a:gd name="T5" fmla="*/ 147 h 296"/>
              <a:gd name="T6" fmla="*/ 1172 w 1172"/>
              <a:gd name="T7" fmla="*/ 296 h 296"/>
              <a:gd name="T8" fmla="*/ 0 w 1172"/>
              <a:gd name="T9" fmla="*/ 296 h 296"/>
              <a:gd name="T10" fmla="*/ 0 w 1172"/>
              <a:gd name="T11" fmla="*/ 0 h 296"/>
            </a:gdLst>
            <a:ahLst/>
            <a:cxnLst>
              <a:cxn ang="0">
                <a:pos x="T0" y="T1"/>
              </a:cxn>
              <a:cxn ang="0">
                <a:pos x="T2" y="T3"/>
              </a:cxn>
              <a:cxn ang="0">
                <a:pos x="T4" y="T5"/>
              </a:cxn>
              <a:cxn ang="0">
                <a:pos x="T6" y="T7"/>
              </a:cxn>
              <a:cxn ang="0">
                <a:pos x="T8" y="T9"/>
              </a:cxn>
              <a:cxn ang="0">
                <a:pos x="T10" y="T11"/>
              </a:cxn>
            </a:cxnLst>
            <a:rect l="0" t="0" r="r" b="b"/>
            <a:pathLst>
              <a:path w="1172" h="296">
                <a:moveTo>
                  <a:pt x="0" y="0"/>
                </a:moveTo>
                <a:lnTo>
                  <a:pt x="1172" y="0"/>
                </a:lnTo>
                <a:lnTo>
                  <a:pt x="1019" y="147"/>
                </a:lnTo>
                <a:lnTo>
                  <a:pt x="1172" y="296"/>
                </a:lnTo>
                <a:lnTo>
                  <a:pt x="0" y="296"/>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Rectangle 11"/>
          <p:cNvSpPr>
            <a:spLocks noChangeArrowheads="1"/>
          </p:cNvSpPr>
          <p:nvPr/>
        </p:nvSpPr>
        <p:spPr bwMode="auto">
          <a:xfrm>
            <a:off x="6227763" y="1957388"/>
            <a:ext cx="1860550" cy="46831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4" name="Rectangle 12"/>
          <p:cNvSpPr>
            <a:spLocks noChangeArrowheads="1"/>
          </p:cNvSpPr>
          <p:nvPr/>
        </p:nvSpPr>
        <p:spPr bwMode="auto">
          <a:xfrm>
            <a:off x="6227763" y="2678113"/>
            <a:ext cx="1860550" cy="469900"/>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5" name="Rectangle 13"/>
          <p:cNvSpPr>
            <a:spLocks noChangeArrowheads="1"/>
          </p:cNvSpPr>
          <p:nvPr/>
        </p:nvSpPr>
        <p:spPr bwMode="auto">
          <a:xfrm>
            <a:off x="6227763" y="3400425"/>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14"/>
          <p:cNvSpPr>
            <a:spLocks/>
          </p:cNvSpPr>
          <p:nvPr/>
        </p:nvSpPr>
        <p:spPr bwMode="auto">
          <a:xfrm>
            <a:off x="6227763" y="1704975"/>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15"/>
          <p:cNvSpPr>
            <a:spLocks/>
          </p:cNvSpPr>
          <p:nvPr/>
        </p:nvSpPr>
        <p:spPr bwMode="auto">
          <a:xfrm>
            <a:off x="6227763" y="2425700"/>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16"/>
          <p:cNvSpPr>
            <a:spLocks/>
          </p:cNvSpPr>
          <p:nvPr/>
        </p:nvSpPr>
        <p:spPr bwMode="auto">
          <a:xfrm>
            <a:off x="6227763" y="3148013"/>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17"/>
          <p:cNvSpPr>
            <a:spLocks/>
          </p:cNvSpPr>
          <p:nvPr/>
        </p:nvSpPr>
        <p:spPr bwMode="auto">
          <a:xfrm>
            <a:off x="6227763" y="3868738"/>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0" name="Oval 18"/>
          <p:cNvSpPr>
            <a:spLocks noChangeArrowheads="1"/>
          </p:cNvSpPr>
          <p:nvPr/>
        </p:nvSpPr>
        <p:spPr bwMode="auto">
          <a:xfrm>
            <a:off x="947738" y="2843213"/>
            <a:ext cx="406400" cy="4079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1" name="Oval 19"/>
          <p:cNvSpPr>
            <a:spLocks noChangeArrowheads="1"/>
          </p:cNvSpPr>
          <p:nvPr/>
        </p:nvSpPr>
        <p:spPr bwMode="auto">
          <a:xfrm>
            <a:off x="1908175" y="2843213"/>
            <a:ext cx="407988" cy="4079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2" name="Oval 20"/>
          <p:cNvSpPr>
            <a:spLocks noChangeArrowheads="1"/>
          </p:cNvSpPr>
          <p:nvPr/>
        </p:nvSpPr>
        <p:spPr bwMode="auto">
          <a:xfrm>
            <a:off x="2940050" y="2843213"/>
            <a:ext cx="406400" cy="4079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3" name="Oval 21"/>
          <p:cNvSpPr>
            <a:spLocks noChangeArrowheads="1"/>
          </p:cNvSpPr>
          <p:nvPr/>
        </p:nvSpPr>
        <p:spPr bwMode="auto">
          <a:xfrm>
            <a:off x="3971925" y="2843213"/>
            <a:ext cx="406400" cy="4079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3814" name="Group 22"/>
          <p:cNvGrpSpPr>
            <a:grpSpLocks/>
          </p:cNvGrpSpPr>
          <p:nvPr/>
        </p:nvGrpSpPr>
        <p:grpSpPr bwMode="auto">
          <a:xfrm>
            <a:off x="4075113" y="2946400"/>
            <a:ext cx="203200" cy="200025"/>
            <a:chOff x="0" y="0"/>
            <a:chExt cx="140" cy="139"/>
          </a:xfrm>
        </p:grpSpPr>
        <p:sp>
          <p:nvSpPr>
            <p:cNvPr id="33815" name="Freeform 23"/>
            <p:cNvSpPr>
              <a:spLocks noEditPoints="1"/>
            </p:cNvSpPr>
            <p:nvPr/>
          </p:nvSpPr>
          <p:spPr bwMode="auto">
            <a:xfrm>
              <a:off x="0" y="0"/>
              <a:ext cx="140" cy="139"/>
            </a:xfrm>
            <a:custGeom>
              <a:avLst/>
              <a:gdLst>
                <a:gd name="T0" fmla="*/ 70 w 79"/>
                <a:gd name="T1" fmla="*/ 35 h 78"/>
                <a:gd name="T2" fmla="*/ 63 w 79"/>
                <a:gd name="T3" fmla="*/ 20 h 78"/>
                <a:gd name="T4" fmla="*/ 69 w 79"/>
                <a:gd name="T5" fmla="*/ 13 h 78"/>
                <a:gd name="T6" fmla="*/ 65 w 79"/>
                <a:gd name="T7" fmla="*/ 9 h 78"/>
                <a:gd name="T8" fmla="*/ 58 w 79"/>
                <a:gd name="T9" fmla="*/ 15 h 78"/>
                <a:gd name="T10" fmla="*/ 43 w 79"/>
                <a:gd name="T11" fmla="*/ 9 h 78"/>
                <a:gd name="T12" fmla="*/ 43 w 79"/>
                <a:gd name="T13" fmla="*/ 0 h 78"/>
                <a:gd name="T14" fmla="*/ 36 w 79"/>
                <a:gd name="T15" fmla="*/ 0 h 78"/>
                <a:gd name="T16" fmla="*/ 36 w 79"/>
                <a:gd name="T17" fmla="*/ 9 h 78"/>
                <a:gd name="T18" fmla="*/ 20 w 79"/>
                <a:gd name="T19" fmla="*/ 15 h 78"/>
                <a:gd name="T20" fmla="*/ 14 w 79"/>
                <a:gd name="T21" fmla="*/ 9 h 78"/>
                <a:gd name="T22" fmla="*/ 9 w 79"/>
                <a:gd name="T23" fmla="*/ 13 h 78"/>
                <a:gd name="T24" fmla="*/ 16 w 79"/>
                <a:gd name="T25" fmla="*/ 20 h 78"/>
                <a:gd name="T26" fmla="*/ 9 w 79"/>
                <a:gd name="T27" fmla="*/ 35 h 78"/>
                <a:gd name="T28" fmla="*/ 0 w 79"/>
                <a:gd name="T29" fmla="*/ 35 h 78"/>
                <a:gd name="T30" fmla="*/ 0 w 79"/>
                <a:gd name="T31" fmla="*/ 42 h 78"/>
                <a:gd name="T32" fmla="*/ 9 w 79"/>
                <a:gd name="T33" fmla="*/ 42 h 78"/>
                <a:gd name="T34" fmla="*/ 16 w 79"/>
                <a:gd name="T35" fmla="*/ 58 h 78"/>
                <a:gd name="T36" fmla="*/ 9 w 79"/>
                <a:gd name="T37" fmla="*/ 64 h 78"/>
                <a:gd name="T38" fmla="*/ 14 w 79"/>
                <a:gd name="T39" fmla="*/ 69 h 78"/>
                <a:gd name="T40" fmla="*/ 20 w 79"/>
                <a:gd name="T41" fmla="*/ 63 h 78"/>
                <a:gd name="T42" fmla="*/ 36 w 79"/>
                <a:gd name="T43" fmla="*/ 69 h 78"/>
                <a:gd name="T44" fmla="*/ 36 w 79"/>
                <a:gd name="T45" fmla="*/ 78 h 78"/>
                <a:gd name="T46" fmla="*/ 43 w 79"/>
                <a:gd name="T47" fmla="*/ 78 h 78"/>
                <a:gd name="T48" fmla="*/ 43 w 79"/>
                <a:gd name="T49" fmla="*/ 69 h 78"/>
                <a:gd name="T50" fmla="*/ 58 w 79"/>
                <a:gd name="T51" fmla="*/ 63 h 78"/>
                <a:gd name="T52" fmla="*/ 65 w 79"/>
                <a:gd name="T53" fmla="*/ 69 h 78"/>
                <a:gd name="T54" fmla="*/ 69 w 79"/>
                <a:gd name="T55" fmla="*/ 64 h 78"/>
                <a:gd name="T56" fmla="*/ 63 w 79"/>
                <a:gd name="T57" fmla="*/ 58 h 78"/>
                <a:gd name="T58" fmla="*/ 70 w 79"/>
                <a:gd name="T59" fmla="*/ 42 h 78"/>
                <a:gd name="T60" fmla="*/ 79 w 79"/>
                <a:gd name="T61" fmla="*/ 42 h 78"/>
                <a:gd name="T62" fmla="*/ 79 w 79"/>
                <a:gd name="T63" fmla="*/ 35 h 78"/>
                <a:gd name="T64" fmla="*/ 70 w 79"/>
                <a:gd name="T65" fmla="*/ 35 h 78"/>
                <a:gd name="T66" fmla="*/ 16 w 79"/>
                <a:gd name="T67" fmla="*/ 39 h 78"/>
                <a:gd name="T68" fmla="*/ 39 w 79"/>
                <a:gd name="T69" fmla="*/ 15 h 78"/>
                <a:gd name="T70" fmla="*/ 63 w 79"/>
                <a:gd name="T71" fmla="*/ 39 h 78"/>
                <a:gd name="T72" fmla="*/ 39 w 79"/>
                <a:gd name="T73" fmla="*/ 62 h 78"/>
                <a:gd name="T74" fmla="*/ 16 w 79"/>
                <a:gd name="T75"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70" y="35"/>
                  </a:moveTo>
                  <a:cubicBezTo>
                    <a:pt x="69" y="30"/>
                    <a:pt x="67" y="24"/>
                    <a:pt x="63" y="20"/>
                  </a:cubicBezTo>
                  <a:cubicBezTo>
                    <a:pt x="69" y="13"/>
                    <a:pt x="69" y="13"/>
                    <a:pt x="69" y="13"/>
                  </a:cubicBezTo>
                  <a:cubicBezTo>
                    <a:pt x="65" y="9"/>
                    <a:pt x="65" y="9"/>
                    <a:pt x="65" y="9"/>
                  </a:cubicBezTo>
                  <a:cubicBezTo>
                    <a:pt x="58" y="15"/>
                    <a:pt x="58" y="15"/>
                    <a:pt x="58" y="15"/>
                  </a:cubicBezTo>
                  <a:cubicBezTo>
                    <a:pt x="54" y="12"/>
                    <a:pt x="49" y="9"/>
                    <a:pt x="43" y="9"/>
                  </a:cubicBezTo>
                  <a:cubicBezTo>
                    <a:pt x="43" y="0"/>
                    <a:pt x="43" y="0"/>
                    <a:pt x="43" y="0"/>
                  </a:cubicBezTo>
                  <a:cubicBezTo>
                    <a:pt x="36" y="0"/>
                    <a:pt x="36" y="0"/>
                    <a:pt x="36" y="0"/>
                  </a:cubicBezTo>
                  <a:cubicBezTo>
                    <a:pt x="36" y="9"/>
                    <a:pt x="36" y="9"/>
                    <a:pt x="36" y="9"/>
                  </a:cubicBezTo>
                  <a:cubicBezTo>
                    <a:pt x="30" y="9"/>
                    <a:pt x="25" y="12"/>
                    <a:pt x="20" y="15"/>
                  </a:cubicBezTo>
                  <a:cubicBezTo>
                    <a:pt x="14" y="9"/>
                    <a:pt x="14" y="9"/>
                    <a:pt x="14" y="9"/>
                  </a:cubicBezTo>
                  <a:cubicBezTo>
                    <a:pt x="9" y="13"/>
                    <a:pt x="9" y="13"/>
                    <a:pt x="9" y="13"/>
                  </a:cubicBezTo>
                  <a:cubicBezTo>
                    <a:pt x="16" y="20"/>
                    <a:pt x="16" y="20"/>
                    <a:pt x="16" y="20"/>
                  </a:cubicBezTo>
                  <a:cubicBezTo>
                    <a:pt x="12" y="24"/>
                    <a:pt x="10" y="30"/>
                    <a:pt x="9" y="35"/>
                  </a:cubicBezTo>
                  <a:cubicBezTo>
                    <a:pt x="0" y="35"/>
                    <a:pt x="0" y="35"/>
                    <a:pt x="0" y="35"/>
                  </a:cubicBezTo>
                  <a:cubicBezTo>
                    <a:pt x="0" y="42"/>
                    <a:pt x="0" y="42"/>
                    <a:pt x="0" y="42"/>
                  </a:cubicBezTo>
                  <a:cubicBezTo>
                    <a:pt x="9" y="42"/>
                    <a:pt x="9" y="42"/>
                    <a:pt x="9" y="42"/>
                  </a:cubicBezTo>
                  <a:cubicBezTo>
                    <a:pt x="10" y="48"/>
                    <a:pt x="12" y="53"/>
                    <a:pt x="16" y="58"/>
                  </a:cubicBezTo>
                  <a:cubicBezTo>
                    <a:pt x="9" y="64"/>
                    <a:pt x="9" y="64"/>
                    <a:pt x="9" y="64"/>
                  </a:cubicBezTo>
                  <a:cubicBezTo>
                    <a:pt x="14" y="69"/>
                    <a:pt x="14" y="69"/>
                    <a:pt x="14" y="69"/>
                  </a:cubicBezTo>
                  <a:cubicBezTo>
                    <a:pt x="20" y="63"/>
                    <a:pt x="20" y="63"/>
                    <a:pt x="20" y="63"/>
                  </a:cubicBezTo>
                  <a:cubicBezTo>
                    <a:pt x="25" y="66"/>
                    <a:pt x="30" y="68"/>
                    <a:pt x="36" y="69"/>
                  </a:cubicBezTo>
                  <a:cubicBezTo>
                    <a:pt x="36" y="78"/>
                    <a:pt x="36" y="78"/>
                    <a:pt x="36" y="78"/>
                  </a:cubicBezTo>
                  <a:cubicBezTo>
                    <a:pt x="43" y="78"/>
                    <a:pt x="43" y="78"/>
                    <a:pt x="43" y="78"/>
                  </a:cubicBezTo>
                  <a:cubicBezTo>
                    <a:pt x="43" y="69"/>
                    <a:pt x="43" y="69"/>
                    <a:pt x="43" y="69"/>
                  </a:cubicBezTo>
                  <a:cubicBezTo>
                    <a:pt x="49" y="68"/>
                    <a:pt x="54" y="66"/>
                    <a:pt x="58" y="63"/>
                  </a:cubicBezTo>
                  <a:cubicBezTo>
                    <a:pt x="65" y="69"/>
                    <a:pt x="65" y="69"/>
                    <a:pt x="65" y="69"/>
                  </a:cubicBezTo>
                  <a:cubicBezTo>
                    <a:pt x="69" y="64"/>
                    <a:pt x="69" y="64"/>
                    <a:pt x="69" y="64"/>
                  </a:cubicBezTo>
                  <a:cubicBezTo>
                    <a:pt x="63" y="58"/>
                    <a:pt x="63" y="58"/>
                    <a:pt x="63" y="58"/>
                  </a:cubicBezTo>
                  <a:cubicBezTo>
                    <a:pt x="67" y="53"/>
                    <a:pt x="69" y="48"/>
                    <a:pt x="70" y="42"/>
                  </a:cubicBezTo>
                  <a:cubicBezTo>
                    <a:pt x="79" y="42"/>
                    <a:pt x="79" y="42"/>
                    <a:pt x="79" y="42"/>
                  </a:cubicBezTo>
                  <a:cubicBezTo>
                    <a:pt x="79" y="35"/>
                    <a:pt x="79" y="35"/>
                    <a:pt x="79" y="35"/>
                  </a:cubicBezTo>
                  <a:lnTo>
                    <a:pt x="70" y="35"/>
                  </a:lnTo>
                  <a:close/>
                  <a:moveTo>
                    <a:pt x="16" y="39"/>
                  </a:moveTo>
                  <a:cubicBezTo>
                    <a:pt x="16" y="26"/>
                    <a:pt x="26" y="15"/>
                    <a:pt x="39" y="15"/>
                  </a:cubicBezTo>
                  <a:cubicBezTo>
                    <a:pt x="52" y="15"/>
                    <a:pt x="63" y="26"/>
                    <a:pt x="63" y="39"/>
                  </a:cubicBezTo>
                  <a:cubicBezTo>
                    <a:pt x="63" y="52"/>
                    <a:pt x="52" y="62"/>
                    <a:pt x="39" y="62"/>
                  </a:cubicBezTo>
                  <a:cubicBezTo>
                    <a:pt x="26" y="62"/>
                    <a:pt x="16" y="52"/>
                    <a:pt x="16"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6" name="Freeform 24"/>
            <p:cNvSpPr>
              <a:spLocks noEditPoints="1"/>
            </p:cNvSpPr>
            <p:nvPr/>
          </p:nvSpPr>
          <p:spPr bwMode="auto">
            <a:xfrm>
              <a:off x="50" y="50"/>
              <a:ext cx="41" cy="39"/>
            </a:xfrm>
            <a:custGeom>
              <a:avLst/>
              <a:gdLst>
                <a:gd name="T0" fmla="*/ 23 w 23"/>
                <a:gd name="T1" fmla="*/ 11 h 22"/>
                <a:gd name="T2" fmla="*/ 11 w 23"/>
                <a:gd name="T3" fmla="*/ 0 h 22"/>
                <a:gd name="T4" fmla="*/ 0 w 23"/>
                <a:gd name="T5" fmla="*/ 11 h 22"/>
                <a:gd name="T6" fmla="*/ 11 w 23"/>
                <a:gd name="T7" fmla="*/ 22 h 22"/>
                <a:gd name="T8" fmla="*/ 23 w 23"/>
                <a:gd name="T9" fmla="*/ 11 h 22"/>
                <a:gd name="T10" fmla="*/ 7 w 23"/>
                <a:gd name="T11" fmla="*/ 11 h 22"/>
                <a:gd name="T12" fmla="*/ 11 w 23"/>
                <a:gd name="T13" fmla="*/ 6 h 22"/>
                <a:gd name="T14" fmla="*/ 16 w 23"/>
                <a:gd name="T15" fmla="*/ 11 h 22"/>
                <a:gd name="T16" fmla="*/ 11 w 23"/>
                <a:gd name="T17" fmla="*/ 15 h 22"/>
                <a:gd name="T18" fmla="*/ 7 w 23"/>
                <a:gd name="T19"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2">
                  <a:moveTo>
                    <a:pt x="23" y="11"/>
                  </a:moveTo>
                  <a:cubicBezTo>
                    <a:pt x="23" y="5"/>
                    <a:pt x="18" y="0"/>
                    <a:pt x="11" y="0"/>
                  </a:cubicBezTo>
                  <a:cubicBezTo>
                    <a:pt x="5" y="0"/>
                    <a:pt x="0" y="5"/>
                    <a:pt x="0" y="11"/>
                  </a:cubicBezTo>
                  <a:cubicBezTo>
                    <a:pt x="0" y="17"/>
                    <a:pt x="5" y="22"/>
                    <a:pt x="11" y="22"/>
                  </a:cubicBezTo>
                  <a:cubicBezTo>
                    <a:pt x="18" y="22"/>
                    <a:pt x="23" y="17"/>
                    <a:pt x="23" y="11"/>
                  </a:cubicBezTo>
                  <a:close/>
                  <a:moveTo>
                    <a:pt x="7" y="11"/>
                  </a:moveTo>
                  <a:cubicBezTo>
                    <a:pt x="7" y="8"/>
                    <a:pt x="9" y="6"/>
                    <a:pt x="11" y="6"/>
                  </a:cubicBezTo>
                  <a:cubicBezTo>
                    <a:pt x="14" y="6"/>
                    <a:pt x="16" y="8"/>
                    <a:pt x="16" y="11"/>
                  </a:cubicBezTo>
                  <a:cubicBezTo>
                    <a:pt x="16" y="13"/>
                    <a:pt x="14" y="15"/>
                    <a:pt x="11" y="15"/>
                  </a:cubicBezTo>
                  <a:cubicBezTo>
                    <a:pt x="9" y="15"/>
                    <a:pt x="7" y="13"/>
                    <a:pt x="7"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817" name="Group 25"/>
          <p:cNvGrpSpPr>
            <a:grpSpLocks/>
          </p:cNvGrpSpPr>
          <p:nvPr/>
        </p:nvGrpSpPr>
        <p:grpSpPr bwMode="auto">
          <a:xfrm>
            <a:off x="2049463" y="2959100"/>
            <a:ext cx="133350" cy="171450"/>
            <a:chOff x="0" y="0"/>
            <a:chExt cx="109" cy="141"/>
          </a:xfrm>
        </p:grpSpPr>
        <p:sp>
          <p:nvSpPr>
            <p:cNvPr id="33818" name="Freeform 26"/>
            <p:cNvSpPr>
              <a:spLocks noEditPoints="1"/>
            </p:cNvSpPr>
            <p:nvPr/>
          </p:nvSpPr>
          <p:spPr bwMode="auto">
            <a:xfrm>
              <a:off x="0" y="0"/>
              <a:ext cx="109" cy="141"/>
            </a:xfrm>
            <a:custGeom>
              <a:avLst/>
              <a:gdLst>
                <a:gd name="T0" fmla="*/ 75 w 109"/>
                <a:gd name="T1" fmla="*/ 0 h 141"/>
                <a:gd name="T2" fmla="*/ 0 w 109"/>
                <a:gd name="T3" fmla="*/ 0 h 141"/>
                <a:gd name="T4" fmla="*/ 0 w 109"/>
                <a:gd name="T5" fmla="*/ 141 h 141"/>
                <a:gd name="T6" fmla="*/ 109 w 109"/>
                <a:gd name="T7" fmla="*/ 141 h 141"/>
                <a:gd name="T8" fmla="*/ 109 w 109"/>
                <a:gd name="T9" fmla="*/ 34 h 141"/>
                <a:gd name="T10" fmla="*/ 75 w 109"/>
                <a:gd name="T11" fmla="*/ 0 h 141"/>
                <a:gd name="T12" fmla="*/ 13 w 109"/>
                <a:gd name="T13" fmla="*/ 128 h 141"/>
                <a:gd name="T14" fmla="*/ 13 w 109"/>
                <a:gd name="T15" fmla="*/ 13 h 141"/>
                <a:gd name="T16" fmla="*/ 68 w 109"/>
                <a:gd name="T17" fmla="*/ 13 h 141"/>
                <a:gd name="T18" fmla="*/ 68 w 109"/>
                <a:gd name="T19" fmla="*/ 43 h 141"/>
                <a:gd name="T20" fmla="*/ 96 w 109"/>
                <a:gd name="T21" fmla="*/ 43 h 141"/>
                <a:gd name="T22" fmla="*/ 96 w 109"/>
                <a:gd name="T23" fmla="*/ 128 h 141"/>
                <a:gd name="T24" fmla="*/ 13 w 109"/>
                <a:gd name="T25"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 h="141">
                  <a:moveTo>
                    <a:pt x="75" y="0"/>
                  </a:moveTo>
                  <a:lnTo>
                    <a:pt x="0" y="0"/>
                  </a:lnTo>
                  <a:lnTo>
                    <a:pt x="0" y="141"/>
                  </a:lnTo>
                  <a:lnTo>
                    <a:pt x="109" y="141"/>
                  </a:lnTo>
                  <a:lnTo>
                    <a:pt x="109" y="34"/>
                  </a:lnTo>
                  <a:lnTo>
                    <a:pt x="75" y="0"/>
                  </a:lnTo>
                  <a:close/>
                  <a:moveTo>
                    <a:pt x="13" y="128"/>
                  </a:moveTo>
                  <a:lnTo>
                    <a:pt x="13" y="13"/>
                  </a:lnTo>
                  <a:lnTo>
                    <a:pt x="68" y="13"/>
                  </a:lnTo>
                  <a:lnTo>
                    <a:pt x="68" y="43"/>
                  </a:lnTo>
                  <a:lnTo>
                    <a:pt x="96" y="43"/>
                  </a:lnTo>
                  <a:lnTo>
                    <a:pt x="96" y="128"/>
                  </a:lnTo>
                  <a:lnTo>
                    <a:pt x="13" y="1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9" name="Freeform 27"/>
            <p:cNvSpPr>
              <a:spLocks/>
            </p:cNvSpPr>
            <p:nvPr/>
          </p:nvSpPr>
          <p:spPr bwMode="auto">
            <a:xfrm>
              <a:off x="32" y="48"/>
              <a:ext cx="43" cy="47"/>
            </a:xfrm>
            <a:custGeom>
              <a:avLst/>
              <a:gdLst>
                <a:gd name="T0" fmla="*/ 29 w 43"/>
                <a:gd name="T1" fmla="*/ 23 h 47"/>
                <a:gd name="T2" fmla="*/ 29 w 43"/>
                <a:gd name="T3" fmla="*/ 0 h 47"/>
                <a:gd name="T4" fmla="*/ 16 w 43"/>
                <a:gd name="T5" fmla="*/ 0 h 47"/>
                <a:gd name="T6" fmla="*/ 16 w 43"/>
                <a:gd name="T7" fmla="*/ 23 h 47"/>
                <a:gd name="T8" fmla="*/ 9 w 43"/>
                <a:gd name="T9" fmla="*/ 16 h 47"/>
                <a:gd name="T10" fmla="*/ 0 w 43"/>
                <a:gd name="T11" fmla="*/ 25 h 47"/>
                <a:gd name="T12" fmla="*/ 21 w 43"/>
                <a:gd name="T13" fmla="*/ 47 h 47"/>
                <a:gd name="T14" fmla="*/ 43 w 43"/>
                <a:gd name="T15" fmla="*/ 25 h 47"/>
                <a:gd name="T16" fmla="*/ 36 w 43"/>
                <a:gd name="T17" fmla="*/ 16 h 47"/>
                <a:gd name="T18" fmla="*/ 29 w 43"/>
                <a:gd name="T1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7">
                  <a:moveTo>
                    <a:pt x="29" y="23"/>
                  </a:moveTo>
                  <a:lnTo>
                    <a:pt x="29" y="0"/>
                  </a:lnTo>
                  <a:lnTo>
                    <a:pt x="16" y="0"/>
                  </a:lnTo>
                  <a:lnTo>
                    <a:pt x="16" y="23"/>
                  </a:lnTo>
                  <a:lnTo>
                    <a:pt x="9" y="16"/>
                  </a:lnTo>
                  <a:lnTo>
                    <a:pt x="0" y="25"/>
                  </a:lnTo>
                  <a:lnTo>
                    <a:pt x="21" y="47"/>
                  </a:lnTo>
                  <a:lnTo>
                    <a:pt x="43" y="25"/>
                  </a:lnTo>
                  <a:lnTo>
                    <a:pt x="36" y="16"/>
                  </a:lnTo>
                  <a:lnTo>
                    <a:pt x="29"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0" name="Rectangle 28"/>
            <p:cNvSpPr>
              <a:spLocks noChangeArrowheads="1"/>
            </p:cNvSpPr>
            <p:nvPr/>
          </p:nvSpPr>
          <p:spPr bwMode="auto">
            <a:xfrm>
              <a:off x="37" y="102"/>
              <a:ext cx="34" cy="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grpSp>
        <p:nvGrpSpPr>
          <p:cNvPr id="33821" name="Group 29"/>
          <p:cNvGrpSpPr>
            <a:grpSpLocks/>
          </p:cNvGrpSpPr>
          <p:nvPr/>
        </p:nvGrpSpPr>
        <p:grpSpPr bwMode="auto">
          <a:xfrm>
            <a:off x="3057525" y="2962275"/>
            <a:ext cx="174625" cy="168275"/>
            <a:chOff x="0" y="0"/>
            <a:chExt cx="141" cy="139"/>
          </a:xfrm>
        </p:grpSpPr>
        <p:sp>
          <p:nvSpPr>
            <p:cNvPr id="33822" name="Freeform 30"/>
            <p:cNvSpPr>
              <a:spLocks noEditPoints="1"/>
            </p:cNvSpPr>
            <p:nvPr/>
          </p:nvSpPr>
          <p:spPr bwMode="auto">
            <a:xfrm>
              <a:off x="0" y="0"/>
              <a:ext cx="141" cy="139"/>
            </a:xfrm>
            <a:custGeom>
              <a:avLst/>
              <a:gdLst>
                <a:gd name="T0" fmla="*/ 128 w 141"/>
                <a:gd name="T1" fmla="*/ 101 h 139"/>
                <a:gd name="T2" fmla="*/ 37 w 141"/>
                <a:gd name="T3" fmla="*/ 101 h 139"/>
                <a:gd name="T4" fmla="*/ 37 w 141"/>
                <a:gd name="T5" fmla="*/ 11 h 139"/>
                <a:gd name="T6" fmla="*/ 68 w 141"/>
                <a:gd name="T7" fmla="*/ 11 h 139"/>
                <a:gd name="T8" fmla="*/ 68 w 141"/>
                <a:gd name="T9" fmla="*/ 0 h 139"/>
                <a:gd name="T10" fmla="*/ 25 w 141"/>
                <a:gd name="T11" fmla="*/ 0 h 139"/>
                <a:gd name="T12" fmla="*/ 25 w 141"/>
                <a:gd name="T13" fmla="*/ 25 h 139"/>
                <a:gd name="T14" fmla="*/ 0 w 141"/>
                <a:gd name="T15" fmla="*/ 25 h 139"/>
                <a:gd name="T16" fmla="*/ 0 w 141"/>
                <a:gd name="T17" fmla="*/ 139 h 139"/>
                <a:gd name="T18" fmla="*/ 114 w 141"/>
                <a:gd name="T19" fmla="*/ 139 h 139"/>
                <a:gd name="T20" fmla="*/ 114 w 141"/>
                <a:gd name="T21" fmla="*/ 114 h 139"/>
                <a:gd name="T22" fmla="*/ 141 w 141"/>
                <a:gd name="T23" fmla="*/ 114 h 139"/>
                <a:gd name="T24" fmla="*/ 141 w 141"/>
                <a:gd name="T25" fmla="*/ 71 h 139"/>
                <a:gd name="T26" fmla="*/ 128 w 141"/>
                <a:gd name="T27" fmla="*/ 71 h 139"/>
                <a:gd name="T28" fmla="*/ 128 w 141"/>
                <a:gd name="T29" fmla="*/ 101 h 139"/>
                <a:gd name="T30" fmla="*/ 103 w 141"/>
                <a:gd name="T31" fmla="*/ 126 h 139"/>
                <a:gd name="T32" fmla="*/ 12 w 141"/>
                <a:gd name="T33" fmla="*/ 126 h 139"/>
                <a:gd name="T34" fmla="*/ 12 w 141"/>
                <a:gd name="T35" fmla="*/ 37 h 139"/>
                <a:gd name="T36" fmla="*/ 25 w 141"/>
                <a:gd name="T37" fmla="*/ 37 h 139"/>
                <a:gd name="T38" fmla="*/ 25 w 141"/>
                <a:gd name="T39" fmla="*/ 114 h 139"/>
                <a:gd name="T40" fmla="*/ 103 w 141"/>
                <a:gd name="T41" fmla="*/ 114 h 139"/>
                <a:gd name="T42" fmla="*/ 103 w 141"/>
                <a:gd name="T4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 h="139">
                  <a:moveTo>
                    <a:pt x="128" y="101"/>
                  </a:moveTo>
                  <a:lnTo>
                    <a:pt x="37" y="101"/>
                  </a:lnTo>
                  <a:lnTo>
                    <a:pt x="37" y="11"/>
                  </a:lnTo>
                  <a:lnTo>
                    <a:pt x="68" y="11"/>
                  </a:lnTo>
                  <a:lnTo>
                    <a:pt x="68" y="0"/>
                  </a:lnTo>
                  <a:lnTo>
                    <a:pt x="25" y="0"/>
                  </a:lnTo>
                  <a:lnTo>
                    <a:pt x="25" y="25"/>
                  </a:lnTo>
                  <a:lnTo>
                    <a:pt x="0" y="25"/>
                  </a:lnTo>
                  <a:lnTo>
                    <a:pt x="0" y="139"/>
                  </a:lnTo>
                  <a:lnTo>
                    <a:pt x="114" y="139"/>
                  </a:lnTo>
                  <a:lnTo>
                    <a:pt x="114" y="114"/>
                  </a:lnTo>
                  <a:lnTo>
                    <a:pt x="141" y="114"/>
                  </a:lnTo>
                  <a:lnTo>
                    <a:pt x="141" y="71"/>
                  </a:lnTo>
                  <a:lnTo>
                    <a:pt x="128" y="71"/>
                  </a:lnTo>
                  <a:lnTo>
                    <a:pt x="128" y="101"/>
                  </a:lnTo>
                  <a:close/>
                  <a:moveTo>
                    <a:pt x="103" y="126"/>
                  </a:moveTo>
                  <a:lnTo>
                    <a:pt x="12" y="126"/>
                  </a:lnTo>
                  <a:lnTo>
                    <a:pt x="12" y="37"/>
                  </a:lnTo>
                  <a:lnTo>
                    <a:pt x="25" y="37"/>
                  </a:lnTo>
                  <a:lnTo>
                    <a:pt x="25" y="114"/>
                  </a:lnTo>
                  <a:lnTo>
                    <a:pt x="103" y="114"/>
                  </a:lnTo>
                  <a:lnTo>
                    <a:pt x="103"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3" name="Freeform 31"/>
            <p:cNvSpPr>
              <a:spLocks/>
            </p:cNvSpPr>
            <p:nvPr/>
          </p:nvSpPr>
          <p:spPr bwMode="auto">
            <a:xfrm>
              <a:off x="78" y="0"/>
              <a:ext cx="63" cy="61"/>
            </a:xfrm>
            <a:custGeom>
              <a:avLst/>
              <a:gdLst>
                <a:gd name="T0" fmla="*/ 11 w 63"/>
                <a:gd name="T1" fmla="*/ 0 h 61"/>
                <a:gd name="T2" fmla="*/ 11 w 63"/>
                <a:gd name="T3" fmla="*/ 11 h 61"/>
                <a:gd name="T4" fmla="*/ 41 w 63"/>
                <a:gd name="T5" fmla="*/ 11 h 61"/>
                <a:gd name="T6" fmla="*/ 0 w 63"/>
                <a:gd name="T7" fmla="*/ 52 h 61"/>
                <a:gd name="T8" fmla="*/ 9 w 63"/>
                <a:gd name="T9" fmla="*/ 61 h 61"/>
                <a:gd name="T10" fmla="*/ 50 w 63"/>
                <a:gd name="T11" fmla="*/ 20 h 61"/>
                <a:gd name="T12" fmla="*/ 50 w 63"/>
                <a:gd name="T13" fmla="*/ 50 h 61"/>
                <a:gd name="T14" fmla="*/ 63 w 63"/>
                <a:gd name="T15" fmla="*/ 50 h 61"/>
                <a:gd name="T16" fmla="*/ 63 w 63"/>
                <a:gd name="T17" fmla="*/ 0 h 61"/>
                <a:gd name="T18" fmla="*/ 11 w 63"/>
                <a:gd name="T1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1">
                  <a:moveTo>
                    <a:pt x="11" y="0"/>
                  </a:moveTo>
                  <a:lnTo>
                    <a:pt x="11" y="11"/>
                  </a:lnTo>
                  <a:lnTo>
                    <a:pt x="41" y="11"/>
                  </a:lnTo>
                  <a:lnTo>
                    <a:pt x="0" y="52"/>
                  </a:lnTo>
                  <a:lnTo>
                    <a:pt x="9" y="61"/>
                  </a:lnTo>
                  <a:lnTo>
                    <a:pt x="50" y="20"/>
                  </a:lnTo>
                  <a:lnTo>
                    <a:pt x="50" y="50"/>
                  </a:lnTo>
                  <a:lnTo>
                    <a:pt x="63" y="50"/>
                  </a:lnTo>
                  <a:lnTo>
                    <a:pt x="63" y="0"/>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824" name="Group 32"/>
          <p:cNvGrpSpPr>
            <a:grpSpLocks/>
          </p:cNvGrpSpPr>
          <p:nvPr/>
        </p:nvGrpSpPr>
        <p:grpSpPr bwMode="auto">
          <a:xfrm>
            <a:off x="1063625" y="2959100"/>
            <a:ext cx="174625" cy="171450"/>
            <a:chOff x="0" y="0"/>
            <a:chExt cx="141" cy="141"/>
          </a:xfrm>
        </p:grpSpPr>
        <p:sp>
          <p:nvSpPr>
            <p:cNvPr id="33825" name="Freeform 33"/>
            <p:cNvSpPr>
              <a:spLocks noEditPoints="1"/>
            </p:cNvSpPr>
            <p:nvPr/>
          </p:nvSpPr>
          <p:spPr bwMode="auto">
            <a:xfrm>
              <a:off x="79" y="79"/>
              <a:ext cx="62" cy="62"/>
            </a:xfrm>
            <a:custGeom>
              <a:avLst/>
              <a:gdLst>
                <a:gd name="T0" fmla="*/ 62 w 62"/>
                <a:gd name="T1" fmla="*/ 62 h 62"/>
                <a:gd name="T2" fmla="*/ 0 w 62"/>
                <a:gd name="T3" fmla="*/ 62 h 62"/>
                <a:gd name="T4" fmla="*/ 0 w 62"/>
                <a:gd name="T5" fmla="*/ 0 h 62"/>
                <a:gd name="T6" fmla="*/ 62 w 62"/>
                <a:gd name="T7" fmla="*/ 0 h 62"/>
                <a:gd name="T8" fmla="*/ 62 w 62"/>
                <a:gd name="T9" fmla="*/ 62 h 62"/>
                <a:gd name="T10" fmla="*/ 10 w 62"/>
                <a:gd name="T11" fmla="*/ 49 h 62"/>
                <a:gd name="T12" fmla="*/ 49 w 62"/>
                <a:gd name="T13" fmla="*/ 49 h 62"/>
                <a:gd name="T14" fmla="*/ 49 w 62"/>
                <a:gd name="T15" fmla="*/ 12 h 62"/>
                <a:gd name="T16" fmla="*/ 10 w 62"/>
                <a:gd name="T17" fmla="*/ 12 h 62"/>
                <a:gd name="T18" fmla="*/ 10 w 62"/>
                <a:gd name="T1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62" y="62"/>
                  </a:moveTo>
                  <a:lnTo>
                    <a:pt x="0" y="62"/>
                  </a:lnTo>
                  <a:lnTo>
                    <a:pt x="0" y="0"/>
                  </a:lnTo>
                  <a:lnTo>
                    <a:pt x="62" y="0"/>
                  </a:lnTo>
                  <a:lnTo>
                    <a:pt x="62" y="62"/>
                  </a:lnTo>
                  <a:close/>
                  <a:moveTo>
                    <a:pt x="10" y="49"/>
                  </a:moveTo>
                  <a:lnTo>
                    <a:pt x="49" y="49"/>
                  </a:lnTo>
                  <a:lnTo>
                    <a:pt x="49" y="12"/>
                  </a:lnTo>
                  <a:lnTo>
                    <a:pt x="10" y="12"/>
                  </a:lnTo>
                  <a:lnTo>
                    <a:pt x="10"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6" name="Freeform 34"/>
            <p:cNvSpPr>
              <a:spLocks noEditPoints="1"/>
            </p:cNvSpPr>
            <p:nvPr/>
          </p:nvSpPr>
          <p:spPr bwMode="auto">
            <a:xfrm>
              <a:off x="0" y="79"/>
              <a:ext cx="63" cy="62"/>
            </a:xfrm>
            <a:custGeom>
              <a:avLst/>
              <a:gdLst>
                <a:gd name="T0" fmla="*/ 63 w 63"/>
                <a:gd name="T1" fmla="*/ 62 h 62"/>
                <a:gd name="T2" fmla="*/ 0 w 63"/>
                <a:gd name="T3" fmla="*/ 62 h 62"/>
                <a:gd name="T4" fmla="*/ 0 w 63"/>
                <a:gd name="T5" fmla="*/ 0 h 62"/>
                <a:gd name="T6" fmla="*/ 63 w 63"/>
                <a:gd name="T7" fmla="*/ 0 h 62"/>
                <a:gd name="T8" fmla="*/ 63 w 63"/>
                <a:gd name="T9" fmla="*/ 62 h 62"/>
                <a:gd name="T10" fmla="*/ 13 w 63"/>
                <a:gd name="T11" fmla="*/ 49 h 62"/>
                <a:gd name="T12" fmla="*/ 50 w 63"/>
                <a:gd name="T13" fmla="*/ 49 h 62"/>
                <a:gd name="T14" fmla="*/ 50 w 63"/>
                <a:gd name="T15" fmla="*/ 12 h 62"/>
                <a:gd name="T16" fmla="*/ 13 w 63"/>
                <a:gd name="T17" fmla="*/ 12 h 62"/>
                <a:gd name="T18" fmla="*/ 13 w 63"/>
                <a:gd name="T19" fmla="*/ 4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2">
                  <a:moveTo>
                    <a:pt x="63" y="62"/>
                  </a:moveTo>
                  <a:lnTo>
                    <a:pt x="0" y="62"/>
                  </a:lnTo>
                  <a:lnTo>
                    <a:pt x="0" y="0"/>
                  </a:lnTo>
                  <a:lnTo>
                    <a:pt x="63" y="0"/>
                  </a:lnTo>
                  <a:lnTo>
                    <a:pt x="63" y="62"/>
                  </a:lnTo>
                  <a:close/>
                  <a:moveTo>
                    <a:pt x="13" y="49"/>
                  </a:moveTo>
                  <a:lnTo>
                    <a:pt x="50" y="49"/>
                  </a:lnTo>
                  <a:lnTo>
                    <a:pt x="50" y="12"/>
                  </a:lnTo>
                  <a:lnTo>
                    <a:pt x="13" y="12"/>
                  </a:lnTo>
                  <a:lnTo>
                    <a:pt x="13" y="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7" name="Freeform 35"/>
            <p:cNvSpPr>
              <a:spLocks noEditPoints="1"/>
            </p:cNvSpPr>
            <p:nvPr/>
          </p:nvSpPr>
          <p:spPr bwMode="auto">
            <a:xfrm>
              <a:off x="79" y="0"/>
              <a:ext cx="62" cy="63"/>
            </a:xfrm>
            <a:custGeom>
              <a:avLst/>
              <a:gdLst>
                <a:gd name="T0" fmla="*/ 62 w 62"/>
                <a:gd name="T1" fmla="*/ 63 h 63"/>
                <a:gd name="T2" fmla="*/ 0 w 62"/>
                <a:gd name="T3" fmla="*/ 63 h 63"/>
                <a:gd name="T4" fmla="*/ 0 w 62"/>
                <a:gd name="T5" fmla="*/ 0 h 63"/>
                <a:gd name="T6" fmla="*/ 62 w 62"/>
                <a:gd name="T7" fmla="*/ 0 h 63"/>
                <a:gd name="T8" fmla="*/ 62 w 62"/>
                <a:gd name="T9" fmla="*/ 63 h 63"/>
                <a:gd name="T10" fmla="*/ 10 w 62"/>
                <a:gd name="T11" fmla="*/ 52 h 63"/>
                <a:gd name="T12" fmla="*/ 49 w 62"/>
                <a:gd name="T13" fmla="*/ 52 h 63"/>
                <a:gd name="T14" fmla="*/ 49 w 62"/>
                <a:gd name="T15" fmla="*/ 13 h 63"/>
                <a:gd name="T16" fmla="*/ 10 w 62"/>
                <a:gd name="T17" fmla="*/ 13 h 63"/>
                <a:gd name="T18" fmla="*/ 10 w 62"/>
                <a:gd name="T19"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3">
                  <a:moveTo>
                    <a:pt x="62" y="63"/>
                  </a:moveTo>
                  <a:lnTo>
                    <a:pt x="0" y="63"/>
                  </a:lnTo>
                  <a:lnTo>
                    <a:pt x="0" y="0"/>
                  </a:lnTo>
                  <a:lnTo>
                    <a:pt x="62" y="0"/>
                  </a:lnTo>
                  <a:lnTo>
                    <a:pt x="62" y="63"/>
                  </a:lnTo>
                  <a:close/>
                  <a:moveTo>
                    <a:pt x="10" y="52"/>
                  </a:moveTo>
                  <a:lnTo>
                    <a:pt x="49" y="52"/>
                  </a:lnTo>
                  <a:lnTo>
                    <a:pt x="49" y="13"/>
                  </a:lnTo>
                  <a:lnTo>
                    <a:pt x="10" y="13"/>
                  </a:lnTo>
                  <a:lnTo>
                    <a:pt x="1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8" name="Freeform 36"/>
            <p:cNvSpPr>
              <a:spLocks noEditPoints="1"/>
            </p:cNvSpPr>
            <p:nvPr/>
          </p:nvSpPr>
          <p:spPr bwMode="auto">
            <a:xfrm>
              <a:off x="0" y="0"/>
              <a:ext cx="63" cy="63"/>
            </a:xfrm>
            <a:custGeom>
              <a:avLst/>
              <a:gdLst>
                <a:gd name="T0" fmla="*/ 63 w 63"/>
                <a:gd name="T1" fmla="*/ 63 h 63"/>
                <a:gd name="T2" fmla="*/ 0 w 63"/>
                <a:gd name="T3" fmla="*/ 63 h 63"/>
                <a:gd name="T4" fmla="*/ 0 w 63"/>
                <a:gd name="T5" fmla="*/ 0 h 63"/>
                <a:gd name="T6" fmla="*/ 63 w 63"/>
                <a:gd name="T7" fmla="*/ 0 h 63"/>
                <a:gd name="T8" fmla="*/ 63 w 63"/>
                <a:gd name="T9" fmla="*/ 63 h 63"/>
                <a:gd name="T10" fmla="*/ 13 w 63"/>
                <a:gd name="T11" fmla="*/ 52 h 63"/>
                <a:gd name="T12" fmla="*/ 50 w 63"/>
                <a:gd name="T13" fmla="*/ 52 h 63"/>
                <a:gd name="T14" fmla="*/ 50 w 63"/>
                <a:gd name="T15" fmla="*/ 13 h 63"/>
                <a:gd name="T16" fmla="*/ 13 w 63"/>
                <a:gd name="T17" fmla="*/ 13 h 63"/>
                <a:gd name="T18" fmla="*/ 13 w 63"/>
                <a:gd name="T19"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63">
                  <a:moveTo>
                    <a:pt x="63" y="63"/>
                  </a:moveTo>
                  <a:lnTo>
                    <a:pt x="0" y="63"/>
                  </a:lnTo>
                  <a:lnTo>
                    <a:pt x="0" y="0"/>
                  </a:lnTo>
                  <a:lnTo>
                    <a:pt x="63" y="0"/>
                  </a:lnTo>
                  <a:lnTo>
                    <a:pt x="63" y="63"/>
                  </a:lnTo>
                  <a:close/>
                  <a:moveTo>
                    <a:pt x="13" y="52"/>
                  </a:moveTo>
                  <a:lnTo>
                    <a:pt x="50" y="52"/>
                  </a:lnTo>
                  <a:lnTo>
                    <a:pt x="50" y="13"/>
                  </a:lnTo>
                  <a:lnTo>
                    <a:pt x="13" y="13"/>
                  </a:lnTo>
                  <a:lnTo>
                    <a:pt x="1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3829" name="Rectangle 37"/>
          <p:cNvSpPr>
            <a:spLocks noChangeArrowheads="1"/>
          </p:cNvSpPr>
          <p:nvPr/>
        </p:nvSpPr>
        <p:spPr bwMode="auto">
          <a:xfrm>
            <a:off x="755650" y="1274763"/>
            <a:ext cx="3960813" cy="120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a:solidFill>
                  <a:schemeClr val="bg1"/>
                </a:solidFill>
              </a:rPr>
              <a:t>WHAT MAKES US</a:t>
            </a:r>
            <a:r>
              <a:rPr lang="zh-CN" altLang="en-US" sz="1000" b="1">
                <a:solidFill>
                  <a:schemeClr val="bg1"/>
                </a:solidFill>
              </a:rPr>
              <a:t> DIFFERENT </a:t>
            </a:r>
            <a:r>
              <a:rPr lang="zh-CN" altLang="en-US" sz="1000">
                <a:solidFill>
                  <a:schemeClr val="bg1"/>
                </a:solidFill>
              </a:rPr>
              <a:t>？</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3830" name="Rectangle 38"/>
          <p:cNvSpPr>
            <a:spLocks noChangeArrowheads="1"/>
          </p:cNvSpPr>
          <p:nvPr/>
        </p:nvSpPr>
        <p:spPr bwMode="auto">
          <a:xfrm>
            <a:off x="1052513" y="3922713"/>
            <a:ext cx="36718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33831" name="Rectangle 39"/>
          <p:cNvSpPr>
            <a:spLocks noChangeArrowheads="1"/>
          </p:cNvSpPr>
          <p:nvPr/>
        </p:nvSpPr>
        <p:spPr bwMode="auto">
          <a:xfrm>
            <a:off x="3735388" y="3362325"/>
            <a:ext cx="898525"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Management </a:t>
            </a:r>
          </a:p>
        </p:txBody>
      </p:sp>
      <p:sp>
        <p:nvSpPr>
          <p:cNvPr id="33832" name="Rectangle 40"/>
          <p:cNvSpPr>
            <a:spLocks noChangeArrowheads="1"/>
          </p:cNvSpPr>
          <p:nvPr/>
        </p:nvSpPr>
        <p:spPr bwMode="auto">
          <a:xfrm>
            <a:off x="2803525" y="3362325"/>
            <a:ext cx="66516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Message </a:t>
            </a:r>
          </a:p>
        </p:txBody>
      </p:sp>
      <p:sp>
        <p:nvSpPr>
          <p:cNvPr id="33833" name="Rectangle 41"/>
          <p:cNvSpPr>
            <a:spLocks noChangeArrowheads="1"/>
          </p:cNvSpPr>
          <p:nvPr/>
        </p:nvSpPr>
        <p:spPr bwMode="auto">
          <a:xfrm>
            <a:off x="1766888" y="3362325"/>
            <a:ext cx="633412"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Creative </a:t>
            </a:r>
          </a:p>
        </p:txBody>
      </p:sp>
      <p:sp>
        <p:nvSpPr>
          <p:cNvPr id="33834" name="Rectangle 42"/>
          <p:cNvSpPr>
            <a:spLocks noChangeArrowheads="1"/>
          </p:cNvSpPr>
          <p:nvPr/>
        </p:nvSpPr>
        <p:spPr bwMode="auto">
          <a:xfrm>
            <a:off x="795338" y="3362325"/>
            <a:ext cx="71755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b="1">
                <a:solidFill>
                  <a:schemeClr val="bg1"/>
                </a:solidFill>
                <a:latin typeface="微软雅黑" charset="-122"/>
                <a:ea typeface="微软雅黑" charset="-122"/>
              </a:rPr>
              <a:t>Marketing</a:t>
            </a:r>
          </a:p>
        </p:txBody>
      </p:sp>
      <p:sp>
        <p:nvSpPr>
          <p:cNvPr id="33835" name="Rectangle 43"/>
          <p:cNvSpPr>
            <a:spLocks noChangeArrowheads="1"/>
          </p:cNvSpPr>
          <p:nvPr/>
        </p:nvSpPr>
        <p:spPr bwMode="auto">
          <a:xfrm>
            <a:off x="777875" y="3927475"/>
            <a:ext cx="211138" cy="577850"/>
          </a:xfrm>
          <a:prstGeom prst="rect">
            <a:avLst/>
          </a:prstGeom>
          <a:solidFill>
            <a:srgbClr val="EF654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3836" name="Rectangle 44"/>
          <p:cNvSpPr>
            <a:spLocks noChangeArrowheads="1"/>
          </p:cNvSpPr>
          <p:nvPr/>
        </p:nvSpPr>
        <p:spPr bwMode="auto">
          <a:xfrm>
            <a:off x="6804025" y="1363663"/>
            <a:ext cx="73183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a:solidFill>
                  <a:schemeClr val="bg1"/>
                </a:solidFill>
                <a:latin typeface="微软雅黑" charset="-122"/>
                <a:ea typeface="微软雅黑" charset="-122"/>
              </a:rPr>
              <a:t>OPTION 01</a:t>
            </a:r>
          </a:p>
        </p:txBody>
      </p:sp>
      <p:sp>
        <p:nvSpPr>
          <p:cNvPr id="33837" name="Rectangle 45"/>
          <p:cNvSpPr>
            <a:spLocks noChangeArrowheads="1"/>
          </p:cNvSpPr>
          <p:nvPr/>
        </p:nvSpPr>
        <p:spPr bwMode="auto">
          <a:xfrm>
            <a:off x="6804025" y="2084388"/>
            <a:ext cx="731838"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a:solidFill>
                  <a:schemeClr val="bg1"/>
                </a:solidFill>
                <a:latin typeface="微软雅黑" charset="-122"/>
                <a:ea typeface="微软雅黑" charset="-122"/>
              </a:rPr>
              <a:t>OPTION 02</a:t>
            </a:r>
            <a:endParaRPr lang="en-US" altLang="zh-CN"/>
          </a:p>
        </p:txBody>
      </p:sp>
      <p:sp>
        <p:nvSpPr>
          <p:cNvPr id="33838" name="Rectangle 46"/>
          <p:cNvSpPr>
            <a:spLocks noChangeArrowheads="1"/>
          </p:cNvSpPr>
          <p:nvPr/>
        </p:nvSpPr>
        <p:spPr bwMode="auto">
          <a:xfrm>
            <a:off x="6804025" y="2808288"/>
            <a:ext cx="7318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a:solidFill>
                  <a:schemeClr val="bg1"/>
                </a:solidFill>
                <a:latin typeface="微软雅黑" charset="-122"/>
                <a:ea typeface="微软雅黑" charset="-122"/>
              </a:rPr>
              <a:t>OPTION 03</a:t>
            </a:r>
            <a:endParaRPr lang="en-US" altLang="zh-CN"/>
          </a:p>
        </p:txBody>
      </p:sp>
      <p:sp>
        <p:nvSpPr>
          <p:cNvPr id="33839" name="Rectangle 47"/>
          <p:cNvSpPr>
            <a:spLocks noChangeArrowheads="1"/>
          </p:cNvSpPr>
          <p:nvPr/>
        </p:nvSpPr>
        <p:spPr bwMode="auto">
          <a:xfrm>
            <a:off x="6804025" y="3525838"/>
            <a:ext cx="7318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a:solidFill>
                  <a:schemeClr val="bg1"/>
                </a:solidFill>
                <a:latin typeface="微软雅黑" charset="-122"/>
                <a:ea typeface="微软雅黑" charset="-122"/>
              </a:rPr>
              <a:t>OPTION 04</a:t>
            </a:r>
            <a:endParaRPr lang="en-US" altLang="zh-CN"/>
          </a:p>
        </p:txBody>
      </p:sp>
      <p:sp>
        <p:nvSpPr>
          <p:cNvPr id="33840" name="Rectangle 48"/>
          <p:cNvSpPr>
            <a:spLocks noChangeArrowheads="1"/>
          </p:cNvSpPr>
          <p:nvPr/>
        </p:nvSpPr>
        <p:spPr bwMode="auto">
          <a:xfrm>
            <a:off x="6804025" y="4246563"/>
            <a:ext cx="731838" cy="21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800">
                <a:solidFill>
                  <a:schemeClr val="bg1"/>
                </a:solidFill>
                <a:latin typeface="微软雅黑" charset="-122"/>
                <a:ea typeface="微软雅黑" charset="-122"/>
              </a:rPr>
              <a:t>OPTION 05</a:t>
            </a:r>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3079" name="Freeform 7"/>
          <p:cNvSpPr>
            <a:spLocks/>
          </p:cNvSpPr>
          <p:nvPr/>
        </p:nvSpPr>
        <p:spPr bwMode="auto">
          <a:xfrm>
            <a:off x="2830513" y="568325"/>
            <a:ext cx="517525" cy="198438"/>
          </a:xfrm>
          <a:custGeom>
            <a:avLst/>
            <a:gdLst>
              <a:gd name="T0" fmla="*/ 159 w 162"/>
              <a:gd name="T1" fmla="*/ 62 h 62"/>
              <a:gd name="T2" fmla="*/ 161 w 162"/>
              <a:gd name="T3" fmla="*/ 54 h 62"/>
              <a:gd name="T4" fmla="*/ 137 w 162"/>
              <a:gd name="T5" fmla="*/ 26 h 62"/>
              <a:gd name="T6" fmla="*/ 121 w 162"/>
              <a:gd name="T7" fmla="*/ 30 h 62"/>
              <a:gd name="T8" fmla="*/ 121 w 162"/>
              <a:gd name="T9" fmla="*/ 28 h 62"/>
              <a:gd name="T10" fmla="*/ 121 w 162"/>
              <a:gd name="T11" fmla="*/ 27 h 62"/>
              <a:gd name="T12" fmla="*/ 121 w 162"/>
              <a:gd name="T13" fmla="*/ 22 h 62"/>
              <a:gd name="T14" fmla="*/ 119 w 162"/>
              <a:gd name="T15" fmla="*/ 16 h 62"/>
              <a:gd name="T16" fmla="*/ 118 w 162"/>
              <a:gd name="T17" fmla="*/ 15 h 62"/>
              <a:gd name="T18" fmla="*/ 118 w 162"/>
              <a:gd name="T19" fmla="*/ 15 h 62"/>
              <a:gd name="T20" fmla="*/ 118 w 162"/>
              <a:gd name="T21" fmla="*/ 15 h 62"/>
              <a:gd name="T22" fmla="*/ 115 w 162"/>
              <a:gd name="T23" fmla="*/ 9 h 62"/>
              <a:gd name="T24" fmla="*/ 109 w 162"/>
              <a:gd name="T25" fmla="*/ 5 h 62"/>
              <a:gd name="T26" fmla="*/ 97 w 162"/>
              <a:gd name="T27" fmla="*/ 0 h 62"/>
              <a:gd name="T28" fmla="*/ 83 w 162"/>
              <a:gd name="T29" fmla="*/ 3 h 62"/>
              <a:gd name="T30" fmla="*/ 73 w 162"/>
              <a:gd name="T31" fmla="*/ 12 h 62"/>
              <a:gd name="T32" fmla="*/ 70 w 162"/>
              <a:gd name="T33" fmla="*/ 18 h 62"/>
              <a:gd name="T34" fmla="*/ 69 w 162"/>
              <a:gd name="T35" fmla="*/ 24 h 62"/>
              <a:gd name="T36" fmla="*/ 58 w 162"/>
              <a:gd name="T37" fmla="*/ 21 h 62"/>
              <a:gd name="T38" fmla="*/ 52 w 162"/>
              <a:gd name="T39" fmla="*/ 21 h 62"/>
              <a:gd name="T40" fmla="*/ 41 w 162"/>
              <a:gd name="T41" fmla="*/ 26 h 62"/>
              <a:gd name="T42" fmla="*/ 33 w 162"/>
              <a:gd name="T43" fmla="*/ 43 h 62"/>
              <a:gd name="T44" fmla="*/ 32 w 162"/>
              <a:gd name="T45" fmla="*/ 43 h 62"/>
              <a:gd name="T46" fmla="*/ 32 w 162"/>
              <a:gd name="T47" fmla="*/ 43 h 62"/>
              <a:gd name="T48" fmla="*/ 32 w 162"/>
              <a:gd name="T49" fmla="*/ 43 h 62"/>
              <a:gd name="T50" fmla="*/ 1 w 162"/>
              <a:gd name="T51" fmla="*/ 59 h 62"/>
              <a:gd name="T52" fmla="*/ 0 w 162"/>
              <a:gd name="T53" fmla="*/ 62 h 62"/>
              <a:gd name="T54" fmla="*/ 159 w 1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62">
                <a:moveTo>
                  <a:pt x="159" y="62"/>
                </a:moveTo>
                <a:cubicBezTo>
                  <a:pt x="160" y="59"/>
                  <a:pt x="161" y="57"/>
                  <a:pt x="161" y="54"/>
                </a:cubicBezTo>
                <a:cubicBezTo>
                  <a:pt x="162" y="40"/>
                  <a:pt x="151" y="26"/>
                  <a:pt x="137" y="26"/>
                </a:cubicBezTo>
                <a:cubicBezTo>
                  <a:pt x="131" y="26"/>
                  <a:pt x="125" y="27"/>
                  <a:pt x="121" y="30"/>
                </a:cubicBezTo>
                <a:cubicBezTo>
                  <a:pt x="121" y="30"/>
                  <a:pt x="121" y="29"/>
                  <a:pt x="121" y="28"/>
                </a:cubicBezTo>
                <a:cubicBezTo>
                  <a:pt x="121" y="28"/>
                  <a:pt x="121" y="27"/>
                  <a:pt x="121" y="27"/>
                </a:cubicBezTo>
                <a:cubicBezTo>
                  <a:pt x="121" y="25"/>
                  <a:pt x="121" y="24"/>
                  <a:pt x="121" y="22"/>
                </a:cubicBezTo>
                <a:cubicBezTo>
                  <a:pt x="120" y="20"/>
                  <a:pt x="120" y="18"/>
                  <a:pt x="119" y="16"/>
                </a:cubicBezTo>
                <a:cubicBezTo>
                  <a:pt x="119" y="16"/>
                  <a:pt x="119" y="15"/>
                  <a:pt x="118" y="15"/>
                </a:cubicBezTo>
                <a:cubicBezTo>
                  <a:pt x="118" y="15"/>
                  <a:pt x="118" y="15"/>
                  <a:pt x="118" y="15"/>
                </a:cubicBezTo>
                <a:cubicBezTo>
                  <a:pt x="118" y="15"/>
                  <a:pt x="118" y="15"/>
                  <a:pt x="118" y="15"/>
                </a:cubicBezTo>
                <a:cubicBezTo>
                  <a:pt x="118" y="13"/>
                  <a:pt x="117" y="12"/>
                  <a:pt x="115" y="9"/>
                </a:cubicBezTo>
                <a:cubicBezTo>
                  <a:pt x="113" y="7"/>
                  <a:pt x="111" y="6"/>
                  <a:pt x="109" y="5"/>
                </a:cubicBezTo>
                <a:cubicBezTo>
                  <a:pt x="106" y="2"/>
                  <a:pt x="101" y="1"/>
                  <a:pt x="97" y="0"/>
                </a:cubicBezTo>
                <a:cubicBezTo>
                  <a:pt x="92" y="0"/>
                  <a:pt x="88" y="1"/>
                  <a:pt x="83" y="3"/>
                </a:cubicBezTo>
                <a:cubicBezTo>
                  <a:pt x="79" y="5"/>
                  <a:pt x="76" y="8"/>
                  <a:pt x="73" y="12"/>
                </a:cubicBezTo>
                <a:cubicBezTo>
                  <a:pt x="72" y="14"/>
                  <a:pt x="71" y="16"/>
                  <a:pt x="70" y="18"/>
                </a:cubicBezTo>
                <a:cubicBezTo>
                  <a:pt x="69" y="20"/>
                  <a:pt x="69" y="22"/>
                  <a:pt x="69" y="24"/>
                </a:cubicBezTo>
                <a:cubicBezTo>
                  <a:pt x="66" y="22"/>
                  <a:pt x="62" y="21"/>
                  <a:pt x="58" y="21"/>
                </a:cubicBezTo>
                <a:cubicBezTo>
                  <a:pt x="56" y="21"/>
                  <a:pt x="54" y="21"/>
                  <a:pt x="52" y="21"/>
                </a:cubicBezTo>
                <a:cubicBezTo>
                  <a:pt x="48" y="22"/>
                  <a:pt x="44" y="24"/>
                  <a:pt x="41" y="26"/>
                </a:cubicBezTo>
                <a:cubicBezTo>
                  <a:pt x="36" y="31"/>
                  <a:pt x="33" y="36"/>
                  <a:pt x="33" y="43"/>
                </a:cubicBezTo>
                <a:cubicBezTo>
                  <a:pt x="33" y="43"/>
                  <a:pt x="32" y="43"/>
                  <a:pt x="32" y="43"/>
                </a:cubicBezTo>
                <a:cubicBezTo>
                  <a:pt x="30" y="43"/>
                  <a:pt x="28" y="43"/>
                  <a:pt x="32" y="43"/>
                </a:cubicBezTo>
                <a:cubicBezTo>
                  <a:pt x="32" y="43"/>
                  <a:pt x="32" y="43"/>
                  <a:pt x="32" y="43"/>
                </a:cubicBezTo>
                <a:cubicBezTo>
                  <a:pt x="20" y="41"/>
                  <a:pt x="6" y="45"/>
                  <a:pt x="1" y="59"/>
                </a:cubicBezTo>
                <a:cubicBezTo>
                  <a:pt x="1" y="60"/>
                  <a:pt x="1" y="61"/>
                  <a:pt x="0" y="62"/>
                </a:cubicBezTo>
                <a:lnTo>
                  <a:pt x="159"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 name="Freeform 8"/>
          <p:cNvSpPr>
            <a:spLocks/>
          </p:cNvSpPr>
          <p:nvPr/>
        </p:nvSpPr>
        <p:spPr bwMode="auto">
          <a:xfrm>
            <a:off x="-468313" y="1260475"/>
            <a:ext cx="1581151" cy="601663"/>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 name="Freeform 9"/>
          <p:cNvSpPr>
            <a:spLocks/>
          </p:cNvSpPr>
          <p:nvPr/>
        </p:nvSpPr>
        <p:spPr bwMode="auto">
          <a:xfrm>
            <a:off x="2071688" y="3962400"/>
            <a:ext cx="865187" cy="328613"/>
          </a:xfrm>
          <a:custGeom>
            <a:avLst/>
            <a:gdLst>
              <a:gd name="T0" fmla="*/ 266 w 271"/>
              <a:gd name="T1" fmla="*/ 103 h 103"/>
              <a:gd name="T2" fmla="*/ 269 w 271"/>
              <a:gd name="T3" fmla="*/ 90 h 103"/>
              <a:gd name="T4" fmla="*/ 229 w 271"/>
              <a:gd name="T5" fmla="*/ 43 h 103"/>
              <a:gd name="T6" fmla="*/ 202 w 271"/>
              <a:gd name="T7" fmla="*/ 51 h 103"/>
              <a:gd name="T8" fmla="*/ 202 w 271"/>
              <a:gd name="T9" fmla="*/ 48 h 103"/>
              <a:gd name="T10" fmla="*/ 202 w 271"/>
              <a:gd name="T11" fmla="*/ 45 h 103"/>
              <a:gd name="T12" fmla="*/ 202 w 271"/>
              <a:gd name="T13" fmla="*/ 37 h 103"/>
              <a:gd name="T14" fmla="*/ 199 w 271"/>
              <a:gd name="T15" fmla="*/ 27 h 103"/>
              <a:gd name="T16" fmla="*/ 198 w 271"/>
              <a:gd name="T17" fmla="*/ 25 h 103"/>
              <a:gd name="T18" fmla="*/ 198 w 271"/>
              <a:gd name="T19" fmla="*/ 25 h 103"/>
              <a:gd name="T20" fmla="*/ 198 w 271"/>
              <a:gd name="T21" fmla="*/ 25 h 103"/>
              <a:gd name="T22" fmla="*/ 191 w 271"/>
              <a:gd name="T23" fmla="*/ 15 h 103"/>
              <a:gd name="T24" fmla="*/ 183 w 271"/>
              <a:gd name="T25" fmla="*/ 8 h 103"/>
              <a:gd name="T26" fmla="*/ 162 w 271"/>
              <a:gd name="T27" fmla="*/ 1 h 103"/>
              <a:gd name="T28" fmla="*/ 139 w 271"/>
              <a:gd name="T29" fmla="*/ 5 h 103"/>
              <a:gd name="T30" fmla="*/ 122 w 271"/>
              <a:gd name="T31" fmla="*/ 20 h 103"/>
              <a:gd name="T32" fmla="*/ 117 w 271"/>
              <a:gd name="T33" fmla="*/ 30 h 103"/>
              <a:gd name="T34" fmla="*/ 115 w 271"/>
              <a:gd name="T35" fmla="*/ 40 h 103"/>
              <a:gd name="T36" fmla="*/ 97 w 271"/>
              <a:gd name="T37" fmla="*/ 35 h 103"/>
              <a:gd name="T38" fmla="*/ 87 w 271"/>
              <a:gd name="T39" fmla="*/ 35 h 103"/>
              <a:gd name="T40" fmla="*/ 68 w 271"/>
              <a:gd name="T41" fmla="*/ 45 h 103"/>
              <a:gd name="T42" fmla="*/ 54 w 271"/>
              <a:gd name="T43" fmla="*/ 72 h 103"/>
              <a:gd name="T44" fmla="*/ 54 w 271"/>
              <a:gd name="T45" fmla="*/ 72 h 103"/>
              <a:gd name="T46" fmla="*/ 53 w 271"/>
              <a:gd name="T47" fmla="*/ 73 h 103"/>
              <a:gd name="T48" fmla="*/ 53 w 271"/>
              <a:gd name="T49" fmla="*/ 73 h 103"/>
              <a:gd name="T50" fmla="*/ 1 w 271"/>
              <a:gd name="T51" fmla="*/ 98 h 103"/>
              <a:gd name="T52" fmla="*/ 0 w 271"/>
              <a:gd name="T53" fmla="*/ 103 h 103"/>
              <a:gd name="T54" fmla="*/ 266 w 271"/>
              <a:gd name="T5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 h="103">
                <a:moveTo>
                  <a:pt x="266" y="103"/>
                </a:moveTo>
                <a:cubicBezTo>
                  <a:pt x="268" y="99"/>
                  <a:pt x="269" y="95"/>
                  <a:pt x="269" y="90"/>
                </a:cubicBezTo>
                <a:cubicBezTo>
                  <a:pt x="271" y="68"/>
                  <a:pt x="253" y="43"/>
                  <a:pt x="229" y="43"/>
                </a:cubicBezTo>
                <a:cubicBezTo>
                  <a:pt x="219" y="43"/>
                  <a:pt x="210" y="46"/>
                  <a:pt x="202" y="51"/>
                </a:cubicBezTo>
                <a:cubicBezTo>
                  <a:pt x="202" y="50"/>
                  <a:pt x="202" y="49"/>
                  <a:pt x="202" y="48"/>
                </a:cubicBezTo>
                <a:cubicBezTo>
                  <a:pt x="202" y="47"/>
                  <a:pt x="202" y="46"/>
                  <a:pt x="202" y="45"/>
                </a:cubicBezTo>
                <a:cubicBezTo>
                  <a:pt x="203" y="43"/>
                  <a:pt x="202" y="40"/>
                  <a:pt x="202" y="37"/>
                </a:cubicBezTo>
                <a:cubicBezTo>
                  <a:pt x="201" y="33"/>
                  <a:pt x="200" y="30"/>
                  <a:pt x="199" y="27"/>
                </a:cubicBezTo>
                <a:cubicBezTo>
                  <a:pt x="198" y="26"/>
                  <a:pt x="198" y="26"/>
                  <a:pt x="198" y="25"/>
                </a:cubicBezTo>
                <a:cubicBezTo>
                  <a:pt x="198" y="25"/>
                  <a:pt x="198" y="25"/>
                  <a:pt x="198" y="25"/>
                </a:cubicBezTo>
                <a:cubicBezTo>
                  <a:pt x="198" y="25"/>
                  <a:pt x="198" y="25"/>
                  <a:pt x="198" y="25"/>
                </a:cubicBezTo>
                <a:cubicBezTo>
                  <a:pt x="197" y="23"/>
                  <a:pt x="195" y="20"/>
                  <a:pt x="191" y="15"/>
                </a:cubicBezTo>
                <a:cubicBezTo>
                  <a:pt x="189" y="12"/>
                  <a:pt x="186" y="10"/>
                  <a:pt x="183" y="8"/>
                </a:cubicBezTo>
                <a:cubicBezTo>
                  <a:pt x="176" y="4"/>
                  <a:pt x="169" y="1"/>
                  <a:pt x="162" y="1"/>
                </a:cubicBezTo>
                <a:cubicBezTo>
                  <a:pt x="154" y="0"/>
                  <a:pt x="146" y="2"/>
                  <a:pt x="139" y="5"/>
                </a:cubicBezTo>
                <a:cubicBezTo>
                  <a:pt x="132" y="9"/>
                  <a:pt x="126" y="14"/>
                  <a:pt x="122" y="20"/>
                </a:cubicBezTo>
                <a:cubicBezTo>
                  <a:pt x="120" y="23"/>
                  <a:pt x="119" y="27"/>
                  <a:pt x="117" y="30"/>
                </a:cubicBezTo>
                <a:cubicBezTo>
                  <a:pt x="116" y="33"/>
                  <a:pt x="115" y="37"/>
                  <a:pt x="115" y="40"/>
                </a:cubicBezTo>
                <a:cubicBezTo>
                  <a:pt x="109" y="37"/>
                  <a:pt x="104" y="35"/>
                  <a:pt x="97" y="35"/>
                </a:cubicBezTo>
                <a:cubicBezTo>
                  <a:pt x="94" y="35"/>
                  <a:pt x="90" y="35"/>
                  <a:pt x="87" y="35"/>
                </a:cubicBezTo>
                <a:cubicBezTo>
                  <a:pt x="80" y="37"/>
                  <a:pt x="73" y="40"/>
                  <a:pt x="68" y="45"/>
                </a:cubicBezTo>
                <a:cubicBezTo>
                  <a:pt x="60" y="51"/>
                  <a:pt x="55" y="61"/>
                  <a:pt x="54" y="72"/>
                </a:cubicBezTo>
                <a:cubicBezTo>
                  <a:pt x="54" y="72"/>
                  <a:pt x="54" y="72"/>
                  <a:pt x="54" y="72"/>
                </a:cubicBezTo>
                <a:cubicBezTo>
                  <a:pt x="50" y="72"/>
                  <a:pt x="47" y="71"/>
                  <a:pt x="53" y="73"/>
                </a:cubicBezTo>
                <a:cubicBezTo>
                  <a:pt x="53" y="73"/>
                  <a:pt x="53" y="73"/>
                  <a:pt x="53" y="73"/>
                </a:cubicBezTo>
                <a:cubicBezTo>
                  <a:pt x="33" y="68"/>
                  <a:pt x="9" y="75"/>
                  <a:pt x="1" y="98"/>
                </a:cubicBezTo>
                <a:cubicBezTo>
                  <a:pt x="1" y="100"/>
                  <a:pt x="0" y="102"/>
                  <a:pt x="0" y="103"/>
                </a:cubicBezTo>
                <a:lnTo>
                  <a:pt x="26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84" name="Group 12"/>
          <p:cNvGrpSpPr>
            <a:grpSpLocks/>
          </p:cNvGrpSpPr>
          <p:nvPr/>
        </p:nvGrpSpPr>
        <p:grpSpPr bwMode="auto">
          <a:xfrm>
            <a:off x="493713" y="536575"/>
            <a:ext cx="287337" cy="284163"/>
            <a:chOff x="223" y="203"/>
            <a:chExt cx="213" cy="211"/>
          </a:xfrm>
        </p:grpSpPr>
        <p:sp>
          <p:nvSpPr>
            <p:cNvPr id="3082" name="Freeform 10"/>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3" name="Oval 11"/>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6" name="Group 14"/>
          <p:cNvGrpSpPr>
            <a:grpSpLocks/>
          </p:cNvGrpSpPr>
          <p:nvPr/>
        </p:nvGrpSpPr>
        <p:grpSpPr bwMode="auto">
          <a:xfrm rot="631247">
            <a:off x="1706563" y="1073150"/>
            <a:ext cx="203200" cy="196850"/>
            <a:chOff x="223" y="203"/>
            <a:chExt cx="213" cy="211"/>
          </a:xfrm>
        </p:grpSpPr>
        <p:sp>
          <p:nvSpPr>
            <p:cNvPr id="3087" name="Freeform 15"/>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 name="Oval 16"/>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9" name="Group 17"/>
          <p:cNvGrpSpPr>
            <a:grpSpLocks/>
          </p:cNvGrpSpPr>
          <p:nvPr/>
        </p:nvGrpSpPr>
        <p:grpSpPr bwMode="auto">
          <a:xfrm rot="631247">
            <a:off x="3167063" y="2679700"/>
            <a:ext cx="276225" cy="266700"/>
            <a:chOff x="223" y="203"/>
            <a:chExt cx="213" cy="211"/>
          </a:xfrm>
        </p:grpSpPr>
        <p:sp>
          <p:nvSpPr>
            <p:cNvPr id="3090"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92" name="Group 20"/>
          <p:cNvGrpSpPr>
            <a:grpSpLocks/>
          </p:cNvGrpSpPr>
          <p:nvPr/>
        </p:nvGrpSpPr>
        <p:grpSpPr bwMode="auto">
          <a:xfrm rot="631247">
            <a:off x="539750" y="3435350"/>
            <a:ext cx="203200" cy="196850"/>
            <a:chOff x="223" y="203"/>
            <a:chExt cx="213" cy="211"/>
          </a:xfrm>
        </p:grpSpPr>
        <p:sp>
          <p:nvSpPr>
            <p:cNvPr id="3093" name="Freeform 21"/>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 name="Oval 22"/>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5" name="Picture 23"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752600"/>
            <a:ext cx="1860550" cy="2070100"/>
          </a:xfrm>
          <a:prstGeom prst="rect">
            <a:avLst/>
          </a:prstGeom>
          <a:noFill/>
          <a:extLst>
            <a:ext uri="{909E8E84-426E-40DD-AFC4-6F175D3DCCD1}">
              <a14:hiddenFill xmlns:a14="http://schemas.microsoft.com/office/drawing/2010/main">
                <a:solidFill>
                  <a:srgbClr val="FFFFFF"/>
                </a:solidFill>
              </a14:hiddenFill>
            </a:ext>
          </a:extLst>
        </p:spPr>
      </p:pic>
      <p:sp>
        <p:nvSpPr>
          <p:cNvPr id="3096" name="Text Box 24"/>
          <p:cNvSpPr txBox="1">
            <a:spLocks noChangeArrowheads="1"/>
          </p:cNvSpPr>
          <p:nvPr/>
        </p:nvSpPr>
        <p:spPr bwMode="auto">
          <a:xfrm>
            <a:off x="4572000" y="366713"/>
            <a:ext cx="102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rIns="0">
            <a:spAutoFit/>
          </a:bodyPr>
          <a:lstStyle/>
          <a:p>
            <a:pPr>
              <a:buFont typeface="Arial" charset="0"/>
              <a:buNone/>
            </a:pPr>
            <a:r>
              <a:rPr lang="zh-CN" altLang="en-US" sz="2000" b="1" dirty="0" smtClean="0">
                <a:solidFill>
                  <a:srgbClr val="EF6541"/>
                </a:solidFill>
              </a:rPr>
              <a:t>报告概述</a:t>
            </a:r>
            <a:endParaRPr lang="en-US" altLang="zh-CN" sz="2000" b="1" dirty="0">
              <a:solidFill>
                <a:srgbClr val="EF6541"/>
              </a:solidFill>
            </a:endParaRPr>
          </a:p>
        </p:txBody>
      </p:sp>
      <p:sp>
        <p:nvSpPr>
          <p:cNvPr id="3115" name="Rectangle 43"/>
          <p:cNvSpPr>
            <a:spLocks noChangeArrowheads="1"/>
          </p:cNvSpPr>
          <p:nvPr/>
        </p:nvSpPr>
        <p:spPr bwMode="auto">
          <a:xfrm>
            <a:off x="5425271" y="94165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集团简介及发展历程</a:t>
            </a:r>
            <a:endParaRPr lang="en-US" altLang="zh-CN" sz="2000" b="1" dirty="0" smtClean="0">
              <a:solidFill>
                <a:schemeClr val="bg1"/>
              </a:solidFill>
            </a:endParaRPr>
          </a:p>
        </p:txBody>
      </p:sp>
      <p:sp>
        <p:nvSpPr>
          <p:cNvPr id="3116" name="Rectangle 44"/>
          <p:cNvSpPr>
            <a:spLocks noChangeArrowheads="1"/>
          </p:cNvSpPr>
          <p:nvPr/>
        </p:nvSpPr>
        <p:spPr bwMode="auto">
          <a:xfrm>
            <a:off x="4539848" y="78683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01</a:t>
            </a:r>
          </a:p>
        </p:txBody>
      </p:sp>
      <p:sp>
        <p:nvSpPr>
          <p:cNvPr id="3117" name="Line 45"/>
          <p:cNvSpPr>
            <a:spLocks noChangeShapeType="1"/>
          </p:cNvSpPr>
          <p:nvPr/>
        </p:nvSpPr>
        <p:spPr bwMode="auto">
          <a:xfrm>
            <a:off x="5231998" y="89478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18" name="Rectangle 46"/>
          <p:cNvSpPr>
            <a:spLocks noChangeArrowheads="1"/>
          </p:cNvSpPr>
          <p:nvPr/>
        </p:nvSpPr>
        <p:spPr bwMode="auto">
          <a:xfrm>
            <a:off x="5425271" y="18243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创始人王文银简介</a:t>
            </a:r>
            <a:endParaRPr lang="en-US" altLang="zh-CN" sz="2000" b="1" dirty="0" smtClean="0">
              <a:solidFill>
                <a:schemeClr val="bg1"/>
              </a:solidFill>
            </a:endParaRPr>
          </a:p>
        </p:txBody>
      </p:sp>
      <p:sp>
        <p:nvSpPr>
          <p:cNvPr id="3119" name="Rectangle 47"/>
          <p:cNvSpPr>
            <a:spLocks noChangeArrowheads="1"/>
          </p:cNvSpPr>
          <p:nvPr/>
        </p:nvSpPr>
        <p:spPr bwMode="auto">
          <a:xfrm>
            <a:off x="4539848" y="16694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02</a:t>
            </a:r>
          </a:p>
        </p:txBody>
      </p:sp>
      <p:sp>
        <p:nvSpPr>
          <p:cNvPr id="3120" name="Line 48"/>
          <p:cNvSpPr>
            <a:spLocks noChangeShapeType="1"/>
          </p:cNvSpPr>
          <p:nvPr/>
        </p:nvSpPr>
        <p:spPr bwMode="auto">
          <a:xfrm>
            <a:off x="5231998" y="17774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1" name="Rectangle 49"/>
          <p:cNvSpPr>
            <a:spLocks noChangeArrowheads="1"/>
          </p:cNvSpPr>
          <p:nvPr/>
        </p:nvSpPr>
        <p:spPr bwMode="auto">
          <a:xfrm>
            <a:off x="5425271" y="2726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集团业务介绍</a:t>
            </a:r>
            <a:endParaRPr lang="en-US" altLang="zh-CN" sz="2000" b="1" dirty="0" smtClean="0">
              <a:solidFill>
                <a:schemeClr val="bg1"/>
              </a:solidFill>
            </a:endParaRPr>
          </a:p>
        </p:txBody>
      </p:sp>
      <p:sp>
        <p:nvSpPr>
          <p:cNvPr id="3122" name="Rectangle 50"/>
          <p:cNvSpPr>
            <a:spLocks noChangeArrowheads="1"/>
          </p:cNvSpPr>
          <p:nvPr/>
        </p:nvSpPr>
        <p:spPr bwMode="auto">
          <a:xfrm>
            <a:off x="4539848" y="2571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03</a:t>
            </a:r>
          </a:p>
        </p:txBody>
      </p:sp>
      <p:sp>
        <p:nvSpPr>
          <p:cNvPr id="3123" name="Line 51"/>
          <p:cNvSpPr>
            <a:spLocks noChangeShapeType="1"/>
          </p:cNvSpPr>
          <p:nvPr/>
        </p:nvSpPr>
        <p:spPr bwMode="auto">
          <a:xfrm>
            <a:off x="5231998" y="2679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4" name="Rectangle 52"/>
          <p:cNvSpPr>
            <a:spLocks noChangeArrowheads="1"/>
          </p:cNvSpPr>
          <p:nvPr/>
        </p:nvSpPr>
        <p:spPr bwMode="auto">
          <a:xfrm>
            <a:off x="5425271" y="3615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经营状况和财务状况</a:t>
            </a:r>
            <a:endParaRPr lang="en-US" altLang="zh-CN" sz="2000" b="1" dirty="0" smtClean="0">
              <a:solidFill>
                <a:schemeClr val="bg1"/>
              </a:solidFill>
            </a:endParaRPr>
          </a:p>
        </p:txBody>
      </p:sp>
      <p:sp>
        <p:nvSpPr>
          <p:cNvPr id="3125" name="Rectangle 53"/>
          <p:cNvSpPr>
            <a:spLocks noChangeArrowheads="1"/>
          </p:cNvSpPr>
          <p:nvPr/>
        </p:nvSpPr>
        <p:spPr bwMode="auto">
          <a:xfrm>
            <a:off x="4539848" y="3460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04</a:t>
            </a:r>
          </a:p>
        </p:txBody>
      </p:sp>
      <p:sp>
        <p:nvSpPr>
          <p:cNvPr id="3126" name="Line 54"/>
          <p:cNvSpPr>
            <a:spLocks noChangeShapeType="1"/>
          </p:cNvSpPr>
          <p:nvPr/>
        </p:nvSpPr>
        <p:spPr bwMode="auto">
          <a:xfrm>
            <a:off x="5231998" y="3568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Rectangle 52"/>
          <p:cNvSpPr>
            <a:spLocks noChangeArrowheads="1"/>
          </p:cNvSpPr>
          <p:nvPr/>
        </p:nvSpPr>
        <p:spPr bwMode="auto">
          <a:xfrm>
            <a:off x="5425271" y="4454575"/>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集团未来计划及愿景</a:t>
            </a:r>
            <a:endParaRPr lang="en-US" altLang="zh-CN" sz="2000" b="1" dirty="0" smtClean="0">
              <a:solidFill>
                <a:schemeClr val="bg1"/>
              </a:solidFill>
            </a:endParaRPr>
          </a:p>
        </p:txBody>
      </p:sp>
      <p:sp>
        <p:nvSpPr>
          <p:cNvPr id="34" name="Rectangle 53"/>
          <p:cNvSpPr>
            <a:spLocks noChangeArrowheads="1"/>
          </p:cNvSpPr>
          <p:nvPr/>
        </p:nvSpPr>
        <p:spPr bwMode="auto">
          <a:xfrm>
            <a:off x="4539848" y="4299754"/>
            <a:ext cx="6477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smtClean="0">
                <a:solidFill>
                  <a:schemeClr val="bg1"/>
                </a:solidFill>
              </a:rPr>
              <a:t>05</a:t>
            </a:r>
            <a:endParaRPr lang="en-US" altLang="zh-CN" sz="4400" dirty="0">
              <a:solidFill>
                <a:schemeClr val="bg1"/>
              </a:solidFill>
            </a:endParaRPr>
          </a:p>
        </p:txBody>
      </p:sp>
      <p:sp>
        <p:nvSpPr>
          <p:cNvPr id="35" name="Line 54"/>
          <p:cNvSpPr>
            <a:spLocks noChangeShapeType="1"/>
          </p:cNvSpPr>
          <p:nvPr/>
        </p:nvSpPr>
        <p:spPr bwMode="auto">
          <a:xfrm>
            <a:off x="5231998" y="4407704"/>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481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4820"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4821"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34858" name="Line 42"/>
          <p:cNvSpPr>
            <a:spLocks noChangeShapeType="1"/>
          </p:cNvSpPr>
          <p:nvPr/>
        </p:nvSpPr>
        <p:spPr bwMode="auto">
          <a:xfrm>
            <a:off x="3735388" y="1662113"/>
            <a:ext cx="660400" cy="7461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43"/>
          <p:cNvSpPr>
            <a:spLocks noChangeShapeType="1"/>
          </p:cNvSpPr>
          <p:nvPr/>
        </p:nvSpPr>
        <p:spPr bwMode="auto">
          <a:xfrm flipH="1">
            <a:off x="4395788" y="1706563"/>
            <a:ext cx="947737" cy="70167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44"/>
          <p:cNvSpPr>
            <a:spLocks noChangeShapeType="1"/>
          </p:cNvSpPr>
          <p:nvPr/>
        </p:nvSpPr>
        <p:spPr bwMode="auto">
          <a:xfrm flipH="1" flipV="1">
            <a:off x="4395788" y="2408238"/>
            <a:ext cx="906462" cy="173037"/>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45"/>
          <p:cNvSpPr>
            <a:spLocks noChangeShapeType="1"/>
          </p:cNvSpPr>
          <p:nvPr/>
        </p:nvSpPr>
        <p:spPr bwMode="auto">
          <a:xfrm flipV="1">
            <a:off x="3154363" y="2408238"/>
            <a:ext cx="1241425" cy="603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46"/>
          <p:cNvSpPr>
            <a:spLocks noChangeShapeType="1"/>
          </p:cNvSpPr>
          <p:nvPr/>
        </p:nvSpPr>
        <p:spPr bwMode="auto">
          <a:xfrm flipH="1" flipV="1">
            <a:off x="3014663" y="3109913"/>
            <a:ext cx="582612" cy="2095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47"/>
          <p:cNvSpPr>
            <a:spLocks noChangeShapeType="1"/>
          </p:cNvSpPr>
          <p:nvPr/>
        </p:nvSpPr>
        <p:spPr bwMode="auto">
          <a:xfrm flipH="1">
            <a:off x="2892425" y="3319463"/>
            <a:ext cx="704850" cy="46513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a:off x="3597275" y="3319463"/>
            <a:ext cx="0" cy="739775"/>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5" name="Line 49"/>
          <p:cNvSpPr>
            <a:spLocks noChangeShapeType="1"/>
          </p:cNvSpPr>
          <p:nvPr/>
        </p:nvSpPr>
        <p:spPr bwMode="auto">
          <a:xfrm flipH="1">
            <a:off x="4960938" y="3657600"/>
            <a:ext cx="304800" cy="614363"/>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Line 50"/>
          <p:cNvSpPr>
            <a:spLocks noChangeShapeType="1"/>
          </p:cNvSpPr>
          <p:nvPr/>
        </p:nvSpPr>
        <p:spPr bwMode="auto">
          <a:xfrm>
            <a:off x="5265738" y="3657600"/>
            <a:ext cx="768350" cy="3746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51"/>
          <p:cNvSpPr>
            <a:spLocks noChangeShapeType="1"/>
          </p:cNvSpPr>
          <p:nvPr/>
        </p:nvSpPr>
        <p:spPr bwMode="auto">
          <a:xfrm flipV="1">
            <a:off x="5265738" y="3109913"/>
            <a:ext cx="460375" cy="54768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8" name="Rectangle 52"/>
          <p:cNvSpPr>
            <a:spLocks noChangeArrowheads="1"/>
          </p:cNvSpPr>
          <p:nvPr/>
        </p:nvSpPr>
        <p:spPr bwMode="auto">
          <a:xfrm>
            <a:off x="4291013" y="2941638"/>
            <a:ext cx="209550" cy="1570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69" name="Freeform 53"/>
          <p:cNvSpPr>
            <a:spLocks/>
          </p:cNvSpPr>
          <p:nvPr/>
        </p:nvSpPr>
        <p:spPr bwMode="auto">
          <a:xfrm>
            <a:off x="4173538" y="4511675"/>
            <a:ext cx="442912" cy="428625"/>
          </a:xfrm>
          <a:custGeom>
            <a:avLst/>
            <a:gdLst>
              <a:gd name="T0" fmla="*/ 140 w 279"/>
              <a:gd name="T1" fmla="*/ 270 h 270"/>
              <a:gd name="T2" fmla="*/ 0 w 279"/>
              <a:gd name="T3" fmla="*/ 0 h 270"/>
              <a:gd name="T4" fmla="*/ 279 w 279"/>
              <a:gd name="T5" fmla="*/ 0 h 270"/>
              <a:gd name="T6" fmla="*/ 140 w 279"/>
              <a:gd name="T7" fmla="*/ 270 h 270"/>
            </a:gdLst>
            <a:ahLst/>
            <a:cxnLst>
              <a:cxn ang="0">
                <a:pos x="T0" y="T1"/>
              </a:cxn>
              <a:cxn ang="0">
                <a:pos x="T2" y="T3"/>
              </a:cxn>
              <a:cxn ang="0">
                <a:pos x="T4" y="T5"/>
              </a:cxn>
              <a:cxn ang="0">
                <a:pos x="T6" y="T7"/>
              </a:cxn>
            </a:cxnLst>
            <a:rect l="0" t="0" r="r" b="b"/>
            <a:pathLst>
              <a:path w="279" h="270">
                <a:moveTo>
                  <a:pt x="140" y="270"/>
                </a:moveTo>
                <a:lnTo>
                  <a:pt x="0" y="0"/>
                </a:lnTo>
                <a:lnTo>
                  <a:pt x="279" y="0"/>
                </a:lnTo>
                <a:lnTo>
                  <a:pt x="14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4"/>
          <p:cNvSpPr>
            <a:spLocks/>
          </p:cNvSpPr>
          <p:nvPr/>
        </p:nvSpPr>
        <p:spPr bwMode="auto">
          <a:xfrm>
            <a:off x="4349750" y="4849813"/>
            <a:ext cx="90488" cy="90487"/>
          </a:xfrm>
          <a:custGeom>
            <a:avLst/>
            <a:gdLst>
              <a:gd name="T0" fmla="*/ 29 w 57"/>
              <a:gd name="T1" fmla="*/ 57 h 57"/>
              <a:gd name="T2" fmla="*/ 0 w 57"/>
              <a:gd name="T3" fmla="*/ 0 h 57"/>
              <a:gd name="T4" fmla="*/ 57 w 57"/>
              <a:gd name="T5" fmla="*/ 0 h 57"/>
              <a:gd name="T6" fmla="*/ 29 w 57"/>
              <a:gd name="T7" fmla="*/ 57 h 57"/>
            </a:gdLst>
            <a:ahLst/>
            <a:cxnLst>
              <a:cxn ang="0">
                <a:pos x="T0" y="T1"/>
              </a:cxn>
              <a:cxn ang="0">
                <a:pos x="T2" y="T3"/>
              </a:cxn>
              <a:cxn ang="0">
                <a:pos x="T4" y="T5"/>
              </a:cxn>
              <a:cxn ang="0">
                <a:pos x="T6" y="T7"/>
              </a:cxn>
            </a:cxnLst>
            <a:rect l="0" t="0" r="r" b="b"/>
            <a:pathLst>
              <a:path w="57" h="57">
                <a:moveTo>
                  <a:pt x="29" y="57"/>
                </a:moveTo>
                <a:lnTo>
                  <a:pt x="0" y="0"/>
                </a:lnTo>
                <a:lnTo>
                  <a:pt x="57" y="0"/>
                </a:lnTo>
                <a:lnTo>
                  <a:pt x="29" y="5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5"/>
          <p:cNvSpPr>
            <a:spLocks/>
          </p:cNvSpPr>
          <p:nvPr/>
        </p:nvSpPr>
        <p:spPr bwMode="auto">
          <a:xfrm>
            <a:off x="3776663" y="3263900"/>
            <a:ext cx="514350" cy="1247775"/>
          </a:xfrm>
          <a:custGeom>
            <a:avLst/>
            <a:gdLst>
              <a:gd name="T0" fmla="*/ 324 w 324"/>
              <a:gd name="T1" fmla="*/ 0 h 786"/>
              <a:gd name="T2" fmla="*/ 324 w 324"/>
              <a:gd name="T3" fmla="*/ 0 h 786"/>
              <a:gd name="T4" fmla="*/ 324 w 324"/>
              <a:gd name="T5" fmla="*/ 0 h 786"/>
              <a:gd name="T6" fmla="*/ 250 w 324"/>
              <a:gd name="T7" fmla="*/ 0 h 786"/>
              <a:gd name="T8" fmla="*/ 250 w 324"/>
              <a:gd name="T9" fmla="*/ 0 h 786"/>
              <a:gd name="T10" fmla="*/ 0 w 324"/>
              <a:gd name="T11" fmla="*/ 0 h 786"/>
              <a:gd name="T12" fmla="*/ 0 w 324"/>
              <a:gd name="T13" fmla="*/ 73 h 786"/>
              <a:gd name="T14" fmla="*/ 250 w 324"/>
              <a:gd name="T15" fmla="*/ 73 h 786"/>
              <a:gd name="T16" fmla="*/ 250 w 324"/>
              <a:gd name="T17" fmla="*/ 786 h 786"/>
              <a:gd name="T18" fmla="*/ 324 w 324"/>
              <a:gd name="T19" fmla="*/ 786 h 786"/>
              <a:gd name="T20" fmla="*/ 324 w 324"/>
              <a:gd name="T21" fmla="*/ 73 h 786"/>
              <a:gd name="T22" fmla="*/ 324 w 324"/>
              <a:gd name="T23" fmla="*/ 73 h 786"/>
              <a:gd name="T24" fmla="*/ 324 w 324"/>
              <a:gd name="T2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786">
                <a:moveTo>
                  <a:pt x="324" y="0"/>
                </a:moveTo>
                <a:lnTo>
                  <a:pt x="324" y="0"/>
                </a:lnTo>
                <a:lnTo>
                  <a:pt x="324" y="0"/>
                </a:lnTo>
                <a:lnTo>
                  <a:pt x="250" y="0"/>
                </a:lnTo>
                <a:lnTo>
                  <a:pt x="250" y="0"/>
                </a:lnTo>
                <a:lnTo>
                  <a:pt x="0" y="0"/>
                </a:lnTo>
                <a:lnTo>
                  <a:pt x="0" y="73"/>
                </a:lnTo>
                <a:lnTo>
                  <a:pt x="250" y="73"/>
                </a:lnTo>
                <a:lnTo>
                  <a:pt x="250" y="786"/>
                </a:lnTo>
                <a:lnTo>
                  <a:pt x="324" y="786"/>
                </a:lnTo>
                <a:lnTo>
                  <a:pt x="324" y="73"/>
                </a:lnTo>
                <a:lnTo>
                  <a:pt x="324" y="73"/>
                </a:lnTo>
                <a:lnTo>
                  <a:pt x="324"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6"/>
          <p:cNvSpPr>
            <a:spLocks/>
          </p:cNvSpPr>
          <p:nvPr/>
        </p:nvSpPr>
        <p:spPr bwMode="auto">
          <a:xfrm>
            <a:off x="4500563" y="3600450"/>
            <a:ext cx="460375" cy="911225"/>
          </a:xfrm>
          <a:custGeom>
            <a:avLst/>
            <a:gdLst>
              <a:gd name="T0" fmla="*/ 290 w 290"/>
              <a:gd name="T1" fmla="*/ 0 h 574"/>
              <a:gd name="T2" fmla="*/ 73 w 290"/>
              <a:gd name="T3" fmla="*/ 0 h 574"/>
              <a:gd name="T4" fmla="*/ 0 w 290"/>
              <a:gd name="T5" fmla="*/ 0 h 574"/>
              <a:gd name="T6" fmla="*/ 0 w 290"/>
              <a:gd name="T7" fmla="*/ 74 h 574"/>
              <a:gd name="T8" fmla="*/ 0 w 290"/>
              <a:gd name="T9" fmla="*/ 574 h 574"/>
              <a:gd name="T10" fmla="*/ 73 w 290"/>
              <a:gd name="T11" fmla="*/ 574 h 574"/>
              <a:gd name="T12" fmla="*/ 73 w 290"/>
              <a:gd name="T13" fmla="*/ 74 h 574"/>
              <a:gd name="T14" fmla="*/ 290 w 290"/>
              <a:gd name="T15" fmla="*/ 74 h 574"/>
              <a:gd name="T16" fmla="*/ 290 w 290"/>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74">
                <a:moveTo>
                  <a:pt x="290" y="0"/>
                </a:moveTo>
                <a:lnTo>
                  <a:pt x="73" y="0"/>
                </a:lnTo>
                <a:lnTo>
                  <a:pt x="0" y="0"/>
                </a:lnTo>
                <a:lnTo>
                  <a:pt x="0" y="74"/>
                </a:lnTo>
                <a:lnTo>
                  <a:pt x="0" y="574"/>
                </a:lnTo>
                <a:lnTo>
                  <a:pt x="73" y="574"/>
                </a:lnTo>
                <a:lnTo>
                  <a:pt x="73" y="74"/>
                </a:lnTo>
                <a:lnTo>
                  <a:pt x="290" y="74"/>
                </a:lnTo>
                <a:lnTo>
                  <a:pt x="29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Oval 57"/>
          <p:cNvSpPr>
            <a:spLocks noChangeArrowheads="1"/>
          </p:cNvSpPr>
          <p:nvPr/>
        </p:nvSpPr>
        <p:spPr bwMode="auto">
          <a:xfrm>
            <a:off x="3363913" y="3087688"/>
            <a:ext cx="465137" cy="46513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Oval 58"/>
          <p:cNvSpPr>
            <a:spLocks noChangeArrowheads="1"/>
          </p:cNvSpPr>
          <p:nvPr/>
        </p:nvSpPr>
        <p:spPr bwMode="auto">
          <a:xfrm>
            <a:off x="3289300" y="3751263"/>
            <a:ext cx="614363" cy="6111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Oval 59"/>
          <p:cNvSpPr>
            <a:spLocks noChangeArrowheads="1"/>
          </p:cNvSpPr>
          <p:nvPr/>
        </p:nvSpPr>
        <p:spPr bwMode="auto">
          <a:xfrm>
            <a:off x="2678113" y="3575050"/>
            <a:ext cx="423862" cy="4238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Oval 60"/>
          <p:cNvSpPr>
            <a:spLocks noChangeArrowheads="1"/>
          </p:cNvSpPr>
          <p:nvPr/>
        </p:nvSpPr>
        <p:spPr bwMode="auto">
          <a:xfrm>
            <a:off x="2801938" y="2900363"/>
            <a:ext cx="423862" cy="4191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Oval 61"/>
          <p:cNvSpPr>
            <a:spLocks noChangeArrowheads="1"/>
          </p:cNvSpPr>
          <p:nvPr/>
        </p:nvSpPr>
        <p:spPr bwMode="auto">
          <a:xfrm>
            <a:off x="3829050" y="1838325"/>
            <a:ext cx="1131888" cy="1136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Oval 62"/>
          <p:cNvSpPr>
            <a:spLocks noChangeArrowheads="1"/>
          </p:cNvSpPr>
          <p:nvPr/>
        </p:nvSpPr>
        <p:spPr bwMode="auto">
          <a:xfrm>
            <a:off x="4965700" y="1328738"/>
            <a:ext cx="760413" cy="7572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Oval 63"/>
          <p:cNvSpPr>
            <a:spLocks noChangeArrowheads="1"/>
          </p:cNvSpPr>
          <p:nvPr/>
        </p:nvSpPr>
        <p:spPr bwMode="auto">
          <a:xfrm>
            <a:off x="2865438" y="2176463"/>
            <a:ext cx="581025" cy="58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Oval 64"/>
          <p:cNvSpPr>
            <a:spLocks noChangeArrowheads="1"/>
          </p:cNvSpPr>
          <p:nvPr/>
        </p:nvSpPr>
        <p:spPr bwMode="auto">
          <a:xfrm>
            <a:off x="3490913" y="1417638"/>
            <a:ext cx="488950" cy="4873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Oval 65"/>
          <p:cNvSpPr>
            <a:spLocks noChangeArrowheads="1"/>
          </p:cNvSpPr>
          <p:nvPr/>
        </p:nvSpPr>
        <p:spPr bwMode="auto">
          <a:xfrm>
            <a:off x="5089525" y="2363788"/>
            <a:ext cx="430213" cy="430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Oval 66"/>
          <p:cNvSpPr>
            <a:spLocks noChangeArrowheads="1"/>
          </p:cNvSpPr>
          <p:nvPr/>
        </p:nvSpPr>
        <p:spPr bwMode="auto">
          <a:xfrm>
            <a:off x="5508625" y="2892425"/>
            <a:ext cx="431800" cy="4349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Oval 67"/>
          <p:cNvSpPr>
            <a:spLocks noChangeArrowheads="1"/>
          </p:cNvSpPr>
          <p:nvPr/>
        </p:nvSpPr>
        <p:spPr bwMode="auto">
          <a:xfrm>
            <a:off x="4748213" y="4059238"/>
            <a:ext cx="430212" cy="4302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Oval 68"/>
          <p:cNvSpPr>
            <a:spLocks noChangeArrowheads="1"/>
          </p:cNvSpPr>
          <p:nvPr/>
        </p:nvSpPr>
        <p:spPr bwMode="auto">
          <a:xfrm>
            <a:off x="5734050" y="3732213"/>
            <a:ext cx="603250" cy="60325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Oval 69"/>
          <p:cNvSpPr>
            <a:spLocks noChangeArrowheads="1"/>
          </p:cNvSpPr>
          <p:nvPr/>
        </p:nvSpPr>
        <p:spPr bwMode="auto">
          <a:xfrm>
            <a:off x="4902200" y="3297238"/>
            <a:ext cx="722313" cy="7239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0"/>
          <p:cNvSpPr>
            <a:spLocks noEditPoints="1"/>
          </p:cNvSpPr>
          <p:nvPr/>
        </p:nvSpPr>
        <p:spPr bwMode="auto">
          <a:xfrm>
            <a:off x="2992438" y="2322513"/>
            <a:ext cx="327025" cy="311150"/>
          </a:xfrm>
          <a:custGeom>
            <a:avLst/>
            <a:gdLst>
              <a:gd name="T0" fmla="*/ 75 w 87"/>
              <a:gd name="T1" fmla="*/ 11 h 83"/>
              <a:gd name="T2" fmla="*/ 48 w 87"/>
              <a:gd name="T3" fmla="*/ 0 h 83"/>
              <a:gd name="T4" fmla="*/ 46 w 87"/>
              <a:gd name="T5" fmla="*/ 2 h 83"/>
              <a:gd name="T6" fmla="*/ 46 w 87"/>
              <a:gd name="T7" fmla="*/ 38 h 83"/>
              <a:gd name="T8" fmla="*/ 48 w 87"/>
              <a:gd name="T9" fmla="*/ 40 h 83"/>
              <a:gd name="T10" fmla="*/ 79 w 87"/>
              <a:gd name="T11" fmla="*/ 58 h 83"/>
              <a:gd name="T12" fmla="*/ 81 w 87"/>
              <a:gd name="T13" fmla="*/ 57 h 83"/>
              <a:gd name="T14" fmla="*/ 85 w 87"/>
              <a:gd name="T15" fmla="*/ 48 h 83"/>
              <a:gd name="T16" fmla="*/ 87 w 87"/>
              <a:gd name="T17" fmla="*/ 38 h 83"/>
              <a:gd name="T18" fmla="*/ 75 w 87"/>
              <a:gd name="T19" fmla="*/ 11 h 83"/>
              <a:gd name="T20" fmla="*/ 81 w 87"/>
              <a:gd name="T21" fmla="*/ 47 h 83"/>
              <a:gd name="T22" fmla="*/ 81 w 87"/>
              <a:gd name="T23" fmla="*/ 47 h 83"/>
              <a:gd name="T24" fmla="*/ 79 w 87"/>
              <a:gd name="T25" fmla="*/ 53 h 83"/>
              <a:gd name="T26" fmla="*/ 50 w 87"/>
              <a:gd name="T27" fmla="*/ 37 h 83"/>
              <a:gd name="T28" fmla="*/ 50 w 87"/>
              <a:gd name="T29" fmla="*/ 4 h 83"/>
              <a:gd name="T30" fmla="*/ 73 w 87"/>
              <a:gd name="T31" fmla="*/ 14 h 83"/>
              <a:gd name="T32" fmla="*/ 83 w 87"/>
              <a:gd name="T33" fmla="*/ 38 h 83"/>
              <a:gd name="T34" fmla="*/ 81 w 87"/>
              <a:gd name="T35" fmla="*/ 47 h 83"/>
              <a:gd name="T36" fmla="*/ 43 w 87"/>
              <a:gd name="T37" fmla="*/ 41 h 83"/>
              <a:gd name="T38" fmla="*/ 43 w 87"/>
              <a:gd name="T39" fmla="*/ 41 h 83"/>
              <a:gd name="T40" fmla="*/ 43 w 87"/>
              <a:gd name="T41" fmla="*/ 7 h 83"/>
              <a:gd name="T42" fmla="*/ 40 w 87"/>
              <a:gd name="T43" fmla="*/ 4 h 83"/>
              <a:gd name="T44" fmla="*/ 12 w 87"/>
              <a:gd name="T45" fmla="*/ 15 h 83"/>
              <a:gd name="T46" fmla="*/ 12 w 87"/>
              <a:gd name="T47" fmla="*/ 15 h 83"/>
              <a:gd name="T48" fmla="*/ 12 w 87"/>
              <a:gd name="T49" fmla="*/ 15 h 83"/>
              <a:gd name="T50" fmla="*/ 0 w 87"/>
              <a:gd name="T51" fmla="*/ 43 h 83"/>
              <a:gd name="T52" fmla="*/ 12 w 87"/>
              <a:gd name="T53" fmla="*/ 71 h 83"/>
              <a:gd name="T54" fmla="*/ 12 w 87"/>
              <a:gd name="T55" fmla="*/ 71 h 83"/>
              <a:gd name="T56" fmla="*/ 40 w 87"/>
              <a:gd name="T57" fmla="*/ 83 h 83"/>
              <a:gd name="T58" fmla="*/ 59 w 87"/>
              <a:gd name="T59" fmla="*/ 78 h 83"/>
              <a:gd name="T60" fmla="*/ 59 w 87"/>
              <a:gd name="T61" fmla="*/ 77 h 83"/>
              <a:gd name="T62" fmla="*/ 74 w 87"/>
              <a:gd name="T63" fmla="*/ 63 h 83"/>
              <a:gd name="T64" fmla="*/ 74 w 87"/>
              <a:gd name="T65" fmla="*/ 63 h 83"/>
              <a:gd name="T66" fmla="*/ 73 w 87"/>
              <a:gd name="T67" fmla="*/ 58 h 83"/>
              <a:gd name="T68" fmla="*/ 43 w 87"/>
              <a:gd name="T69" fmla="*/ 41 h 83"/>
              <a:gd name="T70" fmla="*/ 56 w 87"/>
              <a:gd name="T71" fmla="*/ 72 h 83"/>
              <a:gd name="T72" fmla="*/ 56 w 87"/>
              <a:gd name="T73" fmla="*/ 72 h 83"/>
              <a:gd name="T74" fmla="*/ 56 w 87"/>
              <a:gd name="T75" fmla="*/ 72 h 83"/>
              <a:gd name="T76" fmla="*/ 40 w 87"/>
              <a:gd name="T77" fmla="*/ 76 h 83"/>
              <a:gd name="T78" fmla="*/ 16 w 87"/>
              <a:gd name="T79" fmla="*/ 66 h 83"/>
              <a:gd name="T80" fmla="*/ 16 w 87"/>
              <a:gd name="T81" fmla="*/ 66 h 83"/>
              <a:gd name="T82" fmla="*/ 7 w 87"/>
              <a:gd name="T83" fmla="*/ 43 h 83"/>
              <a:gd name="T84" fmla="*/ 16 w 87"/>
              <a:gd name="T85" fmla="*/ 20 h 83"/>
              <a:gd name="T86" fmla="*/ 36 w 87"/>
              <a:gd name="T87" fmla="*/ 11 h 83"/>
              <a:gd name="T88" fmla="*/ 36 w 87"/>
              <a:gd name="T89" fmla="*/ 43 h 83"/>
              <a:gd name="T90" fmla="*/ 38 w 87"/>
              <a:gd name="T91" fmla="*/ 46 h 83"/>
              <a:gd name="T92" fmla="*/ 66 w 87"/>
              <a:gd name="T93" fmla="*/ 62 h 83"/>
              <a:gd name="T94" fmla="*/ 56 w 87"/>
              <a:gd name="T95"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83">
                <a:moveTo>
                  <a:pt x="75" y="11"/>
                </a:moveTo>
                <a:cubicBezTo>
                  <a:pt x="69" y="4"/>
                  <a:pt x="59" y="0"/>
                  <a:pt x="48" y="0"/>
                </a:cubicBezTo>
                <a:cubicBezTo>
                  <a:pt x="47" y="0"/>
                  <a:pt x="46" y="1"/>
                  <a:pt x="46" y="2"/>
                </a:cubicBezTo>
                <a:cubicBezTo>
                  <a:pt x="46" y="38"/>
                  <a:pt x="46" y="38"/>
                  <a:pt x="46" y="38"/>
                </a:cubicBezTo>
                <a:cubicBezTo>
                  <a:pt x="46" y="39"/>
                  <a:pt x="47" y="40"/>
                  <a:pt x="48" y="40"/>
                </a:cubicBezTo>
                <a:cubicBezTo>
                  <a:pt x="79" y="58"/>
                  <a:pt x="79" y="58"/>
                  <a:pt x="79" y="58"/>
                </a:cubicBezTo>
                <a:cubicBezTo>
                  <a:pt x="80" y="58"/>
                  <a:pt x="81" y="58"/>
                  <a:pt x="81" y="57"/>
                </a:cubicBezTo>
                <a:cubicBezTo>
                  <a:pt x="83" y="54"/>
                  <a:pt x="84" y="51"/>
                  <a:pt x="85" y="48"/>
                </a:cubicBezTo>
                <a:cubicBezTo>
                  <a:pt x="86" y="45"/>
                  <a:pt x="87" y="41"/>
                  <a:pt x="87" y="38"/>
                </a:cubicBezTo>
                <a:cubicBezTo>
                  <a:pt x="87" y="28"/>
                  <a:pt x="82" y="18"/>
                  <a:pt x="75" y="11"/>
                </a:cubicBezTo>
                <a:close/>
                <a:moveTo>
                  <a:pt x="81" y="47"/>
                </a:moveTo>
                <a:cubicBezTo>
                  <a:pt x="81" y="47"/>
                  <a:pt x="81" y="47"/>
                  <a:pt x="81" y="47"/>
                </a:cubicBezTo>
                <a:cubicBezTo>
                  <a:pt x="81" y="49"/>
                  <a:pt x="80" y="51"/>
                  <a:pt x="79" y="53"/>
                </a:cubicBezTo>
                <a:cubicBezTo>
                  <a:pt x="50" y="37"/>
                  <a:pt x="50" y="37"/>
                  <a:pt x="50" y="37"/>
                </a:cubicBezTo>
                <a:cubicBezTo>
                  <a:pt x="50" y="4"/>
                  <a:pt x="50" y="4"/>
                  <a:pt x="50" y="4"/>
                </a:cubicBezTo>
                <a:cubicBezTo>
                  <a:pt x="59" y="5"/>
                  <a:pt x="67" y="8"/>
                  <a:pt x="73" y="14"/>
                </a:cubicBezTo>
                <a:cubicBezTo>
                  <a:pt x="79" y="20"/>
                  <a:pt x="83" y="29"/>
                  <a:pt x="83" y="38"/>
                </a:cubicBezTo>
                <a:cubicBezTo>
                  <a:pt x="83" y="41"/>
                  <a:pt x="82" y="44"/>
                  <a:pt x="81" y="47"/>
                </a:cubicBezTo>
                <a:close/>
                <a:moveTo>
                  <a:pt x="43" y="41"/>
                </a:moveTo>
                <a:cubicBezTo>
                  <a:pt x="43" y="41"/>
                  <a:pt x="43" y="41"/>
                  <a:pt x="43" y="41"/>
                </a:cubicBezTo>
                <a:cubicBezTo>
                  <a:pt x="43" y="7"/>
                  <a:pt x="43" y="7"/>
                  <a:pt x="43" y="7"/>
                </a:cubicBezTo>
                <a:cubicBezTo>
                  <a:pt x="43" y="5"/>
                  <a:pt x="41" y="4"/>
                  <a:pt x="40" y="4"/>
                </a:cubicBezTo>
                <a:cubicBezTo>
                  <a:pt x="29" y="4"/>
                  <a:pt x="19" y="8"/>
                  <a:pt x="12" y="15"/>
                </a:cubicBezTo>
                <a:cubicBezTo>
                  <a:pt x="12" y="15"/>
                  <a:pt x="12" y="15"/>
                  <a:pt x="12" y="15"/>
                </a:cubicBezTo>
                <a:cubicBezTo>
                  <a:pt x="12" y="15"/>
                  <a:pt x="12" y="15"/>
                  <a:pt x="12" y="15"/>
                </a:cubicBezTo>
                <a:cubicBezTo>
                  <a:pt x="5" y="22"/>
                  <a:pt x="0" y="32"/>
                  <a:pt x="0" y="43"/>
                </a:cubicBezTo>
                <a:cubicBezTo>
                  <a:pt x="0" y="54"/>
                  <a:pt x="5" y="64"/>
                  <a:pt x="12" y="71"/>
                </a:cubicBezTo>
                <a:cubicBezTo>
                  <a:pt x="12" y="71"/>
                  <a:pt x="12" y="71"/>
                  <a:pt x="12" y="71"/>
                </a:cubicBezTo>
                <a:cubicBezTo>
                  <a:pt x="19" y="78"/>
                  <a:pt x="29" y="83"/>
                  <a:pt x="40" y="83"/>
                </a:cubicBezTo>
                <a:cubicBezTo>
                  <a:pt x="47" y="83"/>
                  <a:pt x="53" y="81"/>
                  <a:pt x="59" y="78"/>
                </a:cubicBezTo>
                <a:cubicBezTo>
                  <a:pt x="59" y="77"/>
                  <a:pt x="59" y="77"/>
                  <a:pt x="59" y="77"/>
                </a:cubicBezTo>
                <a:cubicBezTo>
                  <a:pt x="65" y="74"/>
                  <a:pt x="70" y="69"/>
                  <a:pt x="74" y="63"/>
                </a:cubicBezTo>
                <a:cubicBezTo>
                  <a:pt x="74" y="63"/>
                  <a:pt x="74" y="63"/>
                  <a:pt x="74" y="63"/>
                </a:cubicBezTo>
                <a:cubicBezTo>
                  <a:pt x="75" y="61"/>
                  <a:pt x="74" y="59"/>
                  <a:pt x="73" y="58"/>
                </a:cubicBezTo>
                <a:cubicBezTo>
                  <a:pt x="43" y="41"/>
                  <a:pt x="43" y="41"/>
                  <a:pt x="43" y="41"/>
                </a:cubicBezTo>
                <a:close/>
                <a:moveTo>
                  <a:pt x="56" y="72"/>
                </a:moveTo>
                <a:cubicBezTo>
                  <a:pt x="56" y="72"/>
                  <a:pt x="56" y="72"/>
                  <a:pt x="56" y="72"/>
                </a:cubicBezTo>
                <a:cubicBezTo>
                  <a:pt x="56" y="72"/>
                  <a:pt x="56" y="72"/>
                  <a:pt x="56" y="72"/>
                </a:cubicBezTo>
                <a:cubicBezTo>
                  <a:pt x="51" y="74"/>
                  <a:pt x="45" y="76"/>
                  <a:pt x="40" y="76"/>
                </a:cubicBezTo>
                <a:cubicBezTo>
                  <a:pt x="31" y="76"/>
                  <a:pt x="22" y="72"/>
                  <a:pt x="16" y="66"/>
                </a:cubicBezTo>
                <a:cubicBezTo>
                  <a:pt x="16" y="66"/>
                  <a:pt x="16" y="66"/>
                  <a:pt x="16" y="66"/>
                </a:cubicBezTo>
                <a:cubicBezTo>
                  <a:pt x="10" y="60"/>
                  <a:pt x="7" y="52"/>
                  <a:pt x="7" y="43"/>
                </a:cubicBezTo>
                <a:cubicBezTo>
                  <a:pt x="7" y="34"/>
                  <a:pt x="10" y="26"/>
                  <a:pt x="16" y="20"/>
                </a:cubicBezTo>
                <a:cubicBezTo>
                  <a:pt x="22" y="15"/>
                  <a:pt x="29" y="11"/>
                  <a:pt x="36" y="11"/>
                </a:cubicBezTo>
                <a:cubicBezTo>
                  <a:pt x="36" y="43"/>
                  <a:pt x="36" y="43"/>
                  <a:pt x="36" y="43"/>
                </a:cubicBezTo>
                <a:cubicBezTo>
                  <a:pt x="36" y="45"/>
                  <a:pt x="37" y="46"/>
                  <a:pt x="38" y="46"/>
                </a:cubicBezTo>
                <a:cubicBezTo>
                  <a:pt x="66" y="62"/>
                  <a:pt x="66" y="62"/>
                  <a:pt x="66" y="62"/>
                </a:cubicBezTo>
                <a:cubicBezTo>
                  <a:pt x="63" y="66"/>
                  <a:pt x="60" y="69"/>
                  <a:pt x="56" y="72"/>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1"/>
          <p:cNvSpPr>
            <a:spLocks noEditPoints="1"/>
          </p:cNvSpPr>
          <p:nvPr/>
        </p:nvSpPr>
        <p:spPr bwMode="auto">
          <a:xfrm>
            <a:off x="3622675" y="1552575"/>
            <a:ext cx="206375" cy="217488"/>
          </a:xfrm>
          <a:custGeom>
            <a:avLst/>
            <a:gdLst>
              <a:gd name="T0" fmla="*/ 45 w 55"/>
              <a:gd name="T1" fmla="*/ 38 h 58"/>
              <a:gd name="T2" fmla="*/ 52 w 55"/>
              <a:gd name="T3" fmla="*/ 41 h 58"/>
              <a:gd name="T4" fmla="*/ 52 w 55"/>
              <a:gd name="T5" fmla="*/ 41 h 58"/>
              <a:gd name="T6" fmla="*/ 55 w 55"/>
              <a:gd name="T7" fmla="*/ 48 h 58"/>
              <a:gd name="T8" fmla="*/ 45 w 55"/>
              <a:gd name="T9" fmla="*/ 58 h 58"/>
              <a:gd name="T10" fmla="*/ 34 w 55"/>
              <a:gd name="T11" fmla="*/ 48 h 58"/>
              <a:gd name="T12" fmla="*/ 35 w 55"/>
              <a:gd name="T13" fmla="*/ 45 h 58"/>
              <a:gd name="T14" fmla="*/ 24 w 55"/>
              <a:gd name="T15" fmla="*/ 38 h 58"/>
              <a:gd name="T16" fmla="*/ 24 w 55"/>
              <a:gd name="T17" fmla="*/ 39 h 58"/>
              <a:gd name="T18" fmla="*/ 24 w 55"/>
              <a:gd name="T19" fmla="*/ 39 h 58"/>
              <a:gd name="T20" fmla="*/ 14 w 55"/>
              <a:gd name="T21" fmla="*/ 43 h 58"/>
              <a:gd name="T22" fmla="*/ 0 w 55"/>
              <a:gd name="T23" fmla="*/ 29 h 58"/>
              <a:gd name="T24" fmla="*/ 14 w 55"/>
              <a:gd name="T25" fmla="*/ 15 h 58"/>
              <a:gd name="T26" fmla="*/ 24 w 55"/>
              <a:gd name="T27" fmla="*/ 19 h 58"/>
              <a:gd name="T28" fmla="*/ 24 w 55"/>
              <a:gd name="T29" fmla="*/ 19 h 58"/>
              <a:gd name="T30" fmla="*/ 24 w 55"/>
              <a:gd name="T31" fmla="*/ 19 h 58"/>
              <a:gd name="T32" fmla="*/ 24 w 55"/>
              <a:gd name="T33" fmla="*/ 20 h 58"/>
              <a:gd name="T34" fmla="*/ 35 w 55"/>
              <a:gd name="T35" fmla="*/ 13 h 58"/>
              <a:gd name="T36" fmla="*/ 34 w 55"/>
              <a:gd name="T37" fmla="*/ 10 h 58"/>
              <a:gd name="T38" fmla="*/ 45 w 55"/>
              <a:gd name="T39" fmla="*/ 0 h 58"/>
              <a:gd name="T40" fmla="*/ 55 w 55"/>
              <a:gd name="T41" fmla="*/ 10 h 58"/>
              <a:gd name="T42" fmla="*/ 45 w 55"/>
              <a:gd name="T43" fmla="*/ 20 h 58"/>
              <a:gd name="T44" fmla="*/ 37 w 55"/>
              <a:gd name="T45" fmla="*/ 17 h 58"/>
              <a:gd name="T46" fmla="*/ 37 w 55"/>
              <a:gd name="T47" fmla="*/ 17 h 58"/>
              <a:gd name="T48" fmla="*/ 27 w 55"/>
              <a:gd name="T49" fmla="*/ 23 h 58"/>
              <a:gd name="T50" fmla="*/ 28 w 55"/>
              <a:gd name="T51" fmla="*/ 29 h 58"/>
              <a:gd name="T52" fmla="*/ 27 w 55"/>
              <a:gd name="T53" fmla="*/ 34 h 58"/>
              <a:gd name="T54" fmla="*/ 37 w 55"/>
              <a:gd name="T55" fmla="*/ 41 h 58"/>
              <a:gd name="T56" fmla="*/ 37 w 55"/>
              <a:gd name="T57" fmla="*/ 41 h 58"/>
              <a:gd name="T58" fmla="*/ 37 w 55"/>
              <a:gd name="T59" fmla="*/ 41 h 58"/>
              <a:gd name="T60" fmla="*/ 37 w 55"/>
              <a:gd name="T61" fmla="*/ 41 h 58"/>
              <a:gd name="T62" fmla="*/ 45 w 55"/>
              <a:gd name="T63" fmla="*/ 38 h 58"/>
              <a:gd name="T64" fmla="*/ 49 w 55"/>
              <a:gd name="T65" fmla="*/ 44 h 58"/>
              <a:gd name="T66" fmla="*/ 49 w 55"/>
              <a:gd name="T67" fmla="*/ 44 h 58"/>
              <a:gd name="T68" fmla="*/ 45 w 55"/>
              <a:gd name="T69" fmla="*/ 42 h 58"/>
              <a:gd name="T70" fmla="*/ 41 w 55"/>
              <a:gd name="T71" fmla="*/ 44 h 58"/>
              <a:gd name="T72" fmla="*/ 41 w 55"/>
              <a:gd name="T73" fmla="*/ 44 h 58"/>
              <a:gd name="T74" fmla="*/ 39 w 55"/>
              <a:gd name="T75" fmla="*/ 48 h 58"/>
              <a:gd name="T76" fmla="*/ 45 w 55"/>
              <a:gd name="T77" fmla="*/ 53 h 58"/>
              <a:gd name="T78" fmla="*/ 50 w 55"/>
              <a:gd name="T79" fmla="*/ 48 h 58"/>
              <a:gd name="T80" fmla="*/ 49 w 55"/>
              <a:gd name="T81" fmla="*/ 44 h 58"/>
              <a:gd name="T82" fmla="*/ 49 w 55"/>
              <a:gd name="T83" fmla="*/ 44 h 58"/>
              <a:gd name="T84" fmla="*/ 21 w 55"/>
              <a:gd name="T85" fmla="*/ 22 h 58"/>
              <a:gd name="T86" fmla="*/ 21 w 55"/>
              <a:gd name="T87" fmla="*/ 22 h 58"/>
              <a:gd name="T88" fmla="*/ 14 w 55"/>
              <a:gd name="T89" fmla="*/ 20 h 58"/>
              <a:gd name="T90" fmla="*/ 5 w 55"/>
              <a:gd name="T91" fmla="*/ 29 h 58"/>
              <a:gd name="T92" fmla="*/ 14 w 55"/>
              <a:gd name="T93" fmla="*/ 38 h 58"/>
              <a:gd name="T94" fmla="*/ 21 w 55"/>
              <a:gd name="T95" fmla="*/ 36 h 58"/>
              <a:gd name="T96" fmla="*/ 21 w 55"/>
              <a:gd name="T97" fmla="*/ 35 h 58"/>
              <a:gd name="T98" fmla="*/ 23 w 55"/>
              <a:gd name="T99" fmla="*/ 29 h 58"/>
              <a:gd name="T100" fmla="*/ 21 w 55"/>
              <a:gd name="T101" fmla="*/ 22 h 58"/>
              <a:gd name="T102" fmla="*/ 21 w 55"/>
              <a:gd name="T103" fmla="*/ 22 h 58"/>
              <a:gd name="T104" fmla="*/ 45 w 55"/>
              <a:gd name="T105" fmla="*/ 4 h 58"/>
              <a:gd name="T106" fmla="*/ 45 w 55"/>
              <a:gd name="T107" fmla="*/ 4 h 58"/>
              <a:gd name="T108" fmla="*/ 39 w 55"/>
              <a:gd name="T109" fmla="*/ 10 h 58"/>
              <a:gd name="T110" fmla="*/ 40 w 55"/>
              <a:gd name="T111" fmla="*/ 13 h 58"/>
              <a:gd name="T112" fmla="*/ 40 w 55"/>
              <a:gd name="T113" fmla="*/ 13 h 58"/>
              <a:gd name="T114" fmla="*/ 40 w 55"/>
              <a:gd name="T115" fmla="*/ 13 h 58"/>
              <a:gd name="T116" fmla="*/ 40 w 55"/>
              <a:gd name="T117" fmla="*/ 14 h 58"/>
              <a:gd name="T118" fmla="*/ 41 w 55"/>
              <a:gd name="T119" fmla="*/ 14 h 58"/>
              <a:gd name="T120" fmla="*/ 45 w 55"/>
              <a:gd name="T121" fmla="*/ 16 h 58"/>
              <a:gd name="T122" fmla="*/ 50 w 55"/>
              <a:gd name="T123" fmla="*/ 10 h 58"/>
              <a:gd name="T124" fmla="*/ 45 w 55"/>
              <a:gd name="T125"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58">
                <a:moveTo>
                  <a:pt x="45" y="38"/>
                </a:moveTo>
                <a:cubicBezTo>
                  <a:pt x="47" y="38"/>
                  <a:pt x="50" y="39"/>
                  <a:pt x="52" y="41"/>
                </a:cubicBezTo>
                <a:cubicBezTo>
                  <a:pt x="52" y="41"/>
                  <a:pt x="52" y="41"/>
                  <a:pt x="52" y="41"/>
                </a:cubicBezTo>
                <a:cubicBezTo>
                  <a:pt x="54" y="42"/>
                  <a:pt x="55" y="45"/>
                  <a:pt x="55" y="48"/>
                </a:cubicBezTo>
                <a:cubicBezTo>
                  <a:pt x="55" y="53"/>
                  <a:pt x="50" y="58"/>
                  <a:pt x="45" y="58"/>
                </a:cubicBezTo>
                <a:cubicBezTo>
                  <a:pt x="39" y="58"/>
                  <a:pt x="34" y="53"/>
                  <a:pt x="34" y="48"/>
                </a:cubicBezTo>
                <a:cubicBezTo>
                  <a:pt x="34" y="47"/>
                  <a:pt x="35" y="46"/>
                  <a:pt x="35" y="45"/>
                </a:cubicBezTo>
                <a:cubicBezTo>
                  <a:pt x="24" y="38"/>
                  <a:pt x="24" y="38"/>
                  <a:pt x="24" y="38"/>
                </a:cubicBezTo>
                <a:cubicBezTo>
                  <a:pt x="24" y="38"/>
                  <a:pt x="24" y="38"/>
                  <a:pt x="24" y="39"/>
                </a:cubicBezTo>
                <a:cubicBezTo>
                  <a:pt x="24" y="39"/>
                  <a:pt x="24" y="39"/>
                  <a:pt x="24" y="39"/>
                </a:cubicBezTo>
                <a:cubicBezTo>
                  <a:pt x="21" y="41"/>
                  <a:pt x="18" y="43"/>
                  <a:pt x="14" y="43"/>
                </a:cubicBezTo>
                <a:cubicBezTo>
                  <a:pt x="6" y="43"/>
                  <a:pt x="0" y="36"/>
                  <a:pt x="0" y="29"/>
                </a:cubicBezTo>
                <a:cubicBezTo>
                  <a:pt x="0" y="21"/>
                  <a:pt x="6" y="15"/>
                  <a:pt x="14" y="15"/>
                </a:cubicBezTo>
                <a:cubicBezTo>
                  <a:pt x="18" y="15"/>
                  <a:pt x="21" y="17"/>
                  <a:pt x="24" y="19"/>
                </a:cubicBezTo>
                <a:cubicBezTo>
                  <a:pt x="24" y="19"/>
                  <a:pt x="24" y="19"/>
                  <a:pt x="24" y="19"/>
                </a:cubicBezTo>
                <a:cubicBezTo>
                  <a:pt x="24" y="19"/>
                  <a:pt x="24" y="19"/>
                  <a:pt x="24" y="19"/>
                </a:cubicBezTo>
                <a:cubicBezTo>
                  <a:pt x="24" y="19"/>
                  <a:pt x="24" y="20"/>
                  <a:pt x="24" y="20"/>
                </a:cubicBezTo>
                <a:cubicBezTo>
                  <a:pt x="35" y="13"/>
                  <a:pt x="35" y="13"/>
                  <a:pt x="35" y="13"/>
                </a:cubicBezTo>
                <a:cubicBezTo>
                  <a:pt x="35" y="12"/>
                  <a:pt x="34" y="11"/>
                  <a:pt x="34" y="10"/>
                </a:cubicBezTo>
                <a:cubicBezTo>
                  <a:pt x="34" y="4"/>
                  <a:pt x="39" y="0"/>
                  <a:pt x="45" y="0"/>
                </a:cubicBezTo>
                <a:cubicBezTo>
                  <a:pt x="50" y="0"/>
                  <a:pt x="55" y="4"/>
                  <a:pt x="55" y="10"/>
                </a:cubicBezTo>
                <a:cubicBezTo>
                  <a:pt x="55" y="16"/>
                  <a:pt x="50" y="20"/>
                  <a:pt x="45" y="20"/>
                </a:cubicBezTo>
                <a:cubicBezTo>
                  <a:pt x="42" y="20"/>
                  <a:pt x="39" y="19"/>
                  <a:pt x="37" y="17"/>
                </a:cubicBezTo>
                <a:cubicBezTo>
                  <a:pt x="37" y="17"/>
                  <a:pt x="37" y="17"/>
                  <a:pt x="37" y="17"/>
                </a:cubicBezTo>
                <a:cubicBezTo>
                  <a:pt x="27" y="23"/>
                  <a:pt x="27" y="23"/>
                  <a:pt x="27" y="23"/>
                </a:cubicBezTo>
                <a:cubicBezTo>
                  <a:pt x="27" y="25"/>
                  <a:pt x="28" y="27"/>
                  <a:pt x="28" y="29"/>
                </a:cubicBezTo>
                <a:cubicBezTo>
                  <a:pt x="28" y="31"/>
                  <a:pt x="27" y="33"/>
                  <a:pt x="27" y="34"/>
                </a:cubicBezTo>
                <a:cubicBezTo>
                  <a:pt x="37" y="41"/>
                  <a:pt x="37" y="41"/>
                  <a:pt x="37" y="41"/>
                </a:cubicBezTo>
                <a:cubicBezTo>
                  <a:pt x="37" y="41"/>
                  <a:pt x="37" y="41"/>
                  <a:pt x="37" y="41"/>
                </a:cubicBezTo>
                <a:cubicBezTo>
                  <a:pt x="37" y="41"/>
                  <a:pt x="37" y="41"/>
                  <a:pt x="37" y="41"/>
                </a:cubicBezTo>
                <a:cubicBezTo>
                  <a:pt x="37" y="41"/>
                  <a:pt x="37" y="41"/>
                  <a:pt x="37" y="41"/>
                </a:cubicBezTo>
                <a:cubicBezTo>
                  <a:pt x="39" y="39"/>
                  <a:pt x="42" y="38"/>
                  <a:pt x="45" y="38"/>
                </a:cubicBezTo>
                <a:close/>
                <a:moveTo>
                  <a:pt x="49" y="44"/>
                </a:moveTo>
                <a:cubicBezTo>
                  <a:pt x="49" y="44"/>
                  <a:pt x="49" y="44"/>
                  <a:pt x="49" y="44"/>
                </a:cubicBezTo>
                <a:cubicBezTo>
                  <a:pt x="48" y="43"/>
                  <a:pt x="46" y="42"/>
                  <a:pt x="45" y="42"/>
                </a:cubicBezTo>
                <a:cubicBezTo>
                  <a:pt x="43" y="42"/>
                  <a:pt x="42" y="43"/>
                  <a:pt x="41" y="44"/>
                </a:cubicBezTo>
                <a:cubicBezTo>
                  <a:pt x="41" y="44"/>
                  <a:pt x="41" y="44"/>
                  <a:pt x="41" y="44"/>
                </a:cubicBezTo>
                <a:cubicBezTo>
                  <a:pt x="40" y="45"/>
                  <a:pt x="39" y="46"/>
                  <a:pt x="39" y="48"/>
                </a:cubicBezTo>
                <a:cubicBezTo>
                  <a:pt x="39" y="51"/>
                  <a:pt x="41" y="53"/>
                  <a:pt x="45" y="53"/>
                </a:cubicBezTo>
                <a:cubicBezTo>
                  <a:pt x="48" y="53"/>
                  <a:pt x="50" y="51"/>
                  <a:pt x="50" y="48"/>
                </a:cubicBezTo>
                <a:cubicBezTo>
                  <a:pt x="50" y="46"/>
                  <a:pt x="50" y="45"/>
                  <a:pt x="49" y="44"/>
                </a:cubicBezTo>
                <a:cubicBezTo>
                  <a:pt x="49" y="44"/>
                  <a:pt x="49" y="44"/>
                  <a:pt x="49" y="44"/>
                </a:cubicBezTo>
                <a:close/>
                <a:moveTo>
                  <a:pt x="21" y="22"/>
                </a:moveTo>
                <a:cubicBezTo>
                  <a:pt x="21" y="22"/>
                  <a:pt x="21" y="22"/>
                  <a:pt x="21" y="22"/>
                </a:cubicBezTo>
                <a:cubicBezTo>
                  <a:pt x="19" y="21"/>
                  <a:pt x="17" y="20"/>
                  <a:pt x="14" y="20"/>
                </a:cubicBezTo>
                <a:cubicBezTo>
                  <a:pt x="9" y="20"/>
                  <a:pt x="5" y="24"/>
                  <a:pt x="5" y="29"/>
                </a:cubicBezTo>
                <a:cubicBezTo>
                  <a:pt x="5" y="34"/>
                  <a:pt x="9" y="38"/>
                  <a:pt x="14" y="38"/>
                </a:cubicBezTo>
                <a:cubicBezTo>
                  <a:pt x="17" y="38"/>
                  <a:pt x="19" y="37"/>
                  <a:pt x="21" y="36"/>
                </a:cubicBezTo>
                <a:cubicBezTo>
                  <a:pt x="21" y="35"/>
                  <a:pt x="21" y="35"/>
                  <a:pt x="21" y="35"/>
                </a:cubicBezTo>
                <a:cubicBezTo>
                  <a:pt x="22" y="34"/>
                  <a:pt x="23" y="31"/>
                  <a:pt x="23" y="29"/>
                </a:cubicBezTo>
                <a:cubicBezTo>
                  <a:pt x="23" y="26"/>
                  <a:pt x="22" y="24"/>
                  <a:pt x="21" y="22"/>
                </a:cubicBezTo>
                <a:cubicBezTo>
                  <a:pt x="21" y="22"/>
                  <a:pt x="21" y="22"/>
                  <a:pt x="21" y="22"/>
                </a:cubicBezTo>
                <a:close/>
                <a:moveTo>
                  <a:pt x="45" y="4"/>
                </a:moveTo>
                <a:cubicBezTo>
                  <a:pt x="45" y="4"/>
                  <a:pt x="45" y="4"/>
                  <a:pt x="45" y="4"/>
                </a:cubicBezTo>
                <a:cubicBezTo>
                  <a:pt x="41" y="4"/>
                  <a:pt x="39" y="7"/>
                  <a:pt x="39" y="10"/>
                </a:cubicBezTo>
                <a:cubicBezTo>
                  <a:pt x="39" y="11"/>
                  <a:pt x="39" y="12"/>
                  <a:pt x="40" y="13"/>
                </a:cubicBezTo>
                <a:cubicBezTo>
                  <a:pt x="40" y="13"/>
                  <a:pt x="40" y="13"/>
                  <a:pt x="40" y="13"/>
                </a:cubicBezTo>
                <a:cubicBezTo>
                  <a:pt x="40" y="13"/>
                  <a:pt x="40" y="13"/>
                  <a:pt x="40" y="13"/>
                </a:cubicBezTo>
                <a:cubicBezTo>
                  <a:pt x="40" y="13"/>
                  <a:pt x="40" y="14"/>
                  <a:pt x="40" y="14"/>
                </a:cubicBezTo>
                <a:cubicBezTo>
                  <a:pt x="41" y="14"/>
                  <a:pt x="41" y="14"/>
                  <a:pt x="41" y="14"/>
                </a:cubicBezTo>
                <a:cubicBezTo>
                  <a:pt x="42" y="15"/>
                  <a:pt x="43" y="16"/>
                  <a:pt x="45" y="16"/>
                </a:cubicBezTo>
                <a:cubicBezTo>
                  <a:pt x="48" y="16"/>
                  <a:pt x="50" y="13"/>
                  <a:pt x="50" y="10"/>
                </a:cubicBezTo>
                <a:cubicBezTo>
                  <a:pt x="50" y="7"/>
                  <a:pt x="48" y="4"/>
                  <a:pt x="45" y="4"/>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2"/>
          <p:cNvSpPr>
            <a:spLocks noEditPoints="1"/>
          </p:cNvSpPr>
          <p:nvPr/>
        </p:nvSpPr>
        <p:spPr bwMode="auto">
          <a:xfrm>
            <a:off x="4125913" y="2122488"/>
            <a:ext cx="539750" cy="566737"/>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9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2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7 h 151"/>
              <a:gd name="T56" fmla="*/ 112 w 144"/>
              <a:gd name="T57" fmla="*/ 69 h 151"/>
              <a:gd name="T58" fmla="*/ 115 w 144"/>
              <a:gd name="T59" fmla="*/ 29 h 151"/>
              <a:gd name="T60" fmla="*/ 108 w 144"/>
              <a:gd name="T61" fmla="*/ 23 h 151"/>
              <a:gd name="T62" fmla="*/ 101 w 144"/>
              <a:gd name="T63" fmla="*/ 23 h 151"/>
              <a:gd name="T64" fmla="*/ 108 w 144"/>
              <a:gd name="T65" fmla="*/ 23 h 151"/>
              <a:gd name="T66" fmla="*/ 82 w 144"/>
              <a:gd name="T67" fmla="*/ 12 h 151"/>
              <a:gd name="T68" fmla="*/ 75 w 144"/>
              <a:gd name="T69" fmla="*/ 34 h 151"/>
              <a:gd name="T70" fmla="*/ 97 w 144"/>
              <a:gd name="T71" fmla="*/ 30 h 151"/>
              <a:gd name="T72" fmla="*/ 82 w 144"/>
              <a:gd name="T73" fmla="*/ 12 h 151"/>
              <a:gd name="T74" fmla="*/ 69 w 144"/>
              <a:gd name="T75" fmla="*/ 11 h 151"/>
              <a:gd name="T76" fmla="*/ 49 w 144"/>
              <a:gd name="T77" fmla="*/ 27 h 151"/>
              <a:gd name="T78" fmla="*/ 50 w 144"/>
              <a:gd name="T79" fmla="*/ 31 h 151"/>
              <a:gd name="T80" fmla="*/ 69 w 144"/>
              <a:gd name="T81" fmla="*/ 11 h 151"/>
              <a:gd name="T82" fmla="*/ 48 w 144"/>
              <a:gd name="T83" fmla="*/ 16 h 151"/>
              <a:gd name="T84" fmla="*/ 41 w 144"/>
              <a:gd name="T85" fmla="*/ 27 h 151"/>
              <a:gd name="T86" fmla="*/ 48 w 144"/>
              <a:gd name="T87" fmla="*/ 16 h 151"/>
              <a:gd name="T88" fmla="*/ 30 w 144"/>
              <a:gd name="T89" fmla="*/ 27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1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2"/>
                  <a:pt x="144" y="72"/>
                </a:cubicBezTo>
                <a:cubicBezTo>
                  <a:pt x="144" y="90"/>
                  <a:pt x="138" y="106"/>
                  <a:pt x="127" y="119"/>
                </a:cubicBezTo>
                <a:cubicBezTo>
                  <a:pt x="123" y="124"/>
                  <a:pt x="114" y="117"/>
                  <a:pt x="119" y="112"/>
                </a:cubicBezTo>
                <a:cubicBezTo>
                  <a:pt x="127" y="102"/>
                  <a:pt x="132" y="89"/>
                  <a:pt x="133" y="76"/>
                </a:cubicBezTo>
                <a:cubicBezTo>
                  <a:pt x="112" y="76"/>
                  <a:pt x="112" y="76"/>
                  <a:pt x="112" y="76"/>
                </a:cubicBezTo>
                <a:cubicBezTo>
                  <a:pt x="112" y="85"/>
                  <a:pt x="111" y="93"/>
                  <a:pt x="108" y="101"/>
                </a:cubicBezTo>
                <a:cubicBezTo>
                  <a:pt x="107" y="106"/>
                  <a:pt x="101" y="104"/>
                  <a:pt x="102" y="100"/>
                </a:cubicBezTo>
                <a:cubicBezTo>
                  <a:pt x="104" y="93"/>
                  <a:pt x="105" y="84"/>
                  <a:pt x="105" y="76"/>
                </a:cubicBezTo>
                <a:cubicBezTo>
                  <a:pt x="78" y="76"/>
                  <a:pt x="66" y="76"/>
                  <a:pt x="39" y="76"/>
                </a:cubicBezTo>
                <a:cubicBezTo>
                  <a:pt x="39" y="84"/>
                  <a:pt x="40" y="93"/>
                  <a:pt x="42" y="100"/>
                </a:cubicBezTo>
                <a:cubicBezTo>
                  <a:pt x="43" y="105"/>
                  <a:pt x="37" y="106"/>
                  <a:pt x="35" y="101"/>
                </a:cubicBezTo>
                <a:cubicBezTo>
                  <a:pt x="33" y="93"/>
                  <a:pt x="32" y="84"/>
                  <a:pt x="32" y="76"/>
                </a:cubicBezTo>
                <a:cubicBezTo>
                  <a:pt x="11" y="76"/>
                  <a:pt x="11" y="76"/>
                  <a:pt x="11" y="76"/>
                </a:cubicBezTo>
                <a:cubicBezTo>
                  <a:pt x="12" y="89"/>
                  <a:pt x="17" y="102"/>
                  <a:pt x="25" y="112"/>
                </a:cubicBezTo>
                <a:cubicBezTo>
                  <a:pt x="30" y="117"/>
                  <a:pt x="21" y="124"/>
                  <a:pt x="17" y="119"/>
                </a:cubicBezTo>
                <a:cubicBezTo>
                  <a:pt x="6" y="106"/>
                  <a:pt x="0" y="90"/>
                  <a:pt x="0" y="72"/>
                </a:cubicBezTo>
                <a:cubicBezTo>
                  <a:pt x="0" y="52"/>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2" y="151"/>
                  <a:pt x="89"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2"/>
                  <a:pt x="68" y="82"/>
                  <a:pt x="68" y="82"/>
                </a:cubicBezTo>
                <a:cubicBezTo>
                  <a:pt x="70" y="80"/>
                  <a:pt x="74" y="80"/>
                  <a:pt x="76" y="82"/>
                </a:cubicBezTo>
                <a:cubicBezTo>
                  <a:pt x="76" y="83"/>
                  <a:pt x="76" y="83"/>
                  <a:pt x="76" y="83"/>
                </a:cubicBezTo>
                <a:cubicBezTo>
                  <a:pt x="115" y="121"/>
                  <a:pt x="115" y="121"/>
                  <a:pt x="115" y="121"/>
                </a:cubicBezTo>
                <a:cubicBezTo>
                  <a:pt x="117" y="123"/>
                  <a:pt x="117" y="127"/>
                  <a:pt x="115" y="129"/>
                </a:cubicBezTo>
                <a:cubicBezTo>
                  <a:pt x="114" y="130"/>
                  <a:pt x="112" y="131"/>
                  <a:pt x="111" y="131"/>
                </a:cubicBezTo>
                <a:cubicBezTo>
                  <a:pt x="111" y="131"/>
                  <a:pt x="111" y="131"/>
                  <a:pt x="111"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9" y="120"/>
                </a:cubicBezTo>
                <a:cubicBezTo>
                  <a:pt x="97" y="120"/>
                  <a:pt x="97" y="120"/>
                  <a:pt x="97" y="120"/>
                </a:cubicBezTo>
                <a:cubicBezTo>
                  <a:pt x="72" y="94"/>
                  <a:pt x="72" y="94"/>
                  <a:pt x="72" y="94"/>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8"/>
                  <a:pt x="114" y="28"/>
                  <a:pt x="114" y="27"/>
                </a:cubicBezTo>
                <a:cubicBezTo>
                  <a:pt x="111" y="29"/>
                  <a:pt x="108" y="31"/>
                  <a:pt x="105" y="33"/>
                </a:cubicBezTo>
                <a:cubicBezTo>
                  <a:pt x="109" y="43"/>
                  <a:pt x="112" y="56"/>
                  <a:pt x="112" y="69"/>
                </a:cubicBezTo>
                <a:cubicBezTo>
                  <a:pt x="133" y="69"/>
                  <a:pt x="133" y="69"/>
                  <a:pt x="133" y="69"/>
                </a:cubicBezTo>
                <a:cubicBezTo>
                  <a:pt x="132" y="53"/>
                  <a:pt x="126" y="39"/>
                  <a:pt x="115" y="29"/>
                </a:cubicBezTo>
                <a:close/>
                <a:moveTo>
                  <a:pt x="108" y="23"/>
                </a:moveTo>
                <a:cubicBezTo>
                  <a:pt x="108" y="23"/>
                  <a:pt x="108" y="23"/>
                  <a:pt x="108" y="23"/>
                </a:cubicBezTo>
                <a:cubicBezTo>
                  <a:pt x="105" y="20"/>
                  <a:pt x="100" y="18"/>
                  <a:pt x="96" y="16"/>
                </a:cubicBezTo>
                <a:cubicBezTo>
                  <a:pt x="98" y="18"/>
                  <a:pt x="99" y="21"/>
                  <a:pt x="101" y="23"/>
                </a:cubicBezTo>
                <a:cubicBezTo>
                  <a:pt x="101" y="24"/>
                  <a:pt x="102" y="26"/>
                  <a:pt x="103" y="27"/>
                </a:cubicBezTo>
                <a:cubicBezTo>
                  <a:pt x="105" y="26"/>
                  <a:pt x="107" y="24"/>
                  <a:pt x="108" y="23"/>
                </a:cubicBezTo>
                <a:close/>
                <a:moveTo>
                  <a:pt x="82" y="12"/>
                </a:moveTo>
                <a:cubicBezTo>
                  <a:pt x="82" y="12"/>
                  <a:pt x="82" y="12"/>
                  <a:pt x="82" y="12"/>
                </a:cubicBezTo>
                <a:cubicBezTo>
                  <a:pt x="80" y="11"/>
                  <a:pt x="78" y="11"/>
                  <a:pt x="75" y="11"/>
                </a:cubicBezTo>
                <a:cubicBezTo>
                  <a:pt x="75" y="34"/>
                  <a:pt x="75" y="34"/>
                  <a:pt x="75" y="34"/>
                </a:cubicBezTo>
                <a:cubicBezTo>
                  <a:pt x="82" y="34"/>
                  <a:pt x="88" y="33"/>
                  <a:pt x="94" y="31"/>
                </a:cubicBezTo>
                <a:cubicBezTo>
                  <a:pt x="95" y="30"/>
                  <a:pt x="96" y="30"/>
                  <a:pt x="97" y="30"/>
                </a:cubicBezTo>
                <a:cubicBezTo>
                  <a:pt x="96" y="29"/>
                  <a:pt x="96" y="28"/>
                  <a:pt x="95" y="27"/>
                </a:cubicBezTo>
                <a:cubicBezTo>
                  <a:pt x="91" y="20"/>
                  <a:pt x="87" y="15"/>
                  <a:pt x="82" y="12"/>
                </a:cubicBezTo>
                <a:close/>
                <a:moveTo>
                  <a:pt x="69" y="11"/>
                </a:moveTo>
                <a:cubicBezTo>
                  <a:pt x="69" y="11"/>
                  <a:pt x="69" y="11"/>
                  <a:pt x="69" y="11"/>
                </a:cubicBezTo>
                <a:cubicBezTo>
                  <a:pt x="66" y="11"/>
                  <a:pt x="64" y="11"/>
                  <a:pt x="62" y="12"/>
                </a:cubicBezTo>
                <a:cubicBezTo>
                  <a:pt x="57" y="15"/>
                  <a:pt x="53" y="20"/>
                  <a:pt x="49" y="27"/>
                </a:cubicBezTo>
                <a:cubicBezTo>
                  <a:pt x="48" y="28"/>
                  <a:pt x="48" y="29"/>
                  <a:pt x="47" y="30"/>
                </a:cubicBezTo>
                <a:cubicBezTo>
                  <a:pt x="48" y="30"/>
                  <a:pt x="49" y="30"/>
                  <a:pt x="50" y="31"/>
                </a:cubicBezTo>
                <a:cubicBezTo>
                  <a:pt x="56" y="33"/>
                  <a:pt x="62" y="34"/>
                  <a:pt x="69" y="34"/>
                </a:cubicBezTo>
                <a:cubicBezTo>
                  <a:pt x="69" y="11"/>
                  <a:pt x="69" y="11"/>
                  <a:pt x="69" y="11"/>
                </a:cubicBezTo>
                <a:close/>
                <a:moveTo>
                  <a:pt x="48" y="16"/>
                </a:moveTo>
                <a:cubicBezTo>
                  <a:pt x="48" y="16"/>
                  <a:pt x="48" y="16"/>
                  <a:pt x="48" y="16"/>
                </a:cubicBezTo>
                <a:cubicBezTo>
                  <a:pt x="44" y="18"/>
                  <a:pt x="39" y="20"/>
                  <a:pt x="36" y="23"/>
                </a:cubicBezTo>
                <a:cubicBezTo>
                  <a:pt x="37" y="24"/>
                  <a:pt x="39" y="26"/>
                  <a:pt x="41" y="27"/>
                </a:cubicBezTo>
                <a:cubicBezTo>
                  <a:pt x="42" y="26"/>
                  <a:pt x="43" y="24"/>
                  <a:pt x="43" y="23"/>
                </a:cubicBezTo>
                <a:cubicBezTo>
                  <a:pt x="45" y="21"/>
                  <a:pt x="46" y="18"/>
                  <a:pt x="48" y="16"/>
                </a:cubicBezTo>
                <a:close/>
                <a:moveTo>
                  <a:pt x="30" y="27"/>
                </a:moveTo>
                <a:cubicBezTo>
                  <a:pt x="30" y="27"/>
                  <a:pt x="30" y="27"/>
                  <a:pt x="30" y="27"/>
                </a:cubicBezTo>
                <a:cubicBezTo>
                  <a:pt x="30" y="28"/>
                  <a:pt x="29" y="28"/>
                  <a:pt x="29" y="29"/>
                </a:cubicBezTo>
                <a:cubicBezTo>
                  <a:pt x="18" y="39"/>
                  <a:pt x="12" y="53"/>
                  <a:pt x="11" y="69"/>
                </a:cubicBezTo>
                <a:cubicBezTo>
                  <a:pt x="32" y="69"/>
                  <a:pt x="32" y="69"/>
                  <a:pt x="32" y="69"/>
                </a:cubicBezTo>
                <a:cubicBezTo>
                  <a:pt x="32" y="56"/>
                  <a:pt x="35" y="43"/>
                  <a:pt x="39" y="33"/>
                </a:cubicBezTo>
                <a:cubicBezTo>
                  <a:pt x="36" y="31"/>
                  <a:pt x="33" y="29"/>
                  <a:pt x="30" y="27"/>
                </a:cubicBezTo>
                <a:close/>
                <a:moveTo>
                  <a:pt x="99" y="36"/>
                </a:moveTo>
                <a:cubicBezTo>
                  <a:pt x="99" y="36"/>
                  <a:pt x="99" y="36"/>
                  <a:pt x="99" y="36"/>
                </a:cubicBezTo>
                <a:cubicBezTo>
                  <a:pt x="98" y="36"/>
                  <a:pt x="97" y="37"/>
                  <a:pt x="96" y="37"/>
                </a:cubicBezTo>
                <a:cubicBezTo>
                  <a:pt x="90" y="39"/>
                  <a:pt x="83" y="41"/>
                  <a:pt x="75" y="41"/>
                </a:cubicBezTo>
                <a:cubicBezTo>
                  <a:pt x="75" y="69"/>
                  <a:pt x="75" y="69"/>
                  <a:pt x="75" y="69"/>
                </a:cubicBezTo>
                <a:cubicBezTo>
                  <a:pt x="105" y="69"/>
                  <a:pt x="105" y="69"/>
                  <a:pt x="105" y="69"/>
                </a:cubicBezTo>
                <a:cubicBezTo>
                  <a:pt x="105" y="57"/>
                  <a:pt x="103" y="45"/>
                  <a:pt x="99" y="36"/>
                </a:cubicBezTo>
                <a:close/>
                <a:moveTo>
                  <a:pt x="69" y="41"/>
                </a:moveTo>
                <a:cubicBezTo>
                  <a:pt x="69" y="41"/>
                  <a:pt x="69" y="41"/>
                  <a:pt x="69" y="41"/>
                </a:cubicBezTo>
                <a:cubicBezTo>
                  <a:pt x="61" y="41"/>
                  <a:pt x="54" y="39"/>
                  <a:pt x="48" y="37"/>
                </a:cubicBezTo>
                <a:cubicBezTo>
                  <a:pt x="47" y="37"/>
                  <a:pt x="46" y="36"/>
                  <a:pt x="45" y="36"/>
                </a:cubicBezTo>
                <a:cubicBezTo>
                  <a:pt x="41" y="45"/>
                  <a:pt x="39" y="57"/>
                  <a:pt x="39" y="69"/>
                </a:cubicBezTo>
                <a:cubicBezTo>
                  <a:pt x="69" y="69"/>
                  <a:pt x="69" y="69"/>
                  <a:pt x="69" y="69"/>
                </a:cubicBezTo>
                <a:cubicBezTo>
                  <a:pt x="69" y="41"/>
                  <a:pt x="69" y="41"/>
                  <a:pt x="69" y="41"/>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3"/>
          <p:cNvSpPr>
            <a:spLocks noEditPoints="1"/>
          </p:cNvSpPr>
          <p:nvPr/>
        </p:nvSpPr>
        <p:spPr bwMode="auto">
          <a:xfrm>
            <a:off x="2903538" y="3000375"/>
            <a:ext cx="220662" cy="217488"/>
          </a:xfrm>
          <a:custGeom>
            <a:avLst/>
            <a:gdLst>
              <a:gd name="T0" fmla="*/ 56 w 59"/>
              <a:gd name="T1" fmla="*/ 7 h 58"/>
              <a:gd name="T2" fmla="*/ 59 w 59"/>
              <a:gd name="T3" fmla="*/ 14 h 58"/>
              <a:gd name="T4" fmla="*/ 56 w 59"/>
              <a:gd name="T5" fmla="*/ 21 h 58"/>
              <a:gd name="T6" fmla="*/ 47 w 59"/>
              <a:gd name="T7" fmla="*/ 30 h 58"/>
              <a:gd name="T8" fmla="*/ 40 w 59"/>
              <a:gd name="T9" fmla="*/ 33 h 58"/>
              <a:gd name="T10" fmla="*/ 33 w 59"/>
              <a:gd name="T11" fmla="*/ 29 h 58"/>
              <a:gd name="T12" fmla="*/ 30 w 59"/>
              <a:gd name="T13" fmla="*/ 32 h 58"/>
              <a:gd name="T14" fmla="*/ 33 w 59"/>
              <a:gd name="T15" fmla="*/ 40 h 58"/>
              <a:gd name="T16" fmla="*/ 30 w 59"/>
              <a:gd name="T17" fmla="*/ 47 h 58"/>
              <a:gd name="T18" fmla="*/ 15 w 59"/>
              <a:gd name="T19" fmla="*/ 58 h 58"/>
              <a:gd name="T20" fmla="*/ 3 w 59"/>
              <a:gd name="T21" fmla="*/ 51 h 58"/>
              <a:gd name="T22" fmla="*/ 0 w 59"/>
              <a:gd name="T23" fmla="*/ 44 h 58"/>
              <a:gd name="T24" fmla="*/ 3 w 59"/>
              <a:gd name="T25" fmla="*/ 37 h 58"/>
              <a:gd name="T26" fmla="*/ 3 w 59"/>
              <a:gd name="T27" fmla="*/ 37 h 58"/>
              <a:gd name="T28" fmla="*/ 19 w 59"/>
              <a:gd name="T29" fmla="*/ 25 h 58"/>
              <a:gd name="T30" fmla="*/ 26 w 59"/>
              <a:gd name="T31" fmla="*/ 28 h 58"/>
              <a:gd name="T32" fmla="*/ 27 w 59"/>
              <a:gd name="T33" fmla="*/ 29 h 58"/>
              <a:gd name="T34" fmla="*/ 29 w 59"/>
              <a:gd name="T35" fmla="*/ 26 h 58"/>
              <a:gd name="T36" fmla="*/ 26 w 59"/>
              <a:gd name="T37" fmla="*/ 18 h 58"/>
              <a:gd name="T38" fmla="*/ 29 w 59"/>
              <a:gd name="T39" fmla="*/ 11 h 58"/>
              <a:gd name="T40" fmla="*/ 37 w 59"/>
              <a:gd name="T41" fmla="*/ 3 h 58"/>
              <a:gd name="T42" fmla="*/ 52 w 59"/>
              <a:gd name="T43" fmla="*/ 3 h 58"/>
              <a:gd name="T44" fmla="*/ 53 w 59"/>
              <a:gd name="T45" fmla="*/ 10 h 58"/>
              <a:gd name="T46" fmla="*/ 49 w 59"/>
              <a:gd name="T47" fmla="*/ 6 h 58"/>
              <a:gd name="T48" fmla="*/ 45 w 59"/>
              <a:gd name="T49" fmla="*/ 4 h 58"/>
              <a:gd name="T50" fmla="*/ 40 w 59"/>
              <a:gd name="T51" fmla="*/ 6 h 58"/>
              <a:gd name="T52" fmla="*/ 30 w 59"/>
              <a:gd name="T53" fmla="*/ 18 h 58"/>
              <a:gd name="T54" fmla="*/ 32 w 59"/>
              <a:gd name="T55" fmla="*/ 23 h 58"/>
              <a:gd name="T56" fmla="*/ 33 w 59"/>
              <a:gd name="T57" fmla="*/ 23 h 58"/>
              <a:gd name="T58" fmla="*/ 40 w 59"/>
              <a:gd name="T59" fmla="*/ 19 h 58"/>
              <a:gd name="T60" fmla="*/ 36 w 59"/>
              <a:gd name="T61" fmla="*/ 26 h 58"/>
              <a:gd name="T62" fmla="*/ 36 w 59"/>
              <a:gd name="T63" fmla="*/ 26 h 58"/>
              <a:gd name="T64" fmla="*/ 44 w 59"/>
              <a:gd name="T65" fmla="*/ 26 h 58"/>
              <a:gd name="T66" fmla="*/ 53 w 59"/>
              <a:gd name="T67" fmla="*/ 18 h 58"/>
              <a:gd name="T68" fmla="*/ 54 w 59"/>
              <a:gd name="T69" fmla="*/ 14 h 58"/>
              <a:gd name="T70" fmla="*/ 53 w 59"/>
              <a:gd name="T71" fmla="*/ 10 h 58"/>
              <a:gd name="T72" fmla="*/ 27 w 59"/>
              <a:gd name="T73" fmla="*/ 35 h 58"/>
              <a:gd name="T74" fmla="*/ 23 w 59"/>
              <a:gd name="T75" fmla="*/ 39 h 58"/>
              <a:gd name="T76" fmla="*/ 19 w 59"/>
              <a:gd name="T77" fmla="*/ 36 h 58"/>
              <a:gd name="T78" fmla="*/ 23 w 59"/>
              <a:gd name="T79" fmla="*/ 32 h 58"/>
              <a:gd name="T80" fmla="*/ 23 w 59"/>
              <a:gd name="T81" fmla="*/ 32 h 58"/>
              <a:gd name="T82" fmla="*/ 15 w 59"/>
              <a:gd name="T83" fmla="*/ 32 h 58"/>
              <a:gd name="T84" fmla="*/ 7 w 59"/>
              <a:gd name="T85" fmla="*/ 40 h 58"/>
              <a:gd name="T86" fmla="*/ 5 w 59"/>
              <a:gd name="T87" fmla="*/ 44 h 58"/>
              <a:gd name="T88" fmla="*/ 10 w 59"/>
              <a:gd name="T89" fmla="*/ 52 h 58"/>
              <a:gd name="T90" fmla="*/ 19 w 59"/>
              <a:gd name="T91" fmla="*/ 52 h 58"/>
              <a:gd name="T92" fmla="*/ 27 w 59"/>
              <a:gd name="T93" fmla="*/ 44 h 58"/>
              <a:gd name="T94" fmla="*/ 29 w 59"/>
              <a:gd name="T95"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8">
                <a:moveTo>
                  <a:pt x="52" y="3"/>
                </a:moveTo>
                <a:cubicBezTo>
                  <a:pt x="56" y="7"/>
                  <a:pt x="56" y="7"/>
                  <a:pt x="56" y="7"/>
                </a:cubicBezTo>
                <a:cubicBezTo>
                  <a:pt x="56" y="7"/>
                  <a:pt x="56" y="7"/>
                  <a:pt x="56" y="7"/>
                </a:cubicBezTo>
                <a:cubicBezTo>
                  <a:pt x="58" y="9"/>
                  <a:pt x="59" y="11"/>
                  <a:pt x="59" y="14"/>
                </a:cubicBezTo>
                <a:cubicBezTo>
                  <a:pt x="59" y="14"/>
                  <a:pt x="59" y="14"/>
                  <a:pt x="59" y="14"/>
                </a:cubicBezTo>
                <a:cubicBezTo>
                  <a:pt x="59" y="17"/>
                  <a:pt x="58" y="19"/>
                  <a:pt x="56" y="21"/>
                </a:cubicBezTo>
                <a:cubicBezTo>
                  <a:pt x="56" y="21"/>
                  <a:pt x="56" y="21"/>
                  <a:pt x="56" y="21"/>
                </a:cubicBezTo>
                <a:cubicBezTo>
                  <a:pt x="47" y="30"/>
                  <a:pt x="47" y="30"/>
                  <a:pt x="47" y="30"/>
                </a:cubicBezTo>
                <a:cubicBezTo>
                  <a:pt x="47" y="30"/>
                  <a:pt x="47" y="30"/>
                  <a:pt x="47" y="30"/>
                </a:cubicBezTo>
                <a:cubicBezTo>
                  <a:pt x="45" y="32"/>
                  <a:pt x="43" y="33"/>
                  <a:pt x="40" y="33"/>
                </a:cubicBezTo>
                <a:cubicBezTo>
                  <a:pt x="38" y="33"/>
                  <a:pt x="35" y="32"/>
                  <a:pt x="33" y="30"/>
                </a:cubicBezTo>
                <a:cubicBezTo>
                  <a:pt x="33" y="29"/>
                  <a:pt x="33" y="29"/>
                  <a:pt x="33" y="29"/>
                </a:cubicBezTo>
                <a:cubicBezTo>
                  <a:pt x="33" y="29"/>
                  <a:pt x="33" y="29"/>
                  <a:pt x="33" y="29"/>
                </a:cubicBezTo>
                <a:cubicBezTo>
                  <a:pt x="30" y="32"/>
                  <a:pt x="30" y="32"/>
                  <a:pt x="30" y="32"/>
                </a:cubicBezTo>
                <a:cubicBezTo>
                  <a:pt x="30" y="32"/>
                  <a:pt x="30" y="32"/>
                  <a:pt x="30" y="32"/>
                </a:cubicBezTo>
                <a:cubicBezTo>
                  <a:pt x="32" y="34"/>
                  <a:pt x="33" y="37"/>
                  <a:pt x="33" y="40"/>
                </a:cubicBezTo>
                <a:cubicBezTo>
                  <a:pt x="33" y="42"/>
                  <a:pt x="32" y="45"/>
                  <a:pt x="30" y="47"/>
                </a:cubicBezTo>
                <a:cubicBezTo>
                  <a:pt x="30" y="47"/>
                  <a:pt x="30" y="47"/>
                  <a:pt x="30" y="47"/>
                </a:cubicBezTo>
                <a:cubicBezTo>
                  <a:pt x="22" y="55"/>
                  <a:pt x="22" y="55"/>
                  <a:pt x="22" y="55"/>
                </a:cubicBezTo>
                <a:cubicBezTo>
                  <a:pt x="20" y="57"/>
                  <a:pt x="17" y="58"/>
                  <a:pt x="15" y="58"/>
                </a:cubicBezTo>
                <a:cubicBezTo>
                  <a:pt x="12" y="58"/>
                  <a:pt x="9" y="57"/>
                  <a:pt x="7" y="55"/>
                </a:cubicBezTo>
                <a:cubicBezTo>
                  <a:pt x="3" y="51"/>
                  <a:pt x="3" y="51"/>
                  <a:pt x="3" y="51"/>
                </a:cubicBezTo>
                <a:cubicBezTo>
                  <a:pt x="3" y="51"/>
                  <a:pt x="3" y="51"/>
                  <a:pt x="3" y="51"/>
                </a:cubicBezTo>
                <a:cubicBezTo>
                  <a:pt x="1" y="49"/>
                  <a:pt x="0" y="47"/>
                  <a:pt x="0" y="44"/>
                </a:cubicBezTo>
                <a:cubicBezTo>
                  <a:pt x="0" y="41"/>
                  <a:pt x="1" y="39"/>
                  <a:pt x="3" y="37"/>
                </a:cubicBezTo>
                <a:cubicBezTo>
                  <a:pt x="3" y="37"/>
                  <a:pt x="3" y="37"/>
                  <a:pt x="3" y="37"/>
                </a:cubicBezTo>
                <a:cubicBezTo>
                  <a:pt x="3" y="37"/>
                  <a:pt x="3" y="37"/>
                  <a:pt x="3" y="37"/>
                </a:cubicBezTo>
                <a:cubicBezTo>
                  <a:pt x="3" y="37"/>
                  <a:pt x="3" y="37"/>
                  <a:pt x="3" y="37"/>
                </a:cubicBezTo>
                <a:cubicBezTo>
                  <a:pt x="12" y="28"/>
                  <a:pt x="12" y="28"/>
                  <a:pt x="12" y="28"/>
                </a:cubicBezTo>
                <a:cubicBezTo>
                  <a:pt x="14" y="26"/>
                  <a:pt x="16" y="25"/>
                  <a:pt x="19" y="25"/>
                </a:cubicBezTo>
                <a:cubicBezTo>
                  <a:pt x="22" y="25"/>
                  <a:pt x="24" y="26"/>
                  <a:pt x="26" y="28"/>
                </a:cubicBezTo>
                <a:cubicBezTo>
                  <a:pt x="26" y="28"/>
                  <a:pt x="26" y="28"/>
                  <a:pt x="26" y="28"/>
                </a:cubicBezTo>
                <a:cubicBezTo>
                  <a:pt x="26" y="28"/>
                  <a:pt x="26" y="28"/>
                  <a:pt x="26" y="28"/>
                </a:cubicBezTo>
                <a:cubicBezTo>
                  <a:pt x="27" y="29"/>
                  <a:pt x="27" y="29"/>
                  <a:pt x="27" y="29"/>
                </a:cubicBezTo>
                <a:cubicBezTo>
                  <a:pt x="29" y="26"/>
                  <a:pt x="29" y="26"/>
                  <a:pt x="29" y="26"/>
                </a:cubicBezTo>
                <a:cubicBezTo>
                  <a:pt x="29" y="26"/>
                  <a:pt x="29" y="26"/>
                  <a:pt x="29" y="26"/>
                </a:cubicBezTo>
                <a:cubicBezTo>
                  <a:pt x="27" y="24"/>
                  <a:pt x="26" y="21"/>
                  <a:pt x="26" y="18"/>
                </a:cubicBezTo>
                <a:cubicBezTo>
                  <a:pt x="26" y="18"/>
                  <a:pt x="26" y="18"/>
                  <a:pt x="26" y="18"/>
                </a:cubicBezTo>
                <a:cubicBezTo>
                  <a:pt x="26" y="16"/>
                  <a:pt x="27" y="13"/>
                  <a:pt x="29" y="11"/>
                </a:cubicBezTo>
                <a:cubicBezTo>
                  <a:pt x="29" y="11"/>
                  <a:pt x="29" y="11"/>
                  <a:pt x="29" y="11"/>
                </a:cubicBezTo>
                <a:cubicBezTo>
                  <a:pt x="29" y="11"/>
                  <a:pt x="29" y="11"/>
                  <a:pt x="29" y="11"/>
                </a:cubicBezTo>
                <a:cubicBezTo>
                  <a:pt x="37" y="3"/>
                  <a:pt x="37" y="3"/>
                  <a:pt x="37" y="3"/>
                </a:cubicBezTo>
                <a:cubicBezTo>
                  <a:pt x="39" y="1"/>
                  <a:pt x="42" y="0"/>
                  <a:pt x="45" y="0"/>
                </a:cubicBezTo>
                <a:cubicBezTo>
                  <a:pt x="47" y="0"/>
                  <a:pt x="50" y="1"/>
                  <a:pt x="52" y="3"/>
                </a:cubicBezTo>
                <a:cubicBezTo>
                  <a:pt x="52" y="3"/>
                  <a:pt x="52" y="3"/>
                  <a:pt x="52" y="3"/>
                </a:cubicBezTo>
                <a:close/>
                <a:moveTo>
                  <a:pt x="53" y="10"/>
                </a:moveTo>
                <a:cubicBezTo>
                  <a:pt x="53" y="10"/>
                  <a:pt x="53" y="10"/>
                  <a:pt x="53" y="10"/>
                </a:cubicBezTo>
                <a:cubicBezTo>
                  <a:pt x="49" y="6"/>
                  <a:pt x="49" y="6"/>
                  <a:pt x="49" y="6"/>
                </a:cubicBezTo>
                <a:cubicBezTo>
                  <a:pt x="49" y="6"/>
                  <a:pt x="49" y="6"/>
                  <a:pt x="49" y="6"/>
                </a:cubicBezTo>
                <a:cubicBezTo>
                  <a:pt x="48" y="5"/>
                  <a:pt x="46" y="4"/>
                  <a:pt x="45" y="4"/>
                </a:cubicBezTo>
                <a:cubicBezTo>
                  <a:pt x="43" y="4"/>
                  <a:pt x="42" y="5"/>
                  <a:pt x="40" y="6"/>
                </a:cubicBezTo>
                <a:cubicBezTo>
                  <a:pt x="40" y="6"/>
                  <a:pt x="40" y="6"/>
                  <a:pt x="40" y="6"/>
                </a:cubicBezTo>
                <a:cubicBezTo>
                  <a:pt x="32" y="14"/>
                  <a:pt x="32" y="14"/>
                  <a:pt x="32" y="14"/>
                </a:cubicBezTo>
                <a:cubicBezTo>
                  <a:pt x="31" y="15"/>
                  <a:pt x="30" y="17"/>
                  <a:pt x="30" y="18"/>
                </a:cubicBezTo>
                <a:cubicBezTo>
                  <a:pt x="30" y="18"/>
                  <a:pt x="30" y="18"/>
                  <a:pt x="30" y="18"/>
                </a:cubicBezTo>
                <a:cubicBezTo>
                  <a:pt x="30" y="20"/>
                  <a:pt x="31" y="21"/>
                  <a:pt x="32" y="23"/>
                </a:cubicBezTo>
                <a:cubicBezTo>
                  <a:pt x="32" y="23"/>
                  <a:pt x="32" y="23"/>
                  <a:pt x="32" y="23"/>
                </a:cubicBezTo>
                <a:cubicBezTo>
                  <a:pt x="33" y="23"/>
                  <a:pt x="33" y="23"/>
                  <a:pt x="33" y="23"/>
                </a:cubicBezTo>
                <a:cubicBezTo>
                  <a:pt x="36" y="19"/>
                  <a:pt x="36" y="19"/>
                  <a:pt x="36" y="19"/>
                </a:cubicBezTo>
                <a:cubicBezTo>
                  <a:pt x="37" y="18"/>
                  <a:pt x="39" y="18"/>
                  <a:pt x="40" y="19"/>
                </a:cubicBezTo>
                <a:cubicBezTo>
                  <a:pt x="40" y="20"/>
                  <a:pt x="40" y="21"/>
                  <a:pt x="40" y="22"/>
                </a:cubicBezTo>
                <a:cubicBezTo>
                  <a:pt x="36" y="26"/>
                  <a:pt x="36" y="26"/>
                  <a:pt x="36" y="26"/>
                </a:cubicBezTo>
                <a:cubicBezTo>
                  <a:pt x="36" y="26"/>
                  <a:pt x="36" y="26"/>
                  <a:pt x="36" y="26"/>
                </a:cubicBezTo>
                <a:cubicBezTo>
                  <a:pt x="36" y="26"/>
                  <a:pt x="36" y="26"/>
                  <a:pt x="36" y="26"/>
                </a:cubicBezTo>
                <a:cubicBezTo>
                  <a:pt x="37" y="27"/>
                  <a:pt x="39" y="28"/>
                  <a:pt x="40" y="28"/>
                </a:cubicBezTo>
                <a:cubicBezTo>
                  <a:pt x="42" y="28"/>
                  <a:pt x="43" y="27"/>
                  <a:pt x="44" y="26"/>
                </a:cubicBezTo>
                <a:cubicBezTo>
                  <a:pt x="52" y="18"/>
                  <a:pt x="52" y="18"/>
                  <a:pt x="52" y="18"/>
                </a:cubicBezTo>
                <a:cubicBezTo>
                  <a:pt x="53" y="18"/>
                  <a:pt x="53" y="18"/>
                  <a:pt x="53" y="18"/>
                </a:cubicBezTo>
                <a:cubicBezTo>
                  <a:pt x="54" y="17"/>
                  <a:pt x="54" y="15"/>
                  <a:pt x="54" y="14"/>
                </a:cubicBezTo>
                <a:cubicBezTo>
                  <a:pt x="54" y="14"/>
                  <a:pt x="54" y="14"/>
                  <a:pt x="54" y="14"/>
                </a:cubicBezTo>
                <a:cubicBezTo>
                  <a:pt x="54" y="12"/>
                  <a:pt x="54" y="11"/>
                  <a:pt x="53" y="10"/>
                </a:cubicBezTo>
                <a:cubicBezTo>
                  <a:pt x="53" y="10"/>
                  <a:pt x="53" y="10"/>
                  <a:pt x="53" y="10"/>
                </a:cubicBezTo>
                <a:close/>
                <a:moveTo>
                  <a:pt x="27" y="35"/>
                </a:moveTo>
                <a:cubicBezTo>
                  <a:pt x="27" y="35"/>
                  <a:pt x="27" y="35"/>
                  <a:pt x="27" y="35"/>
                </a:cubicBezTo>
                <a:cubicBezTo>
                  <a:pt x="27" y="35"/>
                  <a:pt x="27" y="35"/>
                  <a:pt x="27" y="35"/>
                </a:cubicBezTo>
                <a:cubicBezTo>
                  <a:pt x="23" y="39"/>
                  <a:pt x="23" y="39"/>
                  <a:pt x="23" y="39"/>
                </a:cubicBezTo>
                <a:cubicBezTo>
                  <a:pt x="22" y="40"/>
                  <a:pt x="20" y="40"/>
                  <a:pt x="19" y="39"/>
                </a:cubicBezTo>
                <a:cubicBezTo>
                  <a:pt x="19" y="38"/>
                  <a:pt x="19" y="37"/>
                  <a:pt x="19" y="36"/>
                </a:cubicBezTo>
                <a:cubicBezTo>
                  <a:pt x="23" y="32"/>
                  <a:pt x="23" y="32"/>
                  <a:pt x="23" y="32"/>
                </a:cubicBezTo>
                <a:cubicBezTo>
                  <a:pt x="23" y="32"/>
                  <a:pt x="23" y="32"/>
                  <a:pt x="23" y="32"/>
                </a:cubicBezTo>
                <a:cubicBezTo>
                  <a:pt x="23" y="32"/>
                  <a:pt x="23" y="32"/>
                  <a:pt x="23" y="32"/>
                </a:cubicBezTo>
                <a:cubicBezTo>
                  <a:pt x="23" y="32"/>
                  <a:pt x="23" y="32"/>
                  <a:pt x="23" y="32"/>
                </a:cubicBezTo>
                <a:cubicBezTo>
                  <a:pt x="22" y="30"/>
                  <a:pt x="20" y="30"/>
                  <a:pt x="19" y="30"/>
                </a:cubicBezTo>
                <a:cubicBezTo>
                  <a:pt x="17" y="30"/>
                  <a:pt x="16" y="30"/>
                  <a:pt x="15" y="32"/>
                </a:cubicBezTo>
                <a:cubicBezTo>
                  <a:pt x="15" y="32"/>
                  <a:pt x="15" y="32"/>
                  <a:pt x="15" y="32"/>
                </a:cubicBezTo>
                <a:cubicBezTo>
                  <a:pt x="7" y="40"/>
                  <a:pt x="7" y="40"/>
                  <a:pt x="7" y="40"/>
                </a:cubicBezTo>
                <a:cubicBezTo>
                  <a:pt x="7" y="40"/>
                  <a:pt x="7" y="40"/>
                  <a:pt x="7" y="40"/>
                </a:cubicBezTo>
                <a:cubicBezTo>
                  <a:pt x="5" y="41"/>
                  <a:pt x="5" y="42"/>
                  <a:pt x="5" y="44"/>
                </a:cubicBezTo>
                <a:cubicBezTo>
                  <a:pt x="5" y="45"/>
                  <a:pt x="5" y="47"/>
                  <a:pt x="7" y="48"/>
                </a:cubicBezTo>
                <a:cubicBezTo>
                  <a:pt x="10" y="52"/>
                  <a:pt x="10" y="52"/>
                  <a:pt x="10" y="52"/>
                </a:cubicBezTo>
                <a:cubicBezTo>
                  <a:pt x="12" y="53"/>
                  <a:pt x="13" y="54"/>
                  <a:pt x="15" y="54"/>
                </a:cubicBezTo>
                <a:cubicBezTo>
                  <a:pt x="16" y="54"/>
                  <a:pt x="18" y="53"/>
                  <a:pt x="19" y="52"/>
                </a:cubicBezTo>
                <a:cubicBezTo>
                  <a:pt x="19" y="52"/>
                  <a:pt x="19" y="52"/>
                  <a:pt x="19" y="52"/>
                </a:cubicBezTo>
                <a:cubicBezTo>
                  <a:pt x="27" y="44"/>
                  <a:pt x="27" y="44"/>
                  <a:pt x="27" y="44"/>
                </a:cubicBezTo>
                <a:cubicBezTo>
                  <a:pt x="27" y="44"/>
                  <a:pt x="27" y="44"/>
                  <a:pt x="27" y="44"/>
                </a:cubicBezTo>
                <a:cubicBezTo>
                  <a:pt x="28" y="43"/>
                  <a:pt x="29" y="41"/>
                  <a:pt x="29" y="40"/>
                </a:cubicBezTo>
                <a:cubicBezTo>
                  <a:pt x="29" y="38"/>
                  <a:pt x="28" y="37"/>
                  <a:pt x="27"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4"/>
          <p:cNvSpPr>
            <a:spLocks noEditPoints="1"/>
          </p:cNvSpPr>
          <p:nvPr/>
        </p:nvSpPr>
        <p:spPr bwMode="auto">
          <a:xfrm>
            <a:off x="5178425" y="1530350"/>
            <a:ext cx="346075" cy="349250"/>
          </a:xfrm>
          <a:custGeom>
            <a:avLst/>
            <a:gdLst>
              <a:gd name="T0" fmla="*/ 76 w 92"/>
              <a:gd name="T1" fmla="*/ 1 h 93"/>
              <a:gd name="T2" fmla="*/ 80 w 92"/>
              <a:gd name="T3" fmla="*/ 2 h 93"/>
              <a:gd name="T4" fmla="*/ 80 w 92"/>
              <a:gd name="T5" fmla="*/ 2 h 93"/>
              <a:gd name="T6" fmla="*/ 91 w 92"/>
              <a:gd name="T7" fmla="*/ 13 h 93"/>
              <a:gd name="T8" fmla="*/ 91 w 92"/>
              <a:gd name="T9" fmla="*/ 13 h 93"/>
              <a:gd name="T10" fmla="*/ 92 w 92"/>
              <a:gd name="T11" fmla="*/ 16 h 93"/>
              <a:gd name="T12" fmla="*/ 78 w 92"/>
              <a:gd name="T13" fmla="*/ 29 h 93"/>
              <a:gd name="T14" fmla="*/ 68 w 92"/>
              <a:gd name="T15" fmla="*/ 30 h 93"/>
              <a:gd name="T16" fmla="*/ 65 w 92"/>
              <a:gd name="T17" fmla="*/ 68 h 93"/>
              <a:gd name="T18" fmla="*/ 45 w 92"/>
              <a:gd name="T19" fmla="*/ 76 h 93"/>
              <a:gd name="T20" fmla="*/ 17 w 92"/>
              <a:gd name="T21" fmla="*/ 48 h 93"/>
              <a:gd name="T22" fmla="*/ 45 w 92"/>
              <a:gd name="T23" fmla="*/ 19 h 93"/>
              <a:gd name="T24" fmla="*/ 66 w 92"/>
              <a:gd name="T25" fmla="*/ 22 h 93"/>
              <a:gd name="T26" fmla="*/ 65 w 92"/>
              <a:gd name="T27" fmla="*/ 13 h 93"/>
              <a:gd name="T28" fmla="*/ 82 w 92"/>
              <a:gd name="T29" fmla="*/ 37 h 93"/>
              <a:gd name="T30" fmla="*/ 89 w 92"/>
              <a:gd name="T31" fmla="*/ 34 h 93"/>
              <a:gd name="T32" fmla="*/ 91 w 92"/>
              <a:gd name="T33" fmla="*/ 48 h 93"/>
              <a:gd name="T34" fmla="*/ 45 w 92"/>
              <a:gd name="T35" fmla="*/ 93 h 93"/>
              <a:gd name="T36" fmla="*/ 0 w 92"/>
              <a:gd name="T37" fmla="*/ 48 h 93"/>
              <a:gd name="T38" fmla="*/ 45 w 92"/>
              <a:gd name="T39" fmla="*/ 2 h 93"/>
              <a:gd name="T40" fmla="*/ 58 w 92"/>
              <a:gd name="T41" fmla="*/ 4 h 93"/>
              <a:gd name="T42" fmla="*/ 56 w 92"/>
              <a:gd name="T43" fmla="*/ 11 h 93"/>
              <a:gd name="T44" fmla="*/ 45 w 92"/>
              <a:gd name="T45" fmla="*/ 9 h 93"/>
              <a:gd name="T46" fmla="*/ 7 w 92"/>
              <a:gd name="T47" fmla="*/ 48 h 93"/>
              <a:gd name="T48" fmla="*/ 45 w 92"/>
              <a:gd name="T49" fmla="*/ 86 h 93"/>
              <a:gd name="T50" fmla="*/ 83 w 92"/>
              <a:gd name="T51" fmla="*/ 48 h 93"/>
              <a:gd name="T52" fmla="*/ 82 w 92"/>
              <a:gd name="T53" fmla="*/ 37 h 93"/>
              <a:gd name="T54" fmla="*/ 45 w 92"/>
              <a:gd name="T55" fmla="*/ 35 h 93"/>
              <a:gd name="T56" fmla="*/ 59 w 92"/>
              <a:gd name="T57" fmla="*/ 28 h 93"/>
              <a:gd name="T58" fmla="*/ 28 w 92"/>
              <a:gd name="T59" fmla="*/ 31 h 93"/>
              <a:gd name="T60" fmla="*/ 28 w 92"/>
              <a:gd name="T61" fmla="*/ 31 h 93"/>
              <a:gd name="T62" fmla="*/ 28 w 92"/>
              <a:gd name="T63" fmla="*/ 65 h 93"/>
              <a:gd name="T64" fmla="*/ 62 w 92"/>
              <a:gd name="T65" fmla="*/ 65 h 93"/>
              <a:gd name="T66" fmla="*/ 69 w 92"/>
              <a:gd name="T67" fmla="*/ 48 h 93"/>
              <a:gd name="T68" fmla="*/ 57 w 92"/>
              <a:gd name="T69" fmla="*/ 41 h 93"/>
              <a:gd name="T70" fmla="*/ 54 w 92"/>
              <a:gd name="T71" fmla="*/ 57 h 93"/>
              <a:gd name="T72" fmla="*/ 45 w 92"/>
              <a:gd name="T73" fmla="*/ 61 h 93"/>
              <a:gd name="T74" fmla="*/ 36 w 92"/>
              <a:gd name="T75" fmla="*/ 57 h 93"/>
              <a:gd name="T76" fmla="*/ 36 w 92"/>
              <a:gd name="T77" fmla="*/ 38 h 93"/>
              <a:gd name="T78" fmla="*/ 45 w 92"/>
              <a:gd name="T79" fmla="*/ 35 h 93"/>
              <a:gd name="T80" fmla="*/ 48 w 92"/>
              <a:gd name="T81" fmla="*/ 39 h 93"/>
              <a:gd name="T82" fmla="*/ 39 w 92"/>
              <a:gd name="T83" fmla="*/ 42 h 93"/>
              <a:gd name="T84" fmla="*/ 36 w 92"/>
              <a:gd name="T85" fmla="*/ 48 h 93"/>
              <a:gd name="T86" fmla="*/ 45 w 92"/>
              <a:gd name="T87" fmla="*/ 56 h 93"/>
              <a:gd name="T88" fmla="*/ 51 w 92"/>
              <a:gd name="T89" fmla="*/ 54 h 93"/>
              <a:gd name="T90" fmla="*/ 53 w 92"/>
              <a:gd name="T91" fmla="*/ 45 h 93"/>
              <a:gd name="T92" fmla="*/ 43 w 92"/>
              <a:gd name="T93" fmla="*/ 50 h 93"/>
              <a:gd name="T94" fmla="*/ 48 w 92"/>
              <a:gd name="T95" fmla="*/ 39 h 93"/>
              <a:gd name="T96" fmla="*/ 77 w 92"/>
              <a:gd name="T97" fmla="*/ 7 h 93"/>
              <a:gd name="T98" fmla="*/ 70 w 92"/>
              <a:gd name="T99" fmla="*/ 20 h 93"/>
              <a:gd name="T100" fmla="*/ 77 w 92"/>
              <a:gd name="T101" fmla="*/ 7 h 93"/>
              <a:gd name="T102" fmla="*/ 81 w 92"/>
              <a:gd name="T103" fmla="*/ 15 h 93"/>
              <a:gd name="T104" fmla="*/ 78 w 92"/>
              <a:gd name="T105" fmla="*/ 24 h 93"/>
              <a:gd name="T106" fmla="*/ 81 w 92"/>
              <a:gd name="T10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3">
                <a:moveTo>
                  <a:pt x="65" y="13"/>
                </a:moveTo>
                <a:cubicBezTo>
                  <a:pt x="76" y="1"/>
                  <a:pt x="76" y="1"/>
                  <a:pt x="76" y="1"/>
                </a:cubicBezTo>
                <a:cubicBezTo>
                  <a:pt x="77" y="0"/>
                  <a:pt x="79" y="0"/>
                  <a:pt x="80" y="1"/>
                </a:cubicBezTo>
                <a:cubicBezTo>
                  <a:pt x="80" y="2"/>
                  <a:pt x="80" y="2"/>
                  <a:pt x="80" y="2"/>
                </a:cubicBezTo>
                <a:cubicBezTo>
                  <a:pt x="80" y="2"/>
                  <a:pt x="80" y="2"/>
                  <a:pt x="80" y="2"/>
                </a:cubicBezTo>
                <a:cubicBezTo>
                  <a:pt x="80" y="2"/>
                  <a:pt x="80" y="2"/>
                  <a:pt x="80" y="2"/>
                </a:cubicBezTo>
                <a:cubicBezTo>
                  <a:pt x="82" y="10"/>
                  <a:pt x="82" y="10"/>
                  <a:pt x="82" y="10"/>
                </a:cubicBezTo>
                <a:cubicBezTo>
                  <a:pt x="91" y="13"/>
                  <a:pt x="91" y="13"/>
                  <a:pt x="91" y="13"/>
                </a:cubicBezTo>
                <a:cubicBezTo>
                  <a:pt x="91" y="13"/>
                  <a:pt x="91" y="13"/>
                  <a:pt x="91" y="13"/>
                </a:cubicBezTo>
                <a:cubicBezTo>
                  <a:pt x="91" y="13"/>
                  <a:pt x="91" y="13"/>
                  <a:pt x="91" y="13"/>
                </a:cubicBezTo>
                <a:cubicBezTo>
                  <a:pt x="91" y="13"/>
                  <a:pt x="91" y="13"/>
                  <a:pt x="92" y="13"/>
                </a:cubicBezTo>
                <a:cubicBezTo>
                  <a:pt x="92" y="14"/>
                  <a:pt x="92" y="15"/>
                  <a:pt x="92" y="16"/>
                </a:cubicBezTo>
                <a:cubicBezTo>
                  <a:pt x="80" y="28"/>
                  <a:pt x="80" y="28"/>
                  <a:pt x="80" y="28"/>
                </a:cubicBezTo>
                <a:cubicBezTo>
                  <a:pt x="79" y="29"/>
                  <a:pt x="78" y="29"/>
                  <a:pt x="78" y="29"/>
                </a:cubicBezTo>
                <a:cubicBezTo>
                  <a:pt x="71" y="27"/>
                  <a:pt x="71" y="27"/>
                  <a:pt x="71" y="27"/>
                </a:cubicBezTo>
                <a:cubicBezTo>
                  <a:pt x="68" y="30"/>
                  <a:pt x="68" y="30"/>
                  <a:pt x="68" y="30"/>
                </a:cubicBezTo>
                <a:cubicBezTo>
                  <a:pt x="71" y="35"/>
                  <a:pt x="73" y="41"/>
                  <a:pt x="73" y="48"/>
                </a:cubicBezTo>
                <a:cubicBezTo>
                  <a:pt x="73" y="55"/>
                  <a:pt x="70" y="63"/>
                  <a:pt x="65" y="68"/>
                </a:cubicBezTo>
                <a:cubicBezTo>
                  <a:pt x="65" y="68"/>
                  <a:pt x="65" y="68"/>
                  <a:pt x="65" y="68"/>
                </a:cubicBezTo>
                <a:cubicBezTo>
                  <a:pt x="60" y="73"/>
                  <a:pt x="53" y="76"/>
                  <a:pt x="45" y="76"/>
                </a:cubicBezTo>
                <a:cubicBezTo>
                  <a:pt x="37" y="76"/>
                  <a:pt x="30" y="73"/>
                  <a:pt x="25" y="68"/>
                </a:cubicBezTo>
                <a:cubicBezTo>
                  <a:pt x="20" y="63"/>
                  <a:pt x="17" y="55"/>
                  <a:pt x="17" y="48"/>
                </a:cubicBezTo>
                <a:cubicBezTo>
                  <a:pt x="17" y="40"/>
                  <a:pt x="20" y="33"/>
                  <a:pt x="25" y="28"/>
                </a:cubicBezTo>
                <a:cubicBezTo>
                  <a:pt x="30" y="23"/>
                  <a:pt x="37" y="19"/>
                  <a:pt x="45" y="19"/>
                </a:cubicBezTo>
                <a:cubicBezTo>
                  <a:pt x="52" y="19"/>
                  <a:pt x="58" y="22"/>
                  <a:pt x="62" y="25"/>
                </a:cubicBezTo>
                <a:cubicBezTo>
                  <a:pt x="66" y="22"/>
                  <a:pt x="66" y="22"/>
                  <a:pt x="66" y="22"/>
                </a:cubicBezTo>
                <a:cubicBezTo>
                  <a:pt x="64" y="15"/>
                  <a:pt x="64" y="15"/>
                  <a:pt x="64" y="15"/>
                </a:cubicBezTo>
                <a:cubicBezTo>
                  <a:pt x="64" y="14"/>
                  <a:pt x="64" y="14"/>
                  <a:pt x="65" y="13"/>
                </a:cubicBezTo>
                <a:close/>
                <a:moveTo>
                  <a:pt x="82" y="37"/>
                </a:moveTo>
                <a:cubicBezTo>
                  <a:pt x="82" y="37"/>
                  <a:pt x="82" y="37"/>
                  <a:pt x="82" y="37"/>
                </a:cubicBezTo>
                <a:cubicBezTo>
                  <a:pt x="81" y="35"/>
                  <a:pt x="82" y="33"/>
                  <a:pt x="84" y="32"/>
                </a:cubicBezTo>
                <a:cubicBezTo>
                  <a:pt x="86" y="31"/>
                  <a:pt x="88" y="33"/>
                  <a:pt x="89" y="34"/>
                </a:cubicBezTo>
                <a:cubicBezTo>
                  <a:pt x="89" y="37"/>
                  <a:pt x="90" y="39"/>
                  <a:pt x="90" y="41"/>
                </a:cubicBezTo>
                <a:cubicBezTo>
                  <a:pt x="91" y="43"/>
                  <a:pt x="91" y="45"/>
                  <a:pt x="91" y="48"/>
                </a:cubicBezTo>
                <a:cubicBezTo>
                  <a:pt x="91" y="60"/>
                  <a:pt x="86" y="72"/>
                  <a:pt x="77" y="80"/>
                </a:cubicBezTo>
                <a:cubicBezTo>
                  <a:pt x="69" y="88"/>
                  <a:pt x="58" y="93"/>
                  <a:pt x="45" y="93"/>
                </a:cubicBezTo>
                <a:cubicBezTo>
                  <a:pt x="33" y="93"/>
                  <a:pt x="21" y="88"/>
                  <a:pt x="13" y="80"/>
                </a:cubicBezTo>
                <a:cubicBezTo>
                  <a:pt x="5" y="72"/>
                  <a:pt x="0" y="60"/>
                  <a:pt x="0" y="48"/>
                </a:cubicBezTo>
                <a:cubicBezTo>
                  <a:pt x="0" y="35"/>
                  <a:pt x="5" y="24"/>
                  <a:pt x="13" y="15"/>
                </a:cubicBezTo>
                <a:cubicBezTo>
                  <a:pt x="21" y="7"/>
                  <a:pt x="33" y="2"/>
                  <a:pt x="45" y="2"/>
                </a:cubicBezTo>
                <a:cubicBezTo>
                  <a:pt x="47" y="2"/>
                  <a:pt x="50" y="2"/>
                  <a:pt x="52" y="3"/>
                </a:cubicBezTo>
                <a:cubicBezTo>
                  <a:pt x="54" y="3"/>
                  <a:pt x="56" y="3"/>
                  <a:pt x="58" y="4"/>
                </a:cubicBezTo>
                <a:cubicBezTo>
                  <a:pt x="60" y="5"/>
                  <a:pt x="61" y="7"/>
                  <a:pt x="61" y="9"/>
                </a:cubicBezTo>
                <a:cubicBezTo>
                  <a:pt x="60" y="10"/>
                  <a:pt x="58" y="12"/>
                  <a:pt x="56" y="11"/>
                </a:cubicBezTo>
                <a:cubicBezTo>
                  <a:pt x="54" y="10"/>
                  <a:pt x="53" y="10"/>
                  <a:pt x="51" y="10"/>
                </a:cubicBezTo>
                <a:cubicBezTo>
                  <a:pt x="49" y="9"/>
                  <a:pt x="47" y="9"/>
                  <a:pt x="45" y="9"/>
                </a:cubicBezTo>
                <a:cubicBezTo>
                  <a:pt x="35" y="9"/>
                  <a:pt x="25" y="14"/>
                  <a:pt x="18" y="21"/>
                </a:cubicBezTo>
                <a:cubicBezTo>
                  <a:pt x="11" y="27"/>
                  <a:pt x="7" y="37"/>
                  <a:pt x="7" y="48"/>
                </a:cubicBezTo>
                <a:cubicBezTo>
                  <a:pt x="7" y="58"/>
                  <a:pt x="11" y="68"/>
                  <a:pt x="18" y="75"/>
                </a:cubicBezTo>
                <a:cubicBezTo>
                  <a:pt x="25" y="82"/>
                  <a:pt x="35" y="86"/>
                  <a:pt x="45" y="86"/>
                </a:cubicBezTo>
                <a:cubicBezTo>
                  <a:pt x="56" y="86"/>
                  <a:pt x="65" y="82"/>
                  <a:pt x="72" y="75"/>
                </a:cubicBezTo>
                <a:cubicBezTo>
                  <a:pt x="79" y="68"/>
                  <a:pt x="83" y="58"/>
                  <a:pt x="83" y="48"/>
                </a:cubicBezTo>
                <a:cubicBezTo>
                  <a:pt x="83" y="46"/>
                  <a:pt x="83" y="44"/>
                  <a:pt x="83" y="42"/>
                </a:cubicBezTo>
                <a:cubicBezTo>
                  <a:pt x="83" y="40"/>
                  <a:pt x="82" y="38"/>
                  <a:pt x="82" y="37"/>
                </a:cubicBezTo>
                <a:close/>
                <a:moveTo>
                  <a:pt x="45" y="35"/>
                </a:moveTo>
                <a:cubicBezTo>
                  <a:pt x="45" y="35"/>
                  <a:pt x="45" y="35"/>
                  <a:pt x="45" y="35"/>
                </a:cubicBezTo>
                <a:cubicBezTo>
                  <a:pt x="47" y="35"/>
                  <a:pt x="50" y="35"/>
                  <a:pt x="51" y="36"/>
                </a:cubicBezTo>
                <a:cubicBezTo>
                  <a:pt x="59" y="28"/>
                  <a:pt x="59" y="28"/>
                  <a:pt x="59" y="28"/>
                </a:cubicBezTo>
                <a:cubicBezTo>
                  <a:pt x="55" y="25"/>
                  <a:pt x="50" y="24"/>
                  <a:pt x="45" y="24"/>
                </a:cubicBezTo>
                <a:cubicBezTo>
                  <a:pt x="39" y="24"/>
                  <a:pt x="33" y="26"/>
                  <a:pt x="28" y="31"/>
                </a:cubicBezTo>
                <a:cubicBezTo>
                  <a:pt x="28" y="31"/>
                  <a:pt x="28" y="31"/>
                  <a:pt x="28" y="31"/>
                </a:cubicBezTo>
                <a:cubicBezTo>
                  <a:pt x="28" y="31"/>
                  <a:pt x="28" y="31"/>
                  <a:pt x="28" y="31"/>
                </a:cubicBezTo>
                <a:cubicBezTo>
                  <a:pt x="24" y="35"/>
                  <a:pt x="21" y="41"/>
                  <a:pt x="21" y="48"/>
                </a:cubicBezTo>
                <a:cubicBezTo>
                  <a:pt x="21" y="54"/>
                  <a:pt x="24" y="60"/>
                  <a:pt x="28" y="65"/>
                </a:cubicBezTo>
                <a:cubicBezTo>
                  <a:pt x="33" y="69"/>
                  <a:pt x="39" y="72"/>
                  <a:pt x="45" y="72"/>
                </a:cubicBezTo>
                <a:cubicBezTo>
                  <a:pt x="52" y="72"/>
                  <a:pt x="58" y="69"/>
                  <a:pt x="62" y="65"/>
                </a:cubicBezTo>
                <a:cubicBezTo>
                  <a:pt x="62" y="65"/>
                  <a:pt x="62" y="65"/>
                  <a:pt x="62" y="65"/>
                </a:cubicBezTo>
                <a:cubicBezTo>
                  <a:pt x="66" y="60"/>
                  <a:pt x="69" y="54"/>
                  <a:pt x="69" y="48"/>
                </a:cubicBezTo>
                <a:cubicBezTo>
                  <a:pt x="69" y="42"/>
                  <a:pt x="67" y="37"/>
                  <a:pt x="65" y="33"/>
                </a:cubicBezTo>
                <a:cubicBezTo>
                  <a:pt x="57" y="41"/>
                  <a:pt x="57" y="41"/>
                  <a:pt x="57" y="41"/>
                </a:cubicBezTo>
                <a:cubicBezTo>
                  <a:pt x="58" y="43"/>
                  <a:pt x="58" y="45"/>
                  <a:pt x="58" y="48"/>
                </a:cubicBezTo>
                <a:cubicBezTo>
                  <a:pt x="58" y="51"/>
                  <a:pt x="57" y="54"/>
                  <a:pt x="54" y="57"/>
                </a:cubicBezTo>
                <a:cubicBezTo>
                  <a:pt x="54" y="57"/>
                  <a:pt x="54" y="57"/>
                  <a:pt x="54" y="57"/>
                </a:cubicBezTo>
                <a:cubicBezTo>
                  <a:pt x="52" y="59"/>
                  <a:pt x="49" y="61"/>
                  <a:pt x="45" y="61"/>
                </a:cubicBezTo>
                <a:cubicBezTo>
                  <a:pt x="42" y="61"/>
                  <a:pt x="38" y="59"/>
                  <a:pt x="36" y="57"/>
                </a:cubicBezTo>
                <a:cubicBezTo>
                  <a:pt x="36" y="57"/>
                  <a:pt x="36" y="57"/>
                  <a:pt x="36" y="57"/>
                </a:cubicBezTo>
                <a:cubicBezTo>
                  <a:pt x="34" y="54"/>
                  <a:pt x="32" y="51"/>
                  <a:pt x="32" y="48"/>
                </a:cubicBezTo>
                <a:cubicBezTo>
                  <a:pt x="32" y="44"/>
                  <a:pt x="34" y="41"/>
                  <a:pt x="36" y="38"/>
                </a:cubicBezTo>
                <a:cubicBezTo>
                  <a:pt x="36" y="38"/>
                  <a:pt x="36" y="38"/>
                  <a:pt x="36" y="38"/>
                </a:cubicBezTo>
                <a:cubicBezTo>
                  <a:pt x="38" y="36"/>
                  <a:pt x="42" y="35"/>
                  <a:pt x="45" y="35"/>
                </a:cubicBezTo>
                <a:close/>
                <a:moveTo>
                  <a:pt x="48" y="39"/>
                </a:moveTo>
                <a:cubicBezTo>
                  <a:pt x="48" y="39"/>
                  <a:pt x="48" y="39"/>
                  <a:pt x="48" y="39"/>
                </a:cubicBezTo>
                <a:cubicBezTo>
                  <a:pt x="47" y="39"/>
                  <a:pt x="46" y="39"/>
                  <a:pt x="45" y="39"/>
                </a:cubicBezTo>
                <a:cubicBezTo>
                  <a:pt x="43" y="39"/>
                  <a:pt x="41" y="40"/>
                  <a:pt x="39" y="42"/>
                </a:cubicBezTo>
                <a:cubicBezTo>
                  <a:pt x="39" y="42"/>
                  <a:pt x="39" y="42"/>
                  <a:pt x="39" y="42"/>
                </a:cubicBezTo>
                <a:cubicBezTo>
                  <a:pt x="37" y="43"/>
                  <a:pt x="36" y="45"/>
                  <a:pt x="36" y="48"/>
                </a:cubicBezTo>
                <a:cubicBezTo>
                  <a:pt x="36" y="50"/>
                  <a:pt x="37" y="52"/>
                  <a:pt x="39" y="54"/>
                </a:cubicBezTo>
                <a:cubicBezTo>
                  <a:pt x="41" y="55"/>
                  <a:pt x="43" y="56"/>
                  <a:pt x="45" y="56"/>
                </a:cubicBezTo>
                <a:cubicBezTo>
                  <a:pt x="48" y="56"/>
                  <a:pt x="50" y="55"/>
                  <a:pt x="51" y="54"/>
                </a:cubicBezTo>
                <a:cubicBezTo>
                  <a:pt x="51" y="54"/>
                  <a:pt x="51" y="54"/>
                  <a:pt x="51" y="54"/>
                </a:cubicBezTo>
                <a:cubicBezTo>
                  <a:pt x="53" y="52"/>
                  <a:pt x="54" y="50"/>
                  <a:pt x="54" y="48"/>
                </a:cubicBezTo>
                <a:cubicBezTo>
                  <a:pt x="54" y="47"/>
                  <a:pt x="54" y="46"/>
                  <a:pt x="53" y="45"/>
                </a:cubicBezTo>
                <a:cubicBezTo>
                  <a:pt x="48" y="50"/>
                  <a:pt x="48" y="50"/>
                  <a:pt x="48" y="50"/>
                </a:cubicBezTo>
                <a:cubicBezTo>
                  <a:pt x="46" y="52"/>
                  <a:pt x="44" y="52"/>
                  <a:pt x="43" y="50"/>
                </a:cubicBezTo>
                <a:cubicBezTo>
                  <a:pt x="41" y="49"/>
                  <a:pt x="41" y="46"/>
                  <a:pt x="43" y="45"/>
                </a:cubicBezTo>
                <a:cubicBezTo>
                  <a:pt x="48" y="39"/>
                  <a:pt x="48" y="39"/>
                  <a:pt x="48" y="39"/>
                </a:cubicBezTo>
                <a:close/>
                <a:moveTo>
                  <a:pt x="77" y="7"/>
                </a:moveTo>
                <a:cubicBezTo>
                  <a:pt x="77" y="7"/>
                  <a:pt x="77" y="7"/>
                  <a:pt x="77" y="7"/>
                </a:cubicBezTo>
                <a:cubicBezTo>
                  <a:pt x="69" y="15"/>
                  <a:pt x="69" y="15"/>
                  <a:pt x="69" y="15"/>
                </a:cubicBezTo>
                <a:cubicBezTo>
                  <a:pt x="70" y="20"/>
                  <a:pt x="70" y="20"/>
                  <a:pt x="70" y="20"/>
                </a:cubicBezTo>
                <a:cubicBezTo>
                  <a:pt x="78" y="12"/>
                  <a:pt x="78" y="12"/>
                  <a:pt x="78" y="12"/>
                </a:cubicBezTo>
                <a:cubicBezTo>
                  <a:pt x="77" y="7"/>
                  <a:pt x="77" y="7"/>
                  <a:pt x="77" y="7"/>
                </a:cubicBezTo>
                <a:close/>
                <a:moveTo>
                  <a:pt x="81" y="15"/>
                </a:moveTo>
                <a:cubicBezTo>
                  <a:pt x="81" y="15"/>
                  <a:pt x="81" y="15"/>
                  <a:pt x="81" y="15"/>
                </a:cubicBezTo>
                <a:cubicBezTo>
                  <a:pt x="73" y="23"/>
                  <a:pt x="73" y="23"/>
                  <a:pt x="73" y="23"/>
                </a:cubicBezTo>
                <a:cubicBezTo>
                  <a:pt x="78" y="24"/>
                  <a:pt x="78" y="24"/>
                  <a:pt x="78" y="24"/>
                </a:cubicBezTo>
                <a:cubicBezTo>
                  <a:pt x="86" y="16"/>
                  <a:pt x="86" y="16"/>
                  <a:pt x="86" y="16"/>
                </a:cubicBezTo>
                <a:cubicBezTo>
                  <a:pt x="81" y="15"/>
                  <a:pt x="81" y="15"/>
                  <a:pt x="81" y="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1" name="Freeform 75"/>
          <p:cNvSpPr>
            <a:spLocks noEditPoints="1"/>
          </p:cNvSpPr>
          <p:nvPr/>
        </p:nvSpPr>
        <p:spPr bwMode="auto">
          <a:xfrm>
            <a:off x="5202238" y="2476500"/>
            <a:ext cx="204787" cy="209550"/>
          </a:xfrm>
          <a:custGeom>
            <a:avLst/>
            <a:gdLst>
              <a:gd name="T0" fmla="*/ 26 w 55"/>
              <a:gd name="T1" fmla="*/ 39 h 56"/>
              <a:gd name="T2" fmla="*/ 25 w 55"/>
              <a:gd name="T3" fmla="*/ 37 h 56"/>
              <a:gd name="T4" fmla="*/ 22 w 55"/>
              <a:gd name="T5" fmla="*/ 37 h 56"/>
              <a:gd name="T6" fmla="*/ 25 w 55"/>
              <a:gd name="T7" fmla="*/ 52 h 56"/>
              <a:gd name="T8" fmla="*/ 17 w 55"/>
              <a:gd name="T9" fmla="*/ 55 h 56"/>
              <a:gd name="T10" fmla="*/ 8 w 55"/>
              <a:gd name="T11" fmla="*/ 37 h 56"/>
              <a:gd name="T12" fmla="*/ 0 w 55"/>
              <a:gd name="T13" fmla="*/ 26 h 56"/>
              <a:gd name="T14" fmla="*/ 3 w 55"/>
              <a:gd name="T15" fmla="*/ 18 h 56"/>
              <a:gd name="T16" fmla="*/ 11 w 55"/>
              <a:gd name="T17" fmla="*/ 15 h 56"/>
              <a:gd name="T18" fmla="*/ 25 w 55"/>
              <a:gd name="T19" fmla="*/ 15 h 56"/>
              <a:gd name="T20" fmla="*/ 44 w 55"/>
              <a:gd name="T21" fmla="*/ 1 h 56"/>
              <a:gd name="T22" fmla="*/ 48 w 55"/>
              <a:gd name="T23" fmla="*/ 2 h 56"/>
              <a:gd name="T24" fmla="*/ 48 w 55"/>
              <a:gd name="T25" fmla="*/ 18 h 56"/>
              <a:gd name="T26" fmla="*/ 52 w 55"/>
              <a:gd name="T27" fmla="*/ 20 h 56"/>
              <a:gd name="T28" fmla="*/ 52 w 55"/>
              <a:gd name="T29" fmla="*/ 32 h 56"/>
              <a:gd name="T30" fmla="*/ 48 w 55"/>
              <a:gd name="T31" fmla="*/ 50 h 56"/>
              <a:gd name="T32" fmla="*/ 44 w 55"/>
              <a:gd name="T33" fmla="*/ 52 h 56"/>
              <a:gd name="T34" fmla="*/ 27 w 55"/>
              <a:gd name="T35" fmla="*/ 33 h 56"/>
              <a:gd name="T36" fmla="*/ 11 w 55"/>
              <a:gd name="T37" fmla="*/ 19 h 56"/>
              <a:gd name="T38" fmla="*/ 4 w 55"/>
              <a:gd name="T39" fmla="*/ 26 h 56"/>
              <a:gd name="T40" fmla="*/ 10 w 55"/>
              <a:gd name="T41" fmla="*/ 33 h 56"/>
              <a:gd name="T42" fmla="*/ 18 w 55"/>
              <a:gd name="T43" fmla="*/ 50 h 56"/>
              <a:gd name="T44" fmla="*/ 22 w 55"/>
              <a:gd name="T45" fmla="*/ 49 h 56"/>
              <a:gd name="T46" fmla="*/ 17 w 55"/>
              <a:gd name="T47" fmla="*/ 35 h 56"/>
              <a:gd name="T48" fmla="*/ 27 w 55"/>
              <a:gd name="T49" fmla="*/ 33 h 56"/>
              <a:gd name="T50" fmla="*/ 29 w 55"/>
              <a:gd name="T51" fmla="*/ 17 h 56"/>
              <a:gd name="T52" fmla="*/ 29 w 55"/>
              <a:gd name="T53" fmla="*/ 35 h 56"/>
              <a:gd name="T54" fmla="*/ 29 w 55"/>
              <a:gd name="T55" fmla="*/ 35 h 56"/>
              <a:gd name="T56" fmla="*/ 43 w 55"/>
              <a:gd name="T57" fmla="*/ 46 h 56"/>
              <a:gd name="T58" fmla="*/ 29 w 55"/>
              <a:gd name="T59" fmla="*/ 16 h 56"/>
              <a:gd name="T60" fmla="*/ 29 w 55"/>
              <a:gd name="T61" fmla="*/ 17 h 56"/>
              <a:gd name="T62" fmla="*/ 48 w 55"/>
              <a:gd name="T63" fmla="*/ 20 h 56"/>
              <a:gd name="T64" fmla="*/ 48 w 55"/>
              <a:gd name="T65" fmla="*/ 32 h 56"/>
              <a:gd name="T66" fmla="*/ 52 w 55"/>
              <a:gd name="T67" fmla="*/ 26 h 56"/>
              <a:gd name="T68" fmla="*/ 50 w 55"/>
              <a:gd name="T6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56">
                <a:moveTo>
                  <a:pt x="44" y="52"/>
                </a:moveTo>
                <a:cubicBezTo>
                  <a:pt x="26" y="39"/>
                  <a:pt x="26" y="39"/>
                  <a:pt x="26" y="39"/>
                </a:cubicBezTo>
                <a:cubicBezTo>
                  <a:pt x="25" y="39"/>
                  <a:pt x="25" y="38"/>
                  <a:pt x="25" y="37"/>
                </a:cubicBezTo>
                <a:cubicBezTo>
                  <a:pt x="25" y="37"/>
                  <a:pt x="25" y="37"/>
                  <a:pt x="25" y="37"/>
                </a:cubicBezTo>
                <a:cubicBezTo>
                  <a:pt x="25" y="37"/>
                  <a:pt x="25" y="37"/>
                  <a:pt x="25" y="37"/>
                </a:cubicBezTo>
                <a:cubicBezTo>
                  <a:pt x="22" y="37"/>
                  <a:pt x="22" y="37"/>
                  <a:pt x="22" y="37"/>
                </a:cubicBezTo>
                <a:cubicBezTo>
                  <a:pt x="27" y="50"/>
                  <a:pt x="27" y="50"/>
                  <a:pt x="27" y="50"/>
                </a:cubicBezTo>
                <a:cubicBezTo>
                  <a:pt x="27" y="51"/>
                  <a:pt x="27" y="52"/>
                  <a:pt x="25" y="52"/>
                </a:cubicBezTo>
                <a:cubicBezTo>
                  <a:pt x="21" y="54"/>
                  <a:pt x="21" y="54"/>
                  <a:pt x="21" y="54"/>
                </a:cubicBezTo>
                <a:cubicBezTo>
                  <a:pt x="17" y="55"/>
                  <a:pt x="17" y="55"/>
                  <a:pt x="17" y="55"/>
                </a:cubicBezTo>
                <a:cubicBezTo>
                  <a:pt x="16" y="56"/>
                  <a:pt x="15" y="55"/>
                  <a:pt x="14" y="54"/>
                </a:cubicBezTo>
                <a:cubicBezTo>
                  <a:pt x="8" y="37"/>
                  <a:pt x="8" y="37"/>
                  <a:pt x="8" y="37"/>
                </a:cubicBezTo>
                <a:cubicBezTo>
                  <a:pt x="6" y="36"/>
                  <a:pt x="4" y="35"/>
                  <a:pt x="3" y="34"/>
                </a:cubicBezTo>
                <a:cubicBezTo>
                  <a:pt x="1" y="32"/>
                  <a:pt x="0" y="29"/>
                  <a:pt x="0" y="26"/>
                </a:cubicBezTo>
                <a:cubicBezTo>
                  <a:pt x="0" y="23"/>
                  <a:pt x="1" y="20"/>
                  <a:pt x="3" y="18"/>
                </a:cubicBezTo>
                <a:cubicBezTo>
                  <a:pt x="3" y="18"/>
                  <a:pt x="3" y="18"/>
                  <a:pt x="3" y="18"/>
                </a:cubicBezTo>
                <a:cubicBezTo>
                  <a:pt x="3" y="18"/>
                  <a:pt x="3" y="18"/>
                  <a:pt x="3" y="18"/>
                </a:cubicBezTo>
                <a:cubicBezTo>
                  <a:pt x="5" y="16"/>
                  <a:pt x="8" y="15"/>
                  <a:pt x="11" y="15"/>
                </a:cubicBezTo>
                <a:cubicBezTo>
                  <a:pt x="25" y="15"/>
                  <a:pt x="25" y="15"/>
                  <a:pt x="25" y="15"/>
                </a:cubicBezTo>
                <a:cubicBezTo>
                  <a:pt x="25" y="15"/>
                  <a:pt x="25" y="15"/>
                  <a:pt x="25" y="15"/>
                </a:cubicBezTo>
                <a:cubicBezTo>
                  <a:pt x="25" y="14"/>
                  <a:pt x="25" y="13"/>
                  <a:pt x="26" y="13"/>
                </a:cubicBezTo>
                <a:cubicBezTo>
                  <a:pt x="44" y="1"/>
                  <a:pt x="44" y="1"/>
                  <a:pt x="44" y="1"/>
                </a:cubicBezTo>
                <a:cubicBezTo>
                  <a:pt x="46" y="0"/>
                  <a:pt x="47" y="0"/>
                  <a:pt x="48" y="1"/>
                </a:cubicBezTo>
                <a:cubicBezTo>
                  <a:pt x="48" y="2"/>
                  <a:pt x="48" y="2"/>
                  <a:pt x="48" y="2"/>
                </a:cubicBezTo>
                <a:cubicBezTo>
                  <a:pt x="48" y="2"/>
                  <a:pt x="48" y="2"/>
                  <a:pt x="48" y="2"/>
                </a:cubicBezTo>
                <a:cubicBezTo>
                  <a:pt x="48" y="18"/>
                  <a:pt x="48" y="18"/>
                  <a:pt x="48" y="18"/>
                </a:cubicBezTo>
                <a:cubicBezTo>
                  <a:pt x="49" y="18"/>
                  <a:pt x="51" y="19"/>
                  <a:pt x="52" y="20"/>
                </a:cubicBezTo>
                <a:cubicBezTo>
                  <a:pt x="52" y="20"/>
                  <a:pt x="52" y="20"/>
                  <a:pt x="52" y="20"/>
                </a:cubicBezTo>
                <a:cubicBezTo>
                  <a:pt x="54" y="21"/>
                  <a:pt x="55" y="24"/>
                  <a:pt x="55" y="26"/>
                </a:cubicBezTo>
                <a:cubicBezTo>
                  <a:pt x="55" y="29"/>
                  <a:pt x="54" y="31"/>
                  <a:pt x="52" y="32"/>
                </a:cubicBezTo>
                <a:cubicBezTo>
                  <a:pt x="51" y="34"/>
                  <a:pt x="49" y="34"/>
                  <a:pt x="48" y="35"/>
                </a:cubicBezTo>
                <a:cubicBezTo>
                  <a:pt x="48" y="50"/>
                  <a:pt x="48" y="50"/>
                  <a:pt x="48" y="50"/>
                </a:cubicBezTo>
                <a:cubicBezTo>
                  <a:pt x="48" y="51"/>
                  <a:pt x="47" y="52"/>
                  <a:pt x="46" y="52"/>
                </a:cubicBezTo>
                <a:cubicBezTo>
                  <a:pt x="45" y="52"/>
                  <a:pt x="45" y="52"/>
                  <a:pt x="44" y="52"/>
                </a:cubicBezTo>
                <a:close/>
                <a:moveTo>
                  <a:pt x="27" y="33"/>
                </a:moveTo>
                <a:cubicBezTo>
                  <a:pt x="27" y="33"/>
                  <a:pt x="27" y="33"/>
                  <a:pt x="27" y="33"/>
                </a:cubicBezTo>
                <a:cubicBezTo>
                  <a:pt x="27" y="19"/>
                  <a:pt x="27" y="19"/>
                  <a:pt x="27" y="19"/>
                </a:cubicBezTo>
                <a:cubicBezTo>
                  <a:pt x="11" y="19"/>
                  <a:pt x="11" y="19"/>
                  <a:pt x="11" y="19"/>
                </a:cubicBezTo>
                <a:cubicBezTo>
                  <a:pt x="9" y="19"/>
                  <a:pt x="7" y="20"/>
                  <a:pt x="6" y="21"/>
                </a:cubicBezTo>
                <a:cubicBezTo>
                  <a:pt x="5" y="23"/>
                  <a:pt x="4" y="24"/>
                  <a:pt x="4" y="26"/>
                </a:cubicBezTo>
                <a:cubicBezTo>
                  <a:pt x="4" y="28"/>
                  <a:pt x="5" y="29"/>
                  <a:pt x="6" y="31"/>
                </a:cubicBezTo>
                <a:cubicBezTo>
                  <a:pt x="7" y="32"/>
                  <a:pt x="9" y="33"/>
                  <a:pt x="10" y="33"/>
                </a:cubicBezTo>
                <a:cubicBezTo>
                  <a:pt x="11" y="33"/>
                  <a:pt x="12" y="34"/>
                  <a:pt x="12" y="34"/>
                </a:cubicBezTo>
                <a:cubicBezTo>
                  <a:pt x="18" y="50"/>
                  <a:pt x="18" y="50"/>
                  <a:pt x="18" y="50"/>
                </a:cubicBezTo>
                <a:cubicBezTo>
                  <a:pt x="20" y="50"/>
                  <a:pt x="20" y="50"/>
                  <a:pt x="20" y="50"/>
                </a:cubicBezTo>
                <a:cubicBezTo>
                  <a:pt x="22" y="49"/>
                  <a:pt x="22" y="49"/>
                  <a:pt x="22" y="49"/>
                </a:cubicBezTo>
                <a:cubicBezTo>
                  <a:pt x="17" y="36"/>
                  <a:pt x="17" y="36"/>
                  <a:pt x="17" y="36"/>
                </a:cubicBezTo>
                <a:cubicBezTo>
                  <a:pt x="17" y="36"/>
                  <a:pt x="17" y="35"/>
                  <a:pt x="17" y="35"/>
                </a:cubicBezTo>
                <a:cubicBezTo>
                  <a:pt x="17" y="34"/>
                  <a:pt x="18" y="33"/>
                  <a:pt x="19" y="33"/>
                </a:cubicBezTo>
                <a:cubicBezTo>
                  <a:pt x="27" y="33"/>
                  <a:pt x="27" y="33"/>
                  <a:pt x="27" y="33"/>
                </a:cubicBezTo>
                <a:close/>
                <a:moveTo>
                  <a:pt x="29" y="17"/>
                </a:moveTo>
                <a:cubicBezTo>
                  <a:pt x="29" y="17"/>
                  <a:pt x="29" y="17"/>
                  <a:pt x="29" y="17"/>
                </a:cubicBezTo>
                <a:cubicBezTo>
                  <a:pt x="29" y="35"/>
                  <a:pt x="29" y="35"/>
                  <a:pt x="29" y="35"/>
                </a:cubicBezTo>
                <a:cubicBezTo>
                  <a:pt x="29" y="35"/>
                  <a:pt x="29" y="35"/>
                  <a:pt x="29" y="35"/>
                </a:cubicBezTo>
                <a:cubicBezTo>
                  <a:pt x="29" y="35"/>
                  <a:pt x="29" y="35"/>
                  <a:pt x="29" y="35"/>
                </a:cubicBezTo>
                <a:cubicBezTo>
                  <a:pt x="29" y="35"/>
                  <a:pt x="29" y="35"/>
                  <a:pt x="29" y="35"/>
                </a:cubicBezTo>
                <a:cubicBezTo>
                  <a:pt x="29" y="36"/>
                  <a:pt x="29" y="36"/>
                  <a:pt x="29" y="36"/>
                </a:cubicBezTo>
                <a:cubicBezTo>
                  <a:pt x="43" y="46"/>
                  <a:pt x="43" y="46"/>
                  <a:pt x="43" y="46"/>
                </a:cubicBezTo>
                <a:cubicBezTo>
                  <a:pt x="43" y="7"/>
                  <a:pt x="43" y="7"/>
                  <a:pt x="43" y="7"/>
                </a:cubicBezTo>
                <a:cubicBezTo>
                  <a:pt x="29" y="16"/>
                  <a:pt x="29" y="16"/>
                  <a:pt x="29" y="16"/>
                </a:cubicBezTo>
                <a:cubicBezTo>
                  <a:pt x="29" y="17"/>
                  <a:pt x="29" y="17"/>
                  <a:pt x="29" y="17"/>
                </a:cubicBezTo>
                <a:cubicBezTo>
                  <a:pt x="29" y="17"/>
                  <a:pt x="29" y="17"/>
                  <a:pt x="29" y="17"/>
                </a:cubicBezTo>
                <a:cubicBezTo>
                  <a:pt x="29" y="17"/>
                  <a:pt x="29" y="17"/>
                  <a:pt x="29" y="17"/>
                </a:cubicBezTo>
                <a:close/>
                <a:moveTo>
                  <a:pt x="48" y="20"/>
                </a:moveTo>
                <a:cubicBezTo>
                  <a:pt x="48" y="20"/>
                  <a:pt x="48" y="20"/>
                  <a:pt x="48" y="20"/>
                </a:cubicBezTo>
                <a:cubicBezTo>
                  <a:pt x="48" y="32"/>
                  <a:pt x="48" y="32"/>
                  <a:pt x="48" y="32"/>
                </a:cubicBezTo>
                <a:cubicBezTo>
                  <a:pt x="49" y="32"/>
                  <a:pt x="49" y="31"/>
                  <a:pt x="50" y="31"/>
                </a:cubicBezTo>
                <a:cubicBezTo>
                  <a:pt x="51" y="29"/>
                  <a:pt x="52" y="28"/>
                  <a:pt x="52" y="26"/>
                </a:cubicBezTo>
                <a:cubicBezTo>
                  <a:pt x="52" y="24"/>
                  <a:pt x="51" y="23"/>
                  <a:pt x="50" y="22"/>
                </a:cubicBezTo>
                <a:cubicBezTo>
                  <a:pt x="50" y="22"/>
                  <a:pt x="50" y="22"/>
                  <a:pt x="50" y="22"/>
                </a:cubicBezTo>
                <a:cubicBezTo>
                  <a:pt x="49" y="21"/>
                  <a:pt x="49" y="21"/>
                  <a:pt x="48" y="2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2" name="Freeform 76"/>
          <p:cNvSpPr>
            <a:spLocks noEditPoints="1"/>
          </p:cNvSpPr>
          <p:nvPr/>
        </p:nvSpPr>
        <p:spPr bwMode="auto">
          <a:xfrm>
            <a:off x="5613400" y="2986088"/>
            <a:ext cx="241300" cy="247650"/>
          </a:xfrm>
          <a:custGeom>
            <a:avLst/>
            <a:gdLst>
              <a:gd name="T0" fmla="*/ 42 w 64"/>
              <a:gd name="T1" fmla="*/ 61 h 66"/>
              <a:gd name="T2" fmla="*/ 32 w 64"/>
              <a:gd name="T3" fmla="*/ 66 h 66"/>
              <a:gd name="T4" fmla="*/ 22 w 64"/>
              <a:gd name="T5" fmla="*/ 61 h 66"/>
              <a:gd name="T6" fmla="*/ 17 w 64"/>
              <a:gd name="T7" fmla="*/ 48 h 66"/>
              <a:gd name="T8" fmla="*/ 32 w 64"/>
              <a:gd name="T9" fmla="*/ 10 h 66"/>
              <a:gd name="T10" fmla="*/ 47 w 64"/>
              <a:gd name="T11" fmla="*/ 48 h 66"/>
              <a:gd name="T12" fmla="*/ 32 w 64"/>
              <a:gd name="T13" fmla="*/ 30 h 66"/>
              <a:gd name="T14" fmla="*/ 39 w 64"/>
              <a:gd name="T15" fmla="*/ 29 h 66"/>
              <a:gd name="T16" fmla="*/ 40 w 64"/>
              <a:gd name="T17" fmla="*/ 33 h 66"/>
              <a:gd name="T18" fmla="*/ 35 w 64"/>
              <a:gd name="T19" fmla="*/ 32 h 66"/>
              <a:gd name="T20" fmla="*/ 29 w 64"/>
              <a:gd name="T21" fmla="*/ 32 h 66"/>
              <a:gd name="T22" fmla="*/ 24 w 64"/>
              <a:gd name="T23" fmla="*/ 33 h 66"/>
              <a:gd name="T24" fmla="*/ 25 w 64"/>
              <a:gd name="T25" fmla="*/ 29 h 66"/>
              <a:gd name="T26" fmla="*/ 32 w 64"/>
              <a:gd name="T27" fmla="*/ 30 h 66"/>
              <a:gd name="T28" fmla="*/ 32 w 64"/>
              <a:gd name="T29" fmla="*/ 8 h 66"/>
              <a:gd name="T30" fmla="*/ 32 w 64"/>
              <a:gd name="T31" fmla="*/ 0 h 66"/>
              <a:gd name="T32" fmla="*/ 46 w 64"/>
              <a:gd name="T33" fmla="*/ 11 h 66"/>
              <a:gd name="T34" fmla="*/ 43 w 64"/>
              <a:gd name="T35" fmla="*/ 9 h 66"/>
              <a:gd name="T36" fmla="*/ 49 w 64"/>
              <a:gd name="T37" fmla="*/ 7 h 66"/>
              <a:gd name="T38" fmla="*/ 55 w 64"/>
              <a:gd name="T39" fmla="*/ 21 h 66"/>
              <a:gd name="T40" fmla="*/ 58 w 64"/>
              <a:gd name="T41" fmla="*/ 16 h 66"/>
              <a:gd name="T42" fmla="*/ 55 w 64"/>
              <a:gd name="T43" fmla="*/ 21 h 66"/>
              <a:gd name="T44" fmla="*/ 56 w 64"/>
              <a:gd name="T45" fmla="*/ 32 h 66"/>
              <a:gd name="T46" fmla="*/ 64 w 64"/>
              <a:gd name="T47" fmla="*/ 32 h 66"/>
              <a:gd name="T48" fmla="*/ 53 w 64"/>
              <a:gd name="T49" fmla="*/ 46 h 66"/>
              <a:gd name="T50" fmla="*/ 55 w 64"/>
              <a:gd name="T51" fmla="*/ 44 h 66"/>
              <a:gd name="T52" fmla="*/ 58 w 64"/>
              <a:gd name="T53" fmla="*/ 49 h 66"/>
              <a:gd name="T54" fmla="*/ 9 w 64"/>
              <a:gd name="T55" fmla="*/ 44 h 66"/>
              <a:gd name="T56" fmla="*/ 6 w 64"/>
              <a:gd name="T57" fmla="*/ 49 h 66"/>
              <a:gd name="T58" fmla="*/ 9 w 64"/>
              <a:gd name="T59" fmla="*/ 44 h 66"/>
              <a:gd name="T60" fmla="*/ 8 w 64"/>
              <a:gd name="T61" fmla="*/ 32 h 66"/>
              <a:gd name="T62" fmla="*/ 0 w 64"/>
              <a:gd name="T63" fmla="*/ 32 h 66"/>
              <a:gd name="T64" fmla="*/ 11 w 64"/>
              <a:gd name="T65" fmla="*/ 18 h 66"/>
              <a:gd name="T66" fmla="*/ 9 w 64"/>
              <a:gd name="T67" fmla="*/ 21 h 66"/>
              <a:gd name="T68" fmla="*/ 6 w 64"/>
              <a:gd name="T69" fmla="*/ 16 h 66"/>
              <a:gd name="T70" fmla="*/ 21 w 64"/>
              <a:gd name="T71" fmla="*/ 9 h 66"/>
              <a:gd name="T72" fmla="*/ 15 w 64"/>
              <a:gd name="T73" fmla="*/ 7 h 66"/>
              <a:gd name="T74" fmla="*/ 21 w 64"/>
              <a:gd name="T75" fmla="*/ 9 h 66"/>
              <a:gd name="T76" fmla="*/ 41 w 64"/>
              <a:gd name="T77" fmla="*/ 46 h 66"/>
              <a:gd name="T78" fmla="*/ 44 w 64"/>
              <a:gd name="T79" fmla="*/ 21 h 66"/>
              <a:gd name="T80" fmla="*/ 15 w 64"/>
              <a:gd name="T81" fmla="*/ 32 h 66"/>
              <a:gd name="T82" fmla="*/ 23 w 64"/>
              <a:gd name="T83" fmla="*/ 47 h 66"/>
              <a:gd name="T84" fmla="*/ 25 w 64"/>
              <a:gd name="T85" fmla="*/ 53 h 66"/>
              <a:gd name="T86" fmla="*/ 27 w 64"/>
              <a:gd name="T87" fmla="*/ 56 h 66"/>
              <a:gd name="T88" fmla="*/ 31 w 64"/>
              <a:gd name="T89" fmla="*/ 60 h 66"/>
              <a:gd name="T90" fmla="*/ 33 w 64"/>
              <a:gd name="T91" fmla="*/ 60 h 66"/>
              <a:gd name="T92" fmla="*/ 34 w 64"/>
              <a:gd name="T93" fmla="*/ 58 h 66"/>
              <a:gd name="T94" fmla="*/ 39 w 64"/>
              <a:gd name="T95"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6">
                <a:moveTo>
                  <a:pt x="45" y="50"/>
                </a:moveTo>
                <a:cubicBezTo>
                  <a:pt x="45" y="58"/>
                  <a:pt x="45" y="58"/>
                  <a:pt x="45" y="58"/>
                </a:cubicBezTo>
                <a:cubicBezTo>
                  <a:pt x="45" y="60"/>
                  <a:pt x="43" y="61"/>
                  <a:pt x="42" y="61"/>
                </a:cubicBezTo>
                <a:cubicBezTo>
                  <a:pt x="39" y="61"/>
                  <a:pt x="39" y="61"/>
                  <a:pt x="39" y="61"/>
                </a:cubicBezTo>
                <a:cubicBezTo>
                  <a:pt x="38" y="62"/>
                  <a:pt x="38" y="63"/>
                  <a:pt x="37" y="64"/>
                </a:cubicBezTo>
                <a:cubicBezTo>
                  <a:pt x="36" y="65"/>
                  <a:pt x="34" y="66"/>
                  <a:pt x="32" y="66"/>
                </a:cubicBezTo>
                <a:cubicBezTo>
                  <a:pt x="30" y="66"/>
                  <a:pt x="28" y="65"/>
                  <a:pt x="27" y="64"/>
                </a:cubicBezTo>
                <a:cubicBezTo>
                  <a:pt x="26" y="63"/>
                  <a:pt x="26" y="62"/>
                  <a:pt x="25" y="61"/>
                </a:cubicBezTo>
                <a:cubicBezTo>
                  <a:pt x="22" y="61"/>
                  <a:pt x="22" y="61"/>
                  <a:pt x="22" y="61"/>
                </a:cubicBezTo>
                <a:cubicBezTo>
                  <a:pt x="21" y="61"/>
                  <a:pt x="19" y="60"/>
                  <a:pt x="19" y="58"/>
                </a:cubicBezTo>
                <a:cubicBezTo>
                  <a:pt x="19" y="50"/>
                  <a:pt x="19" y="50"/>
                  <a:pt x="19" y="50"/>
                </a:cubicBezTo>
                <a:cubicBezTo>
                  <a:pt x="18" y="49"/>
                  <a:pt x="17" y="49"/>
                  <a:pt x="17" y="48"/>
                </a:cubicBezTo>
                <a:cubicBezTo>
                  <a:pt x="12" y="44"/>
                  <a:pt x="10" y="38"/>
                  <a:pt x="10" y="32"/>
                </a:cubicBezTo>
                <a:cubicBezTo>
                  <a:pt x="10" y="26"/>
                  <a:pt x="12" y="21"/>
                  <a:pt x="17" y="17"/>
                </a:cubicBezTo>
                <a:cubicBezTo>
                  <a:pt x="21" y="13"/>
                  <a:pt x="26" y="10"/>
                  <a:pt x="32" y="10"/>
                </a:cubicBezTo>
                <a:cubicBezTo>
                  <a:pt x="38" y="10"/>
                  <a:pt x="43" y="13"/>
                  <a:pt x="47" y="17"/>
                </a:cubicBezTo>
                <a:cubicBezTo>
                  <a:pt x="52" y="21"/>
                  <a:pt x="54" y="26"/>
                  <a:pt x="54" y="32"/>
                </a:cubicBezTo>
                <a:cubicBezTo>
                  <a:pt x="54" y="38"/>
                  <a:pt x="52" y="44"/>
                  <a:pt x="47" y="48"/>
                </a:cubicBezTo>
                <a:cubicBezTo>
                  <a:pt x="47" y="49"/>
                  <a:pt x="46" y="49"/>
                  <a:pt x="45" y="50"/>
                </a:cubicBezTo>
                <a:close/>
                <a:moveTo>
                  <a:pt x="32" y="30"/>
                </a:moveTo>
                <a:cubicBezTo>
                  <a:pt x="32" y="30"/>
                  <a:pt x="32" y="30"/>
                  <a:pt x="32" y="30"/>
                </a:cubicBezTo>
                <a:cubicBezTo>
                  <a:pt x="32" y="29"/>
                  <a:pt x="33" y="29"/>
                  <a:pt x="33" y="29"/>
                </a:cubicBezTo>
                <a:cubicBezTo>
                  <a:pt x="34" y="29"/>
                  <a:pt x="35" y="28"/>
                  <a:pt x="36" y="28"/>
                </a:cubicBezTo>
                <a:cubicBezTo>
                  <a:pt x="37" y="28"/>
                  <a:pt x="38" y="29"/>
                  <a:pt x="39" y="29"/>
                </a:cubicBezTo>
                <a:cubicBezTo>
                  <a:pt x="40" y="29"/>
                  <a:pt x="41" y="30"/>
                  <a:pt x="42" y="31"/>
                </a:cubicBezTo>
                <a:cubicBezTo>
                  <a:pt x="42" y="31"/>
                  <a:pt x="42" y="32"/>
                  <a:pt x="42" y="33"/>
                </a:cubicBezTo>
                <a:cubicBezTo>
                  <a:pt x="41" y="33"/>
                  <a:pt x="40" y="33"/>
                  <a:pt x="40" y="33"/>
                </a:cubicBezTo>
                <a:cubicBezTo>
                  <a:pt x="39" y="32"/>
                  <a:pt x="39" y="32"/>
                  <a:pt x="38" y="32"/>
                </a:cubicBezTo>
                <a:cubicBezTo>
                  <a:pt x="38" y="32"/>
                  <a:pt x="37" y="32"/>
                  <a:pt x="36" y="32"/>
                </a:cubicBezTo>
                <a:cubicBezTo>
                  <a:pt x="36" y="32"/>
                  <a:pt x="35" y="32"/>
                  <a:pt x="35" y="32"/>
                </a:cubicBezTo>
                <a:cubicBezTo>
                  <a:pt x="34" y="32"/>
                  <a:pt x="34" y="32"/>
                  <a:pt x="33" y="33"/>
                </a:cubicBezTo>
                <a:cubicBezTo>
                  <a:pt x="32" y="33"/>
                  <a:pt x="31" y="33"/>
                  <a:pt x="31" y="33"/>
                </a:cubicBezTo>
                <a:cubicBezTo>
                  <a:pt x="30" y="32"/>
                  <a:pt x="30" y="32"/>
                  <a:pt x="29" y="32"/>
                </a:cubicBezTo>
                <a:cubicBezTo>
                  <a:pt x="29" y="32"/>
                  <a:pt x="28" y="32"/>
                  <a:pt x="28" y="32"/>
                </a:cubicBezTo>
                <a:cubicBezTo>
                  <a:pt x="27" y="32"/>
                  <a:pt x="26" y="32"/>
                  <a:pt x="26" y="32"/>
                </a:cubicBezTo>
                <a:cubicBezTo>
                  <a:pt x="25" y="32"/>
                  <a:pt x="25" y="32"/>
                  <a:pt x="24" y="33"/>
                </a:cubicBezTo>
                <a:cubicBezTo>
                  <a:pt x="24" y="33"/>
                  <a:pt x="23" y="33"/>
                  <a:pt x="22" y="33"/>
                </a:cubicBezTo>
                <a:cubicBezTo>
                  <a:pt x="22" y="32"/>
                  <a:pt x="22" y="31"/>
                  <a:pt x="22" y="31"/>
                </a:cubicBezTo>
                <a:cubicBezTo>
                  <a:pt x="23" y="30"/>
                  <a:pt x="24" y="29"/>
                  <a:pt x="25" y="29"/>
                </a:cubicBezTo>
                <a:cubicBezTo>
                  <a:pt x="26" y="29"/>
                  <a:pt x="27" y="28"/>
                  <a:pt x="28" y="28"/>
                </a:cubicBezTo>
                <a:cubicBezTo>
                  <a:pt x="29" y="28"/>
                  <a:pt x="30" y="29"/>
                  <a:pt x="31" y="29"/>
                </a:cubicBezTo>
                <a:cubicBezTo>
                  <a:pt x="31" y="29"/>
                  <a:pt x="32" y="29"/>
                  <a:pt x="32" y="30"/>
                </a:cubicBezTo>
                <a:close/>
                <a:moveTo>
                  <a:pt x="34" y="7"/>
                </a:moveTo>
                <a:cubicBezTo>
                  <a:pt x="34" y="7"/>
                  <a:pt x="34" y="7"/>
                  <a:pt x="34" y="7"/>
                </a:cubicBezTo>
                <a:cubicBezTo>
                  <a:pt x="34" y="8"/>
                  <a:pt x="33" y="8"/>
                  <a:pt x="32" y="8"/>
                </a:cubicBezTo>
                <a:cubicBezTo>
                  <a:pt x="31" y="8"/>
                  <a:pt x="30" y="8"/>
                  <a:pt x="30" y="7"/>
                </a:cubicBezTo>
                <a:cubicBezTo>
                  <a:pt x="30" y="2"/>
                  <a:pt x="30" y="2"/>
                  <a:pt x="30" y="2"/>
                </a:cubicBezTo>
                <a:cubicBezTo>
                  <a:pt x="30" y="1"/>
                  <a:pt x="31" y="0"/>
                  <a:pt x="32" y="0"/>
                </a:cubicBezTo>
                <a:cubicBezTo>
                  <a:pt x="33" y="0"/>
                  <a:pt x="34" y="1"/>
                  <a:pt x="34" y="2"/>
                </a:cubicBezTo>
                <a:cubicBezTo>
                  <a:pt x="34" y="7"/>
                  <a:pt x="34" y="7"/>
                  <a:pt x="34" y="7"/>
                </a:cubicBezTo>
                <a:close/>
                <a:moveTo>
                  <a:pt x="46" y="11"/>
                </a:moveTo>
                <a:cubicBezTo>
                  <a:pt x="46" y="11"/>
                  <a:pt x="46" y="11"/>
                  <a:pt x="46" y="11"/>
                </a:cubicBezTo>
                <a:cubicBezTo>
                  <a:pt x="46" y="12"/>
                  <a:pt x="45" y="12"/>
                  <a:pt x="44" y="12"/>
                </a:cubicBezTo>
                <a:cubicBezTo>
                  <a:pt x="43" y="11"/>
                  <a:pt x="43" y="10"/>
                  <a:pt x="43" y="9"/>
                </a:cubicBezTo>
                <a:cubicBezTo>
                  <a:pt x="46" y="5"/>
                  <a:pt x="46" y="5"/>
                  <a:pt x="46" y="5"/>
                </a:cubicBezTo>
                <a:cubicBezTo>
                  <a:pt x="46" y="4"/>
                  <a:pt x="47" y="4"/>
                  <a:pt x="48" y="5"/>
                </a:cubicBezTo>
                <a:cubicBezTo>
                  <a:pt x="49" y="5"/>
                  <a:pt x="49" y="6"/>
                  <a:pt x="49" y="7"/>
                </a:cubicBezTo>
                <a:cubicBezTo>
                  <a:pt x="46" y="11"/>
                  <a:pt x="46" y="11"/>
                  <a:pt x="46" y="11"/>
                </a:cubicBezTo>
                <a:close/>
                <a:moveTo>
                  <a:pt x="55" y="21"/>
                </a:moveTo>
                <a:cubicBezTo>
                  <a:pt x="55" y="21"/>
                  <a:pt x="55" y="21"/>
                  <a:pt x="55" y="21"/>
                </a:cubicBezTo>
                <a:cubicBezTo>
                  <a:pt x="54" y="21"/>
                  <a:pt x="53" y="21"/>
                  <a:pt x="53" y="20"/>
                </a:cubicBezTo>
                <a:cubicBezTo>
                  <a:pt x="52" y="20"/>
                  <a:pt x="53" y="19"/>
                  <a:pt x="53" y="18"/>
                </a:cubicBezTo>
                <a:cubicBezTo>
                  <a:pt x="58" y="16"/>
                  <a:pt x="58" y="16"/>
                  <a:pt x="58" y="16"/>
                </a:cubicBezTo>
                <a:cubicBezTo>
                  <a:pt x="58" y="15"/>
                  <a:pt x="59" y="16"/>
                  <a:pt x="60" y="16"/>
                </a:cubicBezTo>
                <a:cubicBezTo>
                  <a:pt x="60" y="17"/>
                  <a:pt x="60" y="18"/>
                  <a:pt x="59" y="18"/>
                </a:cubicBezTo>
                <a:cubicBezTo>
                  <a:pt x="55" y="21"/>
                  <a:pt x="55" y="21"/>
                  <a:pt x="55" y="21"/>
                </a:cubicBezTo>
                <a:close/>
                <a:moveTo>
                  <a:pt x="57" y="34"/>
                </a:moveTo>
                <a:cubicBezTo>
                  <a:pt x="57" y="34"/>
                  <a:pt x="57" y="34"/>
                  <a:pt x="57" y="34"/>
                </a:cubicBezTo>
                <a:cubicBezTo>
                  <a:pt x="57" y="34"/>
                  <a:pt x="56" y="33"/>
                  <a:pt x="56" y="32"/>
                </a:cubicBezTo>
                <a:cubicBezTo>
                  <a:pt x="56" y="31"/>
                  <a:pt x="57" y="31"/>
                  <a:pt x="57" y="31"/>
                </a:cubicBezTo>
                <a:cubicBezTo>
                  <a:pt x="62" y="31"/>
                  <a:pt x="62" y="31"/>
                  <a:pt x="62" y="31"/>
                </a:cubicBezTo>
                <a:cubicBezTo>
                  <a:pt x="63" y="31"/>
                  <a:pt x="64" y="31"/>
                  <a:pt x="64" y="32"/>
                </a:cubicBezTo>
                <a:cubicBezTo>
                  <a:pt x="64" y="33"/>
                  <a:pt x="63" y="34"/>
                  <a:pt x="62" y="34"/>
                </a:cubicBezTo>
                <a:cubicBezTo>
                  <a:pt x="57" y="34"/>
                  <a:pt x="57" y="34"/>
                  <a:pt x="57" y="34"/>
                </a:cubicBezTo>
                <a:close/>
                <a:moveTo>
                  <a:pt x="53" y="46"/>
                </a:moveTo>
                <a:cubicBezTo>
                  <a:pt x="53" y="46"/>
                  <a:pt x="53" y="46"/>
                  <a:pt x="53" y="46"/>
                </a:cubicBezTo>
                <a:cubicBezTo>
                  <a:pt x="53" y="46"/>
                  <a:pt x="52" y="45"/>
                  <a:pt x="53" y="44"/>
                </a:cubicBezTo>
                <a:cubicBezTo>
                  <a:pt x="53" y="44"/>
                  <a:pt x="54" y="43"/>
                  <a:pt x="55" y="44"/>
                </a:cubicBezTo>
                <a:cubicBezTo>
                  <a:pt x="59" y="46"/>
                  <a:pt x="59" y="46"/>
                  <a:pt x="59" y="46"/>
                </a:cubicBezTo>
                <a:cubicBezTo>
                  <a:pt x="60" y="47"/>
                  <a:pt x="60" y="48"/>
                  <a:pt x="60" y="48"/>
                </a:cubicBezTo>
                <a:cubicBezTo>
                  <a:pt x="59" y="49"/>
                  <a:pt x="58" y="49"/>
                  <a:pt x="58" y="49"/>
                </a:cubicBezTo>
                <a:cubicBezTo>
                  <a:pt x="53" y="46"/>
                  <a:pt x="53" y="46"/>
                  <a:pt x="53" y="46"/>
                </a:cubicBezTo>
                <a:close/>
                <a:moveTo>
                  <a:pt x="9" y="44"/>
                </a:moveTo>
                <a:cubicBezTo>
                  <a:pt x="9" y="44"/>
                  <a:pt x="9" y="44"/>
                  <a:pt x="9" y="44"/>
                </a:cubicBezTo>
                <a:cubicBezTo>
                  <a:pt x="10" y="43"/>
                  <a:pt x="11" y="44"/>
                  <a:pt x="11" y="44"/>
                </a:cubicBezTo>
                <a:cubicBezTo>
                  <a:pt x="12" y="45"/>
                  <a:pt x="11" y="46"/>
                  <a:pt x="11" y="46"/>
                </a:cubicBezTo>
                <a:cubicBezTo>
                  <a:pt x="6" y="49"/>
                  <a:pt x="6" y="49"/>
                  <a:pt x="6" y="49"/>
                </a:cubicBezTo>
                <a:cubicBezTo>
                  <a:pt x="6" y="49"/>
                  <a:pt x="5" y="49"/>
                  <a:pt x="4" y="48"/>
                </a:cubicBezTo>
                <a:cubicBezTo>
                  <a:pt x="4" y="48"/>
                  <a:pt x="4" y="47"/>
                  <a:pt x="5" y="46"/>
                </a:cubicBezTo>
                <a:cubicBezTo>
                  <a:pt x="9" y="44"/>
                  <a:pt x="9" y="44"/>
                  <a:pt x="9" y="44"/>
                </a:cubicBezTo>
                <a:close/>
                <a:moveTo>
                  <a:pt x="7" y="31"/>
                </a:moveTo>
                <a:cubicBezTo>
                  <a:pt x="7" y="31"/>
                  <a:pt x="7" y="31"/>
                  <a:pt x="7" y="31"/>
                </a:cubicBezTo>
                <a:cubicBezTo>
                  <a:pt x="7" y="31"/>
                  <a:pt x="8" y="31"/>
                  <a:pt x="8" y="32"/>
                </a:cubicBezTo>
                <a:cubicBezTo>
                  <a:pt x="8" y="33"/>
                  <a:pt x="7" y="34"/>
                  <a:pt x="7" y="34"/>
                </a:cubicBezTo>
                <a:cubicBezTo>
                  <a:pt x="2" y="34"/>
                  <a:pt x="2" y="34"/>
                  <a:pt x="2" y="34"/>
                </a:cubicBezTo>
                <a:cubicBezTo>
                  <a:pt x="1" y="34"/>
                  <a:pt x="0" y="33"/>
                  <a:pt x="0" y="32"/>
                </a:cubicBezTo>
                <a:cubicBezTo>
                  <a:pt x="0" y="31"/>
                  <a:pt x="1" y="31"/>
                  <a:pt x="2" y="31"/>
                </a:cubicBezTo>
                <a:cubicBezTo>
                  <a:pt x="7" y="31"/>
                  <a:pt x="7" y="31"/>
                  <a:pt x="7" y="31"/>
                </a:cubicBezTo>
                <a:close/>
                <a:moveTo>
                  <a:pt x="11" y="18"/>
                </a:moveTo>
                <a:cubicBezTo>
                  <a:pt x="11" y="18"/>
                  <a:pt x="11" y="18"/>
                  <a:pt x="11" y="18"/>
                </a:cubicBezTo>
                <a:cubicBezTo>
                  <a:pt x="11" y="19"/>
                  <a:pt x="12" y="20"/>
                  <a:pt x="11" y="20"/>
                </a:cubicBezTo>
                <a:cubicBezTo>
                  <a:pt x="11" y="21"/>
                  <a:pt x="10" y="21"/>
                  <a:pt x="9" y="21"/>
                </a:cubicBezTo>
                <a:cubicBezTo>
                  <a:pt x="5" y="18"/>
                  <a:pt x="5" y="18"/>
                  <a:pt x="5" y="18"/>
                </a:cubicBezTo>
                <a:cubicBezTo>
                  <a:pt x="4" y="18"/>
                  <a:pt x="4" y="17"/>
                  <a:pt x="4" y="16"/>
                </a:cubicBezTo>
                <a:cubicBezTo>
                  <a:pt x="5" y="16"/>
                  <a:pt x="6" y="15"/>
                  <a:pt x="6" y="16"/>
                </a:cubicBezTo>
                <a:cubicBezTo>
                  <a:pt x="11" y="18"/>
                  <a:pt x="11" y="18"/>
                  <a:pt x="11" y="18"/>
                </a:cubicBezTo>
                <a:close/>
                <a:moveTo>
                  <a:pt x="21" y="9"/>
                </a:moveTo>
                <a:cubicBezTo>
                  <a:pt x="21" y="9"/>
                  <a:pt x="21" y="9"/>
                  <a:pt x="21" y="9"/>
                </a:cubicBezTo>
                <a:cubicBezTo>
                  <a:pt x="21" y="10"/>
                  <a:pt x="21" y="11"/>
                  <a:pt x="20" y="12"/>
                </a:cubicBezTo>
                <a:cubicBezTo>
                  <a:pt x="19" y="12"/>
                  <a:pt x="18" y="12"/>
                  <a:pt x="18" y="11"/>
                </a:cubicBezTo>
                <a:cubicBezTo>
                  <a:pt x="15" y="7"/>
                  <a:pt x="15" y="7"/>
                  <a:pt x="15" y="7"/>
                </a:cubicBezTo>
                <a:cubicBezTo>
                  <a:pt x="15" y="6"/>
                  <a:pt x="15" y="5"/>
                  <a:pt x="16" y="5"/>
                </a:cubicBezTo>
                <a:cubicBezTo>
                  <a:pt x="17" y="4"/>
                  <a:pt x="18" y="4"/>
                  <a:pt x="18" y="5"/>
                </a:cubicBezTo>
                <a:cubicBezTo>
                  <a:pt x="21" y="9"/>
                  <a:pt x="21" y="9"/>
                  <a:pt x="21" y="9"/>
                </a:cubicBezTo>
                <a:close/>
                <a:moveTo>
                  <a:pt x="41" y="47"/>
                </a:moveTo>
                <a:cubicBezTo>
                  <a:pt x="41" y="47"/>
                  <a:pt x="41" y="47"/>
                  <a:pt x="41" y="47"/>
                </a:cubicBezTo>
                <a:cubicBezTo>
                  <a:pt x="41" y="46"/>
                  <a:pt x="41" y="46"/>
                  <a:pt x="41" y="46"/>
                </a:cubicBezTo>
                <a:cubicBezTo>
                  <a:pt x="42" y="46"/>
                  <a:pt x="43" y="45"/>
                  <a:pt x="44" y="44"/>
                </a:cubicBezTo>
                <a:cubicBezTo>
                  <a:pt x="47" y="41"/>
                  <a:pt x="49" y="37"/>
                  <a:pt x="49" y="32"/>
                </a:cubicBezTo>
                <a:cubicBezTo>
                  <a:pt x="49" y="28"/>
                  <a:pt x="47" y="24"/>
                  <a:pt x="44" y="21"/>
                </a:cubicBezTo>
                <a:cubicBezTo>
                  <a:pt x="41" y="17"/>
                  <a:pt x="36" y="16"/>
                  <a:pt x="32" y="16"/>
                </a:cubicBezTo>
                <a:cubicBezTo>
                  <a:pt x="28" y="16"/>
                  <a:pt x="23" y="17"/>
                  <a:pt x="20" y="21"/>
                </a:cubicBezTo>
                <a:cubicBezTo>
                  <a:pt x="17" y="24"/>
                  <a:pt x="15" y="28"/>
                  <a:pt x="15" y="32"/>
                </a:cubicBezTo>
                <a:cubicBezTo>
                  <a:pt x="15" y="37"/>
                  <a:pt x="17" y="41"/>
                  <a:pt x="20" y="44"/>
                </a:cubicBezTo>
                <a:cubicBezTo>
                  <a:pt x="21" y="45"/>
                  <a:pt x="22" y="46"/>
                  <a:pt x="23" y="46"/>
                </a:cubicBezTo>
                <a:cubicBezTo>
                  <a:pt x="23" y="47"/>
                  <a:pt x="23" y="47"/>
                  <a:pt x="23" y="47"/>
                </a:cubicBezTo>
                <a:cubicBezTo>
                  <a:pt x="26" y="48"/>
                  <a:pt x="29" y="49"/>
                  <a:pt x="32" y="49"/>
                </a:cubicBezTo>
                <a:cubicBezTo>
                  <a:pt x="35" y="49"/>
                  <a:pt x="38" y="48"/>
                  <a:pt x="41" y="47"/>
                </a:cubicBezTo>
                <a:close/>
                <a:moveTo>
                  <a:pt x="25" y="53"/>
                </a:moveTo>
                <a:cubicBezTo>
                  <a:pt x="25" y="53"/>
                  <a:pt x="25" y="53"/>
                  <a:pt x="25" y="53"/>
                </a:cubicBezTo>
                <a:cubicBezTo>
                  <a:pt x="25" y="56"/>
                  <a:pt x="25" y="56"/>
                  <a:pt x="25" y="56"/>
                </a:cubicBezTo>
                <a:cubicBezTo>
                  <a:pt x="27" y="56"/>
                  <a:pt x="27" y="56"/>
                  <a:pt x="27" y="56"/>
                </a:cubicBezTo>
                <a:cubicBezTo>
                  <a:pt x="29" y="56"/>
                  <a:pt x="30" y="57"/>
                  <a:pt x="30" y="58"/>
                </a:cubicBezTo>
                <a:cubicBezTo>
                  <a:pt x="30" y="59"/>
                  <a:pt x="30" y="59"/>
                  <a:pt x="30" y="59"/>
                </a:cubicBezTo>
                <a:cubicBezTo>
                  <a:pt x="30" y="59"/>
                  <a:pt x="30" y="59"/>
                  <a:pt x="31" y="60"/>
                </a:cubicBezTo>
                <a:cubicBezTo>
                  <a:pt x="31" y="60"/>
                  <a:pt x="31" y="60"/>
                  <a:pt x="31" y="60"/>
                </a:cubicBezTo>
                <a:cubicBezTo>
                  <a:pt x="31" y="60"/>
                  <a:pt x="31" y="60"/>
                  <a:pt x="32" y="60"/>
                </a:cubicBezTo>
                <a:cubicBezTo>
                  <a:pt x="32" y="60"/>
                  <a:pt x="33" y="60"/>
                  <a:pt x="33" y="60"/>
                </a:cubicBezTo>
                <a:cubicBezTo>
                  <a:pt x="33" y="60"/>
                  <a:pt x="33" y="60"/>
                  <a:pt x="33" y="60"/>
                </a:cubicBezTo>
                <a:cubicBezTo>
                  <a:pt x="34" y="59"/>
                  <a:pt x="34" y="59"/>
                  <a:pt x="34" y="59"/>
                </a:cubicBezTo>
                <a:cubicBezTo>
                  <a:pt x="34" y="58"/>
                  <a:pt x="34" y="58"/>
                  <a:pt x="34" y="58"/>
                </a:cubicBezTo>
                <a:cubicBezTo>
                  <a:pt x="34" y="57"/>
                  <a:pt x="35" y="56"/>
                  <a:pt x="37" y="56"/>
                </a:cubicBezTo>
                <a:cubicBezTo>
                  <a:pt x="39" y="56"/>
                  <a:pt x="39" y="56"/>
                  <a:pt x="39" y="56"/>
                </a:cubicBezTo>
                <a:cubicBezTo>
                  <a:pt x="39" y="53"/>
                  <a:pt x="39" y="53"/>
                  <a:pt x="39" y="53"/>
                </a:cubicBezTo>
                <a:cubicBezTo>
                  <a:pt x="37" y="54"/>
                  <a:pt x="35" y="54"/>
                  <a:pt x="32" y="54"/>
                </a:cubicBezTo>
                <a:cubicBezTo>
                  <a:pt x="29" y="54"/>
                  <a:pt x="27" y="54"/>
                  <a:pt x="2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3" name="Freeform 77"/>
          <p:cNvSpPr>
            <a:spLocks noEditPoints="1"/>
          </p:cNvSpPr>
          <p:nvPr/>
        </p:nvSpPr>
        <p:spPr bwMode="auto">
          <a:xfrm>
            <a:off x="3468688" y="3927475"/>
            <a:ext cx="255587" cy="258763"/>
          </a:xfrm>
          <a:custGeom>
            <a:avLst/>
            <a:gdLst>
              <a:gd name="T0" fmla="*/ 9 w 68"/>
              <a:gd name="T1" fmla="*/ 50 h 69"/>
              <a:gd name="T2" fmla="*/ 5 w 68"/>
              <a:gd name="T3" fmla="*/ 56 h 69"/>
              <a:gd name="T4" fmla="*/ 2 w 68"/>
              <a:gd name="T5" fmla="*/ 54 h 69"/>
              <a:gd name="T6" fmla="*/ 55 w 68"/>
              <a:gd name="T7" fmla="*/ 23 h 69"/>
              <a:gd name="T8" fmla="*/ 45 w 68"/>
              <a:gd name="T9" fmla="*/ 33 h 69"/>
              <a:gd name="T10" fmla="*/ 45 w 68"/>
              <a:gd name="T11" fmla="*/ 14 h 69"/>
              <a:gd name="T12" fmla="*/ 45 w 68"/>
              <a:gd name="T13" fmla="*/ 17 h 69"/>
              <a:gd name="T14" fmla="*/ 39 w 68"/>
              <a:gd name="T15" fmla="*/ 23 h 69"/>
              <a:gd name="T16" fmla="*/ 52 w 68"/>
              <a:gd name="T17" fmla="*/ 23 h 69"/>
              <a:gd name="T18" fmla="*/ 9 w 68"/>
              <a:gd name="T19" fmla="*/ 45 h 69"/>
              <a:gd name="T20" fmla="*/ 10 w 68"/>
              <a:gd name="T21" fmla="*/ 39 h 69"/>
              <a:gd name="T22" fmla="*/ 10 w 68"/>
              <a:gd name="T23" fmla="*/ 37 h 69"/>
              <a:gd name="T24" fmla="*/ 2 w 68"/>
              <a:gd name="T25" fmla="*/ 39 h 69"/>
              <a:gd name="T26" fmla="*/ 0 w 68"/>
              <a:gd name="T27" fmla="*/ 28 h 69"/>
              <a:gd name="T28" fmla="*/ 5 w 68"/>
              <a:gd name="T29" fmla="*/ 19 h 69"/>
              <a:gd name="T30" fmla="*/ 14 w 68"/>
              <a:gd name="T31" fmla="*/ 14 h 69"/>
              <a:gd name="T32" fmla="*/ 22 w 68"/>
              <a:gd name="T33" fmla="*/ 14 h 69"/>
              <a:gd name="T34" fmla="*/ 22 w 68"/>
              <a:gd name="T35" fmla="*/ 14 h 69"/>
              <a:gd name="T36" fmla="*/ 64 w 68"/>
              <a:gd name="T37" fmla="*/ 2 h 69"/>
              <a:gd name="T38" fmla="*/ 66 w 68"/>
              <a:gd name="T39" fmla="*/ 4 h 69"/>
              <a:gd name="T40" fmla="*/ 66 w 68"/>
              <a:gd name="T41" fmla="*/ 27 h 69"/>
              <a:gd name="T42" fmla="*/ 55 w 68"/>
              <a:gd name="T43" fmla="*/ 47 h 69"/>
              <a:gd name="T44" fmla="*/ 55 w 68"/>
              <a:gd name="T45" fmla="*/ 55 h 69"/>
              <a:gd name="T46" fmla="*/ 50 w 68"/>
              <a:gd name="T47" fmla="*/ 64 h 69"/>
              <a:gd name="T48" fmla="*/ 30 w 68"/>
              <a:gd name="T49" fmla="*/ 67 h 69"/>
              <a:gd name="T50" fmla="*/ 29 w 68"/>
              <a:gd name="T51" fmla="*/ 62 h 69"/>
              <a:gd name="T52" fmla="*/ 32 w 68"/>
              <a:gd name="T53" fmla="*/ 58 h 69"/>
              <a:gd name="T54" fmla="*/ 24 w 68"/>
              <a:gd name="T55" fmla="*/ 59 h 69"/>
              <a:gd name="T56" fmla="*/ 22 w 68"/>
              <a:gd name="T57" fmla="*/ 58 h 69"/>
              <a:gd name="T58" fmla="*/ 9 w 68"/>
              <a:gd name="T59" fmla="*/ 45 h 69"/>
              <a:gd name="T60" fmla="*/ 15 w 68"/>
              <a:gd name="T61" fmla="*/ 39 h 69"/>
              <a:gd name="T62" fmla="*/ 25 w 68"/>
              <a:gd name="T63" fmla="*/ 54 h 69"/>
              <a:gd name="T64" fmla="*/ 34 w 68"/>
              <a:gd name="T65" fmla="*/ 53 h 69"/>
              <a:gd name="T66" fmla="*/ 38 w 68"/>
              <a:gd name="T67" fmla="*/ 55 h 69"/>
              <a:gd name="T68" fmla="*/ 35 w 68"/>
              <a:gd name="T69" fmla="*/ 63 h 69"/>
              <a:gd name="T70" fmla="*/ 46 w 68"/>
              <a:gd name="T71" fmla="*/ 60 h 69"/>
              <a:gd name="T72" fmla="*/ 50 w 68"/>
              <a:gd name="T73" fmla="*/ 54 h 69"/>
              <a:gd name="T74" fmla="*/ 50 w 68"/>
              <a:gd name="T75" fmla="*/ 44 h 69"/>
              <a:gd name="T76" fmla="*/ 51 w 68"/>
              <a:gd name="T77" fmla="*/ 43 h 69"/>
              <a:gd name="T78" fmla="*/ 61 w 68"/>
              <a:gd name="T79" fmla="*/ 25 h 69"/>
              <a:gd name="T80" fmla="*/ 43 w 68"/>
              <a:gd name="T81" fmla="*/ 7 h 69"/>
              <a:gd name="T82" fmla="*/ 25 w 68"/>
              <a:gd name="T83" fmla="*/ 18 h 69"/>
              <a:gd name="T84" fmla="*/ 24 w 68"/>
              <a:gd name="T85" fmla="*/ 19 h 69"/>
              <a:gd name="T86" fmla="*/ 15 w 68"/>
              <a:gd name="T87" fmla="*/ 19 h 69"/>
              <a:gd name="T88" fmla="*/ 9 w 68"/>
              <a:gd name="T89" fmla="*/ 22 h 69"/>
              <a:gd name="T90" fmla="*/ 6 w 68"/>
              <a:gd name="T91" fmla="*/ 33 h 69"/>
              <a:gd name="T92" fmla="*/ 13 w 68"/>
              <a:gd name="T93" fmla="*/ 31 h 69"/>
              <a:gd name="T94" fmla="*/ 16 w 68"/>
              <a:gd name="T95" fmla="*/ 34 h 69"/>
              <a:gd name="T96" fmla="*/ 16 w 68"/>
              <a:gd name="T97" fmla="*/ 60 h 69"/>
              <a:gd name="T98" fmla="*/ 18 w 68"/>
              <a:gd name="T99" fmla="*/ 60 h 69"/>
              <a:gd name="T100" fmla="*/ 14 w 68"/>
              <a:gd name="T101" fmla="*/ 66 h 69"/>
              <a:gd name="T102" fmla="*/ 12 w 68"/>
              <a:gd name="T103" fmla="*/ 64 h 69"/>
              <a:gd name="T104" fmla="*/ 11 w 68"/>
              <a:gd name="T105" fmla="*/ 55 h 69"/>
              <a:gd name="T106" fmla="*/ 13 w 68"/>
              <a:gd name="T107" fmla="*/ 55 h 69"/>
              <a:gd name="T108" fmla="*/ 5 w 68"/>
              <a:gd name="T109" fmla="*/ 66 h 69"/>
              <a:gd name="T110" fmla="*/ 2 w 68"/>
              <a:gd name="T111"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69">
                <a:moveTo>
                  <a:pt x="6" y="50"/>
                </a:moveTo>
                <a:cubicBezTo>
                  <a:pt x="7" y="50"/>
                  <a:pt x="8" y="50"/>
                  <a:pt x="9" y="50"/>
                </a:cubicBezTo>
                <a:cubicBezTo>
                  <a:pt x="9" y="51"/>
                  <a:pt x="9" y="52"/>
                  <a:pt x="9" y="53"/>
                </a:cubicBezTo>
                <a:cubicBezTo>
                  <a:pt x="5" y="56"/>
                  <a:pt x="5" y="56"/>
                  <a:pt x="5" y="56"/>
                </a:cubicBezTo>
                <a:cubicBezTo>
                  <a:pt x="4" y="57"/>
                  <a:pt x="3" y="57"/>
                  <a:pt x="2" y="56"/>
                </a:cubicBezTo>
                <a:cubicBezTo>
                  <a:pt x="2" y="56"/>
                  <a:pt x="2" y="55"/>
                  <a:pt x="2" y="54"/>
                </a:cubicBezTo>
                <a:cubicBezTo>
                  <a:pt x="6" y="50"/>
                  <a:pt x="6" y="50"/>
                  <a:pt x="6" y="50"/>
                </a:cubicBezTo>
                <a:close/>
                <a:moveTo>
                  <a:pt x="55" y="23"/>
                </a:moveTo>
                <a:cubicBezTo>
                  <a:pt x="55" y="23"/>
                  <a:pt x="55" y="23"/>
                  <a:pt x="55" y="23"/>
                </a:cubicBezTo>
                <a:cubicBezTo>
                  <a:pt x="55" y="29"/>
                  <a:pt x="51" y="33"/>
                  <a:pt x="45" y="33"/>
                </a:cubicBezTo>
                <a:cubicBezTo>
                  <a:pt x="40" y="33"/>
                  <a:pt x="35" y="29"/>
                  <a:pt x="35" y="23"/>
                </a:cubicBezTo>
                <a:cubicBezTo>
                  <a:pt x="35" y="18"/>
                  <a:pt x="40" y="14"/>
                  <a:pt x="45" y="14"/>
                </a:cubicBezTo>
                <a:cubicBezTo>
                  <a:pt x="51" y="14"/>
                  <a:pt x="55" y="18"/>
                  <a:pt x="55" y="23"/>
                </a:cubicBezTo>
                <a:close/>
                <a:moveTo>
                  <a:pt x="45" y="17"/>
                </a:moveTo>
                <a:cubicBezTo>
                  <a:pt x="45" y="17"/>
                  <a:pt x="45" y="17"/>
                  <a:pt x="45" y="17"/>
                </a:cubicBezTo>
                <a:cubicBezTo>
                  <a:pt x="42" y="17"/>
                  <a:pt x="39" y="20"/>
                  <a:pt x="39" y="23"/>
                </a:cubicBezTo>
                <a:cubicBezTo>
                  <a:pt x="39" y="27"/>
                  <a:pt x="42" y="30"/>
                  <a:pt x="45" y="30"/>
                </a:cubicBezTo>
                <a:cubicBezTo>
                  <a:pt x="49" y="30"/>
                  <a:pt x="52" y="27"/>
                  <a:pt x="52" y="23"/>
                </a:cubicBezTo>
                <a:cubicBezTo>
                  <a:pt x="52" y="20"/>
                  <a:pt x="49" y="17"/>
                  <a:pt x="45" y="17"/>
                </a:cubicBezTo>
                <a:close/>
                <a:moveTo>
                  <a:pt x="9" y="45"/>
                </a:moveTo>
                <a:cubicBezTo>
                  <a:pt x="9" y="45"/>
                  <a:pt x="9" y="45"/>
                  <a:pt x="9" y="45"/>
                </a:cubicBezTo>
                <a:cubicBezTo>
                  <a:pt x="9" y="43"/>
                  <a:pt x="10" y="41"/>
                  <a:pt x="10" y="39"/>
                </a:cubicBezTo>
                <a:cubicBezTo>
                  <a:pt x="10" y="38"/>
                  <a:pt x="10" y="37"/>
                  <a:pt x="10" y="37"/>
                </a:cubicBezTo>
                <a:cubicBezTo>
                  <a:pt x="10" y="37"/>
                  <a:pt x="10" y="37"/>
                  <a:pt x="10" y="37"/>
                </a:cubicBezTo>
                <a:cubicBezTo>
                  <a:pt x="8" y="37"/>
                  <a:pt x="7" y="38"/>
                  <a:pt x="6" y="39"/>
                </a:cubicBezTo>
                <a:cubicBezTo>
                  <a:pt x="5" y="40"/>
                  <a:pt x="3" y="40"/>
                  <a:pt x="2" y="39"/>
                </a:cubicBezTo>
                <a:cubicBezTo>
                  <a:pt x="2" y="39"/>
                  <a:pt x="2" y="39"/>
                  <a:pt x="2" y="38"/>
                </a:cubicBezTo>
                <a:cubicBezTo>
                  <a:pt x="0" y="35"/>
                  <a:pt x="0" y="31"/>
                  <a:pt x="0" y="28"/>
                </a:cubicBezTo>
                <a:cubicBezTo>
                  <a:pt x="1" y="25"/>
                  <a:pt x="2" y="21"/>
                  <a:pt x="5" y="19"/>
                </a:cubicBezTo>
                <a:cubicBezTo>
                  <a:pt x="5" y="19"/>
                  <a:pt x="5" y="19"/>
                  <a:pt x="5" y="19"/>
                </a:cubicBezTo>
                <a:cubicBezTo>
                  <a:pt x="5" y="19"/>
                  <a:pt x="5" y="19"/>
                  <a:pt x="5" y="19"/>
                </a:cubicBezTo>
                <a:cubicBezTo>
                  <a:pt x="8" y="16"/>
                  <a:pt x="11" y="15"/>
                  <a:pt x="14" y="14"/>
                </a:cubicBezTo>
                <a:cubicBezTo>
                  <a:pt x="16" y="13"/>
                  <a:pt x="19" y="13"/>
                  <a:pt x="22" y="14"/>
                </a:cubicBezTo>
                <a:cubicBezTo>
                  <a:pt x="22" y="14"/>
                  <a:pt x="22" y="14"/>
                  <a:pt x="22" y="14"/>
                </a:cubicBezTo>
                <a:cubicBezTo>
                  <a:pt x="22" y="14"/>
                  <a:pt x="22" y="14"/>
                  <a:pt x="22" y="14"/>
                </a:cubicBezTo>
                <a:cubicBezTo>
                  <a:pt x="22" y="14"/>
                  <a:pt x="22" y="14"/>
                  <a:pt x="22" y="14"/>
                </a:cubicBezTo>
                <a:cubicBezTo>
                  <a:pt x="28" y="8"/>
                  <a:pt x="35" y="4"/>
                  <a:pt x="42" y="2"/>
                </a:cubicBezTo>
                <a:cubicBezTo>
                  <a:pt x="49" y="0"/>
                  <a:pt x="57" y="0"/>
                  <a:pt x="64" y="2"/>
                </a:cubicBezTo>
                <a:cubicBezTo>
                  <a:pt x="65" y="3"/>
                  <a:pt x="66" y="3"/>
                  <a:pt x="66" y="4"/>
                </a:cubicBezTo>
                <a:cubicBezTo>
                  <a:pt x="66" y="4"/>
                  <a:pt x="66" y="4"/>
                  <a:pt x="66" y="4"/>
                </a:cubicBezTo>
                <a:cubicBezTo>
                  <a:pt x="66" y="4"/>
                  <a:pt x="66" y="4"/>
                  <a:pt x="66" y="4"/>
                </a:cubicBezTo>
                <a:cubicBezTo>
                  <a:pt x="68" y="12"/>
                  <a:pt x="68" y="19"/>
                  <a:pt x="66" y="27"/>
                </a:cubicBezTo>
                <a:cubicBezTo>
                  <a:pt x="64" y="34"/>
                  <a:pt x="61" y="41"/>
                  <a:pt x="55" y="46"/>
                </a:cubicBezTo>
                <a:cubicBezTo>
                  <a:pt x="55" y="47"/>
                  <a:pt x="55" y="47"/>
                  <a:pt x="55" y="47"/>
                </a:cubicBezTo>
                <a:cubicBezTo>
                  <a:pt x="54" y="47"/>
                  <a:pt x="54" y="47"/>
                  <a:pt x="54" y="47"/>
                </a:cubicBezTo>
                <a:cubicBezTo>
                  <a:pt x="55" y="49"/>
                  <a:pt x="55" y="52"/>
                  <a:pt x="55" y="55"/>
                </a:cubicBezTo>
                <a:cubicBezTo>
                  <a:pt x="54" y="58"/>
                  <a:pt x="52" y="61"/>
                  <a:pt x="50" y="63"/>
                </a:cubicBezTo>
                <a:cubicBezTo>
                  <a:pt x="50" y="64"/>
                  <a:pt x="50" y="64"/>
                  <a:pt x="50" y="64"/>
                </a:cubicBezTo>
                <a:cubicBezTo>
                  <a:pt x="47" y="66"/>
                  <a:pt x="44" y="68"/>
                  <a:pt x="41" y="68"/>
                </a:cubicBezTo>
                <a:cubicBezTo>
                  <a:pt x="37" y="69"/>
                  <a:pt x="33" y="68"/>
                  <a:pt x="30" y="67"/>
                </a:cubicBezTo>
                <a:cubicBezTo>
                  <a:pt x="29" y="66"/>
                  <a:pt x="28" y="64"/>
                  <a:pt x="29" y="63"/>
                </a:cubicBezTo>
                <a:cubicBezTo>
                  <a:pt x="29" y="63"/>
                  <a:pt x="29" y="63"/>
                  <a:pt x="29" y="62"/>
                </a:cubicBezTo>
                <a:cubicBezTo>
                  <a:pt x="30" y="61"/>
                  <a:pt x="31" y="60"/>
                  <a:pt x="32" y="59"/>
                </a:cubicBezTo>
                <a:cubicBezTo>
                  <a:pt x="32" y="58"/>
                  <a:pt x="32" y="58"/>
                  <a:pt x="32" y="58"/>
                </a:cubicBezTo>
                <a:cubicBezTo>
                  <a:pt x="31" y="59"/>
                  <a:pt x="30" y="59"/>
                  <a:pt x="30" y="59"/>
                </a:cubicBezTo>
                <a:cubicBezTo>
                  <a:pt x="28" y="59"/>
                  <a:pt x="26" y="59"/>
                  <a:pt x="24" y="59"/>
                </a:cubicBezTo>
                <a:cubicBezTo>
                  <a:pt x="23" y="59"/>
                  <a:pt x="22" y="59"/>
                  <a:pt x="22" y="58"/>
                </a:cubicBezTo>
                <a:cubicBezTo>
                  <a:pt x="22" y="58"/>
                  <a:pt x="22" y="58"/>
                  <a:pt x="22" y="58"/>
                </a:cubicBezTo>
                <a:cubicBezTo>
                  <a:pt x="10" y="47"/>
                  <a:pt x="10" y="47"/>
                  <a:pt x="10" y="47"/>
                </a:cubicBezTo>
                <a:cubicBezTo>
                  <a:pt x="10" y="46"/>
                  <a:pt x="9" y="46"/>
                  <a:pt x="9" y="45"/>
                </a:cubicBezTo>
                <a:close/>
                <a:moveTo>
                  <a:pt x="15" y="39"/>
                </a:moveTo>
                <a:cubicBezTo>
                  <a:pt x="15" y="39"/>
                  <a:pt x="15" y="39"/>
                  <a:pt x="15" y="39"/>
                </a:cubicBezTo>
                <a:cubicBezTo>
                  <a:pt x="15" y="41"/>
                  <a:pt x="15" y="42"/>
                  <a:pt x="15" y="44"/>
                </a:cubicBezTo>
                <a:cubicBezTo>
                  <a:pt x="25" y="54"/>
                  <a:pt x="25" y="54"/>
                  <a:pt x="25" y="54"/>
                </a:cubicBezTo>
                <a:cubicBezTo>
                  <a:pt x="26" y="54"/>
                  <a:pt x="28" y="54"/>
                  <a:pt x="29" y="54"/>
                </a:cubicBezTo>
                <a:cubicBezTo>
                  <a:pt x="31" y="53"/>
                  <a:pt x="33" y="53"/>
                  <a:pt x="34" y="53"/>
                </a:cubicBezTo>
                <a:cubicBezTo>
                  <a:pt x="35" y="52"/>
                  <a:pt x="35" y="52"/>
                  <a:pt x="35" y="52"/>
                </a:cubicBezTo>
                <a:cubicBezTo>
                  <a:pt x="37" y="52"/>
                  <a:pt x="38" y="54"/>
                  <a:pt x="38" y="55"/>
                </a:cubicBezTo>
                <a:cubicBezTo>
                  <a:pt x="38" y="57"/>
                  <a:pt x="37" y="59"/>
                  <a:pt x="36" y="61"/>
                </a:cubicBezTo>
                <a:cubicBezTo>
                  <a:pt x="36" y="62"/>
                  <a:pt x="36" y="62"/>
                  <a:pt x="35" y="63"/>
                </a:cubicBezTo>
                <a:cubicBezTo>
                  <a:pt x="37" y="63"/>
                  <a:pt x="38" y="63"/>
                  <a:pt x="40" y="63"/>
                </a:cubicBezTo>
                <a:cubicBezTo>
                  <a:pt x="42" y="63"/>
                  <a:pt x="44" y="62"/>
                  <a:pt x="46" y="60"/>
                </a:cubicBezTo>
                <a:cubicBezTo>
                  <a:pt x="46" y="60"/>
                  <a:pt x="46" y="60"/>
                  <a:pt x="46" y="60"/>
                </a:cubicBezTo>
                <a:cubicBezTo>
                  <a:pt x="48" y="58"/>
                  <a:pt x="49" y="56"/>
                  <a:pt x="50" y="54"/>
                </a:cubicBezTo>
                <a:cubicBezTo>
                  <a:pt x="50" y="52"/>
                  <a:pt x="50" y="49"/>
                  <a:pt x="49" y="47"/>
                </a:cubicBezTo>
                <a:cubicBezTo>
                  <a:pt x="49" y="46"/>
                  <a:pt x="49" y="45"/>
                  <a:pt x="50" y="44"/>
                </a:cubicBezTo>
                <a:cubicBezTo>
                  <a:pt x="51" y="43"/>
                  <a:pt x="51" y="43"/>
                  <a:pt x="51" y="43"/>
                </a:cubicBezTo>
                <a:cubicBezTo>
                  <a:pt x="51" y="43"/>
                  <a:pt x="51" y="43"/>
                  <a:pt x="51" y="43"/>
                </a:cubicBezTo>
                <a:cubicBezTo>
                  <a:pt x="51" y="43"/>
                  <a:pt x="51" y="43"/>
                  <a:pt x="51" y="43"/>
                </a:cubicBezTo>
                <a:cubicBezTo>
                  <a:pt x="56" y="38"/>
                  <a:pt x="60" y="32"/>
                  <a:pt x="61" y="25"/>
                </a:cubicBezTo>
                <a:cubicBezTo>
                  <a:pt x="63" y="19"/>
                  <a:pt x="63" y="13"/>
                  <a:pt x="62" y="7"/>
                </a:cubicBezTo>
                <a:cubicBezTo>
                  <a:pt x="56" y="6"/>
                  <a:pt x="49" y="6"/>
                  <a:pt x="43" y="7"/>
                </a:cubicBezTo>
                <a:cubicBezTo>
                  <a:pt x="37" y="9"/>
                  <a:pt x="31" y="12"/>
                  <a:pt x="26" y="17"/>
                </a:cubicBezTo>
                <a:cubicBezTo>
                  <a:pt x="25" y="18"/>
                  <a:pt x="25" y="18"/>
                  <a:pt x="25" y="18"/>
                </a:cubicBezTo>
                <a:cubicBezTo>
                  <a:pt x="25" y="18"/>
                  <a:pt x="25" y="18"/>
                  <a:pt x="25" y="18"/>
                </a:cubicBezTo>
                <a:cubicBezTo>
                  <a:pt x="24" y="19"/>
                  <a:pt x="24" y="19"/>
                  <a:pt x="24" y="19"/>
                </a:cubicBezTo>
                <a:cubicBezTo>
                  <a:pt x="24" y="20"/>
                  <a:pt x="23" y="20"/>
                  <a:pt x="22" y="20"/>
                </a:cubicBezTo>
                <a:cubicBezTo>
                  <a:pt x="19" y="19"/>
                  <a:pt x="17" y="19"/>
                  <a:pt x="15" y="19"/>
                </a:cubicBezTo>
                <a:cubicBezTo>
                  <a:pt x="13" y="19"/>
                  <a:pt x="11" y="21"/>
                  <a:pt x="9" y="22"/>
                </a:cubicBezTo>
                <a:cubicBezTo>
                  <a:pt x="9" y="22"/>
                  <a:pt x="9" y="22"/>
                  <a:pt x="9" y="22"/>
                </a:cubicBezTo>
                <a:cubicBezTo>
                  <a:pt x="7" y="24"/>
                  <a:pt x="6" y="26"/>
                  <a:pt x="5" y="29"/>
                </a:cubicBezTo>
                <a:cubicBezTo>
                  <a:pt x="5" y="30"/>
                  <a:pt x="5" y="32"/>
                  <a:pt x="6" y="33"/>
                </a:cubicBezTo>
                <a:cubicBezTo>
                  <a:pt x="6" y="33"/>
                  <a:pt x="7" y="32"/>
                  <a:pt x="8" y="32"/>
                </a:cubicBezTo>
                <a:cubicBezTo>
                  <a:pt x="9" y="31"/>
                  <a:pt x="11" y="31"/>
                  <a:pt x="13" y="31"/>
                </a:cubicBezTo>
                <a:cubicBezTo>
                  <a:pt x="14" y="31"/>
                  <a:pt x="14" y="31"/>
                  <a:pt x="14" y="31"/>
                </a:cubicBezTo>
                <a:cubicBezTo>
                  <a:pt x="16" y="31"/>
                  <a:pt x="16" y="33"/>
                  <a:pt x="16" y="34"/>
                </a:cubicBezTo>
                <a:cubicBezTo>
                  <a:pt x="16" y="36"/>
                  <a:pt x="15" y="38"/>
                  <a:pt x="15" y="39"/>
                </a:cubicBezTo>
                <a:close/>
                <a:moveTo>
                  <a:pt x="16" y="60"/>
                </a:moveTo>
                <a:cubicBezTo>
                  <a:pt x="16" y="60"/>
                  <a:pt x="16" y="60"/>
                  <a:pt x="16" y="60"/>
                </a:cubicBezTo>
                <a:cubicBezTo>
                  <a:pt x="17" y="59"/>
                  <a:pt x="18" y="59"/>
                  <a:pt x="18" y="60"/>
                </a:cubicBezTo>
                <a:cubicBezTo>
                  <a:pt x="19" y="61"/>
                  <a:pt x="19" y="62"/>
                  <a:pt x="18" y="62"/>
                </a:cubicBezTo>
                <a:cubicBezTo>
                  <a:pt x="14" y="66"/>
                  <a:pt x="14" y="66"/>
                  <a:pt x="14" y="66"/>
                </a:cubicBezTo>
                <a:cubicBezTo>
                  <a:pt x="14" y="67"/>
                  <a:pt x="13" y="67"/>
                  <a:pt x="12" y="66"/>
                </a:cubicBezTo>
                <a:cubicBezTo>
                  <a:pt x="11" y="65"/>
                  <a:pt x="11" y="64"/>
                  <a:pt x="12" y="64"/>
                </a:cubicBezTo>
                <a:cubicBezTo>
                  <a:pt x="16" y="60"/>
                  <a:pt x="16" y="60"/>
                  <a:pt x="16" y="60"/>
                </a:cubicBezTo>
                <a:close/>
                <a:moveTo>
                  <a:pt x="11" y="55"/>
                </a:moveTo>
                <a:cubicBezTo>
                  <a:pt x="11" y="55"/>
                  <a:pt x="11" y="55"/>
                  <a:pt x="11" y="55"/>
                </a:cubicBezTo>
                <a:cubicBezTo>
                  <a:pt x="12" y="55"/>
                  <a:pt x="13" y="55"/>
                  <a:pt x="13" y="55"/>
                </a:cubicBezTo>
                <a:cubicBezTo>
                  <a:pt x="14" y="56"/>
                  <a:pt x="14" y="57"/>
                  <a:pt x="13" y="57"/>
                </a:cubicBezTo>
                <a:cubicBezTo>
                  <a:pt x="5" y="66"/>
                  <a:pt x="5" y="66"/>
                  <a:pt x="5" y="66"/>
                </a:cubicBezTo>
                <a:cubicBezTo>
                  <a:pt x="4" y="67"/>
                  <a:pt x="3" y="67"/>
                  <a:pt x="2" y="66"/>
                </a:cubicBezTo>
                <a:cubicBezTo>
                  <a:pt x="2" y="66"/>
                  <a:pt x="2" y="65"/>
                  <a:pt x="2" y="64"/>
                </a:cubicBezTo>
                <a:cubicBezTo>
                  <a:pt x="11" y="55"/>
                  <a:pt x="11" y="55"/>
                  <a:pt x="1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78"/>
          <p:cNvSpPr>
            <a:spLocks noEditPoints="1"/>
          </p:cNvSpPr>
          <p:nvPr/>
        </p:nvSpPr>
        <p:spPr bwMode="auto">
          <a:xfrm>
            <a:off x="5119688" y="3484563"/>
            <a:ext cx="317500" cy="344487"/>
          </a:xfrm>
          <a:custGeom>
            <a:avLst/>
            <a:gdLst>
              <a:gd name="T0" fmla="*/ 19 w 85"/>
              <a:gd name="T1" fmla="*/ 29 h 92"/>
              <a:gd name="T2" fmla="*/ 37 w 85"/>
              <a:gd name="T3" fmla="*/ 3 h 92"/>
              <a:gd name="T4" fmla="*/ 51 w 85"/>
              <a:gd name="T5" fmla="*/ 8 h 92"/>
              <a:gd name="T6" fmla="*/ 82 w 85"/>
              <a:gd name="T7" fmla="*/ 29 h 92"/>
              <a:gd name="T8" fmla="*/ 85 w 85"/>
              <a:gd name="T9" fmla="*/ 89 h 92"/>
              <a:gd name="T10" fmla="*/ 4 w 85"/>
              <a:gd name="T11" fmla="*/ 92 h 92"/>
              <a:gd name="T12" fmla="*/ 0 w 85"/>
              <a:gd name="T13" fmla="*/ 32 h 92"/>
              <a:gd name="T14" fmla="*/ 40 w 85"/>
              <a:gd name="T15" fmla="*/ 11 h 92"/>
              <a:gd name="T16" fmla="*/ 43 w 85"/>
              <a:gd name="T17" fmla="*/ 12 h 92"/>
              <a:gd name="T18" fmla="*/ 46 w 85"/>
              <a:gd name="T19" fmla="*/ 11 h 92"/>
              <a:gd name="T20" fmla="*/ 46 w 85"/>
              <a:gd name="T21" fmla="*/ 11 h 92"/>
              <a:gd name="T22" fmla="*/ 46 w 85"/>
              <a:gd name="T23" fmla="*/ 5 h 92"/>
              <a:gd name="T24" fmla="*/ 39 w 85"/>
              <a:gd name="T25" fmla="*/ 8 h 92"/>
              <a:gd name="T26" fmla="*/ 39 w 85"/>
              <a:gd name="T27" fmla="*/ 15 h 92"/>
              <a:gd name="T28" fmla="*/ 47 w 85"/>
              <a:gd name="T29" fmla="*/ 15 h 92"/>
              <a:gd name="T30" fmla="*/ 48 w 85"/>
              <a:gd name="T31" fmla="*/ 70 h 92"/>
              <a:gd name="T32" fmla="*/ 51 w 85"/>
              <a:gd name="T33" fmla="*/ 71 h 92"/>
              <a:gd name="T34" fmla="*/ 54 w 85"/>
              <a:gd name="T35" fmla="*/ 66 h 92"/>
              <a:gd name="T36" fmla="*/ 49 w 85"/>
              <a:gd name="T37" fmla="*/ 64 h 92"/>
              <a:gd name="T38" fmla="*/ 47 w 85"/>
              <a:gd name="T39" fmla="*/ 66 h 92"/>
              <a:gd name="T40" fmla="*/ 66 w 85"/>
              <a:gd name="T41" fmla="*/ 56 h 92"/>
              <a:gd name="T42" fmla="*/ 58 w 85"/>
              <a:gd name="T43" fmla="*/ 65 h 92"/>
              <a:gd name="T44" fmla="*/ 52 w 85"/>
              <a:gd name="T45" fmla="*/ 74 h 92"/>
              <a:gd name="T46" fmla="*/ 47 w 85"/>
              <a:gd name="T47" fmla="*/ 74 h 92"/>
              <a:gd name="T48" fmla="*/ 39 w 85"/>
              <a:gd name="T49" fmla="*/ 60 h 92"/>
              <a:gd name="T50" fmla="*/ 24 w 85"/>
              <a:gd name="T51" fmla="*/ 70 h 92"/>
              <a:gd name="T52" fmla="*/ 19 w 85"/>
              <a:gd name="T53" fmla="*/ 80 h 92"/>
              <a:gd name="T54" fmla="*/ 13 w 85"/>
              <a:gd name="T55" fmla="*/ 79 h 92"/>
              <a:gd name="T56" fmla="*/ 15 w 85"/>
              <a:gd name="T57" fmla="*/ 65 h 92"/>
              <a:gd name="T58" fmla="*/ 29 w 85"/>
              <a:gd name="T59" fmla="*/ 55 h 92"/>
              <a:gd name="T60" fmla="*/ 34 w 85"/>
              <a:gd name="T61" fmla="*/ 46 h 92"/>
              <a:gd name="T62" fmla="*/ 43 w 85"/>
              <a:gd name="T63" fmla="*/ 55 h 92"/>
              <a:gd name="T64" fmla="*/ 48 w 85"/>
              <a:gd name="T65" fmla="*/ 60 h 92"/>
              <a:gd name="T66" fmla="*/ 62 w 85"/>
              <a:gd name="T67" fmla="*/ 51 h 92"/>
              <a:gd name="T68" fmla="*/ 76 w 85"/>
              <a:gd name="T69" fmla="*/ 47 h 92"/>
              <a:gd name="T70" fmla="*/ 71 w 85"/>
              <a:gd name="T71" fmla="*/ 56 h 92"/>
              <a:gd name="T72" fmla="*/ 48 w 85"/>
              <a:gd name="T73" fmla="*/ 70 h 92"/>
              <a:gd name="T74" fmla="*/ 47 w 85"/>
              <a:gd name="T75" fmla="*/ 65 h 92"/>
              <a:gd name="T76" fmla="*/ 47 w 85"/>
              <a:gd name="T77" fmla="*/ 65 h 92"/>
              <a:gd name="T78" fmla="*/ 34 w 85"/>
              <a:gd name="T79" fmla="*/ 56 h 92"/>
              <a:gd name="T80" fmla="*/ 40 w 85"/>
              <a:gd name="T81" fmla="*/ 52 h 92"/>
              <a:gd name="T82" fmla="*/ 33 w 85"/>
              <a:gd name="T83" fmla="*/ 51 h 92"/>
              <a:gd name="T84" fmla="*/ 13 w 85"/>
              <a:gd name="T85" fmla="*/ 73 h 92"/>
              <a:gd name="T86" fmla="*/ 18 w 85"/>
              <a:gd name="T87" fmla="*/ 76 h 92"/>
              <a:gd name="T88" fmla="*/ 20 w 85"/>
              <a:gd name="T89" fmla="*/ 71 h 92"/>
              <a:gd name="T90" fmla="*/ 16 w 85"/>
              <a:gd name="T91" fmla="*/ 69 h 92"/>
              <a:gd name="T92" fmla="*/ 65 w 85"/>
              <a:gd name="T93" fmla="*/ 50 h 92"/>
              <a:gd name="T94" fmla="*/ 72 w 85"/>
              <a:gd name="T95" fmla="*/ 51 h 92"/>
              <a:gd name="T96" fmla="*/ 68 w 85"/>
              <a:gd name="T97" fmla="*/ 45 h 92"/>
              <a:gd name="T98" fmla="*/ 65 w 85"/>
              <a:gd name="T99" fmla="*/ 50 h 92"/>
              <a:gd name="T100" fmla="*/ 7 w 85"/>
              <a:gd name="T101" fmla="*/ 35 h 92"/>
              <a:gd name="T102" fmla="*/ 79 w 85"/>
              <a:gd name="T103"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 h="92">
                <a:moveTo>
                  <a:pt x="4" y="29"/>
                </a:moveTo>
                <a:cubicBezTo>
                  <a:pt x="4" y="29"/>
                  <a:pt x="4" y="29"/>
                  <a:pt x="4" y="29"/>
                </a:cubicBezTo>
                <a:cubicBezTo>
                  <a:pt x="19" y="29"/>
                  <a:pt x="19" y="29"/>
                  <a:pt x="19" y="29"/>
                </a:cubicBezTo>
                <a:cubicBezTo>
                  <a:pt x="36" y="12"/>
                  <a:pt x="36" y="12"/>
                  <a:pt x="36" y="12"/>
                </a:cubicBezTo>
                <a:cubicBezTo>
                  <a:pt x="35" y="11"/>
                  <a:pt x="35" y="10"/>
                  <a:pt x="35" y="8"/>
                </a:cubicBezTo>
                <a:cubicBezTo>
                  <a:pt x="35" y="6"/>
                  <a:pt x="36" y="4"/>
                  <a:pt x="37" y="3"/>
                </a:cubicBezTo>
                <a:cubicBezTo>
                  <a:pt x="39" y="1"/>
                  <a:pt x="41" y="0"/>
                  <a:pt x="43" y="0"/>
                </a:cubicBezTo>
                <a:cubicBezTo>
                  <a:pt x="45" y="0"/>
                  <a:pt x="47" y="1"/>
                  <a:pt x="48" y="3"/>
                </a:cubicBezTo>
                <a:cubicBezTo>
                  <a:pt x="50" y="4"/>
                  <a:pt x="51" y="6"/>
                  <a:pt x="51" y="8"/>
                </a:cubicBezTo>
                <a:cubicBezTo>
                  <a:pt x="51" y="10"/>
                  <a:pt x="50" y="11"/>
                  <a:pt x="50" y="12"/>
                </a:cubicBezTo>
                <a:cubicBezTo>
                  <a:pt x="66" y="29"/>
                  <a:pt x="66" y="29"/>
                  <a:pt x="66" y="29"/>
                </a:cubicBezTo>
                <a:cubicBezTo>
                  <a:pt x="82" y="29"/>
                  <a:pt x="82" y="29"/>
                  <a:pt x="82" y="29"/>
                </a:cubicBezTo>
                <a:cubicBezTo>
                  <a:pt x="84" y="29"/>
                  <a:pt x="85" y="30"/>
                  <a:pt x="85" y="32"/>
                </a:cubicBezTo>
                <a:cubicBezTo>
                  <a:pt x="85" y="32"/>
                  <a:pt x="85" y="32"/>
                  <a:pt x="85" y="32"/>
                </a:cubicBezTo>
                <a:cubicBezTo>
                  <a:pt x="85" y="89"/>
                  <a:pt x="85" y="89"/>
                  <a:pt x="85" y="89"/>
                </a:cubicBezTo>
                <a:cubicBezTo>
                  <a:pt x="85" y="91"/>
                  <a:pt x="84" y="92"/>
                  <a:pt x="82" y="92"/>
                </a:cubicBezTo>
                <a:cubicBezTo>
                  <a:pt x="82" y="92"/>
                  <a:pt x="82" y="92"/>
                  <a:pt x="82" y="92"/>
                </a:cubicBezTo>
                <a:cubicBezTo>
                  <a:pt x="4" y="92"/>
                  <a:pt x="4" y="92"/>
                  <a:pt x="4" y="92"/>
                </a:cubicBezTo>
                <a:cubicBezTo>
                  <a:pt x="2" y="92"/>
                  <a:pt x="0" y="91"/>
                  <a:pt x="0" y="89"/>
                </a:cubicBezTo>
                <a:cubicBezTo>
                  <a:pt x="0" y="89"/>
                  <a:pt x="0" y="89"/>
                  <a:pt x="0" y="89"/>
                </a:cubicBezTo>
                <a:cubicBezTo>
                  <a:pt x="0" y="32"/>
                  <a:pt x="0" y="32"/>
                  <a:pt x="0" y="32"/>
                </a:cubicBezTo>
                <a:cubicBezTo>
                  <a:pt x="0" y="30"/>
                  <a:pt x="2" y="29"/>
                  <a:pt x="4" y="29"/>
                </a:cubicBezTo>
                <a:close/>
                <a:moveTo>
                  <a:pt x="40" y="11"/>
                </a:moveTo>
                <a:cubicBezTo>
                  <a:pt x="40" y="11"/>
                  <a:pt x="40" y="11"/>
                  <a:pt x="40" y="11"/>
                </a:cubicBezTo>
                <a:cubicBezTo>
                  <a:pt x="40" y="11"/>
                  <a:pt x="40" y="11"/>
                  <a:pt x="40" y="11"/>
                </a:cubicBezTo>
                <a:cubicBezTo>
                  <a:pt x="40" y="11"/>
                  <a:pt x="40" y="11"/>
                  <a:pt x="40" y="11"/>
                </a:cubicBezTo>
                <a:cubicBezTo>
                  <a:pt x="41" y="12"/>
                  <a:pt x="42" y="12"/>
                  <a:pt x="43" y="12"/>
                </a:cubicBezTo>
                <a:cubicBezTo>
                  <a:pt x="44" y="12"/>
                  <a:pt x="45" y="12"/>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9"/>
                  <a:pt x="47" y="8"/>
                </a:cubicBezTo>
                <a:cubicBezTo>
                  <a:pt x="47" y="7"/>
                  <a:pt x="46" y="6"/>
                  <a:pt x="46" y="5"/>
                </a:cubicBezTo>
                <a:cubicBezTo>
                  <a:pt x="45" y="5"/>
                  <a:pt x="44" y="4"/>
                  <a:pt x="43" y="4"/>
                </a:cubicBezTo>
                <a:cubicBezTo>
                  <a:pt x="42" y="4"/>
                  <a:pt x="41" y="5"/>
                  <a:pt x="40" y="5"/>
                </a:cubicBezTo>
                <a:cubicBezTo>
                  <a:pt x="39" y="6"/>
                  <a:pt x="39" y="7"/>
                  <a:pt x="39" y="8"/>
                </a:cubicBezTo>
                <a:cubicBezTo>
                  <a:pt x="39" y="9"/>
                  <a:pt x="39" y="10"/>
                  <a:pt x="40" y="11"/>
                </a:cubicBezTo>
                <a:close/>
                <a:moveTo>
                  <a:pt x="39" y="15"/>
                </a:moveTo>
                <a:cubicBezTo>
                  <a:pt x="39" y="15"/>
                  <a:pt x="39" y="15"/>
                  <a:pt x="39" y="15"/>
                </a:cubicBezTo>
                <a:cubicBezTo>
                  <a:pt x="25" y="29"/>
                  <a:pt x="25" y="29"/>
                  <a:pt x="25" y="29"/>
                </a:cubicBezTo>
                <a:cubicBezTo>
                  <a:pt x="61" y="29"/>
                  <a:pt x="61" y="29"/>
                  <a:pt x="61" y="29"/>
                </a:cubicBezTo>
                <a:cubicBezTo>
                  <a:pt x="47" y="15"/>
                  <a:pt x="47" y="15"/>
                  <a:pt x="47" y="15"/>
                </a:cubicBezTo>
                <a:cubicBezTo>
                  <a:pt x="46" y="16"/>
                  <a:pt x="44" y="16"/>
                  <a:pt x="43" y="16"/>
                </a:cubicBezTo>
                <a:cubicBezTo>
                  <a:pt x="41" y="16"/>
                  <a:pt x="40" y="16"/>
                  <a:pt x="39" y="15"/>
                </a:cubicBezTo>
                <a:close/>
                <a:moveTo>
                  <a:pt x="48" y="70"/>
                </a:moveTo>
                <a:cubicBezTo>
                  <a:pt x="48" y="70"/>
                  <a:pt x="48" y="70"/>
                  <a:pt x="48" y="70"/>
                </a:cubicBezTo>
                <a:cubicBezTo>
                  <a:pt x="49" y="70"/>
                  <a:pt x="49" y="70"/>
                  <a:pt x="49" y="70"/>
                </a:cubicBezTo>
                <a:cubicBezTo>
                  <a:pt x="49" y="71"/>
                  <a:pt x="50" y="71"/>
                  <a:pt x="51" y="71"/>
                </a:cubicBezTo>
                <a:cubicBezTo>
                  <a:pt x="51" y="71"/>
                  <a:pt x="51" y="71"/>
                  <a:pt x="51" y="71"/>
                </a:cubicBezTo>
                <a:cubicBezTo>
                  <a:pt x="52" y="70"/>
                  <a:pt x="53" y="70"/>
                  <a:pt x="53" y="69"/>
                </a:cubicBezTo>
                <a:cubicBezTo>
                  <a:pt x="54" y="68"/>
                  <a:pt x="54" y="67"/>
                  <a:pt x="54" y="66"/>
                </a:cubicBezTo>
                <a:cubicBezTo>
                  <a:pt x="54" y="65"/>
                  <a:pt x="53" y="65"/>
                  <a:pt x="52" y="64"/>
                </a:cubicBezTo>
                <a:cubicBezTo>
                  <a:pt x="52" y="64"/>
                  <a:pt x="52" y="64"/>
                  <a:pt x="52" y="64"/>
                </a:cubicBezTo>
                <a:cubicBezTo>
                  <a:pt x="51" y="64"/>
                  <a:pt x="50" y="63"/>
                  <a:pt x="49" y="64"/>
                </a:cubicBezTo>
                <a:cubicBezTo>
                  <a:pt x="49" y="64"/>
                  <a:pt x="49" y="64"/>
                  <a:pt x="49" y="64"/>
                </a:cubicBezTo>
                <a:cubicBezTo>
                  <a:pt x="49" y="64"/>
                  <a:pt x="48" y="64"/>
                  <a:pt x="47" y="65"/>
                </a:cubicBezTo>
                <a:cubicBezTo>
                  <a:pt x="47" y="66"/>
                  <a:pt x="47" y="66"/>
                  <a:pt x="47" y="66"/>
                </a:cubicBezTo>
                <a:cubicBezTo>
                  <a:pt x="47" y="66"/>
                  <a:pt x="47" y="67"/>
                  <a:pt x="47" y="68"/>
                </a:cubicBezTo>
                <a:cubicBezTo>
                  <a:pt x="47" y="69"/>
                  <a:pt x="48" y="70"/>
                  <a:pt x="48" y="70"/>
                </a:cubicBezTo>
                <a:close/>
                <a:moveTo>
                  <a:pt x="66" y="56"/>
                </a:moveTo>
                <a:cubicBezTo>
                  <a:pt x="66" y="56"/>
                  <a:pt x="66" y="56"/>
                  <a:pt x="66" y="56"/>
                </a:cubicBezTo>
                <a:cubicBezTo>
                  <a:pt x="57" y="65"/>
                  <a:pt x="57" y="65"/>
                  <a:pt x="57" y="65"/>
                </a:cubicBezTo>
                <a:cubicBezTo>
                  <a:pt x="58" y="65"/>
                  <a:pt x="58" y="65"/>
                  <a:pt x="58" y="65"/>
                </a:cubicBezTo>
                <a:cubicBezTo>
                  <a:pt x="58" y="67"/>
                  <a:pt x="58" y="69"/>
                  <a:pt x="57" y="71"/>
                </a:cubicBezTo>
                <a:cubicBezTo>
                  <a:pt x="56" y="73"/>
                  <a:pt x="54" y="74"/>
                  <a:pt x="52" y="74"/>
                </a:cubicBezTo>
                <a:cubicBezTo>
                  <a:pt x="52" y="74"/>
                  <a:pt x="52" y="74"/>
                  <a:pt x="52" y="74"/>
                </a:cubicBezTo>
                <a:cubicBezTo>
                  <a:pt x="50" y="75"/>
                  <a:pt x="48" y="75"/>
                  <a:pt x="47" y="74"/>
                </a:cubicBezTo>
                <a:cubicBezTo>
                  <a:pt x="47" y="74"/>
                  <a:pt x="47" y="74"/>
                  <a:pt x="47" y="74"/>
                </a:cubicBezTo>
                <a:cubicBezTo>
                  <a:pt x="47" y="74"/>
                  <a:pt x="47" y="74"/>
                  <a:pt x="47" y="74"/>
                </a:cubicBezTo>
                <a:cubicBezTo>
                  <a:pt x="45" y="73"/>
                  <a:pt x="44" y="71"/>
                  <a:pt x="43" y="69"/>
                </a:cubicBezTo>
                <a:cubicBezTo>
                  <a:pt x="43" y="68"/>
                  <a:pt x="43" y="66"/>
                  <a:pt x="43" y="65"/>
                </a:cubicBezTo>
                <a:cubicBezTo>
                  <a:pt x="39" y="60"/>
                  <a:pt x="39" y="60"/>
                  <a:pt x="39" y="60"/>
                </a:cubicBezTo>
                <a:cubicBezTo>
                  <a:pt x="38" y="60"/>
                  <a:pt x="38" y="60"/>
                  <a:pt x="38" y="60"/>
                </a:cubicBezTo>
                <a:cubicBezTo>
                  <a:pt x="37" y="61"/>
                  <a:pt x="35" y="61"/>
                  <a:pt x="34" y="60"/>
                </a:cubicBezTo>
                <a:cubicBezTo>
                  <a:pt x="24" y="70"/>
                  <a:pt x="24" y="70"/>
                  <a:pt x="24" y="70"/>
                </a:cubicBezTo>
                <a:cubicBezTo>
                  <a:pt x="24" y="70"/>
                  <a:pt x="24" y="70"/>
                  <a:pt x="24" y="70"/>
                </a:cubicBezTo>
                <a:cubicBezTo>
                  <a:pt x="24" y="72"/>
                  <a:pt x="24" y="74"/>
                  <a:pt x="23" y="76"/>
                </a:cubicBezTo>
                <a:cubicBezTo>
                  <a:pt x="22" y="78"/>
                  <a:pt x="21" y="79"/>
                  <a:pt x="19" y="80"/>
                </a:cubicBezTo>
                <a:cubicBezTo>
                  <a:pt x="19" y="80"/>
                  <a:pt x="19" y="80"/>
                  <a:pt x="19" y="80"/>
                </a:cubicBezTo>
                <a:cubicBezTo>
                  <a:pt x="17" y="80"/>
                  <a:pt x="15" y="80"/>
                  <a:pt x="13" y="79"/>
                </a:cubicBezTo>
                <a:cubicBezTo>
                  <a:pt x="13" y="79"/>
                  <a:pt x="13" y="79"/>
                  <a:pt x="13" y="79"/>
                </a:cubicBezTo>
                <a:cubicBezTo>
                  <a:pt x="11" y="78"/>
                  <a:pt x="10" y="76"/>
                  <a:pt x="10" y="74"/>
                </a:cubicBezTo>
                <a:cubicBezTo>
                  <a:pt x="9" y="72"/>
                  <a:pt x="9" y="70"/>
                  <a:pt x="10" y="69"/>
                </a:cubicBezTo>
                <a:cubicBezTo>
                  <a:pt x="11" y="67"/>
                  <a:pt x="13" y="66"/>
                  <a:pt x="15" y="65"/>
                </a:cubicBezTo>
                <a:cubicBezTo>
                  <a:pt x="15" y="65"/>
                  <a:pt x="15" y="65"/>
                  <a:pt x="15" y="65"/>
                </a:cubicBezTo>
                <a:cubicBezTo>
                  <a:pt x="16" y="65"/>
                  <a:pt x="18" y="65"/>
                  <a:pt x="19" y="65"/>
                </a:cubicBezTo>
                <a:cubicBezTo>
                  <a:pt x="29" y="55"/>
                  <a:pt x="29" y="55"/>
                  <a:pt x="29" y="55"/>
                </a:cubicBezTo>
                <a:cubicBezTo>
                  <a:pt x="29" y="55"/>
                  <a:pt x="29" y="55"/>
                  <a:pt x="29" y="55"/>
                </a:cubicBezTo>
                <a:cubicBezTo>
                  <a:pt x="28" y="53"/>
                  <a:pt x="29" y="51"/>
                  <a:pt x="30" y="49"/>
                </a:cubicBezTo>
                <a:cubicBezTo>
                  <a:pt x="31" y="47"/>
                  <a:pt x="32" y="46"/>
                  <a:pt x="34" y="46"/>
                </a:cubicBezTo>
                <a:cubicBezTo>
                  <a:pt x="36" y="45"/>
                  <a:pt x="38" y="45"/>
                  <a:pt x="40" y="47"/>
                </a:cubicBezTo>
                <a:cubicBezTo>
                  <a:pt x="42" y="47"/>
                  <a:pt x="43" y="49"/>
                  <a:pt x="43" y="51"/>
                </a:cubicBezTo>
                <a:cubicBezTo>
                  <a:pt x="44" y="52"/>
                  <a:pt x="44" y="54"/>
                  <a:pt x="43" y="55"/>
                </a:cubicBezTo>
                <a:cubicBezTo>
                  <a:pt x="48" y="60"/>
                  <a:pt x="48" y="60"/>
                  <a:pt x="48" y="60"/>
                </a:cubicBezTo>
                <a:cubicBezTo>
                  <a:pt x="48" y="60"/>
                  <a:pt x="48" y="60"/>
                  <a:pt x="48" y="60"/>
                </a:cubicBezTo>
                <a:cubicBezTo>
                  <a:pt x="48" y="60"/>
                  <a:pt x="48" y="60"/>
                  <a:pt x="48" y="60"/>
                </a:cubicBezTo>
                <a:cubicBezTo>
                  <a:pt x="50" y="60"/>
                  <a:pt x="51" y="60"/>
                  <a:pt x="53" y="60"/>
                </a:cubicBezTo>
                <a:cubicBezTo>
                  <a:pt x="62" y="51"/>
                  <a:pt x="62" y="51"/>
                  <a:pt x="62" y="51"/>
                </a:cubicBezTo>
                <a:cubicBezTo>
                  <a:pt x="62" y="51"/>
                  <a:pt x="62" y="51"/>
                  <a:pt x="62" y="51"/>
                </a:cubicBezTo>
                <a:cubicBezTo>
                  <a:pt x="62" y="51"/>
                  <a:pt x="62" y="51"/>
                  <a:pt x="62" y="51"/>
                </a:cubicBezTo>
                <a:cubicBezTo>
                  <a:pt x="61" y="47"/>
                  <a:pt x="63" y="43"/>
                  <a:pt x="67" y="41"/>
                </a:cubicBezTo>
                <a:cubicBezTo>
                  <a:pt x="71" y="40"/>
                  <a:pt x="75" y="43"/>
                  <a:pt x="76" y="47"/>
                </a:cubicBezTo>
                <a:cubicBezTo>
                  <a:pt x="77" y="49"/>
                  <a:pt x="76" y="51"/>
                  <a:pt x="75" y="52"/>
                </a:cubicBezTo>
                <a:cubicBezTo>
                  <a:pt x="75" y="52"/>
                  <a:pt x="75" y="52"/>
                  <a:pt x="75" y="52"/>
                </a:cubicBezTo>
                <a:cubicBezTo>
                  <a:pt x="74" y="54"/>
                  <a:pt x="73" y="55"/>
                  <a:pt x="71" y="56"/>
                </a:cubicBezTo>
                <a:cubicBezTo>
                  <a:pt x="69" y="56"/>
                  <a:pt x="68" y="56"/>
                  <a:pt x="66" y="56"/>
                </a:cubicBezTo>
                <a:close/>
                <a:moveTo>
                  <a:pt x="48" y="70"/>
                </a:moveTo>
                <a:cubicBezTo>
                  <a:pt x="48" y="70"/>
                  <a:pt x="48" y="70"/>
                  <a:pt x="48" y="70"/>
                </a:cubicBezTo>
                <a:cubicBezTo>
                  <a:pt x="49" y="70"/>
                  <a:pt x="49" y="70"/>
                  <a:pt x="49" y="70"/>
                </a:cubicBezTo>
                <a:cubicBezTo>
                  <a:pt x="48" y="70"/>
                  <a:pt x="48" y="70"/>
                  <a:pt x="48" y="70"/>
                </a:cubicBezTo>
                <a:close/>
                <a:moveTo>
                  <a:pt x="47" y="65"/>
                </a:moveTo>
                <a:cubicBezTo>
                  <a:pt x="47" y="65"/>
                  <a:pt x="47" y="65"/>
                  <a:pt x="47" y="65"/>
                </a:cubicBezTo>
                <a:cubicBezTo>
                  <a:pt x="47" y="65"/>
                  <a:pt x="47" y="65"/>
                  <a:pt x="47" y="65"/>
                </a:cubicBezTo>
                <a:cubicBezTo>
                  <a:pt x="47" y="65"/>
                  <a:pt x="47" y="65"/>
                  <a:pt x="47" y="65"/>
                </a:cubicBezTo>
                <a:close/>
                <a:moveTo>
                  <a:pt x="33" y="54"/>
                </a:moveTo>
                <a:cubicBezTo>
                  <a:pt x="33" y="54"/>
                  <a:pt x="33" y="54"/>
                  <a:pt x="33" y="54"/>
                </a:cubicBezTo>
                <a:cubicBezTo>
                  <a:pt x="33" y="55"/>
                  <a:pt x="34" y="56"/>
                  <a:pt x="34" y="56"/>
                </a:cubicBezTo>
                <a:cubicBezTo>
                  <a:pt x="35" y="57"/>
                  <a:pt x="36" y="57"/>
                  <a:pt x="37" y="56"/>
                </a:cubicBezTo>
                <a:cubicBezTo>
                  <a:pt x="38" y="56"/>
                  <a:pt x="39" y="56"/>
                  <a:pt x="39" y="55"/>
                </a:cubicBezTo>
                <a:cubicBezTo>
                  <a:pt x="40" y="54"/>
                  <a:pt x="40" y="53"/>
                  <a:pt x="40" y="52"/>
                </a:cubicBezTo>
                <a:cubicBezTo>
                  <a:pt x="39" y="51"/>
                  <a:pt x="39" y="50"/>
                  <a:pt x="38" y="50"/>
                </a:cubicBezTo>
                <a:cubicBezTo>
                  <a:pt x="37" y="49"/>
                  <a:pt x="36" y="49"/>
                  <a:pt x="35" y="50"/>
                </a:cubicBezTo>
                <a:cubicBezTo>
                  <a:pt x="34" y="50"/>
                  <a:pt x="34" y="50"/>
                  <a:pt x="33" y="51"/>
                </a:cubicBezTo>
                <a:cubicBezTo>
                  <a:pt x="33" y="52"/>
                  <a:pt x="32" y="53"/>
                  <a:pt x="33" y="54"/>
                </a:cubicBezTo>
                <a:close/>
                <a:moveTo>
                  <a:pt x="13" y="73"/>
                </a:moveTo>
                <a:cubicBezTo>
                  <a:pt x="13" y="73"/>
                  <a:pt x="13" y="73"/>
                  <a:pt x="13" y="73"/>
                </a:cubicBezTo>
                <a:cubicBezTo>
                  <a:pt x="14" y="74"/>
                  <a:pt x="14" y="75"/>
                  <a:pt x="15" y="75"/>
                </a:cubicBezTo>
                <a:cubicBezTo>
                  <a:pt x="15" y="75"/>
                  <a:pt x="15" y="75"/>
                  <a:pt x="15" y="75"/>
                </a:cubicBezTo>
                <a:cubicBezTo>
                  <a:pt x="16" y="76"/>
                  <a:pt x="17" y="76"/>
                  <a:pt x="18" y="76"/>
                </a:cubicBezTo>
                <a:cubicBezTo>
                  <a:pt x="18" y="76"/>
                  <a:pt x="18" y="76"/>
                  <a:pt x="18" y="76"/>
                </a:cubicBezTo>
                <a:cubicBezTo>
                  <a:pt x="19" y="76"/>
                  <a:pt x="19" y="75"/>
                  <a:pt x="20" y="74"/>
                </a:cubicBezTo>
                <a:cubicBezTo>
                  <a:pt x="20" y="73"/>
                  <a:pt x="20" y="72"/>
                  <a:pt x="20" y="71"/>
                </a:cubicBezTo>
                <a:cubicBezTo>
                  <a:pt x="20" y="71"/>
                  <a:pt x="19" y="70"/>
                  <a:pt x="19" y="69"/>
                </a:cubicBezTo>
                <a:cubicBezTo>
                  <a:pt x="18" y="69"/>
                  <a:pt x="17" y="69"/>
                  <a:pt x="16" y="69"/>
                </a:cubicBezTo>
                <a:cubicBezTo>
                  <a:pt x="16" y="69"/>
                  <a:pt x="16" y="69"/>
                  <a:pt x="16" y="69"/>
                </a:cubicBezTo>
                <a:cubicBezTo>
                  <a:pt x="15" y="69"/>
                  <a:pt x="14" y="70"/>
                  <a:pt x="14" y="71"/>
                </a:cubicBezTo>
                <a:cubicBezTo>
                  <a:pt x="13" y="71"/>
                  <a:pt x="13" y="72"/>
                  <a:pt x="13" y="73"/>
                </a:cubicBezTo>
                <a:close/>
                <a:moveTo>
                  <a:pt x="65" y="50"/>
                </a:moveTo>
                <a:cubicBezTo>
                  <a:pt x="65" y="50"/>
                  <a:pt x="65" y="50"/>
                  <a:pt x="65" y="50"/>
                </a:cubicBezTo>
                <a:cubicBezTo>
                  <a:pt x="66" y="52"/>
                  <a:pt x="68" y="53"/>
                  <a:pt x="70" y="52"/>
                </a:cubicBezTo>
                <a:cubicBezTo>
                  <a:pt x="71" y="52"/>
                  <a:pt x="71" y="51"/>
                  <a:pt x="72" y="51"/>
                </a:cubicBezTo>
                <a:cubicBezTo>
                  <a:pt x="72" y="50"/>
                  <a:pt x="72" y="50"/>
                  <a:pt x="72" y="50"/>
                </a:cubicBezTo>
                <a:cubicBezTo>
                  <a:pt x="72" y="50"/>
                  <a:pt x="72" y="49"/>
                  <a:pt x="72" y="48"/>
                </a:cubicBezTo>
                <a:cubicBezTo>
                  <a:pt x="72" y="46"/>
                  <a:pt x="70" y="45"/>
                  <a:pt x="68" y="45"/>
                </a:cubicBezTo>
                <a:cubicBezTo>
                  <a:pt x="66" y="46"/>
                  <a:pt x="65" y="48"/>
                  <a:pt x="65" y="50"/>
                </a:cubicBezTo>
                <a:cubicBezTo>
                  <a:pt x="65" y="50"/>
                  <a:pt x="65" y="50"/>
                  <a:pt x="65" y="50"/>
                </a:cubicBezTo>
                <a:cubicBezTo>
                  <a:pt x="65" y="50"/>
                  <a:pt x="65" y="50"/>
                  <a:pt x="65" y="50"/>
                </a:cubicBezTo>
                <a:close/>
                <a:moveTo>
                  <a:pt x="79" y="35"/>
                </a:moveTo>
                <a:cubicBezTo>
                  <a:pt x="79" y="35"/>
                  <a:pt x="79" y="35"/>
                  <a:pt x="79" y="35"/>
                </a:cubicBezTo>
                <a:cubicBezTo>
                  <a:pt x="7" y="35"/>
                  <a:pt x="7" y="35"/>
                  <a:pt x="7" y="35"/>
                </a:cubicBezTo>
                <a:cubicBezTo>
                  <a:pt x="7" y="86"/>
                  <a:pt x="7" y="86"/>
                  <a:pt x="7" y="86"/>
                </a:cubicBezTo>
                <a:cubicBezTo>
                  <a:pt x="79" y="86"/>
                  <a:pt x="79" y="86"/>
                  <a:pt x="79" y="86"/>
                </a:cubicBezTo>
                <a:cubicBezTo>
                  <a:pt x="79" y="35"/>
                  <a:pt x="79" y="35"/>
                  <a:pt x="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79"/>
          <p:cNvSpPr>
            <a:spLocks noEditPoints="1"/>
          </p:cNvSpPr>
          <p:nvPr/>
        </p:nvSpPr>
        <p:spPr bwMode="auto">
          <a:xfrm>
            <a:off x="4872038" y="4170363"/>
            <a:ext cx="187325" cy="184150"/>
          </a:xfrm>
          <a:custGeom>
            <a:avLst/>
            <a:gdLst>
              <a:gd name="T0" fmla="*/ 2 w 50"/>
              <a:gd name="T1" fmla="*/ 7 h 49"/>
              <a:gd name="T2" fmla="*/ 14 w 50"/>
              <a:gd name="T3" fmla="*/ 5 h 49"/>
              <a:gd name="T4" fmla="*/ 15 w 50"/>
              <a:gd name="T5" fmla="*/ 2 h 49"/>
              <a:gd name="T6" fmla="*/ 31 w 50"/>
              <a:gd name="T7" fmla="*/ 0 h 49"/>
              <a:gd name="T8" fmla="*/ 35 w 50"/>
              <a:gd name="T9" fmla="*/ 2 h 49"/>
              <a:gd name="T10" fmla="*/ 36 w 50"/>
              <a:gd name="T11" fmla="*/ 7 h 49"/>
              <a:gd name="T12" fmla="*/ 50 w 50"/>
              <a:gd name="T13" fmla="*/ 9 h 49"/>
              <a:gd name="T14" fmla="*/ 50 w 50"/>
              <a:gd name="T15" fmla="*/ 29 h 49"/>
              <a:gd name="T16" fmla="*/ 49 w 50"/>
              <a:gd name="T17" fmla="*/ 47 h 49"/>
              <a:gd name="T18" fmla="*/ 47 w 50"/>
              <a:gd name="T19" fmla="*/ 49 h 49"/>
              <a:gd name="T20" fmla="*/ 3 w 50"/>
              <a:gd name="T21" fmla="*/ 49 h 49"/>
              <a:gd name="T22" fmla="*/ 1 w 50"/>
              <a:gd name="T23" fmla="*/ 31 h 49"/>
              <a:gd name="T24" fmla="*/ 0 w 50"/>
              <a:gd name="T25" fmla="*/ 29 h 49"/>
              <a:gd name="T26" fmla="*/ 2 w 50"/>
              <a:gd name="T27" fmla="*/ 7 h 49"/>
              <a:gd name="T28" fmla="*/ 16 w 50"/>
              <a:gd name="T29" fmla="*/ 7 h 49"/>
              <a:gd name="T30" fmla="*/ 34 w 50"/>
              <a:gd name="T31" fmla="*/ 5 h 49"/>
              <a:gd name="T32" fmla="*/ 33 w 50"/>
              <a:gd name="T33" fmla="*/ 3 h 49"/>
              <a:gd name="T34" fmla="*/ 31 w 50"/>
              <a:gd name="T35" fmla="*/ 3 h 49"/>
              <a:gd name="T36" fmla="*/ 17 w 50"/>
              <a:gd name="T37" fmla="*/ 3 h 49"/>
              <a:gd name="T38" fmla="*/ 16 w 50"/>
              <a:gd name="T39" fmla="*/ 5 h 49"/>
              <a:gd name="T40" fmla="*/ 21 w 50"/>
              <a:gd name="T41" fmla="*/ 24 h 49"/>
              <a:gd name="T42" fmla="*/ 21 w 50"/>
              <a:gd name="T43" fmla="*/ 24 h 49"/>
              <a:gd name="T44" fmla="*/ 29 w 50"/>
              <a:gd name="T45" fmla="*/ 24 h 49"/>
              <a:gd name="T46" fmla="*/ 30 w 50"/>
              <a:gd name="T47" fmla="*/ 25 h 49"/>
              <a:gd name="T48" fmla="*/ 46 w 50"/>
              <a:gd name="T49" fmla="*/ 27 h 49"/>
              <a:gd name="T50" fmla="*/ 4 w 50"/>
              <a:gd name="T51" fmla="*/ 11 h 49"/>
              <a:gd name="T52" fmla="*/ 19 w 50"/>
              <a:gd name="T53" fmla="*/ 27 h 49"/>
              <a:gd name="T54" fmla="*/ 21 w 50"/>
              <a:gd name="T55" fmla="*/ 24 h 49"/>
              <a:gd name="T56" fmla="*/ 30 w 50"/>
              <a:gd name="T57" fmla="*/ 31 h 49"/>
              <a:gd name="T58" fmla="*/ 29 w 50"/>
              <a:gd name="T59" fmla="*/ 35 h 49"/>
              <a:gd name="T60" fmla="*/ 25 w 50"/>
              <a:gd name="T61" fmla="*/ 35 h 49"/>
              <a:gd name="T62" fmla="*/ 19 w 50"/>
              <a:gd name="T63" fmla="*/ 33 h 49"/>
              <a:gd name="T64" fmla="*/ 19 w 50"/>
              <a:gd name="T65" fmla="*/ 31 h 49"/>
              <a:gd name="T66" fmla="*/ 5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4" y="3"/>
                  <a:pt x="15" y="2"/>
                </a:cubicBezTo>
                <a:cubicBezTo>
                  <a:pt x="15" y="2"/>
                  <a:pt x="15" y="2"/>
                  <a:pt x="15" y="2"/>
                </a:cubicBezTo>
                <a:cubicBezTo>
                  <a:pt x="16" y="1"/>
                  <a:pt x="17" y="0"/>
                  <a:pt x="19" y="0"/>
                </a:cubicBezTo>
                <a:cubicBezTo>
                  <a:pt x="31" y="0"/>
                  <a:pt x="31" y="0"/>
                  <a:pt x="31" y="0"/>
                </a:cubicBezTo>
                <a:cubicBezTo>
                  <a:pt x="33" y="0"/>
                  <a:pt x="34" y="1"/>
                  <a:pt x="35" y="2"/>
                </a:cubicBezTo>
                <a:cubicBezTo>
                  <a:pt x="35" y="2"/>
                  <a:pt x="35" y="2"/>
                  <a:pt x="35" y="2"/>
                </a:cubicBezTo>
                <a:cubicBezTo>
                  <a:pt x="36" y="3"/>
                  <a:pt x="36" y="4"/>
                  <a:pt x="36" y="5"/>
                </a:cubicBezTo>
                <a:cubicBezTo>
                  <a:pt x="36" y="7"/>
                  <a:pt x="36" y="7"/>
                  <a:pt x="36" y="7"/>
                </a:cubicBezTo>
                <a:cubicBezTo>
                  <a:pt x="48" y="7"/>
                  <a:pt x="48" y="7"/>
                  <a:pt x="48" y="7"/>
                </a:cubicBezTo>
                <a:cubicBezTo>
                  <a:pt x="49" y="7"/>
                  <a:pt x="50" y="8"/>
                  <a:pt x="50" y="9"/>
                </a:cubicBezTo>
                <a:cubicBezTo>
                  <a:pt x="50" y="9"/>
                  <a:pt x="50" y="9"/>
                  <a:pt x="50" y="9"/>
                </a:cubicBezTo>
                <a:cubicBezTo>
                  <a:pt x="50" y="29"/>
                  <a:pt x="50" y="29"/>
                  <a:pt x="50" y="29"/>
                </a:cubicBezTo>
                <a:cubicBezTo>
                  <a:pt x="50" y="30"/>
                  <a:pt x="49" y="31"/>
                  <a:pt x="49" y="31"/>
                </a:cubicBezTo>
                <a:cubicBezTo>
                  <a:pt x="49" y="47"/>
                  <a:pt x="49" y="47"/>
                  <a:pt x="49" y="47"/>
                </a:cubicBezTo>
                <a:cubicBezTo>
                  <a:pt x="49" y="47"/>
                  <a:pt x="49" y="47"/>
                  <a:pt x="49" y="47"/>
                </a:cubicBezTo>
                <a:cubicBezTo>
                  <a:pt x="49" y="48"/>
                  <a:pt x="48" y="49"/>
                  <a:pt x="47" y="49"/>
                </a:cubicBezTo>
                <a:cubicBezTo>
                  <a:pt x="3" y="49"/>
                  <a:pt x="3" y="49"/>
                  <a:pt x="3" y="49"/>
                </a:cubicBezTo>
                <a:cubicBezTo>
                  <a:pt x="3" y="49"/>
                  <a:pt x="3" y="49"/>
                  <a:pt x="3" y="49"/>
                </a:cubicBezTo>
                <a:cubicBezTo>
                  <a:pt x="2" y="49"/>
                  <a:pt x="1" y="48"/>
                  <a:pt x="1" y="47"/>
                </a:cubicBezTo>
                <a:cubicBezTo>
                  <a:pt x="1" y="31"/>
                  <a:pt x="1" y="31"/>
                  <a:pt x="1"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3" y="3"/>
                </a:cubicBezTo>
                <a:cubicBezTo>
                  <a:pt x="33" y="3"/>
                  <a:pt x="33" y="3"/>
                  <a:pt x="33" y="3"/>
                </a:cubicBezTo>
                <a:cubicBezTo>
                  <a:pt x="33" y="3"/>
                  <a:pt x="33" y="3"/>
                  <a:pt x="33" y="3"/>
                </a:cubicBezTo>
                <a:cubicBezTo>
                  <a:pt x="33" y="3"/>
                  <a:pt x="32" y="3"/>
                  <a:pt x="31" y="3"/>
                </a:cubicBezTo>
                <a:cubicBezTo>
                  <a:pt x="19" y="3"/>
                  <a:pt x="19" y="3"/>
                  <a:pt x="19" y="3"/>
                </a:cubicBezTo>
                <a:cubicBezTo>
                  <a:pt x="18" y="3"/>
                  <a:pt x="17" y="3"/>
                  <a:pt x="17" y="3"/>
                </a:cubicBezTo>
                <a:cubicBezTo>
                  <a:pt x="17" y="3"/>
                  <a:pt x="17" y="3"/>
                  <a:pt x="17" y="3"/>
                </a:cubicBezTo>
                <a:cubicBezTo>
                  <a:pt x="16" y="4"/>
                  <a:pt x="16" y="5"/>
                  <a:pt x="16" y="5"/>
                </a:cubicBezTo>
                <a:cubicBezTo>
                  <a:pt x="16" y="7"/>
                  <a:pt x="16" y="7"/>
                  <a:pt x="16" y="7"/>
                </a:cubicBezTo>
                <a:close/>
                <a:moveTo>
                  <a:pt x="21" y="24"/>
                </a:moveTo>
                <a:cubicBezTo>
                  <a:pt x="21" y="24"/>
                  <a:pt x="21" y="24"/>
                  <a:pt x="21" y="24"/>
                </a:cubicBezTo>
                <a:cubicBezTo>
                  <a:pt x="21" y="24"/>
                  <a:pt x="21" y="24"/>
                  <a:pt x="21" y="24"/>
                </a:cubicBezTo>
                <a:cubicBezTo>
                  <a:pt x="25" y="24"/>
                  <a:pt x="25" y="24"/>
                  <a:pt x="25" y="24"/>
                </a:cubicBezTo>
                <a:cubicBezTo>
                  <a:pt x="29" y="24"/>
                  <a:pt x="29" y="24"/>
                  <a:pt x="29" y="24"/>
                </a:cubicBezTo>
                <a:cubicBezTo>
                  <a:pt x="30" y="24"/>
                  <a:pt x="30" y="24"/>
                  <a:pt x="30" y="25"/>
                </a:cubicBezTo>
                <a:cubicBezTo>
                  <a:pt x="30" y="25"/>
                  <a:pt x="30" y="25"/>
                  <a:pt x="30" y="25"/>
                </a:cubicBezTo>
                <a:cubicBezTo>
                  <a:pt x="30" y="27"/>
                  <a:pt x="30" y="27"/>
                  <a:pt x="30" y="27"/>
                </a:cubicBezTo>
                <a:cubicBezTo>
                  <a:pt x="46" y="27"/>
                  <a:pt x="46" y="27"/>
                  <a:pt x="46" y="27"/>
                </a:cubicBezTo>
                <a:cubicBezTo>
                  <a:pt x="46" y="11"/>
                  <a:pt x="46" y="11"/>
                  <a:pt x="46" y="11"/>
                </a:cubicBezTo>
                <a:cubicBezTo>
                  <a:pt x="4" y="11"/>
                  <a:pt x="4" y="11"/>
                  <a:pt x="4" y="11"/>
                </a:cubicBezTo>
                <a:cubicBezTo>
                  <a:pt x="4" y="27"/>
                  <a:pt x="4" y="27"/>
                  <a:pt x="4" y="27"/>
                </a:cubicBezTo>
                <a:cubicBezTo>
                  <a:pt x="19" y="27"/>
                  <a:pt x="19" y="27"/>
                  <a:pt x="19" y="27"/>
                </a:cubicBezTo>
                <a:cubicBezTo>
                  <a:pt x="19" y="25"/>
                  <a:pt x="19" y="25"/>
                  <a:pt x="19" y="25"/>
                </a:cubicBezTo>
                <a:cubicBezTo>
                  <a:pt x="19" y="24"/>
                  <a:pt x="20" y="24"/>
                  <a:pt x="21" y="24"/>
                </a:cubicBezTo>
                <a:close/>
                <a:moveTo>
                  <a:pt x="30" y="31"/>
                </a:moveTo>
                <a:cubicBezTo>
                  <a:pt x="30" y="31"/>
                  <a:pt x="30" y="31"/>
                  <a:pt x="30" y="31"/>
                </a:cubicBezTo>
                <a:cubicBezTo>
                  <a:pt x="30" y="33"/>
                  <a:pt x="30" y="33"/>
                  <a:pt x="30" y="33"/>
                </a:cubicBezTo>
                <a:cubicBezTo>
                  <a:pt x="30" y="34"/>
                  <a:pt x="30" y="35"/>
                  <a:pt x="29" y="35"/>
                </a:cubicBezTo>
                <a:cubicBezTo>
                  <a:pt x="29" y="35"/>
                  <a:pt x="29" y="35"/>
                  <a:pt x="29" y="35"/>
                </a:cubicBezTo>
                <a:cubicBezTo>
                  <a:pt x="25" y="35"/>
                  <a:pt x="25" y="35"/>
                  <a:pt x="25" y="35"/>
                </a:cubicBezTo>
                <a:cubicBezTo>
                  <a:pt x="21" y="35"/>
                  <a:pt x="21" y="35"/>
                  <a:pt x="21" y="35"/>
                </a:cubicBezTo>
                <a:cubicBezTo>
                  <a:pt x="20" y="35"/>
                  <a:pt x="19" y="34"/>
                  <a:pt x="19" y="33"/>
                </a:cubicBezTo>
                <a:cubicBezTo>
                  <a:pt x="19" y="33"/>
                  <a:pt x="19" y="33"/>
                  <a:pt x="19" y="33"/>
                </a:cubicBezTo>
                <a:cubicBezTo>
                  <a:pt x="19" y="31"/>
                  <a:pt x="19" y="31"/>
                  <a:pt x="19" y="31"/>
                </a:cubicBezTo>
                <a:cubicBezTo>
                  <a:pt x="5" y="31"/>
                  <a:pt x="5" y="31"/>
                  <a:pt x="5" y="31"/>
                </a:cubicBezTo>
                <a:cubicBezTo>
                  <a:pt x="5" y="45"/>
                  <a:pt x="5" y="45"/>
                  <a:pt x="5" y="45"/>
                </a:cubicBezTo>
                <a:cubicBezTo>
                  <a:pt x="45" y="45"/>
                  <a:pt x="45" y="45"/>
                  <a:pt x="45" y="45"/>
                </a:cubicBezTo>
                <a:cubicBezTo>
                  <a:pt x="45" y="31"/>
                  <a:pt x="45" y="31"/>
                  <a:pt x="45" y="31"/>
                </a:cubicBezTo>
                <a:cubicBezTo>
                  <a:pt x="30" y="31"/>
                  <a:pt x="30" y="31"/>
                  <a:pt x="30"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0"/>
          <p:cNvSpPr>
            <a:spLocks noEditPoints="1"/>
          </p:cNvSpPr>
          <p:nvPr/>
        </p:nvSpPr>
        <p:spPr bwMode="auto">
          <a:xfrm>
            <a:off x="3465513" y="3241675"/>
            <a:ext cx="255587" cy="198438"/>
          </a:xfrm>
          <a:custGeom>
            <a:avLst/>
            <a:gdLst>
              <a:gd name="T0" fmla="*/ 1 w 68"/>
              <a:gd name="T1" fmla="*/ 18 h 53"/>
              <a:gd name="T2" fmla="*/ 10 w 68"/>
              <a:gd name="T3" fmla="*/ 2 h 53"/>
              <a:gd name="T4" fmla="*/ 12 w 68"/>
              <a:gd name="T5" fmla="*/ 0 h 53"/>
              <a:gd name="T6" fmla="*/ 55 w 68"/>
              <a:gd name="T7" fmla="*/ 0 h 53"/>
              <a:gd name="T8" fmla="*/ 58 w 68"/>
              <a:gd name="T9" fmla="*/ 2 h 53"/>
              <a:gd name="T10" fmla="*/ 67 w 68"/>
              <a:gd name="T11" fmla="*/ 18 h 53"/>
              <a:gd name="T12" fmla="*/ 67 w 68"/>
              <a:gd name="T13" fmla="*/ 21 h 53"/>
              <a:gd name="T14" fmla="*/ 67 w 68"/>
              <a:gd name="T15" fmla="*/ 21 h 53"/>
              <a:gd name="T16" fmla="*/ 36 w 68"/>
              <a:gd name="T17" fmla="*/ 52 h 53"/>
              <a:gd name="T18" fmla="*/ 32 w 68"/>
              <a:gd name="T19" fmla="*/ 52 h 53"/>
              <a:gd name="T20" fmla="*/ 32 w 68"/>
              <a:gd name="T21" fmla="*/ 52 h 53"/>
              <a:gd name="T22" fmla="*/ 1 w 68"/>
              <a:gd name="T23" fmla="*/ 21 h 53"/>
              <a:gd name="T24" fmla="*/ 1 w 68"/>
              <a:gd name="T25" fmla="*/ 18 h 53"/>
              <a:gd name="T26" fmla="*/ 7 w 68"/>
              <a:gd name="T27" fmla="*/ 18 h 53"/>
              <a:gd name="T28" fmla="*/ 7 w 68"/>
              <a:gd name="T29" fmla="*/ 18 h 53"/>
              <a:gd name="T30" fmla="*/ 20 w 68"/>
              <a:gd name="T31" fmla="*/ 18 h 53"/>
              <a:gd name="T32" fmla="*/ 13 w 68"/>
              <a:gd name="T33" fmla="*/ 7 h 53"/>
              <a:gd name="T34" fmla="*/ 7 w 68"/>
              <a:gd name="T35" fmla="*/ 18 h 53"/>
              <a:gd name="T36" fmla="*/ 55 w 68"/>
              <a:gd name="T37" fmla="*/ 7 h 53"/>
              <a:gd name="T38" fmla="*/ 55 w 68"/>
              <a:gd name="T39" fmla="*/ 7 h 53"/>
              <a:gd name="T40" fmla="*/ 48 w 68"/>
              <a:gd name="T41" fmla="*/ 18 h 53"/>
              <a:gd name="T42" fmla="*/ 61 w 68"/>
              <a:gd name="T43" fmla="*/ 18 h 53"/>
              <a:gd name="T44" fmla="*/ 55 w 68"/>
              <a:gd name="T45" fmla="*/ 7 h 53"/>
              <a:gd name="T46" fmla="*/ 60 w 68"/>
              <a:gd name="T47" fmla="*/ 21 h 53"/>
              <a:gd name="T48" fmla="*/ 60 w 68"/>
              <a:gd name="T49" fmla="*/ 21 h 53"/>
              <a:gd name="T50" fmla="*/ 46 w 68"/>
              <a:gd name="T51" fmla="*/ 21 h 53"/>
              <a:gd name="T52" fmla="*/ 39 w 68"/>
              <a:gd name="T53" fmla="*/ 42 h 53"/>
              <a:gd name="T54" fmla="*/ 60 w 68"/>
              <a:gd name="T55" fmla="*/ 21 h 53"/>
              <a:gd name="T56" fmla="*/ 29 w 68"/>
              <a:gd name="T57" fmla="*/ 42 h 53"/>
              <a:gd name="T58" fmla="*/ 29 w 68"/>
              <a:gd name="T59" fmla="*/ 42 h 53"/>
              <a:gd name="T60" fmla="*/ 21 w 68"/>
              <a:gd name="T61" fmla="*/ 21 h 53"/>
              <a:gd name="T62" fmla="*/ 8 w 68"/>
              <a:gd name="T63" fmla="*/ 21 h 53"/>
              <a:gd name="T64" fmla="*/ 29 w 68"/>
              <a:gd name="T65" fmla="*/ 42 h 53"/>
              <a:gd name="T66" fmla="*/ 52 w 68"/>
              <a:gd name="T67" fmla="*/ 5 h 53"/>
              <a:gd name="T68" fmla="*/ 52 w 68"/>
              <a:gd name="T69" fmla="*/ 5 h 53"/>
              <a:gd name="T70" fmla="*/ 38 w 68"/>
              <a:gd name="T71" fmla="*/ 5 h 53"/>
              <a:gd name="T72" fmla="*/ 45 w 68"/>
              <a:gd name="T73" fmla="*/ 16 h 53"/>
              <a:gd name="T74" fmla="*/ 52 w 68"/>
              <a:gd name="T75" fmla="*/ 5 h 53"/>
              <a:gd name="T76" fmla="*/ 30 w 68"/>
              <a:gd name="T77" fmla="*/ 5 h 53"/>
              <a:gd name="T78" fmla="*/ 30 w 68"/>
              <a:gd name="T79" fmla="*/ 5 h 53"/>
              <a:gd name="T80" fmla="*/ 16 w 68"/>
              <a:gd name="T81" fmla="*/ 5 h 53"/>
              <a:gd name="T82" fmla="*/ 23 w 68"/>
              <a:gd name="T83" fmla="*/ 16 h 53"/>
              <a:gd name="T84" fmla="*/ 30 w 68"/>
              <a:gd name="T85" fmla="*/ 5 h 53"/>
              <a:gd name="T86" fmla="*/ 25 w 68"/>
              <a:gd name="T87" fmla="*/ 18 h 53"/>
              <a:gd name="T88" fmla="*/ 25 w 68"/>
              <a:gd name="T89" fmla="*/ 18 h 53"/>
              <a:gd name="T90" fmla="*/ 42 w 68"/>
              <a:gd name="T91" fmla="*/ 18 h 53"/>
              <a:gd name="T92" fmla="*/ 34 w 68"/>
              <a:gd name="T93" fmla="*/ 6 h 53"/>
              <a:gd name="T94" fmla="*/ 25 w 68"/>
              <a:gd name="T95" fmla="*/ 18 h 53"/>
              <a:gd name="T96" fmla="*/ 43 w 68"/>
              <a:gd name="T97" fmla="*/ 21 h 53"/>
              <a:gd name="T98" fmla="*/ 43 w 68"/>
              <a:gd name="T99" fmla="*/ 21 h 53"/>
              <a:gd name="T100" fmla="*/ 25 w 68"/>
              <a:gd name="T101" fmla="*/ 21 h 53"/>
              <a:gd name="T102" fmla="*/ 34 w 68"/>
              <a:gd name="T103" fmla="*/ 46 h 53"/>
              <a:gd name="T104" fmla="*/ 43 w 68"/>
              <a:gd name="T10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53">
                <a:moveTo>
                  <a:pt x="1" y="18"/>
                </a:moveTo>
                <a:cubicBezTo>
                  <a:pt x="10" y="2"/>
                  <a:pt x="10" y="2"/>
                  <a:pt x="10" y="2"/>
                </a:cubicBezTo>
                <a:cubicBezTo>
                  <a:pt x="11" y="1"/>
                  <a:pt x="12" y="0"/>
                  <a:pt x="12" y="0"/>
                </a:cubicBezTo>
                <a:cubicBezTo>
                  <a:pt x="55" y="0"/>
                  <a:pt x="55" y="0"/>
                  <a:pt x="55" y="0"/>
                </a:cubicBezTo>
                <a:cubicBezTo>
                  <a:pt x="56" y="0"/>
                  <a:pt x="57" y="1"/>
                  <a:pt x="58" y="2"/>
                </a:cubicBezTo>
                <a:cubicBezTo>
                  <a:pt x="67" y="18"/>
                  <a:pt x="67" y="18"/>
                  <a:pt x="67" y="18"/>
                </a:cubicBezTo>
                <a:cubicBezTo>
                  <a:pt x="68" y="19"/>
                  <a:pt x="68" y="20"/>
                  <a:pt x="67" y="21"/>
                </a:cubicBezTo>
                <a:cubicBezTo>
                  <a:pt x="67" y="21"/>
                  <a:pt x="67" y="21"/>
                  <a:pt x="67" y="21"/>
                </a:cubicBezTo>
                <a:cubicBezTo>
                  <a:pt x="36" y="52"/>
                  <a:pt x="36" y="52"/>
                  <a:pt x="36" y="52"/>
                </a:cubicBezTo>
                <a:cubicBezTo>
                  <a:pt x="35" y="53"/>
                  <a:pt x="33" y="53"/>
                  <a:pt x="32" y="52"/>
                </a:cubicBezTo>
                <a:cubicBezTo>
                  <a:pt x="32" y="52"/>
                  <a:pt x="32" y="52"/>
                  <a:pt x="32" y="52"/>
                </a:cubicBezTo>
                <a:cubicBezTo>
                  <a:pt x="1" y="21"/>
                  <a:pt x="1" y="21"/>
                  <a:pt x="1" y="21"/>
                </a:cubicBezTo>
                <a:cubicBezTo>
                  <a:pt x="0" y="20"/>
                  <a:pt x="0" y="19"/>
                  <a:pt x="1" y="18"/>
                </a:cubicBezTo>
                <a:close/>
                <a:moveTo>
                  <a:pt x="7" y="18"/>
                </a:moveTo>
                <a:cubicBezTo>
                  <a:pt x="7" y="18"/>
                  <a:pt x="7" y="18"/>
                  <a:pt x="7" y="18"/>
                </a:cubicBezTo>
                <a:cubicBezTo>
                  <a:pt x="20" y="18"/>
                  <a:pt x="20" y="18"/>
                  <a:pt x="20" y="18"/>
                </a:cubicBezTo>
                <a:cubicBezTo>
                  <a:pt x="13" y="7"/>
                  <a:pt x="13" y="7"/>
                  <a:pt x="13" y="7"/>
                </a:cubicBezTo>
                <a:cubicBezTo>
                  <a:pt x="7" y="18"/>
                  <a:pt x="7" y="18"/>
                  <a:pt x="7" y="18"/>
                </a:cubicBezTo>
                <a:close/>
                <a:moveTo>
                  <a:pt x="55" y="7"/>
                </a:moveTo>
                <a:cubicBezTo>
                  <a:pt x="55" y="7"/>
                  <a:pt x="55" y="7"/>
                  <a:pt x="55" y="7"/>
                </a:cubicBezTo>
                <a:cubicBezTo>
                  <a:pt x="48" y="18"/>
                  <a:pt x="48" y="18"/>
                  <a:pt x="48" y="18"/>
                </a:cubicBezTo>
                <a:cubicBezTo>
                  <a:pt x="61" y="18"/>
                  <a:pt x="61" y="18"/>
                  <a:pt x="61" y="18"/>
                </a:cubicBezTo>
                <a:cubicBezTo>
                  <a:pt x="55" y="7"/>
                  <a:pt x="55" y="7"/>
                  <a:pt x="55" y="7"/>
                </a:cubicBezTo>
                <a:close/>
                <a:moveTo>
                  <a:pt x="60" y="21"/>
                </a:moveTo>
                <a:cubicBezTo>
                  <a:pt x="60" y="21"/>
                  <a:pt x="60" y="21"/>
                  <a:pt x="60" y="21"/>
                </a:cubicBezTo>
                <a:cubicBezTo>
                  <a:pt x="46" y="21"/>
                  <a:pt x="46" y="21"/>
                  <a:pt x="46" y="21"/>
                </a:cubicBezTo>
                <a:cubicBezTo>
                  <a:pt x="39" y="42"/>
                  <a:pt x="39" y="42"/>
                  <a:pt x="39" y="42"/>
                </a:cubicBezTo>
                <a:cubicBezTo>
                  <a:pt x="60" y="21"/>
                  <a:pt x="60" y="21"/>
                  <a:pt x="60" y="21"/>
                </a:cubicBezTo>
                <a:close/>
                <a:moveTo>
                  <a:pt x="29" y="42"/>
                </a:moveTo>
                <a:cubicBezTo>
                  <a:pt x="29" y="42"/>
                  <a:pt x="29" y="42"/>
                  <a:pt x="29" y="42"/>
                </a:cubicBezTo>
                <a:cubicBezTo>
                  <a:pt x="21" y="21"/>
                  <a:pt x="21" y="21"/>
                  <a:pt x="21" y="21"/>
                </a:cubicBezTo>
                <a:cubicBezTo>
                  <a:pt x="8" y="21"/>
                  <a:pt x="8" y="21"/>
                  <a:pt x="8" y="21"/>
                </a:cubicBezTo>
                <a:cubicBezTo>
                  <a:pt x="29" y="42"/>
                  <a:pt x="29" y="42"/>
                  <a:pt x="29" y="42"/>
                </a:cubicBezTo>
                <a:close/>
                <a:moveTo>
                  <a:pt x="52" y="5"/>
                </a:moveTo>
                <a:cubicBezTo>
                  <a:pt x="52" y="5"/>
                  <a:pt x="52" y="5"/>
                  <a:pt x="52" y="5"/>
                </a:cubicBezTo>
                <a:cubicBezTo>
                  <a:pt x="38" y="5"/>
                  <a:pt x="38" y="5"/>
                  <a:pt x="38" y="5"/>
                </a:cubicBezTo>
                <a:cubicBezTo>
                  <a:pt x="45" y="16"/>
                  <a:pt x="45" y="16"/>
                  <a:pt x="45" y="16"/>
                </a:cubicBezTo>
                <a:cubicBezTo>
                  <a:pt x="52" y="5"/>
                  <a:pt x="52" y="5"/>
                  <a:pt x="52" y="5"/>
                </a:cubicBezTo>
                <a:close/>
                <a:moveTo>
                  <a:pt x="30" y="5"/>
                </a:moveTo>
                <a:cubicBezTo>
                  <a:pt x="30" y="5"/>
                  <a:pt x="30" y="5"/>
                  <a:pt x="30" y="5"/>
                </a:cubicBezTo>
                <a:cubicBezTo>
                  <a:pt x="16" y="5"/>
                  <a:pt x="16" y="5"/>
                  <a:pt x="16" y="5"/>
                </a:cubicBezTo>
                <a:cubicBezTo>
                  <a:pt x="23" y="16"/>
                  <a:pt x="23" y="16"/>
                  <a:pt x="23" y="16"/>
                </a:cubicBezTo>
                <a:cubicBezTo>
                  <a:pt x="30" y="5"/>
                  <a:pt x="30" y="5"/>
                  <a:pt x="30" y="5"/>
                </a:cubicBezTo>
                <a:close/>
                <a:moveTo>
                  <a:pt x="25" y="18"/>
                </a:moveTo>
                <a:cubicBezTo>
                  <a:pt x="25" y="18"/>
                  <a:pt x="25" y="18"/>
                  <a:pt x="25" y="18"/>
                </a:cubicBezTo>
                <a:cubicBezTo>
                  <a:pt x="42" y="18"/>
                  <a:pt x="42" y="18"/>
                  <a:pt x="42" y="18"/>
                </a:cubicBezTo>
                <a:cubicBezTo>
                  <a:pt x="34" y="6"/>
                  <a:pt x="34" y="6"/>
                  <a:pt x="34" y="6"/>
                </a:cubicBezTo>
                <a:cubicBezTo>
                  <a:pt x="25" y="18"/>
                  <a:pt x="25" y="18"/>
                  <a:pt x="25" y="18"/>
                </a:cubicBezTo>
                <a:close/>
                <a:moveTo>
                  <a:pt x="43" y="21"/>
                </a:moveTo>
                <a:cubicBezTo>
                  <a:pt x="43" y="21"/>
                  <a:pt x="43" y="21"/>
                  <a:pt x="43" y="21"/>
                </a:cubicBezTo>
                <a:cubicBezTo>
                  <a:pt x="25" y="21"/>
                  <a:pt x="25" y="21"/>
                  <a:pt x="25" y="21"/>
                </a:cubicBezTo>
                <a:cubicBezTo>
                  <a:pt x="34" y="46"/>
                  <a:pt x="34" y="46"/>
                  <a:pt x="34" y="46"/>
                </a:cubicBezTo>
                <a:cubicBezTo>
                  <a:pt x="43" y="21"/>
                  <a:pt x="43" y="21"/>
                  <a:pt x="4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1"/>
          <p:cNvSpPr>
            <a:spLocks noEditPoints="1"/>
          </p:cNvSpPr>
          <p:nvPr/>
        </p:nvSpPr>
        <p:spPr bwMode="auto">
          <a:xfrm>
            <a:off x="2794000" y="3687763"/>
            <a:ext cx="192088" cy="198437"/>
          </a:xfrm>
          <a:custGeom>
            <a:avLst/>
            <a:gdLst>
              <a:gd name="T0" fmla="*/ 28 w 51"/>
              <a:gd name="T1" fmla="*/ 44 h 53"/>
              <a:gd name="T2" fmla="*/ 24 w 51"/>
              <a:gd name="T3" fmla="*/ 44 h 53"/>
              <a:gd name="T4" fmla="*/ 11 w 51"/>
              <a:gd name="T5" fmla="*/ 8 h 53"/>
              <a:gd name="T6" fmla="*/ 13 w 51"/>
              <a:gd name="T7" fmla="*/ 10 h 53"/>
              <a:gd name="T8" fmla="*/ 9 w 51"/>
              <a:gd name="T9" fmla="*/ 10 h 53"/>
              <a:gd name="T10" fmla="*/ 40 w 51"/>
              <a:gd name="T11" fmla="*/ 8 h 53"/>
              <a:gd name="T12" fmla="*/ 42 w 51"/>
              <a:gd name="T13" fmla="*/ 10 h 53"/>
              <a:gd name="T14" fmla="*/ 38 w 51"/>
              <a:gd name="T15" fmla="*/ 10 h 53"/>
              <a:gd name="T16" fmla="*/ 26 w 51"/>
              <a:gd name="T17" fmla="*/ 38 h 53"/>
              <a:gd name="T18" fmla="*/ 33 w 51"/>
              <a:gd name="T19" fmla="*/ 29 h 53"/>
              <a:gd name="T20" fmla="*/ 36 w 51"/>
              <a:gd name="T21" fmla="*/ 15 h 53"/>
              <a:gd name="T22" fmla="*/ 35 w 51"/>
              <a:gd name="T23" fmla="*/ 14 h 53"/>
              <a:gd name="T24" fmla="*/ 15 w 51"/>
              <a:gd name="T25" fmla="*/ 15 h 53"/>
              <a:gd name="T26" fmla="*/ 18 w 51"/>
              <a:gd name="T27" fmla="*/ 29 h 53"/>
              <a:gd name="T28" fmla="*/ 36 w 51"/>
              <a:gd name="T29" fmla="*/ 30 h 53"/>
              <a:gd name="T30" fmla="*/ 26 w 51"/>
              <a:gd name="T31" fmla="*/ 41 h 53"/>
              <a:gd name="T32" fmla="*/ 25 w 51"/>
              <a:gd name="T33" fmla="*/ 41 h 53"/>
              <a:gd name="T34" fmla="*/ 12 w 51"/>
              <a:gd name="T35" fmla="*/ 16 h 53"/>
              <a:gd name="T36" fmla="*/ 13 w 51"/>
              <a:gd name="T37" fmla="*/ 14 h 53"/>
              <a:gd name="T38" fmla="*/ 15 w 51"/>
              <a:gd name="T39" fmla="*/ 12 h 53"/>
              <a:gd name="T40" fmla="*/ 36 w 51"/>
              <a:gd name="T41" fmla="*/ 12 h 53"/>
              <a:gd name="T42" fmla="*/ 38 w 51"/>
              <a:gd name="T43" fmla="*/ 14 h 53"/>
              <a:gd name="T44" fmla="*/ 39 w 51"/>
              <a:gd name="T45" fmla="*/ 15 h 53"/>
              <a:gd name="T46" fmla="*/ 36 w 51"/>
              <a:gd name="T47" fmla="*/ 30 h 53"/>
              <a:gd name="T48" fmla="*/ 26 w 51"/>
              <a:gd name="T49" fmla="*/ 49 h 53"/>
              <a:gd name="T50" fmla="*/ 47 w 51"/>
              <a:gd name="T51" fmla="*/ 11 h 53"/>
              <a:gd name="T52" fmla="*/ 11 w 51"/>
              <a:gd name="T53" fmla="*/ 4 h 53"/>
              <a:gd name="T54" fmla="*/ 5 w 51"/>
              <a:gd name="T55" fmla="*/ 12 h 53"/>
              <a:gd name="T56" fmla="*/ 27 w 51"/>
              <a:gd name="T57" fmla="*/ 53 h 53"/>
              <a:gd name="T58" fmla="*/ 25 w 51"/>
              <a:gd name="T59" fmla="*/ 53 h 53"/>
              <a:gd name="T60" fmla="*/ 1 w 51"/>
              <a:gd name="T61" fmla="*/ 10 h 53"/>
              <a:gd name="T62" fmla="*/ 2 w 51"/>
              <a:gd name="T63" fmla="*/ 7 h 53"/>
              <a:gd name="T64" fmla="*/ 7 w 51"/>
              <a:gd name="T65" fmla="*/ 2 h 53"/>
              <a:gd name="T66" fmla="*/ 42 w 51"/>
              <a:gd name="T67" fmla="*/ 0 h 53"/>
              <a:gd name="T68" fmla="*/ 44 w 51"/>
              <a:gd name="T69" fmla="*/ 2 h 53"/>
              <a:gd name="T70" fmla="*/ 51 w 51"/>
              <a:gd name="T71" fmla="*/ 9 h 53"/>
              <a:gd name="T72" fmla="*/ 51 w 51"/>
              <a:gd name="T7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3">
                <a:moveTo>
                  <a:pt x="26" y="42"/>
                </a:moveTo>
                <a:cubicBezTo>
                  <a:pt x="27" y="42"/>
                  <a:pt x="28" y="42"/>
                  <a:pt x="28" y="44"/>
                </a:cubicBezTo>
                <a:cubicBezTo>
                  <a:pt x="28" y="45"/>
                  <a:pt x="27" y="46"/>
                  <a:pt x="26" y="46"/>
                </a:cubicBezTo>
                <a:cubicBezTo>
                  <a:pt x="25" y="46"/>
                  <a:pt x="24" y="45"/>
                  <a:pt x="24" y="44"/>
                </a:cubicBezTo>
                <a:cubicBezTo>
                  <a:pt x="24" y="42"/>
                  <a:pt x="25" y="42"/>
                  <a:pt x="26" y="42"/>
                </a:cubicBezTo>
                <a:close/>
                <a:moveTo>
                  <a:pt x="11" y="8"/>
                </a:moveTo>
                <a:cubicBezTo>
                  <a:pt x="11" y="8"/>
                  <a:pt x="11" y="8"/>
                  <a:pt x="11" y="8"/>
                </a:cubicBezTo>
                <a:cubicBezTo>
                  <a:pt x="12" y="8"/>
                  <a:pt x="13" y="9"/>
                  <a:pt x="13" y="10"/>
                </a:cubicBezTo>
                <a:cubicBezTo>
                  <a:pt x="13" y="11"/>
                  <a:pt x="12" y="12"/>
                  <a:pt x="11" y="12"/>
                </a:cubicBezTo>
                <a:cubicBezTo>
                  <a:pt x="10" y="12"/>
                  <a:pt x="9" y="11"/>
                  <a:pt x="9" y="10"/>
                </a:cubicBezTo>
                <a:cubicBezTo>
                  <a:pt x="9" y="9"/>
                  <a:pt x="10" y="8"/>
                  <a:pt x="11" y="8"/>
                </a:cubicBezTo>
                <a:close/>
                <a:moveTo>
                  <a:pt x="40" y="8"/>
                </a:moveTo>
                <a:cubicBezTo>
                  <a:pt x="40" y="8"/>
                  <a:pt x="40" y="8"/>
                  <a:pt x="40" y="8"/>
                </a:cubicBezTo>
                <a:cubicBezTo>
                  <a:pt x="41" y="8"/>
                  <a:pt x="42" y="9"/>
                  <a:pt x="42" y="10"/>
                </a:cubicBezTo>
                <a:cubicBezTo>
                  <a:pt x="42" y="11"/>
                  <a:pt x="41" y="12"/>
                  <a:pt x="40" y="12"/>
                </a:cubicBezTo>
                <a:cubicBezTo>
                  <a:pt x="39" y="12"/>
                  <a:pt x="38" y="11"/>
                  <a:pt x="38" y="10"/>
                </a:cubicBezTo>
                <a:cubicBezTo>
                  <a:pt x="38" y="9"/>
                  <a:pt x="39" y="8"/>
                  <a:pt x="40" y="8"/>
                </a:cubicBezTo>
                <a:close/>
                <a:moveTo>
                  <a:pt x="26" y="38"/>
                </a:moveTo>
                <a:cubicBezTo>
                  <a:pt x="26" y="38"/>
                  <a:pt x="26" y="38"/>
                  <a:pt x="26" y="38"/>
                </a:cubicBezTo>
                <a:cubicBezTo>
                  <a:pt x="29" y="36"/>
                  <a:pt x="31" y="32"/>
                  <a:pt x="33" y="29"/>
                </a:cubicBezTo>
                <a:cubicBezTo>
                  <a:pt x="35" y="25"/>
                  <a:pt x="37" y="21"/>
                  <a:pt x="37" y="16"/>
                </a:cubicBezTo>
                <a:cubicBezTo>
                  <a:pt x="37" y="16"/>
                  <a:pt x="37" y="16"/>
                  <a:pt x="36" y="15"/>
                </a:cubicBezTo>
                <a:cubicBezTo>
                  <a:pt x="36" y="15"/>
                  <a:pt x="36" y="15"/>
                  <a:pt x="36" y="15"/>
                </a:cubicBezTo>
                <a:cubicBezTo>
                  <a:pt x="36" y="15"/>
                  <a:pt x="35" y="14"/>
                  <a:pt x="35" y="14"/>
                </a:cubicBezTo>
                <a:cubicBezTo>
                  <a:pt x="16" y="14"/>
                  <a:pt x="16" y="14"/>
                  <a:pt x="16" y="14"/>
                </a:cubicBezTo>
                <a:cubicBezTo>
                  <a:pt x="16" y="14"/>
                  <a:pt x="16" y="15"/>
                  <a:pt x="15" y="15"/>
                </a:cubicBezTo>
                <a:cubicBezTo>
                  <a:pt x="15" y="16"/>
                  <a:pt x="14" y="16"/>
                  <a:pt x="14" y="16"/>
                </a:cubicBezTo>
                <a:cubicBezTo>
                  <a:pt x="15" y="21"/>
                  <a:pt x="16" y="25"/>
                  <a:pt x="18" y="29"/>
                </a:cubicBezTo>
                <a:cubicBezTo>
                  <a:pt x="20" y="32"/>
                  <a:pt x="23" y="36"/>
                  <a:pt x="26" y="38"/>
                </a:cubicBezTo>
                <a:close/>
                <a:moveTo>
                  <a:pt x="36" y="30"/>
                </a:moveTo>
                <a:cubicBezTo>
                  <a:pt x="36" y="30"/>
                  <a:pt x="36" y="30"/>
                  <a:pt x="36" y="30"/>
                </a:cubicBezTo>
                <a:cubicBezTo>
                  <a:pt x="33" y="34"/>
                  <a:pt x="30" y="38"/>
                  <a:pt x="26" y="41"/>
                </a:cubicBezTo>
                <a:cubicBezTo>
                  <a:pt x="26" y="41"/>
                  <a:pt x="26" y="41"/>
                  <a:pt x="26" y="41"/>
                </a:cubicBezTo>
                <a:cubicBezTo>
                  <a:pt x="26" y="41"/>
                  <a:pt x="25" y="41"/>
                  <a:pt x="25" y="41"/>
                </a:cubicBezTo>
                <a:cubicBezTo>
                  <a:pt x="21" y="38"/>
                  <a:pt x="18" y="34"/>
                  <a:pt x="16" y="30"/>
                </a:cubicBezTo>
                <a:cubicBezTo>
                  <a:pt x="14" y="26"/>
                  <a:pt x="12" y="21"/>
                  <a:pt x="12" y="16"/>
                </a:cubicBezTo>
                <a:cubicBezTo>
                  <a:pt x="12" y="16"/>
                  <a:pt x="12" y="15"/>
                  <a:pt x="12" y="15"/>
                </a:cubicBezTo>
                <a:cubicBezTo>
                  <a:pt x="13" y="14"/>
                  <a:pt x="13" y="14"/>
                  <a:pt x="13" y="14"/>
                </a:cubicBezTo>
                <a:cubicBezTo>
                  <a:pt x="13" y="14"/>
                  <a:pt x="13" y="14"/>
                  <a:pt x="13" y="14"/>
                </a:cubicBezTo>
                <a:cubicBezTo>
                  <a:pt x="14" y="13"/>
                  <a:pt x="14" y="13"/>
                  <a:pt x="15" y="12"/>
                </a:cubicBezTo>
                <a:cubicBezTo>
                  <a:pt x="15" y="12"/>
                  <a:pt x="15" y="12"/>
                  <a:pt x="16" y="12"/>
                </a:cubicBezTo>
                <a:cubicBezTo>
                  <a:pt x="36" y="12"/>
                  <a:pt x="36" y="12"/>
                  <a:pt x="36" y="12"/>
                </a:cubicBezTo>
                <a:cubicBezTo>
                  <a:pt x="36" y="12"/>
                  <a:pt x="36" y="12"/>
                  <a:pt x="37" y="12"/>
                </a:cubicBezTo>
                <a:cubicBezTo>
                  <a:pt x="37" y="13"/>
                  <a:pt x="38" y="13"/>
                  <a:pt x="38" y="14"/>
                </a:cubicBezTo>
                <a:cubicBezTo>
                  <a:pt x="38" y="14"/>
                  <a:pt x="38" y="14"/>
                  <a:pt x="38" y="14"/>
                </a:cubicBezTo>
                <a:cubicBezTo>
                  <a:pt x="38" y="14"/>
                  <a:pt x="39" y="14"/>
                  <a:pt x="39" y="15"/>
                </a:cubicBezTo>
                <a:cubicBezTo>
                  <a:pt x="40" y="15"/>
                  <a:pt x="40" y="16"/>
                  <a:pt x="40" y="16"/>
                </a:cubicBezTo>
                <a:cubicBezTo>
                  <a:pt x="39" y="21"/>
                  <a:pt x="38" y="26"/>
                  <a:pt x="36" y="30"/>
                </a:cubicBezTo>
                <a:close/>
                <a:moveTo>
                  <a:pt x="26" y="49"/>
                </a:moveTo>
                <a:cubicBezTo>
                  <a:pt x="26" y="49"/>
                  <a:pt x="26" y="49"/>
                  <a:pt x="26" y="49"/>
                </a:cubicBezTo>
                <a:cubicBezTo>
                  <a:pt x="39" y="42"/>
                  <a:pt x="47" y="27"/>
                  <a:pt x="47" y="12"/>
                </a:cubicBezTo>
                <a:cubicBezTo>
                  <a:pt x="47" y="11"/>
                  <a:pt x="47" y="11"/>
                  <a:pt x="47" y="11"/>
                </a:cubicBezTo>
                <a:cubicBezTo>
                  <a:pt x="44" y="10"/>
                  <a:pt x="41" y="7"/>
                  <a:pt x="41" y="4"/>
                </a:cubicBezTo>
                <a:cubicBezTo>
                  <a:pt x="11" y="4"/>
                  <a:pt x="11" y="4"/>
                  <a:pt x="11" y="4"/>
                </a:cubicBezTo>
                <a:cubicBezTo>
                  <a:pt x="10" y="7"/>
                  <a:pt x="8" y="10"/>
                  <a:pt x="5" y="11"/>
                </a:cubicBezTo>
                <a:cubicBezTo>
                  <a:pt x="5" y="12"/>
                  <a:pt x="5" y="12"/>
                  <a:pt x="5" y="12"/>
                </a:cubicBezTo>
                <a:cubicBezTo>
                  <a:pt x="5" y="27"/>
                  <a:pt x="12" y="42"/>
                  <a:pt x="26" y="49"/>
                </a:cubicBezTo>
                <a:close/>
                <a:moveTo>
                  <a:pt x="27" y="53"/>
                </a:moveTo>
                <a:cubicBezTo>
                  <a:pt x="27" y="53"/>
                  <a:pt x="27" y="53"/>
                  <a:pt x="27" y="53"/>
                </a:cubicBezTo>
                <a:cubicBezTo>
                  <a:pt x="26" y="53"/>
                  <a:pt x="25" y="53"/>
                  <a:pt x="25" y="53"/>
                </a:cubicBezTo>
                <a:cubicBezTo>
                  <a:pt x="10" y="45"/>
                  <a:pt x="0" y="29"/>
                  <a:pt x="0" y="12"/>
                </a:cubicBezTo>
                <a:cubicBezTo>
                  <a:pt x="0" y="12"/>
                  <a:pt x="1" y="11"/>
                  <a:pt x="1" y="10"/>
                </a:cubicBezTo>
                <a:cubicBezTo>
                  <a:pt x="1" y="10"/>
                  <a:pt x="1" y="9"/>
                  <a:pt x="1" y="9"/>
                </a:cubicBezTo>
                <a:cubicBezTo>
                  <a:pt x="1" y="8"/>
                  <a:pt x="1" y="7"/>
                  <a:pt x="2" y="7"/>
                </a:cubicBezTo>
                <a:cubicBezTo>
                  <a:pt x="5" y="7"/>
                  <a:pt x="7" y="4"/>
                  <a:pt x="7" y="2"/>
                </a:cubicBezTo>
                <a:cubicBezTo>
                  <a:pt x="7" y="2"/>
                  <a:pt x="7" y="2"/>
                  <a:pt x="7" y="2"/>
                </a:cubicBezTo>
                <a:cubicBezTo>
                  <a:pt x="7" y="1"/>
                  <a:pt x="8" y="0"/>
                  <a:pt x="9" y="0"/>
                </a:cubicBezTo>
                <a:cubicBezTo>
                  <a:pt x="42" y="0"/>
                  <a:pt x="42" y="0"/>
                  <a:pt x="42" y="0"/>
                </a:cubicBezTo>
                <a:cubicBezTo>
                  <a:pt x="42" y="0"/>
                  <a:pt x="42" y="0"/>
                  <a:pt x="42" y="0"/>
                </a:cubicBezTo>
                <a:cubicBezTo>
                  <a:pt x="44" y="0"/>
                  <a:pt x="44" y="1"/>
                  <a:pt x="44" y="2"/>
                </a:cubicBezTo>
                <a:cubicBezTo>
                  <a:pt x="44" y="4"/>
                  <a:pt x="46" y="7"/>
                  <a:pt x="49" y="7"/>
                </a:cubicBezTo>
                <a:cubicBezTo>
                  <a:pt x="50" y="7"/>
                  <a:pt x="51" y="8"/>
                  <a:pt x="51" y="9"/>
                </a:cubicBezTo>
                <a:cubicBezTo>
                  <a:pt x="51" y="9"/>
                  <a:pt x="51" y="10"/>
                  <a:pt x="51" y="10"/>
                </a:cubicBezTo>
                <a:cubicBezTo>
                  <a:pt x="51" y="11"/>
                  <a:pt x="51" y="12"/>
                  <a:pt x="51" y="12"/>
                </a:cubicBezTo>
                <a:cubicBezTo>
                  <a:pt x="51" y="29"/>
                  <a:pt x="42" y="45"/>
                  <a:pt x="2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8" name="Freeform 82"/>
          <p:cNvSpPr>
            <a:spLocks noEditPoints="1"/>
          </p:cNvSpPr>
          <p:nvPr/>
        </p:nvSpPr>
        <p:spPr bwMode="auto">
          <a:xfrm>
            <a:off x="5924550" y="3889375"/>
            <a:ext cx="222250" cy="263525"/>
          </a:xfrm>
          <a:custGeom>
            <a:avLst/>
            <a:gdLst>
              <a:gd name="T0" fmla="*/ 37 w 59"/>
              <a:gd name="T1" fmla="*/ 3 h 70"/>
              <a:gd name="T2" fmla="*/ 48 w 59"/>
              <a:gd name="T3" fmla="*/ 8 h 70"/>
              <a:gd name="T4" fmla="*/ 49 w 59"/>
              <a:gd name="T5" fmla="*/ 10 h 70"/>
              <a:gd name="T6" fmla="*/ 56 w 59"/>
              <a:gd name="T7" fmla="*/ 11 h 70"/>
              <a:gd name="T8" fmla="*/ 59 w 59"/>
              <a:gd name="T9" fmla="*/ 14 h 70"/>
              <a:gd name="T10" fmla="*/ 56 w 59"/>
              <a:gd name="T11" fmla="*/ 70 h 70"/>
              <a:gd name="T12" fmla="*/ 2 w 59"/>
              <a:gd name="T13" fmla="*/ 70 h 70"/>
              <a:gd name="T14" fmla="*/ 0 w 59"/>
              <a:gd name="T15" fmla="*/ 67 h 70"/>
              <a:gd name="T16" fmla="*/ 2 w 59"/>
              <a:gd name="T17" fmla="*/ 11 h 70"/>
              <a:gd name="T18" fmla="*/ 9 w 59"/>
              <a:gd name="T19" fmla="*/ 11 h 70"/>
              <a:gd name="T20" fmla="*/ 11 w 59"/>
              <a:gd name="T21" fmla="*/ 8 h 70"/>
              <a:gd name="T22" fmla="*/ 19 w 59"/>
              <a:gd name="T23" fmla="*/ 8 h 70"/>
              <a:gd name="T24" fmla="*/ 29 w 59"/>
              <a:gd name="T25" fmla="*/ 0 h 70"/>
              <a:gd name="T26" fmla="*/ 41 w 59"/>
              <a:gd name="T27" fmla="*/ 30 h 70"/>
              <a:gd name="T28" fmla="*/ 44 w 59"/>
              <a:gd name="T29" fmla="*/ 34 h 70"/>
              <a:gd name="T30" fmla="*/ 23 w 59"/>
              <a:gd name="T31" fmla="*/ 51 h 70"/>
              <a:gd name="T32" fmla="*/ 14 w 59"/>
              <a:gd name="T33" fmla="*/ 43 h 70"/>
              <a:gd name="T34" fmla="*/ 18 w 59"/>
              <a:gd name="T35" fmla="*/ 39 h 70"/>
              <a:gd name="T36" fmla="*/ 41 w 59"/>
              <a:gd name="T37" fmla="*/ 30 h 70"/>
              <a:gd name="T38" fmla="*/ 36 w 59"/>
              <a:gd name="T39" fmla="*/ 8 h 70"/>
              <a:gd name="T40" fmla="*/ 29 w 59"/>
              <a:gd name="T41" fmla="*/ 4 h 70"/>
              <a:gd name="T42" fmla="*/ 23 w 59"/>
              <a:gd name="T43" fmla="*/ 8 h 70"/>
              <a:gd name="T44" fmla="*/ 36 w 59"/>
              <a:gd name="T45" fmla="*/ 8 h 70"/>
              <a:gd name="T46" fmla="*/ 49 w 59"/>
              <a:gd name="T47" fmla="*/ 16 h 70"/>
              <a:gd name="T48" fmla="*/ 48 w 59"/>
              <a:gd name="T49" fmla="*/ 19 h 70"/>
              <a:gd name="T50" fmla="*/ 29 w 59"/>
              <a:gd name="T51" fmla="*/ 19 h 70"/>
              <a:gd name="T52" fmla="*/ 9 w 59"/>
              <a:gd name="T53" fmla="*/ 18 h 70"/>
              <a:gd name="T54" fmla="*/ 9 w 59"/>
              <a:gd name="T55" fmla="*/ 16 h 70"/>
              <a:gd name="T56" fmla="*/ 5 w 59"/>
              <a:gd name="T57" fmla="*/ 65 h 70"/>
              <a:gd name="T58" fmla="*/ 54 w 59"/>
              <a:gd name="T59" fmla="*/ 16 h 70"/>
              <a:gd name="T60" fmla="*/ 29 w 59"/>
              <a:gd name="T61" fmla="*/ 11 h 70"/>
              <a:gd name="T62" fmla="*/ 13 w 59"/>
              <a:gd name="T63" fmla="*/ 11 h 70"/>
              <a:gd name="T64" fmla="*/ 13 w 59"/>
              <a:gd name="T65" fmla="*/ 16 h 70"/>
              <a:gd name="T66" fmla="*/ 46 w 59"/>
              <a:gd name="T67" fmla="*/ 16 h 70"/>
              <a:gd name="T68" fmla="*/ 46 w 59"/>
              <a:gd name="T69" fmla="*/ 1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70">
                <a:moveTo>
                  <a:pt x="29" y="0"/>
                </a:moveTo>
                <a:cubicBezTo>
                  <a:pt x="32" y="0"/>
                  <a:pt x="35" y="2"/>
                  <a:pt x="37" y="3"/>
                </a:cubicBezTo>
                <a:cubicBezTo>
                  <a:pt x="38" y="5"/>
                  <a:pt x="39" y="6"/>
                  <a:pt x="39" y="8"/>
                </a:cubicBezTo>
                <a:cubicBezTo>
                  <a:pt x="48" y="8"/>
                  <a:pt x="48" y="8"/>
                  <a:pt x="48" y="8"/>
                </a:cubicBezTo>
                <a:cubicBezTo>
                  <a:pt x="48" y="8"/>
                  <a:pt x="49" y="9"/>
                  <a:pt x="49" y="10"/>
                </a:cubicBezTo>
                <a:cubicBezTo>
                  <a:pt x="49" y="10"/>
                  <a:pt x="49" y="10"/>
                  <a:pt x="49" y="10"/>
                </a:cubicBezTo>
                <a:cubicBezTo>
                  <a:pt x="49" y="11"/>
                  <a:pt x="49" y="11"/>
                  <a:pt x="49" y="11"/>
                </a:cubicBezTo>
                <a:cubicBezTo>
                  <a:pt x="56" y="11"/>
                  <a:pt x="56" y="11"/>
                  <a:pt x="56" y="11"/>
                </a:cubicBezTo>
                <a:cubicBezTo>
                  <a:pt x="58" y="11"/>
                  <a:pt x="59" y="12"/>
                  <a:pt x="59" y="14"/>
                </a:cubicBezTo>
                <a:cubicBezTo>
                  <a:pt x="59" y="14"/>
                  <a:pt x="59" y="14"/>
                  <a:pt x="59" y="14"/>
                </a:cubicBezTo>
                <a:cubicBezTo>
                  <a:pt x="59" y="67"/>
                  <a:pt x="59" y="67"/>
                  <a:pt x="59" y="67"/>
                </a:cubicBezTo>
                <a:cubicBezTo>
                  <a:pt x="59" y="69"/>
                  <a:pt x="58" y="70"/>
                  <a:pt x="56" y="70"/>
                </a:cubicBezTo>
                <a:cubicBezTo>
                  <a:pt x="56" y="70"/>
                  <a:pt x="56" y="70"/>
                  <a:pt x="56" y="70"/>
                </a:cubicBezTo>
                <a:cubicBezTo>
                  <a:pt x="2" y="70"/>
                  <a:pt x="2" y="70"/>
                  <a:pt x="2" y="70"/>
                </a:cubicBezTo>
                <a:cubicBezTo>
                  <a:pt x="1" y="70"/>
                  <a:pt x="0" y="69"/>
                  <a:pt x="0" y="67"/>
                </a:cubicBezTo>
                <a:cubicBezTo>
                  <a:pt x="0" y="67"/>
                  <a:pt x="0" y="67"/>
                  <a:pt x="0" y="67"/>
                </a:cubicBezTo>
                <a:cubicBezTo>
                  <a:pt x="0" y="14"/>
                  <a:pt x="0" y="14"/>
                  <a:pt x="0" y="14"/>
                </a:cubicBezTo>
                <a:cubicBezTo>
                  <a:pt x="0" y="12"/>
                  <a:pt x="1" y="11"/>
                  <a:pt x="2" y="11"/>
                </a:cubicBezTo>
                <a:cubicBezTo>
                  <a:pt x="2" y="11"/>
                  <a:pt x="2" y="11"/>
                  <a:pt x="2" y="11"/>
                </a:cubicBezTo>
                <a:cubicBezTo>
                  <a:pt x="9" y="11"/>
                  <a:pt x="9" y="11"/>
                  <a:pt x="9" y="11"/>
                </a:cubicBezTo>
                <a:cubicBezTo>
                  <a:pt x="9" y="10"/>
                  <a:pt x="9" y="10"/>
                  <a:pt x="9" y="10"/>
                </a:cubicBezTo>
                <a:cubicBezTo>
                  <a:pt x="9" y="9"/>
                  <a:pt x="10" y="8"/>
                  <a:pt x="11" y="8"/>
                </a:cubicBezTo>
                <a:cubicBezTo>
                  <a:pt x="11" y="8"/>
                  <a:pt x="11" y="8"/>
                  <a:pt x="11" y="8"/>
                </a:cubicBezTo>
                <a:cubicBezTo>
                  <a:pt x="19" y="8"/>
                  <a:pt x="19" y="8"/>
                  <a:pt x="19" y="8"/>
                </a:cubicBezTo>
                <a:cubicBezTo>
                  <a:pt x="20" y="6"/>
                  <a:pt x="21" y="5"/>
                  <a:pt x="22" y="3"/>
                </a:cubicBezTo>
                <a:cubicBezTo>
                  <a:pt x="24" y="2"/>
                  <a:pt x="27" y="0"/>
                  <a:pt x="29" y="0"/>
                </a:cubicBezTo>
                <a:close/>
                <a:moveTo>
                  <a:pt x="41" y="30"/>
                </a:moveTo>
                <a:cubicBezTo>
                  <a:pt x="41" y="30"/>
                  <a:pt x="41" y="30"/>
                  <a:pt x="41" y="30"/>
                </a:cubicBezTo>
                <a:cubicBezTo>
                  <a:pt x="42" y="29"/>
                  <a:pt x="43" y="29"/>
                  <a:pt x="44" y="30"/>
                </a:cubicBezTo>
                <a:cubicBezTo>
                  <a:pt x="45" y="31"/>
                  <a:pt x="45" y="33"/>
                  <a:pt x="44" y="34"/>
                </a:cubicBezTo>
                <a:cubicBezTo>
                  <a:pt x="27" y="51"/>
                  <a:pt x="27" y="51"/>
                  <a:pt x="27" y="51"/>
                </a:cubicBezTo>
                <a:cubicBezTo>
                  <a:pt x="26" y="52"/>
                  <a:pt x="24" y="52"/>
                  <a:pt x="23" y="51"/>
                </a:cubicBezTo>
                <a:cubicBezTo>
                  <a:pt x="23" y="51"/>
                  <a:pt x="23" y="51"/>
                  <a:pt x="23" y="51"/>
                </a:cubicBezTo>
                <a:cubicBezTo>
                  <a:pt x="14" y="43"/>
                  <a:pt x="14" y="43"/>
                  <a:pt x="14" y="43"/>
                </a:cubicBezTo>
                <a:cubicBezTo>
                  <a:pt x="13" y="42"/>
                  <a:pt x="13" y="40"/>
                  <a:pt x="14" y="39"/>
                </a:cubicBezTo>
                <a:cubicBezTo>
                  <a:pt x="15" y="38"/>
                  <a:pt x="17" y="38"/>
                  <a:pt x="18" y="39"/>
                </a:cubicBezTo>
                <a:cubicBezTo>
                  <a:pt x="25" y="46"/>
                  <a:pt x="25" y="46"/>
                  <a:pt x="25" y="46"/>
                </a:cubicBezTo>
                <a:cubicBezTo>
                  <a:pt x="41" y="30"/>
                  <a:pt x="41" y="30"/>
                  <a:pt x="41" y="30"/>
                </a:cubicBezTo>
                <a:close/>
                <a:moveTo>
                  <a:pt x="36" y="8"/>
                </a:moveTo>
                <a:cubicBezTo>
                  <a:pt x="36" y="8"/>
                  <a:pt x="36" y="8"/>
                  <a:pt x="36" y="8"/>
                </a:cubicBezTo>
                <a:cubicBezTo>
                  <a:pt x="36" y="7"/>
                  <a:pt x="35" y="6"/>
                  <a:pt x="34" y="6"/>
                </a:cubicBezTo>
                <a:cubicBezTo>
                  <a:pt x="33" y="4"/>
                  <a:pt x="31" y="4"/>
                  <a:pt x="29" y="4"/>
                </a:cubicBezTo>
                <a:cubicBezTo>
                  <a:pt x="27" y="4"/>
                  <a:pt x="26" y="4"/>
                  <a:pt x="24" y="6"/>
                </a:cubicBezTo>
                <a:cubicBezTo>
                  <a:pt x="24" y="6"/>
                  <a:pt x="23" y="7"/>
                  <a:pt x="23" y="8"/>
                </a:cubicBezTo>
                <a:cubicBezTo>
                  <a:pt x="29" y="8"/>
                  <a:pt x="29" y="8"/>
                  <a:pt x="29" y="8"/>
                </a:cubicBezTo>
                <a:cubicBezTo>
                  <a:pt x="36" y="8"/>
                  <a:pt x="36" y="8"/>
                  <a:pt x="36" y="8"/>
                </a:cubicBezTo>
                <a:close/>
                <a:moveTo>
                  <a:pt x="49" y="16"/>
                </a:moveTo>
                <a:cubicBezTo>
                  <a:pt x="49" y="16"/>
                  <a:pt x="49" y="16"/>
                  <a:pt x="49" y="16"/>
                </a:cubicBezTo>
                <a:cubicBezTo>
                  <a:pt x="49" y="18"/>
                  <a:pt x="49" y="18"/>
                  <a:pt x="49" y="18"/>
                </a:cubicBezTo>
                <a:cubicBezTo>
                  <a:pt x="49" y="19"/>
                  <a:pt x="48" y="19"/>
                  <a:pt x="48" y="19"/>
                </a:cubicBezTo>
                <a:cubicBezTo>
                  <a:pt x="48" y="19"/>
                  <a:pt x="48" y="19"/>
                  <a:pt x="48" y="19"/>
                </a:cubicBezTo>
                <a:cubicBezTo>
                  <a:pt x="29" y="19"/>
                  <a:pt x="29" y="19"/>
                  <a:pt x="29" y="19"/>
                </a:cubicBezTo>
                <a:cubicBezTo>
                  <a:pt x="11" y="19"/>
                  <a:pt x="11" y="19"/>
                  <a:pt x="11" y="19"/>
                </a:cubicBezTo>
                <a:cubicBezTo>
                  <a:pt x="10" y="19"/>
                  <a:pt x="9" y="19"/>
                  <a:pt x="9" y="18"/>
                </a:cubicBezTo>
                <a:cubicBezTo>
                  <a:pt x="9" y="18"/>
                  <a:pt x="9" y="18"/>
                  <a:pt x="9" y="18"/>
                </a:cubicBezTo>
                <a:cubicBezTo>
                  <a:pt x="9" y="16"/>
                  <a:pt x="9" y="16"/>
                  <a:pt x="9" y="16"/>
                </a:cubicBezTo>
                <a:cubicBezTo>
                  <a:pt x="5" y="16"/>
                  <a:pt x="5" y="16"/>
                  <a:pt x="5" y="16"/>
                </a:cubicBezTo>
                <a:cubicBezTo>
                  <a:pt x="5" y="65"/>
                  <a:pt x="5" y="65"/>
                  <a:pt x="5" y="65"/>
                </a:cubicBezTo>
                <a:cubicBezTo>
                  <a:pt x="54" y="65"/>
                  <a:pt x="54" y="65"/>
                  <a:pt x="54" y="65"/>
                </a:cubicBezTo>
                <a:cubicBezTo>
                  <a:pt x="54" y="16"/>
                  <a:pt x="54" y="16"/>
                  <a:pt x="54" y="16"/>
                </a:cubicBezTo>
                <a:cubicBezTo>
                  <a:pt x="49" y="16"/>
                  <a:pt x="49" y="16"/>
                  <a:pt x="49" y="16"/>
                </a:cubicBezTo>
                <a:close/>
                <a:moveTo>
                  <a:pt x="29" y="11"/>
                </a:moveTo>
                <a:cubicBezTo>
                  <a:pt x="29" y="11"/>
                  <a:pt x="29" y="11"/>
                  <a:pt x="29" y="11"/>
                </a:cubicBezTo>
                <a:cubicBezTo>
                  <a:pt x="13" y="11"/>
                  <a:pt x="13" y="11"/>
                  <a:pt x="13" y="11"/>
                </a:cubicBezTo>
                <a:cubicBezTo>
                  <a:pt x="13" y="14"/>
                  <a:pt x="13" y="14"/>
                  <a:pt x="13" y="14"/>
                </a:cubicBezTo>
                <a:cubicBezTo>
                  <a:pt x="13" y="16"/>
                  <a:pt x="13" y="16"/>
                  <a:pt x="13" y="16"/>
                </a:cubicBezTo>
                <a:cubicBezTo>
                  <a:pt x="29" y="16"/>
                  <a:pt x="29" y="16"/>
                  <a:pt x="29" y="16"/>
                </a:cubicBezTo>
                <a:cubicBezTo>
                  <a:pt x="46" y="16"/>
                  <a:pt x="46" y="16"/>
                  <a:pt x="46" y="16"/>
                </a:cubicBezTo>
                <a:cubicBezTo>
                  <a:pt x="46" y="14"/>
                  <a:pt x="46" y="14"/>
                  <a:pt x="46" y="14"/>
                </a:cubicBezTo>
                <a:cubicBezTo>
                  <a:pt x="46" y="11"/>
                  <a:pt x="46" y="11"/>
                  <a:pt x="46" y="11"/>
                </a:cubicBezTo>
                <a:cubicBezTo>
                  <a:pt x="29" y="11"/>
                  <a:pt x="29" y="11"/>
                  <a:pt x="29"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9" name="Rectangle 83"/>
          <p:cNvSpPr>
            <a:spLocks noChangeArrowheads="1"/>
          </p:cNvSpPr>
          <p:nvPr/>
        </p:nvSpPr>
        <p:spPr bwMode="auto">
          <a:xfrm>
            <a:off x="5942013" y="1444625"/>
            <a:ext cx="19907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b="1">
                <a:solidFill>
                  <a:srgbClr val="EF6541"/>
                </a:solidFill>
              </a:rPr>
              <a:t>TOPIC HEADER TWO</a:t>
            </a:r>
            <a:endParaRPr lang="en-US" altLang="zh-CN" sz="800">
              <a:solidFill>
                <a:srgbClr val="EF654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4900" name="Rectangle 84"/>
          <p:cNvSpPr>
            <a:spLocks noChangeArrowheads="1"/>
          </p:cNvSpPr>
          <p:nvPr/>
        </p:nvSpPr>
        <p:spPr bwMode="auto">
          <a:xfrm>
            <a:off x="693738" y="2225675"/>
            <a:ext cx="19907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en-US" altLang="zh-CN" sz="800" b="1">
                <a:solidFill>
                  <a:srgbClr val="EF6541"/>
                </a:solidFill>
              </a:rPr>
              <a:t>TOPIC HEADER ONE</a:t>
            </a:r>
            <a:endParaRPr lang="en-US" altLang="zh-CN" sz="800">
              <a:solidFill>
                <a:srgbClr val="EF6541"/>
              </a:solidFill>
            </a:endParaRPr>
          </a:p>
          <a:p>
            <a:pPr algn="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4901" name="Rectangle 85"/>
          <p:cNvSpPr>
            <a:spLocks noChangeArrowheads="1"/>
          </p:cNvSpPr>
          <p:nvPr/>
        </p:nvSpPr>
        <p:spPr bwMode="auto">
          <a:xfrm>
            <a:off x="6516688" y="3813175"/>
            <a:ext cx="199072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b="1">
                <a:solidFill>
                  <a:srgbClr val="EF6541"/>
                </a:solidFill>
              </a:rPr>
              <a:t>TOPIC HEADER THREE</a:t>
            </a:r>
            <a:endParaRPr lang="en-US" altLang="zh-CN" sz="800">
              <a:solidFill>
                <a:srgbClr val="EF654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614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03</a:t>
            </a:r>
          </a:p>
        </p:txBody>
      </p:sp>
      <p:sp>
        <p:nvSpPr>
          <p:cNvPr id="6150"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1" name="Group 7"/>
          <p:cNvGrpSpPr>
            <a:grpSpLocks/>
          </p:cNvGrpSpPr>
          <p:nvPr/>
        </p:nvGrpSpPr>
        <p:grpSpPr bwMode="auto">
          <a:xfrm>
            <a:off x="1406525" y="1871663"/>
            <a:ext cx="177800" cy="174625"/>
            <a:chOff x="223" y="203"/>
            <a:chExt cx="213" cy="211"/>
          </a:xfrm>
        </p:grpSpPr>
        <p:sp>
          <p:nvSpPr>
            <p:cNvPr id="6152"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4"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5" name="Group 11"/>
          <p:cNvGrpSpPr>
            <a:grpSpLocks/>
          </p:cNvGrpSpPr>
          <p:nvPr/>
        </p:nvGrpSpPr>
        <p:grpSpPr bwMode="auto">
          <a:xfrm flipV="1">
            <a:off x="2849563" y="2730500"/>
            <a:ext cx="130175" cy="127000"/>
            <a:chOff x="223" y="203"/>
            <a:chExt cx="213" cy="211"/>
          </a:xfrm>
        </p:grpSpPr>
        <p:sp>
          <p:nvSpPr>
            <p:cNvPr id="6156"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59" name="Picture 1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635125"/>
            <a:ext cx="536575" cy="638175"/>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16"/>
          <p:cNvSpPr>
            <a:spLocks noChangeArrowheads="1"/>
          </p:cNvSpPr>
          <p:nvPr/>
        </p:nvSpPr>
        <p:spPr bwMode="auto">
          <a:xfrm>
            <a:off x="3995738" y="2189163"/>
            <a:ext cx="45370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400" b="1">
                <a:solidFill>
                  <a:srgbClr val="EF6541"/>
                </a:solidFill>
              </a:rPr>
              <a:t>Insert Header Topic Here</a:t>
            </a:r>
          </a:p>
          <a:p>
            <a:pPr>
              <a:buFont typeface="Arial" charset="0"/>
              <a:buNone/>
            </a:pPr>
            <a:r>
              <a:rPr lang="en-US" altLang="zh-CN" sz="1200">
                <a:solidFill>
                  <a:schemeClr val="bg1"/>
                </a:solidFill>
              </a:rPr>
              <a:t>We have many PowerPoint templates that has been specifically designed to help anyone that is stepping into the world of PowerPoint for the very first time.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638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388"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16389"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16390" name="Rectangle 6" descr="0x786"/>
          <p:cNvSpPr>
            <a:spLocks noChangeArrowheads="1"/>
          </p:cNvSpPr>
          <p:nvPr/>
        </p:nvSpPr>
        <p:spPr bwMode="auto">
          <a:xfrm>
            <a:off x="355600" y="1419225"/>
            <a:ext cx="1054100" cy="1031875"/>
          </a:xfrm>
          <a:prstGeom prst="rect">
            <a:avLst/>
          </a:prstGeom>
          <a:blipFill dpi="0" rotWithShape="1">
            <a:blip r:embed="rId3"/>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1" name="Rectangle 7" descr="0115mvtps00039"/>
          <p:cNvSpPr>
            <a:spLocks noChangeArrowheads="1"/>
          </p:cNvSpPr>
          <p:nvPr/>
        </p:nvSpPr>
        <p:spPr bwMode="auto">
          <a:xfrm>
            <a:off x="1409700" y="1419225"/>
            <a:ext cx="1054100" cy="1031875"/>
          </a:xfrm>
          <a:prstGeom prst="rect">
            <a:avLst/>
          </a:prstGeom>
          <a:blipFill dpi="0" rotWithShape="1">
            <a:blip r:embed="rId4"/>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2" name="Rectangle 8" descr="u=1617022354,2789598155&amp;fm=21&amp;gp=0"/>
          <p:cNvSpPr>
            <a:spLocks noChangeArrowheads="1"/>
          </p:cNvSpPr>
          <p:nvPr/>
        </p:nvSpPr>
        <p:spPr bwMode="auto">
          <a:xfrm>
            <a:off x="2463800" y="1419225"/>
            <a:ext cx="1054100" cy="1031875"/>
          </a:xfrm>
          <a:prstGeom prst="rect">
            <a:avLst/>
          </a:prstGeom>
          <a:blipFill dpi="0" rotWithShape="1">
            <a:blip r:embed="rId5"/>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3" name="Rectangle 9" descr="reu_177855_11副本"/>
          <p:cNvSpPr>
            <a:spLocks noChangeArrowheads="1"/>
          </p:cNvSpPr>
          <p:nvPr/>
        </p:nvSpPr>
        <p:spPr bwMode="auto">
          <a:xfrm>
            <a:off x="3517900" y="1419225"/>
            <a:ext cx="1054100" cy="1031875"/>
          </a:xfrm>
          <a:prstGeom prst="rect">
            <a:avLst/>
          </a:prstGeom>
          <a:blipFill dpi="0" rotWithShape="1">
            <a:blip r:embed="rId6"/>
            <a:srcRect/>
            <a:stretch>
              <a:fillRect b="-610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4" name="Rectangle 10" descr="u=290065061,2920051158&amp;fm=15&amp;gp=0"/>
          <p:cNvSpPr>
            <a:spLocks noChangeArrowheads="1"/>
          </p:cNvSpPr>
          <p:nvPr/>
        </p:nvSpPr>
        <p:spPr bwMode="auto">
          <a:xfrm>
            <a:off x="4572000" y="1419225"/>
            <a:ext cx="1054100" cy="1031875"/>
          </a:xfrm>
          <a:prstGeom prst="rect">
            <a:avLst/>
          </a:prstGeom>
          <a:blipFill dpi="0" rotWithShape="1">
            <a:blip r:embed="rId7"/>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5" name="Rectangle 11" descr="u=2137848116,541256983&amp;fm=15&amp;gp=0"/>
          <p:cNvSpPr>
            <a:spLocks noChangeArrowheads="1"/>
          </p:cNvSpPr>
          <p:nvPr/>
        </p:nvSpPr>
        <p:spPr bwMode="auto">
          <a:xfrm>
            <a:off x="5626100" y="1419225"/>
            <a:ext cx="1054100" cy="1031875"/>
          </a:xfrm>
          <a:prstGeom prst="rect">
            <a:avLst/>
          </a:prstGeom>
          <a:blipFill dpi="0" rotWithShape="1">
            <a:blip r:embed="rId8"/>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6" name="Rectangle 12" descr="u=1717212382,2371057790&amp;fm=21&amp;gp=0"/>
          <p:cNvSpPr>
            <a:spLocks noChangeArrowheads="1"/>
          </p:cNvSpPr>
          <p:nvPr/>
        </p:nvSpPr>
        <p:spPr bwMode="auto">
          <a:xfrm>
            <a:off x="6680200" y="1419225"/>
            <a:ext cx="1054100" cy="1031875"/>
          </a:xfrm>
          <a:prstGeom prst="rect">
            <a:avLst/>
          </a:prstGeom>
          <a:blipFill dpi="0" rotWithShape="1">
            <a:blip r:embed="rId9"/>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97" name="Rectangle 13" descr="u=675315739,1325690911&amp;fm=21&amp;gp=0"/>
          <p:cNvSpPr>
            <a:spLocks noChangeArrowheads="1"/>
          </p:cNvSpPr>
          <p:nvPr/>
        </p:nvSpPr>
        <p:spPr bwMode="auto">
          <a:xfrm>
            <a:off x="7734300" y="1419225"/>
            <a:ext cx="1054100" cy="1031875"/>
          </a:xfrm>
          <a:prstGeom prst="rect">
            <a:avLst/>
          </a:prstGeom>
          <a:blipFill dpi="0" rotWithShape="1">
            <a:blip r:embed="rId10"/>
            <a:srcRect/>
            <a:stretch>
              <a:fillRect b="-21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6398" name="Group 14"/>
          <p:cNvGrpSpPr>
            <a:grpSpLocks/>
          </p:cNvGrpSpPr>
          <p:nvPr/>
        </p:nvGrpSpPr>
        <p:grpSpPr bwMode="auto">
          <a:xfrm>
            <a:off x="547688" y="3270250"/>
            <a:ext cx="336550" cy="276225"/>
            <a:chOff x="0" y="0"/>
            <a:chExt cx="212" cy="174"/>
          </a:xfrm>
        </p:grpSpPr>
        <p:sp>
          <p:nvSpPr>
            <p:cNvPr id="16399" name="Freeform 15"/>
            <p:cNvSpPr>
              <a:spLocks noEditPoints="1"/>
            </p:cNvSpPr>
            <p:nvPr/>
          </p:nvSpPr>
          <p:spPr bwMode="auto">
            <a:xfrm>
              <a:off x="0" y="0"/>
              <a:ext cx="212" cy="174"/>
            </a:xfrm>
            <a:custGeom>
              <a:avLst/>
              <a:gdLst>
                <a:gd name="T0" fmla="*/ 0 w 212"/>
                <a:gd name="T1" fmla="*/ 0 h 174"/>
                <a:gd name="T2" fmla="*/ 0 w 212"/>
                <a:gd name="T3" fmla="*/ 174 h 174"/>
                <a:gd name="T4" fmla="*/ 212 w 212"/>
                <a:gd name="T5" fmla="*/ 174 h 174"/>
                <a:gd name="T6" fmla="*/ 212 w 212"/>
                <a:gd name="T7" fmla="*/ 0 h 174"/>
                <a:gd name="T8" fmla="*/ 0 w 212"/>
                <a:gd name="T9" fmla="*/ 0 h 174"/>
                <a:gd name="T10" fmla="*/ 194 w 212"/>
                <a:gd name="T11" fmla="*/ 19 h 174"/>
                <a:gd name="T12" fmla="*/ 194 w 212"/>
                <a:gd name="T13" fmla="*/ 56 h 174"/>
                <a:gd name="T14" fmla="*/ 129 w 212"/>
                <a:gd name="T15" fmla="*/ 105 h 174"/>
                <a:gd name="T16" fmla="*/ 111 w 212"/>
                <a:gd name="T17" fmla="*/ 91 h 174"/>
                <a:gd name="T18" fmla="*/ 111 w 212"/>
                <a:gd name="T19" fmla="*/ 91 h 174"/>
                <a:gd name="T20" fmla="*/ 86 w 212"/>
                <a:gd name="T21" fmla="*/ 71 h 174"/>
                <a:gd name="T22" fmla="*/ 18 w 212"/>
                <a:gd name="T23" fmla="*/ 108 h 174"/>
                <a:gd name="T24" fmla="*/ 18 w 212"/>
                <a:gd name="T25" fmla="*/ 19 h 174"/>
                <a:gd name="T26" fmla="*/ 194 w 212"/>
                <a:gd name="T27" fmla="*/ 19 h 174"/>
                <a:gd name="T28" fmla="*/ 18 w 212"/>
                <a:gd name="T29" fmla="*/ 154 h 174"/>
                <a:gd name="T30" fmla="*/ 18 w 212"/>
                <a:gd name="T31" fmla="*/ 128 h 174"/>
                <a:gd name="T32" fmla="*/ 84 w 212"/>
                <a:gd name="T33" fmla="*/ 92 h 174"/>
                <a:gd name="T34" fmla="*/ 128 w 212"/>
                <a:gd name="T35" fmla="*/ 128 h 174"/>
                <a:gd name="T36" fmla="*/ 128 w 212"/>
                <a:gd name="T37" fmla="*/ 128 h 174"/>
                <a:gd name="T38" fmla="*/ 142 w 212"/>
                <a:gd name="T39" fmla="*/ 140 h 174"/>
                <a:gd name="T40" fmla="*/ 154 w 212"/>
                <a:gd name="T41" fmla="*/ 126 h 174"/>
                <a:gd name="T42" fmla="*/ 143 w 212"/>
                <a:gd name="T43" fmla="*/ 117 h 174"/>
                <a:gd name="T44" fmla="*/ 194 w 212"/>
                <a:gd name="T45" fmla="*/ 79 h 174"/>
                <a:gd name="T46" fmla="*/ 194 w 212"/>
                <a:gd name="T47" fmla="*/ 154 h 174"/>
                <a:gd name="T48" fmla="*/ 18 w 212"/>
                <a:gd name="T49" fmla="*/ 15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2" h="174">
                  <a:moveTo>
                    <a:pt x="0" y="0"/>
                  </a:moveTo>
                  <a:lnTo>
                    <a:pt x="0" y="174"/>
                  </a:lnTo>
                  <a:lnTo>
                    <a:pt x="212" y="174"/>
                  </a:lnTo>
                  <a:lnTo>
                    <a:pt x="212" y="0"/>
                  </a:lnTo>
                  <a:lnTo>
                    <a:pt x="0" y="0"/>
                  </a:lnTo>
                  <a:close/>
                  <a:moveTo>
                    <a:pt x="194" y="19"/>
                  </a:moveTo>
                  <a:lnTo>
                    <a:pt x="194" y="56"/>
                  </a:lnTo>
                  <a:lnTo>
                    <a:pt x="129" y="105"/>
                  </a:lnTo>
                  <a:lnTo>
                    <a:pt x="111" y="91"/>
                  </a:lnTo>
                  <a:lnTo>
                    <a:pt x="111" y="91"/>
                  </a:lnTo>
                  <a:lnTo>
                    <a:pt x="86" y="71"/>
                  </a:lnTo>
                  <a:lnTo>
                    <a:pt x="18" y="108"/>
                  </a:lnTo>
                  <a:lnTo>
                    <a:pt x="18" y="19"/>
                  </a:lnTo>
                  <a:lnTo>
                    <a:pt x="194" y="19"/>
                  </a:lnTo>
                  <a:close/>
                  <a:moveTo>
                    <a:pt x="18" y="154"/>
                  </a:moveTo>
                  <a:lnTo>
                    <a:pt x="18" y="128"/>
                  </a:lnTo>
                  <a:lnTo>
                    <a:pt x="84" y="92"/>
                  </a:lnTo>
                  <a:lnTo>
                    <a:pt x="128" y="128"/>
                  </a:lnTo>
                  <a:lnTo>
                    <a:pt x="128" y="128"/>
                  </a:lnTo>
                  <a:lnTo>
                    <a:pt x="142" y="140"/>
                  </a:lnTo>
                  <a:lnTo>
                    <a:pt x="154" y="126"/>
                  </a:lnTo>
                  <a:lnTo>
                    <a:pt x="143" y="117"/>
                  </a:lnTo>
                  <a:lnTo>
                    <a:pt x="194" y="79"/>
                  </a:lnTo>
                  <a:lnTo>
                    <a:pt x="194" y="154"/>
                  </a:lnTo>
                  <a:lnTo>
                    <a:pt x="18"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400" name="Oval 16"/>
            <p:cNvSpPr>
              <a:spLocks noChangeArrowheads="1"/>
            </p:cNvSpPr>
            <p:nvPr/>
          </p:nvSpPr>
          <p:spPr bwMode="auto">
            <a:xfrm>
              <a:off x="123" y="36"/>
              <a:ext cx="34" cy="3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6401" name="Rectangle 17"/>
          <p:cNvSpPr>
            <a:spLocks noChangeArrowheads="1"/>
          </p:cNvSpPr>
          <p:nvPr/>
        </p:nvSpPr>
        <p:spPr bwMode="auto">
          <a:xfrm>
            <a:off x="1042988" y="3290888"/>
            <a:ext cx="16033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buFont typeface="Arial" charset="0"/>
              <a:buNone/>
            </a:pPr>
            <a:r>
              <a:rPr lang="en-US" altLang="zh-CN" sz="1000">
                <a:solidFill>
                  <a:schemeClr val="bg1"/>
                </a:solidFill>
              </a:rPr>
              <a:t>Insert Header Topic Here</a:t>
            </a:r>
          </a:p>
        </p:txBody>
      </p:sp>
      <p:sp>
        <p:nvSpPr>
          <p:cNvPr id="16402" name="Rectangle 18"/>
          <p:cNvSpPr>
            <a:spLocks noChangeArrowheads="1"/>
          </p:cNvSpPr>
          <p:nvPr/>
        </p:nvSpPr>
        <p:spPr bwMode="auto">
          <a:xfrm>
            <a:off x="4787900" y="2859088"/>
            <a:ext cx="37687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a:solidFill>
                  <a:schemeClr val="bg1"/>
                </a:solidFill>
              </a:rPr>
              <a:t>WHAT MAKES US DIFFERENT?</a:t>
            </a: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p>
        </p:txBody>
      </p:sp>
      <p:sp>
        <p:nvSpPr>
          <p:cNvPr id="16403" name="Line 19"/>
          <p:cNvSpPr>
            <a:spLocks noChangeShapeType="1"/>
          </p:cNvSpPr>
          <p:nvPr/>
        </p:nvSpPr>
        <p:spPr bwMode="auto">
          <a:xfrm>
            <a:off x="1020763" y="3278188"/>
            <a:ext cx="0" cy="26035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6404" name="Rectangle 20"/>
          <p:cNvSpPr>
            <a:spLocks noChangeArrowheads="1"/>
          </p:cNvSpPr>
          <p:nvPr/>
        </p:nvSpPr>
        <p:spPr bwMode="auto">
          <a:xfrm>
            <a:off x="4787900" y="4011613"/>
            <a:ext cx="37687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p>
        </p:txBody>
      </p:sp>
      <p:sp>
        <p:nvSpPr>
          <p:cNvPr id="16405" name="Rectangle 21"/>
          <p:cNvSpPr>
            <a:spLocks noChangeArrowheads="1"/>
          </p:cNvSpPr>
          <p:nvPr/>
        </p:nvSpPr>
        <p:spPr bwMode="auto">
          <a:xfrm>
            <a:off x="538163" y="3624263"/>
            <a:ext cx="2886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2400" b="1">
                <a:solidFill>
                  <a:srgbClr val="EF6541"/>
                </a:solidFill>
              </a:rPr>
              <a:t>MARKETING</a:t>
            </a:r>
            <a:r>
              <a:rPr lang="en-US" altLang="zh-CN" sz="2400" b="1">
                <a:solidFill>
                  <a:schemeClr val="bg1"/>
                </a:solidFill>
              </a:rPr>
              <a:t> TEAM</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2"/>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nvGrpSpPr>
            <p:cNvPr id="17473" name="Group 65"/>
            <p:cNvGrpSpPr>
              <a:grpSpLocks/>
            </p:cNvGrpSpPr>
            <p:nvPr/>
          </p:nvGrpSpPr>
          <p:grpSpPr bwMode="auto">
            <a:xfrm>
              <a:off x="240" y="0"/>
              <a:ext cx="2246" cy="1810"/>
              <a:chOff x="0" y="0"/>
              <a:chExt cx="2556" cy="1958"/>
            </a:xfrm>
          </p:grpSpPr>
          <p:pic>
            <p:nvPicPr>
              <p:cNvPr id="17474" name="Picture 66" descr="apple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556"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75" name="Rectangle 67" descr="Money"/>
              <p:cNvSpPr>
                <a:spLocks noChangeArrowheads="1"/>
              </p:cNvSpPr>
              <p:nvPr/>
            </p:nvSpPr>
            <p:spPr bwMode="auto">
              <a:xfrm>
                <a:off x="99" y="100"/>
                <a:ext cx="2358" cy="1336"/>
              </a:xfrm>
              <a:prstGeom prst="rect">
                <a:avLst/>
              </a:prstGeom>
              <a:blipFill dpi="0" rotWithShape="1">
                <a:blip r:embed="rId4"/>
                <a:srcRect/>
                <a:stretch>
                  <a:fillRect b="-16791"/>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grpSp>
      <p:sp>
        <p:nvSpPr>
          <p:cNvPr id="17476" name="Rectangle 68"/>
          <p:cNvSpPr>
            <a:spLocks noChangeArrowheads="1"/>
          </p:cNvSpPr>
          <p:nvPr/>
        </p:nvSpPr>
        <p:spPr bwMode="auto">
          <a:xfrm>
            <a:off x="998538" y="3003550"/>
            <a:ext cx="3573462"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1200" b="1">
                <a:solidFill>
                  <a:schemeClr val="bg1"/>
                </a:solidFill>
              </a:rPr>
              <a:t>WRITE YOUR GREAT TITLE HERE</a:t>
            </a:r>
            <a:endParaRPr lang="zh-CN" altLang="en-US" sz="1200" b="1">
              <a:solidFill>
                <a:schemeClr val="bg1"/>
              </a:solidFill>
            </a:endParaRPr>
          </a:p>
          <a:p>
            <a:pPr>
              <a:lnSpc>
                <a:spcPct val="120000"/>
              </a:lnSpc>
              <a:buFont typeface="Arial" charset="0"/>
              <a:buNone/>
            </a:pPr>
            <a:endParaRPr lang="zh-CN" altLang="en-US" sz="800" b="1">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a:t>
            </a:r>
            <a:endParaRPr lang="zh-CN" altLang="en-US" sz="800">
              <a:solidFill>
                <a:schemeClr val="bg1"/>
              </a:solidFill>
            </a:endParaRPr>
          </a:p>
          <a:p>
            <a:pPr>
              <a:lnSpc>
                <a:spcPct val="120000"/>
              </a:lnSpc>
              <a:buFont typeface="Arial" charset="0"/>
              <a:buNone/>
            </a:pPr>
            <a:endParaRPr lang="zh-CN" altLang="en-US" sz="800">
              <a:solidFill>
                <a:schemeClr val="bg1"/>
              </a:solidFill>
            </a:endParaRP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17413"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789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7892"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37893"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37894" name="Rectangle 6" descr="001e90bc453a118d6b4237"/>
          <p:cNvSpPr>
            <a:spLocks noChangeArrowheads="1"/>
          </p:cNvSpPr>
          <p:nvPr/>
        </p:nvSpPr>
        <p:spPr bwMode="auto">
          <a:xfrm>
            <a:off x="1582738" y="1600200"/>
            <a:ext cx="1404937" cy="1376363"/>
          </a:xfrm>
          <a:prstGeom prst="rect">
            <a:avLst/>
          </a:prstGeom>
          <a:blipFill dpi="0" rotWithShape="1">
            <a:blip r:embed="rId3"/>
            <a:srcRect/>
            <a:stretch>
              <a:fillRect b="-240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5" name="Rectangle 7" descr="160621-20121008053042-5"/>
          <p:cNvSpPr>
            <a:spLocks noChangeArrowheads="1"/>
          </p:cNvSpPr>
          <p:nvPr/>
        </p:nvSpPr>
        <p:spPr bwMode="auto">
          <a:xfrm>
            <a:off x="3168650" y="2976563"/>
            <a:ext cx="1408113" cy="1376362"/>
          </a:xfrm>
          <a:prstGeom prst="rect">
            <a:avLst/>
          </a:prstGeom>
          <a:blipFill dpi="0" rotWithShape="1">
            <a:blip r:embed="rId4"/>
            <a:srcRect/>
            <a:stretch>
              <a:fillRect b="-130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6" name="Rectangle 8" descr="160621-20121008052951-1"/>
          <p:cNvSpPr>
            <a:spLocks noChangeArrowheads="1"/>
          </p:cNvSpPr>
          <p:nvPr/>
        </p:nvSpPr>
        <p:spPr bwMode="auto">
          <a:xfrm>
            <a:off x="4783138" y="1600200"/>
            <a:ext cx="1408112" cy="1376363"/>
          </a:xfrm>
          <a:prstGeom prst="rect">
            <a:avLst/>
          </a:prstGeom>
          <a:blipFill dpi="0" rotWithShape="1">
            <a:blip r:embed="rId5"/>
            <a:srcRect/>
            <a:stretch>
              <a:fillRect b="-164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7" name="Rectangle 9" descr="160621-20121008053041-4"/>
          <p:cNvSpPr>
            <a:spLocks noChangeArrowheads="1"/>
          </p:cNvSpPr>
          <p:nvPr/>
        </p:nvSpPr>
        <p:spPr bwMode="auto">
          <a:xfrm>
            <a:off x="6407150" y="2976563"/>
            <a:ext cx="1404938" cy="1376362"/>
          </a:xfrm>
          <a:prstGeom prst="rect">
            <a:avLst/>
          </a:prstGeom>
          <a:blipFill dpi="0" rotWithShape="1">
            <a:blip r:embed="rId6"/>
            <a:srcRect/>
            <a:stretch>
              <a:fillRect b="-1411"/>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8" name="Rectangle 10"/>
          <p:cNvSpPr>
            <a:spLocks noChangeArrowheads="1"/>
          </p:cNvSpPr>
          <p:nvPr/>
        </p:nvSpPr>
        <p:spPr bwMode="auto">
          <a:xfrm>
            <a:off x="0" y="2881313"/>
            <a:ext cx="9153525" cy="952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9" name="Rectangle 11"/>
          <p:cNvSpPr>
            <a:spLocks noChangeArrowheads="1"/>
          </p:cNvSpPr>
          <p:nvPr/>
        </p:nvSpPr>
        <p:spPr bwMode="auto">
          <a:xfrm>
            <a:off x="1582738" y="2608263"/>
            <a:ext cx="263525" cy="273050"/>
          </a:xfrm>
          <a:prstGeom prst="rect">
            <a:avLst/>
          </a:prstGeom>
          <a:solidFill>
            <a:srgbClr val="EF6541">
              <a:alpha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900" name="Rectangle 12"/>
          <p:cNvSpPr>
            <a:spLocks noChangeArrowheads="1"/>
          </p:cNvSpPr>
          <p:nvPr/>
        </p:nvSpPr>
        <p:spPr bwMode="auto">
          <a:xfrm>
            <a:off x="4783138" y="2608263"/>
            <a:ext cx="263525" cy="273050"/>
          </a:xfrm>
          <a:prstGeom prst="rect">
            <a:avLst/>
          </a:prstGeom>
          <a:solidFill>
            <a:srgbClr val="EF6541">
              <a:alpha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901" name="Rectangle 13"/>
          <p:cNvSpPr>
            <a:spLocks noChangeArrowheads="1"/>
          </p:cNvSpPr>
          <p:nvPr/>
        </p:nvSpPr>
        <p:spPr bwMode="auto">
          <a:xfrm>
            <a:off x="3168650" y="2981325"/>
            <a:ext cx="265113" cy="273050"/>
          </a:xfrm>
          <a:prstGeom prst="rect">
            <a:avLst/>
          </a:prstGeom>
          <a:solidFill>
            <a:srgbClr val="EF6541">
              <a:alpha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902" name="Rectangle 14"/>
          <p:cNvSpPr>
            <a:spLocks noChangeArrowheads="1"/>
          </p:cNvSpPr>
          <p:nvPr/>
        </p:nvSpPr>
        <p:spPr bwMode="auto">
          <a:xfrm>
            <a:off x="6407150" y="2981325"/>
            <a:ext cx="263525" cy="273050"/>
          </a:xfrm>
          <a:prstGeom prst="rect">
            <a:avLst/>
          </a:prstGeom>
          <a:solidFill>
            <a:srgbClr val="EF6541">
              <a:alpha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903" name="Text Box 15"/>
          <p:cNvSpPr txBox="1">
            <a:spLocks noChangeArrowheads="1"/>
          </p:cNvSpPr>
          <p:nvPr/>
        </p:nvSpPr>
        <p:spPr bwMode="auto">
          <a:xfrm>
            <a:off x="1547813" y="2627313"/>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chemeClr val="bg1"/>
                </a:solidFill>
              </a:rPr>
              <a:t>01</a:t>
            </a:r>
          </a:p>
        </p:txBody>
      </p:sp>
      <p:sp>
        <p:nvSpPr>
          <p:cNvPr id="37904" name="Text Box 16"/>
          <p:cNvSpPr txBox="1">
            <a:spLocks noChangeArrowheads="1"/>
          </p:cNvSpPr>
          <p:nvPr/>
        </p:nvSpPr>
        <p:spPr bwMode="auto">
          <a:xfrm>
            <a:off x="4752975" y="2627313"/>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chemeClr val="bg1"/>
                </a:solidFill>
              </a:rPr>
              <a:t>03</a:t>
            </a:r>
          </a:p>
        </p:txBody>
      </p:sp>
      <p:sp>
        <p:nvSpPr>
          <p:cNvPr id="37905" name="Text Box 17"/>
          <p:cNvSpPr txBox="1">
            <a:spLocks noChangeArrowheads="1"/>
          </p:cNvSpPr>
          <p:nvPr/>
        </p:nvSpPr>
        <p:spPr bwMode="auto">
          <a:xfrm>
            <a:off x="3144838" y="2979738"/>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chemeClr val="bg1"/>
                </a:solidFill>
              </a:rPr>
              <a:t>02</a:t>
            </a:r>
          </a:p>
        </p:txBody>
      </p:sp>
      <p:sp>
        <p:nvSpPr>
          <p:cNvPr id="37906" name="Text Box 18"/>
          <p:cNvSpPr txBox="1">
            <a:spLocks noChangeArrowheads="1"/>
          </p:cNvSpPr>
          <p:nvPr/>
        </p:nvSpPr>
        <p:spPr bwMode="auto">
          <a:xfrm>
            <a:off x="6384925" y="2979738"/>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chemeClr val="bg1"/>
                </a:solidFill>
              </a:rPr>
              <a:t>04</a:t>
            </a:r>
          </a:p>
        </p:txBody>
      </p:sp>
      <p:sp>
        <p:nvSpPr>
          <p:cNvPr id="37907" name="Rectangle 19"/>
          <p:cNvSpPr>
            <a:spLocks noChangeArrowheads="1"/>
          </p:cNvSpPr>
          <p:nvPr/>
        </p:nvSpPr>
        <p:spPr bwMode="auto">
          <a:xfrm>
            <a:off x="1598613" y="3392488"/>
            <a:ext cx="136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HEAD INFO HERE</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7908" name="Rectangle 20"/>
          <p:cNvSpPr>
            <a:spLocks noChangeArrowheads="1"/>
          </p:cNvSpPr>
          <p:nvPr/>
        </p:nvSpPr>
        <p:spPr bwMode="auto">
          <a:xfrm>
            <a:off x="4800600" y="3392488"/>
            <a:ext cx="136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HEAD INFO HERE</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7909" name="Rectangle 21"/>
          <p:cNvSpPr>
            <a:spLocks noChangeArrowheads="1"/>
          </p:cNvSpPr>
          <p:nvPr/>
        </p:nvSpPr>
        <p:spPr bwMode="auto">
          <a:xfrm>
            <a:off x="3184525" y="1952625"/>
            <a:ext cx="136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HEAD INFO HERE</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
        <p:nvSpPr>
          <p:cNvPr id="37910" name="Rectangle 22"/>
          <p:cNvSpPr>
            <a:spLocks noChangeArrowheads="1"/>
          </p:cNvSpPr>
          <p:nvPr/>
        </p:nvSpPr>
        <p:spPr bwMode="auto">
          <a:xfrm>
            <a:off x="6421438" y="1952625"/>
            <a:ext cx="1368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HEAD INFO HERE</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843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436"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18437"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18438" name="Oval 6"/>
          <p:cNvSpPr>
            <a:spLocks noChangeArrowheads="1"/>
          </p:cNvSpPr>
          <p:nvPr/>
        </p:nvSpPr>
        <p:spPr bwMode="auto">
          <a:xfrm>
            <a:off x="4268788" y="1387475"/>
            <a:ext cx="590550" cy="5873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9" name="Oval 7"/>
          <p:cNvSpPr>
            <a:spLocks noChangeArrowheads="1"/>
          </p:cNvSpPr>
          <p:nvPr/>
        </p:nvSpPr>
        <p:spPr bwMode="auto">
          <a:xfrm>
            <a:off x="4268788" y="2273300"/>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Oval 8"/>
          <p:cNvSpPr>
            <a:spLocks noChangeArrowheads="1"/>
          </p:cNvSpPr>
          <p:nvPr/>
        </p:nvSpPr>
        <p:spPr bwMode="auto">
          <a:xfrm>
            <a:off x="4268788" y="3160713"/>
            <a:ext cx="590550" cy="58896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Oval 9"/>
          <p:cNvSpPr>
            <a:spLocks noChangeArrowheads="1"/>
          </p:cNvSpPr>
          <p:nvPr/>
        </p:nvSpPr>
        <p:spPr bwMode="auto">
          <a:xfrm>
            <a:off x="4268788" y="4048125"/>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2" name="Freeform 10"/>
          <p:cNvSpPr>
            <a:spLocks/>
          </p:cNvSpPr>
          <p:nvPr/>
        </p:nvSpPr>
        <p:spPr bwMode="auto">
          <a:xfrm>
            <a:off x="4057650" y="1176338"/>
            <a:ext cx="1012825" cy="3671887"/>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3" name="Freeform 11"/>
          <p:cNvSpPr>
            <a:spLocks/>
          </p:cNvSpPr>
          <p:nvPr/>
        </p:nvSpPr>
        <p:spPr bwMode="auto">
          <a:xfrm>
            <a:off x="4968875" y="148431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4" name="Freeform 12"/>
          <p:cNvSpPr>
            <a:spLocks/>
          </p:cNvSpPr>
          <p:nvPr/>
        </p:nvSpPr>
        <p:spPr bwMode="auto">
          <a:xfrm>
            <a:off x="3906838" y="2368550"/>
            <a:ext cx="268287" cy="398463"/>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5" name="Freeform 13"/>
          <p:cNvSpPr>
            <a:spLocks/>
          </p:cNvSpPr>
          <p:nvPr/>
        </p:nvSpPr>
        <p:spPr bwMode="auto">
          <a:xfrm>
            <a:off x="3906838" y="4143375"/>
            <a:ext cx="268287" cy="398463"/>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6" name="Freeform 14"/>
          <p:cNvSpPr>
            <a:spLocks/>
          </p:cNvSpPr>
          <p:nvPr/>
        </p:nvSpPr>
        <p:spPr bwMode="auto">
          <a:xfrm>
            <a:off x="4968875" y="325596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7" name="Group 15"/>
          <p:cNvGrpSpPr>
            <a:grpSpLocks/>
          </p:cNvGrpSpPr>
          <p:nvPr/>
        </p:nvGrpSpPr>
        <p:grpSpPr bwMode="auto">
          <a:xfrm>
            <a:off x="4459288" y="2460625"/>
            <a:ext cx="227012" cy="215900"/>
            <a:chOff x="0" y="0"/>
            <a:chExt cx="143" cy="136"/>
          </a:xfrm>
        </p:grpSpPr>
        <p:sp>
          <p:nvSpPr>
            <p:cNvPr id="18448" name="Freeform 16"/>
            <p:cNvSpPr>
              <a:spLocks/>
            </p:cNvSpPr>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9" name="Freeform 17"/>
            <p:cNvSpPr>
              <a:spLocks noEditPoints="1"/>
            </p:cNvSpPr>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0" name="Group 18"/>
          <p:cNvGrpSpPr>
            <a:grpSpLocks/>
          </p:cNvGrpSpPr>
          <p:nvPr/>
        </p:nvGrpSpPr>
        <p:grpSpPr bwMode="auto">
          <a:xfrm>
            <a:off x="4476750" y="1555750"/>
            <a:ext cx="195263" cy="268288"/>
            <a:chOff x="0" y="0"/>
            <a:chExt cx="123" cy="169"/>
          </a:xfrm>
        </p:grpSpPr>
        <p:sp>
          <p:nvSpPr>
            <p:cNvPr id="18451" name="Freeform 19"/>
            <p:cNvSpPr>
              <a:spLocks noEditPoints="1"/>
            </p:cNvSpPr>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2" name="Freeform 20"/>
            <p:cNvSpPr>
              <a:spLocks noEditPoints="1"/>
            </p:cNvSpPr>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3" name="Freeform 21"/>
            <p:cNvSpPr>
              <a:spLocks noEditPoints="1"/>
            </p:cNvSpPr>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4" name="Freeform 22"/>
            <p:cNvSpPr>
              <a:spLocks/>
            </p:cNvSpPr>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5" name="Group 23"/>
          <p:cNvGrpSpPr>
            <a:grpSpLocks/>
          </p:cNvGrpSpPr>
          <p:nvPr/>
        </p:nvGrpSpPr>
        <p:grpSpPr bwMode="auto">
          <a:xfrm>
            <a:off x="4446588" y="3368675"/>
            <a:ext cx="215900" cy="174625"/>
            <a:chOff x="0" y="0"/>
            <a:chExt cx="136" cy="110"/>
          </a:xfrm>
        </p:grpSpPr>
        <p:sp>
          <p:nvSpPr>
            <p:cNvPr id="18456" name="Freeform 24"/>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7" name="Freeform 25"/>
            <p:cNvSpPr>
              <a:spLocks/>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8" name="Group 26"/>
          <p:cNvGrpSpPr>
            <a:grpSpLocks/>
          </p:cNvGrpSpPr>
          <p:nvPr/>
        </p:nvGrpSpPr>
        <p:grpSpPr bwMode="auto">
          <a:xfrm>
            <a:off x="4491038" y="4221163"/>
            <a:ext cx="177800" cy="242887"/>
            <a:chOff x="0" y="0"/>
            <a:chExt cx="112" cy="153"/>
          </a:xfrm>
        </p:grpSpPr>
        <p:sp>
          <p:nvSpPr>
            <p:cNvPr id="18459" name="Freeform 27"/>
            <p:cNvSpPr>
              <a:spLocks noEditPoints="1"/>
            </p:cNvSpPr>
            <p:nvPr/>
          </p:nvSpPr>
          <p:spPr bwMode="auto">
            <a:xfrm>
              <a:off x="0" y="0"/>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0" name="Rectangle 28"/>
            <p:cNvSpPr>
              <a:spLocks noChangeArrowheads="1"/>
            </p:cNvSpPr>
            <p:nvPr/>
          </p:nvSpPr>
          <p:spPr bwMode="auto">
            <a:xfrm>
              <a:off x="21" y="40"/>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1" name="Rectangle 29"/>
            <p:cNvSpPr>
              <a:spLocks noChangeArrowheads="1"/>
            </p:cNvSpPr>
            <p:nvPr/>
          </p:nvSpPr>
          <p:spPr bwMode="auto">
            <a:xfrm>
              <a:off x="21" y="62"/>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2" name="Rectangle 30"/>
            <p:cNvSpPr>
              <a:spLocks noChangeArrowheads="1"/>
            </p:cNvSpPr>
            <p:nvPr/>
          </p:nvSpPr>
          <p:spPr bwMode="auto">
            <a:xfrm>
              <a:off x="21" y="8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3" name="Rectangle 31"/>
            <p:cNvSpPr>
              <a:spLocks noChangeArrowheads="1"/>
            </p:cNvSpPr>
            <p:nvPr/>
          </p:nvSpPr>
          <p:spPr bwMode="auto">
            <a:xfrm>
              <a:off x="21" y="108"/>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464" name="Rectangle 32"/>
          <p:cNvSpPr>
            <a:spLocks noChangeArrowheads="1"/>
          </p:cNvSpPr>
          <p:nvPr/>
        </p:nvSpPr>
        <p:spPr bwMode="auto">
          <a:xfrm>
            <a:off x="5435600" y="1389063"/>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rgbClr val="EF6541"/>
                </a:solidFill>
              </a:rPr>
              <a:t>TOPIC HEADER ONE</a:t>
            </a: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18465" name="Rectangle 33"/>
          <p:cNvSpPr>
            <a:spLocks noChangeArrowheads="1"/>
          </p:cNvSpPr>
          <p:nvPr/>
        </p:nvSpPr>
        <p:spPr bwMode="auto">
          <a:xfrm>
            <a:off x="5435600" y="3159125"/>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rgbClr val="EF6541"/>
                </a:solidFill>
              </a:rPr>
              <a:t>TOPIC HEADER THREE</a:t>
            </a: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18466" name="Rectangle 34"/>
          <p:cNvSpPr>
            <a:spLocks noChangeArrowheads="1"/>
          </p:cNvSpPr>
          <p:nvPr/>
        </p:nvSpPr>
        <p:spPr bwMode="auto">
          <a:xfrm>
            <a:off x="773113" y="2286000"/>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800" b="1">
                <a:solidFill>
                  <a:srgbClr val="EF6541"/>
                </a:solidFill>
              </a:rPr>
              <a:t>TOPIC HEADER TWO</a:t>
            </a:r>
          </a:p>
          <a:p>
            <a:pPr algn="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18467" name="Rectangle 35"/>
          <p:cNvSpPr>
            <a:spLocks noChangeArrowheads="1"/>
          </p:cNvSpPr>
          <p:nvPr/>
        </p:nvSpPr>
        <p:spPr bwMode="auto">
          <a:xfrm>
            <a:off x="773113" y="4056063"/>
            <a:ext cx="2952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800" b="1">
                <a:solidFill>
                  <a:srgbClr val="EF6541"/>
                </a:solidFill>
              </a:rPr>
              <a:t>TOPIC HEADER FOUR</a:t>
            </a:r>
          </a:p>
          <a:p>
            <a:pPr algn="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7171"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7173"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04</a:t>
            </a:r>
          </a:p>
        </p:txBody>
      </p:sp>
      <p:sp>
        <p:nvSpPr>
          <p:cNvPr id="7174"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5" name="Group 7"/>
          <p:cNvGrpSpPr>
            <a:grpSpLocks/>
          </p:cNvGrpSpPr>
          <p:nvPr/>
        </p:nvGrpSpPr>
        <p:grpSpPr bwMode="auto">
          <a:xfrm>
            <a:off x="1406525" y="1871663"/>
            <a:ext cx="177800" cy="174625"/>
            <a:chOff x="223" y="203"/>
            <a:chExt cx="213" cy="211"/>
          </a:xfrm>
        </p:grpSpPr>
        <p:sp>
          <p:nvSpPr>
            <p:cNvPr id="7176"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178"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9" name="Group 11"/>
          <p:cNvGrpSpPr>
            <a:grpSpLocks/>
          </p:cNvGrpSpPr>
          <p:nvPr/>
        </p:nvGrpSpPr>
        <p:grpSpPr bwMode="auto">
          <a:xfrm flipV="1">
            <a:off x="2849563" y="2730500"/>
            <a:ext cx="130175" cy="127000"/>
            <a:chOff x="223" y="203"/>
            <a:chExt cx="213" cy="211"/>
          </a:xfrm>
        </p:grpSpPr>
        <p:sp>
          <p:nvSpPr>
            <p:cNvPr id="7180"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7183" name="Picture 15"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1827213"/>
            <a:ext cx="717550" cy="43815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16"/>
          <p:cNvSpPr>
            <a:spLocks noChangeArrowheads="1"/>
          </p:cNvSpPr>
          <p:nvPr/>
        </p:nvSpPr>
        <p:spPr bwMode="auto">
          <a:xfrm>
            <a:off x="3995738" y="2189163"/>
            <a:ext cx="45370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400" b="1">
                <a:solidFill>
                  <a:srgbClr val="EF6541"/>
                </a:solidFill>
              </a:rPr>
              <a:t>Insert Header Topic Here</a:t>
            </a:r>
          </a:p>
          <a:p>
            <a:pPr>
              <a:buFont typeface="Arial" charset="0"/>
              <a:buNone/>
            </a:pPr>
            <a:r>
              <a:rPr lang="en-US" altLang="zh-CN" sz="1200">
                <a:solidFill>
                  <a:schemeClr val="bg1"/>
                </a:solidFill>
              </a:rPr>
              <a:t>We have many PowerPoint templates that has been specifically designed to help anyone that is stepping into the world of PowerPoint for the very first time.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6700"/>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662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6628"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26629"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26630" name="Rectangle 6" descr="cA4aKEIPQrerBnp1yGHv_IMG_9534-3-2-op"/>
          <p:cNvSpPr>
            <a:spLocks noChangeArrowheads="1"/>
          </p:cNvSpPr>
          <p:nvPr/>
        </p:nvSpPr>
        <p:spPr bwMode="auto">
          <a:xfrm>
            <a:off x="2792413" y="1390650"/>
            <a:ext cx="1747837" cy="1600200"/>
          </a:xfrm>
          <a:prstGeom prst="rect">
            <a:avLst/>
          </a:prstGeom>
          <a:blipFill dpi="0" rotWithShape="1">
            <a:blip r:embed="rId3"/>
            <a:srcRect/>
            <a:stretch>
              <a:fillRect r="-3733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31" name="Rectangle 7" descr="photo-1416339276121-ba1dfa199912"/>
          <p:cNvSpPr>
            <a:spLocks noChangeArrowheads="1"/>
          </p:cNvSpPr>
          <p:nvPr/>
        </p:nvSpPr>
        <p:spPr bwMode="auto">
          <a:xfrm>
            <a:off x="4592638" y="1390650"/>
            <a:ext cx="1747837" cy="1600200"/>
          </a:xfrm>
          <a:prstGeom prst="rect">
            <a:avLst/>
          </a:prstGeom>
          <a:blipFill dpi="0" rotWithShape="1">
            <a:blip r:embed="rId4"/>
            <a:srcRect/>
            <a:stretch>
              <a:fillRect r="-2006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32" name="Rectangle 8" descr="psb"/>
          <p:cNvSpPr>
            <a:spLocks noChangeArrowheads="1"/>
          </p:cNvSpPr>
          <p:nvPr/>
        </p:nvSpPr>
        <p:spPr bwMode="auto">
          <a:xfrm>
            <a:off x="2792413" y="3040063"/>
            <a:ext cx="1747837" cy="1601787"/>
          </a:xfrm>
          <a:prstGeom prst="rect">
            <a:avLst/>
          </a:prstGeom>
          <a:blipFill dpi="0" rotWithShape="1">
            <a:blip r:embed="rId5"/>
            <a:srcRect/>
            <a:stretch>
              <a:fillRect r="-3668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33" name="Rectangle 9" descr="Money"/>
          <p:cNvSpPr>
            <a:spLocks noChangeArrowheads="1"/>
          </p:cNvSpPr>
          <p:nvPr/>
        </p:nvSpPr>
        <p:spPr bwMode="auto">
          <a:xfrm>
            <a:off x="4592638" y="3040063"/>
            <a:ext cx="1747837" cy="1601787"/>
          </a:xfrm>
          <a:prstGeom prst="rect">
            <a:avLst/>
          </a:prstGeom>
          <a:blipFill dpi="0" rotWithShape="1">
            <a:blip r:embed="rId6"/>
            <a:srcRect/>
            <a:stretch>
              <a:fillRect r="-38513"/>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34" name="Oval 10"/>
          <p:cNvSpPr>
            <a:spLocks noChangeArrowheads="1"/>
          </p:cNvSpPr>
          <p:nvPr/>
        </p:nvSpPr>
        <p:spPr bwMode="auto">
          <a:xfrm>
            <a:off x="2508250" y="1912938"/>
            <a:ext cx="587375" cy="590550"/>
          </a:xfrm>
          <a:prstGeom prst="ellipse">
            <a:avLst/>
          </a:prstGeom>
          <a:solidFill>
            <a:srgbClr val="EF6541"/>
          </a:solidFill>
          <a:ln w="12700">
            <a:solidFill>
              <a:srgbClr val="FFFFFF"/>
            </a:solidFill>
            <a:round/>
            <a:headEnd/>
            <a:tailEnd/>
          </a:ln>
        </p:spPr>
        <p:txBody>
          <a:bodyPr/>
          <a:lstStyle/>
          <a:p>
            <a:endParaRPr lang="zh-CN" altLang="en-US"/>
          </a:p>
        </p:txBody>
      </p:sp>
      <p:sp>
        <p:nvSpPr>
          <p:cNvPr id="26635" name="Oval 11"/>
          <p:cNvSpPr>
            <a:spLocks noChangeArrowheads="1"/>
          </p:cNvSpPr>
          <p:nvPr/>
        </p:nvSpPr>
        <p:spPr bwMode="auto">
          <a:xfrm>
            <a:off x="2508250" y="3546475"/>
            <a:ext cx="587375" cy="587375"/>
          </a:xfrm>
          <a:prstGeom prst="ellipse">
            <a:avLst/>
          </a:prstGeom>
          <a:solidFill>
            <a:srgbClr val="EF6541"/>
          </a:solidFill>
          <a:ln w="12700">
            <a:solidFill>
              <a:srgbClr val="FFFFFF"/>
            </a:solidFill>
            <a:round/>
            <a:headEnd/>
            <a:tailEnd/>
          </a:ln>
        </p:spPr>
        <p:txBody>
          <a:bodyPr/>
          <a:lstStyle/>
          <a:p>
            <a:endParaRPr lang="zh-CN" altLang="en-US"/>
          </a:p>
        </p:txBody>
      </p:sp>
      <p:sp>
        <p:nvSpPr>
          <p:cNvPr id="26636" name="Oval 12"/>
          <p:cNvSpPr>
            <a:spLocks noChangeArrowheads="1"/>
          </p:cNvSpPr>
          <p:nvPr/>
        </p:nvSpPr>
        <p:spPr bwMode="auto">
          <a:xfrm>
            <a:off x="6048375" y="1912938"/>
            <a:ext cx="587375" cy="590550"/>
          </a:xfrm>
          <a:prstGeom prst="ellipse">
            <a:avLst/>
          </a:prstGeom>
          <a:solidFill>
            <a:srgbClr val="EF6541"/>
          </a:solidFill>
          <a:ln w="12700">
            <a:solidFill>
              <a:srgbClr val="FFFFFF"/>
            </a:solidFill>
            <a:round/>
            <a:headEnd/>
            <a:tailEnd/>
          </a:ln>
        </p:spPr>
        <p:txBody>
          <a:bodyPr/>
          <a:lstStyle/>
          <a:p>
            <a:endParaRPr lang="zh-CN" altLang="en-US"/>
          </a:p>
        </p:txBody>
      </p:sp>
      <p:sp>
        <p:nvSpPr>
          <p:cNvPr id="26637" name="Oval 13"/>
          <p:cNvSpPr>
            <a:spLocks noChangeArrowheads="1"/>
          </p:cNvSpPr>
          <p:nvPr/>
        </p:nvSpPr>
        <p:spPr bwMode="auto">
          <a:xfrm>
            <a:off x="6048375" y="3546475"/>
            <a:ext cx="587375" cy="587375"/>
          </a:xfrm>
          <a:prstGeom prst="ellipse">
            <a:avLst/>
          </a:prstGeom>
          <a:solidFill>
            <a:srgbClr val="EF6541"/>
          </a:solidFill>
          <a:ln w="12700">
            <a:solidFill>
              <a:srgbClr val="FFFFFF"/>
            </a:solidFill>
            <a:round/>
            <a:headEnd/>
            <a:tailEnd/>
          </a:ln>
        </p:spPr>
        <p:txBody>
          <a:bodyPr/>
          <a:lstStyle/>
          <a:p>
            <a:endParaRPr lang="zh-CN" altLang="en-US"/>
          </a:p>
        </p:txBody>
      </p:sp>
      <p:sp>
        <p:nvSpPr>
          <p:cNvPr id="26639" name="Freeform 15"/>
          <p:cNvSpPr>
            <a:spLocks noEditPoints="1"/>
          </p:cNvSpPr>
          <p:nvPr/>
        </p:nvSpPr>
        <p:spPr bwMode="auto">
          <a:xfrm>
            <a:off x="6226175" y="3744913"/>
            <a:ext cx="231775" cy="190500"/>
          </a:xfrm>
          <a:custGeom>
            <a:avLst/>
            <a:gdLst>
              <a:gd name="T0" fmla="*/ 0 w 111"/>
              <a:gd name="T1" fmla="*/ 72 h 91"/>
              <a:gd name="T2" fmla="*/ 11 w 111"/>
              <a:gd name="T3" fmla="*/ 67 h 91"/>
              <a:gd name="T4" fmla="*/ 38 w 111"/>
              <a:gd name="T5" fmla="*/ 49 h 91"/>
              <a:gd name="T6" fmla="*/ 44 w 111"/>
              <a:gd name="T7" fmla="*/ 57 h 91"/>
              <a:gd name="T8" fmla="*/ 11 w 111"/>
              <a:gd name="T9" fmla="*/ 77 h 91"/>
              <a:gd name="T10" fmla="*/ 110 w 111"/>
              <a:gd name="T11" fmla="*/ 21 h 91"/>
              <a:gd name="T12" fmla="*/ 102 w 111"/>
              <a:gd name="T13" fmla="*/ 28 h 91"/>
              <a:gd name="T14" fmla="*/ 90 w 111"/>
              <a:gd name="T15" fmla="*/ 36 h 91"/>
              <a:gd name="T16" fmla="*/ 89 w 111"/>
              <a:gd name="T17" fmla="*/ 23 h 91"/>
              <a:gd name="T18" fmla="*/ 78 w 111"/>
              <a:gd name="T19" fmla="*/ 23 h 91"/>
              <a:gd name="T20" fmla="*/ 55 w 111"/>
              <a:gd name="T21" fmla="*/ 40 h 91"/>
              <a:gd name="T22" fmla="*/ 78 w 111"/>
              <a:gd name="T23" fmla="*/ 14 h 91"/>
              <a:gd name="T24" fmla="*/ 89 w 111"/>
              <a:gd name="T25" fmla="*/ 14 h 91"/>
              <a:gd name="T26" fmla="*/ 92 w 111"/>
              <a:gd name="T27" fmla="*/ 0 h 91"/>
              <a:gd name="T28" fmla="*/ 102 w 111"/>
              <a:gd name="T29" fmla="*/ 9 h 91"/>
              <a:gd name="T30" fmla="*/ 110 w 111"/>
              <a:gd name="T31" fmla="*/ 21 h 91"/>
              <a:gd name="T32" fmla="*/ 104 w 111"/>
              <a:gd name="T33" fmla="*/ 19 h 91"/>
              <a:gd name="T34" fmla="*/ 95 w 111"/>
              <a:gd name="T35" fmla="*/ 10 h 91"/>
              <a:gd name="T36" fmla="*/ 104 w 111"/>
              <a:gd name="T37" fmla="*/ 19 h 91"/>
              <a:gd name="T38" fmla="*/ 110 w 111"/>
              <a:gd name="T39" fmla="*/ 74 h 91"/>
              <a:gd name="T40" fmla="*/ 94 w 111"/>
              <a:gd name="T41" fmla="*/ 89 h 91"/>
              <a:gd name="T42" fmla="*/ 89 w 111"/>
              <a:gd name="T43" fmla="*/ 87 h 91"/>
              <a:gd name="T44" fmla="*/ 84 w 111"/>
              <a:gd name="T45" fmla="*/ 77 h 91"/>
              <a:gd name="T46" fmla="*/ 44 w 111"/>
              <a:gd name="T47" fmla="*/ 48 h 91"/>
              <a:gd name="T48" fmla="*/ 11 w 111"/>
              <a:gd name="T49" fmla="*/ 23 h 91"/>
              <a:gd name="T50" fmla="*/ 0 w 111"/>
              <a:gd name="T51" fmla="*/ 19 h 91"/>
              <a:gd name="T52" fmla="*/ 11 w 111"/>
              <a:gd name="T53" fmla="*/ 14 h 91"/>
              <a:gd name="T54" fmla="*/ 51 w 111"/>
              <a:gd name="T55" fmla="*/ 42 h 91"/>
              <a:gd name="T56" fmla="*/ 84 w 111"/>
              <a:gd name="T57" fmla="*/ 67 h 91"/>
              <a:gd name="T58" fmla="*/ 89 w 111"/>
              <a:gd name="T59" fmla="*/ 57 h 91"/>
              <a:gd name="T60" fmla="*/ 94 w 111"/>
              <a:gd name="T61" fmla="*/ 54 h 91"/>
              <a:gd name="T62" fmla="*/ 110 w 111"/>
              <a:gd name="T63" fmla="*/ 70 h 91"/>
              <a:gd name="T64" fmla="*/ 110 w 111"/>
              <a:gd name="T65" fmla="*/ 74 h 91"/>
              <a:gd name="T66" fmla="*/ 104 w 111"/>
              <a:gd name="T67" fmla="*/ 72 h 91"/>
              <a:gd name="T68" fmla="*/ 95 w 111"/>
              <a:gd name="T69" fmla="*/ 63 h 91"/>
              <a:gd name="T70" fmla="*/ 104 w 111"/>
              <a:gd name="T7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91">
                <a:moveTo>
                  <a:pt x="5" y="77"/>
                </a:moveTo>
                <a:cubicBezTo>
                  <a:pt x="2" y="77"/>
                  <a:pt x="0" y="75"/>
                  <a:pt x="0" y="72"/>
                </a:cubicBezTo>
                <a:cubicBezTo>
                  <a:pt x="0" y="69"/>
                  <a:pt x="2" y="67"/>
                  <a:pt x="5" y="67"/>
                </a:cubicBezTo>
                <a:cubicBezTo>
                  <a:pt x="11" y="67"/>
                  <a:pt x="11" y="67"/>
                  <a:pt x="11" y="67"/>
                </a:cubicBezTo>
                <a:cubicBezTo>
                  <a:pt x="17" y="67"/>
                  <a:pt x="17" y="67"/>
                  <a:pt x="17" y="67"/>
                </a:cubicBezTo>
                <a:cubicBezTo>
                  <a:pt x="23" y="67"/>
                  <a:pt x="31" y="59"/>
                  <a:pt x="38" y="49"/>
                </a:cubicBezTo>
                <a:cubicBezTo>
                  <a:pt x="40" y="51"/>
                  <a:pt x="40" y="51"/>
                  <a:pt x="40" y="51"/>
                </a:cubicBezTo>
                <a:cubicBezTo>
                  <a:pt x="41" y="53"/>
                  <a:pt x="43" y="55"/>
                  <a:pt x="44" y="57"/>
                </a:cubicBezTo>
                <a:cubicBezTo>
                  <a:pt x="36" y="68"/>
                  <a:pt x="27" y="77"/>
                  <a:pt x="17" y="77"/>
                </a:cubicBezTo>
                <a:cubicBezTo>
                  <a:pt x="11" y="77"/>
                  <a:pt x="11" y="77"/>
                  <a:pt x="11" y="77"/>
                </a:cubicBezTo>
                <a:cubicBezTo>
                  <a:pt x="5" y="77"/>
                  <a:pt x="5" y="77"/>
                  <a:pt x="5" y="77"/>
                </a:cubicBezTo>
                <a:close/>
                <a:moveTo>
                  <a:pt x="110" y="21"/>
                </a:moveTo>
                <a:cubicBezTo>
                  <a:pt x="110" y="21"/>
                  <a:pt x="110" y="21"/>
                  <a:pt x="110" y="21"/>
                </a:cubicBezTo>
                <a:cubicBezTo>
                  <a:pt x="102" y="28"/>
                  <a:pt x="102" y="28"/>
                  <a:pt x="102" y="28"/>
                </a:cubicBezTo>
                <a:cubicBezTo>
                  <a:pt x="94" y="36"/>
                  <a:pt x="94" y="36"/>
                  <a:pt x="94" y="36"/>
                </a:cubicBezTo>
                <a:cubicBezTo>
                  <a:pt x="93" y="37"/>
                  <a:pt x="91" y="37"/>
                  <a:pt x="90" y="36"/>
                </a:cubicBezTo>
                <a:cubicBezTo>
                  <a:pt x="90" y="35"/>
                  <a:pt x="89" y="35"/>
                  <a:pt x="89" y="34"/>
                </a:cubicBezTo>
                <a:cubicBezTo>
                  <a:pt x="89" y="23"/>
                  <a:pt x="89" y="23"/>
                  <a:pt x="89" y="23"/>
                </a:cubicBezTo>
                <a:cubicBezTo>
                  <a:pt x="84" y="23"/>
                  <a:pt x="84" y="23"/>
                  <a:pt x="84" y="23"/>
                </a:cubicBezTo>
                <a:cubicBezTo>
                  <a:pt x="78" y="23"/>
                  <a:pt x="78" y="23"/>
                  <a:pt x="78" y="23"/>
                </a:cubicBezTo>
                <a:cubicBezTo>
                  <a:pt x="71" y="23"/>
                  <a:pt x="64" y="32"/>
                  <a:pt x="56" y="41"/>
                </a:cubicBezTo>
                <a:cubicBezTo>
                  <a:pt x="55" y="40"/>
                  <a:pt x="55" y="40"/>
                  <a:pt x="55" y="40"/>
                </a:cubicBezTo>
                <a:cubicBezTo>
                  <a:pt x="53" y="38"/>
                  <a:pt x="52" y="36"/>
                  <a:pt x="50" y="34"/>
                </a:cubicBezTo>
                <a:cubicBezTo>
                  <a:pt x="59" y="23"/>
                  <a:pt x="68" y="14"/>
                  <a:pt x="78" y="14"/>
                </a:cubicBezTo>
                <a:cubicBezTo>
                  <a:pt x="84" y="14"/>
                  <a:pt x="84" y="14"/>
                  <a:pt x="84" y="14"/>
                </a:cubicBezTo>
                <a:cubicBezTo>
                  <a:pt x="89" y="14"/>
                  <a:pt x="89" y="14"/>
                  <a:pt x="89" y="14"/>
                </a:cubicBezTo>
                <a:cubicBezTo>
                  <a:pt x="89" y="3"/>
                  <a:pt x="89" y="3"/>
                  <a:pt x="89" y="3"/>
                </a:cubicBezTo>
                <a:cubicBezTo>
                  <a:pt x="89" y="1"/>
                  <a:pt x="91" y="0"/>
                  <a:pt x="92" y="0"/>
                </a:cubicBezTo>
                <a:cubicBezTo>
                  <a:pt x="93" y="0"/>
                  <a:pt x="94" y="1"/>
                  <a:pt x="94" y="1"/>
                </a:cubicBezTo>
                <a:cubicBezTo>
                  <a:pt x="102" y="9"/>
                  <a:pt x="102" y="9"/>
                  <a:pt x="102" y="9"/>
                </a:cubicBezTo>
                <a:cubicBezTo>
                  <a:pt x="110" y="17"/>
                  <a:pt x="110" y="17"/>
                  <a:pt x="110" y="17"/>
                </a:cubicBezTo>
                <a:cubicBezTo>
                  <a:pt x="111" y="18"/>
                  <a:pt x="111" y="19"/>
                  <a:pt x="110" y="21"/>
                </a:cubicBezTo>
                <a:cubicBezTo>
                  <a:pt x="110" y="21"/>
                  <a:pt x="110" y="21"/>
                  <a:pt x="110" y="21"/>
                </a:cubicBezTo>
                <a:close/>
                <a:moveTo>
                  <a:pt x="104" y="19"/>
                </a:moveTo>
                <a:cubicBezTo>
                  <a:pt x="104" y="19"/>
                  <a:pt x="104" y="19"/>
                  <a:pt x="104" y="19"/>
                </a:cubicBezTo>
                <a:cubicBezTo>
                  <a:pt x="101" y="16"/>
                  <a:pt x="98" y="13"/>
                  <a:pt x="95" y="10"/>
                </a:cubicBezTo>
                <a:cubicBezTo>
                  <a:pt x="95" y="27"/>
                  <a:pt x="95" y="27"/>
                  <a:pt x="95" y="27"/>
                </a:cubicBezTo>
                <a:cubicBezTo>
                  <a:pt x="98" y="24"/>
                  <a:pt x="101" y="21"/>
                  <a:pt x="104" y="19"/>
                </a:cubicBezTo>
                <a:close/>
                <a:moveTo>
                  <a:pt x="110" y="74"/>
                </a:moveTo>
                <a:cubicBezTo>
                  <a:pt x="110" y="74"/>
                  <a:pt x="110" y="74"/>
                  <a:pt x="110" y="74"/>
                </a:cubicBezTo>
                <a:cubicBezTo>
                  <a:pt x="102" y="82"/>
                  <a:pt x="102" y="82"/>
                  <a:pt x="102" y="82"/>
                </a:cubicBezTo>
                <a:cubicBezTo>
                  <a:pt x="94" y="89"/>
                  <a:pt x="94" y="89"/>
                  <a:pt x="94" y="89"/>
                </a:cubicBezTo>
                <a:cubicBezTo>
                  <a:pt x="93" y="91"/>
                  <a:pt x="91" y="91"/>
                  <a:pt x="90" y="89"/>
                </a:cubicBezTo>
                <a:cubicBezTo>
                  <a:pt x="90" y="89"/>
                  <a:pt x="89" y="88"/>
                  <a:pt x="89" y="87"/>
                </a:cubicBezTo>
                <a:cubicBezTo>
                  <a:pt x="89" y="77"/>
                  <a:pt x="89" y="77"/>
                  <a:pt x="89" y="77"/>
                </a:cubicBezTo>
                <a:cubicBezTo>
                  <a:pt x="84" y="77"/>
                  <a:pt x="84" y="77"/>
                  <a:pt x="84" y="77"/>
                </a:cubicBezTo>
                <a:cubicBezTo>
                  <a:pt x="78" y="77"/>
                  <a:pt x="78" y="77"/>
                  <a:pt x="78" y="77"/>
                </a:cubicBezTo>
                <a:cubicBezTo>
                  <a:pt x="65" y="77"/>
                  <a:pt x="54" y="62"/>
                  <a:pt x="44" y="48"/>
                </a:cubicBezTo>
                <a:cubicBezTo>
                  <a:pt x="34" y="36"/>
                  <a:pt x="25" y="23"/>
                  <a:pt x="17" y="23"/>
                </a:cubicBezTo>
                <a:cubicBezTo>
                  <a:pt x="11" y="23"/>
                  <a:pt x="11" y="23"/>
                  <a:pt x="11" y="23"/>
                </a:cubicBezTo>
                <a:cubicBezTo>
                  <a:pt x="5" y="23"/>
                  <a:pt x="5" y="23"/>
                  <a:pt x="5" y="23"/>
                </a:cubicBezTo>
                <a:cubicBezTo>
                  <a:pt x="2" y="23"/>
                  <a:pt x="0" y="21"/>
                  <a:pt x="0" y="19"/>
                </a:cubicBezTo>
                <a:cubicBezTo>
                  <a:pt x="0" y="16"/>
                  <a:pt x="2" y="14"/>
                  <a:pt x="5" y="14"/>
                </a:cubicBezTo>
                <a:cubicBezTo>
                  <a:pt x="11" y="14"/>
                  <a:pt x="11" y="14"/>
                  <a:pt x="11" y="14"/>
                </a:cubicBezTo>
                <a:cubicBezTo>
                  <a:pt x="17" y="14"/>
                  <a:pt x="17" y="14"/>
                  <a:pt x="17" y="14"/>
                </a:cubicBezTo>
                <a:cubicBezTo>
                  <a:pt x="29" y="14"/>
                  <a:pt x="40" y="28"/>
                  <a:pt x="51" y="42"/>
                </a:cubicBezTo>
                <a:cubicBezTo>
                  <a:pt x="60" y="55"/>
                  <a:pt x="70" y="67"/>
                  <a:pt x="78" y="67"/>
                </a:cubicBezTo>
                <a:cubicBezTo>
                  <a:pt x="84" y="67"/>
                  <a:pt x="84" y="67"/>
                  <a:pt x="84" y="67"/>
                </a:cubicBezTo>
                <a:cubicBezTo>
                  <a:pt x="89" y="67"/>
                  <a:pt x="89" y="67"/>
                  <a:pt x="89" y="67"/>
                </a:cubicBezTo>
                <a:cubicBezTo>
                  <a:pt x="89" y="57"/>
                  <a:pt x="89" y="57"/>
                  <a:pt x="89" y="57"/>
                </a:cubicBezTo>
                <a:cubicBezTo>
                  <a:pt x="89" y="55"/>
                  <a:pt x="91" y="54"/>
                  <a:pt x="92" y="54"/>
                </a:cubicBezTo>
                <a:cubicBezTo>
                  <a:pt x="93" y="54"/>
                  <a:pt x="94" y="54"/>
                  <a:pt x="94" y="54"/>
                </a:cubicBezTo>
                <a:cubicBezTo>
                  <a:pt x="102" y="62"/>
                  <a:pt x="102" y="62"/>
                  <a:pt x="102" y="62"/>
                </a:cubicBezTo>
                <a:cubicBezTo>
                  <a:pt x="110" y="70"/>
                  <a:pt x="110" y="70"/>
                  <a:pt x="110" y="70"/>
                </a:cubicBezTo>
                <a:cubicBezTo>
                  <a:pt x="111" y="71"/>
                  <a:pt x="111" y="73"/>
                  <a:pt x="110" y="74"/>
                </a:cubicBezTo>
                <a:cubicBezTo>
                  <a:pt x="110" y="74"/>
                  <a:pt x="110" y="74"/>
                  <a:pt x="110" y="74"/>
                </a:cubicBezTo>
                <a:close/>
                <a:moveTo>
                  <a:pt x="104" y="72"/>
                </a:moveTo>
                <a:cubicBezTo>
                  <a:pt x="104" y="72"/>
                  <a:pt x="104" y="72"/>
                  <a:pt x="104" y="72"/>
                </a:cubicBezTo>
                <a:cubicBezTo>
                  <a:pt x="98" y="66"/>
                  <a:pt x="98" y="66"/>
                  <a:pt x="98" y="66"/>
                </a:cubicBezTo>
                <a:cubicBezTo>
                  <a:pt x="95" y="63"/>
                  <a:pt x="95" y="63"/>
                  <a:pt x="95" y="63"/>
                </a:cubicBezTo>
                <a:cubicBezTo>
                  <a:pt x="95" y="81"/>
                  <a:pt x="95" y="81"/>
                  <a:pt x="95" y="81"/>
                </a:cubicBezTo>
                <a:cubicBezTo>
                  <a:pt x="98" y="78"/>
                  <a:pt x="101" y="75"/>
                  <a:pt x="10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0" name="Freeform 16"/>
          <p:cNvSpPr>
            <a:spLocks noEditPoints="1"/>
          </p:cNvSpPr>
          <p:nvPr/>
        </p:nvSpPr>
        <p:spPr bwMode="auto">
          <a:xfrm>
            <a:off x="2660650" y="2074863"/>
            <a:ext cx="260350" cy="269875"/>
          </a:xfrm>
          <a:custGeom>
            <a:avLst/>
            <a:gdLst>
              <a:gd name="T0" fmla="*/ 105 w 123"/>
              <a:gd name="T1" fmla="*/ 18 h 128"/>
              <a:gd name="T2" fmla="*/ 108 w 123"/>
              <a:gd name="T3" fmla="*/ 101 h 128"/>
              <a:gd name="T4" fmla="*/ 113 w 123"/>
              <a:gd name="T5" fmla="*/ 64 h 128"/>
              <a:gd name="T6" fmla="*/ 92 w 123"/>
              <a:gd name="T7" fmla="*/ 86 h 128"/>
              <a:gd name="T8" fmla="*/ 90 w 123"/>
              <a:gd name="T9" fmla="*/ 64 h 128"/>
              <a:gd name="T10" fmla="*/ 36 w 123"/>
              <a:gd name="T11" fmla="*/ 85 h 128"/>
              <a:gd name="T12" fmla="*/ 28 w 123"/>
              <a:gd name="T13" fmla="*/ 64 h 128"/>
              <a:gd name="T14" fmla="*/ 22 w 123"/>
              <a:gd name="T15" fmla="*/ 94 h 128"/>
              <a:gd name="T16" fmla="*/ 0 w 123"/>
              <a:gd name="T17" fmla="*/ 61 h 128"/>
              <a:gd name="T18" fmla="*/ 62 w 123"/>
              <a:gd name="T19" fmla="*/ 0 h 128"/>
              <a:gd name="T20" fmla="*/ 80 w 123"/>
              <a:gd name="T21" fmla="*/ 111 h 128"/>
              <a:gd name="T22" fmla="*/ 76 w 123"/>
              <a:gd name="T23" fmla="*/ 128 h 128"/>
              <a:gd name="T24" fmla="*/ 48 w 123"/>
              <a:gd name="T25" fmla="*/ 128 h 128"/>
              <a:gd name="T26" fmla="*/ 43 w 123"/>
              <a:gd name="T27" fmla="*/ 123 h 128"/>
              <a:gd name="T28" fmla="*/ 29 w 123"/>
              <a:gd name="T29" fmla="*/ 111 h 128"/>
              <a:gd name="T30" fmla="*/ 25 w 123"/>
              <a:gd name="T31" fmla="*/ 103 h 128"/>
              <a:gd name="T32" fmla="*/ 65 w 123"/>
              <a:gd name="T33" fmla="*/ 70 h 128"/>
              <a:gd name="T34" fmla="*/ 98 w 123"/>
              <a:gd name="T35" fmla="*/ 103 h 128"/>
              <a:gd name="T36" fmla="*/ 94 w 123"/>
              <a:gd name="T37" fmla="*/ 111 h 128"/>
              <a:gd name="T38" fmla="*/ 80 w 123"/>
              <a:gd name="T39" fmla="*/ 111 h 128"/>
              <a:gd name="T40" fmla="*/ 71 w 123"/>
              <a:gd name="T41" fmla="*/ 119 h 128"/>
              <a:gd name="T42" fmla="*/ 71 w 123"/>
              <a:gd name="T43" fmla="*/ 106 h 128"/>
              <a:gd name="T44" fmla="*/ 83 w 123"/>
              <a:gd name="T45" fmla="*/ 101 h 128"/>
              <a:gd name="T46" fmla="*/ 40 w 123"/>
              <a:gd name="T47" fmla="*/ 101 h 128"/>
              <a:gd name="T48" fmla="*/ 48 w 123"/>
              <a:gd name="T49" fmla="*/ 101 h 128"/>
              <a:gd name="T50" fmla="*/ 52 w 123"/>
              <a:gd name="T51" fmla="*/ 119 h 128"/>
              <a:gd name="T52" fmla="*/ 98 w 123"/>
              <a:gd name="T53" fmla="*/ 25 h 128"/>
              <a:gd name="T54" fmla="*/ 97 w 123"/>
              <a:gd name="T55" fmla="*/ 23 h 128"/>
              <a:gd name="T56" fmla="*/ 95 w 123"/>
              <a:gd name="T57" fmla="*/ 58 h 128"/>
              <a:gd name="T58" fmla="*/ 98 w 123"/>
              <a:gd name="T59" fmla="*/ 25 h 128"/>
              <a:gd name="T60" fmla="*/ 92 w 123"/>
              <a:gd name="T61" fmla="*/ 20 h 128"/>
              <a:gd name="T62" fmla="*/ 86 w 123"/>
              <a:gd name="T63" fmla="*/ 20 h 128"/>
              <a:gd name="T64" fmla="*/ 92 w 123"/>
              <a:gd name="T65" fmla="*/ 20 h 128"/>
              <a:gd name="T66" fmla="*/ 70 w 123"/>
              <a:gd name="T67" fmla="*/ 10 h 128"/>
              <a:gd name="T68" fmla="*/ 64 w 123"/>
              <a:gd name="T69" fmla="*/ 29 h 128"/>
              <a:gd name="T70" fmla="*/ 82 w 123"/>
              <a:gd name="T71" fmla="*/ 25 h 128"/>
              <a:gd name="T72" fmla="*/ 70 w 123"/>
              <a:gd name="T73" fmla="*/ 10 h 128"/>
              <a:gd name="T74" fmla="*/ 59 w 123"/>
              <a:gd name="T75" fmla="*/ 10 h 128"/>
              <a:gd name="T76" fmla="*/ 42 w 123"/>
              <a:gd name="T77" fmla="*/ 23 h 128"/>
              <a:gd name="T78" fmla="*/ 43 w 123"/>
              <a:gd name="T79" fmla="*/ 26 h 128"/>
              <a:gd name="T80" fmla="*/ 59 w 123"/>
              <a:gd name="T81" fmla="*/ 10 h 128"/>
              <a:gd name="T82" fmla="*/ 41 w 123"/>
              <a:gd name="T83" fmla="*/ 14 h 128"/>
              <a:gd name="T84" fmla="*/ 36 w 123"/>
              <a:gd name="T85" fmla="*/ 23 h 128"/>
              <a:gd name="T86" fmla="*/ 41 w 123"/>
              <a:gd name="T87" fmla="*/ 14 h 128"/>
              <a:gd name="T88" fmla="*/ 26 w 123"/>
              <a:gd name="T89" fmla="*/ 23 h 128"/>
              <a:gd name="T90" fmla="*/ 10 w 123"/>
              <a:gd name="T91" fmla="*/ 58 h 128"/>
              <a:gd name="T92" fmla="*/ 33 w 123"/>
              <a:gd name="T93" fmla="*/ 28 h 128"/>
              <a:gd name="T94" fmla="*/ 85 w 123"/>
              <a:gd name="T95" fmla="*/ 30 h 128"/>
              <a:gd name="T96" fmla="*/ 82 w 123"/>
              <a:gd name="T97" fmla="*/ 31 h 128"/>
              <a:gd name="T98" fmla="*/ 64 w 123"/>
              <a:gd name="T99" fmla="*/ 58 h 128"/>
              <a:gd name="T100" fmla="*/ 85 w 123"/>
              <a:gd name="T101" fmla="*/ 30 h 128"/>
              <a:gd name="T102" fmla="*/ 59 w 123"/>
              <a:gd name="T103" fmla="*/ 35 h 128"/>
              <a:gd name="T104" fmla="*/ 39 w 123"/>
              <a:gd name="T105" fmla="*/ 30 h 128"/>
              <a:gd name="T106" fmla="*/ 59 w 123"/>
              <a:gd name="T107"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28">
                <a:moveTo>
                  <a:pt x="62" y="0"/>
                </a:moveTo>
                <a:cubicBezTo>
                  <a:pt x="78" y="0"/>
                  <a:pt x="94" y="7"/>
                  <a:pt x="105" y="18"/>
                </a:cubicBezTo>
                <a:cubicBezTo>
                  <a:pt x="116" y="29"/>
                  <a:pt x="123" y="44"/>
                  <a:pt x="123" y="61"/>
                </a:cubicBezTo>
                <a:cubicBezTo>
                  <a:pt x="123" y="76"/>
                  <a:pt x="117" y="90"/>
                  <a:pt x="108" y="101"/>
                </a:cubicBezTo>
                <a:cubicBezTo>
                  <a:pt x="104" y="105"/>
                  <a:pt x="97" y="99"/>
                  <a:pt x="101" y="95"/>
                </a:cubicBezTo>
                <a:cubicBezTo>
                  <a:pt x="108" y="86"/>
                  <a:pt x="113" y="75"/>
                  <a:pt x="113" y="64"/>
                </a:cubicBezTo>
                <a:cubicBezTo>
                  <a:pt x="95" y="64"/>
                  <a:pt x="95" y="64"/>
                  <a:pt x="95" y="64"/>
                </a:cubicBezTo>
                <a:cubicBezTo>
                  <a:pt x="95" y="72"/>
                  <a:pt x="94" y="79"/>
                  <a:pt x="92" y="86"/>
                </a:cubicBezTo>
                <a:cubicBezTo>
                  <a:pt x="91" y="90"/>
                  <a:pt x="86" y="88"/>
                  <a:pt x="87" y="85"/>
                </a:cubicBezTo>
                <a:cubicBezTo>
                  <a:pt x="88" y="78"/>
                  <a:pt x="90" y="71"/>
                  <a:pt x="90" y="64"/>
                </a:cubicBezTo>
                <a:cubicBezTo>
                  <a:pt x="67" y="64"/>
                  <a:pt x="57" y="64"/>
                  <a:pt x="33" y="64"/>
                </a:cubicBezTo>
                <a:cubicBezTo>
                  <a:pt x="34" y="71"/>
                  <a:pt x="35" y="78"/>
                  <a:pt x="36" y="85"/>
                </a:cubicBezTo>
                <a:cubicBezTo>
                  <a:pt x="37" y="89"/>
                  <a:pt x="32" y="90"/>
                  <a:pt x="31" y="85"/>
                </a:cubicBezTo>
                <a:cubicBezTo>
                  <a:pt x="29" y="79"/>
                  <a:pt x="28" y="72"/>
                  <a:pt x="28" y="64"/>
                </a:cubicBezTo>
                <a:cubicBezTo>
                  <a:pt x="10" y="64"/>
                  <a:pt x="10" y="64"/>
                  <a:pt x="10" y="64"/>
                </a:cubicBezTo>
                <a:cubicBezTo>
                  <a:pt x="11" y="76"/>
                  <a:pt x="15" y="86"/>
                  <a:pt x="22" y="94"/>
                </a:cubicBezTo>
                <a:cubicBezTo>
                  <a:pt x="26" y="99"/>
                  <a:pt x="19" y="105"/>
                  <a:pt x="15" y="101"/>
                </a:cubicBezTo>
                <a:cubicBezTo>
                  <a:pt x="6" y="90"/>
                  <a:pt x="0" y="76"/>
                  <a:pt x="0" y="61"/>
                </a:cubicBezTo>
                <a:cubicBezTo>
                  <a:pt x="0" y="44"/>
                  <a:pt x="7" y="29"/>
                  <a:pt x="18" y="18"/>
                </a:cubicBezTo>
                <a:cubicBezTo>
                  <a:pt x="29" y="7"/>
                  <a:pt x="45" y="0"/>
                  <a:pt x="62" y="0"/>
                </a:cubicBezTo>
                <a:close/>
                <a:moveTo>
                  <a:pt x="80" y="111"/>
                </a:moveTo>
                <a:cubicBezTo>
                  <a:pt x="80" y="111"/>
                  <a:pt x="80" y="111"/>
                  <a:pt x="80" y="111"/>
                </a:cubicBezTo>
                <a:cubicBezTo>
                  <a:pt x="80" y="123"/>
                  <a:pt x="80" y="123"/>
                  <a:pt x="80" y="123"/>
                </a:cubicBezTo>
                <a:cubicBezTo>
                  <a:pt x="80" y="126"/>
                  <a:pt x="78" y="128"/>
                  <a:pt x="76" y="128"/>
                </a:cubicBezTo>
                <a:cubicBezTo>
                  <a:pt x="75" y="128"/>
                  <a:pt x="75" y="128"/>
                  <a:pt x="75" y="128"/>
                </a:cubicBezTo>
                <a:cubicBezTo>
                  <a:pt x="48" y="128"/>
                  <a:pt x="48" y="128"/>
                  <a:pt x="48" y="128"/>
                </a:cubicBezTo>
                <a:cubicBezTo>
                  <a:pt x="45" y="128"/>
                  <a:pt x="43" y="126"/>
                  <a:pt x="43" y="123"/>
                </a:cubicBezTo>
                <a:cubicBezTo>
                  <a:pt x="43" y="123"/>
                  <a:pt x="43" y="123"/>
                  <a:pt x="43" y="123"/>
                </a:cubicBezTo>
                <a:cubicBezTo>
                  <a:pt x="43" y="111"/>
                  <a:pt x="43" y="111"/>
                  <a:pt x="43" y="111"/>
                </a:cubicBezTo>
                <a:cubicBezTo>
                  <a:pt x="29" y="111"/>
                  <a:pt x="29" y="111"/>
                  <a:pt x="29" y="111"/>
                </a:cubicBezTo>
                <a:cubicBezTo>
                  <a:pt x="26" y="111"/>
                  <a:pt x="24" y="109"/>
                  <a:pt x="24" y="106"/>
                </a:cubicBezTo>
                <a:cubicBezTo>
                  <a:pt x="24" y="105"/>
                  <a:pt x="25" y="103"/>
                  <a:pt x="25" y="103"/>
                </a:cubicBezTo>
                <a:cubicBezTo>
                  <a:pt x="58" y="70"/>
                  <a:pt x="58" y="70"/>
                  <a:pt x="58" y="70"/>
                </a:cubicBezTo>
                <a:cubicBezTo>
                  <a:pt x="60" y="68"/>
                  <a:pt x="63" y="68"/>
                  <a:pt x="65" y="70"/>
                </a:cubicBezTo>
                <a:cubicBezTo>
                  <a:pt x="65" y="70"/>
                  <a:pt x="65" y="70"/>
                  <a:pt x="65" y="70"/>
                </a:cubicBezTo>
                <a:cubicBezTo>
                  <a:pt x="98" y="103"/>
                  <a:pt x="98" y="103"/>
                  <a:pt x="98" y="103"/>
                </a:cubicBezTo>
                <a:cubicBezTo>
                  <a:pt x="100" y="104"/>
                  <a:pt x="100" y="107"/>
                  <a:pt x="98" y="109"/>
                </a:cubicBezTo>
                <a:cubicBezTo>
                  <a:pt x="97" y="110"/>
                  <a:pt x="96" y="111"/>
                  <a:pt x="94" y="111"/>
                </a:cubicBezTo>
                <a:cubicBezTo>
                  <a:pt x="94" y="111"/>
                  <a:pt x="94" y="111"/>
                  <a:pt x="94" y="111"/>
                </a:cubicBezTo>
                <a:cubicBezTo>
                  <a:pt x="80" y="111"/>
                  <a:pt x="80" y="111"/>
                  <a:pt x="80" y="111"/>
                </a:cubicBezTo>
                <a:close/>
                <a:moveTo>
                  <a:pt x="71" y="119"/>
                </a:moveTo>
                <a:cubicBezTo>
                  <a:pt x="71" y="119"/>
                  <a:pt x="71" y="119"/>
                  <a:pt x="71" y="119"/>
                </a:cubicBezTo>
                <a:cubicBezTo>
                  <a:pt x="71" y="106"/>
                  <a:pt x="71" y="106"/>
                  <a:pt x="71" y="106"/>
                </a:cubicBezTo>
                <a:cubicBezTo>
                  <a:pt x="71" y="106"/>
                  <a:pt x="71" y="106"/>
                  <a:pt x="71" y="106"/>
                </a:cubicBezTo>
                <a:cubicBezTo>
                  <a:pt x="71" y="103"/>
                  <a:pt x="73" y="101"/>
                  <a:pt x="76" y="101"/>
                </a:cubicBezTo>
                <a:cubicBezTo>
                  <a:pt x="83" y="101"/>
                  <a:pt x="83" y="101"/>
                  <a:pt x="83" y="101"/>
                </a:cubicBezTo>
                <a:cubicBezTo>
                  <a:pt x="62" y="80"/>
                  <a:pt x="62" y="80"/>
                  <a:pt x="62" y="80"/>
                </a:cubicBezTo>
                <a:cubicBezTo>
                  <a:pt x="40" y="101"/>
                  <a:pt x="40" y="101"/>
                  <a:pt x="40" y="101"/>
                </a:cubicBezTo>
                <a:cubicBezTo>
                  <a:pt x="47" y="101"/>
                  <a:pt x="47" y="101"/>
                  <a:pt x="47" y="101"/>
                </a:cubicBezTo>
                <a:cubicBezTo>
                  <a:pt x="48" y="101"/>
                  <a:pt x="48" y="101"/>
                  <a:pt x="48" y="101"/>
                </a:cubicBezTo>
                <a:cubicBezTo>
                  <a:pt x="50" y="101"/>
                  <a:pt x="52" y="103"/>
                  <a:pt x="52" y="106"/>
                </a:cubicBezTo>
                <a:cubicBezTo>
                  <a:pt x="52" y="119"/>
                  <a:pt x="52" y="119"/>
                  <a:pt x="52" y="119"/>
                </a:cubicBezTo>
                <a:cubicBezTo>
                  <a:pt x="71" y="119"/>
                  <a:pt x="71" y="119"/>
                  <a:pt x="71" y="119"/>
                </a:cubicBezTo>
                <a:close/>
                <a:moveTo>
                  <a:pt x="98" y="25"/>
                </a:moveTo>
                <a:cubicBezTo>
                  <a:pt x="98" y="25"/>
                  <a:pt x="98" y="25"/>
                  <a:pt x="98" y="25"/>
                </a:cubicBezTo>
                <a:cubicBezTo>
                  <a:pt x="98" y="24"/>
                  <a:pt x="97" y="24"/>
                  <a:pt x="97" y="23"/>
                </a:cubicBezTo>
                <a:cubicBezTo>
                  <a:pt x="95" y="25"/>
                  <a:pt x="92" y="26"/>
                  <a:pt x="90" y="28"/>
                </a:cubicBezTo>
                <a:cubicBezTo>
                  <a:pt x="93" y="37"/>
                  <a:pt x="95" y="47"/>
                  <a:pt x="95" y="58"/>
                </a:cubicBezTo>
                <a:cubicBezTo>
                  <a:pt x="113" y="58"/>
                  <a:pt x="113" y="58"/>
                  <a:pt x="113" y="58"/>
                </a:cubicBezTo>
                <a:cubicBezTo>
                  <a:pt x="112" y="45"/>
                  <a:pt x="107" y="33"/>
                  <a:pt x="98" y="25"/>
                </a:cubicBezTo>
                <a:close/>
                <a:moveTo>
                  <a:pt x="92" y="20"/>
                </a:moveTo>
                <a:cubicBezTo>
                  <a:pt x="92" y="20"/>
                  <a:pt x="92" y="20"/>
                  <a:pt x="92" y="20"/>
                </a:cubicBezTo>
                <a:cubicBezTo>
                  <a:pt x="89" y="17"/>
                  <a:pt x="86" y="15"/>
                  <a:pt x="82" y="14"/>
                </a:cubicBezTo>
                <a:cubicBezTo>
                  <a:pt x="83" y="15"/>
                  <a:pt x="85" y="18"/>
                  <a:pt x="86" y="20"/>
                </a:cubicBezTo>
                <a:cubicBezTo>
                  <a:pt x="86" y="21"/>
                  <a:pt x="87" y="22"/>
                  <a:pt x="87" y="23"/>
                </a:cubicBezTo>
                <a:cubicBezTo>
                  <a:pt x="89" y="22"/>
                  <a:pt x="91" y="21"/>
                  <a:pt x="92" y="20"/>
                </a:cubicBezTo>
                <a:close/>
                <a:moveTo>
                  <a:pt x="70" y="10"/>
                </a:moveTo>
                <a:cubicBezTo>
                  <a:pt x="70" y="10"/>
                  <a:pt x="70" y="10"/>
                  <a:pt x="70" y="10"/>
                </a:cubicBezTo>
                <a:cubicBezTo>
                  <a:pt x="68" y="10"/>
                  <a:pt x="66" y="10"/>
                  <a:pt x="64" y="10"/>
                </a:cubicBezTo>
                <a:cubicBezTo>
                  <a:pt x="64" y="29"/>
                  <a:pt x="64" y="29"/>
                  <a:pt x="64" y="29"/>
                </a:cubicBezTo>
                <a:cubicBezTo>
                  <a:pt x="70" y="29"/>
                  <a:pt x="75" y="28"/>
                  <a:pt x="80" y="26"/>
                </a:cubicBezTo>
                <a:cubicBezTo>
                  <a:pt x="81" y="26"/>
                  <a:pt x="82" y="25"/>
                  <a:pt x="82" y="25"/>
                </a:cubicBezTo>
                <a:cubicBezTo>
                  <a:pt x="82" y="24"/>
                  <a:pt x="81" y="23"/>
                  <a:pt x="81" y="23"/>
                </a:cubicBezTo>
                <a:cubicBezTo>
                  <a:pt x="78" y="17"/>
                  <a:pt x="74" y="13"/>
                  <a:pt x="70" y="10"/>
                </a:cubicBezTo>
                <a:close/>
                <a:moveTo>
                  <a:pt x="59" y="10"/>
                </a:moveTo>
                <a:cubicBezTo>
                  <a:pt x="59" y="10"/>
                  <a:pt x="59" y="10"/>
                  <a:pt x="59" y="10"/>
                </a:cubicBezTo>
                <a:cubicBezTo>
                  <a:pt x="57" y="10"/>
                  <a:pt x="55" y="10"/>
                  <a:pt x="53" y="10"/>
                </a:cubicBezTo>
                <a:cubicBezTo>
                  <a:pt x="49" y="13"/>
                  <a:pt x="45" y="17"/>
                  <a:pt x="42" y="23"/>
                </a:cubicBezTo>
                <a:cubicBezTo>
                  <a:pt x="42" y="23"/>
                  <a:pt x="41" y="24"/>
                  <a:pt x="41" y="25"/>
                </a:cubicBezTo>
                <a:cubicBezTo>
                  <a:pt x="41" y="25"/>
                  <a:pt x="42" y="26"/>
                  <a:pt x="43" y="26"/>
                </a:cubicBezTo>
                <a:cubicBezTo>
                  <a:pt x="48" y="28"/>
                  <a:pt x="53" y="29"/>
                  <a:pt x="59" y="29"/>
                </a:cubicBezTo>
                <a:cubicBezTo>
                  <a:pt x="59" y="10"/>
                  <a:pt x="59" y="10"/>
                  <a:pt x="59" y="10"/>
                </a:cubicBezTo>
                <a:close/>
                <a:moveTo>
                  <a:pt x="41" y="14"/>
                </a:moveTo>
                <a:cubicBezTo>
                  <a:pt x="41" y="14"/>
                  <a:pt x="41" y="14"/>
                  <a:pt x="41" y="14"/>
                </a:cubicBezTo>
                <a:cubicBezTo>
                  <a:pt x="37" y="15"/>
                  <a:pt x="34" y="17"/>
                  <a:pt x="31" y="20"/>
                </a:cubicBezTo>
                <a:cubicBezTo>
                  <a:pt x="32" y="21"/>
                  <a:pt x="34" y="22"/>
                  <a:pt x="36" y="23"/>
                </a:cubicBezTo>
                <a:cubicBezTo>
                  <a:pt x="36" y="22"/>
                  <a:pt x="37" y="21"/>
                  <a:pt x="37" y="20"/>
                </a:cubicBezTo>
                <a:cubicBezTo>
                  <a:pt x="38" y="18"/>
                  <a:pt x="40" y="15"/>
                  <a:pt x="41" y="14"/>
                </a:cubicBezTo>
                <a:close/>
                <a:moveTo>
                  <a:pt x="26" y="23"/>
                </a:moveTo>
                <a:cubicBezTo>
                  <a:pt x="26" y="23"/>
                  <a:pt x="26" y="23"/>
                  <a:pt x="26" y="23"/>
                </a:cubicBezTo>
                <a:cubicBezTo>
                  <a:pt x="26" y="24"/>
                  <a:pt x="25" y="24"/>
                  <a:pt x="25" y="25"/>
                </a:cubicBezTo>
                <a:cubicBezTo>
                  <a:pt x="16" y="33"/>
                  <a:pt x="11" y="45"/>
                  <a:pt x="10" y="58"/>
                </a:cubicBezTo>
                <a:cubicBezTo>
                  <a:pt x="28" y="58"/>
                  <a:pt x="28" y="58"/>
                  <a:pt x="28" y="58"/>
                </a:cubicBezTo>
                <a:cubicBezTo>
                  <a:pt x="28" y="47"/>
                  <a:pt x="30" y="37"/>
                  <a:pt x="33" y="28"/>
                </a:cubicBezTo>
                <a:cubicBezTo>
                  <a:pt x="31" y="26"/>
                  <a:pt x="29" y="25"/>
                  <a:pt x="26" y="23"/>
                </a:cubicBezTo>
                <a:close/>
                <a:moveTo>
                  <a:pt x="85" y="30"/>
                </a:moveTo>
                <a:cubicBezTo>
                  <a:pt x="85" y="30"/>
                  <a:pt x="85" y="30"/>
                  <a:pt x="85" y="30"/>
                </a:cubicBezTo>
                <a:cubicBezTo>
                  <a:pt x="84" y="31"/>
                  <a:pt x="83" y="31"/>
                  <a:pt x="82" y="31"/>
                </a:cubicBezTo>
                <a:cubicBezTo>
                  <a:pt x="77" y="33"/>
                  <a:pt x="71" y="35"/>
                  <a:pt x="64" y="35"/>
                </a:cubicBezTo>
                <a:cubicBezTo>
                  <a:pt x="64" y="58"/>
                  <a:pt x="64" y="58"/>
                  <a:pt x="64" y="58"/>
                </a:cubicBezTo>
                <a:cubicBezTo>
                  <a:pt x="90" y="58"/>
                  <a:pt x="90" y="58"/>
                  <a:pt x="90" y="58"/>
                </a:cubicBezTo>
                <a:cubicBezTo>
                  <a:pt x="89" y="48"/>
                  <a:pt x="88" y="38"/>
                  <a:pt x="85" y="30"/>
                </a:cubicBezTo>
                <a:close/>
                <a:moveTo>
                  <a:pt x="59" y="35"/>
                </a:moveTo>
                <a:cubicBezTo>
                  <a:pt x="59" y="35"/>
                  <a:pt x="59" y="35"/>
                  <a:pt x="59" y="35"/>
                </a:cubicBezTo>
                <a:cubicBezTo>
                  <a:pt x="52" y="35"/>
                  <a:pt x="46" y="33"/>
                  <a:pt x="41" y="31"/>
                </a:cubicBezTo>
                <a:cubicBezTo>
                  <a:pt x="40" y="31"/>
                  <a:pt x="39" y="31"/>
                  <a:pt x="39" y="30"/>
                </a:cubicBezTo>
                <a:cubicBezTo>
                  <a:pt x="35" y="38"/>
                  <a:pt x="34" y="48"/>
                  <a:pt x="33" y="58"/>
                </a:cubicBezTo>
                <a:cubicBezTo>
                  <a:pt x="59" y="58"/>
                  <a:pt x="59" y="58"/>
                  <a:pt x="59" y="58"/>
                </a:cubicBezTo>
                <a:cubicBezTo>
                  <a:pt x="59" y="35"/>
                  <a:pt x="59" y="35"/>
                  <a:pt x="5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1" name="Freeform 17"/>
          <p:cNvSpPr>
            <a:spLocks noEditPoints="1"/>
          </p:cNvSpPr>
          <p:nvPr/>
        </p:nvSpPr>
        <p:spPr bwMode="auto">
          <a:xfrm>
            <a:off x="2662238" y="3725863"/>
            <a:ext cx="257175" cy="228600"/>
          </a:xfrm>
          <a:custGeom>
            <a:avLst/>
            <a:gdLst>
              <a:gd name="T0" fmla="*/ 5 w 123"/>
              <a:gd name="T1" fmla="*/ 0 h 108"/>
              <a:gd name="T2" fmla="*/ 123 w 123"/>
              <a:gd name="T3" fmla="*/ 5 h 108"/>
              <a:gd name="T4" fmla="*/ 123 w 123"/>
              <a:gd name="T5" fmla="*/ 104 h 108"/>
              <a:gd name="T6" fmla="*/ 118 w 123"/>
              <a:gd name="T7" fmla="*/ 108 h 108"/>
              <a:gd name="T8" fmla="*/ 0 w 123"/>
              <a:gd name="T9" fmla="*/ 104 h 108"/>
              <a:gd name="T10" fmla="*/ 0 w 123"/>
              <a:gd name="T11" fmla="*/ 77 h 108"/>
              <a:gd name="T12" fmla="*/ 3 w 123"/>
              <a:gd name="T13" fmla="*/ 75 h 108"/>
              <a:gd name="T14" fmla="*/ 26 w 123"/>
              <a:gd name="T15" fmla="*/ 75 h 108"/>
              <a:gd name="T16" fmla="*/ 28 w 123"/>
              <a:gd name="T17" fmla="*/ 84 h 108"/>
              <a:gd name="T18" fmla="*/ 28 w 123"/>
              <a:gd name="T19" fmla="*/ 50 h 108"/>
              <a:gd name="T20" fmla="*/ 28 w 123"/>
              <a:gd name="T21" fmla="*/ 56 h 108"/>
              <a:gd name="T22" fmla="*/ 3 w 123"/>
              <a:gd name="T23" fmla="*/ 59 h 108"/>
              <a:gd name="T24" fmla="*/ 0 w 123"/>
              <a:gd name="T25" fmla="*/ 56 h 108"/>
              <a:gd name="T26" fmla="*/ 5 w 123"/>
              <a:gd name="T27" fmla="*/ 0 h 108"/>
              <a:gd name="T28" fmla="*/ 10 w 123"/>
              <a:gd name="T29" fmla="*/ 80 h 108"/>
              <a:gd name="T30" fmla="*/ 113 w 123"/>
              <a:gd name="T31" fmla="*/ 99 h 108"/>
              <a:gd name="T32" fmla="*/ 10 w 123"/>
              <a:gd name="T33" fmla="*/ 35 h 108"/>
              <a:gd name="T34" fmla="*/ 23 w 123"/>
              <a:gd name="T35" fmla="*/ 53 h 108"/>
              <a:gd name="T36" fmla="*/ 26 w 123"/>
              <a:gd name="T37" fmla="*/ 40 h 108"/>
              <a:gd name="T38" fmla="*/ 28 w 123"/>
              <a:gd name="T39" fmla="*/ 41 h 108"/>
              <a:gd name="T40" fmla="*/ 52 w 123"/>
              <a:gd name="T41" fmla="*/ 69 h 108"/>
              <a:gd name="T42" fmla="*/ 24 w 123"/>
              <a:gd name="T43" fmla="*/ 93 h 108"/>
              <a:gd name="T44" fmla="*/ 23 w 123"/>
              <a:gd name="T45" fmla="*/ 80 h 108"/>
              <a:gd name="T46" fmla="*/ 103 w 123"/>
              <a:gd name="T47" fmla="*/ 45 h 108"/>
              <a:gd name="T48" fmla="*/ 106 w 123"/>
              <a:gd name="T49" fmla="*/ 48 h 108"/>
              <a:gd name="T50" fmla="*/ 63 w 123"/>
              <a:gd name="T51" fmla="*/ 51 h 108"/>
              <a:gd name="T52" fmla="*/ 63 w 123"/>
              <a:gd name="T53" fmla="*/ 45 h 108"/>
              <a:gd name="T54" fmla="*/ 92 w 123"/>
              <a:gd name="T55" fmla="*/ 83 h 108"/>
              <a:gd name="T56" fmla="*/ 94 w 123"/>
              <a:gd name="T57" fmla="*/ 85 h 108"/>
              <a:gd name="T58" fmla="*/ 63 w 123"/>
              <a:gd name="T59" fmla="*/ 88 h 108"/>
              <a:gd name="T60" fmla="*/ 63 w 123"/>
              <a:gd name="T61" fmla="*/ 83 h 108"/>
              <a:gd name="T62" fmla="*/ 103 w 123"/>
              <a:gd name="T63" fmla="*/ 58 h 108"/>
              <a:gd name="T64" fmla="*/ 106 w 123"/>
              <a:gd name="T65" fmla="*/ 61 h 108"/>
              <a:gd name="T66" fmla="*/ 63 w 123"/>
              <a:gd name="T67" fmla="*/ 63 h 108"/>
              <a:gd name="T68" fmla="*/ 63 w 123"/>
              <a:gd name="T69" fmla="*/ 58 h 108"/>
              <a:gd name="T70" fmla="*/ 103 w 123"/>
              <a:gd name="T71" fmla="*/ 70 h 108"/>
              <a:gd name="T72" fmla="*/ 106 w 123"/>
              <a:gd name="T73" fmla="*/ 73 h 108"/>
              <a:gd name="T74" fmla="*/ 63 w 123"/>
              <a:gd name="T75" fmla="*/ 76 h 108"/>
              <a:gd name="T76" fmla="*/ 63 w 123"/>
              <a:gd name="T77" fmla="*/ 70 h 108"/>
              <a:gd name="T78" fmla="*/ 106 w 123"/>
              <a:gd name="T79" fmla="*/ 15 h 108"/>
              <a:gd name="T80" fmla="*/ 111 w 123"/>
              <a:gd name="T81" fmla="*/ 19 h 108"/>
              <a:gd name="T82" fmla="*/ 101 w 123"/>
              <a:gd name="T83" fmla="*/ 19 h 108"/>
              <a:gd name="T84" fmla="*/ 94 w 123"/>
              <a:gd name="T85" fmla="*/ 15 h 108"/>
              <a:gd name="T86" fmla="*/ 99 w 123"/>
              <a:gd name="T87" fmla="*/ 19 h 108"/>
              <a:gd name="T88" fmla="*/ 90 w 123"/>
              <a:gd name="T89" fmla="*/ 19 h 108"/>
              <a:gd name="T90" fmla="*/ 83 w 123"/>
              <a:gd name="T91" fmla="*/ 15 h 108"/>
              <a:gd name="T92" fmla="*/ 88 w 123"/>
              <a:gd name="T93" fmla="*/ 19 h 108"/>
              <a:gd name="T94" fmla="*/ 78 w 123"/>
              <a:gd name="T95" fmla="*/ 19 h 108"/>
              <a:gd name="T96" fmla="*/ 10 w 123"/>
              <a:gd name="T97" fmla="*/ 29 h 108"/>
              <a:gd name="T98" fmla="*/ 113 w 123"/>
              <a:gd name="T99" fmla="*/ 29 h 108"/>
              <a:gd name="T100" fmla="*/ 10 w 123"/>
              <a:gd name="T101"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 h="108">
                <a:moveTo>
                  <a:pt x="5" y="0"/>
                </a:moveTo>
                <a:cubicBezTo>
                  <a:pt x="5" y="0"/>
                  <a:pt x="5" y="0"/>
                  <a:pt x="5" y="0"/>
                </a:cubicBezTo>
                <a:cubicBezTo>
                  <a:pt x="118" y="0"/>
                  <a:pt x="118" y="0"/>
                  <a:pt x="118" y="0"/>
                </a:cubicBezTo>
                <a:cubicBezTo>
                  <a:pt x="121" y="0"/>
                  <a:pt x="123" y="2"/>
                  <a:pt x="123" y="5"/>
                </a:cubicBezTo>
                <a:cubicBezTo>
                  <a:pt x="123" y="5"/>
                  <a:pt x="123" y="5"/>
                  <a:pt x="123" y="5"/>
                </a:cubicBezTo>
                <a:cubicBezTo>
                  <a:pt x="123" y="104"/>
                  <a:pt x="123" y="104"/>
                  <a:pt x="123" y="104"/>
                </a:cubicBezTo>
                <a:cubicBezTo>
                  <a:pt x="123" y="106"/>
                  <a:pt x="121" y="108"/>
                  <a:pt x="118" y="108"/>
                </a:cubicBezTo>
                <a:cubicBezTo>
                  <a:pt x="118" y="108"/>
                  <a:pt x="118" y="108"/>
                  <a:pt x="118" y="108"/>
                </a:cubicBezTo>
                <a:cubicBezTo>
                  <a:pt x="5" y="108"/>
                  <a:pt x="5" y="108"/>
                  <a:pt x="5" y="108"/>
                </a:cubicBezTo>
                <a:cubicBezTo>
                  <a:pt x="3" y="108"/>
                  <a:pt x="0" y="106"/>
                  <a:pt x="0" y="104"/>
                </a:cubicBezTo>
                <a:cubicBezTo>
                  <a:pt x="0" y="103"/>
                  <a:pt x="0" y="103"/>
                  <a:pt x="0" y="103"/>
                </a:cubicBezTo>
                <a:cubicBezTo>
                  <a:pt x="0" y="77"/>
                  <a:pt x="0" y="77"/>
                  <a:pt x="0" y="77"/>
                </a:cubicBezTo>
                <a:cubicBezTo>
                  <a:pt x="0" y="77"/>
                  <a:pt x="0" y="77"/>
                  <a:pt x="0" y="77"/>
                </a:cubicBezTo>
                <a:cubicBezTo>
                  <a:pt x="0" y="76"/>
                  <a:pt x="2" y="75"/>
                  <a:pt x="3" y="75"/>
                </a:cubicBezTo>
                <a:cubicBezTo>
                  <a:pt x="26" y="75"/>
                  <a:pt x="26" y="75"/>
                  <a:pt x="26" y="75"/>
                </a:cubicBezTo>
                <a:cubicBezTo>
                  <a:pt x="26" y="75"/>
                  <a:pt x="26" y="75"/>
                  <a:pt x="26" y="75"/>
                </a:cubicBezTo>
                <a:cubicBezTo>
                  <a:pt x="27" y="75"/>
                  <a:pt x="28" y="76"/>
                  <a:pt x="28" y="77"/>
                </a:cubicBezTo>
                <a:cubicBezTo>
                  <a:pt x="28" y="84"/>
                  <a:pt x="28" y="84"/>
                  <a:pt x="28" y="84"/>
                </a:cubicBezTo>
                <a:cubicBezTo>
                  <a:pt x="46" y="67"/>
                  <a:pt x="46" y="67"/>
                  <a:pt x="46" y="67"/>
                </a:cubicBezTo>
                <a:cubicBezTo>
                  <a:pt x="28" y="50"/>
                  <a:pt x="28" y="50"/>
                  <a:pt x="28" y="50"/>
                </a:cubicBezTo>
                <a:cubicBezTo>
                  <a:pt x="28" y="56"/>
                  <a:pt x="28" y="56"/>
                  <a:pt x="28" y="56"/>
                </a:cubicBezTo>
                <a:cubicBezTo>
                  <a:pt x="28" y="56"/>
                  <a:pt x="28" y="56"/>
                  <a:pt x="28" y="56"/>
                </a:cubicBezTo>
                <a:cubicBezTo>
                  <a:pt x="28" y="58"/>
                  <a:pt x="27" y="59"/>
                  <a:pt x="26" y="59"/>
                </a:cubicBezTo>
                <a:cubicBezTo>
                  <a:pt x="3" y="59"/>
                  <a:pt x="3" y="59"/>
                  <a:pt x="3" y="59"/>
                </a:cubicBezTo>
                <a:cubicBezTo>
                  <a:pt x="2" y="59"/>
                  <a:pt x="0" y="58"/>
                  <a:pt x="0" y="56"/>
                </a:cubicBezTo>
                <a:cubicBezTo>
                  <a:pt x="0" y="56"/>
                  <a:pt x="0" y="56"/>
                  <a:pt x="0" y="56"/>
                </a:cubicBezTo>
                <a:cubicBezTo>
                  <a:pt x="0" y="5"/>
                  <a:pt x="0" y="5"/>
                  <a:pt x="0" y="5"/>
                </a:cubicBezTo>
                <a:cubicBezTo>
                  <a:pt x="0" y="2"/>
                  <a:pt x="3" y="0"/>
                  <a:pt x="5" y="0"/>
                </a:cubicBezTo>
                <a:close/>
                <a:moveTo>
                  <a:pt x="10" y="80"/>
                </a:moveTo>
                <a:cubicBezTo>
                  <a:pt x="10" y="80"/>
                  <a:pt x="10" y="80"/>
                  <a:pt x="10" y="80"/>
                </a:cubicBezTo>
                <a:cubicBezTo>
                  <a:pt x="10" y="99"/>
                  <a:pt x="10" y="99"/>
                  <a:pt x="10" y="99"/>
                </a:cubicBezTo>
                <a:cubicBezTo>
                  <a:pt x="113" y="99"/>
                  <a:pt x="113" y="99"/>
                  <a:pt x="113" y="99"/>
                </a:cubicBezTo>
                <a:cubicBezTo>
                  <a:pt x="113" y="35"/>
                  <a:pt x="113" y="35"/>
                  <a:pt x="113" y="35"/>
                </a:cubicBezTo>
                <a:cubicBezTo>
                  <a:pt x="10" y="35"/>
                  <a:pt x="10" y="35"/>
                  <a:pt x="10" y="35"/>
                </a:cubicBezTo>
                <a:cubicBezTo>
                  <a:pt x="10" y="53"/>
                  <a:pt x="10" y="53"/>
                  <a:pt x="10" y="53"/>
                </a:cubicBezTo>
                <a:cubicBezTo>
                  <a:pt x="23" y="53"/>
                  <a:pt x="23" y="53"/>
                  <a:pt x="23" y="53"/>
                </a:cubicBezTo>
                <a:cubicBezTo>
                  <a:pt x="23" y="43"/>
                  <a:pt x="23" y="43"/>
                  <a:pt x="23" y="43"/>
                </a:cubicBezTo>
                <a:cubicBezTo>
                  <a:pt x="23" y="41"/>
                  <a:pt x="24" y="40"/>
                  <a:pt x="26" y="40"/>
                </a:cubicBezTo>
                <a:cubicBezTo>
                  <a:pt x="26" y="40"/>
                  <a:pt x="27" y="40"/>
                  <a:pt x="28" y="41"/>
                </a:cubicBezTo>
                <a:cubicBezTo>
                  <a:pt x="28" y="41"/>
                  <a:pt x="28" y="41"/>
                  <a:pt x="28" y="41"/>
                </a:cubicBezTo>
                <a:cubicBezTo>
                  <a:pt x="52" y="65"/>
                  <a:pt x="52" y="65"/>
                  <a:pt x="52" y="65"/>
                </a:cubicBezTo>
                <a:cubicBezTo>
                  <a:pt x="53" y="66"/>
                  <a:pt x="53" y="68"/>
                  <a:pt x="52" y="69"/>
                </a:cubicBezTo>
                <a:cubicBezTo>
                  <a:pt x="28" y="93"/>
                  <a:pt x="28" y="93"/>
                  <a:pt x="28" y="93"/>
                </a:cubicBezTo>
                <a:cubicBezTo>
                  <a:pt x="27" y="94"/>
                  <a:pt x="25" y="94"/>
                  <a:pt x="24" y="93"/>
                </a:cubicBezTo>
                <a:cubicBezTo>
                  <a:pt x="23" y="92"/>
                  <a:pt x="23" y="92"/>
                  <a:pt x="23" y="91"/>
                </a:cubicBezTo>
                <a:cubicBezTo>
                  <a:pt x="23" y="80"/>
                  <a:pt x="23" y="80"/>
                  <a:pt x="23" y="80"/>
                </a:cubicBezTo>
                <a:cubicBezTo>
                  <a:pt x="10" y="80"/>
                  <a:pt x="10" y="80"/>
                  <a:pt x="10" y="80"/>
                </a:cubicBezTo>
                <a:close/>
                <a:moveTo>
                  <a:pt x="103" y="45"/>
                </a:moveTo>
                <a:cubicBezTo>
                  <a:pt x="103" y="45"/>
                  <a:pt x="103" y="45"/>
                  <a:pt x="103" y="45"/>
                </a:cubicBezTo>
                <a:cubicBezTo>
                  <a:pt x="104" y="45"/>
                  <a:pt x="106" y="47"/>
                  <a:pt x="106" y="48"/>
                </a:cubicBezTo>
                <a:cubicBezTo>
                  <a:pt x="106" y="50"/>
                  <a:pt x="104" y="51"/>
                  <a:pt x="103" y="51"/>
                </a:cubicBezTo>
                <a:cubicBezTo>
                  <a:pt x="63" y="51"/>
                  <a:pt x="63" y="51"/>
                  <a:pt x="63" y="51"/>
                </a:cubicBezTo>
                <a:cubicBezTo>
                  <a:pt x="61" y="51"/>
                  <a:pt x="60" y="50"/>
                  <a:pt x="60" y="48"/>
                </a:cubicBezTo>
                <a:cubicBezTo>
                  <a:pt x="60" y="47"/>
                  <a:pt x="61" y="45"/>
                  <a:pt x="63" y="45"/>
                </a:cubicBezTo>
                <a:cubicBezTo>
                  <a:pt x="103" y="45"/>
                  <a:pt x="103" y="45"/>
                  <a:pt x="103" y="45"/>
                </a:cubicBezTo>
                <a:close/>
                <a:moveTo>
                  <a:pt x="92" y="83"/>
                </a:moveTo>
                <a:cubicBezTo>
                  <a:pt x="92" y="83"/>
                  <a:pt x="92" y="83"/>
                  <a:pt x="92" y="83"/>
                </a:cubicBezTo>
                <a:cubicBezTo>
                  <a:pt x="93" y="83"/>
                  <a:pt x="94" y="84"/>
                  <a:pt x="94" y="85"/>
                </a:cubicBezTo>
                <a:cubicBezTo>
                  <a:pt x="94" y="87"/>
                  <a:pt x="93" y="88"/>
                  <a:pt x="92" y="88"/>
                </a:cubicBezTo>
                <a:cubicBezTo>
                  <a:pt x="63" y="88"/>
                  <a:pt x="63" y="88"/>
                  <a:pt x="63" y="88"/>
                </a:cubicBezTo>
                <a:cubicBezTo>
                  <a:pt x="61" y="88"/>
                  <a:pt x="60" y="87"/>
                  <a:pt x="60" y="85"/>
                </a:cubicBezTo>
                <a:cubicBezTo>
                  <a:pt x="60" y="84"/>
                  <a:pt x="61" y="83"/>
                  <a:pt x="63" y="83"/>
                </a:cubicBezTo>
                <a:cubicBezTo>
                  <a:pt x="92" y="83"/>
                  <a:pt x="92" y="83"/>
                  <a:pt x="92" y="83"/>
                </a:cubicBezTo>
                <a:close/>
                <a:moveTo>
                  <a:pt x="103" y="58"/>
                </a:moveTo>
                <a:cubicBezTo>
                  <a:pt x="103" y="58"/>
                  <a:pt x="103" y="58"/>
                  <a:pt x="103" y="58"/>
                </a:cubicBezTo>
                <a:cubicBezTo>
                  <a:pt x="104" y="58"/>
                  <a:pt x="106" y="59"/>
                  <a:pt x="106" y="61"/>
                </a:cubicBezTo>
                <a:cubicBezTo>
                  <a:pt x="106" y="62"/>
                  <a:pt x="104" y="63"/>
                  <a:pt x="103" y="63"/>
                </a:cubicBezTo>
                <a:cubicBezTo>
                  <a:pt x="63" y="63"/>
                  <a:pt x="63" y="63"/>
                  <a:pt x="63" y="63"/>
                </a:cubicBezTo>
                <a:cubicBezTo>
                  <a:pt x="61" y="63"/>
                  <a:pt x="60" y="62"/>
                  <a:pt x="60" y="61"/>
                </a:cubicBezTo>
                <a:cubicBezTo>
                  <a:pt x="60" y="59"/>
                  <a:pt x="61" y="58"/>
                  <a:pt x="63" y="58"/>
                </a:cubicBezTo>
                <a:cubicBezTo>
                  <a:pt x="103" y="58"/>
                  <a:pt x="103" y="58"/>
                  <a:pt x="103" y="58"/>
                </a:cubicBezTo>
                <a:close/>
                <a:moveTo>
                  <a:pt x="103" y="70"/>
                </a:moveTo>
                <a:cubicBezTo>
                  <a:pt x="103" y="70"/>
                  <a:pt x="103" y="70"/>
                  <a:pt x="103" y="70"/>
                </a:cubicBezTo>
                <a:cubicBezTo>
                  <a:pt x="104" y="70"/>
                  <a:pt x="106" y="71"/>
                  <a:pt x="106" y="73"/>
                </a:cubicBezTo>
                <a:cubicBezTo>
                  <a:pt x="106" y="75"/>
                  <a:pt x="104" y="76"/>
                  <a:pt x="103" y="76"/>
                </a:cubicBezTo>
                <a:cubicBezTo>
                  <a:pt x="63" y="76"/>
                  <a:pt x="63" y="76"/>
                  <a:pt x="63" y="76"/>
                </a:cubicBezTo>
                <a:cubicBezTo>
                  <a:pt x="61" y="76"/>
                  <a:pt x="60" y="75"/>
                  <a:pt x="60" y="73"/>
                </a:cubicBezTo>
                <a:cubicBezTo>
                  <a:pt x="60" y="71"/>
                  <a:pt x="61" y="70"/>
                  <a:pt x="63" y="70"/>
                </a:cubicBezTo>
                <a:cubicBezTo>
                  <a:pt x="103" y="70"/>
                  <a:pt x="103" y="70"/>
                  <a:pt x="103" y="70"/>
                </a:cubicBezTo>
                <a:close/>
                <a:moveTo>
                  <a:pt x="106" y="15"/>
                </a:moveTo>
                <a:cubicBezTo>
                  <a:pt x="106" y="15"/>
                  <a:pt x="106" y="15"/>
                  <a:pt x="106" y="15"/>
                </a:cubicBezTo>
                <a:cubicBezTo>
                  <a:pt x="108" y="15"/>
                  <a:pt x="111" y="17"/>
                  <a:pt x="111" y="19"/>
                </a:cubicBezTo>
                <a:cubicBezTo>
                  <a:pt x="111" y="22"/>
                  <a:pt x="108" y="24"/>
                  <a:pt x="106" y="24"/>
                </a:cubicBezTo>
                <a:cubicBezTo>
                  <a:pt x="103" y="24"/>
                  <a:pt x="101" y="22"/>
                  <a:pt x="101" y="19"/>
                </a:cubicBezTo>
                <a:cubicBezTo>
                  <a:pt x="101" y="17"/>
                  <a:pt x="103" y="15"/>
                  <a:pt x="106" y="15"/>
                </a:cubicBezTo>
                <a:close/>
                <a:moveTo>
                  <a:pt x="94" y="15"/>
                </a:moveTo>
                <a:cubicBezTo>
                  <a:pt x="94" y="15"/>
                  <a:pt x="94" y="15"/>
                  <a:pt x="94" y="15"/>
                </a:cubicBezTo>
                <a:cubicBezTo>
                  <a:pt x="97" y="15"/>
                  <a:pt x="99" y="17"/>
                  <a:pt x="99" y="19"/>
                </a:cubicBezTo>
                <a:cubicBezTo>
                  <a:pt x="99" y="22"/>
                  <a:pt x="97" y="24"/>
                  <a:pt x="94" y="24"/>
                </a:cubicBezTo>
                <a:cubicBezTo>
                  <a:pt x="92" y="24"/>
                  <a:pt x="90" y="22"/>
                  <a:pt x="90" y="19"/>
                </a:cubicBezTo>
                <a:cubicBezTo>
                  <a:pt x="90" y="17"/>
                  <a:pt x="92" y="15"/>
                  <a:pt x="94" y="15"/>
                </a:cubicBezTo>
                <a:close/>
                <a:moveTo>
                  <a:pt x="83" y="15"/>
                </a:moveTo>
                <a:cubicBezTo>
                  <a:pt x="83" y="15"/>
                  <a:pt x="83" y="15"/>
                  <a:pt x="83" y="15"/>
                </a:cubicBezTo>
                <a:cubicBezTo>
                  <a:pt x="85" y="15"/>
                  <a:pt x="88" y="17"/>
                  <a:pt x="88" y="19"/>
                </a:cubicBezTo>
                <a:cubicBezTo>
                  <a:pt x="88" y="22"/>
                  <a:pt x="85" y="24"/>
                  <a:pt x="83" y="24"/>
                </a:cubicBezTo>
                <a:cubicBezTo>
                  <a:pt x="80" y="24"/>
                  <a:pt x="78" y="22"/>
                  <a:pt x="78" y="19"/>
                </a:cubicBezTo>
                <a:cubicBezTo>
                  <a:pt x="78" y="17"/>
                  <a:pt x="80" y="15"/>
                  <a:pt x="83" y="15"/>
                </a:cubicBezTo>
                <a:close/>
                <a:moveTo>
                  <a:pt x="10" y="29"/>
                </a:moveTo>
                <a:cubicBezTo>
                  <a:pt x="10" y="29"/>
                  <a:pt x="10" y="29"/>
                  <a:pt x="10" y="29"/>
                </a:cubicBezTo>
                <a:cubicBezTo>
                  <a:pt x="113" y="29"/>
                  <a:pt x="113" y="29"/>
                  <a:pt x="113" y="29"/>
                </a:cubicBezTo>
                <a:cubicBezTo>
                  <a:pt x="113" y="10"/>
                  <a:pt x="113" y="10"/>
                  <a:pt x="113" y="10"/>
                </a:cubicBezTo>
                <a:cubicBezTo>
                  <a:pt x="10" y="10"/>
                  <a:pt x="10" y="10"/>
                  <a:pt x="10" y="10"/>
                </a:cubicBezTo>
                <a:cubicBezTo>
                  <a:pt x="10" y="29"/>
                  <a:pt x="10" y="29"/>
                  <a:pt x="1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2" name="Freeform 18"/>
          <p:cNvSpPr>
            <a:spLocks noEditPoints="1"/>
          </p:cNvSpPr>
          <p:nvPr/>
        </p:nvSpPr>
        <p:spPr bwMode="auto">
          <a:xfrm>
            <a:off x="6213475" y="2098675"/>
            <a:ext cx="254000" cy="219075"/>
          </a:xfrm>
          <a:custGeom>
            <a:avLst/>
            <a:gdLst>
              <a:gd name="T0" fmla="*/ 101 w 122"/>
              <a:gd name="T1" fmla="*/ 17 h 106"/>
              <a:gd name="T2" fmla="*/ 15 w 122"/>
              <a:gd name="T3" fmla="*/ 48 h 106"/>
              <a:gd name="T4" fmla="*/ 9 w 122"/>
              <a:gd name="T5" fmla="*/ 58 h 106"/>
              <a:gd name="T6" fmla="*/ 17 w 122"/>
              <a:gd name="T7" fmla="*/ 59 h 106"/>
              <a:gd name="T8" fmla="*/ 107 w 122"/>
              <a:gd name="T9" fmla="*/ 96 h 106"/>
              <a:gd name="T10" fmla="*/ 107 w 122"/>
              <a:gd name="T11" fmla="*/ 97 h 106"/>
              <a:gd name="T12" fmla="*/ 112 w 122"/>
              <a:gd name="T13" fmla="*/ 97 h 106"/>
              <a:gd name="T14" fmla="*/ 112 w 122"/>
              <a:gd name="T15" fmla="*/ 97 h 106"/>
              <a:gd name="T16" fmla="*/ 113 w 122"/>
              <a:gd name="T17" fmla="*/ 96 h 106"/>
              <a:gd name="T18" fmla="*/ 113 w 122"/>
              <a:gd name="T19" fmla="*/ 9 h 106"/>
              <a:gd name="T20" fmla="*/ 112 w 122"/>
              <a:gd name="T21" fmla="*/ 9 h 106"/>
              <a:gd name="T22" fmla="*/ 107 w 122"/>
              <a:gd name="T23" fmla="*/ 9 h 106"/>
              <a:gd name="T24" fmla="*/ 107 w 122"/>
              <a:gd name="T25" fmla="*/ 10 h 106"/>
              <a:gd name="T26" fmla="*/ 107 w 122"/>
              <a:gd name="T27" fmla="*/ 11 h 106"/>
              <a:gd name="T28" fmla="*/ 107 w 122"/>
              <a:gd name="T29" fmla="*/ 96 h 106"/>
              <a:gd name="T30" fmla="*/ 92 w 122"/>
              <a:gd name="T31" fmla="*/ 24 h 106"/>
              <a:gd name="T32" fmla="*/ 94 w 122"/>
              <a:gd name="T33" fmla="*/ 30 h 106"/>
              <a:gd name="T34" fmla="*/ 25 w 122"/>
              <a:gd name="T35" fmla="*/ 51 h 106"/>
              <a:gd name="T36" fmla="*/ 92 w 122"/>
              <a:gd name="T37" fmla="*/ 24 h 106"/>
              <a:gd name="T38" fmla="*/ 34 w 122"/>
              <a:gd name="T39" fmla="*/ 75 h 106"/>
              <a:gd name="T40" fmla="*/ 32 w 122"/>
              <a:gd name="T41" fmla="*/ 83 h 106"/>
              <a:gd name="T42" fmla="*/ 58 w 122"/>
              <a:gd name="T43" fmla="*/ 93 h 106"/>
              <a:gd name="T44" fmla="*/ 62 w 122"/>
              <a:gd name="T45" fmla="*/ 93 h 106"/>
              <a:gd name="T46" fmla="*/ 64 w 122"/>
              <a:gd name="T47" fmla="*/ 91 h 106"/>
              <a:gd name="T48" fmla="*/ 66 w 122"/>
              <a:gd name="T49" fmla="*/ 86 h 106"/>
              <a:gd name="T50" fmla="*/ 74 w 122"/>
              <a:gd name="T51" fmla="*/ 90 h 106"/>
              <a:gd name="T52" fmla="*/ 73 w 122"/>
              <a:gd name="T53" fmla="*/ 94 h 106"/>
              <a:gd name="T54" fmla="*/ 66 w 122"/>
              <a:gd name="T55" fmla="*/ 102 h 106"/>
              <a:gd name="T56" fmla="*/ 55 w 122"/>
              <a:gd name="T57" fmla="*/ 102 h 106"/>
              <a:gd name="T58" fmla="*/ 32 w 122"/>
              <a:gd name="T59" fmla="*/ 94 h 106"/>
              <a:gd name="T60" fmla="*/ 23 w 122"/>
              <a:gd name="T61" fmla="*/ 76 h 106"/>
              <a:gd name="T62" fmla="*/ 14 w 122"/>
              <a:gd name="T63" fmla="*/ 68 h 106"/>
              <a:gd name="T64" fmla="*/ 2 w 122"/>
              <a:gd name="T65" fmla="*/ 65 h 106"/>
              <a:gd name="T66" fmla="*/ 0 w 122"/>
              <a:gd name="T67" fmla="*/ 60 h 106"/>
              <a:gd name="T68" fmla="*/ 2 w 122"/>
              <a:gd name="T69" fmla="*/ 41 h 106"/>
              <a:gd name="T70" fmla="*/ 8 w 122"/>
              <a:gd name="T71" fmla="*/ 38 h 106"/>
              <a:gd name="T72" fmla="*/ 98 w 122"/>
              <a:gd name="T73" fmla="*/ 8 h 106"/>
              <a:gd name="T74" fmla="*/ 101 w 122"/>
              <a:gd name="T75" fmla="*/ 2 h 106"/>
              <a:gd name="T76" fmla="*/ 112 w 122"/>
              <a:gd name="T77" fmla="*/ 0 h 106"/>
              <a:gd name="T78" fmla="*/ 120 w 122"/>
              <a:gd name="T79" fmla="*/ 3 h 106"/>
              <a:gd name="T80" fmla="*/ 122 w 122"/>
              <a:gd name="T81" fmla="*/ 96 h 106"/>
              <a:gd name="T82" fmla="*/ 119 w 122"/>
              <a:gd name="T83" fmla="*/ 104 h 106"/>
              <a:gd name="T84" fmla="*/ 112 w 122"/>
              <a:gd name="T85" fmla="*/ 106 h 106"/>
              <a:gd name="T86" fmla="*/ 101 w 122"/>
              <a:gd name="T87" fmla="*/ 103 h 106"/>
              <a:gd name="T88" fmla="*/ 74 w 122"/>
              <a:gd name="T89" fmla="*/ 90 h 106"/>
              <a:gd name="T90" fmla="*/ 101 w 122"/>
              <a:gd name="T91" fmla="*/ 2 h 106"/>
              <a:gd name="T92" fmla="*/ 101 w 122"/>
              <a:gd name="T93"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06">
                <a:moveTo>
                  <a:pt x="101" y="89"/>
                </a:moveTo>
                <a:cubicBezTo>
                  <a:pt x="101" y="17"/>
                  <a:pt x="101" y="17"/>
                  <a:pt x="101" y="17"/>
                </a:cubicBezTo>
                <a:cubicBezTo>
                  <a:pt x="17" y="47"/>
                  <a:pt x="17" y="47"/>
                  <a:pt x="17" y="47"/>
                </a:cubicBezTo>
                <a:cubicBezTo>
                  <a:pt x="16" y="48"/>
                  <a:pt x="16" y="48"/>
                  <a:pt x="15" y="48"/>
                </a:cubicBezTo>
                <a:cubicBezTo>
                  <a:pt x="9" y="48"/>
                  <a:pt x="9" y="48"/>
                  <a:pt x="9" y="48"/>
                </a:cubicBezTo>
                <a:cubicBezTo>
                  <a:pt x="9" y="58"/>
                  <a:pt x="9" y="58"/>
                  <a:pt x="9" y="58"/>
                </a:cubicBezTo>
                <a:cubicBezTo>
                  <a:pt x="15" y="58"/>
                  <a:pt x="15" y="58"/>
                  <a:pt x="15" y="58"/>
                </a:cubicBezTo>
                <a:cubicBezTo>
                  <a:pt x="16" y="58"/>
                  <a:pt x="16" y="58"/>
                  <a:pt x="17" y="59"/>
                </a:cubicBezTo>
                <a:cubicBezTo>
                  <a:pt x="45" y="69"/>
                  <a:pt x="73" y="79"/>
                  <a:pt x="101" y="89"/>
                </a:cubicBezTo>
                <a:close/>
                <a:moveTo>
                  <a:pt x="107" y="96"/>
                </a:moveTo>
                <a:cubicBezTo>
                  <a:pt x="107" y="96"/>
                  <a:pt x="107" y="96"/>
                  <a:pt x="107" y="96"/>
                </a:cubicBezTo>
                <a:cubicBezTo>
                  <a:pt x="107" y="96"/>
                  <a:pt x="107" y="96"/>
                  <a:pt x="107" y="97"/>
                </a:cubicBezTo>
                <a:cubicBezTo>
                  <a:pt x="107" y="97"/>
                  <a:pt x="108" y="97"/>
                  <a:pt x="108" y="97"/>
                </a:cubicBezTo>
                <a:cubicBezTo>
                  <a:pt x="112" y="97"/>
                  <a:pt x="112" y="97"/>
                  <a:pt x="112" y="97"/>
                </a:cubicBezTo>
                <a:cubicBezTo>
                  <a:pt x="112" y="97"/>
                  <a:pt x="112" y="97"/>
                  <a:pt x="112" y="97"/>
                </a:cubicBezTo>
                <a:cubicBezTo>
                  <a:pt x="112" y="97"/>
                  <a:pt x="112" y="97"/>
                  <a:pt x="112" y="97"/>
                </a:cubicBezTo>
                <a:cubicBezTo>
                  <a:pt x="113" y="97"/>
                  <a:pt x="113" y="97"/>
                  <a:pt x="113" y="97"/>
                </a:cubicBezTo>
                <a:cubicBezTo>
                  <a:pt x="113" y="96"/>
                  <a:pt x="113" y="96"/>
                  <a:pt x="113" y="96"/>
                </a:cubicBezTo>
                <a:cubicBezTo>
                  <a:pt x="113" y="10"/>
                  <a:pt x="113" y="10"/>
                  <a:pt x="113" y="10"/>
                </a:cubicBezTo>
                <a:cubicBezTo>
                  <a:pt x="113" y="10"/>
                  <a:pt x="113" y="10"/>
                  <a:pt x="113" y="9"/>
                </a:cubicBezTo>
                <a:cubicBezTo>
                  <a:pt x="113" y="9"/>
                  <a:pt x="113" y="9"/>
                  <a:pt x="113" y="9"/>
                </a:cubicBezTo>
                <a:cubicBezTo>
                  <a:pt x="112" y="9"/>
                  <a:pt x="112" y="9"/>
                  <a:pt x="112" y="9"/>
                </a:cubicBezTo>
                <a:cubicBezTo>
                  <a:pt x="108" y="9"/>
                  <a:pt x="108" y="9"/>
                  <a:pt x="108" y="9"/>
                </a:cubicBezTo>
                <a:cubicBezTo>
                  <a:pt x="108" y="9"/>
                  <a:pt x="108" y="9"/>
                  <a:pt x="107" y="9"/>
                </a:cubicBezTo>
                <a:cubicBezTo>
                  <a:pt x="107" y="9"/>
                  <a:pt x="107" y="9"/>
                  <a:pt x="107" y="9"/>
                </a:cubicBezTo>
                <a:cubicBezTo>
                  <a:pt x="107" y="10"/>
                  <a:pt x="107" y="10"/>
                  <a:pt x="107" y="10"/>
                </a:cubicBezTo>
                <a:cubicBezTo>
                  <a:pt x="107" y="11"/>
                  <a:pt x="107" y="11"/>
                  <a:pt x="107" y="11"/>
                </a:cubicBezTo>
                <a:cubicBezTo>
                  <a:pt x="107" y="11"/>
                  <a:pt x="107" y="11"/>
                  <a:pt x="107" y="11"/>
                </a:cubicBezTo>
                <a:cubicBezTo>
                  <a:pt x="107" y="11"/>
                  <a:pt x="107" y="11"/>
                  <a:pt x="107" y="11"/>
                </a:cubicBezTo>
                <a:cubicBezTo>
                  <a:pt x="107" y="39"/>
                  <a:pt x="107" y="68"/>
                  <a:pt x="107" y="96"/>
                </a:cubicBezTo>
                <a:close/>
                <a:moveTo>
                  <a:pt x="92" y="24"/>
                </a:moveTo>
                <a:cubicBezTo>
                  <a:pt x="92" y="24"/>
                  <a:pt x="92" y="24"/>
                  <a:pt x="92" y="24"/>
                </a:cubicBezTo>
                <a:cubicBezTo>
                  <a:pt x="94" y="24"/>
                  <a:pt x="95" y="24"/>
                  <a:pt x="96" y="26"/>
                </a:cubicBezTo>
                <a:cubicBezTo>
                  <a:pt x="96" y="27"/>
                  <a:pt x="96" y="29"/>
                  <a:pt x="94" y="30"/>
                </a:cubicBezTo>
                <a:cubicBezTo>
                  <a:pt x="29" y="53"/>
                  <a:pt x="29" y="53"/>
                  <a:pt x="29" y="53"/>
                </a:cubicBezTo>
                <a:cubicBezTo>
                  <a:pt x="28" y="54"/>
                  <a:pt x="26" y="53"/>
                  <a:pt x="25" y="51"/>
                </a:cubicBezTo>
                <a:cubicBezTo>
                  <a:pt x="25" y="50"/>
                  <a:pt x="26" y="48"/>
                  <a:pt x="27" y="48"/>
                </a:cubicBezTo>
                <a:cubicBezTo>
                  <a:pt x="92" y="24"/>
                  <a:pt x="92" y="24"/>
                  <a:pt x="92" y="24"/>
                </a:cubicBezTo>
                <a:close/>
                <a:moveTo>
                  <a:pt x="34" y="75"/>
                </a:moveTo>
                <a:cubicBezTo>
                  <a:pt x="34" y="75"/>
                  <a:pt x="34" y="75"/>
                  <a:pt x="34" y="75"/>
                </a:cubicBezTo>
                <a:cubicBezTo>
                  <a:pt x="32" y="79"/>
                  <a:pt x="32" y="79"/>
                  <a:pt x="32" y="79"/>
                </a:cubicBezTo>
                <a:cubicBezTo>
                  <a:pt x="32" y="80"/>
                  <a:pt x="32" y="81"/>
                  <a:pt x="32" y="83"/>
                </a:cubicBezTo>
                <a:cubicBezTo>
                  <a:pt x="33" y="84"/>
                  <a:pt x="34" y="84"/>
                  <a:pt x="35" y="85"/>
                </a:cubicBezTo>
                <a:cubicBezTo>
                  <a:pt x="58" y="93"/>
                  <a:pt x="58" y="93"/>
                  <a:pt x="58" y="93"/>
                </a:cubicBezTo>
                <a:cubicBezTo>
                  <a:pt x="58" y="93"/>
                  <a:pt x="59" y="93"/>
                  <a:pt x="59" y="93"/>
                </a:cubicBezTo>
                <a:cubicBezTo>
                  <a:pt x="60" y="94"/>
                  <a:pt x="61" y="94"/>
                  <a:pt x="62" y="93"/>
                </a:cubicBezTo>
                <a:cubicBezTo>
                  <a:pt x="62" y="93"/>
                  <a:pt x="62" y="93"/>
                  <a:pt x="62" y="93"/>
                </a:cubicBezTo>
                <a:cubicBezTo>
                  <a:pt x="63" y="93"/>
                  <a:pt x="64" y="92"/>
                  <a:pt x="64" y="91"/>
                </a:cubicBezTo>
                <a:cubicBezTo>
                  <a:pt x="64" y="91"/>
                  <a:pt x="64" y="91"/>
                  <a:pt x="64" y="90"/>
                </a:cubicBezTo>
                <a:cubicBezTo>
                  <a:pt x="66" y="86"/>
                  <a:pt x="66" y="86"/>
                  <a:pt x="66" y="86"/>
                </a:cubicBezTo>
                <a:cubicBezTo>
                  <a:pt x="34" y="75"/>
                  <a:pt x="34" y="75"/>
                  <a:pt x="34" y="75"/>
                </a:cubicBezTo>
                <a:close/>
                <a:moveTo>
                  <a:pt x="74" y="90"/>
                </a:moveTo>
                <a:cubicBezTo>
                  <a:pt x="74" y="90"/>
                  <a:pt x="74" y="90"/>
                  <a:pt x="74" y="90"/>
                </a:cubicBezTo>
                <a:cubicBezTo>
                  <a:pt x="73" y="94"/>
                  <a:pt x="73" y="94"/>
                  <a:pt x="73" y="94"/>
                </a:cubicBezTo>
                <a:cubicBezTo>
                  <a:pt x="73" y="94"/>
                  <a:pt x="73" y="94"/>
                  <a:pt x="73" y="94"/>
                </a:cubicBezTo>
                <a:cubicBezTo>
                  <a:pt x="72" y="98"/>
                  <a:pt x="69" y="100"/>
                  <a:pt x="66" y="102"/>
                </a:cubicBezTo>
                <a:cubicBezTo>
                  <a:pt x="66" y="102"/>
                  <a:pt x="66" y="102"/>
                  <a:pt x="66" y="102"/>
                </a:cubicBezTo>
                <a:cubicBezTo>
                  <a:pt x="63" y="103"/>
                  <a:pt x="59" y="103"/>
                  <a:pt x="55" y="102"/>
                </a:cubicBezTo>
                <a:cubicBezTo>
                  <a:pt x="55" y="102"/>
                  <a:pt x="55" y="102"/>
                  <a:pt x="55" y="102"/>
                </a:cubicBezTo>
                <a:cubicBezTo>
                  <a:pt x="32" y="94"/>
                  <a:pt x="32" y="94"/>
                  <a:pt x="32" y="94"/>
                </a:cubicBezTo>
                <a:cubicBezTo>
                  <a:pt x="28" y="92"/>
                  <a:pt x="25" y="90"/>
                  <a:pt x="24" y="86"/>
                </a:cubicBezTo>
                <a:cubicBezTo>
                  <a:pt x="22" y="83"/>
                  <a:pt x="22" y="80"/>
                  <a:pt x="23" y="76"/>
                </a:cubicBezTo>
                <a:cubicBezTo>
                  <a:pt x="25" y="72"/>
                  <a:pt x="25" y="72"/>
                  <a:pt x="25" y="72"/>
                </a:cubicBezTo>
                <a:cubicBezTo>
                  <a:pt x="14" y="68"/>
                  <a:pt x="14" y="68"/>
                  <a:pt x="14" y="68"/>
                </a:cubicBezTo>
                <a:cubicBezTo>
                  <a:pt x="8" y="68"/>
                  <a:pt x="8" y="68"/>
                  <a:pt x="8" y="68"/>
                </a:cubicBezTo>
                <a:cubicBezTo>
                  <a:pt x="6" y="68"/>
                  <a:pt x="4" y="67"/>
                  <a:pt x="2" y="65"/>
                </a:cubicBezTo>
                <a:cubicBezTo>
                  <a:pt x="2" y="65"/>
                  <a:pt x="2" y="65"/>
                  <a:pt x="2" y="65"/>
                </a:cubicBezTo>
                <a:cubicBezTo>
                  <a:pt x="1" y="64"/>
                  <a:pt x="0" y="62"/>
                  <a:pt x="0" y="60"/>
                </a:cubicBezTo>
                <a:cubicBezTo>
                  <a:pt x="0" y="46"/>
                  <a:pt x="0" y="46"/>
                  <a:pt x="0" y="46"/>
                </a:cubicBezTo>
                <a:cubicBezTo>
                  <a:pt x="0" y="44"/>
                  <a:pt x="1" y="42"/>
                  <a:pt x="2" y="41"/>
                </a:cubicBezTo>
                <a:cubicBezTo>
                  <a:pt x="3" y="40"/>
                  <a:pt x="3" y="40"/>
                  <a:pt x="3" y="40"/>
                </a:cubicBezTo>
                <a:cubicBezTo>
                  <a:pt x="4" y="39"/>
                  <a:pt x="6" y="38"/>
                  <a:pt x="8" y="38"/>
                </a:cubicBezTo>
                <a:cubicBezTo>
                  <a:pt x="14" y="38"/>
                  <a:pt x="14" y="38"/>
                  <a:pt x="14" y="38"/>
                </a:cubicBezTo>
                <a:cubicBezTo>
                  <a:pt x="98" y="8"/>
                  <a:pt x="98" y="8"/>
                  <a:pt x="98" y="8"/>
                </a:cubicBezTo>
                <a:cubicBezTo>
                  <a:pt x="98" y="6"/>
                  <a:pt x="99" y="4"/>
                  <a:pt x="101" y="3"/>
                </a:cubicBezTo>
                <a:cubicBezTo>
                  <a:pt x="101" y="2"/>
                  <a:pt x="101" y="2"/>
                  <a:pt x="101" y="2"/>
                </a:cubicBezTo>
                <a:cubicBezTo>
                  <a:pt x="103" y="1"/>
                  <a:pt x="105" y="0"/>
                  <a:pt x="108" y="0"/>
                </a:cubicBezTo>
                <a:cubicBezTo>
                  <a:pt x="112" y="0"/>
                  <a:pt x="112" y="0"/>
                  <a:pt x="112" y="0"/>
                </a:cubicBezTo>
                <a:cubicBezTo>
                  <a:pt x="115" y="0"/>
                  <a:pt x="117" y="1"/>
                  <a:pt x="119" y="3"/>
                </a:cubicBezTo>
                <a:cubicBezTo>
                  <a:pt x="120" y="3"/>
                  <a:pt x="120" y="3"/>
                  <a:pt x="120" y="3"/>
                </a:cubicBezTo>
                <a:cubicBezTo>
                  <a:pt x="121" y="5"/>
                  <a:pt x="122" y="7"/>
                  <a:pt x="122" y="10"/>
                </a:cubicBezTo>
                <a:cubicBezTo>
                  <a:pt x="122" y="96"/>
                  <a:pt x="122" y="96"/>
                  <a:pt x="122" y="96"/>
                </a:cubicBezTo>
                <a:cubicBezTo>
                  <a:pt x="122" y="99"/>
                  <a:pt x="121" y="101"/>
                  <a:pt x="119" y="103"/>
                </a:cubicBezTo>
                <a:cubicBezTo>
                  <a:pt x="119" y="104"/>
                  <a:pt x="119" y="104"/>
                  <a:pt x="119" y="104"/>
                </a:cubicBezTo>
                <a:cubicBezTo>
                  <a:pt x="117" y="105"/>
                  <a:pt x="114" y="106"/>
                  <a:pt x="112" y="106"/>
                </a:cubicBezTo>
                <a:cubicBezTo>
                  <a:pt x="112" y="106"/>
                  <a:pt x="112" y="106"/>
                  <a:pt x="112" y="106"/>
                </a:cubicBezTo>
                <a:cubicBezTo>
                  <a:pt x="108" y="106"/>
                  <a:pt x="108" y="106"/>
                  <a:pt x="108" y="106"/>
                </a:cubicBezTo>
                <a:cubicBezTo>
                  <a:pt x="105" y="106"/>
                  <a:pt x="103" y="105"/>
                  <a:pt x="101" y="103"/>
                </a:cubicBezTo>
                <a:cubicBezTo>
                  <a:pt x="99" y="102"/>
                  <a:pt x="98" y="100"/>
                  <a:pt x="98" y="98"/>
                </a:cubicBezTo>
                <a:cubicBezTo>
                  <a:pt x="74" y="90"/>
                  <a:pt x="74" y="90"/>
                  <a:pt x="74" y="90"/>
                </a:cubicBezTo>
                <a:close/>
                <a:moveTo>
                  <a:pt x="101" y="2"/>
                </a:moveTo>
                <a:cubicBezTo>
                  <a:pt x="101" y="2"/>
                  <a:pt x="101" y="2"/>
                  <a:pt x="101" y="2"/>
                </a:cubicBezTo>
                <a:cubicBezTo>
                  <a:pt x="103" y="1"/>
                  <a:pt x="106" y="1"/>
                  <a:pt x="107" y="3"/>
                </a:cubicBezTo>
                <a:cubicBezTo>
                  <a:pt x="101" y="2"/>
                  <a:pt x="101" y="2"/>
                  <a:pt x="101"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44" name="Rectangle 20"/>
          <p:cNvSpPr>
            <a:spLocks noChangeArrowheads="1"/>
          </p:cNvSpPr>
          <p:nvPr/>
        </p:nvSpPr>
        <p:spPr bwMode="auto">
          <a:xfrm>
            <a:off x="6892925" y="1841500"/>
            <a:ext cx="19446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rgbClr val="EF6541"/>
                </a:solidFill>
              </a:rPr>
              <a:t>TOPIC HEADER THREE</a:t>
            </a: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6645" name="Rectangle 21"/>
          <p:cNvSpPr>
            <a:spLocks noChangeArrowheads="1"/>
          </p:cNvSpPr>
          <p:nvPr/>
        </p:nvSpPr>
        <p:spPr bwMode="auto">
          <a:xfrm>
            <a:off x="6892925" y="3476625"/>
            <a:ext cx="194468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a:solidFill>
                  <a:srgbClr val="EF6541"/>
                </a:solidFill>
              </a:rPr>
              <a:t>TOPIC HEADER FOUR</a:t>
            </a:r>
          </a:p>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6646" name="Rectangle 22"/>
          <p:cNvSpPr>
            <a:spLocks noChangeArrowheads="1"/>
          </p:cNvSpPr>
          <p:nvPr/>
        </p:nvSpPr>
        <p:spPr bwMode="auto">
          <a:xfrm>
            <a:off x="328613" y="1841500"/>
            <a:ext cx="19446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800" b="1">
                <a:solidFill>
                  <a:srgbClr val="EF6541"/>
                </a:solidFill>
              </a:rPr>
              <a:t>TOPIC HEADER ONE</a:t>
            </a:r>
          </a:p>
          <a:p>
            <a:pPr algn="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6647" name="Rectangle 23"/>
          <p:cNvSpPr>
            <a:spLocks noChangeArrowheads="1"/>
          </p:cNvSpPr>
          <p:nvPr/>
        </p:nvSpPr>
        <p:spPr bwMode="auto">
          <a:xfrm>
            <a:off x="328613" y="3476625"/>
            <a:ext cx="194468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800" b="1">
                <a:solidFill>
                  <a:srgbClr val="EF6541"/>
                </a:solidFill>
              </a:rPr>
              <a:t>TOPIC HEADER TWO</a:t>
            </a:r>
          </a:p>
          <a:p>
            <a:pPr algn="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765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7652"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27653"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27654" name="Line 6"/>
          <p:cNvSpPr>
            <a:spLocks noChangeShapeType="1"/>
          </p:cNvSpPr>
          <p:nvPr/>
        </p:nvSpPr>
        <p:spPr bwMode="auto">
          <a:xfrm>
            <a:off x="1416050" y="2974975"/>
            <a:ext cx="0" cy="482600"/>
          </a:xfrm>
          <a:prstGeom prst="line">
            <a:avLst/>
          </a:prstGeom>
          <a:noFill/>
          <a:ln w="6350">
            <a:solidFill>
              <a:srgbClr val="EF654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55" name="Oval 7"/>
          <p:cNvSpPr>
            <a:spLocks noChangeArrowheads="1"/>
          </p:cNvSpPr>
          <p:nvPr/>
        </p:nvSpPr>
        <p:spPr bwMode="auto">
          <a:xfrm>
            <a:off x="949325" y="1893888"/>
            <a:ext cx="933450" cy="9302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6" name="Freeform 8"/>
          <p:cNvSpPr>
            <a:spLocks/>
          </p:cNvSpPr>
          <p:nvPr/>
        </p:nvSpPr>
        <p:spPr bwMode="auto">
          <a:xfrm>
            <a:off x="684213" y="1308100"/>
            <a:ext cx="1527175" cy="1784350"/>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7" name="Line 9"/>
          <p:cNvSpPr>
            <a:spLocks noChangeShapeType="1"/>
          </p:cNvSpPr>
          <p:nvPr/>
        </p:nvSpPr>
        <p:spPr bwMode="auto">
          <a:xfrm>
            <a:off x="3521075" y="2974975"/>
            <a:ext cx="0" cy="482600"/>
          </a:xfrm>
          <a:prstGeom prst="line">
            <a:avLst/>
          </a:prstGeom>
          <a:noFill/>
          <a:ln w="6350">
            <a:solidFill>
              <a:srgbClr val="FFFFFF"/>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58" name="Oval 10"/>
          <p:cNvSpPr>
            <a:spLocks noChangeArrowheads="1"/>
          </p:cNvSpPr>
          <p:nvPr/>
        </p:nvSpPr>
        <p:spPr bwMode="auto">
          <a:xfrm>
            <a:off x="3054350" y="1893888"/>
            <a:ext cx="933450" cy="930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9" name="Freeform 11"/>
          <p:cNvSpPr>
            <a:spLocks/>
          </p:cNvSpPr>
          <p:nvPr/>
        </p:nvSpPr>
        <p:spPr bwMode="auto">
          <a:xfrm>
            <a:off x="2789238" y="1308100"/>
            <a:ext cx="1527175" cy="1784350"/>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Line 12"/>
          <p:cNvSpPr>
            <a:spLocks noChangeShapeType="1"/>
          </p:cNvSpPr>
          <p:nvPr/>
        </p:nvSpPr>
        <p:spPr bwMode="auto">
          <a:xfrm>
            <a:off x="5559425" y="2974975"/>
            <a:ext cx="0" cy="482600"/>
          </a:xfrm>
          <a:prstGeom prst="line">
            <a:avLst/>
          </a:prstGeom>
          <a:noFill/>
          <a:ln w="6350">
            <a:solidFill>
              <a:srgbClr val="EF6541"/>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61" name="Oval 13"/>
          <p:cNvSpPr>
            <a:spLocks noChangeArrowheads="1"/>
          </p:cNvSpPr>
          <p:nvPr/>
        </p:nvSpPr>
        <p:spPr bwMode="auto">
          <a:xfrm>
            <a:off x="5092700" y="1893888"/>
            <a:ext cx="933450" cy="9302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14"/>
          <p:cNvSpPr>
            <a:spLocks/>
          </p:cNvSpPr>
          <p:nvPr/>
        </p:nvSpPr>
        <p:spPr bwMode="auto">
          <a:xfrm>
            <a:off x="4827588" y="1308100"/>
            <a:ext cx="1527175" cy="1784350"/>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Line 15"/>
          <p:cNvSpPr>
            <a:spLocks noChangeShapeType="1"/>
          </p:cNvSpPr>
          <p:nvPr/>
        </p:nvSpPr>
        <p:spPr bwMode="auto">
          <a:xfrm>
            <a:off x="7523163" y="2974975"/>
            <a:ext cx="0" cy="482600"/>
          </a:xfrm>
          <a:prstGeom prst="line">
            <a:avLst/>
          </a:prstGeom>
          <a:noFill/>
          <a:ln w="6350">
            <a:solidFill>
              <a:srgbClr val="FFFFFF"/>
            </a:solidFill>
            <a:round/>
            <a:headEnd/>
            <a:tailEnd type="oval" w="sm" len="sm"/>
          </a:ln>
          <a:extLst>
            <a:ext uri="{909E8E84-426E-40DD-AFC4-6F175D3DCCD1}">
              <a14:hiddenFill xmlns:a14="http://schemas.microsoft.com/office/drawing/2010/main">
                <a:noFill/>
              </a14:hiddenFill>
            </a:ext>
          </a:extLst>
        </p:spPr>
        <p:txBody>
          <a:bodyPr/>
          <a:lstStyle/>
          <a:p>
            <a:endParaRPr lang="zh-CN" altLang="en-US"/>
          </a:p>
        </p:txBody>
      </p:sp>
      <p:sp>
        <p:nvSpPr>
          <p:cNvPr id="27664" name="Oval 16"/>
          <p:cNvSpPr>
            <a:spLocks noChangeArrowheads="1"/>
          </p:cNvSpPr>
          <p:nvPr/>
        </p:nvSpPr>
        <p:spPr bwMode="auto">
          <a:xfrm>
            <a:off x="7056438" y="1893888"/>
            <a:ext cx="931862" cy="9302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17"/>
          <p:cNvSpPr>
            <a:spLocks/>
          </p:cNvSpPr>
          <p:nvPr/>
        </p:nvSpPr>
        <p:spPr bwMode="auto">
          <a:xfrm>
            <a:off x="6789738" y="1308100"/>
            <a:ext cx="1527175" cy="1784350"/>
          </a:xfrm>
          <a:custGeom>
            <a:avLst/>
            <a:gdLst>
              <a:gd name="T0" fmla="*/ 526 w 586"/>
              <a:gd name="T1" fmla="*/ 0 h 685"/>
              <a:gd name="T2" fmla="*/ 467 w 586"/>
              <a:gd name="T3" fmla="*/ 119 h 685"/>
              <a:gd name="T4" fmla="*/ 490 w 586"/>
              <a:gd name="T5" fmla="*/ 119 h 685"/>
              <a:gd name="T6" fmla="*/ 490 w 586"/>
              <a:gd name="T7" fmla="*/ 403 h 685"/>
              <a:gd name="T8" fmla="*/ 281 w 586"/>
              <a:gd name="T9" fmla="*/ 613 h 685"/>
              <a:gd name="T10" fmla="*/ 72 w 586"/>
              <a:gd name="T11" fmla="*/ 403 h 685"/>
              <a:gd name="T12" fmla="*/ 0 w 586"/>
              <a:gd name="T13" fmla="*/ 403 h 685"/>
              <a:gd name="T14" fmla="*/ 281 w 586"/>
              <a:gd name="T15" fmla="*/ 685 h 685"/>
              <a:gd name="T16" fmla="*/ 562 w 586"/>
              <a:gd name="T17" fmla="*/ 403 h 685"/>
              <a:gd name="T18" fmla="*/ 562 w 586"/>
              <a:gd name="T19" fmla="*/ 119 h 685"/>
              <a:gd name="T20" fmla="*/ 586 w 586"/>
              <a:gd name="T21" fmla="*/ 119 h 685"/>
              <a:gd name="T22" fmla="*/ 526 w 586"/>
              <a:gd name="T23"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6" h="685">
                <a:moveTo>
                  <a:pt x="526" y="0"/>
                </a:moveTo>
                <a:cubicBezTo>
                  <a:pt x="467" y="119"/>
                  <a:pt x="467" y="119"/>
                  <a:pt x="467" y="119"/>
                </a:cubicBezTo>
                <a:cubicBezTo>
                  <a:pt x="490" y="119"/>
                  <a:pt x="490" y="119"/>
                  <a:pt x="490" y="119"/>
                </a:cubicBezTo>
                <a:cubicBezTo>
                  <a:pt x="490" y="403"/>
                  <a:pt x="490" y="403"/>
                  <a:pt x="490" y="403"/>
                </a:cubicBezTo>
                <a:cubicBezTo>
                  <a:pt x="490" y="519"/>
                  <a:pt x="397" y="613"/>
                  <a:pt x="281" y="613"/>
                </a:cubicBezTo>
                <a:cubicBezTo>
                  <a:pt x="165" y="613"/>
                  <a:pt x="72" y="519"/>
                  <a:pt x="72" y="403"/>
                </a:cubicBezTo>
                <a:cubicBezTo>
                  <a:pt x="0" y="403"/>
                  <a:pt x="0" y="403"/>
                  <a:pt x="0" y="403"/>
                </a:cubicBezTo>
                <a:cubicBezTo>
                  <a:pt x="0" y="559"/>
                  <a:pt x="126" y="685"/>
                  <a:pt x="281" y="685"/>
                </a:cubicBezTo>
                <a:cubicBezTo>
                  <a:pt x="436" y="685"/>
                  <a:pt x="562" y="559"/>
                  <a:pt x="562" y="403"/>
                </a:cubicBezTo>
                <a:cubicBezTo>
                  <a:pt x="562" y="119"/>
                  <a:pt x="562" y="119"/>
                  <a:pt x="562" y="119"/>
                </a:cubicBezTo>
                <a:cubicBezTo>
                  <a:pt x="586" y="119"/>
                  <a:pt x="586" y="119"/>
                  <a:pt x="586" y="119"/>
                </a:cubicBezTo>
                <a:lnTo>
                  <a:pt x="5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Freeform 18"/>
          <p:cNvSpPr>
            <a:spLocks noEditPoints="1"/>
          </p:cNvSpPr>
          <p:nvPr/>
        </p:nvSpPr>
        <p:spPr bwMode="auto">
          <a:xfrm>
            <a:off x="7300913" y="2182813"/>
            <a:ext cx="442912" cy="392112"/>
          </a:xfrm>
          <a:custGeom>
            <a:avLst/>
            <a:gdLst>
              <a:gd name="T0" fmla="*/ 32 w 170"/>
              <a:gd name="T1" fmla="*/ 150 h 150"/>
              <a:gd name="T2" fmla="*/ 29 w 170"/>
              <a:gd name="T3" fmla="*/ 150 h 150"/>
              <a:gd name="T4" fmla="*/ 29 w 170"/>
              <a:gd name="T5" fmla="*/ 150 h 150"/>
              <a:gd name="T6" fmla="*/ 52 w 170"/>
              <a:gd name="T7" fmla="*/ 111 h 150"/>
              <a:gd name="T8" fmla="*/ 52 w 170"/>
              <a:gd name="T9" fmla="*/ 111 h 150"/>
              <a:gd name="T10" fmla="*/ 0 w 170"/>
              <a:gd name="T11" fmla="*/ 58 h 150"/>
              <a:gd name="T12" fmla="*/ 0 w 170"/>
              <a:gd name="T13" fmla="*/ 58 h 150"/>
              <a:gd name="T14" fmla="*/ 85 w 170"/>
              <a:gd name="T15" fmla="*/ 0 h 150"/>
              <a:gd name="T16" fmla="*/ 85 w 170"/>
              <a:gd name="T17" fmla="*/ 0 h 150"/>
              <a:gd name="T18" fmla="*/ 170 w 170"/>
              <a:gd name="T19" fmla="*/ 58 h 150"/>
              <a:gd name="T20" fmla="*/ 170 w 170"/>
              <a:gd name="T21" fmla="*/ 58 h 150"/>
              <a:gd name="T22" fmla="*/ 111 w 170"/>
              <a:gd name="T23" fmla="*/ 113 h 150"/>
              <a:gd name="T24" fmla="*/ 111 w 170"/>
              <a:gd name="T25" fmla="*/ 113 h 150"/>
              <a:gd name="T26" fmla="*/ 32 w 170"/>
              <a:gd name="T27" fmla="*/ 150 h 150"/>
              <a:gd name="T28" fmla="*/ 32 w 170"/>
              <a:gd name="T29" fmla="*/ 150 h 150"/>
              <a:gd name="T30" fmla="*/ 32 w 170"/>
              <a:gd name="T31" fmla="*/ 150 h 150"/>
              <a:gd name="T32" fmla="*/ 33 w 170"/>
              <a:gd name="T33" fmla="*/ 27 h 150"/>
              <a:gd name="T34" fmla="*/ 14 w 170"/>
              <a:gd name="T35" fmla="*/ 58 h 150"/>
              <a:gd name="T36" fmla="*/ 14 w 170"/>
              <a:gd name="T37" fmla="*/ 58 h 150"/>
              <a:gd name="T38" fmla="*/ 62 w 170"/>
              <a:gd name="T39" fmla="*/ 99 h 150"/>
              <a:gd name="T40" fmla="*/ 62 w 170"/>
              <a:gd name="T41" fmla="*/ 99 h 150"/>
              <a:gd name="T42" fmla="*/ 68 w 170"/>
              <a:gd name="T43" fmla="*/ 101 h 150"/>
              <a:gd name="T44" fmla="*/ 67 w 170"/>
              <a:gd name="T45" fmla="*/ 107 h 150"/>
              <a:gd name="T46" fmla="*/ 58 w 170"/>
              <a:gd name="T47" fmla="*/ 132 h 150"/>
              <a:gd name="T48" fmla="*/ 58 w 170"/>
              <a:gd name="T49" fmla="*/ 132 h 150"/>
              <a:gd name="T50" fmla="*/ 102 w 170"/>
              <a:gd name="T51" fmla="*/ 102 h 150"/>
              <a:gd name="T52" fmla="*/ 102 w 170"/>
              <a:gd name="T53" fmla="*/ 102 h 150"/>
              <a:gd name="T54" fmla="*/ 103 w 170"/>
              <a:gd name="T55" fmla="*/ 100 h 150"/>
              <a:gd name="T56" fmla="*/ 106 w 170"/>
              <a:gd name="T57" fmla="*/ 100 h 150"/>
              <a:gd name="T58" fmla="*/ 156 w 170"/>
              <a:gd name="T59" fmla="*/ 58 h 150"/>
              <a:gd name="T60" fmla="*/ 156 w 170"/>
              <a:gd name="T61" fmla="*/ 58 h 150"/>
              <a:gd name="T62" fmla="*/ 137 w 170"/>
              <a:gd name="T63" fmla="*/ 27 h 150"/>
              <a:gd name="T64" fmla="*/ 137 w 170"/>
              <a:gd name="T65" fmla="*/ 27 h 150"/>
              <a:gd name="T66" fmla="*/ 85 w 170"/>
              <a:gd name="T67" fmla="*/ 14 h 150"/>
              <a:gd name="T68" fmla="*/ 85 w 170"/>
              <a:gd name="T69" fmla="*/ 14 h 150"/>
              <a:gd name="T70" fmla="*/ 85 w 170"/>
              <a:gd name="T71" fmla="*/ 14 h 150"/>
              <a:gd name="T72" fmla="*/ 85 w 170"/>
              <a:gd name="T73" fmla="*/ 14 h 150"/>
              <a:gd name="T74" fmla="*/ 33 w 170"/>
              <a:gd name="T75" fmla="*/ 27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0" h="150">
                <a:moveTo>
                  <a:pt x="32" y="150"/>
                </a:moveTo>
                <a:cubicBezTo>
                  <a:pt x="30" y="150"/>
                  <a:pt x="29" y="150"/>
                  <a:pt x="29" y="150"/>
                </a:cubicBezTo>
                <a:cubicBezTo>
                  <a:pt x="29" y="150"/>
                  <a:pt x="29" y="150"/>
                  <a:pt x="29" y="150"/>
                </a:cubicBezTo>
                <a:cubicBezTo>
                  <a:pt x="29" y="150"/>
                  <a:pt x="48" y="133"/>
                  <a:pt x="52" y="111"/>
                </a:cubicBezTo>
                <a:cubicBezTo>
                  <a:pt x="52" y="111"/>
                  <a:pt x="52" y="111"/>
                  <a:pt x="52" y="111"/>
                </a:cubicBezTo>
                <a:cubicBezTo>
                  <a:pt x="23" y="103"/>
                  <a:pt x="0" y="83"/>
                  <a:pt x="0" y="58"/>
                </a:cubicBezTo>
                <a:cubicBezTo>
                  <a:pt x="0" y="58"/>
                  <a:pt x="0" y="58"/>
                  <a:pt x="0" y="58"/>
                </a:cubicBezTo>
                <a:cubicBezTo>
                  <a:pt x="0" y="23"/>
                  <a:pt x="40" y="0"/>
                  <a:pt x="85" y="0"/>
                </a:cubicBezTo>
                <a:cubicBezTo>
                  <a:pt x="85" y="0"/>
                  <a:pt x="85" y="0"/>
                  <a:pt x="85" y="0"/>
                </a:cubicBezTo>
                <a:cubicBezTo>
                  <a:pt x="130" y="0"/>
                  <a:pt x="170" y="23"/>
                  <a:pt x="170" y="58"/>
                </a:cubicBezTo>
                <a:cubicBezTo>
                  <a:pt x="170" y="58"/>
                  <a:pt x="170" y="58"/>
                  <a:pt x="170" y="58"/>
                </a:cubicBezTo>
                <a:cubicBezTo>
                  <a:pt x="170" y="85"/>
                  <a:pt x="144" y="106"/>
                  <a:pt x="111" y="113"/>
                </a:cubicBezTo>
                <a:cubicBezTo>
                  <a:pt x="111" y="113"/>
                  <a:pt x="111" y="113"/>
                  <a:pt x="111" y="113"/>
                </a:cubicBezTo>
                <a:cubicBezTo>
                  <a:pt x="80" y="147"/>
                  <a:pt x="43" y="150"/>
                  <a:pt x="32" y="150"/>
                </a:cubicBezTo>
                <a:cubicBezTo>
                  <a:pt x="32" y="150"/>
                  <a:pt x="32" y="150"/>
                  <a:pt x="32" y="150"/>
                </a:cubicBezTo>
                <a:cubicBezTo>
                  <a:pt x="32" y="150"/>
                  <a:pt x="32" y="150"/>
                  <a:pt x="32" y="150"/>
                </a:cubicBezTo>
                <a:close/>
                <a:moveTo>
                  <a:pt x="33" y="27"/>
                </a:moveTo>
                <a:cubicBezTo>
                  <a:pt x="21" y="36"/>
                  <a:pt x="14" y="47"/>
                  <a:pt x="14" y="58"/>
                </a:cubicBezTo>
                <a:cubicBezTo>
                  <a:pt x="14" y="58"/>
                  <a:pt x="14" y="58"/>
                  <a:pt x="14" y="58"/>
                </a:cubicBezTo>
                <a:cubicBezTo>
                  <a:pt x="13" y="75"/>
                  <a:pt x="32" y="93"/>
                  <a:pt x="62" y="99"/>
                </a:cubicBezTo>
                <a:cubicBezTo>
                  <a:pt x="62" y="99"/>
                  <a:pt x="62" y="99"/>
                  <a:pt x="62" y="99"/>
                </a:cubicBezTo>
                <a:cubicBezTo>
                  <a:pt x="68" y="101"/>
                  <a:pt x="68" y="101"/>
                  <a:pt x="68" y="101"/>
                </a:cubicBezTo>
                <a:cubicBezTo>
                  <a:pt x="67" y="107"/>
                  <a:pt x="67" y="107"/>
                  <a:pt x="67" y="107"/>
                </a:cubicBezTo>
                <a:cubicBezTo>
                  <a:pt x="67" y="113"/>
                  <a:pt x="64" y="123"/>
                  <a:pt x="58" y="132"/>
                </a:cubicBezTo>
                <a:cubicBezTo>
                  <a:pt x="58" y="132"/>
                  <a:pt x="58" y="132"/>
                  <a:pt x="58" y="132"/>
                </a:cubicBezTo>
                <a:cubicBezTo>
                  <a:pt x="71" y="127"/>
                  <a:pt x="87" y="119"/>
                  <a:pt x="102" y="102"/>
                </a:cubicBezTo>
                <a:cubicBezTo>
                  <a:pt x="102" y="102"/>
                  <a:pt x="102" y="102"/>
                  <a:pt x="102" y="102"/>
                </a:cubicBezTo>
                <a:cubicBezTo>
                  <a:pt x="103" y="100"/>
                  <a:pt x="103" y="100"/>
                  <a:pt x="103" y="100"/>
                </a:cubicBezTo>
                <a:cubicBezTo>
                  <a:pt x="106" y="100"/>
                  <a:pt x="106" y="100"/>
                  <a:pt x="106" y="100"/>
                </a:cubicBezTo>
                <a:cubicBezTo>
                  <a:pt x="137" y="94"/>
                  <a:pt x="157" y="76"/>
                  <a:pt x="156" y="58"/>
                </a:cubicBezTo>
                <a:cubicBezTo>
                  <a:pt x="156" y="58"/>
                  <a:pt x="156" y="58"/>
                  <a:pt x="156" y="58"/>
                </a:cubicBezTo>
                <a:cubicBezTo>
                  <a:pt x="156" y="47"/>
                  <a:pt x="149" y="36"/>
                  <a:pt x="137" y="27"/>
                </a:cubicBezTo>
                <a:cubicBezTo>
                  <a:pt x="137" y="27"/>
                  <a:pt x="137" y="27"/>
                  <a:pt x="137" y="27"/>
                </a:cubicBezTo>
                <a:cubicBezTo>
                  <a:pt x="124" y="19"/>
                  <a:pt x="105" y="14"/>
                  <a:pt x="85" y="14"/>
                </a:cubicBezTo>
                <a:cubicBezTo>
                  <a:pt x="85" y="14"/>
                  <a:pt x="85" y="14"/>
                  <a:pt x="85" y="14"/>
                </a:cubicBezTo>
                <a:cubicBezTo>
                  <a:pt x="85" y="14"/>
                  <a:pt x="85" y="14"/>
                  <a:pt x="85" y="14"/>
                </a:cubicBezTo>
                <a:cubicBezTo>
                  <a:pt x="85" y="14"/>
                  <a:pt x="85" y="14"/>
                  <a:pt x="85" y="14"/>
                </a:cubicBezTo>
                <a:cubicBezTo>
                  <a:pt x="65" y="14"/>
                  <a:pt x="46" y="19"/>
                  <a:pt x="33" y="27"/>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7667" name="Group 19"/>
          <p:cNvGrpSpPr>
            <a:grpSpLocks/>
          </p:cNvGrpSpPr>
          <p:nvPr/>
        </p:nvGrpSpPr>
        <p:grpSpPr bwMode="auto">
          <a:xfrm>
            <a:off x="1200150" y="2092325"/>
            <a:ext cx="431800" cy="525463"/>
            <a:chOff x="0" y="0"/>
            <a:chExt cx="272" cy="331"/>
          </a:xfrm>
        </p:grpSpPr>
        <p:sp>
          <p:nvSpPr>
            <p:cNvPr id="27668" name="Freeform 20"/>
            <p:cNvSpPr>
              <a:spLocks/>
            </p:cNvSpPr>
            <p:nvPr/>
          </p:nvSpPr>
          <p:spPr bwMode="auto">
            <a:xfrm>
              <a:off x="70" y="0"/>
              <a:ext cx="202" cy="208"/>
            </a:xfrm>
            <a:custGeom>
              <a:avLst/>
              <a:gdLst>
                <a:gd name="T0" fmla="*/ 62 w 123"/>
                <a:gd name="T1" fmla="*/ 33 h 127"/>
                <a:gd name="T2" fmla="*/ 49 w 123"/>
                <a:gd name="T3" fmla="*/ 30 h 127"/>
                <a:gd name="T4" fmla="*/ 49 w 123"/>
                <a:gd name="T5" fmla="*/ 0 h 127"/>
                <a:gd name="T6" fmla="*/ 0 w 123"/>
                <a:gd name="T7" fmla="*/ 48 h 127"/>
                <a:gd name="T8" fmla="*/ 49 w 123"/>
                <a:gd name="T9" fmla="*/ 95 h 127"/>
                <a:gd name="T10" fmla="*/ 49 w 123"/>
                <a:gd name="T11" fmla="*/ 65 h 127"/>
                <a:gd name="T12" fmla="*/ 96 w 123"/>
                <a:gd name="T13" fmla="*/ 107 h 127"/>
                <a:gd name="T14" fmla="*/ 78 w 123"/>
                <a:gd name="T15" fmla="*/ 127 h 127"/>
                <a:gd name="T16" fmla="*/ 115 w 123"/>
                <a:gd name="T17" fmla="*/ 98 h 127"/>
                <a:gd name="T18" fmla="*/ 62 w 123"/>
                <a:gd name="T19" fmla="*/ 3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2" y="33"/>
                  </a:moveTo>
                  <a:cubicBezTo>
                    <a:pt x="57" y="31"/>
                    <a:pt x="53" y="30"/>
                    <a:pt x="49" y="30"/>
                  </a:cubicBezTo>
                  <a:cubicBezTo>
                    <a:pt x="49" y="0"/>
                    <a:pt x="49" y="0"/>
                    <a:pt x="49" y="0"/>
                  </a:cubicBezTo>
                  <a:cubicBezTo>
                    <a:pt x="0" y="48"/>
                    <a:pt x="0" y="48"/>
                    <a:pt x="0" y="48"/>
                  </a:cubicBezTo>
                  <a:cubicBezTo>
                    <a:pt x="49" y="95"/>
                    <a:pt x="49" y="95"/>
                    <a:pt x="49" y="95"/>
                  </a:cubicBezTo>
                  <a:cubicBezTo>
                    <a:pt x="49" y="65"/>
                    <a:pt x="49" y="65"/>
                    <a:pt x="49" y="65"/>
                  </a:cubicBezTo>
                  <a:cubicBezTo>
                    <a:pt x="86" y="67"/>
                    <a:pt x="102" y="86"/>
                    <a:pt x="96" y="107"/>
                  </a:cubicBezTo>
                  <a:cubicBezTo>
                    <a:pt x="93" y="116"/>
                    <a:pt x="86" y="123"/>
                    <a:pt x="78" y="127"/>
                  </a:cubicBezTo>
                  <a:cubicBezTo>
                    <a:pt x="96" y="123"/>
                    <a:pt x="111" y="113"/>
                    <a:pt x="115" y="98"/>
                  </a:cubicBezTo>
                  <a:cubicBezTo>
                    <a:pt x="123" y="72"/>
                    <a:pt x="99" y="43"/>
                    <a:pt x="62"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9" name="Freeform 21"/>
            <p:cNvSpPr>
              <a:spLocks/>
            </p:cNvSpPr>
            <p:nvPr/>
          </p:nvSpPr>
          <p:spPr bwMode="auto">
            <a:xfrm>
              <a:off x="0" y="123"/>
              <a:ext cx="202" cy="208"/>
            </a:xfrm>
            <a:custGeom>
              <a:avLst/>
              <a:gdLst>
                <a:gd name="T0" fmla="*/ 61 w 123"/>
                <a:gd name="T1" fmla="*/ 94 h 127"/>
                <a:gd name="T2" fmla="*/ 74 w 123"/>
                <a:gd name="T3" fmla="*/ 97 h 127"/>
                <a:gd name="T4" fmla="*/ 74 w 123"/>
                <a:gd name="T5" fmla="*/ 127 h 127"/>
                <a:gd name="T6" fmla="*/ 123 w 123"/>
                <a:gd name="T7" fmla="*/ 79 h 127"/>
                <a:gd name="T8" fmla="*/ 74 w 123"/>
                <a:gd name="T9" fmla="*/ 31 h 127"/>
                <a:gd name="T10" fmla="*/ 74 w 123"/>
                <a:gd name="T11" fmla="*/ 62 h 127"/>
                <a:gd name="T12" fmla="*/ 27 w 123"/>
                <a:gd name="T13" fmla="*/ 20 h 127"/>
                <a:gd name="T14" fmla="*/ 45 w 123"/>
                <a:gd name="T15" fmla="*/ 0 h 127"/>
                <a:gd name="T16" fmla="*/ 8 w 123"/>
                <a:gd name="T17" fmla="*/ 29 h 127"/>
                <a:gd name="T18" fmla="*/ 61 w 123"/>
                <a:gd name="T19" fmla="*/ 9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 h="127">
                  <a:moveTo>
                    <a:pt x="61" y="94"/>
                  </a:moveTo>
                  <a:cubicBezTo>
                    <a:pt x="66" y="96"/>
                    <a:pt x="70" y="96"/>
                    <a:pt x="74" y="97"/>
                  </a:cubicBezTo>
                  <a:cubicBezTo>
                    <a:pt x="74" y="127"/>
                    <a:pt x="74" y="127"/>
                    <a:pt x="74" y="127"/>
                  </a:cubicBezTo>
                  <a:cubicBezTo>
                    <a:pt x="123" y="79"/>
                    <a:pt x="123" y="79"/>
                    <a:pt x="123" y="79"/>
                  </a:cubicBezTo>
                  <a:cubicBezTo>
                    <a:pt x="74" y="31"/>
                    <a:pt x="74" y="31"/>
                    <a:pt x="74" y="31"/>
                  </a:cubicBezTo>
                  <a:cubicBezTo>
                    <a:pt x="74" y="62"/>
                    <a:pt x="74" y="62"/>
                    <a:pt x="74" y="62"/>
                  </a:cubicBezTo>
                  <a:cubicBezTo>
                    <a:pt x="37" y="59"/>
                    <a:pt x="21" y="41"/>
                    <a:pt x="27" y="20"/>
                  </a:cubicBezTo>
                  <a:cubicBezTo>
                    <a:pt x="30" y="11"/>
                    <a:pt x="37" y="4"/>
                    <a:pt x="45" y="0"/>
                  </a:cubicBezTo>
                  <a:cubicBezTo>
                    <a:pt x="27" y="4"/>
                    <a:pt x="12" y="14"/>
                    <a:pt x="8" y="29"/>
                  </a:cubicBezTo>
                  <a:cubicBezTo>
                    <a:pt x="0" y="55"/>
                    <a:pt x="24" y="84"/>
                    <a:pt x="61"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7670" name="Group 22"/>
          <p:cNvGrpSpPr>
            <a:grpSpLocks/>
          </p:cNvGrpSpPr>
          <p:nvPr/>
        </p:nvGrpSpPr>
        <p:grpSpPr bwMode="auto">
          <a:xfrm>
            <a:off x="5362575" y="2198688"/>
            <a:ext cx="395288" cy="360362"/>
            <a:chOff x="0" y="0"/>
            <a:chExt cx="249" cy="227"/>
          </a:xfrm>
        </p:grpSpPr>
        <p:sp>
          <p:nvSpPr>
            <p:cNvPr id="27671" name="Rectangle 23"/>
            <p:cNvSpPr>
              <a:spLocks noChangeArrowheads="1"/>
            </p:cNvSpPr>
            <p:nvPr/>
          </p:nvSpPr>
          <p:spPr bwMode="auto">
            <a:xfrm>
              <a:off x="36" y="192"/>
              <a:ext cx="170"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2" name="Rectangle 24"/>
            <p:cNvSpPr>
              <a:spLocks noChangeArrowheads="1"/>
            </p:cNvSpPr>
            <p:nvPr/>
          </p:nvSpPr>
          <p:spPr bwMode="auto">
            <a:xfrm>
              <a:off x="77" y="28"/>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3" name="Rectangle 25"/>
            <p:cNvSpPr>
              <a:spLocks noChangeArrowheads="1"/>
            </p:cNvSpPr>
            <p:nvPr/>
          </p:nvSpPr>
          <p:spPr bwMode="auto">
            <a:xfrm>
              <a:off x="77" y="51"/>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4" name="Rectangle 26"/>
            <p:cNvSpPr>
              <a:spLocks noChangeArrowheads="1"/>
            </p:cNvSpPr>
            <p:nvPr/>
          </p:nvSpPr>
          <p:spPr bwMode="auto">
            <a:xfrm>
              <a:off x="77" y="72"/>
              <a:ext cx="92" cy="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7675" name="Freeform 27"/>
            <p:cNvSpPr>
              <a:spLocks noEditPoints="1"/>
            </p:cNvSpPr>
            <p:nvPr/>
          </p:nvSpPr>
          <p:spPr bwMode="auto">
            <a:xfrm>
              <a:off x="0" y="0"/>
              <a:ext cx="249" cy="227"/>
            </a:xfrm>
            <a:custGeom>
              <a:avLst/>
              <a:gdLst>
                <a:gd name="T0" fmla="*/ 135 w 152"/>
                <a:gd name="T1" fmla="*/ 70 h 138"/>
                <a:gd name="T2" fmla="*/ 118 w 152"/>
                <a:gd name="T3" fmla="*/ 70 h 138"/>
                <a:gd name="T4" fmla="*/ 118 w 152"/>
                <a:gd name="T5" fmla="*/ 0 h 138"/>
                <a:gd name="T6" fmla="*/ 34 w 152"/>
                <a:gd name="T7" fmla="*/ 0 h 138"/>
                <a:gd name="T8" fmla="*/ 34 w 152"/>
                <a:gd name="T9" fmla="*/ 70 h 138"/>
                <a:gd name="T10" fmla="*/ 17 w 152"/>
                <a:gd name="T11" fmla="*/ 70 h 138"/>
                <a:gd name="T12" fmla="*/ 0 w 152"/>
                <a:gd name="T13" fmla="*/ 87 h 138"/>
                <a:gd name="T14" fmla="*/ 0 w 152"/>
                <a:gd name="T15" fmla="*/ 121 h 138"/>
                <a:gd name="T16" fmla="*/ 17 w 152"/>
                <a:gd name="T17" fmla="*/ 138 h 138"/>
                <a:gd name="T18" fmla="*/ 135 w 152"/>
                <a:gd name="T19" fmla="*/ 138 h 138"/>
                <a:gd name="T20" fmla="*/ 152 w 152"/>
                <a:gd name="T21" fmla="*/ 121 h 138"/>
                <a:gd name="T22" fmla="*/ 152 w 152"/>
                <a:gd name="T23" fmla="*/ 87 h 138"/>
                <a:gd name="T24" fmla="*/ 135 w 152"/>
                <a:gd name="T25" fmla="*/ 70 h 138"/>
                <a:gd name="T26" fmla="*/ 40 w 152"/>
                <a:gd name="T27" fmla="*/ 6 h 138"/>
                <a:gd name="T28" fmla="*/ 111 w 152"/>
                <a:gd name="T29" fmla="*/ 6 h 138"/>
                <a:gd name="T30" fmla="*/ 111 w 152"/>
                <a:gd name="T31" fmla="*/ 70 h 138"/>
                <a:gd name="T32" fmla="*/ 40 w 152"/>
                <a:gd name="T33" fmla="*/ 70 h 138"/>
                <a:gd name="T34" fmla="*/ 40 w 152"/>
                <a:gd name="T35" fmla="*/ 6 h 138"/>
                <a:gd name="T36" fmla="*/ 145 w 152"/>
                <a:gd name="T37" fmla="*/ 121 h 138"/>
                <a:gd name="T38" fmla="*/ 135 w 152"/>
                <a:gd name="T39" fmla="*/ 131 h 138"/>
                <a:gd name="T40" fmla="*/ 17 w 152"/>
                <a:gd name="T41" fmla="*/ 131 h 138"/>
                <a:gd name="T42" fmla="*/ 7 w 152"/>
                <a:gd name="T43" fmla="*/ 121 h 138"/>
                <a:gd name="T44" fmla="*/ 7 w 152"/>
                <a:gd name="T45" fmla="*/ 87 h 138"/>
                <a:gd name="T46" fmla="*/ 17 w 152"/>
                <a:gd name="T47" fmla="*/ 77 h 138"/>
                <a:gd name="T48" fmla="*/ 135 w 152"/>
                <a:gd name="T49" fmla="*/ 77 h 138"/>
                <a:gd name="T50" fmla="*/ 145 w 152"/>
                <a:gd name="T51" fmla="*/ 87 h 138"/>
                <a:gd name="T52" fmla="*/ 145 w 152"/>
                <a:gd name="T53" fmla="*/ 12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38">
                  <a:moveTo>
                    <a:pt x="135" y="70"/>
                  </a:moveTo>
                  <a:cubicBezTo>
                    <a:pt x="118" y="70"/>
                    <a:pt x="118" y="70"/>
                    <a:pt x="118" y="70"/>
                  </a:cubicBezTo>
                  <a:cubicBezTo>
                    <a:pt x="118" y="0"/>
                    <a:pt x="118" y="0"/>
                    <a:pt x="118" y="0"/>
                  </a:cubicBezTo>
                  <a:cubicBezTo>
                    <a:pt x="34" y="0"/>
                    <a:pt x="34" y="0"/>
                    <a:pt x="34" y="0"/>
                  </a:cubicBezTo>
                  <a:cubicBezTo>
                    <a:pt x="34" y="70"/>
                    <a:pt x="34" y="70"/>
                    <a:pt x="34" y="70"/>
                  </a:cubicBezTo>
                  <a:cubicBezTo>
                    <a:pt x="17" y="70"/>
                    <a:pt x="17" y="70"/>
                    <a:pt x="17" y="70"/>
                  </a:cubicBezTo>
                  <a:cubicBezTo>
                    <a:pt x="8" y="70"/>
                    <a:pt x="0" y="78"/>
                    <a:pt x="0" y="87"/>
                  </a:cubicBezTo>
                  <a:cubicBezTo>
                    <a:pt x="0" y="121"/>
                    <a:pt x="0" y="121"/>
                    <a:pt x="0" y="121"/>
                  </a:cubicBezTo>
                  <a:cubicBezTo>
                    <a:pt x="0" y="130"/>
                    <a:pt x="8" y="138"/>
                    <a:pt x="17" y="138"/>
                  </a:cubicBezTo>
                  <a:cubicBezTo>
                    <a:pt x="135" y="138"/>
                    <a:pt x="135" y="138"/>
                    <a:pt x="135" y="138"/>
                  </a:cubicBezTo>
                  <a:cubicBezTo>
                    <a:pt x="144" y="138"/>
                    <a:pt x="152" y="130"/>
                    <a:pt x="152" y="121"/>
                  </a:cubicBezTo>
                  <a:cubicBezTo>
                    <a:pt x="152" y="87"/>
                    <a:pt x="152" y="87"/>
                    <a:pt x="152" y="87"/>
                  </a:cubicBezTo>
                  <a:cubicBezTo>
                    <a:pt x="152" y="78"/>
                    <a:pt x="144" y="70"/>
                    <a:pt x="135" y="70"/>
                  </a:cubicBezTo>
                  <a:close/>
                  <a:moveTo>
                    <a:pt x="40" y="6"/>
                  </a:moveTo>
                  <a:cubicBezTo>
                    <a:pt x="111" y="6"/>
                    <a:pt x="111" y="6"/>
                    <a:pt x="111" y="6"/>
                  </a:cubicBezTo>
                  <a:cubicBezTo>
                    <a:pt x="111" y="70"/>
                    <a:pt x="111" y="70"/>
                    <a:pt x="111" y="70"/>
                  </a:cubicBezTo>
                  <a:cubicBezTo>
                    <a:pt x="40" y="70"/>
                    <a:pt x="40" y="70"/>
                    <a:pt x="40" y="70"/>
                  </a:cubicBezTo>
                  <a:lnTo>
                    <a:pt x="40" y="6"/>
                  </a:lnTo>
                  <a:close/>
                  <a:moveTo>
                    <a:pt x="145" y="121"/>
                  </a:moveTo>
                  <a:cubicBezTo>
                    <a:pt x="145" y="127"/>
                    <a:pt x="140" y="131"/>
                    <a:pt x="135" y="131"/>
                  </a:cubicBezTo>
                  <a:cubicBezTo>
                    <a:pt x="17" y="131"/>
                    <a:pt x="17" y="131"/>
                    <a:pt x="17" y="131"/>
                  </a:cubicBezTo>
                  <a:cubicBezTo>
                    <a:pt x="12" y="131"/>
                    <a:pt x="7" y="127"/>
                    <a:pt x="7" y="121"/>
                  </a:cubicBezTo>
                  <a:cubicBezTo>
                    <a:pt x="7" y="87"/>
                    <a:pt x="7" y="87"/>
                    <a:pt x="7" y="87"/>
                  </a:cubicBezTo>
                  <a:cubicBezTo>
                    <a:pt x="7" y="81"/>
                    <a:pt x="12" y="77"/>
                    <a:pt x="17" y="77"/>
                  </a:cubicBezTo>
                  <a:cubicBezTo>
                    <a:pt x="135" y="77"/>
                    <a:pt x="135" y="77"/>
                    <a:pt x="135" y="77"/>
                  </a:cubicBezTo>
                  <a:cubicBezTo>
                    <a:pt x="140" y="77"/>
                    <a:pt x="145" y="81"/>
                    <a:pt x="145" y="87"/>
                  </a:cubicBezTo>
                  <a:lnTo>
                    <a:pt x="145" y="1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6" name="Oval 28"/>
            <p:cNvSpPr>
              <a:spLocks noChangeArrowheads="1"/>
            </p:cNvSpPr>
            <p:nvPr/>
          </p:nvSpPr>
          <p:spPr bwMode="auto">
            <a:xfrm>
              <a:off x="36" y="143"/>
              <a:ext cx="16"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7" name="Oval 29"/>
            <p:cNvSpPr>
              <a:spLocks noChangeArrowheads="1"/>
            </p:cNvSpPr>
            <p:nvPr/>
          </p:nvSpPr>
          <p:spPr bwMode="auto">
            <a:xfrm>
              <a:off x="59" y="143"/>
              <a:ext cx="14" cy="1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78" name="Freeform 30"/>
          <p:cNvSpPr>
            <a:spLocks noEditPoints="1"/>
          </p:cNvSpPr>
          <p:nvPr/>
        </p:nvSpPr>
        <p:spPr bwMode="auto">
          <a:xfrm>
            <a:off x="3305175" y="2157413"/>
            <a:ext cx="431800" cy="403225"/>
          </a:xfrm>
          <a:custGeom>
            <a:avLst/>
            <a:gdLst>
              <a:gd name="T0" fmla="*/ 27 w 166"/>
              <a:gd name="T1" fmla="*/ 100 h 155"/>
              <a:gd name="T2" fmla="*/ 23 w 166"/>
              <a:gd name="T3" fmla="*/ 90 h 155"/>
              <a:gd name="T4" fmla="*/ 20 w 166"/>
              <a:gd name="T5" fmla="*/ 23 h 155"/>
              <a:gd name="T6" fmla="*/ 50 w 166"/>
              <a:gd name="T7" fmla="*/ 26 h 155"/>
              <a:gd name="T8" fmla="*/ 50 w 166"/>
              <a:gd name="T9" fmla="*/ 0 h 155"/>
              <a:gd name="T10" fmla="*/ 114 w 166"/>
              <a:gd name="T11" fmla="*/ 26 h 155"/>
              <a:gd name="T12" fmla="*/ 119 w 166"/>
              <a:gd name="T13" fmla="*/ 30 h 155"/>
              <a:gd name="T14" fmla="*/ 166 w 166"/>
              <a:gd name="T15" fmla="*/ 80 h 155"/>
              <a:gd name="T16" fmla="*/ 139 w 166"/>
              <a:gd name="T17" fmla="*/ 95 h 155"/>
              <a:gd name="T18" fmla="*/ 155 w 166"/>
              <a:gd name="T19" fmla="*/ 117 h 155"/>
              <a:gd name="T20" fmla="*/ 89 w 166"/>
              <a:gd name="T21" fmla="*/ 134 h 155"/>
              <a:gd name="T22" fmla="*/ 82 w 166"/>
              <a:gd name="T23" fmla="*/ 135 h 155"/>
              <a:gd name="T24" fmla="*/ 80 w 166"/>
              <a:gd name="T25" fmla="*/ 135 h 155"/>
              <a:gd name="T26" fmla="*/ 13 w 166"/>
              <a:gd name="T27" fmla="*/ 118 h 155"/>
              <a:gd name="T28" fmla="*/ 36 w 166"/>
              <a:gd name="T29" fmla="*/ 79 h 155"/>
              <a:gd name="T30" fmla="*/ 42 w 166"/>
              <a:gd name="T31" fmla="*/ 97 h 155"/>
              <a:gd name="T32" fmla="*/ 44 w 166"/>
              <a:gd name="T33" fmla="*/ 101 h 155"/>
              <a:gd name="T34" fmla="*/ 61 w 166"/>
              <a:gd name="T35" fmla="*/ 135 h 155"/>
              <a:gd name="T36" fmla="*/ 77 w 166"/>
              <a:gd name="T37" fmla="*/ 120 h 155"/>
              <a:gd name="T38" fmla="*/ 82 w 166"/>
              <a:gd name="T39" fmla="*/ 120 h 155"/>
              <a:gd name="T40" fmla="*/ 91 w 166"/>
              <a:gd name="T41" fmla="*/ 119 h 155"/>
              <a:gd name="T42" fmla="*/ 107 w 166"/>
              <a:gd name="T43" fmla="*/ 133 h 155"/>
              <a:gd name="T44" fmla="*/ 122 w 166"/>
              <a:gd name="T45" fmla="*/ 97 h 155"/>
              <a:gd name="T46" fmla="*/ 127 w 166"/>
              <a:gd name="T47" fmla="*/ 82 h 155"/>
              <a:gd name="T48" fmla="*/ 128 w 166"/>
              <a:gd name="T49" fmla="*/ 77 h 155"/>
              <a:gd name="T50" fmla="*/ 137 w 166"/>
              <a:gd name="T51" fmla="*/ 39 h 155"/>
              <a:gd name="T52" fmla="*/ 113 w 166"/>
              <a:gd name="T53" fmla="*/ 43 h 155"/>
              <a:gd name="T54" fmla="*/ 103 w 166"/>
              <a:gd name="T55" fmla="*/ 37 h 155"/>
              <a:gd name="T56" fmla="*/ 99 w 166"/>
              <a:gd name="T57" fmla="*/ 14 h 155"/>
              <a:gd name="T58" fmla="*/ 65 w 166"/>
              <a:gd name="T59" fmla="*/ 34 h 155"/>
              <a:gd name="T60" fmla="*/ 50 w 166"/>
              <a:gd name="T61" fmla="*/ 44 h 155"/>
              <a:gd name="T62" fmla="*/ 47 w 166"/>
              <a:gd name="T63" fmla="*/ 47 h 155"/>
              <a:gd name="T64" fmla="*/ 19 w 166"/>
              <a:gd name="T65" fmla="*/ 73 h 155"/>
              <a:gd name="T66" fmla="*/ 83 w 166"/>
              <a:gd name="T67" fmla="*/ 50 h 155"/>
              <a:gd name="T68" fmla="*/ 110 w 166"/>
              <a:gd name="T69" fmla="*/ 75 h 155"/>
              <a:gd name="T70" fmla="*/ 83 w 166"/>
              <a:gd name="T71" fmla="*/ 101 h 155"/>
              <a:gd name="T72" fmla="*/ 83 w 166"/>
              <a:gd name="T73" fmla="*/ 94 h 155"/>
              <a:gd name="T74" fmla="*/ 95 w 166"/>
              <a:gd name="T75" fmla="*/ 75 h 155"/>
              <a:gd name="T76" fmla="*/ 83 w 166"/>
              <a:gd name="T77" fmla="*/ 64 h 155"/>
              <a:gd name="T78" fmla="*/ 72 w 166"/>
              <a:gd name="T79" fmla="*/ 75 h 155"/>
              <a:gd name="T80" fmla="*/ 83 w 166"/>
              <a:gd name="T81" fmla="*/ 87 h 155"/>
              <a:gd name="T82" fmla="*/ 83 w 166"/>
              <a:gd name="T83" fmla="*/ 94 h 155"/>
              <a:gd name="T84" fmla="*/ 57 w 166"/>
              <a:gd name="T85" fmla="*/ 7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155">
                <a:moveTo>
                  <a:pt x="13" y="118"/>
                </a:moveTo>
                <a:cubicBezTo>
                  <a:pt x="27" y="100"/>
                  <a:pt x="27" y="100"/>
                  <a:pt x="27" y="100"/>
                </a:cubicBezTo>
                <a:cubicBezTo>
                  <a:pt x="25" y="97"/>
                  <a:pt x="24" y="93"/>
                  <a:pt x="23" y="90"/>
                </a:cubicBezTo>
                <a:cubicBezTo>
                  <a:pt x="23" y="90"/>
                  <a:pt x="23" y="90"/>
                  <a:pt x="23" y="90"/>
                </a:cubicBezTo>
                <a:cubicBezTo>
                  <a:pt x="0" y="82"/>
                  <a:pt x="0" y="82"/>
                  <a:pt x="0" y="82"/>
                </a:cubicBezTo>
                <a:cubicBezTo>
                  <a:pt x="20" y="23"/>
                  <a:pt x="20" y="23"/>
                  <a:pt x="20" y="23"/>
                </a:cubicBezTo>
                <a:cubicBezTo>
                  <a:pt x="43" y="31"/>
                  <a:pt x="43" y="31"/>
                  <a:pt x="43" y="31"/>
                </a:cubicBezTo>
                <a:cubicBezTo>
                  <a:pt x="45" y="29"/>
                  <a:pt x="48" y="27"/>
                  <a:pt x="50" y="26"/>
                </a:cubicBezTo>
                <a:cubicBezTo>
                  <a:pt x="50" y="26"/>
                  <a:pt x="50" y="26"/>
                  <a:pt x="50" y="26"/>
                </a:cubicBezTo>
                <a:cubicBezTo>
                  <a:pt x="50" y="0"/>
                  <a:pt x="50" y="0"/>
                  <a:pt x="50" y="0"/>
                </a:cubicBezTo>
                <a:cubicBezTo>
                  <a:pt x="114" y="0"/>
                  <a:pt x="114" y="0"/>
                  <a:pt x="114" y="0"/>
                </a:cubicBezTo>
                <a:cubicBezTo>
                  <a:pt x="114" y="26"/>
                  <a:pt x="114" y="26"/>
                  <a:pt x="114" y="26"/>
                </a:cubicBezTo>
                <a:cubicBezTo>
                  <a:pt x="116" y="27"/>
                  <a:pt x="118" y="28"/>
                  <a:pt x="119" y="30"/>
                </a:cubicBezTo>
                <a:cubicBezTo>
                  <a:pt x="119" y="30"/>
                  <a:pt x="119" y="30"/>
                  <a:pt x="119" y="30"/>
                </a:cubicBezTo>
                <a:cubicBezTo>
                  <a:pt x="146" y="21"/>
                  <a:pt x="146" y="21"/>
                  <a:pt x="146" y="21"/>
                </a:cubicBezTo>
                <a:cubicBezTo>
                  <a:pt x="166" y="80"/>
                  <a:pt x="166" y="80"/>
                  <a:pt x="166" y="80"/>
                </a:cubicBezTo>
                <a:cubicBezTo>
                  <a:pt x="141" y="88"/>
                  <a:pt x="141" y="88"/>
                  <a:pt x="141" y="88"/>
                </a:cubicBezTo>
                <a:cubicBezTo>
                  <a:pt x="140" y="91"/>
                  <a:pt x="140" y="93"/>
                  <a:pt x="139" y="95"/>
                </a:cubicBezTo>
                <a:cubicBezTo>
                  <a:pt x="139" y="95"/>
                  <a:pt x="139" y="95"/>
                  <a:pt x="139" y="95"/>
                </a:cubicBezTo>
                <a:cubicBezTo>
                  <a:pt x="155" y="117"/>
                  <a:pt x="155" y="117"/>
                  <a:pt x="155" y="117"/>
                </a:cubicBezTo>
                <a:cubicBezTo>
                  <a:pt x="104" y="154"/>
                  <a:pt x="104" y="154"/>
                  <a:pt x="104" y="154"/>
                </a:cubicBezTo>
                <a:cubicBezTo>
                  <a:pt x="89" y="134"/>
                  <a:pt x="89" y="134"/>
                  <a:pt x="89" y="134"/>
                </a:cubicBezTo>
                <a:cubicBezTo>
                  <a:pt x="87" y="135"/>
                  <a:pt x="84" y="135"/>
                  <a:pt x="82" y="135"/>
                </a:cubicBezTo>
                <a:cubicBezTo>
                  <a:pt x="82" y="135"/>
                  <a:pt x="82" y="135"/>
                  <a:pt x="82" y="135"/>
                </a:cubicBezTo>
                <a:cubicBezTo>
                  <a:pt x="81" y="135"/>
                  <a:pt x="81" y="135"/>
                  <a:pt x="80" y="135"/>
                </a:cubicBezTo>
                <a:cubicBezTo>
                  <a:pt x="80" y="135"/>
                  <a:pt x="80" y="135"/>
                  <a:pt x="80" y="135"/>
                </a:cubicBezTo>
                <a:cubicBezTo>
                  <a:pt x="65" y="155"/>
                  <a:pt x="65" y="155"/>
                  <a:pt x="65" y="155"/>
                </a:cubicBezTo>
                <a:cubicBezTo>
                  <a:pt x="13" y="118"/>
                  <a:pt x="13" y="118"/>
                  <a:pt x="13" y="118"/>
                </a:cubicBezTo>
                <a:close/>
                <a:moveTo>
                  <a:pt x="19" y="73"/>
                </a:moveTo>
                <a:cubicBezTo>
                  <a:pt x="36" y="79"/>
                  <a:pt x="36" y="79"/>
                  <a:pt x="36" y="79"/>
                </a:cubicBezTo>
                <a:cubicBezTo>
                  <a:pt x="37" y="83"/>
                  <a:pt x="37" y="83"/>
                  <a:pt x="37" y="83"/>
                </a:cubicBezTo>
                <a:cubicBezTo>
                  <a:pt x="38" y="88"/>
                  <a:pt x="40" y="93"/>
                  <a:pt x="42" y="97"/>
                </a:cubicBezTo>
                <a:cubicBezTo>
                  <a:pt x="42" y="97"/>
                  <a:pt x="42" y="97"/>
                  <a:pt x="42" y="97"/>
                </a:cubicBezTo>
                <a:cubicBezTo>
                  <a:pt x="44" y="101"/>
                  <a:pt x="44" y="101"/>
                  <a:pt x="44" y="101"/>
                </a:cubicBezTo>
                <a:cubicBezTo>
                  <a:pt x="34" y="115"/>
                  <a:pt x="34" y="115"/>
                  <a:pt x="34" y="115"/>
                </a:cubicBezTo>
                <a:cubicBezTo>
                  <a:pt x="61" y="135"/>
                  <a:pt x="61" y="135"/>
                  <a:pt x="61" y="135"/>
                </a:cubicBezTo>
                <a:cubicBezTo>
                  <a:pt x="73" y="120"/>
                  <a:pt x="73" y="120"/>
                  <a:pt x="73" y="120"/>
                </a:cubicBezTo>
                <a:cubicBezTo>
                  <a:pt x="77" y="120"/>
                  <a:pt x="77" y="120"/>
                  <a:pt x="77" y="120"/>
                </a:cubicBezTo>
                <a:cubicBezTo>
                  <a:pt x="79" y="120"/>
                  <a:pt x="80" y="120"/>
                  <a:pt x="82" y="120"/>
                </a:cubicBezTo>
                <a:cubicBezTo>
                  <a:pt x="82" y="120"/>
                  <a:pt x="82" y="120"/>
                  <a:pt x="82" y="120"/>
                </a:cubicBezTo>
                <a:cubicBezTo>
                  <a:pt x="85" y="120"/>
                  <a:pt x="88" y="120"/>
                  <a:pt x="91" y="119"/>
                </a:cubicBezTo>
                <a:cubicBezTo>
                  <a:pt x="91" y="119"/>
                  <a:pt x="91" y="119"/>
                  <a:pt x="91" y="119"/>
                </a:cubicBezTo>
                <a:cubicBezTo>
                  <a:pt x="96" y="118"/>
                  <a:pt x="96" y="118"/>
                  <a:pt x="96" y="118"/>
                </a:cubicBezTo>
                <a:cubicBezTo>
                  <a:pt x="107" y="133"/>
                  <a:pt x="107" y="133"/>
                  <a:pt x="107" y="133"/>
                </a:cubicBezTo>
                <a:cubicBezTo>
                  <a:pt x="135" y="114"/>
                  <a:pt x="135" y="114"/>
                  <a:pt x="135" y="114"/>
                </a:cubicBezTo>
                <a:cubicBezTo>
                  <a:pt x="122" y="97"/>
                  <a:pt x="122" y="97"/>
                  <a:pt x="122" y="97"/>
                </a:cubicBezTo>
                <a:cubicBezTo>
                  <a:pt x="124" y="93"/>
                  <a:pt x="124" y="93"/>
                  <a:pt x="124" y="93"/>
                </a:cubicBezTo>
                <a:cubicBezTo>
                  <a:pt x="125" y="90"/>
                  <a:pt x="126" y="86"/>
                  <a:pt x="127" y="82"/>
                </a:cubicBezTo>
                <a:cubicBezTo>
                  <a:pt x="127" y="82"/>
                  <a:pt x="127" y="82"/>
                  <a:pt x="127" y="82"/>
                </a:cubicBezTo>
                <a:cubicBezTo>
                  <a:pt x="128" y="77"/>
                  <a:pt x="128" y="77"/>
                  <a:pt x="128" y="77"/>
                </a:cubicBezTo>
                <a:cubicBezTo>
                  <a:pt x="147" y="71"/>
                  <a:pt x="147" y="71"/>
                  <a:pt x="147" y="71"/>
                </a:cubicBezTo>
                <a:cubicBezTo>
                  <a:pt x="137" y="39"/>
                  <a:pt x="137" y="39"/>
                  <a:pt x="137" y="39"/>
                </a:cubicBezTo>
                <a:cubicBezTo>
                  <a:pt x="116" y="46"/>
                  <a:pt x="116" y="46"/>
                  <a:pt x="116" y="46"/>
                </a:cubicBezTo>
                <a:cubicBezTo>
                  <a:pt x="113" y="43"/>
                  <a:pt x="113" y="43"/>
                  <a:pt x="113" y="43"/>
                </a:cubicBezTo>
                <a:cubicBezTo>
                  <a:pt x="110" y="41"/>
                  <a:pt x="107" y="38"/>
                  <a:pt x="103" y="37"/>
                </a:cubicBezTo>
                <a:cubicBezTo>
                  <a:pt x="103" y="37"/>
                  <a:pt x="103" y="37"/>
                  <a:pt x="103" y="37"/>
                </a:cubicBezTo>
                <a:cubicBezTo>
                  <a:pt x="99" y="35"/>
                  <a:pt x="99" y="35"/>
                  <a:pt x="99" y="35"/>
                </a:cubicBezTo>
                <a:cubicBezTo>
                  <a:pt x="99" y="14"/>
                  <a:pt x="99" y="14"/>
                  <a:pt x="99" y="14"/>
                </a:cubicBezTo>
                <a:cubicBezTo>
                  <a:pt x="65" y="14"/>
                  <a:pt x="65" y="14"/>
                  <a:pt x="65" y="14"/>
                </a:cubicBezTo>
                <a:cubicBezTo>
                  <a:pt x="65" y="34"/>
                  <a:pt x="65" y="34"/>
                  <a:pt x="65" y="34"/>
                </a:cubicBezTo>
                <a:cubicBezTo>
                  <a:pt x="61" y="36"/>
                  <a:pt x="61" y="36"/>
                  <a:pt x="61" y="36"/>
                </a:cubicBezTo>
                <a:cubicBezTo>
                  <a:pt x="57" y="38"/>
                  <a:pt x="53" y="41"/>
                  <a:pt x="50" y="44"/>
                </a:cubicBezTo>
                <a:cubicBezTo>
                  <a:pt x="50" y="44"/>
                  <a:pt x="50" y="44"/>
                  <a:pt x="50" y="44"/>
                </a:cubicBezTo>
                <a:cubicBezTo>
                  <a:pt x="47" y="47"/>
                  <a:pt x="47" y="47"/>
                  <a:pt x="47" y="47"/>
                </a:cubicBezTo>
                <a:cubicBezTo>
                  <a:pt x="29" y="41"/>
                  <a:pt x="29" y="41"/>
                  <a:pt x="29" y="41"/>
                </a:cubicBezTo>
                <a:cubicBezTo>
                  <a:pt x="19" y="73"/>
                  <a:pt x="19" y="73"/>
                  <a:pt x="19" y="73"/>
                </a:cubicBezTo>
                <a:close/>
                <a:moveTo>
                  <a:pt x="57" y="75"/>
                </a:moveTo>
                <a:cubicBezTo>
                  <a:pt x="57" y="61"/>
                  <a:pt x="69" y="50"/>
                  <a:pt x="83" y="50"/>
                </a:cubicBezTo>
                <a:cubicBezTo>
                  <a:pt x="83" y="50"/>
                  <a:pt x="83" y="50"/>
                  <a:pt x="83" y="50"/>
                </a:cubicBezTo>
                <a:cubicBezTo>
                  <a:pt x="98" y="50"/>
                  <a:pt x="110" y="61"/>
                  <a:pt x="110" y="75"/>
                </a:cubicBezTo>
                <a:cubicBezTo>
                  <a:pt x="110" y="75"/>
                  <a:pt x="110" y="75"/>
                  <a:pt x="110" y="75"/>
                </a:cubicBezTo>
                <a:cubicBezTo>
                  <a:pt x="110" y="90"/>
                  <a:pt x="98" y="101"/>
                  <a:pt x="83" y="101"/>
                </a:cubicBezTo>
                <a:cubicBezTo>
                  <a:pt x="83" y="101"/>
                  <a:pt x="83" y="101"/>
                  <a:pt x="83" y="101"/>
                </a:cubicBezTo>
                <a:cubicBezTo>
                  <a:pt x="83" y="94"/>
                  <a:pt x="83" y="94"/>
                  <a:pt x="83" y="94"/>
                </a:cubicBezTo>
                <a:cubicBezTo>
                  <a:pt x="83" y="87"/>
                  <a:pt x="83" y="87"/>
                  <a:pt x="83" y="87"/>
                </a:cubicBezTo>
                <a:cubicBezTo>
                  <a:pt x="90" y="87"/>
                  <a:pt x="95" y="82"/>
                  <a:pt x="95" y="75"/>
                </a:cubicBezTo>
                <a:cubicBezTo>
                  <a:pt x="95" y="75"/>
                  <a:pt x="95" y="75"/>
                  <a:pt x="95" y="75"/>
                </a:cubicBezTo>
                <a:cubicBezTo>
                  <a:pt x="95" y="69"/>
                  <a:pt x="90" y="64"/>
                  <a:pt x="83" y="64"/>
                </a:cubicBezTo>
                <a:cubicBezTo>
                  <a:pt x="83" y="64"/>
                  <a:pt x="83" y="64"/>
                  <a:pt x="83" y="64"/>
                </a:cubicBezTo>
                <a:cubicBezTo>
                  <a:pt x="77" y="64"/>
                  <a:pt x="72" y="69"/>
                  <a:pt x="72" y="75"/>
                </a:cubicBezTo>
                <a:cubicBezTo>
                  <a:pt x="72" y="75"/>
                  <a:pt x="72" y="75"/>
                  <a:pt x="72" y="75"/>
                </a:cubicBezTo>
                <a:cubicBezTo>
                  <a:pt x="72" y="82"/>
                  <a:pt x="77" y="87"/>
                  <a:pt x="83" y="87"/>
                </a:cubicBezTo>
                <a:cubicBezTo>
                  <a:pt x="83" y="87"/>
                  <a:pt x="83" y="87"/>
                  <a:pt x="83" y="87"/>
                </a:cubicBezTo>
                <a:cubicBezTo>
                  <a:pt x="83" y="94"/>
                  <a:pt x="83" y="94"/>
                  <a:pt x="83" y="94"/>
                </a:cubicBezTo>
                <a:cubicBezTo>
                  <a:pt x="83" y="101"/>
                  <a:pt x="83" y="101"/>
                  <a:pt x="83" y="101"/>
                </a:cubicBezTo>
                <a:cubicBezTo>
                  <a:pt x="69" y="101"/>
                  <a:pt x="57" y="90"/>
                  <a:pt x="57" y="7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79" name="Rectangle 31"/>
          <p:cNvSpPr>
            <a:spLocks noChangeArrowheads="1"/>
          </p:cNvSpPr>
          <p:nvPr/>
        </p:nvSpPr>
        <p:spPr bwMode="auto">
          <a:xfrm>
            <a:off x="696913" y="3594100"/>
            <a:ext cx="14287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a:solidFill>
                  <a:srgbClr val="EF6541"/>
                </a:solidFill>
              </a:rPr>
              <a:t>OPTION 01</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7680" name="Rectangle 32"/>
          <p:cNvSpPr>
            <a:spLocks noChangeArrowheads="1"/>
          </p:cNvSpPr>
          <p:nvPr/>
        </p:nvSpPr>
        <p:spPr bwMode="auto">
          <a:xfrm>
            <a:off x="2801938" y="3594100"/>
            <a:ext cx="14287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a:solidFill>
                  <a:schemeClr val="bg1"/>
                </a:solidFill>
              </a:rPr>
              <a:t>OPTION 02</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7681" name="Rectangle 33"/>
          <p:cNvSpPr>
            <a:spLocks noChangeArrowheads="1"/>
          </p:cNvSpPr>
          <p:nvPr/>
        </p:nvSpPr>
        <p:spPr bwMode="auto">
          <a:xfrm>
            <a:off x="4843463" y="3594100"/>
            <a:ext cx="14287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a:solidFill>
                  <a:srgbClr val="EF6541"/>
                </a:solidFill>
              </a:rPr>
              <a:t>OPTION 03</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
        <p:nvSpPr>
          <p:cNvPr id="27682" name="Rectangle 34"/>
          <p:cNvSpPr>
            <a:spLocks noChangeArrowheads="1"/>
          </p:cNvSpPr>
          <p:nvPr/>
        </p:nvSpPr>
        <p:spPr bwMode="auto">
          <a:xfrm>
            <a:off x="6808788" y="3594100"/>
            <a:ext cx="1428750"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a:solidFill>
                  <a:schemeClr val="bg1"/>
                </a:solidFill>
              </a:rPr>
              <a:t>OPTION 04</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 </a:t>
            </a:r>
            <a:endParaRPr lang="zh-CN" altLang="en-US" sz="800">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867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8676"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28677"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28678" name="AutoShape 6"/>
          <p:cNvSpPr>
            <a:spLocks noChangeAspect="1" noChangeArrowheads="1" noTextEdit="1"/>
          </p:cNvSpPr>
          <p:nvPr/>
        </p:nvSpPr>
        <p:spPr bwMode="auto">
          <a:xfrm>
            <a:off x="952500" y="1420813"/>
            <a:ext cx="72390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9" name="Rectangle 7"/>
          <p:cNvSpPr>
            <a:spLocks noChangeArrowheads="1"/>
          </p:cNvSpPr>
          <p:nvPr/>
        </p:nvSpPr>
        <p:spPr bwMode="auto">
          <a:xfrm>
            <a:off x="952500" y="1490663"/>
            <a:ext cx="1447800" cy="145256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0" name="Rectangle 8" descr="318740-130P60HZ091"/>
          <p:cNvSpPr>
            <a:spLocks noChangeArrowheads="1"/>
          </p:cNvSpPr>
          <p:nvPr/>
        </p:nvSpPr>
        <p:spPr bwMode="auto">
          <a:xfrm>
            <a:off x="2400300" y="1490663"/>
            <a:ext cx="1447800" cy="1452562"/>
          </a:xfrm>
          <a:prstGeom prst="rect">
            <a:avLst/>
          </a:prstGeom>
          <a:blipFill dpi="0" rotWithShape="1">
            <a:blip r:embed="rId3"/>
            <a:srcRect/>
            <a:stretch>
              <a:fillRect r="-1197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1" name="Rectangle 9"/>
          <p:cNvSpPr>
            <a:spLocks noChangeArrowheads="1"/>
          </p:cNvSpPr>
          <p:nvPr/>
        </p:nvSpPr>
        <p:spPr bwMode="auto">
          <a:xfrm>
            <a:off x="3848100" y="1490663"/>
            <a:ext cx="1447800" cy="145256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2" name="Rectangle 10" descr="22"/>
          <p:cNvSpPr>
            <a:spLocks noChangeArrowheads="1"/>
          </p:cNvSpPr>
          <p:nvPr/>
        </p:nvSpPr>
        <p:spPr bwMode="auto">
          <a:xfrm>
            <a:off x="5295900" y="1490663"/>
            <a:ext cx="1447800" cy="1452562"/>
          </a:xfrm>
          <a:prstGeom prst="rect">
            <a:avLst/>
          </a:prstGeom>
          <a:blipFill dpi="0" rotWithShape="1">
            <a:blip r:embed="rId4"/>
            <a:srcRect/>
            <a:stretch>
              <a:fillRect r="-329"/>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3" name="Rectangle 11"/>
          <p:cNvSpPr>
            <a:spLocks noChangeArrowheads="1"/>
          </p:cNvSpPr>
          <p:nvPr/>
        </p:nvSpPr>
        <p:spPr bwMode="auto">
          <a:xfrm>
            <a:off x="6743700" y="1490663"/>
            <a:ext cx="1447800" cy="145256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4" name="Rectangle 12" descr="sy_64934932458副本"/>
          <p:cNvSpPr>
            <a:spLocks noChangeArrowheads="1"/>
          </p:cNvSpPr>
          <p:nvPr/>
        </p:nvSpPr>
        <p:spPr bwMode="auto">
          <a:xfrm>
            <a:off x="952500" y="2943225"/>
            <a:ext cx="1447800" cy="1454150"/>
          </a:xfrm>
          <a:prstGeom prst="rect">
            <a:avLst/>
          </a:prstGeom>
          <a:blipFill dpi="0" rotWithShape="1">
            <a:blip r:embed="rId5"/>
            <a:srcRect/>
            <a:stretch>
              <a:fillRect r="-1688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5" name="Rectangle 13"/>
          <p:cNvSpPr>
            <a:spLocks noChangeArrowheads="1"/>
          </p:cNvSpPr>
          <p:nvPr/>
        </p:nvSpPr>
        <p:spPr bwMode="auto">
          <a:xfrm>
            <a:off x="2400300" y="2943225"/>
            <a:ext cx="1447800" cy="1454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6" name="Rectangle 14" descr="image0071-1024x682"/>
          <p:cNvSpPr>
            <a:spLocks noChangeArrowheads="1"/>
          </p:cNvSpPr>
          <p:nvPr/>
        </p:nvSpPr>
        <p:spPr bwMode="auto">
          <a:xfrm>
            <a:off x="3848100" y="2943225"/>
            <a:ext cx="1447800" cy="1454150"/>
          </a:xfrm>
          <a:prstGeom prst="rect">
            <a:avLst/>
          </a:prstGeom>
          <a:blipFill dpi="0" rotWithShape="1">
            <a:blip r:embed="rId6"/>
            <a:srcRect/>
            <a:stretch>
              <a:fillRect r="-50805"/>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7" name="Rectangle 15"/>
          <p:cNvSpPr>
            <a:spLocks noChangeArrowheads="1"/>
          </p:cNvSpPr>
          <p:nvPr/>
        </p:nvSpPr>
        <p:spPr bwMode="auto">
          <a:xfrm>
            <a:off x="5295900" y="2943225"/>
            <a:ext cx="1447800" cy="14541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8" name="Rectangle 16" descr="201107060956141686"/>
          <p:cNvSpPr>
            <a:spLocks noChangeArrowheads="1"/>
          </p:cNvSpPr>
          <p:nvPr/>
        </p:nvSpPr>
        <p:spPr bwMode="auto">
          <a:xfrm>
            <a:off x="6743700" y="2943225"/>
            <a:ext cx="1447800" cy="1454150"/>
          </a:xfrm>
          <a:prstGeom prst="rect">
            <a:avLst/>
          </a:prstGeom>
          <a:blipFill dpi="0" rotWithShape="1">
            <a:blip r:embed="rId7"/>
            <a:srcRect/>
            <a:stretch>
              <a:fillRect r="-30256"/>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89" name="Rectangle 17"/>
          <p:cNvSpPr>
            <a:spLocks noChangeArrowheads="1"/>
          </p:cNvSpPr>
          <p:nvPr/>
        </p:nvSpPr>
        <p:spPr bwMode="auto">
          <a:xfrm>
            <a:off x="952500" y="1947863"/>
            <a:ext cx="1441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chemeClr val="bg1"/>
                </a:solidFill>
              </a:rPr>
              <a:t>OPTION 01</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endParaRPr lang="en-US" altLang="zh-CN" sz="800">
              <a:solidFill>
                <a:schemeClr val="bg1"/>
              </a:solidFill>
            </a:endParaRPr>
          </a:p>
        </p:txBody>
      </p:sp>
      <p:sp>
        <p:nvSpPr>
          <p:cNvPr id="28690" name="Rectangle 18"/>
          <p:cNvSpPr>
            <a:spLocks noChangeArrowheads="1"/>
          </p:cNvSpPr>
          <p:nvPr/>
        </p:nvSpPr>
        <p:spPr bwMode="auto">
          <a:xfrm>
            <a:off x="3848100" y="1947863"/>
            <a:ext cx="1441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chemeClr val="bg1"/>
                </a:solidFill>
              </a:rPr>
              <a:t>OPTION 03</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endParaRPr lang="en-US" altLang="zh-CN" sz="800">
              <a:solidFill>
                <a:schemeClr val="bg1"/>
              </a:solidFill>
            </a:endParaRPr>
          </a:p>
        </p:txBody>
      </p:sp>
      <p:sp>
        <p:nvSpPr>
          <p:cNvPr id="28691" name="Rectangle 19"/>
          <p:cNvSpPr>
            <a:spLocks noChangeArrowheads="1"/>
          </p:cNvSpPr>
          <p:nvPr/>
        </p:nvSpPr>
        <p:spPr bwMode="auto">
          <a:xfrm>
            <a:off x="6737350" y="1947863"/>
            <a:ext cx="1441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chemeClr val="bg1"/>
                </a:solidFill>
              </a:rPr>
              <a:t>OPTION 05</a:t>
            </a:r>
          </a:p>
          <a:p>
            <a:pPr algn="ct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endParaRPr lang="en-US" altLang="zh-CN" sz="800">
              <a:solidFill>
                <a:schemeClr val="bg1"/>
              </a:solidFill>
            </a:endParaRPr>
          </a:p>
        </p:txBody>
      </p:sp>
      <p:sp>
        <p:nvSpPr>
          <p:cNvPr id="28692" name="Rectangle 20"/>
          <p:cNvSpPr>
            <a:spLocks noChangeArrowheads="1"/>
          </p:cNvSpPr>
          <p:nvPr/>
        </p:nvSpPr>
        <p:spPr bwMode="auto">
          <a:xfrm>
            <a:off x="2400300" y="3365500"/>
            <a:ext cx="1441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OPTION 02</a:t>
            </a:r>
          </a:p>
          <a:p>
            <a:pPr algn="ctr">
              <a:lnSpc>
                <a:spcPct val="120000"/>
              </a:lnSpc>
              <a:buFont typeface="Arial" charset="0"/>
              <a:buNone/>
            </a:pPr>
            <a:r>
              <a:rPr lang="en-US" altLang="zh-CN" sz="800">
                <a:solidFill>
                  <a:srgbClr val="EF6541"/>
                </a:solidFill>
              </a:rPr>
              <a:t>We have many PowerPoint </a:t>
            </a:r>
            <a:r>
              <a:rPr lang="zh-CN" altLang="en-US" sz="800">
                <a:solidFill>
                  <a:srgbClr val="EF6541"/>
                </a:solidFill>
              </a:rPr>
              <a:t>templates</a:t>
            </a:r>
            <a:r>
              <a:rPr lang="en-US" altLang="zh-CN" sz="800">
                <a:solidFill>
                  <a:srgbClr val="EF6541"/>
                </a:solidFill>
              </a:rPr>
              <a:t> that has been specifically designed</a:t>
            </a:r>
            <a:r>
              <a:rPr lang="zh-CN" altLang="en-US" sz="800">
                <a:solidFill>
                  <a:srgbClr val="EF6541"/>
                </a:solidFill>
              </a:rPr>
              <a:t>.</a:t>
            </a:r>
            <a:endParaRPr lang="en-US" altLang="zh-CN" sz="800">
              <a:solidFill>
                <a:srgbClr val="EF6541"/>
              </a:solidFill>
            </a:endParaRPr>
          </a:p>
        </p:txBody>
      </p:sp>
      <p:sp>
        <p:nvSpPr>
          <p:cNvPr id="28693" name="Rectangle 21"/>
          <p:cNvSpPr>
            <a:spLocks noChangeArrowheads="1"/>
          </p:cNvSpPr>
          <p:nvPr/>
        </p:nvSpPr>
        <p:spPr bwMode="auto">
          <a:xfrm>
            <a:off x="5295900" y="3365500"/>
            <a:ext cx="1441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b="1">
                <a:solidFill>
                  <a:srgbClr val="EF6541"/>
                </a:solidFill>
              </a:rPr>
              <a:t>OPTION 04</a:t>
            </a:r>
          </a:p>
          <a:p>
            <a:pPr algn="ctr">
              <a:lnSpc>
                <a:spcPct val="120000"/>
              </a:lnSpc>
              <a:buFont typeface="Arial" charset="0"/>
              <a:buNone/>
            </a:pPr>
            <a:r>
              <a:rPr lang="en-US" altLang="zh-CN" sz="800">
                <a:solidFill>
                  <a:srgbClr val="EF6541"/>
                </a:solidFill>
              </a:rPr>
              <a:t>We have many PowerPoint </a:t>
            </a:r>
            <a:r>
              <a:rPr lang="zh-CN" altLang="en-US" sz="800">
                <a:solidFill>
                  <a:srgbClr val="EF6541"/>
                </a:solidFill>
              </a:rPr>
              <a:t>templates</a:t>
            </a:r>
            <a:r>
              <a:rPr lang="en-US" altLang="zh-CN" sz="800">
                <a:solidFill>
                  <a:srgbClr val="EF6541"/>
                </a:solidFill>
              </a:rPr>
              <a:t> that has been specifically designed</a:t>
            </a:r>
            <a:r>
              <a:rPr lang="zh-CN" altLang="en-US" sz="800">
                <a:solidFill>
                  <a:srgbClr val="EF6541"/>
                </a:solidFill>
              </a:rPr>
              <a:t>.</a:t>
            </a:r>
            <a:endParaRPr lang="en-US" altLang="zh-CN" sz="800">
              <a:solidFill>
                <a:srgbClr val="EF654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01</a:t>
            </a: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正威国际集团简介及发展历程</a:t>
            </a:r>
          </a:p>
          <a:p>
            <a:pPr>
              <a:buFont typeface="Arial" charset="0"/>
              <a:buNone/>
            </a:pPr>
            <a:r>
              <a:rPr lang="zh-CN" altLang="en-US" sz="1600" dirty="0" smtClean="0">
                <a:solidFill>
                  <a:schemeClr val="bg1"/>
                </a:solidFill>
              </a:rPr>
              <a:t>历时</a:t>
            </a:r>
            <a:r>
              <a:rPr lang="en-US" altLang="zh-CN" sz="1600" dirty="0" smtClean="0">
                <a:solidFill>
                  <a:schemeClr val="bg1"/>
                </a:solidFill>
              </a:rPr>
              <a:t>20</a:t>
            </a:r>
            <a:r>
              <a:rPr lang="zh-CN" altLang="en-US" sz="1600" dirty="0" smtClean="0">
                <a:solidFill>
                  <a:schemeClr val="bg1"/>
                </a:solidFill>
              </a:rPr>
              <a:t>多年</a:t>
            </a:r>
            <a:r>
              <a:rPr lang="en-US" altLang="zh-CN" sz="1600" dirty="0" smtClean="0">
                <a:solidFill>
                  <a:schemeClr val="bg1"/>
                </a:solidFill>
              </a:rPr>
              <a:t>,</a:t>
            </a:r>
            <a:r>
              <a:rPr lang="zh-CN" altLang="en-US" sz="1600" dirty="0" smtClean="0">
                <a:solidFill>
                  <a:schemeClr val="bg1"/>
                </a:solidFill>
              </a:rPr>
              <a:t> 实现从</a:t>
            </a:r>
            <a:r>
              <a:rPr lang="en-US" altLang="zh-CN" sz="1600" dirty="0" smtClean="0">
                <a:solidFill>
                  <a:schemeClr val="bg1"/>
                </a:solidFill>
              </a:rPr>
              <a:t>0</a:t>
            </a:r>
            <a:r>
              <a:rPr lang="zh-CN" altLang="en-US" sz="1600" dirty="0" smtClean="0">
                <a:solidFill>
                  <a:schemeClr val="bg1"/>
                </a:solidFill>
              </a:rPr>
              <a:t>到</a:t>
            </a:r>
            <a:r>
              <a:rPr lang="en-US" altLang="zh-CN" sz="1600" dirty="0" smtClean="0">
                <a:solidFill>
                  <a:schemeClr val="bg1"/>
                </a:solidFill>
              </a:rPr>
              <a:t>3300</a:t>
            </a:r>
            <a:r>
              <a:rPr lang="zh-CN" altLang="en-US" sz="1600" dirty="0" smtClean="0">
                <a:solidFill>
                  <a:schemeClr val="bg1"/>
                </a:solidFill>
              </a:rPr>
              <a:t>亿的蜕变</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969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9700" name="Text Box 4"/>
          <p:cNvSpPr txBox="1">
            <a:spLocks noChangeArrowheads="1"/>
          </p:cNvSpPr>
          <p:nvPr/>
        </p:nvSpPr>
        <p:spPr bwMode="auto">
          <a:xfrm>
            <a:off x="250825" y="266700"/>
            <a:ext cx="37988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b="1">
                <a:solidFill>
                  <a:schemeClr val="bg1"/>
                </a:solidFill>
                <a:latin typeface="微软雅黑" charset="-122"/>
                <a:ea typeface="微软雅黑" charset="-122"/>
              </a:rPr>
              <a:t>WRITE YOUR</a:t>
            </a:r>
            <a:r>
              <a:rPr lang="en-US" altLang="zh-CN" b="1">
                <a:solidFill>
                  <a:srgbClr val="EF6541"/>
                </a:solidFill>
                <a:latin typeface="微软雅黑" charset="-122"/>
                <a:ea typeface="微软雅黑" charset="-122"/>
              </a:rPr>
              <a:t> GREAT TITLE </a:t>
            </a:r>
            <a:r>
              <a:rPr lang="en-US" altLang="zh-CN" b="1">
                <a:solidFill>
                  <a:schemeClr val="bg1"/>
                </a:solidFill>
                <a:latin typeface="微软雅黑" charset="-122"/>
                <a:ea typeface="微软雅黑" charset="-122"/>
              </a:rPr>
              <a:t>HERE</a:t>
            </a:r>
          </a:p>
        </p:txBody>
      </p:sp>
      <p:sp>
        <p:nvSpPr>
          <p:cNvPr id="29701" name="Text Box 5"/>
          <p:cNvSpPr txBox="1">
            <a:spLocks noChangeArrowheads="1"/>
          </p:cNvSpPr>
          <p:nvPr/>
        </p:nvSpPr>
        <p:spPr bwMode="auto">
          <a:xfrm>
            <a:off x="250825" y="627063"/>
            <a:ext cx="1871663"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a:solidFill>
                  <a:srgbClr val="F0EFEF"/>
                </a:solidFill>
              </a:rPr>
              <a:t>This is a good space for a short subtitle</a:t>
            </a:r>
          </a:p>
        </p:txBody>
      </p:sp>
      <p:sp>
        <p:nvSpPr>
          <p:cNvPr id="29702" name="Freeform 6"/>
          <p:cNvSpPr>
            <a:spLocks/>
          </p:cNvSpPr>
          <p:nvPr/>
        </p:nvSpPr>
        <p:spPr bwMode="auto">
          <a:xfrm>
            <a:off x="1403350" y="0"/>
            <a:ext cx="6650038" cy="5149850"/>
          </a:xfrm>
          <a:custGeom>
            <a:avLst/>
            <a:gdLst>
              <a:gd name="T0" fmla="*/ 3246 w 4189"/>
              <a:gd name="T1" fmla="*/ 0 h 3244"/>
              <a:gd name="T2" fmla="*/ 0 w 4189"/>
              <a:gd name="T3" fmla="*/ 3244 h 3244"/>
              <a:gd name="T4" fmla="*/ 942 w 4189"/>
              <a:gd name="T5" fmla="*/ 3244 h 3244"/>
              <a:gd name="T6" fmla="*/ 4189 w 4189"/>
              <a:gd name="T7" fmla="*/ 0 h 3244"/>
              <a:gd name="T8" fmla="*/ 3246 w 4189"/>
              <a:gd name="T9" fmla="*/ 0 h 3244"/>
            </a:gdLst>
            <a:ahLst/>
            <a:cxnLst>
              <a:cxn ang="0">
                <a:pos x="T0" y="T1"/>
              </a:cxn>
              <a:cxn ang="0">
                <a:pos x="T2" y="T3"/>
              </a:cxn>
              <a:cxn ang="0">
                <a:pos x="T4" y="T5"/>
              </a:cxn>
              <a:cxn ang="0">
                <a:pos x="T6" y="T7"/>
              </a:cxn>
              <a:cxn ang="0">
                <a:pos x="T8" y="T9"/>
              </a:cxn>
            </a:cxnLst>
            <a:rect l="0" t="0" r="r" b="b"/>
            <a:pathLst>
              <a:path w="4189" h="3244">
                <a:moveTo>
                  <a:pt x="3246" y="0"/>
                </a:moveTo>
                <a:lnTo>
                  <a:pt x="0" y="3244"/>
                </a:lnTo>
                <a:lnTo>
                  <a:pt x="942" y="3244"/>
                </a:lnTo>
                <a:lnTo>
                  <a:pt x="4189" y="0"/>
                </a:lnTo>
                <a:lnTo>
                  <a:pt x="3246"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Oval 7"/>
          <p:cNvSpPr>
            <a:spLocks noChangeArrowheads="1"/>
          </p:cNvSpPr>
          <p:nvPr/>
        </p:nvSpPr>
        <p:spPr bwMode="auto">
          <a:xfrm>
            <a:off x="4757738" y="950913"/>
            <a:ext cx="1570037" cy="15684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4" name="Oval 8"/>
          <p:cNvSpPr>
            <a:spLocks noChangeArrowheads="1"/>
          </p:cNvSpPr>
          <p:nvPr/>
        </p:nvSpPr>
        <p:spPr bwMode="auto">
          <a:xfrm>
            <a:off x="4681538" y="874713"/>
            <a:ext cx="1722437" cy="1720850"/>
          </a:xfrm>
          <a:prstGeom prst="ellipse">
            <a:avLst/>
          </a:prstGeom>
          <a:noFill/>
          <a:ln w="6350">
            <a:solidFill>
              <a:srgbClr val="FFFFFF"/>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9705" name="Rectangle 9"/>
          <p:cNvSpPr>
            <a:spLocks noChangeArrowheads="1"/>
          </p:cNvSpPr>
          <p:nvPr/>
        </p:nvSpPr>
        <p:spPr bwMode="auto">
          <a:xfrm>
            <a:off x="5314950" y="3421063"/>
            <a:ext cx="3370263" cy="369887"/>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6" name="Oval 10"/>
          <p:cNvSpPr>
            <a:spLocks noChangeArrowheads="1"/>
          </p:cNvSpPr>
          <p:nvPr/>
        </p:nvSpPr>
        <p:spPr bwMode="auto">
          <a:xfrm>
            <a:off x="5403850" y="3482975"/>
            <a:ext cx="241300" cy="2428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Rectangle 11"/>
          <p:cNvSpPr>
            <a:spLocks noChangeArrowheads="1"/>
          </p:cNvSpPr>
          <p:nvPr/>
        </p:nvSpPr>
        <p:spPr bwMode="auto">
          <a:xfrm>
            <a:off x="5314950" y="3871913"/>
            <a:ext cx="3370263" cy="3714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08" name="Oval 12"/>
          <p:cNvSpPr>
            <a:spLocks noChangeArrowheads="1"/>
          </p:cNvSpPr>
          <p:nvPr/>
        </p:nvSpPr>
        <p:spPr bwMode="auto">
          <a:xfrm>
            <a:off x="5403850" y="3935413"/>
            <a:ext cx="241300" cy="2428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9" name="Rectangle 13"/>
          <p:cNvSpPr>
            <a:spLocks noChangeArrowheads="1"/>
          </p:cNvSpPr>
          <p:nvPr/>
        </p:nvSpPr>
        <p:spPr bwMode="auto">
          <a:xfrm>
            <a:off x="5314950" y="4324350"/>
            <a:ext cx="3370263" cy="369888"/>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9710" name="Oval 14"/>
          <p:cNvSpPr>
            <a:spLocks noChangeArrowheads="1"/>
          </p:cNvSpPr>
          <p:nvPr/>
        </p:nvSpPr>
        <p:spPr bwMode="auto">
          <a:xfrm>
            <a:off x="5403850" y="4387850"/>
            <a:ext cx="241300" cy="2413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1" name="Rectangle 15"/>
          <p:cNvSpPr>
            <a:spLocks noChangeArrowheads="1"/>
          </p:cNvSpPr>
          <p:nvPr/>
        </p:nvSpPr>
        <p:spPr bwMode="auto">
          <a:xfrm>
            <a:off x="4995863" y="1733550"/>
            <a:ext cx="108902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800">
                <a:solidFill>
                  <a:srgbClr val="EF6541"/>
                </a:solidFill>
              </a:rPr>
              <a:t>We have many PowerPoint </a:t>
            </a:r>
            <a:r>
              <a:rPr lang="zh-CN" altLang="en-US" sz="800">
                <a:solidFill>
                  <a:srgbClr val="EF6541"/>
                </a:solidFill>
              </a:rPr>
              <a:t>templates</a:t>
            </a:r>
            <a:r>
              <a:rPr lang="en-US" altLang="zh-CN" sz="800">
                <a:solidFill>
                  <a:srgbClr val="EF6541"/>
                </a:solidFill>
              </a:rPr>
              <a:t> that has been specifically designed</a:t>
            </a:r>
            <a:r>
              <a:rPr lang="zh-CN" altLang="en-US" sz="800">
                <a:solidFill>
                  <a:srgbClr val="EF6541"/>
                </a:solidFill>
              </a:rPr>
              <a:t>.</a:t>
            </a:r>
          </a:p>
        </p:txBody>
      </p:sp>
      <p:sp>
        <p:nvSpPr>
          <p:cNvPr id="29712" name="Text Box 16"/>
          <p:cNvSpPr txBox="1">
            <a:spLocks noChangeArrowheads="1"/>
          </p:cNvSpPr>
          <p:nvPr/>
        </p:nvSpPr>
        <p:spPr bwMode="auto">
          <a:xfrm>
            <a:off x="4983163" y="1081088"/>
            <a:ext cx="1098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3600">
                <a:solidFill>
                  <a:srgbClr val="EF6541"/>
                </a:solidFill>
              </a:rPr>
              <a:t>30%</a:t>
            </a:r>
          </a:p>
        </p:txBody>
      </p:sp>
      <p:sp>
        <p:nvSpPr>
          <p:cNvPr id="29713" name="Line 17"/>
          <p:cNvSpPr>
            <a:spLocks noChangeShapeType="1"/>
          </p:cNvSpPr>
          <p:nvPr/>
        </p:nvSpPr>
        <p:spPr bwMode="auto">
          <a:xfrm>
            <a:off x="5076825" y="1671638"/>
            <a:ext cx="935038"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nvGrpSpPr>
          <p:cNvPr id="29714" name="Group 18"/>
          <p:cNvGrpSpPr>
            <a:grpSpLocks/>
          </p:cNvGrpSpPr>
          <p:nvPr/>
        </p:nvGrpSpPr>
        <p:grpSpPr bwMode="auto">
          <a:xfrm>
            <a:off x="-476250" y="1255713"/>
            <a:ext cx="4033838" cy="3538537"/>
            <a:chOff x="0" y="0"/>
            <a:chExt cx="2449" cy="2148"/>
          </a:xfrm>
        </p:grpSpPr>
        <p:pic>
          <p:nvPicPr>
            <p:cNvPr id="29715" name="Picture 19" descr="iPhone_5S_freeb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49" cy="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16" name="Rectangle 20" descr="10111220362419802e801c5ef8副本"/>
            <p:cNvSpPr>
              <a:spLocks noChangeArrowheads="1"/>
            </p:cNvSpPr>
            <p:nvPr/>
          </p:nvSpPr>
          <p:spPr bwMode="auto">
            <a:xfrm>
              <a:off x="825" y="294"/>
              <a:ext cx="807" cy="1424"/>
            </a:xfrm>
            <a:prstGeom prst="rect">
              <a:avLst/>
            </a:prstGeom>
            <a:blipFill dpi="0" rotWithShape="1">
              <a:blip r:embed="rId4"/>
              <a:srcRect/>
              <a:stretch>
                <a:fillRect r="-7857"/>
              </a:stretch>
            </a:blipFill>
            <a:ln w="63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29717" name="Text Box 21"/>
          <p:cNvSpPr txBox="1">
            <a:spLocks noChangeArrowheads="1"/>
          </p:cNvSpPr>
          <p:nvPr/>
        </p:nvSpPr>
        <p:spPr bwMode="auto">
          <a:xfrm>
            <a:off x="5364163" y="3479800"/>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rgbClr val="EF6541"/>
                </a:solidFill>
              </a:rPr>
              <a:t>01</a:t>
            </a:r>
          </a:p>
        </p:txBody>
      </p:sp>
      <p:sp>
        <p:nvSpPr>
          <p:cNvPr id="29718" name="Text Box 22"/>
          <p:cNvSpPr txBox="1">
            <a:spLocks noChangeArrowheads="1"/>
          </p:cNvSpPr>
          <p:nvPr/>
        </p:nvSpPr>
        <p:spPr bwMode="auto">
          <a:xfrm>
            <a:off x="5364163" y="3930650"/>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chemeClr val="bg1"/>
                </a:solidFill>
              </a:rPr>
              <a:t>02</a:t>
            </a:r>
          </a:p>
        </p:txBody>
      </p:sp>
      <p:sp>
        <p:nvSpPr>
          <p:cNvPr id="29719" name="Text Box 23"/>
          <p:cNvSpPr txBox="1">
            <a:spLocks noChangeArrowheads="1"/>
          </p:cNvSpPr>
          <p:nvPr/>
        </p:nvSpPr>
        <p:spPr bwMode="auto">
          <a:xfrm>
            <a:off x="5364163" y="4387850"/>
            <a:ext cx="3238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1000">
                <a:solidFill>
                  <a:srgbClr val="EF6541"/>
                </a:solidFill>
              </a:rPr>
              <a:t>03</a:t>
            </a:r>
          </a:p>
        </p:txBody>
      </p:sp>
      <p:sp>
        <p:nvSpPr>
          <p:cNvPr id="29720" name="Rectangle 24"/>
          <p:cNvSpPr>
            <a:spLocks noChangeArrowheads="1"/>
          </p:cNvSpPr>
          <p:nvPr/>
        </p:nvSpPr>
        <p:spPr bwMode="auto">
          <a:xfrm>
            <a:off x="5834063" y="3459163"/>
            <a:ext cx="25923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endParaRPr lang="en-US" altLang="zh-CN" sz="800">
              <a:solidFill>
                <a:schemeClr val="bg1"/>
              </a:solidFill>
            </a:endParaRPr>
          </a:p>
        </p:txBody>
      </p:sp>
      <p:sp>
        <p:nvSpPr>
          <p:cNvPr id="29721" name="Rectangle 25"/>
          <p:cNvSpPr>
            <a:spLocks noChangeArrowheads="1"/>
          </p:cNvSpPr>
          <p:nvPr/>
        </p:nvSpPr>
        <p:spPr bwMode="auto">
          <a:xfrm>
            <a:off x="5834063" y="3911600"/>
            <a:ext cx="25923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rgbClr val="EF6541"/>
                </a:solidFill>
              </a:rPr>
              <a:t>We have many PowerPoint </a:t>
            </a:r>
            <a:r>
              <a:rPr lang="zh-CN" altLang="en-US" sz="800">
                <a:solidFill>
                  <a:srgbClr val="EF6541"/>
                </a:solidFill>
              </a:rPr>
              <a:t>templates</a:t>
            </a:r>
            <a:r>
              <a:rPr lang="en-US" altLang="zh-CN" sz="800">
                <a:solidFill>
                  <a:srgbClr val="EF6541"/>
                </a:solidFill>
              </a:rPr>
              <a:t> that has been specifically designed</a:t>
            </a:r>
            <a:r>
              <a:rPr lang="zh-CN" altLang="en-US" sz="800">
                <a:solidFill>
                  <a:srgbClr val="EF6541"/>
                </a:solidFill>
              </a:rPr>
              <a:t>.</a:t>
            </a:r>
            <a:endParaRPr lang="en-US" altLang="zh-CN" sz="800">
              <a:solidFill>
                <a:srgbClr val="EF6541"/>
              </a:solidFill>
            </a:endParaRPr>
          </a:p>
        </p:txBody>
      </p:sp>
      <p:sp>
        <p:nvSpPr>
          <p:cNvPr id="29722" name="Rectangle 26"/>
          <p:cNvSpPr>
            <a:spLocks noChangeArrowheads="1"/>
          </p:cNvSpPr>
          <p:nvPr/>
        </p:nvSpPr>
        <p:spPr bwMode="auto">
          <a:xfrm>
            <a:off x="5834063" y="4364038"/>
            <a:ext cx="2592387"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a:t>
            </a:r>
            <a:r>
              <a:rPr lang="zh-CN" altLang="en-US" sz="800">
                <a:solidFill>
                  <a:schemeClr val="bg1"/>
                </a:solidFill>
              </a:rPr>
              <a:t>.</a:t>
            </a:r>
            <a:endParaRPr lang="en-US" altLang="zh-CN" sz="800">
              <a:solidFill>
                <a:schemeClr val="bg1"/>
              </a:solidFill>
            </a:endParaRPr>
          </a:p>
        </p:txBody>
      </p:sp>
      <p:grpSp>
        <p:nvGrpSpPr>
          <p:cNvPr id="29723" name="Group 27"/>
          <p:cNvGrpSpPr>
            <a:grpSpLocks/>
          </p:cNvGrpSpPr>
          <p:nvPr/>
        </p:nvGrpSpPr>
        <p:grpSpPr bwMode="auto">
          <a:xfrm>
            <a:off x="890588" y="2001838"/>
            <a:ext cx="3306762" cy="2900362"/>
            <a:chOff x="0" y="0"/>
            <a:chExt cx="2449" cy="2148"/>
          </a:xfrm>
        </p:grpSpPr>
        <p:pic>
          <p:nvPicPr>
            <p:cNvPr id="29724" name="Picture 28" descr="iPhone_5S_freeb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449" cy="2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25" name="Rectangle 29" descr="10111220362419802e801c5ef8副本"/>
            <p:cNvSpPr>
              <a:spLocks noChangeArrowheads="1"/>
            </p:cNvSpPr>
            <p:nvPr/>
          </p:nvSpPr>
          <p:spPr bwMode="auto">
            <a:xfrm>
              <a:off x="825" y="294"/>
              <a:ext cx="807" cy="1424"/>
            </a:xfrm>
            <a:prstGeom prst="rect">
              <a:avLst/>
            </a:prstGeom>
            <a:blipFill dpi="0" rotWithShape="1">
              <a:blip r:embed="rId4"/>
              <a:srcRect/>
              <a:stretch>
                <a:fillRect r="-7857"/>
              </a:stretch>
            </a:blipFill>
            <a:ln w="6350">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5603" name="Picture 3" descr="卡通遨游太空汇报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4"/>
          <p:cNvSpPr>
            <a:spLocks noChangeArrowheads="1"/>
          </p:cNvSpPr>
          <p:nvPr/>
        </p:nvSpPr>
        <p:spPr bwMode="auto">
          <a:xfrm>
            <a:off x="4456113" y="1635125"/>
            <a:ext cx="4386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2800" b="1">
                <a:solidFill>
                  <a:srgbClr val="EF6541"/>
                </a:solidFill>
              </a:rPr>
              <a:t>THANKS FOR WATCHING</a:t>
            </a:r>
            <a:endParaRPr lang="en-US" altLang="zh-CN" sz="2800">
              <a:solidFill>
                <a:srgbClr val="EF6541"/>
              </a:solidFill>
            </a:endParaRPr>
          </a:p>
        </p:txBody>
      </p:sp>
      <p:sp>
        <p:nvSpPr>
          <p:cNvPr id="25605" name="Rectangle 5"/>
          <p:cNvSpPr>
            <a:spLocks noChangeArrowheads="1"/>
          </p:cNvSpPr>
          <p:nvPr/>
        </p:nvSpPr>
        <p:spPr bwMode="auto">
          <a:xfrm>
            <a:off x="4456113" y="2147888"/>
            <a:ext cx="29860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1900">
                <a:solidFill>
                  <a:schemeClr val="bg1"/>
                </a:solidFill>
              </a:rPr>
              <a:t>POWERPOINT TEMPLATE</a:t>
            </a:r>
            <a:endParaRPr lang="en-US" altLang="zh-CN">
              <a:solidFill>
                <a:schemeClr val="bg1"/>
              </a:solidFill>
            </a:endParaRPr>
          </a:p>
        </p:txBody>
      </p:sp>
      <p:sp>
        <p:nvSpPr>
          <p:cNvPr id="25606" name="Rectangle 6"/>
          <p:cNvSpPr>
            <a:spLocks noChangeArrowheads="1"/>
          </p:cNvSpPr>
          <p:nvPr/>
        </p:nvSpPr>
        <p:spPr bwMode="auto">
          <a:xfrm>
            <a:off x="4456113" y="2581275"/>
            <a:ext cx="295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en-US" altLang="zh-CN" sz="800">
                <a:solidFill>
                  <a:schemeClr val="bg1"/>
                </a:solidFill>
              </a:rPr>
              <a:t>We have many PowerPoint </a:t>
            </a:r>
            <a:r>
              <a:rPr lang="zh-CN" altLang="en-US" sz="800">
                <a:solidFill>
                  <a:schemeClr val="bg1"/>
                </a:solidFill>
              </a:rPr>
              <a:t>templates</a:t>
            </a:r>
            <a:r>
              <a:rPr lang="en-US" altLang="zh-CN" sz="800">
                <a:solidFill>
                  <a:schemeClr val="bg1"/>
                </a:solidFill>
              </a:rPr>
              <a:t> that has been specifically designed to help anyone that is stepping into the world of PowerPoint for the very first time.</a:t>
            </a:r>
            <a:endParaRPr lang="zh-CN" altLang="en-US" sz="800">
              <a:solidFill>
                <a:schemeClr val="bg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42" name="Group 30"/>
          <p:cNvGrpSpPr>
            <a:grpSpLocks/>
          </p:cNvGrpSpPr>
          <p:nvPr/>
        </p:nvGrpSpPr>
        <p:grpSpPr bwMode="auto">
          <a:xfrm>
            <a:off x="2770188" y="249238"/>
            <a:ext cx="3602037" cy="769937"/>
            <a:chOff x="1845" y="168"/>
            <a:chExt cx="2269" cy="485"/>
          </a:xfrm>
        </p:grpSpPr>
        <p:sp>
          <p:nvSpPr>
            <p:cNvPr id="38943" name="Text Box 31"/>
            <p:cNvSpPr txBox="1">
              <a:spLocks noChangeArrowheads="1"/>
            </p:cNvSpPr>
            <p:nvPr/>
          </p:nvSpPr>
          <p:spPr bwMode="auto">
            <a:xfrm>
              <a:off x="2789" y="168"/>
              <a:ext cx="10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spAutoFit/>
            </a:bodyPr>
            <a:lstStyle/>
            <a:p>
              <a:pPr algn="ctr">
                <a:buFont typeface="Arial" charset="0"/>
                <a:buNone/>
              </a:pPr>
              <a:r>
                <a:rPr lang="en-US" altLang="zh-CN" sz="2400" b="1">
                  <a:solidFill>
                    <a:srgbClr val="F0EFEF"/>
                  </a:solidFill>
                  <a:latin typeface="宋体" charset="-122"/>
                </a:rPr>
                <a:t>FOR FREE</a:t>
              </a:r>
            </a:p>
          </p:txBody>
        </p:sp>
        <p:sp>
          <p:nvSpPr>
            <p:cNvPr id="38944" name="Text Box 32"/>
            <p:cNvSpPr txBox="1">
              <a:spLocks noChangeArrowheads="1"/>
            </p:cNvSpPr>
            <p:nvPr/>
          </p:nvSpPr>
          <p:spPr bwMode="auto">
            <a:xfrm>
              <a:off x="2831" y="406"/>
              <a:ext cx="8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1200">
                  <a:solidFill>
                    <a:srgbClr val="F0EFEF"/>
                  </a:solidFill>
                  <a:latin typeface="微软雅黑" charset="-122"/>
                  <a:ea typeface="微软雅黑" charset="-122"/>
                </a:rPr>
                <a:t>免费实用矢量图标</a:t>
              </a:r>
            </a:p>
          </p:txBody>
        </p:sp>
        <p:sp>
          <p:nvSpPr>
            <p:cNvPr id="38945" name="Text Box 33"/>
            <p:cNvSpPr txBox="1">
              <a:spLocks noChangeArrowheads="1"/>
            </p:cNvSpPr>
            <p:nvPr/>
          </p:nvSpPr>
          <p:spPr bwMode="auto">
            <a:xfrm>
              <a:off x="1845" y="173"/>
              <a:ext cx="103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4400" b="1">
                  <a:solidFill>
                    <a:srgbClr val="EF6541"/>
                  </a:solidFill>
                  <a:latin typeface="微软雅黑" charset="-122"/>
                  <a:ea typeface="微软雅黑" charset="-122"/>
                </a:rPr>
                <a:t>600+</a:t>
              </a:r>
            </a:p>
          </p:txBody>
        </p:sp>
        <p:sp>
          <p:nvSpPr>
            <p:cNvPr id="38946" name="Freeform 34"/>
            <p:cNvSpPr>
              <a:spLocks/>
            </p:cNvSpPr>
            <p:nvPr/>
          </p:nvSpPr>
          <p:spPr bwMode="auto">
            <a:xfrm rot="607099">
              <a:off x="3750" y="181"/>
              <a:ext cx="358" cy="358"/>
            </a:xfrm>
            <a:custGeom>
              <a:avLst/>
              <a:gdLst>
                <a:gd name="T0" fmla="*/ 285 w 570"/>
                <a:gd name="T1" fmla="*/ 0 h 571"/>
                <a:gd name="T2" fmla="*/ 0 w 570"/>
                <a:gd name="T3" fmla="*/ 285 h 571"/>
                <a:gd name="T4" fmla="*/ 60 w 570"/>
                <a:gd name="T5" fmla="*/ 461 h 571"/>
                <a:gd name="T6" fmla="*/ 45 w 570"/>
                <a:gd name="T7" fmla="*/ 540 h 571"/>
                <a:gd name="T8" fmla="*/ 116 w 570"/>
                <a:gd name="T9" fmla="*/ 515 h 571"/>
                <a:gd name="T10" fmla="*/ 285 w 570"/>
                <a:gd name="T11" fmla="*/ 571 h 571"/>
                <a:gd name="T12" fmla="*/ 570 w 570"/>
                <a:gd name="T13" fmla="*/ 285 h 571"/>
                <a:gd name="T14" fmla="*/ 285 w 570"/>
                <a:gd name="T15" fmla="*/ 0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571">
                  <a:moveTo>
                    <a:pt x="285" y="0"/>
                  </a:moveTo>
                  <a:cubicBezTo>
                    <a:pt x="127" y="0"/>
                    <a:pt x="0" y="128"/>
                    <a:pt x="0" y="285"/>
                  </a:cubicBezTo>
                  <a:cubicBezTo>
                    <a:pt x="0" y="352"/>
                    <a:pt x="22" y="413"/>
                    <a:pt x="60" y="461"/>
                  </a:cubicBezTo>
                  <a:cubicBezTo>
                    <a:pt x="45" y="540"/>
                    <a:pt x="45" y="540"/>
                    <a:pt x="45" y="540"/>
                  </a:cubicBezTo>
                  <a:cubicBezTo>
                    <a:pt x="116" y="515"/>
                    <a:pt x="116" y="515"/>
                    <a:pt x="116" y="515"/>
                  </a:cubicBezTo>
                  <a:cubicBezTo>
                    <a:pt x="164" y="550"/>
                    <a:pt x="222" y="571"/>
                    <a:pt x="285" y="571"/>
                  </a:cubicBezTo>
                  <a:cubicBezTo>
                    <a:pt x="443" y="571"/>
                    <a:pt x="570" y="443"/>
                    <a:pt x="570" y="285"/>
                  </a:cubicBezTo>
                  <a:cubicBezTo>
                    <a:pt x="570" y="128"/>
                    <a:pt x="443" y="0"/>
                    <a:pt x="285" y="0"/>
                  </a:cubicBezTo>
                  <a:close/>
                </a:path>
              </a:pathLst>
            </a:custGeom>
            <a:solidFill>
              <a:srgbClr val="EF6541"/>
            </a:solidFill>
            <a:ln>
              <a:noFill/>
            </a:ln>
            <a:effectLst>
              <a:outerShdw blurRad="63500" dist="17961" dir="2700000" algn="ctr" rotWithShape="0">
                <a:schemeClr val="bg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47" name="Text Box 35"/>
            <p:cNvSpPr txBox="1">
              <a:spLocks noChangeArrowheads="1"/>
            </p:cNvSpPr>
            <p:nvPr/>
          </p:nvSpPr>
          <p:spPr bwMode="auto">
            <a:xfrm>
              <a:off x="3742" y="24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zh-CN" altLang="en-US" sz="800">
                  <a:solidFill>
                    <a:srgbClr val="F0EFEF"/>
                  </a:solidFill>
                  <a:ea typeface="微软雅黑" charset="-122"/>
                </a:rPr>
                <a:t>颜色</a:t>
              </a:r>
            </a:p>
            <a:p>
              <a:pPr algn="ctr"/>
              <a:r>
                <a:rPr lang="zh-CN" altLang="en-US" sz="800">
                  <a:solidFill>
                    <a:srgbClr val="F0EFEF"/>
                  </a:solidFill>
                  <a:ea typeface="微软雅黑" charset="-122"/>
                </a:rPr>
                <a:t>自由更换</a:t>
              </a:r>
            </a:p>
          </p:txBody>
        </p:sp>
      </p:grpSp>
      <p:sp>
        <p:nvSpPr>
          <p:cNvPr id="38948" name="Freeform 36"/>
          <p:cNvSpPr>
            <a:spLocks noEditPoints="1"/>
          </p:cNvSpPr>
          <p:nvPr/>
        </p:nvSpPr>
        <p:spPr bwMode="auto">
          <a:xfrm>
            <a:off x="415925" y="1189038"/>
            <a:ext cx="158750" cy="158750"/>
          </a:xfrm>
          <a:custGeom>
            <a:avLst/>
            <a:gdLst>
              <a:gd name="T0" fmla="*/ 14 w 50"/>
              <a:gd name="T1" fmla="*/ 16 h 50"/>
              <a:gd name="T2" fmla="*/ 14 w 50"/>
              <a:gd name="T3" fmla="*/ 34 h 50"/>
              <a:gd name="T4" fmla="*/ 14 w 50"/>
              <a:gd name="T5" fmla="*/ 34 h 50"/>
              <a:gd name="T6" fmla="*/ 27 w 50"/>
              <a:gd name="T7" fmla="*/ 44 h 50"/>
              <a:gd name="T8" fmla="*/ 27 w 50"/>
              <a:gd name="T9" fmla="*/ 36 h 50"/>
              <a:gd name="T10" fmla="*/ 27 w 50"/>
              <a:gd name="T11" fmla="*/ 14 h 50"/>
              <a:gd name="T12" fmla="*/ 27 w 50"/>
              <a:gd name="T13" fmla="*/ 6 h 50"/>
              <a:gd name="T14" fmla="*/ 14 w 50"/>
              <a:gd name="T15" fmla="*/ 16 h 50"/>
              <a:gd name="T16" fmla="*/ 14 w 50"/>
              <a:gd name="T17" fmla="*/ 16 h 50"/>
              <a:gd name="T18" fmla="*/ 37 w 50"/>
              <a:gd name="T19" fmla="*/ 8 h 50"/>
              <a:gd name="T20" fmla="*/ 37 w 50"/>
              <a:gd name="T21" fmla="*/ 8 h 50"/>
              <a:gd name="T22" fmla="*/ 36 w 50"/>
              <a:gd name="T23" fmla="*/ 6 h 50"/>
              <a:gd name="T24" fmla="*/ 39 w 50"/>
              <a:gd name="T25" fmla="*/ 5 h 50"/>
              <a:gd name="T26" fmla="*/ 47 w 50"/>
              <a:gd name="T27" fmla="*/ 14 h 50"/>
              <a:gd name="T28" fmla="*/ 50 w 50"/>
              <a:gd name="T29" fmla="*/ 25 h 50"/>
              <a:gd name="T30" fmla="*/ 47 w 50"/>
              <a:gd name="T31" fmla="*/ 37 h 50"/>
              <a:gd name="T32" fmla="*/ 39 w 50"/>
              <a:gd name="T33" fmla="*/ 45 h 50"/>
              <a:gd name="T34" fmla="*/ 36 w 50"/>
              <a:gd name="T35" fmla="*/ 44 h 50"/>
              <a:gd name="T36" fmla="*/ 37 w 50"/>
              <a:gd name="T37" fmla="*/ 42 h 50"/>
              <a:gd name="T38" fmla="*/ 44 w 50"/>
              <a:gd name="T39" fmla="*/ 35 h 50"/>
              <a:gd name="T40" fmla="*/ 47 w 50"/>
              <a:gd name="T41" fmla="*/ 25 h 50"/>
              <a:gd name="T42" fmla="*/ 44 w 50"/>
              <a:gd name="T43" fmla="*/ 16 h 50"/>
              <a:gd name="T44" fmla="*/ 37 w 50"/>
              <a:gd name="T45" fmla="*/ 8 h 50"/>
              <a:gd name="T46" fmla="*/ 11 w 50"/>
              <a:gd name="T47" fmla="*/ 16 h 50"/>
              <a:gd name="T48" fmla="*/ 11 w 50"/>
              <a:gd name="T49" fmla="*/ 16 h 50"/>
              <a:gd name="T50" fmla="*/ 3 w 50"/>
              <a:gd name="T51" fmla="*/ 16 h 50"/>
              <a:gd name="T52" fmla="*/ 3 w 50"/>
              <a:gd name="T53" fmla="*/ 34 h 50"/>
              <a:gd name="T54" fmla="*/ 11 w 50"/>
              <a:gd name="T55" fmla="*/ 34 h 50"/>
              <a:gd name="T56" fmla="*/ 11 w 50"/>
              <a:gd name="T57" fmla="*/ 16 h 50"/>
              <a:gd name="T58" fmla="*/ 12 w 50"/>
              <a:gd name="T59" fmla="*/ 12 h 50"/>
              <a:gd name="T60" fmla="*/ 12 w 50"/>
              <a:gd name="T61" fmla="*/ 12 h 50"/>
              <a:gd name="T62" fmla="*/ 27 w 50"/>
              <a:gd name="T63" fmla="*/ 1 h 50"/>
              <a:gd name="T64" fmla="*/ 29 w 50"/>
              <a:gd name="T65" fmla="*/ 0 h 50"/>
              <a:gd name="T66" fmla="*/ 31 w 50"/>
              <a:gd name="T67" fmla="*/ 2 h 50"/>
              <a:gd name="T68" fmla="*/ 31 w 50"/>
              <a:gd name="T69" fmla="*/ 14 h 50"/>
              <a:gd name="T70" fmla="*/ 31 w 50"/>
              <a:gd name="T71" fmla="*/ 15 h 50"/>
              <a:gd name="T72" fmla="*/ 35 w 50"/>
              <a:gd name="T73" fmla="*/ 18 h 50"/>
              <a:gd name="T74" fmla="*/ 37 w 50"/>
              <a:gd name="T75" fmla="*/ 25 h 50"/>
              <a:gd name="T76" fmla="*/ 35 w 50"/>
              <a:gd name="T77" fmla="*/ 32 h 50"/>
              <a:gd name="T78" fmla="*/ 31 w 50"/>
              <a:gd name="T79" fmla="*/ 35 h 50"/>
              <a:gd name="T80" fmla="*/ 31 w 50"/>
              <a:gd name="T81" fmla="*/ 36 h 50"/>
              <a:gd name="T82" fmla="*/ 31 w 50"/>
              <a:gd name="T83" fmla="*/ 48 h 50"/>
              <a:gd name="T84" fmla="*/ 30 w 50"/>
              <a:gd name="T85" fmla="*/ 49 h 50"/>
              <a:gd name="T86" fmla="*/ 27 w 50"/>
              <a:gd name="T87" fmla="*/ 50 h 50"/>
              <a:gd name="T88" fmla="*/ 12 w 50"/>
              <a:gd name="T89" fmla="*/ 38 h 50"/>
              <a:gd name="T90" fmla="*/ 2 w 50"/>
              <a:gd name="T91" fmla="*/ 38 h 50"/>
              <a:gd name="T92" fmla="*/ 1 w 50"/>
              <a:gd name="T93" fmla="*/ 38 h 50"/>
              <a:gd name="T94" fmla="*/ 0 w 50"/>
              <a:gd name="T95" fmla="*/ 36 h 50"/>
              <a:gd name="T96" fmla="*/ 0 w 50"/>
              <a:gd name="T97" fmla="*/ 14 h 50"/>
              <a:gd name="T98" fmla="*/ 0 w 50"/>
              <a:gd name="T99" fmla="*/ 14 h 50"/>
              <a:gd name="T100" fmla="*/ 1 w 50"/>
              <a:gd name="T101" fmla="*/ 12 h 50"/>
              <a:gd name="T102" fmla="*/ 12 w 50"/>
              <a:gd name="T103" fmla="*/ 12 h 50"/>
              <a:gd name="T104" fmla="*/ 31 w 50"/>
              <a:gd name="T105" fmla="*/ 17 h 50"/>
              <a:gd name="T106" fmla="*/ 31 w 50"/>
              <a:gd name="T107" fmla="*/ 17 h 50"/>
              <a:gd name="T108" fmla="*/ 31 w 50"/>
              <a:gd name="T109" fmla="*/ 33 h 50"/>
              <a:gd name="T110" fmla="*/ 33 w 50"/>
              <a:gd name="T111" fmla="*/ 31 h 50"/>
              <a:gd name="T112" fmla="*/ 35 w 50"/>
              <a:gd name="T113" fmla="*/ 25 h 50"/>
              <a:gd name="T114" fmla="*/ 33 w 50"/>
              <a:gd name="T115" fmla="*/ 20 h 50"/>
              <a:gd name="T116" fmla="*/ 31 w 50"/>
              <a:gd name="T1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0">
                <a:moveTo>
                  <a:pt x="14" y="16"/>
                </a:moveTo>
                <a:cubicBezTo>
                  <a:pt x="14" y="34"/>
                  <a:pt x="14" y="34"/>
                  <a:pt x="14" y="34"/>
                </a:cubicBezTo>
                <a:cubicBezTo>
                  <a:pt x="14" y="34"/>
                  <a:pt x="14" y="34"/>
                  <a:pt x="14" y="34"/>
                </a:cubicBezTo>
                <a:cubicBezTo>
                  <a:pt x="27" y="44"/>
                  <a:pt x="27" y="44"/>
                  <a:pt x="27" y="44"/>
                </a:cubicBezTo>
                <a:cubicBezTo>
                  <a:pt x="27" y="36"/>
                  <a:pt x="27" y="36"/>
                  <a:pt x="27" y="36"/>
                </a:cubicBezTo>
                <a:cubicBezTo>
                  <a:pt x="27" y="14"/>
                  <a:pt x="27" y="14"/>
                  <a:pt x="27" y="14"/>
                </a:cubicBezTo>
                <a:cubicBezTo>
                  <a:pt x="27" y="6"/>
                  <a:pt x="27" y="6"/>
                  <a:pt x="27" y="6"/>
                </a:cubicBezTo>
                <a:cubicBezTo>
                  <a:pt x="14" y="16"/>
                  <a:pt x="14" y="16"/>
                  <a:pt x="14" y="16"/>
                </a:cubicBezTo>
                <a:cubicBezTo>
                  <a:pt x="14" y="16"/>
                  <a:pt x="14" y="16"/>
                  <a:pt x="14" y="16"/>
                </a:cubicBezTo>
                <a:close/>
                <a:moveTo>
                  <a:pt x="37" y="8"/>
                </a:moveTo>
                <a:cubicBezTo>
                  <a:pt x="37" y="8"/>
                  <a:pt x="37" y="8"/>
                  <a:pt x="37" y="8"/>
                </a:cubicBezTo>
                <a:cubicBezTo>
                  <a:pt x="36" y="8"/>
                  <a:pt x="36" y="7"/>
                  <a:pt x="36" y="6"/>
                </a:cubicBezTo>
                <a:cubicBezTo>
                  <a:pt x="37" y="5"/>
                  <a:pt x="38" y="5"/>
                  <a:pt x="39" y="5"/>
                </a:cubicBezTo>
                <a:cubicBezTo>
                  <a:pt x="42" y="7"/>
                  <a:pt x="45" y="10"/>
                  <a:pt x="47" y="14"/>
                </a:cubicBezTo>
                <a:cubicBezTo>
                  <a:pt x="49" y="17"/>
                  <a:pt x="50" y="21"/>
                  <a:pt x="50" y="25"/>
                </a:cubicBezTo>
                <a:cubicBezTo>
                  <a:pt x="50" y="29"/>
                  <a:pt x="49" y="33"/>
                  <a:pt x="47" y="37"/>
                </a:cubicBezTo>
                <a:cubicBezTo>
                  <a:pt x="45" y="40"/>
                  <a:pt x="42" y="43"/>
                  <a:pt x="39" y="45"/>
                </a:cubicBezTo>
                <a:cubicBezTo>
                  <a:pt x="38" y="46"/>
                  <a:pt x="37" y="45"/>
                  <a:pt x="36" y="44"/>
                </a:cubicBezTo>
                <a:cubicBezTo>
                  <a:pt x="36" y="44"/>
                  <a:pt x="36" y="42"/>
                  <a:pt x="37" y="42"/>
                </a:cubicBezTo>
                <a:cubicBezTo>
                  <a:pt x="40" y="40"/>
                  <a:pt x="42" y="38"/>
                  <a:pt x="44" y="35"/>
                </a:cubicBezTo>
                <a:cubicBezTo>
                  <a:pt x="46" y="32"/>
                  <a:pt x="47" y="29"/>
                  <a:pt x="47" y="25"/>
                </a:cubicBezTo>
                <a:cubicBezTo>
                  <a:pt x="47" y="22"/>
                  <a:pt x="46" y="18"/>
                  <a:pt x="44" y="16"/>
                </a:cubicBezTo>
                <a:cubicBezTo>
                  <a:pt x="42" y="13"/>
                  <a:pt x="40" y="10"/>
                  <a:pt x="37" y="8"/>
                </a:cubicBezTo>
                <a:close/>
                <a:moveTo>
                  <a:pt x="11" y="16"/>
                </a:moveTo>
                <a:cubicBezTo>
                  <a:pt x="11" y="16"/>
                  <a:pt x="11" y="16"/>
                  <a:pt x="11" y="16"/>
                </a:cubicBezTo>
                <a:cubicBezTo>
                  <a:pt x="3" y="16"/>
                  <a:pt x="3" y="16"/>
                  <a:pt x="3" y="16"/>
                </a:cubicBezTo>
                <a:cubicBezTo>
                  <a:pt x="3" y="34"/>
                  <a:pt x="3" y="34"/>
                  <a:pt x="3" y="34"/>
                </a:cubicBezTo>
                <a:cubicBezTo>
                  <a:pt x="11" y="34"/>
                  <a:pt x="11" y="34"/>
                  <a:pt x="11" y="34"/>
                </a:cubicBezTo>
                <a:cubicBezTo>
                  <a:pt x="11" y="16"/>
                  <a:pt x="11" y="16"/>
                  <a:pt x="11" y="16"/>
                </a:cubicBezTo>
                <a:close/>
                <a:moveTo>
                  <a:pt x="12" y="12"/>
                </a:moveTo>
                <a:cubicBezTo>
                  <a:pt x="12" y="12"/>
                  <a:pt x="12" y="12"/>
                  <a:pt x="12" y="12"/>
                </a:cubicBezTo>
                <a:cubicBezTo>
                  <a:pt x="27" y="1"/>
                  <a:pt x="27" y="1"/>
                  <a:pt x="27" y="1"/>
                </a:cubicBezTo>
                <a:cubicBezTo>
                  <a:pt x="28" y="0"/>
                  <a:pt x="28" y="0"/>
                  <a:pt x="29" y="0"/>
                </a:cubicBezTo>
                <a:cubicBezTo>
                  <a:pt x="30" y="0"/>
                  <a:pt x="31" y="1"/>
                  <a:pt x="31" y="2"/>
                </a:cubicBezTo>
                <a:cubicBezTo>
                  <a:pt x="31" y="14"/>
                  <a:pt x="31" y="14"/>
                  <a:pt x="31" y="14"/>
                </a:cubicBezTo>
                <a:cubicBezTo>
                  <a:pt x="31" y="15"/>
                  <a:pt x="31" y="15"/>
                  <a:pt x="31" y="15"/>
                </a:cubicBezTo>
                <a:cubicBezTo>
                  <a:pt x="32" y="16"/>
                  <a:pt x="34" y="17"/>
                  <a:pt x="35" y="18"/>
                </a:cubicBezTo>
                <a:cubicBezTo>
                  <a:pt x="37" y="20"/>
                  <a:pt x="37" y="23"/>
                  <a:pt x="37" y="25"/>
                </a:cubicBezTo>
                <a:cubicBezTo>
                  <a:pt x="37" y="28"/>
                  <a:pt x="37" y="30"/>
                  <a:pt x="35" y="32"/>
                </a:cubicBezTo>
                <a:cubicBezTo>
                  <a:pt x="34" y="34"/>
                  <a:pt x="32" y="35"/>
                  <a:pt x="31" y="35"/>
                </a:cubicBezTo>
                <a:cubicBezTo>
                  <a:pt x="31" y="36"/>
                  <a:pt x="31" y="36"/>
                  <a:pt x="31" y="36"/>
                </a:cubicBezTo>
                <a:cubicBezTo>
                  <a:pt x="31" y="48"/>
                  <a:pt x="31" y="48"/>
                  <a:pt x="31" y="48"/>
                </a:cubicBezTo>
                <a:cubicBezTo>
                  <a:pt x="31" y="49"/>
                  <a:pt x="30" y="49"/>
                  <a:pt x="30" y="49"/>
                </a:cubicBezTo>
                <a:cubicBezTo>
                  <a:pt x="29" y="50"/>
                  <a:pt x="28" y="50"/>
                  <a:pt x="27" y="50"/>
                </a:cubicBezTo>
                <a:cubicBezTo>
                  <a:pt x="12" y="38"/>
                  <a:pt x="12" y="38"/>
                  <a:pt x="12" y="38"/>
                </a:cubicBezTo>
                <a:cubicBezTo>
                  <a:pt x="2" y="38"/>
                  <a:pt x="2" y="38"/>
                  <a:pt x="2" y="38"/>
                </a:cubicBezTo>
                <a:cubicBezTo>
                  <a:pt x="1" y="38"/>
                  <a:pt x="1" y="38"/>
                  <a:pt x="1" y="38"/>
                </a:cubicBezTo>
                <a:cubicBezTo>
                  <a:pt x="0" y="38"/>
                  <a:pt x="0" y="37"/>
                  <a:pt x="0" y="36"/>
                </a:cubicBezTo>
                <a:cubicBezTo>
                  <a:pt x="0" y="14"/>
                  <a:pt x="0" y="14"/>
                  <a:pt x="0" y="14"/>
                </a:cubicBezTo>
                <a:cubicBezTo>
                  <a:pt x="0" y="14"/>
                  <a:pt x="0" y="14"/>
                  <a:pt x="0" y="14"/>
                </a:cubicBezTo>
                <a:cubicBezTo>
                  <a:pt x="0" y="13"/>
                  <a:pt x="0" y="12"/>
                  <a:pt x="1" y="12"/>
                </a:cubicBezTo>
                <a:cubicBezTo>
                  <a:pt x="12" y="12"/>
                  <a:pt x="12" y="12"/>
                  <a:pt x="12" y="12"/>
                </a:cubicBezTo>
                <a:close/>
                <a:moveTo>
                  <a:pt x="31" y="17"/>
                </a:moveTo>
                <a:cubicBezTo>
                  <a:pt x="31" y="17"/>
                  <a:pt x="31" y="17"/>
                  <a:pt x="31" y="17"/>
                </a:cubicBezTo>
                <a:cubicBezTo>
                  <a:pt x="31" y="33"/>
                  <a:pt x="31" y="33"/>
                  <a:pt x="31" y="33"/>
                </a:cubicBezTo>
                <a:cubicBezTo>
                  <a:pt x="32" y="32"/>
                  <a:pt x="32" y="32"/>
                  <a:pt x="33" y="31"/>
                </a:cubicBezTo>
                <a:cubicBezTo>
                  <a:pt x="34" y="29"/>
                  <a:pt x="35" y="27"/>
                  <a:pt x="35" y="25"/>
                </a:cubicBezTo>
                <a:cubicBezTo>
                  <a:pt x="35" y="23"/>
                  <a:pt x="34" y="21"/>
                  <a:pt x="33" y="20"/>
                </a:cubicBezTo>
                <a:cubicBezTo>
                  <a:pt x="32" y="19"/>
                  <a:pt x="32" y="18"/>
                  <a:pt x="31"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49" name="Freeform 37"/>
          <p:cNvSpPr>
            <a:spLocks noEditPoints="1"/>
          </p:cNvSpPr>
          <p:nvPr/>
        </p:nvSpPr>
        <p:spPr bwMode="auto">
          <a:xfrm>
            <a:off x="1558925" y="1189038"/>
            <a:ext cx="133350" cy="158750"/>
          </a:xfrm>
          <a:custGeom>
            <a:avLst/>
            <a:gdLst>
              <a:gd name="T0" fmla="*/ 38 w 42"/>
              <a:gd name="T1" fmla="*/ 8 h 50"/>
              <a:gd name="T2" fmla="*/ 19 w 42"/>
              <a:gd name="T3" fmla="*/ 9 h 50"/>
              <a:gd name="T4" fmla="*/ 9 w 42"/>
              <a:gd name="T5" fmla="*/ 34 h 50"/>
              <a:gd name="T6" fmla="*/ 15 w 42"/>
              <a:gd name="T7" fmla="*/ 36 h 50"/>
              <a:gd name="T8" fmla="*/ 15 w 42"/>
              <a:gd name="T9" fmla="*/ 8 h 50"/>
              <a:gd name="T10" fmla="*/ 15 w 42"/>
              <a:gd name="T11" fmla="*/ 8 h 50"/>
              <a:gd name="T12" fmla="*/ 15 w 42"/>
              <a:gd name="T13" fmla="*/ 8 h 50"/>
              <a:gd name="T14" fmla="*/ 15 w 42"/>
              <a:gd name="T15" fmla="*/ 8 h 50"/>
              <a:gd name="T16" fmla="*/ 15 w 42"/>
              <a:gd name="T17" fmla="*/ 7 h 50"/>
              <a:gd name="T18" fmla="*/ 15 w 42"/>
              <a:gd name="T19" fmla="*/ 7 h 50"/>
              <a:gd name="T20" fmla="*/ 15 w 42"/>
              <a:gd name="T21" fmla="*/ 7 h 50"/>
              <a:gd name="T22" fmla="*/ 15 w 42"/>
              <a:gd name="T23" fmla="*/ 7 h 50"/>
              <a:gd name="T24" fmla="*/ 15 w 42"/>
              <a:gd name="T25" fmla="*/ 7 h 50"/>
              <a:gd name="T26" fmla="*/ 15 w 42"/>
              <a:gd name="T27" fmla="*/ 7 h 50"/>
              <a:gd name="T28" fmla="*/ 15 w 42"/>
              <a:gd name="T29" fmla="*/ 7 h 50"/>
              <a:gd name="T30" fmla="*/ 15 w 42"/>
              <a:gd name="T31" fmla="*/ 7 h 50"/>
              <a:gd name="T32" fmla="*/ 15 w 42"/>
              <a:gd name="T33" fmla="*/ 7 h 50"/>
              <a:gd name="T34" fmla="*/ 15 w 42"/>
              <a:gd name="T35" fmla="*/ 7 h 50"/>
              <a:gd name="T36" fmla="*/ 15 w 42"/>
              <a:gd name="T37" fmla="*/ 7 h 50"/>
              <a:gd name="T38" fmla="*/ 15 w 42"/>
              <a:gd name="T39" fmla="*/ 7 h 50"/>
              <a:gd name="T40" fmla="*/ 15 w 42"/>
              <a:gd name="T41" fmla="*/ 7 h 50"/>
              <a:gd name="T42" fmla="*/ 15 w 42"/>
              <a:gd name="T43" fmla="*/ 6 h 50"/>
              <a:gd name="T44" fmla="*/ 15 w 42"/>
              <a:gd name="T45" fmla="*/ 6 h 50"/>
              <a:gd name="T46" fmla="*/ 15 w 42"/>
              <a:gd name="T47" fmla="*/ 6 h 50"/>
              <a:gd name="T48" fmla="*/ 15 w 42"/>
              <a:gd name="T49" fmla="*/ 6 h 50"/>
              <a:gd name="T50" fmla="*/ 15 w 42"/>
              <a:gd name="T51" fmla="*/ 6 h 50"/>
              <a:gd name="T52" fmla="*/ 15 w 42"/>
              <a:gd name="T53" fmla="*/ 6 h 50"/>
              <a:gd name="T54" fmla="*/ 16 w 42"/>
              <a:gd name="T55" fmla="*/ 6 h 50"/>
              <a:gd name="T56" fmla="*/ 16 w 42"/>
              <a:gd name="T57" fmla="*/ 6 h 50"/>
              <a:gd name="T58" fmla="*/ 16 w 42"/>
              <a:gd name="T59" fmla="*/ 6 h 50"/>
              <a:gd name="T60" fmla="*/ 16 w 42"/>
              <a:gd name="T61" fmla="*/ 6 h 50"/>
              <a:gd name="T62" fmla="*/ 16 w 42"/>
              <a:gd name="T63" fmla="*/ 6 h 50"/>
              <a:gd name="T64" fmla="*/ 39 w 42"/>
              <a:gd name="T65" fmla="*/ 0 h 50"/>
              <a:gd name="T66" fmla="*/ 41 w 42"/>
              <a:gd name="T67" fmla="*/ 2 h 50"/>
              <a:gd name="T68" fmla="*/ 42 w 42"/>
              <a:gd name="T69" fmla="*/ 37 h 50"/>
              <a:gd name="T70" fmla="*/ 39 w 42"/>
              <a:gd name="T71" fmla="*/ 42 h 50"/>
              <a:gd name="T72" fmla="*/ 26 w 42"/>
              <a:gd name="T73" fmla="*/ 42 h 50"/>
              <a:gd name="T74" fmla="*/ 26 w 42"/>
              <a:gd name="T75" fmla="*/ 31 h 50"/>
              <a:gd name="T76" fmla="*/ 38 w 42"/>
              <a:gd name="T77" fmla="*/ 30 h 50"/>
              <a:gd name="T78" fmla="*/ 19 w 42"/>
              <a:gd name="T79" fmla="*/ 15 h 50"/>
              <a:gd name="T80" fmla="*/ 19 w 42"/>
              <a:gd name="T81" fmla="*/ 42 h 50"/>
              <a:gd name="T82" fmla="*/ 16 w 42"/>
              <a:gd name="T83" fmla="*/ 48 h 50"/>
              <a:gd name="T84" fmla="*/ 3 w 42"/>
              <a:gd name="T85" fmla="*/ 48 h 50"/>
              <a:gd name="T86" fmla="*/ 3 w 42"/>
              <a:gd name="T87" fmla="*/ 36 h 50"/>
              <a:gd name="T88" fmla="*/ 13 w 42"/>
              <a:gd name="T89" fmla="*/ 39 h 50"/>
              <a:gd name="T90" fmla="*/ 9 w 42"/>
              <a:gd name="T91" fmla="*/ 38 h 50"/>
              <a:gd name="T92" fmla="*/ 3 w 42"/>
              <a:gd name="T93" fmla="*/ 42 h 50"/>
              <a:gd name="T94" fmla="*/ 9 w 42"/>
              <a:gd name="T95" fmla="*/ 46 h 50"/>
              <a:gd name="T96" fmla="*/ 15 w 42"/>
              <a:gd name="T97" fmla="*/ 42 h 50"/>
              <a:gd name="T98" fmla="*/ 36 w 42"/>
              <a:gd name="T99" fmla="*/ 34 h 50"/>
              <a:gd name="T100" fmla="*/ 32 w 42"/>
              <a:gd name="T101" fmla="*/ 33 h 50"/>
              <a:gd name="T102" fmla="*/ 26 w 42"/>
              <a:gd name="T103" fmla="*/ 37 h 50"/>
              <a:gd name="T104" fmla="*/ 28 w 42"/>
              <a:gd name="T105" fmla="*/ 39 h 50"/>
              <a:gd name="T106" fmla="*/ 32 w 42"/>
              <a:gd name="T107" fmla="*/ 41 h 50"/>
              <a:gd name="T108" fmla="*/ 38 w 42"/>
              <a:gd name="T109" fmla="*/ 37 h 50"/>
              <a:gd name="T110" fmla="*/ 38 w 42"/>
              <a:gd name="T111" fmla="*/ 37 h 50"/>
              <a:gd name="T112" fmla="*/ 36 w 42"/>
              <a:gd name="T113"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 h="50">
                <a:moveTo>
                  <a:pt x="19" y="12"/>
                </a:moveTo>
                <a:cubicBezTo>
                  <a:pt x="38" y="8"/>
                  <a:pt x="38" y="8"/>
                  <a:pt x="38" y="8"/>
                </a:cubicBezTo>
                <a:cubicBezTo>
                  <a:pt x="38" y="5"/>
                  <a:pt x="38" y="5"/>
                  <a:pt x="38" y="5"/>
                </a:cubicBezTo>
                <a:cubicBezTo>
                  <a:pt x="19" y="9"/>
                  <a:pt x="19" y="9"/>
                  <a:pt x="19" y="9"/>
                </a:cubicBezTo>
                <a:cubicBezTo>
                  <a:pt x="19" y="12"/>
                  <a:pt x="19" y="12"/>
                  <a:pt x="19" y="12"/>
                </a:cubicBezTo>
                <a:close/>
                <a:moveTo>
                  <a:pt x="9" y="34"/>
                </a:moveTo>
                <a:cubicBezTo>
                  <a:pt x="9" y="34"/>
                  <a:pt x="9" y="34"/>
                  <a:pt x="9" y="34"/>
                </a:cubicBezTo>
                <a:cubicBezTo>
                  <a:pt x="11" y="34"/>
                  <a:pt x="13" y="35"/>
                  <a:pt x="15" y="36"/>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39" y="0"/>
                  <a:pt x="39" y="0"/>
                  <a:pt x="39" y="0"/>
                </a:cubicBezTo>
                <a:cubicBezTo>
                  <a:pt x="40" y="0"/>
                  <a:pt x="41" y="1"/>
                  <a:pt x="41" y="2"/>
                </a:cubicBezTo>
                <a:cubicBezTo>
                  <a:pt x="41" y="2"/>
                  <a:pt x="41" y="2"/>
                  <a:pt x="41" y="2"/>
                </a:cubicBezTo>
                <a:cubicBezTo>
                  <a:pt x="42" y="2"/>
                  <a:pt x="42" y="2"/>
                  <a:pt x="42" y="2"/>
                </a:cubicBezTo>
                <a:cubicBezTo>
                  <a:pt x="42" y="37"/>
                  <a:pt x="42" y="37"/>
                  <a:pt x="42" y="37"/>
                </a:cubicBezTo>
                <a:cubicBezTo>
                  <a:pt x="42" y="37"/>
                  <a:pt x="42" y="37"/>
                  <a:pt x="42" y="37"/>
                </a:cubicBezTo>
                <a:cubicBezTo>
                  <a:pt x="42" y="39"/>
                  <a:pt x="40" y="41"/>
                  <a:pt x="39" y="42"/>
                </a:cubicBezTo>
                <a:cubicBezTo>
                  <a:pt x="37" y="44"/>
                  <a:pt x="35" y="45"/>
                  <a:pt x="32" y="45"/>
                </a:cubicBezTo>
                <a:cubicBezTo>
                  <a:pt x="30" y="45"/>
                  <a:pt x="27" y="44"/>
                  <a:pt x="26" y="42"/>
                </a:cubicBezTo>
                <a:cubicBezTo>
                  <a:pt x="24" y="41"/>
                  <a:pt x="23" y="39"/>
                  <a:pt x="23" y="37"/>
                </a:cubicBezTo>
                <a:cubicBezTo>
                  <a:pt x="23" y="35"/>
                  <a:pt x="24" y="33"/>
                  <a:pt x="26" y="31"/>
                </a:cubicBezTo>
                <a:cubicBezTo>
                  <a:pt x="27" y="30"/>
                  <a:pt x="30" y="29"/>
                  <a:pt x="32" y="29"/>
                </a:cubicBezTo>
                <a:cubicBezTo>
                  <a:pt x="34" y="29"/>
                  <a:pt x="36" y="30"/>
                  <a:pt x="38" y="30"/>
                </a:cubicBezTo>
                <a:cubicBezTo>
                  <a:pt x="38" y="10"/>
                  <a:pt x="38" y="10"/>
                  <a:pt x="38" y="10"/>
                </a:cubicBezTo>
                <a:cubicBezTo>
                  <a:pt x="19" y="15"/>
                  <a:pt x="19" y="15"/>
                  <a:pt x="19" y="15"/>
                </a:cubicBezTo>
                <a:cubicBezTo>
                  <a:pt x="19" y="42"/>
                  <a:pt x="19" y="42"/>
                  <a:pt x="19" y="42"/>
                </a:cubicBezTo>
                <a:cubicBezTo>
                  <a:pt x="19" y="42"/>
                  <a:pt x="19" y="42"/>
                  <a:pt x="19" y="42"/>
                </a:cubicBezTo>
                <a:cubicBezTo>
                  <a:pt x="19" y="42"/>
                  <a:pt x="19" y="42"/>
                  <a:pt x="19" y="42"/>
                </a:cubicBezTo>
                <a:cubicBezTo>
                  <a:pt x="19" y="44"/>
                  <a:pt x="17" y="46"/>
                  <a:pt x="16" y="48"/>
                </a:cubicBezTo>
                <a:cubicBezTo>
                  <a:pt x="14" y="49"/>
                  <a:pt x="12" y="50"/>
                  <a:pt x="9" y="50"/>
                </a:cubicBezTo>
                <a:cubicBezTo>
                  <a:pt x="7" y="50"/>
                  <a:pt x="4" y="49"/>
                  <a:pt x="3" y="48"/>
                </a:cubicBezTo>
                <a:cubicBezTo>
                  <a:pt x="1" y="46"/>
                  <a:pt x="0" y="44"/>
                  <a:pt x="0" y="42"/>
                </a:cubicBezTo>
                <a:cubicBezTo>
                  <a:pt x="0" y="40"/>
                  <a:pt x="1" y="38"/>
                  <a:pt x="3" y="36"/>
                </a:cubicBezTo>
                <a:cubicBezTo>
                  <a:pt x="4" y="35"/>
                  <a:pt x="7" y="34"/>
                  <a:pt x="9" y="34"/>
                </a:cubicBezTo>
                <a:close/>
                <a:moveTo>
                  <a:pt x="13" y="39"/>
                </a:moveTo>
                <a:cubicBezTo>
                  <a:pt x="13" y="39"/>
                  <a:pt x="13" y="39"/>
                  <a:pt x="13" y="39"/>
                </a:cubicBezTo>
                <a:cubicBezTo>
                  <a:pt x="12" y="39"/>
                  <a:pt x="11" y="38"/>
                  <a:pt x="9" y="38"/>
                </a:cubicBezTo>
                <a:cubicBezTo>
                  <a:pt x="7" y="38"/>
                  <a:pt x="6" y="39"/>
                  <a:pt x="5" y="39"/>
                </a:cubicBezTo>
                <a:cubicBezTo>
                  <a:pt x="4" y="40"/>
                  <a:pt x="3" y="41"/>
                  <a:pt x="3" y="42"/>
                </a:cubicBezTo>
                <a:cubicBezTo>
                  <a:pt x="3" y="43"/>
                  <a:pt x="4" y="44"/>
                  <a:pt x="5" y="45"/>
                </a:cubicBezTo>
                <a:cubicBezTo>
                  <a:pt x="6" y="45"/>
                  <a:pt x="7" y="46"/>
                  <a:pt x="9" y="46"/>
                </a:cubicBezTo>
                <a:cubicBezTo>
                  <a:pt x="11" y="46"/>
                  <a:pt x="12" y="45"/>
                  <a:pt x="13" y="45"/>
                </a:cubicBezTo>
                <a:cubicBezTo>
                  <a:pt x="14" y="44"/>
                  <a:pt x="15" y="43"/>
                  <a:pt x="15" y="42"/>
                </a:cubicBezTo>
                <a:cubicBezTo>
                  <a:pt x="15" y="41"/>
                  <a:pt x="14" y="40"/>
                  <a:pt x="13" y="39"/>
                </a:cubicBezTo>
                <a:close/>
                <a:moveTo>
                  <a:pt x="36" y="34"/>
                </a:moveTo>
                <a:cubicBezTo>
                  <a:pt x="36" y="34"/>
                  <a:pt x="36" y="34"/>
                  <a:pt x="36" y="34"/>
                </a:cubicBezTo>
                <a:cubicBezTo>
                  <a:pt x="35" y="33"/>
                  <a:pt x="34" y="33"/>
                  <a:pt x="32" y="33"/>
                </a:cubicBezTo>
                <a:cubicBezTo>
                  <a:pt x="30" y="33"/>
                  <a:pt x="29" y="33"/>
                  <a:pt x="28" y="34"/>
                </a:cubicBezTo>
                <a:cubicBezTo>
                  <a:pt x="27" y="35"/>
                  <a:pt x="26" y="36"/>
                  <a:pt x="26" y="37"/>
                </a:cubicBezTo>
                <a:cubicBezTo>
                  <a:pt x="26" y="38"/>
                  <a:pt x="27" y="39"/>
                  <a:pt x="28" y="39"/>
                </a:cubicBezTo>
                <a:cubicBezTo>
                  <a:pt x="28" y="39"/>
                  <a:pt x="28" y="39"/>
                  <a:pt x="28" y="39"/>
                </a:cubicBezTo>
                <a:cubicBezTo>
                  <a:pt x="28" y="39"/>
                  <a:pt x="28" y="39"/>
                  <a:pt x="28" y="39"/>
                </a:cubicBezTo>
                <a:cubicBezTo>
                  <a:pt x="29" y="40"/>
                  <a:pt x="30" y="41"/>
                  <a:pt x="32" y="41"/>
                </a:cubicBezTo>
                <a:cubicBezTo>
                  <a:pt x="34" y="41"/>
                  <a:pt x="35" y="40"/>
                  <a:pt x="36" y="39"/>
                </a:cubicBezTo>
                <a:cubicBezTo>
                  <a:pt x="37" y="39"/>
                  <a:pt x="38" y="38"/>
                  <a:pt x="38" y="37"/>
                </a:cubicBezTo>
                <a:cubicBezTo>
                  <a:pt x="38" y="37"/>
                  <a:pt x="38" y="37"/>
                  <a:pt x="38" y="37"/>
                </a:cubicBezTo>
                <a:cubicBezTo>
                  <a:pt x="38" y="37"/>
                  <a:pt x="38" y="37"/>
                  <a:pt x="38" y="37"/>
                </a:cubicBezTo>
                <a:cubicBezTo>
                  <a:pt x="38" y="36"/>
                  <a:pt x="37" y="35"/>
                  <a:pt x="36" y="34"/>
                </a:cubicBezTo>
                <a:cubicBezTo>
                  <a:pt x="36" y="34"/>
                  <a:pt x="36" y="34"/>
                  <a:pt x="36" y="34"/>
                </a:cubicBezTo>
                <a:cubicBezTo>
                  <a:pt x="36" y="34"/>
                  <a:pt x="36" y="34"/>
                  <a:pt x="36"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0" name="Freeform 38"/>
          <p:cNvSpPr>
            <a:spLocks noEditPoints="1"/>
          </p:cNvSpPr>
          <p:nvPr/>
        </p:nvSpPr>
        <p:spPr bwMode="auto">
          <a:xfrm>
            <a:off x="3529013" y="1189038"/>
            <a:ext cx="117475" cy="158750"/>
          </a:xfrm>
          <a:custGeom>
            <a:avLst/>
            <a:gdLst>
              <a:gd name="T0" fmla="*/ 27 w 37"/>
              <a:gd name="T1" fmla="*/ 4 h 50"/>
              <a:gd name="T2" fmla="*/ 31 w 37"/>
              <a:gd name="T3" fmla="*/ 23 h 50"/>
              <a:gd name="T4" fmla="*/ 27 w 37"/>
              <a:gd name="T5" fmla="*/ 32 h 50"/>
              <a:gd name="T6" fmla="*/ 10 w 37"/>
              <a:gd name="T7" fmla="*/ 32 h 50"/>
              <a:gd name="T8" fmla="*/ 6 w 37"/>
              <a:gd name="T9" fmla="*/ 23 h 50"/>
              <a:gd name="T10" fmla="*/ 10 w 37"/>
              <a:gd name="T11" fmla="*/ 4 h 50"/>
              <a:gd name="T12" fmla="*/ 10 w 37"/>
              <a:gd name="T13" fmla="*/ 17 h 50"/>
              <a:gd name="T14" fmla="*/ 27 w 37"/>
              <a:gd name="T15" fmla="*/ 17 h 50"/>
              <a:gd name="T16" fmla="*/ 24 w 37"/>
              <a:gd name="T17" fmla="*/ 6 h 50"/>
              <a:gd name="T18" fmla="*/ 13 w 37"/>
              <a:gd name="T19" fmla="*/ 6 h 50"/>
              <a:gd name="T20" fmla="*/ 10 w 37"/>
              <a:gd name="T21" fmla="*/ 17 h 50"/>
              <a:gd name="T22" fmla="*/ 27 w 37"/>
              <a:gd name="T23" fmla="*/ 19 h 50"/>
              <a:gd name="T24" fmla="*/ 10 w 37"/>
              <a:gd name="T25" fmla="*/ 23 h 50"/>
              <a:gd name="T26" fmla="*/ 13 w 37"/>
              <a:gd name="T27" fmla="*/ 29 h 50"/>
              <a:gd name="T28" fmla="*/ 24 w 37"/>
              <a:gd name="T29" fmla="*/ 29 h 50"/>
              <a:gd name="T30" fmla="*/ 24 w 37"/>
              <a:gd name="T31" fmla="*/ 29 h 50"/>
              <a:gd name="T32" fmla="*/ 27 w 37"/>
              <a:gd name="T33" fmla="*/ 19 h 50"/>
              <a:gd name="T34" fmla="*/ 7 w 37"/>
              <a:gd name="T35" fmla="*/ 50 h 50"/>
              <a:gd name="T36" fmla="*/ 18 w 37"/>
              <a:gd name="T37" fmla="*/ 50 h 50"/>
              <a:gd name="T38" fmla="*/ 30 w 37"/>
              <a:gd name="T39" fmla="*/ 50 h 50"/>
              <a:gd name="T40" fmla="*/ 30 w 37"/>
              <a:gd name="T41" fmla="*/ 46 h 50"/>
              <a:gd name="T42" fmla="*/ 20 w 37"/>
              <a:gd name="T43" fmla="*/ 42 h 50"/>
              <a:gd name="T44" fmla="*/ 36 w 37"/>
              <a:gd name="T45" fmla="*/ 30 h 50"/>
              <a:gd name="T46" fmla="*/ 37 w 37"/>
              <a:gd name="T47" fmla="*/ 18 h 50"/>
              <a:gd name="T48" fmla="*/ 33 w 37"/>
              <a:gd name="T49" fmla="*/ 18 h 50"/>
              <a:gd name="T50" fmla="*/ 32 w 37"/>
              <a:gd name="T51" fmla="*/ 29 h 50"/>
              <a:gd name="T52" fmla="*/ 18 w 37"/>
              <a:gd name="T53" fmla="*/ 38 h 50"/>
              <a:gd name="T54" fmla="*/ 8 w 37"/>
              <a:gd name="T55" fmla="*/ 34 h 50"/>
              <a:gd name="T56" fmla="*/ 4 w 37"/>
              <a:gd name="T57" fmla="*/ 23 h 50"/>
              <a:gd name="T58" fmla="*/ 2 w 37"/>
              <a:gd name="T59" fmla="*/ 16 h 50"/>
              <a:gd name="T60" fmla="*/ 0 w 37"/>
              <a:gd name="T61" fmla="*/ 23 h 50"/>
              <a:gd name="T62" fmla="*/ 5 w 37"/>
              <a:gd name="T63" fmla="*/ 36 h 50"/>
              <a:gd name="T64" fmla="*/ 16 w 37"/>
              <a:gd name="T65" fmla="*/ 42 h 50"/>
              <a:gd name="T66" fmla="*/ 7 w 37"/>
              <a:gd name="T67" fmla="*/ 46 h 50"/>
              <a:gd name="T68" fmla="*/ 7 w 37"/>
              <a:gd name="T6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 h="50">
                <a:moveTo>
                  <a:pt x="18" y="0"/>
                </a:moveTo>
                <a:cubicBezTo>
                  <a:pt x="22" y="0"/>
                  <a:pt x="25" y="1"/>
                  <a:pt x="27" y="4"/>
                </a:cubicBezTo>
                <a:cubicBezTo>
                  <a:pt x="29" y="6"/>
                  <a:pt x="31" y="9"/>
                  <a:pt x="31" y="12"/>
                </a:cubicBezTo>
                <a:cubicBezTo>
                  <a:pt x="31" y="23"/>
                  <a:pt x="31" y="23"/>
                  <a:pt x="31" y="23"/>
                </a:cubicBezTo>
                <a:cubicBezTo>
                  <a:pt x="31" y="27"/>
                  <a:pt x="29" y="30"/>
                  <a:pt x="27" y="32"/>
                </a:cubicBezTo>
                <a:cubicBezTo>
                  <a:pt x="27" y="32"/>
                  <a:pt x="27" y="32"/>
                  <a:pt x="27" y="32"/>
                </a:cubicBezTo>
                <a:cubicBezTo>
                  <a:pt x="25" y="34"/>
                  <a:pt x="22" y="35"/>
                  <a:pt x="18" y="35"/>
                </a:cubicBezTo>
                <a:cubicBezTo>
                  <a:pt x="15" y="35"/>
                  <a:pt x="12" y="34"/>
                  <a:pt x="10" y="32"/>
                </a:cubicBezTo>
                <a:cubicBezTo>
                  <a:pt x="10" y="32"/>
                  <a:pt x="10" y="32"/>
                  <a:pt x="10" y="32"/>
                </a:cubicBezTo>
                <a:cubicBezTo>
                  <a:pt x="8" y="29"/>
                  <a:pt x="6" y="27"/>
                  <a:pt x="6" y="23"/>
                </a:cubicBezTo>
                <a:cubicBezTo>
                  <a:pt x="6" y="12"/>
                  <a:pt x="6" y="12"/>
                  <a:pt x="6" y="12"/>
                </a:cubicBezTo>
                <a:cubicBezTo>
                  <a:pt x="6" y="9"/>
                  <a:pt x="8" y="6"/>
                  <a:pt x="10" y="4"/>
                </a:cubicBezTo>
                <a:cubicBezTo>
                  <a:pt x="12" y="1"/>
                  <a:pt x="15" y="0"/>
                  <a:pt x="18" y="0"/>
                </a:cubicBezTo>
                <a:close/>
                <a:moveTo>
                  <a:pt x="10" y="17"/>
                </a:moveTo>
                <a:cubicBezTo>
                  <a:pt x="10" y="17"/>
                  <a:pt x="10" y="17"/>
                  <a:pt x="10" y="17"/>
                </a:cubicBezTo>
                <a:cubicBezTo>
                  <a:pt x="27" y="17"/>
                  <a:pt x="27" y="17"/>
                  <a:pt x="27" y="17"/>
                </a:cubicBezTo>
                <a:cubicBezTo>
                  <a:pt x="27" y="12"/>
                  <a:pt x="27" y="12"/>
                  <a:pt x="27" y="12"/>
                </a:cubicBezTo>
                <a:cubicBezTo>
                  <a:pt x="27" y="10"/>
                  <a:pt x="26" y="8"/>
                  <a:pt x="24" y="6"/>
                </a:cubicBezTo>
                <a:cubicBezTo>
                  <a:pt x="23" y="5"/>
                  <a:pt x="21" y="4"/>
                  <a:pt x="18" y="4"/>
                </a:cubicBezTo>
                <a:cubicBezTo>
                  <a:pt x="16" y="4"/>
                  <a:pt x="14" y="5"/>
                  <a:pt x="13" y="6"/>
                </a:cubicBezTo>
                <a:cubicBezTo>
                  <a:pt x="11" y="8"/>
                  <a:pt x="10" y="10"/>
                  <a:pt x="10" y="12"/>
                </a:cubicBezTo>
                <a:cubicBezTo>
                  <a:pt x="10" y="17"/>
                  <a:pt x="10" y="17"/>
                  <a:pt x="10" y="17"/>
                </a:cubicBezTo>
                <a:close/>
                <a:moveTo>
                  <a:pt x="27" y="19"/>
                </a:moveTo>
                <a:cubicBezTo>
                  <a:pt x="27" y="19"/>
                  <a:pt x="27" y="19"/>
                  <a:pt x="27" y="19"/>
                </a:cubicBezTo>
                <a:cubicBezTo>
                  <a:pt x="10" y="19"/>
                  <a:pt x="10" y="19"/>
                  <a:pt x="10" y="19"/>
                </a:cubicBezTo>
                <a:cubicBezTo>
                  <a:pt x="10" y="23"/>
                  <a:pt x="10" y="23"/>
                  <a:pt x="10" y="23"/>
                </a:cubicBezTo>
                <a:cubicBezTo>
                  <a:pt x="10" y="25"/>
                  <a:pt x="11" y="28"/>
                  <a:pt x="13" y="29"/>
                </a:cubicBezTo>
                <a:cubicBezTo>
                  <a:pt x="13" y="29"/>
                  <a:pt x="13" y="29"/>
                  <a:pt x="13" y="29"/>
                </a:cubicBezTo>
                <a:cubicBezTo>
                  <a:pt x="14" y="31"/>
                  <a:pt x="16" y="31"/>
                  <a:pt x="18" y="31"/>
                </a:cubicBezTo>
                <a:cubicBezTo>
                  <a:pt x="21" y="31"/>
                  <a:pt x="23" y="31"/>
                  <a:pt x="24" y="29"/>
                </a:cubicBezTo>
                <a:cubicBezTo>
                  <a:pt x="24" y="29"/>
                  <a:pt x="24" y="29"/>
                  <a:pt x="24" y="29"/>
                </a:cubicBezTo>
                <a:cubicBezTo>
                  <a:pt x="24" y="29"/>
                  <a:pt x="24" y="29"/>
                  <a:pt x="24" y="29"/>
                </a:cubicBezTo>
                <a:cubicBezTo>
                  <a:pt x="26" y="28"/>
                  <a:pt x="27" y="26"/>
                  <a:pt x="27" y="23"/>
                </a:cubicBezTo>
                <a:cubicBezTo>
                  <a:pt x="27" y="19"/>
                  <a:pt x="27" y="19"/>
                  <a:pt x="27" y="19"/>
                </a:cubicBezTo>
                <a:close/>
                <a:moveTo>
                  <a:pt x="7" y="50"/>
                </a:moveTo>
                <a:cubicBezTo>
                  <a:pt x="7" y="50"/>
                  <a:pt x="7" y="50"/>
                  <a:pt x="7" y="50"/>
                </a:cubicBezTo>
                <a:cubicBezTo>
                  <a:pt x="18" y="50"/>
                  <a:pt x="18" y="50"/>
                  <a:pt x="18" y="50"/>
                </a:cubicBezTo>
                <a:cubicBezTo>
                  <a:pt x="18" y="50"/>
                  <a:pt x="18" y="50"/>
                  <a:pt x="18" y="50"/>
                </a:cubicBezTo>
                <a:cubicBezTo>
                  <a:pt x="19" y="50"/>
                  <a:pt x="19" y="50"/>
                  <a:pt x="19" y="50"/>
                </a:cubicBezTo>
                <a:cubicBezTo>
                  <a:pt x="30" y="50"/>
                  <a:pt x="30" y="50"/>
                  <a:pt x="30" y="50"/>
                </a:cubicBezTo>
                <a:cubicBezTo>
                  <a:pt x="31" y="50"/>
                  <a:pt x="32" y="49"/>
                  <a:pt x="32" y="48"/>
                </a:cubicBezTo>
                <a:cubicBezTo>
                  <a:pt x="32" y="47"/>
                  <a:pt x="31" y="46"/>
                  <a:pt x="30" y="46"/>
                </a:cubicBezTo>
                <a:cubicBezTo>
                  <a:pt x="20" y="46"/>
                  <a:pt x="20" y="46"/>
                  <a:pt x="20" y="46"/>
                </a:cubicBezTo>
                <a:cubicBezTo>
                  <a:pt x="20" y="42"/>
                  <a:pt x="20" y="42"/>
                  <a:pt x="20" y="42"/>
                </a:cubicBezTo>
                <a:cubicBezTo>
                  <a:pt x="25" y="41"/>
                  <a:pt x="29" y="39"/>
                  <a:pt x="32" y="36"/>
                </a:cubicBezTo>
                <a:cubicBezTo>
                  <a:pt x="33" y="35"/>
                  <a:pt x="35" y="33"/>
                  <a:pt x="36" y="30"/>
                </a:cubicBezTo>
                <a:cubicBezTo>
                  <a:pt x="36" y="28"/>
                  <a:pt x="37" y="26"/>
                  <a:pt x="37" y="23"/>
                </a:cubicBezTo>
                <a:cubicBezTo>
                  <a:pt x="37" y="18"/>
                  <a:pt x="37" y="18"/>
                  <a:pt x="37" y="18"/>
                </a:cubicBezTo>
                <a:cubicBezTo>
                  <a:pt x="37" y="17"/>
                  <a:pt x="36" y="16"/>
                  <a:pt x="35" y="16"/>
                </a:cubicBezTo>
                <a:cubicBezTo>
                  <a:pt x="34" y="16"/>
                  <a:pt x="33" y="17"/>
                  <a:pt x="33" y="18"/>
                </a:cubicBezTo>
                <a:cubicBezTo>
                  <a:pt x="33" y="23"/>
                  <a:pt x="33" y="23"/>
                  <a:pt x="33" y="23"/>
                </a:cubicBezTo>
                <a:cubicBezTo>
                  <a:pt x="33" y="25"/>
                  <a:pt x="33" y="27"/>
                  <a:pt x="32" y="29"/>
                </a:cubicBezTo>
                <a:cubicBezTo>
                  <a:pt x="31" y="31"/>
                  <a:pt x="30" y="32"/>
                  <a:pt x="29" y="34"/>
                </a:cubicBezTo>
                <a:cubicBezTo>
                  <a:pt x="26" y="36"/>
                  <a:pt x="22" y="38"/>
                  <a:pt x="18" y="38"/>
                </a:cubicBezTo>
                <a:cubicBezTo>
                  <a:pt x="16" y="38"/>
                  <a:pt x="15" y="38"/>
                  <a:pt x="13" y="37"/>
                </a:cubicBezTo>
                <a:cubicBezTo>
                  <a:pt x="11" y="36"/>
                  <a:pt x="9" y="35"/>
                  <a:pt x="8" y="34"/>
                </a:cubicBezTo>
                <a:cubicBezTo>
                  <a:pt x="7" y="32"/>
                  <a:pt x="6" y="31"/>
                  <a:pt x="5" y="29"/>
                </a:cubicBezTo>
                <a:cubicBezTo>
                  <a:pt x="4" y="27"/>
                  <a:pt x="4" y="25"/>
                  <a:pt x="4" y="23"/>
                </a:cubicBezTo>
                <a:cubicBezTo>
                  <a:pt x="4" y="18"/>
                  <a:pt x="4" y="18"/>
                  <a:pt x="4" y="18"/>
                </a:cubicBezTo>
                <a:cubicBezTo>
                  <a:pt x="4" y="17"/>
                  <a:pt x="3" y="16"/>
                  <a:pt x="2" y="16"/>
                </a:cubicBezTo>
                <a:cubicBezTo>
                  <a:pt x="1" y="16"/>
                  <a:pt x="0" y="17"/>
                  <a:pt x="0" y="18"/>
                </a:cubicBezTo>
                <a:cubicBezTo>
                  <a:pt x="0" y="23"/>
                  <a:pt x="0" y="23"/>
                  <a:pt x="0" y="23"/>
                </a:cubicBezTo>
                <a:cubicBezTo>
                  <a:pt x="0" y="26"/>
                  <a:pt x="0" y="28"/>
                  <a:pt x="1" y="30"/>
                </a:cubicBezTo>
                <a:cubicBezTo>
                  <a:pt x="2" y="33"/>
                  <a:pt x="4" y="35"/>
                  <a:pt x="5" y="36"/>
                </a:cubicBezTo>
                <a:cubicBezTo>
                  <a:pt x="7" y="38"/>
                  <a:pt x="9" y="39"/>
                  <a:pt x="11" y="40"/>
                </a:cubicBezTo>
                <a:cubicBezTo>
                  <a:pt x="13" y="41"/>
                  <a:pt x="15" y="42"/>
                  <a:pt x="16" y="42"/>
                </a:cubicBezTo>
                <a:cubicBezTo>
                  <a:pt x="16" y="46"/>
                  <a:pt x="16" y="46"/>
                  <a:pt x="16" y="46"/>
                </a:cubicBezTo>
                <a:cubicBezTo>
                  <a:pt x="7" y="46"/>
                  <a:pt x="7" y="46"/>
                  <a:pt x="7" y="46"/>
                </a:cubicBezTo>
                <a:cubicBezTo>
                  <a:pt x="6" y="46"/>
                  <a:pt x="5" y="47"/>
                  <a:pt x="5" y="48"/>
                </a:cubicBezTo>
                <a:cubicBezTo>
                  <a:pt x="5" y="49"/>
                  <a:pt x="6" y="50"/>
                  <a:pt x="7"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1" name="Freeform 39"/>
          <p:cNvSpPr>
            <a:spLocks noEditPoints="1"/>
          </p:cNvSpPr>
          <p:nvPr/>
        </p:nvSpPr>
        <p:spPr bwMode="auto">
          <a:xfrm>
            <a:off x="3802063" y="1211263"/>
            <a:ext cx="158750" cy="114300"/>
          </a:xfrm>
          <a:custGeom>
            <a:avLst/>
            <a:gdLst>
              <a:gd name="T0" fmla="*/ 2 w 50"/>
              <a:gd name="T1" fmla="*/ 0 h 36"/>
              <a:gd name="T2" fmla="*/ 0 w 50"/>
              <a:gd name="T3" fmla="*/ 34 h 36"/>
              <a:gd name="T4" fmla="*/ 48 w 50"/>
              <a:gd name="T5" fmla="*/ 36 h 36"/>
              <a:gd name="T6" fmla="*/ 50 w 50"/>
              <a:gd name="T7" fmla="*/ 2 h 36"/>
              <a:gd name="T8" fmla="*/ 12 w 50"/>
              <a:gd name="T9" fmla="*/ 32 h 36"/>
              <a:gd name="T10" fmla="*/ 14 w 50"/>
              <a:gd name="T11" fmla="*/ 28 h 36"/>
              <a:gd name="T12" fmla="*/ 37 w 50"/>
              <a:gd name="T13" fmla="*/ 32 h 36"/>
              <a:gd name="T14" fmla="*/ 46 w 50"/>
              <a:gd name="T15" fmla="*/ 32 h 36"/>
              <a:gd name="T16" fmla="*/ 40 w 50"/>
              <a:gd name="T17" fmla="*/ 32 h 36"/>
              <a:gd name="T18" fmla="*/ 36 w 50"/>
              <a:gd name="T19" fmla="*/ 25 h 36"/>
              <a:gd name="T20" fmla="*/ 13 w 50"/>
              <a:gd name="T21" fmla="*/ 25 h 36"/>
              <a:gd name="T22" fmla="*/ 10 w 50"/>
              <a:gd name="T23" fmla="*/ 32 h 36"/>
              <a:gd name="T24" fmla="*/ 4 w 50"/>
              <a:gd name="T25" fmla="*/ 4 h 36"/>
              <a:gd name="T26" fmla="*/ 46 w 50"/>
              <a:gd name="T27" fmla="*/ 32 h 36"/>
              <a:gd name="T28" fmla="*/ 32 w 50"/>
              <a:gd name="T29" fmla="*/ 19 h 36"/>
              <a:gd name="T30" fmla="*/ 35 w 50"/>
              <a:gd name="T31" fmla="*/ 21 h 36"/>
              <a:gd name="T32" fmla="*/ 40 w 50"/>
              <a:gd name="T33" fmla="*/ 16 h 36"/>
              <a:gd name="T34" fmla="*/ 35 w 50"/>
              <a:gd name="T35" fmla="*/ 11 h 36"/>
              <a:gd name="T36" fmla="*/ 32 w 50"/>
              <a:gd name="T37" fmla="*/ 12 h 36"/>
              <a:gd name="T38" fmla="*/ 32 w 50"/>
              <a:gd name="T39" fmla="*/ 19 h 36"/>
              <a:gd name="T40" fmla="*/ 33 w 50"/>
              <a:gd name="T41" fmla="*/ 14 h 36"/>
              <a:gd name="T42" fmla="*/ 35 w 50"/>
              <a:gd name="T43" fmla="*/ 13 h 36"/>
              <a:gd name="T44" fmla="*/ 38 w 50"/>
              <a:gd name="T45" fmla="*/ 16 h 36"/>
              <a:gd name="T46" fmla="*/ 35 w 50"/>
              <a:gd name="T47" fmla="*/ 18 h 36"/>
              <a:gd name="T48" fmla="*/ 33 w 50"/>
              <a:gd name="T49" fmla="*/ 18 h 36"/>
              <a:gd name="T50" fmla="*/ 33 w 50"/>
              <a:gd name="T51" fmla="*/ 14 h 36"/>
              <a:gd name="T52" fmla="*/ 11 w 50"/>
              <a:gd name="T53" fmla="*/ 19 h 36"/>
              <a:gd name="T54" fmla="*/ 18 w 50"/>
              <a:gd name="T55" fmla="*/ 19 h 36"/>
              <a:gd name="T56" fmla="*/ 19 w 50"/>
              <a:gd name="T57" fmla="*/ 16 h 36"/>
              <a:gd name="T58" fmla="*/ 18 w 50"/>
              <a:gd name="T59" fmla="*/ 12 h 36"/>
              <a:gd name="T60" fmla="*/ 11 w 50"/>
              <a:gd name="T61" fmla="*/ 12 h 36"/>
              <a:gd name="T62" fmla="*/ 9 w 50"/>
              <a:gd name="T63" fmla="*/ 16 h 36"/>
              <a:gd name="T64" fmla="*/ 11 w 50"/>
              <a:gd name="T65" fmla="*/ 19 h 36"/>
              <a:gd name="T66" fmla="*/ 12 w 50"/>
              <a:gd name="T67" fmla="*/ 14 h 36"/>
              <a:gd name="T68" fmla="*/ 14 w 50"/>
              <a:gd name="T69" fmla="*/ 13 h 36"/>
              <a:gd name="T70" fmla="*/ 16 w 50"/>
              <a:gd name="T71" fmla="*/ 14 h 36"/>
              <a:gd name="T72" fmla="*/ 16 w 50"/>
              <a:gd name="T73" fmla="*/ 18 h 36"/>
              <a:gd name="T74" fmla="*/ 12 w 50"/>
              <a:gd name="T75" fmla="*/ 18 h 36"/>
              <a:gd name="T76" fmla="*/ 12 w 50"/>
              <a:gd name="T77"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36">
                <a:moveTo>
                  <a:pt x="48" y="0"/>
                </a:moveTo>
                <a:cubicBezTo>
                  <a:pt x="2" y="0"/>
                  <a:pt x="2" y="0"/>
                  <a:pt x="2" y="0"/>
                </a:cubicBezTo>
                <a:cubicBezTo>
                  <a:pt x="1" y="0"/>
                  <a:pt x="0" y="1"/>
                  <a:pt x="0" y="2"/>
                </a:cubicBezTo>
                <a:cubicBezTo>
                  <a:pt x="0" y="34"/>
                  <a:pt x="0" y="34"/>
                  <a:pt x="0" y="34"/>
                </a:cubicBezTo>
                <a:cubicBezTo>
                  <a:pt x="0" y="35"/>
                  <a:pt x="1" y="36"/>
                  <a:pt x="2" y="36"/>
                </a:cubicBezTo>
                <a:cubicBezTo>
                  <a:pt x="48" y="36"/>
                  <a:pt x="48" y="36"/>
                  <a:pt x="48" y="36"/>
                </a:cubicBezTo>
                <a:cubicBezTo>
                  <a:pt x="49" y="36"/>
                  <a:pt x="50" y="35"/>
                  <a:pt x="50" y="34"/>
                </a:cubicBezTo>
                <a:cubicBezTo>
                  <a:pt x="50" y="2"/>
                  <a:pt x="50" y="2"/>
                  <a:pt x="50" y="2"/>
                </a:cubicBezTo>
                <a:cubicBezTo>
                  <a:pt x="50" y="1"/>
                  <a:pt x="49" y="0"/>
                  <a:pt x="48" y="0"/>
                </a:cubicBezTo>
                <a:close/>
                <a:moveTo>
                  <a:pt x="12" y="32"/>
                </a:moveTo>
                <a:cubicBezTo>
                  <a:pt x="12" y="32"/>
                  <a:pt x="12" y="32"/>
                  <a:pt x="12" y="32"/>
                </a:cubicBezTo>
                <a:cubicBezTo>
                  <a:pt x="14" y="28"/>
                  <a:pt x="14" y="28"/>
                  <a:pt x="14" y="28"/>
                </a:cubicBezTo>
                <a:cubicBezTo>
                  <a:pt x="35" y="28"/>
                  <a:pt x="35" y="28"/>
                  <a:pt x="35" y="28"/>
                </a:cubicBezTo>
                <a:cubicBezTo>
                  <a:pt x="37" y="32"/>
                  <a:pt x="37" y="32"/>
                  <a:pt x="37" y="32"/>
                </a:cubicBezTo>
                <a:cubicBezTo>
                  <a:pt x="12" y="32"/>
                  <a:pt x="12" y="32"/>
                  <a:pt x="12" y="32"/>
                </a:cubicBezTo>
                <a:close/>
                <a:moveTo>
                  <a:pt x="46" y="32"/>
                </a:moveTo>
                <a:cubicBezTo>
                  <a:pt x="46" y="32"/>
                  <a:pt x="46" y="32"/>
                  <a:pt x="46" y="32"/>
                </a:cubicBezTo>
                <a:cubicBezTo>
                  <a:pt x="40" y="32"/>
                  <a:pt x="40" y="32"/>
                  <a:pt x="40" y="32"/>
                </a:cubicBezTo>
                <a:cubicBezTo>
                  <a:pt x="37" y="26"/>
                  <a:pt x="37" y="26"/>
                  <a:pt x="37" y="26"/>
                </a:cubicBezTo>
                <a:cubicBezTo>
                  <a:pt x="37" y="26"/>
                  <a:pt x="37" y="25"/>
                  <a:pt x="36" y="25"/>
                </a:cubicBezTo>
                <a:cubicBezTo>
                  <a:pt x="13" y="25"/>
                  <a:pt x="13" y="25"/>
                  <a:pt x="13" y="25"/>
                </a:cubicBezTo>
                <a:cubicBezTo>
                  <a:pt x="13" y="25"/>
                  <a:pt x="13" y="25"/>
                  <a:pt x="13" y="25"/>
                </a:cubicBezTo>
                <a:cubicBezTo>
                  <a:pt x="13" y="25"/>
                  <a:pt x="12" y="26"/>
                  <a:pt x="12" y="26"/>
                </a:cubicBezTo>
                <a:cubicBezTo>
                  <a:pt x="10" y="32"/>
                  <a:pt x="10" y="32"/>
                  <a:pt x="10" y="32"/>
                </a:cubicBezTo>
                <a:cubicBezTo>
                  <a:pt x="4" y="32"/>
                  <a:pt x="4" y="32"/>
                  <a:pt x="4" y="32"/>
                </a:cubicBezTo>
                <a:cubicBezTo>
                  <a:pt x="4" y="4"/>
                  <a:pt x="4" y="4"/>
                  <a:pt x="4" y="4"/>
                </a:cubicBezTo>
                <a:cubicBezTo>
                  <a:pt x="46" y="4"/>
                  <a:pt x="46" y="4"/>
                  <a:pt x="46" y="4"/>
                </a:cubicBezTo>
                <a:cubicBezTo>
                  <a:pt x="46" y="32"/>
                  <a:pt x="46" y="32"/>
                  <a:pt x="46" y="32"/>
                </a:cubicBezTo>
                <a:close/>
                <a:moveTo>
                  <a:pt x="32" y="19"/>
                </a:moveTo>
                <a:cubicBezTo>
                  <a:pt x="32" y="19"/>
                  <a:pt x="32" y="19"/>
                  <a:pt x="32" y="19"/>
                </a:cubicBezTo>
                <a:cubicBezTo>
                  <a:pt x="32" y="19"/>
                  <a:pt x="32" y="19"/>
                  <a:pt x="32" y="19"/>
                </a:cubicBezTo>
                <a:cubicBezTo>
                  <a:pt x="33" y="20"/>
                  <a:pt x="34" y="21"/>
                  <a:pt x="35" y="21"/>
                </a:cubicBezTo>
                <a:cubicBezTo>
                  <a:pt x="36" y="21"/>
                  <a:pt x="38" y="20"/>
                  <a:pt x="39" y="19"/>
                </a:cubicBezTo>
                <a:cubicBezTo>
                  <a:pt x="39" y="18"/>
                  <a:pt x="40" y="17"/>
                  <a:pt x="40" y="16"/>
                </a:cubicBezTo>
                <a:cubicBezTo>
                  <a:pt x="40" y="15"/>
                  <a:pt x="39" y="13"/>
                  <a:pt x="39" y="12"/>
                </a:cubicBezTo>
                <a:cubicBezTo>
                  <a:pt x="38" y="12"/>
                  <a:pt x="36" y="11"/>
                  <a:pt x="35" y="11"/>
                </a:cubicBezTo>
                <a:cubicBezTo>
                  <a:pt x="34" y="11"/>
                  <a:pt x="33" y="12"/>
                  <a:pt x="32" y="12"/>
                </a:cubicBezTo>
                <a:cubicBezTo>
                  <a:pt x="32" y="12"/>
                  <a:pt x="32" y="12"/>
                  <a:pt x="32" y="12"/>
                </a:cubicBezTo>
                <a:cubicBezTo>
                  <a:pt x="31" y="13"/>
                  <a:pt x="30" y="15"/>
                  <a:pt x="30" y="16"/>
                </a:cubicBezTo>
                <a:cubicBezTo>
                  <a:pt x="30" y="17"/>
                  <a:pt x="31" y="18"/>
                  <a:pt x="32" y="19"/>
                </a:cubicBezTo>
                <a:close/>
                <a:moveTo>
                  <a:pt x="33" y="14"/>
                </a:moveTo>
                <a:cubicBezTo>
                  <a:pt x="33" y="14"/>
                  <a:pt x="33" y="14"/>
                  <a:pt x="33" y="14"/>
                </a:cubicBezTo>
                <a:cubicBezTo>
                  <a:pt x="33" y="14"/>
                  <a:pt x="33" y="14"/>
                  <a:pt x="33" y="14"/>
                </a:cubicBezTo>
                <a:cubicBezTo>
                  <a:pt x="34" y="14"/>
                  <a:pt x="34" y="13"/>
                  <a:pt x="35" y="13"/>
                </a:cubicBezTo>
                <a:cubicBezTo>
                  <a:pt x="36" y="13"/>
                  <a:pt x="36" y="14"/>
                  <a:pt x="37" y="14"/>
                </a:cubicBezTo>
                <a:cubicBezTo>
                  <a:pt x="37" y="15"/>
                  <a:pt x="38" y="15"/>
                  <a:pt x="38" y="16"/>
                </a:cubicBezTo>
                <a:cubicBezTo>
                  <a:pt x="38" y="17"/>
                  <a:pt x="37" y="17"/>
                  <a:pt x="37" y="18"/>
                </a:cubicBezTo>
                <a:cubicBezTo>
                  <a:pt x="36" y="18"/>
                  <a:pt x="36" y="18"/>
                  <a:pt x="35" y="18"/>
                </a:cubicBezTo>
                <a:cubicBezTo>
                  <a:pt x="34" y="18"/>
                  <a:pt x="34" y="18"/>
                  <a:pt x="33" y="18"/>
                </a:cubicBezTo>
                <a:cubicBezTo>
                  <a:pt x="33" y="18"/>
                  <a:pt x="33" y="18"/>
                  <a:pt x="33" y="18"/>
                </a:cubicBezTo>
                <a:cubicBezTo>
                  <a:pt x="33" y="17"/>
                  <a:pt x="33" y="17"/>
                  <a:pt x="33" y="16"/>
                </a:cubicBezTo>
                <a:cubicBezTo>
                  <a:pt x="33" y="15"/>
                  <a:pt x="33" y="15"/>
                  <a:pt x="33" y="14"/>
                </a:cubicBezTo>
                <a:close/>
                <a:moveTo>
                  <a:pt x="11" y="19"/>
                </a:moveTo>
                <a:cubicBezTo>
                  <a:pt x="11" y="19"/>
                  <a:pt x="11" y="19"/>
                  <a:pt x="11" y="19"/>
                </a:cubicBezTo>
                <a:cubicBezTo>
                  <a:pt x="12" y="20"/>
                  <a:pt x="13" y="21"/>
                  <a:pt x="14" y="21"/>
                </a:cubicBezTo>
                <a:cubicBezTo>
                  <a:pt x="16" y="21"/>
                  <a:pt x="17" y="20"/>
                  <a:pt x="18" y="19"/>
                </a:cubicBezTo>
                <a:cubicBezTo>
                  <a:pt x="18" y="19"/>
                  <a:pt x="18" y="19"/>
                  <a:pt x="18" y="19"/>
                </a:cubicBezTo>
                <a:cubicBezTo>
                  <a:pt x="19" y="18"/>
                  <a:pt x="19" y="17"/>
                  <a:pt x="19" y="16"/>
                </a:cubicBezTo>
                <a:cubicBezTo>
                  <a:pt x="19" y="15"/>
                  <a:pt x="19" y="13"/>
                  <a:pt x="18" y="12"/>
                </a:cubicBezTo>
                <a:cubicBezTo>
                  <a:pt x="18" y="12"/>
                  <a:pt x="18" y="12"/>
                  <a:pt x="18" y="12"/>
                </a:cubicBezTo>
                <a:cubicBezTo>
                  <a:pt x="17" y="12"/>
                  <a:pt x="16" y="11"/>
                  <a:pt x="14" y="11"/>
                </a:cubicBezTo>
                <a:cubicBezTo>
                  <a:pt x="13" y="11"/>
                  <a:pt x="12" y="12"/>
                  <a:pt x="11" y="12"/>
                </a:cubicBezTo>
                <a:cubicBezTo>
                  <a:pt x="11" y="12"/>
                  <a:pt x="11" y="12"/>
                  <a:pt x="11" y="12"/>
                </a:cubicBezTo>
                <a:cubicBezTo>
                  <a:pt x="10" y="13"/>
                  <a:pt x="9" y="15"/>
                  <a:pt x="9" y="16"/>
                </a:cubicBezTo>
                <a:cubicBezTo>
                  <a:pt x="9" y="17"/>
                  <a:pt x="10" y="18"/>
                  <a:pt x="11" y="19"/>
                </a:cubicBezTo>
                <a:cubicBezTo>
                  <a:pt x="11" y="19"/>
                  <a:pt x="11" y="19"/>
                  <a:pt x="11" y="19"/>
                </a:cubicBezTo>
                <a:close/>
                <a:moveTo>
                  <a:pt x="12" y="14"/>
                </a:moveTo>
                <a:cubicBezTo>
                  <a:pt x="12" y="14"/>
                  <a:pt x="12" y="14"/>
                  <a:pt x="12" y="14"/>
                </a:cubicBezTo>
                <a:cubicBezTo>
                  <a:pt x="12" y="14"/>
                  <a:pt x="12" y="14"/>
                  <a:pt x="12" y="14"/>
                </a:cubicBezTo>
                <a:cubicBezTo>
                  <a:pt x="13" y="14"/>
                  <a:pt x="14" y="13"/>
                  <a:pt x="14" y="13"/>
                </a:cubicBezTo>
                <a:cubicBezTo>
                  <a:pt x="15" y="13"/>
                  <a:pt x="16" y="14"/>
                  <a:pt x="16" y="14"/>
                </a:cubicBezTo>
                <a:cubicBezTo>
                  <a:pt x="16" y="14"/>
                  <a:pt x="16" y="14"/>
                  <a:pt x="16" y="14"/>
                </a:cubicBezTo>
                <a:cubicBezTo>
                  <a:pt x="17" y="15"/>
                  <a:pt x="17" y="15"/>
                  <a:pt x="17" y="16"/>
                </a:cubicBezTo>
                <a:cubicBezTo>
                  <a:pt x="17" y="17"/>
                  <a:pt x="17" y="17"/>
                  <a:pt x="16" y="18"/>
                </a:cubicBezTo>
                <a:cubicBezTo>
                  <a:pt x="16" y="18"/>
                  <a:pt x="15" y="18"/>
                  <a:pt x="14" y="18"/>
                </a:cubicBezTo>
                <a:cubicBezTo>
                  <a:pt x="14" y="18"/>
                  <a:pt x="13" y="18"/>
                  <a:pt x="12" y="18"/>
                </a:cubicBezTo>
                <a:cubicBezTo>
                  <a:pt x="12" y="18"/>
                  <a:pt x="12" y="18"/>
                  <a:pt x="12" y="18"/>
                </a:cubicBezTo>
                <a:cubicBezTo>
                  <a:pt x="12" y="17"/>
                  <a:pt x="12" y="17"/>
                  <a:pt x="12" y="16"/>
                </a:cubicBezTo>
                <a:cubicBezTo>
                  <a:pt x="12" y="15"/>
                  <a:pt x="12" y="15"/>
                  <a:pt x="12"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2" name="Freeform 40"/>
          <p:cNvSpPr>
            <a:spLocks noEditPoints="1"/>
          </p:cNvSpPr>
          <p:nvPr/>
        </p:nvSpPr>
        <p:spPr bwMode="auto">
          <a:xfrm>
            <a:off x="4094163" y="1198563"/>
            <a:ext cx="160337" cy="142875"/>
          </a:xfrm>
          <a:custGeom>
            <a:avLst/>
            <a:gdLst>
              <a:gd name="T0" fmla="*/ 2 w 50"/>
              <a:gd name="T1" fmla="*/ 45 h 45"/>
              <a:gd name="T2" fmla="*/ 0 w 50"/>
              <a:gd name="T3" fmla="*/ 43 h 45"/>
              <a:gd name="T4" fmla="*/ 2 w 50"/>
              <a:gd name="T5" fmla="*/ 41 h 45"/>
              <a:gd name="T6" fmla="*/ 48 w 50"/>
              <a:gd name="T7" fmla="*/ 41 h 45"/>
              <a:gd name="T8" fmla="*/ 50 w 50"/>
              <a:gd name="T9" fmla="*/ 43 h 45"/>
              <a:gd name="T10" fmla="*/ 48 w 50"/>
              <a:gd name="T11" fmla="*/ 45 h 45"/>
              <a:gd name="T12" fmla="*/ 2 w 50"/>
              <a:gd name="T13" fmla="*/ 45 h 45"/>
              <a:gd name="T14" fmla="*/ 5 w 50"/>
              <a:gd name="T15" fmla="*/ 12 h 45"/>
              <a:gd name="T16" fmla="*/ 5 w 50"/>
              <a:gd name="T17" fmla="*/ 12 h 45"/>
              <a:gd name="T18" fmla="*/ 7 w 50"/>
              <a:gd name="T19" fmla="*/ 10 h 45"/>
              <a:gd name="T20" fmla="*/ 9 w 50"/>
              <a:gd name="T21" fmla="*/ 12 h 45"/>
              <a:gd name="T22" fmla="*/ 9 w 50"/>
              <a:gd name="T23" fmla="*/ 37 h 45"/>
              <a:gd name="T24" fmla="*/ 7 w 50"/>
              <a:gd name="T25" fmla="*/ 39 h 45"/>
              <a:gd name="T26" fmla="*/ 5 w 50"/>
              <a:gd name="T27" fmla="*/ 37 h 45"/>
              <a:gd name="T28" fmla="*/ 5 w 50"/>
              <a:gd name="T29" fmla="*/ 12 h 45"/>
              <a:gd name="T30" fmla="*/ 40 w 50"/>
              <a:gd name="T31" fmla="*/ 8 h 45"/>
              <a:gd name="T32" fmla="*/ 40 w 50"/>
              <a:gd name="T33" fmla="*/ 8 h 45"/>
              <a:gd name="T34" fmla="*/ 42 w 50"/>
              <a:gd name="T35" fmla="*/ 6 h 45"/>
              <a:gd name="T36" fmla="*/ 44 w 50"/>
              <a:gd name="T37" fmla="*/ 8 h 45"/>
              <a:gd name="T38" fmla="*/ 44 w 50"/>
              <a:gd name="T39" fmla="*/ 37 h 45"/>
              <a:gd name="T40" fmla="*/ 42 w 50"/>
              <a:gd name="T41" fmla="*/ 39 h 45"/>
              <a:gd name="T42" fmla="*/ 40 w 50"/>
              <a:gd name="T43" fmla="*/ 37 h 45"/>
              <a:gd name="T44" fmla="*/ 40 w 50"/>
              <a:gd name="T45" fmla="*/ 8 h 45"/>
              <a:gd name="T46" fmla="*/ 32 w 50"/>
              <a:gd name="T47" fmla="*/ 2 h 45"/>
              <a:gd name="T48" fmla="*/ 32 w 50"/>
              <a:gd name="T49" fmla="*/ 2 h 45"/>
              <a:gd name="T50" fmla="*/ 34 w 50"/>
              <a:gd name="T51" fmla="*/ 0 h 45"/>
              <a:gd name="T52" fmla="*/ 35 w 50"/>
              <a:gd name="T53" fmla="*/ 2 h 45"/>
              <a:gd name="T54" fmla="*/ 35 w 50"/>
              <a:gd name="T55" fmla="*/ 37 h 45"/>
              <a:gd name="T56" fmla="*/ 34 w 50"/>
              <a:gd name="T57" fmla="*/ 39 h 45"/>
              <a:gd name="T58" fmla="*/ 32 w 50"/>
              <a:gd name="T59" fmla="*/ 37 h 45"/>
              <a:gd name="T60" fmla="*/ 32 w 50"/>
              <a:gd name="T61" fmla="*/ 2 h 45"/>
              <a:gd name="T62" fmla="*/ 23 w 50"/>
              <a:gd name="T63" fmla="*/ 15 h 45"/>
              <a:gd name="T64" fmla="*/ 23 w 50"/>
              <a:gd name="T65" fmla="*/ 15 h 45"/>
              <a:gd name="T66" fmla="*/ 25 w 50"/>
              <a:gd name="T67" fmla="*/ 13 h 45"/>
              <a:gd name="T68" fmla="*/ 27 w 50"/>
              <a:gd name="T69" fmla="*/ 15 h 45"/>
              <a:gd name="T70" fmla="*/ 27 w 50"/>
              <a:gd name="T71" fmla="*/ 37 h 45"/>
              <a:gd name="T72" fmla="*/ 25 w 50"/>
              <a:gd name="T73" fmla="*/ 39 h 45"/>
              <a:gd name="T74" fmla="*/ 23 w 50"/>
              <a:gd name="T75" fmla="*/ 37 h 45"/>
              <a:gd name="T76" fmla="*/ 23 w 50"/>
              <a:gd name="T77" fmla="*/ 15 h 45"/>
              <a:gd name="T78" fmla="*/ 14 w 50"/>
              <a:gd name="T79" fmla="*/ 24 h 45"/>
              <a:gd name="T80" fmla="*/ 14 w 50"/>
              <a:gd name="T81" fmla="*/ 24 h 45"/>
              <a:gd name="T82" fmla="*/ 16 w 50"/>
              <a:gd name="T83" fmla="*/ 22 h 45"/>
              <a:gd name="T84" fmla="*/ 18 w 50"/>
              <a:gd name="T85" fmla="*/ 24 h 45"/>
              <a:gd name="T86" fmla="*/ 18 w 50"/>
              <a:gd name="T87" fmla="*/ 37 h 45"/>
              <a:gd name="T88" fmla="*/ 16 w 50"/>
              <a:gd name="T89" fmla="*/ 39 h 45"/>
              <a:gd name="T90" fmla="*/ 14 w 50"/>
              <a:gd name="T91" fmla="*/ 37 h 45"/>
              <a:gd name="T92" fmla="*/ 14 w 50"/>
              <a:gd name="T93" fmla="*/ 2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5">
                <a:moveTo>
                  <a:pt x="2" y="45"/>
                </a:moveTo>
                <a:cubicBezTo>
                  <a:pt x="1" y="45"/>
                  <a:pt x="0" y="44"/>
                  <a:pt x="0" y="43"/>
                </a:cubicBezTo>
                <a:cubicBezTo>
                  <a:pt x="0" y="42"/>
                  <a:pt x="1" y="41"/>
                  <a:pt x="2" y="41"/>
                </a:cubicBezTo>
                <a:cubicBezTo>
                  <a:pt x="48" y="41"/>
                  <a:pt x="48" y="41"/>
                  <a:pt x="48" y="41"/>
                </a:cubicBezTo>
                <a:cubicBezTo>
                  <a:pt x="49" y="41"/>
                  <a:pt x="50" y="42"/>
                  <a:pt x="50" y="43"/>
                </a:cubicBezTo>
                <a:cubicBezTo>
                  <a:pt x="50" y="44"/>
                  <a:pt x="49" y="45"/>
                  <a:pt x="48" y="45"/>
                </a:cubicBezTo>
                <a:cubicBezTo>
                  <a:pt x="2" y="45"/>
                  <a:pt x="2" y="45"/>
                  <a:pt x="2" y="45"/>
                </a:cubicBezTo>
                <a:close/>
                <a:moveTo>
                  <a:pt x="5" y="12"/>
                </a:moveTo>
                <a:cubicBezTo>
                  <a:pt x="5" y="12"/>
                  <a:pt x="5" y="12"/>
                  <a:pt x="5" y="12"/>
                </a:cubicBezTo>
                <a:cubicBezTo>
                  <a:pt x="5" y="11"/>
                  <a:pt x="6" y="10"/>
                  <a:pt x="7" y="10"/>
                </a:cubicBezTo>
                <a:cubicBezTo>
                  <a:pt x="8" y="10"/>
                  <a:pt x="9" y="11"/>
                  <a:pt x="9" y="12"/>
                </a:cubicBezTo>
                <a:cubicBezTo>
                  <a:pt x="9" y="37"/>
                  <a:pt x="9" y="37"/>
                  <a:pt x="9" y="37"/>
                </a:cubicBezTo>
                <a:cubicBezTo>
                  <a:pt x="9" y="38"/>
                  <a:pt x="8" y="39"/>
                  <a:pt x="7" y="39"/>
                </a:cubicBezTo>
                <a:cubicBezTo>
                  <a:pt x="6" y="39"/>
                  <a:pt x="5" y="38"/>
                  <a:pt x="5" y="37"/>
                </a:cubicBezTo>
                <a:cubicBezTo>
                  <a:pt x="5" y="12"/>
                  <a:pt x="5" y="12"/>
                  <a:pt x="5" y="12"/>
                </a:cubicBezTo>
                <a:close/>
                <a:moveTo>
                  <a:pt x="40" y="8"/>
                </a:moveTo>
                <a:cubicBezTo>
                  <a:pt x="40" y="8"/>
                  <a:pt x="40" y="8"/>
                  <a:pt x="40" y="8"/>
                </a:cubicBezTo>
                <a:cubicBezTo>
                  <a:pt x="40" y="7"/>
                  <a:pt x="41" y="6"/>
                  <a:pt x="42" y="6"/>
                </a:cubicBezTo>
                <a:cubicBezTo>
                  <a:pt x="43" y="6"/>
                  <a:pt x="44" y="7"/>
                  <a:pt x="44" y="8"/>
                </a:cubicBezTo>
                <a:cubicBezTo>
                  <a:pt x="44" y="37"/>
                  <a:pt x="44" y="37"/>
                  <a:pt x="44" y="37"/>
                </a:cubicBezTo>
                <a:cubicBezTo>
                  <a:pt x="44" y="38"/>
                  <a:pt x="43" y="39"/>
                  <a:pt x="42" y="39"/>
                </a:cubicBezTo>
                <a:cubicBezTo>
                  <a:pt x="41" y="39"/>
                  <a:pt x="40" y="38"/>
                  <a:pt x="40" y="37"/>
                </a:cubicBezTo>
                <a:cubicBezTo>
                  <a:pt x="40" y="8"/>
                  <a:pt x="40" y="8"/>
                  <a:pt x="40" y="8"/>
                </a:cubicBezTo>
                <a:close/>
                <a:moveTo>
                  <a:pt x="32" y="2"/>
                </a:moveTo>
                <a:cubicBezTo>
                  <a:pt x="32" y="2"/>
                  <a:pt x="32" y="2"/>
                  <a:pt x="32" y="2"/>
                </a:cubicBezTo>
                <a:cubicBezTo>
                  <a:pt x="32" y="1"/>
                  <a:pt x="32" y="0"/>
                  <a:pt x="34" y="0"/>
                </a:cubicBezTo>
                <a:cubicBezTo>
                  <a:pt x="35" y="0"/>
                  <a:pt x="35" y="1"/>
                  <a:pt x="35" y="2"/>
                </a:cubicBezTo>
                <a:cubicBezTo>
                  <a:pt x="35" y="37"/>
                  <a:pt x="35" y="37"/>
                  <a:pt x="35" y="37"/>
                </a:cubicBezTo>
                <a:cubicBezTo>
                  <a:pt x="35" y="38"/>
                  <a:pt x="35" y="39"/>
                  <a:pt x="34" y="39"/>
                </a:cubicBezTo>
                <a:cubicBezTo>
                  <a:pt x="32" y="39"/>
                  <a:pt x="32" y="38"/>
                  <a:pt x="32" y="37"/>
                </a:cubicBezTo>
                <a:cubicBezTo>
                  <a:pt x="32" y="2"/>
                  <a:pt x="32" y="2"/>
                  <a:pt x="32" y="2"/>
                </a:cubicBezTo>
                <a:close/>
                <a:moveTo>
                  <a:pt x="23" y="15"/>
                </a:moveTo>
                <a:cubicBezTo>
                  <a:pt x="23" y="15"/>
                  <a:pt x="23" y="15"/>
                  <a:pt x="23" y="15"/>
                </a:cubicBezTo>
                <a:cubicBezTo>
                  <a:pt x="23" y="14"/>
                  <a:pt x="24" y="13"/>
                  <a:pt x="25" y="13"/>
                </a:cubicBezTo>
                <a:cubicBezTo>
                  <a:pt x="26" y="13"/>
                  <a:pt x="27" y="14"/>
                  <a:pt x="27" y="15"/>
                </a:cubicBezTo>
                <a:cubicBezTo>
                  <a:pt x="27" y="37"/>
                  <a:pt x="27" y="37"/>
                  <a:pt x="27" y="37"/>
                </a:cubicBezTo>
                <a:cubicBezTo>
                  <a:pt x="27" y="38"/>
                  <a:pt x="26" y="39"/>
                  <a:pt x="25" y="39"/>
                </a:cubicBezTo>
                <a:cubicBezTo>
                  <a:pt x="24" y="39"/>
                  <a:pt x="23" y="38"/>
                  <a:pt x="23" y="37"/>
                </a:cubicBezTo>
                <a:cubicBezTo>
                  <a:pt x="23" y="15"/>
                  <a:pt x="23" y="15"/>
                  <a:pt x="23" y="15"/>
                </a:cubicBezTo>
                <a:close/>
                <a:moveTo>
                  <a:pt x="14" y="24"/>
                </a:moveTo>
                <a:cubicBezTo>
                  <a:pt x="14" y="24"/>
                  <a:pt x="14" y="24"/>
                  <a:pt x="14" y="24"/>
                </a:cubicBezTo>
                <a:cubicBezTo>
                  <a:pt x="14" y="22"/>
                  <a:pt x="15" y="22"/>
                  <a:pt x="16" y="22"/>
                </a:cubicBezTo>
                <a:cubicBezTo>
                  <a:pt x="17" y="22"/>
                  <a:pt x="18" y="22"/>
                  <a:pt x="18" y="24"/>
                </a:cubicBezTo>
                <a:cubicBezTo>
                  <a:pt x="18" y="37"/>
                  <a:pt x="18" y="37"/>
                  <a:pt x="18" y="37"/>
                </a:cubicBezTo>
                <a:cubicBezTo>
                  <a:pt x="18" y="38"/>
                  <a:pt x="17" y="39"/>
                  <a:pt x="16" y="39"/>
                </a:cubicBezTo>
                <a:cubicBezTo>
                  <a:pt x="15" y="39"/>
                  <a:pt x="14" y="38"/>
                  <a:pt x="14" y="37"/>
                </a:cubicBezTo>
                <a:cubicBezTo>
                  <a:pt x="14" y="24"/>
                  <a:pt x="14" y="24"/>
                  <a:pt x="14"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3" name="Freeform 41"/>
          <p:cNvSpPr>
            <a:spLocks noEditPoints="1"/>
          </p:cNvSpPr>
          <p:nvPr/>
        </p:nvSpPr>
        <p:spPr bwMode="auto">
          <a:xfrm>
            <a:off x="4375150" y="1198563"/>
            <a:ext cx="161925" cy="142875"/>
          </a:xfrm>
          <a:custGeom>
            <a:avLst/>
            <a:gdLst>
              <a:gd name="T0" fmla="*/ 25 w 51"/>
              <a:gd name="T1" fmla="*/ 13 h 45"/>
              <a:gd name="T2" fmla="*/ 27 w 51"/>
              <a:gd name="T3" fmla="*/ 37 h 45"/>
              <a:gd name="T4" fmla="*/ 23 w 51"/>
              <a:gd name="T5" fmla="*/ 37 h 45"/>
              <a:gd name="T6" fmla="*/ 40 w 51"/>
              <a:gd name="T7" fmla="*/ 30 h 45"/>
              <a:gd name="T8" fmla="*/ 42 w 51"/>
              <a:gd name="T9" fmla="*/ 28 h 45"/>
              <a:gd name="T10" fmla="*/ 44 w 51"/>
              <a:gd name="T11" fmla="*/ 34 h 45"/>
              <a:gd name="T12" fmla="*/ 51 w 51"/>
              <a:gd name="T13" fmla="*/ 36 h 45"/>
              <a:gd name="T14" fmla="*/ 44 w 51"/>
              <a:gd name="T15" fmla="*/ 38 h 45"/>
              <a:gd name="T16" fmla="*/ 42 w 51"/>
              <a:gd name="T17" fmla="*/ 45 h 45"/>
              <a:gd name="T18" fmla="*/ 40 w 51"/>
              <a:gd name="T19" fmla="*/ 38 h 45"/>
              <a:gd name="T20" fmla="*/ 34 w 51"/>
              <a:gd name="T21" fmla="*/ 36 h 45"/>
              <a:gd name="T22" fmla="*/ 40 w 51"/>
              <a:gd name="T23" fmla="*/ 34 h 45"/>
              <a:gd name="T24" fmla="*/ 14 w 51"/>
              <a:gd name="T25" fmla="*/ 24 h 45"/>
              <a:gd name="T26" fmla="*/ 16 w 51"/>
              <a:gd name="T27" fmla="*/ 22 h 45"/>
              <a:gd name="T28" fmla="*/ 18 w 51"/>
              <a:gd name="T29" fmla="*/ 37 h 45"/>
              <a:gd name="T30" fmla="*/ 14 w 51"/>
              <a:gd name="T31" fmla="*/ 37 h 45"/>
              <a:gd name="T32" fmla="*/ 2 w 51"/>
              <a:gd name="T33" fmla="*/ 45 h 45"/>
              <a:gd name="T34" fmla="*/ 0 w 51"/>
              <a:gd name="T35" fmla="*/ 43 h 45"/>
              <a:gd name="T36" fmla="*/ 29 w 51"/>
              <a:gd name="T37" fmla="*/ 41 h 45"/>
              <a:gd name="T38" fmla="*/ 29 w 51"/>
              <a:gd name="T39" fmla="*/ 45 h 45"/>
              <a:gd name="T40" fmla="*/ 5 w 51"/>
              <a:gd name="T41" fmla="*/ 12 h 45"/>
              <a:gd name="T42" fmla="*/ 7 w 51"/>
              <a:gd name="T43" fmla="*/ 10 h 45"/>
              <a:gd name="T44" fmla="*/ 9 w 51"/>
              <a:gd name="T45" fmla="*/ 37 h 45"/>
              <a:gd name="T46" fmla="*/ 5 w 51"/>
              <a:gd name="T47" fmla="*/ 37 h 45"/>
              <a:gd name="T48" fmla="*/ 41 w 51"/>
              <a:gd name="T49" fmla="*/ 8 h 45"/>
              <a:gd name="T50" fmla="*/ 42 w 51"/>
              <a:gd name="T51" fmla="*/ 6 h 45"/>
              <a:gd name="T52" fmla="*/ 44 w 51"/>
              <a:gd name="T53" fmla="*/ 23 h 45"/>
              <a:gd name="T54" fmla="*/ 41 w 51"/>
              <a:gd name="T55" fmla="*/ 23 h 45"/>
              <a:gd name="T56" fmla="*/ 32 w 51"/>
              <a:gd name="T57" fmla="*/ 2 h 45"/>
              <a:gd name="T58" fmla="*/ 34 w 51"/>
              <a:gd name="T59" fmla="*/ 0 h 45"/>
              <a:gd name="T60" fmla="*/ 36 w 51"/>
              <a:gd name="T61" fmla="*/ 25 h 45"/>
              <a:gd name="T62" fmla="*/ 32 w 51"/>
              <a:gd name="T63"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5">
                <a:moveTo>
                  <a:pt x="23" y="15"/>
                </a:moveTo>
                <a:cubicBezTo>
                  <a:pt x="23" y="14"/>
                  <a:pt x="24" y="13"/>
                  <a:pt x="25" y="13"/>
                </a:cubicBezTo>
                <a:cubicBezTo>
                  <a:pt x="26" y="13"/>
                  <a:pt x="27" y="14"/>
                  <a:pt x="27" y="15"/>
                </a:cubicBezTo>
                <a:cubicBezTo>
                  <a:pt x="27" y="37"/>
                  <a:pt x="27" y="37"/>
                  <a:pt x="27" y="37"/>
                </a:cubicBezTo>
                <a:cubicBezTo>
                  <a:pt x="27" y="38"/>
                  <a:pt x="26" y="39"/>
                  <a:pt x="25" y="39"/>
                </a:cubicBezTo>
                <a:cubicBezTo>
                  <a:pt x="24" y="39"/>
                  <a:pt x="23" y="38"/>
                  <a:pt x="23" y="37"/>
                </a:cubicBezTo>
                <a:cubicBezTo>
                  <a:pt x="23" y="15"/>
                  <a:pt x="23" y="15"/>
                  <a:pt x="23" y="15"/>
                </a:cubicBezTo>
                <a:close/>
                <a:moveTo>
                  <a:pt x="40" y="30"/>
                </a:moveTo>
                <a:cubicBezTo>
                  <a:pt x="40" y="30"/>
                  <a:pt x="40" y="30"/>
                  <a:pt x="40" y="30"/>
                </a:cubicBezTo>
                <a:cubicBezTo>
                  <a:pt x="40" y="29"/>
                  <a:pt x="41" y="28"/>
                  <a:pt x="42" y="28"/>
                </a:cubicBezTo>
                <a:cubicBezTo>
                  <a:pt x="43" y="28"/>
                  <a:pt x="44" y="29"/>
                  <a:pt x="44" y="30"/>
                </a:cubicBezTo>
                <a:cubicBezTo>
                  <a:pt x="44" y="34"/>
                  <a:pt x="44" y="34"/>
                  <a:pt x="44" y="34"/>
                </a:cubicBezTo>
                <a:cubicBezTo>
                  <a:pt x="49" y="34"/>
                  <a:pt x="49" y="34"/>
                  <a:pt x="49" y="34"/>
                </a:cubicBezTo>
                <a:cubicBezTo>
                  <a:pt x="50" y="34"/>
                  <a:pt x="51" y="35"/>
                  <a:pt x="51" y="36"/>
                </a:cubicBezTo>
                <a:cubicBezTo>
                  <a:pt x="51" y="37"/>
                  <a:pt x="50" y="38"/>
                  <a:pt x="49" y="38"/>
                </a:cubicBezTo>
                <a:cubicBezTo>
                  <a:pt x="44" y="38"/>
                  <a:pt x="44" y="38"/>
                  <a:pt x="44" y="38"/>
                </a:cubicBezTo>
                <a:cubicBezTo>
                  <a:pt x="44" y="43"/>
                  <a:pt x="44" y="43"/>
                  <a:pt x="44" y="43"/>
                </a:cubicBezTo>
                <a:cubicBezTo>
                  <a:pt x="44" y="44"/>
                  <a:pt x="43" y="45"/>
                  <a:pt x="42" y="45"/>
                </a:cubicBezTo>
                <a:cubicBezTo>
                  <a:pt x="41" y="45"/>
                  <a:pt x="40" y="44"/>
                  <a:pt x="40" y="43"/>
                </a:cubicBezTo>
                <a:cubicBezTo>
                  <a:pt x="40" y="38"/>
                  <a:pt x="40" y="38"/>
                  <a:pt x="40" y="38"/>
                </a:cubicBezTo>
                <a:cubicBezTo>
                  <a:pt x="36" y="38"/>
                  <a:pt x="36" y="38"/>
                  <a:pt x="36" y="38"/>
                </a:cubicBezTo>
                <a:cubicBezTo>
                  <a:pt x="35" y="38"/>
                  <a:pt x="34" y="37"/>
                  <a:pt x="34" y="36"/>
                </a:cubicBezTo>
                <a:cubicBezTo>
                  <a:pt x="34" y="35"/>
                  <a:pt x="35" y="34"/>
                  <a:pt x="36" y="34"/>
                </a:cubicBezTo>
                <a:cubicBezTo>
                  <a:pt x="40" y="34"/>
                  <a:pt x="40" y="34"/>
                  <a:pt x="40" y="34"/>
                </a:cubicBezTo>
                <a:cubicBezTo>
                  <a:pt x="40" y="30"/>
                  <a:pt x="40" y="30"/>
                  <a:pt x="40" y="30"/>
                </a:cubicBezTo>
                <a:close/>
                <a:moveTo>
                  <a:pt x="14" y="24"/>
                </a:moveTo>
                <a:cubicBezTo>
                  <a:pt x="14" y="24"/>
                  <a:pt x="14" y="24"/>
                  <a:pt x="14" y="24"/>
                </a:cubicBezTo>
                <a:cubicBezTo>
                  <a:pt x="14" y="22"/>
                  <a:pt x="15" y="22"/>
                  <a:pt x="16" y="22"/>
                </a:cubicBezTo>
                <a:cubicBezTo>
                  <a:pt x="17" y="22"/>
                  <a:pt x="18" y="22"/>
                  <a:pt x="18" y="24"/>
                </a:cubicBezTo>
                <a:cubicBezTo>
                  <a:pt x="18" y="37"/>
                  <a:pt x="18" y="37"/>
                  <a:pt x="18" y="37"/>
                </a:cubicBezTo>
                <a:cubicBezTo>
                  <a:pt x="18" y="38"/>
                  <a:pt x="17" y="39"/>
                  <a:pt x="16" y="39"/>
                </a:cubicBezTo>
                <a:cubicBezTo>
                  <a:pt x="15" y="39"/>
                  <a:pt x="14" y="38"/>
                  <a:pt x="14" y="37"/>
                </a:cubicBezTo>
                <a:cubicBezTo>
                  <a:pt x="14" y="24"/>
                  <a:pt x="14" y="24"/>
                  <a:pt x="14" y="24"/>
                </a:cubicBezTo>
                <a:close/>
                <a:moveTo>
                  <a:pt x="2" y="45"/>
                </a:moveTo>
                <a:cubicBezTo>
                  <a:pt x="2" y="45"/>
                  <a:pt x="2" y="45"/>
                  <a:pt x="2" y="45"/>
                </a:cubicBezTo>
                <a:cubicBezTo>
                  <a:pt x="1" y="45"/>
                  <a:pt x="0" y="44"/>
                  <a:pt x="0" y="43"/>
                </a:cubicBezTo>
                <a:cubicBezTo>
                  <a:pt x="0" y="42"/>
                  <a:pt x="1" y="41"/>
                  <a:pt x="2" y="41"/>
                </a:cubicBezTo>
                <a:cubicBezTo>
                  <a:pt x="29" y="41"/>
                  <a:pt x="29" y="41"/>
                  <a:pt x="29" y="41"/>
                </a:cubicBezTo>
                <a:cubicBezTo>
                  <a:pt x="30" y="41"/>
                  <a:pt x="31" y="42"/>
                  <a:pt x="31" y="43"/>
                </a:cubicBezTo>
                <a:cubicBezTo>
                  <a:pt x="31" y="44"/>
                  <a:pt x="30" y="45"/>
                  <a:pt x="29" y="45"/>
                </a:cubicBezTo>
                <a:cubicBezTo>
                  <a:pt x="2" y="45"/>
                  <a:pt x="2" y="45"/>
                  <a:pt x="2" y="45"/>
                </a:cubicBezTo>
                <a:close/>
                <a:moveTo>
                  <a:pt x="5" y="12"/>
                </a:moveTo>
                <a:cubicBezTo>
                  <a:pt x="5" y="12"/>
                  <a:pt x="5" y="12"/>
                  <a:pt x="5" y="12"/>
                </a:cubicBezTo>
                <a:cubicBezTo>
                  <a:pt x="5" y="11"/>
                  <a:pt x="6" y="10"/>
                  <a:pt x="7" y="10"/>
                </a:cubicBezTo>
                <a:cubicBezTo>
                  <a:pt x="8" y="10"/>
                  <a:pt x="9" y="11"/>
                  <a:pt x="9" y="12"/>
                </a:cubicBezTo>
                <a:cubicBezTo>
                  <a:pt x="9" y="37"/>
                  <a:pt x="9" y="37"/>
                  <a:pt x="9" y="37"/>
                </a:cubicBezTo>
                <a:cubicBezTo>
                  <a:pt x="9" y="38"/>
                  <a:pt x="8" y="39"/>
                  <a:pt x="7" y="39"/>
                </a:cubicBezTo>
                <a:cubicBezTo>
                  <a:pt x="6" y="39"/>
                  <a:pt x="5" y="38"/>
                  <a:pt x="5" y="37"/>
                </a:cubicBezTo>
                <a:cubicBezTo>
                  <a:pt x="5" y="12"/>
                  <a:pt x="5" y="12"/>
                  <a:pt x="5" y="12"/>
                </a:cubicBezTo>
                <a:close/>
                <a:moveTo>
                  <a:pt x="41" y="8"/>
                </a:moveTo>
                <a:cubicBezTo>
                  <a:pt x="41" y="8"/>
                  <a:pt x="41" y="8"/>
                  <a:pt x="41" y="8"/>
                </a:cubicBezTo>
                <a:cubicBezTo>
                  <a:pt x="41" y="7"/>
                  <a:pt x="41" y="6"/>
                  <a:pt x="42" y="6"/>
                </a:cubicBezTo>
                <a:cubicBezTo>
                  <a:pt x="43" y="6"/>
                  <a:pt x="44" y="7"/>
                  <a:pt x="44" y="8"/>
                </a:cubicBezTo>
                <a:cubicBezTo>
                  <a:pt x="44" y="23"/>
                  <a:pt x="44" y="23"/>
                  <a:pt x="44" y="23"/>
                </a:cubicBezTo>
                <a:cubicBezTo>
                  <a:pt x="44" y="24"/>
                  <a:pt x="43" y="25"/>
                  <a:pt x="42" y="25"/>
                </a:cubicBezTo>
                <a:cubicBezTo>
                  <a:pt x="41" y="25"/>
                  <a:pt x="41" y="24"/>
                  <a:pt x="41" y="23"/>
                </a:cubicBezTo>
                <a:cubicBezTo>
                  <a:pt x="41" y="8"/>
                  <a:pt x="41" y="8"/>
                  <a:pt x="41" y="8"/>
                </a:cubicBezTo>
                <a:close/>
                <a:moveTo>
                  <a:pt x="32" y="2"/>
                </a:moveTo>
                <a:cubicBezTo>
                  <a:pt x="32" y="2"/>
                  <a:pt x="32" y="2"/>
                  <a:pt x="32" y="2"/>
                </a:cubicBezTo>
                <a:cubicBezTo>
                  <a:pt x="32" y="1"/>
                  <a:pt x="33" y="0"/>
                  <a:pt x="34" y="0"/>
                </a:cubicBezTo>
                <a:cubicBezTo>
                  <a:pt x="35" y="0"/>
                  <a:pt x="36" y="1"/>
                  <a:pt x="36" y="2"/>
                </a:cubicBezTo>
                <a:cubicBezTo>
                  <a:pt x="36" y="25"/>
                  <a:pt x="36" y="25"/>
                  <a:pt x="36" y="25"/>
                </a:cubicBezTo>
                <a:cubicBezTo>
                  <a:pt x="36" y="26"/>
                  <a:pt x="35" y="27"/>
                  <a:pt x="34" y="27"/>
                </a:cubicBezTo>
                <a:cubicBezTo>
                  <a:pt x="33" y="27"/>
                  <a:pt x="32" y="26"/>
                  <a:pt x="32" y="25"/>
                </a:cubicBezTo>
                <a:cubicBezTo>
                  <a:pt x="32" y="2"/>
                  <a:pt x="32" y="2"/>
                  <a:pt x="32"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4" name="Freeform 42"/>
          <p:cNvSpPr>
            <a:spLocks noEditPoints="1"/>
          </p:cNvSpPr>
          <p:nvPr/>
        </p:nvSpPr>
        <p:spPr bwMode="auto">
          <a:xfrm>
            <a:off x="2655888" y="1198563"/>
            <a:ext cx="158750" cy="139700"/>
          </a:xfrm>
          <a:custGeom>
            <a:avLst/>
            <a:gdLst>
              <a:gd name="T0" fmla="*/ 2 w 50"/>
              <a:gd name="T1" fmla="*/ 15 h 44"/>
              <a:gd name="T2" fmla="*/ 4 w 50"/>
              <a:gd name="T3" fmla="*/ 15 h 44"/>
              <a:gd name="T4" fmla="*/ 4 w 50"/>
              <a:gd name="T5" fmla="*/ 2 h 44"/>
              <a:gd name="T6" fmla="*/ 6 w 50"/>
              <a:gd name="T7" fmla="*/ 0 h 44"/>
              <a:gd name="T8" fmla="*/ 6 w 50"/>
              <a:gd name="T9" fmla="*/ 0 h 44"/>
              <a:gd name="T10" fmla="*/ 20 w 50"/>
              <a:gd name="T11" fmla="*/ 0 h 44"/>
              <a:gd name="T12" fmla="*/ 22 w 50"/>
              <a:gd name="T13" fmla="*/ 1 h 44"/>
              <a:gd name="T14" fmla="*/ 28 w 50"/>
              <a:gd name="T15" fmla="*/ 8 h 44"/>
              <a:gd name="T16" fmla="*/ 45 w 50"/>
              <a:gd name="T17" fmla="*/ 8 h 44"/>
              <a:gd name="T18" fmla="*/ 47 w 50"/>
              <a:gd name="T19" fmla="*/ 10 h 44"/>
              <a:gd name="T20" fmla="*/ 47 w 50"/>
              <a:gd name="T21" fmla="*/ 10 h 44"/>
              <a:gd name="T22" fmla="*/ 47 w 50"/>
              <a:gd name="T23" fmla="*/ 15 h 44"/>
              <a:gd name="T24" fmla="*/ 49 w 50"/>
              <a:gd name="T25" fmla="*/ 15 h 44"/>
              <a:gd name="T26" fmla="*/ 50 w 50"/>
              <a:gd name="T27" fmla="*/ 17 h 44"/>
              <a:gd name="T28" fmla="*/ 50 w 50"/>
              <a:gd name="T29" fmla="*/ 17 h 44"/>
              <a:gd name="T30" fmla="*/ 47 w 50"/>
              <a:gd name="T31" fmla="*/ 42 h 44"/>
              <a:gd name="T32" fmla="*/ 47 w 50"/>
              <a:gd name="T33" fmla="*/ 43 h 44"/>
              <a:gd name="T34" fmla="*/ 45 w 50"/>
              <a:gd name="T35" fmla="*/ 44 h 44"/>
              <a:gd name="T36" fmla="*/ 45 w 50"/>
              <a:gd name="T37" fmla="*/ 44 h 44"/>
              <a:gd name="T38" fmla="*/ 6 w 50"/>
              <a:gd name="T39" fmla="*/ 44 h 44"/>
              <a:gd name="T40" fmla="*/ 4 w 50"/>
              <a:gd name="T41" fmla="*/ 43 h 44"/>
              <a:gd name="T42" fmla="*/ 3 w 50"/>
              <a:gd name="T43" fmla="*/ 42 h 44"/>
              <a:gd name="T44" fmla="*/ 0 w 50"/>
              <a:gd name="T45" fmla="*/ 17 h 44"/>
              <a:gd name="T46" fmla="*/ 2 w 50"/>
              <a:gd name="T47" fmla="*/ 15 h 44"/>
              <a:gd name="T48" fmla="*/ 2 w 50"/>
              <a:gd name="T49" fmla="*/ 15 h 44"/>
              <a:gd name="T50" fmla="*/ 8 w 50"/>
              <a:gd name="T51" fmla="*/ 15 h 44"/>
              <a:gd name="T52" fmla="*/ 8 w 50"/>
              <a:gd name="T53" fmla="*/ 15 h 44"/>
              <a:gd name="T54" fmla="*/ 43 w 50"/>
              <a:gd name="T55" fmla="*/ 15 h 44"/>
              <a:gd name="T56" fmla="*/ 43 w 50"/>
              <a:gd name="T57" fmla="*/ 12 h 44"/>
              <a:gd name="T58" fmla="*/ 27 w 50"/>
              <a:gd name="T59" fmla="*/ 12 h 44"/>
              <a:gd name="T60" fmla="*/ 27 w 50"/>
              <a:gd name="T61" fmla="*/ 12 h 44"/>
              <a:gd name="T62" fmla="*/ 26 w 50"/>
              <a:gd name="T63" fmla="*/ 12 h 44"/>
              <a:gd name="T64" fmla="*/ 19 w 50"/>
              <a:gd name="T65" fmla="*/ 4 h 44"/>
              <a:gd name="T66" fmla="*/ 8 w 50"/>
              <a:gd name="T67" fmla="*/ 4 h 44"/>
              <a:gd name="T68" fmla="*/ 8 w 50"/>
              <a:gd name="T69" fmla="*/ 15 h 44"/>
              <a:gd name="T70" fmla="*/ 46 w 50"/>
              <a:gd name="T71" fmla="*/ 19 h 44"/>
              <a:gd name="T72" fmla="*/ 46 w 50"/>
              <a:gd name="T73" fmla="*/ 19 h 44"/>
              <a:gd name="T74" fmla="*/ 45 w 50"/>
              <a:gd name="T75" fmla="*/ 19 h 44"/>
              <a:gd name="T76" fmla="*/ 45 w 50"/>
              <a:gd name="T77" fmla="*/ 19 h 44"/>
              <a:gd name="T78" fmla="*/ 45 w 50"/>
              <a:gd name="T79" fmla="*/ 19 h 44"/>
              <a:gd name="T80" fmla="*/ 6 w 50"/>
              <a:gd name="T81" fmla="*/ 19 h 44"/>
              <a:gd name="T82" fmla="*/ 6 w 50"/>
              <a:gd name="T83" fmla="*/ 19 h 44"/>
              <a:gd name="T84" fmla="*/ 4 w 50"/>
              <a:gd name="T85" fmla="*/ 19 h 44"/>
              <a:gd name="T86" fmla="*/ 7 w 50"/>
              <a:gd name="T87" fmla="*/ 40 h 44"/>
              <a:gd name="T88" fmla="*/ 44 w 50"/>
              <a:gd name="T89" fmla="*/ 40 h 44"/>
              <a:gd name="T90" fmla="*/ 46 w 50"/>
              <a:gd name="T9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44">
                <a:moveTo>
                  <a:pt x="2" y="15"/>
                </a:moveTo>
                <a:cubicBezTo>
                  <a:pt x="4" y="15"/>
                  <a:pt x="4" y="15"/>
                  <a:pt x="4" y="15"/>
                </a:cubicBezTo>
                <a:cubicBezTo>
                  <a:pt x="4" y="2"/>
                  <a:pt x="4" y="2"/>
                  <a:pt x="4" y="2"/>
                </a:cubicBezTo>
                <a:cubicBezTo>
                  <a:pt x="4" y="1"/>
                  <a:pt x="5" y="0"/>
                  <a:pt x="6" y="0"/>
                </a:cubicBezTo>
                <a:cubicBezTo>
                  <a:pt x="6" y="0"/>
                  <a:pt x="6" y="0"/>
                  <a:pt x="6" y="0"/>
                </a:cubicBezTo>
                <a:cubicBezTo>
                  <a:pt x="20" y="0"/>
                  <a:pt x="20" y="0"/>
                  <a:pt x="20" y="0"/>
                </a:cubicBezTo>
                <a:cubicBezTo>
                  <a:pt x="21" y="0"/>
                  <a:pt x="21" y="1"/>
                  <a:pt x="22" y="1"/>
                </a:cubicBezTo>
                <a:cubicBezTo>
                  <a:pt x="28" y="8"/>
                  <a:pt x="28" y="8"/>
                  <a:pt x="28" y="8"/>
                </a:cubicBezTo>
                <a:cubicBezTo>
                  <a:pt x="45" y="8"/>
                  <a:pt x="45" y="8"/>
                  <a:pt x="45" y="8"/>
                </a:cubicBezTo>
                <a:cubicBezTo>
                  <a:pt x="46" y="8"/>
                  <a:pt x="47" y="9"/>
                  <a:pt x="47" y="10"/>
                </a:cubicBezTo>
                <a:cubicBezTo>
                  <a:pt x="47" y="10"/>
                  <a:pt x="47" y="10"/>
                  <a:pt x="47" y="10"/>
                </a:cubicBezTo>
                <a:cubicBezTo>
                  <a:pt x="47" y="15"/>
                  <a:pt x="47" y="15"/>
                  <a:pt x="47" y="15"/>
                </a:cubicBezTo>
                <a:cubicBezTo>
                  <a:pt x="49" y="15"/>
                  <a:pt x="49" y="15"/>
                  <a:pt x="49" y="15"/>
                </a:cubicBezTo>
                <a:cubicBezTo>
                  <a:pt x="50" y="15"/>
                  <a:pt x="50" y="16"/>
                  <a:pt x="50" y="17"/>
                </a:cubicBezTo>
                <a:cubicBezTo>
                  <a:pt x="50" y="17"/>
                  <a:pt x="50" y="17"/>
                  <a:pt x="50" y="17"/>
                </a:cubicBezTo>
                <a:cubicBezTo>
                  <a:pt x="47" y="42"/>
                  <a:pt x="47" y="42"/>
                  <a:pt x="47" y="42"/>
                </a:cubicBezTo>
                <a:cubicBezTo>
                  <a:pt x="47" y="42"/>
                  <a:pt x="47" y="43"/>
                  <a:pt x="47" y="43"/>
                </a:cubicBezTo>
                <a:cubicBezTo>
                  <a:pt x="46" y="44"/>
                  <a:pt x="46" y="44"/>
                  <a:pt x="45" y="44"/>
                </a:cubicBezTo>
                <a:cubicBezTo>
                  <a:pt x="45" y="44"/>
                  <a:pt x="45" y="44"/>
                  <a:pt x="45" y="44"/>
                </a:cubicBezTo>
                <a:cubicBezTo>
                  <a:pt x="6" y="44"/>
                  <a:pt x="6" y="44"/>
                  <a:pt x="6" y="44"/>
                </a:cubicBezTo>
                <a:cubicBezTo>
                  <a:pt x="5" y="44"/>
                  <a:pt x="5" y="44"/>
                  <a:pt x="4" y="43"/>
                </a:cubicBezTo>
                <a:cubicBezTo>
                  <a:pt x="4" y="43"/>
                  <a:pt x="3" y="42"/>
                  <a:pt x="3" y="42"/>
                </a:cubicBezTo>
                <a:cubicBezTo>
                  <a:pt x="0" y="17"/>
                  <a:pt x="0" y="17"/>
                  <a:pt x="0" y="17"/>
                </a:cubicBezTo>
                <a:cubicBezTo>
                  <a:pt x="0" y="16"/>
                  <a:pt x="1" y="15"/>
                  <a:pt x="2" y="15"/>
                </a:cubicBezTo>
                <a:cubicBezTo>
                  <a:pt x="2" y="15"/>
                  <a:pt x="2" y="15"/>
                  <a:pt x="2" y="15"/>
                </a:cubicBezTo>
                <a:close/>
                <a:moveTo>
                  <a:pt x="8" y="15"/>
                </a:moveTo>
                <a:cubicBezTo>
                  <a:pt x="8" y="15"/>
                  <a:pt x="8" y="15"/>
                  <a:pt x="8" y="15"/>
                </a:cubicBezTo>
                <a:cubicBezTo>
                  <a:pt x="43" y="15"/>
                  <a:pt x="43" y="15"/>
                  <a:pt x="43" y="15"/>
                </a:cubicBezTo>
                <a:cubicBezTo>
                  <a:pt x="43" y="12"/>
                  <a:pt x="43" y="12"/>
                  <a:pt x="43" y="12"/>
                </a:cubicBezTo>
                <a:cubicBezTo>
                  <a:pt x="27" y="12"/>
                  <a:pt x="27" y="12"/>
                  <a:pt x="27" y="12"/>
                </a:cubicBezTo>
                <a:cubicBezTo>
                  <a:pt x="27" y="12"/>
                  <a:pt x="27" y="12"/>
                  <a:pt x="27" y="12"/>
                </a:cubicBezTo>
                <a:cubicBezTo>
                  <a:pt x="27" y="12"/>
                  <a:pt x="26" y="12"/>
                  <a:pt x="26" y="12"/>
                </a:cubicBezTo>
                <a:cubicBezTo>
                  <a:pt x="19" y="4"/>
                  <a:pt x="19" y="4"/>
                  <a:pt x="19" y="4"/>
                </a:cubicBezTo>
                <a:cubicBezTo>
                  <a:pt x="8" y="4"/>
                  <a:pt x="8" y="4"/>
                  <a:pt x="8" y="4"/>
                </a:cubicBezTo>
                <a:cubicBezTo>
                  <a:pt x="8" y="15"/>
                  <a:pt x="8" y="15"/>
                  <a:pt x="8" y="15"/>
                </a:cubicBezTo>
                <a:close/>
                <a:moveTo>
                  <a:pt x="46" y="19"/>
                </a:moveTo>
                <a:cubicBezTo>
                  <a:pt x="46" y="19"/>
                  <a:pt x="46" y="19"/>
                  <a:pt x="46" y="19"/>
                </a:cubicBezTo>
                <a:cubicBezTo>
                  <a:pt x="45" y="19"/>
                  <a:pt x="45" y="19"/>
                  <a:pt x="45" y="19"/>
                </a:cubicBezTo>
                <a:cubicBezTo>
                  <a:pt x="45" y="19"/>
                  <a:pt x="45" y="19"/>
                  <a:pt x="45" y="19"/>
                </a:cubicBezTo>
                <a:cubicBezTo>
                  <a:pt x="45" y="19"/>
                  <a:pt x="45" y="19"/>
                  <a:pt x="45" y="19"/>
                </a:cubicBezTo>
                <a:cubicBezTo>
                  <a:pt x="6" y="19"/>
                  <a:pt x="6" y="19"/>
                  <a:pt x="6" y="19"/>
                </a:cubicBezTo>
                <a:cubicBezTo>
                  <a:pt x="6" y="19"/>
                  <a:pt x="6" y="19"/>
                  <a:pt x="6" y="19"/>
                </a:cubicBezTo>
                <a:cubicBezTo>
                  <a:pt x="4" y="19"/>
                  <a:pt x="4" y="19"/>
                  <a:pt x="4" y="19"/>
                </a:cubicBezTo>
                <a:cubicBezTo>
                  <a:pt x="7" y="40"/>
                  <a:pt x="7" y="40"/>
                  <a:pt x="7" y="40"/>
                </a:cubicBezTo>
                <a:cubicBezTo>
                  <a:pt x="44" y="40"/>
                  <a:pt x="44" y="40"/>
                  <a:pt x="44" y="40"/>
                </a:cubicBezTo>
                <a:cubicBezTo>
                  <a:pt x="46" y="19"/>
                  <a:pt x="46" y="19"/>
                  <a:pt x="46"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5" name="Freeform 43"/>
          <p:cNvSpPr>
            <a:spLocks noEditPoints="1"/>
          </p:cNvSpPr>
          <p:nvPr/>
        </p:nvSpPr>
        <p:spPr bwMode="auto">
          <a:xfrm>
            <a:off x="2111375" y="1517650"/>
            <a:ext cx="144463" cy="117475"/>
          </a:xfrm>
          <a:custGeom>
            <a:avLst/>
            <a:gdLst>
              <a:gd name="T0" fmla="*/ 0 w 45"/>
              <a:gd name="T1" fmla="*/ 30 h 37"/>
              <a:gd name="T2" fmla="*/ 4 w 45"/>
              <a:gd name="T3" fmla="*/ 28 h 37"/>
              <a:gd name="T4" fmla="*/ 15 w 45"/>
              <a:gd name="T5" fmla="*/ 20 h 37"/>
              <a:gd name="T6" fmla="*/ 18 w 45"/>
              <a:gd name="T7" fmla="*/ 24 h 37"/>
              <a:gd name="T8" fmla="*/ 4 w 45"/>
              <a:gd name="T9" fmla="*/ 32 h 37"/>
              <a:gd name="T10" fmla="*/ 45 w 45"/>
              <a:gd name="T11" fmla="*/ 9 h 37"/>
              <a:gd name="T12" fmla="*/ 41 w 45"/>
              <a:gd name="T13" fmla="*/ 12 h 37"/>
              <a:gd name="T14" fmla="*/ 38 w 45"/>
              <a:gd name="T15" fmla="*/ 15 h 37"/>
              <a:gd name="T16" fmla="*/ 36 w 45"/>
              <a:gd name="T17" fmla="*/ 14 h 37"/>
              <a:gd name="T18" fmla="*/ 34 w 45"/>
              <a:gd name="T19" fmla="*/ 10 h 37"/>
              <a:gd name="T20" fmla="*/ 23 w 45"/>
              <a:gd name="T21" fmla="*/ 17 h 37"/>
              <a:gd name="T22" fmla="*/ 20 w 45"/>
              <a:gd name="T23" fmla="*/ 14 h 37"/>
              <a:gd name="T24" fmla="*/ 34 w 45"/>
              <a:gd name="T25" fmla="*/ 6 h 37"/>
              <a:gd name="T26" fmla="*/ 36 w 45"/>
              <a:gd name="T27" fmla="*/ 2 h 37"/>
              <a:gd name="T28" fmla="*/ 38 w 45"/>
              <a:gd name="T29" fmla="*/ 1 h 37"/>
              <a:gd name="T30" fmla="*/ 45 w 45"/>
              <a:gd name="T31" fmla="*/ 7 h 37"/>
              <a:gd name="T32" fmla="*/ 45 w 45"/>
              <a:gd name="T33" fmla="*/ 9 h 37"/>
              <a:gd name="T34" fmla="*/ 42 w 45"/>
              <a:gd name="T35" fmla="*/ 8 h 37"/>
              <a:gd name="T36" fmla="*/ 39 w 45"/>
              <a:gd name="T37" fmla="*/ 11 h 37"/>
              <a:gd name="T38" fmla="*/ 45 w 45"/>
              <a:gd name="T39" fmla="*/ 31 h 37"/>
              <a:gd name="T40" fmla="*/ 45 w 45"/>
              <a:gd name="T41" fmla="*/ 31 h 37"/>
              <a:gd name="T42" fmla="*/ 41 w 45"/>
              <a:gd name="T43" fmla="*/ 26 h 37"/>
              <a:gd name="T44" fmla="*/ 37 w 45"/>
              <a:gd name="T45" fmla="*/ 22 h 37"/>
              <a:gd name="T46" fmla="*/ 36 w 45"/>
              <a:gd name="T47" fmla="*/ 28 h 37"/>
              <a:gd name="T48" fmla="*/ 32 w 45"/>
              <a:gd name="T49" fmla="*/ 28 h 37"/>
              <a:gd name="T50" fmla="*/ 7 w 45"/>
              <a:gd name="T51" fmla="*/ 6 h 37"/>
              <a:gd name="T52" fmla="*/ 2 w 45"/>
              <a:gd name="T53" fmla="*/ 6 h 37"/>
              <a:gd name="T54" fmla="*/ 2 w 45"/>
              <a:gd name="T55" fmla="*/ 10 h 37"/>
              <a:gd name="T56" fmla="*/ 7 w 45"/>
              <a:gd name="T57" fmla="*/ 10 h 37"/>
              <a:gd name="T58" fmla="*/ 32 w 45"/>
              <a:gd name="T59" fmla="*/ 32 h 37"/>
              <a:gd name="T60" fmla="*/ 36 w 45"/>
              <a:gd name="T61" fmla="*/ 32 h 37"/>
              <a:gd name="T62" fmla="*/ 37 w 45"/>
              <a:gd name="T63" fmla="*/ 37 h 37"/>
              <a:gd name="T64" fmla="*/ 41 w 45"/>
              <a:gd name="T65" fmla="*/ 34 h 37"/>
              <a:gd name="T66" fmla="*/ 42 w 45"/>
              <a:gd name="T67" fmla="*/ 30 h 37"/>
              <a:gd name="T68" fmla="*/ 39 w 45"/>
              <a:gd name="T69" fmla="*/ 33 h 37"/>
              <a:gd name="T70" fmla="*/ 40 w 45"/>
              <a:gd name="T7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37">
                <a:moveTo>
                  <a:pt x="2" y="32"/>
                </a:moveTo>
                <a:cubicBezTo>
                  <a:pt x="1" y="32"/>
                  <a:pt x="0" y="31"/>
                  <a:pt x="0" y="30"/>
                </a:cubicBezTo>
                <a:cubicBezTo>
                  <a:pt x="0" y="29"/>
                  <a:pt x="1" y="28"/>
                  <a:pt x="2" y="28"/>
                </a:cubicBezTo>
                <a:cubicBezTo>
                  <a:pt x="4" y="28"/>
                  <a:pt x="4" y="28"/>
                  <a:pt x="4" y="28"/>
                </a:cubicBezTo>
                <a:cubicBezTo>
                  <a:pt x="7" y="28"/>
                  <a:pt x="7" y="28"/>
                  <a:pt x="7" y="28"/>
                </a:cubicBezTo>
                <a:cubicBezTo>
                  <a:pt x="9" y="28"/>
                  <a:pt x="12" y="24"/>
                  <a:pt x="15" y="20"/>
                </a:cubicBezTo>
                <a:cubicBezTo>
                  <a:pt x="16" y="21"/>
                  <a:pt x="16" y="21"/>
                  <a:pt x="16" y="21"/>
                </a:cubicBezTo>
                <a:cubicBezTo>
                  <a:pt x="17" y="22"/>
                  <a:pt x="17" y="23"/>
                  <a:pt x="18" y="24"/>
                </a:cubicBezTo>
                <a:cubicBezTo>
                  <a:pt x="14" y="28"/>
                  <a:pt x="11" y="32"/>
                  <a:pt x="7" y="32"/>
                </a:cubicBezTo>
                <a:cubicBezTo>
                  <a:pt x="4" y="32"/>
                  <a:pt x="4" y="32"/>
                  <a:pt x="4" y="32"/>
                </a:cubicBezTo>
                <a:cubicBezTo>
                  <a:pt x="2" y="32"/>
                  <a:pt x="2" y="32"/>
                  <a:pt x="2" y="32"/>
                </a:cubicBezTo>
                <a:close/>
                <a:moveTo>
                  <a:pt x="45" y="9"/>
                </a:moveTo>
                <a:cubicBezTo>
                  <a:pt x="45" y="9"/>
                  <a:pt x="45" y="9"/>
                  <a:pt x="45" y="9"/>
                </a:cubicBezTo>
                <a:cubicBezTo>
                  <a:pt x="41" y="12"/>
                  <a:pt x="41" y="12"/>
                  <a:pt x="41" y="12"/>
                </a:cubicBezTo>
                <a:cubicBezTo>
                  <a:pt x="41" y="12"/>
                  <a:pt x="41" y="12"/>
                  <a:pt x="41" y="12"/>
                </a:cubicBezTo>
                <a:cubicBezTo>
                  <a:pt x="38" y="15"/>
                  <a:pt x="38" y="15"/>
                  <a:pt x="38" y="15"/>
                </a:cubicBezTo>
                <a:cubicBezTo>
                  <a:pt x="38" y="16"/>
                  <a:pt x="37" y="16"/>
                  <a:pt x="37" y="15"/>
                </a:cubicBezTo>
                <a:cubicBezTo>
                  <a:pt x="36" y="15"/>
                  <a:pt x="36" y="14"/>
                  <a:pt x="36" y="14"/>
                </a:cubicBezTo>
                <a:cubicBezTo>
                  <a:pt x="36" y="10"/>
                  <a:pt x="36" y="10"/>
                  <a:pt x="36" y="10"/>
                </a:cubicBezTo>
                <a:cubicBezTo>
                  <a:pt x="34" y="10"/>
                  <a:pt x="34" y="10"/>
                  <a:pt x="34" y="10"/>
                </a:cubicBezTo>
                <a:cubicBezTo>
                  <a:pt x="32" y="10"/>
                  <a:pt x="32" y="10"/>
                  <a:pt x="32" y="10"/>
                </a:cubicBezTo>
                <a:cubicBezTo>
                  <a:pt x="29" y="10"/>
                  <a:pt x="26" y="13"/>
                  <a:pt x="23" y="17"/>
                </a:cubicBezTo>
                <a:cubicBezTo>
                  <a:pt x="22" y="17"/>
                  <a:pt x="22" y="17"/>
                  <a:pt x="22" y="17"/>
                </a:cubicBezTo>
                <a:cubicBezTo>
                  <a:pt x="22" y="16"/>
                  <a:pt x="21" y="15"/>
                  <a:pt x="20" y="14"/>
                </a:cubicBezTo>
                <a:cubicBezTo>
                  <a:pt x="24" y="10"/>
                  <a:pt x="28" y="6"/>
                  <a:pt x="32" y="6"/>
                </a:cubicBezTo>
                <a:cubicBezTo>
                  <a:pt x="34" y="6"/>
                  <a:pt x="34" y="6"/>
                  <a:pt x="34" y="6"/>
                </a:cubicBezTo>
                <a:cubicBezTo>
                  <a:pt x="36" y="6"/>
                  <a:pt x="36" y="6"/>
                  <a:pt x="36" y="6"/>
                </a:cubicBezTo>
                <a:cubicBezTo>
                  <a:pt x="36" y="2"/>
                  <a:pt x="36" y="2"/>
                  <a:pt x="36" y="2"/>
                </a:cubicBezTo>
                <a:cubicBezTo>
                  <a:pt x="36" y="1"/>
                  <a:pt x="37" y="0"/>
                  <a:pt x="37" y="0"/>
                </a:cubicBezTo>
                <a:cubicBezTo>
                  <a:pt x="38" y="0"/>
                  <a:pt x="38" y="1"/>
                  <a:pt x="38" y="1"/>
                </a:cubicBezTo>
                <a:cubicBezTo>
                  <a:pt x="41" y="4"/>
                  <a:pt x="41" y="4"/>
                  <a:pt x="41" y="4"/>
                </a:cubicBezTo>
                <a:cubicBezTo>
                  <a:pt x="45" y="7"/>
                  <a:pt x="45" y="7"/>
                  <a:pt x="45" y="7"/>
                </a:cubicBezTo>
                <a:cubicBezTo>
                  <a:pt x="45" y="8"/>
                  <a:pt x="45" y="8"/>
                  <a:pt x="45" y="9"/>
                </a:cubicBezTo>
                <a:cubicBezTo>
                  <a:pt x="45" y="9"/>
                  <a:pt x="45" y="9"/>
                  <a:pt x="45" y="9"/>
                </a:cubicBezTo>
                <a:close/>
                <a:moveTo>
                  <a:pt x="42" y="8"/>
                </a:moveTo>
                <a:cubicBezTo>
                  <a:pt x="42" y="8"/>
                  <a:pt x="42" y="8"/>
                  <a:pt x="42" y="8"/>
                </a:cubicBezTo>
                <a:cubicBezTo>
                  <a:pt x="41" y="7"/>
                  <a:pt x="40" y="6"/>
                  <a:pt x="39" y="4"/>
                </a:cubicBezTo>
                <a:cubicBezTo>
                  <a:pt x="39" y="11"/>
                  <a:pt x="39" y="11"/>
                  <a:pt x="39" y="11"/>
                </a:cubicBezTo>
                <a:cubicBezTo>
                  <a:pt x="40" y="10"/>
                  <a:pt x="41" y="9"/>
                  <a:pt x="42" y="8"/>
                </a:cubicBezTo>
                <a:close/>
                <a:moveTo>
                  <a:pt x="45" y="31"/>
                </a:moveTo>
                <a:cubicBezTo>
                  <a:pt x="45" y="31"/>
                  <a:pt x="45" y="31"/>
                  <a:pt x="45" y="31"/>
                </a:cubicBezTo>
                <a:cubicBezTo>
                  <a:pt x="45" y="31"/>
                  <a:pt x="45" y="31"/>
                  <a:pt x="45" y="31"/>
                </a:cubicBezTo>
                <a:cubicBezTo>
                  <a:pt x="45" y="30"/>
                  <a:pt x="45" y="29"/>
                  <a:pt x="45" y="29"/>
                </a:cubicBezTo>
                <a:cubicBezTo>
                  <a:pt x="41" y="26"/>
                  <a:pt x="41" y="26"/>
                  <a:pt x="41" y="26"/>
                </a:cubicBezTo>
                <a:cubicBezTo>
                  <a:pt x="38" y="23"/>
                  <a:pt x="38" y="23"/>
                  <a:pt x="38" y="23"/>
                </a:cubicBezTo>
                <a:cubicBezTo>
                  <a:pt x="38" y="22"/>
                  <a:pt x="38" y="22"/>
                  <a:pt x="37" y="22"/>
                </a:cubicBezTo>
                <a:cubicBezTo>
                  <a:pt x="37" y="22"/>
                  <a:pt x="36" y="23"/>
                  <a:pt x="36" y="23"/>
                </a:cubicBezTo>
                <a:cubicBezTo>
                  <a:pt x="36" y="28"/>
                  <a:pt x="36" y="28"/>
                  <a:pt x="36" y="28"/>
                </a:cubicBezTo>
                <a:cubicBezTo>
                  <a:pt x="34" y="28"/>
                  <a:pt x="34" y="28"/>
                  <a:pt x="34" y="28"/>
                </a:cubicBezTo>
                <a:cubicBezTo>
                  <a:pt x="32" y="28"/>
                  <a:pt x="32" y="28"/>
                  <a:pt x="32" y="28"/>
                </a:cubicBezTo>
                <a:cubicBezTo>
                  <a:pt x="28" y="28"/>
                  <a:pt x="24" y="23"/>
                  <a:pt x="21" y="18"/>
                </a:cubicBezTo>
                <a:cubicBezTo>
                  <a:pt x="16" y="12"/>
                  <a:pt x="12" y="6"/>
                  <a:pt x="7" y="6"/>
                </a:cubicBezTo>
                <a:cubicBezTo>
                  <a:pt x="4" y="6"/>
                  <a:pt x="4" y="6"/>
                  <a:pt x="4" y="6"/>
                </a:cubicBezTo>
                <a:cubicBezTo>
                  <a:pt x="2" y="6"/>
                  <a:pt x="2" y="6"/>
                  <a:pt x="2" y="6"/>
                </a:cubicBezTo>
                <a:cubicBezTo>
                  <a:pt x="1" y="6"/>
                  <a:pt x="0" y="7"/>
                  <a:pt x="0" y="8"/>
                </a:cubicBezTo>
                <a:cubicBezTo>
                  <a:pt x="0" y="9"/>
                  <a:pt x="1" y="10"/>
                  <a:pt x="2" y="10"/>
                </a:cubicBezTo>
                <a:cubicBezTo>
                  <a:pt x="4" y="10"/>
                  <a:pt x="4" y="10"/>
                  <a:pt x="4" y="10"/>
                </a:cubicBezTo>
                <a:cubicBezTo>
                  <a:pt x="7" y="10"/>
                  <a:pt x="7" y="10"/>
                  <a:pt x="7" y="10"/>
                </a:cubicBezTo>
                <a:cubicBezTo>
                  <a:pt x="10" y="10"/>
                  <a:pt x="14" y="15"/>
                  <a:pt x="18" y="20"/>
                </a:cubicBezTo>
                <a:cubicBezTo>
                  <a:pt x="22" y="26"/>
                  <a:pt x="26" y="32"/>
                  <a:pt x="32" y="32"/>
                </a:cubicBezTo>
                <a:cubicBezTo>
                  <a:pt x="34" y="32"/>
                  <a:pt x="34" y="32"/>
                  <a:pt x="34" y="32"/>
                </a:cubicBezTo>
                <a:cubicBezTo>
                  <a:pt x="36" y="32"/>
                  <a:pt x="36" y="32"/>
                  <a:pt x="36" y="32"/>
                </a:cubicBezTo>
                <a:cubicBezTo>
                  <a:pt x="36" y="36"/>
                  <a:pt x="36" y="36"/>
                  <a:pt x="36" y="36"/>
                </a:cubicBezTo>
                <a:cubicBezTo>
                  <a:pt x="36" y="36"/>
                  <a:pt x="36" y="37"/>
                  <a:pt x="37" y="37"/>
                </a:cubicBezTo>
                <a:cubicBezTo>
                  <a:pt x="37" y="37"/>
                  <a:pt x="38" y="37"/>
                  <a:pt x="38" y="37"/>
                </a:cubicBezTo>
                <a:cubicBezTo>
                  <a:pt x="41" y="34"/>
                  <a:pt x="41" y="34"/>
                  <a:pt x="41" y="34"/>
                </a:cubicBezTo>
                <a:cubicBezTo>
                  <a:pt x="45" y="31"/>
                  <a:pt x="45" y="31"/>
                  <a:pt x="45" y="31"/>
                </a:cubicBezTo>
                <a:close/>
                <a:moveTo>
                  <a:pt x="42" y="30"/>
                </a:moveTo>
                <a:cubicBezTo>
                  <a:pt x="42" y="30"/>
                  <a:pt x="42" y="30"/>
                  <a:pt x="42" y="30"/>
                </a:cubicBezTo>
                <a:cubicBezTo>
                  <a:pt x="41" y="31"/>
                  <a:pt x="40" y="32"/>
                  <a:pt x="39" y="33"/>
                </a:cubicBezTo>
                <a:cubicBezTo>
                  <a:pt x="39" y="26"/>
                  <a:pt x="39" y="26"/>
                  <a:pt x="39" y="26"/>
                </a:cubicBezTo>
                <a:cubicBezTo>
                  <a:pt x="40" y="27"/>
                  <a:pt x="40" y="27"/>
                  <a:pt x="40" y="27"/>
                </a:cubicBezTo>
                <a:cubicBezTo>
                  <a:pt x="42" y="30"/>
                  <a:pt x="42" y="30"/>
                  <a:pt x="42"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6" name="Freeform 44"/>
          <p:cNvSpPr>
            <a:spLocks noEditPoints="1"/>
          </p:cNvSpPr>
          <p:nvPr/>
        </p:nvSpPr>
        <p:spPr bwMode="auto">
          <a:xfrm>
            <a:off x="415925" y="1504950"/>
            <a:ext cx="158750" cy="146050"/>
          </a:xfrm>
          <a:custGeom>
            <a:avLst/>
            <a:gdLst>
              <a:gd name="T0" fmla="*/ 16 w 50"/>
              <a:gd name="T1" fmla="*/ 22 h 46"/>
              <a:gd name="T2" fmla="*/ 18 w 50"/>
              <a:gd name="T3" fmla="*/ 38 h 46"/>
              <a:gd name="T4" fmla="*/ 14 w 50"/>
              <a:gd name="T5" fmla="*/ 38 h 46"/>
              <a:gd name="T6" fmla="*/ 47 w 50"/>
              <a:gd name="T7" fmla="*/ 31 h 46"/>
              <a:gd name="T8" fmla="*/ 49 w 50"/>
              <a:gd name="T9" fmla="*/ 31 h 46"/>
              <a:gd name="T10" fmla="*/ 45 w 50"/>
              <a:gd name="T11" fmla="*/ 38 h 46"/>
              <a:gd name="T12" fmla="*/ 49 w 50"/>
              <a:gd name="T13" fmla="*/ 45 h 46"/>
              <a:gd name="T14" fmla="*/ 43 w 50"/>
              <a:gd name="T15" fmla="*/ 41 h 46"/>
              <a:gd name="T16" fmla="*/ 36 w 50"/>
              <a:gd name="T17" fmla="*/ 45 h 46"/>
              <a:gd name="T18" fmla="*/ 40 w 50"/>
              <a:gd name="T19" fmla="*/ 38 h 46"/>
              <a:gd name="T20" fmla="*/ 36 w 50"/>
              <a:gd name="T21" fmla="*/ 31 h 46"/>
              <a:gd name="T22" fmla="*/ 43 w 50"/>
              <a:gd name="T23" fmla="*/ 35 h 46"/>
              <a:gd name="T24" fmla="*/ 2 w 50"/>
              <a:gd name="T25" fmla="*/ 45 h 46"/>
              <a:gd name="T26" fmla="*/ 0 w 50"/>
              <a:gd name="T27" fmla="*/ 43 h 46"/>
              <a:gd name="T28" fmla="*/ 29 w 50"/>
              <a:gd name="T29" fmla="*/ 41 h 46"/>
              <a:gd name="T30" fmla="*/ 29 w 50"/>
              <a:gd name="T31" fmla="*/ 45 h 46"/>
              <a:gd name="T32" fmla="*/ 5 w 50"/>
              <a:gd name="T33" fmla="*/ 12 h 46"/>
              <a:gd name="T34" fmla="*/ 7 w 50"/>
              <a:gd name="T35" fmla="*/ 10 h 46"/>
              <a:gd name="T36" fmla="*/ 9 w 50"/>
              <a:gd name="T37" fmla="*/ 38 h 46"/>
              <a:gd name="T38" fmla="*/ 5 w 50"/>
              <a:gd name="T39" fmla="*/ 38 h 46"/>
              <a:gd name="T40" fmla="*/ 41 w 50"/>
              <a:gd name="T41" fmla="*/ 8 h 46"/>
              <a:gd name="T42" fmla="*/ 43 w 50"/>
              <a:gd name="T43" fmla="*/ 6 h 46"/>
              <a:gd name="T44" fmla="*/ 45 w 50"/>
              <a:gd name="T45" fmla="*/ 25 h 46"/>
              <a:gd name="T46" fmla="*/ 41 w 50"/>
              <a:gd name="T47" fmla="*/ 25 h 46"/>
              <a:gd name="T48" fmla="*/ 32 w 50"/>
              <a:gd name="T49" fmla="*/ 2 h 46"/>
              <a:gd name="T50" fmla="*/ 34 w 50"/>
              <a:gd name="T51" fmla="*/ 0 h 46"/>
              <a:gd name="T52" fmla="*/ 36 w 50"/>
              <a:gd name="T53" fmla="*/ 25 h 46"/>
              <a:gd name="T54" fmla="*/ 32 w 50"/>
              <a:gd name="T55" fmla="*/ 25 h 46"/>
              <a:gd name="T56" fmla="*/ 23 w 50"/>
              <a:gd name="T57" fmla="*/ 16 h 46"/>
              <a:gd name="T58" fmla="*/ 25 w 50"/>
              <a:gd name="T59" fmla="*/ 14 h 46"/>
              <a:gd name="T60" fmla="*/ 27 w 50"/>
              <a:gd name="T61" fmla="*/ 38 h 46"/>
              <a:gd name="T62" fmla="*/ 23 w 50"/>
              <a:gd name="T63"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6">
                <a:moveTo>
                  <a:pt x="14" y="24"/>
                </a:moveTo>
                <a:cubicBezTo>
                  <a:pt x="14" y="23"/>
                  <a:pt x="15" y="22"/>
                  <a:pt x="16" y="22"/>
                </a:cubicBezTo>
                <a:cubicBezTo>
                  <a:pt x="17" y="22"/>
                  <a:pt x="18" y="23"/>
                  <a:pt x="18" y="24"/>
                </a:cubicBezTo>
                <a:cubicBezTo>
                  <a:pt x="18" y="38"/>
                  <a:pt x="18" y="38"/>
                  <a:pt x="18" y="38"/>
                </a:cubicBezTo>
                <a:cubicBezTo>
                  <a:pt x="18" y="39"/>
                  <a:pt x="17" y="39"/>
                  <a:pt x="16" y="39"/>
                </a:cubicBezTo>
                <a:cubicBezTo>
                  <a:pt x="15" y="39"/>
                  <a:pt x="14" y="39"/>
                  <a:pt x="14" y="38"/>
                </a:cubicBezTo>
                <a:cubicBezTo>
                  <a:pt x="14" y="24"/>
                  <a:pt x="14" y="24"/>
                  <a:pt x="14" y="24"/>
                </a:cubicBezTo>
                <a:close/>
                <a:moveTo>
                  <a:pt x="47" y="31"/>
                </a:moveTo>
                <a:cubicBezTo>
                  <a:pt x="47" y="31"/>
                  <a:pt x="47" y="31"/>
                  <a:pt x="47" y="31"/>
                </a:cubicBezTo>
                <a:cubicBezTo>
                  <a:pt x="47" y="30"/>
                  <a:pt x="49" y="30"/>
                  <a:pt x="49" y="31"/>
                </a:cubicBezTo>
                <a:cubicBezTo>
                  <a:pt x="50" y="32"/>
                  <a:pt x="50" y="33"/>
                  <a:pt x="49" y="34"/>
                </a:cubicBezTo>
                <a:cubicBezTo>
                  <a:pt x="45" y="38"/>
                  <a:pt x="45" y="38"/>
                  <a:pt x="45" y="38"/>
                </a:cubicBezTo>
                <a:cubicBezTo>
                  <a:pt x="49" y="42"/>
                  <a:pt x="49" y="42"/>
                  <a:pt x="49" y="42"/>
                </a:cubicBezTo>
                <a:cubicBezTo>
                  <a:pt x="50" y="43"/>
                  <a:pt x="50" y="44"/>
                  <a:pt x="49" y="45"/>
                </a:cubicBezTo>
                <a:cubicBezTo>
                  <a:pt x="49" y="46"/>
                  <a:pt x="47" y="46"/>
                  <a:pt x="47" y="45"/>
                </a:cubicBezTo>
                <a:cubicBezTo>
                  <a:pt x="43" y="41"/>
                  <a:pt x="43" y="41"/>
                  <a:pt x="43" y="41"/>
                </a:cubicBezTo>
                <a:cubicBezTo>
                  <a:pt x="38" y="45"/>
                  <a:pt x="38" y="45"/>
                  <a:pt x="38" y="45"/>
                </a:cubicBezTo>
                <a:cubicBezTo>
                  <a:pt x="38" y="46"/>
                  <a:pt x="36" y="46"/>
                  <a:pt x="36" y="45"/>
                </a:cubicBezTo>
                <a:cubicBezTo>
                  <a:pt x="35" y="44"/>
                  <a:pt x="35" y="43"/>
                  <a:pt x="36" y="42"/>
                </a:cubicBezTo>
                <a:cubicBezTo>
                  <a:pt x="40" y="38"/>
                  <a:pt x="40" y="38"/>
                  <a:pt x="40" y="38"/>
                </a:cubicBezTo>
                <a:cubicBezTo>
                  <a:pt x="36" y="34"/>
                  <a:pt x="36" y="34"/>
                  <a:pt x="36" y="34"/>
                </a:cubicBezTo>
                <a:cubicBezTo>
                  <a:pt x="35" y="33"/>
                  <a:pt x="35" y="32"/>
                  <a:pt x="36" y="31"/>
                </a:cubicBezTo>
                <a:cubicBezTo>
                  <a:pt x="36" y="30"/>
                  <a:pt x="38" y="30"/>
                  <a:pt x="38" y="31"/>
                </a:cubicBezTo>
                <a:cubicBezTo>
                  <a:pt x="43" y="35"/>
                  <a:pt x="43" y="35"/>
                  <a:pt x="43" y="35"/>
                </a:cubicBezTo>
                <a:cubicBezTo>
                  <a:pt x="47" y="31"/>
                  <a:pt x="47" y="31"/>
                  <a:pt x="47" y="31"/>
                </a:cubicBezTo>
                <a:close/>
                <a:moveTo>
                  <a:pt x="2" y="45"/>
                </a:moveTo>
                <a:cubicBezTo>
                  <a:pt x="2" y="45"/>
                  <a:pt x="2" y="45"/>
                  <a:pt x="2" y="45"/>
                </a:cubicBezTo>
                <a:cubicBezTo>
                  <a:pt x="1" y="45"/>
                  <a:pt x="0" y="44"/>
                  <a:pt x="0" y="43"/>
                </a:cubicBezTo>
                <a:cubicBezTo>
                  <a:pt x="0" y="42"/>
                  <a:pt x="1" y="41"/>
                  <a:pt x="2" y="41"/>
                </a:cubicBezTo>
                <a:cubicBezTo>
                  <a:pt x="29" y="41"/>
                  <a:pt x="29" y="41"/>
                  <a:pt x="29" y="41"/>
                </a:cubicBezTo>
                <a:cubicBezTo>
                  <a:pt x="31" y="41"/>
                  <a:pt x="31" y="42"/>
                  <a:pt x="31" y="43"/>
                </a:cubicBezTo>
                <a:cubicBezTo>
                  <a:pt x="31" y="44"/>
                  <a:pt x="31" y="45"/>
                  <a:pt x="29" y="45"/>
                </a:cubicBezTo>
                <a:cubicBezTo>
                  <a:pt x="2" y="45"/>
                  <a:pt x="2" y="45"/>
                  <a:pt x="2" y="45"/>
                </a:cubicBezTo>
                <a:close/>
                <a:moveTo>
                  <a:pt x="5" y="12"/>
                </a:moveTo>
                <a:cubicBezTo>
                  <a:pt x="5" y="12"/>
                  <a:pt x="5" y="12"/>
                  <a:pt x="5" y="12"/>
                </a:cubicBezTo>
                <a:cubicBezTo>
                  <a:pt x="5" y="11"/>
                  <a:pt x="6" y="10"/>
                  <a:pt x="7" y="10"/>
                </a:cubicBezTo>
                <a:cubicBezTo>
                  <a:pt x="8" y="10"/>
                  <a:pt x="9" y="11"/>
                  <a:pt x="9" y="12"/>
                </a:cubicBezTo>
                <a:cubicBezTo>
                  <a:pt x="9" y="38"/>
                  <a:pt x="9" y="38"/>
                  <a:pt x="9" y="38"/>
                </a:cubicBezTo>
                <a:cubicBezTo>
                  <a:pt x="9" y="39"/>
                  <a:pt x="8" y="39"/>
                  <a:pt x="7" y="39"/>
                </a:cubicBezTo>
                <a:cubicBezTo>
                  <a:pt x="6" y="39"/>
                  <a:pt x="5" y="39"/>
                  <a:pt x="5" y="38"/>
                </a:cubicBezTo>
                <a:cubicBezTo>
                  <a:pt x="5" y="12"/>
                  <a:pt x="5" y="12"/>
                  <a:pt x="5" y="12"/>
                </a:cubicBezTo>
                <a:close/>
                <a:moveTo>
                  <a:pt x="41" y="8"/>
                </a:moveTo>
                <a:cubicBezTo>
                  <a:pt x="41" y="8"/>
                  <a:pt x="41" y="8"/>
                  <a:pt x="41" y="8"/>
                </a:cubicBezTo>
                <a:cubicBezTo>
                  <a:pt x="41" y="7"/>
                  <a:pt x="42" y="6"/>
                  <a:pt x="43" y="6"/>
                </a:cubicBezTo>
                <a:cubicBezTo>
                  <a:pt x="44" y="6"/>
                  <a:pt x="45" y="7"/>
                  <a:pt x="45" y="8"/>
                </a:cubicBezTo>
                <a:cubicBezTo>
                  <a:pt x="45" y="25"/>
                  <a:pt x="45" y="25"/>
                  <a:pt x="45" y="25"/>
                </a:cubicBezTo>
                <a:cubicBezTo>
                  <a:pt x="45" y="26"/>
                  <a:pt x="44" y="27"/>
                  <a:pt x="43" y="27"/>
                </a:cubicBezTo>
                <a:cubicBezTo>
                  <a:pt x="42" y="27"/>
                  <a:pt x="41" y="26"/>
                  <a:pt x="41" y="25"/>
                </a:cubicBezTo>
                <a:cubicBezTo>
                  <a:pt x="41" y="8"/>
                  <a:pt x="41" y="8"/>
                  <a:pt x="41" y="8"/>
                </a:cubicBezTo>
                <a:close/>
                <a:moveTo>
                  <a:pt x="32" y="2"/>
                </a:moveTo>
                <a:cubicBezTo>
                  <a:pt x="32" y="2"/>
                  <a:pt x="32" y="2"/>
                  <a:pt x="32" y="2"/>
                </a:cubicBezTo>
                <a:cubicBezTo>
                  <a:pt x="32" y="1"/>
                  <a:pt x="33" y="0"/>
                  <a:pt x="34" y="0"/>
                </a:cubicBezTo>
                <a:cubicBezTo>
                  <a:pt x="35" y="0"/>
                  <a:pt x="36" y="1"/>
                  <a:pt x="36" y="2"/>
                </a:cubicBezTo>
                <a:cubicBezTo>
                  <a:pt x="36" y="25"/>
                  <a:pt x="36" y="25"/>
                  <a:pt x="36" y="25"/>
                </a:cubicBezTo>
                <a:cubicBezTo>
                  <a:pt x="36" y="26"/>
                  <a:pt x="35" y="27"/>
                  <a:pt x="34" y="27"/>
                </a:cubicBezTo>
                <a:cubicBezTo>
                  <a:pt x="33" y="27"/>
                  <a:pt x="32" y="26"/>
                  <a:pt x="32" y="25"/>
                </a:cubicBezTo>
                <a:cubicBezTo>
                  <a:pt x="32" y="2"/>
                  <a:pt x="32" y="2"/>
                  <a:pt x="32" y="2"/>
                </a:cubicBezTo>
                <a:close/>
                <a:moveTo>
                  <a:pt x="23" y="16"/>
                </a:moveTo>
                <a:cubicBezTo>
                  <a:pt x="23" y="16"/>
                  <a:pt x="23" y="16"/>
                  <a:pt x="23" y="16"/>
                </a:cubicBezTo>
                <a:cubicBezTo>
                  <a:pt x="23" y="15"/>
                  <a:pt x="24" y="14"/>
                  <a:pt x="25" y="14"/>
                </a:cubicBezTo>
                <a:cubicBezTo>
                  <a:pt x="26" y="14"/>
                  <a:pt x="27" y="15"/>
                  <a:pt x="27" y="16"/>
                </a:cubicBezTo>
                <a:cubicBezTo>
                  <a:pt x="27" y="38"/>
                  <a:pt x="27" y="38"/>
                  <a:pt x="27" y="38"/>
                </a:cubicBezTo>
                <a:cubicBezTo>
                  <a:pt x="27" y="39"/>
                  <a:pt x="26" y="39"/>
                  <a:pt x="25" y="39"/>
                </a:cubicBezTo>
                <a:cubicBezTo>
                  <a:pt x="24" y="39"/>
                  <a:pt x="23" y="39"/>
                  <a:pt x="23" y="38"/>
                </a:cubicBezTo>
                <a:cubicBezTo>
                  <a:pt x="23" y="16"/>
                  <a:pt x="23" y="16"/>
                  <a:pt x="23"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7" name="Freeform 45"/>
          <p:cNvSpPr>
            <a:spLocks noEditPoints="1"/>
          </p:cNvSpPr>
          <p:nvPr/>
        </p:nvSpPr>
        <p:spPr bwMode="auto">
          <a:xfrm>
            <a:off x="1293813" y="1497013"/>
            <a:ext cx="120650" cy="160337"/>
          </a:xfrm>
          <a:custGeom>
            <a:avLst/>
            <a:gdLst>
              <a:gd name="T0" fmla="*/ 12 w 38"/>
              <a:gd name="T1" fmla="*/ 43 h 50"/>
              <a:gd name="T2" fmla="*/ 8 w 38"/>
              <a:gd name="T3" fmla="*/ 49 h 50"/>
              <a:gd name="T4" fmla="*/ 14 w 38"/>
              <a:gd name="T5" fmla="*/ 25 h 50"/>
              <a:gd name="T6" fmla="*/ 13 w 38"/>
              <a:gd name="T7" fmla="*/ 25 h 50"/>
              <a:gd name="T8" fmla="*/ 13 w 38"/>
              <a:gd name="T9" fmla="*/ 13 h 50"/>
              <a:gd name="T10" fmla="*/ 24 w 38"/>
              <a:gd name="T11" fmla="*/ 13 h 50"/>
              <a:gd name="T12" fmla="*/ 24 w 38"/>
              <a:gd name="T13" fmla="*/ 25 h 50"/>
              <a:gd name="T14" fmla="*/ 24 w 38"/>
              <a:gd name="T15" fmla="*/ 25 h 50"/>
              <a:gd name="T16" fmla="*/ 31 w 38"/>
              <a:gd name="T17" fmla="*/ 47 h 50"/>
              <a:gd name="T18" fmla="*/ 27 w 38"/>
              <a:gd name="T19" fmla="*/ 48 h 50"/>
              <a:gd name="T20" fmla="*/ 11 w 38"/>
              <a:gd name="T21" fmla="*/ 27 h 50"/>
              <a:gd name="T22" fmla="*/ 9 w 38"/>
              <a:gd name="T23" fmla="*/ 23 h 50"/>
              <a:gd name="T24" fmla="*/ 11 w 38"/>
              <a:gd name="T25" fmla="*/ 11 h 50"/>
              <a:gd name="T26" fmla="*/ 26 w 38"/>
              <a:gd name="T27" fmla="*/ 11 h 50"/>
              <a:gd name="T28" fmla="*/ 29 w 38"/>
              <a:gd name="T29" fmla="*/ 23 h 50"/>
              <a:gd name="T30" fmla="*/ 26 w 38"/>
              <a:gd name="T31" fmla="*/ 27 h 50"/>
              <a:gd name="T32" fmla="*/ 28 w 38"/>
              <a:gd name="T33" fmla="*/ 28 h 50"/>
              <a:gd name="T34" fmla="*/ 31 w 38"/>
              <a:gd name="T35" fmla="*/ 24 h 50"/>
              <a:gd name="T36" fmla="*/ 28 w 38"/>
              <a:gd name="T37" fmla="*/ 10 h 50"/>
              <a:gd name="T38" fmla="*/ 10 w 38"/>
              <a:gd name="T39" fmla="*/ 10 h 50"/>
              <a:gd name="T40" fmla="*/ 7 w 38"/>
              <a:gd name="T41" fmla="*/ 24 h 50"/>
              <a:gd name="T42" fmla="*/ 11 w 38"/>
              <a:gd name="T43" fmla="*/ 28 h 50"/>
              <a:gd name="T44" fmla="*/ 31 w 38"/>
              <a:gd name="T45" fmla="*/ 24 h 50"/>
              <a:gd name="T46" fmla="*/ 29 w 38"/>
              <a:gd name="T47" fmla="*/ 25 h 50"/>
              <a:gd name="T48" fmla="*/ 19 w 38"/>
              <a:gd name="T49" fmla="*/ 36 h 50"/>
              <a:gd name="T50" fmla="*/ 19 w 38"/>
              <a:gd name="T51" fmla="*/ 36 h 50"/>
              <a:gd name="T52" fmla="*/ 17 w 38"/>
              <a:gd name="T53" fmla="*/ 36 h 50"/>
              <a:gd name="T54" fmla="*/ 17 w 38"/>
              <a:gd name="T55" fmla="*/ 38 h 50"/>
              <a:gd name="T56" fmla="*/ 19 w 38"/>
              <a:gd name="T57" fmla="*/ 38 h 50"/>
              <a:gd name="T58" fmla="*/ 19 w 38"/>
              <a:gd name="T59" fmla="*/ 38 h 50"/>
              <a:gd name="T60" fmla="*/ 20 w 38"/>
              <a:gd name="T61" fmla="*/ 38 h 50"/>
              <a:gd name="T62" fmla="*/ 20 w 38"/>
              <a:gd name="T63" fmla="*/ 36 h 50"/>
              <a:gd name="T64" fmla="*/ 19 w 38"/>
              <a:gd name="T65" fmla="*/ 36 h 50"/>
              <a:gd name="T66" fmla="*/ 19 w 38"/>
              <a:gd name="T67" fmla="*/ 36 h 50"/>
              <a:gd name="T68" fmla="*/ 19 w 38"/>
              <a:gd name="T69" fmla="*/ 36 h 50"/>
              <a:gd name="T70" fmla="*/ 9 w 38"/>
              <a:gd name="T71" fmla="*/ 33 h 50"/>
              <a:gd name="T72" fmla="*/ 2 w 38"/>
              <a:gd name="T73" fmla="*/ 19 h 50"/>
              <a:gd name="T74" fmla="*/ 7 w 38"/>
              <a:gd name="T75" fmla="*/ 7 h 50"/>
              <a:gd name="T76" fmla="*/ 30 w 38"/>
              <a:gd name="T77" fmla="*/ 7 h 50"/>
              <a:gd name="T78" fmla="*/ 35 w 38"/>
              <a:gd name="T79" fmla="*/ 19 h 50"/>
              <a:gd name="T80" fmla="*/ 28 w 38"/>
              <a:gd name="T81" fmla="*/ 33 h 50"/>
              <a:gd name="T82" fmla="*/ 30 w 38"/>
              <a:gd name="T83" fmla="*/ 34 h 50"/>
              <a:gd name="T84" fmla="*/ 38 w 38"/>
              <a:gd name="T85" fmla="*/ 19 h 50"/>
              <a:gd name="T86" fmla="*/ 32 w 38"/>
              <a:gd name="T87" fmla="*/ 6 h 50"/>
              <a:gd name="T88" fmla="*/ 5 w 38"/>
              <a:gd name="T89" fmla="*/ 6 h 50"/>
              <a:gd name="T90" fmla="*/ 2 w 38"/>
              <a:gd name="T91" fmla="*/ 28 h 50"/>
              <a:gd name="T92" fmla="*/ 9 w 38"/>
              <a:gd name="T93" fmla="*/ 34 h 50"/>
              <a:gd name="T94" fmla="*/ 17 w 38"/>
              <a:gd name="T95" fmla="*/ 27 h 50"/>
              <a:gd name="T96" fmla="*/ 13 w 38"/>
              <a:gd name="T97" fmla="*/ 41 h 50"/>
              <a:gd name="T98" fmla="*/ 20 w 38"/>
              <a:gd name="T99" fmla="*/ 27 h 50"/>
              <a:gd name="T100" fmla="*/ 17 w 38"/>
              <a:gd name="T101" fmla="*/ 27 h 50"/>
              <a:gd name="T102" fmla="*/ 22 w 38"/>
              <a:gd name="T103" fmla="*/ 16 h 50"/>
              <a:gd name="T104" fmla="*/ 16 w 38"/>
              <a:gd name="T105" fmla="*/ 16 h 50"/>
              <a:gd name="T106" fmla="*/ 16 w 38"/>
              <a:gd name="T107" fmla="*/ 22 h 50"/>
              <a:gd name="T108" fmla="*/ 19 w 38"/>
              <a:gd name="T109" fmla="*/ 23 h 50"/>
              <a:gd name="T110" fmla="*/ 22 w 38"/>
              <a:gd name="T111" fmla="*/ 22 h 50"/>
              <a:gd name="T112" fmla="*/ 22 w 38"/>
              <a:gd name="T113"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8" h="50">
                <a:moveTo>
                  <a:pt x="25" y="43"/>
                </a:moveTo>
                <a:cubicBezTo>
                  <a:pt x="12" y="43"/>
                  <a:pt x="12" y="43"/>
                  <a:pt x="12" y="43"/>
                </a:cubicBezTo>
                <a:cubicBezTo>
                  <a:pt x="11" y="48"/>
                  <a:pt x="11" y="48"/>
                  <a:pt x="11" y="48"/>
                </a:cubicBezTo>
                <a:cubicBezTo>
                  <a:pt x="10" y="49"/>
                  <a:pt x="9" y="50"/>
                  <a:pt x="8" y="49"/>
                </a:cubicBezTo>
                <a:cubicBezTo>
                  <a:pt x="7" y="49"/>
                  <a:pt x="7" y="48"/>
                  <a:pt x="7" y="47"/>
                </a:cubicBezTo>
                <a:cubicBezTo>
                  <a:pt x="14" y="25"/>
                  <a:pt x="14" y="25"/>
                  <a:pt x="14" y="25"/>
                </a:cubicBezTo>
                <a:cubicBezTo>
                  <a:pt x="14" y="25"/>
                  <a:pt x="13" y="25"/>
                  <a:pt x="13" y="25"/>
                </a:cubicBezTo>
                <a:cubicBezTo>
                  <a:pt x="13" y="25"/>
                  <a:pt x="13" y="25"/>
                  <a:pt x="13" y="25"/>
                </a:cubicBezTo>
                <a:cubicBezTo>
                  <a:pt x="12" y="23"/>
                  <a:pt x="11" y="21"/>
                  <a:pt x="11" y="19"/>
                </a:cubicBezTo>
                <a:cubicBezTo>
                  <a:pt x="11" y="17"/>
                  <a:pt x="12" y="15"/>
                  <a:pt x="13" y="13"/>
                </a:cubicBezTo>
                <a:cubicBezTo>
                  <a:pt x="15" y="12"/>
                  <a:pt x="17" y="11"/>
                  <a:pt x="19" y="11"/>
                </a:cubicBezTo>
                <a:cubicBezTo>
                  <a:pt x="21" y="11"/>
                  <a:pt x="23" y="12"/>
                  <a:pt x="24" y="13"/>
                </a:cubicBezTo>
                <a:cubicBezTo>
                  <a:pt x="26" y="15"/>
                  <a:pt x="27" y="17"/>
                  <a:pt x="27" y="19"/>
                </a:cubicBezTo>
                <a:cubicBezTo>
                  <a:pt x="27" y="21"/>
                  <a:pt x="26" y="23"/>
                  <a:pt x="24" y="25"/>
                </a:cubicBezTo>
                <a:cubicBezTo>
                  <a:pt x="24" y="25"/>
                  <a:pt x="24" y="25"/>
                  <a:pt x="24" y="25"/>
                </a:cubicBezTo>
                <a:cubicBezTo>
                  <a:pt x="24" y="25"/>
                  <a:pt x="24" y="25"/>
                  <a:pt x="24" y="25"/>
                </a:cubicBezTo>
                <a:cubicBezTo>
                  <a:pt x="24" y="25"/>
                  <a:pt x="24" y="25"/>
                  <a:pt x="24" y="25"/>
                </a:cubicBezTo>
                <a:cubicBezTo>
                  <a:pt x="31" y="47"/>
                  <a:pt x="31" y="47"/>
                  <a:pt x="31" y="47"/>
                </a:cubicBezTo>
                <a:cubicBezTo>
                  <a:pt x="31" y="48"/>
                  <a:pt x="30" y="49"/>
                  <a:pt x="29" y="49"/>
                </a:cubicBezTo>
                <a:cubicBezTo>
                  <a:pt x="28" y="50"/>
                  <a:pt x="27" y="49"/>
                  <a:pt x="27" y="48"/>
                </a:cubicBezTo>
                <a:cubicBezTo>
                  <a:pt x="25" y="43"/>
                  <a:pt x="25" y="43"/>
                  <a:pt x="25" y="43"/>
                </a:cubicBezTo>
                <a:close/>
                <a:moveTo>
                  <a:pt x="11" y="27"/>
                </a:moveTo>
                <a:cubicBezTo>
                  <a:pt x="11" y="27"/>
                  <a:pt x="11" y="27"/>
                  <a:pt x="11" y="27"/>
                </a:cubicBezTo>
                <a:cubicBezTo>
                  <a:pt x="10" y="26"/>
                  <a:pt x="9" y="24"/>
                  <a:pt x="9" y="23"/>
                </a:cubicBezTo>
                <a:cubicBezTo>
                  <a:pt x="8" y="22"/>
                  <a:pt x="8" y="21"/>
                  <a:pt x="8" y="19"/>
                </a:cubicBezTo>
                <a:cubicBezTo>
                  <a:pt x="8" y="16"/>
                  <a:pt x="9" y="13"/>
                  <a:pt x="11" y="11"/>
                </a:cubicBezTo>
                <a:cubicBezTo>
                  <a:pt x="13" y="10"/>
                  <a:pt x="16" y="8"/>
                  <a:pt x="19" y="8"/>
                </a:cubicBezTo>
                <a:cubicBezTo>
                  <a:pt x="22" y="8"/>
                  <a:pt x="24" y="10"/>
                  <a:pt x="26" y="11"/>
                </a:cubicBezTo>
                <a:cubicBezTo>
                  <a:pt x="28" y="13"/>
                  <a:pt x="29" y="16"/>
                  <a:pt x="29" y="19"/>
                </a:cubicBezTo>
                <a:cubicBezTo>
                  <a:pt x="29" y="21"/>
                  <a:pt x="29" y="22"/>
                  <a:pt x="29" y="23"/>
                </a:cubicBezTo>
                <a:cubicBezTo>
                  <a:pt x="29" y="23"/>
                  <a:pt x="29" y="23"/>
                  <a:pt x="29" y="23"/>
                </a:cubicBezTo>
                <a:cubicBezTo>
                  <a:pt x="28" y="25"/>
                  <a:pt x="27" y="26"/>
                  <a:pt x="26" y="27"/>
                </a:cubicBezTo>
                <a:cubicBezTo>
                  <a:pt x="26" y="27"/>
                  <a:pt x="26" y="28"/>
                  <a:pt x="26" y="28"/>
                </a:cubicBezTo>
                <a:cubicBezTo>
                  <a:pt x="27" y="29"/>
                  <a:pt x="27" y="29"/>
                  <a:pt x="28" y="28"/>
                </a:cubicBezTo>
                <a:cubicBezTo>
                  <a:pt x="29" y="27"/>
                  <a:pt x="30" y="26"/>
                  <a:pt x="31" y="24"/>
                </a:cubicBezTo>
                <a:cubicBezTo>
                  <a:pt x="31" y="24"/>
                  <a:pt x="31" y="24"/>
                  <a:pt x="31" y="24"/>
                </a:cubicBezTo>
                <a:cubicBezTo>
                  <a:pt x="31" y="23"/>
                  <a:pt x="32" y="21"/>
                  <a:pt x="32" y="19"/>
                </a:cubicBezTo>
                <a:cubicBezTo>
                  <a:pt x="32" y="15"/>
                  <a:pt x="30" y="12"/>
                  <a:pt x="28" y="10"/>
                </a:cubicBezTo>
                <a:cubicBezTo>
                  <a:pt x="26" y="7"/>
                  <a:pt x="22" y="6"/>
                  <a:pt x="19" y="6"/>
                </a:cubicBezTo>
                <a:cubicBezTo>
                  <a:pt x="15" y="6"/>
                  <a:pt x="12" y="7"/>
                  <a:pt x="10" y="10"/>
                </a:cubicBezTo>
                <a:cubicBezTo>
                  <a:pt x="7" y="12"/>
                  <a:pt x="6" y="15"/>
                  <a:pt x="6" y="19"/>
                </a:cubicBezTo>
                <a:cubicBezTo>
                  <a:pt x="6" y="21"/>
                  <a:pt x="6" y="23"/>
                  <a:pt x="7" y="24"/>
                </a:cubicBezTo>
                <a:cubicBezTo>
                  <a:pt x="7" y="26"/>
                  <a:pt x="8" y="27"/>
                  <a:pt x="10" y="28"/>
                </a:cubicBezTo>
                <a:cubicBezTo>
                  <a:pt x="10" y="29"/>
                  <a:pt x="11" y="29"/>
                  <a:pt x="11" y="28"/>
                </a:cubicBezTo>
                <a:cubicBezTo>
                  <a:pt x="12" y="28"/>
                  <a:pt x="12" y="27"/>
                  <a:pt x="11" y="27"/>
                </a:cubicBezTo>
                <a:close/>
                <a:moveTo>
                  <a:pt x="31" y="24"/>
                </a:moveTo>
                <a:cubicBezTo>
                  <a:pt x="31" y="24"/>
                  <a:pt x="31" y="24"/>
                  <a:pt x="31" y="24"/>
                </a:cubicBezTo>
                <a:cubicBezTo>
                  <a:pt x="29" y="25"/>
                  <a:pt x="29" y="25"/>
                  <a:pt x="29" y="25"/>
                </a:cubicBezTo>
                <a:cubicBezTo>
                  <a:pt x="30" y="25"/>
                  <a:pt x="30" y="25"/>
                  <a:pt x="31" y="24"/>
                </a:cubicBezTo>
                <a:close/>
                <a:moveTo>
                  <a:pt x="19" y="36"/>
                </a:moveTo>
                <a:cubicBezTo>
                  <a:pt x="19" y="36"/>
                  <a:pt x="19" y="36"/>
                  <a:pt x="19" y="36"/>
                </a:cubicBezTo>
                <a:cubicBezTo>
                  <a:pt x="19" y="36"/>
                  <a:pt x="19" y="36"/>
                  <a:pt x="19" y="36"/>
                </a:cubicBezTo>
                <a:cubicBezTo>
                  <a:pt x="18" y="36"/>
                  <a:pt x="18" y="36"/>
                  <a:pt x="18" y="36"/>
                </a:cubicBezTo>
                <a:cubicBezTo>
                  <a:pt x="18" y="36"/>
                  <a:pt x="17" y="36"/>
                  <a:pt x="17" y="36"/>
                </a:cubicBezTo>
                <a:cubicBezTo>
                  <a:pt x="17" y="35"/>
                  <a:pt x="16" y="36"/>
                  <a:pt x="16" y="37"/>
                </a:cubicBezTo>
                <a:cubicBezTo>
                  <a:pt x="16" y="37"/>
                  <a:pt x="16" y="38"/>
                  <a:pt x="17" y="38"/>
                </a:cubicBezTo>
                <a:cubicBezTo>
                  <a:pt x="17" y="38"/>
                  <a:pt x="18" y="38"/>
                  <a:pt x="18" y="38"/>
                </a:cubicBezTo>
                <a:cubicBezTo>
                  <a:pt x="18" y="38"/>
                  <a:pt x="18" y="38"/>
                  <a:pt x="19" y="38"/>
                </a:cubicBezTo>
                <a:cubicBezTo>
                  <a:pt x="19" y="38"/>
                  <a:pt x="19" y="38"/>
                  <a:pt x="19" y="38"/>
                </a:cubicBezTo>
                <a:cubicBezTo>
                  <a:pt x="19" y="38"/>
                  <a:pt x="19" y="38"/>
                  <a:pt x="19" y="38"/>
                </a:cubicBezTo>
                <a:cubicBezTo>
                  <a:pt x="19" y="38"/>
                  <a:pt x="19" y="38"/>
                  <a:pt x="20" y="38"/>
                </a:cubicBezTo>
                <a:cubicBezTo>
                  <a:pt x="20" y="38"/>
                  <a:pt x="20" y="38"/>
                  <a:pt x="20" y="38"/>
                </a:cubicBezTo>
                <a:cubicBezTo>
                  <a:pt x="21" y="38"/>
                  <a:pt x="22" y="37"/>
                  <a:pt x="22" y="37"/>
                </a:cubicBezTo>
                <a:cubicBezTo>
                  <a:pt x="21" y="36"/>
                  <a:pt x="21" y="35"/>
                  <a:pt x="20" y="36"/>
                </a:cubicBezTo>
                <a:cubicBezTo>
                  <a:pt x="20" y="36"/>
                  <a:pt x="20" y="36"/>
                  <a:pt x="19" y="36"/>
                </a:cubicBezTo>
                <a:cubicBezTo>
                  <a:pt x="19" y="36"/>
                  <a:pt x="19" y="36"/>
                  <a:pt x="19" y="36"/>
                </a:cubicBezTo>
                <a:cubicBezTo>
                  <a:pt x="19" y="36"/>
                  <a:pt x="19" y="36"/>
                  <a:pt x="19" y="36"/>
                </a:cubicBezTo>
                <a:cubicBezTo>
                  <a:pt x="19" y="36"/>
                  <a:pt x="19" y="36"/>
                  <a:pt x="19" y="36"/>
                </a:cubicBezTo>
                <a:cubicBezTo>
                  <a:pt x="19" y="36"/>
                  <a:pt x="19" y="36"/>
                  <a:pt x="19" y="36"/>
                </a:cubicBezTo>
                <a:cubicBezTo>
                  <a:pt x="19" y="36"/>
                  <a:pt x="19" y="36"/>
                  <a:pt x="19" y="36"/>
                </a:cubicBezTo>
                <a:close/>
                <a:moveTo>
                  <a:pt x="9" y="33"/>
                </a:moveTo>
                <a:cubicBezTo>
                  <a:pt x="9" y="33"/>
                  <a:pt x="9" y="33"/>
                  <a:pt x="9" y="33"/>
                </a:cubicBezTo>
                <a:cubicBezTo>
                  <a:pt x="7" y="31"/>
                  <a:pt x="5" y="29"/>
                  <a:pt x="4" y="27"/>
                </a:cubicBezTo>
                <a:cubicBezTo>
                  <a:pt x="3" y="24"/>
                  <a:pt x="2" y="22"/>
                  <a:pt x="2" y="19"/>
                </a:cubicBezTo>
                <a:cubicBezTo>
                  <a:pt x="2" y="14"/>
                  <a:pt x="4" y="10"/>
                  <a:pt x="7" y="7"/>
                </a:cubicBezTo>
                <a:cubicBezTo>
                  <a:pt x="7" y="7"/>
                  <a:pt x="7" y="7"/>
                  <a:pt x="7" y="7"/>
                </a:cubicBezTo>
                <a:cubicBezTo>
                  <a:pt x="10" y="4"/>
                  <a:pt x="14" y="2"/>
                  <a:pt x="19" y="2"/>
                </a:cubicBezTo>
                <a:cubicBezTo>
                  <a:pt x="23" y="2"/>
                  <a:pt x="27" y="4"/>
                  <a:pt x="30" y="7"/>
                </a:cubicBezTo>
                <a:cubicBezTo>
                  <a:pt x="30" y="7"/>
                  <a:pt x="30" y="7"/>
                  <a:pt x="30" y="7"/>
                </a:cubicBezTo>
                <a:cubicBezTo>
                  <a:pt x="33" y="10"/>
                  <a:pt x="35" y="14"/>
                  <a:pt x="35" y="19"/>
                </a:cubicBezTo>
                <a:cubicBezTo>
                  <a:pt x="35" y="22"/>
                  <a:pt x="35" y="24"/>
                  <a:pt x="33" y="27"/>
                </a:cubicBezTo>
                <a:cubicBezTo>
                  <a:pt x="32" y="29"/>
                  <a:pt x="30" y="31"/>
                  <a:pt x="28" y="33"/>
                </a:cubicBezTo>
                <a:cubicBezTo>
                  <a:pt x="28" y="33"/>
                  <a:pt x="28" y="34"/>
                  <a:pt x="28" y="34"/>
                </a:cubicBezTo>
                <a:cubicBezTo>
                  <a:pt x="28" y="35"/>
                  <a:pt x="29" y="35"/>
                  <a:pt x="30" y="34"/>
                </a:cubicBezTo>
                <a:cubicBezTo>
                  <a:pt x="32" y="33"/>
                  <a:pt x="34" y="30"/>
                  <a:pt x="35" y="28"/>
                </a:cubicBezTo>
                <a:cubicBezTo>
                  <a:pt x="37" y="25"/>
                  <a:pt x="38" y="22"/>
                  <a:pt x="38" y="19"/>
                </a:cubicBezTo>
                <a:cubicBezTo>
                  <a:pt x="38" y="14"/>
                  <a:pt x="35" y="9"/>
                  <a:pt x="32" y="6"/>
                </a:cubicBezTo>
                <a:cubicBezTo>
                  <a:pt x="32" y="6"/>
                  <a:pt x="32" y="6"/>
                  <a:pt x="32" y="6"/>
                </a:cubicBezTo>
                <a:cubicBezTo>
                  <a:pt x="29" y="2"/>
                  <a:pt x="24" y="0"/>
                  <a:pt x="19" y="0"/>
                </a:cubicBezTo>
                <a:cubicBezTo>
                  <a:pt x="14" y="0"/>
                  <a:pt x="9" y="2"/>
                  <a:pt x="5" y="6"/>
                </a:cubicBezTo>
                <a:cubicBezTo>
                  <a:pt x="2" y="9"/>
                  <a:pt x="0" y="14"/>
                  <a:pt x="0" y="19"/>
                </a:cubicBezTo>
                <a:cubicBezTo>
                  <a:pt x="0" y="22"/>
                  <a:pt x="1" y="25"/>
                  <a:pt x="2" y="28"/>
                </a:cubicBezTo>
                <a:cubicBezTo>
                  <a:pt x="3" y="30"/>
                  <a:pt x="5" y="33"/>
                  <a:pt x="8" y="34"/>
                </a:cubicBezTo>
                <a:cubicBezTo>
                  <a:pt x="8" y="35"/>
                  <a:pt x="9" y="35"/>
                  <a:pt x="9" y="34"/>
                </a:cubicBezTo>
                <a:cubicBezTo>
                  <a:pt x="10" y="34"/>
                  <a:pt x="10" y="33"/>
                  <a:pt x="9" y="33"/>
                </a:cubicBezTo>
                <a:close/>
                <a:moveTo>
                  <a:pt x="17" y="27"/>
                </a:moveTo>
                <a:cubicBezTo>
                  <a:pt x="17" y="27"/>
                  <a:pt x="17" y="27"/>
                  <a:pt x="17" y="27"/>
                </a:cubicBezTo>
                <a:cubicBezTo>
                  <a:pt x="13" y="41"/>
                  <a:pt x="13" y="41"/>
                  <a:pt x="13" y="41"/>
                </a:cubicBezTo>
                <a:cubicBezTo>
                  <a:pt x="25" y="41"/>
                  <a:pt x="25" y="41"/>
                  <a:pt x="25" y="41"/>
                </a:cubicBezTo>
                <a:cubicBezTo>
                  <a:pt x="20" y="27"/>
                  <a:pt x="20" y="27"/>
                  <a:pt x="20" y="27"/>
                </a:cubicBezTo>
                <a:cubicBezTo>
                  <a:pt x="20" y="27"/>
                  <a:pt x="19" y="27"/>
                  <a:pt x="19" y="27"/>
                </a:cubicBezTo>
                <a:cubicBezTo>
                  <a:pt x="18" y="27"/>
                  <a:pt x="18" y="27"/>
                  <a:pt x="17" y="27"/>
                </a:cubicBezTo>
                <a:close/>
                <a:moveTo>
                  <a:pt x="22" y="16"/>
                </a:moveTo>
                <a:cubicBezTo>
                  <a:pt x="22" y="16"/>
                  <a:pt x="22" y="16"/>
                  <a:pt x="22" y="16"/>
                </a:cubicBezTo>
                <a:cubicBezTo>
                  <a:pt x="21" y="15"/>
                  <a:pt x="20" y="15"/>
                  <a:pt x="19" y="15"/>
                </a:cubicBezTo>
                <a:cubicBezTo>
                  <a:pt x="18" y="15"/>
                  <a:pt x="17" y="15"/>
                  <a:pt x="16" y="16"/>
                </a:cubicBezTo>
                <a:cubicBezTo>
                  <a:pt x="15" y="17"/>
                  <a:pt x="15" y="18"/>
                  <a:pt x="15" y="19"/>
                </a:cubicBezTo>
                <a:cubicBezTo>
                  <a:pt x="15" y="20"/>
                  <a:pt x="15" y="21"/>
                  <a:pt x="16" y="22"/>
                </a:cubicBezTo>
                <a:cubicBezTo>
                  <a:pt x="16" y="22"/>
                  <a:pt x="16" y="22"/>
                  <a:pt x="16" y="22"/>
                </a:cubicBezTo>
                <a:cubicBezTo>
                  <a:pt x="17" y="23"/>
                  <a:pt x="18" y="23"/>
                  <a:pt x="19" y="23"/>
                </a:cubicBezTo>
                <a:cubicBezTo>
                  <a:pt x="20" y="23"/>
                  <a:pt x="21" y="23"/>
                  <a:pt x="22" y="22"/>
                </a:cubicBezTo>
                <a:cubicBezTo>
                  <a:pt x="22" y="22"/>
                  <a:pt x="22" y="22"/>
                  <a:pt x="22" y="22"/>
                </a:cubicBezTo>
                <a:cubicBezTo>
                  <a:pt x="22" y="21"/>
                  <a:pt x="23" y="20"/>
                  <a:pt x="23" y="19"/>
                </a:cubicBezTo>
                <a:cubicBezTo>
                  <a:pt x="23" y="18"/>
                  <a:pt x="22" y="17"/>
                  <a:pt x="22"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8" name="Freeform 46"/>
          <p:cNvSpPr>
            <a:spLocks noEditPoints="1"/>
          </p:cNvSpPr>
          <p:nvPr/>
        </p:nvSpPr>
        <p:spPr bwMode="auto">
          <a:xfrm>
            <a:off x="998538" y="1497013"/>
            <a:ext cx="158750" cy="160337"/>
          </a:xfrm>
          <a:custGeom>
            <a:avLst/>
            <a:gdLst>
              <a:gd name="T0" fmla="*/ 9 w 50"/>
              <a:gd name="T1" fmla="*/ 18 h 50"/>
              <a:gd name="T2" fmla="*/ 8 w 50"/>
              <a:gd name="T3" fmla="*/ 27 h 50"/>
              <a:gd name="T4" fmla="*/ 41 w 50"/>
              <a:gd name="T5" fmla="*/ 28 h 50"/>
              <a:gd name="T6" fmla="*/ 42 w 50"/>
              <a:gd name="T7" fmla="*/ 20 h 50"/>
              <a:gd name="T8" fmla="*/ 17 w 50"/>
              <a:gd name="T9" fmla="*/ 26 h 50"/>
              <a:gd name="T10" fmla="*/ 11 w 50"/>
              <a:gd name="T11" fmla="*/ 26 h 50"/>
              <a:gd name="T12" fmla="*/ 17 w 50"/>
              <a:gd name="T13" fmla="*/ 21 h 50"/>
              <a:gd name="T14" fmla="*/ 40 w 50"/>
              <a:gd name="T15" fmla="*/ 26 h 50"/>
              <a:gd name="T16" fmla="*/ 21 w 50"/>
              <a:gd name="T17" fmla="*/ 26 h 50"/>
              <a:gd name="T18" fmla="*/ 40 w 50"/>
              <a:gd name="T19" fmla="*/ 21 h 50"/>
              <a:gd name="T20" fmla="*/ 48 w 50"/>
              <a:gd name="T21" fmla="*/ 14 h 50"/>
              <a:gd name="T22" fmla="*/ 47 w 50"/>
              <a:gd name="T23" fmla="*/ 14 h 50"/>
              <a:gd name="T24" fmla="*/ 40 w 50"/>
              <a:gd name="T25" fmla="*/ 11 h 50"/>
              <a:gd name="T26" fmla="*/ 31 w 50"/>
              <a:gd name="T27" fmla="*/ 6 h 50"/>
              <a:gd name="T28" fmla="*/ 20 w 50"/>
              <a:gd name="T29" fmla="*/ 0 h 50"/>
              <a:gd name="T30" fmla="*/ 19 w 50"/>
              <a:gd name="T31" fmla="*/ 2 h 50"/>
              <a:gd name="T32" fmla="*/ 29 w 50"/>
              <a:gd name="T33" fmla="*/ 9 h 50"/>
              <a:gd name="T34" fmla="*/ 10 w 50"/>
              <a:gd name="T35" fmla="*/ 11 h 50"/>
              <a:gd name="T36" fmla="*/ 3 w 50"/>
              <a:gd name="T37" fmla="*/ 14 h 50"/>
              <a:gd name="T38" fmla="*/ 0 w 50"/>
              <a:gd name="T39" fmla="*/ 40 h 50"/>
              <a:gd name="T40" fmla="*/ 3 w 50"/>
              <a:gd name="T41" fmla="*/ 47 h 50"/>
              <a:gd name="T42" fmla="*/ 41 w 50"/>
              <a:gd name="T43" fmla="*/ 50 h 50"/>
              <a:gd name="T44" fmla="*/ 47 w 50"/>
              <a:gd name="T45" fmla="*/ 47 h 50"/>
              <a:gd name="T46" fmla="*/ 50 w 50"/>
              <a:gd name="T47" fmla="*/ 40 h 50"/>
              <a:gd name="T48" fmla="*/ 48 w 50"/>
              <a:gd name="T49" fmla="*/ 14 h 50"/>
              <a:gd name="T50" fmla="*/ 46 w 50"/>
              <a:gd name="T51" fmla="*/ 40 h 50"/>
              <a:gd name="T52" fmla="*/ 45 w 50"/>
              <a:gd name="T53" fmla="*/ 44 h 50"/>
              <a:gd name="T54" fmla="*/ 10 w 50"/>
              <a:gd name="T55" fmla="*/ 46 h 50"/>
              <a:gd name="T56" fmla="*/ 6 w 50"/>
              <a:gd name="T57" fmla="*/ 44 h 50"/>
              <a:gd name="T58" fmla="*/ 4 w 50"/>
              <a:gd name="T59" fmla="*/ 21 h 50"/>
              <a:gd name="T60" fmla="*/ 6 w 50"/>
              <a:gd name="T61" fmla="*/ 16 h 50"/>
              <a:gd name="T62" fmla="*/ 41 w 50"/>
              <a:gd name="T63" fmla="*/ 15 h 50"/>
              <a:gd name="T64" fmla="*/ 45 w 50"/>
              <a:gd name="T65" fmla="*/ 17 h 50"/>
              <a:gd name="T66" fmla="*/ 46 w 50"/>
              <a:gd name="T67" fmla="*/ 40 h 50"/>
              <a:gd name="T68" fmla="*/ 40 w 50"/>
              <a:gd name="T69" fmla="*/ 32 h 50"/>
              <a:gd name="T70" fmla="*/ 30 w 50"/>
              <a:gd name="T71" fmla="*/ 32 h 50"/>
              <a:gd name="T72" fmla="*/ 28 w 50"/>
              <a:gd name="T73" fmla="*/ 37 h 50"/>
              <a:gd name="T74" fmla="*/ 30 w 50"/>
              <a:gd name="T75" fmla="*/ 42 h 50"/>
              <a:gd name="T76" fmla="*/ 40 w 50"/>
              <a:gd name="T77" fmla="*/ 42 h 50"/>
              <a:gd name="T78" fmla="*/ 42 w 50"/>
              <a:gd name="T79" fmla="*/ 37 h 50"/>
              <a:gd name="T80" fmla="*/ 40 w 50"/>
              <a:gd name="T81" fmla="*/ 32 h 50"/>
              <a:gd name="T82" fmla="*/ 39 w 50"/>
              <a:gd name="T83" fmla="*/ 40 h 50"/>
              <a:gd name="T84" fmla="*/ 35 w 50"/>
              <a:gd name="T85" fmla="*/ 41 h 50"/>
              <a:gd name="T86" fmla="*/ 32 w 50"/>
              <a:gd name="T87" fmla="*/ 40 h 50"/>
              <a:gd name="T88" fmla="*/ 32 w 50"/>
              <a:gd name="T89" fmla="*/ 33 h 50"/>
              <a:gd name="T90" fmla="*/ 35 w 50"/>
              <a:gd name="T91" fmla="*/ 32 h 50"/>
              <a:gd name="T92" fmla="*/ 39 w 50"/>
              <a:gd name="T93" fmla="*/ 33 h 50"/>
              <a:gd name="T94" fmla="*/ 39 w 50"/>
              <a:gd name="T95"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41" y="18"/>
                </a:moveTo>
                <a:cubicBezTo>
                  <a:pt x="9" y="18"/>
                  <a:pt x="9" y="18"/>
                  <a:pt x="9" y="18"/>
                </a:cubicBezTo>
                <a:cubicBezTo>
                  <a:pt x="9" y="18"/>
                  <a:pt x="8" y="19"/>
                  <a:pt x="8" y="20"/>
                </a:cubicBezTo>
                <a:cubicBezTo>
                  <a:pt x="8" y="27"/>
                  <a:pt x="8" y="27"/>
                  <a:pt x="8" y="27"/>
                </a:cubicBezTo>
                <a:cubicBezTo>
                  <a:pt x="8" y="27"/>
                  <a:pt x="9" y="28"/>
                  <a:pt x="9" y="28"/>
                </a:cubicBezTo>
                <a:cubicBezTo>
                  <a:pt x="41" y="28"/>
                  <a:pt x="41" y="28"/>
                  <a:pt x="41" y="28"/>
                </a:cubicBezTo>
                <a:cubicBezTo>
                  <a:pt x="42" y="28"/>
                  <a:pt x="42" y="27"/>
                  <a:pt x="42" y="27"/>
                </a:cubicBezTo>
                <a:cubicBezTo>
                  <a:pt x="42" y="20"/>
                  <a:pt x="42" y="20"/>
                  <a:pt x="42" y="20"/>
                </a:cubicBezTo>
                <a:cubicBezTo>
                  <a:pt x="42" y="19"/>
                  <a:pt x="42" y="18"/>
                  <a:pt x="41" y="18"/>
                </a:cubicBezTo>
                <a:close/>
                <a:moveTo>
                  <a:pt x="17" y="26"/>
                </a:moveTo>
                <a:cubicBezTo>
                  <a:pt x="17" y="26"/>
                  <a:pt x="17" y="26"/>
                  <a:pt x="17" y="26"/>
                </a:cubicBezTo>
                <a:cubicBezTo>
                  <a:pt x="11" y="26"/>
                  <a:pt x="11" y="26"/>
                  <a:pt x="11" y="26"/>
                </a:cubicBezTo>
                <a:cubicBezTo>
                  <a:pt x="11" y="21"/>
                  <a:pt x="11" y="21"/>
                  <a:pt x="11" y="21"/>
                </a:cubicBezTo>
                <a:cubicBezTo>
                  <a:pt x="17" y="21"/>
                  <a:pt x="17" y="21"/>
                  <a:pt x="17" y="21"/>
                </a:cubicBezTo>
                <a:cubicBezTo>
                  <a:pt x="17" y="26"/>
                  <a:pt x="17" y="26"/>
                  <a:pt x="17" y="26"/>
                </a:cubicBezTo>
                <a:close/>
                <a:moveTo>
                  <a:pt x="40" y="26"/>
                </a:moveTo>
                <a:cubicBezTo>
                  <a:pt x="40" y="26"/>
                  <a:pt x="40" y="26"/>
                  <a:pt x="40" y="26"/>
                </a:cubicBezTo>
                <a:cubicBezTo>
                  <a:pt x="21" y="26"/>
                  <a:pt x="21" y="26"/>
                  <a:pt x="21" y="26"/>
                </a:cubicBezTo>
                <a:cubicBezTo>
                  <a:pt x="21" y="21"/>
                  <a:pt x="21" y="21"/>
                  <a:pt x="21" y="21"/>
                </a:cubicBezTo>
                <a:cubicBezTo>
                  <a:pt x="40" y="21"/>
                  <a:pt x="40" y="21"/>
                  <a:pt x="40" y="21"/>
                </a:cubicBezTo>
                <a:cubicBezTo>
                  <a:pt x="40" y="26"/>
                  <a:pt x="40" y="26"/>
                  <a:pt x="40" y="26"/>
                </a:cubicBezTo>
                <a:close/>
                <a:moveTo>
                  <a:pt x="48" y="14"/>
                </a:moveTo>
                <a:cubicBezTo>
                  <a:pt x="48" y="14"/>
                  <a:pt x="48" y="14"/>
                  <a:pt x="48" y="14"/>
                </a:cubicBezTo>
                <a:cubicBezTo>
                  <a:pt x="47" y="14"/>
                  <a:pt x="47" y="14"/>
                  <a:pt x="47" y="14"/>
                </a:cubicBezTo>
                <a:cubicBezTo>
                  <a:pt x="46" y="12"/>
                  <a:pt x="43" y="11"/>
                  <a:pt x="41" y="11"/>
                </a:cubicBezTo>
                <a:cubicBezTo>
                  <a:pt x="40" y="11"/>
                  <a:pt x="40" y="11"/>
                  <a:pt x="40" y="11"/>
                </a:cubicBezTo>
                <a:cubicBezTo>
                  <a:pt x="40" y="11"/>
                  <a:pt x="40" y="11"/>
                  <a:pt x="40" y="11"/>
                </a:cubicBezTo>
                <a:cubicBezTo>
                  <a:pt x="31" y="6"/>
                  <a:pt x="31" y="6"/>
                  <a:pt x="31" y="6"/>
                </a:cubicBezTo>
                <a:cubicBezTo>
                  <a:pt x="31" y="6"/>
                  <a:pt x="30" y="6"/>
                  <a:pt x="30" y="6"/>
                </a:cubicBezTo>
                <a:cubicBezTo>
                  <a:pt x="20" y="0"/>
                  <a:pt x="20" y="0"/>
                  <a:pt x="20" y="0"/>
                </a:cubicBezTo>
                <a:cubicBezTo>
                  <a:pt x="19" y="0"/>
                  <a:pt x="19" y="0"/>
                  <a:pt x="18" y="1"/>
                </a:cubicBezTo>
                <a:cubicBezTo>
                  <a:pt x="18" y="1"/>
                  <a:pt x="18" y="2"/>
                  <a:pt x="19" y="2"/>
                </a:cubicBezTo>
                <a:cubicBezTo>
                  <a:pt x="28" y="8"/>
                  <a:pt x="28" y="8"/>
                  <a:pt x="28" y="8"/>
                </a:cubicBezTo>
                <a:cubicBezTo>
                  <a:pt x="29" y="9"/>
                  <a:pt x="29" y="9"/>
                  <a:pt x="29" y="9"/>
                </a:cubicBezTo>
                <a:cubicBezTo>
                  <a:pt x="32" y="11"/>
                  <a:pt x="32" y="11"/>
                  <a:pt x="32" y="11"/>
                </a:cubicBezTo>
                <a:cubicBezTo>
                  <a:pt x="10" y="11"/>
                  <a:pt x="10" y="11"/>
                  <a:pt x="10" y="11"/>
                </a:cubicBezTo>
                <a:cubicBezTo>
                  <a:pt x="7" y="11"/>
                  <a:pt x="5" y="12"/>
                  <a:pt x="3" y="14"/>
                </a:cubicBezTo>
                <a:cubicBezTo>
                  <a:pt x="3" y="14"/>
                  <a:pt x="3" y="14"/>
                  <a:pt x="3" y="14"/>
                </a:cubicBezTo>
                <a:cubicBezTo>
                  <a:pt x="2" y="15"/>
                  <a:pt x="0" y="18"/>
                  <a:pt x="0" y="21"/>
                </a:cubicBezTo>
                <a:cubicBezTo>
                  <a:pt x="0" y="40"/>
                  <a:pt x="0" y="40"/>
                  <a:pt x="0" y="40"/>
                </a:cubicBezTo>
                <a:cubicBezTo>
                  <a:pt x="0" y="43"/>
                  <a:pt x="1" y="45"/>
                  <a:pt x="3" y="47"/>
                </a:cubicBezTo>
                <a:cubicBezTo>
                  <a:pt x="3" y="47"/>
                  <a:pt x="3" y="47"/>
                  <a:pt x="3" y="47"/>
                </a:cubicBezTo>
                <a:cubicBezTo>
                  <a:pt x="5" y="48"/>
                  <a:pt x="7" y="50"/>
                  <a:pt x="10" y="50"/>
                </a:cubicBezTo>
                <a:cubicBezTo>
                  <a:pt x="41" y="50"/>
                  <a:pt x="41" y="50"/>
                  <a:pt x="41" y="50"/>
                </a:cubicBezTo>
                <a:cubicBezTo>
                  <a:pt x="43" y="50"/>
                  <a:pt x="46" y="48"/>
                  <a:pt x="47" y="47"/>
                </a:cubicBezTo>
                <a:cubicBezTo>
                  <a:pt x="47" y="47"/>
                  <a:pt x="47" y="47"/>
                  <a:pt x="47" y="47"/>
                </a:cubicBezTo>
                <a:cubicBezTo>
                  <a:pt x="47" y="47"/>
                  <a:pt x="47" y="47"/>
                  <a:pt x="47" y="47"/>
                </a:cubicBezTo>
                <a:cubicBezTo>
                  <a:pt x="49" y="45"/>
                  <a:pt x="50" y="43"/>
                  <a:pt x="50" y="40"/>
                </a:cubicBezTo>
                <a:cubicBezTo>
                  <a:pt x="50" y="21"/>
                  <a:pt x="50" y="21"/>
                  <a:pt x="50" y="21"/>
                </a:cubicBezTo>
                <a:cubicBezTo>
                  <a:pt x="50" y="18"/>
                  <a:pt x="49" y="16"/>
                  <a:pt x="48" y="14"/>
                </a:cubicBezTo>
                <a:close/>
                <a:moveTo>
                  <a:pt x="46" y="40"/>
                </a:moveTo>
                <a:cubicBezTo>
                  <a:pt x="46" y="40"/>
                  <a:pt x="46" y="40"/>
                  <a:pt x="46" y="40"/>
                </a:cubicBezTo>
                <a:cubicBezTo>
                  <a:pt x="46" y="42"/>
                  <a:pt x="46" y="43"/>
                  <a:pt x="45" y="44"/>
                </a:cubicBezTo>
                <a:cubicBezTo>
                  <a:pt x="45" y="44"/>
                  <a:pt x="45" y="44"/>
                  <a:pt x="45" y="44"/>
                </a:cubicBezTo>
                <a:cubicBezTo>
                  <a:pt x="44" y="45"/>
                  <a:pt x="42" y="46"/>
                  <a:pt x="41" y="46"/>
                </a:cubicBezTo>
                <a:cubicBezTo>
                  <a:pt x="10" y="46"/>
                  <a:pt x="10" y="46"/>
                  <a:pt x="10" y="46"/>
                </a:cubicBezTo>
                <a:cubicBezTo>
                  <a:pt x="8" y="46"/>
                  <a:pt x="7" y="45"/>
                  <a:pt x="6" y="44"/>
                </a:cubicBezTo>
                <a:cubicBezTo>
                  <a:pt x="6" y="44"/>
                  <a:pt x="6" y="44"/>
                  <a:pt x="6" y="44"/>
                </a:cubicBezTo>
                <a:cubicBezTo>
                  <a:pt x="5" y="43"/>
                  <a:pt x="4" y="41"/>
                  <a:pt x="4" y="40"/>
                </a:cubicBezTo>
                <a:cubicBezTo>
                  <a:pt x="4" y="21"/>
                  <a:pt x="4" y="21"/>
                  <a:pt x="4" y="21"/>
                </a:cubicBezTo>
                <a:cubicBezTo>
                  <a:pt x="4" y="19"/>
                  <a:pt x="5" y="18"/>
                  <a:pt x="6" y="16"/>
                </a:cubicBezTo>
                <a:cubicBezTo>
                  <a:pt x="6" y="16"/>
                  <a:pt x="6" y="16"/>
                  <a:pt x="6" y="16"/>
                </a:cubicBezTo>
                <a:cubicBezTo>
                  <a:pt x="7" y="15"/>
                  <a:pt x="8" y="15"/>
                  <a:pt x="10" y="15"/>
                </a:cubicBezTo>
                <a:cubicBezTo>
                  <a:pt x="41" y="15"/>
                  <a:pt x="41" y="15"/>
                  <a:pt x="41" y="15"/>
                </a:cubicBezTo>
                <a:cubicBezTo>
                  <a:pt x="42" y="15"/>
                  <a:pt x="44" y="15"/>
                  <a:pt x="45" y="16"/>
                </a:cubicBezTo>
                <a:cubicBezTo>
                  <a:pt x="45" y="17"/>
                  <a:pt x="45" y="17"/>
                  <a:pt x="45" y="17"/>
                </a:cubicBezTo>
                <a:cubicBezTo>
                  <a:pt x="46" y="18"/>
                  <a:pt x="46" y="19"/>
                  <a:pt x="46" y="21"/>
                </a:cubicBezTo>
                <a:cubicBezTo>
                  <a:pt x="46" y="40"/>
                  <a:pt x="46" y="40"/>
                  <a:pt x="46" y="40"/>
                </a:cubicBezTo>
                <a:close/>
                <a:moveTo>
                  <a:pt x="40" y="32"/>
                </a:moveTo>
                <a:cubicBezTo>
                  <a:pt x="40" y="32"/>
                  <a:pt x="40" y="32"/>
                  <a:pt x="40" y="32"/>
                </a:cubicBezTo>
                <a:cubicBezTo>
                  <a:pt x="39" y="30"/>
                  <a:pt x="37" y="30"/>
                  <a:pt x="35" y="30"/>
                </a:cubicBezTo>
                <a:cubicBezTo>
                  <a:pt x="33" y="30"/>
                  <a:pt x="32" y="30"/>
                  <a:pt x="30" y="32"/>
                </a:cubicBezTo>
                <a:cubicBezTo>
                  <a:pt x="30" y="32"/>
                  <a:pt x="30" y="32"/>
                  <a:pt x="30" y="32"/>
                </a:cubicBezTo>
                <a:cubicBezTo>
                  <a:pt x="29" y="33"/>
                  <a:pt x="28" y="35"/>
                  <a:pt x="28" y="37"/>
                </a:cubicBezTo>
                <a:cubicBezTo>
                  <a:pt x="28" y="39"/>
                  <a:pt x="29" y="40"/>
                  <a:pt x="30" y="42"/>
                </a:cubicBezTo>
                <a:cubicBezTo>
                  <a:pt x="30" y="42"/>
                  <a:pt x="30" y="42"/>
                  <a:pt x="30" y="42"/>
                </a:cubicBezTo>
                <a:cubicBezTo>
                  <a:pt x="32" y="43"/>
                  <a:pt x="33" y="44"/>
                  <a:pt x="35" y="44"/>
                </a:cubicBezTo>
                <a:cubicBezTo>
                  <a:pt x="37" y="44"/>
                  <a:pt x="39" y="43"/>
                  <a:pt x="40" y="42"/>
                </a:cubicBezTo>
                <a:cubicBezTo>
                  <a:pt x="40" y="42"/>
                  <a:pt x="40" y="42"/>
                  <a:pt x="40" y="42"/>
                </a:cubicBezTo>
                <a:cubicBezTo>
                  <a:pt x="42" y="40"/>
                  <a:pt x="42" y="39"/>
                  <a:pt x="42" y="37"/>
                </a:cubicBezTo>
                <a:cubicBezTo>
                  <a:pt x="42" y="35"/>
                  <a:pt x="42" y="33"/>
                  <a:pt x="40" y="32"/>
                </a:cubicBezTo>
                <a:cubicBezTo>
                  <a:pt x="40" y="32"/>
                  <a:pt x="40" y="32"/>
                  <a:pt x="40" y="32"/>
                </a:cubicBezTo>
                <a:close/>
                <a:moveTo>
                  <a:pt x="39" y="40"/>
                </a:moveTo>
                <a:cubicBezTo>
                  <a:pt x="39" y="40"/>
                  <a:pt x="39" y="40"/>
                  <a:pt x="39" y="40"/>
                </a:cubicBezTo>
                <a:cubicBezTo>
                  <a:pt x="39" y="40"/>
                  <a:pt x="39" y="40"/>
                  <a:pt x="39" y="40"/>
                </a:cubicBezTo>
                <a:cubicBezTo>
                  <a:pt x="38" y="41"/>
                  <a:pt x="37" y="41"/>
                  <a:pt x="35" y="41"/>
                </a:cubicBezTo>
                <a:cubicBezTo>
                  <a:pt x="34" y="41"/>
                  <a:pt x="33" y="41"/>
                  <a:pt x="32" y="40"/>
                </a:cubicBezTo>
                <a:cubicBezTo>
                  <a:pt x="32" y="40"/>
                  <a:pt x="32" y="40"/>
                  <a:pt x="32" y="40"/>
                </a:cubicBezTo>
                <a:cubicBezTo>
                  <a:pt x="31" y="39"/>
                  <a:pt x="31" y="38"/>
                  <a:pt x="31" y="37"/>
                </a:cubicBezTo>
                <a:cubicBezTo>
                  <a:pt x="31" y="35"/>
                  <a:pt x="31" y="34"/>
                  <a:pt x="32" y="33"/>
                </a:cubicBezTo>
                <a:cubicBezTo>
                  <a:pt x="32" y="33"/>
                  <a:pt x="32" y="33"/>
                  <a:pt x="32" y="33"/>
                </a:cubicBezTo>
                <a:cubicBezTo>
                  <a:pt x="33" y="32"/>
                  <a:pt x="34" y="32"/>
                  <a:pt x="35" y="32"/>
                </a:cubicBezTo>
                <a:cubicBezTo>
                  <a:pt x="37" y="32"/>
                  <a:pt x="38" y="33"/>
                  <a:pt x="39" y="33"/>
                </a:cubicBezTo>
                <a:cubicBezTo>
                  <a:pt x="39" y="33"/>
                  <a:pt x="39" y="33"/>
                  <a:pt x="39" y="33"/>
                </a:cubicBezTo>
                <a:cubicBezTo>
                  <a:pt x="40" y="34"/>
                  <a:pt x="40" y="35"/>
                  <a:pt x="40" y="37"/>
                </a:cubicBezTo>
                <a:cubicBezTo>
                  <a:pt x="40" y="38"/>
                  <a:pt x="40" y="39"/>
                  <a:pt x="39"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59" name="Freeform 47"/>
          <p:cNvSpPr>
            <a:spLocks noEditPoints="1"/>
          </p:cNvSpPr>
          <p:nvPr/>
        </p:nvSpPr>
        <p:spPr bwMode="auto">
          <a:xfrm>
            <a:off x="1819275" y="1497013"/>
            <a:ext cx="158750" cy="160337"/>
          </a:xfrm>
          <a:custGeom>
            <a:avLst/>
            <a:gdLst>
              <a:gd name="T0" fmla="*/ 48 w 50"/>
              <a:gd name="T1" fmla="*/ 0 h 50"/>
              <a:gd name="T2" fmla="*/ 1 w 50"/>
              <a:gd name="T3" fmla="*/ 0 h 50"/>
              <a:gd name="T4" fmla="*/ 0 w 50"/>
              <a:gd name="T5" fmla="*/ 2 h 50"/>
              <a:gd name="T6" fmla="*/ 0 w 50"/>
              <a:gd name="T7" fmla="*/ 48 h 50"/>
              <a:gd name="T8" fmla="*/ 1 w 50"/>
              <a:gd name="T9" fmla="*/ 50 h 50"/>
              <a:gd name="T10" fmla="*/ 48 w 50"/>
              <a:gd name="T11" fmla="*/ 50 h 50"/>
              <a:gd name="T12" fmla="*/ 50 w 50"/>
              <a:gd name="T13" fmla="*/ 48 h 50"/>
              <a:gd name="T14" fmla="*/ 50 w 50"/>
              <a:gd name="T15" fmla="*/ 2 h 50"/>
              <a:gd name="T16" fmla="*/ 48 w 50"/>
              <a:gd name="T17" fmla="*/ 0 h 50"/>
              <a:gd name="T18" fmla="*/ 34 w 50"/>
              <a:gd name="T19" fmla="*/ 4 h 50"/>
              <a:gd name="T20" fmla="*/ 34 w 50"/>
              <a:gd name="T21" fmla="*/ 4 h 50"/>
              <a:gd name="T22" fmla="*/ 41 w 50"/>
              <a:gd name="T23" fmla="*/ 4 h 50"/>
              <a:gd name="T24" fmla="*/ 41 w 50"/>
              <a:gd name="T25" fmla="*/ 17 h 50"/>
              <a:gd name="T26" fmla="*/ 34 w 50"/>
              <a:gd name="T27" fmla="*/ 17 h 50"/>
              <a:gd name="T28" fmla="*/ 34 w 50"/>
              <a:gd name="T29" fmla="*/ 4 h 50"/>
              <a:gd name="T30" fmla="*/ 9 w 50"/>
              <a:gd name="T31" fmla="*/ 4 h 50"/>
              <a:gd name="T32" fmla="*/ 9 w 50"/>
              <a:gd name="T33" fmla="*/ 4 h 50"/>
              <a:gd name="T34" fmla="*/ 30 w 50"/>
              <a:gd name="T35" fmla="*/ 4 h 50"/>
              <a:gd name="T36" fmla="*/ 30 w 50"/>
              <a:gd name="T37" fmla="*/ 15 h 50"/>
              <a:gd name="T38" fmla="*/ 9 w 50"/>
              <a:gd name="T39" fmla="*/ 15 h 50"/>
              <a:gd name="T40" fmla="*/ 9 w 50"/>
              <a:gd name="T41" fmla="*/ 4 h 50"/>
              <a:gd name="T42" fmla="*/ 46 w 50"/>
              <a:gd name="T43" fmla="*/ 46 h 50"/>
              <a:gd name="T44" fmla="*/ 46 w 50"/>
              <a:gd name="T45" fmla="*/ 46 h 50"/>
              <a:gd name="T46" fmla="*/ 3 w 50"/>
              <a:gd name="T47" fmla="*/ 46 h 50"/>
              <a:gd name="T48" fmla="*/ 3 w 50"/>
              <a:gd name="T49" fmla="*/ 4 h 50"/>
              <a:gd name="T50" fmla="*/ 6 w 50"/>
              <a:gd name="T51" fmla="*/ 4 h 50"/>
              <a:gd name="T52" fmla="*/ 6 w 50"/>
              <a:gd name="T53" fmla="*/ 17 h 50"/>
              <a:gd name="T54" fmla="*/ 7 w 50"/>
              <a:gd name="T55" fmla="*/ 19 h 50"/>
              <a:gd name="T56" fmla="*/ 42 w 50"/>
              <a:gd name="T57" fmla="*/ 19 h 50"/>
              <a:gd name="T58" fmla="*/ 43 w 50"/>
              <a:gd name="T59" fmla="*/ 18 h 50"/>
              <a:gd name="T60" fmla="*/ 43 w 50"/>
              <a:gd name="T61" fmla="*/ 4 h 50"/>
              <a:gd name="T62" fmla="*/ 46 w 50"/>
              <a:gd name="T63" fmla="*/ 4 h 50"/>
              <a:gd name="T64" fmla="*/ 46 w 50"/>
              <a:gd name="T65" fmla="*/ 46 h 50"/>
              <a:gd name="T66" fmla="*/ 42 w 50"/>
              <a:gd name="T67" fmla="*/ 25 h 50"/>
              <a:gd name="T68" fmla="*/ 42 w 50"/>
              <a:gd name="T69" fmla="*/ 25 h 50"/>
              <a:gd name="T70" fmla="*/ 8 w 50"/>
              <a:gd name="T71" fmla="*/ 25 h 50"/>
              <a:gd name="T72" fmla="*/ 6 w 50"/>
              <a:gd name="T73" fmla="*/ 26 h 50"/>
              <a:gd name="T74" fmla="*/ 6 w 50"/>
              <a:gd name="T75" fmla="*/ 42 h 50"/>
              <a:gd name="T76" fmla="*/ 8 w 50"/>
              <a:gd name="T77" fmla="*/ 43 h 50"/>
              <a:gd name="T78" fmla="*/ 42 w 50"/>
              <a:gd name="T79" fmla="*/ 43 h 50"/>
              <a:gd name="T80" fmla="*/ 43 w 50"/>
              <a:gd name="T81" fmla="*/ 42 h 50"/>
              <a:gd name="T82" fmla="*/ 43 w 50"/>
              <a:gd name="T83" fmla="*/ 26 h 50"/>
              <a:gd name="T84" fmla="*/ 42 w 50"/>
              <a:gd name="T85" fmla="*/ 25 h 50"/>
              <a:gd name="T86" fmla="*/ 41 w 50"/>
              <a:gd name="T87" fmla="*/ 41 h 50"/>
              <a:gd name="T88" fmla="*/ 41 w 50"/>
              <a:gd name="T89" fmla="*/ 41 h 50"/>
              <a:gd name="T90" fmla="*/ 9 w 50"/>
              <a:gd name="T91" fmla="*/ 41 h 50"/>
              <a:gd name="T92" fmla="*/ 9 w 50"/>
              <a:gd name="T93" fmla="*/ 27 h 50"/>
              <a:gd name="T94" fmla="*/ 41 w 50"/>
              <a:gd name="T95" fmla="*/ 27 h 50"/>
              <a:gd name="T96" fmla="*/ 41 w 50"/>
              <a:gd name="T97"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50">
                <a:moveTo>
                  <a:pt x="48" y="0"/>
                </a:moveTo>
                <a:cubicBezTo>
                  <a:pt x="1" y="0"/>
                  <a:pt x="1" y="0"/>
                  <a:pt x="1" y="0"/>
                </a:cubicBezTo>
                <a:cubicBezTo>
                  <a:pt x="0" y="0"/>
                  <a:pt x="0" y="1"/>
                  <a:pt x="0" y="2"/>
                </a:cubicBezTo>
                <a:cubicBezTo>
                  <a:pt x="0" y="48"/>
                  <a:pt x="0" y="48"/>
                  <a:pt x="0" y="48"/>
                </a:cubicBezTo>
                <a:cubicBezTo>
                  <a:pt x="0" y="49"/>
                  <a:pt x="0" y="50"/>
                  <a:pt x="1" y="50"/>
                </a:cubicBezTo>
                <a:cubicBezTo>
                  <a:pt x="48" y="50"/>
                  <a:pt x="48" y="50"/>
                  <a:pt x="48" y="50"/>
                </a:cubicBezTo>
                <a:cubicBezTo>
                  <a:pt x="49" y="50"/>
                  <a:pt x="50" y="49"/>
                  <a:pt x="50" y="48"/>
                </a:cubicBezTo>
                <a:cubicBezTo>
                  <a:pt x="50" y="2"/>
                  <a:pt x="50" y="2"/>
                  <a:pt x="50" y="2"/>
                </a:cubicBezTo>
                <a:cubicBezTo>
                  <a:pt x="50" y="1"/>
                  <a:pt x="49" y="0"/>
                  <a:pt x="48" y="0"/>
                </a:cubicBezTo>
                <a:close/>
                <a:moveTo>
                  <a:pt x="34" y="4"/>
                </a:moveTo>
                <a:cubicBezTo>
                  <a:pt x="34" y="4"/>
                  <a:pt x="34" y="4"/>
                  <a:pt x="34" y="4"/>
                </a:cubicBezTo>
                <a:cubicBezTo>
                  <a:pt x="41" y="4"/>
                  <a:pt x="41" y="4"/>
                  <a:pt x="41" y="4"/>
                </a:cubicBezTo>
                <a:cubicBezTo>
                  <a:pt x="41" y="17"/>
                  <a:pt x="41" y="17"/>
                  <a:pt x="41" y="17"/>
                </a:cubicBezTo>
                <a:cubicBezTo>
                  <a:pt x="34" y="17"/>
                  <a:pt x="34" y="17"/>
                  <a:pt x="34" y="17"/>
                </a:cubicBezTo>
                <a:cubicBezTo>
                  <a:pt x="34" y="4"/>
                  <a:pt x="34" y="4"/>
                  <a:pt x="34" y="4"/>
                </a:cubicBezTo>
                <a:close/>
                <a:moveTo>
                  <a:pt x="9" y="4"/>
                </a:moveTo>
                <a:cubicBezTo>
                  <a:pt x="9" y="4"/>
                  <a:pt x="9" y="4"/>
                  <a:pt x="9" y="4"/>
                </a:cubicBezTo>
                <a:cubicBezTo>
                  <a:pt x="30" y="4"/>
                  <a:pt x="30" y="4"/>
                  <a:pt x="30" y="4"/>
                </a:cubicBezTo>
                <a:cubicBezTo>
                  <a:pt x="30" y="15"/>
                  <a:pt x="30" y="15"/>
                  <a:pt x="30" y="15"/>
                </a:cubicBezTo>
                <a:cubicBezTo>
                  <a:pt x="9" y="15"/>
                  <a:pt x="9" y="15"/>
                  <a:pt x="9" y="15"/>
                </a:cubicBezTo>
                <a:cubicBezTo>
                  <a:pt x="9" y="4"/>
                  <a:pt x="9" y="4"/>
                  <a:pt x="9" y="4"/>
                </a:cubicBezTo>
                <a:close/>
                <a:moveTo>
                  <a:pt x="46" y="46"/>
                </a:moveTo>
                <a:cubicBezTo>
                  <a:pt x="46" y="46"/>
                  <a:pt x="46" y="46"/>
                  <a:pt x="46" y="46"/>
                </a:cubicBezTo>
                <a:cubicBezTo>
                  <a:pt x="3" y="46"/>
                  <a:pt x="3" y="46"/>
                  <a:pt x="3" y="46"/>
                </a:cubicBezTo>
                <a:cubicBezTo>
                  <a:pt x="3" y="4"/>
                  <a:pt x="3" y="4"/>
                  <a:pt x="3" y="4"/>
                </a:cubicBezTo>
                <a:cubicBezTo>
                  <a:pt x="6" y="4"/>
                  <a:pt x="6" y="4"/>
                  <a:pt x="6" y="4"/>
                </a:cubicBezTo>
                <a:cubicBezTo>
                  <a:pt x="6" y="17"/>
                  <a:pt x="6" y="17"/>
                  <a:pt x="6" y="17"/>
                </a:cubicBezTo>
                <a:cubicBezTo>
                  <a:pt x="6" y="18"/>
                  <a:pt x="6" y="19"/>
                  <a:pt x="7" y="19"/>
                </a:cubicBezTo>
                <a:cubicBezTo>
                  <a:pt x="42" y="19"/>
                  <a:pt x="42" y="19"/>
                  <a:pt x="42" y="19"/>
                </a:cubicBezTo>
                <a:cubicBezTo>
                  <a:pt x="42" y="19"/>
                  <a:pt x="43" y="18"/>
                  <a:pt x="43" y="18"/>
                </a:cubicBezTo>
                <a:cubicBezTo>
                  <a:pt x="43" y="4"/>
                  <a:pt x="43" y="4"/>
                  <a:pt x="43" y="4"/>
                </a:cubicBezTo>
                <a:cubicBezTo>
                  <a:pt x="46" y="4"/>
                  <a:pt x="46" y="4"/>
                  <a:pt x="46" y="4"/>
                </a:cubicBezTo>
                <a:cubicBezTo>
                  <a:pt x="46" y="46"/>
                  <a:pt x="46" y="46"/>
                  <a:pt x="46" y="46"/>
                </a:cubicBezTo>
                <a:close/>
                <a:moveTo>
                  <a:pt x="42" y="25"/>
                </a:moveTo>
                <a:cubicBezTo>
                  <a:pt x="42" y="25"/>
                  <a:pt x="42" y="25"/>
                  <a:pt x="42" y="25"/>
                </a:cubicBezTo>
                <a:cubicBezTo>
                  <a:pt x="8" y="25"/>
                  <a:pt x="8" y="25"/>
                  <a:pt x="8" y="25"/>
                </a:cubicBezTo>
                <a:cubicBezTo>
                  <a:pt x="7" y="25"/>
                  <a:pt x="6" y="26"/>
                  <a:pt x="6" y="26"/>
                </a:cubicBezTo>
                <a:cubicBezTo>
                  <a:pt x="6" y="42"/>
                  <a:pt x="6" y="42"/>
                  <a:pt x="6" y="42"/>
                </a:cubicBezTo>
                <a:cubicBezTo>
                  <a:pt x="6" y="43"/>
                  <a:pt x="7" y="43"/>
                  <a:pt x="8" y="43"/>
                </a:cubicBezTo>
                <a:cubicBezTo>
                  <a:pt x="42" y="43"/>
                  <a:pt x="42" y="43"/>
                  <a:pt x="42" y="43"/>
                </a:cubicBezTo>
                <a:cubicBezTo>
                  <a:pt x="42" y="43"/>
                  <a:pt x="43" y="43"/>
                  <a:pt x="43" y="42"/>
                </a:cubicBezTo>
                <a:cubicBezTo>
                  <a:pt x="43" y="26"/>
                  <a:pt x="43" y="26"/>
                  <a:pt x="43" y="26"/>
                </a:cubicBezTo>
                <a:cubicBezTo>
                  <a:pt x="43" y="26"/>
                  <a:pt x="42" y="25"/>
                  <a:pt x="42" y="25"/>
                </a:cubicBezTo>
                <a:close/>
                <a:moveTo>
                  <a:pt x="41" y="41"/>
                </a:moveTo>
                <a:cubicBezTo>
                  <a:pt x="41" y="41"/>
                  <a:pt x="41" y="41"/>
                  <a:pt x="41" y="41"/>
                </a:cubicBezTo>
                <a:cubicBezTo>
                  <a:pt x="9" y="41"/>
                  <a:pt x="9" y="41"/>
                  <a:pt x="9" y="41"/>
                </a:cubicBezTo>
                <a:cubicBezTo>
                  <a:pt x="9" y="27"/>
                  <a:pt x="9" y="27"/>
                  <a:pt x="9" y="27"/>
                </a:cubicBezTo>
                <a:cubicBezTo>
                  <a:pt x="41" y="27"/>
                  <a:pt x="41" y="27"/>
                  <a:pt x="41" y="27"/>
                </a:cubicBezTo>
                <a:cubicBezTo>
                  <a:pt x="41" y="41"/>
                  <a:pt x="41" y="41"/>
                  <a:pt x="41"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0" name="Freeform 48"/>
          <p:cNvSpPr>
            <a:spLocks noEditPoints="1"/>
          </p:cNvSpPr>
          <p:nvPr/>
        </p:nvSpPr>
        <p:spPr bwMode="auto">
          <a:xfrm>
            <a:off x="708025" y="1511300"/>
            <a:ext cx="157163" cy="133350"/>
          </a:xfrm>
          <a:custGeom>
            <a:avLst/>
            <a:gdLst>
              <a:gd name="T0" fmla="*/ 42 w 49"/>
              <a:gd name="T1" fmla="*/ 7 h 42"/>
              <a:gd name="T2" fmla="*/ 25 w 49"/>
              <a:gd name="T3" fmla="*/ 0 h 42"/>
              <a:gd name="T4" fmla="*/ 8 w 49"/>
              <a:gd name="T5" fmla="*/ 7 h 42"/>
              <a:gd name="T6" fmla="*/ 0 w 49"/>
              <a:gd name="T7" fmla="*/ 24 h 42"/>
              <a:gd name="T8" fmla="*/ 8 w 49"/>
              <a:gd name="T9" fmla="*/ 41 h 42"/>
              <a:gd name="T10" fmla="*/ 9 w 49"/>
              <a:gd name="T11" fmla="*/ 39 h 42"/>
              <a:gd name="T12" fmla="*/ 3 w 49"/>
              <a:gd name="T13" fmla="*/ 24 h 42"/>
              <a:gd name="T14" fmla="*/ 9 w 49"/>
              <a:gd name="T15" fmla="*/ 8 h 42"/>
              <a:gd name="T16" fmla="*/ 25 w 49"/>
              <a:gd name="T17" fmla="*/ 2 h 42"/>
              <a:gd name="T18" fmla="*/ 40 w 49"/>
              <a:gd name="T19" fmla="*/ 8 h 42"/>
              <a:gd name="T20" fmla="*/ 47 w 49"/>
              <a:gd name="T21" fmla="*/ 24 h 42"/>
              <a:gd name="T22" fmla="*/ 41 w 49"/>
              <a:gd name="T23" fmla="*/ 38 h 42"/>
              <a:gd name="T24" fmla="*/ 40 w 49"/>
              <a:gd name="T25" fmla="*/ 42 h 42"/>
              <a:gd name="T26" fmla="*/ 43 w 49"/>
              <a:gd name="T27" fmla="*/ 40 h 42"/>
              <a:gd name="T28" fmla="*/ 49 w 49"/>
              <a:gd name="T29" fmla="*/ 24 h 42"/>
              <a:gd name="T30" fmla="*/ 37 w 49"/>
              <a:gd name="T31" fmla="*/ 11 h 42"/>
              <a:gd name="T32" fmla="*/ 25 w 49"/>
              <a:gd name="T33" fmla="*/ 6 h 42"/>
              <a:gd name="T34" fmla="*/ 7 w 49"/>
              <a:gd name="T35" fmla="*/ 24 h 42"/>
              <a:gd name="T36" fmla="*/ 25 w 49"/>
              <a:gd name="T37" fmla="*/ 42 h 42"/>
              <a:gd name="T38" fmla="*/ 42 w 49"/>
              <a:gd name="T39" fmla="*/ 24 h 42"/>
              <a:gd name="T40" fmla="*/ 35 w 49"/>
              <a:gd name="T41" fmla="*/ 34 h 42"/>
              <a:gd name="T42" fmla="*/ 25 w 49"/>
              <a:gd name="T43" fmla="*/ 38 h 42"/>
              <a:gd name="T44" fmla="*/ 11 w 49"/>
              <a:gd name="T45" fmla="*/ 24 h 42"/>
              <a:gd name="T46" fmla="*/ 25 w 49"/>
              <a:gd name="T47" fmla="*/ 10 h 42"/>
              <a:gd name="T48" fmla="*/ 39 w 49"/>
              <a:gd name="T49" fmla="*/ 24 h 42"/>
              <a:gd name="T50" fmla="*/ 19 w 49"/>
              <a:gd name="T51" fmla="*/ 16 h 42"/>
              <a:gd name="T52" fmla="*/ 16 w 49"/>
              <a:gd name="T53" fmla="*/ 15 h 42"/>
              <a:gd name="T54" fmla="*/ 13 w 49"/>
              <a:gd name="T55" fmla="*/ 20 h 42"/>
              <a:gd name="T56" fmla="*/ 18 w 49"/>
              <a:gd name="T57" fmla="*/ 23 h 42"/>
              <a:gd name="T58" fmla="*/ 20 w 49"/>
              <a:gd name="T59" fmla="*/ 21 h 42"/>
              <a:gd name="T60" fmla="*/ 19 w 49"/>
              <a:gd name="T61" fmla="*/ 16 h 42"/>
              <a:gd name="T62" fmla="*/ 18 w 49"/>
              <a:gd name="T63" fmla="*/ 20 h 42"/>
              <a:gd name="T64" fmla="*/ 16 w 49"/>
              <a:gd name="T65" fmla="*/ 21 h 42"/>
              <a:gd name="T66" fmla="*/ 15 w 49"/>
              <a:gd name="T67" fmla="*/ 18 h 42"/>
              <a:gd name="T68" fmla="*/ 18 w 49"/>
              <a:gd name="T69" fmla="*/ 18 h 42"/>
              <a:gd name="T70" fmla="*/ 18 w 49"/>
              <a:gd name="T71"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42">
                <a:moveTo>
                  <a:pt x="47" y="15"/>
                </a:moveTo>
                <a:cubicBezTo>
                  <a:pt x="46" y="12"/>
                  <a:pt x="44" y="9"/>
                  <a:pt x="42" y="7"/>
                </a:cubicBezTo>
                <a:cubicBezTo>
                  <a:pt x="40" y="4"/>
                  <a:pt x="37" y="3"/>
                  <a:pt x="34" y="1"/>
                </a:cubicBezTo>
                <a:cubicBezTo>
                  <a:pt x="31" y="0"/>
                  <a:pt x="28" y="0"/>
                  <a:pt x="25" y="0"/>
                </a:cubicBezTo>
                <a:cubicBezTo>
                  <a:pt x="21" y="0"/>
                  <a:pt x="18" y="0"/>
                  <a:pt x="15" y="1"/>
                </a:cubicBezTo>
                <a:cubicBezTo>
                  <a:pt x="12" y="3"/>
                  <a:pt x="10" y="4"/>
                  <a:pt x="8" y="7"/>
                </a:cubicBezTo>
                <a:cubicBezTo>
                  <a:pt x="5" y="9"/>
                  <a:pt x="3" y="12"/>
                  <a:pt x="2" y="15"/>
                </a:cubicBezTo>
                <a:cubicBezTo>
                  <a:pt x="1" y="17"/>
                  <a:pt x="0" y="21"/>
                  <a:pt x="0" y="24"/>
                </a:cubicBezTo>
                <a:cubicBezTo>
                  <a:pt x="0" y="27"/>
                  <a:pt x="1" y="30"/>
                  <a:pt x="2" y="33"/>
                </a:cubicBezTo>
                <a:cubicBezTo>
                  <a:pt x="3" y="36"/>
                  <a:pt x="5" y="39"/>
                  <a:pt x="8" y="41"/>
                </a:cubicBezTo>
                <a:cubicBezTo>
                  <a:pt x="8" y="41"/>
                  <a:pt x="9" y="41"/>
                  <a:pt x="9" y="41"/>
                </a:cubicBezTo>
                <a:cubicBezTo>
                  <a:pt x="10" y="41"/>
                  <a:pt x="10" y="40"/>
                  <a:pt x="9" y="39"/>
                </a:cubicBezTo>
                <a:cubicBezTo>
                  <a:pt x="7" y="37"/>
                  <a:pt x="5" y="35"/>
                  <a:pt x="4" y="32"/>
                </a:cubicBezTo>
                <a:cubicBezTo>
                  <a:pt x="3" y="30"/>
                  <a:pt x="3" y="27"/>
                  <a:pt x="3" y="24"/>
                </a:cubicBezTo>
                <a:cubicBezTo>
                  <a:pt x="3" y="21"/>
                  <a:pt x="3" y="18"/>
                  <a:pt x="4" y="15"/>
                </a:cubicBezTo>
                <a:cubicBezTo>
                  <a:pt x="5" y="13"/>
                  <a:pt x="7" y="10"/>
                  <a:pt x="9" y="8"/>
                </a:cubicBezTo>
                <a:cubicBezTo>
                  <a:pt x="11" y="6"/>
                  <a:pt x="14" y="5"/>
                  <a:pt x="16" y="4"/>
                </a:cubicBezTo>
                <a:cubicBezTo>
                  <a:pt x="19" y="2"/>
                  <a:pt x="22" y="2"/>
                  <a:pt x="25" y="2"/>
                </a:cubicBezTo>
                <a:cubicBezTo>
                  <a:pt x="28" y="2"/>
                  <a:pt x="31" y="2"/>
                  <a:pt x="33" y="4"/>
                </a:cubicBezTo>
                <a:cubicBezTo>
                  <a:pt x="36" y="5"/>
                  <a:pt x="38" y="6"/>
                  <a:pt x="40" y="8"/>
                </a:cubicBezTo>
                <a:cubicBezTo>
                  <a:pt x="42" y="10"/>
                  <a:pt x="44" y="13"/>
                  <a:pt x="45" y="15"/>
                </a:cubicBezTo>
                <a:cubicBezTo>
                  <a:pt x="46" y="18"/>
                  <a:pt x="47" y="21"/>
                  <a:pt x="47" y="24"/>
                </a:cubicBezTo>
                <a:cubicBezTo>
                  <a:pt x="47" y="27"/>
                  <a:pt x="46" y="30"/>
                  <a:pt x="45" y="32"/>
                </a:cubicBezTo>
                <a:cubicBezTo>
                  <a:pt x="44" y="34"/>
                  <a:pt x="43" y="37"/>
                  <a:pt x="41" y="38"/>
                </a:cubicBezTo>
                <a:cubicBezTo>
                  <a:pt x="41" y="38"/>
                  <a:pt x="40" y="39"/>
                  <a:pt x="39" y="39"/>
                </a:cubicBezTo>
                <a:cubicBezTo>
                  <a:pt x="39" y="40"/>
                  <a:pt x="39" y="41"/>
                  <a:pt x="40" y="42"/>
                </a:cubicBezTo>
                <a:cubicBezTo>
                  <a:pt x="41" y="42"/>
                  <a:pt x="42" y="42"/>
                  <a:pt x="43" y="41"/>
                </a:cubicBezTo>
                <a:cubicBezTo>
                  <a:pt x="43" y="41"/>
                  <a:pt x="43" y="40"/>
                  <a:pt x="43" y="40"/>
                </a:cubicBezTo>
                <a:cubicBezTo>
                  <a:pt x="45" y="38"/>
                  <a:pt x="46" y="36"/>
                  <a:pt x="47" y="33"/>
                </a:cubicBezTo>
                <a:cubicBezTo>
                  <a:pt x="48" y="30"/>
                  <a:pt x="49" y="27"/>
                  <a:pt x="49" y="24"/>
                </a:cubicBezTo>
                <a:cubicBezTo>
                  <a:pt x="49" y="21"/>
                  <a:pt x="48" y="17"/>
                  <a:pt x="47" y="15"/>
                </a:cubicBezTo>
                <a:close/>
                <a:moveTo>
                  <a:pt x="37" y="11"/>
                </a:moveTo>
                <a:cubicBezTo>
                  <a:pt x="37" y="11"/>
                  <a:pt x="37" y="11"/>
                  <a:pt x="37" y="11"/>
                </a:cubicBezTo>
                <a:cubicBezTo>
                  <a:pt x="34" y="8"/>
                  <a:pt x="30" y="6"/>
                  <a:pt x="25" y="6"/>
                </a:cubicBezTo>
                <a:cubicBezTo>
                  <a:pt x="20" y="6"/>
                  <a:pt x="15" y="8"/>
                  <a:pt x="12" y="11"/>
                </a:cubicBezTo>
                <a:cubicBezTo>
                  <a:pt x="9" y="15"/>
                  <a:pt x="7" y="19"/>
                  <a:pt x="7" y="24"/>
                </a:cubicBezTo>
                <a:cubicBezTo>
                  <a:pt x="7" y="29"/>
                  <a:pt x="9" y="33"/>
                  <a:pt x="12" y="36"/>
                </a:cubicBezTo>
                <a:cubicBezTo>
                  <a:pt x="15" y="40"/>
                  <a:pt x="20" y="42"/>
                  <a:pt x="25" y="42"/>
                </a:cubicBezTo>
                <a:cubicBezTo>
                  <a:pt x="30" y="42"/>
                  <a:pt x="34" y="40"/>
                  <a:pt x="37" y="36"/>
                </a:cubicBezTo>
                <a:cubicBezTo>
                  <a:pt x="40" y="33"/>
                  <a:pt x="42" y="29"/>
                  <a:pt x="42" y="24"/>
                </a:cubicBezTo>
                <a:cubicBezTo>
                  <a:pt x="42" y="19"/>
                  <a:pt x="40" y="15"/>
                  <a:pt x="37" y="11"/>
                </a:cubicBezTo>
                <a:close/>
                <a:moveTo>
                  <a:pt x="35" y="34"/>
                </a:moveTo>
                <a:cubicBezTo>
                  <a:pt x="35" y="34"/>
                  <a:pt x="35" y="34"/>
                  <a:pt x="35" y="34"/>
                </a:cubicBezTo>
                <a:cubicBezTo>
                  <a:pt x="32" y="36"/>
                  <a:pt x="29" y="38"/>
                  <a:pt x="25" y="38"/>
                </a:cubicBezTo>
                <a:cubicBezTo>
                  <a:pt x="21" y="38"/>
                  <a:pt x="17" y="36"/>
                  <a:pt x="15" y="34"/>
                </a:cubicBezTo>
                <a:cubicBezTo>
                  <a:pt x="12" y="31"/>
                  <a:pt x="11" y="28"/>
                  <a:pt x="11" y="24"/>
                </a:cubicBezTo>
                <a:cubicBezTo>
                  <a:pt x="11" y="20"/>
                  <a:pt x="12" y="17"/>
                  <a:pt x="15" y="14"/>
                </a:cubicBezTo>
                <a:cubicBezTo>
                  <a:pt x="17" y="12"/>
                  <a:pt x="21" y="10"/>
                  <a:pt x="25" y="10"/>
                </a:cubicBezTo>
                <a:cubicBezTo>
                  <a:pt x="29" y="10"/>
                  <a:pt x="32" y="12"/>
                  <a:pt x="35" y="14"/>
                </a:cubicBezTo>
                <a:cubicBezTo>
                  <a:pt x="37" y="17"/>
                  <a:pt x="39" y="20"/>
                  <a:pt x="39" y="24"/>
                </a:cubicBezTo>
                <a:cubicBezTo>
                  <a:pt x="39" y="28"/>
                  <a:pt x="37" y="31"/>
                  <a:pt x="35" y="34"/>
                </a:cubicBezTo>
                <a:close/>
                <a:moveTo>
                  <a:pt x="19" y="16"/>
                </a:moveTo>
                <a:cubicBezTo>
                  <a:pt x="19" y="16"/>
                  <a:pt x="19" y="16"/>
                  <a:pt x="19" y="16"/>
                </a:cubicBezTo>
                <a:cubicBezTo>
                  <a:pt x="18" y="15"/>
                  <a:pt x="17" y="15"/>
                  <a:pt x="16" y="15"/>
                </a:cubicBezTo>
                <a:cubicBezTo>
                  <a:pt x="15" y="16"/>
                  <a:pt x="14" y="16"/>
                  <a:pt x="13" y="17"/>
                </a:cubicBezTo>
                <a:cubicBezTo>
                  <a:pt x="13" y="18"/>
                  <a:pt x="13" y="19"/>
                  <a:pt x="13" y="20"/>
                </a:cubicBezTo>
                <a:cubicBezTo>
                  <a:pt x="13" y="21"/>
                  <a:pt x="14" y="22"/>
                  <a:pt x="15" y="23"/>
                </a:cubicBezTo>
                <a:cubicBezTo>
                  <a:pt x="16" y="23"/>
                  <a:pt x="17" y="23"/>
                  <a:pt x="18" y="23"/>
                </a:cubicBezTo>
                <a:cubicBezTo>
                  <a:pt x="19" y="23"/>
                  <a:pt x="20" y="22"/>
                  <a:pt x="20" y="21"/>
                </a:cubicBezTo>
                <a:cubicBezTo>
                  <a:pt x="20" y="21"/>
                  <a:pt x="20" y="21"/>
                  <a:pt x="20" y="21"/>
                </a:cubicBezTo>
                <a:cubicBezTo>
                  <a:pt x="21" y="20"/>
                  <a:pt x="21" y="19"/>
                  <a:pt x="21" y="18"/>
                </a:cubicBezTo>
                <a:cubicBezTo>
                  <a:pt x="20" y="17"/>
                  <a:pt x="20" y="16"/>
                  <a:pt x="19" y="16"/>
                </a:cubicBezTo>
                <a:close/>
                <a:moveTo>
                  <a:pt x="18" y="20"/>
                </a:moveTo>
                <a:cubicBezTo>
                  <a:pt x="18" y="20"/>
                  <a:pt x="18" y="20"/>
                  <a:pt x="18" y="20"/>
                </a:cubicBezTo>
                <a:cubicBezTo>
                  <a:pt x="18" y="21"/>
                  <a:pt x="18" y="21"/>
                  <a:pt x="17" y="21"/>
                </a:cubicBezTo>
                <a:cubicBezTo>
                  <a:pt x="17" y="21"/>
                  <a:pt x="16" y="21"/>
                  <a:pt x="16" y="21"/>
                </a:cubicBezTo>
                <a:cubicBezTo>
                  <a:pt x="16" y="21"/>
                  <a:pt x="15" y="20"/>
                  <a:pt x="15" y="20"/>
                </a:cubicBezTo>
                <a:cubicBezTo>
                  <a:pt x="15" y="19"/>
                  <a:pt x="15" y="19"/>
                  <a:pt x="15" y="18"/>
                </a:cubicBezTo>
                <a:cubicBezTo>
                  <a:pt x="16" y="18"/>
                  <a:pt x="16" y="18"/>
                  <a:pt x="16" y="18"/>
                </a:cubicBezTo>
                <a:cubicBezTo>
                  <a:pt x="17" y="18"/>
                  <a:pt x="17" y="18"/>
                  <a:pt x="18" y="18"/>
                </a:cubicBezTo>
                <a:cubicBezTo>
                  <a:pt x="18" y="18"/>
                  <a:pt x="18" y="18"/>
                  <a:pt x="18" y="19"/>
                </a:cubicBezTo>
                <a:cubicBezTo>
                  <a:pt x="19" y="19"/>
                  <a:pt x="19" y="20"/>
                  <a:pt x="18"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1" name="Freeform 49"/>
          <p:cNvSpPr>
            <a:spLocks noEditPoints="1"/>
          </p:cNvSpPr>
          <p:nvPr/>
        </p:nvSpPr>
        <p:spPr bwMode="auto">
          <a:xfrm>
            <a:off x="5227638" y="1189038"/>
            <a:ext cx="158750" cy="158750"/>
          </a:xfrm>
          <a:custGeom>
            <a:avLst/>
            <a:gdLst>
              <a:gd name="T0" fmla="*/ 1 w 50"/>
              <a:gd name="T1" fmla="*/ 0 h 50"/>
              <a:gd name="T2" fmla="*/ 0 w 50"/>
              <a:gd name="T3" fmla="*/ 48 h 50"/>
              <a:gd name="T4" fmla="*/ 48 w 50"/>
              <a:gd name="T5" fmla="*/ 50 h 50"/>
              <a:gd name="T6" fmla="*/ 50 w 50"/>
              <a:gd name="T7" fmla="*/ 2 h 50"/>
              <a:gd name="T8" fmla="*/ 12 w 50"/>
              <a:gd name="T9" fmla="*/ 46 h 50"/>
              <a:gd name="T10" fmla="*/ 3 w 50"/>
              <a:gd name="T11" fmla="*/ 46 h 50"/>
              <a:gd name="T12" fmla="*/ 6 w 50"/>
              <a:gd name="T13" fmla="*/ 43 h 50"/>
              <a:gd name="T14" fmla="*/ 6 w 50"/>
              <a:gd name="T15" fmla="*/ 39 h 50"/>
              <a:gd name="T16" fmla="*/ 3 w 50"/>
              <a:gd name="T17" fmla="*/ 32 h 50"/>
              <a:gd name="T18" fmla="*/ 8 w 50"/>
              <a:gd name="T19" fmla="*/ 30 h 50"/>
              <a:gd name="T20" fmla="*/ 3 w 50"/>
              <a:gd name="T21" fmla="*/ 28 h 50"/>
              <a:gd name="T22" fmla="*/ 6 w 50"/>
              <a:gd name="T23" fmla="*/ 22 h 50"/>
              <a:gd name="T24" fmla="*/ 6 w 50"/>
              <a:gd name="T25" fmla="*/ 18 h 50"/>
              <a:gd name="T26" fmla="*/ 3 w 50"/>
              <a:gd name="T27" fmla="*/ 12 h 50"/>
              <a:gd name="T28" fmla="*/ 8 w 50"/>
              <a:gd name="T29" fmla="*/ 10 h 50"/>
              <a:gd name="T30" fmla="*/ 3 w 50"/>
              <a:gd name="T31" fmla="*/ 8 h 50"/>
              <a:gd name="T32" fmla="*/ 12 w 50"/>
              <a:gd name="T33" fmla="*/ 4 h 50"/>
              <a:gd name="T34" fmla="*/ 46 w 50"/>
              <a:gd name="T35" fmla="*/ 46 h 50"/>
              <a:gd name="T36" fmla="*/ 15 w 50"/>
              <a:gd name="T37" fmla="*/ 46 h 50"/>
              <a:gd name="T38" fmla="*/ 46 w 50"/>
              <a:gd name="T39" fmla="*/ 4 h 50"/>
              <a:gd name="T40" fmla="*/ 22 w 50"/>
              <a:gd name="T41" fmla="*/ 36 h 50"/>
              <a:gd name="T42" fmla="*/ 38 w 50"/>
              <a:gd name="T43" fmla="*/ 36 h 50"/>
              <a:gd name="T44" fmla="*/ 39 w 50"/>
              <a:gd name="T45" fmla="*/ 33 h 50"/>
              <a:gd name="T46" fmla="*/ 37 w 50"/>
              <a:gd name="T47" fmla="*/ 29 h 50"/>
              <a:gd name="T48" fmla="*/ 35 w 50"/>
              <a:gd name="T49" fmla="*/ 28 h 50"/>
              <a:gd name="T50" fmla="*/ 37 w 50"/>
              <a:gd name="T51" fmla="*/ 22 h 50"/>
              <a:gd name="T52" fmla="*/ 30 w 50"/>
              <a:gd name="T53" fmla="*/ 15 h 50"/>
              <a:gd name="T54" fmla="*/ 23 w 50"/>
              <a:gd name="T55" fmla="*/ 22 h 50"/>
              <a:gd name="T56" fmla="*/ 25 w 50"/>
              <a:gd name="T57" fmla="*/ 28 h 50"/>
              <a:gd name="T58" fmla="*/ 22 w 50"/>
              <a:gd name="T59" fmla="*/ 31 h 50"/>
              <a:gd name="T60" fmla="*/ 21 w 50"/>
              <a:gd name="T61" fmla="*/ 35 h 50"/>
              <a:gd name="T62" fmla="*/ 27 w 50"/>
              <a:gd name="T63" fmla="*/ 19 h 50"/>
              <a:gd name="T64" fmla="*/ 30 w 50"/>
              <a:gd name="T65" fmla="*/ 17 h 50"/>
              <a:gd name="T66" fmla="*/ 35 w 50"/>
              <a:gd name="T67" fmla="*/ 22 h 50"/>
              <a:gd name="T68" fmla="*/ 30 w 50"/>
              <a:gd name="T69" fmla="*/ 27 h 50"/>
              <a:gd name="T70" fmla="*/ 27 w 50"/>
              <a:gd name="T71" fmla="*/ 26 h 50"/>
              <a:gd name="T72" fmla="*/ 27 w 50"/>
              <a:gd name="T73" fmla="*/ 19 h 50"/>
              <a:gd name="T74" fmla="*/ 24 w 50"/>
              <a:gd name="T75" fmla="*/ 33 h 50"/>
              <a:gd name="T76" fmla="*/ 25 w 50"/>
              <a:gd name="T77" fmla="*/ 31 h 50"/>
              <a:gd name="T78" fmla="*/ 33 w 50"/>
              <a:gd name="T79" fmla="*/ 30 h 50"/>
              <a:gd name="T80" fmla="*/ 36 w 50"/>
              <a:gd name="T81" fmla="*/ 31 h 50"/>
              <a:gd name="T82" fmla="*/ 37 w 50"/>
              <a:gd name="T83" fmla="*/ 33 h 50"/>
              <a:gd name="T84" fmla="*/ 24 w 50"/>
              <a:gd name="T8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50">
                <a:moveTo>
                  <a:pt x="48" y="0"/>
                </a:moveTo>
                <a:cubicBezTo>
                  <a:pt x="1" y="0"/>
                  <a:pt x="1" y="0"/>
                  <a:pt x="1" y="0"/>
                </a:cubicBezTo>
                <a:cubicBezTo>
                  <a:pt x="0" y="0"/>
                  <a:pt x="0" y="1"/>
                  <a:pt x="0" y="2"/>
                </a:cubicBezTo>
                <a:cubicBezTo>
                  <a:pt x="0" y="48"/>
                  <a:pt x="0" y="48"/>
                  <a:pt x="0" y="48"/>
                </a:cubicBezTo>
                <a:cubicBezTo>
                  <a:pt x="0" y="49"/>
                  <a:pt x="0" y="50"/>
                  <a:pt x="1" y="50"/>
                </a:cubicBezTo>
                <a:cubicBezTo>
                  <a:pt x="48" y="50"/>
                  <a:pt x="48" y="50"/>
                  <a:pt x="48" y="50"/>
                </a:cubicBezTo>
                <a:cubicBezTo>
                  <a:pt x="49" y="50"/>
                  <a:pt x="50" y="49"/>
                  <a:pt x="50" y="48"/>
                </a:cubicBezTo>
                <a:cubicBezTo>
                  <a:pt x="50" y="2"/>
                  <a:pt x="50" y="2"/>
                  <a:pt x="50" y="2"/>
                </a:cubicBezTo>
                <a:cubicBezTo>
                  <a:pt x="50" y="1"/>
                  <a:pt x="49" y="0"/>
                  <a:pt x="48" y="0"/>
                </a:cubicBezTo>
                <a:close/>
                <a:moveTo>
                  <a:pt x="12" y="46"/>
                </a:moveTo>
                <a:cubicBezTo>
                  <a:pt x="12" y="46"/>
                  <a:pt x="12" y="46"/>
                  <a:pt x="12" y="46"/>
                </a:cubicBezTo>
                <a:cubicBezTo>
                  <a:pt x="3" y="46"/>
                  <a:pt x="3" y="46"/>
                  <a:pt x="3" y="46"/>
                </a:cubicBezTo>
                <a:cubicBezTo>
                  <a:pt x="3" y="43"/>
                  <a:pt x="3" y="43"/>
                  <a:pt x="3" y="43"/>
                </a:cubicBezTo>
                <a:cubicBezTo>
                  <a:pt x="6" y="43"/>
                  <a:pt x="6" y="43"/>
                  <a:pt x="6" y="43"/>
                </a:cubicBezTo>
                <a:cubicBezTo>
                  <a:pt x="7" y="43"/>
                  <a:pt x="8" y="42"/>
                  <a:pt x="8" y="41"/>
                </a:cubicBezTo>
                <a:cubicBezTo>
                  <a:pt x="8" y="40"/>
                  <a:pt x="7" y="39"/>
                  <a:pt x="6" y="39"/>
                </a:cubicBezTo>
                <a:cubicBezTo>
                  <a:pt x="3" y="39"/>
                  <a:pt x="3" y="39"/>
                  <a:pt x="3" y="39"/>
                </a:cubicBezTo>
                <a:cubicBezTo>
                  <a:pt x="3" y="32"/>
                  <a:pt x="3" y="32"/>
                  <a:pt x="3" y="32"/>
                </a:cubicBezTo>
                <a:cubicBezTo>
                  <a:pt x="6" y="32"/>
                  <a:pt x="6" y="32"/>
                  <a:pt x="6" y="32"/>
                </a:cubicBezTo>
                <a:cubicBezTo>
                  <a:pt x="7" y="32"/>
                  <a:pt x="8" y="31"/>
                  <a:pt x="8" y="30"/>
                </a:cubicBezTo>
                <a:cubicBezTo>
                  <a:pt x="8" y="29"/>
                  <a:pt x="7" y="28"/>
                  <a:pt x="6" y="28"/>
                </a:cubicBezTo>
                <a:cubicBezTo>
                  <a:pt x="3" y="28"/>
                  <a:pt x="3" y="28"/>
                  <a:pt x="3" y="28"/>
                </a:cubicBezTo>
                <a:cubicBezTo>
                  <a:pt x="3" y="22"/>
                  <a:pt x="3" y="22"/>
                  <a:pt x="3" y="22"/>
                </a:cubicBezTo>
                <a:cubicBezTo>
                  <a:pt x="6" y="22"/>
                  <a:pt x="6" y="22"/>
                  <a:pt x="6" y="22"/>
                </a:cubicBezTo>
                <a:cubicBezTo>
                  <a:pt x="7" y="22"/>
                  <a:pt x="8" y="21"/>
                  <a:pt x="8" y="20"/>
                </a:cubicBezTo>
                <a:cubicBezTo>
                  <a:pt x="8" y="19"/>
                  <a:pt x="7" y="18"/>
                  <a:pt x="6" y="18"/>
                </a:cubicBezTo>
                <a:cubicBezTo>
                  <a:pt x="3" y="18"/>
                  <a:pt x="3" y="18"/>
                  <a:pt x="3" y="18"/>
                </a:cubicBezTo>
                <a:cubicBezTo>
                  <a:pt x="3" y="12"/>
                  <a:pt x="3" y="12"/>
                  <a:pt x="3" y="12"/>
                </a:cubicBezTo>
                <a:cubicBezTo>
                  <a:pt x="6" y="12"/>
                  <a:pt x="6" y="12"/>
                  <a:pt x="6" y="12"/>
                </a:cubicBezTo>
                <a:cubicBezTo>
                  <a:pt x="7" y="12"/>
                  <a:pt x="8" y="11"/>
                  <a:pt x="8" y="10"/>
                </a:cubicBezTo>
                <a:cubicBezTo>
                  <a:pt x="8" y="9"/>
                  <a:pt x="7" y="8"/>
                  <a:pt x="6" y="8"/>
                </a:cubicBezTo>
                <a:cubicBezTo>
                  <a:pt x="3" y="8"/>
                  <a:pt x="3" y="8"/>
                  <a:pt x="3" y="8"/>
                </a:cubicBezTo>
                <a:cubicBezTo>
                  <a:pt x="3" y="4"/>
                  <a:pt x="3" y="4"/>
                  <a:pt x="3" y="4"/>
                </a:cubicBezTo>
                <a:cubicBezTo>
                  <a:pt x="12" y="4"/>
                  <a:pt x="12" y="4"/>
                  <a:pt x="12" y="4"/>
                </a:cubicBezTo>
                <a:cubicBezTo>
                  <a:pt x="12" y="46"/>
                  <a:pt x="12" y="46"/>
                  <a:pt x="12" y="46"/>
                </a:cubicBezTo>
                <a:close/>
                <a:moveTo>
                  <a:pt x="46" y="46"/>
                </a:moveTo>
                <a:cubicBezTo>
                  <a:pt x="46" y="46"/>
                  <a:pt x="46" y="46"/>
                  <a:pt x="46" y="46"/>
                </a:cubicBezTo>
                <a:cubicBezTo>
                  <a:pt x="15" y="46"/>
                  <a:pt x="15" y="46"/>
                  <a:pt x="15" y="46"/>
                </a:cubicBezTo>
                <a:cubicBezTo>
                  <a:pt x="15" y="4"/>
                  <a:pt x="15" y="4"/>
                  <a:pt x="15" y="4"/>
                </a:cubicBezTo>
                <a:cubicBezTo>
                  <a:pt x="46" y="4"/>
                  <a:pt x="46" y="4"/>
                  <a:pt x="46" y="4"/>
                </a:cubicBezTo>
                <a:cubicBezTo>
                  <a:pt x="46" y="46"/>
                  <a:pt x="46" y="46"/>
                  <a:pt x="46" y="46"/>
                </a:cubicBezTo>
                <a:close/>
                <a:moveTo>
                  <a:pt x="22" y="36"/>
                </a:moveTo>
                <a:cubicBezTo>
                  <a:pt x="22" y="36"/>
                  <a:pt x="22" y="36"/>
                  <a:pt x="22" y="36"/>
                </a:cubicBezTo>
                <a:cubicBezTo>
                  <a:pt x="38" y="36"/>
                  <a:pt x="38" y="36"/>
                  <a:pt x="38" y="36"/>
                </a:cubicBezTo>
                <a:cubicBezTo>
                  <a:pt x="39" y="36"/>
                  <a:pt x="39" y="36"/>
                  <a:pt x="39" y="35"/>
                </a:cubicBezTo>
                <a:cubicBezTo>
                  <a:pt x="39" y="33"/>
                  <a:pt x="39" y="33"/>
                  <a:pt x="39" y="33"/>
                </a:cubicBezTo>
                <a:cubicBezTo>
                  <a:pt x="39" y="33"/>
                  <a:pt x="39" y="32"/>
                  <a:pt x="39" y="31"/>
                </a:cubicBezTo>
                <a:cubicBezTo>
                  <a:pt x="38" y="30"/>
                  <a:pt x="38" y="30"/>
                  <a:pt x="37" y="29"/>
                </a:cubicBezTo>
                <a:cubicBezTo>
                  <a:pt x="37" y="29"/>
                  <a:pt x="36" y="28"/>
                  <a:pt x="35" y="28"/>
                </a:cubicBezTo>
                <a:cubicBezTo>
                  <a:pt x="35" y="28"/>
                  <a:pt x="35" y="28"/>
                  <a:pt x="35" y="28"/>
                </a:cubicBezTo>
                <a:cubicBezTo>
                  <a:pt x="35" y="27"/>
                  <a:pt x="35" y="27"/>
                  <a:pt x="35" y="27"/>
                </a:cubicBezTo>
                <a:cubicBezTo>
                  <a:pt x="37" y="26"/>
                  <a:pt x="37" y="24"/>
                  <a:pt x="37" y="22"/>
                </a:cubicBezTo>
                <a:cubicBezTo>
                  <a:pt x="37" y="20"/>
                  <a:pt x="37" y="19"/>
                  <a:pt x="35" y="17"/>
                </a:cubicBezTo>
                <a:cubicBezTo>
                  <a:pt x="34" y="16"/>
                  <a:pt x="32" y="15"/>
                  <a:pt x="30" y="15"/>
                </a:cubicBezTo>
                <a:cubicBezTo>
                  <a:pt x="28" y="15"/>
                  <a:pt x="26" y="16"/>
                  <a:pt x="25" y="17"/>
                </a:cubicBezTo>
                <a:cubicBezTo>
                  <a:pt x="24" y="19"/>
                  <a:pt x="23" y="20"/>
                  <a:pt x="23" y="22"/>
                </a:cubicBezTo>
                <a:cubicBezTo>
                  <a:pt x="23" y="24"/>
                  <a:pt x="24" y="26"/>
                  <a:pt x="25" y="27"/>
                </a:cubicBezTo>
                <a:cubicBezTo>
                  <a:pt x="25" y="28"/>
                  <a:pt x="25" y="28"/>
                  <a:pt x="25" y="28"/>
                </a:cubicBezTo>
                <a:cubicBezTo>
                  <a:pt x="24" y="28"/>
                  <a:pt x="24" y="28"/>
                  <a:pt x="23" y="29"/>
                </a:cubicBezTo>
                <a:cubicBezTo>
                  <a:pt x="22" y="30"/>
                  <a:pt x="22" y="30"/>
                  <a:pt x="22" y="31"/>
                </a:cubicBezTo>
                <a:cubicBezTo>
                  <a:pt x="21" y="32"/>
                  <a:pt x="21" y="33"/>
                  <a:pt x="21" y="33"/>
                </a:cubicBezTo>
                <a:cubicBezTo>
                  <a:pt x="21" y="35"/>
                  <a:pt x="21" y="35"/>
                  <a:pt x="21" y="35"/>
                </a:cubicBezTo>
                <a:cubicBezTo>
                  <a:pt x="21" y="36"/>
                  <a:pt x="22" y="36"/>
                  <a:pt x="22" y="36"/>
                </a:cubicBezTo>
                <a:close/>
                <a:moveTo>
                  <a:pt x="27" y="19"/>
                </a:moveTo>
                <a:cubicBezTo>
                  <a:pt x="27" y="19"/>
                  <a:pt x="27" y="19"/>
                  <a:pt x="27" y="19"/>
                </a:cubicBezTo>
                <a:cubicBezTo>
                  <a:pt x="28" y="18"/>
                  <a:pt x="29" y="17"/>
                  <a:pt x="30" y="17"/>
                </a:cubicBezTo>
                <a:cubicBezTo>
                  <a:pt x="32" y="17"/>
                  <a:pt x="33" y="18"/>
                  <a:pt x="34" y="19"/>
                </a:cubicBezTo>
                <a:cubicBezTo>
                  <a:pt x="35" y="20"/>
                  <a:pt x="35" y="21"/>
                  <a:pt x="35" y="22"/>
                </a:cubicBezTo>
                <a:cubicBezTo>
                  <a:pt x="35" y="24"/>
                  <a:pt x="35" y="25"/>
                  <a:pt x="34" y="26"/>
                </a:cubicBezTo>
                <a:cubicBezTo>
                  <a:pt x="33" y="27"/>
                  <a:pt x="32" y="27"/>
                  <a:pt x="30" y="27"/>
                </a:cubicBezTo>
                <a:cubicBezTo>
                  <a:pt x="30" y="27"/>
                  <a:pt x="30" y="27"/>
                  <a:pt x="30" y="27"/>
                </a:cubicBezTo>
                <a:cubicBezTo>
                  <a:pt x="29" y="27"/>
                  <a:pt x="28" y="27"/>
                  <a:pt x="27" y="26"/>
                </a:cubicBezTo>
                <a:cubicBezTo>
                  <a:pt x="26" y="25"/>
                  <a:pt x="25" y="24"/>
                  <a:pt x="25" y="22"/>
                </a:cubicBezTo>
                <a:cubicBezTo>
                  <a:pt x="25" y="21"/>
                  <a:pt x="26" y="20"/>
                  <a:pt x="27" y="19"/>
                </a:cubicBezTo>
                <a:close/>
                <a:moveTo>
                  <a:pt x="24" y="33"/>
                </a:moveTo>
                <a:cubicBezTo>
                  <a:pt x="24" y="33"/>
                  <a:pt x="24" y="33"/>
                  <a:pt x="24" y="33"/>
                </a:cubicBezTo>
                <a:cubicBezTo>
                  <a:pt x="24" y="33"/>
                  <a:pt x="24" y="32"/>
                  <a:pt x="24" y="32"/>
                </a:cubicBezTo>
                <a:cubicBezTo>
                  <a:pt x="24" y="32"/>
                  <a:pt x="24" y="31"/>
                  <a:pt x="25" y="31"/>
                </a:cubicBezTo>
                <a:cubicBezTo>
                  <a:pt x="25" y="30"/>
                  <a:pt x="26" y="30"/>
                  <a:pt x="27" y="30"/>
                </a:cubicBezTo>
                <a:cubicBezTo>
                  <a:pt x="33" y="30"/>
                  <a:pt x="33" y="30"/>
                  <a:pt x="33" y="30"/>
                </a:cubicBezTo>
                <a:cubicBezTo>
                  <a:pt x="34" y="30"/>
                  <a:pt x="34" y="30"/>
                  <a:pt x="35" y="30"/>
                </a:cubicBezTo>
                <a:cubicBezTo>
                  <a:pt x="35" y="30"/>
                  <a:pt x="35" y="30"/>
                  <a:pt x="36" y="31"/>
                </a:cubicBezTo>
                <a:cubicBezTo>
                  <a:pt x="36" y="31"/>
                  <a:pt x="36" y="32"/>
                  <a:pt x="37" y="32"/>
                </a:cubicBezTo>
                <a:cubicBezTo>
                  <a:pt x="37" y="32"/>
                  <a:pt x="37" y="33"/>
                  <a:pt x="37" y="33"/>
                </a:cubicBezTo>
                <a:cubicBezTo>
                  <a:pt x="37" y="34"/>
                  <a:pt x="37" y="34"/>
                  <a:pt x="37" y="34"/>
                </a:cubicBezTo>
                <a:cubicBezTo>
                  <a:pt x="24" y="34"/>
                  <a:pt x="24" y="34"/>
                  <a:pt x="24" y="34"/>
                </a:cubicBezTo>
                <a:cubicBezTo>
                  <a:pt x="24" y="33"/>
                  <a:pt x="24" y="33"/>
                  <a:pt x="24"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2" name="Freeform 50"/>
          <p:cNvSpPr>
            <a:spLocks noEditPoints="1"/>
          </p:cNvSpPr>
          <p:nvPr/>
        </p:nvSpPr>
        <p:spPr bwMode="auto">
          <a:xfrm>
            <a:off x="8278813" y="1208088"/>
            <a:ext cx="163512" cy="123825"/>
          </a:xfrm>
          <a:custGeom>
            <a:avLst/>
            <a:gdLst>
              <a:gd name="T0" fmla="*/ 2 w 51"/>
              <a:gd name="T1" fmla="*/ 0 h 39"/>
              <a:gd name="T2" fmla="*/ 2 w 51"/>
              <a:gd name="T3" fmla="*/ 0 h 39"/>
              <a:gd name="T4" fmla="*/ 49 w 51"/>
              <a:gd name="T5" fmla="*/ 0 h 39"/>
              <a:gd name="T6" fmla="*/ 51 w 51"/>
              <a:gd name="T7" fmla="*/ 1 h 39"/>
              <a:gd name="T8" fmla="*/ 51 w 51"/>
              <a:gd name="T9" fmla="*/ 2 h 39"/>
              <a:gd name="T10" fmla="*/ 51 w 51"/>
              <a:gd name="T11" fmla="*/ 37 h 39"/>
              <a:gd name="T12" fmla="*/ 49 w 51"/>
              <a:gd name="T13" fmla="*/ 39 h 39"/>
              <a:gd name="T14" fmla="*/ 49 w 51"/>
              <a:gd name="T15" fmla="*/ 39 h 39"/>
              <a:gd name="T16" fmla="*/ 2 w 51"/>
              <a:gd name="T17" fmla="*/ 39 h 39"/>
              <a:gd name="T18" fmla="*/ 0 w 51"/>
              <a:gd name="T19" fmla="*/ 37 h 39"/>
              <a:gd name="T20" fmla="*/ 0 w 51"/>
              <a:gd name="T21" fmla="*/ 37 h 39"/>
              <a:gd name="T22" fmla="*/ 0 w 51"/>
              <a:gd name="T23" fmla="*/ 1 h 39"/>
              <a:gd name="T24" fmla="*/ 2 w 51"/>
              <a:gd name="T25" fmla="*/ 0 h 39"/>
              <a:gd name="T26" fmla="*/ 47 w 51"/>
              <a:gd name="T27" fmla="*/ 5 h 39"/>
              <a:gd name="T28" fmla="*/ 47 w 51"/>
              <a:gd name="T29" fmla="*/ 5 h 39"/>
              <a:gd name="T30" fmla="*/ 26 w 51"/>
              <a:gd name="T31" fmla="*/ 25 h 39"/>
              <a:gd name="T32" fmla="*/ 25 w 51"/>
              <a:gd name="T33" fmla="*/ 25 h 39"/>
              <a:gd name="T34" fmla="*/ 4 w 51"/>
              <a:gd name="T35" fmla="*/ 5 h 39"/>
              <a:gd name="T36" fmla="*/ 4 w 51"/>
              <a:gd name="T37" fmla="*/ 35 h 39"/>
              <a:gd name="T38" fmla="*/ 47 w 51"/>
              <a:gd name="T39" fmla="*/ 35 h 39"/>
              <a:gd name="T40" fmla="*/ 47 w 51"/>
              <a:gd name="T41" fmla="*/ 5 h 39"/>
              <a:gd name="T42" fmla="*/ 45 w 51"/>
              <a:gd name="T43" fmla="*/ 3 h 39"/>
              <a:gd name="T44" fmla="*/ 45 w 51"/>
              <a:gd name="T45" fmla="*/ 3 h 39"/>
              <a:gd name="T46" fmla="*/ 6 w 51"/>
              <a:gd name="T47" fmla="*/ 3 h 39"/>
              <a:gd name="T48" fmla="*/ 25 w 51"/>
              <a:gd name="T49" fmla="*/ 23 h 39"/>
              <a:gd name="T50" fmla="*/ 45 w 51"/>
              <a:gd name="T51"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39">
                <a:moveTo>
                  <a:pt x="2" y="0"/>
                </a:moveTo>
                <a:cubicBezTo>
                  <a:pt x="2" y="0"/>
                  <a:pt x="2" y="0"/>
                  <a:pt x="2" y="0"/>
                </a:cubicBezTo>
                <a:cubicBezTo>
                  <a:pt x="49" y="0"/>
                  <a:pt x="49" y="0"/>
                  <a:pt x="49" y="0"/>
                </a:cubicBezTo>
                <a:cubicBezTo>
                  <a:pt x="50" y="0"/>
                  <a:pt x="51" y="0"/>
                  <a:pt x="51" y="1"/>
                </a:cubicBezTo>
                <a:cubicBezTo>
                  <a:pt x="51" y="2"/>
                  <a:pt x="51" y="2"/>
                  <a:pt x="51" y="2"/>
                </a:cubicBezTo>
                <a:cubicBezTo>
                  <a:pt x="51" y="37"/>
                  <a:pt x="51" y="37"/>
                  <a:pt x="51" y="37"/>
                </a:cubicBezTo>
                <a:cubicBezTo>
                  <a:pt x="51" y="38"/>
                  <a:pt x="50" y="39"/>
                  <a:pt x="49" y="39"/>
                </a:cubicBezTo>
                <a:cubicBezTo>
                  <a:pt x="49" y="39"/>
                  <a:pt x="49" y="39"/>
                  <a:pt x="49" y="39"/>
                </a:cubicBezTo>
                <a:cubicBezTo>
                  <a:pt x="2" y="39"/>
                  <a:pt x="2" y="39"/>
                  <a:pt x="2" y="39"/>
                </a:cubicBezTo>
                <a:cubicBezTo>
                  <a:pt x="1" y="39"/>
                  <a:pt x="0" y="38"/>
                  <a:pt x="0" y="37"/>
                </a:cubicBezTo>
                <a:cubicBezTo>
                  <a:pt x="0" y="37"/>
                  <a:pt x="0" y="37"/>
                  <a:pt x="0" y="37"/>
                </a:cubicBezTo>
                <a:cubicBezTo>
                  <a:pt x="0" y="1"/>
                  <a:pt x="0" y="1"/>
                  <a:pt x="0" y="1"/>
                </a:cubicBezTo>
                <a:cubicBezTo>
                  <a:pt x="0" y="0"/>
                  <a:pt x="1" y="0"/>
                  <a:pt x="2" y="0"/>
                </a:cubicBezTo>
                <a:close/>
                <a:moveTo>
                  <a:pt x="47" y="5"/>
                </a:moveTo>
                <a:cubicBezTo>
                  <a:pt x="47" y="5"/>
                  <a:pt x="47" y="5"/>
                  <a:pt x="47" y="5"/>
                </a:cubicBezTo>
                <a:cubicBezTo>
                  <a:pt x="26" y="25"/>
                  <a:pt x="26" y="25"/>
                  <a:pt x="26" y="25"/>
                </a:cubicBezTo>
                <a:cubicBezTo>
                  <a:pt x="26" y="26"/>
                  <a:pt x="25" y="26"/>
                  <a:pt x="25" y="25"/>
                </a:cubicBezTo>
                <a:cubicBezTo>
                  <a:pt x="4" y="5"/>
                  <a:pt x="4" y="5"/>
                  <a:pt x="4" y="5"/>
                </a:cubicBezTo>
                <a:cubicBezTo>
                  <a:pt x="4" y="35"/>
                  <a:pt x="4" y="35"/>
                  <a:pt x="4" y="35"/>
                </a:cubicBezTo>
                <a:cubicBezTo>
                  <a:pt x="47" y="35"/>
                  <a:pt x="47" y="35"/>
                  <a:pt x="47" y="35"/>
                </a:cubicBezTo>
                <a:cubicBezTo>
                  <a:pt x="47" y="5"/>
                  <a:pt x="47" y="5"/>
                  <a:pt x="47" y="5"/>
                </a:cubicBezTo>
                <a:close/>
                <a:moveTo>
                  <a:pt x="45" y="3"/>
                </a:moveTo>
                <a:cubicBezTo>
                  <a:pt x="45" y="3"/>
                  <a:pt x="45" y="3"/>
                  <a:pt x="45" y="3"/>
                </a:cubicBezTo>
                <a:cubicBezTo>
                  <a:pt x="6" y="3"/>
                  <a:pt x="6" y="3"/>
                  <a:pt x="6" y="3"/>
                </a:cubicBezTo>
                <a:cubicBezTo>
                  <a:pt x="25" y="23"/>
                  <a:pt x="25" y="23"/>
                  <a:pt x="25" y="23"/>
                </a:cubicBezTo>
                <a:cubicBezTo>
                  <a:pt x="45" y="3"/>
                  <a:pt x="45" y="3"/>
                  <a:pt x="45"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3" name="Freeform 51"/>
          <p:cNvSpPr>
            <a:spLocks noEditPoints="1"/>
          </p:cNvSpPr>
          <p:nvPr/>
        </p:nvSpPr>
        <p:spPr bwMode="auto">
          <a:xfrm>
            <a:off x="5497513" y="1189038"/>
            <a:ext cx="160337" cy="158750"/>
          </a:xfrm>
          <a:custGeom>
            <a:avLst/>
            <a:gdLst>
              <a:gd name="T0" fmla="*/ 25 w 50"/>
              <a:gd name="T1" fmla="*/ 0 h 50"/>
              <a:gd name="T2" fmla="*/ 43 w 50"/>
              <a:gd name="T3" fmla="*/ 7 h 50"/>
              <a:gd name="T4" fmla="*/ 43 w 50"/>
              <a:gd name="T5" fmla="*/ 8 h 50"/>
              <a:gd name="T6" fmla="*/ 50 w 50"/>
              <a:gd name="T7" fmla="*/ 25 h 50"/>
              <a:gd name="T8" fmla="*/ 49 w 50"/>
              <a:gd name="T9" fmla="*/ 33 h 50"/>
              <a:gd name="T10" fmla="*/ 46 w 50"/>
              <a:gd name="T11" fmla="*/ 39 h 50"/>
              <a:gd name="T12" fmla="*/ 46 w 50"/>
              <a:gd name="T13" fmla="*/ 48 h 50"/>
              <a:gd name="T14" fmla="*/ 44 w 50"/>
              <a:gd name="T15" fmla="*/ 50 h 50"/>
              <a:gd name="T16" fmla="*/ 44 w 50"/>
              <a:gd name="T17" fmla="*/ 50 h 50"/>
              <a:gd name="T18" fmla="*/ 25 w 50"/>
              <a:gd name="T19" fmla="*/ 50 h 50"/>
              <a:gd name="T20" fmla="*/ 8 w 50"/>
              <a:gd name="T21" fmla="*/ 43 h 50"/>
              <a:gd name="T22" fmla="*/ 8 w 50"/>
              <a:gd name="T23" fmla="*/ 43 h 50"/>
              <a:gd name="T24" fmla="*/ 8 w 50"/>
              <a:gd name="T25" fmla="*/ 43 h 50"/>
              <a:gd name="T26" fmla="*/ 0 w 50"/>
              <a:gd name="T27" fmla="*/ 25 h 50"/>
              <a:gd name="T28" fmla="*/ 8 w 50"/>
              <a:gd name="T29" fmla="*/ 7 h 50"/>
              <a:gd name="T30" fmla="*/ 8 w 50"/>
              <a:gd name="T31" fmla="*/ 7 h 50"/>
              <a:gd name="T32" fmla="*/ 25 w 50"/>
              <a:gd name="T33" fmla="*/ 0 h 50"/>
              <a:gd name="T34" fmla="*/ 13 w 50"/>
              <a:gd name="T35" fmla="*/ 20 h 50"/>
              <a:gd name="T36" fmla="*/ 13 w 50"/>
              <a:gd name="T37" fmla="*/ 20 h 50"/>
              <a:gd name="T38" fmla="*/ 38 w 50"/>
              <a:gd name="T39" fmla="*/ 20 h 50"/>
              <a:gd name="T40" fmla="*/ 39 w 50"/>
              <a:gd name="T41" fmla="*/ 19 h 50"/>
              <a:gd name="T42" fmla="*/ 38 w 50"/>
              <a:gd name="T43" fmla="*/ 18 h 50"/>
              <a:gd name="T44" fmla="*/ 13 w 50"/>
              <a:gd name="T45" fmla="*/ 18 h 50"/>
              <a:gd name="T46" fmla="*/ 12 w 50"/>
              <a:gd name="T47" fmla="*/ 19 h 50"/>
              <a:gd name="T48" fmla="*/ 13 w 50"/>
              <a:gd name="T49" fmla="*/ 20 h 50"/>
              <a:gd name="T50" fmla="*/ 13 w 50"/>
              <a:gd name="T51" fmla="*/ 26 h 50"/>
              <a:gd name="T52" fmla="*/ 13 w 50"/>
              <a:gd name="T53" fmla="*/ 26 h 50"/>
              <a:gd name="T54" fmla="*/ 38 w 50"/>
              <a:gd name="T55" fmla="*/ 26 h 50"/>
              <a:gd name="T56" fmla="*/ 39 w 50"/>
              <a:gd name="T57" fmla="*/ 25 h 50"/>
              <a:gd name="T58" fmla="*/ 38 w 50"/>
              <a:gd name="T59" fmla="*/ 24 h 50"/>
              <a:gd name="T60" fmla="*/ 13 w 50"/>
              <a:gd name="T61" fmla="*/ 24 h 50"/>
              <a:gd name="T62" fmla="*/ 12 w 50"/>
              <a:gd name="T63" fmla="*/ 25 h 50"/>
              <a:gd name="T64" fmla="*/ 13 w 50"/>
              <a:gd name="T65" fmla="*/ 26 h 50"/>
              <a:gd name="T66" fmla="*/ 13 w 50"/>
              <a:gd name="T67" fmla="*/ 32 h 50"/>
              <a:gd name="T68" fmla="*/ 13 w 50"/>
              <a:gd name="T69" fmla="*/ 32 h 50"/>
              <a:gd name="T70" fmla="*/ 38 w 50"/>
              <a:gd name="T71" fmla="*/ 32 h 50"/>
              <a:gd name="T72" fmla="*/ 39 w 50"/>
              <a:gd name="T73" fmla="*/ 31 h 50"/>
              <a:gd name="T74" fmla="*/ 38 w 50"/>
              <a:gd name="T75" fmla="*/ 30 h 50"/>
              <a:gd name="T76" fmla="*/ 13 w 50"/>
              <a:gd name="T77" fmla="*/ 30 h 50"/>
              <a:gd name="T78" fmla="*/ 12 w 50"/>
              <a:gd name="T79" fmla="*/ 31 h 50"/>
              <a:gd name="T80" fmla="*/ 13 w 50"/>
              <a:gd name="T81" fmla="*/ 32 h 50"/>
              <a:gd name="T82" fmla="*/ 40 w 50"/>
              <a:gd name="T83" fmla="*/ 10 h 50"/>
              <a:gd name="T84" fmla="*/ 40 w 50"/>
              <a:gd name="T85" fmla="*/ 10 h 50"/>
              <a:gd name="T86" fmla="*/ 25 w 50"/>
              <a:gd name="T87" fmla="*/ 4 h 50"/>
              <a:gd name="T88" fmla="*/ 10 w 50"/>
              <a:gd name="T89" fmla="*/ 10 h 50"/>
              <a:gd name="T90" fmla="*/ 10 w 50"/>
              <a:gd name="T91" fmla="*/ 10 h 50"/>
              <a:gd name="T92" fmla="*/ 10 w 50"/>
              <a:gd name="T93" fmla="*/ 10 h 50"/>
              <a:gd name="T94" fmla="*/ 4 w 50"/>
              <a:gd name="T95" fmla="*/ 25 h 50"/>
              <a:gd name="T96" fmla="*/ 10 w 50"/>
              <a:gd name="T97" fmla="*/ 40 h 50"/>
              <a:gd name="T98" fmla="*/ 10 w 50"/>
              <a:gd name="T99" fmla="*/ 40 h 50"/>
              <a:gd name="T100" fmla="*/ 25 w 50"/>
              <a:gd name="T101" fmla="*/ 46 h 50"/>
              <a:gd name="T102" fmla="*/ 42 w 50"/>
              <a:gd name="T103" fmla="*/ 46 h 50"/>
              <a:gd name="T104" fmla="*/ 42 w 50"/>
              <a:gd name="T105" fmla="*/ 39 h 50"/>
              <a:gd name="T106" fmla="*/ 42 w 50"/>
              <a:gd name="T107" fmla="*/ 39 h 50"/>
              <a:gd name="T108" fmla="*/ 42 w 50"/>
              <a:gd name="T109" fmla="*/ 38 h 50"/>
              <a:gd name="T110" fmla="*/ 45 w 50"/>
              <a:gd name="T111" fmla="*/ 32 h 50"/>
              <a:gd name="T112" fmla="*/ 46 w 50"/>
              <a:gd name="T113" fmla="*/ 25 h 50"/>
              <a:gd name="T114" fmla="*/ 40 w 50"/>
              <a:gd name="T115" fmla="*/ 10 h 50"/>
              <a:gd name="T116" fmla="*/ 40 w 50"/>
              <a:gd name="T117"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0">
                <a:moveTo>
                  <a:pt x="25" y="0"/>
                </a:moveTo>
                <a:cubicBezTo>
                  <a:pt x="32" y="0"/>
                  <a:pt x="38" y="3"/>
                  <a:pt x="43" y="7"/>
                </a:cubicBezTo>
                <a:cubicBezTo>
                  <a:pt x="43" y="8"/>
                  <a:pt x="43" y="8"/>
                  <a:pt x="43" y="8"/>
                </a:cubicBezTo>
                <a:cubicBezTo>
                  <a:pt x="48" y="12"/>
                  <a:pt x="50" y="18"/>
                  <a:pt x="50" y="25"/>
                </a:cubicBezTo>
                <a:cubicBezTo>
                  <a:pt x="50" y="28"/>
                  <a:pt x="50" y="30"/>
                  <a:pt x="49" y="33"/>
                </a:cubicBezTo>
                <a:cubicBezTo>
                  <a:pt x="48" y="35"/>
                  <a:pt x="47" y="37"/>
                  <a:pt x="46" y="39"/>
                </a:cubicBezTo>
                <a:cubicBezTo>
                  <a:pt x="46" y="48"/>
                  <a:pt x="46" y="48"/>
                  <a:pt x="46" y="48"/>
                </a:cubicBezTo>
                <a:cubicBezTo>
                  <a:pt x="46" y="49"/>
                  <a:pt x="45" y="50"/>
                  <a:pt x="44" y="50"/>
                </a:cubicBezTo>
                <a:cubicBezTo>
                  <a:pt x="44" y="50"/>
                  <a:pt x="44" y="50"/>
                  <a:pt x="44" y="50"/>
                </a:cubicBezTo>
                <a:cubicBezTo>
                  <a:pt x="25" y="50"/>
                  <a:pt x="25" y="50"/>
                  <a:pt x="25" y="50"/>
                </a:cubicBezTo>
                <a:cubicBezTo>
                  <a:pt x="18" y="50"/>
                  <a:pt x="12" y="47"/>
                  <a:pt x="8" y="43"/>
                </a:cubicBezTo>
                <a:cubicBezTo>
                  <a:pt x="8" y="43"/>
                  <a:pt x="8" y="43"/>
                  <a:pt x="8" y="43"/>
                </a:cubicBezTo>
                <a:cubicBezTo>
                  <a:pt x="8" y="43"/>
                  <a:pt x="8" y="43"/>
                  <a:pt x="8" y="43"/>
                </a:cubicBezTo>
                <a:cubicBezTo>
                  <a:pt x="3" y="38"/>
                  <a:pt x="0" y="32"/>
                  <a:pt x="0" y="25"/>
                </a:cubicBezTo>
                <a:cubicBezTo>
                  <a:pt x="0" y="18"/>
                  <a:pt x="3" y="12"/>
                  <a:pt x="8" y="7"/>
                </a:cubicBezTo>
                <a:cubicBezTo>
                  <a:pt x="8" y="7"/>
                  <a:pt x="8" y="7"/>
                  <a:pt x="8" y="7"/>
                </a:cubicBezTo>
                <a:cubicBezTo>
                  <a:pt x="12" y="3"/>
                  <a:pt x="18" y="0"/>
                  <a:pt x="25" y="0"/>
                </a:cubicBezTo>
                <a:close/>
                <a:moveTo>
                  <a:pt x="13" y="20"/>
                </a:moveTo>
                <a:cubicBezTo>
                  <a:pt x="13" y="20"/>
                  <a:pt x="13" y="20"/>
                  <a:pt x="13" y="20"/>
                </a:cubicBezTo>
                <a:cubicBezTo>
                  <a:pt x="38" y="20"/>
                  <a:pt x="38" y="20"/>
                  <a:pt x="38" y="20"/>
                </a:cubicBezTo>
                <a:cubicBezTo>
                  <a:pt x="38" y="20"/>
                  <a:pt x="39" y="20"/>
                  <a:pt x="39" y="19"/>
                </a:cubicBezTo>
                <a:cubicBezTo>
                  <a:pt x="39" y="18"/>
                  <a:pt x="38" y="18"/>
                  <a:pt x="38" y="18"/>
                </a:cubicBezTo>
                <a:cubicBezTo>
                  <a:pt x="13" y="18"/>
                  <a:pt x="13" y="18"/>
                  <a:pt x="13" y="18"/>
                </a:cubicBezTo>
                <a:cubicBezTo>
                  <a:pt x="12" y="18"/>
                  <a:pt x="12" y="18"/>
                  <a:pt x="12" y="19"/>
                </a:cubicBezTo>
                <a:cubicBezTo>
                  <a:pt x="12" y="20"/>
                  <a:pt x="12" y="20"/>
                  <a:pt x="13" y="20"/>
                </a:cubicBezTo>
                <a:close/>
                <a:moveTo>
                  <a:pt x="13" y="26"/>
                </a:moveTo>
                <a:cubicBezTo>
                  <a:pt x="13" y="26"/>
                  <a:pt x="13" y="26"/>
                  <a:pt x="13" y="26"/>
                </a:cubicBezTo>
                <a:cubicBezTo>
                  <a:pt x="38" y="26"/>
                  <a:pt x="38" y="26"/>
                  <a:pt x="38" y="26"/>
                </a:cubicBezTo>
                <a:cubicBezTo>
                  <a:pt x="38" y="26"/>
                  <a:pt x="39" y="26"/>
                  <a:pt x="39" y="25"/>
                </a:cubicBezTo>
                <a:cubicBezTo>
                  <a:pt x="39" y="25"/>
                  <a:pt x="38" y="24"/>
                  <a:pt x="38" y="24"/>
                </a:cubicBezTo>
                <a:cubicBezTo>
                  <a:pt x="13" y="24"/>
                  <a:pt x="13" y="24"/>
                  <a:pt x="13" y="24"/>
                </a:cubicBezTo>
                <a:cubicBezTo>
                  <a:pt x="12" y="24"/>
                  <a:pt x="12" y="25"/>
                  <a:pt x="12" y="25"/>
                </a:cubicBezTo>
                <a:cubicBezTo>
                  <a:pt x="12" y="26"/>
                  <a:pt x="12" y="26"/>
                  <a:pt x="13" y="26"/>
                </a:cubicBezTo>
                <a:close/>
                <a:moveTo>
                  <a:pt x="13" y="32"/>
                </a:moveTo>
                <a:cubicBezTo>
                  <a:pt x="13" y="32"/>
                  <a:pt x="13" y="32"/>
                  <a:pt x="13" y="32"/>
                </a:cubicBezTo>
                <a:cubicBezTo>
                  <a:pt x="38" y="32"/>
                  <a:pt x="38" y="32"/>
                  <a:pt x="38" y="32"/>
                </a:cubicBezTo>
                <a:cubicBezTo>
                  <a:pt x="38" y="32"/>
                  <a:pt x="39" y="32"/>
                  <a:pt x="39" y="31"/>
                </a:cubicBezTo>
                <a:cubicBezTo>
                  <a:pt x="39" y="31"/>
                  <a:pt x="38" y="30"/>
                  <a:pt x="38" y="30"/>
                </a:cubicBezTo>
                <a:cubicBezTo>
                  <a:pt x="13" y="30"/>
                  <a:pt x="13" y="30"/>
                  <a:pt x="13" y="30"/>
                </a:cubicBezTo>
                <a:cubicBezTo>
                  <a:pt x="12" y="30"/>
                  <a:pt x="12" y="31"/>
                  <a:pt x="12" y="31"/>
                </a:cubicBezTo>
                <a:cubicBezTo>
                  <a:pt x="12" y="32"/>
                  <a:pt x="12" y="32"/>
                  <a:pt x="13" y="32"/>
                </a:cubicBezTo>
                <a:close/>
                <a:moveTo>
                  <a:pt x="40" y="10"/>
                </a:moveTo>
                <a:cubicBezTo>
                  <a:pt x="40" y="10"/>
                  <a:pt x="40" y="10"/>
                  <a:pt x="40" y="10"/>
                </a:cubicBezTo>
                <a:cubicBezTo>
                  <a:pt x="36" y="6"/>
                  <a:pt x="31" y="4"/>
                  <a:pt x="25" y="4"/>
                </a:cubicBezTo>
                <a:cubicBezTo>
                  <a:pt x="19" y="4"/>
                  <a:pt x="14" y="6"/>
                  <a:pt x="10" y="10"/>
                </a:cubicBezTo>
                <a:cubicBezTo>
                  <a:pt x="10" y="10"/>
                  <a:pt x="10" y="10"/>
                  <a:pt x="10" y="10"/>
                </a:cubicBezTo>
                <a:cubicBezTo>
                  <a:pt x="10" y="10"/>
                  <a:pt x="10" y="10"/>
                  <a:pt x="10" y="10"/>
                </a:cubicBezTo>
                <a:cubicBezTo>
                  <a:pt x="6" y="14"/>
                  <a:pt x="4" y="19"/>
                  <a:pt x="4" y="25"/>
                </a:cubicBezTo>
                <a:cubicBezTo>
                  <a:pt x="4" y="31"/>
                  <a:pt x="6" y="36"/>
                  <a:pt x="10" y="40"/>
                </a:cubicBezTo>
                <a:cubicBezTo>
                  <a:pt x="10" y="40"/>
                  <a:pt x="10" y="40"/>
                  <a:pt x="10" y="40"/>
                </a:cubicBezTo>
                <a:cubicBezTo>
                  <a:pt x="14" y="44"/>
                  <a:pt x="19" y="46"/>
                  <a:pt x="25" y="46"/>
                </a:cubicBezTo>
                <a:cubicBezTo>
                  <a:pt x="42" y="46"/>
                  <a:pt x="42" y="46"/>
                  <a:pt x="42" y="46"/>
                </a:cubicBezTo>
                <a:cubicBezTo>
                  <a:pt x="42" y="39"/>
                  <a:pt x="42" y="39"/>
                  <a:pt x="42" y="39"/>
                </a:cubicBezTo>
                <a:cubicBezTo>
                  <a:pt x="42" y="39"/>
                  <a:pt x="42" y="39"/>
                  <a:pt x="42" y="39"/>
                </a:cubicBezTo>
                <a:cubicBezTo>
                  <a:pt x="42" y="38"/>
                  <a:pt x="42" y="38"/>
                  <a:pt x="42" y="38"/>
                </a:cubicBezTo>
                <a:cubicBezTo>
                  <a:pt x="44" y="36"/>
                  <a:pt x="45" y="34"/>
                  <a:pt x="45" y="32"/>
                </a:cubicBezTo>
                <a:cubicBezTo>
                  <a:pt x="46" y="30"/>
                  <a:pt x="46" y="27"/>
                  <a:pt x="46" y="25"/>
                </a:cubicBezTo>
                <a:cubicBezTo>
                  <a:pt x="46" y="19"/>
                  <a:pt x="44" y="14"/>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4" name="Freeform 52"/>
          <p:cNvSpPr>
            <a:spLocks noEditPoints="1"/>
          </p:cNvSpPr>
          <p:nvPr/>
        </p:nvSpPr>
        <p:spPr bwMode="auto">
          <a:xfrm>
            <a:off x="6326188" y="1192213"/>
            <a:ext cx="158750" cy="152400"/>
          </a:xfrm>
          <a:custGeom>
            <a:avLst/>
            <a:gdLst>
              <a:gd name="T0" fmla="*/ 27 w 50"/>
              <a:gd name="T1" fmla="*/ 2 h 48"/>
              <a:gd name="T2" fmla="*/ 32 w 50"/>
              <a:gd name="T3" fmla="*/ 17 h 48"/>
              <a:gd name="T4" fmla="*/ 48 w 50"/>
              <a:gd name="T5" fmla="*/ 17 h 48"/>
              <a:gd name="T6" fmla="*/ 50 w 50"/>
              <a:gd name="T7" fmla="*/ 19 h 48"/>
              <a:gd name="T8" fmla="*/ 49 w 50"/>
              <a:gd name="T9" fmla="*/ 20 h 48"/>
              <a:gd name="T10" fmla="*/ 49 w 50"/>
              <a:gd name="T11" fmla="*/ 20 h 48"/>
              <a:gd name="T12" fmla="*/ 36 w 50"/>
              <a:gd name="T13" fmla="*/ 30 h 48"/>
              <a:gd name="T14" fmla="*/ 41 w 50"/>
              <a:gd name="T15" fmla="*/ 46 h 48"/>
              <a:gd name="T16" fmla="*/ 40 w 50"/>
              <a:gd name="T17" fmla="*/ 48 h 48"/>
              <a:gd name="T18" fmla="*/ 38 w 50"/>
              <a:gd name="T19" fmla="*/ 48 h 48"/>
              <a:gd name="T20" fmla="*/ 38 w 50"/>
              <a:gd name="T21" fmla="*/ 48 h 48"/>
              <a:gd name="T22" fmla="*/ 25 w 50"/>
              <a:gd name="T23" fmla="*/ 38 h 48"/>
              <a:gd name="T24" fmla="*/ 12 w 50"/>
              <a:gd name="T25" fmla="*/ 48 h 48"/>
              <a:gd name="T26" fmla="*/ 9 w 50"/>
              <a:gd name="T27" fmla="*/ 47 h 48"/>
              <a:gd name="T28" fmla="*/ 9 w 50"/>
              <a:gd name="T29" fmla="*/ 45 h 48"/>
              <a:gd name="T30" fmla="*/ 14 w 50"/>
              <a:gd name="T31" fmla="*/ 30 h 48"/>
              <a:gd name="T32" fmla="*/ 1 w 50"/>
              <a:gd name="T33" fmla="*/ 20 h 48"/>
              <a:gd name="T34" fmla="*/ 1 w 50"/>
              <a:gd name="T35" fmla="*/ 18 h 48"/>
              <a:gd name="T36" fmla="*/ 2 w 50"/>
              <a:gd name="T37" fmla="*/ 17 h 48"/>
              <a:gd name="T38" fmla="*/ 18 w 50"/>
              <a:gd name="T39" fmla="*/ 17 h 48"/>
              <a:gd name="T40" fmla="*/ 23 w 50"/>
              <a:gd name="T41" fmla="*/ 2 h 48"/>
              <a:gd name="T42" fmla="*/ 26 w 50"/>
              <a:gd name="T43" fmla="*/ 0 h 48"/>
              <a:gd name="T44" fmla="*/ 27 w 50"/>
              <a:gd name="T45" fmla="*/ 2 h 48"/>
              <a:gd name="T46" fmla="*/ 27 w 50"/>
              <a:gd name="T47" fmla="*/ 2 h 48"/>
              <a:gd name="T48" fmla="*/ 29 w 50"/>
              <a:gd name="T49" fmla="*/ 20 h 48"/>
              <a:gd name="T50" fmla="*/ 29 w 50"/>
              <a:gd name="T51" fmla="*/ 20 h 48"/>
              <a:gd name="T52" fmla="*/ 25 w 50"/>
              <a:gd name="T53" fmla="*/ 8 h 48"/>
              <a:gd name="T54" fmla="*/ 22 w 50"/>
              <a:gd name="T55" fmla="*/ 19 h 48"/>
              <a:gd name="T56" fmla="*/ 20 w 50"/>
              <a:gd name="T57" fmla="*/ 21 h 48"/>
              <a:gd name="T58" fmla="*/ 8 w 50"/>
              <a:gd name="T59" fmla="*/ 21 h 48"/>
              <a:gd name="T60" fmla="*/ 18 w 50"/>
              <a:gd name="T61" fmla="*/ 28 h 48"/>
              <a:gd name="T62" fmla="*/ 18 w 50"/>
              <a:gd name="T63" fmla="*/ 30 h 48"/>
              <a:gd name="T64" fmla="*/ 15 w 50"/>
              <a:gd name="T65" fmla="*/ 41 h 48"/>
              <a:gd name="T66" fmla="*/ 24 w 50"/>
              <a:gd name="T67" fmla="*/ 34 h 48"/>
              <a:gd name="T68" fmla="*/ 26 w 50"/>
              <a:gd name="T69" fmla="*/ 34 h 48"/>
              <a:gd name="T70" fmla="*/ 36 w 50"/>
              <a:gd name="T71" fmla="*/ 41 h 48"/>
              <a:gd name="T72" fmla="*/ 32 w 50"/>
              <a:gd name="T73" fmla="*/ 30 h 48"/>
              <a:gd name="T74" fmla="*/ 33 w 50"/>
              <a:gd name="T75" fmla="*/ 28 h 48"/>
              <a:gd name="T76" fmla="*/ 42 w 50"/>
              <a:gd name="T77" fmla="*/ 21 h 48"/>
              <a:gd name="T78" fmla="*/ 31 w 50"/>
              <a:gd name="T79" fmla="*/ 21 h 48"/>
              <a:gd name="T80" fmla="*/ 29 w 50"/>
              <a:gd name="T81"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8">
                <a:moveTo>
                  <a:pt x="27" y="2"/>
                </a:moveTo>
                <a:cubicBezTo>
                  <a:pt x="32" y="17"/>
                  <a:pt x="32" y="17"/>
                  <a:pt x="32" y="17"/>
                </a:cubicBezTo>
                <a:cubicBezTo>
                  <a:pt x="48" y="17"/>
                  <a:pt x="48" y="17"/>
                  <a:pt x="48" y="17"/>
                </a:cubicBezTo>
                <a:cubicBezTo>
                  <a:pt x="49" y="17"/>
                  <a:pt x="50" y="18"/>
                  <a:pt x="50" y="19"/>
                </a:cubicBezTo>
                <a:cubicBezTo>
                  <a:pt x="50" y="20"/>
                  <a:pt x="50" y="20"/>
                  <a:pt x="49" y="20"/>
                </a:cubicBezTo>
                <a:cubicBezTo>
                  <a:pt x="49" y="20"/>
                  <a:pt x="49" y="20"/>
                  <a:pt x="49" y="20"/>
                </a:cubicBezTo>
                <a:cubicBezTo>
                  <a:pt x="36" y="30"/>
                  <a:pt x="36" y="30"/>
                  <a:pt x="36" y="30"/>
                </a:cubicBezTo>
                <a:cubicBezTo>
                  <a:pt x="41" y="46"/>
                  <a:pt x="41" y="46"/>
                  <a:pt x="41" y="46"/>
                </a:cubicBezTo>
                <a:cubicBezTo>
                  <a:pt x="42" y="47"/>
                  <a:pt x="41" y="48"/>
                  <a:pt x="40" y="48"/>
                </a:cubicBezTo>
                <a:cubicBezTo>
                  <a:pt x="40" y="48"/>
                  <a:pt x="39" y="48"/>
                  <a:pt x="38" y="48"/>
                </a:cubicBezTo>
                <a:cubicBezTo>
                  <a:pt x="38" y="48"/>
                  <a:pt x="38" y="48"/>
                  <a:pt x="38" y="48"/>
                </a:cubicBezTo>
                <a:cubicBezTo>
                  <a:pt x="25" y="38"/>
                  <a:pt x="25" y="38"/>
                  <a:pt x="25" y="38"/>
                </a:cubicBezTo>
                <a:cubicBezTo>
                  <a:pt x="12" y="48"/>
                  <a:pt x="12" y="48"/>
                  <a:pt x="12" y="48"/>
                </a:cubicBezTo>
                <a:cubicBezTo>
                  <a:pt x="11" y="48"/>
                  <a:pt x="10" y="48"/>
                  <a:pt x="9" y="47"/>
                </a:cubicBezTo>
                <a:cubicBezTo>
                  <a:pt x="9" y="47"/>
                  <a:pt x="9" y="46"/>
                  <a:pt x="9" y="45"/>
                </a:cubicBezTo>
                <a:cubicBezTo>
                  <a:pt x="14" y="30"/>
                  <a:pt x="14" y="30"/>
                  <a:pt x="14" y="30"/>
                </a:cubicBezTo>
                <a:cubicBezTo>
                  <a:pt x="1" y="20"/>
                  <a:pt x="1" y="20"/>
                  <a:pt x="1" y="20"/>
                </a:cubicBezTo>
                <a:cubicBezTo>
                  <a:pt x="0" y="20"/>
                  <a:pt x="0" y="19"/>
                  <a:pt x="1" y="18"/>
                </a:cubicBezTo>
                <a:cubicBezTo>
                  <a:pt x="1" y="17"/>
                  <a:pt x="1" y="17"/>
                  <a:pt x="2" y="17"/>
                </a:cubicBezTo>
                <a:cubicBezTo>
                  <a:pt x="18" y="17"/>
                  <a:pt x="18" y="17"/>
                  <a:pt x="18" y="17"/>
                </a:cubicBezTo>
                <a:cubicBezTo>
                  <a:pt x="23" y="2"/>
                  <a:pt x="23" y="2"/>
                  <a:pt x="23" y="2"/>
                </a:cubicBezTo>
                <a:cubicBezTo>
                  <a:pt x="24" y="1"/>
                  <a:pt x="25" y="0"/>
                  <a:pt x="26" y="0"/>
                </a:cubicBezTo>
                <a:cubicBezTo>
                  <a:pt x="26" y="0"/>
                  <a:pt x="27" y="1"/>
                  <a:pt x="27" y="2"/>
                </a:cubicBezTo>
                <a:cubicBezTo>
                  <a:pt x="27" y="2"/>
                  <a:pt x="27" y="2"/>
                  <a:pt x="27" y="2"/>
                </a:cubicBezTo>
                <a:close/>
                <a:moveTo>
                  <a:pt x="29" y="20"/>
                </a:moveTo>
                <a:cubicBezTo>
                  <a:pt x="29" y="20"/>
                  <a:pt x="29" y="20"/>
                  <a:pt x="29" y="20"/>
                </a:cubicBezTo>
                <a:cubicBezTo>
                  <a:pt x="25" y="8"/>
                  <a:pt x="25" y="8"/>
                  <a:pt x="25" y="8"/>
                </a:cubicBezTo>
                <a:cubicBezTo>
                  <a:pt x="22" y="19"/>
                  <a:pt x="22" y="19"/>
                  <a:pt x="22" y="19"/>
                </a:cubicBezTo>
                <a:cubicBezTo>
                  <a:pt x="21" y="20"/>
                  <a:pt x="21" y="21"/>
                  <a:pt x="20" y="21"/>
                </a:cubicBezTo>
                <a:cubicBezTo>
                  <a:pt x="8" y="21"/>
                  <a:pt x="8" y="21"/>
                  <a:pt x="8" y="21"/>
                </a:cubicBezTo>
                <a:cubicBezTo>
                  <a:pt x="18" y="28"/>
                  <a:pt x="18" y="28"/>
                  <a:pt x="18" y="28"/>
                </a:cubicBezTo>
                <a:cubicBezTo>
                  <a:pt x="18" y="28"/>
                  <a:pt x="19" y="29"/>
                  <a:pt x="18" y="30"/>
                </a:cubicBezTo>
                <a:cubicBezTo>
                  <a:pt x="15" y="41"/>
                  <a:pt x="15" y="41"/>
                  <a:pt x="15" y="41"/>
                </a:cubicBezTo>
                <a:cubicBezTo>
                  <a:pt x="24" y="34"/>
                  <a:pt x="24" y="34"/>
                  <a:pt x="24" y="34"/>
                </a:cubicBezTo>
                <a:cubicBezTo>
                  <a:pt x="25" y="34"/>
                  <a:pt x="26" y="34"/>
                  <a:pt x="26" y="34"/>
                </a:cubicBezTo>
                <a:cubicBezTo>
                  <a:pt x="36" y="41"/>
                  <a:pt x="36" y="41"/>
                  <a:pt x="36" y="41"/>
                </a:cubicBezTo>
                <a:cubicBezTo>
                  <a:pt x="32" y="30"/>
                  <a:pt x="32" y="30"/>
                  <a:pt x="32" y="30"/>
                </a:cubicBezTo>
                <a:cubicBezTo>
                  <a:pt x="32" y="29"/>
                  <a:pt x="32" y="28"/>
                  <a:pt x="33" y="28"/>
                </a:cubicBezTo>
                <a:cubicBezTo>
                  <a:pt x="42" y="21"/>
                  <a:pt x="42" y="21"/>
                  <a:pt x="42" y="21"/>
                </a:cubicBezTo>
                <a:cubicBezTo>
                  <a:pt x="31" y="21"/>
                  <a:pt x="31" y="21"/>
                  <a:pt x="31" y="21"/>
                </a:cubicBezTo>
                <a:cubicBezTo>
                  <a:pt x="30" y="21"/>
                  <a:pt x="29" y="20"/>
                  <a:pt x="2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5" name="Freeform 53"/>
          <p:cNvSpPr>
            <a:spLocks noEditPoints="1"/>
          </p:cNvSpPr>
          <p:nvPr/>
        </p:nvSpPr>
        <p:spPr bwMode="auto">
          <a:xfrm>
            <a:off x="5224463" y="1508125"/>
            <a:ext cx="161925" cy="139700"/>
          </a:xfrm>
          <a:custGeom>
            <a:avLst/>
            <a:gdLst>
              <a:gd name="T0" fmla="*/ 3 w 51"/>
              <a:gd name="T1" fmla="*/ 15 h 44"/>
              <a:gd name="T2" fmla="*/ 4 w 51"/>
              <a:gd name="T3" fmla="*/ 15 h 44"/>
              <a:gd name="T4" fmla="*/ 4 w 51"/>
              <a:gd name="T5" fmla="*/ 2 h 44"/>
              <a:gd name="T6" fmla="*/ 6 w 51"/>
              <a:gd name="T7" fmla="*/ 0 h 44"/>
              <a:gd name="T8" fmla="*/ 6 w 51"/>
              <a:gd name="T9" fmla="*/ 0 h 44"/>
              <a:gd name="T10" fmla="*/ 20 w 51"/>
              <a:gd name="T11" fmla="*/ 0 h 44"/>
              <a:gd name="T12" fmla="*/ 22 w 51"/>
              <a:gd name="T13" fmla="*/ 1 h 44"/>
              <a:gd name="T14" fmla="*/ 28 w 51"/>
              <a:gd name="T15" fmla="*/ 8 h 44"/>
              <a:gd name="T16" fmla="*/ 45 w 51"/>
              <a:gd name="T17" fmla="*/ 8 h 44"/>
              <a:gd name="T18" fmla="*/ 47 w 51"/>
              <a:gd name="T19" fmla="*/ 10 h 44"/>
              <a:gd name="T20" fmla="*/ 47 w 51"/>
              <a:gd name="T21" fmla="*/ 10 h 44"/>
              <a:gd name="T22" fmla="*/ 47 w 51"/>
              <a:gd name="T23" fmla="*/ 15 h 44"/>
              <a:gd name="T24" fmla="*/ 49 w 51"/>
              <a:gd name="T25" fmla="*/ 15 h 44"/>
              <a:gd name="T26" fmla="*/ 51 w 51"/>
              <a:gd name="T27" fmla="*/ 17 h 44"/>
              <a:gd name="T28" fmla="*/ 51 w 51"/>
              <a:gd name="T29" fmla="*/ 17 h 44"/>
              <a:gd name="T30" fmla="*/ 48 w 51"/>
              <a:gd name="T31" fmla="*/ 42 h 44"/>
              <a:gd name="T32" fmla="*/ 47 w 51"/>
              <a:gd name="T33" fmla="*/ 43 h 44"/>
              <a:gd name="T34" fmla="*/ 45 w 51"/>
              <a:gd name="T35" fmla="*/ 44 h 44"/>
              <a:gd name="T36" fmla="*/ 45 w 51"/>
              <a:gd name="T37" fmla="*/ 44 h 44"/>
              <a:gd name="T38" fmla="*/ 6 w 51"/>
              <a:gd name="T39" fmla="*/ 44 h 44"/>
              <a:gd name="T40" fmla="*/ 5 w 51"/>
              <a:gd name="T41" fmla="*/ 43 h 44"/>
              <a:gd name="T42" fmla="*/ 4 w 51"/>
              <a:gd name="T43" fmla="*/ 42 h 44"/>
              <a:gd name="T44" fmla="*/ 1 w 51"/>
              <a:gd name="T45" fmla="*/ 17 h 44"/>
              <a:gd name="T46" fmla="*/ 2 w 51"/>
              <a:gd name="T47" fmla="*/ 15 h 44"/>
              <a:gd name="T48" fmla="*/ 3 w 51"/>
              <a:gd name="T49" fmla="*/ 15 h 44"/>
              <a:gd name="T50" fmla="*/ 8 w 51"/>
              <a:gd name="T51" fmla="*/ 15 h 44"/>
              <a:gd name="T52" fmla="*/ 8 w 51"/>
              <a:gd name="T53" fmla="*/ 15 h 44"/>
              <a:gd name="T54" fmla="*/ 43 w 51"/>
              <a:gd name="T55" fmla="*/ 15 h 44"/>
              <a:gd name="T56" fmla="*/ 43 w 51"/>
              <a:gd name="T57" fmla="*/ 12 h 44"/>
              <a:gd name="T58" fmla="*/ 28 w 51"/>
              <a:gd name="T59" fmla="*/ 12 h 44"/>
              <a:gd name="T60" fmla="*/ 28 w 51"/>
              <a:gd name="T61" fmla="*/ 12 h 44"/>
              <a:gd name="T62" fmla="*/ 26 w 51"/>
              <a:gd name="T63" fmla="*/ 11 h 44"/>
              <a:gd name="T64" fmla="*/ 19 w 51"/>
              <a:gd name="T65" fmla="*/ 4 h 44"/>
              <a:gd name="T66" fmla="*/ 8 w 51"/>
              <a:gd name="T67" fmla="*/ 4 h 44"/>
              <a:gd name="T68" fmla="*/ 8 w 51"/>
              <a:gd name="T69" fmla="*/ 15 h 44"/>
              <a:gd name="T70" fmla="*/ 47 w 51"/>
              <a:gd name="T71" fmla="*/ 19 h 44"/>
              <a:gd name="T72" fmla="*/ 47 w 51"/>
              <a:gd name="T73" fmla="*/ 19 h 44"/>
              <a:gd name="T74" fmla="*/ 45 w 51"/>
              <a:gd name="T75" fmla="*/ 19 h 44"/>
              <a:gd name="T76" fmla="*/ 45 w 51"/>
              <a:gd name="T77" fmla="*/ 19 h 44"/>
              <a:gd name="T78" fmla="*/ 45 w 51"/>
              <a:gd name="T79" fmla="*/ 19 h 44"/>
              <a:gd name="T80" fmla="*/ 6 w 51"/>
              <a:gd name="T81" fmla="*/ 19 h 44"/>
              <a:gd name="T82" fmla="*/ 6 w 51"/>
              <a:gd name="T83" fmla="*/ 19 h 44"/>
              <a:gd name="T84" fmla="*/ 5 w 51"/>
              <a:gd name="T85" fmla="*/ 19 h 44"/>
              <a:gd name="T86" fmla="*/ 7 w 51"/>
              <a:gd name="T87" fmla="*/ 39 h 44"/>
              <a:gd name="T88" fmla="*/ 44 w 51"/>
              <a:gd name="T89" fmla="*/ 39 h 44"/>
              <a:gd name="T90" fmla="*/ 47 w 51"/>
              <a:gd name="T91"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44">
                <a:moveTo>
                  <a:pt x="3" y="15"/>
                </a:moveTo>
                <a:cubicBezTo>
                  <a:pt x="4" y="15"/>
                  <a:pt x="4" y="15"/>
                  <a:pt x="4" y="15"/>
                </a:cubicBezTo>
                <a:cubicBezTo>
                  <a:pt x="4" y="2"/>
                  <a:pt x="4" y="2"/>
                  <a:pt x="4" y="2"/>
                </a:cubicBezTo>
                <a:cubicBezTo>
                  <a:pt x="4" y="1"/>
                  <a:pt x="5" y="0"/>
                  <a:pt x="6" y="0"/>
                </a:cubicBezTo>
                <a:cubicBezTo>
                  <a:pt x="6" y="0"/>
                  <a:pt x="6" y="0"/>
                  <a:pt x="6" y="0"/>
                </a:cubicBezTo>
                <a:cubicBezTo>
                  <a:pt x="20" y="0"/>
                  <a:pt x="20" y="0"/>
                  <a:pt x="20" y="0"/>
                </a:cubicBezTo>
                <a:cubicBezTo>
                  <a:pt x="21" y="0"/>
                  <a:pt x="21" y="0"/>
                  <a:pt x="22" y="1"/>
                </a:cubicBezTo>
                <a:cubicBezTo>
                  <a:pt x="28" y="8"/>
                  <a:pt x="28" y="8"/>
                  <a:pt x="28" y="8"/>
                </a:cubicBezTo>
                <a:cubicBezTo>
                  <a:pt x="45" y="8"/>
                  <a:pt x="45" y="8"/>
                  <a:pt x="45" y="8"/>
                </a:cubicBezTo>
                <a:cubicBezTo>
                  <a:pt x="46" y="8"/>
                  <a:pt x="47" y="9"/>
                  <a:pt x="47" y="10"/>
                </a:cubicBezTo>
                <a:cubicBezTo>
                  <a:pt x="47" y="10"/>
                  <a:pt x="47" y="10"/>
                  <a:pt x="47" y="10"/>
                </a:cubicBezTo>
                <a:cubicBezTo>
                  <a:pt x="47" y="15"/>
                  <a:pt x="47" y="15"/>
                  <a:pt x="47" y="15"/>
                </a:cubicBezTo>
                <a:cubicBezTo>
                  <a:pt x="49" y="15"/>
                  <a:pt x="49" y="15"/>
                  <a:pt x="49" y="15"/>
                </a:cubicBezTo>
                <a:cubicBezTo>
                  <a:pt x="50" y="15"/>
                  <a:pt x="51" y="16"/>
                  <a:pt x="51" y="17"/>
                </a:cubicBezTo>
                <a:cubicBezTo>
                  <a:pt x="51" y="17"/>
                  <a:pt x="51" y="17"/>
                  <a:pt x="51" y="17"/>
                </a:cubicBezTo>
                <a:cubicBezTo>
                  <a:pt x="48" y="42"/>
                  <a:pt x="48" y="42"/>
                  <a:pt x="48" y="42"/>
                </a:cubicBezTo>
                <a:cubicBezTo>
                  <a:pt x="48" y="42"/>
                  <a:pt x="47" y="43"/>
                  <a:pt x="47" y="43"/>
                </a:cubicBezTo>
                <a:cubicBezTo>
                  <a:pt x="46" y="43"/>
                  <a:pt x="46" y="44"/>
                  <a:pt x="45" y="44"/>
                </a:cubicBezTo>
                <a:cubicBezTo>
                  <a:pt x="45" y="44"/>
                  <a:pt x="45" y="44"/>
                  <a:pt x="45" y="44"/>
                </a:cubicBezTo>
                <a:cubicBezTo>
                  <a:pt x="6" y="44"/>
                  <a:pt x="6" y="44"/>
                  <a:pt x="6" y="44"/>
                </a:cubicBezTo>
                <a:cubicBezTo>
                  <a:pt x="5" y="44"/>
                  <a:pt x="5" y="43"/>
                  <a:pt x="5" y="43"/>
                </a:cubicBezTo>
                <a:cubicBezTo>
                  <a:pt x="4" y="43"/>
                  <a:pt x="4" y="42"/>
                  <a:pt x="4" y="42"/>
                </a:cubicBezTo>
                <a:cubicBezTo>
                  <a:pt x="1" y="17"/>
                  <a:pt x="1" y="17"/>
                  <a:pt x="1" y="17"/>
                </a:cubicBezTo>
                <a:cubicBezTo>
                  <a:pt x="0" y="16"/>
                  <a:pt x="1" y="15"/>
                  <a:pt x="2" y="15"/>
                </a:cubicBezTo>
                <a:cubicBezTo>
                  <a:pt x="3" y="15"/>
                  <a:pt x="3" y="15"/>
                  <a:pt x="3" y="15"/>
                </a:cubicBezTo>
                <a:close/>
                <a:moveTo>
                  <a:pt x="8" y="15"/>
                </a:moveTo>
                <a:cubicBezTo>
                  <a:pt x="8" y="15"/>
                  <a:pt x="8" y="15"/>
                  <a:pt x="8" y="15"/>
                </a:cubicBezTo>
                <a:cubicBezTo>
                  <a:pt x="43" y="15"/>
                  <a:pt x="43" y="15"/>
                  <a:pt x="43" y="15"/>
                </a:cubicBezTo>
                <a:cubicBezTo>
                  <a:pt x="43" y="12"/>
                  <a:pt x="43" y="12"/>
                  <a:pt x="43" y="12"/>
                </a:cubicBezTo>
                <a:cubicBezTo>
                  <a:pt x="28" y="12"/>
                  <a:pt x="28" y="12"/>
                  <a:pt x="28" y="12"/>
                </a:cubicBezTo>
                <a:cubicBezTo>
                  <a:pt x="28" y="12"/>
                  <a:pt x="28" y="12"/>
                  <a:pt x="28" y="12"/>
                </a:cubicBezTo>
                <a:cubicBezTo>
                  <a:pt x="27" y="12"/>
                  <a:pt x="27" y="12"/>
                  <a:pt x="26" y="11"/>
                </a:cubicBezTo>
                <a:cubicBezTo>
                  <a:pt x="19" y="4"/>
                  <a:pt x="19" y="4"/>
                  <a:pt x="19" y="4"/>
                </a:cubicBezTo>
                <a:cubicBezTo>
                  <a:pt x="8" y="4"/>
                  <a:pt x="8" y="4"/>
                  <a:pt x="8" y="4"/>
                </a:cubicBezTo>
                <a:cubicBezTo>
                  <a:pt x="8" y="15"/>
                  <a:pt x="8" y="15"/>
                  <a:pt x="8" y="15"/>
                </a:cubicBezTo>
                <a:close/>
                <a:moveTo>
                  <a:pt x="47" y="19"/>
                </a:moveTo>
                <a:cubicBezTo>
                  <a:pt x="47" y="19"/>
                  <a:pt x="47" y="19"/>
                  <a:pt x="47" y="19"/>
                </a:cubicBezTo>
                <a:cubicBezTo>
                  <a:pt x="45" y="19"/>
                  <a:pt x="45" y="19"/>
                  <a:pt x="45" y="19"/>
                </a:cubicBezTo>
                <a:cubicBezTo>
                  <a:pt x="45" y="19"/>
                  <a:pt x="45" y="19"/>
                  <a:pt x="45" y="19"/>
                </a:cubicBezTo>
                <a:cubicBezTo>
                  <a:pt x="45" y="19"/>
                  <a:pt x="45" y="19"/>
                  <a:pt x="45" y="19"/>
                </a:cubicBezTo>
                <a:cubicBezTo>
                  <a:pt x="6" y="19"/>
                  <a:pt x="6" y="19"/>
                  <a:pt x="6" y="19"/>
                </a:cubicBezTo>
                <a:cubicBezTo>
                  <a:pt x="6" y="19"/>
                  <a:pt x="6" y="19"/>
                  <a:pt x="6" y="19"/>
                </a:cubicBezTo>
                <a:cubicBezTo>
                  <a:pt x="5" y="19"/>
                  <a:pt x="5" y="19"/>
                  <a:pt x="5" y="19"/>
                </a:cubicBezTo>
                <a:cubicBezTo>
                  <a:pt x="7" y="39"/>
                  <a:pt x="7" y="39"/>
                  <a:pt x="7" y="39"/>
                </a:cubicBezTo>
                <a:cubicBezTo>
                  <a:pt x="44" y="39"/>
                  <a:pt x="44" y="39"/>
                  <a:pt x="44" y="39"/>
                </a:cubicBezTo>
                <a:cubicBezTo>
                  <a:pt x="47" y="19"/>
                  <a:pt x="47" y="19"/>
                  <a:pt x="47"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6" name="Freeform 54"/>
          <p:cNvSpPr>
            <a:spLocks noEditPoints="1"/>
          </p:cNvSpPr>
          <p:nvPr/>
        </p:nvSpPr>
        <p:spPr bwMode="auto">
          <a:xfrm>
            <a:off x="8559800" y="1195388"/>
            <a:ext cx="158750" cy="149225"/>
          </a:xfrm>
          <a:custGeom>
            <a:avLst/>
            <a:gdLst>
              <a:gd name="T0" fmla="*/ 32 w 50"/>
              <a:gd name="T1" fmla="*/ 40 h 47"/>
              <a:gd name="T2" fmla="*/ 33 w 50"/>
              <a:gd name="T3" fmla="*/ 39 h 47"/>
              <a:gd name="T4" fmla="*/ 33 w 50"/>
              <a:gd name="T5" fmla="*/ 22 h 47"/>
              <a:gd name="T6" fmla="*/ 32 w 50"/>
              <a:gd name="T7" fmla="*/ 21 h 47"/>
              <a:gd name="T8" fmla="*/ 19 w 50"/>
              <a:gd name="T9" fmla="*/ 21 h 47"/>
              <a:gd name="T10" fmla="*/ 18 w 50"/>
              <a:gd name="T11" fmla="*/ 22 h 47"/>
              <a:gd name="T12" fmla="*/ 18 w 50"/>
              <a:gd name="T13" fmla="*/ 39 h 47"/>
              <a:gd name="T14" fmla="*/ 19 w 50"/>
              <a:gd name="T15" fmla="*/ 40 h 47"/>
              <a:gd name="T16" fmla="*/ 32 w 50"/>
              <a:gd name="T17" fmla="*/ 40 h 47"/>
              <a:gd name="T18" fmla="*/ 20 w 50"/>
              <a:gd name="T19" fmla="*/ 23 h 47"/>
              <a:gd name="T20" fmla="*/ 20 w 50"/>
              <a:gd name="T21" fmla="*/ 23 h 47"/>
              <a:gd name="T22" fmla="*/ 31 w 50"/>
              <a:gd name="T23" fmla="*/ 23 h 47"/>
              <a:gd name="T24" fmla="*/ 31 w 50"/>
              <a:gd name="T25" fmla="*/ 38 h 47"/>
              <a:gd name="T26" fmla="*/ 20 w 50"/>
              <a:gd name="T27" fmla="*/ 38 h 47"/>
              <a:gd name="T28" fmla="*/ 20 w 50"/>
              <a:gd name="T29" fmla="*/ 23 h 47"/>
              <a:gd name="T30" fmla="*/ 41 w 50"/>
              <a:gd name="T31" fmla="*/ 24 h 47"/>
              <a:gd name="T32" fmla="*/ 41 w 50"/>
              <a:gd name="T33" fmla="*/ 24 h 47"/>
              <a:gd name="T34" fmla="*/ 39 w 50"/>
              <a:gd name="T35" fmla="*/ 26 h 47"/>
              <a:gd name="T36" fmla="*/ 39 w 50"/>
              <a:gd name="T37" fmla="*/ 43 h 47"/>
              <a:gd name="T38" fmla="*/ 11 w 50"/>
              <a:gd name="T39" fmla="*/ 43 h 47"/>
              <a:gd name="T40" fmla="*/ 11 w 50"/>
              <a:gd name="T41" fmla="*/ 26 h 47"/>
              <a:gd name="T42" fmla="*/ 9 w 50"/>
              <a:gd name="T43" fmla="*/ 24 h 47"/>
              <a:gd name="T44" fmla="*/ 7 w 50"/>
              <a:gd name="T45" fmla="*/ 26 h 47"/>
              <a:gd name="T46" fmla="*/ 7 w 50"/>
              <a:gd name="T47" fmla="*/ 45 h 47"/>
              <a:gd name="T48" fmla="*/ 9 w 50"/>
              <a:gd name="T49" fmla="*/ 47 h 47"/>
              <a:gd name="T50" fmla="*/ 41 w 50"/>
              <a:gd name="T51" fmla="*/ 47 h 47"/>
              <a:gd name="T52" fmla="*/ 43 w 50"/>
              <a:gd name="T53" fmla="*/ 45 h 47"/>
              <a:gd name="T54" fmla="*/ 43 w 50"/>
              <a:gd name="T55" fmla="*/ 26 h 47"/>
              <a:gd name="T56" fmla="*/ 41 w 50"/>
              <a:gd name="T57" fmla="*/ 24 h 47"/>
              <a:gd name="T58" fmla="*/ 50 w 50"/>
              <a:gd name="T59" fmla="*/ 23 h 47"/>
              <a:gd name="T60" fmla="*/ 50 w 50"/>
              <a:gd name="T61" fmla="*/ 23 h 47"/>
              <a:gd name="T62" fmla="*/ 27 w 50"/>
              <a:gd name="T63" fmla="*/ 0 h 47"/>
              <a:gd name="T64" fmla="*/ 24 w 50"/>
              <a:gd name="T65" fmla="*/ 0 h 47"/>
              <a:gd name="T66" fmla="*/ 1 w 50"/>
              <a:gd name="T67" fmla="*/ 23 h 47"/>
              <a:gd name="T68" fmla="*/ 1 w 50"/>
              <a:gd name="T69" fmla="*/ 26 h 47"/>
              <a:gd name="T70" fmla="*/ 3 w 50"/>
              <a:gd name="T71" fmla="*/ 26 h 47"/>
              <a:gd name="T72" fmla="*/ 25 w 50"/>
              <a:gd name="T73" fmla="*/ 4 h 47"/>
              <a:gd name="T74" fmla="*/ 47 w 50"/>
              <a:gd name="T75" fmla="*/ 26 h 47"/>
              <a:gd name="T76" fmla="*/ 50 w 50"/>
              <a:gd name="T77" fmla="*/ 26 h 47"/>
              <a:gd name="T78" fmla="*/ 50 w 50"/>
              <a:gd name="T79"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7">
                <a:moveTo>
                  <a:pt x="32" y="40"/>
                </a:moveTo>
                <a:cubicBezTo>
                  <a:pt x="32" y="40"/>
                  <a:pt x="33" y="40"/>
                  <a:pt x="33" y="39"/>
                </a:cubicBezTo>
                <a:cubicBezTo>
                  <a:pt x="33" y="22"/>
                  <a:pt x="33" y="22"/>
                  <a:pt x="33" y="22"/>
                </a:cubicBezTo>
                <a:cubicBezTo>
                  <a:pt x="33" y="21"/>
                  <a:pt x="32" y="21"/>
                  <a:pt x="32" y="21"/>
                </a:cubicBezTo>
                <a:cubicBezTo>
                  <a:pt x="19" y="21"/>
                  <a:pt x="19" y="21"/>
                  <a:pt x="19" y="21"/>
                </a:cubicBezTo>
                <a:cubicBezTo>
                  <a:pt x="18" y="21"/>
                  <a:pt x="18" y="21"/>
                  <a:pt x="18" y="22"/>
                </a:cubicBezTo>
                <a:cubicBezTo>
                  <a:pt x="18" y="39"/>
                  <a:pt x="18" y="39"/>
                  <a:pt x="18" y="39"/>
                </a:cubicBezTo>
                <a:cubicBezTo>
                  <a:pt x="18" y="40"/>
                  <a:pt x="18" y="40"/>
                  <a:pt x="19" y="40"/>
                </a:cubicBezTo>
                <a:cubicBezTo>
                  <a:pt x="32" y="40"/>
                  <a:pt x="32" y="40"/>
                  <a:pt x="32" y="40"/>
                </a:cubicBezTo>
                <a:close/>
                <a:moveTo>
                  <a:pt x="20" y="23"/>
                </a:moveTo>
                <a:cubicBezTo>
                  <a:pt x="20" y="23"/>
                  <a:pt x="20" y="23"/>
                  <a:pt x="20" y="23"/>
                </a:cubicBezTo>
                <a:cubicBezTo>
                  <a:pt x="31" y="23"/>
                  <a:pt x="31" y="23"/>
                  <a:pt x="31" y="23"/>
                </a:cubicBezTo>
                <a:cubicBezTo>
                  <a:pt x="31" y="38"/>
                  <a:pt x="31" y="38"/>
                  <a:pt x="31" y="38"/>
                </a:cubicBezTo>
                <a:cubicBezTo>
                  <a:pt x="20" y="38"/>
                  <a:pt x="20" y="38"/>
                  <a:pt x="20" y="38"/>
                </a:cubicBezTo>
                <a:cubicBezTo>
                  <a:pt x="20" y="23"/>
                  <a:pt x="20" y="23"/>
                  <a:pt x="20" y="23"/>
                </a:cubicBezTo>
                <a:close/>
                <a:moveTo>
                  <a:pt x="41" y="24"/>
                </a:moveTo>
                <a:cubicBezTo>
                  <a:pt x="41" y="24"/>
                  <a:pt x="41" y="24"/>
                  <a:pt x="41" y="24"/>
                </a:cubicBezTo>
                <a:cubicBezTo>
                  <a:pt x="40" y="24"/>
                  <a:pt x="39" y="25"/>
                  <a:pt x="39" y="26"/>
                </a:cubicBezTo>
                <a:cubicBezTo>
                  <a:pt x="39" y="43"/>
                  <a:pt x="39" y="43"/>
                  <a:pt x="39" y="43"/>
                </a:cubicBezTo>
                <a:cubicBezTo>
                  <a:pt x="11" y="43"/>
                  <a:pt x="11" y="43"/>
                  <a:pt x="11" y="43"/>
                </a:cubicBezTo>
                <a:cubicBezTo>
                  <a:pt x="11" y="26"/>
                  <a:pt x="11" y="26"/>
                  <a:pt x="11" y="26"/>
                </a:cubicBezTo>
                <a:cubicBezTo>
                  <a:pt x="11" y="25"/>
                  <a:pt x="10" y="24"/>
                  <a:pt x="9" y="24"/>
                </a:cubicBezTo>
                <a:cubicBezTo>
                  <a:pt x="8" y="24"/>
                  <a:pt x="7" y="25"/>
                  <a:pt x="7" y="26"/>
                </a:cubicBezTo>
                <a:cubicBezTo>
                  <a:pt x="7" y="45"/>
                  <a:pt x="7" y="45"/>
                  <a:pt x="7" y="45"/>
                </a:cubicBezTo>
                <a:cubicBezTo>
                  <a:pt x="7" y="46"/>
                  <a:pt x="8" y="47"/>
                  <a:pt x="9" y="47"/>
                </a:cubicBezTo>
                <a:cubicBezTo>
                  <a:pt x="41" y="47"/>
                  <a:pt x="41" y="47"/>
                  <a:pt x="41" y="47"/>
                </a:cubicBezTo>
                <a:cubicBezTo>
                  <a:pt x="42" y="47"/>
                  <a:pt x="43" y="46"/>
                  <a:pt x="43" y="45"/>
                </a:cubicBezTo>
                <a:cubicBezTo>
                  <a:pt x="43" y="26"/>
                  <a:pt x="43" y="26"/>
                  <a:pt x="43" y="26"/>
                </a:cubicBezTo>
                <a:cubicBezTo>
                  <a:pt x="43" y="25"/>
                  <a:pt x="42" y="24"/>
                  <a:pt x="41" y="24"/>
                </a:cubicBezTo>
                <a:close/>
                <a:moveTo>
                  <a:pt x="50" y="23"/>
                </a:moveTo>
                <a:cubicBezTo>
                  <a:pt x="50" y="23"/>
                  <a:pt x="50" y="23"/>
                  <a:pt x="50" y="23"/>
                </a:cubicBezTo>
                <a:cubicBezTo>
                  <a:pt x="27" y="0"/>
                  <a:pt x="27" y="0"/>
                  <a:pt x="27" y="0"/>
                </a:cubicBezTo>
                <a:cubicBezTo>
                  <a:pt x="26" y="0"/>
                  <a:pt x="25" y="0"/>
                  <a:pt x="24" y="0"/>
                </a:cubicBezTo>
                <a:cubicBezTo>
                  <a:pt x="1" y="23"/>
                  <a:pt x="1" y="23"/>
                  <a:pt x="1" y="23"/>
                </a:cubicBezTo>
                <a:cubicBezTo>
                  <a:pt x="0" y="24"/>
                  <a:pt x="0" y="25"/>
                  <a:pt x="1" y="26"/>
                </a:cubicBezTo>
                <a:cubicBezTo>
                  <a:pt x="1" y="27"/>
                  <a:pt x="3" y="27"/>
                  <a:pt x="3" y="26"/>
                </a:cubicBezTo>
                <a:cubicBezTo>
                  <a:pt x="25" y="4"/>
                  <a:pt x="25" y="4"/>
                  <a:pt x="25" y="4"/>
                </a:cubicBezTo>
                <a:cubicBezTo>
                  <a:pt x="47" y="26"/>
                  <a:pt x="47" y="26"/>
                  <a:pt x="47" y="26"/>
                </a:cubicBezTo>
                <a:cubicBezTo>
                  <a:pt x="48" y="27"/>
                  <a:pt x="49" y="27"/>
                  <a:pt x="50" y="26"/>
                </a:cubicBezTo>
                <a:cubicBezTo>
                  <a:pt x="50" y="25"/>
                  <a:pt x="50" y="24"/>
                  <a:pt x="50"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7" name="Freeform 55"/>
          <p:cNvSpPr>
            <a:spLocks noEditPoints="1"/>
          </p:cNvSpPr>
          <p:nvPr/>
        </p:nvSpPr>
        <p:spPr bwMode="auto">
          <a:xfrm>
            <a:off x="8002588" y="1211263"/>
            <a:ext cx="158750" cy="117475"/>
          </a:xfrm>
          <a:custGeom>
            <a:avLst/>
            <a:gdLst>
              <a:gd name="T0" fmla="*/ 29 w 50"/>
              <a:gd name="T1" fmla="*/ 12 h 37"/>
              <a:gd name="T2" fmla="*/ 24 w 50"/>
              <a:gd name="T3" fmla="*/ 13 h 37"/>
              <a:gd name="T4" fmla="*/ 24 w 50"/>
              <a:gd name="T5" fmla="*/ 23 h 37"/>
              <a:gd name="T6" fmla="*/ 33 w 50"/>
              <a:gd name="T7" fmla="*/ 23 h 37"/>
              <a:gd name="T8" fmla="*/ 33 w 50"/>
              <a:gd name="T9" fmla="*/ 14 h 37"/>
              <a:gd name="T10" fmla="*/ 32 w 50"/>
              <a:gd name="T11" fmla="*/ 21 h 37"/>
              <a:gd name="T12" fmla="*/ 29 w 50"/>
              <a:gd name="T13" fmla="*/ 22 h 37"/>
              <a:gd name="T14" fmla="*/ 25 w 50"/>
              <a:gd name="T15" fmla="*/ 21 h 37"/>
              <a:gd name="T16" fmla="*/ 24 w 50"/>
              <a:gd name="T17" fmla="*/ 18 h 37"/>
              <a:gd name="T18" fmla="*/ 25 w 50"/>
              <a:gd name="T19" fmla="*/ 15 h 37"/>
              <a:gd name="T20" fmla="*/ 32 w 50"/>
              <a:gd name="T21" fmla="*/ 15 h 37"/>
              <a:gd name="T22" fmla="*/ 33 w 50"/>
              <a:gd name="T23" fmla="*/ 18 h 37"/>
              <a:gd name="T24" fmla="*/ 50 w 50"/>
              <a:gd name="T25" fmla="*/ 9 h 37"/>
              <a:gd name="T26" fmla="*/ 49 w 50"/>
              <a:gd name="T27" fmla="*/ 8 h 37"/>
              <a:gd name="T28" fmla="*/ 42 w 50"/>
              <a:gd name="T29" fmla="*/ 15 h 37"/>
              <a:gd name="T30" fmla="*/ 39 w 50"/>
              <a:gd name="T31" fmla="*/ 2 h 37"/>
              <a:gd name="T32" fmla="*/ 9 w 50"/>
              <a:gd name="T33" fmla="*/ 0 h 37"/>
              <a:gd name="T34" fmla="*/ 0 w 50"/>
              <a:gd name="T35" fmla="*/ 8 h 37"/>
              <a:gd name="T36" fmla="*/ 3 w 50"/>
              <a:gd name="T37" fmla="*/ 34 h 37"/>
              <a:gd name="T38" fmla="*/ 33 w 50"/>
              <a:gd name="T39" fmla="*/ 37 h 37"/>
              <a:gd name="T40" fmla="*/ 42 w 50"/>
              <a:gd name="T41" fmla="*/ 29 h 37"/>
              <a:gd name="T42" fmla="*/ 48 w 50"/>
              <a:gd name="T43" fmla="*/ 28 h 37"/>
              <a:gd name="T44" fmla="*/ 50 w 50"/>
              <a:gd name="T45" fmla="*/ 27 h 37"/>
              <a:gd name="T46" fmla="*/ 38 w 50"/>
              <a:gd name="T47" fmla="*/ 29 h 37"/>
              <a:gd name="T48" fmla="*/ 36 w 50"/>
              <a:gd name="T49" fmla="*/ 32 h 37"/>
              <a:gd name="T50" fmla="*/ 9 w 50"/>
              <a:gd name="T51" fmla="*/ 33 h 37"/>
              <a:gd name="T52" fmla="*/ 4 w 50"/>
              <a:gd name="T53" fmla="*/ 29 h 37"/>
              <a:gd name="T54" fmla="*/ 5 w 50"/>
              <a:gd name="T55" fmla="*/ 5 h 37"/>
              <a:gd name="T56" fmla="*/ 33 w 50"/>
              <a:gd name="T57" fmla="*/ 3 h 37"/>
              <a:gd name="T58" fmla="*/ 38 w 50"/>
              <a:gd name="T59" fmla="*/ 8 h 37"/>
              <a:gd name="T60" fmla="*/ 47 w 50"/>
              <a:gd name="T61" fmla="*/ 24 h 37"/>
              <a:gd name="T62" fmla="*/ 42 w 50"/>
              <a:gd name="T63" fmla="*/ 18 h 37"/>
              <a:gd name="T64" fmla="*/ 47 w 50"/>
              <a:gd name="T65" fmla="*/ 12 h 37"/>
              <a:gd name="T66" fmla="*/ 18 w 50"/>
              <a:gd name="T67" fmla="*/ 13 h 37"/>
              <a:gd name="T68" fmla="*/ 13 w 50"/>
              <a:gd name="T69" fmla="*/ 12 h 37"/>
              <a:gd name="T70" fmla="*/ 9 w 50"/>
              <a:gd name="T71" fmla="*/ 13 h 37"/>
              <a:gd name="T72" fmla="*/ 9 w 50"/>
              <a:gd name="T73" fmla="*/ 23 h 37"/>
              <a:gd name="T74" fmla="*/ 18 w 50"/>
              <a:gd name="T75" fmla="*/ 23 h 37"/>
              <a:gd name="T76" fmla="*/ 18 w 50"/>
              <a:gd name="T77" fmla="*/ 14 h 37"/>
              <a:gd name="T78" fmla="*/ 16 w 50"/>
              <a:gd name="T79" fmla="*/ 21 h 37"/>
              <a:gd name="T80" fmla="*/ 13 w 50"/>
              <a:gd name="T81" fmla="*/ 22 h 37"/>
              <a:gd name="T82" fmla="*/ 10 w 50"/>
              <a:gd name="T83" fmla="*/ 21 h 37"/>
              <a:gd name="T84" fmla="*/ 9 w 50"/>
              <a:gd name="T85" fmla="*/ 18 h 37"/>
              <a:gd name="T86" fmla="*/ 10 w 50"/>
              <a:gd name="T87" fmla="*/ 15 h 37"/>
              <a:gd name="T88" fmla="*/ 16 w 50"/>
              <a:gd name="T89" fmla="*/ 15 h 37"/>
              <a:gd name="T90" fmla="*/ 18 w 50"/>
              <a:gd name="T91" fmla="*/ 1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37">
                <a:moveTo>
                  <a:pt x="33" y="13"/>
                </a:moveTo>
                <a:cubicBezTo>
                  <a:pt x="32" y="12"/>
                  <a:pt x="30" y="12"/>
                  <a:pt x="29" y="12"/>
                </a:cubicBezTo>
                <a:cubicBezTo>
                  <a:pt x="27" y="12"/>
                  <a:pt x="25" y="12"/>
                  <a:pt x="24" y="13"/>
                </a:cubicBezTo>
                <a:cubicBezTo>
                  <a:pt x="24" y="13"/>
                  <a:pt x="24" y="13"/>
                  <a:pt x="24" y="13"/>
                </a:cubicBezTo>
                <a:cubicBezTo>
                  <a:pt x="23" y="15"/>
                  <a:pt x="22" y="16"/>
                  <a:pt x="22" y="18"/>
                </a:cubicBezTo>
                <a:cubicBezTo>
                  <a:pt x="22" y="20"/>
                  <a:pt x="23" y="22"/>
                  <a:pt x="24" y="23"/>
                </a:cubicBezTo>
                <a:cubicBezTo>
                  <a:pt x="25" y="24"/>
                  <a:pt x="27" y="25"/>
                  <a:pt x="29" y="25"/>
                </a:cubicBezTo>
                <a:cubicBezTo>
                  <a:pt x="30" y="25"/>
                  <a:pt x="32" y="24"/>
                  <a:pt x="33" y="23"/>
                </a:cubicBezTo>
                <a:cubicBezTo>
                  <a:pt x="34" y="22"/>
                  <a:pt x="35" y="20"/>
                  <a:pt x="35" y="18"/>
                </a:cubicBezTo>
                <a:cubicBezTo>
                  <a:pt x="35" y="16"/>
                  <a:pt x="34" y="15"/>
                  <a:pt x="33" y="14"/>
                </a:cubicBezTo>
                <a:cubicBezTo>
                  <a:pt x="33" y="13"/>
                  <a:pt x="33" y="13"/>
                  <a:pt x="33" y="13"/>
                </a:cubicBezTo>
                <a:close/>
                <a:moveTo>
                  <a:pt x="32" y="21"/>
                </a:moveTo>
                <a:cubicBezTo>
                  <a:pt x="32" y="21"/>
                  <a:pt x="32" y="21"/>
                  <a:pt x="32" y="21"/>
                </a:cubicBezTo>
                <a:cubicBezTo>
                  <a:pt x="31" y="22"/>
                  <a:pt x="30" y="22"/>
                  <a:pt x="29" y="22"/>
                </a:cubicBezTo>
                <a:cubicBezTo>
                  <a:pt x="27" y="22"/>
                  <a:pt x="26" y="22"/>
                  <a:pt x="25" y="21"/>
                </a:cubicBezTo>
                <a:cubicBezTo>
                  <a:pt x="25" y="21"/>
                  <a:pt x="25" y="21"/>
                  <a:pt x="25" y="21"/>
                </a:cubicBezTo>
                <a:cubicBezTo>
                  <a:pt x="25" y="21"/>
                  <a:pt x="25" y="21"/>
                  <a:pt x="25" y="21"/>
                </a:cubicBezTo>
                <a:cubicBezTo>
                  <a:pt x="25" y="20"/>
                  <a:pt x="24" y="19"/>
                  <a:pt x="24" y="18"/>
                </a:cubicBezTo>
                <a:cubicBezTo>
                  <a:pt x="24" y="17"/>
                  <a:pt x="25" y="16"/>
                  <a:pt x="25" y="15"/>
                </a:cubicBezTo>
                <a:cubicBezTo>
                  <a:pt x="25" y="15"/>
                  <a:pt x="25" y="15"/>
                  <a:pt x="25" y="15"/>
                </a:cubicBezTo>
                <a:cubicBezTo>
                  <a:pt x="26" y="14"/>
                  <a:pt x="27" y="14"/>
                  <a:pt x="29" y="14"/>
                </a:cubicBezTo>
                <a:cubicBezTo>
                  <a:pt x="30" y="14"/>
                  <a:pt x="31" y="14"/>
                  <a:pt x="32" y="15"/>
                </a:cubicBezTo>
                <a:cubicBezTo>
                  <a:pt x="32" y="15"/>
                  <a:pt x="32" y="15"/>
                  <a:pt x="32" y="15"/>
                </a:cubicBezTo>
                <a:cubicBezTo>
                  <a:pt x="32" y="16"/>
                  <a:pt x="33" y="17"/>
                  <a:pt x="33" y="18"/>
                </a:cubicBezTo>
                <a:cubicBezTo>
                  <a:pt x="33" y="19"/>
                  <a:pt x="32" y="20"/>
                  <a:pt x="32" y="21"/>
                </a:cubicBezTo>
                <a:close/>
                <a:moveTo>
                  <a:pt x="50" y="9"/>
                </a:moveTo>
                <a:cubicBezTo>
                  <a:pt x="50" y="9"/>
                  <a:pt x="50" y="9"/>
                  <a:pt x="50" y="9"/>
                </a:cubicBezTo>
                <a:cubicBezTo>
                  <a:pt x="50" y="9"/>
                  <a:pt x="50" y="9"/>
                  <a:pt x="49" y="8"/>
                </a:cubicBezTo>
                <a:cubicBezTo>
                  <a:pt x="49" y="8"/>
                  <a:pt x="48" y="8"/>
                  <a:pt x="48" y="8"/>
                </a:cubicBezTo>
                <a:cubicBezTo>
                  <a:pt x="42" y="15"/>
                  <a:pt x="42" y="15"/>
                  <a:pt x="42" y="15"/>
                </a:cubicBezTo>
                <a:cubicBezTo>
                  <a:pt x="42" y="8"/>
                  <a:pt x="42" y="8"/>
                  <a:pt x="42" y="8"/>
                </a:cubicBezTo>
                <a:cubicBezTo>
                  <a:pt x="42" y="6"/>
                  <a:pt x="41" y="3"/>
                  <a:pt x="39" y="2"/>
                </a:cubicBezTo>
                <a:cubicBezTo>
                  <a:pt x="38" y="1"/>
                  <a:pt x="36" y="0"/>
                  <a:pt x="33" y="0"/>
                </a:cubicBezTo>
                <a:cubicBezTo>
                  <a:pt x="9" y="0"/>
                  <a:pt x="9" y="0"/>
                  <a:pt x="9" y="0"/>
                </a:cubicBezTo>
                <a:cubicBezTo>
                  <a:pt x="6" y="0"/>
                  <a:pt x="4" y="1"/>
                  <a:pt x="3" y="2"/>
                </a:cubicBezTo>
                <a:cubicBezTo>
                  <a:pt x="1" y="3"/>
                  <a:pt x="0" y="6"/>
                  <a:pt x="0" y="8"/>
                </a:cubicBezTo>
                <a:cubicBezTo>
                  <a:pt x="0" y="29"/>
                  <a:pt x="0" y="29"/>
                  <a:pt x="0" y="29"/>
                </a:cubicBezTo>
                <a:cubicBezTo>
                  <a:pt x="0" y="31"/>
                  <a:pt x="1" y="33"/>
                  <a:pt x="3" y="34"/>
                </a:cubicBezTo>
                <a:cubicBezTo>
                  <a:pt x="4" y="36"/>
                  <a:pt x="6" y="37"/>
                  <a:pt x="9" y="37"/>
                </a:cubicBezTo>
                <a:cubicBezTo>
                  <a:pt x="33" y="37"/>
                  <a:pt x="33" y="37"/>
                  <a:pt x="33" y="37"/>
                </a:cubicBezTo>
                <a:cubicBezTo>
                  <a:pt x="36" y="37"/>
                  <a:pt x="38" y="36"/>
                  <a:pt x="39" y="34"/>
                </a:cubicBezTo>
                <a:cubicBezTo>
                  <a:pt x="41" y="33"/>
                  <a:pt x="42" y="31"/>
                  <a:pt x="42" y="29"/>
                </a:cubicBezTo>
                <a:cubicBezTo>
                  <a:pt x="42" y="22"/>
                  <a:pt x="42" y="22"/>
                  <a:pt x="42" y="22"/>
                </a:cubicBezTo>
                <a:cubicBezTo>
                  <a:pt x="48" y="28"/>
                  <a:pt x="48" y="28"/>
                  <a:pt x="48" y="28"/>
                </a:cubicBezTo>
                <a:cubicBezTo>
                  <a:pt x="48" y="28"/>
                  <a:pt x="48" y="28"/>
                  <a:pt x="49" y="28"/>
                </a:cubicBezTo>
                <a:cubicBezTo>
                  <a:pt x="49" y="28"/>
                  <a:pt x="50" y="28"/>
                  <a:pt x="50" y="27"/>
                </a:cubicBezTo>
                <a:cubicBezTo>
                  <a:pt x="50" y="9"/>
                  <a:pt x="50" y="9"/>
                  <a:pt x="50" y="9"/>
                </a:cubicBezTo>
                <a:close/>
                <a:moveTo>
                  <a:pt x="38" y="29"/>
                </a:moveTo>
                <a:cubicBezTo>
                  <a:pt x="38" y="29"/>
                  <a:pt x="38" y="29"/>
                  <a:pt x="38" y="29"/>
                </a:cubicBezTo>
                <a:cubicBezTo>
                  <a:pt x="38" y="30"/>
                  <a:pt x="37" y="31"/>
                  <a:pt x="36" y="32"/>
                </a:cubicBezTo>
                <a:cubicBezTo>
                  <a:pt x="36" y="32"/>
                  <a:pt x="35" y="33"/>
                  <a:pt x="33" y="33"/>
                </a:cubicBezTo>
                <a:cubicBezTo>
                  <a:pt x="9" y="33"/>
                  <a:pt x="9" y="33"/>
                  <a:pt x="9" y="33"/>
                </a:cubicBezTo>
                <a:cubicBezTo>
                  <a:pt x="7" y="33"/>
                  <a:pt x="6" y="32"/>
                  <a:pt x="5" y="32"/>
                </a:cubicBezTo>
                <a:cubicBezTo>
                  <a:pt x="5" y="31"/>
                  <a:pt x="4" y="30"/>
                  <a:pt x="4" y="29"/>
                </a:cubicBezTo>
                <a:cubicBezTo>
                  <a:pt x="4" y="8"/>
                  <a:pt x="4" y="8"/>
                  <a:pt x="4" y="8"/>
                </a:cubicBezTo>
                <a:cubicBezTo>
                  <a:pt x="4" y="7"/>
                  <a:pt x="5" y="5"/>
                  <a:pt x="5" y="5"/>
                </a:cubicBezTo>
                <a:cubicBezTo>
                  <a:pt x="6" y="4"/>
                  <a:pt x="7" y="3"/>
                  <a:pt x="9" y="3"/>
                </a:cubicBezTo>
                <a:cubicBezTo>
                  <a:pt x="33" y="3"/>
                  <a:pt x="33" y="3"/>
                  <a:pt x="33" y="3"/>
                </a:cubicBezTo>
                <a:cubicBezTo>
                  <a:pt x="35" y="3"/>
                  <a:pt x="36" y="4"/>
                  <a:pt x="36" y="5"/>
                </a:cubicBezTo>
                <a:cubicBezTo>
                  <a:pt x="37" y="5"/>
                  <a:pt x="38" y="7"/>
                  <a:pt x="38" y="8"/>
                </a:cubicBezTo>
                <a:cubicBezTo>
                  <a:pt x="38" y="29"/>
                  <a:pt x="38" y="29"/>
                  <a:pt x="38" y="29"/>
                </a:cubicBezTo>
                <a:close/>
                <a:moveTo>
                  <a:pt x="47" y="24"/>
                </a:moveTo>
                <a:cubicBezTo>
                  <a:pt x="47" y="24"/>
                  <a:pt x="47" y="24"/>
                  <a:pt x="47" y="24"/>
                </a:cubicBezTo>
                <a:cubicBezTo>
                  <a:pt x="42" y="18"/>
                  <a:pt x="42" y="18"/>
                  <a:pt x="42" y="18"/>
                </a:cubicBezTo>
                <a:cubicBezTo>
                  <a:pt x="42" y="18"/>
                  <a:pt x="42" y="18"/>
                  <a:pt x="42" y="18"/>
                </a:cubicBezTo>
                <a:cubicBezTo>
                  <a:pt x="47" y="12"/>
                  <a:pt x="47" y="12"/>
                  <a:pt x="47" y="12"/>
                </a:cubicBezTo>
                <a:cubicBezTo>
                  <a:pt x="47" y="24"/>
                  <a:pt x="47" y="24"/>
                  <a:pt x="47" y="24"/>
                </a:cubicBezTo>
                <a:close/>
                <a:moveTo>
                  <a:pt x="18" y="13"/>
                </a:moveTo>
                <a:cubicBezTo>
                  <a:pt x="18" y="13"/>
                  <a:pt x="18" y="13"/>
                  <a:pt x="18" y="13"/>
                </a:cubicBezTo>
                <a:cubicBezTo>
                  <a:pt x="17" y="12"/>
                  <a:pt x="15" y="12"/>
                  <a:pt x="13" y="12"/>
                </a:cubicBezTo>
                <a:cubicBezTo>
                  <a:pt x="12" y="12"/>
                  <a:pt x="10" y="12"/>
                  <a:pt x="9" y="13"/>
                </a:cubicBezTo>
                <a:cubicBezTo>
                  <a:pt x="9" y="13"/>
                  <a:pt x="9" y="13"/>
                  <a:pt x="9" y="13"/>
                </a:cubicBezTo>
                <a:cubicBezTo>
                  <a:pt x="8" y="15"/>
                  <a:pt x="7" y="16"/>
                  <a:pt x="7" y="18"/>
                </a:cubicBezTo>
                <a:cubicBezTo>
                  <a:pt x="7" y="20"/>
                  <a:pt x="8" y="22"/>
                  <a:pt x="9" y="23"/>
                </a:cubicBezTo>
                <a:cubicBezTo>
                  <a:pt x="10" y="24"/>
                  <a:pt x="12" y="25"/>
                  <a:pt x="13" y="25"/>
                </a:cubicBezTo>
                <a:cubicBezTo>
                  <a:pt x="15" y="25"/>
                  <a:pt x="17" y="24"/>
                  <a:pt x="18" y="23"/>
                </a:cubicBezTo>
                <a:cubicBezTo>
                  <a:pt x="19" y="22"/>
                  <a:pt x="20" y="20"/>
                  <a:pt x="20" y="18"/>
                </a:cubicBezTo>
                <a:cubicBezTo>
                  <a:pt x="20" y="16"/>
                  <a:pt x="19" y="15"/>
                  <a:pt x="18" y="14"/>
                </a:cubicBezTo>
                <a:cubicBezTo>
                  <a:pt x="18" y="13"/>
                  <a:pt x="18" y="13"/>
                  <a:pt x="18" y="13"/>
                </a:cubicBezTo>
                <a:close/>
                <a:moveTo>
                  <a:pt x="16" y="21"/>
                </a:moveTo>
                <a:cubicBezTo>
                  <a:pt x="16" y="21"/>
                  <a:pt x="16" y="21"/>
                  <a:pt x="16" y="21"/>
                </a:cubicBezTo>
                <a:cubicBezTo>
                  <a:pt x="16" y="22"/>
                  <a:pt x="15" y="22"/>
                  <a:pt x="13" y="22"/>
                </a:cubicBezTo>
                <a:cubicBezTo>
                  <a:pt x="12" y="22"/>
                  <a:pt x="11" y="22"/>
                  <a:pt x="10" y="21"/>
                </a:cubicBezTo>
                <a:cubicBezTo>
                  <a:pt x="10" y="21"/>
                  <a:pt x="10" y="21"/>
                  <a:pt x="10" y="21"/>
                </a:cubicBezTo>
                <a:cubicBezTo>
                  <a:pt x="10" y="21"/>
                  <a:pt x="10" y="21"/>
                  <a:pt x="10" y="21"/>
                </a:cubicBezTo>
                <a:cubicBezTo>
                  <a:pt x="10" y="20"/>
                  <a:pt x="9" y="19"/>
                  <a:pt x="9" y="18"/>
                </a:cubicBezTo>
                <a:cubicBezTo>
                  <a:pt x="9" y="17"/>
                  <a:pt x="10" y="16"/>
                  <a:pt x="10" y="15"/>
                </a:cubicBezTo>
                <a:cubicBezTo>
                  <a:pt x="10" y="15"/>
                  <a:pt x="10" y="15"/>
                  <a:pt x="10" y="15"/>
                </a:cubicBezTo>
                <a:cubicBezTo>
                  <a:pt x="11" y="14"/>
                  <a:pt x="12" y="14"/>
                  <a:pt x="13" y="14"/>
                </a:cubicBezTo>
                <a:cubicBezTo>
                  <a:pt x="15" y="14"/>
                  <a:pt x="16" y="14"/>
                  <a:pt x="16" y="15"/>
                </a:cubicBezTo>
                <a:cubicBezTo>
                  <a:pt x="17" y="15"/>
                  <a:pt x="17" y="15"/>
                  <a:pt x="17" y="15"/>
                </a:cubicBezTo>
                <a:cubicBezTo>
                  <a:pt x="17" y="16"/>
                  <a:pt x="18" y="17"/>
                  <a:pt x="18" y="18"/>
                </a:cubicBezTo>
                <a:cubicBezTo>
                  <a:pt x="18" y="19"/>
                  <a:pt x="17" y="20"/>
                  <a:pt x="16"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8" name="Freeform 56"/>
          <p:cNvSpPr>
            <a:spLocks noEditPoints="1"/>
          </p:cNvSpPr>
          <p:nvPr/>
        </p:nvSpPr>
        <p:spPr bwMode="auto">
          <a:xfrm>
            <a:off x="7442200" y="1497013"/>
            <a:ext cx="158750" cy="160337"/>
          </a:xfrm>
          <a:custGeom>
            <a:avLst/>
            <a:gdLst>
              <a:gd name="T0" fmla="*/ 14 w 50"/>
              <a:gd name="T1" fmla="*/ 16 h 50"/>
              <a:gd name="T2" fmla="*/ 14 w 50"/>
              <a:gd name="T3" fmla="*/ 34 h 50"/>
              <a:gd name="T4" fmla="*/ 14 w 50"/>
              <a:gd name="T5" fmla="*/ 34 h 50"/>
              <a:gd name="T6" fmla="*/ 27 w 50"/>
              <a:gd name="T7" fmla="*/ 44 h 50"/>
              <a:gd name="T8" fmla="*/ 27 w 50"/>
              <a:gd name="T9" fmla="*/ 36 h 50"/>
              <a:gd name="T10" fmla="*/ 27 w 50"/>
              <a:gd name="T11" fmla="*/ 14 h 50"/>
              <a:gd name="T12" fmla="*/ 27 w 50"/>
              <a:gd name="T13" fmla="*/ 6 h 50"/>
              <a:gd name="T14" fmla="*/ 14 w 50"/>
              <a:gd name="T15" fmla="*/ 16 h 50"/>
              <a:gd name="T16" fmla="*/ 14 w 50"/>
              <a:gd name="T17" fmla="*/ 16 h 50"/>
              <a:gd name="T18" fmla="*/ 37 w 50"/>
              <a:gd name="T19" fmla="*/ 8 h 50"/>
              <a:gd name="T20" fmla="*/ 37 w 50"/>
              <a:gd name="T21" fmla="*/ 8 h 50"/>
              <a:gd name="T22" fmla="*/ 36 w 50"/>
              <a:gd name="T23" fmla="*/ 6 h 50"/>
              <a:gd name="T24" fmla="*/ 39 w 50"/>
              <a:gd name="T25" fmla="*/ 5 h 50"/>
              <a:gd name="T26" fmla="*/ 47 w 50"/>
              <a:gd name="T27" fmla="*/ 13 h 50"/>
              <a:gd name="T28" fmla="*/ 50 w 50"/>
              <a:gd name="T29" fmla="*/ 25 h 50"/>
              <a:gd name="T30" fmla="*/ 47 w 50"/>
              <a:gd name="T31" fmla="*/ 36 h 50"/>
              <a:gd name="T32" fmla="*/ 39 w 50"/>
              <a:gd name="T33" fmla="*/ 45 h 50"/>
              <a:gd name="T34" fmla="*/ 36 w 50"/>
              <a:gd name="T35" fmla="*/ 44 h 50"/>
              <a:gd name="T36" fmla="*/ 37 w 50"/>
              <a:gd name="T37" fmla="*/ 42 h 50"/>
              <a:gd name="T38" fmla="*/ 44 w 50"/>
              <a:gd name="T39" fmla="*/ 34 h 50"/>
              <a:gd name="T40" fmla="*/ 47 w 50"/>
              <a:gd name="T41" fmla="*/ 25 h 50"/>
              <a:gd name="T42" fmla="*/ 44 w 50"/>
              <a:gd name="T43" fmla="*/ 15 h 50"/>
              <a:gd name="T44" fmla="*/ 37 w 50"/>
              <a:gd name="T45" fmla="*/ 8 h 50"/>
              <a:gd name="T46" fmla="*/ 11 w 50"/>
              <a:gd name="T47" fmla="*/ 16 h 50"/>
              <a:gd name="T48" fmla="*/ 11 w 50"/>
              <a:gd name="T49" fmla="*/ 16 h 50"/>
              <a:gd name="T50" fmla="*/ 3 w 50"/>
              <a:gd name="T51" fmla="*/ 16 h 50"/>
              <a:gd name="T52" fmla="*/ 3 w 50"/>
              <a:gd name="T53" fmla="*/ 34 h 50"/>
              <a:gd name="T54" fmla="*/ 11 w 50"/>
              <a:gd name="T55" fmla="*/ 34 h 50"/>
              <a:gd name="T56" fmla="*/ 11 w 50"/>
              <a:gd name="T57" fmla="*/ 16 h 50"/>
              <a:gd name="T58" fmla="*/ 12 w 50"/>
              <a:gd name="T59" fmla="*/ 12 h 50"/>
              <a:gd name="T60" fmla="*/ 12 w 50"/>
              <a:gd name="T61" fmla="*/ 12 h 50"/>
              <a:gd name="T62" fmla="*/ 27 w 50"/>
              <a:gd name="T63" fmla="*/ 0 h 50"/>
              <a:gd name="T64" fmla="*/ 29 w 50"/>
              <a:gd name="T65" fmla="*/ 0 h 50"/>
              <a:gd name="T66" fmla="*/ 31 w 50"/>
              <a:gd name="T67" fmla="*/ 2 h 50"/>
              <a:gd name="T68" fmla="*/ 31 w 50"/>
              <a:gd name="T69" fmla="*/ 14 h 50"/>
              <a:gd name="T70" fmla="*/ 31 w 50"/>
              <a:gd name="T71" fmla="*/ 14 h 50"/>
              <a:gd name="T72" fmla="*/ 35 w 50"/>
              <a:gd name="T73" fmla="*/ 18 h 50"/>
              <a:gd name="T74" fmla="*/ 37 w 50"/>
              <a:gd name="T75" fmla="*/ 25 h 50"/>
              <a:gd name="T76" fmla="*/ 35 w 50"/>
              <a:gd name="T77" fmla="*/ 32 h 50"/>
              <a:gd name="T78" fmla="*/ 31 w 50"/>
              <a:gd name="T79" fmla="*/ 35 h 50"/>
              <a:gd name="T80" fmla="*/ 31 w 50"/>
              <a:gd name="T81" fmla="*/ 36 h 50"/>
              <a:gd name="T82" fmla="*/ 31 w 50"/>
              <a:gd name="T83" fmla="*/ 48 h 50"/>
              <a:gd name="T84" fmla="*/ 31 w 50"/>
              <a:gd name="T85" fmla="*/ 48 h 50"/>
              <a:gd name="T86" fmla="*/ 30 w 50"/>
              <a:gd name="T87" fmla="*/ 49 h 50"/>
              <a:gd name="T88" fmla="*/ 27 w 50"/>
              <a:gd name="T89" fmla="*/ 50 h 50"/>
              <a:gd name="T90" fmla="*/ 12 w 50"/>
              <a:gd name="T91" fmla="*/ 38 h 50"/>
              <a:gd name="T92" fmla="*/ 2 w 50"/>
              <a:gd name="T93" fmla="*/ 38 h 50"/>
              <a:gd name="T94" fmla="*/ 2 w 50"/>
              <a:gd name="T95" fmla="*/ 38 h 50"/>
              <a:gd name="T96" fmla="*/ 0 w 50"/>
              <a:gd name="T97" fmla="*/ 36 h 50"/>
              <a:gd name="T98" fmla="*/ 0 w 50"/>
              <a:gd name="T99" fmla="*/ 14 h 50"/>
              <a:gd name="T100" fmla="*/ 0 w 50"/>
              <a:gd name="T101" fmla="*/ 14 h 50"/>
              <a:gd name="T102" fmla="*/ 2 w 50"/>
              <a:gd name="T103" fmla="*/ 12 h 50"/>
              <a:gd name="T104" fmla="*/ 12 w 50"/>
              <a:gd name="T105" fmla="*/ 12 h 50"/>
              <a:gd name="T106" fmla="*/ 31 w 50"/>
              <a:gd name="T107" fmla="*/ 17 h 50"/>
              <a:gd name="T108" fmla="*/ 31 w 50"/>
              <a:gd name="T109" fmla="*/ 17 h 50"/>
              <a:gd name="T110" fmla="*/ 31 w 50"/>
              <a:gd name="T111" fmla="*/ 33 h 50"/>
              <a:gd name="T112" fmla="*/ 33 w 50"/>
              <a:gd name="T113" fmla="*/ 30 h 50"/>
              <a:gd name="T114" fmla="*/ 35 w 50"/>
              <a:gd name="T115" fmla="*/ 25 h 50"/>
              <a:gd name="T116" fmla="*/ 33 w 50"/>
              <a:gd name="T117" fmla="*/ 19 h 50"/>
              <a:gd name="T118" fmla="*/ 31 w 50"/>
              <a:gd name="T11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14" y="16"/>
                </a:moveTo>
                <a:cubicBezTo>
                  <a:pt x="14" y="34"/>
                  <a:pt x="14" y="34"/>
                  <a:pt x="14" y="34"/>
                </a:cubicBezTo>
                <a:cubicBezTo>
                  <a:pt x="14" y="34"/>
                  <a:pt x="14" y="34"/>
                  <a:pt x="14" y="34"/>
                </a:cubicBezTo>
                <a:cubicBezTo>
                  <a:pt x="27" y="44"/>
                  <a:pt x="27" y="44"/>
                  <a:pt x="27" y="44"/>
                </a:cubicBezTo>
                <a:cubicBezTo>
                  <a:pt x="27" y="36"/>
                  <a:pt x="27" y="36"/>
                  <a:pt x="27" y="36"/>
                </a:cubicBezTo>
                <a:cubicBezTo>
                  <a:pt x="27" y="14"/>
                  <a:pt x="27" y="14"/>
                  <a:pt x="27" y="14"/>
                </a:cubicBezTo>
                <a:cubicBezTo>
                  <a:pt x="27" y="6"/>
                  <a:pt x="27" y="6"/>
                  <a:pt x="27" y="6"/>
                </a:cubicBezTo>
                <a:cubicBezTo>
                  <a:pt x="14" y="16"/>
                  <a:pt x="14" y="16"/>
                  <a:pt x="14" y="16"/>
                </a:cubicBezTo>
                <a:cubicBezTo>
                  <a:pt x="14" y="16"/>
                  <a:pt x="14" y="16"/>
                  <a:pt x="14" y="16"/>
                </a:cubicBezTo>
                <a:close/>
                <a:moveTo>
                  <a:pt x="37" y="8"/>
                </a:moveTo>
                <a:cubicBezTo>
                  <a:pt x="37" y="8"/>
                  <a:pt x="37" y="8"/>
                  <a:pt x="37" y="8"/>
                </a:cubicBezTo>
                <a:cubicBezTo>
                  <a:pt x="36" y="8"/>
                  <a:pt x="36" y="6"/>
                  <a:pt x="36" y="6"/>
                </a:cubicBezTo>
                <a:cubicBezTo>
                  <a:pt x="37" y="5"/>
                  <a:pt x="38" y="4"/>
                  <a:pt x="39" y="5"/>
                </a:cubicBezTo>
                <a:cubicBezTo>
                  <a:pt x="42" y="7"/>
                  <a:pt x="45" y="10"/>
                  <a:pt x="47" y="13"/>
                </a:cubicBezTo>
                <a:cubicBezTo>
                  <a:pt x="49" y="17"/>
                  <a:pt x="50" y="21"/>
                  <a:pt x="50" y="25"/>
                </a:cubicBezTo>
                <a:cubicBezTo>
                  <a:pt x="50" y="29"/>
                  <a:pt x="49" y="33"/>
                  <a:pt x="47" y="36"/>
                </a:cubicBezTo>
                <a:cubicBezTo>
                  <a:pt x="45" y="40"/>
                  <a:pt x="42" y="43"/>
                  <a:pt x="39" y="45"/>
                </a:cubicBezTo>
                <a:cubicBezTo>
                  <a:pt x="38" y="45"/>
                  <a:pt x="37" y="45"/>
                  <a:pt x="36" y="44"/>
                </a:cubicBezTo>
                <a:cubicBezTo>
                  <a:pt x="36" y="43"/>
                  <a:pt x="36" y="42"/>
                  <a:pt x="37" y="42"/>
                </a:cubicBezTo>
                <a:cubicBezTo>
                  <a:pt x="40" y="40"/>
                  <a:pt x="42" y="37"/>
                  <a:pt x="44" y="34"/>
                </a:cubicBezTo>
                <a:cubicBezTo>
                  <a:pt x="46" y="32"/>
                  <a:pt x="47" y="28"/>
                  <a:pt x="47" y="25"/>
                </a:cubicBezTo>
                <a:cubicBezTo>
                  <a:pt x="47" y="21"/>
                  <a:pt x="46" y="18"/>
                  <a:pt x="44" y="15"/>
                </a:cubicBezTo>
                <a:cubicBezTo>
                  <a:pt x="42" y="12"/>
                  <a:pt x="40" y="10"/>
                  <a:pt x="37" y="8"/>
                </a:cubicBezTo>
                <a:close/>
                <a:moveTo>
                  <a:pt x="11" y="16"/>
                </a:moveTo>
                <a:cubicBezTo>
                  <a:pt x="11" y="16"/>
                  <a:pt x="11" y="16"/>
                  <a:pt x="11" y="16"/>
                </a:cubicBezTo>
                <a:cubicBezTo>
                  <a:pt x="3" y="16"/>
                  <a:pt x="3" y="16"/>
                  <a:pt x="3" y="16"/>
                </a:cubicBezTo>
                <a:cubicBezTo>
                  <a:pt x="3" y="34"/>
                  <a:pt x="3" y="34"/>
                  <a:pt x="3" y="34"/>
                </a:cubicBezTo>
                <a:cubicBezTo>
                  <a:pt x="11" y="34"/>
                  <a:pt x="11" y="34"/>
                  <a:pt x="11" y="34"/>
                </a:cubicBezTo>
                <a:cubicBezTo>
                  <a:pt x="11" y="16"/>
                  <a:pt x="11" y="16"/>
                  <a:pt x="11" y="16"/>
                </a:cubicBezTo>
                <a:close/>
                <a:moveTo>
                  <a:pt x="12" y="12"/>
                </a:moveTo>
                <a:cubicBezTo>
                  <a:pt x="12" y="12"/>
                  <a:pt x="12" y="12"/>
                  <a:pt x="12" y="12"/>
                </a:cubicBezTo>
                <a:cubicBezTo>
                  <a:pt x="27" y="0"/>
                  <a:pt x="27" y="0"/>
                  <a:pt x="27" y="0"/>
                </a:cubicBezTo>
                <a:cubicBezTo>
                  <a:pt x="28" y="0"/>
                  <a:pt x="28" y="0"/>
                  <a:pt x="29" y="0"/>
                </a:cubicBezTo>
                <a:cubicBezTo>
                  <a:pt x="30" y="0"/>
                  <a:pt x="31" y="1"/>
                  <a:pt x="31" y="2"/>
                </a:cubicBezTo>
                <a:cubicBezTo>
                  <a:pt x="31" y="14"/>
                  <a:pt x="31" y="14"/>
                  <a:pt x="31" y="14"/>
                </a:cubicBezTo>
                <a:cubicBezTo>
                  <a:pt x="31" y="14"/>
                  <a:pt x="31" y="14"/>
                  <a:pt x="31" y="14"/>
                </a:cubicBezTo>
                <a:cubicBezTo>
                  <a:pt x="32" y="15"/>
                  <a:pt x="34" y="16"/>
                  <a:pt x="35" y="18"/>
                </a:cubicBezTo>
                <a:cubicBezTo>
                  <a:pt x="37" y="20"/>
                  <a:pt x="37" y="22"/>
                  <a:pt x="37" y="25"/>
                </a:cubicBezTo>
                <a:cubicBezTo>
                  <a:pt x="37" y="27"/>
                  <a:pt x="37" y="30"/>
                  <a:pt x="35" y="32"/>
                </a:cubicBezTo>
                <a:cubicBezTo>
                  <a:pt x="34" y="33"/>
                  <a:pt x="32" y="34"/>
                  <a:pt x="31" y="35"/>
                </a:cubicBezTo>
                <a:cubicBezTo>
                  <a:pt x="31" y="36"/>
                  <a:pt x="31" y="36"/>
                  <a:pt x="31" y="36"/>
                </a:cubicBezTo>
                <a:cubicBezTo>
                  <a:pt x="31" y="48"/>
                  <a:pt x="31" y="48"/>
                  <a:pt x="31" y="48"/>
                </a:cubicBezTo>
                <a:cubicBezTo>
                  <a:pt x="31" y="48"/>
                  <a:pt x="31" y="48"/>
                  <a:pt x="31" y="48"/>
                </a:cubicBezTo>
                <a:cubicBezTo>
                  <a:pt x="31" y="48"/>
                  <a:pt x="30" y="49"/>
                  <a:pt x="30" y="49"/>
                </a:cubicBezTo>
                <a:cubicBezTo>
                  <a:pt x="29" y="50"/>
                  <a:pt x="28" y="50"/>
                  <a:pt x="27" y="50"/>
                </a:cubicBezTo>
                <a:cubicBezTo>
                  <a:pt x="12" y="38"/>
                  <a:pt x="12" y="38"/>
                  <a:pt x="12" y="38"/>
                </a:cubicBezTo>
                <a:cubicBezTo>
                  <a:pt x="2" y="38"/>
                  <a:pt x="2" y="38"/>
                  <a:pt x="2" y="38"/>
                </a:cubicBezTo>
                <a:cubicBezTo>
                  <a:pt x="2" y="38"/>
                  <a:pt x="2" y="38"/>
                  <a:pt x="2" y="38"/>
                </a:cubicBezTo>
                <a:cubicBezTo>
                  <a:pt x="0" y="38"/>
                  <a:pt x="0" y="37"/>
                  <a:pt x="0" y="36"/>
                </a:cubicBezTo>
                <a:cubicBezTo>
                  <a:pt x="0" y="14"/>
                  <a:pt x="0" y="14"/>
                  <a:pt x="0" y="14"/>
                </a:cubicBezTo>
                <a:cubicBezTo>
                  <a:pt x="0" y="14"/>
                  <a:pt x="0" y="14"/>
                  <a:pt x="0" y="14"/>
                </a:cubicBezTo>
                <a:cubicBezTo>
                  <a:pt x="0" y="13"/>
                  <a:pt x="0" y="12"/>
                  <a:pt x="2" y="12"/>
                </a:cubicBezTo>
                <a:cubicBezTo>
                  <a:pt x="12" y="12"/>
                  <a:pt x="12" y="12"/>
                  <a:pt x="12" y="12"/>
                </a:cubicBezTo>
                <a:close/>
                <a:moveTo>
                  <a:pt x="31" y="17"/>
                </a:moveTo>
                <a:cubicBezTo>
                  <a:pt x="31" y="17"/>
                  <a:pt x="31" y="17"/>
                  <a:pt x="31" y="17"/>
                </a:cubicBezTo>
                <a:cubicBezTo>
                  <a:pt x="31" y="33"/>
                  <a:pt x="31" y="33"/>
                  <a:pt x="31" y="33"/>
                </a:cubicBezTo>
                <a:cubicBezTo>
                  <a:pt x="32" y="32"/>
                  <a:pt x="32" y="31"/>
                  <a:pt x="33" y="30"/>
                </a:cubicBezTo>
                <a:cubicBezTo>
                  <a:pt x="34" y="29"/>
                  <a:pt x="35" y="27"/>
                  <a:pt x="35" y="25"/>
                </a:cubicBezTo>
                <a:cubicBezTo>
                  <a:pt x="35" y="23"/>
                  <a:pt x="34" y="21"/>
                  <a:pt x="33" y="19"/>
                </a:cubicBezTo>
                <a:cubicBezTo>
                  <a:pt x="32" y="18"/>
                  <a:pt x="32" y="18"/>
                  <a:pt x="31"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69" name="Freeform 57"/>
          <p:cNvSpPr>
            <a:spLocks noEditPoints="1"/>
          </p:cNvSpPr>
          <p:nvPr/>
        </p:nvSpPr>
        <p:spPr bwMode="auto">
          <a:xfrm>
            <a:off x="7726363" y="1497013"/>
            <a:ext cx="142875" cy="160337"/>
          </a:xfrm>
          <a:custGeom>
            <a:avLst/>
            <a:gdLst>
              <a:gd name="T0" fmla="*/ 15 w 45"/>
              <a:gd name="T1" fmla="*/ 34 h 50"/>
              <a:gd name="T2" fmla="*/ 28 w 45"/>
              <a:gd name="T3" fmla="*/ 44 h 50"/>
              <a:gd name="T4" fmla="*/ 28 w 45"/>
              <a:gd name="T5" fmla="*/ 14 h 50"/>
              <a:gd name="T6" fmla="*/ 15 w 45"/>
              <a:gd name="T7" fmla="*/ 16 h 50"/>
              <a:gd name="T8" fmla="*/ 43 w 45"/>
              <a:gd name="T9" fmla="*/ 0 h 50"/>
              <a:gd name="T10" fmla="*/ 45 w 45"/>
              <a:gd name="T11" fmla="*/ 0 h 50"/>
              <a:gd name="T12" fmla="*/ 41 w 45"/>
              <a:gd name="T13" fmla="*/ 5 h 50"/>
              <a:gd name="T14" fmla="*/ 45 w 45"/>
              <a:gd name="T15" fmla="*/ 11 h 50"/>
              <a:gd name="T16" fmla="*/ 39 w 45"/>
              <a:gd name="T17" fmla="*/ 7 h 50"/>
              <a:gd name="T18" fmla="*/ 34 w 45"/>
              <a:gd name="T19" fmla="*/ 11 h 50"/>
              <a:gd name="T20" fmla="*/ 38 w 45"/>
              <a:gd name="T21" fmla="*/ 5 h 50"/>
              <a:gd name="T22" fmla="*/ 34 w 45"/>
              <a:gd name="T23" fmla="*/ 0 h 50"/>
              <a:gd name="T24" fmla="*/ 39 w 45"/>
              <a:gd name="T25" fmla="*/ 4 h 50"/>
              <a:gd name="T26" fmla="*/ 12 w 45"/>
              <a:gd name="T27" fmla="*/ 16 h 50"/>
              <a:gd name="T28" fmla="*/ 4 w 45"/>
              <a:gd name="T29" fmla="*/ 16 h 50"/>
              <a:gd name="T30" fmla="*/ 12 w 45"/>
              <a:gd name="T31" fmla="*/ 34 h 50"/>
              <a:gd name="T32" fmla="*/ 13 w 45"/>
              <a:gd name="T33" fmla="*/ 12 h 50"/>
              <a:gd name="T34" fmla="*/ 28 w 45"/>
              <a:gd name="T35" fmla="*/ 0 h 50"/>
              <a:gd name="T36" fmla="*/ 31 w 45"/>
              <a:gd name="T37" fmla="*/ 2 h 50"/>
              <a:gd name="T38" fmla="*/ 31 w 45"/>
              <a:gd name="T39" fmla="*/ 14 h 50"/>
              <a:gd name="T40" fmla="*/ 38 w 45"/>
              <a:gd name="T41" fmla="*/ 25 h 50"/>
              <a:gd name="T42" fmla="*/ 31 w 45"/>
              <a:gd name="T43" fmla="*/ 35 h 50"/>
              <a:gd name="T44" fmla="*/ 31 w 45"/>
              <a:gd name="T45" fmla="*/ 48 h 50"/>
              <a:gd name="T46" fmla="*/ 31 w 45"/>
              <a:gd name="T47" fmla="*/ 49 h 50"/>
              <a:gd name="T48" fmla="*/ 13 w 45"/>
              <a:gd name="T49" fmla="*/ 38 h 50"/>
              <a:gd name="T50" fmla="*/ 2 w 45"/>
              <a:gd name="T51" fmla="*/ 38 h 50"/>
              <a:gd name="T52" fmla="*/ 0 w 45"/>
              <a:gd name="T53" fmla="*/ 14 h 50"/>
              <a:gd name="T54" fmla="*/ 2 w 45"/>
              <a:gd name="T55" fmla="*/ 12 h 50"/>
              <a:gd name="T56" fmla="*/ 31 w 45"/>
              <a:gd name="T57" fmla="*/ 17 h 50"/>
              <a:gd name="T58" fmla="*/ 31 w 45"/>
              <a:gd name="T59" fmla="*/ 33 h 50"/>
              <a:gd name="T60" fmla="*/ 36 w 45"/>
              <a:gd name="T61" fmla="*/ 25 h 50"/>
              <a:gd name="T62" fmla="*/ 31 w 45"/>
              <a:gd name="T63"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50">
                <a:moveTo>
                  <a:pt x="15" y="16"/>
                </a:moveTo>
                <a:cubicBezTo>
                  <a:pt x="15" y="34"/>
                  <a:pt x="15" y="34"/>
                  <a:pt x="15" y="34"/>
                </a:cubicBezTo>
                <a:cubicBezTo>
                  <a:pt x="15" y="34"/>
                  <a:pt x="15" y="34"/>
                  <a:pt x="15" y="34"/>
                </a:cubicBezTo>
                <a:cubicBezTo>
                  <a:pt x="28" y="44"/>
                  <a:pt x="28" y="44"/>
                  <a:pt x="28" y="44"/>
                </a:cubicBezTo>
                <a:cubicBezTo>
                  <a:pt x="28" y="36"/>
                  <a:pt x="28" y="36"/>
                  <a:pt x="28" y="36"/>
                </a:cubicBezTo>
                <a:cubicBezTo>
                  <a:pt x="28" y="14"/>
                  <a:pt x="28" y="14"/>
                  <a:pt x="28" y="14"/>
                </a:cubicBezTo>
                <a:cubicBezTo>
                  <a:pt x="28" y="6"/>
                  <a:pt x="28" y="6"/>
                  <a:pt x="28" y="6"/>
                </a:cubicBezTo>
                <a:cubicBezTo>
                  <a:pt x="15" y="16"/>
                  <a:pt x="15" y="16"/>
                  <a:pt x="15" y="16"/>
                </a:cubicBezTo>
                <a:cubicBezTo>
                  <a:pt x="15" y="16"/>
                  <a:pt x="15" y="16"/>
                  <a:pt x="15" y="16"/>
                </a:cubicBezTo>
                <a:close/>
                <a:moveTo>
                  <a:pt x="43" y="0"/>
                </a:moveTo>
                <a:cubicBezTo>
                  <a:pt x="43" y="0"/>
                  <a:pt x="43" y="0"/>
                  <a:pt x="43" y="0"/>
                </a:cubicBezTo>
                <a:cubicBezTo>
                  <a:pt x="44" y="0"/>
                  <a:pt x="44" y="0"/>
                  <a:pt x="45" y="0"/>
                </a:cubicBezTo>
                <a:cubicBezTo>
                  <a:pt x="45" y="1"/>
                  <a:pt x="45" y="1"/>
                  <a:pt x="45" y="2"/>
                </a:cubicBezTo>
                <a:cubicBezTo>
                  <a:pt x="41" y="5"/>
                  <a:pt x="41" y="5"/>
                  <a:pt x="41" y="5"/>
                </a:cubicBezTo>
                <a:cubicBezTo>
                  <a:pt x="45" y="9"/>
                  <a:pt x="45" y="9"/>
                  <a:pt x="45" y="9"/>
                </a:cubicBezTo>
                <a:cubicBezTo>
                  <a:pt x="45" y="10"/>
                  <a:pt x="45" y="10"/>
                  <a:pt x="45" y="11"/>
                </a:cubicBezTo>
                <a:cubicBezTo>
                  <a:pt x="44" y="11"/>
                  <a:pt x="44" y="11"/>
                  <a:pt x="43" y="11"/>
                </a:cubicBezTo>
                <a:cubicBezTo>
                  <a:pt x="39" y="7"/>
                  <a:pt x="39" y="7"/>
                  <a:pt x="39" y="7"/>
                </a:cubicBezTo>
                <a:cubicBezTo>
                  <a:pt x="36" y="11"/>
                  <a:pt x="36" y="11"/>
                  <a:pt x="36" y="11"/>
                </a:cubicBezTo>
                <a:cubicBezTo>
                  <a:pt x="35" y="11"/>
                  <a:pt x="35" y="11"/>
                  <a:pt x="34" y="11"/>
                </a:cubicBezTo>
                <a:cubicBezTo>
                  <a:pt x="34" y="10"/>
                  <a:pt x="34" y="10"/>
                  <a:pt x="34" y="9"/>
                </a:cubicBezTo>
                <a:cubicBezTo>
                  <a:pt x="38" y="5"/>
                  <a:pt x="38" y="5"/>
                  <a:pt x="38" y="5"/>
                </a:cubicBezTo>
                <a:cubicBezTo>
                  <a:pt x="34" y="2"/>
                  <a:pt x="34" y="2"/>
                  <a:pt x="34" y="2"/>
                </a:cubicBezTo>
                <a:cubicBezTo>
                  <a:pt x="34" y="1"/>
                  <a:pt x="34" y="1"/>
                  <a:pt x="34" y="0"/>
                </a:cubicBezTo>
                <a:cubicBezTo>
                  <a:pt x="35" y="0"/>
                  <a:pt x="35" y="0"/>
                  <a:pt x="36" y="0"/>
                </a:cubicBezTo>
                <a:cubicBezTo>
                  <a:pt x="39" y="4"/>
                  <a:pt x="39" y="4"/>
                  <a:pt x="39" y="4"/>
                </a:cubicBezTo>
                <a:cubicBezTo>
                  <a:pt x="43" y="0"/>
                  <a:pt x="43" y="0"/>
                  <a:pt x="43" y="0"/>
                </a:cubicBezTo>
                <a:close/>
                <a:moveTo>
                  <a:pt x="12" y="16"/>
                </a:moveTo>
                <a:cubicBezTo>
                  <a:pt x="12" y="16"/>
                  <a:pt x="12" y="16"/>
                  <a:pt x="12" y="16"/>
                </a:cubicBezTo>
                <a:cubicBezTo>
                  <a:pt x="4" y="16"/>
                  <a:pt x="4" y="16"/>
                  <a:pt x="4" y="16"/>
                </a:cubicBezTo>
                <a:cubicBezTo>
                  <a:pt x="4" y="34"/>
                  <a:pt x="4" y="34"/>
                  <a:pt x="4" y="34"/>
                </a:cubicBezTo>
                <a:cubicBezTo>
                  <a:pt x="12" y="34"/>
                  <a:pt x="12" y="34"/>
                  <a:pt x="12" y="34"/>
                </a:cubicBezTo>
                <a:cubicBezTo>
                  <a:pt x="12" y="16"/>
                  <a:pt x="12" y="16"/>
                  <a:pt x="12" y="16"/>
                </a:cubicBezTo>
                <a:close/>
                <a:moveTo>
                  <a:pt x="13" y="12"/>
                </a:moveTo>
                <a:cubicBezTo>
                  <a:pt x="13" y="12"/>
                  <a:pt x="13" y="12"/>
                  <a:pt x="13" y="12"/>
                </a:cubicBezTo>
                <a:cubicBezTo>
                  <a:pt x="28" y="0"/>
                  <a:pt x="28" y="0"/>
                  <a:pt x="28" y="0"/>
                </a:cubicBezTo>
                <a:cubicBezTo>
                  <a:pt x="29" y="0"/>
                  <a:pt x="29" y="0"/>
                  <a:pt x="30" y="0"/>
                </a:cubicBezTo>
                <a:cubicBezTo>
                  <a:pt x="31" y="0"/>
                  <a:pt x="31" y="1"/>
                  <a:pt x="31" y="2"/>
                </a:cubicBezTo>
                <a:cubicBezTo>
                  <a:pt x="31" y="14"/>
                  <a:pt x="31" y="14"/>
                  <a:pt x="31" y="14"/>
                </a:cubicBezTo>
                <a:cubicBezTo>
                  <a:pt x="31" y="14"/>
                  <a:pt x="31" y="14"/>
                  <a:pt x="31" y="14"/>
                </a:cubicBezTo>
                <a:cubicBezTo>
                  <a:pt x="33" y="15"/>
                  <a:pt x="35" y="16"/>
                  <a:pt x="36" y="18"/>
                </a:cubicBezTo>
                <a:cubicBezTo>
                  <a:pt x="37" y="20"/>
                  <a:pt x="38" y="22"/>
                  <a:pt x="38" y="25"/>
                </a:cubicBezTo>
                <a:cubicBezTo>
                  <a:pt x="38" y="27"/>
                  <a:pt x="37" y="30"/>
                  <a:pt x="36" y="32"/>
                </a:cubicBezTo>
                <a:cubicBezTo>
                  <a:pt x="35" y="33"/>
                  <a:pt x="33" y="34"/>
                  <a:pt x="31" y="35"/>
                </a:cubicBezTo>
                <a:cubicBezTo>
                  <a:pt x="31" y="36"/>
                  <a:pt x="31" y="36"/>
                  <a:pt x="31" y="36"/>
                </a:cubicBezTo>
                <a:cubicBezTo>
                  <a:pt x="31" y="48"/>
                  <a:pt x="31" y="48"/>
                  <a:pt x="31" y="48"/>
                </a:cubicBezTo>
                <a:cubicBezTo>
                  <a:pt x="31" y="48"/>
                  <a:pt x="31" y="48"/>
                  <a:pt x="31" y="48"/>
                </a:cubicBezTo>
                <a:cubicBezTo>
                  <a:pt x="31" y="48"/>
                  <a:pt x="31" y="49"/>
                  <a:pt x="31" y="49"/>
                </a:cubicBezTo>
                <a:cubicBezTo>
                  <a:pt x="30" y="50"/>
                  <a:pt x="29" y="50"/>
                  <a:pt x="28" y="50"/>
                </a:cubicBezTo>
                <a:cubicBezTo>
                  <a:pt x="13" y="38"/>
                  <a:pt x="13" y="38"/>
                  <a:pt x="13" y="38"/>
                </a:cubicBezTo>
                <a:cubicBezTo>
                  <a:pt x="2" y="38"/>
                  <a:pt x="2" y="38"/>
                  <a:pt x="2" y="38"/>
                </a:cubicBezTo>
                <a:cubicBezTo>
                  <a:pt x="2" y="38"/>
                  <a:pt x="2" y="38"/>
                  <a:pt x="2" y="38"/>
                </a:cubicBezTo>
                <a:cubicBezTo>
                  <a:pt x="1" y="38"/>
                  <a:pt x="0" y="37"/>
                  <a:pt x="0" y="36"/>
                </a:cubicBezTo>
                <a:cubicBezTo>
                  <a:pt x="0" y="14"/>
                  <a:pt x="0" y="14"/>
                  <a:pt x="0" y="14"/>
                </a:cubicBezTo>
                <a:cubicBezTo>
                  <a:pt x="0" y="14"/>
                  <a:pt x="0" y="14"/>
                  <a:pt x="0" y="14"/>
                </a:cubicBezTo>
                <a:cubicBezTo>
                  <a:pt x="0" y="13"/>
                  <a:pt x="1" y="12"/>
                  <a:pt x="2" y="12"/>
                </a:cubicBezTo>
                <a:cubicBezTo>
                  <a:pt x="13" y="12"/>
                  <a:pt x="13" y="12"/>
                  <a:pt x="13" y="12"/>
                </a:cubicBezTo>
                <a:close/>
                <a:moveTo>
                  <a:pt x="31" y="17"/>
                </a:moveTo>
                <a:cubicBezTo>
                  <a:pt x="31" y="17"/>
                  <a:pt x="31" y="17"/>
                  <a:pt x="31" y="17"/>
                </a:cubicBezTo>
                <a:cubicBezTo>
                  <a:pt x="31" y="33"/>
                  <a:pt x="31" y="33"/>
                  <a:pt x="31" y="33"/>
                </a:cubicBezTo>
                <a:cubicBezTo>
                  <a:pt x="32" y="32"/>
                  <a:pt x="33" y="31"/>
                  <a:pt x="34" y="30"/>
                </a:cubicBezTo>
                <a:cubicBezTo>
                  <a:pt x="35" y="29"/>
                  <a:pt x="36" y="27"/>
                  <a:pt x="36" y="25"/>
                </a:cubicBezTo>
                <a:cubicBezTo>
                  <a:pt x="36" y="23"/>
                  <a:pt x="35" y="21"/>
                  <a:pt x="34" y="19"/>
                </a:cubicBezTo>
                <a:cubicBezTo>
                  <a:pt x="33" y="18"/>
                  <a:pt x="32" y="18"/>
                  <a:pt x="31"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0" name="Freeform 58"/>
          <p:cNvSpPr>
            <a:spLocks noEditPoints="1"/>
          </p:cNvSpPr>
          <p:nvPr/>
        </p:nvSpPr>
        <p:spPr bwMode="auto">
          <a:xfrm>
            <a:off x="4951413" y="1189038"/>
            <a:ext cx="133350" cy="158750"/>
          </a:xfrm>
          <a:custGeom>
            <a:avLst/>
            <a:gdLst>
              <a:gd name="T0" fmla="*/ 28 w 42"/>
              <a:gd name="T1" fmla="*/ 35 h 50"/>
              <a:gd name="T2" fmla="*/ 14 w 42"/>
              <a:gd name="T3" fmla="*/ 35 h 50"/>
              <a:gd name="T4" fmla="*/ 10 w 42"/>
              <a:gd name="T5" fmla="*/ 35 h 50"/>
              <a:gd name="T6" fmla="*/ 4 w 42"/>
              <a:gd name="T7" fmla="*/ 45 h 50"/>
              <a:gd name="T8" fmla="*/ 4 w 42"/>
              <a:gd name="T9" fmla="*/ 46 h 50"/>
              <a:gd name="T10" fmla="*/ 38 w 42"/>
              <a:gd name="T11" fmla="*/ 46 h 50"/>
              <a:gd name="T12" fmla="*/ 38 w 42"/>
              <a:gd name="T13" fmla="*/ 45 h 50"/>
              <a:gd name="T14" fmla="*/ 34 w 42"/>
              <a:gd name="T15" fmla="*/ 36 h 50"/>
              <a:gd name="T16" fmla="*/ 32 w 42"/>
              <a:gd name="T17" fmla="*/ 35 h 50"/>
              <a:gd name="T18" fmla="*/ 30 w 42"/>
              <a:gd name="T19" fmla="*/ 35 h 50"/>
              <a:gd name="T20" fmla="*/ 28 w 42"/>
              <a:gd name="T21" fmla="*/ 35 h 50"/>
              <a:gd name="T22" fmla="*/ 29 w 42"/>
              <a:gd name="T23" fmla="*/ 31 h 50"/>
              <a:gd name="T24" fmla="*/ 29 w 42"/>
              <a:gd name="T25" fmla="*/ 31 h 50"/>
              <a:gd name="T26" fmla="*/ 31 w 42"/>
              <a:gd name="T27" fmla="*/ 31 h 50"/>
              <a:gd name="T28" fmla="*/ 33 w 42"/>
              <a:gd name="T29" fmla="*/ 32 h 50"/>
              <a:gd name="T30" fmla="*/ 42 w 42"/>
              <a:gd name="T31" fmla="*/ 45 h 50"/>
              <a:gd name="T32" fmla="*/ 42 w 42"/>
              <a:gd name="T33" fmla="*/ 48 h 50"/>
              <a:gd name="T34" fmla="*/ 40 w 42"/>
              <a:gd name="T35" fmla="*/ 50 h 50"/>
              <a:gd name="T36" fmla="*/ 40 w 42"/>
              <a:gd name="T37" fmla="*/ 50 h 50"/>
              <a:gd name="T38" fmla="*/ 2 w 42"/>
              <a:gd name="T39" fmla="*/ 50 h 50"/>
              <a:gd name="T40" fmla="*/ 0 w 42"/>
              <a:gd name="T41" fmla="*/ 48 h 50"/>
              <a:gd name="T42" fmla="*/ 0 w 42"/>
              <a:gd name="T43" fmla="*/ 48 h 50"/>
              <a:gd name="T44" fmla="*/ 0 w 42"/>
              <a:gd name="T45" fmla="*/ 45 h 50"/>
              <a:gd name="T46" fmla="*/ 8 w 42"/>
              <a:gd name="T47" fmla="*/ 32 h 50"/>
              <a:gd name="T48" fmla="*/ 12 w 42"/>
              <a:gd name="T49" fmla="*/ 31 h 50"/>
              <a:gd name="T50" fmla="*/ 4 w 42"/>
              <a:gd name="T51" fmla="*/ 17 h 50"/>
              <a:gd name="T52" fmla="*/ 21 w 42"/>
              <a:gd name="T53" fmla="*/ 0 h 50"/>
              <a:gd name="T54" fmla="*/ 37 w 42"/>
              <a:gd name="T55" fmla="*/ 17 h 50"/>
              <a:gd name="T56" fmla="*/ 29 w 42"/>
              <a:gd name="T57" fmla="*/ 31 h 50"/>
              <a:gd name="T58" fmla="*/ 21 w 42"/>
              <a:gd name="T59" fmla="*/ 4 h 50"/>
              <a:gd name="T60" fmla="*/ 21 w 42"/>
              <a:gd name="T61" fmla="*/ 4 h 50"/>
              <a:gd name="T62" fmla="*/ 9 w 42"/>
              <a:gd name="T63" fmla="*/ 12 h 50"/>
              <a:gd name="T64" fmla="*/ 8 w 42"/>
              <a:gd name="T65" fmla="*/ 17 h 50"/>
              <a:gd name="T66" fmla="*/ 16 w 42"/>
              <a:gd name="T67" fmla="*/ 28 h 50"/>
              <a:gd name="T68" fmla="*/ 26 w 42"/>
              <a:gd name="T69" fmla="*/ 28 h 50"/>
              <a:gd name="T70" fmla="*/ 34 w 42"/>
              <a:gd name="T71" fmla="*/ 17 h 50"/>
              <a:gd name="T72" fmla="*/ 21 w 42"/>
              <a:gd name="T73"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50">
                <a:moveTo>
                  <a:pt x="28" y="35"/>
                </a:moveTo>
                <a:cubicBezTo>
                  <a:pt x="14" y="35"/>
                  <a:pt x="14" y="35"/>
                  <a:pt x="14" y="35"/>
                </a:cubicBezTo>
                <a:cubicBezTo>
                  <a:pt x="12" y="35"/>
                  <a:pt x="11" y="35"/>
                  <a:pt x="10" y="35"/>
                </a:cubicBezTo>
                <a:cubicBezTo>
                  <a:pt x="6" y="37"/>
                  <a:pt x="4" y="41"/>
                  <a:pt x="4" y="45"/>
                </a:cubicBezTo>
                <a:cubicBezTo>
                  <a:pt x="4" y="46"/>
                  <a:pt x="4" y="46"/>
                  <a:pt x="4" y="46"/>
                </a:cubicBezTo>
                <a:cubicBezTo>
                  <a:pt x="38" y="46"/>
                  <a:pt x="38" y="46"/>
                  <a:pt x="38" y="46"/>
                </a:cubicBezTo>
                <a:cubicBezTo>
                  <a:pt x="38" y="45"/>
                  <a:pt x="38" y="45"/>
                  <a:pt x="38" y="45"/>
                </a:cubicBezTo>
                <a:cubicBezTo>
                  <a:pt x="38" y="41"/>
                  <a:pt x="36" y="38"/>
                  <a:pt x="34" y="36"/>
                </a:cubicBezTo>
                <a:cubicBezTo>
                  <a:pt x="33" y="36"/>
                  <a:pt x="33" y="36"/>
                  <a:pt x="32" y="35"/>
                </a:cubicBezTo>
                <a:cubicBezTo>
                  <a:pt x="31" y="35"/>
                  <a:pt x="31" y="35"/>
                  <a:pt x="30" y="35"/>
                </a:cubicBezTo>
                <a:cubicBezTo>
                  <a:pt x="29" y="35"/>
                  <a:pt x="29" y="35"/>
                  <a:pt x="28" y="35"/>
                </a:cubicBezTo>
                <a:close/>
                <a:moveTo>
                  <a:pt x="29" y="31"/>
                </a:moveTo>
                <a:cubicBezTo>
                  <a:pt x="29" y="31"/>
                  <a:pt x="29" y="31"/>
                  <a:pt x="29" y="31"/>
                </a:cubicBezTo>
                <a:cubicBezTo>
                  <a:pt x="30" y="31"/>
                  <a:pt x="30" y="31"/>
                  <a:pt x="31" y="31"/>
                </a:cubicBezTo>
                <a:cubicBezTo>
                  <a:pt x="32" y="31"/>
                  <a:pt x="33" y="32"/>
                  <a:pt x="33" y="32"/>
                </a:cubicBezTo>
                <a:cubicBezTo>
                  <a:pt x="38" y="34"/>
                  <a:pt x="42" y="39"/>
                  <a:pt x="42" y="45"/>
                </a:cubicBezTo>
                <a:cubicBezTo>
                  <a:pt x="42" y="48"/>
                  <a:pt x="42" y="48"/>
                  <a:pt x="42" y="48"/>
                </a:cubicBezTo>
                <a:cubicBezTo>
                  <a:pt x="42" y="49"/>
                  <a:pt x="41" y="50"/>
                  <a:pt x="40" y="50"/>
                </a:cubicBezTo>
                <a:cubicBezTo>
                  <a:pt x="40" y="50"/>
                  <a:pt x="40" y="50"/>
                  <a:pt x="40" y="50"/>
                </a:cubicBezTo>
                <a:cubicBezTo>
                  <a:pt x="2" y="50"/>
                  <a:pt x="2" y="50"/>
                  <a:pt x="2" y="50"/>
                </a:cubicBezTo>
                <a:cubicBezTo>
                  <a:pt x="1" y="50"/>
                  <a:pt x="0" y="49"/>
                  <a:pt x="0" y="48"/>
                </a:cubicBezTo>
                <a:cubicBezTo>
                  <a:pt x="0" y="48"/>
                  <a:pt x="0" y="48"/>
                  <a:pt x="0" y="48"/>
                </a:cubicBezTo>
                <a:cubicBezTo>
                  <a:pt x="0" y="45"/>
                  <a:pt x="0" y="45"/>
                  <a:pt x="0" y="45"/>
                </a:cubicBezTo>
                <a:cubicBezTo>
                  <a:pt x="0" y="39"/>
                  <a:pt x="3" y="34"/>
                  <a:pt x="8" y="32"/>
                </a:cubicBezTo>
                <a:cubicBezTo>
                  <a:pt x="10" y="31"/>
                  <a:pt x="11" y="31"/>
                  <a:pt x="12" y="31"/>
                </a:cubicBezTo>
                <a:cubicBezTo>
                  <a:pt x="7" y="28"/>
                  <a:pt x="4" y="22"/>
                  <a:pt x="4" y="17"/>
                </a:cubicBezTo>
                <a:cubicBezTo>
                  <a:pt x="4" y="8"/>
                  <a:pt x="12" y="0"/>
                  <a:pt x="21" y="0"/>
                </a:cubicBezTo>
                <a:cubicBezTo>
                  <a:pt x="30" y="0"/>
                  <a:pt x="37" y="8"/>
                  <a:pt x="37" y="17"/>
                </a:cubicBezTo>
                <a:cubicBezTo>
                  <a:pt x="37" y="22"/>
                  <a:pt x="34" y="28"/>
                  <a:pt x="29" y="31"/>
                </a:cubicBezTo>
                <a:close/>
                <a:moveTo>
                  <a:pt x="21" y="4"/>
                </a:moveTo>
                <a:cubicBezTo>
                  <a:pt x="21" y="4"/>
                  <a:pt x="21" y="4"/>
                  <a:pt x="21" y="4"/>
                </a:cubicBezTo>
                <a:cubicBezTo>
                  <a:pt x="16" y="4"/>
                  <a:pt x="11" y="7"/>
                  <a:pt x="9" y="12"/>
                </a:cubicBezTo>
                <a:cubicBezTo>
                  <a:pt x="8" y="13"/>
                  <a:pt x="8" y="15"/>
                  <a:pt x="8" y="17"/>
                </a:cubicBezTo>
                <a:cubicBezTo>
                  <a:pt x="8" y="22"/>
                  <a:pt x="11" y="26"/>
                  <a:pt x="16" y="28"/>
                </a:cubicBezTo>
                <a:cubicBezTo>
                  <a:pt x="19" y="30"/>
                  <a:pt x="23" y="30"/>
                  <a:pt x="26" y="28"/>
                </a:cubicBezTo>
                <a:cubicBezTo>
                  <a:pt x="30" y="26"/>
                  <a:pt x="34" y="22"/>
                  <a:pt x="34" y="17"/>
                </a:cubicBezTo>
                <a:cubicBezTo>
                  <a:pt x="34" y="10"/>
                  <a:pt x="28" y="4"/>
                  <a:pt x="21"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1" name="Freeform 59"/>
          <p:cNvSpPr>
            <a:spLocks noEditPoints="1"/>
          </p:cNvSpPr>
          <p:nvPr/>
        </p:nvSpPr>
        <p:spPr bwMode="auto">
          <a:xfrm>
            <a:off x="4654550" y="1189038"/>
            <a:ext cx="161925" cy="161925"/>
          </a:xfrm>
          <a:custGeom>
            <a:avLst/>
            <a:gdLst>
              <a:gd name="T0" fmla="*/ 19 w 51"/>
              <a:gd name="T1" fmla="*/ 11 h 51"/>
              <a:gd name="T2" fmla="*/ 20 w 51"/>
              <a:gd name="T3" fmla="*/ 13 h 51"/>
              <a:gd name="T4" fmla="*/ 20 w 51"/>
              <a:gd name="T5" fmla="*/ 17 h 51"/>
              <a:gd name="T6" fmla="*/ 18 w 51"/>
              <a:gd name="T7" fmla="*/ 18 h 51"/>
              <a:gd name="T8" fmla="*/ 15 w 51"/>
              <a:gd name="T9" fmla="*/ 21 h 51"/>
              <a:gd name="T10" fmla="*/ 20 w 51"/>
              <a:gd name="T11" fmla="*/ 30 h 51"/>
              <a:gd name="T12" fmla="*/ 20 w 51"/>
              <a:gd name="T13" fmla="*/ 30 h 51"/>
              <a:gd name="T14" fmla="*/ 30 w 51"/>
              <a:gd name="T15" fmla="*/ 36 h 51"/>
              <a:gd name="T16" fmla="*/ 33 w 51"/>
              <a:gd name="T17" fmla="*/ 32 h 51"/>
              <a:gd name="T18" fmla="*/ 36 w 51"/>
              <a:gd name="T19" fmla="*/ 30 h 51"/>
              <a:gd name="T20" fmla="*/ 38 w 51"/>
              <a:gd name="T21" fmla="*/ 30 h 51"/>
              <a:gd name="T22" fmla="*/ 39 w 51"/>
              <a:gd name="T23" fmla="*/ 31 h 51"/>
              <a:gd name="T24" fmla="*/ 49 w 51"/>
              <a:gd name="T25" fmla="*/ 39 h 51"/>
              <a:gd name="T26" fmla="*/ 50 w 51"/>
              <a:gd name="T27" fmla="*/ 40 h 51"/>
              <a:gd name="T28" fmla="*/ 50 w 51"/>
              <a:gd name="T29" fmla="*/ 44 h 51"/>
              <a:gd name="T30" fmla="*/ 49 w 51"/>
              <a:gd name="T31" fmla="*/ 46 h 51"/>
              <a:gd name="T32" fmla="*/ 47 w 51"/>
              <a:gd name="T33" fmla="*/ 48 h 51"/>
              <a:gd name="T34" fmla="*/ 27 w 51"/>
              <a:gd name="T35" fmla="*/ 49 h 51"/>
              <a:gd name="T36" fmla="*/ 2 w 51"/>
              <a:gd name="T37" fmla="*/ 23 h 51"/>
              <a:gd name="T38" fmla="*/ 3 w 51"/>
              <a:gd name="T39" fmla="*/ 4 h 51"/>
              <a:gd name="T40" fmla="*/ 3 w 51"/>
              <a:gd name="T41" fmla="*/ 4 h 51"/>
              <a:gd name="T42" fmla="*/ 6 w 51"/>
              <a:gd name="T43" fmla="*/ 0 h 51"/>
              <a:gd name="T44" fmla="*/ 8 w 51"/>
              <a:gd name="T45" fmla="*/ 0 h 51"/>
              <a:gd name="T46" fmla="*/ 10 w 51"/>
              <a:gd name="T47" fmla="*/ 1 h 51"/>
              <a:gd name="T48" fmla="*/ 16 w 51"/>
              <a:gd name="T49" fmla="*/ 14 h 51"/>
              <a:gd name="T50" fmla="*/ 9 w 51"/>
              <a:gd name="T51" fmla="*/ 4 h 51"/>
              <a:gd name="T52" fmla="*/ 9 w 51"/>
              <a:gd name="T53" fmla="*/ 4 h 51"/>
              <a:gd name="T54" fmla="*/ 8 w 51"/>
              <a:gd name="T55" fmla="*/ 4 h 51"/>
              <a:gd name="T56" fmla="*/ 8 w 51"/>
              <a:gd name="T57" fmla="*/ 4 h 51"/>
              <a:gd name="T58" fmla="*/ 6 w 51"/>
              <a:gd name="T59" fmla="*/ 6 h 51"/>
              <a:gd name="T60" fmla="*/ 6 w 51"/>
              <a:gd name="T61" fmla="*/ 22 h 51"/>
              <a:gd name="T62" fmla="*/ 29 w 51"/>
              <a:gd name="T63" fmla="*/ 45 h 51"/>
              <a:gd name="T64" fmla="*/ 45 w 51"/>
              <a:gd name="T65" fmla="*/ 44 h 51"/>
              <a:gd name="T66" fmla="*/ 46 w 51"/>
              <a:gd name="T67" fmla="*/ 43 h 51"/>
              <a:gd name="T68" fmla="*/ 47 w 51"/>
              <a:gd name="T69" fmla="*/ 43 h 51"/>
              <a:gd name="T70" fmla="*/ 47 w 51"/>
              <a:gd name="T71" fmla="*/ 42 h 51"/>
              <a:gd name="T72" fmla="*/ 47 w 51"/>
              <a:gd name="T73" fmla="*/ 42 h 51"/>
              <a:gd name="T74" fmla="*/ 46 w 51"/>
              <a:gd name="T75" fmla="*/ 42 h 51"/>
              <a:gd name="T76" fmla="*/ 37 w 51"/>
              <a:gd name="T77" fmla="*/ 34 h 51"/>
              <a:gd name="T78" fmla="*/ 37 w 51"/>
              <a:gd name="T79" fmla="*/ 34 h 51"/>
              <a:gd name="T80" fmla="*/ 36 w 51"/>
              <a:gd name="T81" fmla="*/ 34 h 51"/>
              <a:gd name="T82" fmla="*/ 36 w 51"/>
              <a:gd name="T83" fmla="*/ 34 h 51"/>
              <a:gd name="T84" fmla="*/ 36 w 51"/>
              <a:gd name="T85" fmla="*/ 35 h 51"/>
              <a:gd name="T86" fmla="*/ 36 w 51"/>
              <a:gd name="T87" fmla="*/ 35 h 51"/>
              <a:gd name="T88" fmla="*/ 32 w 51"/>
              <a:gd name="T89" fmla="*/ 39 h 51"/>
              <a:gd name="T90" fmla="*/ 18 w 51"/>
              <a:gd name="T91" fmla="*/ 33 h 51"/>
              <a:gd name="T92" fmla="*/ 12 w 51"/>
              <a:gd name="T93" fmla="*/ 26 h 51"/>
              <a:gd name="T94" fmla="*/ 12 w 51"/>
              <a:gd name="T95" fmla="*/ 18 h 51"/>
              <a:gd name="T96" fmla="*/ 16 w 51"/>
              <a:gd name="T97" fmla="*/ 15 h 51"/>
              <a:gd name="T98" fmla="*/ 16 w 51"/>
              <a:gd name="T99" fmla="*/ 15 h 51"/>
              <a:gd name="T100" fmla="*/ 16 w 51"/>
              <a:gd name="T101" fmla="*/ 14 h 51"/>
              <a:gd name="T102" fmla="*/ 16 w 51"/>
              <a:gd name="T103" fmla="*/ 14 h 51"/>
              <a:gd name="T104" fmla="*/ 12 w 51"/>
              <a:gd name="T105" fmla="*/ 2 h 51"/>
              <a:gd name="T106" fmla="*/ 12 w 51"/>
              <a:gd name="T107" fmla="*/ 2 h 51"/>
              <a:gd name="T108" fmla="*/ 12 w 51"/>
              <a:gd name="T109" fmla="*/ 2 h 51"/>
              <a:gd name="T110" fmla="*/ 12 w 51"/>
              <a:gd name="T11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51">
                <a:moveTo>
                  <a:pt x="12" y="2"/>
                </a:moveTo>
                <a:cubicBezTo>
                  <a:pt x="19" y="11"/>
                  <a:pt x="19" y="11"/>
                  <a:pt x="19" y="11"/>
                </a:cubicBezTo>
                <a:cubicBezTo>
                  <a:pt x="19" y="12"/>
                  <a:pt x="19" y="12"/>
                  <a:pt x="19" y="12"/>
                </a:cubicBezTo>
                <a:cubicBezTo>
                  <a:pt x="20" y="12"/>
                  <a:pt x="20" y="13"/>
                  <a:pt x="20" y="13"/>
                </a:cubicBezTo>
                <a:cubicBezTo>
                  <a:pt x="20" y="14"/>
                  <a:pt x="20" y="14"/>
                  <a:pt x="20" y="15"/>
                </a:cubicBezTo>
                <a:cubicBezTo>
                  <a:pt x="20" y="16"/>
                  <a:pt x="20" y="16"/>
                  <a:pt x="20" y="17"/>
                </a:cubicBezTo>
                <a:cubicBezTo>
                  <a:pt x="20" y="17"/>
                  <a:pt x="20" y="17"/>
                  <a:pt x="20" y="17"/>
                </a:cubicBezTo>
                <a:cubicBezTo>
                  <a:pt x="19" y="17"/>
                  <a:pt x="19" y="18"/>
                  <a:pt x="18" y="18"/>
                </a:cubicBezTo>
                <a:cubicBezTo>
                  <a:pt x="18" y="18"/>
                  <a:pt x="18" y="18"/>
                  <a:pt x="18" y="18"/>
                </a:cubicBezTo>
                <a:cubicBezTo>
                  <a:pt x="15" y="21"/>
                  <a:pt x="15" y="21"/>
                  <a:pt x="15" y="21"/>
                </a:cubicBezTo>
                <a:cubicBezTo>
                  <a:pt x="14" y="21"/>
                  <a:pt x="14" y="22"/>
                  <a:pt x="15" y="24"/>
                </a:cubicBezTo>
                <a:cubicBezTo>
                  <a:pt x="17" y="26"/>
                  <a:pt x="18" y="28"/>
                  <a:pt x="20" y="30"/>
                </a:cubicBezTo>
                <a:cubicBezTo>
                  <a:pt x="20" y="30"/>
                  <a:pt x="20" y="30"/>
                  <a:pt x="20" y="30"/>
                </a:cubicBezTo>
                <a:cubicBezTo>
                  <a:pt x="20" y="30"/>
                  <a:pt x="20" y="30"/>
                  <a:pt x="20" y="30"/>
                </a:cubicBezTo>
                <a:cubicBezTo>
                  <a:pt x="22" y="32"/>
                  <a:pt x="24" y="34"/>
                  <a:pt x="27" y="35"/>
                </a:cubicBezTo>
                <a:cubicBezTo>
                  <a:pt x="28" y="36"/>
                  <a:pt x="29" y="36"/>
                  <a:pt x="30" y="36"/>
                </a:cubicBezTo>
                <a:cubicBezTo>
                  <a:pt x="33" y="32"/>
                  <a:pt x="33" y="32"/>
                  <a:pt x="33" y="32"/>
                </a:cubicBezTo>
                <a:cubicBezTo>
                  <a:pt x="33" y="32"/>
                  <a:pt x="33" y="32"/>
                  <a:pt x="33" y="32"/>
                </a:cubicBezTo>
                <a:cubicBezTo>
                  <a:pt x="33" y="32"/>
                  <a:pt x="33" y="31"/>
                  <a:pt x="34" y="31"/>
                </a:cubicBezTo>
                <a:cubicBezTo>
                  <a:pt x="34" y="31"/>
                  <a:pt x="35" y="30"/>
                  <a:pt x="36" y="30"/>
                </a:cubicBezTo>
                <a:cubicBezTo>
                  <a:pt x="36" y="30"/>
                  <a:pt x="36" y="30"/>
                  <a:pt x="36" y="30"/>
                </a:cubicBezTo>
                <a:cubicBezTo>
                  <a:pt x="36" y="30"/>
                  <a:pt x="37" y="30"/>
                  <a:pt x="38" y="30"/>
                </a:cubicBezTo>
                <a:cubicBezTo>
                  <a:pt x="38" y="31"/>
                  <a:pt x="38" y="31"/>
                  <a:pt x="38" y="31"/>
                </a:cubicBezTo>
                <a:cubicBezTo>
                  <a:pt x="38" y="31"/>
                  <a:pt x="39" y="31"/>
                  <a:pt x="39" y="31"/>
                </a:cubicBezTo>
                <a:cubicBezTo>
                  <a:pt x="49" y="39"/>
                  <a:pt x="49" y="39"/>
                  <a:pt x="49" y="39"/>
                </a:cubicBezTo>
                <a:cubicBezTo>
                  <a:pt x="49" y="39"/>
                  <a:pt x="49" y="39"/>
                  <a:pt x="49" y="39"/>
                </a:cubicBezTo>
                <a:cubicBezTo>
                  <a:pt x="49" y="39"/>
                  <a:pt x="50" y="40"/>
                  <a:pt x="50" y="40"/>
                </a:cubicBezTo>
                <a:cubicBezTo>
                  <a:pt x="50" y="40"/>
                  <a:pt x="50" y="40"/>
                  <a:pt x="50" y="40"/>
                </a:cubicBezTo>
                <a:cubicBezTo>
                  <a:pt x="50" y="41"/>
                  <a:pt x="51" y="42"/>
                  <a:pt x="51" y="42"/>
                </a:cubicBezTo>
                <a:cubicBezTo>
                  <a:pt x="51" y="43"/>
                  <a:pt x="50" y="44"/>
                  <a:pt x="50" y="44"/>
                </a:cubicBezTo>
                <a:cubicBezTo>
                  <a:pt x="50" y="44"/>
                  <a:pt x="50" y="44"/>
                  <a:pt x="50" y="44"/>
                </a:cubicBezTo>
                <a:cubicBezTo>
                  <a:pt x="50" y="45"/>
                  <a:pt x="50" y="45"/>
                  <a:pt x="49" y="46"/>
                </a:cubicBezTo>
                <a:cubicBezTo>
                  <a:pt x="48" y="46"/>
                  <a:pt x="48" y="47"/>
                  <a:pt x="47" y="48"/>
                </a:cubicBezTo>
                <a:cubicBezTo>
                  <a:pt x="47" y="48"/>
                  <a:pt x="47" y="48"/>
                  <a:pt x="47" y="48"/>
                </a:cubicBezTo>
                <a:cubicBezTo>
                  <a:pt x="46" y="48"/>
                  <a:pt x="45" y="49"/>
                  <a:pt x="44" y="49"/>
                </a:cubicBezTo>
                <a:cubicBezTo>
                  <a:pt x="38" y="51"/>
                  <a:pt x="33" y="50"/>
                  <a:pt x="27" y="49"/>
                </a:cubicBezTo>
                <a:cubicBezTo>
                  <a:pt x="22" y="47"/>
                  <a:pt x="16" y="43"/>
                  <a:pt x="12" y="39"/>
                </a:cubicBezTo>
                <a:cubicBezTo>
                  <a:pt x="7" y="34"/>
                  <a:pt x="4" y="29"/>
                  <a:pt x="2" y="23"/>
                </a:cubicBezTo>
                <a:cubicBezTo>
                  <a:pt x="0" y="18"/>
                  <a:pt x="0" y="12"/>
                  <a:pt x="2" y="7"/>
                </a:cubicBezTo>
                <a:cubicBezTo>
                  <a:pt x="2" y="6"/>
                  <a:pt x="3" y="5"/>
                  <a:pt x="3" y="4"/>
                </a:cubicBezTo>
                <a:cubicBezTo>
                  <a:pt x="3" y="4"/>
                  <a:pt x="3" y="4"/>
                  <a:pt x="3" y="4"/>
                </a:cubicBezTo>
                <a:cubicBezTo>
                  <a:pt x="3" y="4"/>
                  <a:pt x="3" y="4"/>
                  <a:pt x="3" y="4"/>
                </a:cubicBezTo>
                <a:cubicBezTo>
                  <a:pt x="4" y="3"/>
                  <a:pt x="4" y="2"/>
                  <a:pt x="5" y="2"/>
                </a:cubicBezTo>
                <a:cubicBezTo>
                  <a:pt x="5" y="1"/>
                  <a:pt x="6" y="1"/>
                  <a:pt x="6" y="0"/>
                </a:cubicBezTo>
                <a:cubicBezTo>
                  <a:pt x="7" y="0"/>
                  <a:pt x="7" y="0"/>
                  <a:pt x="7" y="0"/>
                </a:cubicBezTo>
                <a:cubicBezTo>
                  <a:pt x="7" y="0"/>
                  <a:pt x="8" y="0"/>
                  <a:pt x="8" y="0"/>
                </a:cubicBezTo>
                <a:cubicBezTo>
                  <a:pt x="9" y="0"/>
                  <a:pt x="10" y="0"/>
                  <a:pt x="10" y="1"/>
                </a:cubicBezTo>
                <a:cubicBezTo>
                  <a:pt x="10" y="1"/>
                  <a:pt x="10" y="1"/>
                  <a:pt x="10" y="1"/>
                </a:cubicBezTo>
                <a:cubicBezTo>
                  <a:pt x="12" y="2"/>
                  <a:pt x="12" y="2"/>
                  <a:pt x="12" y="2"/>
                </a:cubicBezTo>
                <a:close/>
                <a:moveTo>
                  <a:pt x="16" y="14"/>
                </a:moveTo>
                <a:cubicBezTo>
                  <a:pt x="16" y="14"/>
                  <a:pt x="16" y="14"/>
                  <a:pt x="16" y="14"/>
                </a:cubicBezTo>
                <a:cubicBezTo>
                  <a:pt x="9" y="4"/>
                  <a:pt x="9" y="4"/>
                  <a:pt x="9" y="4"/>
                </a:cubicBezTo>
                <a:cubicBezTo>
                  <a:pt x="9" y="4"/>
                  <a:pt x="9" y="4"/>
                  <a:pt x="9" y="4"/>
                </a:cubicBezTo>
                <a:cubicBezTo>
                  <a:pt x="9" y="4"/>
                  <a:pt x="9" y="4"/>
                  <a:pt x="9" y="4"/>
                </a:cubicBezTo>
                <a:cubicBezTo>
                  <a:pt x="9" y="4"/>
                  <a:pt x="9" y="4"/>
                  <a:pt x="9" y="4"/>
                </a:cubicBezTo>
                <a:cubicBezTo>
                  <a:pt x="8" y="4"/>
                  <a:pt x="8" y="4"/>
                  <a:pt x="8" y="4"/>
                </a:cubicBezTo>
                <a:cubicBezTo>
                  <a:pt x="8" y="4"/>
                  <a:pt x="8" y="4"/>
                  <a:pt x="8" y="4"/>
                </a:cubicBezTo>
                <a:cubicBezTo>
                  <a:pt x="8" y="4"/>
                  <a:pt x="8" y="4"/>
                  <a:pt x="8" y="4"/>
                </a:cubicBezTo>
                <a:cubicBezTo>
                  <a:pt x="8" y="4"/>
                  <a:pt x="8" y="4"/>
                  <a:pt x="8" y="4"/>
                </a:cubicBezTo>
                <a:cubicBezTo>
                  <a:pt x="7" y="5"/>
                  <a:pt x="7" y="5"/>
                  <a:pt x="6" y="6"/>
                </a:cubicBezTo>
                <a:cubicBezTo>
                  <a:pt x="6" y="6"/>
                  <a:pt x="6" y="7"/>
                  <a:pt x="5" y="8"/>
                </a:cubicBezTo>
                <a:cubicBezTo>
                  <a:pt x="4" y="13"/>
                  <a:pt x="4" y="17"/>
                  <a:pt x="6" y="22"/>
                </a:cubicBezTo>
                <a:cubicBezTo>
                  <a:pt x="7" y="27"/>
                  <a:pt x="10" y="32"/>
                  <a:pt x="15" y="36"/>
                </a:cubicBezTo>
                <a:cubicBezTo>
                  <a:pt x="19" y="40"/>
                  <a:pt x="24" y="43"/>
                  <a:pt x="29" y="45"/>
                </a:cubicBezTo>
                <a:cubicBezTo>
                  <a:pt x="33" y="47"/>
                  <a:pt x="38" y="47"/>
                  <a:pt x="42" y="45"/>
                </a:cubicBezTo>
                <a:cubicBezTo>
                  <a:pt x="43" y="45"/>
                  <a:pt x="44" y="45"/>
                  <a:pt x="45" y="44"/>
                </a:cubicBezTo>
                <a:cubicBezTo>
                  <a:pt x="45" y="44"/>
                  <a:pt x="45" y="44"/>
                  <a:pt x="45" y="44"/>
                </a:cubicBezTo>
                <a:cubicBezTo>
                  <a:pt x="45" y="44"/>
                  <a:pt x="46" y="43"/>
                  <a:pt x="46" y="43"/>
                </a:cubicBezTo>
                <a:cubicBezTo>
                  <a:pt x="47" y="43"/>
                  <a:pt x="47" y="43"/>
                  <a:pt x="47" y="43"/>
                </a:cubicBezTo>
                <a:cubicBezTo>
                  <a:pt x="47" y="43"/>
                  <a:pt x="47" y="43"/>
                  <a:pt x="47" y="43"/>
                </a:cubicBezTo>
                <a:cubicBezTo>
                  <a:pt x="47" y="43"/>
                  <a:pt x="47" y="43"/>
                  <a:pt x="47" y="43"/>
                </a:cubicBezTo>
                <a:cubicBezTo>
                  <a:pt x="47" y="43"/>
                  <a:pt x="47" y="43"/>
                  <a:pt x="47" y="42"/>
                </a:cubicBezTo>
                <a:cubicBezTo>
                  <a:pt x="47" y="42"/>
                  <a:pt x="47" y="42"/>
                  <a:pt x="47" y="42"/>
                </a:cubicBezTo>
                <a:cubicBezTo>
                  <a:pt x="47" y="42"/>
                  <a:pt x="47" y="42"/>
                  <a:pt x="47" y="42"/>
                </a:cubicBezTo>
                <a:cubicBezTo>
                  <a:pt x="47" y="42"/>
                  <a:pt x="47" y="42"/>
                  <a:pt x="46" y="42"/>
                </a:cubicBezTo>
                <a:cubicBezTo>
                  <a:pt x="46" y="42"/>
                  <a:pt x="46" y="42"/>
                  <a:pt x="46" y="42"/>
                </a:cubicBezTo>
                <a:cubicBezTo>
                  <a:pt x="37" y="34"/>
                  <a:pt x="37" y="34"/>
                  <a:pt x="37" y="34"/>
                </a:cubicBezTo>
                <a:cubicBezTo>
                  <a:pt x="37" y="34"/>
                  <a:pt x="37" y="34"/>
                  <a:pt x="37" y="34"/>
                </a:cubicBezTo>
                <a:cubicBezTo>
                  <a:pt x="37" y="34"/>
                  <a:pt x="37" y="34"/>
                  <a:pt x="37" y="34"/>
                </a:cubicBezTo>
                <a:cubicBezTo>
                  <a:pt x="37" y="34"/>
                  <a:pt x="37" y="34"/>
                  <a:pt x="37" y="34"/>
                </a:cubicBezTo>
                <a:cubicBezTo>
                  <a:pt x="36" y="34"/>
                  <a:pt x="36" y="34"/>
                  <a:pt x="36" y="34"/>
                </a:cubicBezTo>
                <a:cubicBezTo>
                  <a:pt x="36" y="34"/>
                  <a:pt x="36" y="34"/>
                  <a:pt x="36" y="34"/>
                </a:cubicBezTo>
                <a:cubicBezTo>
                  <a:pt x="36" y="34"/>
                  <a:pt x="36" y="34"/>
                  <a:pt x="36" y="34"/>
                </a:cubicBezTo>
                <a:cubicBezTo>
                  <a:pt x="36" y="34"/>
                  <a:pt x="36" y="34"/>
                  <a:pt x="36" y="34"/>
                </a:cubicBezTo>
                <a:cubicBezTo>
                  <a:pt x="36" y="34"/>
                  <a:pt x="36" y="34"/>
                  <a:pt x="36" y="34"/>
                </a:cubicBezTo>
                <a:cubicBezTo>
                  <a:pt x="36" y="34"/>
                  <a:pt x="36" y="34"/>
                  <a:pt x="36" y="35"/>
                </a:cubicBezTo>
                <a:cubicBezTo>
                  <a:pt x="36" y="35"/>
                  <a:pt x="36" y="35"/>
                  <a:pt x="36" y="35"/>
                </a:cubicBezTo>
                <a:cubicBezTo>
                  <a:pt x="36" y="35"/>
                  <a:pt x="36" y="35"/>
                  <a:pt x="36" y="35"/>
                </a:cubicBezTo>
                <a:cubicBezTo>
                  <a:pt x="33" y="39"/>
                  <a:pt x="33" y="39"/>
                  <a:pt x="33" y="39"/>
                </a:cubicBezTo>
                <a:cubicBezTo>
                  <a:pt x="33" y="39"/>
                  <a:pt x="32" y="39"/>
                  <a:pt x="32" y="39"/>
                </a:cubicBezTo>
                <a:cubicBezTo>
                  <a:pt x="32" y="39"/>
                  <a:pt x="29" y="42"/>
                  <a:pt x="25" y="39"/>
                </a:cubicBezTo>
                <a:cubicBezTo>
                  <a:pt x="22" y="37"/>
                  <a:pt x="20" y="35"/>
                  <a:pt x="18" y="33"/>
                </a:cubicBezTo>
                <a:cubicBezTo>
                  <a:pt x="18" y="33"/>
                  <a:pt x="18" y="33"/>
                  <a:pt x="18" y="33"/>
                </a:cubicBezTo>
                <a:cubicBezTo>
                  <a:pt x="16" y="31"/>
                  <a:pt x="14" y="29"/>
                  <a:pt x="12" y="26"/>
                </a:cubicBezTo>
                <a:cubicBezTo>
                  <a:pt x="9" y="22"/>
                  <a:pt x="12" y="19"/>
                  <a:pt x="12" y="19"/>
                </a:cubicBezTo>
                <a:cubicBezTo>
                  <a:pt x="12" y="18"/>
                  <a:pt x="12" y="18"/>
                  <a:pt x="12" y="18"/>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4"/>
                </a:cubicBezTo>
                <a:cubicBezTo>
                  <a:pt x="16" y="14"/>
                  <a:pt x="16" y="14"/>
                  <a:pt x="16" y="14"/>
                </a:cubicBezTo>
                <a:cubicBezTo>
                  <a:pt x="16" y="14"/>
                  <a:pt x="16" y="14"/>
                  <a:pt x="16" y="14"/>
                </a:cubicBezTo>
                <a:cubicBezTo>
                  <a:pt x="16" y="14"/>
                  <a:pt x="16" y="14"/>
                  <a:pt x="16" y="14"/>
                </a:cubicBezTo>
                <a:close/>
                <a:moveTo>
                  <a:pt x="12" y="2"/>
                </a:moveTo>
                <a:cubicBezTo>
                  <a:pt x="12" y="2"/>
                  <a:pt x="12" y="2"/>
                  <a:pt x="12" y="2"/>
                </a:cubicBezTo>
                <a:cubicBezTo>
                  <a:pt x="12" y="2"/>
                  <a:pt x="12" y="2"/>
                  <a:pt x="12" y="2"/>
                </a:cubicBezTo>
                <a:cubicBezTo>
                  <a:pt x="12" y="2"/>
                  <a:pt x="12" y="2"/>
                  <a:pt x="12" y="2"/>
                </a:cubicBezTo>
                <a:close/>
                <a:moveTo>
                  <a:pt x="12" y="2"/>
                </a:moveTo>
                <a:cubicBezTo>
                  <a:pt x="12" y="2"/>
                  <a:pt x="12" y="2"/>
                  <a:pt x="12" y="2"/>
                </a:cubicBezTo>
                <a:cubicBezTo>
                  <a:pt x="12" y="2"/>
                  <a:pt x="12" y="2"/>
                  <a:pt x="12" y="2"/>
                </a:cubicBezTo>
                <a:cubicBezTo>
                  <a:pt x="12" y="2"/>
                  <a:pt x="12" y="2"/>
                  <a:pt x="12"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2" name="Freeform 60"/>
          <p:cNvSpPr>
            <a:spLocks noEditPoints="1"/>
          </p:cNvSpPr>
          <p:nvPr/>
        </p:nvSpPr>
        <p:spPr bwMode="auto">
          <a:xfrm>
            <a:off x="7999413" y="1497013"/>
            <a:ext cx="161925" cy="163512"/>
          </a:xfrm>
          <a:custGeom>
            <a:avLst/>
            <a:gdLst>
              <a:gd name="T0" fmla="*/ 20 w 51"/>
              <a:gd name="T1" fmla="*/ 11 h 51"/>
              <a:gd name="T2" fmla="*/ 20 w 51"/>
              <a:gd name="T3" fmla="*/ 16 h 51"/>
              <a:gd name="T4" fmla="*/ 19 w 51"/>
              <a:gd name="T5" fmla="*/ 18 h 51"/>
              <a:gd name="T6" fmla="*/ 21 w 51"/>
              <a:gd name="T7" fmla="*/ 30 h 51"/>
              <a:gd name="T8" fmla="*/ 27 w 51"/>
              <a:gd name="T9" fmla="*/ 35 h 51"/>
              <a:gd name="T10" fmla="*/ 33 w 51"/>
              <a:gd name="T11" fmla="*/ 32 h 51"/>
              <a:gd name="T12" fmla="*/ 36 w 51"/>
              <a:gd name="T13" fmla="*/ 30 h 51"/>
              <a:gd name="T14" fmla="*/ 38 w 51"/>
              <a:gd name="T15" fmla="*/ 30 h 51"/>
              <a:gd name="T16" fmla="*/ 49 w 51"/>
              <a:gd name="T17" fmla="*/ 38 h 51"/>
              <a:gd name="T18" fmla="*/ 51 w 51"/>
              <a:gd name="T19" fmla="*/ 42 h 51"/>
              <a:gd name="T20" fmla="*/ 50 w 51"/>
              <a:gd name="T21" fmla="*/ 46 h 51"/>
              <a:gd name="T22" fmla="*/ 44 w 51"/>
              <a:gd name="T23" fmla="*/ 49 h 51"/>
              <a:gd name="T24" fmla="*/ 2 w 51"/>
              <a:gd name="T25" fmla="*/ 23 h 51"/>
              <a:gd name="T26" fmla="*/ 4 w 51"/>
              <a:gd name="T27" fmla="*/ 4 h 51"/>
              <a:gd name="T28" fmla="*/ 7 w 51"/>
              <a:gd name="T29" fmla="*/ 0 h 51"/>
              <a:gd name="T30" fmla="*/ 11 w 51"/>
              <a:gd name="T31" fmla="*/ 0 h 51"/>
              <a:gd name="T32" fmla="*/ 17 w 51"/>
              <a:gd name="T33" fmla="*/ 13 h 51"/>
              <a:gd name="T34" fmla="*/ 9 w 51"/>
              <a:gd name="T35" fmla="*/ 4 h 51"/>
              <a:gd name="T36" fmla="*/ 9 w 51"/>
              <a:gd name="T37" fmla="*/ 4 h 51"/>
              <a:gd name="T38" fmla="*/ 8 w 51"/>
              <a:gd name="T39" fmla="*/ 4 h 51"/>
              <a:gd name="T40" fmla="*/ 6 w 51"/>
              <a:gd name="T41" fmla="*/ 22 h 51"/>
              <a:gd name="T42" fmla="*/ 43 w 51"/>
              <a:gd name="T43" fmla="*/ 45 h 51"/>
              <a:gd name="T44" fmla="*/ 47 w 51"/>
              <a:gd name="T45" fmla="*/ 43 h 51"/>
              <a:gd name="T46" fmla="*/ 47 w 51"/>
              <a:gd name="T47" fmla="*/ 42 h 51"/>
              <a:gd name="T48" fmla="*/ 47 w 51"/>
              <a:gd name="T49" fmla="*/ 42 h 51"/>
              <a:gd name="T50" fmla="*/ 37 w 51"/>
              <a:gd name="T51" fmla="*/ 34 h 51"/>
              <a:gd name="T52" fmla="*/ 37 w 51"/>
              <a:gd name="T53" fmla="*/ 34 h 51"/>
              <a:gd name="T54" fmla="*/ 37 w 51"/>
              <a:gd name="T55" fmla="*/ 34 h 51"/>
              <a:gd name="T56" fmla="*/ 36 w 51"/>
              <a:gd name="T57" fmla="*/ 34 h 51"/>
              <a:gd name="T58" fmla="*/ 33 w 51"/>
              <a:gd name="T59" fmla="*/ 39 h 51"/>
              <a:gd name="T60" fmla="*/ 18 w 51"/>
              <a:gd name="T61" fmla="*/ 33 h 51"/>
              <a:gd name="T62" fmla="*/ 13 w 51"/>
              <a:gd name="T63" fmla="*/ 18 h 51"/>
              <a:gd name="T64" fmla="*/ 17 w 51"/>
              <a:gd name="T65" fmla="*/ 15 h 51"/>
              <a:gd name="T66" fmla="*/ 17 w 51"/>
              <a:gd name="T67" fmla="*/ 14 h 51"/>
              <a:gd name="T68" fmla="*/ 43 w 51"/>
              <a:gd name="T69" fmla="*/ 9 h 51"/>
              <a:gd name="T70" fmla="*/ 43 w 51"/>
              <a:gd name="T71" fmla="*/ 7 h 51"/>
              <a:gd name="T72" fmla="*/ 37 w 51"/>
              <a:gd name="T73" fmla="*/ 0 h 51"/>
              <a:gd name="T74" fmla="*/ 28 w 51"/>
              <a:gd name="T75" fmla="*/ 7 h 51"/>
              <a:gd name="T76" fmla="*/ 28 w 51"/>
              <a:gd name="T77" fmla="*/ 8 h 51"/>
              <a:gd name="T78" fmla="*/ 28 w 51"/>
              <a:gd name="T79" fmla="*/ 8 h 51"/>
              <a:gd name="T80" fmla="*/ 28 w 51"/>
              <a:gd name="T81" fmla="*/ 8 h 51"/>
              <a:gd name="T82" fmla="*/ 28 w 51"/>
              <a:gd name="T83" fmla="*/ 8 h 51"/>
              <a:gd name="T84" fmla="*/ 28 w 51"/>
              <a:gd name="T85" fmla="*/ 8 h 51"/>
              <a:gd name="T86" fmla="*/ 28 w 51"/>
              <a:gd name="T87" fmla="*/ 9 h 51"/>
              <a:gd name="T88" fmla="*/ 28 w 51"/>
              <a:gd name="T89" fmla="*/ 9 h 51"/>
              <a:gd name="T90" fmla="*/ 28 w 51"/>
              <a:gd name="T91" fmla="*/ 9 h 51"/>
              <a:gd name="T92" fmla="*/ 36 w 51"/>
              <a:gd name="T93" fmla="*/ 16 h 51"/>
              <a:gd name="T94" fmla="*/ 32 w 51"/>
              <a:gd name="T95" fmla="*/ 9 h 51"/>
              <a:gd name="T96" fmla="*/ 12 w 51"/>
              <a:gd name="T97" fmla="*/ 2 h 51"/>
              <a:gd name="T98" fmla="*/ 12 w 51"/>
              <a:gd name="T99" fmla="*/ 2 h 51"/>
              <a:gd name="T100" fmla="*/ 12 w 51"/>
              <a:gd name="T101"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 h="51">
                <a:moveTo>
                  <a:pt x="12" y="2"/>
                </a:moveTo>
                <a:cubicBezTo>
                  <a:pt x="20" y="11"/>
                  <a:pt x="20" y="11"/>
                  <a:pt x="20" y="11"/>
                </a:cubicBezTo>
                <a:cubicBezTo>
                  <a:pt x="20" y="11"/>
                  <a:pt x="20" y="11"/>
                  <a:pt x="20" y="11"/>
                </a:cubicBezTo>
                <a:cubicBezTo>
                  <a:pt x="20" y="12"/>
                  <a:pt x="21" y="12"/>
                  <a:pt x="21" y="13"/>
                </a:cubicBezTo>
                <a:cubicBezTo>
                  <a:pt x="21" y="13"/>
                  <a:pt x="21" y="14"/>
                  <a:pt x="21" y="15"/>
                </a:cubicBezTo>
                <a:cubicBezTo>
                  <a:pt x="21" y="15"/>
                  <a:pt x="20" y="16"/>
                  <a:pt x="20" y="16"/>
                </a:cubicBezTo>
                <a:cubicBezTo>
                  <a:pt x="20" y="17"/>
                  <a:pt x="20" y="17"/>
                  <a:pt x="20" y="17"/>
                </a:cubicBezTo>
                <a:cubicBezTo>
                  <a:pt x="20" y="17"/>
                  <a:pt x="19" y="17"/>
                  <a:pt x="19" y="18"/>
                </a:cubicBezTo>
                <a:cubicBezTo>
                  <a:pt x="19" y="18"/>
                  <a:pt x="19" y="18"/>
                  <a:pt x="19" y="18"/>
                </a:cubicBezTo>
                <a:cubicBezTo>
                  <a:pt x="15" y="21"/>
                  <a:pt x="15" y="21"/>
                  <a:pt x="15" y="21"/>
                </a:cubicBezTo>
                <a:cubicBezTo>
                  <a:pt x="15" y="21"/>
                  <a:pt x="15" y="22"/>
                  <a:pt x="16" y="24"/>
                </a:cubicBezTo>
                <a:cubicBezTo>
                  <a:pt x="17" y="26"/>
                  <a:pt x="19" y="28"/>
                  <a:pt x="21" y="30"/>
                </a:cubicBezTo>
                <a:cubicBezTo>
                  <a:pt x="21" y="30"/>
                  <a:pt x="21" y="30"/>
                  <a:pt x="21" y="30"/>
                </a:cubicBezTo>
                <a:cubicBezTo>
                  <a:pt x="21" y="30"/>
                  <a:pt x="21" y="30"/>
                  <a:pt x="21" y="30"/>
                </a:cubicBezTo>
                <a:cubicBezTo>
                  <a:pt x="23" y="32"/>
                  <a:pt x="25" y="34"/>
                  <a:pt x="27" y="35"/>
                </a:cubicBezTo>
                <a:cubicBezTo>
                  <a:pt x="29" y="36"/>
                  <a:pt x="30" y="36"/>
                  <a:pt x="30" y="36"/>
                </a:cubicBezTo>
                <a:cubicBezTo>
                  <a:pt x="33" y="32"/>
                  <a:pt x="33" y="32"/>
                  <a:pt x="33" y="32"/>
                </a:cubicBezTo>
                <a:cubicBezTo>
                  <a:pt x="33" y="32"/>
                  <a:pt x="33" y="32"/>
                  <a:pt x="33" y="32"/>
                </a:cubicBezTo>
                <a:cubicBezTo>
                  <a:pt x="33" y="31"/>
                  <a:pt x="34" y="31"/>
                  <a:pt x="34" y="31"/>
                </a:cubicBezTo>
                <a:cubicBezTo>
                  <a:pt x="34" y="31"/>
                  <a:pt x="34" y="31"/>
                  <a:pt x="34" y="31"/>
                </a:cubicBezTo>
                <a:cubicBezTo>
                  <a:pt x="35" y="30"/>
                  <a:pt x="36" y="30"/>
                  <a:pt x="36" y="30"/>
                </a:cubicBezTo>
                <a:cubicBezTo>
                  <a:pt x="36" y="30"/>
                  <a:pt x="36" y="30"/>
                  <a:pt x="36" y="30"/>
                </a:cubicBezTo>
                <a:cubicBezTo>
                  <a:pt x="37" y="30"/>
                  <a:pt x="38" y="30"/>
                  <a:pt x="38" y="30"/>
                </a:cubicBezTo>
                <a:cubicBezTo>
                  <a:pt x="38" y="30"/>
                  <a:pt x="38" y="30"/>
                  <a:pt x="38" y="30"/>
                </a:cubicBezTo>
                <a:cubicBezTo>
                  <a:pt x="39" y="30"/>
                  <a:pt x="39" y="31"/>
                  <a:pt x="40" y="31"/>
                </a:cubicBezTo>
                <a:cubicBezTo>
                  <a:pt x="40" y="31"/>
                  <a:pt x="40" y="31"/>
                  <a:pt x="40" y="31"/>
                </a:cubicBezTo>
                <a:cubicBezTo>
                  <a:pt x="49" y="38"/>
                  <a:pt x="49" y="38"/>
                  <a:pt x="49" y="38"/>
                </a:cubicBezTo>
                <a:cubicBezTo>
                  <a:pt x="49" y="39"/>
                  <a:pt x="49" y="39"/>
                  <a:pt x="49" y="39"/>
                </a:cubicBezTo>
                <a:cubicBezTo>
                  <a:pt x="50" y="39"/>
                  <a:pt x="50" y="39"/>
                  <a:pt x="51" y="40"/>
                </a:cubicBezTo>
                <a:cubicBezTo>
                  <a:pt x="51" y="41"/>
                  <a:pt x="51" y="41"/>
                  <a:pt x="51" y="42"/>
                </a:cubicBezTo>
                <a:cubicBezTo>
                  <a:pt x="51" y="43"/>
                  <a:pt x="51" y="43"/>
                  <a:pt x="51" y="44"/>
                </a:cubicBezTo>
                <a:cubicBezTo>
                  <a:pt x="51" y="44"/>
                  <a:pt x="51" y="44"/>
                  <a:pt x="51" y="44"/>
                </a:cubicBezTo>
                <a:cubicBezTo>
                  <a:pt x="51" y="45"/>
                  <a:pt x="50" y="45"/>
                  <a:pt x="50" y="46"/>
                </a:cubicBezTo>
                <a:cubicBezTo>
                  <a:pt x="49" y="46"/>
                  <a:pt x="48" y="47"/>
                  <a:pt x="47" y="47"/>
                </a:cubicBezTo>
                <a:cubicBezTo>
                  <a:pt x="47" y="47"/>
                  <a:pt x="47" y="47"/>
                  <a:pt x="47" y="47"/>
                </a:cubicBezTo>
                <a:cubicBezTo>
                  <a:pt x="46" y="48"/>
                  <a:pt x="45" y="48"/>
                  <a:pt x="44" y="49"/>
                </a:cubicBezTo>
                <a:cubicBezTo>
                  <a:pt x="39" y="51"/>
                  <a:pt x="33" y="50"/>
                  <a:pt x="28" y="48"/>
                </a:cubicBezTo>
                <a:cubicBezTo>
                  <a:pt x="22" y="47"/>
                  <a:pt x="17" y="43"/>
                  <a:pt x="12" y="39"/>
                </a:cubicBezTo>
                <a:cubicBezTo>
                  <a:pt x="8" y="34"/>
                  <a:pt x="4" y="29"/>
                  <a:pt x="2" y="23"/>
                </a:cubicBezTo>
                <a:cubicBezTo>
                  <a:pt x="1" y="18"/>
                  <a:pt x="0" y="12"/>
                  <a:pt x="2" y="7"/>
                </a:cubicBezTo>
                <a:cubicBezTo>
                  <a:pt x="3" y="6"/>
                  <a:pt x="3" y="4"/>
                  <a:pt x="4" y="4"/>
                </a:cubicBezTo>
                <a:cubicBezTo>
                  <a:pt x="4" y="4"/>
                  <a:pt x="4" y="4"/>
                  <a:pt x="4" y="4"/>
                </a:cubicBezTo>
                <a:cubicBezTo>
                  <a:pt x="4" y="4"/>
                  <a:pt x="4" y="4"/>
                  <a:pt x="4" y="4"/>
                </a:cubicBezTo>
                <a:cubicBezTo>
                  <a:pt x="4" y="3"/>
                  <a:pt x="5" y="2"/>
                  <a:pt x="5" y="1"/>
                </a:cubicBezTo>
                <a:cubicBezTo>
                  <a:pt x="6" y="1"/>
                  <a:pt x="6" y="0"/>
                  <a:pt x="7" y="0"/>
                </a:cubicBezTo>
                <a:cubicBezTo>
                  <a:pt x="7" y="0"/>
                  <a:pt x="7" y="0"/>
                  <a:pt x="7" y="0"/>
                </a:cubicBezTo>
                <a:cubicBezTo>
                  <a:pt x="8" y="0"/>
                  <a:pt x="8" y="0"/>
                  <a:pt x="9" y="0"/>
                </a:cubicBezTo>
                <a:cubicBezTo>
                  <a:pt x="10" y="0"/>
                  <a:pt x="10" y="0"/>
                  <a:pt x="11" y="0"/>
                </a:cubicBezTo>
                <a:cubicBezTo>
                  <a:pt x="11" y="0"/>
                  <a:pt x="11" y="0"/>
                  <a:pt x="11" y="0"/>
                </a:cubicBezTo>
                <a:cubicBezTo>
                  <a:pt x="12" y="2"/>
                  <a:pt x="12" y="2"/>
                  <a:pt x="12" y="2"/>
                </a:cubicBezTo>
                <a:close/>
                <a:moveTo>
                  <a:pt x="17" y="13"/>
                </a:moveTo>
                <a:cubicBezTo>
                  <a:pt x="17" y="13"/>
                  <a:pt x="17" y="13"/>
                  <a:pt x="17" y="13"/>
                </a:cubicBezTo>
                <a:cubicBezTo>
                  <a:pt x="9" y="4"/>
                  <a:pt x="9" y="4"/>
                  <a:pt x="9" y="4"/>
                </a:cubicBezTo>
                <a:cubicBezTo>
                  <a:pt x="9" y="4"/>
                  <a:pt x="9" y="4"/>
                  <a:pt x="9" y="4"/>
                </a:cubicBezTo>
                <a:cubicBezTo>
                  <a:pt x="9" y="4"/>
                  <a:pt x="9" y="4"/>
                  <a:pt x="9" y="4"/>
                </a:cubicBezTo>
                <a:cubicBezTo>
                  <a:pt x="9" y="4"/>
                  <a:pt x="9" y="4"/>
                  <a:pt x="9" y="4"/>
                </a:cubicBezTo>
                <a:cubicBezTo>
                  <a:pt x="9" y="4"/>
                  <a:pt x="9" y="4"/>
                  <a:pt x="9" y="4"/>
                </a:cubicBezTo>
                <a:cubicBezTo>
                  <a:pt x="9" y="4"/>
                  <a:pt x="9" y="4"/>
                  <a:pt x="8" y="4"/>
                </a:cubicBezTo>
                <a:cubicBezTo>
                  <a:pt x="8" y="4"/>
                  <a:pt x="8" y="4"/>
                  <a:pt x="8" y="4"/>
                </a:cubicBezTo>
                <a:cubicBezTo>
                  <a:pt x="8" y="4"/>
                  <a:pt x="8" y="4"/>
                  <a:pt x="8" y="4"/>
                </a:cubicBezTo>
                <a:cubicBezTo>
                  <a:pt x="8" y="4"/>
                  <a:pt x="7" y="5"/>
                  <a:pt x="7" y="6"/>
                </a:cubicBezTo>
                <a:cubicBezTo>
                  <a:pt x="6" y="6"/>
                  <a:pt x="6" y="7"/>
                  <a:pt x="6" y="8"/>
                </a:cubicBezTo>
                <a:cubicBezTo>
                  <a:pt x="4" y="12"/>
                  <a:pt x="5" y="17"/>
                  <a:pt x="6" y="22"/>
                </a:cubicBezTo>
                <a:cubicBezTo>
                  <a:pt x="8" y="27"/>
                  <a:pt x="11" y="32"/>
                  <a:pt x="15" y="36"/>
                </a:cubicBezTo>
                <a:cubicBezTo>
                  <a:pt x="19" y="40"/>
                  <a:pt x="24" y="43"/>
                  <a:pt x="29" y="45"/>
                </a:cubicBezTo>
                <a:cubicBezTo>
                  <a:pt x="34" y="46"/>
                  <a:pt x="39" y="47"/>
                  <a:pt x="43" y="45"/>
                </a:cubicBezTo>
                <a:cubicBezTo>
                  <a:pt x="44" y="45"/>
                  <a:pt x="45" y="44"/>
                  <a:pt x="45" y="44"/>
                </a:cubicBezTo>
                <a:cubicBezTo>
                  <a:pt x="45" y="44"/>
                  <a:pt x="45" y="44"/>
                  <a:pt x="45" y="44"/>
                </a:cubicBezTo>
                <a:cubicBezTo>
                  <a:pt x="46" y="44"/>
                  <a:pt x="47" y="43"/>
                  <a:pt x="47" y="43"/>
                </a:cubicBezTo>
                <a:cubicBezTo>
                  <a:pt x="47" y="43"/>
                  <a:pt x="47" y="43"/>
                  <a:pt x="47" y="43"/>
                </a:cubicBezTo>
                <a:cubicBezTo>
                  <a:pt x="47" y="43"/>
                  <a:pt x="47" y="43"/>
                  <a:pt x="47" y="43"/>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1"/>
                  <a:pt x="47" y="41"/>
                  <a:pt x="47" y="41"/>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6" y="34"/>
                </a:cubicBezTo>
                <a:cubicBezTo>
                  <a:pt x="36" y="34"/>
                  <a:pt x="36" y="34"/>
                  <a:pt x="36" y="34"/>
                </a:cubicBezTo>
                <a:cubicBezTo>
                  <a:pt x="36" y="34"/>
                  <a:pt x="36" y="34"/>
                  <a:pt x="36" y="34"/>
                </a:cubicBezTo>
                <a:cubicBezTo>
                  <a:pt x="36" y="34"/>
                  <a:pt x="36" y="34"/>
                  <a:pt x="36" y="34"/>
                </a:cubicBezTo>
                <a:cubicBezTo>
                  <a:pt x="33" y="38"/>
                  <a:pt x="33" y="38"/>
                  <a:pt x="33" y="38"/>
                </a:cubicBezTo>
                <a:cubicBezTo>
                  <a:pt x="33" y="38"/>
                  <a:pt x="33" y="39"/>
                  <a:pt x="33" y="39"/>
                </a:cubicBezTo>
                <a:cubicBezTo>
                  <a:pt x="33" y="39"/>
                  <a:pt x="29" y="41"/>
                  <a:pt x="25" y="38"/>
                </a:cubicBezTo>
                <a:cubicBezTo>
                  <a:pt x="23" y="37"/>
                  <a:pt x="20" y="35"/>
                  <a:pt x="18" y="33"/>
                </a:cubicBezTo>
                <a:cubicBezTo>
                  <a:pt x="18" y="33"/>
                  <a:pt x="18" y="33"/>
                  <a:pt x="18" y="33"/>
                </a:cubicBezTo>
                <a:cubicBezTo>
                  <a:pt x="16" y="31"/>
                  <a:pt x="14" y="28"/>
                  <a:pt x="13" y="26"/>
                </a:cubicBezTo>
                <a:cubicBezTo>
                  <a:pt x="10" y="22"/>
                  <a:pt x="12" y="18"/>
                  <a:pt x="12" y="18"/>
                </a:cubicBezTo>
                <a:cubicBezTo>
                  <a:pt x="12" y="18"/>
                  <a:pt x="12" y="18"/>
                  <a:pt x="13" y="18"/>
                </a:cubicBezTo>
                <a:cubicBezTo>
                  <a:pt x="17" y="15"/>
                  <a:pt x="17" y="15"/>
                  <a:pt x="17" y="15"/>
                </a:cubicBezTo>
                <a:cubicBezTo>
                  <a:pt x="17" y="15"/>
                  <a:pt x="17" y="15"/>
                  <a:pt x="17" y="15"/>
                </a:cubicBezTo>
                <a:cubicBezTo>
                  <a:pt x="17" y="15"/>
                  <a:pt x="17" y="15"/>
                  <a:pt x="17" y="15"/>
                </a:cubicBezTo>
                <a:cubicBezTo>
                  <a:pt x="17" y="14"/>
                  <a:pt x="17" y="14"/>
                  <a:pt x="17" y="14"/>
                </a:cubicBezTo>
                <a:cubicBezTo>
                  <a:pt x="17" y="14"/>
                  <a:pt x="17" y="14"/>
                  <a:pt x="17" y="14"/>
                </a:cubicBezTo>
                <a:cubicBezTo>
                  <a:pt x="17" y="14"/>
                  <a:pt x="17" y="14"/>
                  <a:pt x="17" y="14"/>
                </a:cubicBezTo>
                <a:cubicBezTo>
                  <a:pt x="17" y="14"/>
                  <a:pt x="17" y="14"/>
                  <a:pt x="17" y="14"/>
                </a:cubicBezTo>
                <a:cubicBezTo>
                  <a:pt x="17" y="13"/>
                  <a:pt x="17" y="13"/>
                  <a:pt x="17" y="13"/>
                </a:cubicBezTo>
                <a:close/>
                <a:moveTo>
                  <a:pt x="43" y="9"/>
                </a:moveTo>
                <a:cubicBezTo>
                  <a:pt x="43" y="9"/>
                  <a:pt x="43" y="9"/>
                  <a:pt x="43" y="9"/>
                </a:cubicBezTo>
                <a:cubicBezTo>
                  <a:pt x="44" y="9"/>
                  <a:pt x="44" y="9"/>
                  <a:pt x="44" y="8"/>
                </a:cubicBezTo>
                <a:cubicBezTo>
                  <a:pt x="44" y="8"/>
                  <a:pt x="44" y="7"/>
                  <a:pt x="43" y="7"/>
                </a:cubicBezTo>
                <a:cubicBezTo>
                  <a:pt x="32" y="7"/>
                  <a:pt x="32" y="7"/>
                  <a:pt x="32" y="7"/>
                </a:cubicBezTo>
                <a:cubicBezTo>
                  <a:pt x="37" y="2"/>
                  <a:pt x="37" y="2"/>
                  <a:pt x="37" y="2"/>
                </a:cubicBezTo>
                <a:cubicBezTo>
                  <a:pt x="38" y="1"/>
                  <a:pt x="38" y="1"/>
                  <a:pt x="37" y="0"/>
                </a:cubicBezTo>
                <a:cubicBezTo>
                  <a:pt x="37" y="0"/>
                  <a:pt x="36" y="0"/>
                  <a:pt x="36" y="0"/>
                </a:cubicBezTo>
                <a:cubicBezTo>
                  <a:pt x="28" y="7"/>
                  <a:pt x="28" y="7"/>
                  <a:pt x="28" y="7"/>
                </a:cubicBezTo>
                <a:cubicBezTo>
                  <a:pt x="28" y="7"/>
                  <a:pt x="28" y="7"/>
                  <a:pt x="28" y="7"/>
                </a:cubicBezTo>
                <a:cubicBezTo>
                  <a:pt x="28" y="7"/>
                  <a:pt x="28" y="7"/>
                  <a:pt x="28" y="7"/>
                </a:cubicBezTo>
                <a:cubicBezTo>
                  <a:pt x="28" y="7"/>
                  <a:pt x="28" y="7"/>
                  <a:pt x="28" y="7"/>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8"/>
                  <a:pt x="28" y="8"/>
                  <a:pt x="28" y="8"/>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28" y="9"/>
                  <a:pt x="28" y="9"/>
                  <a:pt x="28" y="9"/>
                </a:cubicBezTo>
                <a:cubicBezTo>
                  <a:pt x="36" y="16"/>
                  <a:pt x="36" y="16"/>
                  <a:pt x="36" y="16"/>
                </a:cubicBezTo>
                <a:cubicBezTo>
                  <a:pt x="36" y="17"/>
                  <a:pt x="37" y="17"/>
                  <a:pt x="37" y="16"/>
                </a:cubicBezTo>
                <a:cubicBezTo>
                  <a:pt x="38" y="16"/>
                  <a:pt x="38" y="15"/>
                  <a:pt x="37" y="15"/>
                </a:cubicBezTo>
                <a:cubicBezTo>
                  <a:pt x="32" y="9"/>
                  <a:pt x="32" y="9"/>
                  <a:pt x="32" y="9"/>
                </a:cubicBezTo>
                <a:cubicBezTo>
                  <a:pt x="43" y="9"/>
                  <a:pt x="43" y="9"/>
                  <a:pt x="43" y="9"/>
                </a:cubicBezTo>
                <a:close/>
                <a:moveTo>
                  <a:pt x="12" y="2"/>
                </a:moveTo>
                <a:cubicBezTo>
                  <a:pt x="12" y="2"/>
                  <a:pt x="12" y="2"/>
                  <a:pt x="12" y="2"/>
                </a:cubicBezTo>
                <a:cubicBezTo>
                  <a:pt x="12" y="2"/>
                  <a:pt x="12" y="2"/>
                  <a:pt x="12" y="2"/>
                </a:cubicBezTo>
                <a:cubicBezTo>
                  <a:pt x="12" y="2"/>
                  <a:pt x="12" y="2"/>
                  <a:pt x="12" y="2"/>
                </a:cubicBezTo>
                <a:close/>
                <a:moveTo>
                  <a:pt x="12" y="2"/>
                </a:moveTo>
                <a:cubicBezTo>
                  <a:pt x="12" y="2"/>
                  <a:pt x="12" y="2"/>
                  <a:pt x="12" y="2"/>
                </a:cubicBezTo>
                <a:cubicBezTo>
                  <a:pt x="12" y="2"/>
                  <a:pt x="12" y="2"/>
                  <a:pt x="12" y="2"/>
                </a:cubicBezTo>
                <a:cubicBezTo>
                  <a:pt x="12" y="2"/>
                  <a:pt x="12" y="2"/>
                  <a:pt x="12"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3" name="Freeform 61"/>
          <p:cNvSpPr>
            <a:spLocks noEditPoints="1"/>
          </p:cNvSpPr>
          <p:nvPr/>
        </p:nvSpPr>
        <p:spPr bwMode="auto">
          <a:xfrm>
            <a:off x="8278813" y="1497013"/>
            <a:ext cx="163512" cy="163512"/>
          </a:xfrm>
          <a:custGeom>
            <a:avLst/>
            <a:gdLst>
              <a:gd name="T0" fmla="*/ 19 w 51"/>
              <a:gd name="T1" fmla="*/ 11 h 51"/>
              <a:gd name="T2" fmla="*/ 20 w 51"/>
              <a:gd name="T3" fmla="*/ 16 h 51"/>
              <a:gd name="T4" fmla="*/ 18 w 51"/>
              <a:gd name="T5" fmla="*/ 18 h 51"/>
              <a:gd name="T6" fmla="*/ 20 w 51"/>
              <a:gd name="T7" fmla="*/ 30 h 51"/>
              <a:gd name="T8" fmla="*/ 27 w 51"/>
              <a:gd name="T9" fmla="*/ 35 h 51"/>
              <a:gd name="T10" fmla="*/ 34 w 51"/>
              <a:gd name="T11" fmla="*/ 31 h 51"/>
              <a:gd name="T12" fmla="*/ 38 w 51"/>
              <a:gd name="T13" fmla="*/ 30 h 51"/>
              <a:gd name="T14" fmla="*/ 39 w 51"/>
              <a:gd name="T15" fmla="*/ 31 h 51"/>
              <a:gd name="T16" fmla="*/ 50 w 51"/>
              <a:gd name="T17" fmla="*/ 40 h 51"/>
              <a:gd name="T18" fmla="*/ 50 w 51"/>
              <a:gd name="T19" fmla="*/ 44 h 51"/>
              <a:gd name="T20" fmla="*/ 47 w 51"/>
              <a:gd name="T21" fmla="*/ 47 h 51"/>
              <a:gd name="T22" fmla="*/ 12 w 51"/>
              <a:gd name="T23" fmla="*/ 39 h 51"/>
              <a:gd name="T24" fmla="*/ 3 w 51"/>
              <a:gd name="T25" fmla="*/ 4 h 51"/>
              <a:gd name="T26" fmla="*/ 6 w 51"/>
              <a:gd name="T27" fmla="*/ 0 h 51"/>
              <a:gd name="T28" fmla="*/ 10 w 51"/>
              <a:gd name="T29" fmla="*/ 0 h 51"/>
              <a:gd name="T30" fmla="*/ 16 w 51"/>
              <a:gd name="T31" fmla="*/ 13 h 51"/>
              <a:gd name="T32" fmla="*/ 9 w 51"/>
              <a:gd name="T33" fmla="*/ 4 h 51"/>
              <a:gd name="T34" fmla="*/ 8 w 51"/>
              <a:gd name="T35" fmla="*/ 4 h 51"/>
              <a:gd name="T36" fmla="*/ 8 w 51"/>
              <a:gd name="T37" fmla="*/ 4 h 51"/>
              <a:gd name="T38" fmla="*/ 5 w 51"/>
              <a:gd name="T39" fmla="*/ 8 h 51"/>
              <a:gd name="T40" fmla="*/ 29 w 51"/>
              <a:gd name="T41" fmla="*/ 45 h 51"/>
              <a:gd name="T42" fmla="*/ 45 w 51"/>
              <a:gd name="T43" fmla="*/ 44 h 51"/>
              <a:gd name="T44" fmla="*/ 47 w 51"/>
              <a:gd name="T45" fmla="*/ 43 h 51"/>
              <a:gd name="T46" fmla="*/ 47 w 51"/>
              <a:gd name="T47" fmla="*/ 42 h 51"/>
              <a:gd name="T48" fmla="*/ 46 w 51"/>
              <a:gd name="T49" fmla="*/ 41 h 51"/>
              <a:gd name="T50" fmla="*/ 37 w 51"/>
              <a:gd name="T51" fmla="*/ 34 h 51"/>
              <a:gd name="T52" fmla="*/ 36 w 51"/>
              <a:gd name="T53" fmla="*/ 34 h 51"/>
              <a:gd name="T54" fmla="*/ 36 w 51"/>
              <a:gd name="T55" fmla="*/ 34 h 51"/>
              <a:gd name="T56" fmla="*/ 32 w 51"/>
              <a:gd name="T57" fmla="*/ 39 h 51"/>
              <a:gd name="T58" fmla="*/ 18 w 51"/>
              <a:gd name="T59" fmla="*/ 33 h 51"/>
              <a:gd name="T60" fmla="*/ 12 w 51"/>
              <a:gd name="T61" fmla="*/ 18 h 51"/>
              <a:gd name="T62" fmla="*/ 16 w 51"/>
              <a:gd name="T63" fmla="*/ 15 h 51"/>
              <a:gd name="T64" fmla="*/ 16 w 51"/>
              <a:gd name="T65" fmla="*/ 14 h 51"/>
              <a:gd name="T66" fmla="*/ 16 w 51"/>
              <a:gd name="T67" fmla="*/ 13 h 51"/>
              <a:gd name="T68" fmla="*/ 40 w 51"/>
              <a:gd name="T69" fmla="*/ 9 h 51"/>
              <a:gd name="T70" fmla="*/ 36 w 51"/>
              <a:gd name="T71" fmla="*/ 16 h 51"/>
              <a:gd name="T72" fmla="*/ 43 w 51"/>
              <a:gd name="T73" fmla="*/ 9 h 51"/>
              <a:gd name="T74" fmla="*/ 43 w 51"/>
              <a:gd name="T75" fmla="*/ 9 h 51"/>
              <a:gd name="T76" fmla="*/ 44 w 51"/>
              <a:gd name="T77" fmla="*/ 9 h 51"/>
              <a:gd name="T78" fmla="*/ 44 w 51"/>
              <a:gd name="T79" fmla="*/ 8 h 51"/>
              <a:gd name="T80" fmla="*/ 44 w 51"/>
              <a:gd name="T81" fmla="*/ 8 h 51"/>
              <a:gd name="T82" fmla="*/ 44 w 51"/>
              <a:gd name="T83" fmla="*/ 8 h 51"/>
              <a:gd name="T84" fmla="*/ 44 w 51"/>
              <a:gd name="T85" fmla="*/ 8 h 51"/>
              <a:gd name="T86" fmla="*/ 43 w 51"/>
              <a:gd name="T87" fmla="*/ 8 h 51"/>
              <a:gd name="T88" fmla="*/ 43 w 51"/>
              <a:gd name="T89" fmla="*/ 7 h 51"/>
              <a:gd name="T90" fmla="*/ 34 w 51"/>
              <a:gd name="T91" fmla="*/ 0 h 51"/>
              <a:gd name="T92" fmla="*/ 29 w 51"/>
              <a:gd name="T93" fmla="*/ 7 h 51"/>
              <a:gd name="T94" fmla="*/ 12 w 51"/>
              <a:gd name="T95" fmla="*/ 2 h 51"/>
              <a:gd name="T96" fmla="*/ 12 w 51"/>
              <a:gd name="T97" fmla="*/ 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1">
                <a:moveTo>
                  <a:pt x="12" y="2"/>
                </a:moveTo>
                <a:cubicBezTo>
                  <a:pt x="19" y="11"/>
                  <a:pt x="19" y="11"/>
                  <a:pt x="19" y="11"/>
                </a:cubicBezTo>
                <a:cubicBezTo>
                  <a:pt x="19" y="11"/>
                  <a:pt x="19" y="11"/>
                  <a:pt x="19" y="11"/>
                </a:cubicBezTo>
                <a:cubicBezTo>
                  <a:pt x="20" y="12"/>
                  <a:pt x="20" y="12"/>
                  <a:pt x="20" y="13"/>
                </a:cubicBezTo>
                <a:cubicBezTo>
                  <a:pt x="20" y="13"/>
                  <a:pt x="20" y="14"/>
                  <a:pt x="20" y="15"/>
                </a:cubicBezTo>
                <a:cubicBezTo>
                  <a:pt x="20" y="15"/>
                  <a:pt x="20" y="16"/>
                  <a:pt x="20" y="16"/>
                </a:cubicBezTo>
                <a:cubicBezTo>
                  <a:pt x="20" y="17"/>
                  <a:pt x="20" y="17"/>
                  <a:pt x="20" y="17"/>
                </a:cubicBezTo>
                <a:cubicBezTo>
                  <a:pt x="19" y="17"/>
                  <a:pt x="19" y="17"/>
                  <a:pt x="18" y="18"/>
                </a:cubicBezTo>
                <a:cubicBezTo>
                  <a:pt x="18" y="18"/>
                  <a:pt x="18" y="18"/>
                  <a:pt x="18" y="18"/>
                </a:cubicBezTo>
                <a:cubicBezTo>
                  <a:pt x="15" y="21"/>
                  <a:pt x="15" y="21"/>
                  <a:pt x="15" y="21"/>
                </a:cubicBezTo>
                <a:cubicBezTo>
                  <a:pt x="14" y="21"/>
                  <a:pt x="14" y="22"/>
                  <a:pt x="15" y="24"/>
                </a:cubicBezTo>
                <a:cubicBezTo>
                  <a:pt x="17" y="26"/>
                  <a:pt x="18" y="28"/>
                  <a:pt x="20" y="30"/>
                </a:cubicBezTo>
                <a:cubicBezTo>
                  <a:pt x="20" y="30"/>
                  <a:pt x="20" y="30"/>
                  <a:pt x="20" y="30"/>
                </a:cubicBezTo>
                <a:cubicBezTo>
                  <a:pt x="20" y="30"/>
                  <a:pt x="20" y="30"/>
                  <a:pt x="20" y="30"/>
                </a:cubicBezTo>
                <a:cubicBezTo>
                  <a:pt x="22" y="32"/>
                  <a:pt x="24" y="34"/>
                  <a:pt x="27" y="35"/>
                </a:cubicBezTo>
                <a:cubicBezTo>
                  <a:pt x="28" y="36"/>
                  <a:pt x="29" y="36"/>
                  <a:pt x="30" y="36"/>
                </a:cubicBezTo>
                <a:cubicBezTo>
                  <a:pt x="33" y="32"/>
                  <a:pt x="33" y="32"/>
                  <a:pt x="33" y="32"/>
                </a:cubicBezTo>
                <a:cubicBezTo>
                  <a:pt x="33" y="31"/>
                  <a:pt x="33" y="31"/>
                  <a:pt x="34" y="31"/>
                </a:cubicBezTo>
                <a:cubicBezTo>
                  <a:pt x="34" y="30"/>
                  <a:pt x="35" y="30"/>
                  <a:pt x="36" y="30"/>
                </a:cubicBezTo>
                <a:cubicBezTo>
                  <a:pt x="36" y="30"/>
                  <a:pt x="36" y="30"/>
                  <a:pt x="36" y="30"/>
                </a:cubicBezTo>
                <a:cubicBezTo>
                  <a:pt x="36" y="30"/>
                  <a:pt x="37" y="30"/>
                  <a:pt x="38" y="30"/>
                </a:cubicBezTo>
                <a:cubicBezTo>
                  <a:pt x="38" y="30"/>
                  <a:pt x="38" y="30"/>
                  <a:pt x="38" y="30"/>
                </a:cubicBezTo>
                <a:cubicBezTo>
                  <a:pt x="38" y="30"/>
                  <a:pt x="39" y="31"/>
                  <a:pt x="39" y="31"/>
                </a:cubicBezTo>
                <a:cubicBezTo>
                  <a:pt x="39" y="31"/>
                  <a:pt x="39" y="31"/>
                  <a:pt x="39" y="31"/>
                </a:cubicBezTo>
                <a:cubicBezTo>
                  <a:pt x="49" y="38"/>
                  <a:pt x="49" y="38"/>
                  <a:pt x="49" y="38"/>
                </a:cubicBezTo>
                <a:cubicBezTo>
                  <a:pt x="49" y="39"/>
                  <a:pt x="49" y="39"/>
                  <a:pt x="49" y="39"/>
                </a:cubicBezTo>
                <a:cubicBezTo>
                  <a:pt x="49" y="39"/>
                  <a:pt x="50" y="39"/>
                  <a:pt x="50" y="40"/>
                </a:cubicBezTo>
                <a:cubicBezTo>
                  <a:pt x="50" y="41"/>
                  <a:pt x="51" y="41"/>
                  <a:pt x="51" y="42"/>
                </a:cubicBezTo>
                <a:cubicBezTo>
                  <a:pt x="51" y="43"/>
                  <a:pt x="50" y="43"/>
                  <a:pt x="50" y="44"/>
                </a:cubicBezTo>
                <a:cubicBezTo>
                  <a:pt x="50" y="44"/>
                  <a:pt x="50" y="44"/>
                  <a:pt x="50" y="44"/>
                </a:cubicBezTo>
                <a:cubicBezTo>
                  <a:pt x="50" y="45"/>
                  <a:pt x="50" y="45"/>
                  <a:pt x="49" y="46"/>
                </a:cubicBezTo>
                <a:cubicBezTo>
                  <a:pt x="48" y="46"/>
                  <a:pt x="48" y="47"/>
                  <a:pt x="47" y="47"/>
                </a:cubicBezTo>
                <a:cubicBezTo>
                  <a:pt x="47" y="47"/>
                  <a:pt x="47" y="47"/>
                  <a:pt x="47" y="47"/>
                </a:cubicBezTo>
                <a:cubicBezTo>
                  <a:pt x="46" y="48"/>
                  <a:pt x="45" y="48"/>
                  <a:pt x="44" y="49"/>
                </a:cubicBezTo>
                <a:cubicBezTo>
                  <a:pt x="38" y="51"/>
                  <a:pt x="33" y="50"/>
                  <a:pt x="27" y="48"/>
                </a:cubicBezTo>
                <a:cubicBezTo>
                  <a:pt x="22" y="47"/>
                  <a:pt x="16" y="43"/>
                  <a:pt x="12" y="39"/>
                </a:cubicBezTo>
                <a:cubicBezTo>
                  <a:pt x="7" y="34"/>
                  <a:pt x="4" y="29"/>
                  <a:pt x="2" y="23"/>
                </a:cubicBezTo>
                <a:cubicBezTo>
                  <a:pt x="0" y="18"/>
                  <a:pt x="0" y="12"/>
                  <a:pt x="2" y="7"/>
                </a:cubicBezTo>
                <a:cubicBezTo>
                  <a:pt x="2" y="6"/>
                  <a:pt x="2" y="4"/>
                  <a:pt x="3" y="4"/>
                </a:cubicBezTo>
                <a:cubicBezTo>
                  <a:pt x="3" y="4"/>
                  <a:pt x="3" y="4"/>
                  <a:pt x="3" y="4"/>
                </a:cubicBezTo>
                <a:cubicBezTo>
                  <a:pt x="4" y="3"/>
                  <a:pt x="4" y="2"/>
                  <a:pt x="5" y="1"/>
                </a:cubicBezTo>
                <a:cubicBezTo>
                  <a:pt x="5" y="1"/>
                  <a:pt x="6" y="0"/>
                  <a:pt x="6" y="0"/>
                </a:cubicBezTo>
                <a:cubicBezTo>
                  <a:pt x="7" y="0"/>
                  <a:pt x="7" y="0"/>
                  <a:pt x="7" y="0"/>
                </a:cubicBezTo>
                <a:cubicBezTo>
                  <a:pt x="7" y="0"/>
                  <a:pt x="8" y="0"/>
                  <a:pt x="8" y="0"/>
                </a:cubicBezTo>
                <a:cubicBezTo>
                  <a:pt x="9" y="0"/>
                  <a:pt x="10" y="0"/>
                  <a:pt x="10" y="0"/>
                </a:cubicBezTo>
                <a:cubicBezTo>
                  <a:pt x="10" y="0"/>
                  <a:pt x="10" y="0"/>
                  <a:pt x="10" y="0"/>
                </a:cubicBezTo>
                <a:cubicBezTo>
                  <a:pt x="12" y="2"/>
                  <a:pt x="12" y="2"/>
                  <a:pt x="12" y="2"/>
                </a:cubicBezTo>
                <a:close/>
                <a:moveTo>
                  <a:pt x="16" y="13"/>
                </a:moveTo>
                <a:cubicBezTo>
                  <a:pt x="16" y="13"/>
                  <a:pt x="16" y="13"/>
                  <a:pt x="16" y="13"/>
                </a:cubicBezTo>
                <a:cubicBezTo>
                  <a:pt x="9" y="4"/>
                  <a:pt x="9" y="4"/>
                  <a:pt x="9" y="4"/>
                </a:cubicBezTo>
                <a:cubicBezTo>
                  <a:pt x="9" y="4"/>
                  <a:pt x="9" y="4"/>
                  <a:pt x="9" y="4"/>
                </a:cubicBezTo>
                <a:cubicBezTo>
                  <a:pt x="9" y="4"/>
                  <a:pt x="9" y="4"/>
                  <a:pt x="9" y="4"/>
                </a:cubicBezTo>
                <a:cubicBezTo>
                  <a:pt x="9" y="4"/>
                  <a:pt x="9" y="4"/>
                  <a:pt x="9" y="4"/>
                </a:cubicBezTo>
                <a:cubicBezTo>
                  <a:pt x="8" y="4"/>
                  <a:pt x="8" y="4"/>
                  <a:pt x="8" y="4"/>
                </a:cubicBezTo>
                <a:cubicBezTo>
                  <a:pt x="8" y="4"/>
                  <a:pt x="8" y="4"/>
                  <a:pt x="8" y="4"/>
                </a:cubicBezTo>
                <a:cubicBezTo>
                  <a:pt x="8" y="4"/>
                  <a:pt x="8" y="4"/>
                  <a:pt x="8" y="4"/>
                </a:cubicBezTo>
                <a:cubicBezTo>
                  <a:pt x="8" y="4"/>
                  <a:pt x="8" y="4"/>
                  <a:pt x="8" y="4"/>
                </a:cubicBezTo>
                <a:cubicBezTo>
                  <a:pt x="7" y="4"/>
                  <a:pt x="7" y="5"/>
                  <a:pt x="6" y="6"/>
                </a:cubicBezTo>
                <a:cubicBezTo>
                  <a:pt x="6" y="6"/>
                  <a:pt x="6" y="6"/>
                  <a:pt x="6" y="6"/>
                </a:cubicBezTo>
                <a:cubicBezTo>
                  <a:pt x="6" y="6"/>
                  <a:pt x="6" y="7"/>
                  <a:pt x="5" y="8"/>
                </a:cubicBezTo>
                <a:cubicBezTo>
                  <a:pt x="4" y="12"/>
                  <a:pt x="4" y="17"/>
                  <a:pt x="6" y="22"/>
                </a:cubicBezTo>
                <a:cubicBezTo>
                  <a:pt x="7" y="27"/>
                  <a:pt x="10" y="32"/>
                  <a:pt x="15" y="36"/>
                </a:cubicBezTo>
                <a:cubicBezTo>
                  <a:pt x="19" y="40"/>
                  <a:pt x="23" y="43"/>
                  <a:pt x="29" y="45"/>
                </a:cubicBezTo>
                <a:cubicBezTo>
                  <a:pt x="33" y="46"/>
                  <a:pt x="38" y="47"/>
                  <a:pt x="42" y="45"/>
                </a:cubicBezTo>
                <a:cubicBezTo>
                  <a:pt x="43" y="45"/>
                  <a:pt x="44" y="44"/>
                  <a:pt x="45" y="44"/>
                </a:cubicBezTo>
                <a:cubicBezTo>
                  <a:pt x="45" y="44"/>
                  <a:pt x="45" y="44"/>
                  <a:pt x="45" y="44"/>
                </a:cubicBezTo>
                <a:cubicBezTo>
                  <a:pt x="45" y="44"/>
                  <a:pt x="46" y="43"/>
                  <a:pt x="46" y="43"/>
                </a:cubicBezTo>
                <a:cubicBezTo>
                  <a:pt x="47" y="43"/>
                  <a:pt x="47" y="43"/>
                  <a:pt x="47" y="43"/>
                </a:cubicBezTo>
                <a:cubicBezTo>
                  <a:pt x="47" y="43"/>
                  <a:pt x="47" y="43"/>
                  <a:pt x="47" y="43"/>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2"/>
                  <a:pt x="46" y="42"/>
                </a:cubicBezTo>
                <a:cubicBezTo>
                  <a:pt x="46" y="41"/>
                  <a:pt x="46" y="41"/>
                  <a:pt x="46" y="41"/>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7" y="34"/>
                </a:cubicBezTo>
                <a:cubicBezTo>
                  <a:pt x="36" y="34"/>
                  <a:pt x="36" y="34"/>
                  <a:pt x="36" y="34"/>
                </a:cubicBezTo>
                <a:cubicBezTo>
                  <a:pt x="36" y="34"/>
                  <a:pt x="36" y="34"/>
                  <a:pt x="36" y="34"/>
                </a:cubicBezTo>
                <a:cubicBezTo>
                  <a:pt x="36" y="34"/>
                  <a:pt x="36" y="34"/>
                  <a:pt x="36" y="34"/>
                </a:cubicBezTo>
                <a:cubicBezTo>
                  <a:pt x="36" y="34"/>
                  <a:pt x="36" y="34"/>
                  <a:pt x="36" y="34"/>
                </a:cubicBezTo>
                <a:cubicBezTo>
                  <a:pt x="36" y="34"/>
                  <a:pt x="36" y="34"/>
                  <a:pt x="36" y="34"/>
                </a:cubicBezTo>
                <a:cubicBezTo>
                  <a:pt x="33" y="38"/>
                  <a:pt x="33" y="38"/>
                  <a:pt x="33" y="38"/>
                </a:cubicBezTo>
                <a:cubicBezTo>
                  <a:pt x="33" y="38"/>
                  <a:pt x="32" y="39"/>
                  <a:pt x="32" y="39"/>
                </a:cubicBezTo>
                <a:cubicBezTo>
                  <a:pt x="32" y="39"/>
                  <a:pt x="29" y="41"/>
                  <a:pt x="25" y="38"/>
                </a:cubicBezTo>
                <a:cubicBezTo>
                  <a:pt x="22" y="37"/>
                  <a:pt x="20" y="35"/>
                  <a:pt x="18" y="33"/>
                </a:cubicBezTo>
                <a:cubicBezTo>
                  <a:pt x="18" y="33"/>
                  <a:pt x="18" y="33"/>
                  <a:pt x="18" y="33"/>
                </a:cubicBezTo>
                <a:cubicBezTo>
                  <a:pt x="16" y="31"/>
                  <a:pt x="14" y="28"/>
                  <a:pt x="12" y="26"/>
                </a:cubicBezTo>
                <a:cubicBezTo>
                  <a:pt x="9" y="22"/>
                  <a:pt x="11" y="18"/>
                  <a:pt x="11" y="18"/>
                </a:cubicBezTo>
                <a:cubicBezTo>
                  <a:pt x="12" y="18"/>
                  <a:pt x="12" y="18"/>
                  <a:pt x="12" y="18"/>
                </a:cubicBezTo>
                <a:cubicBezTo>
                  <a:pt x="12" y="18"/>
                  <a:pt x="12" y="18"/>
                  <a:pt x="12" y="18"/>
                </a:cubicBezTo>
                <a:cubicBezTo>
                  <a:pt x="16" y="15"/>
                  <a:pt x="16" y="15"/>
                  <a:pt x="16" y="15"/>
                </a:cubicBezTo>
                <a:cubicBezTo>
                  <a:pt x="16" y="15"/>
                  <a:pt x="16" y="15"/>
                  <a:pt x="16" y="15"/>
                </a:cubicBezTo>
                <a:cubicBezTo>
                  <a:pt x="16" y="15"/>
                  <a:pt x="16" y="15"/>
                  <a:pt x="16" y="15"/>
                </a:cubicBezTo>
                <a:cubicBezTo>
                  <a:pt x="16" y="14"/>
                  <a:pt x="16" y="14"/>
                  <a:pt x="16" y="14"/>
                </a:cubicBezTo>
                <a:cubicBezTo>
                  <a:pt x="16" y="14"/>
                  <a:pt x="16" y="14"/>
                  <a:pt x="16" y="14"/>
                </a:cubicBezTo>
                <a:cubicBezTo>
                  <a:pt x="16" y="14"/>
                  <a:pt x="16" y="14"/>
                  <a:pt x="16" y="14"/>
                </a:cubicBezTo>
                <a:cubicBezTo>
                  <a:pt x="16" y="14"/>
                  <a:pt x="16" y="14"/>
                  <a:pt x="16" y="14"/>
                </a:cubicBezTo>
                <a:cubicBezTo>
                  <a:pt x="16" y="13"/>
                  <a:pt x="16" y="13"/>
                  <a:pt x="16" y="13"/>
                </a:cubicBezTo>
                <a:close/>
                <a:moveTo>
                  <a:pt x="29" y="9"/>
                </a:moveTo>
                <a:cubicBezTo>
                  <a:pt x="29" y="9"/>
                  <a:pt x="29" y="9"/>
                  <a:pt x="29" y="9"/>
                </a:cubicBezTo>
                <a:cubicBezTo>
                  <a:pt x="40" y="9"/>
                  <a:pt x="40" y="9"/>
                  <a:pt x="40" y="9"/>
                </a:cubicBezTo>
                <a:cubicBezTo>
                  <a:pt x="34" y="15"/>
                  <a:pt x="34" y="15"/>
                  <a:pt x="34" y="15"/>
                </a:cubicBezTo>
                <a:cubicBezTo>
                  <a:pt x="34" y="15"/>
                  <a:pt x="34" y="16"/>
                  <a:pt x="34" y="16"/>
                </a:cubicBezTo>
                <a:cubicBezTo>
                  <a:pt x="35" y="17"/>
                  <a:pt x="36" y="17"/>
                  <a:pt x="36" y="16"/>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4" y="9"/>
                  <a:pt x="44" y="9"/>
                  <a:pt x="44" y="9"/>
                </a:cubicBezTo>
                <a:cubicBezTo>
                  <a:pt x="44" y="9"/>
                  <a:pt x="44" y="9"/>
                  <a:pt x="44" y="9"/>
                </a:cubicBezTo>
                <a:cubicBezTo>
                  <a:pt x="44" y="9"/>
                  <a:pt x="44" y="9"/>
                  <a:pt x="44" y="9"/>
                </a:cubicBezTo>
                <a:cubicBezTo>
                  <a:pt x="44" y="9"/>
                  <a:pt x="44" y="9"/>
                  <a:pt x="44" y="9"/>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4" y="8"/>
                  <a:pt x="44" y="8"/>
                  <a:pt x="44" y="8"/>
                </a:cubicBezTo>
                <a:cubicBezTo>
                  <a:pt x="43" y="8"/>
                  <a:pt x="43" y="8"/>
                  <a:pt x="43" y="8"/>
                </a:cubicBezTo>
                <a:cubicBezTo>
                  <a:pt x="43" y="8"/>
                  <a:pt x="43" y="8"/>
                  <a:pt x="43" y="8"/>
                </a:cubicBezTo>
                <a:cubicBezTo>
                  <a:pt x="43" y="7"/>
                  <a:pt x="43" y="7"/>
                  <a:pt x="43" y="7"/>
                </a:cubicBezTo>
                <a:cubicBezTo>
                  <a:pt x="43" y="7"/>
                  <a:pt x="43" y="7"/>
                  <a:pt x="43" y="7"/>
                </a:cubicBezTo>
                <a:cubicBezTo>
                  <a:pt x="43" y="7"/>
                  <a:pt x="43" y="7"/>
                  <a:pt x="43" y="7"/>
                </a:cubicBezTo>
                <a:cubicBezTo>
                  <a:pt x="43" y="7"/>
                  <a:pt x="43" y="7"/>
                  <a:pt x="43" y="7"/>
                </a:cubicBezTo>
                <a:cubicBezTo>
                  <a:pt x="36" y="0"/>
                  <a:pt x="36" y="0"/>
                  <a:pt x="36" y="0"/>
                </a:cubicBezTo>
                <a:cubicBezTo>
                  <a:pt x="36" y="0"/>
                  <a:pt x="35" y="0"/>
                  <a:pt x="34" y="0"/>
                </a:cubicBezTo>
                <a:cubicBezTo>
                  <a:pt x="34" y="1"/>
                  <a:pt x="34" y="1"/>
                  <a:pt x="34" y="2"/>
                </a:cubicBezTo>
                <a:cubicBezTo>
                  <a:pt x="40" y="7"/>
                  <a:pt x="40" y="7"/>
                  <a:pt x="40" y="7"/>
                </a:cubicBezTo>
                <a:cubicBezTo>
                  <a:pt x="29" y="7"/>
                  <a:pt x="29" y="7"/>
                  <a:pt x="29" y="7"/>
                </a:cubicBezTo>
                <a:cubicBezTo>
                  <a:pt x="28" y="7"/>
                  <a:pt x="27" y="8"/>
                  <a:pt x="27" y="8"/>
                </a:cubicBezTo>
                <a:cubicBezTo>
                  <a:pt x="27" y="9"/>
                  <a:pt x="28" y="9"/>
                  <a:pt x="29" y="9"/>
                </a:cubicBezTo>
                <a:close/>
                <a:moveTo>
                  <a:pt x="12" y="2"/>
                </a:move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4" name="Freeform 62"/>
          <p:cNvSpPr>
            <a:spLocks noEditPoints="1"/>
          </p:cNvSpPr>
          <p:nvPr/>
        </p:nvSpPr>
        <p:spPr bwMode="auto">
          <a:xfrm>
            <a:off x="5775325" y="1189038"/>
            <a:ext cx="158750" cy="158750"/>
          </a:xfrm>
          <a:custGeom>
            <a:avLst/>
            <a:gdLst>
              <a:gd name="T0" fmla="*/ 2 w 50"/>
              <a:gd name="T1" fmla="*/ 0 h 50"/>
              <a:gd name="T2" fmla="*/ 24 w 50"/>
              <a:gd name="T3" fmla="*/ 2 h 50"/>
              <a:gd name="T4" fmla="*/ 24 w 50"/>
              <a:gd name="T5" fmla="*/ 22 h 50"/>
              <a:gd name="T6" fmla="*/ 22 w 50"/>
              <a:gd name="T7" fmla="*/ 24 h 50"/>
              <a:gd name="T8" fmla="*/ 0 w 50"/>
              <a:gd name="T9" fmla="*/ 22 h 50"/>
              <a:gd name="T10" fmla="*/ 0 w 50"/>
              <a:gd name="T11" fmla="*/ 2 h 50"/>
              <a:gd name="T12" fmla="*/ 20 w 50"/>
              <a:gd name="T13" fmla="*/ 4 h 50"/>
              <a:gd name="T14" fmla="*/ 4 w 50"/>
              <a:gd name="T15" fmla="*/ 4 h 50"/>
              <a:gd name="T16" fmla="*/ 20 w 50"/>
              <a:gd name="T17" fmla="*/ 20 h 50"/>
              <a:gd name="T18" fmla="*/ 46 w 50"/>
              <a:gd name="T19" fmla="*/ 4 h 50"/>
              <a:gd name="T20" fmla="*/ 30 w 50"/>
              <a:gd name="T21" fmla="*/ 4 h 50"/>
              <a:gd name="T22" fmla="*/ 46 w 50"/>
              <a:gd name="T23" fmla="*/ 20 h 50"/>
              <a:gd name="T24" fmla="*/ 28 w 50"/>
              <a:gd name="T25" fmla="*/ 0 h 50"/>
              <a:gd name="T26" fmla="*/ 48 w 50"/>
              <a:gd name="T27" fmla="*/ 0 h 50"/>
              <a:gd name="T28" fmla="*/ 50 w 50"/>
              <a:gd name="T29" fmla="*/ 2 h 50"/>
              <a:gd name="T30" fmla="*/ 50 w 50"/>
              <a:gd name="T31" fmla="*/ 22 h 50"/>
              <a:gd name="T32" fmla="*/ 28 w 50"/>
              <a:gd name="T33" fmla="*/ 24 h 50"/>
              <a:gd name="T34" fmla="*/ 26 w 50"/>
              <a:gd name="T35" fmla="*/ 22 h 50"/>
              <a:gd name="T36" fmla="*/ 26 w 50"/>
              <a:gd name="T37" fmla="*/ 2 h 50"/>
              <a:gd name="T38" fmla="*/ 4 w 50"/>
              <a:gd name="T39" fmla="*/ 46 h 50"/>
              <a:gd name="T40" fmla="*/ 20 w 50"/>
              <a:gd name="T41" fmla="*/ 46 h 50"/>
              <a:gd name="T42" fmla="*/ 4 w 50"/>
              <a:gd name="T43" fmla="*/ 30 h 50"/>
              <a:gd name="T44" fmla="*/ 22 w 50"/>
              <a:gd name="T45" fmla="*/ 50 h 50"/>
              <a:gd name="T46" fmla="*/ 2 w 50"/>
              <a:gd name="T47" fmla="*/ 50 h 50"/>
              <a:gd name="T48" fmla="*/ 0 w 50"/>
              <a:gd name="T49" fmla="*/ 48 h 50"/>
              <a:gd name="T50" fmla="*/ 0 w 50"/>
              <a:gd name="T51" fmla="*/ 28 h 50"/>
              <a:gd name="T52" fmla="*/ 22 w 50"/>
              <a:gd name="T53" fmla="*/ 26 h 50"/>
              <a:gd name="T54" fmla="*/ 24 w 50"/>
              <a:gd name="T55" fmla="*/ 28 h 50"/>
              <a:gd name="T56" fmla="*/ 24 w 50"/>
              <a:gd name="T57" fmla="*/ 48 h 50"/>
              <a:gd name="T58" fmla="*/ 48 w 50"/>
              <a:gd name="T59" fmla="*/ 50 h 50"/>
              <a:gd name="T60" fmla="*/ 48 w 50"/>
              <a:gd name="T61" fmla="*/ 50 h 50"/>
              <a:gd name="T62" fmla="*/ 26 w 50"/>
              <a:gd name="T63" fmla="*/ 48 h 50"/>
              <a:gd name="T64" fmla="*/ 26 w 50"/>
              <a:gd name="T65" fmla="*/ 28 h 50"/>
              <a:gd name="T66" fmla="*/ 28 w 50"/>
              <a:gd name="T67" fmla="*/ 26 h 50"/>
              <a:gd name="T68" fmla="*/ 50 w 50"/>
              <a:gd name="T69" fmla="*/ 28 h 50"/>
              <a:gd name="T70" fmla="*/ 50 w 50"/>
              <a:gd name="T71" fmla="*/ 48 h 50"/>
              <a:gd name="T72" fmla="*/ 30 w 50"/>
              <a:gd name="T73" fmla="*/ 46 h 50"/>
              <a:gd name="T74" fmla="*/ 46 w 50"/>
              <a:gd name="T75" fmla="*/ 46 h 50"/>
              <a:gd name="T76" fmla="*/ 30 w 50"/>
              <a:gd name="T7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0">
                <a:moveTo>
                  <a:pt x="2" y="0"/>
                </a:moveTo>
                <a:cubicBezTo>
                  <a:pt x="2" y="0"/>
                  <a:pt x="2" y="0"/>
                  <a:pt x="2" y="0"/>
                </a:cubicBezTo>
                <a:cubicBezTo>
                  <a:pt x="22" y="0"/>
                  <a:pt x="22" y="0"/>
                  <a:pt x="22" y="0"/>
                </a:cubicBezTo>
                <a:cubicBezTo>
                  <a:pt x="23" y="0"/>
                  <a:pt x="24" y="1"/>
                  <a:pt x="24" y="2"/>
                </a:cubicBezTo>
                <a:cubicBezTo>
                  <a:pt x="24" y="2"/>
                  <a:pt x="24" y="2"/>
                  <a:pt x="24" y="2"/>
                </a:cubicBezTo>
                <a:cubicBezTo>
                  <a:pt x="24" y="22"/>
                  <a:pt x="24" y="22"/>
                  <a:pt x="24" y="22"/>
                </a:cubicBezTo>
                <a:cubicBezTo>
                  <a:pt x="24" y="23"/>
                  <a:pt x="23" y="24"/>
                  <a:pt x="22" y="24"/>
                </a:cubicBezTo>
                <a:cubicBezTo>
                  <a:pt x="22" y="24"/>
                  <a:pt x="22" y="24"/>
                  <a:pt x="22" y="24"/>
                </a:cubicBezTo>
                <a:cubicBezTo>
                  <a:pt x="2" y="24"/>
                  <a:pt x="2" y="24"/>
                  <a:pt x="2" y="24"/>
                </a:cubicBezTo>
                <a:cubicBezTo>
                  <a:pt x="1" y="24"/>
                  <a:pt x="0" y="23"/>
                  <a:pt x="0" y="22"/>
                </a:cubicBezTo>
                <a:cubicBezTo>
                  <a:pt x="0" y="22"/>
                  <a:pt x="0" y="22"/>
                  <a:pt x="0" y="22"/>
                </a:cubicBezTo>
                <a:cubicBezTo>
                  <a:pt x="0" y="2"/>
                  <a:pt x="0" y="2"/>
                  <a:pt x="0" y="2"/>
                </a:cubicBezTo>
                <a:cubicBezTo>
                  <a:pt x="0" y="1"/>
                  <a:pt x="1" y="0"/>
                  <a:pt x="2" y="0"/>
                </a:cubicBezTo>
                <a:close/>
                <a:moveTo>
                  <a:pt x="20" y="4"/>
                </a:moveTo>
                <a:cubicBezTo>
                  <a:pt x="20" y="4"/>
                  <a:pt x="20" y="4"/>
                  <a:pt x="20" y="4"/>
                </a:cubicBezTo>
                <a:cubicBezTo>
                  <a:pt x="4" y="4"/>
                  <a:pt x="4" y="4"/>
                  <a:pt x="4" y="4"/>
                </a:cubicBezTo>
                <a:cubicBezTo>
                  <a:pt x="4" y="20"/>
                  <a:pt x="4" y="20"/>
                  <a:pt x="4" y="20"/>
                </a:cubicBezTo>
                <a:cubicBezTo>
                  <a:pt x="20" y="20"/>
                  <a:pt x="20" y="20"/>
                  <a:pt x="20" y="20"/>
                </a:cubicBezTo>
                <a:cubicBezTo>
                  <a:pt x="20" y="4"/>
                  <a:pt x="20" y="4"/>
                  <a:pt x="20" y="4"/>
                </a:cubicBezTo>
                <a:close/>
                <a:moveTo>
                  <a:pt x="46" y="4"/>
                </a:moveTo>
                <a:cubicBezTo>
                  <a:pt x="46" y="4"/>
                  <a:pt x="46" y="4"/>
                  <a:pt x="46" y="4"/>
                </a:cubicBezTo>
                <a:cubicBezTo>
                  <a:pt x="30" y="4"/>
                  <a:pt x="30" y="4"/>
                  <a:pt x="30" y="4"/>
                </a:cubicBezTo>
                <a:cubicBezTo>
                  <a:pt x="30" y="20"/>
                  <a:pt x="30" y="20"/>
                  <a:pt x="30" y="20"/>
                </a:cubicBezTo>
                <a:cubicBezTo>
                  <a:pt x="46" y="20"/>
                  <a:pt x="46" y="20"/>
                  <a:pt x="46" y="20"/>
                </a:cubicBezTo>
                <a:cubicBezTo>
                  <a:pt x="46" y="4"/>
                  <a:pt x="46" y="4"/>
                  <a:pt x="46" y="4"/>
                </a:cubicBezTo>
                <a:close/>
                <a:moveTo>
                  <a:pt x="28" y="0"/>
                </a:moveTo>
                <a:cubicBezTo>
                  <a:pt x="28" y="0"/>
                  <a:pt x="28" y="0"/>
                  <a:pt x="28" y="0"/>
                </a:cubicBezTo>
                <a:cubicBezTo>
                  <a:pt x="48" y="0"/>
                  <a:pt x="48" y="0"/>
                  <a:pt x="48" y="0"/>
                </a:cubicBezTo>
                <a:cubicBezTo>
                  <a:pt x="48" y="0"/>
                  <a:pt x="48" y="0"/>
                  <a:pt x="48" y="0"/>
                </a:cubicBezTo>
                <a:cubicBezTo>
                  <a:pt x="49" y="0"/>
                  <a:pt x="50" y="1"/>
                  <a:pt x="50" y="2"/>
                </a:cubicBezTo>
                <a:cubicBezTo>
                  <a:pt x="50" y="22"/>
                  <a:pt x="50" y="22"/>
                  <a:pt x="50" y="22"/>
                </a:cubicBezTo>
                <a:cubicBezTo>
                  <a:pt x="50" y="22"/>
                  <a:pt x="50" y="22"/>
                  <a:pt x="50" y="22"/>
                </a:cubicBezTo>
                <a:cubicBezTo>
                  <a:pt x="50" y="23"/>
                  <a:pt x="49" y="24"/>
                  <a:pt x="48" y="24"/>
                </a:cubicBezTo>
                <a:cubicBezTo>
                  <a:pt x="28" y="24"/>
                  <a:pt x="28" y="24"/>
                  <a:pt x="28" y="24"/>
                </a:cubicBezTo>
                <a:cubicBezTo>
                  <a:pt x="28" y="24"/>
                  <a:pt x="28" y="24"/>
                  <a:pt x="28" y="24"/>
                </a:cubicBezTo>
                <a:cubicBezTo>
                  <a:pt x="27" y="24"/>
                  <a:pt x="26" y="23"/>
                  <a:pt x="26" y="22"/>
                </a:cubicBezTo>
                <a:cubicBezTo>
                  <a:pt x="26" y="2"/>
                  <a:pt x="26" y="2"/>
                  <a:pt x="26" y="2"/>
                </a:cubicBezTo>
                <a:cubicBezTo>
                  <a:pt x="26" y="2"/>
                  <a:pt x="26" y="2"/>
                  <a:pt x="26" y="2"/>
                </a:cubicBezTo>
                <a:cubicBezTo>
                  <a:pt x="26" y="1"/>
                  <a:pt x="27" y="0"/>
                  <a:pt x="28" y="0"/>
                </a:cubicBezTo>
                <a:close/>
                <a:moveTo>
                  <a:pt x="4" y="46"/>
                </a:moveTo>
                <a:cubicBezTo>
                  <a:pt x="4" y="46"/>
                  <a:pt x="4" y="46"/>
                  <a:pt x="4" y="46"/>
                </a:cubicBezTo>
                <a:cubicBezTo>
                  <a:pt x="20" y="46"/>
                  <a:pt x="20" y="46"/>
                  <a:pt x="20" y="46"/>
                </a:cubicBezTo>
                <a:cubicBezTo>
                  <a:pt x="20" y="30"/>
                  <a:pt x="20" y="30"/>
                  <a:pt x="20" y="30"/>
                </a:cubicBezTo>
                <a:cubicBezTo>
                  <a:pt x="4" y="30"/>
                  <a:pt x="4" y="30"/>
                  <a:pt x="4" y="30"/>
                </a:cubicBezTo>
                <a:cubicBezTo>
                  <a:pt x="4" y="46"/>
                  <a:pt x="4" y="46"/>
                  <a:pt x="4" y="46"/>
                </a:cubicBezTo>
                <a:close/>
                <a:moveTo>
                  <a:pt x="22" y="50"/>
                </a:moveTo>
                <a:cubicBezTo>
                  <a:pt x="22" y="50"/>
                  <a:pt x="22" y="50"/>
                  <a:pt x="22" y="50"/>
                </a:cubicBezTo>
                <a:cubicBezTo>
                  <a:pt x="2" y="50"/>
                  <a:pt x="2" y="50"/>
                  <a:pt x="2" y="50"/>
                </a:cubicBezTo>
                <a:cubicBezTo>
                  <a:pt x="2" y="50"/>
                  <a:pt x="2" y="50"/>
                  <a:pt x="2" y="50"/>
                </a:cubicBezTo>
                <a:cubicBezTo>
                  <a:pt x="1" y="50"/>
                  <a:pt x="0" y="49"/>
                  <a:pt x="0" y="48"/>
                </a:cubicBezTo>
                <a:cubicBezTo>
                  <a:pt x="0" y="28"/>
                  <a:pt x="0" y="28"/>
                  <a:pt x="0" y="28"/>
                </a:cubicBezTo>
                <a:cubicBezTo>
                  <a:pt x="0" y="28"/>
                  <a:pt x="0" y="28"/>
                  <a:pt x="0" y="28"/>
                </a:cubicBezTo>
                <a:cubicBezTo>
                  <a:pt x="0" y="27"/>
                  <a:pt x="1" y="26"/>
                  <a:pt x="2" y="26"/>
                </a:cubicBezTo>
                <a:cubicBezTo>
                  <a:pt x="22" y="26"/>
                  <a:pt x="22" y="26"/>
                  <a:pt x="22" y="26"/>
                </a:cubicBezTo>
                <a:cubicBezTo>
                  <a:pt x="22" y="26"/>
                  <a:pt x="22" y="26"/>
                  <a:pt x="22" y="26"/>
                </a:cubicBezTo>
                <a:cubicBezTo>
                  <a:pt x="23" y="26"/>
                  <a:pt x="24" y="27"/>
                  <a:pt x="24" y="28"/>
                </a:cubicBezTo>
                <a:cubicBezTo>
                  <a:pt x="24" y="48"/>
                  <a:pt x="24" y="48"/>
                  <a:pt x="24" y="48"/>
                </a:cubicBezTo>
                <a:cubicBezTo>
                  <a:pt x="24" y="48"/>
                  <a:pt x="24" y="48"/>
                  <a:pt x="24" y="48"/>
                </a:cubicBezTo>
                <a:cubicBezTo>
                  <a:pt x="24" y="49"/>
                  <a:pt x="23" y="50"/>
                  <a:pt x="22" y="50"/>
                </a:cubicBezTo>
                <a:close/>
                <a:moveTo>
                  <a:pt x="48" y="50"/>
                </a:moveTo>
                <a:cubicBezTo>
                  <a:pt x="48" y="50"/>
                  <a:pt x="48" y="50"/>
                  <a:pt x="48" y="50"/>
                </a:cubicBezTo>
                <a:cubicBezTo>
                  <a:pt x="48" y="50"/>
                  <a:pt x="48" y="50"/>
                  <a:pt x="48" y="50"/>
                </a:cubicBezTo>
                <a:cubicBezTo>
                  <a:pt x="28" y="50"/>
                  <a:pt x="28" y="50"/>
                  <a:pt x="28" y="50"/>
                </a:cubicBezTo>
                <a:cubicBezTo>
                  <a:pt x="27" y="50"/>
                  <a:pt x="26" y="49"/>
                  <a:pt x="26" y="48"/>
                </a:cubicBezTo>
                <a:cubicBezTo>
                  <a:pt x="26" y="48"/>
                  <a:pt x="26" y="48"/>
                  <a:pt x="26" y="48"/>
                </a:cubicBezTo>
                <a:cubicBezTo>
                  <a:pt x="26" y="28"/>
                  <a:pt x="26" y="28"/>
                  <a:pt x="26" y="28"/>
                </a:cubicBezTo>
                <a:cubicBezTo>
                  <a:pt x="26" y="27"/>
                  <a:pt x="27" y="26"/>
                  <a:pt x="28" y="26"/>
                </a:cubicBezTo>
                <a:cubicBezTo>
                  <a:pt x="28" y="26"/>
                  <a:pt x="28" y="26"/>
                  <a:pt x="28" y="26"/>
                </a:cubicBezTo>
                <a:cubicBezTo>
                  <a:pt x="48" y="26"/>
                  <a:pt x="48" y="26"/>
                  <a:pt x="48" y="26"/>
                </a:cubicBezTo>
                <a:cubicBezTo>
                  <a:pt x="49" y="26"/>
                  <a:pt x="50" y="27"/>
                  <a:pt x="50" y="28"/>
                </a:cubicBezTo>
                <a:cubicBezTo>
                  <a:pt x="50" y="28"/>
                  <a:pt x="50" y="28"/>
                  <a:pt x="50" y="28"/>
                </a:cubicBezTo>
                <a:cubicBezTo>
                  <a:pt x="50" y="48"/>
                  <a:pt x="50" y="48"/>
                  <a:pt x="50" y="48"/>
                </a:cubicBezTo>
                <a:cubicBezTo>
                  <a:pt x="50" y="49"/>
                  <a:pt x="49" y="50"/>
                  <a:pt x="48" y="50"/>
                </a:cubicBezTo>
                <a:close/>
                <a:moveTo>
                  <a:pt x="30" y="46"/>
                </a:moveTo>
                <a:cubicBezTo>
                  <a:pt x="30" y="46"/>
                  <a:pt x="30" y="46"/>
                  <a:pt x="30" y="46"/>
                </a:cubicBezTo>
                <a:cubicBezTo>
                  <a:pt x="46" y="46"/>
                  <a:pt x="46" y="46"/>
                  <a:pt x="46" y="46"/>
                </a:cubicBezTo>
                <a:cubicBezTo>
                  <a:pt x="46" y="30"/>
                  <a:pt x="46" y="30"/>
                  <a:pt x="46" y="30"/>
                </a:cubicBezTo>
                <a:cubicBezTo>
                  <a:pt x="30" y="30"/>
                  <a:pt x="30" y="30"/>
                  <a:pt x="30" y="30"/>
                </a:cubicBezTo>
                <a:cubicBezTo>
                  <a:pt x="30" y="46"/>
                  <a:pt x="30" y="46"/>
                  <a:pt x="30"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5" name="Freeform 63"/>
          <p:cNvSpPr>
            <a:spLocks noEditPoints="1"/>
          </p:cNvSpPr>
          <p:nvPr/>
        </p:nvSpPr>
        <p:spPr bwMode="auto">
          <a:xfrm>
            <a:off x="6064250" y="1189038"/>
            <a:ext cx="133350" cy="158750"/>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6" name="Freeform 64"/>
          <p:cNvSpPr>
            <a:spLocks noEditPoints="1"/>
          </p:cNvSpPr>
          <p:nvPr/>
        </p:nvSpPr>
        <p:spPr bwMode="auto">
          <a:xfrm>
            <a:off x="4935538" y="1497013"/>
            <a:ext cx="161925" cy="163512"/>
          </a:xfrm>
          <a:custGeom>
            <a:avLst/>
            <a:gdLst>
              <a:gd name="T0" fmla="*/ 24 w 51"/>
              <a:gd name="T1" fmla="*/ 14 h 51"/>
              <a:gd name="T2" fmla="*/ 21 w 51"/>
              <a:gd name="T3" fmla="*/ 14 h 51"/>
              <a:gd name="T4" fmla="*/ 21 w 51"/>
              <a:gd name="T5" fmla="*/ 12 h 51"/>
              <a:gd name="T6" fmla="*/ 30 w 51"/>
              <a:gd name="T7" fmla="*/ 3 h 51"/>
              <a:gd name="T8" fmla="*/ 38 w 51"/>
              <a:gd name="T9" fmla="*/ 0 h 51"/>
              <a:gd name="T10" fmla="*/ 51 w 51"/>
              <a:gd name="T11" fmla="*/ 12 h 51"/>
              <a:gd name="T12" fmla="*/ 47 w 51"/>
              <a:gd name="T13" fmla="*/ 21 h 51"/>
              <a:gd name="T14" fmla="*/ 38 w 51"/>
              <a:gd name="T15" fmla="*/ 30 h 51"/>
              <a:gd name="T16" fmla="*/ 38 w 51"/>
              <a:gd name="T17" fmla="*/ 30 h 51"/>
              <a:gd name="T18" fmla="*/ 30 w 51"/>
              <a:gd name="T19" fmla="*/ 33 h 51"/>
              <a:gd name="T20" fmla="*/ 19 w 51"/>
              <a:gd name="T21" fmla="*/ 27 h 51"/>
              <a:gd name="T22" fmla="*/ 19 w 51"/>
              <a:gd name="T23" fmla="*/ 27 h 51"/>
              <a:gd name="T24" fmla="*/ 18 w 51"/>
              <a:gd name="T25" fmla="*/ 25 h 51"/>
              <a:gd name="T26" fmla="*/ 19 w 51"/>
              <a:gd name="T27" fmla="*/ 22 h 51"/>
              <a:gd name="T28" fmla="*/ 21 w 51"/>
              <a:gd name="T29" fmla="*/ 23 h 51"/>
              <a:gd name="T30" fmla="*/ 22 w 51"/>
              <a:gd name="T31" fmla="*/ 25 h 51"/>
              <a:gd name="T32" fmla="*/ 30 w 51"/>
              <a:gd name="T33" fmla="*/ 30 h 51"/>
              <a:gd name="T34" fmla="*/ 36 w 51"/>
              <a:gd name="T35" fmla="*/ 27 h 51"/>
              <a:gd name="T36" fmla="*/ 36 w 51"/>
              <a:gd name="T37" fmla="*/ 27 h 51"/>
              <a:gd name="T38" fmla="*/ 36 w 51"/>
              <a:gd name="T39" fmla="*/ 27 h 51"/>
              <a:gd name="T40" fmla="*/ 45 w 51"/>
              <a:gd name="T41" fmla="*/ 18 h 51"/>
              <a:gd name="T42" fmla="*/ 47 w 51"/>
              <a:gd name="T43" fmla="*/ 12 h 51"/>
              <a:gd name="T44" fmla="*/ 38 w 51"/>
              <a:gd name="T45" fmla="*/ 4 h 51"/>
              <a:gd name="T46" fmla="*/ 32 w 51"/>
              <a:gd name="T47" fmla="*/ 6 h 51"/>
              <a:gd name="T48" fmla="*/ 32 w 51"/>
              <a:gd name="T49" fmla="*/ 6 h 51"/>
              <a:gd name="T50" fmla="*/ 24 w 51"/>
              <a:gd name="T51" fmla="*/ 14 h 51"/>
              <a:gd name="T52" fmla="*/ 27 w 51"/>
              <a:gd name="T53" fmla="*/ 35 h 51"/>
              <a:gd name="T54" fmla="*/ 27 w 51"/>
              <a:gd name="T55" fmla="*/ 35 h 51"/>
              <a:gd name="T56" fmla="*/ 19 w 51"/>
              <a:gd name="T57" fmla="*/ 44 h 51"/>
              <a:gd name="T58" fmla="*/ 7 w 51"/>
              <a:gd name="T59" fmla="*/ 44 h 51"/>
              <a:gd name="T60" fmla="*/ 7 w 51"/>
              <a:gd name="T61" fmla="*/ 44 h 51"/>
              <a:gd name="T62" fmla="*/ 7 w 51"/>
              <a:gd name="T63" fmla="*/ 31 h 51"/>
              <a:gd name="T64" fmla="*/ 16 w 51"/>
              <a:gd name="T65" fmla="*/ 23 h 51"/>
              <a:gd name="T66" fmla="*/ 22 w 51"/>
              <a:gd name="T67" fmla="*/ 20 h 51"/>
              <a:gd name="T68" fmla="*/ 28 w 51"/>
              <a:gd name="T69" fmla="*/ 23 h 51"/>
              <a:gd name="T70" fmla="*/ 29 w 51"/>
              <a:gd name="T71" fmla="*/ 24 h 51"/>
              <a:gd name="T72" fmla="*/ 30 w 51"/>
              <a:gd name="T73" fmla="*/ 26 h 51"/>
              <a:gd name="T74" fmla="*/ 33 w 51"/>
              <a:gd name="T75" fmla="*/ 28 h 51"/>
              <a:gd name="T76" fmla="*/ 34 w 51"/>
              <a:gd name="T77" fmla="*/ 25 h 51"/>
              <a:gd name="T78" fmla="*/ 33 w 51"/>
              <a:gd name="T79" fmla="*/ 22 h 51"/>
              <a:gd name="T80" fmla="*/ 31 w 51"/>
              <a:gd name="T81" fmla="*/ 20 h 51"/>
              <a:gd name="T82" fmla="*/ 31 w 51"/>
              <a:gd name="T83" fmla="*/ 20 h 51"/>
              <a:gd name="T84" fmla="*/ 22 w 51"/>
              <a:gd name="T85" fmla="*/ 16 h 51"/>
              <a:gd name="T86" fmla="*/ 13 w 51"/>
              <a:gd name="T87" fmla="*/ 20 h 51"/>
              <a:gd name="T88" fmla="*/ 4 w 51"/>
              <a:gd name="T89" fmla="*/ 29 h 51"/>
              <a:gd name="T90" fmla="*/ 4 w 51"/>
              <a:gd name="T91" fmla="*/ 46 h 51"/>
              <a:gd name="T92" fmla="*/ 4 w 51"/>
              <a:gd name="T93" fmla="*/ 46 h 51"/>
              <a:gd name="T94" fmla="*/ 22 w 51"/>
              <a:gd name="T95" fmla="*/ 46 h 51"/>
              <a:gd name="T96" fmla="*/ 22 w 51"/>
              <a:gd name="T97" fmla="*/ 46 h 51"/>
              <a:gd name="T98" fmla="*/ 22 w 51"/>
              <a:gd name="T99" fmla="*/ 46 h 51"/>
              <a:gd name="T100" fmla="*/ 30 w 51"/>
              <a:gd name="T101" fmla="*/ 38 h 51"/>
              <a:gd name="T102" fmla="*/ 30 w 51"/>
              <a:gd name="T103" fmla="*/ 35 h 51"/>
              <a:gd name="T104" fmla="*/ 27 w 51"/>
              <a:gd name="T105" fmla="*/ 3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 h="51">
                <a:moveTo>
                  <a:pt x="24" y="14"/>
                </a:moveTo>
                <a:cubicBezTo>
                  <a:pt x="23" y="15"/>
                  <a:pt x="22" y="15"/>
                  <a:pt x="21" y="14"/>
                </a:cubicBezTo>
                <a:cubicBezTo>
                  <a:pt x="21" y="14"/>
                  <a:pt x="21" y="12"/>
                  <a:pt x="21" y="12"/>
                </a:cubicBezTo>
                <a:cubicBezTo>
                  <a:pt x="30" y="3"/>
                  <a:pt x="30" y="3"/>
                  <a:pt x="30" y="3"/>
                </a:cubicBezTo>
                <a:cubicBezTo>
                  <a:pt x="32" y="1"/>
                  <a:pt x="35" y="0"/>
                  <a:pt x="38" y="0"/>
                </a:cubicBezTo>
                <a:cubicBezTo>
                  <a:pt x="45" y="0"/>
                  <a:pt x="51" y="5"/>
                  <a:pt x="51" y="12"/>
                </a:cubicBezTo>
                <a:cubicBezTo>
                  <a:pt x="51" y="15"/>
                  <a:pt x="50" y="19"/>
                  <a:pt x="47" y="21"/>
                </a:cubicBezTo>
                <a:cubicBezTo>
                  <a:pt x="38" y="30"/>
                  <a:pt x="38" y="30"/>
                  <a:pt x="38" y="30"/>
                </a:cubicBezTo>
                <a:cubicBezTo>
                  <a:pt x="38" y="30"/>
                  <a:pt x="38" y="30"/>
                  <a:pt x="38" y="30"/>
                </a:cubicBezTo>
                <a:cubicBezTo>
                  <a:pt x="36" y="32"/>
                  <a:pt x="33" y="33"/>
                  <a:pt x="30" y="33"/>
                </a:cubicBezTo>
                <a:cubicBezTo>
                  <a:pt x="25" y="33"/>
                  <a:pt x="21" y="31"/>
                  <a:pt x="19" y="27"/>
                </a:cubicBezTo>
                <a:cubicBezTo>
                  <a:pt x="19" y="27"/>
                  <a:pt x="19" y="27"/>
                  <a:pt x="19" y="27"/>
                </a:cubicBezTo>
                <a:cubicBezTo>
                  <a:pt x="18" y="27"/>
                  <a:pt x="18" y="26"/>
                  <a:pt x="18" y="25"/>
                </a:cubicBezTo>
                <a:cubicBezTo>
                  <a:pt x="17" y="24"/>
                  <a:pt x="18" y="22"/>
                  <a:pt x="19" y="22"/>
                </a:cubicBezTo>
                <a:cubicBezTo>
                  <a:pt x="20" y="22"/>
                  <a:pt x="21" y="22"/>
                  <a:pt x="21" y="23"/>
                </a:cubicBezTo>
                <a:cubicBezTo>
                  <a:pt x="22" y="24"/>
                  <a:pt x="22" y="25"/>
                  <a:pt x="22" y="25"/>
                </a:cubicBezTo>
                <a:cubicBezTo>
                  <a:pt x="24" y="28"/>
                  <a:pt x="27" y="30"/>
                  <a:pt x="30" y="30"/>
                </a:cubicBezTo>
                <a:cubicBezTo>
                  <a:pt x="32" y="30"/>
                  <a:pt x="34" y="29"/>
                  <a:pt x="36" y="27"/>
                </a:cubicBezTo>
                <a:cubicBezTo>
                  <a:pt x="36" y="27"/>
                  <a:pt x="36" y="27"/>
                  <a:pt x="36" y="27"/>
                </a:cubicBezTo>
                <a:cubicBezTo>
                  <a:pt x="36" y="27"/>
                  <a:pt x="36" y="27"/>
                  <a:pt x="36" y="27"/>
                </a:cubicBezTo>
                <a:cubicBezTo>
                  <a:pt x="45" y="18"/>
                  <a:pt x="45" y="18"/>
                  <a:pt x="45" y="18"/>
                </a:cubicBezTo>
                <a:cubicBezTo>
                  <a:pt x="46" y="17"/>
                  <a:pt x="47" y="14"/>
                  <a:pt x="47" y="12"/>
                </a:cubicBezTo>
                <a:cubicBezTo>
                  <a:pt x="47" y="7"/>
                  <a:pt x="43" y="4"/>
                  <a:pt x="38" y="4"/>
                </a:cubicBezTo>
                <a:cubicBezTo>
                  <a:pt x="36" y="4"/>
                  <a:pt x="34" y="4"/>
                  <a:pt x="32" y="6"/>
                </a:cubicBezTo>
                <a:cubicBezTo>
                  <a:pt x="32" y="6"/>
                  <a:pt x="32" y="6"/>
                  <a:pt x="32" y="6"/>
                </a:cubicBezTo>
                <a:cubicBezTo>
                  <a:pt x="24" y="14"/>
                  <a:pt x="24" y="14"/>
                  <a:pt x="24" y="14"/>
                </a:cubicBezTo>
                <a:close/>
                <a:moveTo>
                  <a:pt x="27" y="35"/>
                </a:moveTo>
                <a:cubicBezTo>
                  <a:pt x="27" y="35"/>
                  <a:pt x="27" y="35"/>
                  <a:pt x="27" y="35"/>
                </a:cubicBezTo>
                <a:cubicBezTo>
                  <a:pt x="19" y="44"/>
                  <a:pt x="19" y="44"/>
                  <a:pt x="19" y="44"/>
                </a:cubicBezTo>
                <a:cubicBezTo>
                  <a:pt x="16" y="47"/>
                  <a:pt x="10" y="47"/>
                  <a:pt x="7" y="44"/>
                </a:cubicBezTo>
                <a:cubicBezTo>
                  <a:pt x="7" y="44"/>
                  <a:pt x="7" y="44"/>
                  <a:pt x="7" y="44"/>
                </a:cubicBezTo>
                <a:cubicBezTo>
                  <a:pt x="4" y="40"/>
                  <a:pt x="4" y="35"/>
                  <a:pt x="7" y="31"/>
                </a:cubicBezTo>
                <a:cubicBezTo>
                  <a:pt x="16" y="23"/>
                  <a:pt x="16" y="23"/>
                  <a:pt x="16" y="23"/>
                </a:cubicBezTo>
                <a:cubicBezTo>
                  <a:pt x="18" y="21"/>
                  <a:pt x="20" y="20"/>
                  <a:pt x="22" y="20"/>
                </a:cubicBezTo>
                <a:cubicBezTo>
                  <a:pt x="24" y="20"/>
                  <a:pt x="26" y="21"/>
                  <a:pt x="28" y="23"/>
                </a:cubicBezTo>
                <a:cubicBezTo>
                  <a:pt x="29" y="23"/>
                  <a:pt x="29" y="24"/>
                  <a:pt x="29" y="24"/>
                </a:cubicBezTo>
                <a:cubicBezTo>
                  <a:pt x="30" y="25"/>
                  <a:pt x="30" y="26"/>
                  <a:pt x="30" y="26"/>
                </a:cubicBezTo>
                <a:cubicBezTo>
                  <a:pt x="31" y="27"/>
                  <a:pt x="32" y="28"/>
                  <a:pt x="33" y="28"/>
                </a:cubicBezTo>
                <a:cubicBezTo>
                  <a:pt x="34" y="27"/>
                  <a:pt x="34" y="26"/>
                  <a:pt x="34" y="25"/>
                </a:cubicBezTo>
                <a:cubicBezTo>
                  <a:pt x="34" y="24"/>
                  <a:pt x="33" y="23"/>
                  <a:pt x="33" y="22"/>
                </a:cubicBezTo>
                <a:cubicBezTo>
                  <a:pt x="32" y="21"/>
                  <a:pt x="32" y="21"/>
                  <a:pt x="31" y="20"/>
                </a:cubicBezTo>
                <a:cubicBezTo>
                  <a:pt x="31" y="20"/>
                  <a:pt x="31" y="20"/>
                  <a:pt x="31" y="20"/>
                </a:cubicBezTo>
                <a:cubicBezTo>
                  <a:pt x="28" y="17"/>
                  <a:pt x="25" y="16"/>
                  <a:pt x="22" y="16"/>
                </a:cubicBezTo>
                <a:cubicBezTo>
                  <a:pt x="19" y="16"/>
                  <a:pt x="16" y="17"/>
                  <a:pt x="13" y="20"/>
                </a:cubicBezTo>
                <a:cubicBezTo>
                  <a:pt x="4" y="29"/>
                  <a:pt x="4" y="29"/>
                  <a:pt x="4" y="29"/>
                </a:cubicBezTo>
                <a:cubicBezTo>
                  <a:pt x="0" y="34"/>
                  <a:pt x="0" y="41"/>
                  <a:pt x="4" y="46"/>
                </a:cubicBezTo>
                <a:cubicBezTo>
                  <a:pt x="4" y="46"/>
                  <a:pt x="4" y="46"/>
                  <a:pt x="4" y="46"/>
                </a:cubicBezTo>
                <a:cubicBezTo>
                  <a:pt x="9" y="51"/>
                  <a:pt x="17" y="51"/>
                  <a:pt x="22" y="46"/>
                </a:cubicBezTo>
                <a:cubicBezTo>
                  <a:pt x="22" y="46"/>
                  <a:pt x="22" y="46"/>
                  <a:pt x="22" y="46"/>
                </a:cubicBezTo>
                <a:cubicBezTo>
                  <a:pt x="22" y="46"/>
                  <a:pt x="22" y="46"/>
                  <a:pt x="22" y="46"/>
                </a:cubicBezTo>
                <a:cubicBezTo>
                  <a:pt x="30" y="38"/>
                  <a:pt x="30" y="38"/>
                  <a:pt x="30" y="38"/>
                </a:cubicBezTo>
                <a:cubicBezTo>
                  <a:pt x="31" y="37"/>
                  <a:pt x="31" y="36"/>
                  <a:pt x="30" y="35"/>
                </a:cubicBezTo>
                <a:cubicBezTo>
                  <a:pt x="29" y="35"/>
                  <a:pt x="28" y="35"/>
                  <a:pt x="27"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7" name="Freeform 65"/>
          <p:cNvSpPr>
            <a:spLocks noEditPoints="1"/>
          </p:cNvSpPr>
          <p:nvPr/>
        </p:nvSpPr>
        <p:spPr bwMode="auto">
          <a:xfrm>
            <a:off x="6605588" y="1195388"/>
            <a:ext cx="161925" cy="146050"/>
          </a:xfrm>
          <a:custGeom>
            <a:avLst/>
            <a:gdLst>
              <a:gd name="T0" fmla="*/ 24 w 51"/>
              <a:gd name="T1" fmla="*/ 45 h 46"/>
              <a:gd name="T2" fmla="*/ 5 w 51"/>
              <a:gd name="T3" fmla="*/ 26 h 46"/>
              <a:gd name="T4" fmla="*/ 1 w 51"/>
              <a:gd name="T5" fmla="*/ 19 h 46"/>
              <a:gd name="T6" fmla="*/ 1 w 51"/>
              <a:gd name="T7" fmla="*/ 11 h 46"/>
              <a:gd name="T8" fmla="*/ 5 w 51"/>
              <a:gd name="T9" fmla="*/ 5 h 46"/>
              <a:gd name="T10" fmla="*/ 11 w 51"/>
              <a:gd name="T11" fmla="*/ 1 h 46"/>
              <a:gd name="T12" fmla="*/ 19 w 51"/>
              <a:gd name="T13" fmla="*/ 1 h 46"/>
              <a:gd name="T14" fmla="*/ 26 w 51"/>
              <a:gd name="T15" fmla="*/ 4 h 46"/>
              <a:gd name="T16" fmla="*/ 32 w 51"/>
              <a:gd name="T17" fmla="*/ 1 h 46"/>
              <a:gd name="T18" fmla="*/ 40 w 51"/>
              <a:gd name="T19" fmla="*/ 1 h 46"/>
              <a:gd name="T20" fmla="*/ 46 w 51"/>
              <a:gd name="T21" fmla="*/ 5 h 46"/>
              <a:gd name="T22" fmla="*/ 50 w 51"/>
              <a:gd name="T23" fmla="*/ 11 h 46"/>
              <a:gd name="T24" fmla="*/ 50 w 51"/>
              <a:gd name="T25" fmla="*/ 11 h 46"/>
              <a:gd name="T26" fmla="*/ 50 w 51"/>
              <a:gd name="T27" fmla="*/ 19 h 46"/>
              <a:gd name="T28" fmla="*/ 46 w 51"/>
              <a:gd name="T29" fmla="*/ 26 h 46"/>
              <a:gd name="T30" fmla="*/ 46 w 51"/>
              <a:gd name="T31" fmla="*/ 26 h 46"/>
              <a:gd name="T32" fmla="*/ 27 w 51"/>
              <a:gd name="T33" fmla="*/ 45 h 46"/>
              <a:gd name="T34" fmla="*/ 24 w 51"/>
              <a:gd name="T35" fmla="*/ 45 h 46"/>
              <a:gd name="T36" fmla="*/ 24 w 51"/>
              <a:gd name="T37" fmla="*/ 45 h 46"/>
              <a:gd name="T38" fmla="*/ 28 w 51"/>
              <a:gd name="T39" fmla="*/ 8 h 46"/>
              <a:gd name="T40" fmla="*/ 28 w 51"/>
              <a:gd name="T41" fmla="*/ 8 h 46"/>
              <a:gd name="T42" fmla="*/ 22 w 51"/>
              <a:gd name="T43" fmla="*/ 14 h 46"/>
              <a:gd name="T44" fmla="*/ 20 w 51"/>
              <a:gd name="T45" fmla="*/ 14 h 46"/>
              <a:gd name="T46" fmla="*/ 20 w 51"/>
              <a:gd name="T47" fmla="*/ 12 h 46"/>
              <a:gd name="T48" fmla="*/ 24 w 51"/>
              <a:gd name="T49" fmla="*/ 8 h 46"/>
              <a:gd name="T50" fmla="*/ 24 w 51"/>
              <a:gd name="T51" fmla="*/ 8 h 46"/>
              <a:gd name="T52" fmla="*/ 18 w 51"/>
              <a:gd name="T53" fmla="*/ 5 h 46"/>
              <a:gd name="T54" fmla="*/ 13 w 51"/>
              <a:gd name="T55" fmla="*/ 5 h 46"/>
              <a:gd name="T56" fmla="*/ 8 w 51"/>
              <a:gd name="T57" fmla="*/ 8 h 46"/>
              <a:gd name="T58" fmla="*/ 5 w 51"/>
              <a:gd name="T59" fmla="*/ 12 h 46"/>
              <a:gd name="T60" fmla="*/ 5 w 51"/>
              <a:gd name="T61" fmla="*/ 18 h 46"/>
              <a:gd name="T62" fmla="*/ 8 w 51"/>
              <a:gd name="T63" fmla="*/ 23 h 46"/>
              <a:gd name="T64" fmla="*/ 26 w 51"/>
              <a:gd name="T65" fmla="*/ 41 h 46"/>
              <a:gd name="T66" fmla="*/ 43 w 51"/>
              <a:gd name="T67" fmla="*/ 23 h 46"/>
              <a:gd name="T68" fmla="*/ 43 w 51"/>
              <a:gd name="T69" fmla="*/ 23 h 46"/>
              <a:gd name="T70" fmla="*/ 47 w 51"/>
              <a:gd name="T71" fmla="*/ 18 h 46"/>
              <a:gd name="T72" fmla="*/ 46 w 51"/>
              <a:gd name="T73" fmla="*/ 12 h 46"/>
              <a:gd name="T74" fmla="*/ 46 w 51"/>
              <a:gd name="T75" fmla="*/ 12 h 46"/>
              <a:gd name="T76" fmla="*/ 43 w 51"/>
              <a:gd name="T77" fmla="*/ 8 h 46"/>
              <a:gd name="T78" fmla="*/ 39 w 51"/>
              <a:gd name="T79" fmla="*/ 5 h 46"/>
              <a:gd name="T80" fmla="*/ 33 w 51"/>
              <a:gd name="T81" fmla="*/ 5 h 46"/>
              <a:gd name="T82" fmla="*/ 28 w 51"/>
              <a:gd name="T83"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46">
                <a:moveTo>
                  <a:pt x="24" y="45"/>
                </a:moveTo>
                <a:cubicBezTo>
                  <a:pt x="5" y="26"/>
                  <a:pt x="5" y="26"/>
                  <a:pt x="5" y="26"/>
                </a:cubicBezTo>
                <a:cubicBezTo>
                  <a:pt x="3" y="24"/>
                  <a:pt x="2" y="22"/>
                  <a:pt x="1" y="19"/>
                </a:cubicBezTo>
                <a:cubicBezTo>
                  <a:pt x="0" y="17"/>
                  <a:pt x="0" y="14"/>
                  <a:pt x="1" y="11"/>
                </a:cubicBezTo>
                <a:cubicBezTo>
                  <a:pt x="2" y="9"/>
                  <a:pt x="3" y="7"/>
                  <a:pt x="5" y="5"/>
                </a:cubicBezTo>
                <a:cubicBezTo>
                  <a:pt x="7" y="3"/>
                  <a:pt x="9" y="2"/>
                  <a:pt x="11" y="1"/>
                </a:cubicBezTo>
                <a:cubicBezTo>
                  <a:pt x="14" y="0"/>
                  <a:pt x="17" y="0"/>
                  <a:pt x="19" y="1"/>
                </a:cubicBezTo>
                <a:cubicBezTo>
                  <a:pt x="22" y="2"/>
                  <a:pt x="24" y="3"/>
                  <a:pt x="26" y="4"/>
                </a:cubicBezTo>
                <a:cubicBezTo>
                  <a:pt x="28" y="3"/>
                  <a:pt x="30" y="2"/>
                  <a:pt x="32" y="1"/>
                </a:cubicBezTo>
                <a:cubicBezTo>
                  <a:pt x="34" y="0"/>
                  <a:pt x="37" y="0"/>
                  <a:pt x="40" y="1"/>
                </a:cubicBezTo>
                <a:cubicBezTo>
                  <a:pt x="42" y="2"/>
                  <a:pt x="44" y="3"/>
                  <a:pt x="46" y="5"/>
                </a:cubicBezTo>
                <a:cubicBezTo>
                  <a:pt x="48" y="7"/>
                  <a:pt x="49" y="9"/>
                  <a:pt x="50" y="11"/>
                </a:cubicBezTo>
                <a:cubicBezTo>
                  <a:pt x="50" y="11"/>
                  <a:pt x="50" y="11"/>
                  <a:pt x="50" y="11"/>
                </a:cubicBezTo>
                <a:cubicBezTo>
                  <a:pt x="51" y="14"/>
                  <a:pt x="51" y="17"/>
                  <a:pt x="50" y="19"/>
                </a:cubicBezTo>
                <a:cubicBezTo>
                  <a:pt x="50" y="22"/>
                  <a:pt x="48" y="24"/>
                  <a:pt x="46" y="26"/>
                </a:cubicBezTo>
                <a:cubicBezTo>
                  <a:pt x="46" y="26"/>
                  <a:pt x="46" y="26"/>
                  <a:pt x="46" y="26"/>
                </a:cubicBezTo>
                <a:cubicBezTo>
                  <a:pt x="27" y="45"/>
                  <a:pt x="27" y="45"/>
                  <a:pt x="27" y="45"/>
                </a:cubicBezTo>
                <a:cubicBezTo>
                  <a:pt x="26" y="46"/>
                  <a:pt x="25" y="46"/>
                  <a:pt x="24" y="45"/>
                </a:cubicBezTo>
                <a:cubicBezTo>
                  <a:pt x="24" y="45"/>
                  <a:pt x="24" y="45"/>
                  <a:pt x="24" y="45"/>
                </a:cubicBezTo>
                <a:close/>
                <a:moveTo>
                  <a:pt x="28" y="8"/>
                </a:moveTo>
                <a:cubicBezTo>
                  <a:pt x="28" y="8"/>
                  <a:pt x="28" y="8"/>
                  <a:pt x="28" y="8"/>
                </a:cubicBezTo>
                <a:cubicBezTo>
                  <a:pt x="22" y="14"/>
                  <a:pt x="22" y="14"/>
                  <a:pt x="22" y="14"/>
                </a:cubicBezTo>
                <a:cubicBezTo>
                  <a:pt x="21" y="14"/>
                  <a:pt x="21" y="14"/>
                  <a:pt x="20" y="14"/>
                </a:cubicBezTo>
                <a:cubicBezTo>
                  <a:pt x="20" y="13"/>
                  <a:pt x="20" y="13"/>
                  <a:pt x="20" y="12"/>
                </a:cubicBezTo>
                <a:cubicBezTo>
                  <a:pt x="24" y="8"/>
                  <a:pt x="24" y="8"/>
                  <a:pt x="24" y="8"/>
                </a:cubicBezTo>
                <a:cubicBezTo>
                  <a:pt x="24" y="8"/>
                  <a:pt x="24" y="8"/>
                  <a:pt x="24" y="8"/>
                </a:cubicBezTo>
                <a:cubicBezTo>
                  <a:pt x="22" y="6"/>
                  <a:pt x="20" y="5"/>
                  <a:pt x="18" y="5"/>
                </a:cubicBezTo>
                <a:cubicBezTo>
                  <a:pt x="17" y="4"/>
                  <a:pt x="15" y="4"/>
                  <a:pt x="13" y="5"/>
                </a:cubicBezTo>
                <a:cubicBezTo>
                  <a:pt x="11" y="6"/>
                  <a:pt x="9" y="7"/>
                  <a:pt x="8" y="8"/>
                </a:cubicBezTo>
                <a:cubicBezTo>
                  <a:pt x="7" y="9"/>
                  <a:pt x="5" y="11"/>
                  <a:pt x="5" y="12"/>
                </a:cubicBezTo>
                <a:cubicBezTo>
                  <a:pt x="4" y="14"/>
                  <a:pt x="4" y="16"/>
                  <a:pt x="5" y="18"/>
                </a:cubicBezTo>
                <a:cubicBezTo>
                  <a:pt x="5" y="20"/>
                  <a:pt x="6" y="22"/>
                  <a:pt x="8" y="23"/>
                </a:cubicBezTo>
                <a:cubicBezTo>
                  <a:pt x="26" y="41"/>
                  <a:pt x="26" y="41"/>
                  <a:pt x="26" y="41"/>
                </a:cubicBezTo>
                <a:cubicBezTo>
                  <a:pt x="43" y="23"/>
                  <a:pt x="43" y="23"/>
                  <a:pt x="43" y="23"/>
                </a:cubicBezTo>
                <a:cubicBezTo>
                  <a:pt x="43" y="23"/>
                  <a:pt x="43" y="23"/>
                  <a:pt x="43" y="23"/>
                </a:cubicBezTo>
                <a:cubicBezTo>
                  <a:pt x="45" y="22"/>
                  <a:pt x="46" y="20"/>
                  <a:pt x="47" y="18"/>
                </a:cubicBezTo>
                <a:cubicBezTo>
                  <a:pt x="47" y="16"/>
                  <a:pt x="47" y="14"/>
                  <a:pt x="46" y="12"/>
                </a:cubicBezTo>
                <a:cubicBezTo>
                  <a:pt x="46" y="12"/>
                  <a:pt x="46" y="12"/>
                  <a:pt x="46" y="12"/>
                </a:cubicBezTo>
                <a:cubicBezTo>
                  <a:pt x="46" y="11"/>
                  <a:pt x="45" y="9"/>
                  <a:pt x="43" y="8"/>
                </a:cubicBezTo>
                <a:cubicBezTo>
                  <a:pt x="42" y="7"/>
                  <a:pt x="40" y="6"/>
                  <a:pt x="39" y="5"/>
                </a:cubicBezTo>
                <a:cubicBezTo>
                  <a:pt x="37" y="4"/>
                  <a:pt x="35" y="4"/>
                  <a:pt x="33" y="5"/>
                </a:cubicBezTo>
                <a:cubicBezTo>
                  <a:pt x="31" y="5"/>
                  <a:pt x="29" y="6"/>
                  <a:pt x="28"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8" name="Freeform 66"/>
          <p:cNvSpPr>
            <a:spLocks noEditPoints="1"/>
          </p:cNvSpPr>
          <p:nvPr/>
        </p:nvSpPr>
        <p:spPr bwMode="auto">
          <a:xfrm>
            <a:off x="6338888" y="1497013"/>
            <a:ext cx="133350" cy="160337"/>
          </a:xfrm>
          <a:custGeom>
            <a:avLst/>
            <a:gdLst>
              <a:gd name="T0" fmla="*/ 38 w 42"/>
              <a:gd name="T1" fmla="*/ 8 h 50"/>
              <a:gd name="T2" fmla="*/ 19 w 42"/>
              <a:gd name="T3" fmla="*/ 9 h 50"/>
              <a:gd name="T4" fmla="*/ 10 w 42"/>
              <a:gd name="T5" fmla="*/ 34 h 50"/>
              <a:gd name="T6" fmla="*/ 15 w 42"/>
              <a:gd name="T7" fmla="*/ 35 h 50"/>
              <a:gd name="T8" fmla="*/ 15 w 42"/>
              <a:gd name="T9" fmla="*/ 7 h 50"/>
              <a:gd name="T10" fmla="*/ 15 w 42"/>
              <a:gd name="T11" fmla="*/ 7 h 50"/>
              <a:gd name="T12" fmla="*/ 15 w 42"/>
              <a:gd name="T13" fmla="*/ 7 h 50"/>
              <a:gd name="T14" fmla="*/ 15 w 42"/>
              <a:gd name="T15" fmla="*/ 7 h 50"/>
              <a:gd name="T16" fmla="*/ 15 w 42"/>
              <a:gd name="T17" fmla="*/ 7 h 50"/>
              <a:gd name="T18" fmla="*/ 15 w 42"/>
              <a:gd name="T19" fmla="*/ 7 h 50"/>
              <a:gd name="T20" fmla="*/ 15 w 42"/>
              <a:gd name="T21" fmla="*/ 7 h 50"/>
              <a:gd name="T22" fmla="*/ 15 w 42"/>
              <a:gd name="T23" fmla="*/ 7 h 50"/>
              <a:gd name="T24" fmla="*/ 15 w 42"/>
              <a:gd name="T25" fmla="*/ 7 h 50"/>
              <a:gd name="T26" fmla="*/ 15 w 42"/>
              <a:gd name="T27" fmla="*/ 7 h 50"/>
              <a:gd name="T28" fmla="*/ 15 w 42"/>
              <a:gd name="T29" fmla="*/ 7 h 50"/>
              <a:gd name="T30" fmla="*/ 16 w 42"/>
              <a:gd name="T31" fmla="*/ 7 h 50"/>
              <a:gd name="T32" fmla="*/ 16 w 42"/>
              <a:gd name="T33" fmla="*/ 6 h 50"/>
              <a:gd name="T34" fmla="*/ 16 w 42"/>
              <a:gd name="T35" fmla="*/ 6 h 50"/>
              <a:gd name="T36" fmla="*/ 16 w 42"/>
              <a:gd name="T37" fmla="*/ 6 h 50"/>
              <a:gd name="T38" fmla="*/ 16 w 42"/>
              <a:gd name="T39" fmla="*/ 6 h 50"/>
              <a:gd name="T40" fmla="*/ 16 w 42"/>
              <a:gd name="T41" fmla="*/ 6 h 50"/>
              <a:gd name="T42" fmla="*/ 16 w 42"/>
              <a:gd name="T43" fmla="*/ 6 h 50"/>
              <a:gd name="T44" fmla="*/ 16 w 42"/>
              <a:gd name="T45" fmla="*/ 6 h 50"/>
              <a:gd name="T46" fmla="*/ 16 w 42"/>
              <a:gd name="T47" fmla="*/ 6 h 50"/>
              <a:gd name="T48" fmla="*/ 16 w 42"/>
              <a:gd name="T49" fmla="*/ 6 h 50"/>
              <a:gd name="T50" fmla="*/ 16 w 42"/>
              <a:gd name="T51" fmla="*/ 6 h 50"/>
              <a:gd name="T52" fmla="*/ 16 w 42"/>
              <a:gd name="T53" fmla="*/ 6 h 50"/>
              <a:gd name="T54" fmla="*/ 16 w 42"/>
              <a:gd name="T55" fmla="*/ 6 h 50"/>
              <a:gd name="T56" fmla="*/ 16 w 42"/>
              <a:gd name="T57" fmla="*/ 6 h 50"/>
              <a:gd name="T58" fmla="*/ 16 w 42"/>
              <a:gd name="T59" fmla="*/ 6 h 50"/>
              <a:gd name="T60" fmla="*/ 16 w 42"/>
              <a:gd name="T61" fmla="*/ 6 h 50"/>
              <a:gd name="T62" fmla="*/ 17 w 42"/>
              <a:gd name="T63" fmla="*/ 6 h 50"/>
              <a:gd name="T64" fmla="*/ 17 w 42"/>
              <a:gd name="T65" fmla="*/ 6 h 50"/>
              <a:gd name="T66" fmla="*/ 42 w 42"/>
              <a:gd name="T67" fmla="*/ 2 h 50"/>
              <a:gd name="T68" fmla="*/ 42 w 42"/>
              <a:gd name="T69" fmla="*/ 2 h 50"/>
              <a:gd name="T70" fmla="*/ 42 w 42"/>
              <a:gd name="T71" fmla="*/ 37 h 50"/>
              <a:gd name="T72" fmla="*/ 33 w 42"/>
              <a:gd name="T73" fmla="*/ 44 h 50"/>
              <a:gd name="T74" fmla="*/ 26 w 42"/>
              <a:gd name="T75" fmla="*/ 42 h 50"/>
              <a:gd name="T76" fmla="*/ 26 w 42"/>
              <a:gd name="T77" fmla="*/ 31 h 50"/>
              <a:gd name="T78" fmla="*/ 38 w 42"/>
              <a:gd name="T79" fmla="*/ 30 h 50"/>
              <a:gd name="T80" fmla="*/ 19 w 42"/>
              <a:gd name="T81" fmla="*/ 15 h 50"/>
              <a:gd name="T82" fmla="*/ 19 w 42"/>
              <a:gd name="T83" fmla="*/ 42 h 50"/>
              <a:gd name="T84" fmla="*/ 16 w 42"/>
              <a:gd name="T85" fmla="*/ 47 h 50"/>
              <a:gd name="T86" fmla="*/ 3 w 42"/>
              <a:gd name="T87" fmla="*/ 47 h 50"/>
              <a:gd name="T88" fmla="*/ 3 w 42"/>
              <a:gd name="T89" fmla="*/ 36 h 50"/>
              <a:gd name="T90" fmla="*/ 14 w 42"/>
              <a:gd name="T91" fmla="*/ 39 h 50"/>
              <a:gd name="T92" fmla="*/ 10 w 42"/>
              <a:gd name="T93" fmla="*/ 38 h 50"/>
              <a:gd name="T94" fmla="*/ 4 w 42"/>
              <a:gd name="T95" fmla="*/ 42 h 50"/>
              <a:gd name="T96" fmla="*/ 10 w 42"/>
              <a:gd name="T97" fmla="*/ 46 h 50"/>
              <a:gd name="T98" fmla="*/ 15 w 42"/>
              <a:gd name="T99" fmla="*/ 42 h 50"/>
              <a:gd name="T100" fmla="*/ 37 w 42"/>
              <a:gd name="T101" fmla="*/ 34 h 50"/>
              <a:gd name="T102" fmla="*/ 33 w 42"/>
              <a:gd name="T103" fmla="*/ 33 h 50"/>
              <a:gd name="T104" fmla="*/ 27 w 42"/>
              <a:gd name="T105" fmla="*/ 36 h 50"/>
              <a:gd name="T106" fmla="*/ 29 w 42"/>
              <a:gd name="T107" fmla="*/ 39 h 50"/>
              <a:gd name="T108" fmla="*/ 33 w 42"/>
              <a:gd name="T109" fmla="*/ 40 h 50"/>
              <a:gd name="T110" fmla="*/ 38 w 42"/>
              <a:gd name="T111" fmla="*/ 37 h 50"/>
              <a:gd name="T112" fmla="*/ 38 w 42"/>
              <a:gd name="T113" fmla="*/ 36 h 50"/>
              <a:gd name="T114" fmla="*/ 37 w 42"/>
              <a:gd name="T11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 h="50">
                <a:moveTo>
                  <a:pt x="19" y="12"/>
                </a:moveTo>
                <a:cubicBezTo>
                  <a:pt x="38" y="8"/>
                  <a:pt x="38" y="8"/>
                  <a:pt x="38" y="8"/>
                </a:cubicBezTo>
                <a:cubicBezTo>
                  <a:pt x="38" y="4"/>
                  <a:pt x="38" y="4"/>
                  <a:pt x="38" y="4"/>
                </a:cubicBezTo>
                <a:cubicBezTo>
                  <a:pt x="19" y="9"/>
                  <a:pt x="19" y="9"/>
                  <a:pt x="19" y="9"/>
                </a:cubicBezTo>
                <a:cubicBezTo>
                  <a:pt x="19" y="12"/>
                  <a:pt x="19" y="12"/>
                  <a:pt x="19" y="12"/>
                </a:cubicBezTo>
                <a:close/>
                <a:moveTo>
                  <a:pt x="10" y="34"/>
                </a:moveTo>
                <a:cubicBezTo>
                  <a:pt x="10" y="34"/>
                  <a:pt x="10" y="34"/>
                  <a:pt x="10" y="34"/>
                </a:cubicBezTo>
                <a:cubicBezTo>
                  <a:pt x="12" y="34"/>
                  <a:pt x="14" y="35"/>
                  <a:pt x="15" y="35"/>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6" y="7"/>
                  <a:pt x="16" y="7"/>
                </a:cubicBezTo>
                <a:cubicBezTo>
                  <a:pt x="16" y="7"/>
                  <a:pt x="16" y="7"/>
                  <a:pt x="16" y="7"/>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7" y="6"/>
                  <a:pt x="17" y="6"/>
                </a:cubicBezTo>
                <a:cubicBezTo>
                  <a:pt x="17" y="6"/>
                  <a:pt x="17" y="6"/>
                  <a:pt x="17" y="6"/>
                </a:cubicBezTo>
                <a:cubicBezTo>
                  <a:pt x="17" y="6"/>
                  <a:pt x="17" y="6"/>
                  <a:pt x="17" y="6"/>
                </a:cubicBezTo>
                <a:cubicBezTo>
                  <a:pt x="40" y="0"/>
                  <a:pt x="40" y="0"/>
                  <a:pt x="40" y="0"/>
                </a:cubicBezTo>
                <a:cubicBezTo>
                  <a:pt x="41" y="0"/>
                  <a:pt x="42" y="1"/>
                  <a:pt x="42" y="2"/>
                </a:cubicBezTo>
                <a:cubicBezTo>
                  <a:pt x="42" y="2"/>
                  <a:pt x="42" y="2"/>
                  <a:pt x="42" y="2"/>
                </a:cubicBezTo>
                <a:cubicBezTo>
                  <a:pt x="42" y="2"/>
                  <a:pt x="42" y="2"/>
                  <a:pt x="42" y="2"/>
                </a:cubicBezTo>
                <a:cubicBezTo>
                  <a:pt x="42" y="36"/>
                  <a:pt x="42" y="36"/>
                  <a:pt x="42" y="36"/>
                </a:cubicBezTo>
                <a:cubicBezTo>
                  <a:pt x="42" y="37"/>
                  <a:pt x="42" y="37"/>
                  <a:pt x="42" y="37"/>
                </a:cubicBezTo>
                <a:cubicBezTo>
                  <a:pt x="42" y="39"/>
                  <a:pt x="41" y="41"/>
                  <a:pt x="39" y="42"/>
                </a:cubicBezTo>
                <a:cubicBezTo>
                  <a:pt x="38" y="43"/>
                  <a:pt x="35" y="44"/>
                  <a:pt x="33" y="44"/>
                </a:cubicBezTo>
                <a:cubicBezTo>
                  <a:pt x="30" y="44"/>
                  <a:pt x="28" y="43"/>
                  <a:pt x="26" y="42"/>
                </a:cubicBezTo>
                <a:cubicBezTo>
                  <a:pt x="26" y="42"/>
                  <a:pt x="26" y="42"/>
                  <a:pt x="26" y="42"/>
                </a:cubicBezTo>
                <a:cubicBezTo>
                  <a:pt x="24" y="41"/>
                  <a:pt x="23" y="39"/>
                  <a:pt x="23" y="36"/>
                </a:cubicBezTo>
                <a:cubicBezTo>
                  <a:pt x="23" y="34"/>
                  <a:pt x="24" y="32"/>
                  <a:pt x="26" y="31"/>
                </a:cubicBezTo>
                <a:cubicBezTo>
                  <a:pt x="28" y="29"/>
                  <a:pt x="30" y="29"/>
                  <a:pt x="33" y="29"/>
                </a:cubicBezTo>
                <a:cubicBezTo>
                  <a:pt x="35" y="29"/>
                  <a:pt x="37" y="29"/>
                  <a:pt x="38" y="30"/>
                </a:cubicBezTo>
                <a:cubicBezTo>
                  <a:pt x="38" y="10"/>
                  <a:pt x="38" y="10"/>
                  <a:pt x="38" y="10"/>
                </a:cubicBezTo>
                <a:cubicBezTo>
                  <a:pt x="19" y="15"/>
                  <a:pt x="19" y="15"/>
                  <a:pt x="19" y="15"/>
                </a:cubicBezTo>
                <a:cubicBezTo>
                  <a:pt x="19" y="42"/>
                  <a:pt x="19" y="42"/>
                  <a:pt x="19" y="42"/>
                </a:cubicBezTo>
                <a:cubicBezTo>
                  <a:pt x="19" y="42"/>
                  <a:pt x="19" y="42"/>
                  <a:pt x="19" y="42"/>
                </a:cubicBezTo>
                <a:cubicBezTo>
                  <a:pt x="19" y="42"/>
                  <a:pt x="19" y="42"/>
                  <a:pt x="19" y="42"/>
                </a:cubicBezTo>
                <a:cubicBezTo>
                  <a:pt x="19" y="44"/>
                  <a:pt x="18" y="46"/>
                  <a:pt x="16" y="47"/>
                </a:cubicBezTo>
                <a:cubicBezTo>
                  <a:pt x="15" y="49"/>
                  <a:pt x="12" y="50"/>
                  <a:pt x="10" y="50"/>
                </a:cubicBezTo>
                <a:cubicBezTo>
                  <a:pt x="7" y="50"/>
                  <a:pt x="5" y="49"/>
                  <a:pt x="3" y="47"/>
                </a:cubicBezTo>
                <a:cubicBezTo>
                  <a:pt x="1" y="46"/>
                  <a:pt x="0" y="44"/>
                  <a:pt x="0" y="42"/>
                </a:cubicBezTo>
                <a:cubicBezTo>
                  <a:pt x="0" y="40"/>
                  <a:pt x="1" y="38"/>
                  <a:pt x="3" y="36"/>
                </a:cubicBezTo>
                <a:cubicBezTo>
                  <a:pt x="5" y="35"/>
                  <a:pt x="7" y="34"/>
                  <a:pt x="10" y="34"/>
                </a:cubicBezTo>
                <a:close/>
                <a:moveTo>
                  <a:pt x="14" y="39"/>
                </a:moveTo>
                <a:cubicBezTo>
                  <a:pt x="14" y="39"/>
                  <a:pt x="14" y="39"/>
                  <a:pt x="14" y="39"/>
                </a:cubicBezTo>
                <a:cubicBezTo>
                  <a:pt x="13" y="38"/>
                  <a:pt x="11" y="38"/>
                  <a:pt x="10" y="38"/>
                </a:cubicBezTo>
                <a:cubicBezTo>
                  <a:pt x="8" y="38"/>
                  <a:pt x="7" y="38"/>
                  <a:pt x="6" y="39"/>
                </a:cubicBezTo>
                <a:cubicBezTo>
                  <a:pt x="5" y="40"/>
                  <a:pt x="4" y="41"/>
                  <a:pt x="4" y="42"/>
                </a:cubicBezTo>
                <a:cubicBezTo>
                  <a:pt x="4" y="43"/>
                  <a:pt x="5" y="44"/>
                  <a:pt x="6" y="44"/>
                </a:cubicBezTo>
                <a:cubicBezTo>
                  <a:pt x="7" y="45"/>
                  <a:pt x="8" y="46"/>
                  <a:pt x="10" y="46"/>
                </a:cubicBezTo>
                <a:cubicBezTo>
                  <a:pt x="11" y="46"/>
                  <a:pt x="13" y="45"/>
                  <a:pt x="14" y="44"/>
                </a:cubicBezTo>
                <a:cubicBezTo>
                  <a:pt x="15" y="44"/>
                  <a:pt x="15" y="43"/>
                  <a:pt x="15" y="42"/>
                </a:cubicBezTo>
                <a:cubicBezTo>
                  <a:pt x="15" y="41"/>
                  <a:pt x="15" y="40"/>
                  <a:pt x="14" y="39"/>
                </a:cubicBezTo>
                <a:close/>
                <a:moveTo>
                  <a:pt x="37" y="34"/>
                </a:moveTo>
                <a:cubicBezTo>
                  <a:pt x="37" y="34"/>
                  <a:pt x="37" y="34"/>
                  <a:pt x="37" y="34"/>
                </a:cubicBezTo>
                <a:cubicBezTo>
                  <a:pt x="36" y="33"/>
                  <a:pt x="34" y="33"/>
                  <a:pt x="33" y="33"/>
                </a:cubicBezTo>
                <a:cubicBezTo>
                  <a:pt x="31" y="33"/>
                  <a:pt x="30" y="33"/>
                  <a:pt x="29" y="34"/>
                </a:cubicBezTo>
                <a:cubicBezTo>
                  <a:pt x="28" y="35"/>
                  <a:pt x="27" y="35"/>
                  <a:pt x="27" y="36"/>
                </a:cubicBezTo>
                <a:cubicBezTo>
                  <a:pt x="27" y="37"/>
                  <a:pt x="28" y="38"/>
                  <a:pt x="29" y="39"/>
                </a:cubicBezTo>
                <a:cubicBezTo>
                  <a:pt x="29" y="39"/>
                  <a:pt x="29" y="39"/>
                  <a:pt x="29" y="39"/>
                </a:cubicBezTo>
                <a:cubicBezTo>
                  <a:pt x="29" y="39"/>
                  <a:pt x="29" y="39"/>
                  <a:pt x="29" y="39"/>
                </a:cubicBezTo>
                <a:cubicBezTo>
                  <a:pt x="30" y="40"/>
                  <a:pt x="31" y="40"/>
                  <a:pt x="33" y="40"/>
                </a:cubicBezTo>
                <a:cubicBezTo>
                  <a:pt x="34" y="40"/>
                  <a:pt x="36" y="40"/>
                  <a:pt x="37" y="39"/>
                </a:cubicBezTo>
                <a:cubicBezTo>
                  <a:pt x="38" y="38"/>
                  <a:pt x="38" y="37"/>
                  <a:pt x="38" y="37"/>
                </a:cubicBezTo>
                <a:cubicBezTo>
                  <a:pt x="38" y="36"/>
                  <a:pt x="38" y="36"/>
                  <a:pt x="38" y="36"/>
                </a:cubicBezTo>
                <a:cubicBezTo>
                  <a:pt x="38" y="36"/>
                  <a:pt x="38" y="36"/>
                  <a:pt x="38" y="36"/>
                </a:cubicBezTo>
                <a:cubicBezTo>
                  <a:pt x="38" y="35"/>
                  <a:pt x="38" y="35"/>
                  <a:pt x="37" y="34"/>
                </a:cubicBezTo>
                <a:cubicBezTo>
                  <a:pt x="37" y="34"/>
                  <a:pt x="37" y="34"/>
                  <a:pt x="37" y="34"/>
                </a:cubicBezTo>
                <a:cubicBezTo>
                  <a:pt x="37" y="34"/>
                  <a:pt x="37" y="34"/>
                  <a:pt x="37"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79" name="Freeform 67"/>
          <p:cNvSpPr>
            <a:spLocks noEditPoints="1"/>
          </p:cNvSpPr>
          <p:nvPr/>
        </p:nvSpPr>
        <p:spPr bwMode="auto">
          <a:xfrm>
            <a:off x="6608763" y="1504950"/>
            <a:ext cx="155575" cy="142875"/>
          </a:xfrm>
          <a:custGeom>
            <a:avLst/>
            <a:gdLst>
              <a:gd name="T0" fmla="*/ 30 w 49"/>
              <a:gd name="T1" fmla="*/ 1 h 45"/>
              <a:gd name="T2" fmla="*/ 30 w 49"/>
              <a:gd name="T3" fmla="*/ 1 h 45"/>
              <a:gd name="T4" fmla="*/ 46 w 49"/>
              <a:gd name="T5" fmla="*/ 17 h 45"/>
              <a:gd name="T6" fmla="*/ 46 w 49"/>
              <a:gd name="T7" fmla="*/ 20 h 45"/>
              <a:gd name="T8" fmla="*/ 46 w 49"/>
              <a:gd name="T9" fmla="*/ 20 h 45"/>
              <a:gd name="T10" fmla="*/ 22 w 49"/>
              <a:gd name="T11" fmla="*/ 44 h 45"/>
              <a:gd name="T12" fmla="*/ 19 w 49"/>
              <a:gd name="T13" fmla="*/ 44 h 45"/>
              <a:gd name="T14" fmla="*/ 19 w 49"/>
              <a:gd name="T15" fmla="*/ 44 h 45"/>
              <a:gd name="T16" fmla="*/ 3 w 49"/>
              <a:gd name="T17" fmla="*/ 29 h 45"/>
              <a:gd name="T18" fmla="*/ 3 w 49"/>
              <a:gd name="T19" fmla="*/ 26 h 45"/>
              <a:gd name="T20" fmla="*/ 3 w 49"/>
              <a:gd name="T21" fmla="*/ 26 h 45"/>
              <a:gd name="T22" fmla="*/ 28 w 49"/>
              <a:gd name="T23" fmla="*/ 1 h 45"/>
              <a:gd name="T24" fmla="*/ 30 w 49"/>
              <a:gd name="T25" fmla="*/ 1 h 45"/>
              <a:gd name="T26" fmla="*/ 47 w 49"/>
              <a:gd name="T27" fmla="*/ 22 h 45"/>
              <a:gd name="T28" fmla="*/ 47 w 49"/>
              <a:gd name="T29" fmla="*/ 22 h 45"/>
              <a:gd name="T30" fmla="*/ 34 w 49"/>
              <a:gd name="T31" fmla="*/ 35 h 45"/>
              <a:gd name="T32" fmla="*/ 34 w 49"/>
              <a:gd name="T33" fmla="*/ 37 h 45"/>
              <a:gd name="T34" fmla="*/ 35 w 49"/>
              <a:gd name="T35" fmla="*/ 37 h 45"/>
              <a:gd name="T36" fmla="*/ 48 w 49"/>
              <a:gd name="T37" fmla="*/ 24 h 45"/>
              <a:gd name="T38" fmla="*/ 48 w 49"/>
              <a:gd name="T39" fmla="*/ 22 h 45"/>
              <a:gd name="T40" fmla="*/ 47 w 49"/>
              <a:gd name="T41" fmla="*/ 22 h 45"/>
              <a:gd name="T42" fmla="*/ 47 w 49"/>
              <a:gd name="T43" fmla="*/ 27 h 45"/>
              <a:gd name="T44" fmla="*/ 47 w 49"/>
              <a:gd name="T45" fmla="*/ 27 h 45"/>
              <a:gd name="T46" fmla="*/ 38 w 49"/>
              <a:gd name="T47" fmla="*/ 36 h 45"/>
              <a:gd name="T48" fmla="*/ 38 w 49"/>
              <a:gd name="T49" fmla="*/ 37 h 45"/>
              <a:gd name="T50" fmla="*/ 40 w 49"/>
              <a:gd name="T51" fmla="*/ 37 h 45"/>
              <a:gd name="T52" fmla="*/ 49 w 49"/>
              <a:gd name="T53" fmla="*/ 28 h 45"/>
              <a:gd name="T54" fmla="*/ 49 w 49"/>
              <a:gd name="T55" fmla="*/ 27 h 45"/>
              <a:gd name="T56" fmla="*/ 47 w 49"/>
              <a:gd name="T57" fmla="*/ 27 h 45"/>
              <a:gd name="T58" fmla="*/ 14 w 49"/>
              <a:gd name="T59" fmla="*/ 9 h 45"/>
              <a:gd name="T60" fmla="*/ 14 w 49"/>
              <a:gd name="T61" fmla="*/ 9 h 45"/>
              <a:gd name="T62" fmla="*/ 1 w 49"/>
              <a:gd name="T63" fmla="*/ 22 h 45"/>
              <a:gd name="T64" fmla="*/ 1 w 49"/>
              <a:gd name="T65" fmla="*/ 23 h 45"/>
              <a:gd name="T66" fmla="*/ 3 w 49"/>
              <a:gd name="T67" fmla="*/ 23 h 45"/>
              <a:gd name="T68" fmla="*/ 16 w 49"/>
              <a:gd name="T69" fmla="*/ 11 h 45"/>
              <a:gd name="T70" fmla="*/ 16 w 49"/>
              <a:gd name="T71" fmla="*/ 9 h 45"/>
              <a:gd name="T72" fmla="*/ 14 w 49"/>
              <a:gd name="T73" fmla="*/ 9 h 45"/>
              <a:gd name="T74" fmla="*/ 9 w 49"/>
              <a:gd name="T75" fmla="*/ 8 h 45"/>
              <a:gd name="T76" fmla="*/ 9 w 49"/>
              <a:gd name="T77" fmla="*/ 8 h 45"/>
              <a:gd name="T78" fmla="*/ 1 w 49"/>
              <a:gd name="T79" fmla="*/ 17 h 45"/>
              <a:gd name="T80" fmla="*/ 1 w 49"/>
              <a:gd name="T81" fmla="*/ 19 h 45"/>
              <a:gd name="T82" fmla="*/ 2 w 49"/>
              <a:gd name="T83" fmla="*/ 19 h 45"/>
              <a:gd name="T84" fmla="*/ 11 w 49"/>
              <a:gd name="T85" fmla="*/ 10 h 45"/>
              <a:gd name="T86" fmla="*/ 11 w 49"/>
              <a:gd name="T87" fmla="*/ 8 h 45"/>
              <a:gd name="T88" fmla="*/ 9 w 49"/>
              <a:gd name="T89" fmla="*/ 8 h 45"/>
              <a:gd name="T90" fmla="*/ 12 w 49"/>
              <a:gd name="T91" fmla="*/ 30 h 45"/>
              <a:gd name="T92" fmla="*/ 12 w 49"/>
              <a:gd name="T93" fmla="*/ 30 h 45"/>
              <a:gd name="T94" fmla="*/ 17 w 49"/>
              <a:gd name="T95" fmla="*/ 35 h 45"/>
              <a:gd name="T96" fmla="*/ 18 w 49"/>
              <a:gd name="T97" fmla="*/ 35 h 45"/>
              <a:gd name="T98" fmla="*/ 18 w 49"/>
              <a:gd name="T99" fmla="*/ 34 h 45"/>
              <a:gd name="T100" fmla="*/ 13 w 49"/>
              <a:gd name="T101" fmla="*/ 29 h 45"/>
              <a:gd name="T102" fmla="*/ 12 w 49"/>
              <a:gd name="T103" fmla="*/ 29 h 45"/>
              <a:gd name="T104" fmla="*/ 12 w 49"/>
              <a:gd name="T105" fmla="*/ 30 h 45"/>
              <a:gd name="T106" fmla="*/ 42 w 49"/>
              <a:gd name="T107" fmla="*/ 18 h 45"/>
              <a:gd name="T108" fmla="*/ 42 w 49"/>
              <a:gd name="T109" fmla="*/ 18 h 45"/>
              <a:gd name="T110" fmla="*/ 29 w 49"/>
              <a:gd name="T111" fmla="*/ 5 h 45"/>
              <a:gd name="T112" fmla="*/ 7 w 49"/>
              <a:gd name="T113" fmla="*/ 27 h 45"/>
              <a:gd name="T114" fmla="*/ 20 w 49"/>
              <a:gd name="T115" fmla="*/ 40 h 45"/>
              <a:gd name="T116" fmla="*/ 42 w 49"/>
              <a:gd name="T117" fmla="*/ 1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5">
                <a:moveTo>
                  <a:pt x="30" y="1"/>
                </a:moveTo>
                <a:cubicBezTo>
                  <a:pt x="30" y="1"/>
                  <a:pt x="30" y="1"/>
                  <a:pt x="30" y="1"/>
                </a:cubicBezTo>
                <a:cubicBezTo>
                  <a:pt x="46" y="17"/>
                  <a:pt x="46" y="17"/>
                  <a:pt x="46" y="17"/>
                </a:cubicBezTo>
                <a:cubicBezTo>
                  <a:pt x="47" y="18"/>
                  <a:pt x="47" y="19"/>
                  <a:pt x="46" y="20"/>
                </a:cubicBezTo>
                <a:cubicBezTo>
                  <a:pt x="46" y="20"/>
                  <a:pt x="46" y="20"/>
                  <a:pt x="46" y="20"/>
                </a:cubicBezTo>
                <a:cubicBezTo>
                  <a:pt x="22" y="44"/>
                  <a:pt x="22" y="44"/>
                  <a:pt x="22" y="44"/>
                </a:cubicBezTo>
                <a:cubicBezTo>
                  <a:pt x="21" y="45"/>
                  <a:pt x="20" y="45"/>
                  <a:pt x="19" y="44"/>
                </a:cubicBezTo>
                <a:cubicBezTo>
                  <a:pt x="19" y="44"/>
                  <a:pt x="19" y="44"/>
                  <a:pt x="19" y="44"/>
                </a:cubicBezTo>
                <a:cubicBezTo>
                  <a:pt x="3" y="29"/>
                  <a:pt x="3" y="29"/>
                  <a:pt x="3" y="29"/>
                </a:cubicBezTo>
                <a:cubicBezTo>
                  <a:pt x="2" y="28"/>
                  <a:pt x="2" y="27"/>
                  <a:pt x="3" y="26"/>
                </a:cubicBezTo>
                <a:cubicBezTo>
                  <a:pt x="3" y="26"/>
                  <a:pt x="3" y="26"/>
                  <a:pt x="3" y="26"/>
                </a:cubicBezTo>
                <a:cubicBezTo>
                  <a:pt x="28" y="1"/>
                  <a:pt x="28" y="1"/>
                  <a:pt x="28" y="1"/>
                </a:cubicBezTo>
                <a:cubicBezTo>
                  <a:pt x="28" y="0"/>
                  <a:pt x="30" y="0"/>
                  <a:pt x="30" y="1"/>
                </a:cubicBezTo>
                <a:close/>
                <a:moveTo>
                  <a:pt x="47" y="22"/>
                </a:moveTo>
                <a:cubicBezTo>
                  <a:pt x="47" y="22"/>
                  <a:pt x="47" y="22"/>
                  <a:pt x="47" y="22"/>
                </a:cubicBezTo>
                <a:cubicBezTo>
                  <a:pt x="34" y="35"/>
                  <a:pt x="34" y="35"/>
                  <a:pt x="34" y="35"/>
                </a:cubicBezTo>
                <a:cubicBezTo>
                  <a:pt x="33" y="36"/>
                  <a:pt x="33" y="36"/>
                  <a:pt x="34" y="37"/>
                </a:cubicBezTo>
                <a:cubicBezTo>
                  <a:pt x="34" y="37"/>
                  <a:pt x="35" y="37"/>
                  <a:pt x="35" y="37"/>
                </a:cubicBezTo>
                <a:cubicBezTo>
                  <a:pt x="48" y="24"/>
                  <a:pt x="48" y="24"/>
                  <a:pt x="48" y="24"/>
                </a:cubicBezTo>
                <a:cubicBezTo>
                  <a:pt x="49" y="24"/>
                  <a:pt x="49" y="23"/>
                  <a:pt x="48" y="22"/>
                </a:cubicBezTo>
                <a:cubicBezTo>
                  <a:pt x="48" y="22"/>
                  <a:pt x="47" y="22"/>
                  <a:pt x="47" y="22"/>
                </a:cubicBezTo>
                <a:close/>
                <a:moveTo>
                  <a:pt x="47" y="27"/>
                </a:moveTo>
                <a:cubicBezTo>
                  <a:pt x="47" y="27"/>
                  <a:pt x="47" y="27"/>
                  <a:pt x="47" y="27"/>
                </a:cubicBezTo>
                <a:cubicBezTo>
                  <a:pt x="38" y="36"/>
                  <a:pt x="38" y="36"/>
                  <a:pt x="38" y="36"/>
                </a:cubicBezTo>
                <a:cubicBezTo>
                  <a:pt x="38" y="36"/>
                  <a:pt x="38" y="37"/>
                  <a:pt x="38" y="37"/>
                </a:cubicBezTo>
                <a:cubicBezTo>
                  <a:pt x="39" y="38"/>
                  <a:pt x="39" y="38"/>
                  <a:pt x="40" y="37"/>
                </a:cubicBezTo>
                <a:cubicBezTo>
                  <a:pt x="49" y="28"/>
                  <a:pt x="49" y="28"/>
                  <a:pt x="49" y="28"/>
                </a:cubicBezTo>
                <a:cubicBezTo>
                  <a:pt x="49" y="28"/>
                  <a:pt x="49" y="27"/>
                  <a:pt x="49" y="27"/>
                </a:cubicBezTo>
                <a:cubicBezTo>
                  <a:pt x="48" y="26"/>
                  <a:pt x="47" y="26"/>
                  <a:pt x="47" y="27"/>
                </a:cubicBezTo>
                <a:close/>
                <a:moveTo>
                  <a:pt x="14" y="9"/>
                </a:moveTo>
                <a:cubicBezTo>
                  <a:pt x="14" y="9"/>
                  <a:pt x="14" y="9"/>
                  <a:pt x="14" y="9"/>
                </a:cubicBezTo>
                <a:cubicBezTo>
                  <a:pt x="1" y="22"/>
                  <a:pt x="1" y="22"/>
                  <a:pt x="1" y="22"/>
                </a:cubicBezTo>
                <a:cubicBezTo>
                  <a:pt x="1" y="22"/>
                  <a:pt x="1" y="23"/>
                  <a:pt x="1" y="23"/>
                </a:cubicBezTo>
                <a:cubicBezTo>
                  <a:pt x="2" y="24"/>
                  <a:pt x="2" y="24"/>
                  <a:pt x="3" y="23"/>
                </a:cubicBezTo>
                <a:cubicBezTo>
                  <a:pt x="16" y="11"/>
                  <a:pt x="16" y="11"/>
                  <a:pt x="16" y="11"/>
                </a:cubicBezTo>
                <a:cubicBezTo>
                  <a:pt x="16" y="10"/>
                  <a:pt x="16" y="9"/>
                  <a:pt x="16" y="9"/>
                </a:cubicBezTo>
                <a:cubicBezTo>
                  <a:pt x="15" y="8"/>
                  <a:pt x="14" y="8"/>
                  <a:pt x="14" y="9"/>
                </a:cubicBezTo>
                <a:close/>
                <a:moveTo>
                  <a:pt x="9" y="8"/>
                </a:moveTo>
                <a:cubicBezTo>
                  <a:pt x="9" y="8"/>
                  <a:pt x="9" y="8"/>
                  <a:pt x="9" y="8"/>
                </a:cubicBezTo>
                <a:cubicBezTo>
                  <a:pt x="1" y="17"/>
                  <a:pt x="1" y="17"/>
                  <a:pt x="1" y="17"/>
                </a:cubicBezTo>
                <a:cubicBezTo>
                  <a:pt x="0" y="18"/>
                  <a:pt x="0" y="18"/>
                  <a:pt x="1" y="19"/>
                </a:cubicBezTo>
                <a:cubicBezTo>
                  <a:pt x="1" y="19"/>
                  <a:pt x="2" y="19"/>
                  <a:pt x="2" y="19"/>
                </a:cubicBezTo>
                <a:cubicBezTo>
                  <a:pt x="11" y="10"/>
                  <a:pt x="11" y="10"/>
                  <a:pt x="11" y="10"/>
                </a:cubicBezTo>
                <a:cubicBezTo>
                  <a:pt x="12" y="10"/>
                  <a:pt x="12" y="9"/>
                  <a:pt x="11" y="8"/>
                </a:cubicBezTo>
                <a:cubicBezTo>
                  <a:pt x="11" y="8"/>
                  <a:pt x="10" y="8"/>
                  <a:pt x="9" y="8"/>
                </a:cubicBezTo>
                <a:close/>
                <a:moveTo>
                  <a:pt x="12" y="30"/>
                </a:moveTo>
                <a:cubicBezTo>
                  <a:pt x="12" y="30"/>
                  <a:pt x="12" y="30"/>
                  <a:pt x="12" y="30"/>
                </a:cubicBezTo>
                <a:cubicBezTo>
                  <a:pt x="17" y="35"/>
                  <a:pt x="17" y="35"/>
                  <a:pt x="17" y="35"/>
                </a:cubicBezTo>
                <a:cubicBezTo>
                  <a:pt x="17" y="36"/>
                  <a:pt x="18" y="36"/>
                  <a:pt x="18" y="35"/>
                </a:cubicBezTo>
                <a:cubicBezTo>
                  <a:pt x="19" y="35"/>
                  <a:pt x="19" y="34"/>
                  <a:pt x="18" y="34"/>
                </a:cubicBezTo>
                <a:cubicBezTo>
                  <a:pt x="13" y="29"/>
                  <a:pt x="13" y="29"/>
                  <a:pt x="13" y="29"/>
                </a:cubicBezTo>
                <a:cubicBezTo>
                  <a:pt x="13" y="28"/>
                  <a:pt x="12" y="28"/>
                  <a:pt x="12" y="29"/>
                </a:cubicBezTo>
                <a:cubicBezTo>
                  <a:pt x="11" y="29"/>
                  <a:pt x="11" y="30"/>
                  <a:pt x="12" y="30"/>
                </a:cubicBezTo>
                <a:close/>
                <a:moveTo>
                  <a:pt x="42" y="18"/>
                </a:moveTo>
                <a:cubicBezTo>
                  <a:pt x="42" y="18"/>
                  <a:pt x="42" y="18"/>
                  <a:pt x="42" y="18"/>
                </a:cubicBezTo>
                <a:cubicBezTo>
                  <a:pt x="29" y="5"/>
                  <a:pt x="29" y="5"/>
                  <a:pt x="29" y="5"/>
                </a:cubicBezTo>
                <a:cubicBezTo>
                  <a:pt x="7" y="27"/>
                  <a:pt x="7" y="27"/>
                  <a:pt x="7" y="27"/>
                </a:cubicBezTo>
                <a:cubicBezTo>
                  <a:pt x="20" y="40"/>
                  <a:pt x="20" y="40"/>
                  <a:pt x="20" y="40"/>
                </a:cubicBezTo>
                <a:cubicBezTo>
                  <a:pt x="42" y="18"/>
                  <a:pt x="42" y="18"/>
                  <a:pt x="42"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0" name="Freeform 68"/>
          <p:cNvSpPr>
            <a:spLocks/>
          </p:cNvSpPr>
          <p:nvPr/>
        </p:nvSpPr>
        <p:spPr bwMode="auto">
          <a:xfrm>
            <a:off x="6913563" y="1223963"/>
            <a:ext cx="85725" cy="88900"/>
          </a:xfrm>
          <a:custGeom>
            <a:avLst/>
            <a:gdLst>
              <a:gd name="T0" fmla="*/ 1 w 27"/>
              <a:gd name="T1" fmla="*/ 16 h 28"/>
              <a:gd name="T2" fmla="*/ 0 w 27"/>
              <a:gd name="T3" fmla="*/ 14 h 28"/>
              <a:gd name="T4" fmla="*/ 1 w 27"/>
              <a:gd name="T5" fmla="*/ 12 h 28"/>
              <a:gd name="T6" fmla="*/ 20 w 27"/>
              <a:gd name="T7" fmla="*/ 12 h 28"/>
              <a:gd name="T8" fmla="*/ 11 w 27"/>
              <a:gd name="T9" fmla="*/ 3 h 28"/>
              <a:gd name="T10" fmla="*/ 11 w 27"/>
              <a:gd name="T11" fmla="*/ 1 h 28"/>
              <a:gd name="T12" fmla="*/ 14 w 27"/>
              <a:gd name="T13" fmla="*/ 1 h 28"/>
              <a:gd name="T14" fmla="*/ 26 w 27"/>
              <a:gd name="T15" fmla="*/ 13 h 28"/>
              <a:gd name="T16" fmla="*/ 26 w 27"/>
              <a:gd name="T17" fmla="*/ 13 h 28"/>
              <a:gd name="T18" fmla="*/ 26 w 27"/>
              <a:gd name="T19" fmla="*/ 13 h 28"/>
              <a:gd name="T20" fmla="*/ 26 w 27"/>
              <a:gd name="T21" fmla="*/ 13 h 28"/>
              <a:gd name="T22" fmla="*/ 26 w 27"/>
              <a:gd name="T23" fmla="*/ 13 h 28"/>
              <a:gd name="T24" fmla="*/ 26 w 27"/>
              <a:gd name="T25" fmla="*/ 13 h 28"/>
              <a:gd name="T26" fmla="*/ 26 w 27"/>
              <a:gd name="T27" fmla="*/ 13 h 28"/>
              <a:gd name="T28" fmla="*/ 26 w 27"/>
              <a:gd name="T29" fmla="*/ 13 h 28"/>
              <a:gd name="T30" fmla="*/ 26 w 27"/>
              <a:gd name="T31" fmla="*/ 13 h 28"/>
              <a:gd name="T32" fmla="*/ 26 w 27"/>
              <a:gd name="T33" fmla="*/ 14 h 28"/>
              <a:gd name="T34" fmla="*/ 26 w 27"/>
              <a:gd name="T35" fmla="*/ 14 h 28"/>
              <a:gd name="T36" fmla="*/ 26 w 27"/>
              <a:gd name="T37" fmla="*/ 14 h 28"/>
              <a:gd name="T38" fmla="*/ 27 w 27"/>
              <a:gd name="T39" fmla="*/ 14 h 28"/>
              <a:gd name="T40" fmla="*/ 27 w 27"/>
              <a:gd name="T41" fmla="*/ 14 h 28"/>
              <a:gd name="T42" fmla="*/ 27 w 27"/>
              <a:gd name="T43" fmla="*/ 14 h 28"/>
              <a:gd name="T44" fmla="*/ 27 w 27"/>
              <a:gd name="T45" fmla="*/ 14 h 28"/>
              <a:gd name="T46" fmla="*/ 27 w 27"/>
              <a:gd name="T47" fmla="*/ 14 h 28"/>
              <a:gd name="T48" fmla="*/ 27 w 27"/>
              <a:gd name="T49" fmla="*/ 14 h 28"/>
              <a:gd name="T50" fmla="*/ 26 w 27"/>
              <a:gd name="T51" fmla="*/ 14 h 28"/>
              <a:gd name="T52" fmla="*/ 26 w 27"/>
              <a:gd name="T53" fmla="*/ 15 h 28"/>
              <a:gd name="T54" fmla="*/ 26 w 27"/>
              <a:gd name="T55" fmla="*/ 15 h 28"/>
              <a:gd name="T56" fmla="*/ 26 w 27"/>
              <a:gd name="T57" fmla="*/ 15 h 28"/>
              <a:gd name="T58" fmla="*/ 26 w 27"/>
              <a:gd name="T59" fmla="*/ 15 h 28"/>
              <a:gd name="T60" fmla="*/ 26 w 27"/>
              <a:gd name="T61" fmla="*/ 15 h 28"/>
              <a:gd name="T62" fmla="*/ 26 w 27"/>
              <a:gd name="T63" fmla="*/ 15 h 28"/>
              <a:gd name="T64" fmla="*/ 26 w 27"/>
              <a:gd name="T65" fmla="*/ 15 h 28"/>
              <a:gd name="T66" fmla="*/ 26 w 27"/>
              <a:gd name="T67" fmla="*/ 15 h 28"/>
              <a:gd name="T68" fmla="*/ 26 w 27"/>
              <a:gd name="T69" fmla="*/ 15 h 28"/>
              <a:gd name="T70" fmla="*/ 26 w 27"/>
              <a:gd name="T71" fmla="*/ 15 h 28"/>
              <a:gd name="T72" fmla="*/ 26 w 27"/>
              <a:gd name="T73" fmla="*/ 16 h 28"/>
              <a:gd name="T74" fmla="*/ 14 w 27"/>
              <a:gd name="T75" fmla="*/ 28 h 28"/>
              <a:gd name="T76" fmla="*/ 11 w 27"/>
              <a:gd name="T77" fmla="*/ 28 h 28"/>
              <a:gd name="T78" fmla="*/ 11 w 27"/>
              <a:gd name="T79" fmla="*/ 25 h 28"/>
              <a:gd name="T80" fmla="*/ 20 w 27"/>
              <a:gd name="T81" fmla="*/ 16 h 28"/>
              <a:gd name="T82" fmla="*/ 1 w 27"/>
              <a:gd name="T8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8">
                <a:moveTo>
                  <a:pt x="1" y="16"/>
                </a:moveTo>
                <a:cubicBezTo>
                  <a:pt x="0" y="16"/>
                  <a:pt x="0" y="15"/>
                  <a:pt x="0" y="14"/>
                </a:cubicBezTo>
                <a:cubicBezTo>
                  <a:pt x="0" y="13"/>
                  <a:pt x="0" y="12"/>
                  <a:pt x="1" y="12"/>
                </a:cubicBezTo>
                <a:cubicBezTo>
                  <a:pt x="20" y="12"/>
                  <a:pt x="20" y="12"/>
                  <a:pt x="20" y="12"/>
                </a:cubicBezTo>
                <a:cubicBezTo>
                  <a:pt x="11" y="3"/>
                  <a:pt x="11" y="3"/>
                  <a:pt x="11" y="3"/>
                </a:cubicBezTo>
                <a:cubicBezTo>
                  <a:pt x="10" y="3"/>
                  <a:pt x="10" y="1"/>
                  <a:pt x="11" y="1"/>
                </a:cubicBezTo>
                <a:cubicBezTo>
                  <a:pt x="12" y="0"/>
                  <a:pt x="13" y="0"/>
                  <a:pt x="14" y="1"/>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3"/>
                  <a:pt x="26" y="13"/>
                </a:cubicBezTo>
                <a:cubicBezTo>
                  <a:pt x="26" y="13"/>
                  <a:pt x="26" y="14"/>
                  <a:pt x="26" y="14"/>
                </a:cubicBezTo>
                <a:cubicBezTo>
                  <a:pt x="26" y="14"/>
                  <a:pt x="26" y="14"/>
                  <a:pt x="26" y="14"/>
                </a:cubicBezTo>
                <a:cubicBezTo>
                  <a:pt x="26" y="14"/>
                  <a:pt x="26" y="14"/>
                  <a:pt x="26"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7" y="14"/>
                  <a:pt x="27" y="14"/>
                  <a:pt x="27" y="14"/>
                </a:cubicBezTo>
                <a:cubicBezTo>
                  <a:pt x="26" y="14"/>
                  <a:pt x="26" y="14"/>
                  <a:pt x="26" y="14"/>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5"/>
                  <a:pt x="26" y="15"/>
                  <a:pt x="26" y="15"/>
                </a:cubicBezTo>
                <a:cubicBezTo>
                  <a:pt x="26" y="16"/>
                  <a:pt x="26" y="16"/>
                  <a:pt x="26" y="16"/>
                </a:cubicBezTo>
                <a:cubicBezTo>
                  <a:pt x="14" y="28"/>
                  <a:pt x="14" y="28"/>
                  <a:pt x="14" y="28"/>
                </a:cubicBezTo>
                <a:cubicBezTo>
                  <a:pt x="13" y="28"/>
                  <a:pt x="12" y="28"/>
                  <a:pt x="11" y="28"/>
                </a:cubicBezTo>
                <a:cubicBezTo>
                  <a:pt x="10" y="27"/>
                  <a:pt x="10" y="26"/>
                  <a:pt x="11" y="25"/>
                </a:cubicBezTo>
                <a:cubicBezTo>
                  <a:pt x="20" y="16"/>
                  <a:pt x="20" y="16"/>
                  <a:pt x="20" y="16"/>
                </a:cubicBezTo>
                <a:cubicBezTo>
                  <a:pt x="1" y="16"/>
                  <a:pt x="1" y="16"/>
                  <a:pt x="1"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1" name="Freeform 69"/>
          <p:cNvSpPr>
            <a:spLocks/>
          </p:cNvSpPr>
          <p:nvPr/>
        </p:nvSpPr>
        <p:spPr bwMode="auto">
          <a:xfrm>
            <a:off x="7197725" y="1223963"/>
            <a:ext cx="85725" cy="88900"/>
          </a:xfrm>
          <a:custGeom>
            <a:avLst/>
            <a:gdLst>
              <a:gd name="T0" fmla="*/ 25 w 27"/>
              <a:gd name="T1" fmla="*/ 16 h 28"/>
              <a:gd name="T2" fmla="*/ 27 w 27"/>
              <a:gd name="T3" fmla="*/ 14 h 28"/>
              <a:gd name="T4" fmla="*/ 25 w 27"/>
              <a:gd name="T5" fmla="*/ 12 h 28"/>
              <a:gd name="T6" fmla="*/ 7 w 27"/>
              <a:gd name="T7" fmla="*/ 12 h 28"/>
              <a:gd name="T8" fmla="*/ 16 w 27"/>
              <a:gd name="T9" fmla="*/ 3 h 28"/>
              <a:gd name="T10" fmla="*/ 16 w 27"/>
              <a:gd name="T11" fmla="*/ 1 h 28"/>
              <a:gd name="T12" fmla="*/ 13 w 27"/>
              <a:gd name="T13" fmla="*/ 1 h 28"/>
              <a:gd name="T14" fmla="*/ 1 w 27"/>
              <a:gd name="T15" fmla="*/ 13 h 28"/>
              <a:gd name="T16" fmla="*/ 1 w 27"/>
              <a:gd name="T17" fmla="*/ 13 h 28"/>
              <a:gd name="T18" fmla="*/ 1 w 27"/>
              <a:gd name="T19" fmla="*/ 13 h 28"/>
              <a:gd name="T20" fmla="*/ 1 w 27"/>
              <a:gd name="T21" fmla="*/ 13 h 28"/>
              <a:gd name="T22" fmla="*/ 1 w 27"/>
              <a:gd name="T23" fmla="*/ 13 h 28"/>
              <a:gd name="T24" fmla="*/ 0 w 27"/>
              <a:gd name="T25" fmla="*/ 13 h 28"/>
              <a:gd name="T26" fmla="*/ 0 w 27"/>
              <a:gd name="T27" fmla="*/ 13 h 28"/>
              <a:gd name="T28" fmla="*/ 0 w 27"/>
              <a:gd name="T29" fmla="*/ 13 h 28"/>
              <a:gd name="T30" fmla="*/ 0 w 27"/>
              <a:gd name="T31" fmla="*/ 13 h 28"/>
              <a:gd name="T32" fmla="*/ 0 w 27"/>
              <a:gd name="T33" fmla="*/ 14 h 28"/>
              <a:gd name="T34" fmla="*/ 0 w 27"/>
              <a:gd name="T35" fmla="*/ 14 h 28"/>
              <a:gd name="T36" fmla="*/ 0 w 27"/>
              <a:gd name="T37" fmla="*/ 14 h 28"/>
              <a:gd name="T38" fmla="*/ 0 w 27"/>
              <a:gd name="T39" fmla="*/ 14 h 28"/>
              <a:gd name="T40" fmla="*/ 0 w 27"/>
              <a:gd name="T41" fmla="*/ 14 h 28"/>
              <a:gd name="T42" fmla="*/ 0 w 27"/>
              <a:gd name="T43" fmla="*/ 14 h 28"/>
              <a:gd name="T44" fmla="*/ 0 w 27"/>
              <a:gd name="T45" fmla="*/ 14 h 28"/>
              <a:gd name="T46" fmla="*/ 0 w 27"/>
              <a:gd name="T47" fmla="*/ 14 h 28"/>
              <a:gd name="T48" fmla="*/ 0 w 27"/>
              <a:gd name="T49" fmla="*/ 14 h 28"/>
              <a:gd name="T50" fmla="*/ 0 w 27"/>
              <a:gd name="T51" fmla="*/ 14 h 28"/>
              <a:gd name="T52" fmla="*/ 0 w 27"/>
              <a:gd name="T53" fmla="*/ 15 h 28"/>
              <a:gd name="T54" fmla="*/ 0 w 27"/>
              <a:gd name="T55" fmla="*/ 15 h 28"/>
              <a:gd name="T56" fmla="*/ 0 w 27"/>
              <a:gd name="T57" fmla="*/ 15 h 28"/>
              <a:gd name="T58" fmla="*/ 0 w 27"/>
              <a:gd name="T59" fmla="*/ 15 h 28"/>
              <a:gd name="T60" fmla="*/ 0 w 27"/>
              <a:gd name="T61" fmla="*/ 15 h 28"/>
              <a:gd name="T62" fmla="*/ 0 w 27"/>
              <a:gd name="T63" fmla="*/ 15 h 28"/>
              <a:gd name="T64" fmla="*/ 1 w 27"/>
              <a:gd name="T65" fmla="*/ 15 h 28"/>
              <a:gd name="T66" fmla="*/ 1 w 27"/>
              <a:gd name="T67" fmla="*/ 15 h 28"/>
              <a:gd name="T68" fmla="*/ 1 w 27"/>
              <a:gd name="T69" fmla="*/ 15 h 28"/>
              <a:gd name="T70" fmla="*/ 1 w 27"/>
              <a:gd name="T71" fmla="*/ 15 h 28"/>
              <a:gd name="T72" fmla="*/ 1 w 27"/>
              <a:gd name="T73" fmla="*/ 16 h 28"/>
              <a:gd name="T74" fmla="*/ 13 w 27"/>
              <a:gd name="T75" fmla="*/ 28 h 28"/>
              <a:gd name="T76" fmla="*/ 16 w 27"/>
              <a:gd name="T77" fmla="*/ 28 h 28"/>
              <a:gd name="T78" fmla="*/ 16 w 27"/>
              <a:gd name="T79" fmla="*/ 25 h 28"/>
              <a:gd name="T80" fmla="*/ 7 w 27"/>
              <a:gd name="T81" fmla="*/ 16 h 28"/>
              <a:gd name="T82" fmla="*/ 25 w 27"/>
              <a:gd name="T83" fmla="*/ 1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28">
                <a:moveTo>
                  <a:pt x="25" y="16"/>
                </a:moveTo>
                <a:cubicBezTo>
                  <a:pt x="26" y="16"/>
                  <a:pt x="27" y="15"/>
                  <a:pt x="27" y="14"/>
                </a:cubicBezTo>
                <a:cubicBezTo>
                  <a:pt x="27" y="13"/>
                  <a:pt x="26" y="12"/>
                  <a:pt x="25" y="12"/>
                </a:cubicBezTo>
                <a:cubicBezTo>
                  <a:pt x="7" y="12"/>
                  <a:pt x="7" y="12"/>
                  <a:pt x="7" y="12"/>
                </a:cubicBezTo>
                <a:cubicBezTo>
                  <a:pt x="16" y="3"/>
                  <a:pt x="16" y="3"/>
                  <a:pt x="16" y="3"/>
                </a:cubicBezTo>
                <a:cubicBezTo>
                  <a:pt x="16" y="3"/>
                  <a:pt x="16" y="1"/>
                  <a:pt x="16" y="1"/>
                </a:cubicBezTo>
                <a:cubicBezTo>
                  <a:pt x="15" y="0"/>
                  <a:pt x="14" y="0"/>
                  <a:pt x="13" y="1"/>
                </a:cubicBezTo>
                <a:cubicBezTo>
                  <a:pt x="1" y="13"/>
                  <a:pt x="1" y="13"/>
                  <a:pt x="1" y="13"/>
                </a:cubicBezTo>
                <a:cubicBezTo>
                  <a:pt x="1" y="13"/>
                  <a:pt x="1" y="13"/>
                  <a:pt x="1" y="13"/>
                </a:cubicBezTo>
                <a:cubicBezTo>
                  <a:pt x="1" y="13"/>
                  <a:pt x="1" y="13"/>
                  <a:pt x="1" y="13"/>
                </a:cubicBezTo>
                <a:cubicBezTo>
                  <a:pt x="1" y="13"/>
                  <a:pt x="1" y="13"/>
                  <a:pt x="1" y="13"/>
                </a:cubicBezTo>
                <a:cubicBezTo>
                  <a:pt x="1" y="13"/>
                  <a:pt x="1" y="13"/>
                  <a:pt x="1" y="13"/>
                </a:cubicBezTo>
                <a:cubicBezTo>
                  <a:pt x="1" y="13"/>
                  <a:pt x="0" y="13"/>
                  <a:pt x="0" y="13"/>
                </a:cubicBezTo>
                <a:cubicBezTo>
                  <a:pt x="0" y="13"/>
                  <a:pt x="0" y="13"/>
                  <a:pt x="0" y="13"/>
                </a:cubicBezTo>
                <a:cubicBezTo>
                  <a:pt x="0" y="13"/>
                  <a:pt x="0" y="13"/>
                  <a:pt x="0" y="13"/>
                </a:cubicBezTo>
                <a:cubicBezTo>
                  <a:pt x="0" y="13"/>
                  <a:pt x="0" y="13"/>
                  <a:pt x="0" y="13"/>
                </a:cubicBezTo>
                <a:cubicBezTo>
                  <a:pt x="0" y="13"/>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4"/>
                  <a:pt x="0" y="14"/>
                  <a:pt x="0" y="14"/>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0" y="15"/>
                  <a:pt x="0" y="15"/>
                </a:cubicBezTo>
                <a:cubicBezTo>
                  <a:pt x="0" y="15"/>
                  <a:pt x="1" y="15"/>
                  <a:pt x="1" y="15"/>
                </a:cubicBezTo>
                <a:cubicBezTo>
                  <a:pt x="1" y="15"/>
                  <a:pt x="1" y="15"/>
                  <a:pt x="1" y="15"/>
                </a:cubicBezTo>
                <a:cubicBezTo>
                  <a:pt x="1" y="15"/>
                  <a:pt x="1" y="15"/>
                  <a:pt x="1" y="15"/>
                </a:cubicBezTo>
                <a:cubicBezTo>
                  <a:pt x="1" y="15"/>
                  <a:pt x="1" y="15"/>
                  <a:pt x="1" y="15"/>
                </a:cubicBezTo>
                <a:cubicBezTo>
                  <a:pt x="1" y="16"/>
                  <a:pt x="1" y="16"/>
                  <a:pt x="1" y="16"/>
                </a:cubicBezTo>
                <a:cubicBezTo>
                  <a:pt x="13" y="28"/>
                  <a:pt x="13" y="28"/>
                  <a:pt x="13" y="28"/>
                </a:cubicBezTo>
                <a:cubicBezTo>
                  <a:pt x="14" y="28"/>
                  <a:pt x="15" y="28"/>
                  <a:pt x="16" y="28"/>
                </a:cubicBezTo>
                <a:cubicBezTo>
                  <a:pt x="16" y="27"/>
                  <a:pt x="16" y="26"/>
                  <a:pt x="16" y="25"/>
                </a:cubicBezTo>
                <a:cubicBezTo>
                  <a:pt x="7" y="16"/>
                  <a:pt x="7" y="16"/>
                  <a:pt x="7" y="16"/>
                </a:cubicBezTo>
                <a:cubicBezTo>
                  <a:pt x="25" y="16"/>
                  <a:pt x="25" y="16"/>
                  <a:pt x="25"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2" name="Freeform 70"/>
          <p:cNvSpPr>
            <a:spLocks noEditPoints="1"/>
          </p:cNvSpPr>
          <p:nvPr/>
        </p:nvSpPr>
        <p:spPr bwMode="auto">
          <a:xfrm>
            <a:off x="7470775" y="1217613"/>
            <a:ext cx="101600" cy="101600"/>
          </a:xfrm>
          <a:custGeom>
            <a:avLst/>
            <a:gdLst>
              <a:gd name="T0" fmla="*/ 16 w 32"/>
              <a:gd name="T1" fmla="*/ 0 h 32"/>
              <a:gd name="T2" fmla="*/ 27 w 32"/>
              <a:gd name="T3" fmla="*/ 5 h 32"/>
              <a:gd name="T4" fmla="*/ 27 w 32"/>
              <a:gd name="T5" fmla="*/ 5 h 32"/>
              <a:gd name="T6" fmla="*/ 32 w 32"/>
              <a:gd name="T7" fmla="*/ 16 h 32"/>
              <a:gd name="T8" fmla="*/ 27 w 32"/>
              <a:gd name="T9" fmla="*/ 27 h 32"/>
              <a:gd name="T10" fmla="*/ 27 w 32"/>
              <a:gd name="T11" fmla="*/ 27 h 32"/>
              <a:gd name="T12" fmla="*/ 16 w 32"/>
              <a:gd name="T13" fmla="*/ 32 h 32"/>
              <a:gd name="T14" fmla="*/ 5 w 32"/>
              <a:gd name="T15" fmla="*/ 27 h 32"/>
              <a:gd name="T16" fmla="*/ 5 w 32"/>
              <a:gd name="T17" fmla="*/ 27 h 32"/>
              <a:gd name="T18" fmla="*/ 0 w 32"/>
              <a:gd name="T19" fmla="*/ 16 h 32"/>
              <a:gd name="T20" fmla="*/ 5 w 32"/>
              <a:gd name="T21" fmla="*/ 5 h 32"/>
              <a:gd name="T22" fmla="*/ 5 w 32"/>
              <a:gd name="T23" fmla="*/ 5 h 32"/>
              <a:gd name="T24" fmla="*/ 16 w 32"/>
              <a:gd name="T25" fmla="*/ 0 h 32"/>
              <a:gd name="T26" fmla="*/ 25 w 32"/>
              <a:gd name="T27" fmla="*/ 9 h 32"/>
              <a:gd name="T28" fmla="*/ 25 w 32"/>
              <a:gd name="T29" fmla="*/ 9 h 32"/>
              <a:gd name="T30" fmla="*/ 8 w 32"/>
              <a:gd name="T31" fmla="*/ 25 h 32"/>
              <a:gd name="T32" fmla="*/ 16 w 32"/>
              <a:gd name="T33" fmla="*/ 28 h 32"/>
              <a:gd name="T34" fmla="*/ 24 w 32"/>
              <a:gd name="T35" fmla="*/ 25 h 32"/>
              <a:gd name="T36" fmla="*/ 28 w 32"/>
              <a:gd name="T37" fmla="*/ 16 h 32"/>
              <a:gd name="T38" fmla="*/ 25 w 32"/>
              <a:gd name="T39" fmla="*/ 9 h 32"/>
              <a:gd name="T40" fmla="*/ 7 w 32"/>
              <a:gd name="T41" fmla="*/ 24 h 32"/>
              <a:gd name="T42" fmla="*/ 7 w 32"/>
              <a:gd name="T43" fmla="*/ 24 h 32"/>
              <a:gd name="T44" fmla="*/ 24 w 32"/>
              <a:gd name="T45" fmla="*/ 7 h 32"/>
              <a:gd name="T46" fmla="*/ 16 w 32"/>
              <a:gd name="T47" fmla="*/ 4 h 32"/>
              <a:gd name="T48" fmla="*/ 8 w 32"/>
              <a:gd name="T49" fmla="*/ 8 h 32"/>
              <a:gd name="T50" fmla="*/ 8 w 32"/>
              <a:gd name="T51" fmla="*/ 8 h 32"/>
              <a:gd name="T52" fmla="*/ 4 w 32"/>
              <a:gd name="T53" fmla="*/ 16 h 32"/>
              <a:gd name="T54" fmla="*/ 7 w 32"/>
              <a:gd name="T55" fmla="*/ 2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 h="32">
                <a:moveTo>
                  <a:pt x="16" y="0"/>
                </a:moveTo>
                <a:cubicBezTo>
                  <a:pt x="20" y="0"/>
                  <a:pt x="24" y="2"/>
                  <a:pt x="27" y="5"/>
                </a:cubicBezTo>
                <a:cubicBezTo>
                  <a:pt x="27" y="5"/>
                  <a:pt x="27" y="5"/>
                  <a:pt x="27" y="5"/>
                </a:cubicBezTo>
                <a:cubicBezTo>
                  <a:pt x="30" y="8"/>
                  <a:pt x="32" y="12"/>
                  <a:pt x="32" y="16"/>
                </a:cubicBezTo>
                <a:cubicBezTo>
                  <a:pt x="32" y="20"/>
                  <a:pt x="30" y="24"/>
                  <a:pt x="27" y="27"/>
                </a:cubicBezTo>
                <a:cubicBezTo>
                  <a:pt x="27" y="27"/>
                  <a:pt x="27" y="27"/>
                  <a:pt x="27" y="27"/>
                </a:cubicBezTo>
                <a:cubicBezTo>
                  <a:pt x="24" y="30"/>
                  <a:pt x="20" y="32"/>
                  <a:pt x="16" y="32"/>
                </a:cubicBezTo>
                <a:cubicBezTo>
                  <a:pt x="12" y="32"/>
                  <a:pt x="8" y="30"/>
                  <a:pt x="5" y="27"/>
                </a:cubicBezTo>
                <a:cubicBezTo>
                  <a:pt x="5" y="27"/>
                  <a:pt x="5" y="27"/>
                  <a:pt x="5" y="27"/>
                </a:cubicBezTo>
                <a:cubicBezTo>
                  <a:pt x="2" y="24"/>
                  <a:pt x="0" y="20"/>
                  <a:pt x="0" y="16"/>
                </a:cubicBezTo>
                <a:cubicBezTo>
                  <a:pt x="0" y="12"/>
                  <a:pt x="2" y="8"/>
                  <a:pt x="5" y="5"/>
                </a:cubicBezTo>
                <a:cubicBezTo>
                  <a:pt x="5" y="5"/>
                  <a:pt x="5" y="5"/>
                  <a:pt x="5" y="5"/>
                </a:cubicBezTo>
                <a:cubicBezTo>
                  <a:pt x="8" y="2"/>
                  <a:pt x="12" y="0"/>
                  <a:pt x="16" y="0"/>
                </a:cubicBezTo>
                <a:close/>
                <a:moveTo>
                  <a:pt x="25" y="9"/>
                </a:moveTo>
                <a:cubicBezTo>
                  <a:pt x="25" y="9"/>
                  <a:pt x="25" y="9"/>
                  <a:pt x="25" y="9"/>
                </a:cubicBezTo>
                <a:cubicBezTo>
                  <a:pt x="8" y="25"/>
                  <a:pt x="8" y="25"/>
                  <a:pt x="8" y="25"/>
                </a:cubicBezTo>
                <a:cubicBezTo>
                  <a:pt x="10" y="27"/>
                  <a:pt x="13" y="28"/>
                  <a:pt x="16" y="28"/>
                </a:cubicBezTo>
                <a:cubicBezTo>
                  <a:pt x="19" y="28"/>
                  <a:pt x="22" y="27"/>
                  <a:pt x="24" y="25"/>
                </a:cubicBezTo>
                <a:cubicBezTo>
                  <a:pt x="27" y="22"/>
                  <a:pt x="28" y="19"/>
                  <a:pt x="28" y="16"/>
                </a:cubicBezTo>
                <a:cubicBezTo>
                  <a:pt x="28" y="13"/>
                  <a:pt x="27" y="11"/>
                  <a:pt x="25" y="9"/>
                </a:cubicBezTo>
                <a:close/>
                <a:moveTo>
                  <a:pt x="7" y="24"/>
                </a:moveTo>
                <a:cubicBezTo>
                  <a:pt x="7" y="24"/>
                  <a:pt x="7" y="24"/>
                  <a:pt x="7" y="24"/>
                </a:cubicBezTo>
                <a:cubicBezTo>
                  <a:pt x="24" y="7"/>
                  <a:pt x="24" y="7"/>
                  <a:pt x="24" y="7"/>
                </a:cubicBezTo>
                <a:cubicBezTo>
                  <a:pt x="21" y="5"/>
                  <a:pt x="19" y="4"/>
                  <a:pt x="16" y="4"/>
                </a:cubicBezTo>
                <a:cubicBezTo>
                  <a:pt x="13" y="4"/>
                  <a:pt x="10" y="6"/>
                  <a:pt x="8" y="8"/>
                </a:cubicBezTo>
                <a:cubicBezTo>
                  <a:pt x="8" y="8"/>
                  <a:pt x="8" y="8"/>
                  <a:pt x="8" y="8"/>
                </a:cubicBezTo>
                <a:cubicBezTo>
                  <a:pt x="5" y="10"/>
                  <a:pt x="4" y="13"/>
                  <a:pt x="4" y="16"/>
                </a:cubicBezTo>
                <a:cubicBezTo>
                  <a:pt x="4" y="19"/>
                  <a:pt x="5" y="22"/>
                  <a:pt x="7"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3" name="Freeform 71"/>
          <p:cNvSpPr>
            <a:spLocks noEditPoints="1"/>
          </p:cNvSpPr>
          <p:nvPr/>
        </p:nvSpPr>
        <p:spPr bwMode="auto">
          <a:xfrm>
            <a:off x="7713663" y="1185863"/>
            <a:ext cx="165100" cy="158750"/>
          </a:xfrm>
          <a:custGeom>
            <a:avLst/>
            <a:gdLst>
              <a:gd name="T0" fmla="*/ 4 w 52"/>
              <a:gd name="T1" fmla="*/ 38 h 50"/>
              <a:gd name="T2" fmla="*/ 6 w 52"/>
              <a:gd name="T3" fmla="*/ 16 h 50"/>
              <a:gd name="T4" fmla="*/ 8 w 52"/>
              <a:gd name="T5" fmla="*/ 15 h 50"/>
              <a:gd name="T6" fmla="*/ 9 w 52"/>
              <a:gd name="T7" fmla="*/ 16 h 50"/>
              <a:gd name="T8" fmla="*/ 9 w 52"/>
              <a:gd name="T9" fmla="*/ 16 h 50"/>
              <a:gd name="T10" fmla="*/ 9 w 52"/>
              <a:gd name="T11" fmla="*/ 17 h 50"/>
              <a:gd name="T12" fmla="*/ 11 w 52"/>
              <a:gd name="T13" fmla="*/ 13 h 50"/>
              <a:gd name="T14" fmla="*/ 21 w 52"/>
              <a:gd name="T15" fmla="*/ 5 h 50"/>
              <a:gd name="T16" fmla="*/ 23 w 52"/>
              <a:gd name="T17" fmla="*/ 6 h 50"/>
              <a:gd name="T18" fmla="*/ 23 w 52"/>
              <a:gd name="T19" fmla="*/ 7 h 50"/>
              <a:gd name="T20" fmla="*/ 22 w 52"/>
              <a:gd name="T21" fmla="*/ 10 h 50"/>
              <a:gd name="T22" fmla="*/ 32 w 52"/>
              <a:gd name="T23" fmla="*/ 4 h 50"/>
              <a:gd name="T24" fmla="*/ 52 w 52"/>
              <a:gd name="T25" fmla="*/ 10 h 50"/>
              <a:gd name="T26" fmla="*/ 51 w 52"/>
              <a:gd name="T27" fmla="*/ 13 h 50"/>
              <a:gd name="T28" fmla="*/ 50 w 52"/>
              <a:gd name="T29" fmla="*/ 13 h 50"/>
              <a:gd name="T30" fmla="*/ 39 w 52"/>
              <a:gd name="T31" fmla="*/ 23 h 50"/>
              <a:gd name="T32" fmla="*/ 23 w 52"/>
              <a:gd name="T33" fmla="*/ 33 h 50"/>
              <a:gd name="T34" fmla="*/ 25 w 52"/>
              <a:gd name="T35" fmla="*/ 34 h 50"/>
              <a:gd name="T36" fmla="*/ 27 w 52"/>
              <a:gd name="T37" fmla="*/ 37 h 50"/>
              <a:gd name="T38" fmla="*/ 26 w 52"/>
              <a:gd name="T39" fmla="*/ 38 h 50"/>
              <a:gd name="T40" fmla="*/ 7 w 52"/>
              <a:gd name="T41" fmla="*/ 40 h 50"/>
              <a:gd name="T42" fmla="*/ 6 w 52"/>
              <a:gd name="T43" fmla="*/ 48 h 50"/>
              <a:gd name="T44" fmla="*/ 6 w 52"/>
              <a:gd name="T45" fmla="*/ 48 h 50"/>
              <a:gd name="T46" fmla="*/ 11 w 52"/>
              <a:gd name="T47" fmla="*/ 48 h 50"/>
              <a:gd name="T48" fmla="*/ 12 w 52"/>
              <a:gd name="T49" fmla="*/ 49 h 50"/>
              <a:gd name="T50" fmla="*/ 11 w 52"/>
              <a:gd name="T51" fmla="*/ 50 h 50"/>
              <a:gd name="T52" fmla="*/ 5 w 52"/>
              <a:gd name="T53" fmla="*/ 50 h 50"/>
              <a:gd name="T54" fmla="*/ 4 w 52"/>
              <a:gd name="T55" fmla="*/ 50 h 50"/>
              <a:gd name="T56" fmla="*/ 4 w 52"/>
              <a:gd name="T57" fmla="*/ 50 h 50"/>
              <a:gd name="T58" fmla="*/ 2 w 52"/>
              <a:gd name="T59" fmla="*/ 49 h 50"/>
              <a:gd name="T60" fmla="*/ 4 w 52"/>
              <a:gd name="T61" fmla="*/ 38 h 50"/>
              <a:gd name="T62" fmla="*/ 18 w 52"/>
              <a:gd name="T63" fmla="*/ 50 h 50"/>
              <a:gd name="T64" fmla="*/ 18 w 52"/>
              <a:gd name="T65" fmla="*/ 50 h 50"/>
              <a:gd name="T66" fmla="*/ 38 w 52"/>
              <a:gd name="T67" fmla="*/ 50 h 50"/>
              <a:gd name="T68" fmla="*/ 39 w 52"/>
              <a:gd name="T69" fmla="*/ 49 h 50"/>
              <a:gd name="T70" fmla="*/ 38 w 52"/>
              <a:gd name="T71" fmla="*/ 48 h 50"/>
              <a:gd name="T72" fmla="*/ 18 w 52"/>
              <a:gd name="T73" fmla="*/ 48 h 50"/>
              <a:gd name="T74" fmla="*/ 17 w 52"/>
              <a:gd name="T75" fmla="*/ 49 h 50"/>
              <a:gd name="T76" fmla="*/ 18 w 52"/>
              <a:gd name="T77" fmla="*/ 50 h 50"/>
              <a:gd name="T78" fmla="*/ 7 w 52"/>
              <a:gd name="T79" fmla="*/ 36 h 50"/>
              <a:gd name="T80" fmla="*/ 7 w 52"/>
              <a:gd name="T81" fmla="*/ 36 h 50"/>
              <a:gd name="T82" fmla="*/ 20 w 52"/>
              <a:gd name="T83" fmla="*/ 36 h 50"/>
              <a:gd name="T84" fmla="*/ 17 w 52"/>
              <a:gd name="T85" fmla="*/ 33 h 50"/>
              <a:gd name="T86" fmla="*/ 19 w 52"/>
              <a:gd name="T87" fmla="*/ 29 h 50"/>
              <a:gd name="T88" fmla="*/ 36 w 52"/>
              <a:gd name="T89" fmla="*/ 21 h 50"/>
              <a:gd name="T90" fmla="*/ 47 w 52"/>
              <a:gd name="T91" fmla="*/ 10 h 50"/>
              <a:gd name="T92" fmla="*/ 21 w 52"/>
              <a:gd name="T93" fmla="*/ 18 h 50"/>
              <a:gd name="T94" fmla="*/ 19 w 52"/>
              <a:gd name="T95" fmla="*/ 19 h 50"/>
              <a:gd name="T96" fmla="*/ 17 w 52"/>
              <a:gd name="T97" fmla="*/ 17 h 50"/>
              <a:gd name="T98" fmla="*/ 18 w 52"/>
              <a:gd name="T99" fmla="*/ 11 h 50"/>
              <a:gd name="T100" fmla="*/ 14 w 52"/>
              <a:gd name="T101" fmla="*/ 15 h 50"/>
              <a:gd name="T102" fmla="*/ 13 w 52"/>
              <a:gd name="T103" fmla="*/ 24 h 50"/>
              <a:gd name="T104" fmla="*/ 12 w 52"/>
              <a:gd name="T105" fmla="*/ 26 h 50"/>
              <a:gd name="T106" fmla="*/ 10 w 52"/>
              <a:gd name="T107" fmla="*/ 26 h 50"/>
              <a:gd name="T108" fmla="*/ 7 w 52"/>
              <a:gd name="T109" fmla="*/ 22 h 50"/>
              <a:gd name="T110" fmla="*/ 7 w 52"/>
              <a:gd name="T111"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2" h="50">
                <a:moveTo>
                  <a:pt x="4" y="38"/>
                </a:moveTo>
                <a:cubicBezTo>
                  <a:pt x="0" y="32"/>
                  <a:pt x="2" y="22"/>
                  <a:pt x="6" y="16"/>
                </a:cubicBezTo>
                <a:cubicBezTo>
                  <a:pt x="6" y="15"/>
                  <a:pt x="7" y="15"/>
                  <a:pt x="8" y="15"/>
                </a:cubicBezTo>
                <a:cubicBezTo>
                  <a:pt x="9" y="15"/>
                  <a:pt x="9" y="16"/>
                  <a:pt x="9" y="16"/>
                </a:cubicBezTo>
                <a:cubicBezTo>
                  <a:pt x="9" y="16"/>
                  <a:pt x="9" y="16"/>
                  <a:pt x="9" y="16"/>
                </a:cubicBezTo>
                <a:cubicBezTo>
                  <a:pt x="9" y="17"/>
                  <a:pt x="9" y="17"/>
                  <a:pt x="9" y="17"/>
                </a:cubicBezTo>
                <a:cubicBezTo>
                  <a:pt x="10" y="16"/>
                  <a:pt x="10" y="15"/>
                  <a:pt x="11" y="13"/>
                </a:cubicBezTo>
                <a:cubicBezTo>
                  <a:pt x="13" y="9"/>
                  <a:pt x="17" y="6"/>
                  <a:pt x="21" y="5"/>
                </a:cubicBezTo>
                <a:cubicBezTo>
                  <a:pt x="22" y="4"/>
                  <a:pt x="23" y="5"/>
                  <a:pt x="23" y="6"/>
                </a:cubicBezTo>
                <a:cubicBezTo>
                  <a:pt x="23" y="6"/>
                  <a:pt x="23" y="7"/>
                  <a:pt x="23" y="7"/>
                </a:cubicBezTo>
                <a:cubicBezTo>
                  <a:pt x="23" y="8"/>
                  <a:pt x="22" y="9"/>
                  <a:pt x="22" y="10"/>
                </a:cubicBezTo>
                <a:cubicBezTo>
                  <a:pt x="25" y="7"/>
                  <a:pt x="29" y="5"/>
                  <a:pt x="32" y="4"/>
                </a:cubicBezTo>
                <a:cubicBezTo>
                  <a:pt x="40" y="1"/>
                  <a:pt x="49" y="2"/>
                  <a:pt x="52" y="10"/>
                </a:cubicBezTo>
                <a:cubicBezTo>
                  <a:pt x="52" y="11"/>
                  <a:pt x="52" y="12"/>
                  <a:pt x="51" y="13"/>
                </a:cubicBezTo>
                <a:cubicBezTo>
                  <a:pt x="50" y="13"/>
                  <a:pt x="50" y="13"/>
                  <a:pt x="50" y="13"/>
                </a:cubicBezTo>
                <a:cubicBezTo>
                  <a:pt x="44" y="15"/>
                  <a:pt x="42" y="19"/>
                  <a:pt x="39" y="23"/>
                </a:cubicBezTo>
                <a:cubicBezTo>
                  <a:pt x="36" y="28"/>
                  <a:pt x="33" y="34"/>
                  <a:pt x="23" y="33"/>
                </a:cubicBezTo>
                <a:cubicBezTo>
                  <a:pt x="23" y="34"/>
                  <a:pt x="24" y="34"/>
                  <a:pt x="25" y="34"/>
                </a:cubicBezTo>
                <a:cubicBezTo>
                  <a:pt x="26" y="35"/>
                  <a:pt x="27" y="36"/>
                  <a:pt x="27" y="37"/>
                </a:cubicBezTo>
                <a:cubicBezTo>
                  <a:pt x="27" y="37"/>
                  <a:pt x="26" y="38"/>
                  <a:pt x="26" y="38"/>
                </a:cubicBezTo>
                <a:cubicBezTo>
                  <a:pt x="21" y="41"/>
                  <a:pt x="12" y="43"/>
                  <a:pt x="7" y="40"/>
                </a:cubicBezTo>
                <a:cubicBezTo>
                  <a:pt x="6" y="42"/>
                  <a:pt x="5" y="44"/>
                  <a:pt x="6" y="48"/>
                </a:cubicBezTo>
                <a:cubicBezTo>
                  <a:pt x="6" y="48"/>
                  <a:pt x="6" y="48"/>
                  <a:pt x="6" y="48"/>
                </a:cubicBezTo>
                <a:cubicBezTo>
                  <a:pt x="11" y="48"/>
                  <a:pt x="11" y="48"/>
                  <a:pt x="11" y="48"/>
                </a:cubicBezTo>
                <a:cubicBezTo>
                  <a:pt x="12" y="48"/>
                  <a:pt x="12" y="48"/>
                  <a:pt x="12" y="49"/>
                </a:cubicBezTo>
                <a:cubicBezTo>
                  <a:pt x="12" y="50"/>
                  <a:pt x="12" y="50"/>
                  <a:pt x="11" y="50"/>
                </a:cubicBezTo>
                <a:cubicBezTo>
                  <a:pt x="5" y="50"/>
                  <a:pt x="5" y="50"/>
                  <a:pt x="5" y="50"/>
                </a:cubicBezTo>
                <a:cubicBezTo>
                  <a:pt x="4" y="50"/>
                  <a:pt x="4" y="50"/>
                  <a:pt x="4" y="50"/>
                </a:cubicBezTo>
                <a:cubicBezTo>
                  <a:pt x="4" y="50"/>
                  <a:pt x="4" y="50"/>
                  <a:pt x="4" y="50"/>
                </a:cubicBezTo>
                <a:cubicBezTo>
                  <a:pt x="3" y="50"/>
                  <a:pt x="2" y="49"/>
                  <a:pt x="2" y="49"/>
                </a:cubicBezTo>
                <a:cubicBezTo>
                  <a:pt x="1" y="43"/>
                  <a:pt x="3" y="40"/>
                  <a:pt x="4" y="38"/>
                </a:cubicBezTo>
                <a:close/>
                <a:moveTo>
                  <a:pt x="18" y="50"/>
                </a:moveTo>
                <a:cubicBezTo>
                  <a:pt x="18" y="50"/>
                  <a:pt x="18" y="50"/>
                  <a:pt x="18" y="50"/>
                </a:cubicBezTo>
                <a:cubicBezTo>
                  <a:pt x="38" y="50"/>
                  <a:pt x="38" y="50"/>
                  <a:pt x="38" y="50"/>
                </a:cubicBezTo>
                <a:cubicBezTo>
                  <a:pt x="39" y="50"/>
                  <a:pt x="39" y="50"/>
                  <a:pt x="39" y="49"/>
                </a:cubicBezTo>
                <a:cubicBezTo>
                  <a:pt x="39" y="48"/>
                  <a:pt x="39" y="48"/>
                  <a:pt x="38" y="48"/>
                </a:cubicBezTo>
                <a:cubicBezTo>
                  <a:pt x="18" y="48"/>
                  <a:pt x="18" y="48"/>
                  <a:pt x="18" y="48"/>
                </a:cubicBezTo>
                <a:cubicBezTo>
                  <a:pt x="17" y="48"/>
                  <a:pt x="17" y="48"/>
                  <a:pt x="17" y="49"/>
                </a:cubicBezTo>
                <a:cubicBezTo>
                  <a:pt x="17" y="50"/>
                  <a:pt x="17" y="50"/>
                  <a:pt x="18" y="50"/>
                </a:cubicBezTo>
                <a:close/>
                <a:moveTo>
                  <a:pt x="7" y="36"/>
                </a:moveTo>
                <a:cubicBezTo>
                  <a:pt x="7" y="36"/>
                  <a:pt x="7" y="36"/>
                  <a:pt x="7" y="36"/>
                </a:cubicBezTo>
                <a:cubicBezTo>
                  <a:pt x="10" y="39"/>
                  <a:pt x="17" y="37"/>
                  <a:pt x="20" y="36"/>
                </a:cubicBezTo>
                <a:cubicBezTo>
                  <a:pt x="18" y="35"/>
                  <a:pt x="17" y="34"/>
                  <a:pt x="17" y="33"/>
                </a:cubicBezTo>
                <a:cubicBezTo>
                  <a:pt x="16" y="32"/>
                  <a:pt x="16" y="29"/>
                  <a:pt x="19" y="29"/>
                </a:cubicBezTo>
                <a:cubicBezTo>
                  <a:pt x="30" y="31"/>
                  <a:pt x="33" y="26"/>
                  <a:pt x="36" y="21"/>
                </a:cubicBezTo>
                <a:cubicBezTo>
                  <a:pt x="38" y="17"/>
                  <a:pt x="41" y="12"/>
                  <a:pt x="47" y="10"/>
                </a:cubicBezTo>
                <a:cubicBezTo>
                  <a:pt x="41" y="0"/>
                  <a:pt x="24" y="11"/>
                  <a:pt x="21" y="18"/>
                </a:cubicBezTo>
                <a:cubicBezTo>
                  <a:pt x="20" y="19"/>
                  <a:pt x="20" y="19"/>
                  <a:pt x="19" y="19"/>
                </a:cubicBezTo>
                <a:cubicBezTo>
                  <a:pt x="18" y="19"/>
                  <a:pt x="17" y="18"/>
                  <a:pt x="17" y="17"/>
                </a:cubicBezTo>
                <a:cubicBezTo>
                  <a:pt x="17" y="17"/>
                  <a:pt x="17" y="15"/>
                  <a:pt x="18" y="11"/>
                </a:cubicBezTo>
                <a:cubicBezTo>
                  <a:pt x="17" y="12"/>
                  <a:pt x="15" y="14"/>
                  <a:pt x="14" y="15"/>
                </a:cubicBezTo>
                <a:cubicBezTo>
                  <a:pt x="13" y="18"/>
                  <a:pt x="12" y="21"/>
                  <a:pt x="13" y="24"/>
                </a:cubicBezTo>
                <a:cubicBezTo>
                  <a:pt x="13" y="25"/>
                  <a:pt x="13" y="26"/>
                  <a:pt x="12" y="26"/>
                </a:cubicBezTo>
                <a:cubicBezTo>
                  <a:pt x="11" y="27"/>
                  <a:pt x="10" y="27"/>
                  <a:pt x="10" y="26"/>
                </a:cubicBezTo>
                <a:cubicBezTo>
                  <a:pt x="9" y="24"/>
                  <a:pt x="8" y="23"/>
                  <a:pt x="7" y="22"/>
                </a:cubicBezTo>
                <a:cubicBezTo>
                  <a:pt x="5" y="26"/>
                  <a:pt x="5" y="32"/>
                  <a:pt x="7"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4" name="Freeform 72"/>
          <p:cNvSpPr>
            <a:spLocks noEditPoints="1"/>
          </p:cNvSpPr>
          <p:nvPr/>
        </p:nvSpPr>
        <p:spPr bwMode="auto">
          <a:xfrm>
            <a:off x="7169150" y="1497013"/>
            <a:ext cx="146050" cy="160337"/>
          </a:xfrm>
          <a:custGeom>
            <a:avLst/>
            <a:gdLst>
              <a:gd name="T0" fmla="*/ 31 w 46"/>
              <a:gd name="T1" fmla="*/ 3 h 50"/>
              <a:gd name="T2" fmla="*/ 30 w 46"/>
              <a:gd name="T3" fmla="*/ 9 h 50"/>
              <a:gd name="T4" fmla="*/ 23 w 46"/>
              <a:gd name="T5" fmla="*/ 4 h 50"/>
              <a:gd name="T6" fmla="*/ 14 w 46"/>
              <a:gd name="T7" fmla="*/ 12 h 50"/>
              <a:gd name="T8" fmla="*/ 24 w 46"/>
              <a:gd name="T9" fmla="*/ 16 h 50"/>
              <a:gd name="T10" fmla="*/ 14 w 46"/>
              <a:gd name="T11" fmla="*/ 19 h 50"/>
              <a:gd name="T12" fmla="*/ 15 w 46"/>
              <a:gd name="T13" fmla="*/ 26 h 50"/>
              <a:gd name="T14" fmla="*/ 12 w 46"/>
              <a:gd name="T15" fmla="*/ 28 h 50"/>
              <a:gd name="T16" fmla="*/ 11 w 46"/>
              <a:gd name="T17" fmla="*/ 12 h 50"/>
              <a:gd name="T18" fmla="*/ 23 w 46"/>
              <a:gd name="T19" fmla="*/ 0 h 50"/>
              <a:gd name="T20" fmla="*/ 44 w 46"/>
              <a:gd name="T21" fmla="*/ 2 h 50"/>
              <a:gd name="T22" fmla="*/ 0 w 46"/>
              <a:gd name="T23" fmla="*/ 47 h 50"/>
              <a:gd name="T24" fmla="*/ 45 w 46"/>
              <a:gd name="T25" fmla="*/ 4 h 50"/>
              <a:gd name="T26" fmla="*/ 44 w 46"/>
              <a:gd name="T27" fmla="*/ 2 h 50"/>
              <a:gd name="T28" fmla="*/ 35 w 46"/>
              <a:gd name="T29" fmla="*/ 22 h 50"/>
              <a:gd name="T30" fmla="*/ 31 w 46"/>
              <a:gd name="T31" fmla="*/ 23 h 50"/>
              <a:gd name="T32" fmla="*/ 29 w 46"/>
              <a:gd name="T33" fmla="*/ 29 h 50"/>
              <a:gd name="T34" fmla="*/ 25 w 46"/>
              <a:gd name="T35" fmla="*/ 31 h 50"/>
              <a:gd name="T36" fmla="*/ 21 w 46"/>
              <a:gd name="T37" fmla="*/ 35 h 50"/>
              <a:gd name="T38" fmla="*/ 31 w 46"/>
              <a:gd name="T39" fmla="*/ 32 h 50"/>
              <a:gd name="T40" fmla="*/ 35 w 46"/>
              <a:gd name="T41" fmla="*/ 23 h 50"/>
              <a:gd name="T42" fmla="*/ 11 w 46"/>
              <a:gd name="T43" fmla="*/ 50 h 50"/>
              <a:gd name="T44" fmla="*/ 23 w 46"/>
              <a:gd name="T45" fmla="*/ 50 h 50"/>
              <a:gd name="T46" fmla="*/ 23 w 46"/>
              <a:gd name="T47" fmla="*/ 50 h 50"/>
              <a:gd name="T48" fmla="*/ 36 w 46"/>
              <a:gd name="T49" fmla="*/ 48 h 50"/>
              <a:gd name="T50" fmla="*/ 25 w 46"/>
              <a:gd name="T51" fmla="*/ 46 h 50"/>
              <a:gd name="T52" fmla="*/ 36 w 46"/>
              <a:gd name="T53" fmla="*/ 36 h 50"/>
              <a:gd name="T54" fmla="*/ 41 w 46"/>
              <a:gd name="T55" fmla="*/ 23 h 50"/>
              <a:gd name="T56" fmla="*/ 39 w 46"/>
              <a:gd name="T57" fmla="*/ 16 h 50"/>
              <a:gd name="T58" fmla="*/ 37 w 46"/>
              <a:gd name="T59" fmla="*/ 23 h 50"/>
              <a:gd name="T60" fmla="*/ 33 w 46"/>
              <a:gd name="T61" fmla="*/ 33 h 50"/>
              <a:gd name="T62" fmla="*/ 17 w 46"/>
              <a:gd name="T63" fmla="*/ 37 h 50"/>
              <a:gd name="T64" fmla="*/ 21 w 46"/>
              <a:gd name="T65" fmla="*/ 41 h 50"/>
              <a:gd name="T66" fmla="*/ 11 w 46"/>
              <a:gd name="T67" fmla="*/ 46 h 50"/>
              <a:gd name="T68" fmla="*/ 11 w 46"/>
              <a:gd name="T69" fmla="*/ 50 h 50"/>
              <a:gd name="T70" fmla="*/ 7 w 46"/>
              <a:gd name="T71" fmla="*/ 33 h 50"/>
              <a:gd name="T72" fmla="*/ 10 w 46"/>
              <a:gd name="T73" fmla="*/ 31 h 50"/>
              <a:gd name="T74" fmla="*/ 8 w 46"/>
              <a:gd name="T75" fmla="*/ 23 h 50"/>
              <a:gd name="T76" fmla="*/ 6 w 46"/>
              <a:gd name="T77" fmla="*/ 16 h 50"/>
              <a:gd name="T78" fmla="*/ 4 w 46"/>
              <a:gd name="T79" fmla="*/ 23 h 50"/>
              <a:gd name="T80" fmla="*/ 7 w 46"/>
              <a:gd name="T8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50">
                <a:moveTo>
                  <a:pt x="23" y="0"/>
                </a:moveTo>
                <a:cubicBezTo>
                  <a:pt x="26" y="0"/>
                  <a:pt x="29" y="1"/>
                  <a:pt x="31" y="3"/>
                </a:cubicBezTo>
                <a:cubicBezTo>
                  <a:pt x="32" y="5"/>
                  <a:pt x="33" y="6"/>
                  <a:pt x="34" y="8"/>
                </a:cubicBezTo>
                <a:cubicBezTo>
                  <a:pt x="35" y="10"/>
                  <a:pt x="31" y="11"/>
                  <a:pt x="30" y="9"/>
                </a:cubicBezTo>
                <a:cubicBezTo>
                  <a:pt x="30" y="8"/>
                  <a:pt x="29" y="7"/>
                  <a:pt x="29" y="6"/>
                </a:cubicBezTo>
                <a:cubicBezTo>
                  <a:pt x="27" y="5"/>
                  <a:pt x="25" y="4"/>
                  <a:pt x="23" y="4"/>
                </a:cubicBezTo>
                <a:cubicBezTo>
                  <a:pt x="20" y="4"/>
                  <a:pt x="18" y="5"/>
                  <a:pt x="17" y="6"/>
                </a:cubicBezTo>
                <a:cubicBezTo>
                  <a:pt x="15" y="8"/>
                  <a:pt x="14" y="10"/>
                  <a:pt x="14" y="12"/>
                </a:cubicBezTo>
                <a:cubicBezTo>
                  <a:pt x="14" y="16"/>
                  <a:pt x="14" y="16"/>
                  <a:pt x="14" y="16"/>
                </a:cubicBezTo>
                <a:cubicBezTo>
                  <a:pt x="24" y="16"/>
                  <a:pt x="24" y="16"/>
                  <a:pt x="24" y="16"/>
                </a:cubicBezTo>
                <a:cubicBezTo>
                  <a:pt x="26" y="16"/>
                  <a:pt x="26" y="19"/>
                  <a:pt x="24" y="19"/>
                </a:cubicBezTo>
                <a:cubicBezTo>
                  <a:pt x="14" y="19"/>
                  <a:pt x="14" y="19"/>
                  <a:pt x="14" y="19"/>
                </a:cubicBezTo>
                <a:cubicBezTo>
                  <a:pt x="14" y="23"/>
                  <a:pt x="14" y="23"/>
                  <a:pt x="14" y="23"/>
                </a:cubicBezTo>
                <a:cubicBezTo>
                  <a:pt x="14" y="24"/>
                  <a:pt x="15" y="25"/>
                  <a:pt x="15" y="26"/>
                </a:cubicBezTo>
                <a:cubicBezTo>
                  <a:pt x="16" y="28"/>
                  <a:pt x="14" y="29"/>
                  <a:pt x="13" y="29"/>
                </a:cubicBezTo>
                <a:cubicBezTo>
                  <a:pt x="12" y="29"/>
                  <a:pt x="12" y="29"/>
                  <a:pt x="12" y="28"/>
                </a:cubicBezTo>
                <a:cubicBezTo>
                  <a:pt x="11" y="26"/>
                  <a:pt x="11" y="25"/>
                  <a:pt x="11" y="23"/>
                </a:cubicBezTo>
                <a:cubicBezTo>
                  <a:pt x="11" y="12"/>
                  <a:pt x="11" y="12"/>
                  <a:pt x="11" y="12"/>
                </a:cubicBezTo>
                <a:cubicBezTo>
                  <a:pt x="11" y="9"/>
                  <a:pt x="12" y="6"/>
                  <a:pt x="14" y="3"/>
                </a:cubicBezTo>
                <a:cubicBezTo>
                  <a:pt x="16" y="1"/>
                  <a:pt x="19" y="0"/>
                  <a:pt x="23" y="0"/>
                </a:cubicBezTo>
                <a:close/>
                <a:moveTo>
                  <a:pt x="44" y="2"/>
                </a:moveTo>
                <a:cubicBezTo>
                  <a:pt x="44" y="2"/>
                  <a:pt x="44" y="2"/>
                  <a:pt x="44" y="2"/>
                </a:cubicBezTo>
                <a:cubicBezTo>
                  <a:pt x="0" y="46"/>
                  <a:pt x="0" y="46"/>
                  <a:pt x="0" y="46"/>
                </a:cubicBezTo>
                <a:cubicBezTo>
                  <a:pt x="0" y="46"/>
                  <a:pt x="0" y="47"/>
                  <a:pt x="0" y="47"/>
                </a:cubicBezTo>
                <a:cubicBezTo>
                  <a:pt x="1" y="48"/>
                  <a:pt x="1" y="48"/>
                  <a:pt x="2" y="47"/>
                </a:cubicBezTo>
                <a:cubicBezTo>
                  <a:pt x="45" y="4"/>
                  <a:pt x="45" y="4"/>
                  <a:pt x="45" y="4"/>
                </a:cubicBezTo>
                <a:cubicBezTo>
                  <a:pt x="46" y="4"/>
                  <a:pt x="46" y="3"/>
                  <a:pt x="45" y="2"/>
                </a:cubicBezTo>
                <a:cubicBezTo>
                  <a:pt x="45" y="2"/>
                  <a:pt x="44" y="2"/>
                  <a:pt x="44" y="2"/>
                </a:cubicBezTo>
                <a:close/>
                <a:moveTo>
                  <a:pt x="35" y="22"/>
                </a:moveTo>
                <a:cubicBezTo>
                  <a:pt x="35" y="22"/>
                  <a:pt x="35" y="22"/>
                  <a:pt x="35" y="22"/>
                </a:cubicBezTo>
                <a:cubicBezTo>
                  <a:pt x="35" y="19"/>
                  <a:pt x="31" y="19"/>
                  <a:pt x="31" y="22"/>
                </a:cubicBezTo>
                <a:cubicBezTo>
                  <a:pt x="31" y="23"/>
                  <a:pt x="31" y="23"/>
                  <a:pt x="31" y="23"/>
                </a:cubicBezTo>
                <a:cubicBezTo>
                  <a:pt x="31" y="25"/>
                  <a:pt x="30" y="27"/>
                  <a:pt x="29" y="29"/>
                </a:cubicBezTo>
                <a:cubicBezTo>
                  <a:pt x="29" y="29"/>
                  <a:pt x="29" y="29"/>
                  <a:pt x="29" y="29"/>
                </a:cubicBezTo>
                <a:cubicBezTo>
                  <a:pt x="29" y="29"/>
                  <a:pt x="29" y="29"/>
                  <a:pt x="29" y="29"/>
                </a:cubicBezTo>
                <a:cubicBezTo>
                  <a:pt x="28" y="30"/>
                  <a:pt x="27" y="30"/>
                  <a:pt x="25" y="31"/>
                </a:cubicBezTo>
                <a:cubicBezTo>
                  <a:pt x="24" y="31"/>
                  <a:pt x="23" y="31"/>
                  <a:pt x="22" y="31"/>
                </a:cubicBezTo>
                <a:cubicBezTo>
                  <a:pt x="19" y="31"/>
                  <a:pt x="19" y="35"/>
                  <a:pt x="21" y="35"/>
                </a:cubicBezTo>
                <a:cubicBezTo>
                  <a:pt x="22" y="35"/>
                  <a:pt x="22" y="35"/>
                  <a:pt x="23" y="35"/>
                </a:cubicBezTo>
                <a:cubicBezTo>
                  <a:pt x="26" y="35"/>
                  <a:pt x="29" y="34"/>
                  <a:pt x="31" y="32"/>
                </a:cubicBezTo>
                <a:cubicBezTo>
                  <a:pt x="31" y="32"/>
                  <a:pt x="31" y="32"/>
                  <a:pt x="31" y="32"/>
                </a:cubicBezTo>
                <a:cubicBezTo>
                  <a:pt x="33" y="29"/>
                  <a:pt x="35" y="26"/>
                  <a:pt x="35" y="23"/>
                </a:cubicBezTo>
                <a:cubicBezTo>
                  <a:pt x="35" y="22"/>
                  <a:pt x="35" y="22"/>
                  <a:pt x="35" y="22"/>
                </a:cubicBezTo>
                <a:close/>
                <a:moveTo>
                  <a:pt x="11" y="50"/>
                </a:moveTo>
                <a:cubicBezTo>
                  <a:pt x="11" y="50"/>
                  <a:pt x="11" y="50"/>
                  <a:pt x="11" y="50"/>
                </a:cubicBezTo>
                <a:cubicBezTo>
                  <a:pt x="23" y="50"/>
                  <a:pt x="23" y="50"/>
                  <a:pt x="23" y="50"/>
                </a:cubicBezTo>
                <a:cubicBezTo>
                  <a:pt x="23" y="50"/>
                  <a:pt x="23" y="50"/>
                  <a:pt x="23" y="50"/>
                </a:cubicBezTo>
                <a:cubicBezTo>
                  <a:pt x="23" y="50"/>
                  <a:pt x="23" y="50"/>
                  <a:pt x="23" y="50"/>
                </a:cubicBezTo>
                <a:cubicBezTo>
                  <a:pt x="34" y="50"/>
                  <a:pt x="34" y="50"/>
                  <a:pt x="34" y="50"/>
                </a:cubicBezTo>
                <a:cubicBezTo>
                  <a:pt x="35" y="50"/>
                  <a:pt x="36" y="49"/>
                  <a:pt x="36" y="48"/>
                </a:cubicBezTo>
                <a:cubicBezTo>
                  <a:pt x="36" y="47"/>
                  <a:pt x="35" y="46"/>
                  <a:pt x="34" y="46"/>
                </a:cubicBezTo>
                <a:cubicBezTo>
                  <a:pt x="25" y="46"/>
                  <a:pt x="25" y="46"/>
                  <a:pt x="25" y="46"/>
                </a:cubicBezTo>
                <a:cubicBezTo>
                  <a:pt x="25" y="41"/>
                  <a:pt x="25" y="41"/>
                  <a:pt x="25" y="41"/>
                </a:cubicBezTo>
                <a:cubicBezTo>
                  <a:pt x="29" y="41"/>
                  <a:pt x="33" y="39"/>
                  <a:pt x="36" y="36"/>
                </a:cubicBezTo>
                <a:cubicBezTo>
                  <a:pt x="38" y="34"/>
                  <a:pt x="39" y="32"/>
                  <a:pt x="40" y="30"/>
                </a:cubicBezTo>
                <a:cubicBezTo>
                  <a:pt x="41" y="28"/>
                  <a:pt x="41" y="25"/>
                  <a:pt x="41" y="23"/>
                </a:cubicBezTo>
                <a:cubicBezTo>
                  <a:pt x="41" y="17"/>
                  <a:pt x="41" y="17"/>
                  <a:pt x="41" y="17"/>
                </a:cubicBezTo>
                <a:cubicBezTo>
                  <a:pt x="41" y="16"/>
                  <a:pt x="40" y="16"/>
                  <a:pt x="39" y="16"/>
                </a:cubicBezTo>
                <a:cubicBezTo>
                  <a:pt x="38" y="16"/>
                  <a:pt x="37" y="16"/>
                  <a:pt x="37" y="17"/>
                </a:cubicBezTo>
                <a:cubicBezTo>
                  <a:pt x="37" y="23"/>
                  <a:pt x="37" y="23"/>
                  <a:pt x="37" y="23"/>
                </a:cubicBezTo>
                <a:cubicBezTo>
                  <a:pt x="37" y="25"/>
                  <a:pt x="37" y="27"/>
                  <a:pt x="36" y="29"/>
                </a:cubicBezTo>
                <a:cubicBezTo>
                  <a:pt x="36" y="30"/>
                  <a:pt x="34" y="32"/>
                  <a:pt x="33" y="33"/>
                </a:cubicBezTo>
                <a:cubicBezTo>
                  <a:pt x="30" y="36"/>
                  <a:pt x="27" y="38"/>
                  <a:pt x="23" y="38"/>
                </a:cubicBezTo>
                <a:cubicBezTo>
                  <a:pt x="21" y="38"/>
                  <a:pt x="19" y="37"/>
                  <a:pt x="17" y="37"/>
                </a:cubicBezTo>
                <a:cubicBezTo>
                  <a:pt x="15" y="36"/>
                  <a:pt x="13" y="39"/>
                  <a:pt x="15" y="40"/>
                </a:cubicBezTo>
                <a:cubicBezTo>
                  <a:pt x="17" y="41"/>
                  <a:pt x="19" y="41"/>
                  <a:pt x="21" y="41"/>
                </a:cubicBezTo>
                <a:cubicBezTo>
                  <a:pt x="21" y="46"/>
                  <a:pt x="21" y="46"/>
                  <a:pt x="21" y="46"/>
                </a:cubicBezTo>
                <a:cubicBezTo>
                  <a:pt x="11" y="46"/>
                  <a:pt x="11" y="46"/>
                  <a:pt x="11" y="46"/>
                </a:cubicBezTo>
                <a:cubicBezTo>
                  <a:pt x="10" y="46"/>
                  <a:pt x="9" y="47"/>
                  <a:pt x="9" y="48"/>
                </a:cubicBezTo>
                <a:cubicBezTo>
                  <a:pt x="9" y="49"/>
                  <a:pt x="10" y="50"/>
                  <a:pt x="11" y="50"/>
                </a:cubicBezTo>
                <a:close/>
                <a:moveTo>
                  <a:pt x="7" y="33"/>
                </a:moveTo>
                <a:cubicBezTo>
                  <a:pt x="7" y="33"/>
                  <a:pt x="7" y="33"/>
                  <a:pt x="7" y="33"/>
                </a:cubicBezTo>
                <a:cubicBezTo>
                  <a:pt x="7" y="33"/>
                  <a:pt x="8" y="34"/>
                  <a:pt x="8" y="34"/>
                </a:cubicBezTo>
                <a:cubicBezTo>
                  <a:pt x="10" y="34"/>
                  <a:pt x="11" y="32"/>
                  <a:pt x="10" y="31"/>
                </a:cubicBezTo>
                <a:cubicBezTo>
                  <a:pt x="10" y="30"/>
                  <a:pt x="9" y="29"/>
                  <a:pt x="9" y="29"/>
                </a:cubicBezTo>
                <a:cubicBezTo>
                  <a:pt x="8" y="27"/>
                  <a:pt x="8" y="25"/>
                  <a:pt x="8" y="23"/>
                </a:cubicBezTo>
                <a:cubicBezTo>
                  <a:pt x="8" y="17"/>
                  <a:pt x="8" y="17"/>
                  <a:pt x="8" y="17"/>
                </a:cubicBezTo>
                <a:cubicBezTo>
                  <a:pt x="8" y="16"/>
                  <a:pt x="7" y="16"/>
                  <a:pt x="6" y="16"/>
                </a:cubicBezTo>
                <a:cubicBezTo>
                  <a:pt x="5" y="16"/>
                  <a:pt x="4" y="16"/>
                  <a:pt x="4" y="17"/>
                </a:cubicBezTo>
                <a:cubicBezTo>
                  <a:pt x="4" y="23"/>
                  <a:pt x="4" y="23"/>
                  <a:pt x="4" y="23"/>
                </a:cubicBezTo>
                <a:cubicBezTo>
                  <a:pt x="4" y="25"/>
                  <a:pt x="5" y="28"/>
                  <a:pt x="6" y="30"/>
                </a:cubicBezTo>
                <a:cubicBezTo>
                  <a:pt x="6" y="31"/>
                  <a:pt x="6" y="32"/>
                  <a:pt x="7"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5" name="Freeform 73"/>
          <p:cNvSpPr>
            <a:spLocks noEditPoints="1"/>
          </p:cNvSpPr>
          <p:nvPr/>
        </p:nvSpPr>
        <p:spPr bwMode="auto">
          <a:xfrm>
            <a:off x="6894513" y="1497013"/>
            <a:ext cx="122237" cy="160337"/>
          </a:xfrm>
          <a:custGeom>
            <a:avLst/>
            <a:gdLst>
              <a:gd name="T0" fmla="*/ 28 w 38"/>
              <a:gd name="T1" fmla="*/ 3 h 50"/>
              <a:gd name="T2" fmla="*/ 31 w 38"/>
              <a:gd name="T3" fmla="*/ 23 h 50"/>
              <a:gd name="T4" fmla="*/ 28 w 38"/>
              <a:gd name="T5" fmla="*/ 32 h 50"/>
              <a:gd name="T6" fmla="*/ 10 w 38"/>
              <a:gd name="T7" fmla="*/ 32 h 50"/>
              <a:gd name="T8" fmla="*/ 7 w 38"/>
              <a:gd name="T9" fmla="*/ 23 h 50"/>
              <a:gd name="T10" fmla="*/ 10 w 38"/>
              <a:gd name="T11" fmla="*/ 3 h 50"/>
              <a:gd name="T12" fmla="*/ 11 w 38"/>
              <a:gd name="T13" fmla="*/ 16 h 50"/>
              <a:gd name="T14" fmla="*/ 27 w 38"/>
              <a:gd name="T15" fmla="*/ 16 h 50"/>
              <a:gd name="T16" fmla="*/ 25 w 38"/>
              <a:gd name="T17" fmla="*/ 6 h 50"/>
              <a:gd name="T18" fmla="*/ 13 w 38"/>
              <a:gd name="T19" fmla="*/ 6 h 50"/>
              <a:gd name="T20" fmla="*/ 11 w 38"/>
              <a:gd name="T21" fmla="*/ 16 h 50"/>
              <a:gd name="T22" fmla="*/ 27 w 38"/>
              <a:gd name="T23" fmla="*/ 19 h 50"/>
              <a:gd name="T24" fmla="*/ 11 w 38"/>
              <a:gd name="T25" fmla="*/ 23 h 50"/>
              <a:gd name="T26" fmla="*/ 13 w 38"/>
              <a:gd name="T27" fmla="*/ 29 h 50"/>
              <a:gd name="T28" fmla="*/ 25 w 38"/>
              <a:gd name="T29" fmla="*/ 29 h 50"/>
              <a:gd name="T30" fmla="*/ 25 w 38"/>
              <a:gd name="T31" fmla="*/ 29 h 50"/>
              <a:gd name="T32" fmla="*/ 27 w 38"/>
              <a:gd name="T33" fmla="*/ 19 h 50"/>
              <a:gd name="T34" fmla="*/ 8 w 38"/>
              <a:gd name="T35" fmla="*/ 50 h 50"/>
              <a:gd name="T36" fmla="*/ 19 w 38"/>
              <a:gd name="T37" fmla="*/ 50 h 50"/>
              <a:gd name="T38" fmla="*/ 30 w 38"/>
              <a:gd name="T39" fmla="*/ 50 h 50"/>
              <a:gd name="T40" fmla="*/ 30 w 38"/>
              <a:gd name="T41" fmla="*/ 46 h 50"/>
              <a:gd name="T42" fmla="*/ 21 w 38"/>
              <a:gd name="T43" fmla="*/ 41 h 50"/>
              <a:gd name="T44" fmla="*/ 36 w 38"/>
              <a:gd name="T45" fmla="*/ 30 h 50"/>
              <a:gd name="T46" fmla="*/ 38 w 38"/>
              <a:gd name="T47" fmla="*/ 17 h 50"/>
              <a:gd name="T48" fmla="*/ 34 w 38"/>
              <a:gd name="T49" fmla="*/ 17 h 50"/>
              <a:gd name="T50" fmla="*/ 33 w 38"/>
              <a:gd name="T51" fmla="*/ 29 h 50"/>
              <a:gd name="T52" fmla="*/ 19 w 38"/>
              <a:gd name="T53" fmla="*/ 38 h 50"/>
              <a:gd name="T54" fmla="*/ 9 w 38"/>
              <a:gd name="T55" fmla="*/ 33 h 50"/>
              <a:gd name="T56" fmla="*/ 4 w 38"/>
              <a:gd name="T57" fmla="*/ 23 h 50"/>
              <a:gd name="T58" fmla="*/ 2 w 38"/>
              <a:gd name="T59" fmla="*/ 15 h 50"/>
              <a:gd name="T60" fmla="*/ 0 w 38"/>
              <a:gd name="T61" fmla="*/ 23 h 50"/>
              <a:gd name="T62" fmla="*/ 6 w 38"/>
              <a:gd name="T63" fmla="*/ 36 h 50"/>
              <a:gd name="T64" fmla="*/ 17 w 38"/>
              <a:gd name="T65" fmla="*/ 41 h 50"/>
              <a:gd name="T66" fmla="*/ 8 w 38"/>
              <a:gd name="T67" fmla="*/ 46 h 50"/>
              <a:gd name="T68" fmla="*/ 8 w 38"/>
              <a:gd name="T69"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8" h="50">
                <a:moveTo>
                  <a:pt x="19" y="0"/>
                </a:moveTo>
                <a:cubicBezTo>
                  <a:pt x="22" y="0"/>
                  <a:pt x="25" y="1"/>
                  <a:pt x="28" y="3"/>
                </a:cubicBezTo>
                <a:cubicBezTo>
                  <a:pt x="30" y="6"/>
                  <a:pt x="31" y="9"/>
                  <a:pt x="31" y="12"/>
                </a:cubicBezTo>
                <a:cubicBezTo>
                  <a:pt x="31" y="23"/>
                  <a:pt x="31" y="23"/>
                  <a:pt x="31" y="23"/>
                </a:cubicBezTo>
                <a:cubicBezTo>
                  <a:pt x="31" y="26"/>
                  <a:pt x="30" y="29"/>
                  <a:pt x="28" y="32"/>
                </a:cubicBezTo>
                <a:cubicBezTo>
                  <a:pt x="28" y="32"/>
                  <a:pt x="28" y="32"/>
                  <a:pt x="28" y="32"/>
                </a:cubicBezTo>
                <a:cubicBezTo>
                  <a:pt x="25" y="34"/>
                  <a:pt x="22" y="35"/>
                  <a:pt x="19" y="35"/>
                </a:cubicBezTo>
                <a:cubicBezTo>
                  <a:pt x="16" y="35"/>
                  <a:pt x="13" y="34"/>
                  <a:pt x="10" y="32"/>
                </a:cubicBezTo>
                <a:cubicBezTo>
                  <a:pt x="10" y="31"/>
                  <a:pt x="10" y="31"/>
                  <a:pt x="10" y="31"/>
                </a:cubicBezTo>
                <a:cubicBezTo>
                  <a:pt x="8" y="29"/>
                  <a:pt x="7" y="26"/>
                  <a:pt x="7" y="23"/>
                </a:cubicBezTo>
                <a:cubicBezTo>
                  <a:pt x="7" y="12"/>
                  <a:pt x="7" y="12"/>
                  <a:pt x="7" y="12"/>
                </a:cubicBezTo>
                <a:cubicBezTo>
                  <a:pt x="7" y="9"/>
                  <a:pt x="8" y="6"/>
                  <a:pt x="10" y="3"/>
                </a:cubicBezTo>
                <a:cubicBezTo>
                  <a:pt x="13" y="1"/>
                  <a:pt x="16" y="0"/>
                  <a:pt x="19" y="0"/>
                </a:cubicBezTo>
                <a:close/>
                <a:moveTo>
                  <a:pt x="11" y="16"/>
                </a:moveTo>
                <a:cubicBezTo>
                  <a:pt x="11" y="16"/>
                  <a:pt x="11" y="16"/>
                  <a:pt x="11" y="16"/>
                </a:cubicBezTo>
                <a:cubicBezTo>
                  <a:pt x="27" y="16"/>
                  <a:pt x="27" y="16"/>
                  <a:pt x="27" y="16"/>
                </a:cubicBezTo>
                <a:cubicBezTo>
                  <a:pt x="27" y="12"/>
                  <a:pt x="27" y="12"/>
                  <a:pt x="27" y="12"/>
                </a:cubicBezTo>
                <a:cubicBezTo>
                  <a:pt x="27" y="10"/>
                  <a:pt x="26" y="8"/>
                  <a:pt x="25" y="6"/>
                </a:cubicBezTo>
                <a:cubicBezTo>
                  <a:pt x="23" y="5"/>
                  <a:pt x="21" y="4"/>
                  <a:pt x="19" y="4"/>
                </a:cubicBezTo>
                <a:cubicBezTo>
                  <a:pt x="17" y="4"/>
                  <a:pt x="15" y="5"/>
                  <a:pt x="13" y="6"/>
                </a:cubicBezTo>
                <a:cubicBezTo>
                  <a:pt x="12" y="8"/>
                  <a:pt x="11" y="10"/>
                  <a:pt x="11" y="12"/>
                </a:cubicBezTo>
                <a:cubicBezTo>
                  <a:pt x="11" y="16"/>
                  <a:pt x="11" y="16"/>
                  <a:pt x="11" y="16"/>
                </a:cubicBezTo>
                <a:close/>
                <a:moveTo>
                  <a:pt x="27" y="19"/>
                </a:moveTo>
                <a:cubicBezTo>
                  <a:pt x="27" y="19"/>
                  <a:pt x="27" y="19"/>
                  <a:pt x="27" y="19"/>
                </a:cubicBezTo>
                <a:cubicBezTo>
                  <a:pt x="11" y="19"/>
                  <a:pt x="11" y="19"/>
                  <a:pt x="11" y="19"/>
                </a:cubicBezTo>
                <a:cubicBezTo>
                  <a:pt x="11" y="23"/>
                  <a:pt x="11" y="23"/>
                  <a:pt x="11" y="23"/>
                </a:cubicBezTo>
                <a:cubicBezTo>
                  <a:pt x="11" y="25"/>
                  <a:pt x="12" y="27"/>
                  <a:pt x="13" y="29"/>
                </a:cubicBezTo>
                <a:cubicBezTo>
                  <a:pt x="13" y="29"/>
                  <a:pt x="13" y="29"/>
                  <a:pt x="13" y="29"/>
                </a:cubicBezTo>
                <a:cubicBezTo>
                  <a:pt x="15" y="30"/>
                  <a:pt x="17" y="31"/>
                  <a:pt x="19" y="31"/>
                </a:cubicBezTo>
                <a:cubicBezTo>
                  <a:pt x="21" y="31"/>
                  <a:pt x="23" y="30"/>
                  <a:pt x="25" y="29"/>
                </a:cubicBezTo>
                <a:cubicBezTo>
                  <a:pt x="25" y="29"/>
                  <a:pt x="25" y="29"/>
                  <a:pt x="25" y="29"/>
                </a:cubicBezTo>
                <a:cubicBezTo>
                  <a:pt x="25" y="29"/>
                  <a:pt x="25" y="29"/>
                  <a:pt x="25" y="29"/>
                </a:cubicBezTo>
                <a:cubicBezTo>
                  <a:pt x="26" y="27"/>
                  <a:pt x="27" y="25"/>
                  <a:pt x="27" y="23"/>
                </a:cubicBezTo>
                <a:cubicBezTo>
                  <a:pt x="27" y="19"/>
                  <a:pt x="27" y="19"/>
                  <a:pt x="27" y="19"/>
                </a:cubicBezTo>
                <a:close/>
                <a:moveTo>
                  <a:pt x="8" y="50"/>
                </a:moveTo>
                <a:cubicBezTo>
                  <a:pt x="8" y="50"/>
                  <a:pt x="8" y="50"/>
                  <a:pt x="8" y="50"/>
                </a:cubicBezTo>
                <a:cubicBezTo>
                  <a:pt x="19" y="50"/>
                  <a:pt x="19" y="50"/>
                  <a:pt x="19" y="50"/>
                </a:cubicBezTo>
                <a:cubicBezTo>
                  <a:pt x="19" y="50"/>
                  <a:pt x="19" y="50"/>
                  <a:pt x="19" y="50"/>
                </a:cubicBezTo>
                <a:cubicBezTo>
                  <a:pt x="19" y="50"/>
                  <a:pt x="19" y="50"/>
                  <a:pt x="19" y="50"/>
                </a:cubicBezTo>
                <a:cubicBezTo>
                  <a:pt x="30" y="50"/>
                  <a:pt x="30" y="50"/>
                  <a:pt x="30" y="50"/>
                </a:cubicBezTo>
                <a:cubicBezTo>
                  <a:pt x="32" y="50"/>
                  <a:pt x="32" y="49"/>
                  <a:pt x="32" y="48"/>
                </a:cubicBezTo>
                <a:cubicBezTo>
                  <a:pt x="32" y="47"/>
                  <a:pt x="32" y="46"/>
                  <a:pt x="30" y="46"/>
                </a:cubicBezTo>
                <a:cubicBezTo>
                  <a:pt x="21" y="46"/>
                  <a:pt x="21" y="46"/>
                  <a:pt x="21" y="46"/>
                </a:cubicBezTo>
                <a:cubicBezTo>
                  <a:pt x="21" y="41"/>
                  <a:pt x="21" y="41"/>
                  <a:pt x="21" y="41"/>
                </a:cubicBezTo>
                <a:cubicBezTo>
                  <a:pt x="25" y="41"/>
                  <a:pt x="29" y="39"/>
                  <a:pt x="32" y="36"/>
                </a:cubicBezTo>
                <a:cubicBezTo>
                  <a:pt x="34" y="34"/>
                  <a:pt x="35" y="32"/>
                  <a:pt x="36" y="30"/>
                </a:cubicBezTo>
                <a:cubicBezTo>
                  <a:pt x="37" y="28"/>
                  <a:pt x="38" y="25"/>
                  <a:pt x="38" y="23"/>
                </a:cubicBezTo>
                <a:cubicBezTo>
                  <a:pt x="38" y="17"/>
                  <a:pt x="38" y="17"/>
                  <a:pt x="38" y="17"/>
                </a:cubicBezTo>
                <a:cubicBezTo>
                  <a:pt x="38" y="16"/>
                  <a:pt x="37" y="15"/>
                  <a:pt x="36" y="15"/>
                </a:cubicBezTo>
                <a:cubicBezTo>
                  <a:pt x="35" y="15"/>
                  <a:pt x="34" y="16"/>
                  <a:pt x="34" y="17"/>
                </a:cubicBezTo>
                <a:cubicBezTo>
                  <a:pt x="34" y="23"/>
                  <a:pt x="34" y="23"/>
                  <a:pt x="34" y="23"/>
                </a:cubicBezTo>
                <a:cubicBezTo>
                  <a:pt x="34" y="25"/>
                  <a:pt x="33" y="27"/>
                  <a:pt x="33" y="29"/>
                </a:cubicBezTo>
                <a:cubicBezTo>
                  <a:pt x="32" y="30"/>
                  <a:pt x="31" y="32"/>
                  <a:pt x="29" y="33"/>
                </a:cubicBezTo>
                <a:cubicBezTo>
                  <a:pt x="27" y="36"/>
                  <a:pt x="23" y="38"/>
                  <a:pt x="19" y="38"/>
                </a:cubicBezTo>
                <a:cubicBezTo>
                  <a:pt x="17" y="38"/>
                  <a:pt x="15" y="37"/>
                  <a:pt x="13" y="37"/>
                </a:cubicBezTo>
                <a:cubicBezTo>
                  <a:pt x="12" y="36"/>
                  <a:pt x="10" y="35"/>
                  <a:pt x="9" y="33"/>
                </a:cubicBezTo>
                <a:cubicBezTo>
                  <a:pt x="7" y="32"/>
                  <a:pt x="6" y="30"/>
                  <a:pt x="5" y="29"/>
                </a:cubicBezTo>
                <a:cubicBezTo>
                  <a:pt x="5" y="27"/>
                  <a:pt x="4" y="25"/>
                  <a:pt x="4" y="23"/>
                </a:cubicBezTo>
                <a:cubicBezTo>
                  <a:pt x="4" y="17"/>
                  <a:pt x="4" y="17"/>
                  <a:pt x="4" y="17"/>
                </a:cubicBezTo>
                <a:cubicBezTo>
                  <a:pt x="4" y="16"/>
                  <a:pt x="3" y="15"/>
                  <a:pt x="2" y="15"/>
                </a:cubicBezTo>
                <a:cubicBezTo>
                  <a:pt x="1" y="15"/>
                  <a:pt x="0" y="16"/>
                  <a:pt x="0" y="17"/>
                </a:cubicBezTo>
                <a:cubicBezTo>
                  <a:pt x="0" y="23"/>
                  <a:pt x="0" y="23"/>
                  <a:pt x="0" y="23"/>
                </a:cubicBezTo>
                <a:cubicBezTo>
                  <a:pt x="0" y="25"/>
                  <a:pt x="1" y="28"/>
                  <a:pt x="2" y="30"/>
                </a:cubicBezTo>
                <a:cubicBezTo>
                  <a:pt x="3" y="32"/>
                  <a:pt x="4" y="34"/>
                  <a:pt x="6" y="36"/>
                </a:cubicBezTo>
                <a:cubicBezTo>
                  <a:pt x="8" y="38"/>
                  <a:pt x="10" y="39"/>
                  <a:pt x="12" y="40"/>
                </a:cubicBezTo>
                <a:cubicBezTo>
                  <a:pt x="14" y="41"/>
                  <a:pt x="15" y="41"/>
                  <a:pt x="17" y="41"/>
                </a:cubicBezTo>
                <a:cubicBezTo>
                  <a:pt x="17" y="46"/>
                  <a:pt x="17" y="46"/>
                  <a:pt x="17" y="46"/>
                </a:cubicBezTo>
                <a:cubicBezTo>
                  <a:pt x="8" y="46"/>
                  <a:pt x="8" y="46"/>
                  <a:pt x="8" y="46"/>
                </a:cubicBezTo>
                <a:cubicBezTo>
                  <a:pt x="7" y="46"/>
                  <a:pt x="6" y="47"/>
                  <a:pt x="6" y="48"/>
                </a:cubicBezTo>
                <a:cubicBezTo>
                  <a:pt x="6" y="49"/>
                  <a:pt x="7" y="50"/>
                  <a:pt x="8"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6" name="Freeform 74"/>
          <p:cNvSpPr>
            <a:spLocks noEditPoints="1"/>
          </p:cNvSpPr>
          <p:nvPr/>
        </p:nvSpPr>
        <p:spPr bwMode="auto">
          <a:xfrm>
            <a:off x="5497513" y="1497013"/>
            <a:ext cx="163512" cy="160337"/>
          </a:xfrm>
          <a:custGeom>
            <a:avLst/>
            <a:gdLst>
              <a:gd name="T0" fmla="*/ 34 w 51"/>
              <a:gd name="T1" fmla="*/ 0 h 50"/>
              <a:gd name="T2" fmla="*/ 32 w 51"/>
              <a:gd name="T3" fmla="*/ 0 h 50"/>
              <a:gd name="T4" fmla="*/ 1 w 51"/>
              <a:gd name="T5" fmla="*/ 31 h 50"/>
              <a:gd name="T6" fmla="*/ 1 w 51"/>
              <a:gd name="T7" fmla="*/ 31 h 50"/>
              <a:gd name="T8" fmla="*/ 1 w 51"/>
              <a:gd name="T9" fmla="*/ 31 h 50"/>
              <a:gd name="T10" fmla="*/ 1 w 51"/>
              <a:gd name="T11" fmla="*/ 31 h 50"/>
              <a:gd name="T12" fmla="*/ 1 w 51"/>
              <a:gd name="T13" fmla="*/ 31 h 50"/>
              <a:gd name="T14" fmla="*/ 1 w 51"/>
              <a:gd name="T15" fmla="*/ 31 h 50"/>
              <a:gd name="T16" fmla="*/ 1 w 51"/>
              <a:gd name="T17" fmla="*/ 32 h 50"/>
              <a:gd name="T18" fmla="*/ 0 w 51"/>
              <a:gd name="T19" fmla="*/ 32 h 50"/>
              <a:gd name="T20" fmla="*/ 0 w 51"/>
              <a:gd name="T21" fmla="*/ 32 h 50"/>
              <a:gd name="T22" fmla="*/ 0 w 51"/>
              <a:gd name="T23" fmla="*/ 32 h 50"/>
              <a:gd name="T24" fmla="*/ 0 w 51"/>
              <a:gd name="T25" fmla="*/ 32 h 50"/>
              <a:gd name="T26" fmla="*/ 0 w 51"/>
              <a:gd name="T27" fmla="*/ 32 h 50"/>
              <a:gd name="T28" fmla="*/ 0 w 51"/>
              <a:gd name="T29" fmla="*/ 32 h 50"/>
              <a:gd name="T30" fmla="*/ 0 w 51"/>
              <a:gd name="T31" fmla="*/ 32 h 50"/>
              <a:gd name="T32" fmla="*/ 0 w 51"/>
              <a:gd name="T33" fmla="*/ 32 h 50"/>
              <a:gd name="T34" fmla="*/ 0 w 51"/>
              <a:gd name="T35" fmla="*/ 32 h 50"/>
              <a:gd name="T36" fmla="*/ 0 w 51"/>
              <a:gd name="T37" fmla="*/ 32 h 50"/>
              <a:gd name="T38" fmla="*/ 0 w 51"/>
              <a:gd name="T39" fmla="*/ 32 h 50"/>
              <a:gd name="T40" fmla="*/ 0 w 51"/>
              <a:gd name="T41" fmla="*/ 32 h 50"/>
              <a:gd name="T42" fmla="*/ 0 w 51"/>
              <a:gd name="T43" fmla="*/ 32 h 50"/>
              <a:gd name="T44" fmla="*/ 0 w 51"/>
              <a:gd name="T45" fmla="*/ 32 h 50"/>
              <a:gd name="T46" fmla="*/ 0 w 51"/>
              <a:gd name="T47" fmla="*/ 32 h 50"/>
              <a:gd name="T48" fmla="*/ 0 w 51"/>
              <a:gd name="T49" fmla="*/ 32 h 50"/>
              <a:gd name="T50" fmla="*/ 0 w 51"/>
              <a:gd name="T51" fmla="*/ 32 h 50"/>
              <a:gd name="T52" fmla="*/ 0 w 51"/>
              <a:gd name="T53" fmla="*/ 32 h 50"/>
              <a:gd name="T54" fmla="*/ 0 w 51"/>
              <a:gd name="T55" fmla="*/ 32 h 50"/>
              <a:gd name="T56" fmla="*/ 0 w 51"/>
              <a:gd name="T57" fmla="*/ 32 h 50"/>
              <a:gd name="T58" fmla="*/ 0 w 51"/>
              <a:gd name="T59" fmla="*/ 32 h 50"/>
              <a:gd name="T60" fmla="*/ 0 w 51"/>
              <a:gd name="T61" fmla="*/ 32 h 50"/>
              <a:gd name="T62" fmla="*/ 2 w 51"/>
              <a:gd name="T63" fmla="*/ 50 h 50"/>
              <a:gd name="T64" fmla="*/ 18 w 51"/>
              <a:gd name="T65" fmla="*/ 50 h 50"/>
              <a:gd name="T66" fmla="*/ 18 w 51"/>
              <a:gd name="T67" fmla="*/ 50 h 50"/>
              <a:gd name="T68" fmla="*/ 18 w 51"/>
              <a:gd name="T69" fmla="*/ 50 h 50"/>
              <a:gd name="T70" fmla="*/ 18 w 51"/>
              <a:gd name="T71" fmla="*/ 50 h 50"/>
              <a:gd name="T72" fmla="*/ 18 w 51"/>
              <a:gd name="T73" fmla="*/ 50 h 50"/>
              <a:gd name="T74" fmla="*/ 18 w 51"/>
              <a:gd name="T75" fmla="*/ 50 h 50"/>
              <a:gd name="T76" fmla="*/ 18 w 51"/>
              <a:gd name="T77" fmla="*/ 50 h 50"/>
              <a:gd name="T78" fmla="*/ 18 w 51"/>
              <a:gd name="T79" fmla="*/ 50 h 50"/>
              <a:gd name="T80" fmla="*/ 18 w 51"/>
              <a:gd name="T81" fmla="*/ 50 h 50"/>
              <a:gd name="T82" fmla="*/ 19 w 51"/>
              <a:gd name="T83" fmla="*/ 50 h 50"/>
              <a:gd name="T84" fmla="*/ 19 w 51"/>
              <a:gd name="T85" fmla="*/ 50 h 50"/>
              <a:gd name="T86" fmla="*/ 19 w 51"/>
              <a:gd name="T87" fmla="*/ 50 h 50"/>
              <a:gd name="T88" fmla="*/ 19 w 51"/>
              <a:gd name="T89" fmla="*/ 50 h 50"/>
              <a:gd name="T90" fmla="*/ 19 w 51"/>
              <a:gd name="T91" fmla="*/ 49 h 50"/>
              <a:gd name="T92" fmla="*/ 19 w 51"/>
              <a:gd name="T93" fmla="*/ 49 h 50"/>
              <a:gd name="T94" fmla="*/ 50 w 51"/>
              <a:gd name="T95" fmla="*/ 16 h 50"/>
              <a:gd name="T96" fmla="*/ 33 w 51"/>
              <a:gd name="T97" fmla="*/ 4 h 50"/>
              <a:gd name="T98" fmla="*/ 7 w 51"/>
              <a:gd name="T99" fmla="*/ 35 h 50"/>
              <a:gd name="T100" fmla="*/ 33 w 51"/>
              <a:gd name="T101" fmla="*/ 4 h 50"/>
              <a:gd name="T102" fmla="*/ 4 w 51"/>
              <a:gd name="T103" fmla="*/ 46 h 50"/>
              <a:gd name="T104" fmla="*/ 13 w 51"/>
              <a:gd name="T105" fmla="*/ 46 h 50"/>
              <a:gd name="T106" fmla="*/ 9 w 51"/>
              <a:gd name="T107" fmla="*/ 37 h 50"/>
              <a:gd name="T108" fmla="*/ 37 w 51"/>
              <a:gd name="T109" fmla="*/ 8 h 50"/>
              <a:gd name="T110" fmla="*/ 14 w 51"/>
              <a:gd name="T111" fmla="*/ 41 h 50"/>
              <a:gd name="T112" fmla="*/ 18 w 51"/>
              <a:gd name="T113" fmla="*/ 45 h 50"/>
              <a:gd name="T114" fmla="*/ 15 w 51"/>
              <a:gd name="T115" fmla="*/ 43 h 50"/>
              <a:gd name="T116" fmla="*/ 46 w 51"/>
              <a:gd name="T11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 h="50">
                <a:moveTo>
                  <a:pt x="50" y="16"/>
                </a:moveTo>
                <a:cubicBezTo>
                  <a:pt x="34" y="0"/>
                  <a:pt x="34" y="0"/>
                  <a:pt x="34" y="0"/>
                </a:cubicBezTo>
                <a:cubicBezTo>
                  <a:pt x="34" y="0"/>
                  <a:pt x="34" y="0"/>
                  <a:pt x="34" y="0"/>
                </a:cubicBezTo>
                <a:cubicBezTo>
                  <a:pt x="34" y="0"/>
                  <a:pt x="32" y="0"/>
                  <a:pt x="32" y="0"/>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1"/>
                  <a:pt x="1" y="31"/>
                  <a:pt x="1" y="31"/>
                </a:cubicBezTo>
                <a:cubicBezTo>
                  <a:pt x="1" y="32"/>
                  <a:pt x="1" y="32"/>
                  <a:pt x="1"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32"/>
                  <a:pt x="0" y="32"/>
                  <a:pt x="0" y="32"/>
                </a:cubicBezTo>
                <a:cubicBezTo>
                  <a:pt x="0" y="48"/>
                  <a:pt x="0" y="48"/>
                  <a:pt x="0" y="48"/>
                </a:cubicBezTo>
                <a:cubicBezTo>
                  <a:pt x="0" y="49"/>
                  <a:pt x="1" y="50"/>
                  <a:pt x="2"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8" y="50"/>
                  <a:pt x="18" y="50"/>
                  <a:pt x="18" y="50"/>
                </a:cubicBezTo>
                <a:cubicBezTo>
                  <a:pt x="19" y="50"/>
                  <a:pt x="19" y="50"/>
                  <a:pt x="19" y="50"/>
                </a:cubicBezTo>
                <a:cubicBezTo>
                  <a:pt x="19" y="50"/>
                  <a:pt x="19" y="50"/>
                  <a:pt x="19" y="50"/>
                </a:cubicBezTo>
                <a:cubicBezTo>
                  <a:pt x="19" y="50"/>
                  <a:pt x="19" y="50"/>
                  <a:pt x="19" y="50"/>
                </a:cubicBezTo>
                <a:cubicBezTo>
                  <a:pt x="19" y="50"/>
                  <a:pt x="19" y="50"/>
                  <a:pt x="19" y="50"/>
                </a:cubicBezTo>
                <a:cubicBezTo>
                  <a:pt x="19" y="50"/>
                  <a:pt x="19" y="50"/>
                  <a:pt x="19" y="50"/>
                </a:cubicBezTo>
                <a:cubicBezTo>
                  <a:pt x="19" y="50"/>
                  <a:pt x="19" y="50"/>
                  <a:pt x="19" y="50"/>
                </a:cubicBezTo>
                <a:cubicBezTo>
                  <a:pt x="19" y="50"/>
                  <a:pt x="19" y="50"/>
                  <a:pt x="19" y="50"/>
                </a:cubicBezTo>
                <a:cubicBezTo>
                  <a:pt x="19" y="49"/>
                  <a:pt x="19" y="49"/>
                  <a:pt x="19" y="49"/>
                </a:cubicBezTo>
                <a:cubicBezTo>
                  <a:pt x="19" y="49"/>
                  <a:pt x="19" y="49"/>
                  <a:pt x="19" y="49"/>
                </a:cubicBezTo>
                <a:cubicBezTo>
                  <a:pt x="19" y="49"/>
                  <a:pt x="19" y="49"/>
                  <a:pt x="19" y="49"/>
                </a:cubicBezTo>
                <a:cubicBezTo>
                  <a:pt x="19" y="49"/>
                  <a:pt x="19" y="49"/>
                  <a:pt x="19" y="49"/>
                </a:cubicBezTo>
                <a:cubicBezTo>
                  <a:pt x="50" y="18"/>
                  <a:pt x="50" y="18"/>
                  <a:pt x="50" y="18"/>
                </a:cubicBezTo>
                <a:cubicBezTo>
                  <a:pt x="51" y="18"/>
                  <a:pt x="51" y="17"/>
                  <a:pt x="50" y="16"/>
                </a:cubicBezTo>
                <a:close/>
                <a:moveTo>
                  <a:pt x="33" y="4"/>
                </a:moveTo>
                <a:cubicBezTo>
                  <a:pt x="33" y="4"/>
                  <a:pt x="33" y="4"/>
                  <a:pt x="33" y="4"/>
                </a:cubicBezTo>
                <a:cubicBezTo>
                  <a:pt x="35" y="7"/>
                  <a:pt x="35" y="7"/>
                  <a:pt x="35" y="7"/>
                </a:cubicBezTo>
                <a:cubicBezTo>
                  <a:pt x="7" y="35"/>
                  <a:pt x="7" y="35"/>
                  <a:pt x="7" y="35"/>
                </a:cubicBezTo>
                <a:cubicBezTo>
                  <a:pt x="5" y="33"/>
                  <a:pt x="5" y="33"/>
                  <a:pt x="5" y="33"/>
                </a:cubicBezTo>
                <a:cubicBezTo>
                  <a:pt x="33" y="4"/>
                  <a:pt x="33" y="4"/>
                  <a:pt x="33" y="4"/>
                </a:cubicBezTo>
                <a:close/>
                <a:moveTo>
                  <a:pt x="4" y="46"/>
                </a:moveTo>
                <a:cubicBezTo>
                  <a:pt x="4" y="46"/>
                  <a:pt x="4" y="46"/>
                  <a:pt x="4" y="46"/>
                </a:cubicBezTo>
                <a:cubicBezTo>
                  <a:pt x="4" y="37"/>
                  <a:pt x="4" y="37"/>
                  <a:pt x="4" y="37"/>
                </a:cubicBezTo>
                <a:cubicBezTo>
                  <a:pt x="13" y="46"/>
                  <a:pt x="13" y="46"/>
                  <a:pt x="13" y="46"/>
                </a:cubicBezTo>
                <a:cubicBezTo>
                  <a:pt x="4" y="46"/>
                  <a:pt x="4" y="46"/>
                  <a:pt x="4" y="46"/>
                </a:cubicBezTo>
                <a:close/>
                <a:moveTo>
                  <a:pt x="9" y="37"/>
                </a:moveTo>
                <a:cubicBezTo>
                  <a:pt x="9" y="37"/>
                  <a:pt x="9" y="37"/>
                  <a:pt x="9" y="37"/>
                </a:cubicBezTo>
                <a:cubicBezTo>
                  <a:pt x="37" y="8"/>
                  <a:pt x="37" y="8"/>
                  <a:pt x="37" y="8"/>
                </a:cubicBezTo>
                <a:cubicBezTo>
                  <a:pt x="42" y="13"/>
                  <a:pt x="42" y="13"/>
                  <a:pt x="42" y="13"/>
                </a:cubicBezTo>
                <a:cubicBezTo>
                  <a:pt x="14" y="41"/>
                  <a:pt x="14" y="41"/>
                  <a:pt x="14" y="41"/>
                </a:cubicBezTo>
                <a:cubicBezTo>
                  <a:pt x="9" y="37"/>
                  <a:pt x="9" y="37"/>
                  <a:pt x="9" y="37"/>
                </a:cubicBezTo>
                <a:close/>
                <a:moveTo>
                  <a:pt x="18" y="45"/>
                </a:moveTo>
                <a:cubicBezTo>
                  <a:pt x="18" y="45"/>
                  <a:pt x="18" y="45"/>
                  <a:pt x="18" y="45"/>
                </a:cubicBezTo>
                <a:cubicBezTo>
                  <a:pt x="15" y="43"/>
                  <a:pt x="15" y="43"/>
                  <a:pt x="15" y="43"/>
                </a:cubicBezTo>
                <a:cubicBezTo>
                  <a:pt x="43" y="15"/>
                  <a:pt x="43" y="15"/>
                  <a:pt x="43" y="15"/>
                </a:cubicBezTo>
                <a:cubicBezTo>
                  <a:pt x="46" y="17"/>
                  <a:pt x="46" y="17"/>
                  <a:pt x="46" y="17"/>
                </a:cubicBezTo>
                <a:cubicBezTo>
                  <a:pt x="18" y="45"/>
                  <a:pt x="18" y="45"/>
                  <a:pt x="18" y="4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7" name="Freeform 75"/>
          <p:cNvSpPr>
            <a:spLocks noEditPoints="1"/>
          </p:cNvSpPr>
          <p:nvPr/>
        </p:nvSpPr>
        <p:spPr bwMode="auto">
          <a:xfrm>
            <a:off x="3517900" y="2443163"/>
            <a:ext cx="134938" cy="158750"/>
          </a:xfrm>
          <a:custGeom>
            <a:avLst/>
            <a:gdLst>
              <a:gd name="T0" fmla="*/ 39 w 42"/>
              <a:gd name="T1" fmla="*/ 8 h 50"/>
              <a:gd name="T2" fmla="*/ 19 w 42"/>
              <a:gd name="T3" fmla="*/ 9 h 50"/>
              <a:gd name="T4" fmla="*/ 10 w 42"/>
              <a:gd name="T5" fmla="*/ 34 h 50"/>
              <a:gd name="T6" fmla="*/ 16 w 42"/>
              <a:gd name="T7" fmla="*/ 36 h 50"/>
              <a:gd name="T8" fmla="*/ 16 w 42"/>
              <a:gd name="T9" fmla="*/ 8 h 50"/>
              <a:gd name="T10" fmla="*/ 16 w 42"/>
              <a:gd name="T11" fmla="*/ 8 h 50"/>
              <a:gd name="T12" fmla="*/ 16 w 42"/>
              <a:gd name="T13" fmla="*/ 8 h 50"/>
              <a:gd name="T14" fmla="*/ 16 w 42"/>
              <a:gd name="T15" fmla="*/ 8 h 50"/>
              <a:gd name="T16" fmla="*/ 16 w 42"/>
              <a:gd name="T17" fmla="*/ 8 h 50"/>
              <a:gd name="T18" fmla="*/ 16 w 42"/>
              <a:gd name="T19" fmla="*/ 7 h 50"/>
              <a:gd name="T20" fmla="*/ 16 w 42"/>
              <a:gd name="T21" fmla="*/ 7 h 50"/>
              <a:gd name="T22" fmla="*/ 16 w 42"/>
              <a:gd name="T23" fmla="*/ 7 h 50"/>
              <a:gd name="T24" fmla="*/ 16 w 42"/>
              <a:gd name="T25" fmla="*/ 7 h 50"/>
              <a:gd name="T26" fmla="*/ 16 w 42"/>
              <a:gd name="T27" fmla="*/ 7 h 50"/>
              <a:gd name="T28" fmla="*/ 16 w 42"/>
              <a:gd name="T29" fmla="*/ 7 h 50"/>
              <a:gd name="T30" fmla="*/ 16 w 42"/>
              <a:gd name="T31" fmla="*/ 7 h 50"/>
              <a:gd name="T32" fmla="*/ 16 w 42"/>
              <a:gd name="T33" fmla="*/ 7 h 50"/>
              <a:gd name="T34" fmla="*/ 16 w 42"/>
              <a:gd name="T35" fmla="*/ 7 h 50"/>
              <a:gd name="T36" fmla="*/ 16 w 42"/>
              <a:gd name="T37" fmla="*/ 7 h 50"/>
              <a:gd name="T38" fmla="*/ 16 w 42"/>
              <a:gd name="T39" fmla="*/ 7 h 50"/>
              <a:gd name="T40" fmla="*/ 16 w 42"/>
              <a:gd name="T41" fmla="*/ 7 h 50"/>
              <a:gd name="T42" fmla="*/ 16 w 42"/>
              <a:gd name="T43" fmla="*/ 7 h 50"/>
              <a:gd name="T44" fmla="*/ 16 w 42"/>
              <a:gd name="T45" fmla="*/ 6 h 50"/>
              <a:gd name="T46" fmla="*/ 16 w 42"/>
              <a:gd name="T47" fmla="*/ 6 h 50"/>
              <a:gd name="T48" fmla="*/ 16 w 42"/>
              <a:gd name="T49" fmla="*/ 6 h 50"/>
              <a:gd name="T50" fmla="*/ 16 w 42"/>
              <a:gd name="T51" fmla="*/ 6 h 50"/>
              <a:gd name="T52" fmla="*/ 16 w 42"/>
              <a:gd name="T53" fmla="*/ 6 h 50"/>
              <a:gd name="T54" fmla="*/ 16 w 42"/>
              <a:gd name="T55" fmla="*/ 6 h 50"/>
              <a:gd name="T56" fmla="*/ 17 w 42"/>
              <a:gd name="T57" fmla="*/ 6 h 50"/>
              <a:gd name="T58" fmla="*/ 17 w 42"/>
              <a:gd name="T59" fmla="*/ 6 h 50"/>
              <a:gd name="T60" fmla="*/ 17 w 42"/>
              <a:gd name="T61" fmla="*/ 6 h 50"/>
              <a:gd name="T62" fmla="*/ 42 w 42"/>
              <a:gd name="T63" fmla="*/ 2 h 50"/>
              <a:gd name="T64" fmla="*/ 42 w 42"/>
              <a:gd name="T65" fmla="*/ 3 h 50"/>
              <a:gd name="T66" fmla="*/ 42 w 42"/>
              <a:gd name="T67" fmla="*/ 37 h 50"/>
              <a:gd name="T68" fmla="*/ 33 w 42"/>
              <a:gd name="T69" fmla="*/ 45 h 50"/>
              <a:gd name="T70" fmla="*/ 23 w 42"/>
              <a:gd name="T71" fmla="*/ 37 h 50"/>
              <a:gd name="T72" fmla="*/ 33 w 42"/>
              <a:gd name="T73" fmla="*/ 29 h 50"/>
              <a:gd name="T74" fmla="*/ 39 w 42"/>
              <a:gd name="T75" fmla="*/ 10 h 50"/>
              <a:gd name="T76" fmla="*/ 19 w 42"/>
              <a:gd name="T77" fmla="*/ 42 h 50"/>
              <a:gd name="T78" fmla="*/ 16 w 42"/>
              <a:gd name="T79" fmla="*/ 48 h 50"/>
              <a:gd name="T80" fmla="*/ 3 w 42"/>
              <a:gd name="T81" fmla="*/ 48 h 50"/>
              <a:gd name="T82" fmla="*/ 3 w 42"/>
              <a:gd name="T83" fmla="*/ 37 h 50"/>
              <a:gd name="T84" fmla="*/ 14 w 42"/>
              <a:gd name="T85" fmla="*/ 40 h 50"/>
              <a:gd name="T86" fmla="*/ 10 w 42"/>
              <a:gd name="T87" fmla="*/ 38 h 50"/>
              <a:gd name="T88" fmla="*/ 4 w 42"/>
              <a:gd name="T89" fmla="*/ 42 h 50"/>
              <a:gd name="T90" fmla="*/ 10 w 42"/>
              <a:gd name="T91" fmla="*/ 46 h 50"/>
              <a:gd name="T92" fmla="*/ 16 w 42"/>
              <a:gd name="T93" fmla="*/ 42 h 50"/>
              <a:gd name="T94" fmla="*/ 37 w 42"/>
              <a:gd name="T95" fmla="*/ 34 h 50"/>
              <a:gd name="T96" fmla="*/ 33 w 42"/>
              <a:gd name="T97" fmla="*/ 33 h 50"/>
              <a:gd name="T98" fmla="*/ 27 w 42"/>
              <a:gd name="T99" fmla="*/ 37 h 50"/>
              <a:gd name="T100" fmla="*/ 29 w 42"/>
              <a:gd name="T101" fmla="*/ 40 h 50"/>
              <a:gd name="T102" fmla="*/ 37 w 42"/>
              <a:gd name="T103" fmla="*/ 40 h 50"/>
              <a:gd name="T104" fmla="*/ 39 w 42"/>
              <a:gd name="T105" fmla="*/ 37 h 50"/>
              <a:gd name="T106" fmla="*/ 37 w 42"/>
              <a:gd name="T107" fmla="*/ 34 h 50"/>
              <a:gd name="T108" fmla="*/ 37 w 42"/>
              <a:gd name="T109"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2" h="50">
                <a:moveTo>
                  <a:pt x="19" y="13"/>
                </a:moveTo>
                <a:cubicBezTo>
                  <a:pt x="39" y="8"/>
                  <a:pt x="39" y="8"/>
                  <a:pt x="39" y="8"/>
                </a:cubicBezTo>
                <a:cubicBezTo>
                  <a:pt x="39" y="5"/>
                  <a:pt x="39" y="5"/>
                  <a:pt x="39" y="5"/>
                </a:cubicBezTo>
                <a:cubicBezTo>
                  <a:pt x="19" y="9"/>
                  <a:pt x="19" y="9"/>
                  <a:pt x="19" y="9"/>
                </a:cubicBezTo>
                <a:cubicBezTo>
                  <a:pt x="19" y="13"/>
                  <a:pt x="19" y="13"/>
                  <a:pt x="19" y="13"/>
                </a:cubicBezTo>
                <a:close/>
                <a:moveTo>
                  <a:pt x="10" y="34"/>
                </a:moveTo>
                <a:cubicBezTo>
                  <a:pt x="10" y="34"/>
                  <a:pt x="10" y="34"/>
                  <a:pt x="10" y="34"/>
                </a:cubicBezTo>
                <a:cubicBezTo>
                  <a:pt x="12" y="34"/>
                  <a:pt x="14" y="35"/>
                  <a:pt x="16" y="36"/>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7" y="6"/>
                  <a:pt x="17" y="6"/>
                  <a:pt x="17" y="6"/>
                </a:cubicBezTo>
                <a:cubicBezTo>
                  <a:pt x="17" y="6"/>
                  <a:pt x="17" y="6"/>
                  <a:pt x="17" y="6"/>
                </a:cubicBezTo>
                <a:cubicBezTo>
                  <a:pt x="17" y="6"/>
                  <a:pt x="17" y="6"/>
                  <a:pt x="17" y="6"/>
                </a:cubicBezTo>
                <a:cubicBezTo>
                  <a:pt x="17" y="6"/>
                  <a:pt x="17" y="6"/>
                  <a:pt x="17" y="6"/>
                </a:cubicBezTo>
                <a:cubicBezTo>
                  <a:pt x="17" y="6"/>
                  <a:pt x="17" y="6"/>
                  <a:pt x="17" y="6"/>
                </a:cubicBezTo>
                <a:cubicBezTo>
                  <a:pt x="40" y="1"/>
                  <a:pt x="40" y="1"/>
                  <a:pt x="40" y="1"/>
                </a:cubicBezTo>
                <a:cubicBezTo>
                  <a:pt x="41" y="0"/>
                  <a:pt x="42" y="1"/>
                  <a:pt x="42" y="2"/>
                </a:cubicBezTo>
                <a:cubicBezTo>
                  <a:pt x="42" y="2"/>
                  <a:pt x="42" y="2"/>
                  <a:pt x="42" y="2"/>
                </a:cubicBezTo>
                <a:cubicBezTo>
                  <a:pt x="42" y="2"/>
                  <a:pt x="42" y="2"/>
                  <a:pt x="42" y="3"/>
                </a:cubicBezTo>
                <a:cubicBezTo>
                  <a:pt x="42" y="37"/>
                  <a:pt x="42" y="37"/>
                  <a:pt x="42" y="37"/>
                </a:cubicBezTo>
                <a:cubicBezTo>
                  <a:pt x="42" y="37"/>
                  <a:pt x="42" y="37"/>
                  <a:pt x="42" y="37"/>
                </a:cubicBezTo>
                <a:cubicBezTo>
                  <a:pt x="42" y="39"/>
                  <a:pt x="41" y="41"/>
                  <a:pt x="39" y="43"/>
                </a:cubicBezTo>
                <a:cubicBezTo>
                  <a:pt x="38" y="44"/>
                  <a:pt x="35" y="45"/>
                  <a:pt x="33" y="45"/>
                </a:cubicBezTo>
                <a:cubicBezTo>
                  <a:pt x="30" y="45"/>
                  <a:pt x="28" y="44"/>
                  <a:pt x="26" y="43"/>
                </a:cubicBezTo>
                <a:cubicBezTo>
                  <a:pt x="25" y="41"/>
                  <a:pt x="23" y="39"/>
                  <a:pt x="23" y="37"/>
                </a:cubicBezTo>
                <a:cubicBezTo>
                  <a:pt x="23" y="35"/>
                  <a:pt x="25" y="33"/>
                  <a:pt x="26" y="31"/>
                </a:cubicBezTo>
                <a:cubicBezTo>
                  <a:pt x="28" y="30"/>
                  <a:pt x="30" y="29"/>
                  <a:pt x="33" y="29"/>
                </a:cubicBezTo>
                <a:cubicBezTo>
                  <a:pt x="35" y="29"/>
                  <a:pt x="37" y="30"/>
                  <a:pt x="39" y="31"/>
                </a:cubicBezTo>
                <a:cubicBezTo>
                  <a:pt x="39" y="10"/>
                  <a:pt x="39" y="10"/>
                  <a:pt x="39" y="10"/>
                </a:cubicBezTo>
                <a:cubicBezTo>
                  <a:pt x="19" y="15"/>
                  <a:pt x="19" y="15"/>
                  <a:pt x="19" y="15"/>
                </a:cubicBezTo>
                <a:cubicBezTo>
                  <a:pt x="19" y="42"/>
                  <a:pt x="19" y="42"/>
                  <a:pt x="19" y="42"/>
                </a:cubicBezTo>
                <a:cubicBezTo>
                  <a:pt x="19" y="42"/>
                  <a:pt x="19" y="42"/>
                  <a:pt x="19" y="42"/>
                </a:cubicBezTo>
                <a:cubicBezTo>
                  <a:pt x="19" y="45"/>
                  <a:pt x="18" y="46"/>
                  <a:pt x="16" y="48"/>
                </a:cubicBezTo>
                <a:cubicBezTo>
                  <a:pt x="15" y="49"/>
                  <a:pt x="12" y="50"/>
                  <a:pt x="10" y="50"/>
                </a:cubicBezTo>
                <a:cubicBezTo>
                  <a:pt x="7" y="50"/>
                  <a:pt x="5" y="49"/>
                  <a:pt x="3" y="48"/>
                </a:cubicBezTo>
                <a:cubicBezTo>
                  <a:pt x="2" y="46"/>
                  <a:pt x="0" y="44"/>
                  <a:pt x="0" y="42"/>
                </a:cubicBezTo>
                <a:cubicBezTo>
                  <a:pt x="0" y="40"/>
                  <a:pt x="2" y="38"/>
                  <a:pt x="3" y="37"/>
                </a:cubicBezTo>
                <a:cubicBezTo>
                  <a:pt x="5" y="35"/>
                  <a:pt x="7" y="34"/>
                  <a:pt x="10" y="34"/>
                </a:cubicBezTo>
                <a:close/>
                <a:moveTo>
                  <a:pt x="14" y="40"/>
                </a:moveTo>
                <a:cubicBezTo>
                  <a:pt x="14" y="40"/>
                  <a:pt x="14" y="40"/>
                  <a:pt x="14" y="40"/>
                </a:cubicBezTo>
                <a:cubicBezTo>
                  <a:pt x="13" y="39"/>
                  <a:pt x="12" y="38"/>
                  <a:pt x="10" y="38"/>
                </a:cubicBezTo>
                <a:cubicBezTo>
                  <a:pt x="8" y="38"/>
                  <a:pt x="7" y="39"/>
                  <a:pt x="6" y="40"/>
                </a:cubicBezTo>
                <a:cubicBezTo>
                  <a:pt x="5" y="40"/>
                  <a:pt x="4" y="41"/>
                  <a:pt x="4" y="42"/>
                </a:cubicBezTo>
                <a:cubicBezTo>
                  <a:pt x="4" y="43"/>
                  <a:pt x="5" y="44"/>
                  <a:pt x="6" y="45"/>
                </a:cubicBezTo>
                <a:cubicBezTo>
                  <a:pt x="7" y="46"/>
                  <a:pt x="8" y="46"/>
                  <a:pt x="10" y="46"/>
                </a:cubicBezTo>
                <a:cubicBezTo>
                  <a:pt x="12" y="46"/>
                  <a:pt x="13" y="46"/>
                  <a:pt x="14" y="45"/>
                </a:cubicBezTo>
                <a:cubicBezTo>
                  <a:pt x="15" y="44"/>
                  <a:pt x="16" y="43"/>
                  <a:pt x="16" y="42"/>
                </a:cubicBezTo>
                <a:cubicBezTo>
                  <a:pt x="16" y="41"/>
                  <a:pt x="15" y="40"/>
                  <a:pt x="14" y="40"/>
                </a:cubicBezTo>
                <a:close/>
                <a:moveTo>
                  <a:pt x="37" y="34"/>
                </a:moveTo>
                <a:cubicBezTo>
                  <a:pt x="37" y="34"/>
                  <a:pt x="37" y="34"/>
                  <a:pt x="37" y="34"/>
                </a:cubicBezTo>
                <a:cubicBezTo>
                  <a:pt x="36" y="33"/>
                  <a:pt x="35" y="33"/>
                  <a:pt x="33" y="33"/>
                </a:cubicBezTo>
                <a:cubicBezTo>
                  <a:pt x="31" y="33"/>
                  <a:pt x="30" y="33"/>
                  <a:pt x="29" y="34"/>
                </a:cubicBezTo>
                <a:cubicBezTo>
                  <a:pt x="28" y="35"/>
                  <a:pt x="27" y="36"/>
                  <a:pt x="27" y="37"/>
                </a:cubicBezTo>
                <a:cubicBezTo>
                  <a:pt x="27" y="38"/>
                  <a:pt x="28" y="39"/>
                  <a:pt x="29" y="40"/>
                </a:cubicBezTo>
                <a:cubicBezTo>
                  <a:pt x="29" y="40"/>
                  <a:pt x="29" y="40"/>
                  <a:pt x="29" y="40"/>
                </a:cubicBezTo>
                <a:cubicBezTo>
                  <a:pt x="30" y="40"/>
                  <a:pt x="31" y="41"/>
                  <a:pt x="33" y="41"/>
                </a:cubicBezTo>
                <a:cubicBezTo>
                  <a:pt x="35" y="41"/>
                  <a:pt x="36" y="40"/>
                  <a:pt x="37" y="40"/>
                </a:cubicBezTo>
                <a:cubicBezTo>
                  <a:pt x="38" y="39"/>
                  <a:pt x="39" y="38"/>
                  <a:pt x="39" y="37"/>
                </a:cubicBezTo>
                <a:cubicBezTo>
                  <a:pt x="39" y="37"/>
                  <a:pt x="39" y="37"/>
                  <a:pt x="39" y="37"/>
                </a:cubicBezTo>
                <a:cubicBezTo>
                  <a:pt x="39" y="37"/>
                  <a:pt x="39" y="37"/>
                  <a:pt x="39" y="37"/>
                </a:cubicBezTo>
                <a:cubicBezTo>
                  <a:pt x="39" y="36"/>
                  <a:pt x="38" y="35"/>
                  <a:pt x="37" y="34"/>
                </a:cubicBezTo>
                <a:cubicBezTo>
                  <a:pt x="37" y="34"/>
                  <a:pt x="37" y="34"/>
                  <a:pt x="37" y="34"/>
                </a:cubicBezTo>
                <a:cubicBezTo>
                  <a:pt x="37" y="34"/>
                  <a:pt x="37" y="34"/>
                  <a:pt x="37"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8" name="Freeform 76"/>
          <p:cNvSpPr>
            <a:spLocks noEditPoints="1"/>
          </p:cNvSpPr>
          <p:nvPr/>
        </p:nvSpPr>
        <p:spPr bwMode="auto">
          <a:xfrm>
            <a:off x="3808413" y="2465388"/>
            <a:ext cx="142875" cy="117475"/>
          </a:xfrm>
          <a:custGeom>
            <a:avLst/>
            <a:gdLst>
              <a:gd name="T0" fmla="*/ 0 w 45"/>
              <a:gd name="T1" fmla="*/ 29 h 37"/>
              <a:gd name="T2" fmla="*/ 5 w 45"/>
              <a:gd name="T3" fmla="*/ 27 h 37"/>
              <a:gd name="T4" fmla="*/ 16 w 45"/>
              <a:gd name="T5" fmla="*/ 20 h 37"/>
              <a:gd name="T6" fmla="*/ 18 w 45"/>
              <a:gd name="T7" fmla="*/ 23 h 37"/>
              <a:gd name="T8" fmla="*/ 5 w 45"/>
              <a:gd name="T9" fmla="*/ 31 h 37"/>
              <a:gd name="T10" fmla="*/ 45 w 45"/>
              <a:gd name="T11" fmla="*/ 8 h 37"/>
              <a:gd name="T12" fmla="*/ 42 w 45"/>
              <a:gd name="T13" fmla="*/ 11 h 37"/>
              <a:gd name="T14" fmla="*/ 37 w 45"/>
              <a:gd name="T15" fmla="*/ 15 h 37"/>
              <a:gd name="T16" fmla="*/ 37 w 45"/>
              <a:gd name="T17" fmla="*/ 9 h 37"/>
              <a:gd name="T18" fmla="*/ 32 w 45"/>
              <a:gd name="T19" fmla="*/ 9 h 37"/>
              <a:gd name="T20" fmla="*/ 23 w 45"/>
              <a:gd name="T21" fmla="*/ 16 h 37"/>
              <a:gd name="T22" fmla="*/ 32 w 45"/>
              <a:gd name="T23" fmla="*/ 5 h 37"/>
              <a:gd name="T24" fmla="*/ 37 w 45"/>
              <a:gd name="T25" fmla="*/ 5 h 37"/>
              <a:gd name="T26" fmla="*/ 38 w 45"/>
              <a:gd name="T27" fmla="*/ 0 h 37"/>
              <a:gd name="T28" fmla="*/ 42 w 45"/>
              <a:gd name="T29" fmla="*/ 3 h 37"/>
              <a:gd name="T30" fmla="*/ 45 w 45"/>
              <a:gd name="T31" fmla="*/ 8 h 37"/>
              <a:gd name="T32" fmla="*/ 43 w 45"/>
              <a:gd name="T33" fmla="*/ 7 h 37"/>
              <a:gd name="T34" fmla="*/ 39 w 45"/>
              <a:gd name="T35" fmla="*/ 4 h 37"/>
              <a:gd name="T36" fmla="*/ 43 w 45"/>
              <a:gd name="T37" fmla="*/ 7 h 37"/>
              <a:gd name="T38" fmla="*/ 45 w 45"/>
              <a:gd name="T39" fmla="*/ 30 h 37"/>
              <a:gd name="T40" fmla="*/ 39 w 45"/>
              <a:gd name="T41" fmla="*/ 36 h 37"/>
              <a:gd name="T42" fmla="*/ 37 w 45"/>
              <a:gd name="T43" fmla="*/ 36 h 37"/>
              <a:gd name="T44" fmla="*/ 34 w 45"/>
              <a:gd name="T45" fmla="*/ 31 h 37"/>
              <a:gd name="T46" fmla="*/ 18 w 45"/>
              <a:gd name="T47" fmla="*/ 19 h 37"/>
              <a:gd name="T48" fmla="*/ 5 w 45"/>
              <a:gd name="T49" fmla="*/ 9 h 37"/>
              <a:gd name="T50" fmla="*/ 0 w 45"/>
              <a:gd name="T51" fmla="*/ 7 h 37"/>
              <a:gd name="T52" fmla="*/ 5 w 45"/>
              <a:gd name="T53" fmla="*/ 5 h 37"/>
              <a:gd name="T54" fmla="*/ 21 w 45"/>
              <a:gd name="T55" fmla="*/ 17 h 37"/>
              <a:gd name="T56" fmla="*/ 34 w 45"/>
              <a:gd name="T57" fmla="*/ 27 h 37"/>
              <a:gd name="T58" fmla="*/ 37 w 45"/>
              <a:gd name="T59" fmla="*/ 23 h 37"/>
              <a:gd name="T60" fmla="*/ 39 w 45"/>
              <a:gd name="T61" fmla="*/ 22 h 37"/>
              <a:gd name="T62" fmla="*/ 45 w 45"/>
              <a:gd name="T63" fmla="*/ 28 h 37"/>
              <a:gd name="T64" fmla="*/ 45 w 45"/>
              <a:gd name="T65" fmla="*/ 30 h 37"/>
              <a:gd name="T66" fmla="*/ 43 w 45"/>
              <a:gd name="T67" fmla="*/ 29 h 37"/>
              <a:gd name="T68" fmla="*/ 39 w 45"/>
              <a:gd name="T69" fmla="*/ 26 h 37"/>
              <a:gd name="T70" fmla="*/ 43 w 45"/>
              <a:gd name="T71" fmla="*/ 29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 h="37">
                <a:moveTo>
                  <a:pt x="2" y="31"/>
                </a:moveTo>
                <a:cubicBezTo>
                  <a:pt x="1" y="31"/>
                  <a:pt x="0" y="30"/>
                  <a:pt x="0" y="29"/>
                </a:cubicBezTo>
                <a:cubicBezTo>
                  <a:pt x="0" y="28"/>
                  <a:pt x="1" y="27"/>
                  <a:pt x="2" y="27"/>
                </a:cubicBezTo>
                <a:cubicBezTo>
                  <a:pt x="5" y="27"/>
                  <a:pt x="5" y="27"/>
                  <a:pt x="5" y="27"/>
                </a:cubicBezTo>
                <a:cubicBezTo>
                  <a:pt x="7" y="27"/>
                  <a:pt x="7" y="27"/>
                  <a:pt x="7" y="27"/>
                </a:cubicBezTo>
                <a:cubicBezTo>
                  <a:pt x="10" y="27"/>
                  <a:pt x="13" y="24"/>
                  <a:pt x="16" y="20"/>
                </a:cubicBezTo>
                <a:cubicBezTo>
                  <a:pt x="16" y="21"/>
                  <a:pt x="16" y="21"/>
                  <a:pt x="16" y="21"/>
                </a:cubicBezTo>
                <a:cubicBezTo>
                  <a:pt x="17" y="21"/>
                  <a:pt x="18" y="22"/>
                  <a:pt x="18" y="23"/>
                </a:cubicBezTo>
                <a:cubicBezTo>
                  <a:pt x="15" y="27"/>
                  <a:pt x="11" y="31"/>
                  <a:pt x="7" y="31"/>
                </a:cubicBezTo>
                <a:cubicBezTo>
                  <a:pt x="5" y="31"/>
                  <a:pt x="5" y="31"/>
                  <a:pt x="5" y="31"/>
                </a:cubicBezTo>
                <a:cubicBezTo>
                  <a:pt x="2" y="31"/>
                  <a:pt x="2" y="31"/>
                  <a:pt x="2" y="31"/>
                </a:cubicBezTo>
                <a:close/>
                <a:moveTo>
                  <a:pt x="45" y="8"/>
                </a:moveTo>
                <a:cubicBezTo>
                  <a:pt x="45" y="8"/>
                  <a:pt x="45" y="8"/>
                  <a:pt x="45" y="8"/>
                </a:cubicBezTo>
                <a:cubicBezTo>
                  <a:pt x="42" y="11"/>
                  <a:pt x="42" y="11"/>
                  <a:pt x="42" y="11"/>
                </a:cubicBezTo>
                <a:cubicBezTo>
                  <a:pt x="39" y="15"/>
                  <a:pt x="39" y="15"/>
                  <a:pt x="39" y="15"/>
                </a:cubicBezTo>
                <a:cubicBezTo>
                  <a:pt x="38" y="15"/>
                  <a:pt x="38" y="15"/>
                  <a:pt x="37" y="15"/>
                </a:cubicBezTo>
                <a:cubicBezTo>
                  <a:pt x="37" y="14"/>
                  <a:pt x="37" y="14"/>
                  <a:pt x="37" y="14"/>
                </a:cubicBezTo>
                <a:cubicBezTo>
                  <a:pt x="37" y="9"/>
                  <a:pt x="37" y="9"/>
                  <a:pt x="37" y="9"/>
                </a:cubicBezTo>
                <a:cubicBezTo>
                  <a:pt x="34" y="9"/>
                  <a:pt x="34" y="9"/>
                  <a:pt x="34" y="9"/>
                </a:cubicBezTo>
                <a:cubicBezTo>
                  <a:pt x="32" y="9"/>
                  <a:pt x="32" y="9"/>
                  <a:pt x="32" y="9"/>
                </a:cubicBezTo>
                <a:cubicBezTo>
                  <a:pt x="29" y="9"/>
                  <a:pt x="26" y="13"/>
                  <a:pt x="23" y="17"/>
                </a:cubicBezTo>
                <a:cubicBezTo>
                  <a:pt x="23" y="16"/>
                  <a:pt x="23" y="16"/>
                  <a:pt x="23" y="16"/>
                </a:cubicBezTo>
                <a:cubicBezTo>
                  <a:pt x="22" y="15"/>
                  <a:pt x="21" y="14"/>
                  <a:pt x="21" y="14"/>
                </a:cubicBezTo>
                <a:cubicBezTo>
                  <a:pt x="24" y="9"/>
                  <a:pt x="28" y="5"/>
                  <a:pt x="32" y="5"/>
                </a:cubicBezTo>
                <a:cubicBezTo>
                  <a:pt x="34" y="5"/>
                  <a:pt x="34" y="5"/>
                  <a:pt x="34" y="5"/>
                </a:cubicBezTo>
                <a:cubicBezTo>
                  <a:pt x="37" y="5"/>
                  <a:pt x="37" y="5"/>
                  <a:pt x="37" y="5"/>
                </a:cubicBezTo>
                <a:cubicBezTo>
                  <a:pt x="37" y="1"/>
                  <a:pt x="37" y="1"/>
                  <a:pt x="37" y="1"/>
                </a:cubicBezTo>
                <a:cubicBezTo>
                  <a:pt x="37" y="0"/>
                  <a:pt x="37" y="0"/>
                  <a:pt x="38" y="0"/>
                </a:cubicBezTo>
                <a:cubicBezTo>
                  <a:pt x="38" y="0"/>
                  <a:pt x="38" y="0"/>
                  <a:pt x="39" y="0"/>
                </a:cubicBezTo>
                <a:cubicBezTo>
                  <a:pt x="42" y="3"/>
                  <a:pt x="42" y="3"/>
                  <a:pt x="42" y="3"/>
                </a:cubicBezTo>
                <a:cubicBezTo>
                  <a:pt x="45" y="7"/>
                  <a:pt x="45" y="7"/>
                  <a:pt x="45" y="7"/>
                </a:cubicBezTo>
                <a:cubicBezTo>
                  <a:pt x="45" y="7"/>
                  <a:pt x="45" y="8"/>
                  <a:pt x="45" y="8"/>
                </a:cubicBezTo>
                <a:cubicBezTo>
                  <a:pt x="45" y="8"/>
                  <a:pt x="45" y="8"/>
                  <a:pt x="45" y="8"/>
                </a:cubicBezTo>
                <a:close/>
                <a:moveTo>
                  <a:pt x="43" y="7"/>
                </a:moveTo>
                <a:cubicBezTo>
                  <a:pt x="43" y="7"/>
                  <a:pt x="43" y="7"/>
                  <a:pt x="43" y="7"/>
                </a:cubicBezTo>
                <a:cubicBezTo>
                  <a:pt x="41" y="6"/>
                  <a:pt x="40" y="5"/>
                  <a:pt x="39" y="4"/>
                </a:cubicBezTo>
                <a:cubicBezTo>
                  <a:pt x="39" y="11"/>
                  <a:pt x="39" y="11"/>
                  <a:pt x="39" y="11"/>
                </a:cubicBezTo>
                <a:cubicBezTo>
                  <a:pt x="40" y="10"/>
                  <a:pt x="41" y="9"/>
                  <a:pt x="43" y="7"/>
                </a:cubicBezTo>
                <a:close/>
                <a:moveTo>
                  <a:pt x="45" y="30"/>
                </a:moveTo>
                <a:cubicBezTo>
                  <a:pt x="45" y="30"/>
                  <a:pt x="45" y="30"/>
                  <a:pt x="45" y="30"/>
                </a:cubicBezTo>
                <a:cubicBezTo>
                  <a:pt x="42" y="33"/>
                  <a:pt x="42" y="33"/>
                  <a:pt x="42" y="33"/>
                </a:cubicBezTo>
                <a:cubicBezTo>
                  <a:pt x="39" y="36"/>
                  <a:pt x="39" y="36"/>
                  <a:pt x="39" y="36"/>
                </a:cubicBezTo>
                <a:cubicBezTo>
                  <a:pt x="38" y="37"/>
                  <a:pt x="38" y="37"/>
                  <a:pt x="37" y="36"/>
                </a:cubicBezTo>
                <a:cubicBezTo>
                  <a:pt x="37" y="36"/>
                  <a:pt x="37" y="36"/>
                  <a:pt x="37" y="36"/>
                </a:cubicBezTo>
                <a:cubicBezTo>
                  <a:pt x="37" y="31"/>
                  <a:pt x="37" y="31"/>
                  <a:pt x="37" y="31"/>
                </a:cubicBezTo>
                <a:cubicBezTo>
                  <a:pt x="34" y="31"/>
                  <a:pt x="34" y="31"/>
                  <a:pt x="34" y="31"/>
                </a:cubicBezTo>
                <a:cubicBezTo>
                  <a:pt x="32" y="31"/>
                  <a:pt x="32" y="31"/>
                  <a:pt x="32" y="31"/>
                </a:cubicBezTo>
                <a:cubicBezTo>
                  <a:pt x="27" y="31"/>
                  <a:pt x="22" y="25"/>
                  <a:pt x="18" y="19"/>
                </a:cubicBezTo>
                <a:cubicBezTo>
                  <a:pt x="14" y="14"/>
                  <a:pt x="10" y="9"/>
                  <a:pt x="7" y="9"/>
                </a:cubicBezTo>
                <a:cubicBezTo>
                  <a:pt x="5" y="9"/>
                  <a:pt x="5" y="9"/>
                  <a:pt x="5" y="9"/>
                </a:cubicBezTo>
                <a:cubicBezTo>
                  <a:pt x="2" y="9"/>
                  <a:pt x="2" y="9"/>
                  <a:pt x="2" y="9"/>
                </a:cubicBezTo>
                <a:cubicBezTo>
                  <a:pt x="1" y="9"/>
                  <a:pt x="0" y="8"/>
                  <a:pt x="0" y="7"/>
                </a:cubicBezTo>
                <a:cubicBezTo>
                  <a:pt x="0" y="6"/>
                  <a:pt x="1" y="5"/>
                  <a:pt x="2" y="5"/>
                </a:cubicBezTo>
                <a:cubicBezTo>
                  <a:pt x="5" y="5"/>
                  <a:pt x="5" y="5"/>
                  <a:pt x="5" y="5"/>
                </a:cubicBezTo>
                <a:cubicBezTo>
                  <a:pt x="7" y="5"/>
                  <a:pt x="7" y="5"/>
                  <a:pt x="7" y="5"/>
                </a:cubicBezTo>
                <a:cubicBezTo>
                  <a:pt x="12" y="5"/>
                  <a:pt x="17" y="11"/>
                  <a:pt x="21" y="17"/>
                </a:cubicBezTo>
                <a:cubicBezTo>
                  <a:pt x="25" y="22"/>
                  <a:pt x="29" y="27"/>
                  <a:pt x="32" y="27"/>
                </a:cubicBezTo>
                <a:cubicBezTo>
                  <a:pt x="34" y="27"/>
                  <a:pt x="34" y="27"/>
                  <a:pt x="34" y="27"/>
                </a:cubicBezTo>
                <a:cubicBezTo>
                  <a:pt x="37" y="27"/>
                  <a:pt x="37" y="27"/>
                  <a:pt x="37" y="27"/>
                </a:cubicBezTo>
                <a:cubicBezTo>
                  <a:pt x="37" y="23"/>
                  <a:pt x="37" y="23"/>
                  <a:pt x="37" y="23"/>
                </a:cubicBezTo>
                <a:cubicBezTo>
                  <a:pt x="37" y="22"/>
                  <a:pt x="37" y="22"/>
                  <a:pt x="38" y="22"/>
                </a:cubicBezTo>
                <a:cubicBezTo>
                  <a:pt x="38" y="22"/>
                  <a:pt x="38" y="22"/>
                  <a:pt x="39" y="22"/>
                </a:cubicBezTo>
                <a:cubicBezTo>
                  <a:pt x="42" y="25"/>
                  <a:pt x="42" y="25"/>
                  <a:pt x="42" y="25"/>
                </a:cubicBezTo>
                <a:cubicBezTo>
                  <a:pt x="45" y="28"/>
                  <a:pt x="45" y="28"/>
                  <a:pt x="45" y="28"/>
                </a:cubicBezTo>
                <a:cubicBezTo>
                  <a:pt x="45" y="29"/>
                  <a:pt x="45" y="30"/>
                  <a:pt x="45" y="30"/>
                </a:cubicBezTo>
                <a:cubicBezTo>
                  <a:pt x="45" y="30"/>
                  <a:pt x="45" y="30"/>
                  <a:pt x="45" y="30"/>
                </a:cubicBezTo>
                <a:close/>
                <a:moveTo>
                  <a:pt x="43" y="29"/>
                </a:moveTo>
                <a:cubicBezTo>
                  <a:pt x="43" y="29"/>
                  <a:pt x="43" y="29"/>
                  <a:pt x="43" y="29"/>
                </a:cubicBezTo>
                <a:cubicBezTo>
                  <a:pt x="40" y="27"/>
                  <a:pt x="40" y="27"/>
                  <a:pt x="40" y="27"/>
                </a:cubicBezTo>
                <a:cubicBezTo>
                  <a:pt x="39" y="26"/>
                  <a:pt x="39" y="26"/>
                  <a:pt x="39" y="26"/>
                </a:cubicBezTo>
                <a:cubicBezTo>
                  <a:pt x="39" y="33"/>
                  <a:pt x="39" y="33"/>
                  <a:pt x="39" y="33"/>
                </a:cubicBezTo>
                <a:cubicBezTo>
                  <a:pt x="40" y="32"/>
                  <a:pt x="41" y="30"/>
                  <a:pt x="43"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89" name="Freeform 77"/>
          <p:cNvSpPr>
            <a:spLocks noEditPoints="1"/>
          </p:cNvSpPr>
          <p:nvPr/>
        </p:nvSpPr>
        <p:spPr bwMode="auto">
          <a:xfrm>
            <a:off x="2940050" y="2114550"/>
            <a:ext cx="158750" cy="173038"/>
          </a:xfrm>
          <a:custGeom>
            <a:avLst/>
            <a:gdLst>
              <a:gd name="T0" fmla="*/ 2 w 50"/>
              <a:gd name="T1" fmla="*/ 14 h 54"/>
              <a:gd name="T2" fmla="*/ 21 w 50"/>
              <a:gd name="T3" fmla="*/ 6 h 54"/>
              <a:gd name="T4" fmla="*/ 22 w 50"/>
              <a:gd name="T5" fmla="*/ 1 h 54"/>
              <a:gd name="T6" fmla="*/ 28 w 50"/>
              <a:gd name="T7" fmla="*/ 1 h 54"/>
              <a:gd name="T8" fmla="*/ 30 w 50"/>
              <a:gd name="T9" fmla="*/ 6 h 54"/>
              <a:gd name="T10" fmla="*/ 48 w 50"/>
              <a:gd name="T11" fmla="*/ 14 h 54"/>
              <a:gd name="T12" fmla="*/ 50 w 50"/>
              <a:gd name="T13" fmla="*/ 16 h 54"/>
              <a:gd name="T14" fmla="*/ 48 w 50"/>
              <a:gd name="T15" fmla="*/ 54 h 54"/>
              <a:gd name="T16" fmla="*/ 2 w 50"/>
              <a:gd name="T17" fmla="*/ 54 h 54"/>
              <a:gd name="T18" fmla="*/ 0 w 50"/>
              <a:gd name="T19" fmla="*/ 52 h 54"/>
              <a:gd name="T20" fmla="*/ 2 w 50"/>
              <a:gd name="T21" fmla="*/ 14 h 54"/>
              <a:gd name="T22" fmla="*/ 17 w 50"/>
              <a:gd name="T23" fmla="*/ 20 h 54"/>
              <a:gd name="T24" fmla="*/ 17 w 50"/>
              <a:gd name="T25" fmla="*/ 33 h 54"/>
              <a:gd name="T26" fmla="*/ 17 w 50"/>
              <a:gd name="T27" fmla="*/ 20 h 54"/>
              <a:gd name="T28" fmla="*/ 47 w 50"/>
              <a:gd name="T29" fmla="*/ 48 h 54"/>
              <a:gd name="T30" fmla="*/ 23 w 50"/>
              <a:gd name="T31" fmla="*/ 44 h 54"/>
              <a:gd name="T32" fmla="*/ 25 w 50"/>
              <a:gd name="T33" fmla="*/ 47 h 54"/>
              <a:gd name="T34" fmla="*/ 21 w 50"/>
              <a:gd name="T35" fmla="*/ 45 h 54"/>
              <a:gd name="T36" fmla="*/ 21 w 50"/>
              <a:gd name="T37" fmla="*/ 44 h 54"/>
              <a:gd name="T38" fmla="*/ 21 w 50"/>
              <a:gd name="T39" fmla="*/ 44 h 54"/>
              <a:gd name="T40" fmla="*/ 21 w 50"/>
              <a:gd name="T41" fmla="*/ 44 h 54"/>
              <a:gd name="T42" fmla="*/ 4 w 50"/>
              <a:gd name="T43" fmla="*/ 48 h 54"/>
              <a:gd name="T44" fmla="*/ 47 w 50"/>
              <a:gd name="T45" fmla="*/ 50 h 54"/>
              <a:gd name="T46" fmla="*/ 4 w 50"/>
              <a:gd name="T47" fmla="*/ 44 h 54"/>
              <a:gd name="T48" fmla="*/ 13 w 50"/>
              <a:gd name="T49" fmla="*/ 35 h 54"/>
              <a:gd name="T50" fmla="*/ 22 w 50"/>
              <a:gd name="T51" fmla="*/ 42 h 54"/>
              <a:gd name="T52" fmla="*/ 34 w 50"/>
              <a:gd name="T53" fmla="*/ 32 h 54"/>
              <a:gd name="T54" fmla="*/ 47 w 50"/>
              <a:gd name="T55" fmla="*/ 18 h 54"/>
              <a:gd name="T56" fmla="*/ 4 w 50"/>
              <a:gd name="T57" fmla="*/ 44 h 54"/>
              <a:gd name="T58" fmla="*/ 17 w 50"/>
              <a:gd name="T59" fmla="*/ 22 h 54"/>
              <a:gd name="T60" fmla="*/ 17 w 50"/>
              <a:gd name="T61" fmla="*/ 31 h 54"/>
              <a:gd name="T62" fmla="*/ 17 w 50"/>
              <a:gd name="T63" fmla="*/ 22 h 54"/>
              <a:gd name="T64" fmla="*/ 14 w 50"/>
              <a:gd name="T65" fmla="*/ 14 h 54"/>
              <a:gd name="T66" fmla="*/ 28 w 50"/>
              <a:gd name="T67" fmla="*/ 8 h 54"/>
              <a:gd name="T68" fmla="*/ 22 w 50"/>
              <a:gd name="T69" fmla="*/ 8 h 54"/>
              <a:gd name="T70" fmla="*/ 27 w 50"/>
              <a:gd name="T71" fmla="*/ 3 h 54"/>
              <a:gd name="T72" fmla="*/ 27 w 50"/>
              <a:gd name="T73" fmla="*/ 3 h 54"/>
              <a:gd name="T74" fmla="*/ 24 w 50"/>
              <a:gd name="T75" fmla="*/ 3 h 54"/>
              <a:gd name="T76" fmla="*/ 24 w 50"/>
              <a:gd name="T77" fmla="*/ 5 h 54"/>
              <a:gd name="T78" fmla="*/ 24 w 50"/>
              <a:gd name="T79" fmla="*/ 5 h 54"/>
              <a:gd name="T80" fmla="*/ 24 w 50"/>
              <a:gd name="T81" fmla="*/ 5 h 54"/>
              <a:gd name="T82" fmla="*/ 25 w 50"/>
              <a:gd name="T83" fmla="*/ 6 h 54"/>
              <a:gd name="T84" fmla="*/ 27 w 50"/>
              <a:gd name="T85" fmla="*/ 6 h 54"/>
              <a:gd name="T86" fmla="*/ 27 w 50"/>
              <a:gd name="T87" fmla="*/ 5 h 54"/>
              <a:gd name="T88" fmla="*/ 27 w 50"/>
              <a:gd name="T89" fmla="*/ 5 h 54"/>
              <a:gd name="T90" fmla="*/ 27 w 50"/>
              <a:gd name="T91" fmla="*/ 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54">
                <a:moveTo>
                  <a:pt x="2" y="14"/>
                </a:moveTo>
                <a:cubicBezTo>
                  <a:pt x="2" y="14"/>
                  <a:pt x="2" y="14"/>
                  <a:pt x="2" y="14"/>
                </a:cubicBezTo>
                <a:cubicBezTo>
                  <a:pt x="10" y="14"/>
                  <a:pt x="10" y="14"/>
                  <a:pt x="10" y="14"/>
                </a:cubicBezTo>
                <a:cubicBezTo>
                  <a:pt x="21" y="6"/>
                  <a:pt x="21" y="6"/>
                  <a:pt x="21" y="6"/>
                </a:cubicBezTo>
                <a:cubicBezTo>
                  <a:pt x="21" y="5"/>
                  <a:pt x="21" y="5"/>
                  <a:pt x="21" y="4"/>
                </a:cubicBezTo>
                <a:cubicBezTo>
                  <a:pt x="21" y="3"/>
                  <a:pt x="21" y="2"/>
                  <a:pt x="22" y="1"/>
                </a:cubicBezTo>
                <a:cubicBezTo>
                  <a:pt x="23" y="0"/>
                  <a:pt x="24" y="0"/>
                  <a:pt x="25" y="0"/>
                </a:cubicBezTo>
                <a:cubicBezTo>
                  <a:pt x="27" y="0"/>
                  <a:pt x="28" y="0"/>
                  <a:pt x="28" y="1"/>
                </a:cubicBezTo>
                <a:cubicBezTo>
                  <a:pt x="29" y="2"/>
                  <a:pt x="30" y="3"/>
                  <a:pt x="30" y="4"/>
                </a:cubicBezTo>
                <a:cubicBezTo>
                  <a:pt x="30" y="5"/>
                  <a:pt x="30" y="5"/>
                  <a:pt x="30" y="6"/>
                </a:cubicBezTo>
                <a:cubicBezTo>
                  <a:pt x="41" y="14"/>
                  <a:pt x="41" y="14"/>
                  <a:pt x="41" y="14"/>
                </a:cubicBezTo>
                <a:cubicBezTo>
                  <a:pt x="48" y="14"/>
                  <a:pt x="48" y="14"/>
                  <a:pt x="48" y="14"/>
                </a:cubicBezTo>
                <a:cubicBezTo>
                  <a:pt x="50" y="14"/>
                  <a:pt x="50" y="15"/>
                  <a:pt x="50" y="16"/>
                </a:cubicBezTo>
                <a:cubicBezTo>
                  <a:pt x="50" y="16"/>
                  <a:pt x="50" y="16"/>
                  <a:pt x="50" y="16"/>
                </a:cubicBezTo>
                <a:cubicBezTo>
                  <a:pt x="50" y="52"/>
                  <a:pt x="50" y="52"/>
                  <a:pt x="50" y="52"/>
                </a:cubicBezTo>
                <a:cubicBezTo>
                  <a:pt x="50" y="53"/>
                  <a:pt x="50" y="54"/>
                  <a:pt x="48" y="54"/>
                </a:cubicBezTo>
                <a:cubicBezTo>
                  <a:pt x="48" y="54"/>
                  <a:pt x="48" y="54"/>
                  <a:pt x="48" y="54"/>
                </a:cubicBezTo>
                <a:cubicBezTo>
                  <a:pt x="2" y="54"/>
                  <a:pt x="2" y="54"/>
                  <a:pt x="2" y="54"/>
                </a:cubicBezTo>
                <a:cubicBezTo>
                  <a:pt x="1" y="54"/>
                  <a:pt x="0" y="53"/>
                  <a:pt x="0" y="52"/>
                </a:cubicBezTo>
                <a:cubicBezTo>
                  <a:pt x="0" y="52"/>
                  <a:pt x="0" y="52"/>
                  <a:pt x="0" y="52"/>
                </a:cubicBezTo>
                <a:cubicBezTo>
                  <a:pt x="0" y="16"/>
                  <a:pt x="0" y="16"/>
                  <a:pt x="0" y="16"/>
                </a:cubicBezTo>
                <a:cubicBezTo>
                  <a:pt x="0" y="15"/>
                  <a:pt x="1" y="14"/>
                  <a:pt x="2" y="14"/>
                </a:cubicBezTo>
                <a:close/>
                <a:moveTo>
                  <a:pt x="17" y="20"/>
                </a:moveTo>
                <a:cubicBezTo>
                  <a:pt x="17" y="20"/>
                  <a:pt x="17" y="20"/>
                  <a:pt x="17" y="20"/>
                </a:cubicBezTo>
                <a:cubicBezTo>
                  <a:pt x="21" y="20"/>
                  <a:pt x="24" y="23"/>
                  <a:pt x="24" y="26"/>
                </a:cubicBezTo>
                <a:cubicBezTo>
                  <a:pt x="24" y="30"/>
                  <a:pt x="21" y="33"/>
                  <a:pt x="17" y="33"/>
                </a:cubicBezTo>
                <a:cubicBezTo>
                  <a:pt x="13" y="33"/>
                  <a:pt x="10" y="30"/>
                  <a:pt x="10" y="26"/>
                </a:cubicBezTo>
                <a:cubicBezTo>
                  <a:pt x="10" y="23"/>
                  <a:pt x="13" y="20"/>
                  <a:pt x="17" y="20"/>
                </a:cubicBezTo>
                <a:close/>
                <a:moveTo>
                  <a:pt x="47" y="48"/>
                </a:moveTo>
                <a:cubicBezTo>
                  <a:pt x="47" y="48"/>
                  <a:pt x="47" y="48"/>
                  <a:pt x="47" y="48"/>
                </a:cubicBezTo>
                <a:cubicBezTo>
                  <a:pt x="33" y="34"/>
                  <a:pt x="33" y="34"/>
                  <a:pt x="33" y="34"/>
                </a:cubicBezTo>
                <a:cubicBezTo>
                  <a:pt x="23" y="44"/>
                  <a:pt x="23" y="44"/>
                  <a:pt x="23" y="44"/>
                </a:cubicBezTo>
                <a:cubicBezTo>
                  <a:pt x="25" y="46"/>
                  <a:pt x="25" y="46"/>
                  <a:pt x="25" y="46"/>
                </a:cubicBezTo>
                <a:cubicBezTo>
                  <a:pt x="26" y="46"/>
                  <a:pt x="26" y="47"/>
                  <a:pt x="25" y="47"/>
                </a:cubicBezTo>
                <a:cubicBezTo>
                  <a:pt x="25" y="48"/>
                  <a:pt x="24" y="48"/>
                  <a:pt x="24" y="47"/>
                </a:cubicBezTo>
                <a:cubicBezTo>
                  <a:pt x="21" y="45"/>
                  <a:pt x="21" y="45"/>
                  <a:pt x="21" y="45"/>
                </a:cubicBezTo>
                <a:cubicBezTo>
                  <a:pt x="21" y="45"/>
                  <a:pt x="21" y="45"/>
                  <a:pt x="21" y="45"/>
                </a:cubicBezTo>
                <a:cubicBezTo>
                  <a:pt x="21" y="44"/>
                  <a:pt x="21" y="44"/>
                  <a:pt x="21" y="44"/>
                </a:cubicBezTo>
                <a:cubicBezTo>
                  <a:pt x="21" y="44"/>
                  <a:pt x="21" y="44"/>
                  <a:pt x="21" y="44"/>
                </a:cubicBezTo>
                <a:cubicBezTo>
                  <a:pt x="21" y="44"/>
                  <a:pt x="21" y="44"/>
                  <a:pt x="21" y="44"/>
                </a:cubicBezTo>
                <a:cubicBezTo>
                  <a:pt x="21" y="44"/>
                  <a:pt x="21" y="44"/>
                  <a:pt x="21" y="44"/>
                </a:cubicBezTo>
                <a:cubicBezTo>
                  <a:pt x="21" y="44"/>
                  <a:pt x="21" y="44"/>
                  <a:pt x="21" y="44"/>
                </a:cubicBezTo>
                <a:cubicBezTo>
                  <a:pt x="14" y="38"/>
                  <a:pt x="14" y="38"/>
                  <a:pt x="14" y="38"/>
                </a:cubicBezTo>
                <a:cubicBezTo>
                  <a:pt x="4" y="48"/>
                  <a:pt x="4" y="48"/>
                  <a:pt x="4" y="48"/>
                </a:cubicBezTo>
                <a:cubicBezTo>
                  <a:pt x="4" y="50"/>
                  <a:pt x="4" y="50"/>
                  <a:pt x="4" y="50"/>
                </a:cubicBezTo>
                <a:cubicBezTo>
                  <a:pt x="18" y="50"/>
                  <a:pt x="32" y="50"/>
                  <a:pt x="47" y="50"/>
                </a:cubicBezTo>
                <a:cubicBezTo>
                  <a:pt x="47" y="48"/>
                  <a:pt x="47" y="48"/>
                  <a:pt x="47" y="48"/>
                </a:cubicBezTo>
                <a:close/>
                <a:moveTo>
                  <a:pt x="4" y="44"/>
                </a:moveTo>
                <a:cubicBezTo>
                  <a:pt x="4" y="44"/>
                  <a:pt x="4" y="44"/>
                  <a:pt x="4" y="44"/>
                </a:cubicBezTo>
                <a:cubicBezTo>
                  <a:pt x="13" y="35"/>
                  <a:pt x="13" y="35"/>
                  <a:pt x="13" y="35"/>
                </a:cubicBezTo>
                <a:cubicBezTo>
                  <a:pt x="14" y="35"/>
                  <a:pt x="14" y="35"/>
                  <a:pt x="15" y="35"/>
                </a:cubicBezTo>
                <a:cubicBezTo>
                  <a:pt x="22" y="42"/>
                  <a:pt x="22" y="42"/>
                  <a:pt x="22" y="42"/>
                </a:cubicBezTo>
                <a:cubicBezTo>
                  <a:pt x="32" y="32"/>
                  <a:pt x="32" y="32"/>
                  <a:pt x="32" y="32"/>
                </a:cubicBezTo>
                <a:cubicBezTo>
                  <a:pt x="32" y="31"/>
                  <a:pt x="33" y="31"/>
                  <a:pt x="34" y="32"/>
                </a:cubicBezTo>
                <a:cubicBezTo>
                  <a:pt x="47" y="45"/>
                  <a:pt x="47" y="45"/>
                  <a:pt x="47" y="45"/>
                </a:cubicBezTo>
                <a:cubicBezTo>
                  <a:pt x="47" y="18"/>
                  <a:pt x="47" y="18"/>
                  <a:pt x="47" y="18"/>
                </a:cubicBezTo>
                <a:cubicBezTo>
                  <a:pt x="4" y="18"/>
                  <a:pt x="4" y="18"/>
                  <a:pt x="4" y="18"/>
                </a:cubicBezTo>
                <a:cubicBezTo>
                  <a:pt x="4" y="44"/>
                  <a:pt x="4" y="44"/>
                  <a:pt x="4" y="44"/>
                </a:cubicBezTo>
                <a:close/>
                <a:moveTo>
                  <a:pt x="17" y="22"/>
                </a:moveTo>
                <a:cubicBezTo>
                  <a:pt x="17" y="22"/>
                  <a:pt x="17" y="22"/>
                  <a:pt x="17" y="22"/>
                </a:cubicBezTo>
                <a:cubicBezTo>
                  <a:pt x="15" y="22"/>
                  <a:pt x="13" y="24"/>
                  <a:pt x="13" y="26"/>
                </a:cubicBezTo>
                <a:cubicBezTo>
                  <a:pt x="13" y="29"/>
                  <a:pt x="15" y="31"/>
                  <a:pt x="17" y="31"/>
                </a:cubicBezTo>
                <a:cubicBezTo>
                  <a:pt x="19" y="31"/>
                  <a:pt x="21" y="29"/>
                  <a:pt x="21" y="26"/>
                </a:cubicBezTo>
                <a:cubicBezTo>
                  <a:pt x="21" y="24"/>
                  <a:pt x="19" y="22"/>
                  <a:pt x="17" y="22"/>
                </a:cubicBezTo>
                <a:close/>
                <a:moveTo>
                  <a:pt x="14" y="14"/>
                </a:moveTo>
                <a:cubicBezTo>
                  <a:pt x="14" y="14"/>
                  <a:pt x="14" y="14"/>
                  <a:pt x="14" y="14"/>
                </a:cubicBezTo>
                <a:cubicBezTo>
                  <a:pt x="37" y="14"/>
                  <a:pt x="37" y="14"/>
                  <a:pt x="37" y="14"/>
                </a:cubicBezTo>
                <a:cubicBezTo>
                  <a:pt x="28" y="8"/>
                  <a:pt x="28" y="8"/>
                  <a:pt x="28" y="8"/>
                </a:cubicBezTo>
                <a:cubicBezTo>
                  <a:pt x="28" y="8"/>
                  <a:pt x="26" y="9"/>
                  <a:pt x="25" y="9"/>
                </a:cubicBezTo>
                <a:cubicBezTo>
                  <a:pt x="24" y="9"/>
                  <a:pt x="23" y="8"/>
                  <a:pt x="22" y="8"/>
                </a:cubicBezTo>
                <a:cubicBezTo>
                  <a:pt x="14" y="14"/>
                  <a:pt x="14" y="14"/>
                  <a:pt x="14" y="14"/>
                </a:cubicBezTo>
                <a:close/>
                <a:moveTo>
                  <a:pt x="27" y="3"/>
                </a:moveTo>
                <a:cubicBezTo>
                  <a:pt x="27" y="3"/>
                  <a:pt x="27" y="3"/>
                  <a:pt x="27" y="3"/>
                </a:cubicBezTo>
                <a:cubicBezTo>
                  <a:pt x="27" y="3"/>
                  <a:pt x="27" y="3"/>
                  <a:pt x="27" y="3"/>
                </a:cubicBezTo>
                <a:cubicBezTo>
                  <a:pt x="26" y="3"/>
                  <a:pt x="26" y="2"/>
                  <a:pt x="25" y="2"/>
                </a:cubicBezTo>
                <a:cubicBezTo>
                  <a:pt x="25" y="2"/>
                  <a:pt x="24" y="3"/>
                  <a:pt x="24" y="3"/>
                </a:cubicBezTo>
                <a:cubicBezTo>
                  <a:pt x="23" y="3"/>
                  <a:pt x="23" y="4"/>
                  <a:pt x="23" y="4"/>
                </a:cubicBezTo>
                <a:cubicBezTo>
                  <a:pt x="23" y="5"/>
                  <a:pt x="23" y="5"/>
                  <a:pt x="24" y="5"/>
                </a:cubicBezTo>
                <a:cubicBezTo>
                  <a:pt x="24" y="5"/>
                  <a:pt x="24" y="5"/>
                  <a:pt x="24" y="5"/>
                </a:cubicBezTo>
                <a:cubicBezTo>
                  <a:pt x="24" y="5"/>
                  <a:pt x="24" y="5"/>
                  <a:pt x="24" y="5"/>
                </a:cubicBezTo>
                <a:cubicBezTo>
                  <a:pt x="24" y="5"/>
                  <a:pt x="24" y="5"/>
                  <a:pt x="24" y="5"/>
                </a:cubicBezTo>
                <a:cubicBezTo>
                  <a:pt x="24" y="5"/>
                  <a:pt x="24" y="5"/>
                  <a:pt x="24" y="5"/>
                </a:cubicBezTo>
                <a:cubicBezTo>
                  <a:pt x="24" y="6"/>
                  <a:pt x="24" y="6"/>
                  <a:pt x="24" y="6"/>
                </a:cubicBezTo>
                <a:cubicBezTo>
                  <a:pt x="24" y="6"/>
                  <a:pt x="25" y="6"/>
                  <a:pt x="25" y="6"/>
                </a:cubicBezTo>
                <a:cubicBezTo>
                  <a:pt x="26" y="6"/>
                  <a:pt x="26" y="6"/>
                  <a:pt x="27" y="6"/>
                </a:cubicBezTo>
                <a:cubicBezTo>
                  <a:pt x="27" y="6"/>
                  <a:pt x="27" y="6"/>
                  <a:pt x="27" y="6"/>
                </a:cubicBezTo>
                <a:cubicBezTo>
                  <a:pt x="27" y="6"/>
                  <a:pt x="27" y="6"/>
                  <a:pt x="27" y="5"/>
                </a:cubicBezTo>
                <a:cubicBezTo>
                  <a:pt x="27" y="5"/>
                  <a:pt x="27" y="5"/>
                  <a:pt x="27" y="5"/>
                </a:cubicBezTo>
                <a:cubicBezTo>
                  <a:pt x="27" y="5"/>
                  <a:pt x="27" y="5"/>
                  <a:pt x="27" y="5"/>
                </a:cubicBezTo>
                <a:cubicBezTo>
                  <a:pt x="27" y="5"/>
                  <a:pt x="27" y="5"/>
                  <a:pt x="27" y="5"/>
                </a:cubicBezTo>
                <a:cubicBezTo>
                  <a:pt x="27" y="5"/>
                  <a:pt x="27" y="5"/>
                  <a:pt x="27" y="5"/>
                </a:cubicBezTo>
                <a:cubicBezTo>
                  <a:pt x="27" y="5"/>
                  <a:pt x="27" y="5"/>
                  <a:pt x="27" y="4"/>
                </a:cubicBezTo>
                <a:cubicBezTo>
                  <a:pt x="27" y="4"/>
                  <a:pt x="27" y="3"/>
                  <a:pt x="27"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0" name="Freeform 78"/>
          <p:cNvSpPr>
            <a:spLocks noEditPoints="1"/>
          </p:cNvSpPr>
          <p:nvPr/>
        </p:nvSpPr>
        <p:spPr bwMode="auto">
          <a:xfrm>
            <a:off x="1004888" y="1812925"/>
            <a:ext cx="146050" cy="146050"/>
          </a:xfrm>
          <a:custGeom>
            <a:avLst/>
            <a:gdLst>
              <a:gd name="T0" fmla="*/ 33 w 46"/>
              <a:gd name="T1" fmla="*/ 35 h 46"/>
              <a:gd name="T2" fmla="*/ 32 w 46"/>
              <a:gd name="T3" fmla="*/ 39 h 46"/>
              <a:gd name="T4" fmla="*/ 30 w 46"/>
              <a:gd name="T5" fmla="*/ 46 h 46"/>
              <a:gd name="T6" fmla="*/ 27 w 46"/>
              <a:gd name="T7" fmla="*/ 46 h 46"/>
              <a:gd name="T8" fmla="*/ 22 w 46"/>
              <a:gd name="T9" fmla="*/ 46 h 46"/>
              <a:gd name="T10" fmla="*/ 15 w 46"/>
              <a:gd name="T11" fmla="*/ 39 h 46"/>
              <a:gd name="T12" fmla="*/ 1 w 46"/>
              <a:gd name="T13" fmla="*/ 19 h 46"/>
              <a:gd name="T14" fmla="*/ 1 w 46"/>
              <a:gd name="T15" fmla="*/ 17 h 46"/>
              <a:gd name="T16" fmla="*/ 11 w 46"/>
              <a:gd name="T17" fmla="*/ 14 h 46"/>
              <a:gd name="T18" fmla="*/ 18 w 46"/>
              <a:gd name="T19" fmla="*/ 10 h 46"/>
              <a:gd name="T20" fmla="*/ 32 w 46"/>
              <a:gd name="T21" fmla="*/ 5 h 46"/>
              <a:gd name="T22" fmla="*/ 35 w 46"/>
              <a:gd name="T23" fmla="*/ 5 h 46"/>
              <a:gd name="T24" fmla="*/ 41 w 46"/>
              <a:gd name="T25" fmla="*/ 0 h 46"/>
              <a:gd name="T26" fmla="*/ 46 w 46"/>
              <a:gd name="T27" fmla="*/ 5 h 46"/>
              <a:gd name="T28" fmla="*/ 41 w 46"/>
              <a:gd name="T29" fmla="*/ 11 h 46"/>
              <a:gd name="T30" fmla="*/ 42 w 46"/>
              <a:gd name="T31" fmla="*/ 14 h 46"/>
              <a:gd name="T32" fmla="*/ 44 w 46"/>
              <a:gd name="T33" fmla="*/ 5 h 46"/>
              <a:gd name="T34" fmla="*/ 43 w 46"/>
              <a:gd name="T35" fmla="*/ 3 h 46"/>
              <a:gd name="T36" fmla="*/ 39 w 46"/>
              <a:gd name="T37" fmla="*/ 3 h 46"/>
              <a:gd name="T38" fmla="*/ 39 w 46"/>
              <a:gd name="T39" fmla="*/ 8 h 46"/>
              <a:gd name="T40" fmla="*/ 43 w 46"/>
              <a:gd name="T41" fmla="*/ 8 h 46"/>
              <a:gd name="T42" fmla="*/ 34 w 46"/>
              <a:gd name="T43" fmla="*/ 27 h 46"/>
              <a:gd name="T44" fmla="*/ 38 w 46"/>
              <a:gd name="T45" fmla="*/ 15 h 46"/>
              <a:gd name="T46" fmla="*/ 32 w 46"/>
              <a:gd name="T47" fmla="*/ 8 h 46"/>
              <a:gd name="T48" fmla="*/ 20 w 46"/>
              <a:gd name="T49" fmla="*/ 13 h 46"/>
              <a:gd name="T50" fmla="*/ 13 w 46"/>
              <a:gd name="T51" fmla="*/ 17 h 46"/>
              <a:gd name="T52" fmla="*/ 5 w 46"/>
              <a:gd name="T53" fmla="*/ 18 h 46"/>
              <a:gd name="T54" fmla="*/ 28 w 46"/>
              <a:gd name="T55" fmla="*/ 39 h 46"/>
              <a:gd name="T56" fmla="*/ 29 w 46"/>
              <a:gd name="T57" fmla="*/ 33 h 46"/>
              <a:gd name="T58" fmla="*/ 23 w 46"/>
              <a:gd name="T59" fmla="*/ 41 h 46"/>
              <a:gd name="T60" fmla="*/ 20 w 46"/>
              <a:gd name="T61" fmla="*/ 38 h 46"/>
              <a:gd name="T62" fmla="*/ 20 w 46"/>
              <a:gd name="T63" fmla="*/ 41 h 46"/>
              <a:gd name="T64" fmla="*/ 23 w 46"/>
              <a:gd name="T6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46">
                <a:moveTo>
                  <a:pt x="37" y="29"/>
                </a:moveTo>
                <a:cubicBezTo>
                  <a:pt x="35" y="31"/>
                  <a:pt x="34" y="33"/>
                  <a:pt x="33" y="35"/>
                </a:cubicBezTo>
                <a:cubicBezTo>
                  <a:pt x="33" y="35"/>
                  <a:pt x="33" y="35"/>
                  <a:pt x="33" y="35"/>
                </a:cubicBezTo>
                <a:cubicBezTo>
                  <a:pt x="32" y="37"/>
                  <a:pt x="32" y="38"/>
                  <a:pt x="32" y="39"/>
                </a:cubicBezTo>
                <a:cubicBezTo>
                  <a:pt x="32" y="39"/>
                  <a:pt x="32" y="39"/>
                  <a:pt x="32" y="39"/>
                </a:cubicBezTo>
                <a:cubicBezTo>
                  <a:pt x="32" y="41"/>
                  <a:pt x="32" y="44"/>
                  <a:pt x="30" y="46"/>
                </a:cubicBezTo>
                <a:cubicBezTo>
                  <a:pt x="29" y="46"/>
                  <a:pt x="28" y="46"/>
                  <a:pt x="27" y="46"/>
                </a:cubicBezTo>
                <a:cubicBezTo>
                  <a:pt x="27" y="46"/>
                  <a:pt x="27" y="46"/>
                  <a:pt x="27" y="46"/>
                </a:cubicBezTo>
                <a:cubicBezTo>
                  <a:pt x="26" y="44"/>
                  <a:pt x="26" y="44"/>
                  <a:pt x="26" y="44"/>
                </a:cubicBezTo>
                <a:cubicBezTo>
                  <a:pt x="25" y="45"/>
                  <a:pt x="23" y="46"/>
                  <a:pt x="22" y="46"/>
                </a:cubicBezTo>
                <a:cubicBezTo>
                  <a:pt x="20" y="46"/>
                  <a:pt x="18" y="45"/>
                  <a:pt x="17" y="44"/>
                </a:cubicBezTo>
                <a:cubicBezTo>
                  <a:pt x="16" y="43"/>
                  <a:pt x="15" y="41"/>
                  <a:pt x="15" y="39"/>
                </a:cubicBezTo>
                <a:cubicBezTo>
                  <a:pt x="15" y="38"/>
                  <a:pt x="16" y="37"/>
                  <a:pt x="17" y="35"/>
                </a:cubicBezTo>
                <a:cubicBezTo>
                  <a:pt x="1" y="19"/>
                  <a:pt x="1" y="19"/>
                  <a:pt x="1" y="19"/>
                </a:cubicBezTo>
                <a:cubicBezTo>
                  <a:pt x="0" y="19"/>
                  <a:pt x="0" y="17"/>
                  <a:pt x="1" y="17"/>
                </a:cubicBezTo>
                <a:cubicBezTo>
                  <a:pt x="1" y="17"/>
                  <a:pt x="1" y="17"/>
                  <a:pt x="1" y="17"/>
                </a:cubicBezTo>
                <a:cubicBezTo>
                  <a:pt x="3" y="14"/>
                  <a:pt x="5" y="14"/>
                  <a:pt x="8" y="15"/>
                </a:cubicBezTo>
                <a:cubicBezTo>
                  <a:pt x="9" y="15"/>
                  <a:pt x="10" y="15"/>
                  <a:pt x="11" y="14"/>
                </a:cubicBezTo>
                <a:cubicBezTo>
                  <a:pt x="14" y="13"/>
                  <a:pt x="16" y="11"/>
                  <a:pt x="17" y="10"/>
                </a:cubicBezTo>
                <a:cubicBezTo>
                  <a:pt x="18" y="10"/>
                  <a:pt x="18" y="10"/>
                  <a:pt x="18" y="10"/>
                </a:cubicBezTo>
                <a:cubicBezTo>
                  <a:pt x="19" y="9"/>
                  <a:pt x="20" y="8"/>
                  <a:pt x="21" y="8"/>
                </a:cubicBezTo>
                <a:cubicBezTo>
                  <a:pt x="24" y="5"/>
                  <a:pt x="28" y="4"/>
                  <a:pt x="32" y="5"/>
                </a:cubicBezTo>
                <a:cubicBezTo>
                  <a:pt x="33" y="5"/>
                  <a:pt x="34" y="5"/>
                  <a:pt x="35" y="6"/>
                </a:cubicBezTo>
                <a:cubicBezTo>
                  <a:pt x="35" y="5"/>
                  <a:pt x="35" y="5"/>
                  <a:pt x="35" y="5"/>
                </a:cubicBezTo>
                <a:cubicBezTo>
                  <a:pt x="35" y="4"/>
                  <a:pt x="36" y="3"/>
                  <a:pt x="37" y="2"/>
                </a:cubicBezTo>
                <a:cubicBezTo>
                  <a:pt x="38" y="0"/>
                  <a:pt x="40" y="0"/>
                  <a:pt x="41" y="0"/>
                </a:cubicBezTo>
                <a:cubicBezTo>
                  <a:pt x="42" y="0"/>
                  <a:pt x="44" y="0"/>
                  <a:pt x="45" y="2"/>
                </a:cubicBezTo>
                <a:cubicBezTo>
                  <a:pt x="46" y="3"/>
                  <a:pt x="46" y="4"/>
                  <a:pt x="46" y="5"/>
                </a:cubicBezTo>
                <a:cubicBezTo>
                  <a:pt x="46" y="7"/>
                  <a:pt x="46" y="8"/>
                  <a:pt x="45" y="9"/>
                </a:cubicBezTo>
                <a:cubicBezTo>
                  <a:pt x="44" y="10"/>
                  <a:pt x="42" y="11"/>
                  <a:pt x="41" y="11"/>
                </a:cubicBezTo>
                <a:cubicBezTo>
                  <a:pt x="41" y="11"/>
                  <a:pt x="41" y="11"/>
                  <a:pt x="41" y="11"/>
                </a:cubicBezTo>
                <a:cubicBezTo>
                  <a:pt x="42" y="12"/>
                  <a:pt x="42" y="13"/>
                  <a:pt x="42" y="14"/>
                </a:cubicBezTo>
                <a:cubicBezTo>
                  <a:pt x="43" y="20"/>
                  <a:pt x="40" y="25"/>
                  <a:pt x="37" y="29"/>
                </a:cubicBezTo>
                <a:close/>
                <a:moveTo>
                  <a:pt x="44" y="5"/>
                </a:moveTo>
                <a:cubicBezTo>
                  <a:pt x="44" y="5"/>
                  <a:pt x="44" y="5"/>
                  <a:pt x="44" y="5"/>
                </a:cubicBezTo>
                <a:cubicBezTo>
                  <a:pt x="44" y="5"/>
                  <a:pt x="44" y="4"/>
                  <a:pt x="43" y="3"/>
                </a:cubicBezTo>
                <a:cubicBezTo>
                  <a:pt x="43" y="3"/>
                  <a:pt x="42" y="2"/>
                  <a:pt x="41" y="2"/>
                </a:cubicBezTo>
                <a:cubicBezTo>
                  <a:pt x="40" y="2"/>
                  <a:pt x="39" y="3"/>
                  <a:pt x="39" y="3"/>
                </a:cubicBezTo>
                <a:cubicBezTo>
                  <a:pt x="38" y="4"/>
                  <a:pt x="38" y="5"/>
                  <a:pt x="38" y="5"/>
                </a:cubicBezTo>
                <a:cubicBezTo>
                  <a:pt x="38" y="6"/>
                  <a:pt x="38" y="7"/>
                  <a:pt x="39" y="8"/>
                </a:cubicBezTo>
                <a:cubicBezTo>
                  <a:pt x="39" y="8"/>
                  <a:pt x="40" y="9"/>
                  <a:pt x="41" y="9"/>
                </a:cubicBezTo>
                <a:cubicBezTo>
                  <a:pt x="42" y="9"/>
                  <a:pt x="43" y="8"/>
                  <a:pt x="43" y="8"/>
                </a:cubicBezTo>
                <a:cubicBezTo>
                  <a:pt x="44" y="7"/>
                  <a:pt x="44" y="6"/>
                  <a:pt x="44" y="5"/>
                </a:cubicBezTo>
                <a:close/>
                <a:moveTo>
                  <a:pt x="34" y="27"/>
                </a:moveTo>
                <a:cubicBezTo>
                  <a:pt x="34" y="27"/>
                  <a:pt x="34" y="27"/>
                  <a:pt x="34" y="27"/>
                </a:cubicBezTo>
                <a:cubicBezTo>
                  <a:pt x="36" y="24"/>
                  <a:pt x="39" y="20"/>
                  <a:pt x="38" y="15"/>
                </a:cubicBezTo>
                <a:cubicBezTo>
                  <a:pt x="38" y="14"/>
                  <a:pt x="37" y="12"/>
                  <a:pt x="36" y="11"/>
                </a:cubicBezTo>
                <a:cubicBezTo>
                  <a:pt x="35" y="10"/>
                  <a:pt x="33" y="9"/>
                  <a:pt x="32" y="8"/>
                </a:cubicBezTo>
                <a:cubicBezTo>
                  <a:pt x="28" y="8"/>
                  <a:pt x="26" y="9"/>
                  <a:pt x="23" y="11"/>
                </a:cubicBezTo>
                <a:cubicBezTo>
                  <a:pt x="22" y="11"/>
                  <a:pt x="21" y="12"/>
                  <a:pt x="20" y="13"/>
                </a:cubicBezTo>
                <a:cubicBezTo>
                  <a:pt x="20" y="13"/>
                  <a:pt x="20" y="13"/>
                  <a:pt x="20" y="13"/>
                </a:cubicBezTo>
                <a:cubicBezTo>
                  <a:pt x="18" y="15"/>
                  <a:pt x="16" y="16"/>
                  <a:pt x="13" y="17"/>
                </a:cubicBezTo>
                <a:cubicBezTo>
                  <a:pt x="11" y="19"/>
                  <a:pt x="9" y="19"/>
                  <a:pt x="7" y="18"/>
                </a:cubicBezTo>
                <a:cubicBezTo>
                  <a:pt x="7" y="18"/>
                  <a:pt x="6" y="18"/>
                  <a:pt x="5" y="18"/>
                </a:cubicBezTo>
                <a:cubicBezTo>
                  <a:pt x="28" y="41"/>
                  <a:pt x="28" y="41"/>
                  <a:pt x="28" y="41"/>
                </a:cubicBezTo>
                <a:cubicBezTo>
                  <a:pt x="28" y="40"/>
                  <a:pt x="28" y="40"/>
                  <a:pt x="28" y="39"/>
                </a:cubicBezTo>
                <a:cubicBezTo>
                  <a:pt x="28" y="39"/>
                  <a:pt x="28" y="39"/>
                  <a:pt x="28" y="39"/>
                </a:cubicBezTo>
                <a:cubicBezTo>
                  <a:pt x="28" y="37"/>
                  <a:pt x="28" y="35"/>
                  <a:pt x="29" y="33"/>
                </a:cubicBezTo>
                <a:cubicBezTo>
                  <a:pt x="31" y="31"/>
                  <a:pt x="32" y="29"/>
                  <a:pt x="34" y="27"/>
                </a:cubicBezTo>
                <a:close/>
                <a:moveTo>
                  <a:pt x="23" y="41"/>
                </a:moveTo>
                <a:cubicBezTo>
                  <a:pt x="23" y="41"/>
                  <a:pt x="23" y="41"/>
                  <a:pt x="23" y="41"/>
                </a:cubicBezTo>
                <a:cubicBezTo>
                  <a:pt x="20" y="38"/>
                  <a:pt x="20" y="38"/>
                  <a:pt x="20" y="38"/>
                </a:cubicBezTo>
                <a:cubicBezTo>
                  <a:pt x="19" y="39"/>
                  <a:pt x="19" y="39"/>
                  <a:pt x="19" y="39"/>
                </a:cubicBezTo>
                <a:cubicBezTo>
                  <a:pt x="19" y="40"/>
                  <a:pt x="19" y="41"/>
                  <a:pt x="20" y="41"/>
                </a:cubicBezTo>
                <a:cubicBezTo>
                  <a:pt x="20" y="42"/>
                  <a:pt x="21" y="42"/>
                  <a:pt x="22" y="42"/>
                </a:cubicBezTo>
                <a:cubicBezTo>
                  <a:pt x="22" y="42"/>
                  <a:pt x="23" y="42"/>
                  <a:pt x="23"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1" name="Freeform 79"/>
          <p:cNvSpPr>
            <a:spLocks noEditPoints="1"/>
          </p:cNvSpPr>
          <p:nvPr/>
        </p:nvSpPr>
        <p:spPr bwMode="auto">
          <a:xfrm>
            <a:off x="415925" y="2122488"/>
            <a:ext cx="158750" cy="161925"/>
          </a:xfrm>
          <a:custGeom>
            <a:avLst/>
            <a:gdLst>
              <a:gd name="T0" fmla="*/ 25 w 50"/>
              <a:gd name="T1" fmla="*/ 13 h 51"/>
              <a:gd name="T2" fmla="*/ 37 w 50"/>
              <a:gd name="T3" fmla="*/ 25 h 51"/>
              <a:gd name="T4" fmla="*/ 39 w 50"/>
              <a:gd name="T5" fmla="*/ 22 h 51"/>
              <a:gd name="T6" fmla="*/ 28 w 50"/>
              <a:gd name="T7" fmla="*/ 10 h 51"/>
              <a:gd name="T8" fmla="*/ 25 w 50"/>
              <a:gd name="T9" fmla="*/ 13 h 51"/>
              <a:gd name="T10" fmla="*/ 35 w 50"/>
              <a:gd name="T11" fmla="*/ 26 h 51"/>
              <a:gd name="T12" fmla="*/ 35 w 50"/>
              <a:gd name="T13" fmla="*/ 26 h 51"/>
              <a:gd name="T14" fmla="*/ 24 w 50"/>
              <a:gd name="T15" fmla="*/ 15 h 51"/>
              <a:gd name="T16" fmla="*/ 9 w 50"/>
              <a:gd name="T17" fmla="*/ 30 h 51"/>
              <a:gd name="T18" fmla="*/ 20 w 50"/>
              <a:gd name="T19" fmla="*/ 41 h 51"/>
              <a:gd name="T20" fmla="*/ 35 w 50"/>
              <a:gd name="T21" fmla="*/ 26 h 51"/>
              <a:gd name="T22" fmla="*/ 30 w 50"/>
              <a:gd name="T23" fmla="*/ 3 h 51"/>
              <a:gd name="T24" fmla="*/ 30 w 50"/>
              <a:gd name="T25" fmla="*/ 3 h 51"/>
              <a:gd name="T26" fmla="*/ 38 w 50"/>
              <a:gd name="T27" fmla="*/ 0 h 51"/>
              <a:gd name="T28" fmla="*/ 50 w 50"/>
              <a:gd name="T29" fmla="*/ 12 h 51"/>
              <a:gd name="T30" fmla="*/ 46 w 50"/>
              <a:gd name="T31" fmla="*/ 21 h 51"/>
              <a:gd name="T32" fmla="*/ 22 w 50"/>
              <a:gd name="T33" fmla="*/ 45 h 51"/>
              <a:gd name="T34" fmla="*/ 15 w 50"/>
              <a:gd name="T35" fmla="*/ 48 h 51"/>
              <a:gd name="T36" fmla="*/ 9 w 50"/>
              <a:gd name="T37" fmla="*/ 47 h 51"/>
              <a:gd name="T38" fmla="*/ 9 w 50"/>
              <a:gd name="T39" fmla="*/ 48 h 51"/>
              <a:gd name="T40" fmla="*/ 9 w 50"/>
              <a:gd name="T41" fmla="*/ 48 h 51"/>
              <a:gd name="T42" fmla="*/ 1 w 50"/>
              <a:gd name="T43" fmla="*/ 46 h 51"/>
              <a:gd name="T44" fmla="*/ 2 w 50"/>
              <a:gd name="T45" fmla="*/ 41 h 51"/>
              <a:gd name="T46" fmla="*/ 2 w 50"/>
              <a:gd name="T47" fmla="*/ 41 h 51"/>
              <a:gd name="T48" fmla="*/ 3 w 50"/>
              <a:gd name="T49" fmla="*/ 41 h 51"/>
              <a:gd name="T50" fmla="*/ 2 w 50"/>
              <a:gd name="T51" fmla="*/ 35 h 51"/>
              <a:gd name="T52" fmla="*/ 5 w 50"/>
              <a:gd name="T53" fmla="*/ 28 h 51"/>
              <a:gd name="T54" fmla="*/ 28 w 50"/>
              <a:gd name="T55" fmla="*/ 5 h 51"/>
              <a:gd name="T56" fmla="*/ 27 w 50"/>
              <a:gd name="T57" fmla="*/ 3 h 51"/>
              <a:gd name="T58" fmla="*/ 14 w 50"/>
              <a:gd name="T59" fmla="*/ 16 h 51"/>
              <a:gd name="T60" fmla="*/ 12 w 50"/>
              <a:gd name="T61" fmla="*/ 16 h 51"/>
              <a:gd name="T62" fmla="*/ 12 w 50"/>
              <a:gd name="T63" fmla="*/ 14 h 51"/>
              <a:gd name="T64" fmla="*/ 26 w 50"/>
              <a:gd name="T65" fmla="*/ 0 h 51"/>
              <a:gd name="T66" fmla="*/ 27 w 50"/>
              <a:gd name="T67" fmla="*/ 0 h 51"/>
              <a:gd name="T68" fmla="*/ 30 w 50"/>
              <a:gd name="T69" fmla="*/ 3 h 51"/>
              <a:gd name="T70" fmla="*/ 38 w 50"/>
              <a:gd name="T71" fmla="*/ 4 h 51"/>
              <a:gd name="T72" fmla="*/ 38 w 50"/>
              <a:gd name="T73" fmla="*/ 4 h 51"/>
              <a:gd name="T74" fmla="*/ 32 w 50"/>
              <a:gd name="T75" fmla="*/ 6 h 51"/>
              <a:gd name="T76" fmla="*/ 32 w 50"/>
              <a:gd name="T77" fmla="*/ 7 h 51"/>
              <a:gd name="T78" fmla="*/ 30 w 50"/>
              <a:gd name="T79" fmla="*/ 9 h 51"/>
              <a:gd name="T80" fmla="*/ 41 w 50"/>
              <a:gd name="T81" fmla="*/ 20 h 51"/>
              <a:gd name="T82" fmla="*/ 43 w 50"/>
              <a:gd name="T83" fmla="*/ 18 h 51"/>
              <a:gd name="T84" fmla="*/ 46 w 50"/>
              <a:gd name="T85" fmla="*/ 12 h 51"/>
              <a:gd name="T86" fmla="*/ 38 w 50"/>
              <a:gd name="T87" fmla="*/ 4 h 51"/>
              <a:gd name="T88" fmla="*/ 7 w 50"/>
              <a:gd name="T89" fmla="*/ 31 h 51"/>
              <a:gd name="T90" fmla="*/ 7 w 50"/>
              <a:gd name="T91" fmla="*/ 31 h 51"/>
              <a:gd name="T92" fmla="*/ 6 w 50"/>
              <a:gd name="T93" fmla="*/ 35 h 51"/>
              <a:gd name="T94" fmla="*/ 6 w 50"/>
              <a:gd name="T95" fmla="*/ 40 h 51"/>
              <a:gd name="T96" fmla="*/ 6 w 50"/>
              <a:gd name="T97" fmla="*/ 42 h 51"/>
              <a:gd name="T98" fmla="*/ 5 w 50"/>
              <a:gd name="T99" fmla="*/ 44 h 51"/>
              <a:gd name="T100" fmla="*/ 6 w 50"/>
              <a:gd name="T101" fmla="*/ 45 h 51"/>
              <a:gd name="T102" fmla="*/ 7 w 50"/>
              <a:gd name="T103" fmla="*/ 44 h 51"/>
              <a:gd name="T104" fmla="*/ 10 w 50"/>
              <a:gd name="T105" fmla="*/ 43 h 51"/>
              <a:gd name="T106" fmla="*/ 15 w 50"/>
              <a:gd name="T107" fmla="*/ 44 h 51"/>
              <a:gd name="T108" fmla="*/ 18 w 50"/>
              <a:gd name="T109" fmla="*/ 43 h 51"/>
              <a:gd name="T110" fmla="*/ 7 w 50"/>
              <a:gd name="T111"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1">
                <a:moveTo>
                  <a:pt x="25" y="13"/>
                </a:moveTo>
                <a:cubicBezTo>
                  <a:pt x="37" y="25"/>
                  <a:pt x="37" y="25"/>
                  <a:pt x="37" y="25"/>
                </a:cubicBezTo>
                <a:cubicBezTo>
                  <a:pt x="39" y="22"/>
                  <a:pt x="39" y="22"/>
                  <a:pt x="39" y="22"/>
                </a:cubicBezTo>
                <a:cubicBezTo>
                  <a:pt x="28" y="10"/>
                  <a:pt x="28" y="10"/>
                  <a:pt x="28" y="10"/>
                </a:cubicBezTo>
                <a:cubicBezTo>
                  <a:pt x="25" y="13"/>
                  <a:pt x="25" y="13"/>
                  <a:pt x="25" y="13"/>
                </a:cubicBezTo>
                <a:close/>
                <a:moveTo>
                  <a:pt x="35" y="26"/>
                </a:moveTo>
                <a:cubicBezTo>
                  <a:pt x="35" y="26"/>
                  <a:pt x="35" y="26"/>
                  <a:pt x="35" y="26"/>
                </a:cubicBezTo>
                <a:cubicBezTo>
                  <a:pt x="24" y="15"/>
                  <a:pt x="24" y="15"/>
                  <a:pt x="24" y="15"/>
                </a:cubicBezTo>
                <a:cubicBezTo>
                  <a:pt x="9" y="30"/>
                  <a:pt x="9" y="30"/>
                  <a:pt x="9" y="30"/>
                </a:cubicBezTo>
                <a:cubicBezTo>
                  <a:pt x="20" y="41"/>
                  <a:pt x="20" y="41"/>
                  <a:pt x="20" y="41"/>
                </a:cubicBezTo>
                <a:cubicBezTo>
                  <a:pt x="35" y="26"/>
                  <a:pt x="35" y="26"/>
                  <a:pt x="35" y="26"/>
                </a:cubicBezTo>
                <a:close/>
                <a:moveTo>
                  <a:pt x="30" y="3"/>
                </a:moveTo>
                <a:cubicBezTo>
                  <a:pt x="30" y="3"/>
                  <a:pt x="30" y="3"/>
                  <a:pt x="30" y="3"/>
                </a:cubicBezTo>
                <a:cubicBezTo>
                  <a:pt x="32" y="1"/>
                  <a:pt x="35" y="0"/>
                  <a:pt x="38" y="0"/>
                </a:cubicBezTo>
                <a:cubicBezTo>
                  <a:pt x="44" y="0"/>
                  <a:pt x="50" y="6"/>
                  <a:pt x="50" y="12"/>
                </a:cubicBezTo>
                <a:cubicBezTo>
                  <a:pt x="50" y="15"/>
                  <a:pt x="48" y="18"/>
                  <a:pt x="46" y="21"/>
                </a:cubicBezTo>
                <a:cubicBezTo>
                  <a:pt x="22" y="45"/>
                  <a:pt x="22" y="45"/>
                  <a:pt x="22" y="45"/>
                </a:cubicBezTo>
                <a:cubicBezTo>
                  <a:pt x="20" y="47"/>
                  <a:pt x="18" y="48"/>
                  <a:pt x="15" y="48"/>
                </a:cubicBezTo>
                <a:cubicBezTo>
                  <a:pt x="13" y="48"/>
                  <a:pt x="11" y="48"/>
                  <a:pt x="9" y="47"/>
                </a:cubicBezTo>
                <a:cubicBezTo>
                  <a:pt x="9" y="48"/>
                  <a:pt x="9" y="48"/>
                  <a:pt x="9" y="48"/>
                </a:cubicBezTo>
                <a:cubicBezTo>
                  <a:pt x="9" y="48"/>
                  <a:pt x="9" y="48"/>
                  <a:pt x="9" y="48"/>
                </a:cubicBezTo>
                <a:cubicBezTo>
                  <a:pt x="6" y="51"/>
                  <a:pt x="2" y="49"/>
                  <a:pt x="1" y="46"/>
                </a:cubicBezTo>
                <a:cubicBezTo>
                  <a:pt x="0" y="45"/>
                  <a:pt x="0" y="43"/>
                  <a:pt x="2" y="41"/>
                </a:cubicBezTo>
                <a:cubicBezTo>
                  <a:pt x="2" y="41"/>
                  <a:pt x="2" y="41"/>
                  <a:pt x="2" y="41"/>
                </a:cubicBezTo>
                <a:cubicBezTo>
                  <a:pt x="3" y="41"/>
                  <a:pt x="3" y="41"/>
                  <a:pt x="3" y="41"/>
                </a:cubicBezTo>
                <a:cubicBezTo>
                  <a:pt x="2" y="39"/>
                  <a:pt x="2" y="37"/>
                  <a:pt x="2" y="35"/>
                </a:cubicBezTo>
                <a:cubicBezTo>
                  <a:pt x="2" y="32"/>
                  <a:pt x="3" y="30"/>
                  <a:pt x="5" y="28"/>
                </a:cubicBezTo>
                <a:cubicBezTo>
                  <a:pt x="28" y="5"/>
                  <a:pt x="28" y="5"/>
                  <a:pt x="28" y="5"/>
                </a:cubicBezTo>
                <a:cubicBezTo>
                  <a:pt x="27" y="3"/>
                  <a:pt x="27" y="3"/>
                  <a:pt x="27" y="3"/>
                </a:cubicBezTo>
                <a:cubicBezTo>
                  <a:pt x="14" y="16"/>
                  <a:pt x="14" y="16"/>
                  <a:pt x="14" y="16"/>
                </a:cubicBezTo>
                <a:cubicBezTo>
                  <a:pt x="13" y="16"/>
                  <a:pt x="12" y="16"/>
                  <a:pt x="12" y="16"/>
                </a:cubicBezTo>
                <a:cubicBezTo>
                  <a:pt x="12" y="15"/>
                  <a:pt x="12" y="15"/>
                  <a:pt x="12" y="14"/>
                </a:cubicBezTo>
                <a:cubicBezTo>
                  <a:pt x="26" y="0"/>
                  <a:pt x="26" y="0"/>
                  <a:pt x="26" y="0"/>
                </a:cubicBezTo>
                <a:cubicBezTo>
                  <a:pt x="26" y="0"/>
                  <a:pt x="27" y="0"/>
                  <a:pt x="27" y="0"/>
                </a:cubicBezTo>
                <a:cubicBezTo>
                  <a:pt x="30" y="3"/>
                  <a:pt x="30" y="3"/>
                  <a:pt x="30" y="3"/>
                </a:cubicBezTo>
                <a:close/>
                <a:moveTo>
                  <a:pt x="38" y="4"/>
                </a:moveTo>
                <a:cubicBezTo>
                  <a:pt x="38" y="4"/>
                  <a:pt x="38" y="4"/>
                  <a:pt x="38" y="4"/>
                </a:cubicBezTo>
                <a:cubicBezTo>
                  <a:pt x="36" y="4"/>
                  <a:pt x="34" y="5"/>
                  <a:pt x="32" y="6"/>
                </a:cubicBezTo>
                <a:cubicBezTo>
                  <a:pt x="32" y="7"/>
                  <a:pt x="32" y="7"/>
                  <a:pt x="32" y="7"/>
                </a:cubicBezTo>
                <a:cubicBezTo>
                  <a:pt x="30" y="9"/>
                  <a:pt x="30" y="9"/>
                  <a:pt x="30" y="9"/>
                </a:cubicBezTo>
                <a:cubicBezTo>
                  <a:pt x="41" y="20"/>
                  <a:pt x="41" y="20"/>
                  <a:pt x="41" y="20"/>
                </a:cubicBezTo>
                <a:cubicBezTo>
                  <a:pt x="43" y="18"/>
                  <a:pt x="43" y="18"/>
                  <a:pt x="43" y="18"/>
                </a:cubicBezTo>
                <a:cubicBezTo>
                  <a:pt x="45" y="16"/>
                  <a:pt x="46" y="14"/>
                  <a:pt x="46" y="12"/>
                </a:cubicBezTo>
                <a:cubicBezTo>
                  <a:pt x="46" y="8"/>
                  <a:pt x="42" y="4"/>
                  <a:pt x="38" y="4"/>
                </a:cubicBezTo>
                <a:close/>
                <a:moveTo>
                  <a:pt x="7" y="31"/>
                </a:moveTo>
                <a:cubicBezTo>
                  <a:pt x="7" y="31"/>
                  <a:pt x="7" y="31"/>
                  <a:pt x="7" y="31"/>
                </a:cubicBezTo>
                <a:cubicBezTo>
                  <a:pt x="6" y="33"/>
                  <a:pt x="6" y="34"/>
                  <a:pt x="6" y="35"/>
                </a:cubicBezTo>
                <a:cubicBezTo>
                  <a:pt x="5" y="37"/>
                  <a:pt x="6" y="38"/>
                  <a:pt x="6" y="40"/>
                </a:cubicBezTo>
                <a:cubicBezTo>
                  <a:pt x="7" y="41"/>
                  <a:pt x="7" y="42"/>
                  <a:pt x="6" y="42"/>
                </a:cubicBezTo>
                <a:cubicBezTo>
                  <a:pt x="5" y="44"/>
                  <a:pt x="5" y="44"/>
                  <a:pt x="5" y="44"/>
                </a:cubicBezTo>
                <a:cubicBezTo>
                  <a:pt x="4" y="45"/>
                  <a:pt x="5" y="46"/>
                  <a:pt x="6" y="45"/>
                </a:cubicBezTo>
                <a:cubicBezTo>
                  <a:pt x="7" y="44"/>
                  <a:pt x="7" y="44"/>
                  <a:pt x="7" y="44"/>
                </a:cubicBezTo>
                <a:cubicBezTo>
                  <a:pt x="8" y="43"/>
                  <a:pt x="9" y="43"/>
                  <a:pt x="10" y="43"/>
                </a:cubicBezTo>
                <a:cubicBezTo>
                  <a:pt x="11" y="44"/>
                  <a:pt x="13" y="45"/>
                  <a:pt x="15" y="44"/>
                </a:cubicBezTo>
                <a:cubicBezTo>
                  <a:pt x="16" y="44"/>
                  <a:pt x="17" y="44"/>
                  <a:pt x="18" y="43"/>
                </a:cubicBezTo>
                <a:cubicBezTo>
                  <a:pt x="7" y="31"/>
                  <a:pt x="7" y="31"/>
                  <a:pt x="7"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2" name="Freeform 80"/>
          <p:cNvSpPr>
            <a:spLocks noEditPoints="1"/>
          </p:cNvSpPr>
          <p:nvPr/>
        </p:nvSpPr>
        <p:spPr bwMode="auto">
          <a:xfrm>
            <a:off x="2662238" y="2117725"/>
            <a:ext cx="149225" cy="163513"/>
          </a:xfrm>
          <a:custGeom>
            <a:avLst/>
            <a:gdLst>
              <a:gd name="T0" fmla="*/ 2 w 47"/>
              <a:gd name="T1" fmla="*/ 16 h 51"/>
              <a:gd name="T2" fmla="*/ 47 w 47"/>
              <a:gd name="T3" fmla="*/ 18 h 51"/>
              <a:gd name="T4" fmla="*/ 47 w 47"/>
              <a:gd name="T5" fmla="*/ 26 h 51"/>
              <a:gd name="T6" fmla="*/ 45 w 47"/>
              <a:gd name="T7" fmla="*/ 28 h 51"/>
              <a:gd name="T8" fmla="*/ 45 w 47"/>
              <a:gd name="T9" fmla="*/ 50 h 51"/>
              <a:gd name="T10" fmla="*/ 43 w 47"/>
              <a:gd name="T11" fmla="*/ 51 h 51"/>
              <a:gd name="T12" fmla="*/ 2 w 47"/>
              <a:gd name="T13" fmla="*/ 50 h 51"/>
              <a:gd name="T14" fmla="*/ 2 w 47"/>
              <a:gd name="T15" fmla="*/ 28 h 51"/>
              <a:gd name="T16" fmla="*/ 0 w 47"/>
              <a:gd name="T17" fmla="*/ 26 h 51"/>
              <a:gd name="T18" fmla="*/ 0 w 47"/>
              <a:gd name="T19" fmla="*/ 18 h 51"/>
              <a:gd name="T20" fmla="*/ 27 w 47"/>
              <a:gd name="T21" fmla="*/ 48 h 51"/>
              <a:gd name="T22" fmla="*/ 27 w 47"/>
              <a:gd name="T23" fmla="*/ 28 h 51"/>
              <a:gd name="T24" fmla="*/ 20 w 47"/>
              <a:gd name="T25" fmla="*/ 48 h 51"/>
              <a:gd name="T26" fmla="*/ 17 w 47"/>
              <a:gd name="T27" fmla="*/ 48 h 51"/>
              <a:gd name="T28" fmla="*/ 17 w 47"/>
              <a:gd name="T29" fmla="*/ 28 h 51"/>
              <a:gd name="T30" fmla="*/ 6 w 47"/>
              <a:gd name="T31" fmla="*/ 48 h 51"/>
              <a:gd name="T32" fmla="*/ 29 w 47"/>
              <a:gd name="T33" fmla="*/ 28 h 51"/>
              <a:gd name="T34" fmla="*/ 29 w 47"/>
              <a:gd name="T35" fmla="*/ 48 h 51"/>
              <a:gd name="T36" fmla="*/ 41 w 47"/>
              <a:gd name="T37" fmla="*/ 28 h 51"/>
              <a:gd name="T38" fmla="*/ 24 w 47"/>
              <a:gd name="T39" fmla="*/ 4 h 51"/>
              <a:gd name="T40" fmla="*/ 26 w 47"/>
              <a:gd name="T41" fmla="*/ 5 h 51"/>
              <a:gd name="T42" fmla="*/ 33 w 47"/>
              <a:gd name="T43" fmla="*/ 0 h 51"/>
              <a:gd name="T44" fmla="*/ 39 w 47"/>
              <a:gd name="T45" fmla="*/ 7 h 51"/>
              <a:gd name="T46" fmla="*/ 33 w 47"/>
              <a:gd name="T47" fmla="*/ 14 h 51"/>
              <a:gd name="T48" fmla="*/ 9 w 47"/>
              <a:gd name="T49" fmla="*/ 12 h 51"/>
              <a:gd name="T50" fmla="*/ 9 w 47"/>
              <a:gd name="T51" fmla="*/ 2 h 51"/>
              <a:gd name="T52" fmla="*/ 19 w 47"/>
              <a:gd name="T53" fmla="*/ 2 h 51"/>
              <a:gd name="T54" fmla="*/ 24 w 47"/>
              <a:gd name="T55" fmla="*/ 4 h 51"/>
              <a:gd name="T56" fmla="*/ 25 w 47"/>
              <a:gd name="T57" fmla="*/ 7 h 51"/>
              <a:gd name="T58" fmla="*/ 22 w 47"/>
              <a:gd name="T59" fmla="*/ 7 h 51"/>
              <a:gd name="T60" fmla="*/ 22 w 47"/>
              <a:gd name="T61" fmla="*/ 11 h 51"/>
              <a:gd name="T62" fmla="*/ 25 w 47"/>
              <a:gd name="T63" fmla="*/ 11 h 51"/>
              <a:gd name="T64" fmla="*/ 26 w 47"/>
              <a:gd name="T65" fmla="*/ 9 h 51"/>
              <a:gd name="T66" fmla="*/ 28 w 47"/>
              <a:gd name="T67" fmla="*/ 7 h 51"/>
              <a:gd name="T68" fmla="*/ 28 w 47"/>
              <a:gd name="T69" fmla="*/ 9 h 51"/>
              <a:gd name="T70" fmla="*/ 33 w 47"/>
              <a:gd name="T71" fmla="*/ 12 h 51"/>
              <a:gd name="T72" fmla="*/ 36 w 47"/>
              <a:gd name="T73" fmla="*/ 10 h 51"/>
              <a:gd name="T74" fmla="*/ 36 w 47"/>
              <a:gd name="T75" fmla="*/ 4 h 51"/>
              <a:gd name="T76" fmla="*/ 29 w 47"/>
              <a:gd name="T77" fmla="*/ 4 h 51"/>
              <a:gd name="T78" fmla="*/ 28 w 47"/>
              <a:gd name="T79" fmla="*/ 7 h 51"/>
              <a:gd name="T80" fmla="*/ 19 w 47"/>
              <a:gd name="T81" fmla="*/ 12 h 51"/>
              <a:gd name="T82" fmla="*/ 19 w 47"/>
              <a:gd name="T83" fmla="*/ 7 h 51"/>
              <a:gd name="T84" fmla="*/ 17 w 47"/>
              <a:gd name="T85" fmla="*/ 4 h 51"/>
              <a:gd name="T86" fmla="*/ 11 w 47"/>
              <a:gd name="T87" fmla="*/ 4 h 51"/>
              <a:gd name="T88" fmla="*/ 11 w 47"/>
              <a:gd name="T89" fmla="*/ 10 h 51"/>
              <a:gd name="T90" fmla="*/ 14 w 47"/>
              <a:gd name="T91" fmla="*/ 12 h 51"/>
              <a:gd name="T92" fmla="*/ 43 w 47"/>
              <a:gd name="T93" fmla="*/ 20 h 51"/>
              <a:gd name="T94" fmla="*/ 4 w 47"/>
              <a:gd name="T95" fmla="*/ 20 h 51"/>
              <a:gd name="T96" fmla="*/ 43 w 47"/>
              <a:gd name="T97"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51">
                <a:moveTo>
                  <a:pt x="2" y="16"/>
                </a:moveTo>
                <a:cubicBezTo>
                  <a:pt x="2" y="16"/>
                  <a:pt x="2" y="16"/>
                  <a:pt x="2" y="16"/>
                </a:cubicBezTo>
                <a:cubicBezTo>
                  <a:pt x="45" y="16"/>
                  <a:pt x="45" y="16"/>
                  <a:pt x="45" y="16"/>
                </a:cubicBezTo>
                <a:cubicBezTo>
                  <a:pt x="46" y="16"/>
                  <a:pt x="47" y="17"/>
                  <a:pt x="47" y="18"/>
                </a:cubicBezTo>
                <a:cubicBezTo>
                  <a:pt x="47" y="18"/>
                  <a:pt x="47" y="18"/>
                  <a:pt x="47" y="18"/>
                </a:cubicBezTo>
                <a:cubicBezTo>
                  <a:pt x="47" y="26"/>
                  <a:pt x="47" y="26"/>
                  <a:pt x="47" y="26"/>
                </a:cubicBezTo>
                <a:cubicBezTo>
                  <a:pt x="47" y="27"/>
                  <a:pt x="46" y="28"/>
                  <a:pt x="45" y="28"/>
                </a:cubicBezTo>
                <a:cubicBezTo>
                  <a:pt x="45" y="28"/>
                  <a:pt x="45" y="28"/>
                  <a:pt x="45" y="28"/>
                </a:cubicBezTo>
                <a:cubicBezTo>
                  <a:pt x="45" y="28"/>
                  <a:pt x="45" y="28"/>
                  <a:pt x="45" y="28"/>
                </a:cubicBezTo>
                <a:cubicBezTo>
                  <a:pt x="45" y="50"/>
                  <a:pt x="45" y="50"/>
                  <a:pt x="45" y="50"/>
                </a:cubicBezTo>
                <a:cubicBezTo>
                  <a:pt x="45" y="51"/>
                  <a:pt x="44" y="51"/>
                  <a:pt x="43" y="51"/>
                </a:cubicBezTo>
                <a:cubicBezTo>
                  <a:pt x="43" y="51"/>
                  <a:pt x="43" y="51"/>
                  <a:pt x="43" y="51"/>
                </a:cubicBezTo>
                <a:cubicBezTo>
                  <a:pt x="4" y="51"/>
                  <a:pt x="4" y="51"/>
                  <a:pt x="4" y="51"/>
                </a:cubicBezTo>
                <a:cubicBezTo>
                  <a:pt x="3" y="51"/>
                  <a:pt x="2" y="51"/>
                  <a:pt x="2" y="50"/>
                </a:cubicBezTo>
                <a:cubicBezTo>
                  <a:pt x="2" y="49"/>
                  <a:pt x="2" y="49"/>
                  <a:pt x="2" y="49"/>
                </a:cubicBezTo>
                <a:cubicBezTo>
                  <a:pt x="2" y="28"/>
                  <a:pt x="2" y="28"/>
                  <a:pt x="2" y="28"/>
                </a:cubicBezTo>
                <a:cubicBezTo>
                  <a:pt x="2" y="28"/>
                  <a:pt x="2" y="28"/>
                  <a:pt x="2" y="28"/>
                </a:cubicBezTo>
                <a:cubicBezTo>
                  <a:pt x="1" y="28"/>
                  <a:pt x="0" y="27"/>
                  <a:pt x="0" y="26"/>
                </a:cubicBezTo>
                <a:cubicBezTo>
                  <a:pt x="0" y="26"/>
                  <a:pt x="0" y="26"/>
                  <a:pt x="0" y="26"/>
                </a:cubicBezTo>
                <a:cubicBezTo>
                  <a:pt x="0" y="18"/>
                  <a:pt x="0" y="18"/>
                  <a:pt x="0" y="18"/>
                </a:cubicBezTo>
                <a:cubicBezTo>
                  <a:pt x="0" y="17"/>
                  <a:pt x="1" y="16"/>
                  <a:pt x="2" y="16"/>
                </a:cubicBezTo>
                <a:close/>
                <a:moveTo>
                  <a:pt x="27" y="48"/>
                </a:moveTo>
                <a:cubicBezTo>
                  <a:pt x="27" y="48"/>
                  <a:pt x="27" y="48"/>
                  <a:pt x="27" y="48"/>
                </a:cubicBezTo>
                <a:cubicBezTo>
                  <a:pt x="27" y="28"/>
                  <a:pt x="27" y="28"/>
                  <a:pt x="27" y="28"/>
                </a:cubicBezTo>
                <a:cubicBezTo>
                  <a:pt x="20" y="28"/>
                  <a:pt x="20" y="28"/>
                  <a:pt x="20" y="28"/>
                </a:cubicBezTo>
                <a:cubicBezTo>
                  <a:pt x="20" y="48"/>
                  <a:pt x="20" y="48"/>
                  <a:pt x="20" y="48"/>
                </a:cubicBezTo>
                <a:cubicBezTo>
                  <a:pt x="27" y="48"/>
                  <a:pt x="27" y="48"/>
                  <a:pt x="27" y="48"/>
                </a:cubicBezTo>
                <a:close/>
                <a:moveTo>
                  <a:pt x="17" y="48"/>
                </a:moveTo>
                <a:cubicBezTo>
                  <a:pt x="17" y="48"/>
                  <a:pt x="17" y="48"/>
                  <a:pt x="17" y="48"/>
                </a:cubicBezTo>
                <a:cubicBezTo>
                  <a:pt x="17" y="28"/>
                  <a:pt x="17" y="28"/>
                  <a:pt x="17" y="28"/>
                </a:cubicBezTo>
                <a:cubicBezTo>
                  <a:pt x="6" y="28"/>
                  <a:pt x="6" y="28"/>
                  <a:pt x="6" y="28"/>
                </a:cubicBezTo>
                <a:cubicBezTo>
                  <a:pt x="6" y="48"/>
                  <a:pt x="6" y="48"/>
                  <a:pt x="6" y="48"/>
                </a:cubicBezTo>
                <a:cubicBezTo>
                  <a:pt x="17" y="48"/>
                  <a:pt x="17" y="48"/>
                  <a:pt x="17" y="48"/>
                </a:cubicBezTo>
                <a:close/>
                <a:moveTo>
                  <a:pt x="29" y="28"/>
                </a:moveTo>
                <a:cubicBezTo>
                  <a:pt x="29" y="28"/>
                  <a:pt x="29" y="28"/>
                  <a:pt x="29" y="28"/>
                </a:cubicBezTo>
                <a:cubicBezTo>
                  <a:pt x="29" y="48"/>
                  <a:pt x="29" y="48"/>
                  <a:pt x="29" y="48"/>
                </a:cubicBezTo>
                <a:cubicBezTo>
                  <a:pt x="41" y="48"/>
                  <a:pt x="41" y="48"/>
                  <a:pt x="41" y="48"/>
                </a:cubicBezTo>
                <a:cubicBezTo>
                  <a:pt x="41" y="28"/>
                  <a:pt x="41" y="28"/>
                  <a:pt x="41" y="28"/>
                </a:cubicBezTo>
                <a:cubicBezTo>
                  <a:pt x="29" y="28"/>
                  <a:pt x="29" y="28"/>
                  <a:pt x="29" y="28"/>
                </a:cubicBezTo>
                <a:close/>
                <a:moveTo>
                  <a:pt x="24" y="4"/>
                </a:moveTo>
                <a:cubicBezTo>
                  <a:pt x="24" y="4"/>
                  <a:pt x="24" y="4"/>
                  <a:pt x="24" y="4"/>
                </a:cubicBezTo>
                <a:cubicBezTo>
                  <a:pt x="24" y="4"/>
                  <a:pt x="25" y="4"/>
                  <a:pt x="26" y="5"/>
                </a:cubicBezTo>
                <a:cubicBezTo>
                  <a:pt x="26" y="4"/>
                  <a:pt x="27" y="3"/>
                  <a:pt x="28" y="2"/>
                </a:cubicBezTo>
                <a:cubicBezTo>
                  <a:pt x="29" y="1"/>
                  <a:pt x="31" y="0"/>
                  <a:pt x="33" y="0"/>
                </a:cubicBezTo>
                <a:cubicBezTo>
                  <a:pt x="35" y="0"/>
                  <a:pt x="36" y="1"/>
                  <a:pt x="37" y="2"/>
                </a:cubicBezTo>
                <a:cubicBezTo>
                  <a:pt x="39" y="3"/>
                  <a:pt x="39" y="5"/>
                  <a:pt x="39" y="7"/>
                </a:cubicBezTo>
                <a:cubicBezTo>
                  <a:pt x="39" y="9"/>
                  <a:pt x="39" y="11"/>
                  <a:pt x="37" y="12"/>
                </a:cubicBezTo>
                <a:cubicBezTo>
                  <a:pt x="36" y="13"/>
                  <a:pt x="35" y="14"/>
                  <a:pt x="33" y="14"/>
                </a:cubicBezTo>
                <a:cubicBezTo>
                  <a:pt x="26" y="14"/>
                  <a:pt x="20" y="14"/>
                  <a:pt x="14" y="14"/>
                </a:cubicBezTo>
                <a:cubicBezTo>
                  <a:pt x="12" y="14"/>
                  <a:pt x="11" y="13"/>
                  <a:pt x="9" y="12"/>
                </a:cubicBezTo>
                <a:cubicBezTo>
                  <a:pt x="8" y="11"/>
                  <a:pt x="7" y="9"/>
                  <a:pt x="7" y="7"/>
                </a:cubicBezTo>
                <a:cubicBezTo>
                  <a:pt x="7" y="5"/>
                  <a:pt x="8" y="3"/>
                  <a:pt x="9" y="2"/>
                </a:cubicBezTo>
                <a:cubicBezTo>
                  <a:pt x="11" y="1"/>
                  <a:pt x="12" y="0"/>
                  <a:pt x="14" y="0"/>
                </a:cubicBezTo>
                <a:cubicBezTo>
                  <a:pt x="16" y="0"/>
                  <a:pt x="18" y="1"/>
                  <a:pt x="19" y="2"/>
                </a:cubicBezTo>
                <a:cubicBezTo>
                  <a:pt x="20" y="3"/>
                  <a:pt x="20" y="4"/>
                  <a:pt x="21" y="5"/>
                </a:cubicBezTo>
                <a:cubicBezTo>
                  <a:pt x="22" y="4"/>
                  <a:pt x="22" y="4"/>
                  <a:pt x="24" y="4"/>
                </a:cubicBezTo>
                <a:close/>
                <a:moveTo>
                  <a:pt x="25" y="7"/>
                </a:moveTo>
                <a:cubicBezTo>
                  <a:pt x="25" y="7"/>
                  <a:pt x="25" y="7"/>
                  <a:pt x="25" y="7"/>
                </a:cubicBezTo>
                <a:cubicBezTo>
                  <a:pt x="25" y="7"/>
                  <a:pt x="24" y="6"/>
                  <a:pt x="24" y="6"/>
                </a:cubicBezTo>
                <a:cubicBezTo>
                  <a:pt x="23" y="6"/>
                  <a:pt x="22" y="7"/>
                  <a:pt x="22" y="7"/>
                </a:cubicBezTo>
                <a:cubicBezTo>
                  <a:pt x="21" y="8"/>
                  <a:pt x="21" y="8"/>
                  <a:pt x="21" y="9"/>
                </a:cubicBezTo>
                <a:cubicBezTo>
                  <a:pt x="21" y="10"/>
                  <a:pt x="21" y="10"/>
                  <a:pt x="22" y="11"/>
                </a:cubicBezTo>
                <a:cubicBezTo>
                  <a:pt x="22" y="11"/>
                  <a:pt x="23" y="12"/>
                  <a:pt x="24" y="12"/>
                </a:cubicBezTo>
                <a:cubicBezTo>
                  <a:pt x="24" y="12"/>
                  <a:pt x="25" y="11"/>
                  <a:pt x="25" y="11"/>
                </a:cubicBezTo>
                <a:cubicBezTo>
                  <a:pt x="25" y="11"/>
                  <a:pt x="25" y="11"/>
                  <a:pt x="25" y="11"/>
                </a:cubicBezTo>
                <a:cubicBezTo>
                  <a:pt x="26" y="10"/>
                  <a:pt x="26" y="10"/>
                  <a:pt x="26" y="9"/>
                </a:cubicBezTo>
                <a:cubicBezTo>
                  <a:pt x="26" y="8"/>
                  <a:pt x="26" y="8"/>
                  <a:pt x="25" y="7"/>
                </a:cubicBezTo>
                <a:close/>
                <a:moveTo>
                  <a:pt x="28" y="7"/>
                </a:moveTo>
                <a:cubicBezTo>
                  <a:pt x="28" y="7"/>
                  <a:pt x="28" y="7"/>
                  <a:pt x="28" y="7"/>
                </a:cubicBezTo>
                <a:cubicBezTo>
                  <a:pt x="28" y="8"/>
                  <a:pt x="28" y="8"/>
                  <a:pt x="28" y="9"/>
                </a:cubicBezTo>
                <a:cubicBezTo>
                  <a:pt x="28" y="10"/>
                  <a:pt x="28" y="11"/>
                  <a:pt x="28" y="12"/>
                </a:cubicBezTo>
                <a:cubicBezTo>
                  <a:pt x="33" y="12"/>
                  <a:pt x="33" y="12"/>
                  <a:pt x="33" y="12"/>
                </a:cubicBezTo>
                <a:cubicBezTo>
                  <a:pt x="33" y="12"/>
                  <a:pt x="33" y="12"/>
                  <a:pt x="33" y="12"/>
                </a:cubicBezTo>
                <a:cubicBezTo>
                  <a:pt x="34" y="12"/>
                  <a:pt x="35" y="11"/>
                  <a:pt x="36" y="10"/>
                </a:cubicBezTo>
                <a:cubicBezTo>
                  <a:pt x="37" y="9"/>
                  <a:pt x="37" y="8"/>
                  <a:pt x="37" y="7"/>
                </a:cubicBezTo>
                <a:cubicBezTo>
                  <a:pt x="37" y="6"/>
                  <a:pt x="37" y="5"/>
                  <a:pt x="36" y="4"/>
                </a:cubicBezTo>
                <a:cubicBezTo>
                  <a:pt x="35" y="3"/>
                  <a:pt x="34" y="2"/>
                  <a:pt x="33" y="2"/>
                </a:cubicBezTo>
                <a:cubicBezTo>
                  <a:pt x="31" y="2"/>
                  <a:pt x="30" y="3"/>
                  <a:pt x="29" y="4"/>
                </a:cubicBezTo>
                <a:cubicBezTo>
                  <a:pt x="29" y="5"/>
                  <a:pt x="28" y="6"/>
                  <a:pt x="28" y="7"/>
                </a:cubicBezTo>
                <a:cubicBezTo>
                  <a:pt x="28" y="7"/>
                  <a:pt x="28" y="7"/>
                  <a:pt x="28" y="7"/>
                </a:cubicBezTo>
                <a:close/>
                <a:moveTo>
                  <a:pt x="19" y="12"/>
                </a:moveTo>
                <a:cubicBezTo>
                  <a:pt x="19" y="12"/>
                  <a:pt x="19" y="12"/>
                  <a:pt x="19" y="12"/>
                </a:cubicBezTo>
                <a:cubicBezTo>
                  <a:pt x="19" y="11"/>
                  <a:pt x="19" y="10"/>
                  <a:pt x="19" y="9"/>
                </a:cubicBezTo>
                <a:cubicBezTo>
                  <a:pt x="19" y="8"/>
                  <a:pt x="19" y="8"/>
                  <a:pt x="19" y="7"/>
                </a:cubicBezTo>
                <a:cubicBezTo>
                  <a:pt x="19" y="7"/>
                  <a:pt x="19" y="7"/>
                  <a:pt x="19" y="7"/>
                </a:cubicBezTo>
                <a:cubicBezTo>
                  <a:pt x="19" y="6"/>
                  <a:pt x="18" y="5"/>
                  <a:pt x="17" y="4"/>
                </a:cubicBezTo>
                <a:cubicBezTo>
                  <a:pt x="17" y="3"/>
                  <a:pt x="15" y="2"/>
                  <a:pt x="14" y="2"/>
                </a:cubicBezTo>
                <a:cubicBezTo>
                  <a:pt x="13" y="2"/>
                  <a:pt x="12" y="3"/>
                  <a:pt x="11" y="4"/>
                </a:cubicBezTo>
                <a:cubicBezTo>
                  <a:pt x="10" y="5"/>
                  <a:pt x="10" y="6"/>
                  <a:pt x="10" y="7"/>
                </a:cubicBezTo>
                <a:cubicBezTo>
                  <a:pt x="10" y="8"/>
                  <a:pt x="10" y="9"/>
                  <a:pt x="11" y="10"/>
                </a:cubicBezTo>
                <a:cubicBezTo>
                  <a:pt x="12" y="11"/>
                  <a:pt x="13" y="12"/>
                  <a:pt x="14" y="12"/>
                </a:cubicBezTo>
                <a:cubicBezTo>
                  <a:pt x="14" y="12"/>
                  <a:pt x="14" y="12"/>
                  <a:pt x="14" y="12"/>
                </a:cubicBezTo>
                <a:cubicBezTo>
                  <a:pt x="19" y="12"/>
                  <a:pt x="19" y="12"/>
                  <a:pt x="19" y="12"/>
                </a:cubicBezTo>
                <a:close/>
                <a:moveTo>
                  <a:pt x="43" y="20"/>
                </a:moveTo>
                <a:cubicBezTo>
                  <a:pt x="43" y="20"/>
                  <a:pt x="43" y="20"/>
                  <a:pt x="43" y="20"/>
                </a:cubicBezTo>
                <a:cubicBezTo>
                  <a:pt x="4" y="20"/>
                  <a:pt x="4" y="20"/>
                  <a:pt x="4" y="20"/>
                </a:cubicBezTo>
                <a:cubicBezTo>
                  <a:pt x="4" y="24"/>
                  <a:pt x="4" y="24"/>
                  <a:pt x="4" y="24"/>
                </a:cubicBezTo>
                <a:cubicBezTo>
                  <a:pt x="18" y="24"/>
                  <a:pt x="29" y="24"/>
                  <a:pt x="43" y="24"/>
                </a:cubicBezTo>
                <a:cubicBezTo>
                  <a:pt x="43" y="20"/>
                  <a:pt x="43" y="20"/>
                  <a:pt x="43"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3" name="Freeform 81"/>
          <p:cNvSpPr>
            <a:spLocks noEditPoints="1"/>
          </p:cNvSpPr>
          <p:nvPr/>
        </p:nvSpPr>
        <p:spPr bwMode="auto">
          <a:xfrm>
            <a:off x="419100" y="1806575"/>
            <a:ext cx="152400" cy="158750"/>
          </a:xfrm>
          <a:custGeom>
            <a:avLst/>
            <a:gdLst>
              <a:gd name="T0" fmla="*/ 39 w 48"/>
              <a:gd name="T1" fmla="*/ 33 h 50"/>
              <a:gd name="T2" fmla="*/ 45 w 48"/>
              <a:gd name="T3" fmla="*/ 35 h 50"/>
              <a:gd name="T4" fmla="*/ 45 w 48"/>
              <a:gd name="T5" fmla="*/ 35 h 50"/>
              <a:gd name="T6" fmla="*/ 48 w 48"/>
              <a:gd name="T7" fmla="*/ 41 h 50"/>
              <a:gd name="T8" fmla="*/ 39 w 48"/>
              <a:gd name="T9" fmla="*/ 50 h 50"/>
              <a:gd name="T10" fmla="*/ 30 w 48"/>
              <a:gd name="T11" fmla="*/ 41 h 50"/>
              <a:gd name="T12" fmla="*/ 30 w 48"/>
              <a:gd name="T13" fmla="*/ 39 h 50"/>
              <a:gd name="T14" fmla="*/ 21 w 48"/>
              <a:gd name="T15" fmla="*/ 33 h 50"/>
              <a:gd name="T16" fmla="*/ 21 w 48"/>
              <a:gd name="T17" fmla="*/ 33 h 50"/>
              <a:gd name="T18" fmla="*/ 21 w 48"/>
              <a:gd name="T19" fmla="*/ 34 h 50"/>
              <a:gd name="T20" fmla="*/ 12 w 48"/>
              <a:gd name="T21" fmla="*/ 37 h 50"/>
              <a:gd name="T22" fmla="*/ 0 w 48"/>
              <a:gd name="T23" fmla="*/ 25 h 50"/>
              <a:gd name="T24" fmla="*/ 12 w 48"/>
              <a:gd name="T25" fmla="*/ 13 h 50"/>
              <a:gd name="T26" fmla="*/ 21 w 48"/>
              <a:gd name="T27" fmla="*/ 17 h 50"/>
              <a:gd name="T28" fmla="*/ 21 w 48"/>
              <a:gd name="T29" fmla="*/ 17 h 50"/>
              <a:gd name="T30" fmla="*/ 21 w 48"/>
              <a:gd name="T31" fmla="*/ 17 h 50"/>
              <a:gd name="T32" fmla="*/ 21 w 48"/>
              <a:gd name="T33" fmla="*/ 17 h 50"/>
              <a:gd name="T34" fmla="*/ 30 w 48"/>
              <a:gd name="T35" fmla="*/ 12 h 50"/>
              <a:gd name="T36" fmla="*/ 30 w 48"/>
              <a:gd name="T37" fmla="*/ 9 h 50"/>
              <a:gd name="T38" fmla="*/ 39 w 48"/>
              <a:gd name="T39" fmla="*/ 0 h 50"/>
              <a:gd name="T40" fmla="*/ 48 w 48"/>
              <a:gd name="T41" fmla="*/ 9 h 50"/>
              <a:gd name="T42" fmla="*/ 39 w 48"/>
              <a:gd name="T43" fmla="*/ 17 h 50"/>
              <a:gd name="T44" fmla="*/ 33 w 48"/>
              <a:gd name="T45" fmla="*/ 15 h 50"/>
              <a:gd name="T46" fmla="*/ 33 w 48"/>
              <a:gd name="T47" fmla="*/ 15 h 50"/>
              <a:gd name="T48" fmla="*/ 23 w 48"/>
              <a:gd name="T49" fmla="*/ 20 h 50"/>
              <a:gd name="T50" fmla="*/ 24 w 48"/>
              <a:gd name="T51" fmla="*/ 25 h 50"/>
              <a:gd name="T52" fmla="*/ 23 w 48"/>
              <a:gd name="T53" fmla="*/ 30 h 50"/>
              <a:gd name="T54" fmla="*/ 33 w 48"/>
              <a:gd name="T55" fmla="*/ 35 h 50"/>
              <a:gd name="T56" fmla="*/ 33 w 48"/>
              <a:gd name="T57" fmla="*/ 35 h 50"/>
              <a:gd name="T58" fmla="*/ 33 w 48"/>
              <a:gd name="T59" fmla="*/ 35 h 50"/>
              <a:gd name="T60" fmla="*/ 33 w 48"/>
              <a:gd name="T61" fmla="*/ 35 h 50"/>
              <a:gd name="T62" fmla="*/ 39 w 48"/>
              <a:gd name="T63" fmla="*/ 33 h 50"/>
              <a:gd name="T64" fmla="*/ 42 w 48"/>
              <a:gd name="T65" fmla="*/ 38 h 50"/>
              <a:gd name="T66" fmla="*/ 42 w 48"/>
              <a:gd name="T67" fmla="*/ 38 h 50"/>
              <a:gd name="T68" fmla="*/ 39 w 48"/>
              <a:gd name="T69" fmla="*/ 37 h 50"/>
              <a:gd name="T70" fmla="*/ 35 w 48"/>
              <a:gd name="T71" fmla="*/ 38 h 50"/>
              <a:gd name="T72" fmla="*/ 35 w 48"/>
              <a:gd name="T73" fmla="*/ 38 h 50"/>
              <a:gd name="T74" fmla="*/ 34 w 48"/>
              <a:gd name="T75" fmla="*/ 41 h 50"/>
              <a:gd name="T76" fmla="*/ 39 w 48"/>
              <a:gd name="T77" fmla="*/ 46 h 50"/>
              <a:gd name="T78" fmla="*/ 44 w 48"/>
              <a:gd name="T79" fmla="*/ 41 h 50"/>
              <a:gd name="T80" fmla="*/ 42 w 48"/>
              <a:gd name="T81" fmla="*/ 38 h 50"/>
              <a:gd name="T82" fmla="*/ 42 w 48"/>
              <a:gd name="T83" fmla="*/ 38 h 50"/>
              <a:gd name="T84" fmla="*/ 18 w 48"/>
              <a:gd name="T85" fmla="*/ 19 h 50"/>
              <a:gd name="T86" fmla="*/ 18 w 48"/>
              <a:gd name="T87" fmla="*/ 19 h 50"/>
              <a:gd name="T88" fmla="*/ 12 w 48"/>
              <a:gd name="T89" fmla="*/ 17 h 50"/>
              <a:gd name="T90" fmla="*/ 4 w 48"/>
              <a:gd name="T91" fmla="*/ 25 h 50"/>
              <a:gd name="T92" fmla="*/ 12 w 48"/>
              <a:gd name="T93" fmla="*/ 33 h 50"/>
              <a:gd name="T94" fmla="*/ 18 w 48"/>
              <a:gd name="T95" fmla="*/ 31 h 50"/>
              <a:gd name="T96" fmla="*/ 18 w 48"/>
              <a:gd name="T97" fmla="*/ 31 h 50"/>
              <a:gd name="T98" fmla="*/ 20 w 48"/>
              <a:gd name="T99" fmla="*/ 25 h 50"/>
              <a:gd name="T100" fmla="*/ 18 w 48"/>
              <a:gd name="T101" fmla="*/ 19 h 50"/>
              <a:gd name="T102" fmla="*/ 18 w 48"/>
              <a:gd name="T103" fmla="*/ 19 h 50"/>
              <a:gd name="T104" fmla="*/ 39 w 48"/>
              <a:gd name="T105" fmla="*/ 4 h 50"/>
              <a:gd name="T106" fmla="*/ 39 w 48"/>
              <a:gd name="T107" fmla="*/ 4 h 50"/>
              <a:gd name="T108" fmla="*/ 34 w 48"/>
              <a:gd name="T109" fmla="*/ 9 h 50"/>
              <a:gd name="T110" fmla="*/ 35 w 48"/>
              <a:gd name="T111" fmla="*/ 11 h 50"/>
              <a:gd name="T112" fmla="*/ 35 w 48"/>
              <a:gd name="T113" fmla="*/ 11 h 50"/>
              <a:gd name="T114" fmla="*/ 35 w 48"/>
              <a:gd name="T115" fmla="*/ 11 h 50"/>
              <a:gd name="T116" fmla="*/ 35 w 48"/>
              <a:gd name="T117" fmla="*/ 12 h 50"/>
              <a:gd name="T118" fmla="*/ 35 w 48"/>
              <a:gd name="T119" fmla="*/ 12 h 50"/>
              <a:gd name="T120" fmla="*/ 39 w 48"/>
              <a:gd name="T121" fmla="*/ 14 h 50"/>
              <a:gd name="T122" fmla="*/ 44 w 48"/>
              <a:gd name="T123" fmla="*/ 9 h 50"/>
              <a:gd name="T124" fmla="*/ 39 w 48"/>
              <a:gd name="T12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50">
                <a:moveTo>
                  <a:pt x="39" y="33"/>
                </a:moveTo>
                <a:cubicBezTo>
                  <a:pt x="41" y="33"/>
                  <a:pt x="43" y="34"/>
                  <a:pt x="45" y="35"/>
                </a:cubicBezTo>
                <a:cubicBezTo>
                  <a:pt x="45" y="35"/>
                  <a:pt x="45" y="35"/>
                  <a:pt x="45" y="35"/>
                </a:cubicBezTo>
                <a:cubicBezTo>
                  <a:pt x="47" y="37"/>
                  <a:pt x="48" y="39"/>
                  <a:pt x="48" y="41"/>
                </a:cubicBezTo>
                <a:cubicBezTo>
                  <a:pt x="48" y="46"/>
                  <a:pt x="44" y="50"/>
                  <a:pt x="39" y="50"/>
                </a:cubicBezTo>
                <a:cubicBezTo>
                  <a:pt x="34" y="50"/>
                  <a:pt x="30" y="46"/>
                  <a:pt x="30" y="41"/>
                </a:cubicBezTo>
                <a:cubicBezTo>
                  <a:pt x="30" y="40"/>
                  <a:pt x="30" y="39"/>
                  <a:pt x="30" y="39"/>
                </a:cubicBezTo>
                <a:cubicBezTo>
                  <a:pt x="21" y="33"/>
                  <a:pt x="21" y="33"/>
                  <a:pt x="21" y="33"/>
                </a:cubicBezTo>
                <a:cubicBezTo>
                  <a:pt x="21" y="33"/>
                  <a:pt x="21" y="33"/>
                  <a:pt x="21" y="33"/>
                </a:cubicBezTo>
                <a:cubicBezTo>
                  <a:pt x="21" y="34"/>
                  <a:pt x="21" y="34"/>
                  <a:pt x="21" y="34"/>
                </a:cubicBezTo>
                <a:cubicBezTo>
                  <a:pt x="19" y="36"/>
                  <a:pt x="16" y="37"/>
                  <a:pt x="12" y="37"/>
                </a:cubicBezTo>
                <a:cubicBezTo>
                  <a:pt x="6" y="37"/>
                  <a:pt x="0" y="32"/>
                  <a:pt x="0" y="25"/>
                </a:cubicBezTo>
                <a:cubicBezTo>
                  <a:pt x="0" y="18"/>
                  <a:pt x="6" y="13"/>
                  <a:pt x="12" y="13"/>
                </a:cubicBezTo>
                <a:cubicBezTo>
                  <a:pt x="16" y="13"/>
                  <a:pt x="19" y="14"/>
                  <a:pt x="21" y="17"/>
                </a:cubicBezTo>
                <a:cubicBezTo>
                  <a:pt x="21" y="17"/>
                  <a:pt x="21" y="17"/>
                  <a:pt x="21" y="17"/>
                </a:cubicBezTo>
                <a:cubicBezTo>
                  <a:pt x="21" y="17"/>
                  <a:pt x="21" y="17"/>
                  <a:pt x="21" y="17"/>
                </a:cubicBezTo>
                <a:cubicBezTo>
                  <a:pt x="21" y="17"/>
                  <a:pt x="21" y="17"/>
                  <a:pt x="21" y="17"/>
                </a:cubicBezTo>
                <a:cubicBezTo>
                  <a:pt x="30" y="12"/>
                  <a:pt x="30" y="12"/>
                  <a:pt x="30" y="12"/>
                </a:cubicBezTo>
                <a:cubicBezTo>
                  <a:pt x="30" y="11"/>
                  <a:pt x="30" y="10"/>
                  <a:pt x="30" y="9"/>
                </a:cubicBezTo>
                <a:cubicBezTo>
                  <a:pt x="30" y="4"/>
                  <a:pt x="34" y="0"/>
                  <a:pt x="39" y="0"/>
                </a:cubicBezTo>
                <a:cubicBezTo>
                  <a:pt x="44" y="0"/>
                  <a:pt x="48" y="4"/>
                  <a:pt x="48" y="9"/>
                </a:cubicBezTo>
                <a:cubicBezTo>
                  <a:pt x="48" y="13"/>
                  <a:pt x="44" y="17"/>
                  <a:pt x="39" y="17"/>
                </a:cubicBezTo>
                <a:cubicBezTo>
                  <a:pt x="36" y="17"/>
                  <a:pt x="34" y="16"/>
                  <a:pt x="33" y="15"/>
                </a:cubicBezTo>
                <a:cubicBezTo>
                  <a:pt x="33" y="15"/>
                  <a:pt x="33" y="15"/>
                  <a:pt x="33" y="15"/>
                </a:cubicBezTo>
                <a:cubicBezTo>
                  <a:pt x="23" y="20"/>
                  <a:pt x="23" y="20"/>
                  <a:pt x="23" y="20"/>
                </a:cubicBezTo>
                <a:cubicBezTo>
                  <a:pt x="24" y="22"/>
                  <a:pt x="24" y="23"/>
                  <a:pt x="24" y="25"/>
                </a:cubicBezTo>
                <a:cubicBezTo>
                  <a:pt x="24" y="27"/>
                  <a:pt x="24" y="28"/>
                  <a:pt x="23" y="30"/>
                </a:cubicBezTo>
                <a:cubicBezTo>
                  <a:pt x="33" y="35"/>
                  <a:pt x="33" y="35"/>
                  <a:pt x="33" y="35"/>
                </a:cubicBezTo>
                <a:cubicBezTo>
                  <a:pt x="33" y="35"/>
                  <a:pt x="33" y="35"/>
                  <a:pt x="33" y="35"/>
                </a:cubicBezTo>
                <a:cubicBezTo>
                  <a:pt x="33" y="35"/>
                  <a:pt x="33" y="35"/>
                  <a:pt x="33" y="35"/>
                </a:cubicBezTo>
                <a:cubicBezTo>
                  <a:pt x="33" y="35"/>
                  <a:pt x="33" y="35"/>
                  <a:pt x="33" y="35"/>
                </a:cubicBezTo>
                <a:cubicBezTo>
                  <a:pt x="34" y="34"/>
                  <a:pt x="36" y="33"/>
                  <a:pt x="39" y="33"/>
                </a:cubicBezTo>
                <a:close/>
                <a:moveTo>
                  <a:pt x="42" y="38"/>
                </a:moveTo>
                <a:cubicBezTo>
                  <a:pt x="42" y="38"/>
                  <a:pt x="42" y="38"/>
                  <a:pt x="42" y="38"/>
                </a:cubicBezTo>
                <a:cubicBezTo>
                  <a:pt x="41" y="37"/>
                  <a:pt x="40" y="37"/>
                  <a:pt x="39" y="37"/>
                </a:cubicBezTo>
                <a:cubicBezTo>
                  <a:pt x="37" y="37"/>
                  <a:pt x="36" y="37"/>
                  <a:pt x="35" y="38"/>
                </a:cubicBezTo>
                <a:cubicBezTo>
                  <a:pt x="35" y="38"/>
                  <a:pt x="35" y="38"/>
                  <a:pt x="35" y="38"/>
                </a:cubicBezTo>
                <a:cubicBezTo>
                  <a:pt x="34" y="39"/>
                  <a:pt x="34" y="40"/>
                  <a:pt x="34" y="41"/>
                </a:cubicBezTo>
                <a:cubicBezTo>
                  <a:pt x="34" y="44"/>
                  <a:pt x="36" y="46"/>
                  <a:pt x="39" y="46"/>
                </a:cubicBezTo>
                <a:cubicBezTo>
                  <a:pt x="41" y="46"/>
                  <a:pt x="44" y="44"/>
                  <a:pt x="44" y="41"/>
                </a:cubicBezTo>
                <a:cubicBezTo>
                  <a:pt x="44" y="40"/>
                  <a:pt x="43" y="39"/>
                  <a:pt x="42" y="38"/>
                </a:cubicBezTo>
                <a:cubicBezTo>
                  <a:pt x="42" y="38"/>
                  <a:pt x="42" y="38"/>
                  <a:pt x="42" y="38"/>
                </a:cubicBezTo>
                <a:close/>
                <a:moveTo>
                  <a:pt x="18" y="19"/>
                </a:moveTo>
                <a:cubicBezTo>
                  <a:pt x="18" y="19"/>
                  <a:pt x="18" y="19"/>
                  <a:pt x="18" y="19"/>
                </a:cubicBezTo>
                <a:cubicBezTo>
                  <a:pt x="17" y="18"/>
                  <a:pt x="15" y="17"/>
                  <a:pt x="12" y="17"/>
                </a:cubicBezTo>
                <a:cubicBezTo>
                  <a:pt x="8" y="17"/>
                  <a:pt x="4" y="21"/>
                  <a:pt x="4" y="25"/>
                </a:cubicBezTo>
                <a:cubicBezTo>
                  <a:pt x="4" y="29"/>
                  <a:pt x="8" y="33"/>
                  <a:pt x="12" y="33"/>
                </a:cubicBezTo>
                <a:cubicBezTo>
                  <a:pt x="15" y="33"/>
                  <a:pt x="17" y="32"/>
                  <a:pt x="18" y="31"/>
                </a:cubicBezTo>
                <a:cubicBezTo>
                  <a:pt x="18" y="31"/>
                  <a:pt x="18" y="31"/>
                  <a:pt x="18" y="31"/>
                </a:cubicBezTo>
                <a:cubicBezTo>
                  <a:pt x="19" y="29"/>
                  <a:pt x="20" y="27"/>
                  <a:pt x="20" y="25"/>
                </a:cubicBezTo>
                <a:cubicBezTo>
                  <a:pt x="20" y="23"/>
                  <a:pt x="19" y="21"/>
                  <a:pt x="18" y="19"/>
                </a:cubicBezTo>
                <a:cubicBezTo>
                  <a:pt x="18" y="19"/>
                  <a:pt x="18" y="19"/>
                  <a:pt x="18" y="19"/>
                </a:cubicBezTo>
                <a:close/>
                <a:moveTo>
                  <a:pt x="39" y="4"/>
                </a:moveTo>
                <a:cubicBezTo>
                  <a:pt x="39" y="4"/>
                  <a:pt x="39" y="4"/>
                  <a:pt x="39" y="4"/>
                </a:cubicBezTo>
                <a:cubicBezTo>
                  <a:pt x="36" y="4"/>
                  <a:pt x="34" y="6"/>
                  <a:pt x="34" y="9"/>
                </a:cubicBezTo>
                <a:cubicBezTo>
                  <a:pt x="34" y="10"/>
                  <a:pt x="34" y="10"/>
                  <a:pt x="35" y="11"/>
                </a:cubicBezTo>
                <a:cubicBezTo>
                  <a:pt x="35" y="11"/>
                  <a:pt x="35" y="11"/>
                  <a:pt x="35" y="11"/>
                </a:cubicBezTo>
                <a:cubicBezTo>
                  <a:pt x="35" y="11"/>
                  <a:pt x="35" y="11"/>
                  <a:pt x="35" y="11"/>
                </a:cubicBezTo>
                <a:cubicBezTo>
                  <a:pt x="35" y="12"/>
                  <a:pt x="35" y="12"/>
                  <a:pt x="35" y="12"/>
                </a:cubicBezTo>
                <a:cubicBezTo>
                  <a:pt x="35" y="12"/>
                  <a:pt x="35" y="12"/>
                  <a:pt x="35" y="12"/>
                </a:cubicBezTo>
                <a:cubicBezTo>
                  <a:pt x="36" y="13"/>
                  <a:pt x="37" y="14"/>
                  <a:pt x="39" y="14"/>
                </a:cubicBezTo>
                <a:cubicBezTo>
                  <a:pt x="41" y="14"/>
                  <a:pt x="44" y="11"/>
                  <a:pt x="44" y="9"/>
                </a:cubicBezTo>
                <a:cubicBezTo>
                  <a:pt x="44" y="6"/>
                  <a:pt x="41" y="4"/>
                  <a:pt x="39"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4" name="Freeform 82"/>
          <p:cNvSpPr>
            <a:spLocks noEditPoints="1"/>
          </p:cNvSpPr>
          <p:nvPr/>
        </p:nvSpPr>
        <p:spPr bwMode="auto">
          <a:xfrm>
            <a:off x="2101850" y="2122488"/>
            <a:ext cx="160338" cy="155575"/>
          </a:xfrm>
          <a:custGeom>
            <a:avLst/>
            <a:gdLst>
              <a:gd name="T0" fmla="*/ 46 w 50"/>
              <a:gd name="T1" fmla="*/ 46 h 49"/>
              <a:gd name="T2" fmla="*/ 50 w 50"/>
              <a:gd name="T3" fmla="*/ 48 h 49"/>
              <a:gd name="T4" fmla="*/ 3 w 50"/>
              <a:gd name="T5" fmla="*/ 49 h 49"/>
              <a:gd name="T6" fmla="*/ 3 w 50"/>
              <a:gd name="T7" fmla="*/ 46 h 49"/>
              <a:gd name="T8" fmla="*/ 5 w 50"/>
              <a:gd name="T9" fmla="*/ 37 h 49"/>
              <a:gd name="T10" fmla="*/ 0 w 50"/>
              <a:gd name="T11" fmla="*/ 31 h 49"/>
              <a:gd name="T12" fmla="*/ 7 w 50"/>
              <a:gd name="T13" fmla="*/ 22 h 49"/>
              <a:gd name="T14" fmla="*/ 19 w 50"/>
              <a:gd name="T15" fmla="*/ 14 h 49"/>
              <a:gd name="T16" fmla="*/ 20 w 50"/>
              <a:gd name="T17" fmla="*/ 13 h 49"/>
              <a:gd name="T18" fmla="*/ 24 w 50"/>
              <a:gd name="T19" fmla="*/ 12 h 49"/>
              <a:gd name="T20" fmla="*/ 25 w 50"/>
              <a:gd name="T21" fmla="*/ 0 h 49"/>
              <a:gd name="T22" fmla="*/ 26 w 50"/>
              <a:gd name="T23" fmla="*/ 0 h 49"/>
              <a:gd name="T24" fmla="*/ 29 w 50"/>
              <a:gd name="T25" fmla="*/ 7 h 49"/>
              <a:gd name="T26" fmla="*/ 26 w 50"/>
              <a:gd name="T27" fmla="*/ 13 h 49"/>
              <a:gd name="T28" fmla="*/ 31 w 50"/>
              <a:gd name="T29" fmla="*/ 14 h 49"/>
              <a:gd name="T30" fmla="*/ 31 w 50"/>
              <a:gd name="T31" fmla="*/ 22 h 49"/>
              <a:gd name="T32" fmla="*/ 50 w 50"/>
              <a:gd name="T33" fmla="*/ 28 h 49"/>
              <a:gd name="T34" fmla="*/ 49 w 50"/>
              <a:gd name="T35" fmla="*/ 36 h 49"/>
              <a:gd name="T36" fmla="*/ 24 w 50"/>
              <a:gd name="T37" fmla="*/ 8 h 49"/>
              <a:gd name="T38" fmla="*/ 25 w 50"/>
              <a:gd name="T39" fmla="*/ 6 h 49"/>
              <a:gd name="T40" fmla="*/ 26 w 50"/>
              <a:gd name="T41" fmla="*/ 9 h 49"/>
              <a:gd name="T42" fmla="*/ 27 w 50"/>
              <a:gd name="T43" fmla="*/ 7 h 49"/>
              <a:gd name="T44" fmla="*/ 24 w 50"/>
              <a:gd name="T45" fmla="*/ 7 h 49"/>
              <a:gd name="T46" fmla="*/ 24 w 50"/>
              <a:gd name="T47" fmla="*/ 9 h 49"/>
              <a:gd name="T48" fmla="*/ 22 w 50"/>
              <a:gd name="T49" fmla="*/ 22 h 49"/>
              <a:gd name="T50" fmla="*/ 29 w 50"/>
              <a:gd name="T51" fmla="*/ 22 h 49"/>
              <a:gd name="T52" fmla="*/ 22 w 50"/>
              <a:gd name="T53" fmla="*/ 15 h 49"/>
              <a:gd name="T54" fmla="*/ 9 w 50"/>
              <a:gd name="T55" fmla="*/ 33 h 49"/>
              <a:gd name="T56" fmla="*/ 11 w 50"/>
              <a:gd name="T57" fmla="*/ 31 h 49"/>
              <a:gd name="T58" fmla="*/ 25 w 50"/>
              <a:gd name="T59" fmla="*/ 34 h 49"/>
              <a:gd name="T60" fmla="*/ 30 w 50"/>
              <a:gd name="T61" fmla="*/ 32 h 49"/>
              <a:gd name="T62" fmla="*/ 35 w 50"/>
              <a:gd name="T63" fmla="*/ 30 h 49"/>
              <a:gd name="T64" fmla="*/ 39 w 50"/>
              <a:gd name="T65" fmla="*/ 32 h 49"/>
              <a:gd name="T66" fmla="*/ 46 w 50"/>
              <a:gd name="T67" fmla="*/ 33 h 49"/>
              <a:gd name="T68" fmla="*/ 47 w 50"/>
              <a:gd name="T69" fmla="*/ 28 h 49"/>
              <a:gd name="T70" fmla="*/ 7 w 50"/>
              <a:gd name="T71" fmla="*/ 25 h 49"/>
              <a:gd name="T72" fmla="*/ 4 w 50"/>
              <a:gd name="T73" fmla="*/ 31 h 49"/>
              <a:gd name="T74" fmla="*/ 9 w 50"/>
              <a:gd name="T75" fmla="*/ 33 h 49"/>
              <a:gd name="T76" fmla="*/ 9 w 50"/>
              <a:gd name="T77" fmla="*/ 37 h 49"/>
              <a:gd name="T78" fmla="*/ 42 w 50"/>
              <a:gd name="T79" fmla="*/ 46 h 49"/>
              <a:gd name="T80" fmla="*/ 42 w 50"/>
              <a:gd name="T81" fmla="*/ 37 h 49"/>
              <a:gd name="T82" fmla="*/ 36 w 50"/>
              <a:gd name="T83" fmla="*/ 34 h 49"/>
              <a:gd name="T84" fmla="*/ 33 w 50"/>
              <a:gd name="T85" fmla="*/ 35 h 49"/>
              <a:gd name="T86" fmla="*/ 29 w 50"/>
              <a:gd name="T87" fmla="*/ 37 h 49"/>
              <a:gd name="T88" fmla="*/ 18 w 50"/>
              <a:gd name="T89" fmla="*/ 34 h 49"/>
              <a:gd name="T90" fmla="*/ 11 w 50"/>
              <a:gd name="T9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49">
                <a:moveTo>
                  <a:pt x="46" y="37"/>
                </a:moveTo>
                <a:cubicBezTo>
                  <a:pt x="46" y="46"/>
                  <a:pt x="46" y="46"/>
                  <a:pt x="46" y="46"/>
                </a:cubicBezTo>
                <a:cubicBezTo>
                  <a:pt x="48" y="46"/>
                  <a:pt x="48" y="46"/>
                  <a:pt x="48" y="46"/>
                </a:cubicBezTo>
                <a:cubicBezTo>
                  <a:pt x="49" y="46"/>
                  <a:pt x="50" y="46"/>
                  <a:pt x="50" y="48"/>
                </a:cubicBezTo>
                <a:cubicBezTo>
                  <a:pt x="50" y="49"/>
                  <a:pt x="49" y="49"/>
                  <a:pt x="48" y="49"/>
                </a:cubicBezTo>
                <a:cubicBezTo>
                  <a:pt x="33" y="49"/>
                  <a:pt x="18" y="49"/>
                  <a:pt x="3" y="49"/>
                </a:cubicBezTo>
                <a:cubicBezTo>
                  <a:pt x="2" y="49"/>
                  <a:pt x="1" y="49"/>
                  <a:pt x="1" y="48"/>
                </a:cubicBezTo>
                <a:cubicBezTo>
                  <a:pt x="1" y="46"/>
                  <a:pt x="2" y="46"/>
                  <a:pt x="3" y="46"/>
                </a:cubicBezTo>
                <a:cubicBezTo>
                  <a:pt x="5" y="46"/>
                  <a:pt x="5" y="46"/>
                  <a:pt x="5" y="46"/>
                </a:cubicBezTo>
                <a:cubicBezTo>
                  <a:pt x="5" y="37"/>
                  <a:pt x="5" y="37"/>
                  <a:pt x="5" y="37"/>
                </a:cubicBezTo>
                <a:cubicBezTo>
                  <a:pt x="4" y="37"/>
                  <a:pt x="3" y="37"/>
                  <a:pt x="2" y="36"/>
                </a:cubicBezTo>
                <a:cubicBezTo>
                  <a:pt x="1" y="35"/>
                  <a:pt x="0" y="33"/>
                  <a:pt x="0" y="31"/>
                </a:cubicBezTo>
                <a:cubicBezTo>
                  <a:pt x="0" y="28"/>
                  <a:pt x="0" y="28"/>
                  <a:pt x="0" y="28"/>
                </a:cubicBezTo>
                <a:cubicBezTo>
                  <a:pt x="0" y="24"/>
                  <a:pt x="3" y="22"/>
                  <a:pt x="7" y="22"/>
                </a:cubicBezTo>
                <a:cubicBezTo>
                  <a:pt x="19" y="22"/>
                  <a:pt x="19" y="22"/>
                  <a:pt x="19" y="22"/>
                </a:cubicBezTo>
                <a:cubicBezTo>
                  <a:pt x="19" y="14"/>
                  <a:pt x="19" y="14"/>
                  <a:pt x="19" y="14"/>
                </a:cubicBezTo>
                <a:cubicBezTo>
                  <a:pt x="19" y="14"/>
                  <a:pt x="20" y="13"/>
                  <a:pt x="20" y="13"/>
                </a:cubicBezTo>
                <a:cubicBezTo>
                  <a:pt x="20" y="13"/>
                  <a:pt x="20" y="13"/>
                  <a:pt x="20" y="13"/>
                </a:cubicBezTo>
                <a:cubicBezTo>
                  <a:pt x="24" y="13"/>
                  <a:pt x="24" y="13"/>
                  <a:pt x="24" y="13"/>
                </a:cubicBezTo>
                <a:cubicBezTo>
                  <a:pt x="24" y="12"/>
                  <a:pt x="24" y="12"/>
                  <a:pt x="24" y="12"/>
                </a:cubicBezTo>
                <a:cubicBezTo>
                  <a:pt x="22" y="11"/>
                  <a:pt x="21" y="9"/>
                  <a:pt x="21" y="7"/>
                </a:cubicBezTo>
                <a:cubicBezTo>
                  <a:pt x="21" y="4"/>
                  <a:pt x="23" y="2"/>
                  <a:pt x="25" y="0"/>
                </a:cubicBezTo>
                <a:cubicBezTo>
                  <a:pt x="25" y="0"/>
                  <a:pt x="26" y="0"/>
                  <a:pt x="26" y="0"/>
                </a:cubicBezTo>
                <a:cubicBezTo>
                  <a:pt x="26" y="0"/>
                  <a:pt x="26" y="0"/>
                  <a:pt x="26" y="0"/>
                </a:cubicBezTo>
                <a:cubicBezTo>
                  <a:pt x="26" y="0"/>
                  <a:pt x="26" y="0"/>
                  <a:pt x="26" y="0"/>
                </a:cubicBezTo>
                <a:cubicBezTo>
                  <a:pt x="28" y="2"/>
                  <a:pt x="29" y="4"/>
                  <a:pt x="29" y="7"/>
                </a:cubicBezTo>
                <a:cubicBezTo>
                  <a:pt x="29" y="9"/>
                  <a:pt x="28" y="11"/>
                  <a:pt x="26" y="12"/>
                </a:cubicBezTo>
                <a:cubicBezTo>
                  <a:pt x="26" y="13"/>
                  <a:pt x="26" y="13"/>
                  <a:pt x="26" y="13"/>
                </a:cubicBezTo>
                <a:cubicBezTo>
                  <a:pt x="30" y="13"/>
                  <a:pt x="30" y="13"/>
                  <a:pt x="30" y="13"/>
                </a:cubicBezTo>
                <a:cubicBezTo>
                  <a:pt x="31" y="13"/>
                  <a:pt x="31" y="14"/>
                  <a:pt x="31" y="14"/>
                </a:cubicBezTo>
                <a:cubicBezTo>
                  <a:pt x="31" y="14"/>
                  <a:pt x="31" y="14"/>
                  <a:pt x="31" y="14"/>
                </a:cubicBezTo>
                <a:cubicBezTo>
                  <a:pt x="31" y="22"/>
                  <a:pt x="31" y="22"/>
                  <a:pt x="31" y="22"/>
                </a:cubicBezTo>
                <a:cubicBezTo>
                  <a:pt x="44" y="22"/>
                  <a:pt x="44" y="22"/>
                  <a:pt x="44" y="22"/>
                </a:cubicBezTo>
                <a:cubicBezTo>
                  <a:pt x="47" y="22"/>
                  <a:pt x="50" y="24"/>
                  <a:pt x="50" y="28"/>
                </a:cubicBezTo>
                <a:cubicBezTo>
                  <a:pt x="50" y="31"/>
                  <a:pt x="50" y="31"/>
                  <a:pt x="50" y="31"/>
                </a:cubicBezTo>
                <a:cubicBezTo>
                  <a:pt x="50" y="33"/>
                  <a:pt x="50" y="35"/>
                  <a:pt x="49" y="36"/>
                </a:cubicBezTo>
                <a:cubicBezTo>
                  <a:pt x="48" y="37"/>
                  <a:pt x="47" y="37"/>
                  <a:pt x="46" y="37"/>
                </a:cubicBezTo>
                <a:close/>
                <a:moveTo>
                  <a:pt x="24" y="8"/>
                </a:moveTo>
                <a:cubicBezTo>
                  <a:pt x="24" y="8"/>
                  <a:pt x="24" y="8"/>
                  <a:pt x="24" y="8"/>
                </a:cubicBezTo>
                <a:cubicBezTo>
                  <a:pt x="24" y="7"/>
                  <a:pt x="25" y="6"/>
                  <a:pt x="25" y="6"/>
                </a:cubicBezTo>
                <a:cubicBezTo>
                  <a:pt x="26" y="6"/>
                  <a:pt x="26" y="7"/>
                  <a:pt x="26" y="8"/>
                </a:cubicBezTo>
                <a:cubicBezTo>
                  <a:pt x="26" y="9"/>
                  <a:pt x="26" y="9"/>
                  <a:pt x="26" y="9"/>
                </a:cubicBezTo>
                <a:cubicBezTo>
                  <a:pt x="27" y="9"/>
                  <a:pt x="27" y="9"/>
                  <a:pt x="27" y="9"/>
                </a:cubicBezTo>
                <a:cubicBezTo>
                  <a:pt x="27" y="8"/>
                  <a:pt x="27" y="7"/>
                  <a:pt x="27" y="7"/>
                </a:cubicBezTo>
                <a:cubicBezTo>
                  <a:pt x="27" y="5"/>
                  <a:pt x="26" y="4"/>
                  <a:pt x="25" y="3"/>
                </a:cubicBezTo>
                <a:cubicBezTo>
                  <a:pt x="24" y="4"/>
                  <a:pt x="24" y="5"/>
                  <a:pt x="24" y="7"/>
                </a:cubicBezTo>
                <a:cubicBezTo>
                  <a:pt x="24" y="7"/>
                  <a:pt x="24" y="8"/>
                  <a:pt x="24" y="9"/>
                </a:cubicBezTo>
                <a:cubicBezTo>
                  <a:pt x="24" y="9"/>
                  <a:pt x="24" y="9"/>
                  <a:pt x="24" y="9"/>
                </a:cubicBezTo>
                <a:cubicBezTo>
                  <a:pt x="24" y="8"/>
                  <a:pt x="24" y="8"/>
                  <a:pt x="24" y="8"/>
                </a:cubicBezTo>
                <a:close/>
                <a:moveTo>
                  <a:pt x="22" y="22"/>
                </a:moveTo>
                <a:cubicBezTo>
                  <a:pt x="22" y="22"/>
                  <a:pt x="22" y="22"/>
                  <a:pt x="22" y="22"/>
                </a:cubicBezTo>
                <a:cubicBezTo>
                  <a:pt x="29" y="22"/>
                  <a:pt x="29" y="22"/>
                  <a:pt x="29" y="22"/>
                </a:cubicBezTo>
                <a:cubicBezTo>
                  <a:pt x="29" y="15"/>
                  <a:pt x="29" y="15"/>
                  <a:pt x="29" y="15"/>
                </a:cubicBezTo>
                <a:cubicBezTo>
                  <a:pt x="22" y="15"/>
                  <a:pt x="22" y="15"/>
                  <a:pt x="22" y="15"/>
                </a:cubicBezTo>
                <a:cubicBezTo>
                  <a:pt x="22" y="22"/>
                  <a:pt x="22" y="22"/>
                  <a:pt x="22" y="22"/>
                </a:cubicBezTo>
                <a:close/>
                <a:moveTo>
                  <a:pt x="9" y="33"/>
                </a:moveTo>
                <a:cubicBezTo>
                  <a:pt x="9" y="33"/>
                  <a:pt x="9" y="33"/>
                  <a:pt x="9" y="33"/>
                </a:cubicBezTo>
                <a:cubicBezTo>
                  <a:pt x="10" y="33"/>
                  <a:pt x="11" y="32"/>
                  <a:pt x="11" y="31"/>
                </a:cubicBezTo>
                <a:cubicBezTo>
                  <a:pt x="16" y="27"/>
                  <a:pt x="18" y="29"/>
                  <a:pt x="21" y="31"/>
                </a:cubicBezTo>
                <a:cubicBezTo>
                  <a:pt x="22" y="33"/>
                  <a:pt x="24" y="34"/>
                  <a:pt x="25" y="34"/>
                </a:cubicBezTo>
                <a:cubicBezTo>
                  <a:pt x="26" y="34"/>
                  <a:pt x="27" y="34"/>
                  <a:pt x="28" y="33"/>
                </a:cubicBezTo>
                <a:cubicBezTo>
                  <a:pt x="29" y="33"/>
                  <a:pt x="29" y="32"/>
                  <a:pt x="30" y="32"/>
                </a:cubicBezTo>
                <a:cubicBezTo>
                  <a:pt x="30" y="32"/>
                  <a:pt x="30" y="32"/>
                  <a:pt x="30" y="32"/>
                </a:cubicBezTo>
                <a:cubicBezTo>
                  <a:pt x="31" y="31"/>
                  <a:pt x="33" y="30"/>
                  <a:pt x="35" y="30"/>
                </a:cubicBezTo>
                <a:cubicBezTo>
                  <a:pt x="36" y="30"/>
                  <a:pt x="38" y="30"/>
                  <a:pt x="39" y="32"/>
                </a:cubicBezTo>
                <a:cubicBezTo>
                  <a:pt x="39" y="32"/>
                  <a:pt x="39" y="32"/>
                  <a:pt x="39" y="32"/>
                </a:cubicBezTo>
                <a:cubicBezTo>
                  <a:pt x="40" y="33"/>
                  <a:pt x="41" y="33"/>
                  <a:pt x="42" y="34"/>
                </a:cubicBezTo>
                <a:cubicBezTo>
                  <a:pt x="44" y="34"/>
                  <a:pt x="45" y="34"/>
                  <a:pt x="46" y="33"/>
                </a:cubicBezTo>
                <a:cubicBezTo>
                  <a:pt x="46" y="33"/>
                  <a:pt x="47" y="32"/>
                  <a:pt x="47" y="31"/>
                </a:cubicBezTo>
                <a:cubicBezTo>
                  <a:pt x="47" y="28"/>
                  <a:pt x="47" y="28"/>
                  <a:pt x="47" y="28"/>
                </a:cubicBezTo>
                <a:cubicBezTo>
                  <a:pt x="47" y="27"/>
                  <a:pt x="45" y="25"/>
                  <a:pt x="44" y="25"/>
                </a:cubicBezTo>
                <a:cubicBezTo>
                  <a:pt x="32" y="25"/>
                  <a:pt x="19" y="25"/>
                  <a:pt x="7" y="25"/>
                </a:cubicBezTo>
                <a:cubicBezTo>
                  <a:pt x="5" y="25"/>
                  <a:pt x="4" y="27"/>
                  <a:pt x="4" y="28"/>
                </a:cubicBezTo>
                <a:cubicBezTo>
                  <a:pt x="4" y="31"/>
                  <a:pt x="4" y="31"/>
                  <a:pt x="4" y="31"/>
                </a:cubicBezTo>
                <a:cubicBezTo>
                  <a:pt x="4" y="32"/>
                  <a:pt x="4" y="33"/>
                  <a:pt x="5" y="33"/>
                </a:cubicBezTo>
                <a:cubicBezTo>
                  <a:pt x="6" y="34"/>
                  <a:pt x="8" y="34"/>
                  <a:pt x="9" y="33"/>
                </a:cubicBezTo>
                <a:close/>
                <a:moveTo>
                  <a:pt x="9" y="37"/>
                </a:moveTo>
                <a:cubicBezTo>
                  <a:pt x="9" y="37"/>
                  <a:pt x="9" y="37"/>
                  <a:pt x="9" y="37"/>
                </a:cubicBezTo>
                <a:cubicBezTo>
                  <a:pt x="9" y="46"/>
                  <a:pt x="9" y="46"/>
                  <a:pt x="9" y="46"/>
                </a:cubicBezTo>
                <a:cubicBezTo>
                  <a:pt x="42" y="46"/>
                  <a:pt x="42" y="46"/>
                  <a:pt x="42" y="46"/>
                </a:cubicBezTo>
                <a:cubicBezTo>
                  <a:pt x="42" y="37"/>
                  <a:pt x="42" y="37"/>
                  <a:pt x="42" y="37"/>
                </a:cubicBezTo>
                <a:cubicBezTo>
                  <a:pt x="42" y="37"/>
                  <a:pt x="42" y="37"/>
                  <a:pt x="42" y="37"/>
                </a:cubicBezTo>
                <a:cubicBezTo>
                  <a:pt x="40" y="37"/>
                  <a:pt x="38" y="36"/>
                  <a:pt x="37" y="35"/>
                </a:cubicBezTo>
                <a:cubicBezTo>
                  <a:pt x="36" y="34"/>
                  <a:pt x="36" y="34"/>
                  <a:pt x="36" y="34"/>
                </a:cubicBezTo>
                <a:cubicBezTo>
                  <a:pt x="36" y="34"/>
                  <a:pt x="35" y="34"/>
                  <a:pt x="35" y="34"/>
                </a:cubicBezTo>
                <a:cubicBezTo>
                  <a:pt x="34" y="34"/>
                  <a:pt x="33" y="34"/>
                  <a:pt x="33" y="35"/>
                </a:cubicBezTo>
                <a:cubicBezTo>
                  <a:pt x="33" y="35"/>
                  <a:pt x="33" y="35"/>
                  <a:pt x="33" y="35"/>
                </a:cubicBezTo>
                <a:cubicBezTo>
                  <a:pt x="32" y="36"/>
                  <a:pt x="31" y="36"/>
                  <a:pt x="29" y="37"/>
                </a:cubicBezTo>
                <a:cubicBezTo>
                  <a:pt x="28" y="37"/>
                  <a:pt x="27" y="38"/>
                  <a:pt x="25" y="38"/>
                </a:cubicBezTo>
                <a:cubicBezTo>
                  <a:pt x="22" y="38"/>
                  <a:pt x="20" y="36"/>
                  <a:pt x="18" y="34"/>
                </a:cubicBezTo>
                <a:cubicBezTo>
                  <a:pt x="17" y="33"/>
                  <a:pt x="16" y="32"/>
                  <a:pt x="14" y="34"/>
                </a:cubicBezTo>
                <a:cubicBezTo>
                  <a:pt x="13" y="35"/>
                  <a:pt x="12" y="36"/>
                  <a:pt x="11" y="37"/>
                </a:cubicBezTo>
                <a:cubicBezTo>
                  <a:pt x="10" y="37"/>
                  <a:pt x="9" y="37"/>
                  <a:pt x="9"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5" name="Freeform 83"/>
          <p:cNvSpPr>
            <a:spLocks noEditPoints="1"/>
          </p:cNvSpPr>
          <p:nvPr/>
        </p:nvSpPr>
        <p:spPr bwMode="auto">
          <a:xfrm>
            <a:off x="3225800" y="2443163"/>
            <a:ext cx="155575" cy="161925"/>
          </a:xfrm>
          <a:custGeom>
            <a:avLst/>
            <a:gdLst>
              <a:gd name="T0" fmla="*/ 25 w 49"/>
              <a:gd name="T1" fmla="*/ 0 h 51"/>
              <a:gd name="T2" fmla="*/ 40 w 49"/>
              <a:gd name="T3" fmla="*/ 7 h 51"/>
              <a:gd name="T4" fmla="*/ 43 w 49"/>
              <a:gd name="T5" fmla="*/ 35 h 51"/>
              <a:gd name="T6" fmla="*/ 33 w 49"/>
              <a:gd name="T7" fmla="*/ 43 h 51"/>
              <a:gd name="T8" fmla="*/ 26 w 49"/>
              <a:gd name="T9" fmla="*/ 50 h 51"/>
              <a:gd name="T10" fmla="*/ 23 w 49"/>
              <a:gd name="T11" fmla="*/ 50 h 51"/>
              <a:gd name="T12" fmla="*/ 23 w 49"/>
              <a:gd name="T13" fmla="*/ 50 h 51"/>
              <a:gd name="T14" fmla="*/ 23 w 49"/>
              <a:gd name="T15" fmla="*/ 50 h 51"/>
              <a:gd name="T16" fmla="*/ 16 w 49"/>
              <a:gd name="T17" fmla="*/ 43 h 51"/>
              <a:gd name="T18" fmla="*/ 6 w 49"/>
              <a:gd name="T19" fmla="*/ 35 h 51"/>
              <a:gd name="T20" fmla="*/ 9 w 49"/>
              <a:gd name="T21" fmla="*/ 7 h 51"/>
              <a:gd name="T22" fmla="*/ 25 w 49"/>
              <a:gd name="T23" fmla="*/ 0 h 51"/>
              <a:gd name="T24" fmla="*/ 25 w 49"/>
              <a:gd name="T25" fmla="*/ 11 h 51"/>
              <a:gd name="T26" fmla="*/ 25 w 49"/>
              <a:gd name="T27" fmla="*/ 11 h 51"/>
              <a:gd name="T28" fmla="*/ 32 w 49"/>
              <a:gd name="T29" fmla="*/ 14 h 51"/>
              <a:gd name="T30" fmla="*/ 36 w 49"/>
              <a:gd name="T31" fmla="*/ 22 h 51"/>
              <a:gd name="T32" fmla="*/ 32 w 49"/>
              <a:gd name="T33" fmla="*/ 30 h 51"/>
              <a:gd name="T34" fmla="*/ 25 w 49"/>
              <a:gd name="T35" fmla="*/ 33 h 51"/>
              <a:gd name="T36" fmla="*/ 17 w 49"/>
              <a:gd name="T37" fmla="*/ 30 h 51"/>
              <a:gd name="T38" fmla="*/ 13 w 49"/>
              <a:gd name="T39" fmla="*/ 22 h 51"/>
              <a:gd name="T40" fmla="*/ 17 w 49"/>
              <a:gd name="T41" fmla="*/ 14 h 51"/>
              <a:gd name="T42" fmla="*/ 25 w 49"/>
              <a:gd name="T43" fmla="*/ 11 h 51"/>
              <a:gd name="T44" fmla="*/ 31 w 49"/>
              <a:gd name="T45" fmla="*/ 16 h 51"/>
              <a:gd name="T46" fmla="*/ 31 w 49"/>
              <a:gd name="T47" fmla="*/ 16 h 51"/>
              <a:gd name="T48" fmla="*/ 25 w 49"/>
              <a:gd name="T49" fmla="*/ 13 h 51"/>
              <a:gd name="T50" fmla="*/ 18 w 49"/>
              <a:gd name="T51" fmla="*/ 16 h 51"/>
              <a:gd name="T52" fmla="*/ 16 w 49"/>
              <a:gd name="T53" fmla="*/ 22 h 51"/>
              <a:gd name="T54" fmla="*/ 18 w 49"/>
              <a:gd name="T55" fmla="*/ 28 h 51"/>
              <a:gd name="T56" fmla="*/ 25 w 49"/>
              <a:gd name="T57" fmla="*/ 31 h 51"/>
              <a:gd name="T58" fmla="*/ 31 w 49"/>
              <a:gd name="T59" fmla="*/ 28 h 51"/>
              <a:gd name="T60" fmla="*/ 33 w 49"/>
              <a:gd name="T61" fmla="*/ 22 h 51"/>
              <a:gd name="T62" fmla="*/ 31 w 49"/>
              <a:gd name="T63" fmla="*/ 16 h 51"/>
              <a:gd name="T64" fmla="*/ 37 w 49"/>
              <a:gd name="T65" fmla="*/ 9 h 51"/>
              <a:gd name="T66" fmla="*/ 37 w 49"/>
              <a:gd name="T67" fmla="*/ 9 h 51"/>
              <a:gd name="T68" fmla="*/ 25 w 49"/>
              <a:gd name="T69" fmla="*/ 4 h 51"/>
              <a:gd name="T70" fmla="*/ 12 w 49"/>
              <a:gd name="T71" fmla="*/ 9 h 51"/>
              <a:gd name="T72" fmla="*/ 9 w 49"/>
              <a:gd name="T73" fmla="*/ 33 h 51"/>
              <a:gd name="T74" fmla="*/ 18 w 49"/>
              <a:gd name="T75" fmla="*/ 39 h 51"/>
              <a:gd name="T76" fmla="*/ 19 w 49"/>
              <a:gd name="T77" fmla="*/ 40 h 51"/>
              <a:gd name="T78" fmla="*/ 25 w 49"/>
              <a:gd name="T79" fmla="*/ 46 h 51"/>
              <a:gd name="T80" fmla="*/ 30 w 49"/>
              <a:gd name="T81" fmla="*/ 40 h 51"/>
              <a:gd name="T82" fmla="*/ 31 w 49"/>
              <a:gd name="T83" fmla="*/ 39 h 51"/>
              <a:gd name="T84" fmla="*/ 40 w 49"/>
              <a:gd name="T85" fmla="*/ 33 h 51"/>
              <a:gd name="T86" fmla="*/ 37 w 49"/>
              <a:gd name="T8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51">
                <a:moveTo>
                  <a:pt x="25" y="0"/>
                </a:moveTo>
                <a:cubicBezTo>
                  <a:pt x="31" y="0"/>
                  <a:pt x="36" y="3"/>
                  <a:pt x="40" y="7"/>
                </a:cubicBezTo>
                <a:cubicBezTo>
                  <a:pt x="48" y="14"/>
                  <a:pt x="49" y="26"/>
                  <a:pt x="43" y="35"/>
                </a:cubicBezTo>
                <a:cubicBezTo>
                  <a:pt x="40" y="38"/>
                  <a:pt x="37" y="41"/>
                  <a:pt x="33" y="43"/>
                </a:cubicBezTo>
                <a:cubicBezTo>
                  <a:pt x="26" y="50"/>
                  <a:pt x="26" y="50"/>
                  <a:pt x="26" y="50"/>
                </a:cubicBezTo>
                <a:cubicBezTo>
                  <a:pt x="25" y="51"/>
                  <a:pt x="24" y="51"/>
                  <a:pt x="23" y="50"/>
                </a:cubicBezTo>
                <a:cubicBezTo>
                  <a:pt x="23" y="50"/>
                  <a:pt x="23" y="50"/>
                  <a:pt x="23" y="50"/>
                </a:cubicBezTo>
                <a:cubicBezTo>
                  <a:pt x="23" y="50"/>
                  <a:pt x="23" y="50"/>
                  <a:pt x="23" y="50"/>
                </a:cubicBezTo>
                <a:cubicBezTo>
                  <a:pt x="16" y="43"/>
                  <a:pt x="16" y="43"/>
                  <a:pt x="16" y="43"/>
                </a:cubicBezTo>
                <a:cubicBezTo>
                  <a:pt x="12" y="41"/>
                  <a:pt x="9" y="38"/>
                  <a:pt x="6" y="35"/>
                </a:cubicBezTo>
                <a:cubicBezTo>
                  <a:pt x="0" y="26"/>
                  <a:pt x="1" y="14"/>
                  <a:pt x="9" y="7"/>
                </a:cubicBezTo>
                <a:cubicBezTo>
                  <a:pt x="13" y="3"/>
                  <a:pt x="18" y="0"/>
                  <a:pt x="25" y="0"/>
                </a:cubicBezTo>
                <a:close/>
                <a:moveTo>
                  <a:pt x="25" y="11"/>
                </a:moveTo>
                <a:cubicBezTo>
                  <a:pt x="25" y="11"/>
                  <a:pt x="25" y="11"/>
                  <a:pt x="25" y="11"/>
                </a:cubicBezTo>
                <a:cubicBezTo>
                  <a:pt x="28" y="11"/>
                  <a:pt x="30" y="12"/>
                  <a:pt x="32" y="14"/>
                </a:cubicBezTo>
                <a:cubicBezTo>
                  <a:pt x="34" y="16"/>
                  <a:pt x="36" y="19"/>
                  <a:pt x="36" y="22"/>
                </a:cubicBezTo>
                <a:cubicBezTo>
                  <a:pt x="36" y="25"/>
                  <a:pt x="34" y="28"/>
                  <a:pt x="32" y="30"/>
                </a:cubicBezTo>
                <a:cubicBezTo>
                  <a:pt x="30" y="32"/>
                  <a:pt x="28" y="33"/>
                  <a:pt x="25" y="33"/>
                </a:cubicBezTo>
                <a:cubicBezTo>
                  <a:pt x="21" y="33"/>
                  <a:pt x="19" y="32"/>
                  <a:pt x="17" y="30"/>
                </a:cubicBezTo>
                <a:cubicBezTo>
                  <a:pt x="15" y="28"/>
                  <a:pt x="13" y="25"/>
                  <a:pt x="13" y="22"/>
                </a:cubicBezTo>
                <a:cubicBezTo>
                  <a:pt x="13" y="19"/>
                  <a:pt x="15" y="16"/>
                  <a:pt x="17" y="14"/>
                </a:cubicBezTo>
                <a:cubicBezTo>
                  <a:pt x="19" y="12"/>
                  <a:pt x="21" y="11"/>
                  <a:pt x="25" y="11"/>
                </a:cubicBezTo>
                <a:close/>
                <a:moveTo>
                  <a:pt x="31" y="16"/>
                </a:moveTo>
                <a:cubicBezTo>
                  <a:pt x="31" y="16"/>
                  <a:pt x="31" y="16"/>
                  <a:pt x="31" y="16"/>
                </a:cubicBezTo>
                <a:cubicBezTo>
                  <a:pt x="29" y="14"/>
                  <a:pt x="27" y="13"/>
                  <a:pt x="25" y="13"/>
                </a:cubicBezTo>
                <a:cubicBezTo>
                  <a:pt x="22" y="13"/>
                  <a:pt x="20" y="14"/>
                  <a:pt x="18" y="16"/>
                </a:cubicBezTo>
                <a:cubicBezTo>
                  <a:pt x="17" y="18"/>
                  <a:pt x="16" y="20"/>
                  <a:pt x="16" y="22"/>
                </a:cubicBezTo>
                <a:cubicBezTo>
                  <a:pt x="16" y="25"/>
                  <a:pt x="17" y="27"/>
                  <a:pt x="18" y="28"/>
                </a:cubicBezTo>
                <a:cubicBezTo>
                  <a:pt x="20" y="30"/>
                  <a:pt x="22" y="31"/>
                  <a:pt x="25" y="31"/>
                </a:cubicBezTo>
                <a:cubicBezTo>
                  <a:pt x="27" y="31"/>
                  <a:pt x="29" y="30"/>
                  <a:pt x="31" y="28"/>
                </a:cubicBezTo>
                <a:cubicBezTo>
                  <a:pt x="32" y="27"/>
                  <a:pt x="33" y="25"/>
                  <a:pt x="33" y="22"/>
                </a:cubicBezTo>
                <a:cubicBezTo>
                  <a:pt x="33" y="20"/>
                  <a:pt x="32" y="18"/>
                  <a:pt x="31" y="16"/>
                </a:cubicBezTo>
                <a:close/>
                <a:moveTo>
                  <a:pt x="37" y="9"/>
                </a:moveTo>
                <a:cubicBezTo>
                  <a:pt x="37" y="9"/>
                  <a:pt x="37" y="9"/>
                  <a:pt x="37" y="9"/>
                </a:cubicBezTo>
                <a:cubicBezTo>
                  <a:pt x="34" y="6"/>
                  <a:pt x="30" y="4"/>
                  <a:pt x="25" y="4"/>
                </a:cubicBezTo>
                <a:cubicBezTo>
                  <a:pt x="19" y="4"/>
                  <a:pt x="15" y="6"/>
                  <a:pt x="12" y="9"/>
                </a:cubicBezTo>
                <a:cubicBezTo>
                  <a:pt x="5" y="16"/>
                  <a:pt x="5" y="25"/>
                  <a:pt x="9" y="33"/>
                </a:cubicBezTo>
                <a:cubicBezTo>
                  <a:pt x="12" y="36"/>
                  <a:pt x="14" y="38"/>
                  <a:pt x="18" y="39"/>
                </a:cubicBezTo>
                <a:cubicBezTo>
                  <a:pt x="18" y="39"/>
                  <a:pt x="18" y="39"/>
                  <a:pt x="19" y="40"/>
                </a:cubicBezTo>
                <a:cubicBezTo>
                  <a:pt x="25" y="46"/>
                  <a:pt x="25" y="46"/>
                  <a:pt x="25" y="46"/>
                </a:cubicBezTo>
                <a:cubicBezTo>
                  <a:pt x="30" y="40"/>
                  <a:pt x="30" y="40"/>
                  <a:pt x="30" y="40"/>
                </a:cubicBezTo>
                <a:cubicBezTo>
                  <a:pt x="31" y="39"/>
                  <a:pt x="31" y="39"/>
                  <a:pt x="31" y="39"/>
                </a:cubicBezTo>
                <a:cubicBezTo>
                  <a:pt x="35" y="38"/>
                  <a:pt x="37" y="36"/>
                  <a:pt x="40" y="33"/>
                </a:cubicBezTo>
                <a:cubicBezTo>
                  <a:pt x="44" y="25"/>
                  <a:pt x="44" y="16"/>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6" name="Freeform 84"/>
          <p:cNvSpPr>
            <a:spLocks noEditPoints="1"/>
          </p:cNvSpPr>
          <p:nvPr/>
        </p:nvSpPr>
        <p:spPr bwMode="auto">
          <a:xfrm>
            <a:off x="1543050" y="2452688"/>
            <a:ext cx="161925" cy="139700"/>
          </a:xfrm>
          <a:custGeom>
            <a:avLst/>
            <a:gdLst>
              <a:gd name="T0" fmla="*/ 21 w 51"/>
              <a:gd name="T1" fmla="*/ 18 h 44"/>
              <a:gd name="T2" fmla="*/ 19 w 51"/>
              <a:gd name="T3" fmla="*/ 7 h 44"/>
              <a:gd name="T4" fmla="*/ 13 w 51"/>
              <a:gd name="T5" fmla="*/ 4 h 44"/>
              <a:gd name="T6" fmla="*/ 4 w 51"/>
              <a:gd name="T7" fmla="*/ 13 h 44"/>
              <a:gd name="T8" fmla="*/ 2 w 51"/>
              <a:gd name="T9" fmla="*/ 22 h 44"/>
              <a:gd name="T10" fmla="*/ 0 w 51"/>
              <a:gd name="T11" fmla="*/ 13 h 44"/>
              <a:gd name="T12" fmla="*/ 4 w 51"/>
              <a:gd name="T13" fmla="*/ 4 h 44"/>
              <a:gd name="T14" fmla="*/ 21 w 51"/>
              <a:gd name="T15" fmla="*/ 4 h 44"/>
              <a:gd name="T16" fmla="*/ 25 w 51"/>
              <a:gd name="T17" fmla="*/ 13 h 44"/>
              <a:gd name="T18" fmla="*/ 46 w 51"/>
              <a:gd name="T19" fmla="*/ 18 h 44"/>
              <a:gd name="T20" fmla="*/ 51 w 51"/>
              <a:gd name="T21" fmla="*/ 22 h 44"/>
              <a:gd name="T22" fmla="*/ 49 w 51"/>
              <a:gd name="T23" fmla="*/ 43 h 44"/>
              <a:gd name="T24" fmla="*/ 46 w 51"/>
              <a:gd name="T25" fmla="*/ 44 h 44"/>
              <a:gd name="T26" fmla="*/ 18 w 51"/>
              <a:gd name="T27" fmla="*/ 43 h 44"/>
              <a:gd name="T28" fmla="*/ 16 w 51"/>
              <a:gd name="T29" fmla="*/ 22 h 44"/>
              <a:gd name="T30" fmla="*/ 18 w 51"/>
              <a:gd name="T31" fmla="*/ 19 h 44"/>
              <a:gd name="T32" fmla="*/ 33 w 51"/>
              <a:gd name="T33" fmla="*/ 32 h 44"/>
              <a:gd name="T34" fmla="*/ 33 w 51"/>
              <a:gd name="T35" fmla="*/ 32 h 44"/>
              <a:gd name="T36" fmla="*/ 35 w 51"/>
              <a:gd name="T37" fmla="*/ 31 h 44"/>
              <a:gd name="T38" fmla="*/ 35 w 51"/>
              <a:gd name="T39" fmla="*/ 28 h 44"/>
              <a:gd name="T40" fmla="*/ 32 w 51"/>
              <a:gd name="T41" fmla="*/ 28 h 44"/>
              <a:gd name="T42" fmla="*/ 32 w 51"/>
              <a:gd name="T43" fmla="*/ 31 h 44"/>
              <a:gd name="T44" fmla="*/ 35 w 51"/>
              <a:gd name="T45" fmla="*/ 34 h 44"/>
              <a:gd name="T46" fmla="*/ 35 w 51"/>
              <a:gd name="T47" fmla="*/ 36 h 44"/>
              <a:gd name="T48" fmla="*/ 32 w 51"/>
              <a:gd name="T49" fmla="*/ 36 h 44"/>
              <a:gd name="T50" fmla="*/ 30 w 51"/>
              <a:gd name="T51" fmla="*/ 33 h 44"/>
              <a:gd name="T52" fmla="*/ 30 w 51"/>
              <a:gd name="T53" fmla="*/ 26 h 44"/>
              <a:gd name="T54" fmla="*/ 37 w 51"/>
              <a:gd name="T55" fmla="*/ 26 h 44"/>
              <a:gd name="T56" fmla="*/ 37 w 51"/>
              <a:gd name="T57" fmla="*/ 33 h 44"/>
              <a:gd name="T58" fmla="*/ 46 w 51"/>
              <a:gd name="T59" fmla="*/ 22 h 44"/>
              <a:gd name="T60" fmla="*/ 23 w 51"/>
              <a:gd name="T61" fmla="*/ 22 h 44"/>
              <a:gd name="T62" fmla="*/ 23 w 51"/>
              <a:gd name="T63" fmla="*/ 22 h 44"/>
              <a:gd name="T64" fmla="*/ 20 w 51"/>
              <a:gd name="T65" fmla="*/ 22 h 44"/>
              <a:gd name="T66" fmla="*/ 20 w 51"/>
              <a:gd name="T67" fmla="*/ 22 h 44"/>
              <a:gd name="T68" fmla="*/ 20 w 51"/>
              <a:gd name="T69" fmla="*/ 40 h 44"/>
              <a:gd name="T70" fmla="*/ 46 w 51"/>
              <a:gd name="T71" fmla="*/ 40 h 44"/>
              <a:gd name="T72" fmla="*/ 47 w 51"/>
              <a:gd name="T73" fmla="*/ 40 h 44"/>
              <a:gd name="T74" fmla="*/ 47 w 51"/>
              <a:gd name="T75" fmla="*/ 22 h 44"/>
              <a:gd name="T76" fmla="*/ 46 w 51"/>
              <a:gd name="T77" fmla="*/ 22 h 44"/>
              <a:gd name="T78" fmla="*/ 49 w 51"/>
              <a:gd name="T79" fmla="*/ 43 h 44"/>
              <a:gd name="T80" fmla="*/ 49 w 51"/>
              <a:gd name="T81"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44">
                <a:moveTo>
                  <a:pt x="21" y="18"/>
                </a:moveTo>
                <a:cubicBezTo>
                  <a:pt x="21" y="18"/>
                  <a:pt x="21" y="18"/>
                  <a:pt x="21" y="18"/>
                </a:cubicBezTo>
                <a:cubicBezTo>
                  <a:pt x="21" y="13"/>
                  <a:pt x="21" y="13"/>
                  <a:pt x="21" y="13"/>
                </a:cubicBezTo>
                <a:cubicBezTo>
                  <a:pt x="21" y="10"/>
                  <a:pt x="20" y="8"/>
                  <a:pt x="19" y="7"/>
                </a:cubicBezTo>
                <a:cubicBezTo>
                  <a:pt x="19" y="7"/>
                  <a:pt x="19" y="7"/>
                  <a:pt x="19" y="7"/>
                </a:cubicBezTo>
                <a:cubicBezTo>
                  <a:pt x="17" y="5"/>
                  <a:pt x="15" y="4"/>
                  <a:pt x="13" y="4"/>
                </a:cubicBezTo>
                <a:cubicBezTo>
                  <a:pt x="10" y="4"/>
                  <a:pt x="8" y="5"/>
                  <a:pt x="7" y="7"/>
                </a:cubicBezTo>
                <a:cubicBezTo>
                  <a:pt x="5" y="8"/>
                  <a:pt x="4" y="10"/>
                  <a:pt x="4" y="13"/>
                </a:cubicBezTo>
                <a:cubicBezTo>
                  <a:pt x="4" y="20"/>
                  <a:pt x="4" y="20"/>
                  <a:pt x="4" y="20"/>
                </a:cubicBezTo>
                <a:cubicBezTo>
                  <a:pt x="4" y="21"/>
                  <a:pt x="3" y="22"/>
                  <a:pt x="2" y="22"/>
                </a:cubicBezTo>
                <a:cubicBezTo>
                  <a:pt x="1" y="22"/>
                  <a:pt x="0" y="21"/>
                  <a:pt x="0" y="20"/>
                </a:cubicBezTo>
                <a:cubicBezTo>
                  <a:pt x="0" y="13"/>
                  <a:pt x="0" y="13"/>
                  <a:pt x="0" y="13"/>
                </a:cubicBezTo>
                <a:cubicBezTo>
                  <a:pt x="0" y="9"/>
                  <a:pt x="2" y="6"/>
                  <a:pt x="4" y="4"/>
                </a:cubicBezTo>
                <a:cubicBezTo>
                  <a:pt x="4" y="4"/>
                  <a:pt x="4" y="4"/>
                  <a:pt x="4" y="4"/>
                </a:cubicBezTo>
                <a:cubicBezTo>
                  <a:pt x="6" y="2"/>
                  <a:pt x="9" y="0"/>
                  <a:pt x="13" y="0"/>
                </a:cubicBezTo>
                <a:cubicBezTo>
                  <a:pt x="16" y="0"/>
                  <a:pt x="19" y="2"/>
                  <a:pt x="21" y="4"/>
                </a:cubicBezTo>
                <a:cubicBezTo>
                  <a:pt x="21" y="4"/>
                  <a:pt x="21" y="4"/>
                  <a:pt x="21" y="4"/>
                </a:cubicBezTo>
                <a:cubicBezTo>
                  <a:pt x="24" y="6"/>
                  <a:pt x="25" y="9"/>
                  <a:pt x="25" y="13"/>
                </a:cubicBezTo>
                <a:cubicBezTo>
                  <a:pt x="25" y="18"/>
                  <a:pt x="25" y="18"/>
                  <a:pt x="25" y="18"/>
                </a:cubicBezTo>
                <a:cubicBezTo>
                  <a:pt x="46" y="18"/>
                  <a:pt x="46" y="18"/>
                  <a:pt x="46" y="18"/>
                </a:cubicBezTo>
                <a:cubicBezTo>
                  <a:pt x="47" y="18"/>
                  <a:pt x="48" y="18"/>
                  <a:pt x="49" y="19"/>
                </a:cubicBezTo>
                <a:cubicBezTo>
                  <a:pt x="50" y="20"/>
                  <a:pt x="51" y="21"/>
                  <a:pt x="51" y="22"/>
                </a:cubicBezTo>
                <a:cubicBezTo>
                  <a:pt x="51" y="39"/>
                  <a:pt x="51" y="39"/>
                  <a:pt x="51" y="39"/>
                </a:cubicBezTo>
                <a:cubicBezTo>
                  <a:pt x="51" y="41"/>
                  <a:pt x="50" y="42"/>
                  <a:pt x="49" y="43"/>
                </a:cubicBezTo>
                <a:cubicBezTo>
                  <a:pt x="49" y="43"/>
                  <a:pt x="49" y="43"/>
                  <a:pt x="49" y="43"/>
                </a:cubicBezTo>
                <a:cubicBezTo>
                  <a:pt x="48" y="44"/>
                  <a:pt x="47" y="44"/>
                  <a:pt x="46" y="44"/>
                </a:cubicBezTo>
                <a:cubicBezTo>
                  <a:pt x="21" y="44"/>
                  <a:pt x="21" y="44"/>
                  <a:pt x="21" y="44"/>
                </a:cubicBezTo>
                <a:cubicBezTo>
                  <a:pt x="19" y="44"/>
                  <a:pt x="18" y="44"/>
                  <a:pt x="18" y="43"/>
                </a:cubicBezTo>
                <a:cubicBezTo>
                  <a:pt x="17" y="42"/>
                  <a:pt x="16" y="41"/>
                  <a:pt x="16" y="39"/>
                </a:cubicBezTo>
                <a:cubicBezTo>
                  <a:pt x="16" y="22"/>
                  <a:pt x="16" y="22"/>
                  <a:pt x="16" y="22"/>
                </a:cubicBezTo>
                <a:cubicBezTo>
                  <a:pt x="16" y="21"/>
                  <a:pt x="17" y="20"/>
                  <a:pt x="18" y="19"/>
                </a:cubicBezTo>
                <a:cubicBezTo>
                  <a:pt x="18" y="19"/>
                  <a:pt x="18" y="19"/>
                  <a:pt x="18" y="19"/>
                </a:cubicBezTo>
                <a:cubicBezTo>
                  <a:pt x="18" y="18"/>
                  <a:pt x="19" y="18"/>
                  <a:pt x="21" y="18"/>
                </a:cubicBezTo>
                <a:close/>
                <a:moveTo>
                  <a:pt x="33" y="32"/>
                </a:moveTo>
                <a:cubicBezTo>
                  <a:pt x="33" y="32"/>
                  <a:pt x="33" y="32"/>
                  <a:pt x="33" y="32"/>
                </a:cubicBezTo>
                <a:cubicBezTo>
                  <a:pt x="33" y="32"/>
                  <a:pt x="33" y="32"/>
                  <a:pt x="33" y="32"/>
                </a:cubicBezTo>
                <a:cubicBezTo>
                  <a:pt x="33" y="32"/>
                  <a:pt x="33" y="32"/>
                  <a:pt x="33" y="32"/>
                </a:cubicBezTo>
                <a:cubicBezTo>
                  <a:pt x="34" y="32"/>
                  <a:pt x="35" y="31"/>
                  <a:pt x="35" y="31"/>
                </a:cubicBezTo>
                <a:cubicBezTo>
                  <a:pt x="35" y="30"/>
                  <a:pt x="36" y="30"/>
                  <a:pt x="36" y="29"/>
                </a:cubicBezTo>
                <a:cubicBezTo>
                  <a:pt x="36" y="29"/>
                  <a:pt x="35" y="28"/>
                  <a:pt x="35" y="28"/>
                </a:cubicBezTo>
                <a:cubicBezTo>
                  <a:pt x="35" y="27"/>
                  <a:pt x="34" y="27"/>
                  <a:pt x="33" y="27"/>
                </a:cubicBezTo>
                <a:cubicBezTo>
                  <a:pt x="33" y="27"/>
                  <a:pt x="32" y="27"/>
                  <a:pt x="32" y="28"/>
                </a:cubicBezTo>
                <a:cubicBezTo>
                  <a:pt x="31" y="28"/>
                  <a:pt x="31" y="29"/>
                  <a:pt x="31" y="29"/>
                </a:cubicBezTo>
                <a:cubicBezTo>
                  <a:pt x="31" y="30"/>
                  <a:pt x="31" y="30"/>
                  <a:pt x="32" y="31"/>
                </a:cubicBezTo>
                <a:cubicBezTo>
                  <a:pt x="32" y="31"/>
                  <a:pt x="33" y="32"/>
                  <a:pt x="33" y="32"/>
                </a:cubicBezTo>
                <a:close/>
                <a:moveTo>
                  <a:pt x="35" y="34"/>
                </a:moveTo>
                <a:cubicBezTo>
                  <a:pt x="35" y="34"/>
                  <a:pt x="35" y="34"/>
                  <a:pt x="35" y="34"/>
                </a:cubicBezTo>
                <a:cubicBezTo>
                  <a:pt x="35" y="36"/>
                  <a:pt x="35" y="36"/>
                  <a:pt x="35" y="36"/>
                </a:cubicBezTo>
                <a:cubicBezTo>
                  <a:pt x="35" y="37"/>
                  <a:pt x="34" y="37"/>
                  <a:pt x="33" y="37"/>
                </a:cubicBezTo>
                <a:cubicBezTo>
                  <a:pt x="33" y="37"/>
                  <a:pt x="32" y="37"/>
                  <a:pt x="32" y="36"/>
                </a:cubicBezTo>
                <a:cubicBezTo>
                  <a:pt x="32" y="34"/>
                  <a:pt x="32" y="34"/>
                  <a:pt x="32" y="34"/>
                </a:cubicBezTo>
                <a:cubicBezTo>
                  <a:pt x="31" y="34"/>
                  <a:pt x="31" y="33"/>
                  <a:pt x="30" y="33"/>
                </a:cubicBezTo>
                <a:cubicBezTo>
                  <a:pt x="29" y="32"/>
                  <a:pt x="29" y="31"/>
                  <a:pt x="29" y="29"/>
                </a:cubicBezTo>
                <a:cubicBezTo>
                  <a:pt x="29" y="28"/>
                  <a:pt x="29" y="27"/>
                  <a:pt x="30" y="26"/>
                </a:cubicBezTo>
                <a:cubicBezTo>
                  <a:pt x="31" y="25"/>
                  <a:pt x="32" y="25"/>
                  <a:pt x="33" y="25"/>
                </a:cubicBezTo>
                <a:cubicBezTo>
                  <a:pt x="35" y="25"/>
                  <a:pt x="36" y="25"/>
                  <a:pt x="37" y="26"/>
                </a:cubicBezTo>
                <a:cubicBezTo>
                  <a:pt x="38" y="27"/>
                  <a:pt x="38" y="28"/>
                  <a:pt x="38" y="29"/>
                </a:cubicBezTo>
                <a:cubicBezTo>
                  <a:pt x="38" y="31"/>
                  <a:pt x="38" y="32"/>
                  <a:pt x="37" y="33"/>
                </a:cubicBezTo>
                <a:cubicBezTo>
                  <a:pt x="36" y="33"/>
                  <a:pt x="35" y="34"/>
                  <a:pt x="35" y="34"/>
                </a:cubicBezTo>
                <a:close/>
                <a:moveTo>
                  <a:pt x="46" y="22"/>
                </a:moveTo>
                <a:cubicBezTo>
                  <a:pt x="46" y="22"/>
                  <a:pt x="46" y="22"/>
                  <a:pt x="46" y="22"/>
                </a:cubicBezTo>
                <a:cubicBezTo>
                  <a:pt x="23" y="22"/>
                  <a:pt x="23" y="22"/>
                  <a:pt x="23" y="22"/>
                </a:cubicBezTo>
                <a:cubicBezTo>
                  <a:pt x="23" y="22"/>
                  <a:pt x="23" y="22"/>
                  <a:pt x="23" y="22"/>
                </a:cubicBezTo>
                <a:cubicBezTo>
                  <a:pt x="23" y="22"/>
                  <a:pt x="23" y="22"/>
                  <a:pt x="23" y="22"/>
                </a:cubicBezTo>
                <a:cubicBezTo>
                  <a:pt x="21" y="22"/>
                  <a:pt x="21" y="22"/>
                  <a:pt x="21" y="22"/>
                </a:cubicBezTo>
                <a:cubicBezTo>
                  <a:pt x="21" y="22"/>
                  <a:pt x="20" y="22"/>
                  <a:pt x="20" y="22"/>
                </a:cubicBezTo>
                <a:cubicBezTo>
                  <a:pt x="20" y="22"/>
                  <a:pt x="20" y="22"/>
                  <a:pt x="20" y="22"/>
                </a:cubicBezTo>
                <a:cubicBezTo>
                  <a:pt x="20" y="22"/>
                  <a:pt x="20" y="22"/>
                  <a:pt x="20" y="22"/>
                </a:cubicBezTo>
                <a:cubicBezTo>
                  <a:pt x="20" y="39"/>
                  <a:pt x="20" y="39"/>
                  <a:pt x="20" y="39"/>
                </a:cubicBezTo>
                <a:cubicBezTo>
                  <a:pt x="20" y="40"/>
                  <a:pt x="20" y="40"/>
                  <a:pt x="20" y="40"/>
                </a:cubicBezTo>
                <a:cubicBezTo>
                  <a:pt x="20" y="40"/>
                  <a:pt x="21" y="40"/>
                  <a:pt x="21" y="40"/>
                </a:cubicBezTo>
                <a:cubicBezTo>
                  <a:pt x="46" y="40"/>
                  <a:pt x="46" y="40"/>
                  <a:pt x="46" y="40"/>
                </a:cubicBezTo>
                <a:cubicBezTo>
                  <a:pt x="46" y="40"/>
                  <a:pt x="46" y="40"/>
                  <a:pt x="46" y="40"/>
                </a:cubicBezTo>
                <a:cubicBezTo>
                  <a:pt x="47" y="40"/>
                  <a:pt x="47" y="40"/>
                  <a:pt x="47" y="40"/>
                </a:cubicBezTo>
                <a:cubicBezTo>
                  <a:pt x="47" y="40"/>
                  <a:pt x="47" y="40"/>
                  <a:pt x="47" y="39"/>
                </a:cubicBezTo>
                <a:cubicBezTo>
                  <a:pt x="47" y="22"/>
                  <a:pt x="47" y="22"/>
                  <a:pt x="47" y="22"/>
                </a:cubicBezTo>
                <a:cubicBezTo>
                  <a:pt x="47" y="22"/>
                  <a:pt x="47" y="22"/>
                  <a:pt x="47" y="22"/>
                </a:cubicBezTo>
                <a:cubicBezTo>
                  <a:pt x="46" y="22"/>
                  <a:pt x="46" y="22"/>
                  <a:pt x="46" y="22"/>
                </a:cubicBezTo>
                <a:close/>
                <a:moveTo>
                  <a:pt x="49" y="43"/>
                </a:moveTo>
                <a:cubicBezTo>
                  <a:pt x="49" y="43"/>
                  <a:pt x="49" y="43"/>
                  <a:pt x="49" y="43"/>
                </a:cubicBezTo>
                <a:cubicBezTo>
                  <a:pt x="48" y="44"/>
                  <a:pt x="47" y="43"/>
                  <a:pt x="47" y="43"/>
                </a:cubicBezTo>
                <a:cubicBezTo>
                  <a:pt x="49" y="43"/>
                  <a:pt x="49" y="43"/>
                  <a:pt x="49"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7" name="Freeform 85"/>
          <p:cNvSpPr>
            <a:spLocks noEditPoints="1"/>
          </p:cNvSpPr>
          <p:nvPr/>
        </p:nvSpPr>
        <p:spPr bwMode="auto">
          <a:xfrm>
            <a:off x="1296988" y="2452688"/>
            <a:ext cx="111125" cy="139700"/>
          </a:xfrm>
          <a:custGeom>
            <a:avLst/>
            <a:gdLst>
              <a:gd name="T0" fmla="*/ 5 w 35"/>
              <a:gd name="T1" fmla="*/ 18 h 44"/>
              <a:gd name="T2" fmla="*/ 9 w 35"/>
              <a:gd name="T3" fmla="*/ 4 h 44"/>
              <a:gd name="T4" fmla="*/ 18 w 35"/>
              <a:gd name="T5" fmla="*/ 0 h 44"/>
              <a:gd name="T6" fmla="*/ 30 w 35"/>
              <a:gd name="T7" fmla="*/ 13 h 44"/>
              <a:gd name="T8" fmla="*/ 30 w 35"/>
              <a:gd name="T9" fmla="*/ 18 h 44"/>
              <a:gd name="T10" fmla="*/ 35 w 35"/>
              <a:gd name="T11" fmla="*/ 22 h 44"/>
              <a:gd name="T12" fmla="*/ 34 w 35"/>
              <a:gd name="T13" fmla="*/ 43 h 44"/>
              <a:gd name="T14" fmla="*/ 30 w 35"/>
              <a:gd name="T15" fmla="*/ 44 h 44"/>
              <a:gd name="T16" fmla="*/ 2 w 35"/>
              <a:gd name="T17" fmla="*/ 43 h 44"/>
              <a:gd name="T18" fmla="*/ 0 w 35"/>
              <a:gd name="T19" fmla="*/ 22 h 44"/>
              <a:gd name="T20" fmla="*/ 2 w 35"/>
              <a:gd name="T21" fmla="*/ 19 h 44"/>
              <a:gd name="T22" fmla="*/ 18 w 35"/>
              <a:gd name="T23" fmla="*/ 32 h 44"/>
              <a:gd name="T24" fmla="*/ 18 w 35"/>
              <a:gd name="T25" fmla="*/ 32 h 44"/>
              <a:gd name="T26" fmla="*/ 19 w 35"/>
              <a:gd name="T27" fmla="*/ 31 h 44"/>
              <a:gd name="T28" fmla="*/ 19 w 35"/>
              <a:gd name="T29" fmla="*/ 28 h 44"/>
              <a:gd name="T30" fmla="*/ 16 w 35"/>
              <a:gd name="T31" fmla="*/ 28 h 44"/>
              <a:gd name="T32" fmla="*/ 16 w 35"/>
              <a:gd name="T33" fmla="*/ 31 h 44"/>
              <a:gd name="T34" fmla="*/ 19 w 35"/>
              <a:gd name="T35" fmla="*/ 34 h 44"/>
              <a:gd name="T36" fmla="*/ 19 w 35"/>
              <a:gd name="T37" fmla="*/ 36 h 44"/>
              <a:gd name="T38" fmla="*/ 17 w 35"/>
              <a:gd name="T39" fmla="*/ 36 h 44"/>
              <a:gd name="T40" fmla="*/ 14 w 35"/>
              <a:gd name="T41" fmla="*/ 33 h 44"/>
              <a:gd name="T42" fmla="*/ 14 w 35"/>
              <a:gd name="T43" fmla="*/ 26 h 44"/>
              <a:gd name="T44" fmla="*/ 21 w 35"/>
              <a:gd name="T45" fmla="*/ 26 h 44"/>
              <a:gd name="T46" fmla="*/ 21 w 35"/>
              <a:gd name="T47" fmla="*/ 33 h 44"/>
              <a:gd name="T48" fmla="*/ 9 w 35"/>
              <a:gd name="T49" fmla="*/ 18 h 44"/>
              <a:gd name="T50" fmla="*/ 26 w 35"/>
              <a:gd name="T51" fmla="*/ 18 h 44"/>
              <a:gd name="T52" fmla="*/ 24 w 35"/>
              <a:gd name="T53" fmla="*/ 7 h 44"/>
              <a:gd name="T54" fmla="*/ 12 w 35"/>
              <a:gd name="T55" fmla="*/ 7 h 44"/>
              <a:gd name="T56" fmla="*/ 9 w 35"/>
              <a:gd name="T57" fmla="*/ 13 h 44"/>
              <a:gd name="T58" fmla="*/ 30 w 35"/>
              <a:gd name="T59" fmla="*/ 22 h 44"/>
              <a:gd name="T60" fmla="*/ 28 w 35"/>
              <a:gd name="T61" fmla="*/ 22 h 44"/>
              <a:gd name="T62" fmla="*/ 28 w 35"/>
              <a:gd name="T63" fmla="*/ 22 h 44"/>
              <a:gd name="T64" fmla="*/ 7 w 35"/>
              <a:gd name="T65" fmla="*/ 22 h 44"/>
              <a:gd name="T66" fmla="*/ 5 w 35"/>
              <a:gd name="T67" fmla="*/ 22 h 44"/>
              <a:gd name="T68" fmla="*/ 5 w 35"/>
              <a:gd name="T69" fmla="*/ 22 h 44"/>
              <a:gd name="T70" fmla="*/ 4 w 35"/>
              <a:gd name="T71" fmla="*/ 39 h 44"/>
              <a:gd name="T72" fmla="*/ 5 w 35"/>
              <a:gd name="T73" fmla="*/ 40 h 44"/>
              <a:gd name="T74" fmla="*/ 31 w 35"/>
              <a:gd name="T75" fmla="*/ 40 h 44"/>
              <a:gd name="T76" fmla="*/ 31 w 35"/>
              <a:gd name="T77" fmla="*/ 39 h 44"/>
              <a:gd name="T78" fmla="*/ 31 w 35"/>
              <a:gd name="T79" fmla="*/ 22 h 44"/>
              <a:gd name="T80" fmla="*/ 33 w 35"/>
              <a:gd name="T81" fmla="*/ 43 h 44"/>
              <a:gd name="T82" fmla="*/ 31 w 35"/>
              <a:gd name="T83" fmla="*/ 4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 h="44">
                <a:moveTo>
                  <a:pt x="5" y="18"/>
                </a:moveTo>
                <a:cubicBezTo>
                  <a:pt x="5" y="18"/>
                  <a:pt x="5" y="18"/>
                  <a:pt x="5" y="18"/>
                </a:cubicBezTo>
                <a:cubicBezTo>
                  <a:pt x="5" y="13"/>
                  <a:pt x="5" y="13"/>
                  <a:pt x="5" y="13"/>
                </a:cubicBezTo>
                <a:cubicBezTo>
                  <a:pt x="5" y="9"/>
                  <a:pt x="7" y="6"/>
                  <a:pt x="9" y="4"/>
                </a:cubicBezTo>
                <a:cubicBezTo>
                  <a:pt x="9" y="4"/>
                  <a:pt x="9" y="4"/>
                  <a:pt x="9" y="4"/>
                </a:cubicBezTo>
                <a:cubicBezTo>
                  <a:pt x="11" y="2"/>
                  <a:pt x="14" y="0"/>
                  <a:pt x="18" y="0"/>
                </a:cubicBezTo>
                <a:cubicBezTo>
                  <a:pt x="21" y="0"/>
                  <a:pt x="24" y="2"/>
                  <a:pt x="26" y="4"/>
                </a:cubicBezTo>
                <a:cubicBezTo>
                  <a:pt x="29" y="6"/>
                  <a:pt x="30" y="9"/>
                  <a:pt x="30" y="13"/>
                </a:cubicBezTo>
                <a:cubicBezTo>
                  <a:pt x="30" y="18"/>
                  <a:pt x="30" y="18"/>
                  <a:pt x="30" y="18"/>
                </a:cubicBezTo>
                <a:cubicBezTo>
                  <a:pt x="30" y="18"/>
                  <a:pt x="30" y="18"/>
                  <a:pt x="30" y="18"/>
                </a:cubicBezTo>
                <a:cubicBezTo>
                  <a:pt x="32" y="18"/>
                  <a:pt x="33" y="18"/>
                  <a:pt x="34" y="19"/>
                </a:cubicBezTo>
                <a:cubicBezTo>
                  <a:pt x="34" y="20"/>
                  <a:pt x="35" y="21"/>
                  <a:pt x="35" y="22"/>
                </a:cubicBezTo>
                <a:cubicBezTo>
                  <a:pt x="35" y="39"/>
                  <a:pt x="35" y="39"/>
                  <a:pt x="35" y="39"/>
                </a:cubicBezTo>
                <a:cubicBezTo>
                  <a:pt x="35" y="41"/>
                  <a:pt x="34" y="42"/>
                  <a:pt x="34" y="43"/>
                </a:cubicBezTo>
                <a:cubicBezTo>
                  <a:pt x="33" y="43"/>
                  <a:pt x="33" y="43"/>
                  <a:pt x="33" y="43"/>
                </a:cubicBezTo>
                <a:cubicBezTo>
                  <a:pt x="33" y="44"/>
                  <a:pt x="32" y="44"/>
                  <a:pt x="30" y="44"/>
                </a:cubicBezTo>
                <a:cubicBezTo>
                  <a:pt x="5" y="44"/>
                  <a:pt x="5" y="44"/>
                  <a:pt x="5" y="44"/>
                </a:cubicBezTo>
                <a:cubicBezTo>
                  <a:pt x="4" y="44"/>
                  <a:pt x="3" y="44"/>
                  <a:pt x="2" y="43"/>
                </a:cubicBezTo>
                <a:cubicBezTo>
                  <a:pt x="1" y="42"/>
                  <a:pt x="0" y="41"/>
                  <a:pt x="0" y="39"/>
                </a:cubicBezTo>
                <a:cubicBezTo>
                  <a:pt x="0" y="22"/>
                  <a:pt x="0" y="22"/>
                  <a:pt x="0" y="22"/>
                </a:cubicBezTo>
                <a:cubicBezTo>
                  <a:pt x="0" y="21"/>
                  <a:pt x="1" y="20"/>
                  <a:pt x="2" y="19"/>
                </a:cubicBezTo>
                <a:cubicBezTo>
                  <a:pt x="2" y="19"/>
                  <a:pt x="2" y="19"/>
                  <a:pt x="2" y="19"/>
                </a:cubicBezTo>
                <a:cubicBezTo>
                  <a:pt x="3" y="18"/>
                  <a:pt x="4" y="18"/>
                  <a:pt x="5" y="18"/>
                </a:cubicBezTo>
                <a:close/>
                <a:moveTo>
                  <a:pt x="18" y="32"/>
                </a:moveTo>
                <a:cubicBezTo>
                  <a:pt x="18" y="32"/>
                  <a:pt x="18" y="32"/>
                  <a:pt x="18" y="32"/>
                </a:cubicBezTo>
                <a:cubicBezTo>
                  <a:pt x="18" y="32"/>
                  <a:pt x="18" y="32"/>
                  <a:pt x="18" y="32"/>
                </a:cubicBezTo>
                <a:cubicBezTo>
                  <a:pt x="18" y="32"/>
                  <a:pt x="18" y="32"/>
                  <a:pt x="18" y="32"/>
                </a:cubicBezTo>
                <a:cubicBezTo>
                  <a:pt x="18" y="32"/>
                  <a:pt x="19" y="31"/>
                  <a:pt x="19" y="31"/>
                </a:cubicBezTo>
                <a:cubicBezTo>
                  <a:pt x="20" y="30"/>
                  <a:pt x="20" y="30"/>
                  <a:pt x="20" y="29"/>
                </a:cubicBezTo>
                <a:cubicBezTo>
                  <a:pt x="20" y="29"/>
                  <a:pt x="20" y="28"/>
                  <a:pt x="19" y="28"/>
                </a:cubicBezTo>
                <a:cubicBezTo>
                  <a:pt x="19" y="27"/>
                  <a:pt x="18" y="27"/>
                  <a:pt x="18" y="27"/>
                </a:cubicBezTo>
                <a:cubicBezTo>
                  <a:pt x="17" y="27"/>
                  <a:pt x="17" y="27"/>
                  <a:pt x="16" y="28"/>
                </a:cubicBezTo>
                <a:cubicBezTo>
                  <a:pt x="16" y="28"/>
                  <a:pt x="15" y="29"/>
                  <a:pt x="15" y="29"/>
                </a:cubicBezTo>
                <a:cubicBezTo>
                  <a:pt x="15" y="30"/>
                  <a:pt x="16" y="30"/>
                  <a:pt x="16" y="31"/>
                </a:cubicBezTo>
                <a:cubicBezTo>
                  <a:pt x="16" y="31"/>
                  <a:pt x="17" y="32"/>
                  <a:pt x="18" y="32"/>
                </a:cubicBezTo>
                <a:close/>
                <a:moveTo>
                  <a:pt x="19" y="34"/>
                </a:moveTo>
                <a:cubicBezTo>
                  <a:pt x="19" y="34"/>
                  <a:pt x="19" y="34"/>
                  <a:pt x="19" y="34"/>
                </a:cubicBezTo>
                <a:cubicBezTo>
                  <a:pt x="19" y="36"/>
                  <a:pt x="19" y="36"/>
                  <a:pt x="19" y="36"/>
                </a:cubicBezTo>
                <a:cubicBezTo>
                  <a:pt x="19" y="37"/>
                  <a:pt x="18" y="37"/>
                  <a:pt x="18" y="37"/>
                </a:cubicBezTo>
                <a:cubicBezTo>
                  <a:pt x="17" y="37"/>
                  <a:pt x="17" y="37"/>
                  <a:pt x="17" y="36"/>
                </a:cubicBezTo>
                <a:cubicBezTo>
                  <a:pt x="17" y="34"/>
                  <a:pt x="17" y="34"/>
                  <a:pt x="17" y="34"/>
                </a:cubicBezTo>
                <a:cubicBezTo>
                  <a:pt x="16" y="34"/>
                  <a:pt x="15" y="33"/>
                  <a:pt x="14" y="33"/>
                </a:cubicBezTo>
                <a:cubicBezTo>
                  <a:pt x="14" y="32"/>
                  <a:pt x="13" y="31"/>
                  <a:pt x="13" y="29"/>
                </a:cubicBezTo>
                <a:cubicBezTo>
                  <a:pt x="13" y="28"/>
                  <a:pt x="14" y="27"/>
                  <a:pt x="14" y="26"/>
                </a:cubicBezTo>
                <a:cubicBezTo>
                  <a:pt x="15" y="25"/>
                  <a:pt x="16" y="25"/>
                  <a:pt x="18" y="25"/>
                </a:cubicBezTo>
                <a:cubicBezTo>
                  <a:pt x="19" y="25"/>
                  <a:pt x="20" y="25"/>
                  <a:pt x="21" y="26"/>
                </a:cubicBezTo>
                <a:cubicBezTo>
                  <a:pt x="22" y="27"/>
                  <a:pt x="22" y="28"/>
                  <a:pt x="22" y="29"/>
                </a:cubicBezTo>
                <a:cubicBezTo>
                  <a:pt x="22" y="31"/>
                  <a:pt x="22" y="32"/>
                  <a:pt x="21" y="33"/>
                </a:cubicBezTo>
                <a:cubicBezTo>
                  <a:pt x="20" y="33"/>
                  <a:pt x="20" y="34"/>
                  <a:pt x="19" y="34"/>
                </a:cubicBezTo>
                <a:close/>
                <a:moveTo>
                  <a:pt x="9" y="18"/>
                </a:moveTo>
                <a:cubicBezTo>
                  <a:pt x="9" y="18"/>
                  <a:pt x="9" y="18"/>
                  <a:pt x="9" y="18"/>
                </a:cubicBezTo>
                <a:cubicBezTo>
                  <a:pt x="26" y="18"/>
                  <a:pt x="26" y="18"/>
                  <a:pt x="26" y="18"/>
                </a:cubicBezTo>
                <a:cubicBezTo>
                  <a:pt x="26" y="13"/>
                  <a:pt x="26" y="13"/>
                  <a:pt x="26" y="13"/>
                </a:cubicBezTo>
                <a:cubicBezTo>
                  <a:pt x="26" y="10"/>
                  <a:pt x="25" y="8"/>
                  <a:pt x="24" y="7"/>
                </a:cubicBezTo>
                <a:cubicBezTo>
                  <a:pt x="22" y="5"/>
                  <a:pt x="20" y="4"/>
                  <a:pt x="18" y="4"/>
                </a:cubicBezTo>
                <a:cubicBezTo>
                  <a:pt x="15" y="4"/>
                  <a:pt x="13" y="5"/>
                  <a:pt x="12" y="7"/>
                </a:cubicBezTo>
                <a:cubicBezTo>
                  <a:pt x="12" y="7"/>
                  <a:pt x="12" y="7"/>
                  <a:pt x="12" y="7"/>
                </a:cubicBezTo>
                <a:cubicBezTo>
                  <a:pt x="10" y="8"/>
                  <a:pt x="9" y="10"/>
                  <a:pt x="9" y="13"/>
                </a:cubicBezTo>
                <a:cubicBezTo>
                  <a:pt x="9" y="18"/>
                  <a:pt x="9" y="18"/>
                  <a:pt x="9" y="18"/>
                </a:cubicBezTo>
                <a:close/>
                <a:moveTo>
                  <a:pt x="30" y="22"/>
                </a:moveTo>
                <a:cubicBezTo>
                  <a:pt x="30" y="22"/>
                  <a:pt x="30" y="22"/>
                  <a:pt x="30" y="22"/>
                </a:cubicBezTo>
                <a:cubicBezTo>
                  <a:pt x="28" y="22"/>
                  <a:pt x="28" y="22"/>
                  <a:pt x="28" y="22"/>
                </a:cubicBezTo>
                <a:cubicBezTo>
                  <a:pt x="28" y="22"/>
                  <a:pt x="28" y="22"/>
                  <a:pt x="28" y="22"/>
                </a:cubicBezTo>
                <a:cubicBezTo>
                  <a:pt x="28" y="22"/>
                  <a:pt x="28" y="22"/>
                  <a:pt x="28" y="22"/>
                </a:cubicBezTo>
                <a:cubicBezTo>
                  <a:pt x="7" y="22"/>
                  <a:pt x="7" y="22"/>
                  <a:pt x="7" y="22"/>
                </a:cubicBezTo>
                <a:cubicBezTo>
                  <a:pt x="7" y="22"/>
                  <a:pt x="7" y="22"/>
                  <a:pt x="7" y="22"/>
                </a:cubicBezTo>
                <a:cubicBezTo>
                  <a:pt x="7" y="22"/>
                  <a:pt x="7" y="22"/>
                  <a:pt x="7" y="22"/>
                </a:cubicBezTo>
                <a:cubicBezTo>
                  <a:pt x="5" y="22"/>
                  <a:pt x="5" y="22"/>
                  <a:pt x="5" y="22"/>
                </a:cubicBezTo>
                <a:cubicBezTo>
                  <a:pt x="5" y="22"/>
                  <a:pt x="5" y="22"/>
                  <a:pt x="5" y="22"/>
                </a:cubicBezTo>
                <a:cubicBezTo>
                  <a:pt x="5" y="22"/>
                  <a:pt x="5" y="22"/>
                  <a:pt x="5" y="22"/>
                </a:cubicBezTo>
                <a:cubicBezTo>
                  <a:pt x="4" y="22"/>
                  <a:pt x="4" y="22"/>
                  <a:pt x="4" y="22"/>
                </a:cubicBezTo>
                <a:cubicBezTo>
                  <a:pt x="4" y="39"/>
                  <a:pt x="4" y="39"/>
                  <a:pt x="4" y="39"/>
                </a:cubicBezTo>
                <a:cubicBezTo>
                  <a:pt x="4" y="40"/>
                  <a:pt x="4" y="40"/>
                  <a:pt x="5" y="40"/>
                </a:cubicBezTo>
                <a:cubicBezTo>
                  <a:pt x="5" y="40"/>
                  <a:pt x="5" y="40"/>
                  <a:pt x="5" y="40"/>
                </a:cubicBezTo>
                <a:cubicBezTo>
                  <a:pt x="30" y="40"/>
                  <a:pt x="30" y="40"/>
                  <a:pt x="30" y="40"/>
                </a:cubicBezTo>
                <a:cubicBezTo>
                  <a:pt x="31" y="40"/>
                  <a:pt x="31" y="40"/>
                  <a:pt x="31" y="40"/>
                </a:cubicBezTo>
                <a:cubicBezTo>
                  <a:pt x="31" y="40"/>
                  <a:pt x="31" y="40"/>
                  <a:pt x="31" y="40"/>
                </a:cubicBezTo>
                <a:cubicBezTo>
                  <a:pt x="31" y="40"/>
                  <a:pt x="31" y="40"/>
                  <a:pt x="31" y="39"/>
                </a:cubicBezTo>
                <a:cubicBezTo>
                  <a:pt x="31" y="22"/>
                  <a:pt x="31" y="22"/>
                  <a:pt x="31" y="22"/>
                </a:cubicBezTo>
                <a:cubicBezTo>
                  <a:pt x="31" y="22"/>
                  <a:pt x="31" y="22"/>
                  <a:pt x="31" y="22"/>
                </a:cubicBezTo>
                <a:cubicBezTo>
                  <a:pt x="31" y="22"/>
                  <a:pt x="31" y="22"/>
                  <a:pt x="30" y="22"/>
                </a:cubicBezTo>
                <a:close/>
                <a:moveTo>
                  <a:pt x="33" y="43"/>
                </a:moveTo>
                <a:cubicBezTo>
                  <a:pt x="33" y="43"/>
                  <a:pt x="33" y="43"/>
                  <a:pt x="33" y="43"/>
                </a:cubicBezTo>
                <a:cubicBezTo>
                  <a:pt x="33" y="44"/>
                  <a:pt x="32" y="43"/>
                  <a:pt x="31" y="43"/>
                </a:cubicBezTo>
                <a:cubicBezTo>
                  <a:pt x="33" y="43"/>
                  <a:pt x="33" y="43"/>
                  <a:pt x="33"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8" name="Freeform 86"/>
          <p:cNvSpPr>
            <a:spLocks noEditPoints="1"/>
          </p:cNvSpPr>
          <p:nvPr/>
        </p:nvSpPr>
        <p:spPr bwMode="auto">
          <a:xfrm>
            <a:off x="3505200" y="1812925"/>
            <a:ext cx="160338" cy="146050"/>
          </a:xfrm>
          <a:custGeom>
            <a:avLst/>
            <a:gdLst>
              <a:gd name="T0" fmla="*/ 17 w 50"/>
              <a:gd name="T1" fmla="*/ 18 h 46"/>
              <a:gd name="T2" fmla="*/ 16 w 50"/>
              <a:gd name="T3" fmla="*/ 23 h 46"/>
              <a:gd name="T4" fmla="*/ 10 w 50"/>
              <a:gd name="T5" fmla="*/ 22 h 46"/>
              <a:gd name="T6" fmla="*/ 10 w 50"/>
              <a:gd name="T7" fmla="*/ 18 h 46"/>
              <a:gd name="T8" fmla="*/ 12 w 50"/>
              <a:gd name="T9" fmla="*/ 13 h 46"/>
              <a:gd name="T10" fmla="*/ 15 w 50"/>
              <a:gd name="T11" fmla="*/ 14 h 46"/>
              <a:gd name="T12" fmla="*/ 14 w 50"/>
              <a:gd name="T13" fmla="*/ 15 h 46"/>
              <a:gd name="T14" fmla="*/ 25 w 50"/>
              <a:gd name="T15" fmla="*/ 0 h 46"/>
              <a:gd name="T16" fmla="*/ 50 w 50"/>
              <a:gd name="T17" fmla="*/ 22 h 46"/>
              <a:gd name="T18" fmla="*/ 19 w 50"/>
              <a:gd name="T19" fmla="*/ 43 h 46"/>
              <a:gd name="T20" fmla="*/ 7 w 50"/>
              <a:gd name="T21" fmla="*/ 46 h 46"/>
              <a:gd name="T22" fmla="*/ 4 w 50"/>
              <a:gd name="T23" fmla="*/ 43 h 46"/>
              <a:gd name="T24" fmla="*/ 2 w 50"/>
              <a:gd name="T25" fmla="*/ 30 h 46"/>
              <a:gd name="T26" fmla="*/ 25 w 50"/>
              <a:gd name="T27" fmla="*/ 0 h 46"/>
              <a:gd name="T28" fmla="*/ 25 w 50"/>
              <a:gd name="T29" fmla="*/ 4 h 46"/>
              <a:gd name="T30" fmla="*/ 5 w 50"/>
              <a:gd name="T31" fmla="*/ 28 h 46"/>
              <a:gd name="T32" fmla="*/ 8 w 50"/>
              <a:gd name="T33" fmla="*/ 41 h 46"/>
              <a:gd name="T34" fmla="*/ 20 w 50"/>
              <a:gd name="T35" fmla="*/ 40 h 46"/>
              <a:gd name="T36" fmla="*/ 47 w 50"/>
              <a:gd name="T37" fmla="*/ 22 h 46"/>
              <a:gd name="T38" fmla="*/ 33 w 50"/>
              <a:gd name="T39" fmla="*/ 27 h 46"/>
              <a:gd name="T40" fmla="*/ 32 w 50"/>
              <a:gd name="T41" fmla="*/ 30 h 46"/>
              <a:gd name="T42" fmla="*/ 28 w 50"/>
              <a:gd name="T43" fmla="*/ 32 h 46"/>
              <a:gd name="T44" fmla="*/ 30 w 50"/>
              <a:gd name="T45" fmla="*/ 30 h 46"/>
              <a:gd name="T46" fmla="*/ 30 w 50"/>
              <a:gd name="T47" fmla="*/ 28 h 46"/>
              <a:gd name="T48" fmla="*/ 26 w 50"/>
              <a:gd name="T49" fmla="*/ 27 h 46"/>
              <a:gd name="T50" fmla="*/ 27 w 50"/>
              <a:gd name="T51" fmla="*/ 21 h 46"/>
              <a:gd name="T52" fmla="*/ 33 w 50"/>
              <a:gd name="T53" fmla="*/ 22 h 46"/>
              <a:gd name="T54" fmla="*/ 33 w 50"/>
              <a:gd name="T55" fmla="*/ 27 h 46"/>
              <a:gd name="T56" fmla="*/ 40 w 50"/>
              <a:gd name="T57" fmla="*/ 27 h 46"/>
              <a:gd name="T58" fmla="*/ 39 w 50"/>
              <a:gd name="T59" fmla="*/ 32 h 46"/>
              <a:gd name="T60" fmla="*/ 36 w 50"/>
              <a:gd name="T61" fmla="*/ 30 h 46"/>
              <a:gd name="T62" fmla="*/ 37 w 50"/>
              <a:gd name="T63" fmla="*/ 30 h 46"/>
              <a:gd name="T64" fmla="*/ 38 w 50"/>
              <a:gd name="T65" fmla="*/ 28 h 46"/>
              <a:gd name="T66" fmla="*/ 34 w 50"/>
              <a:gd name="T67" fmla="*/ 27 h 46"/>
              <a:gd name="T68" fmla="*/ 35 w 50"/>
              <a:gd name="T69" fmla="*/ 21 h 46"/>
              <a:gd name="T70" fmla="*/ 40 w 50"/>
              <a:gd name="T71" fmla="*/ 22 h 46"/>
              <a:gd name="T72" fmla="*/ 18 w 50"/>
              <a:gd name="T73" fmla="*/ 18 h 46"/>
              <a:gd name="T74" fmla="*/ 19 w 50"/>
              <a:gd name="T75" fmla="*/ 14 h 46"/>
              <a:gd name="T76" fmla="*/ 21 w 50"/>
              <a:gd name="T77" fmla="*/ 12 h 46"/>
              <a:gd name="T78" fmla="*/ 21 w 50"/>
              <a:gd name="T79" fmla="*/ 15 h 46"/>
              <a:gd name="T80" fmla="*/ 20 w 50"/>
              <a:gd name="T81" fmla="*/ 17 h 46"/>
              <a:gd name="T82" fmla="*/ 25 w 50"/>
              <a:gd name="T83" fmla="*/ 18 h 46"/>
              <a:gd name="T84" fmla="*/ 23 w 50"/>
              <a:gd name="T85" fmla="*/ 23 h 46"/>
              <a:gd name="T86" fmla="*/ 18 w 50"/>
              <a:gd name="T87"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46">
                <a:moveTo>
                  <a:pt x="13" y="17"/>
                </a:moveTo>
                <a:cubicBezTo>
                  <a:pt x="16" y="17"/>
                  <a:pt x="16" y="17"/>
                  <a:pt x="16" y="17"/>
                </a:cubicBezTo>
                <a:cubicBezTo>
                  <a:pt x="16" y="17"/>
                  <a:pt x="17" y="17"/>
                  <a:pt x="17" y="18"/>
                </a:cubicBezTo>
                <a:cubicBezTo>
                  <a:pt x="17" y="18"/>
                  <a:pt x="17" y="18"/>
                  <a:pt x="17" y="18"/>
                </a:cubicBezTo>
                <a:cubicBezTo>
                  <a:pt x="17" y="22"/>
                  <a:pt x="17" y="22"/>
                  <a:pt x="17" y="22"/>
                </a:cubicBezTo>
                <a:cubicBezTo>
                  <a:pt x="17" y="23"/>
                  <a:pt x="16" y="23"/>
                  <a:pt x="16" y="23"/>
                </a:cubicBezTo>
                <a:cubicBezTo>
                  <a:pt x="16" y="23"/>
                  <a:pt x="16" y="23"/>
                  <a:pt x="16" y="23"/>
                </a:cubicBezTo>
                <a:cubicBezTo>
                  <a:pt x="12" y="23"/>
                  <a:pt x="12" y="23"/>
                  <a:pt x="12" y="23"/>
                </a:cubicBezTo>
                <a:cubicBezTo>
                  <a:pt x="11" y="23"/>
                  <a:pt x="10" y="23"/>
                  <a:pt x="10" y="22"/>
                </a:cubicBezTo>
                <a:cubicBezTo>
                  <a:pt x="10" y="22"/>
                  <a:pt x="10" y="22"/>
                  <a:pt x="10" y="22"/>
                </a:cubicBezTo>
                <a:cubicBezTo>
                  <a:pt x="10" y="21"/>
                  <a:pt x="10" y="19"/>
                  <a:pt x="10" y="18"/>
                </a:cubicBezTo>
                <a:cubicBezTo>
                  <a:pt x="10" y="18"/>
                  <a:pt x="10" y="18"/>
                  <a:pt x="10" y="18"/>
                </a:cubicBezTo>
                <a:cubicBezTo>
                  <a:pt x="10" y="18"/>
                  <a:pt x="10" y="18"/>
                  <a:pt x="10" y="18"/>
                </a:cubicBezTo>
                <a:cubicBezTo>
                  <a:pt x="10" y="16"/>
                  <a:pt x="11" y="15"/>
                  <a:pt x="11" y="14"/>
                </a:cubicBezTo>
                <a:cubicBezTo>
                  <a:pt x="11" y="14"/>
                  <a:pt x="12" y="13"/>
                  <a:pt x="12" y="13"/>
                </a:cubicBezTo>
                <a:cubicBezTo>
                  <a:pt x="13" y="13"/>
                  <a:pt x="13" y="12"/>
                  <a:pt x="14" y="12"/>
                </a:cubicBezTo>
                <a:cubicBezTo>
                  <a:pt x="14" y="12"/>
                  <a:pt x="15" y="12"/>
                  <a:pt x="15" y="13"/>
                </a:cubicBezTo>
                <a:cubicBezTo>
                  <a:pt x="15" y="13"/>
                  <a:pt x="15" y="14"/>
                  <a:pt x="15" y="14"/>
                </a:cubicBezTo>
                <a:cubicBezTo>
                  <a:pt x="14" y="14"/>
                  <a:pt x="14" y="14"/>
                  <a:pt x="14" y="15"/>
                </a:cubicBezTo>
                <a:cubicBezTo>
                  <a:pt x="14" y="15"/>
                  <a:pt x="14" y="15"/>
                  <a:pt x="14" y="15"/>
                </a:cubicBezTo>
                <a:cubicBezTo>
                  <a:pt x="14" y="15"/>
                  <a:pt x="14" y="15"/>
                  <a:pt x="14" y="15"/>
                </a:cubicBezTo>
                <a:cubicBezTo>
                  <a:pt x="13" y="15"/>
                  <a:pt x="13" y="15"/>
                  <a:pt x="13" y="15"/>
                </a:cubicBezTo>
                <a:cubicBezTo>
                  <a:pt x="13" y="16"/>
                  <a:pt x="13" y="16"/>
                  <a:pt x="13" y="17"/>
                </a:cubicBezTo>
                <a:close/>
                <a:moveTo>
                  <a:pt x="25" y="0"/>
                </a:moveTo>
                <a:cubicBezTo>
                  <a:pt x="25" y="0"/>
                  <a:pt x="25" y="0"/>
                  <a:pt x="25" y="0"/>
                </a:cubicBezTo>
                <a:cubicBezTo>
                  <a:pt x="32" y="0"/>
                  <a:pt x="39" y="3"/>
                  <a:pt x="43" y="7"/>
                </a:cubicBezTo>
                <a:cubicBezTo>
                  <a:pt x="48" y="11"/>
                  <a:pt x="50" y="16"/>
                  <a:pt x="50" y="22"/>
                </a:cubicBezTo>
                <a:cubicBezTo>
                  <a:pt x="50" y="28"/>
                  <a:pt x="48" y="34"/>
                  <a:pt x="43" y="38"/>
                </a:cubicBezTo>
                <a:cubicBezTo>
                  <a:pt x="39" y="42"/>
                  <a:pt x="32" y="44"/>
                  <a:pt x="25" y="44"/>
                </a:cubicBezTo>
                <a:cubicBezTo>
                  <a:pt x="23" y="44"/>
                  <a:pt x="21" y="44"/>
                  <a:pt x="19" y="43"/>
                </a:cubicBezTo>
                <a:cubicBezTo>
                  <a:pt x="18" y="43"/>
                  <a:pt x="16" y="43"/>
                  <a:pt x="15" y="42"/>
                </a:cubicBezTo>
                <a:cubicBezTo>
                  <a:pt x="9" y="45"/>
                  <a:pt x="9" y="45"/>
                  <a:pt x="9" y="45"/>
                </a:cubicBezTo>
                <a:cubicBezTo>
                  <a:pt x="8" y="46"/>
                  <a:pt x="7" y="46"/>
                  <a:pt x="7" y="46"/>
                </a:cubicBezTo>
                <a:cubicBezTo>
                  <a:pt x="7" y="46"/>
                  <a:pt x="7" y="46"/>
                  <a:pt x="7" y="46"/>
                </a:cubicBezTo>
                <a:cubicBezTo>
                  <a:pt x="6" y="46"/>
                  <a:pt x="6" y="45"/>
                  <a:pt x="5" y="45"/>
                </a:cubicBezTo>
                <a:cubicBezTo>
                  <a:pt x="4" y="45"/>
                  <a:pt x="4" y="44"/>
                  <a:pt x="4" y="43"/>
                </a:cubicBezTo>
                <a:cubicBezTo>
                  <a:pt x="4" y="43"/>
                  <a:pt x="4" y="42"/>
                  <a:pt x="4" y="42"/>
                </a:cubicBezTo>
                <a:cubicBezTo>
                  <a:pt x="5" y="35"/>
                  <a:pt x="5" y="35"/>
                  <a:pt x="5" y="35"/>
                </a:cubicBezTo>
                <a:cubicBezTo>
                  <a:pt x="4" y="33"/>
                  <a:pt x="3" y="32"/>
                  <a:pt x="2" y="30"/>
                </a:cubicBezTo>
                <a:cubicBezTo>
                  <a:pt x="1" y="27"/>
                  <a:pt x="0" y="25"/>
                  <a:pt x="0" y="22"/>
                </a:cubicBezTo>
                <a:cubicBezTo>
                  <a:pt x="0" y="16"/>
                  <a:pt x="3" y="11"/>
                  <a:pt x="8" y="7"/>
                </a:cubicBezTo>
                <a:cubicBezTo>
                  <a:pt x="12" y="3"/>
                  <a:pt x="19" y="0"/>
                  <a:pt x="25" y="0"/>
                </a:cubicBezTo>
                <a:close/>
                <a:moveTo>
                  <a:pt x="41" y="10"/>
                </a:moveTo>
                <a:cubicBezTo>
                  <a:pt x="41" y="10"/>
                  <a:pt x="41" y="10"/>
                  <a:pt x="41" y="10"/>
                </a:cubicBezTo>
                <a:cubicBezTo>
                  <a:pt x="37" y="6"/>
                  <a:pt x="31" y="4"/>
                  <a:pt x="25" y="4"/>
                </a:cubicBezTo>
                <a:cubicBezTo>
                  <a:pt x="19" y="4"/>
                  <a:pt x="14" y="6"/>
                  <a:pt x="10" y="10"/>
                </a:cubicBezTo>
                <a:cubicBezTo>
                  <a:pt x="7" y="13"/>
                  <a:pt x="4" y="17"/>
                  <a:pt x="4" y="22"/>
                </a:cubicBezTo>
                <a:cubicBezTo>
                  <a:pt x="4" y="24"/>
                  <a:pt x="5" y="26"/>
                  <a:pt x="5" y="28"/>
                </a:cubicBezTo>
                <a:cubicBezTo>
                  <a:pt x="6" y="30"/>
                  <a:pt x="7" y="32"/>
                  <a:pt x="9" y="33"/>
                </a:cubicBezTo>
                <a:cubicBezTo>
                  <a:pt x="9" y="34"/>
                  <a:pt x="9" y="34"/>
                  <a:pt x="9" y="35"/>
                </a:cubicBezTo>
                <a:cubicBezTo>
                  <a:pt x="8" y="41"/>
                  <a:pt x="8" y="41"/>
                  <a:pt x="8" y="41"/>
                </a:cubicBezTo>
                <a:cubicBezTo>
                  <a:pt x="14" y="38"/>
                  <a:pt x="14" y="38"/>
                  <a:pt x="14" y="38"/>
                </a:cubicBezTo>
                <a:cubicBezTo>
                  <a:pt x="14" y="38"/>
                  <a:pt x="15" y="38"/>
                  <a:pt x="15" y="38"/>
                </a:cubicBezTo>
                <a:cubicBezTo>
                  <a:pt x="17" y="39"/>
                  <a:pt x="18" y="39"/>
                  <a:pt x="20" y="40"/>
                </a:cubicBezTo>
                <a:cubicBezTo>
                  <a:pt x="22" y="40"/>
                  <a:pt x="24" y="40"/>
                  <a:pt x="25" y="40"/>
                </a:cubicBezTo>
                <a:cubicBezTo>
                  <a:pt x="31" y="40"/>
                  <a:pt x="37" y="38"/>
                  <a:pt x="41" y="35"/>
                </a:cubicBezTo>
                <a:cubicBezTo>
                  <a:pt x="44" y="32"/>
                  <a:pt x="47" y="27"/>
                  <a:pt x="47" y="22"/>
                </a:cubicBezTo>
                <a:cubicBezTo>
                  <a:pt x="47" y="17"/>
                  <a:pt x="44" y="13"/>
                  <a:pt x="41" y="10"/>
                </a:cubicBezTo>
                <a:close/>
                <a:moveTo>
                  <a:pt x="33" y="27"/>
                </a:moveTo>
                <a:cubicBezTo>
                  <a:pt x="33" y="27"/>
                  <a:pt x="33" y="27"/>
                  <a:pt x="33" y="27"/>
                </a:cubicBezTo>
                <a:cubicBezTo>
                  <a:pt x="33" y="27"/>
                  <a:pt x="33" y="27"/>
                  <a:pt x="33" y="27"/>
                </a:cubicBezTo>
                <a:cubicBezTo>
                  <a:pt x="33" y="27"/>
                  <a:pt x="33" y="28"/>
                  <a:pt x="33" y="29"/>
                </a:cubicBezTo>
                <a:cubicBezTo>
                  <a:pt x="33" y="29"/>
                  <a:pt x="32" y="30"/>
                  <a:pt x="32" y="30"/>
                </a:cubicBezTo>
                <a:cubicBezTo>
                  <a:pt x="32" y="31"/>
                  <a:pt x="32" y="31"/>
                  <a:pt x="31" y="32"/>
                </a:cubicBezTo>
                <a:cubicBezTo>
                  <a:pt x="31" y="32"/>
                  <a:pt x="30" y="32"/>
                  <a:pt x="30" y="33"/>
                </a:cubicBezTo>
                <a:cubicBezTo>
                  <a:pt x="29" y="33"/>
                  <a:pt x="28" y="33"/>
                  <a:pt x="28" y="32"/>
                </a:cubicBezTo>
                <a:cubicBezTo>
                  <a:pt x="28" y="31"/>
                  <a:pt x="28" y="31"/>
                  <a:pt x="29" y="30"/>
                </a:cubicBezTo>
                <a:cubicBezTo>
                  <a:pt x="29" y="30"/>
                  <a:pt x="29" y="30"/>
                  <a:pt x="30" y="30"/>
                </a:cubicBezTo>
                <a:cubicBezTo>
                  <a:pt x="30" y="30"/>
                  <a:pt x="30" y="30"/>
                  <a:pt x="30" y="30"/>
                </a:cubicBezTo>
                <a:cubicBezTo>
                  <a:pt x="30" y="30"/>
                  <a:pt x="30" y="30"/>
                  <a:pt x="30" y="30"/>
                </a:cubicBezTo>
                <a:cubicBezTo>
                  <a:pt x="30" y="30"/>
                  <a:pt x="30" y="29"/>
                  <a:pt x="30" y="29"/>
                </a:cubicBezTo>
                <a:cubicBezTo>
                  <a:pt x="30" y="29"/>
                  <a:pt x="30" y="29"/>
                  <a:pt x="30" y="28"/>
                </a:cubicBezTo>
                <a:cubicBezTo>
                  <a:pt x="30" y="28"/>
                  <a:pt x="30" y="28"/>
                  <a:pt x="31" y="28"/>
                </a:cubicBezTo>
                <a:cubicBezTo>
                  <a:pt x="27" y="28"/>
                  <a:pt x="27" y="28"/>
                  <a:pt x="27" y="28"/>
                </a:cubicBezTo>
                <a:cubicBezTo>
                  <a:pt x="27" y="28"/>
                  <a:pt x="26" y="27"/>
                  <a:pt x="26" y="27"/>
                </a:cubicBezTo>
                <a:cubicBezTo>
                  <a:pt x="26" y="27"/>
                  <a:pt x="26" y="27"/>
                  <a:pt x="26" y="27"/>
                </a:cubicBezTo>
                <a:cubicBezTo>
                  <a:pt x="26" y="22"/>
                  <a:pt x="26" y="22"/>
                  <a:pt x="26" y="22"/>
                </a:cubicBezTo>
                <a:cubicBezTo>
                  <a:pt x="26" y="22"/>
                  <a:pt x="27" y="21"/>
                  <a:pt x="27" y="21"/>
                </a:cubicBezTo>
                <a:cubicBezTo>
                  <a:pt x="27" y="21"/>
                  <a:pt x="27" y="21"/>
                  <a:pt x="27" y="21"/>
                </a:cubicBezTo>
                <a:cubicBezTo>
                  <a:pt x="32" y="21"/>
                  <a:pt x="32" y="21"/>
                  <a:pt x="32" y="21"/>
                </a:cubicBezTo>
                <a:cubicBezTo>
                  <a:pt x="32" y="21"/>
                  <a:pt x="33" y="22"/>
                  <a:pt x="33" y="22"/>
                </a:cubicBezTo>
                <a:cubicBezTo>
                  <a:pt x="33" y="22"/>
                  <a:pt x="33" y="22"/>
                  <a:pt x="33" y="22"/>
                </a:cubicBezTo>
                <a:cubicBezTo>
                  <a:pt x="33" y="24"/>
                  <a:pt x="33" y="25"/>
                  <a:pt x="33" y="27"/>
                </a:cubicBezTo>
                <a:cubicBezTo>
                  <a:pt x="33" y="27"/>
                  <a:pt x="33" y="27"/>
                  <a:pt x="33" y="27"/>
                </a:cubicBezTo>
                <a:close/>
                <a:moveTo>
                  <a:pt x="40" y="27"/>
                </a:moveTo>
                <a:cubicBezTo>
                  <a:pt x="40" y="27"/>
                  <a:pt x="40" y="27"/>
                  <a:pt x="40" y="27"/>
                </a:cubicBezTo>
                <a:cubicBezTo>
                  <a:pt x="40" y="27"/>
                  <a:pt x="40" y="27"/>
                  <a:pt x="40" y="27"/>
                </a:cubicBezTo>
                <a:cubicBezTo>
                  <a:pt x="40" y="27"/>
                  <a:pt x="40" y="28"/>
                  <a:pt x="40" y="29"/>
                </a:cubicBezTo>
                <a:cubicBezTo>
                  <a:pt x="40" y="29"/>
                  <a:pt x="40" y="30"/>
                  <a:pt x="40" y="30"/>
                </a:cubicBezTo>
                <a:cubicBezTo>
                  <a:pt x="40" y="31"/>
                  <a:pt x="39" y="31"/>
                  <a:pt x="39" y="32"/>
                </a:cubicBezTo>
                <a:cubicBezTo>
                  <a:pt x="38" y="32"/>
                  <a:pt x="38" y="32"/>
                  <a:pt x="37" y="33"/>
                </a:cubicBezTo>
                <a:cubicBezTo>
                  <a:pt x="37" y="33"/>
                  <a:pt x="36" y="33"/>
                  <a:pt x="36" y="32"/>
                </a:cubicBezTo>
                <a:cubicBezTo>
                  <a:pt x="35" y="31"/>
                  <a:pt x="36" y="31"/>
                  <a:pt x="36" y="30"/>
                </a:cubicBezTo>
                <a:cubicBezTo>
                  <a:pt x="37" y="30"/>
                  <a:pt x="37" y="30"/>
                  <a:pt x="37" y="30"/>
                </a:cubicBezTo>
                <a:cubicBezTo>
                  <a:pt x="37" y="30"/>
                  <a:pt x="37" y="30"/>
                  <a:pt x="37" y="30"/>
                </a:cubicBezTo>
                <a:cubicBezTo>
                  <a:pt x="37" y="30"/>
                  <a:pt x="37" y="30"/>
                  <a:pt x="37" y="30"/>
                </a:cubicBezTo>
                <a:cubicBezTo>
                  <a:pt x="37" y="30"/>
                  <a:pt x="38" y="29"/>
                  <a:pt x="38" y="29"/>
                </a:cubicBezTo>
                <a:cubicBezTo>
                  <a:pt x="38" y="29"/>
                  <a:pt x="38" y="29"/>
                  <a:pt x="38" y="28"/>
                </a:cubicBezTo>
                <a:cubicBezTo>
                  <a:pt x="38" y="28"/>
                  <a:pt x="38" y="28"/>
                  <a:pt x="38" y="28"/>
                </a:cubicBezTo>
                <a:cubicBezTo>
                  <a:pt x="35" y="28"/>
                  <a:pt x="35" y="28"/>
                  <a:pt x="35" y="28"/>
                </a:cubicBezTo>
                <a:cubicBezTo>
                  <a:pt x="34" y="28"/>
                  <a:pt x="34" y="27"/>
                  <a:pt x="34" y="27"/>
                </a:cubicBezTo>
                <a:cubicBezTo>
                  <a:pt x="34" y="27"/>
                  <a:pt x="34" y="27"/>
                  <a:pt x="34" y="27"/>
                </a:cubicBezTo>
                <a:cubicBezTo>
                  <a:pt x="34" y="22"/>
                  <a:pt x="34" y="22"/>
                  <a:pt x="34" y="22"/>
                </a:cubicBezTo>
                <a:cubicBezTo>
                  <a:pt x="34" y="22"/>
                  <a:pt x="34" y="21"/>
                  <a:pt x="35" y="21"/>
                </a:cubicBezTo>
                <a:cubicBezTo>
                  <a:pt x="35" y="21"/>
                  <a:pt x="35" y="21"/>
                  <a:pt x="35" y="21"/>
                </a:cubicBezTo>
                <a:cubicBezTo>
                  <a:pt x="39" y="21"/>
                  <a:pt x="39" y="21"/>
                  <a:pt x="39" y="21"/>
                </a:cubicBezTo>
                <a:cubicBezTo>
                  <a:pt x="40" y="21"/>
                  <a:pt x="40" y="22"/>
                  <a:pt x="40" y="22"/>
                </a:cubicBezTo>
                <a:cubicBezTo>
                  <a:pt x="40" y="22"/>
                  <a:pt x="40" y="22"/>
                  <a:pt x="40" y="22"/>
                </a:cubicBezTo>
                <a:cubicBezTo>
                  <a:pt x="40" y="24"/>
                  <a:pt x="40" y="25"/>
                  <a:pt x="40" y="27"/>
                </a:cubicBezTo>
                <a:cubicBezTo>
                  <a:pt x="40" y="27"/>
                  <a:pt x="40" y="27"/>
                  <a:pt x="40" y="27"/>
                </a:cubicBezTo>
                <a:close/>
                <a:moveTo>
                  <a:pt x="18" y="18"/>
                </a:moveTo>
                <a:cubicBezTo>
                  <a:pt x="18" y="18"/>
                  <a:pt x="18" y="18"/>
                  <a:pt x="18" y="18"/>
                </a:cubicBezTo>
                <a:cubicBezTo>
                  <a:pt x="18" y="18"/>
                  <a:pt x="18" y="18"/>
                  <a:pt x="18" y="18"/>
                </a:cubicBezTo>
                <a:cubicBezTo>
                  <a:pt x="18" y="16"/>
                  <a:pt x="18" y="15"/>
                  <a:pt x="19" y="14"/>
                </a:cubicBezTo>
                <a:cubicBezTo>
                  <a:pt x="19" y="14"/>
                  <a:pt x="19" y="13"/>
                  <a:pt x="20" y="13"/>
                </a:cubicBezTo>
                <a:cubicBezTo>
                  <a:pt x="20" y="13"/>
                  <a:pt x="20" y="13"/>
                  <a:pt x="20" y="13"/>
                </a:cubicBezTo>
                <a:cubicBezTo>
                  <a:pt x="20" y="12"/>
                  <a:pt x="21" y="12"/>
                  <a:pt x="21" y="12"/>
                </a:cubicBezTo>
                <a:cubicBezTo>
                  <a:pt x="22" y="12"/>
                  <a:pt x="22" y="12"/>
                  <a:pt x="23" y="13"/>
                </a:cubicBezTo>
                <a:cubicBezTo>
                  <a:pt x="23" y="13"/>
                  <a:pt x="23" y="14"/>
                  <a:pt x="22" y="14"/>
                </a:cubicBezTo>
                <a:cubicBezTo>
                  <a:pt x="22" y="14"/>
                  <a:pt x="22" y="14"/>
                  <a:pt x="21" y="15"/>
                </a:cubicBezTo>
                <a:cubicBezTo>
                  <a:pt x="21" y="15"/>
                  <a:pt x="21" y="15"/>
                  <a:pt x="21" y="15"/>
                </a:cubicBezTo>
                <a:cubicBezTo>
                  <a:pt x="21" y="15"/>
                  <a:pt x="21" y="15"/>
                  <a:pt x="21" y="15"/>
                </a:cubicBezTo>
                <a:cubicBezTo>
                  <a:pt x="20" y="16"/>
                  <a:pt x="20" y="16"/>
                  <a:pt x="20" y="17"/>
                </a:cubicBezTo>
                <a:cubicBezTo>
                  <a:pt x="23" y="17"/>
                  <a:pt x="23" y="17"/>
                  <a:pt x="23" y="17"/>
                </a:cubicBezTo>
                <a:cubicBezTo>
                  <a:pt x="24" y="17"/>
                  <a:pt x="25" y="17"/>
                  <a:pt x="25" y="18"/>
                </a:cubicBezTo>
                <a:cubicBezTo>
                  <a:pt x="25" y="18"/>
                  <a:pt x="25" y="18"/>
                  <a:pt x="25" y="18"/>
                </a:cubicBezTo>
                <a:cubicBezTo>
                  <a:pt x="25" y="22"/>
                  <a:pt x="25" y="22"/>
                  <a:pt x="25" y="22"/>
                </a:cubicBezTo>
                <a:cubicBezTo>
                  <a:pt x="25" y="23"/>
                  <a:pt x="24" y="23"/>
                  <a:pt x="23" y="23"/>
                </a:cubicBezTo>
                <a:cubicBezTo>
                  <a:pt x="23" y="23"/>
                  <a:pt x="23" y="23"/>
                  <a:pt x="23" y="23"/>
                </a:cubicBezTo>
                <a:cubicBezTo>
                  <a:pt x="19" y="23"/>
                  <a:pt x="19" y="23"/>
                  <a:pt x="19" y="23"/>
                </a:cubicBezTo>
                <a:cubicBezTo>
                  <a:pt x="18" y="23"/>
                  <a:pt x="18" y="23"/>
                  <a:pt x="18" y="22"/>
                </a:cubicBezTo>
                <a:cubicBezTo>
                  <a:pt x="18" y="22"/>
                  <a:pt x="18" y="22"/>
                  <a:pt x="18" y="22"/>
                </a:cubicBezTo>
                <a:cubicBezTo>
                  <a:pt x="18" y="21"/>
                  <a:pt x="18" y="19"/>
                  <a:pt x="18" y="18"/>
                </a:cubicBezTo>
                <a:cubicBezTo>
                  <a:pt x="18" y="18"/>
                  <a:pt x="18" y="18"/>
                  <a:pt x="18"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999" name="Freeform 87"/>
          <p:cNvSpPr>
            <a:spLocks noEditPoints="1"/>
          </p:cNvSpPr>
          <p:nvPr/>
        </p:nvSpPr>
        <p:spPr bwMode="auto">
          <a:xfrm>
            <a:off x="3811588" y="2122488"/>
            <a:ext cx="136525" cy="158750"/>
          </a:xfrm>
          <a:custGeom>
            <a:avLst/>
            <a:gdLst>
              <a:gd name="T0" fmla="*/ 43 w 43"/>
              <a:gd name="T1" fmla="*/ 7 h 50"/>
              <a:gd name="T2" fmla="*/ 43 w 43"/>
              <a:gd name="T3" fmla="*/ 48 h 50"/>
              <a:gd name="T4" fmla="*/ 41 w 43"/>
              <a:gd name="T5" fmla="*/ 50 h 50"/>
              <a:gd name="T6" fmla="*/ 8 w 43"/>
              <a:gd name="T7" fmla="*/ 50 h 50"/>
              <a:gd name="T8" fmla="*/ 0 w 43"/>
              <a:gd name="T9" fmla="*/ 45 h 50"/>
              <a:gd name="T10" fmla="*/ 0 w 43"/>
              <a:gd name="T11" fmla="*/ 5 h 50"/>
              <a:gd name="T12" fmla="*/ 3 w 43"/>
              <a:gd name="T13" fmla="*/ 1 h 50"/>
              <a:gd name="T14" fmla="*/ 41 w 43"/>
              <a:gd name="T15" fmla="*/ 0 h 50"/>
              <a:gd name="T16" fmla="*/ 41 w 43"/>
              <a:gd name="T17" fmla="*/ 4 h 50"/>
              <a:gd name="T18" fmla="*/ 5 w 43"/>
              <a:gd name="T19" fmla="*/ 4 h 50"/>
              <a:gd name="T20" fmla="*/ 5 w 43"/>
              <a:gd name="T21" fmla="*/ 5 h 50"/>
              <a:gd name="T22" fmla="*/ 41 w 43"/>
              <a:gd name="T23" fmla="*/ 5 h 50"/>
              <a:gd name="T24" fmla="*/ 13 w 43"/>
              <a:gd name="T25" fmla="*/ 39 h 50"/>
              <a:gd name="T26" fmla="*/ 12 w 43"/>
              <a:gd name="T27" fmla="*/ 40 h 50"/>
              <a:gd name="T28" fmla="*/ 13 w 43"/>
              <a:gd name="T29" fmla="*/ 35 h 50"/>
              <a:gd name="T30" fmla="*/ 17 w 43"/>
              <a:gd name="T31" fmla="*/ 33 h 50"/>
              <a:gd name="T32" fmla="*/ 18 w 43"/>
              <a:gd name="T33" fmla="*/ 33 h 50"/>
              <a:gd name="T34" fmla="*/ 16 w 43"/>
              <a:gd name="T35" fmla="*/ 30 h 50"/>
              <a:gd name="T36" fmla="*/ 14 w 43"/>
              <a:gd name="T37" fmla="*/ 28 h 50"/>
              <a:gd name="T38" fmla="*/ 14 w 43"/>
              <a:gd name="T39" fmla="*/ 23 h 50"/>
              <a:gd name="T40" fmla="*/ 17 w 43"/>
              <a:gd name="T41" fmla="*/ 17 h 50"/>
              <a:gd name="T42" fmla="*/ 23 w 43"/>
              <a:gd name="T43" fmla="*/ 16 h 50"/>
              <a:gd name="T44" fmla="*/ 28 w 43"/>
              <a:gd name="T45" fmla="*/ 18 h 50"/>
              <a:gd name="T46" fmla="*/ 29 w 43"/>
              <a:gd name="T47" fmla="*/ 24 h 50"/>
              <a:gd name="T48" fmla="*/ 29 w 43"/>
              <a:gd name="T49" fmla="*/ 28 h 50"/>
              <a:gd name="T50" fmla="*/ 28 w 43"/>
              <a:gd name="T51" fmla="*/ 30 h 50"/>
              <a:gd name="T52" fmla="*/ 27 w 43"/>
              <a:gd name="T53" fmla="*/ 30 h 50"/>
              <a:gd name="T54" fmla="*/ 26 w 43"/>
              <a:gd name="T55" fmla="*/ 33 h 50"/>
              <a:gd name="T56" fmla="*/ 26 w 43"/>
              <a:gd name="T57" fmla="*/ 33 h 50"/>
              <a:gd name="T58" fmla="*/ 32 w 43"/>
              <a:gd name="T59" fmla="*/ 39 h 50"/>
              <a:gd name="T60" fmla="*/ 30 w 43"/>
              <a:gd name="T61" fmla="*/ 39 h 50"/>
              <a:gd name="T62" fmla="*/ 26 w 43"/>
              <a:gd name="T63" fmla="*/ 35 h 50"/>
              <a:gd name="T64" fmla="*/ 24 w 43"/>
              <a:gd name="T65" fmla="*/ 35 h 50"/>
              <a:gd name="T66" fmla="*/ 23 w 43"/>
              <a:gd name="T67" fmla="*/ 33 h 50"/>
              <a:gd name="T68" fmla="*/ 24 w 43"/>
              <a:gd name="T69" fmla="*/ 31 h 50"/>
              <a:gd name="T70" fmla="*/ 26 w 43"/>
              <a:gd name="T71" fmla="*/ 28 h 50"/>
              <a:gd name="T72" fmla="*/ 27 w 43"/>
              <a:gd name="T73" fmla="*/ 27 h 50"/>
              <a:gd name="T74" fmla="*/ 27 w 43"/>
              <a:gd name="T75" fmla="*/ 26 h 50"/>
              <a:gd name="T76" fmla="*/ 27 w 43"/>
              <a:gd name="T77" fmla="*/ 25 h 50"/>
              <a:gd name="T78" fmla="*/ 27 w 43"/>
              <a:gd name="T79" fmla="*/ 23 h 50"/>
              <a:gd name="T80" fmla="*/ 26 w 43"/>
              <a:gd name="T81" fmla="*/ 20 h 50"/>
              <a:gd name="T82" fmla="*/ 24 w 43"/>
              <a:gd name="T83" fmla="*/ 19 h 50"/>
              <a:gd name="T84" fmla="*/ 23 w 43"/>
              <a:gd name="T85" fmla="*/ 18 h 50"/>
              <a:gd name="T86" fmla="*/ 21 w 43"/>
              <a:gd name="T87" fmla="*/ 18 h 50"/>
              <a:gd name="T88" fmla="*/ 17 w 43"/>
              <a:gd name="T89" fmla="*/ 21 h 50"/>
              <a:gd name="T90" fmla="*/ 17 w 43"/>
              <a:gd name="T91" fmla="*/ 25 h 50"/>
              <a:gd name="T92" fmla="*/ 17 w 43"/>
              <a:gd name="T93" fmla="*/ 27 h 50"/>
              <a:gd name="T94" fmla="*/ 17 w 43"/>
              <a:gd name="T95" fmla="*/ 28 h 50"/>
              <a:gd name="T96" fmla="*/ 19 w 43"/>
              <a:gd name="T97" fmla="*/ 31 h 50"/>
              <a:gd name="T98" fmla="*/ 20 w 43"/>
              <a:gd name="T99" fmla="*/ 32 h 50"/>
              <a:gd name="T100" fmla="*/ 20 w 43"/>
              <a:gd name="T101" fmla="*/ 33 h 50"/>
              <a:gd name="T102" fmla="*/ 17 w 43"/>
              <a:gd name="T103" fmla="*/ 35 h 50"/>
              <a:gd name="T104" fmla="*/ 13 w 43"/>
              <a:gd name="T105" fmla="*/ 39 h 50"/>
              <a:gd name="T106" fmla="*/ 8 w 43"/>
              <a:gd name="T107" fmla="*/ 9 h 50"/>
              <a:gd name="T108" fmla="*/ 4 w 43"/>
              <a:gd name="T109" fmla="*/ 45 h 50"/>
              <a:gd name="T110" fmla="*/ 8 w 43"/>
              <a:gd name="T111" fmla="*/ 46 h 50"/>
              <a:gd name="T112" fmla="*/ 39 w 43"/>
              <a:gd name="T11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3" h="50">
                <a:moveTo>
                  <a:pt x="41" y="5"/>
                </a:moveTo>
                <a:cubicBezTo>
                  <a:pt x="42" y="5"/>
                  <a:pt x="43" y="6"/>
                  <a:pt x="43" y="7"/>
                </a:cubicBezTo>
                <a:cubicBezTo>
                  <a:pt x="43" y="7"/>
                  <a:pt x="43" y="7"/>
                  <a:pt x="43" y="7"/>
                </a:cubicBezTo>
                <a:cubicBezTo>
                  <a:pt x="43" y="48"/>
                  <a:pt x="43" y="48"/>
                  <a:pt x="43" y="48"/>
                </a:cubicBezTo>
                <a:cubicBezTo>
                  <a:pt x="43" y="48"/>
                  <a:pt x="43" y="48"/>
                  <a:pt x="43" y="48"/>
                </a:cubicBezTo>
                <a:cubicBezTo>
                  <a:pt x="43" y="49"/>
                  <a:pt x="42" y="50"/>
                  <a:pt x="41" y="50"/>
                </a:cubicBezTo>
                <a:cubicBezTo>
                  <a:pt x="41" y="50"/>
                  <a:pt x="41" y="50"/>
                  <a:pt x="41" y="50"/>
                </a:cubicBezTo>
                <a:cubicBezTo>
                  <a:pt x="8" y="50"/>
                  <a:pt x="8" y="50"/>
                  <a:pt x="8" y="50"/>
                </a:cubicBezTo>
                <a:cubicBezTo>
                  <a:pt x="6" y="50"/>
                  <a:pt x="4" y="49"/>
                  <a:pt x="3" y="49"/>
                </a:cubicBezTo>
                <a:cubicBezTo>
                  <a:pt x="1" y="48"/>
                  <a:pt x="0" y="47"/>
                  <a:pt x="0" y="45"/>
                </a:cubicBezTo>
                <a:cubicBezTo>
                  <a:pt x="0" y="5"/>
                  <a:pt x="0" y="5"/>
                  <a:pt x="0" y="5"/>
                </a:cubicBezTo>
                <a:cubicBezTo>
                  <a:pt x="0" y="5"/>
                  <a:pt x="0" y="5"/>
                  <a:pt x="0" y="5"/>
                </a:cubicBezTo>
                <a:cubicBezTo>
                  <a:pt x="0" y="4"/>
                  <a:pt x="0" y="4"/>
                  <a:pt x="0" y="4"/>
                </a:cubicBezTo>
                <a:cubicBezTo>
                  <a:pt x="0" y="3"/>
                  <a:pt x="1" y="2"/>
                  <a:pt x="3" y="1"/>
                </a:cubicBezTo>
                <a:cubicBezTo>
                  <a:pt x="4" y="0"/>
                  <a:pt x="6" y="0"/>
                  <a:pt x="8" y="0"/>
                </a:cubicBezTo>
                <a:cubicBezTo>
                  <a:pt x="41" y="0"/>
                  <a:pt x="41" y="0"/>
                  <a:pt x="41" y="0"/>
                </a:cubicBezTo>
                <a:cubicBezTo>
                  <a:pt x="42" y="0"/>
                  <a:pt x="43" y="1"/>
                  <a:pt x="43" y="2"/>
                </a:cubicBezTo>
                <a:cubicBezTo>
                  <a:pt x="43" y="3"/>
                  <a:pt x="42" y="4"/>
                  <a:pt x="41" y="4"/>
                </a:cubicBezTo>
                <a:cubicBezTo>
                  <a:pt x="8" y="4"/>
                  <a:pt x="8" y="4"/>
                  <a:pt x="8" y="4"/>
                </a:cubicBezTo>
                <a:cubicBezTo>
                  <a:pt x="7" y="4"/>
                  <a:pt x="5" y="4"/>
                  <a:pt x="5" y="4"/>
                </a:cubicBezTo>
                <a:cubicBezTo>
                  <a:pt x="4" y="5"/>
                  <a:pt x="4" y="5"/>
                  <a:pt x="4" y="5"/>
                </a:cubicBezTo>
                <a:cubicBezTo>
                  <a:pt x="4" y="5"/>
                  <a:pt x="4" y="5"/>
                  <a:pt x="5" y="5"/>
                </a:cubicBezTo>
                <a:cubicBezTo>
                  <a:pt x="5" y="5"/>
                  <a:pt x="7" y="5"/>
                  <a:pt x="8" y="5"/>
                </a:cubicBezTo>
                <a:cubicBezTo>
                  <a:pt x="41" y="5"/>
                  <a:pt x="41" y="5"/>
                  <a:pt x="41" y="5"/>
                </a:cubicBezTo>
                <a:cubicBezTo>
                  <a:pt x="41" y="5"/>
                  <a:pt x="41" y="5"/>
                  <a:pt x="41" y="5"/>
                </a:cubicBezTo>
                <a:close/>
                <a:moveTo>
                  <a:pt x="13" y="39"/>
                </a:moveTo>
                <a:cubicBezTo>
                  <a:pt x="13" y="39"/>
                  <a:pt x="13" y="39"/>
                  <a:pt x="13" y="39"/>
                </a:cubicBezTo>
                <a:cubicBezTo>
                  <a:pt x="13" y="40"/>
                  <a:pt x="13" y="40"/>
                  <a:pt x="12" y="40"/>
                </a:cubicBezTo>
                <a:cubicBezTo>
                  <a:pt x="11" y="40"/>
                  <a:pt x="11" y="40"/>
                  <a:pt x="11" y="39"/>
                </a:cubicBezTo>
                <a:cubicBezTo>
                  <a:pt x="11" y="37"/>
                  <a:pt x="12" y="36"/>
                  <a:pt x="13" y="35"/>
                </a:cubicBezTo>
                <a:cubicBezTo>
                  <a:pt x="14" y="34"/>
                  <a:pt x="16" y="33"/>
                  <a:pt x="17" y="33"/>
                </a:cubicBezTo>
                <a:cubicBezTo>
                  <a:pt x="17" y="33"/>
                  <a:pt x="17" y="33"/>
                  <a:pt x="17" y="33"/>
                </a:cubicBezTo>
                <a:cubicBezTo>
                  <a:pt x="17" y="33"/>
                  <a:pt x="17" y="33"/>
                  <a:pt x="18" y="33"/>
                </a:cubicBezTo>
                <a:cubicBezTo>
                  <a:pt x="18" y="33"/>
                  <a:pt x="18" y="33"/>
                  <a:pt x="18" y="33"/>
                </a:cubicBezTo>
                <a:cubicBezTo>
                  <a:pt x="17" y="32"/>
                  <a:pt x="16" y="31"/>
                  <a:pt x="16" y="30"/>
                </a:cubicBezTo>
                <a:cubicBezTo>
                  <a:pt x="16" y="30"/>
                  <a:pt x="16" y="30"/>
                  <a:pt x="16" y="30"/>
                </a:cubicBezTo>
                <a:cubicBezTo>
                  <a:pt x="16" y="30"/>
                  <a:pt x="16" y="30"/>
                  <a:pt x="16" y="30"/>
                </a:cubicBezTo>
                <a:cubicBezTo>
                  <a:pt x="15" y="29"/>
                  <a:pt x="15" y="29"/>
                  <a:pt x="14" y="28"/>
                </a:cubicBezTo>
                <a:cubicBezTo>
                  <a:pt x="14" y="27"/>
                  <a:pt x="14" y="26"/>
                  <a:pt x="14" y="25"/>
                </a:cubicBezTo>
                <a:cubicBezTo>
                  <a:pt x="14" y="25"/>
                  <a:pt x="14" y="24"/>
                  <a:pt x="14" y="23"/>
                </a:cubicBezTo>
                <a:cubicBezTo>
                  <a:pt x="14" y="22"/>
                  <a:pt x="14" y="21"/>
                  <a:pt x="15" y="20"/>
                </a:cubicBezTo>
                <a:cubicBezTo>
                  <a:pt x="15" y="19"/>
                  <a:pt x="16" y="17"/>
                  <a:pt x="17" y="17"/>
                </a:cubicBezTo>
                <a:cubicBezTo>
                  <a:pt x="18" y="16"/>
                  <a:pt x="19" y="16"/>
                  <a:pt x="21" y="16"/>
                </a:cubicBezTo>
                <a:cubicBezTo>
                  <a:pt x="21" y="16"/>
                  <a:pt x="22" y="16"/>
                  <a:pt x="23" y="16"/>
                </a:cubicBezTo>
                <a:cubicBezTo>
                  <a:pt x="24" y="16"/>
                  <a:pt x="25" y="16"/>
                  <a:pt x="25" y="17"/>
                </a:cubicBezTo>
                <a:cubicBezTo>
                  <a:pt x="26" y="17"/>
                  <a:pt x="27" y="17"/>
                  <a:pt x="28" y="18"/>
                </a:cubicBezTo>
                <a:cubicBezTo>
                  <a:pt x="28" y="19"/>
                  <a:pt x="29" y="21"/>
                  <a:pt x="29" y="22"/>
                </a:cubicBezTo>
                <a:cubicBezTo>
                  <a:pt x="29" y="22"/>
                  <a:pt x="29" y="23"/>
                  <a:pt x="29" y="24"/>
                </a:cubicBezTo>
                <a:cubicBezTo>
                  <a:pt x="29" y="24"/>
                  <a:pt x="29" y="25"/>
                  <a:pt x="29" y="25"/>
                </a:cubicBezTo>
                <a:cubicBezTo>
                  <a:pt x="29" y="26"/>
                  <a:pt x="29" y="27"/>
                  <a:pt x="29" y="28"/>
                </a:cubicBezTo>
                <a:cubicBezTo>
                  <a:pt x="29" y="28"/>
                  <a:pt x="29" y="28"/>
                  <a:pt x="29" y="28"/>
                </a:cubicBezTo>
                <a:cubicBezTo>
                  <a:pt x="29" y="29"/>
                  <a:pt x="28" y="29"/>
                  <a:pt x="28" y="30"/>
                </a:cubicBezTo>
                <a:cubicBezTo>
                  <a:pt x="28" y="30"/>
                  <a:pt x="28" y="30"/>
                  <a:pt x="28" y="30"/>
                </a:cubicBezTo>
                <a:cubicBezTo>
                  <a:pt x="28" y="30"/>
                  <a:pt x="27" y="30"/>
                  <a:pt x="27" y="30"/>
                </a:cubicBezTo>
                <a:cubicBezTo>
                  <a:pt x="27" y="31"/>
                  <a:pt x="27" y="32"/>
                  <a:pt x="26" y="33"/>
                </a:cubicBezTo>
                <a:cubicBezTo>
                  <a:pt x="26" y="33"/>
                  <a:pt x="26" y="33"/>
                  <a:pt x="26" y="33"/>
                </a:cubicBezTo>
                <a:cubicBezTo>
                  <a:pt x="26" y="33"/>
                  <a:pt x="26" y="33"/>
                  <a:pt x="26" y="33"/>
                </a:cubicBezTo>
                <a:cubicBezTo>
                  <a:pt x="26" y="33"/>
                  <a:pt x="26" y="33"/>
                  <a:pt x="26" y="33"/>
                </a:cubicBezTo>
                <a:cubicBezTo>
                  <a:pt x="27" y="33"/>
                  <a:pt x="29" y="34"/>
                  <a:pt x="31" y="35"/>
                </a:cubicBezTo>
                <a:cubicBezTo>
                  <a:pt x="32" y="36"/>
                  <a:pt x="32" y="37"/>
                  <a:pt x="32" y="39"/>
                </a:cubicBezTo>
                <a:cubicBezTo>
                  <a:pt x="33" y="40"/>
                  <a:pt x="32" y="40"/>
                  <a:pt x="31" y="40"/>
                </a:cubicBezTo>
                <a:cubicBezTo>
                  <a:pt x="31" y="40"/>
                  <a:pt x="30" y="40"/>
                  <a:pt x="30" y="39"/>
                </a:cubicBezTo>
                <a:cubicBezTo>
                  <a:pt x="30" y="38"/>
                  <a:pt x="30" y="37"/>
                  <a:pt x="29" y="37"/>
                </a:cubicBezTo>
                <a:cubicBezTo>
                  <a:pt x="28" y="36"/>
                  <a:pt x="27" y="36"/>
                  <a:pt x="26" y="35"/>
                </a:cubicBezTo>
                <a:cubicBezTo>
                  <a:pt x="26" y="35"/>
                  <a:pt x="26" y="35"/>
                  <a:pt x="26" y="35"/>
                </a:cubicBezTo>
                <a:cubicBezTo>
                  <a:pt x="25" y="35"/>
                  <a:pt x="25" y="35"/>
                  <a:pt x="24" y="35"/>
                </a:cubicBezTo>
                <a:cubicBezTo>
                  <a:pt x="24" y="35"/>
                  <a:pt x="24" y="35"/>
                  <a:pt x="24" y="35"/>
                </a:cubicBezTo>
                <a:cubicBezTo>
                  <a:pt x="24" y="34"/>
                  <a:pt x="23" y="34"/>
                  <a:pt x="23" y="33"/>
                </a:cubicBezTo>
                <a:cubicBezTo>
                  <a:pt x="23" y="32"/>
                  <a:pt x="23" y="32"/>
                  <a:pt x="23" y="32"/>
                </a:cubicBezTo>
                <a:cubicBezTo>
                  <a:pt x="23" y="32"/>
                  <a:pt x="24" y="32"/>
                  <a:pt x="24" y="31"/>
                </a:cubicBezTo>
                <a:cubicBezTo>
                  <a:pt x="25" y="31"/>
                  <a:pt x="25" y="30"/>
                  <a:pt x="25" y="30"/>
                </a:cubicBezTo>
                <a:cubicBezTo>
                  <a:pt x="25" y="29"/>
                  <a:pt x="26" y="28"/>
                  <a:pt x="26" y="28"/>
                </a:cubicBezTo>
                <a:cubicBezTo>
                  <a:pt x="26" y="28"/>
                  <a:pt x="26" y="28"/>
                  <a:pt x="26" y="28"/>
                </a:cubicBezTo>
                <a:cubicBezTo>
                  <a:pt x="26" y="28"/>
                  <a:pt x="27" y="27"/>
                  <a:pt x="27" y="27"/>
                </a:cubicBezTo>
                <a:cubicBezTo>
                  <a:pt x="27" y="27"/>
                  <a:pt x="27" y="27"/>
                  <a:pt x="27" y="27"/>
                </a:cubicBezTo>
                <a:cubicBezTo>
                  <a:pt x="27" y="27"/>
                  <a:pt x="27" y="26"/>
                  <a:pt x="27" y="26"/>
                </a:cubicBezTo>
                <a:cubicBezTo>
                  <a:pt x="27" y="26"/>
                  <a:pt x="27" y="26"/>
                  <a:pt x="27" y="25"/>
                </a:cubicBezTo>
                <a:cubicBezTo>
                  <a:pt x="27" y="25"/>
                  <a:pt x="27" y="25"/>
                  <a:pt x="27" y="25"/>
                </a:cubicBezTo>
                <a:cubicBezTo>
                  <a:pt x="26" y="25"/>
                  <a:pt x="27" y="25"/>
                  <a:pt x="27" y="25"/>
                </a:cubicBezTo>
                <a:cubicBezTo>
                  <a:pt x="27" y="24"/>
                  <a:pt x="27" y="24"/>
                  <a:pt x="27" y="23"/>
                </a:cubicBezTo>
                <a:cubicBezTo>
                  <a:pt x="27" y="23"/>
                  <a:pt x="27" y="22"/>
                  <a:pt x="27" y="22"/>
                </a:cubicBezTo>
                <a:cubicBezTo>
                  <a:pt x="27" y="21"/>
                  <a:pt x="26" y="20"/>
                  <a:pt x="26" y="20"/>
                </a:cubicBezTo>
                <a:cubicBezTo>
                  <a:pt x="26" y="19"/>
                  <a:pt x="25" y="19"/>
                  <a:pt x="25" y="19"/>
                </a:cubicBezTo>
                <a:cubicBezTo>
                  <a:pt x="25" y="19"/>
                  <a:pt x="24" y="19"/>
                  <a:pt x="24" y="19"/>
                </a:cubicBezTo>
                <a:cubicBezTo>
                  <a:pt x="24" y="19"/>
                  <a:pt x="23" y="19"/>
                  <a:pt x="23" y="18"/>
                </a:cubicBezTo>
                <a:cubicBezTo>
                  <a:pt x="23" y="18"/>
                  <a:pt x="23" y="18"/>
                  <a:pt x="23" y="18"/>
                </a:cubicBezTo>
                <a:cubicBezTo>
                  <a:pt x="23" y="18"/>
                  <a:pt x="23" y="18"/>
                  <a:pt x="22" y="18"/>
                </a:cubicBezTo>
                <a:cubicBezTo>
                  <a:pt x="22" y="18"/>
                  <a:pt x="21" y="18"/>
                  <a:pt x="21" y="18"/>
                </a:cubicBezTo>
                <a:cubicBezTo>
                  <a:pt x="20" y="18"/>
                  <a:pt x="19" y="18"/>
                  <a:pt x="18" y="19"/>
                </a:cubicBezTo>
                <a:cubicBezTo>
                  <a:pt x="18" y="19"/>
                  <a:pt x="17" y="20"/>
                  <a:pt x="17" y="21"/>
                </a:cubicBezTo>
                <a:cubicBezTo>
                  <a:pt x="17" y="21"/>
                  <a:pt x="16" y="22"/>
                  <a:pt x="16" y="23"/>
                </a:cubicBezTo>
                <a:cubicBezTo>
                  <a:pt x="16" y="24"/>
                  <a:pt x="17" y="24"/>
                  <a:pt x="17" y="25"/>
                </a:cubicBezTo>
                <a:cubicBezTo>
                  <a:pt x="17" y="25"/>
                  <a:pt x="17" y="26"/>
                  <a:pt x="17" y="26"/>
                </a:cubicBezTo>
                <a:cubicBezTo>
                  <a:pt x="16" y="26"/>
                  <a:pt x="16" y="27"/>
                  <a:pt x="17" y="27"/>
                </a:cubicBezTo>
                <a:cubicBezTo>
                  <a:pt x="17" y="27"/>
                  <a:pt x="17" y="28"/>
                  <a:pt x="17" y="28"/>
                </a:cubicBezTo>
                <a:cubicBezTo>
                  <a:pt x="17" y="28"/>
                  <a:pt x="17" y="28"/>
                  <a:pt x="17" y="28"/>
                </a:cubicBezTo>
                <a:cubicBezTo>
                  <a:pt x="18" y="28"/>
                  <a:pt x="18" y="29"/>
                  <a:pt x="18" y="30"/>
                </a:cubicBezTo>
                <a:cubicBezTo>
                  <a:pt x="18" y="30"/>
                  <a:pt x="19" y="31"/>
                  <a:pt x="19" y="31"/>
                </a:cubicBezTo>
                <a:cubicBezTo>
                  <a:pt x="19" y="31"/>
                  <a:pt x="19" y="31"/>
                  <a:pt x="19" y="31"/>
                </a:cubicBezTo>
                <a:cubicBezTo>
                  <a:pt x="20" y="32"/>
                  <a:pt x="20" y="32"/>
                  <a:pt x="20" y="32"/>
                </a:cubicBezTo>
                <a:cubicBezTo>
                  <a:pt x="20" y="33"/>
                  <a:pt x="20" y="33"/>
                  <a:pt x="20" y="33"/>
                </a:cubicBezTo>
                <a:cubicBezTo>
                  <a:pt x="20" y="33"/>
                  <a:pt x="20" y="33"/>
                  <a:pt x="20" y="33"/>
                </a:cubicBezTo>
                <a:cubicBezTo>
                  <a:pt x="20" y="34"/>
                  <a:pt x="20" y="34"/>
                  <a:pt x="19" y="35"/>
                </a:cubicBezTo>
                <a:cubicBezTo>
                  <a:pt x="19" y="35"/>
                  <a:pt x="18" y="35"/>
                  <a:pt x="17" y="35"/>
                </a:cubicBezTo>
                <a:cubicBezTo>
                  <a:pt x="17" y="36"/>
                  <a:pt x="15" y="36"/>
                  <a:pt x="14" y="37"/>
                </a:cubicBezTo>
                <a:cubicBezTo>
                  <a:pt x="14" y="37"/>
                  <a:pt x="13" y="38"/>
                  <a:pt x="13" y="39"/>
                </a:cubicBezTo>
                <a:close/>
                <a:moveTo>
                  <a:pt x="8" y="9"/>
                </a:moveTo>
                <a:cubicBezTo>
                  <a:pt x="8" y="9"/>
                  <a:pt x="8" y="9"/>
                  <a:pt x="8" y="9"/>
                </a:cubicBezTo>
                <a:cubicBezTo>
                  <a:pt x="6" y="9"/>
                  <a:pt x="5" y="9"/>
                  <a:pt x="4" y="9"/>
                </a:cubicBezTo>
                <a:cubicBezTo>
                  <a:pt x="4" y="45"/>
                  <a:pt x="4" y="45"/>
                  <a:pt x="4" y="45"/>
                </a:cubicBezTo>
                <a:cubicBezTo>
                  <a:pt x="4" y="45"/>
                  <a:pt x="4" y="45"/>
                  <a:pt x="5" y="45"/>
                </a:cubicBezTo>
                <a:cubicBezTo>
                  <a:pt x="5" y="46"/>
                  <a:pt x="7" y="46"/>
                  <a:pt x="8" y="46"/>
                </a:cubicBezTo>
                <a:cubicBezTo>
                  <a:pt x="39" y="46"/>
                  <a:pt x="39" y="46"/>
                  <a:pt x="39" y="46"/>
                </a:cubicBezTo>
                <a:cubicBezTo>
                  <a:pt x="39" y="9"/>
                  <a:pt x="39" y="9"/>
                  <a:pt x="39" y="9"/>
                </a:cubicBezTo>
                <a:cubicBezTo>
                  <a:pt x="8" y="9"/>
                  <a:pt x="8" y="9"/>
                  <a:pt x="8"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0" name="Freeform 88"/>
          <p:cNvSpPr>
            <a:spLocks noEditPoints="1"/>
          </p:cNvSpPr>
          <p:nvPr/>
        </p:nvSpPr>
        <p:spPr bwMode="auto">
          <a:xfrm>
            <a:off x="1543050" y="2128838"/>
            <a:ext cx="161925" cy="146050"/>
          </a:xfrm>
          <a:custGeom>
            <a:avLst/>
            <a:gdLst>
              <a:gd name="T0" fmla="*/ 45 w 51"/>
              <a:gd name="T1" fmla="*/ 29 h 46"/>
              <a:gd name="T2" fmla="*/ 47 w 51"/>
              <a:gd name="T3" fmla="*/ 25 h 46"/>
              <a:gd name="T4" fmla="*/ 42 w 51"/>
              <a:gd name="T5" fmla="*/ 19 h 46"/>
              <a:gd name="T6" fmla="*/ 40 w 51"/>
              <a:gd name="T7" fmla="*/ 17 h 46"/>
              <a:gd name="T8" fmla="*/ 27 w 51"/>
              <a:gd name="T9" fmla="*/ 4 h 46"/>
              <a:gd name="T10" fmla="*/ 15 w 51"/>
              <a:gd name="T11" fmla="*/ 12 h 46"/>
              <a:gd name="T12" fmla="*/ 7 w 51"/>
              <a:gd name="T13" fmla="*/ 16 h 46"/>
              <a:gd name="T14" fmla="*/ 7 w 51"/>
              <a:gd name="T15" fmla="*/ 28 h 46"/>
              <a:gd name="T16" fmla="*/ 13 w 51"/>
              <a:gd name="T17" fmla="*/ 31 h 46"/>
              <a:gd name="T18" fmla="*/ 14 w 51"/>
              <a:gd name="T19" fmla="*/ 31 h 46"/>
              <a:gd name="T20" fmla="*/ 20 w 51"/>
              <a:gd name="T21" fmla="*/ 31 h 46"/>
              <a:gd name="T22" fmla="*/ 20 w 51"/>
              <a:gd name="T23" fmla="*/ 35 h 46"/>
              <a:gd name="T24" fmla="*/ 14 w 51"/>
              <a:gd name="T25" fmla="*/ 35 h 46"/>
              <a:gd name="T26" fmla="*/ 13 w 51"/>
              <a:gd name="T27" fmla="*/ 35 h 46"/>
              <a:gd name="T28" fmla="*/ 4 w 51"/>
              <a:gd name="T29" fmla="*/ 31 h 46"/>
              <a:gd name="T30" fmla="*/ 4 w 51"/>
              <a:gd name="T31" fmla="*/ 13 h 46"/>
              <a:gd name="T32" fmla="*/ 17 w 51"/>
              <a:gd name="T33" fmla="*/ 3 h 46"/>
              <a:gd name="T34" fmla="*/ 39 w 51"/>
              <a:gd name="T35" fmla="*/ 5 h 46"/>
              <a:gd name="T36" fmla="*/ 48 w 51"/>
              <a:gd name="T37" fmla="*/ 19 h 46"/>
              <a:gd name="T38" fmla="*/ 48 w 51"/>
              <a:gd name="T39" fmla="*/ 32 h 46"/>
              <a:gd name="T40" fmla="*/ 42 w 51"/>
              <a:gd name="T41" fmla="*/ 35 h 46"/>
              <a:gd name="T42" fmla="*/ 41 w 51"/>
              <a:gd name="T43" fmla="*/ 35 h 46"/>
              <a:gd name="T44" fmla="*/ 32 w 51"/>
              <a:gd name="T45" fmla="*/ 35 h 46"/>
              <a:gd name="T46" fmla="*/ 30 w 51"/>
              <a:gd name="T47" fmla="*/ 33 h 46"/>
              <a:gd name="T48" fmla="*/ 32 w 51"/>
              <a:gd name="T49" fmla="*/ 31 h 46"/>
              <a:gd name="T50" fmla="*/ 25 w 51"/>
              <a:gd name="T51" fmla="*/ 14 h 46"/>
              <a:gd name="T52" fmla="*/ 25 w 51"/>
              <a:gd name="T53" fmla="*/ 14 h 46"/>
              <a:gd name="T54" fmla="*/ 25 w 51"/>
              <a:gd name="T55" fmla="*/ 14 h 46"/>
              <a:gd name="T56" fmla="*/ 25 w 51"/>
              <a:gd name="T57" fmla="*/ 14 h 46"/>
              <a:gd name="T58" fmla="*/ 25 w 51"/>
              <a:gd name="T59" fmla="*/ 14 h 46"/>
              <a:gd name="T60" fmla="*/ 25 w 51"/>
              <a:gd name="T61" fmla="*/ 14 h 46"/>
              <a:gd name="T62" fmla="*/ 25 w 51"/>
              <a:gd name="T63" fmla="*/ 14 h 46"/>
              <a:gd name="T64" fmla="*/ 26 w 51"/>
              <a:gd name="T65" fmla="*/ 14 h 46"/>
              <a:gd name="T66" fmla="*/ 26 w 51"/>
              <a:gd name="T67" fmla="*/ 14 h 46"/>
              <a:gd name="T68" fmla="*/ 26 w 51"/>
              <a:gd name="T69" fmla="*/ 14 h 46"/>
              <a:gd name="T70" fmla="*/ 26 w 51"/>
              <a:gd name="T71" fmla="*/ 14 h 46"/>
              <a:gd name="T72" fmla="*/ 26 w 51"/>
              <a:gd name="T73" fmla="*/ 14 h 46"/>
              <a:gd name="T74" fmla="*/ 26 w 51"/>
              <a:gd name="T75" fmla="*/ 14 h 46"/>
              <a:gd name="T76" fmla="*/ 26 w 51"/>
              <a:gd name="T77" fmla="*/ 14 h 46"/>
              <a:gd name="T78" fmla="*/ 26 w 51"/>
              <a:gd name="T79" fmla="*/ 14 h 46"/>
              <a:gd name="T80" fmla="*/ 36 w 51"/>
              <a:gd name="T81" fmla="*/ 25 h 46"/>
              <a:gd name="T82" fmla="*/ 27 w 51"/>
              <a:gd name="T83" fmla="*/ 18 h 46"/>
              <a:gd name="T84" fmla="*/ 26 w 51"/>
              <a:gd name="T85" fmla="*/ 46 h 46"/>
              <a:gd name="T86" fmla="*/ 24 w 51"/>
              <a:gd name="T87" fmla="*/ 18 h 46"/>
              <a:gd name="T88" fmla="*/ 15 w 51"/>
              <a:gd name="T89" fmla="*/ 25 h 46"/>
              <a:gd name="T90" fmla="*/ 25 w 51"/>
              <a:gd name="T91" fmla="*/ 15 h 46"/>
              <a:gd name="T92" fmla="*/ 26 w 51"/>
              <a:gd name="T93" fmla="*/ 14 h 46"/>
              <a:gd name="T94" fmla="*/ 26 w 51"/>
              <a:gd name="T95" fmla="*/ 14 h 46"/>
              <a:gd name="T96" fmla="*/ 26 w 51"/>
              <a:gd name="T97"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46">
                <a:moveTo>
                  <a:pt x="41" y="31"/>
                </a:moveTo>
                <a:cubicBezTo>
                  <a:pt x="42" y="31"/>
                  <a:pt x="44" y="30"/>
                  <a:pt x="45" y="29"/>
                </a:cubicBezTo>
                <a:cubicBezTo>
                  <a:pt x="45" y="29"/>
                  <a:pt x="45" y="29"/>
                  <a:pt x="45" y="29"/>
                </a:cubicBezTo>
                <a:cubicBezTo>
                  <a:pt x="46" y="28"/>
                  <a:pt x="47" y="27"/>
                  <a:pt x="47" y="25"/>
                </a:cubicBezTo>
                <a:cubicBezTo>
                  <a:pt x="47" y="23"/>
                  <a:pt x="46" y="22"/>
                  <a:pt x="45" y="21"/>
                </a:cubicBezTo>
                <a:cubicBezTo>
                  <a:pt x="44" y="20"/>
                  <a:pt x="43" y="19"/>
                  <a:pt x="42" y="19"/>
                </a:cubicBezTo>
                <a:cubicBezTo>
                  <a:pt x="41" y="19"/>
                  <a:pt x="40" y="18"/>
                  <a:pt x="40" y="17"/>
                </a:cubicBezTo>
                <a:cubicBezTo>
                  <a:pt x="40" y="17"/>
                  <a:pt x="40" y="17"/>
                  <a:pt x="40" y="17"/>
                </a:cubicBezTo>
                <a:cubicBezTo>
                  <a:pt x="40" y="13"/>
                  <a:pt x="39" y="10"/>
                  <a:pt x="36" y="8"/>
                </a:cubicBezTo>
                <a:cubicBezTo>
                  <a:pt x="34" y="5"/>
                  <a:pt x="30" y="4"/>
                  <a:pt x="27" y="4"/>
                </a:cubicBezTo>
                <a:cubicBezTo>
                  <a:pt x="24" y="4"/>
                  <a:pt x="22" y="4"/>
                  <a:pt x="19" y="6"/>
                </a:cubicBezTo>
                <a:cubicBezTo>
                  <a:pt x="17" y="7"/>
                  <a:pt x="16" y="9"/>
                  <a:pt x="15" y="12"/>
                </a:cubicBezTo>
                <a:cubicBezTo>
                  <a:pt x="14" y="12"/>
                  <a:pt x="14" y="13"/>
                  <a:pt x="13" y="13"/>
                </a:cubicBezTo>
                <a:cubicBezTo>
                  <a:pt x="10" y="13"/>
                  <a:pt x="8" y="14"/>
                  <a:pt x="7" y="16"/>
                </a:cubicBezTo>
                <a:cubicBezTo>
                  <a:pt x="5" y="17"/>
                  <a:pt x="4" y="20"/>
                  <a:pt x="4" y="22"/>
                </a:cubicBezTo>
                <a:cubicBezTo>
                  <a:pt x="4" y="24"/>
                  <a:pt x="5" y="27"/>
                  <a:pt x="7" y="28"/>
                </a:cubicBezTo>
                <a:cubicBezTo>
                  <a:pt x="7" y="28"/>
                  <a:pt x="7" y="28"/>
                  <a:pt x="7" y="28"/>
                </a:cubicBezTo>
                <a:cubicBezTo>
                  <a:pt x="9" y="30"/>
                  <a:pt x="11" y="31"/>
                  <a:pt x="13" y="31"/>
                </a:cubicBezTo>
                <a:cubicBezTo>
                  <a:pt x="14" y="31"/>
                  <a:pt x="14" y="31"/>
                  <a:pt x="14" y="31"/>
                </a:cubicBezTo>
                <a:cubicBezTo>
                  <a:pt x="14" y="31"/>
                  <a:pt x="14" y="31"/>
                  <a:pt x="14" y="31"/>
                </a:cubicBezTo>
                <a:cubicBezTo>
                  <a:pt x="19" y="31"/>
                  <a:pt x="19" y="31"/>
                  <a:pt x="19" y="31"/>
                </a:cubicBezTo>
                <a:cubicBezTo>
                  <a:pt x="20" y="31"/>
                  <a:pt x="20" y="31"/>
                  <a:pt x="20" y="31"/>
                </a:cubicBezTo>
                <a:cubicBezTo>
                  <a:pt x="21" y="31"/>
                  <a:pt x="22" y="32"/>
                  <a:pt x="22" y="33"/>
                </a:cubicBezTo>
                <a:cubicBezTo>
                  <a:pt x="22" y="34"/>
                  <a:pt x="21" y="35"/>
                  <a:pt x="20" y="35"/>
                </a:cubicBezTo>
                <a:cubicBezTo>
                  <a:pt x="19" y="35"/>
                  <a:pt x="19" y="35"/>
                  <a:pt x="19" y="35"/>
                </a:cubicBezTo>
                <a:cubicBezTo>
                  <a:pt x="14" y="35"/>
                  <a:pt x="14" y="35"/>
                  <a:pt x="14" y="35"/>
                </a:cubicBezTo>
                <a:cubicBezTo>
                  <a:pt x="14" y="35"/>
                  <a:pt x="14" y="35"/>
                  <a:pt x="14" y="35"/>
                </a:cubicBezTo>
                <a:cubicBezTo>
                  <a:pt x="13" y="35"/>
                  <a:pt x="13" y="35"/>
                  <a:pt x="13" y="35"/>
                </a:cubicBezTo>
                <a:cubicBezTo>
                  <a:pt x="10" y="35"/>
                  <a:pt x="7" y="34"/>
                  <a:pt x="4" y="31"/>
                </a:cubicBezTo>
                <a:cubicBezTo>
                  <a:pt x="4" y="31"/>
                  <a:pt x="4" y="31"/>
                  <a:pt x="4" y="31"/>
                </a:cubicBezTo>
                <a:cubicBezTo>
                  <a:pt x="2" y="29"/>
                  <a:pt x="0" y="26"/>
                  <a:pt x="0" y="22"/>
                </a:cubicBezTo>
                <a:cubicBezTo>
                  <a:pt x="0" y="19"/>
                  <a:pt x="2" y="15"/>
                  <a:pt x="4" y="13"/>
                </a:cubicBezTo>
                <a:cubicBezTo>
                  <a:pt x="6" y="11"/>
                  <a:pt x="9" y="10"/>
                  <a:pt x="12" y="9"/>
                </a:cubicBezTo>
                <a:cubicBezTo>
                  <a:pt x="13" y="7"/>
                  <a:pt x="15" y="4"/>
                  <a:pt x="17" y="3"/>
                </a:cubicBezTo>
                <a:cubicBezTo>
                  <a:pt x="20" y="1"/>
                  <a:pt x="23" y="0"/>
                  <a:pt x="27" y="0"/>
                </a:cubicBezTo>
                <a:cubicBezTo>
                  <a:pt x="32" y="0"/>
                  <a:pt x="36" y="2"/>
                  <a:pt x="39" y="5"/>
                </a:cubicBezTo>
                <a:cubicBezTo>
                  <a:pt x="42" y="8"/>
                  <a:pt x="44" y="11"/>
                  <a:pt x="44" y="15"/>
                </a:cubicBezTo>
                <a:cubicBezTo>
                  <a:pt x="46" y="16"/>
                  <a:pt x="47" y="17"/>
                  <a:pt x="48" y="19"/>
                </a:cubicBezTo>
                <a:cubicBezTo>
                  <a:pt x="50" y="20"/>
                  <a:pt x="51" y="23"/>
                  <a:pt x="51" y="25"/>
                </a:cubicBezTo>
                <a:cubicBezTo>
                  <a:pt x="51" y="28"/>
                  <a:pt x="50" y="30"/>
                  <a:pt x="48" y="32"/>
                </a:cubicBezTo>
                <a:cubicBezTo>
                  <a:pt x="48" y="32"/>
                  <a:pt x="48" y="32"/>
                  <a:pt x="48" y="32"/>
                </a:cubicBezTo>
                <a:cubicBezTo>
                  <a:pt x="46" y="34"/>
                  <a:pt x="44" y="35"/>
                  <a:pt x="42" y="35"/>
                </a:cubicBezTo>
                <a:cubicBezTo>
                  <a:pt x="41" y="35"/>
                  <a:pt x="41" y="35"/>
                  <a:pt x="41" y="35"/>
                </a:cubicBezTo>
                <a:cubicBezTo>
                  <a:pt x="41" y="35"/>
                  <a:pt x="41" y="35"/>
                  <a:pt x="41" y="35"/>
                </a:cubicBezTo>
                <a:cubicBezTo>
                  <a:pt x="41" y="35"/>
                  <a:pt x="41" y="35"/>
                  <a:pt x="41" y="35"/>
                </a:cubicBezTo>
                <a:cubicBezTo>
                  <a:pt x="32" y="35"/>
                  <a:pt x="32" y="35"/>
                  <a:pt x="32" y="35"/>
                </a:cubicBezTo>
                <a:cubicBezTo>
                  <a:pt x="32" y="35"/>
                  <a:pt x="32" y="35"/>
                  <a:pt x="32" y="35"/>
                </a:cubicBezTo>
                <a:cubicBezTo>
                  <a:pt x="31" y="35"/>
                  <a:pt x="30" y="34"/>
                  <a:pt x="30" y="33"/>
                </a:cubicBezTo>
                <a:cubicBezTo>
                  <a:pt x="30" y="32"/>
                  <a:pt x="31" y="31"/>
                  <a:pt x="32" y="31"/>
                </a:cubicBezTo>
                <a:cubicBezTo>
                  <a:pt x="32" y="31"/>
                  <a:pt x="32" y="31"/>
                  <a:pt x="32" y="31"/>
                </a:cubicBezTo>
                <a:cubicBezTo>
                  <a:pt x="41" y="31"/>
                  <a:pt x="41" y="31"/>
                  <a:pt x="41" y="31"/>
                </a:cubicBezTo>
                <a:close/>
                <a:moveTo>
                  <a:pt x="25" y="14"/>
                </a:move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5" y="14"/>
                  <a:pt x="25" y="14"/>
                  <a:pt x="25"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26" y="14"/>
                  <a:pt x="26" y="14"/>
                  <a:pt x="26" y="14"/>
                </a:cubicBezTo>
                <a:cubicBezTo>
                  <a:pt x="36" y="24"/>
                  <a:pt x="36" y="24"/>
                  <a:pt x="36" y="24"/>
                </a:cubicBezTo>
                <a:cubicBezTo>
                  <a:pt x="36" y="24"/>
                  <a:pt x="36" y="25"/>
                  <a:pt x="36" y="25"/>
                </a:cubicBezTo>
                <a:cubicBezTo>
                  <a:pt x="35" y="26"/>
                  <a:pt x="34" y="26"/>
                  <a:pt x="34" y="25"/>
                </a:cubicBezTo>
                <a:cubicBezTo>
                  <a:pt x="27" y="18"/>
                  <a:pt x="27" y="18"/>
                  <a:pt x="27" y="18"/>
                </a:cubicBezTo>
                <a:cubicBezTo>
                  <a:pt x="27" y="45"/>
                  <a:pt x="27" y="45"/>
                  <a:pt x="27" y="45"/>
                </a:cubicBezTo>
                <a:cubicBezTo>
                  <a:pt x="27" y="45"/>
                  <a:pt x="26" y="46"/>
                  <a:pt x="26" y="46"/>
                </a:cubicBezTo>
                <a:cubicBezTo>
                  <a:pt x="25" y="46"/>
                  <a:pt x="24" y="45"/>
                  <a:pt x="24" y="45"/>
                </a:cubicBezTo>
                <a:cubicBezTo>
                  <a:pt x="24" y="18"/>
                  <a:pt x="24" y="18"/>
                  <a:pt x="24" y="18"/>
                </a:cubicBezTo>
                <a:cubicBezTo>
                  <a:pt x="17" y="25"/>
                  <a:pt x="17" y="25"/>
                  <a:pt x="17" y="25"/>
                </a:cubicBezTo>
                <a:cubicBezTo>
                  <a:pt x="17" y="26"/>
                  <a:pt x="16" y="26"/>
                  <a:pt x="15" y="25"/>
                </a:cubicBezTo>
                <a:cubicBezTo>
                  <a:pt x="15" y="25"/>
                  <a:pt x="15" y="24"/>
                  <a:pt x="15" y="24"/>
                </a:cubicBezTo>
                <a:cubicBezTo>
                  <a:pt x="25" y="15"/>
                  <a:pt x="25" y="15"/>
                  <a:pt x="25" y="15"/>
                </a:cubicBezTo>
                <a:cubicBezTo>
                  <a:pt x="25" y="14"/>
                  <a:pt x="25" y="14"/>
                  <a:pt x="25" y="14"/>
                </a:cubicBezTo>
                <a:close/>
                <a:moveTo>
                  <a:pt x="26" y="14"/>
                </a:moveTo>
                <a:cubicBezTo>
                  <a:pt x="26" y="14"/>
                  <a:pt x="26" y="14"/>
                  <a:pt x="26" y="14"/>
                </a:cubicBezTo>
                <a:cubicBezTo>
                  <a:pt x="26" y="14"/>
                  <a:pt x="26" y="14"/>
                  <a:pt x="26" y="14"/>
                </a:cubicBezTo>
                <a:cubicBezTo>
                  <a:pt x="26" y="14"/>
                  <a:pt x="26" y="14"/>
                  <a:pt x="26" y="14"/>
                </a:cubicBezTo>
                <a:cubicBezTo>
                  <a:pt x="26" y="14"/>
                  <a:pt x="26" y="14"/>
                  <a:pt x="2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1" name="Freeform 89"/>
          <p:cNvSpPr>
            <a:spLocks noEditPoints="1"/>
          </p:cNvSpPr>
          <p:nvPr/>
        </p:nvSpPr>
        <p:spPr bwMode="auto">
          <a:xfrm>
            <a:off x="704850" y="1812925"/>
            <a:ext cx="163513" cy="146050"/>
          </a:xfrm>
          <a:custGeom>
            <a:avLst/>
            <a:gdLst>
              <a:gd name="T0" fmla="*/ 24 w 51"/>
              <a:gd name="T1" fmla="*/ 45 h 46"/>
              <a:gd name="T2" fmla="*/ 5 w 51"/>
              <a:gd name="T3" fmla="*/ 26 h 46"/>
              <a:gd name="T4" fmla="*/ 1 w 51"/>
              <a:gd name="T5" fmla="*/ 19 h 46"/>
              <a:gd name="T6" fmla="*/ 1 w 51"/>
              <a:gd name="T7" fmla="*/ 11 h 46"/>
              <a:gd name="T8" fmla="*/ 5 w 51"/>
              <a:gd name="T9" fmla="*/ 5 h 46"/>
              <a:gd name="T10" fmla="*/ 11 w 51"/>
              <a:gd name="T11" fmla="*/ 1 h 46"/>
              <a:gd name="T12" fmla="*/ 19 w 51"/>
              <a:gd name="T13" fmla="*/ 1 h 46"/>
              <a:gd name="T14" fmla="*/ 26 w 51"/>
              <a:gd name="T15" fmla="*/ 4 h 46"/>
              <a:gd name="T16" fmla="*/ 32 w 51"/>
              <a:gd name="T17" fmla="*/ 1 h 46"/>
              <a:gd name="T18" fmla="*/ 40 w 51"/>
              <a:gd name="T19" fmla="*/ 1 h 46"/>
              <a:gd name="T20" fmla="*/ 46 w 51"/>
              <a:gd name="T21" fmla="*/ 5 h 46"/>
              <a:gd name="T22" fmla="*/ 50 w 51"/>
              <a:gd name="T23" fmla="*/ 11 h 46"/>
              <a:gd name="T24" fmla="*/ 50 w 51"/>
              <a:gd name="T25" fmla="*/ 11 h 46"/>
              <a:gd name="T26" fmla="*/ 50 w 51"/>
              <a:gd name="T27" fmla="*/ 19 h 46"/>
              <a:gd name="T28" fmla="*/ 46 w 51"/>
              <a:gd name="T29" fmla="*/ 26 h 46"/>
              <a:gd name="T30" fmla="*/ 46 w 51"/>
              <a:gd name="T31" fmla="*/ 26 h 46"/>
              <a:gd name="T32" fmla="*/ 27 w 51"/>
              <a:gd name="T33" fmla="*/ 45 h 46"/>
              <a:gd name="T34" fmla="*/ 24 w 51"/>
              <a:gd name="T35" fmla="*/ 45 h 46"/>
              <a:gd name="T36" fmla="*/ 24 w 51"/>
              <a:gd name="T37" fmla="*/ 45 h 46"/>
              <a:gd name="T38" fmla="*/ 28 w 51"/>
              <a:gd name="T39" fmla="*/ 7 h 46"/>
              <a:gd name="T40" fmla="*/ 28 w 51"/>
              <a:gd name="T41" fmla="*/ 7 h 46"/>
              <a:gd name="T42" fmla="*/ 28 w 51"/>
              <a:gd name="T43" fmla="*/ 7 h 46"/>
              <a:gd name="T44" fmla="*/ 22 w 51"/>
              <a:gd name="T45" fmla="*/ 14 h 46"/>
              <a:gd name="T46" fmla="*/ 20 w 51"/>
              <a:gd name="T47" fmla="*/ 14 h 46"/>
              <a:gd name="T48" fmla="*/ 20 w 51"/>
              <a:gd name="T49" fmla="*/ 12 h 46"/>
              <a:gd name="T50" fmla="*/ 24 w 51"/>
              <a:gd name="T51" fmla="*/ 8 h 46"/>
              <a:gd name="T52" fmla="*/ 24 w 51"/>
              <a:gd name="T53" fmla="*/ 8 h 46"/>
              <a:gd name="T54" fmla="*/ 18 w 51"/>
              <a:gd name="T55" fmla="*/ 5 h 46"/>
              <a:gd name="T56" fmla="*/ 13 w 51"/>
              <a:gd name="T57" fmla="*/ 5 h 46"/>
              <a:gd name="T58" fmla="*/ 8 w 51"/>
              <a:gd name="T59" fmla="*/ 8 h 46"/>
              <a:gd name="T60" fmla="*/ 5 w 51"/>
              <a:gd name="T61" fmla="*/ 12 h 46"/>
              <a:gd name="T62" fmla="*/ 5 w 51"/>
              <a:gd name="T63" fmla="*/ 18 h 46"/>
              <a:gd name="T64" fmla="*/ 8 w 51"/>
              <a:gd name="T65" fmla="*/ 23 h 46"/>
              <a:gd name="T66" fmla="*/ 26 w 51"/>
              <a:gd name="T67" fmla="*/ 41 h 46"/>
              <a:gd name="T68" fmla="*/ 43 w 51"/>
              <a:gd name="T69" fmla="*/ 23 h 46"/>
              <a:gd name="T70" fmla="*/ 43 w 51"/>
              <a:gd name="T71" fmla="*/ 23 h 46"/>
              <a:gd name="T72" fmla="*/ 47 w 51"/>
              <a:gd name="T73" fmla="*/ 18 h 46"/>
              <a:gd name="T74" fmla="*/ 46 w 51"/>
              <a:gd name="T75" fmla="*/ 12 h 46"/>
              <a:gd name="T76" fmla="*/ 46 w 51"/>
              <a:gd name="T77" fmla="*/ 12 h 46"/>
              <a:gd name="T78" fmla="*/ 44 w 51"/>
              <a:gd name="T79" fmla="*/ 8 h 46"/>
              <a:gd name="T80" fmla="*/ 39 w 51"/>
              <a:gd name="T81" fmla="*/ 5 h 46"/>
              <a:gd name="T82" fmla="*/ 33 w 51"/>
              <a:gd name="T83" fmla="*/ 5 h 46"/>
              <a:gd name="T84" fmla="*/ 28 w 51"/>
              <a:gd name="T85" fmla="*/ 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46">
                <a:moveTo>
                  <a:pt x="24" y="45"/>
                </a:moveTo>
                <a:cubicBezTo>
                  <a:pt x="5" y="26"/>
                  <a:pt x="5" y="26"/>
                  <a:pt x="5" y="26"/>
                </a:cubicBezTo>
                <a:cubicBezTo>
                  <a:pt x="3" y="24"/>
                  <a:pt x="2" y="21"/>
                  <a:pt x="1" y="19"/>
                </a:cubicBezTo>
                <a:cubicBezTo>
                  <a:pt x="0" y="16"/>
                  <a:pt x="0" y="14"/>
                  <a:pt x="1" y="11"/>
                </a:cubicBezTo>
                <a:cubicBezTo>
                  <a:pt x="2" y="9"/>
                  <a:pt x="3" y="7"/>
                  <a:pt x="5" y="5"/>
                </a:cubicBezTo>
                <a:cubicBezTo>
                  <a:pt x="7" y="3"/>
                  <a:pt x="9" y="2"/>
                  <a:pt x="11" y="1"/>
                </a:cubicBezTo>
                <a:cubicBezTo>
                  <a:pt x="14" y="0"/>
                  <a:pt x="17" y="0"/>
                  <a:pt x="19" y="1"/>
                </a:cubicBezTo>
                <a:cubicBezTo>
                  <a:pt x="22" y="2"/>
                  <a:pt x="24" y="3"/>
                  <a:pt x="26" y="4"/>
                </a:cubicBezTo>
                <a:cubicBezTo>
                  <a:pt x="28" y="3"/>
                  <a:pt x="30" y="2"/>
                  <a:pt x="32" y="1"/>
                </a:cubicBezTo>
                <a:cubicBezTo>
                  <a:pt x="35" y="0"/>
                  <a:pt x="37" y="0"/>
                  <a:pt x="40" y="1"/>
                </a:cubicBezTo>
                <a:cubicBezTo>
                  <a:pt x="42" y="2"/>
                  <a:pt x="44" y="3"/>
                  <a:pt x="46" y="5"/>
                </a:cubicBezTo>
                <a:cubicBezTo>
                  <a:pt x="48" y="7"/>
                  <a:pt x="49" y="9"/>
                  <a:pt x="50" y="11"/>
                </a:cubicBezTo>
                <a:cubicBezTo>
                  <a:pt x="50" y="11"/>
                  <a:pt x="50" y="11"/>
                  <a:pt x="50" y="11"/>
                </a:cubicBezTo>
                <a:cubicBezTo>
                  <a:pt x="51" y="14"/>
                  <a:pt x="51" y="16"/>
                  <a:pt x="50" y="19"/>
                </a:cubicBezTo>
                <a:cubicBezTo>
                  <a:pt x="50" y="21"/>
                  <a:pt x="48" y="24"/>
                  <a:pt x="46" y="26"/>
                </a:cubicBezTo>
                <a:cubicBezTo>
                  <a:pt x="46" y="26"/>
                  <a:pt x="46" y="26"/>
                  <a:pt x="46" y="26"/>
                </a:cubicBezTo>
                <a:cubicBezTo>
                  <a:pt x="27" y="45"/>
                  <a:pt x="27" y="45"/>
                  <a:pt x="27" y="45"/>
                </a:cubicBezTo>
                <a:cubicBezTo>
                  <a:pt x="26" y="46"/>
                  <a:pt x="25" y="46"/>
                  <a:pt x="24" y="45"/>
                </a:cubicBezTo>
                <a:cubicBezTo>
                  <a:pt x="24" y="45"/>
                  <a:pt x="24" y="45"/>
                  <a:pt x="24" y="45"/>
                </a:cubicBezTo>
                <a:close/>
                <a:moveTo>
                  <a:pt x="28" y="7"/>
                </a:moveTo>
                <a:cubicBezTo>
                  <a:pt x="28" y="7"/>
                  <a:pt x="28" y="7"/>
                  <a:pt x="28" y="7"/>
                </a:cubicBezTo>
                <a:cubicBezTo>
                  <a:pt x="28" y="7"/>
                  <a:pt x="28" y="7"/>
                  <a:pt x="28" y="7"/>
                </a:cubicBezTo>
                <a:cubicBezTo>
                  <a:pt x="22" y="14"/>
                  <a:pt x="22" y="14"/>
                  <a:pt x="22" y="14"/>
                </a:cubicBezTo>
                <a:cubicBezTo>
                  <a:pt x="21" y="14"/>
                  <a:pt x="21" y="14"/>
                  <a:pt x="20" y="14"/>
                </a:cubicBezTo>
                <a:cubicBezTo>
                  <a:pt x="20" y="13"/>
                  <a:pt x="20" y="12"/>
                  <a:pt x="20" y="12"/>
                </a:cubicBezTo>
                <a:cubicBezTo>
                  <a:pt x="24" y="8"/>
                  <a:pt x="24" y="8"/>
                  <a:pt x="24" y="8"/>
                </a:cubicBezTo>
                <a:cubicBezTo>
                  <a:pt x="24" y="8"/>
                  <a:pt x="24" y="8"/>
                  <a:pt x="24" y="8"/>
                </a:cubicBezTo>
                <a:cubicBezTo>
                  <a:pt x="22" y="6"/>
                  <a:pt x="20" y="5"/>
                  <a:pt x="18" y="5"/>
                </a:cubicBezTo>
                <a:cubicBezTo>
                  <a:pt x="17" y="4"/>
                  <a:pt x="15" y="4"/>
                  <a:pt x="13" y="5"/>
                </a:cubicBezTo>
                <a:cubicBezTo>
                  <a:pt x="11" y="5"/>
                  <a:pt x="9" y="6"/>
                  <a:pt x="8" y="8"/>
                </a:cubicBezTo>
                <a:cubicBezTo>
                  <a:pt x="7" y="9"/>
                  <a:pt x="6" y="11"/>
                  <a:pt x="5" y="12"/>
                </a:cubicBezTo>
                <a:cubicBezTo>
                  <a:pt x="4" y="14"/>
                  <a:pt x="4" y="16"/>
                  <a:pt x="5" y="18"/>
                </a:cubicBezTo>
                <a:cubicBezTo>
                  <a:pt x="5" y="20"/>
                  <a:pt x="6" y="22"/>
                  <a:pt x="8" y="23"/>
                </a:cubicBezTo>
                <a:cubicBezTo>
                  <a:pt x="26" y="41"/>
                  <a:pt x="26" y="41"/>
                  <a:pt x="26" y="41"/>
                </a:cubicBezTo>
                <a:cubicBezTo>
                  <a:pt x="43" y="23"/>
                  <a:pt x="43" y="23"/>
                  <a:pt x="43" y="23"/>
                </a:cubicBezTo>
                <a:cubicBezTo>
                  <a:pt x="43" y="23"/>
                  <a:pt x="43" y="23"/>
                  <a:pt x="43" y="23"/>
                </a:cubicBezTo>
                <a:cubicBezTo>
                  <a:pt x="45" y="22"/>
                  <a:pt x="46" y="20"/>
                  <a:pt x="47" y="18"/>
                </a:cubicBezTo>
                <a:cubicBezTo>
                  <a:pt x="47" y="16"/>
                  <a:pt x="47" y="14"/>
                  <a:pt x="46" y="12"/>
                </a:cubicBezTo>
                <a:cubicBezTo>
                  <a:pt x="46" y="12"/>
                  <a:pt x="46" y="12"/>
                  <a:pt x="46" y="12"/>
                </a:cubicBezTo>
                <a:cubicBezTo>
                  <a:pt x="46" y="11"/>
                  <a:pt x="45" y="9"/>
                  <a:pt x="44" y="8"/>
                </a:cubicBezTo>
                <a:cubicBezTo>
                  <a:pt x="42" y="6"/>
                  <a:pt x="41" y="5"/>
                  <a:pt x="39" y="5"/>
                </a:cubicBezTo>
                <a:cubicBezTo>
                  <a:pt x="37" y="4"/>
                  <a:pt x="35" y="4"/>
                  <a:pt x="33" y="5"/>
                </a:cubicBezTo>
                <a:cubicBezTo>
                  <a:pt x="31" y="5"/>
                  <a:pt x="30" y="6"/>
                  <a:pt x="28"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2" name="Freeform 90"/>
          <p:cNvSpPr>
            <a:spLocks noEditPoints="1"/>
          </p:cNvSpPr>
          <p:nvPr/>
        </p:nvSpPr>
        <p:spPr bwMode="auto">
          <a:xfrm>
            <a:off x="998538" y="2122488"/>
            <a:ext cx="158750" cy="158750"/>
          </a:xfrm>
          <a:custGeom>
            <a:avLst/>
            <a:gdLst>
              <a:gd name="T0" fmla="*/ 43 w 50"/>
              <a:gd name="T1" fmla="*/ 7 h 50"/>
              <a:gd name="T2" fmla="*/ 43 w 50"/>
              <a:gd name="T3" fmla="*/ 43 h 50"/>
              <a:gd name="T4" fmla="*/ 25 w 50"/>
              <a:gd name="T5" fmla="*/ 50 h 50"/>
              <a:gd name="T6" fmla="*/ 0 w 50"/>
              <a:gd name="T7" fmla="*/ 25 h 50"/>
              <a:gd name="T8" fmla="*/ 8 w 50"/>
              <a:gd name="T9" fmla="*/ 7 h 50"/>
              <a:gd name="T10" fmla="*/ 22 w 50"/>
              <a:gd name="T11" fmla="*/ 4 h 50"/>
              <a:gd name="T12" fmla="*/ 22 w 50"/>
              <a:gd name="T13" fmla="*/ 5 h 50"/>
              <a:gd name="T14" fmla="*/ 16 w 50"/>
              <a:gd name="T15" fmla="*/ 15 h 50"/>
              <a:gd name="T16" fmla="*/ 19 w 50"/>
              <a:gd name="T17" fmla="*/ 16 h 50"/>
              <a:gd name="T18" fmla="*/ 27 w 50"/>
              <a:gd name="T19" fmla="*/ 19 h 50"/>
              <a:gd name="T20" fmla="*/ 27 w 50"/>
              <a:gd name="T21" fmla="*/ 23 h 50"/>
              <a:gd name="T22" fmla="*/ 23 w 50"/>
              <a:gd name="T23" fmla="*/ 31 h 50"/>
              <a:gd name="T24" fmla="*/ 24 w 50"/>
              <a:gd name="T25" fmla="*/ 35 h 50"/>
              <a:gd name="T26" fmla="*/ 23 w 50"/>
              <a:gd name="T27" fmla="*/ 39 h 50"/>
              <a:gd name="T28" fmla="*/ 12 w 50"/>
              <a:gd name="T29" fmla="*/ 33 h 50"/>
              <a:gd name="T30" fmla="*/ 6 w 50"/>
              <a:gd name="T31" fmla="*/ 27 h 50"/>
              <a:gd name="T32" fmla="*/ 7 w 50"/>
              <a:gd name="T33" fmla="*/ 21 h 50"/>
              <a:gd name="T34" fmla="*/ 4 w 50"/>
              <a:gd name="T35" fmla="*/ 22 h 50"/>
              <a:gd name="T36" fmla="*/ 10 w 50"/>
              <a:gd name="T37" fmla="*/ 40 h 50"/>
              <a:gd name="T38" fmla="*/ 18 w 50"/>
              <a:gd name="T39" fmla="*/ 45 h 50"/>
              <a:gd name="T40" fmla="*/ 36 w 50"/>
              <a:gd name="T41" fmla="*/ 43 h 50"/>
              <a:gd name="T42" fmla="*/ 40 w 50"/>
              <a:gd name="T43" fmla="*/ 40 h 50"/>
              <a:gd name="T44" fmla="*/ 41 w 50"/>
              <a:gd name="T45" fmla="*/ 38 h 50"/>
              <a:gd name="T46" fmla="*/ 38 w 50"/>
              <a:gd name="T47" fmla="*/ 38 h 50"/>
              <a:gd name="T48" fmla="*/ 38 w 50"/>
              <a:gd name="T49" fmla="*/ 30 h 50"/>
              <a:gd name="T50" fmla="*/ 34 w 50"/>
              <a:gd name="T51" fmla="*/ 22 h 50"/>
              <a:gd name="T52" fmla="*/ 32 w 50"/>
              <a:gd name="T53" fmla="*/ 13 h 50"/>
              <a:gd name="T54" fmla="*/ 29 w 50"/>
              <a:gd name="T55" fmla="*/ 9 h 50"/>
              <a:gd name="T56" fmla="*/ 29 w 50"/>
              <a:gd name="T57" fmla="*/ 9 h 50"/>
              <a:gd name="T58" fmla="*/ 28 w 50"/>
              <a:gd name="T59" fmla="*/ 8 h 50"/>
              <a:gd name="T60" fmla="*/ 25 w 50"/>
              <a:gd name="T61" fmla="*/ 4 h 50"/>
              <a:gd name="T62" fmla="*/ 5 w 50"/>
              <a:gd name="T63" fmla="*/ 19 h 50"/>
              <a:gd name="T64" fmla="*/ 5 w 50"/>
              <a:gd name="T65" fmla="*/ 19 h 50"/>
              <a:gd name="T66" fmla="*/ 9 w 50"/>
              <a:gd name="T67" fmla="*/ 22 h 50"/>
              <a:gd name="T68" fmla="*/ 11 w 50"/>
              <a:gd name="T69" fmla="*/ 30 h 50"/>
              <a:gd name="T70" fmla="*/ 18 w 50"/>
              <a:gd name="T71" fmla="*/ 37 h 50"/>
              <a:gd name="T72" fmla="*/ 21 w 50"/>
              <a:gd name="T73" fmla="*/ 36 h 50"/>
              <a:gd name="T74" fmla="*/ 21 w 50"/>
              <a:gd name="T75" fmla="*/ 31 h 50"/>
              <a:gd name="T76" fmla="*/ 25 w 50"/>
              <a:gd name="T77" fmla="*/ 23 h 50"/>
              <a:gd name="T78" fmla="*/ 25 w 50"/>
              <a:gd name="T79" fmla="*/ 21 h 50"/>
              <a:gd name="T80" fmla="*/ 19 w 50"/>
              <a:gd name="T81" fmla="*/ 18 h 50"/>
              <a:gd name="T82" fmla="*/ 13 w 50"/>
              <a:gd name="T83" fmla="*/ 15 h 50"/>
              <a:gd name="T84" fmla="*/ 19 w 50"/>
              <a:gd name="T85" fmla="*/ 5 h 50"/>
              <a:gd name="T86" fmla="*/ 10 w 50"/>
              <a:gd name="T87" fmla="*/ 10 h 50"/>
              <a:gd name="T88" fmla="*/ 5 w 50"/>
              <a:gd name="T89" fmla="*/ 19 h 50"/>
              <a:gd name="T90" fmla="*/ 32 w 50"/>
              <a:gd name="T91" fmla="*/ 45 h 50"/>
              <a:gd name="T92" fmla="*/ 23 w 50"/>
              <a:gd name="T93" fmla="*/ 46 h 50"/>
              <a:gd name="T94" fmla="*/ 32 w 50"/>
              <a:gd name="T95" fmla="*/ 45 h 50"/>
              <a:gd name="T96" fmla="*/ 46 w 50"/>
              <a:gd name="T97" fmla="*/ 29 h 50"/>
              <a:gd name="T98" fmla="*/ 47 w 50"/>
              <a:gd name="T99" fmla="*/ 25 h 50"/>
              <a:gd name="T100" fmla="*/ 40 w 50"/>
              <a:gd name="T101" fmla="*/ 10 h 50"/>
              <a:gd name="T102" fmla="*/ 31 w 50"/>
              <a:gd name="T103" fmla="*/ 8 h 50"/>
              <a:gd name="T104" fmla="*/ 31 w 50"/>
              <a:gd name="T105" fmla="*/ 9 h 50"/>
              <a:gd name="T106" fmla="*/ 36 w 50"/>
              <a:gd name="T107" fmla="*/ 11 h 50"/>
              <a:gd name="T108" fmla="*/ 33 w 50"/>
              <a:gd name="T109" fmla="*/ 18 h 50"/>
              <a:gd name="T110" fmla="*/ 37 w 50"/>
              <a:gd name="T111" fmla="*/ 21 h 50"/>
              <a:gd name="T112" fmla="*/ 39 w 50"/>
              <a:gd name="T113" fmla="*/ 36 h 50"/>
              <a:gd name="T114" fmla="*/ 42 w 50"/>
              <a:gd name="T115" fmla="*/ 34 h 50"/>
              <a:gd name="T116" fmla="*/ 33 w 50"/>
              <a:gd name="T117" fmla="*/ 12 h 50"/>
              <a:gd name="T118" fmla="*/ 33 w 50"/>
              <a:gd name="T119"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9" y="2"/>
                  <a:pt x="43" y="7"/>
                </a:cubicBezTo>
                <a:cubicBezTo>
                  <a:pt x="48" y="12"/>
                  <a:pt x="50" y="18"/>
                  <a:pt x="50" y="25"/>
                </a:cubicBezTo>
                <a:cubicBezTo>
                  <a:pt x="50" y="32"/>
                  <a:pt x="48" y="38"/>
                  <a:pt x="43" y="43"/>
                </a:cubicBezTo>
                <a:cubicBezTo>
                  <a:pt x="43" y="43"/>
                  <a:pt x="43" y="43"/>
                  <a:pt x="43" y="43"/>
                </a:cubicBezTo>
                <a:cubicBezTo>
                  <a:pt x="38" y="47"/>
                  <a:pt x="32" y="50"/>
                  <a:pt x="25" y="50"/>
                </a:cubicBezTo>
                <a:cubicBezTo>
                  <a:pt x="18" y="50"/>
                  <a:pt x="12" y="47"/>
                  <a:pt x="8" y="43"/>
                </a:cubicBezTo>
                <a:cubicBezTo>
                  <a:pt x="3" y="38"/>
                  <a:pt x="0" y="32"/>
                  <a:pt x="0" y="25"/>
                </a:cubicBezTo>
                <a:cubicBezTo>
                  <a:pt x="0" y="18"/>
                  <a:pt x="3" y="12"/>
                  <a:pt x="8" y="7"/>
                </a:cubicBezTo>
                <a:cubicBezTo>
                  <a:pt x="8" y="7"/>
                  <a:pt x="8" y="7"/>
                  <a:pt x="8" y="7"/>
                </a:cubicBezTo>
                <a:cubicBezTo>
                  <a:pt x="12" y="2"/>
                  <a:pt x="19" y="0"/>
                  <a:pt x="25" y="0"/>
                </a:cubicBezTo>
                <a:close/>
                <a:moveTo>
                  <a:pt x="22" y="4"/>
                </a:moveTo>
                <a:cubicBezTo>
                  <a:pt x="22" y="4"/>
                  <a:pt x="22" y="4"/>
                  <a:pt x="22" y="4"/>
                </a:cubicBezTo>
                <a:cubicBezTo>
                  <a:pt x="22" y="4"/>
                  <a:pt x="22" y="5"/>
                  <a:pt x="22" y="5"/>
                </a:cubicBezTo>
                <a:cubicBezTo>
                  <a:pt x="21" y="8"/>
                  <a:pt x="21" y="10"/>
                  <a:pt x="19" y="12"/>
                </a:cubicBezTo>
                <a:cubicBezTo>
                  <a:pt x="19" y="12"/>
                  <a:pt x="16" y="15"/>
                  <a:pt x="16" y="15"/>
                </a:cubicBezTo>
                <a:cubicBezTo>
                  <a:pt x="16" y="16"/>
                  <a:pt x="16" y="16"/>
                  <a:pt x="19" y="16"/>
                </a:cubicBezTo>
                <a:cubicBezTo>
                  <a:pt x="19" y="16"/>
                  <a:pt x="19" y="16"/>
                  <a:pt x="19" y="16"/>
                </a:cubicBezTo>
                <a:cubicBezTo>
                  <a:pt x="20" y="16"/>
                  <a:pt x="22" y="16"/>
                  <a:pt x="24" y="17"/>
                </a:cubicBezTo>
                <a:cubicBezTo>
                  <a:pt x="25" y="17"/>
                  <a:pt x="26" y="18"/>
                  <a:pt x="27" y="19"/>
                </a:cubicBezTo>
                <a:cubicBezTo>
                  <a:pt x="27" y="20"/>
                  <a:pt x="28" y="22"/>
                  <a:pt x="27" y="23"/>
                </a:cubicBezTo>
                <a:cubicBezTo>
                  <a:pt x="27" y="23"/>
                  <a:pt x="27" y="23"/>
                  <a:pt x="27" y="23"/>
                </a:cubicBezTo>
                <a:cubicBezTo>
                  <a:pt x="27" y="24"/>
                  <a:pt x="27" y="25"/>
                  <a:pt x="26" y="26"/>
                </a:cubicBezTo>
                <a:cubicBezTo>
                  <a:pt x="23" y="29"/>
                  <a:pt x="23" y="29"/>
                  <a:pt x="23" y="31"/>
                </a:cubicBezTo>
                <a:cubicBezTo>
                  <a:pt x="23" y="32"/>
                  <a:pt x="23" y="32"/>
                  <a:pt x="23" y="34"/>
                </a:cubicBezTo>
                <a:cubicBezTo>
                  <a:pt x="23" y="34"/>
                  <a:pt x="24" y="35"/>
                  <a:pt x="24" y="35"/>
                </a:cubicBezTo>
                <a:cubicBezTo>
                  <a:pt x="24" y="37"/>
                  <a:pt x="24" y="38"/>
                  <a:pt x="23" y="39"/>
                </a:cubicBezTo>
                <a:cubicBezTo>
                  <a:pt x="23" y="39"/>
                  <a:pt x="23" y="39"/>
                  <a:pt x="23" y="39"/>
                </a:cubicBezTo>
                <a:cubicBezTo>
                  <a:pt x="23" y="45"/>
                  <a:pt x="18" y="41"/>
                  <a:pt x="16" y="39"/>
                </a:cubicBezTo>
                <a:cubicBezTo>
                  <a:pt x="14" y="37"/>
                  <a:pt x="13" y="34"/>
                  <a:pt x="12" y="33"/>
                </a:cubicBezTo>
                <a:cubicBezTo>
                  <a:pt x="12" y="32"/>
                  <a:pt x="11" y="32"/>
                  <a:pt x="10" y="32"/>
                </a:cubicBezTo>
                <a:cubicBezTo>
                  <a:pt x="9" y="31"/>
                  <a:pt x="6" y="30"/>
                  <a:pt x="6" y="27"/>
                </a:cubicBezTo>
                <a:cubicBezTo>
                  <a:pt x="6" y="25"/>
                  <a:pt x="7" y="23"/>
                  <a:pt x="7" y="22"/>
                </a:cubicBezTo>
                <a:cubicBezTo>
                  <a:pt x="7" y="21"/>
                  <a:pt x="8" y="21"/>
                  <a:pt x="7" y="21"/>
                </a:cubicBezTo>
                <a:cubicBezTo>
                  <a:pt x="7" y="21"/>
                  <a:pt x="6" y="21"/>
                  <a:pt x="6" y="21"/>
                </a:cubicBezTo>
                <a:cubicBezTo>
                  <a:pt x="5" y="21"/>
                  <a:pt x="5" y="21"/>
                  <a:pt x="4" y="22"/>
                </a:cubicBezTo>
                <a:cubicBezTo>
                  <a:pt x="4" y="23"/>
                  <a:pt x="4" y="24"/>
                  <a:pt x="4" y="25"/>
                </a:cubicBezTo>
                <a:cubicBezTo>
                  <a:pt x="4" y="31"/>
                  <a:pt x="7" y="36"/>
                  <a:pt x="10" y="40"/>
                </a:cubicBezTo>
                <a:cubicBezTo>
                  <a:pt x="10" y="40"/>
                  <a:pt x="10" y="40"/>
                  <a:pt x="10" y="40"/>
                </a:cubicBezTo>
                <a:cubicBezTo>
                  <a:pt x="13" y="42"/>
                  <a:pt x="15" y="44"/>
                  <a:pt x="18" y="45"/>
                </a:cubicBezTo>
                <a:cubicBezTo>
                  <a:pt x="20" y="45"/>
                  <a:pt x="22" y="44"/>
                  <a:pt x="24" y="43"/>
                </a:cubicBezTo>
                <a:cubicBezTo>
                  <a:pt x="28" y="43"/>
                  <a:pt x="32" y="42"/>
                  <a:pt x="36" y="43"/>
                </a:cubicBezTo>
                <a:cubicBezTo>
                  <a:pt x="37" y="42"/>
                  <a:pt x="39" y="41"/>
                  <a:pt x="40" y="40"/>
                </a:cubicBezTo>
                <a:cubicBezTo>
                  <a:pt x="40" y="40"/>
                  <a:pt x="40" y="40"/>
                  <a:pt x="40" y="40"/>
                </a:cubicBezTo>
                <a:cubicBezTo>
                  <a:pt x="41" y="39"/>
                  <a:pt x="42" y="38"/>
                  <a:pt x="43" y="36"/>
                </a:cubicBezTo>
                <a:cubicBezTo>
                  <a:pt x="42" y="37"/>
                  <a:pt x="42" y="38"/>
                  <a:pt x="41" y="38"/>
                </a:cubicBezTo>
                <a:cubicBezTo>
                  <a:pt x="40" y="38"/>
                  <a:pt x="39" y="38"/>
                  <a:pt x="38" y="38"/>
                </a:cubicBezTo>
                <a:cubicBezTo>
                  <a:pt x="38" y="38"/>
                  <a:pt x="38" y="38"/>
                  <a:pt x="38" y="38"/>
                </a:cubicBezTo>
                <a:cubicBezTo>
                  <a:pt x="38" y="38"/>
                  <a:pt x="38" y="38"/>
                  <a:pt x="38" y="38"/>
                </a:cubicBezTo>
                <a:cubicBezTo>
                  <a:pt x="36" y="36"/>
                  <a:pt x="37" y="33"/>
                  <a:pt x="38" y="30"/>
                </a:cubicBezTo>
                <a:cubicBezTo>
                  <a:pt x="39" y="27"/>
                  <a:pt x="40" y="24"/>
                  <a:pt x="36" y="23"/>
                </a:cubicBezTo>
                <a:cubicBezTo>
                  <a:pt x="35" y="23"/>
                  <a:pt x="35" y="23"/>
                  <a:pt x="34" y="22"/>
                </a:cubicBezTo>
                <a:cubicBezTo>
                  <a:pt x="33" y="22"/>
                  <a:pt x="32" y="20"/>
                  <a:pt x="31" y="19"/>
                </a:cubicBezTo>
                <a:cubicBezTo>
                  <a:pt x="29" y="16"/>
                  <a:pt x="30" y="15"/>
                  <a:pt x="32" y="13"/>
                </a:cubicBezTo>
                <a:cubicBezTo>
                  <a:pt x="33" y="12"/>
                  <a:pt x="33" y="12"/>
                  <a:pt x="33" y="12"/>
                </a:cubicBezTo>
                <a:cubicBezTo>
                  <a:pt x="32" y="12"/>
                  <a:pt x="30" y="12"/>
                  <a:pt x="29" y="9"/>
                </a:cubicBezTo>
                <a:cubicBezTo>
                  <a:pt x="29" y="9"/>
                  <a:pt x="29" y="9"/>
                  <a:pt x="29" y="9"/>
                </a:cubicBezTo>
                <a:cubicBezTo>
                  <a:pt x="29" y="9"/>
                  <a:pt x="29" y="9"/>
                  <a:pt x="29" y="9"/>
                </a:cubicBezTo>
                <a:cubicBezTo>
                  <a:pt x="29" y="9"/>
                  <a:pt x="28" y="9"/>
                  <a:pt x="28" y="8"/>
                </a:cubicBezTo>
                <a:cubicBezTo>
                  <a:pt x="28" y="8"/>
                  <a:pt x="28" y="8"/>
                  <a:pt x="28" y="8"/>
                </a:cubicBezTo>
                <a:cubicBezTo>
                  <a:pt x="28" y="6"/>
                  <a:pt x="27" y="5"/>
                  <a:pt x="26" y="4"/>
                </a:cubicBezTo>
                <a:cubicBezTo>
                  <a:pt x="25" y="4"/>
                  <a:pt x="25" y="4"/>
                  <a:pt x="25" y="4"/>
                </a:cubicBezTo>
                <a:cubicBezTo>
                  <a:pt x="24" y="4"/>
                  <a:pt x="23" y="4"/>
                  <a:pt x="22" y="4"/>
                </a:cubicBezTo>
                <a:close/>
                <a:moveTo>
                  <a:pt x="5" y="19"/>
                </a:moveTo>
                <a:cubicBezTo>
                  <a:pt x="5" y="19"/>
                  <a:pt x="5" y="19"/>
                  <a:pt x="5" y="19"/>
                </a:cubicBezTo>
                <a:cubicBezTo>
                  <a:pt x="5" y="19"/>
                  <a:pt x="5" y="19"/>
                  <a:pt x="5" y="19"/>
                </a:cubicBezTo>
                <a:cubicBezTo>
                  <a:pt x="6" y="19"/>
                  <a:pt x="7" y="19"/>
                  <a:pt x="8" y="19"/>
                </a:cubicBezTo>
                <a:cubicBezTo>
                  <a:pt x="10" y="20"/>
                  <a:pt x="10" y="21"/>
                  <a:pt x="9" y="22"/>
                </a:cubicBezTo>
                <a:cubicBezTo>
                  <a:pt x="9" y="23"/>
                  <a:pt x="9" y="25"/>
                  <a:pt x="9" y="27"/>
                </a:cubicBezTo>
                <a:cubicBezTo>
                  <a:pt x="9" y="28"/>
                  <a:pt x="10" y="29"/>
                  <a:pt x="11" y="30"/>
                </a:cubicBezTo>
                <a:cubicBezTo>
                  <a:pt x="13" y="30"/>
                  <a:pt x="14" y="31"/>
                  <a:pt x="14" y="32"/>
                </a:cubicBezTo>
                <a:cubicBezTo>
                  <a:pt x="15" y="33"/>
                  <a:pt x="16" y="35"/>
                  <a:pt x="18" y="37"/>
                </a:cubicBezTo>
                <a:cubicBezTo>
                  <a:pt x="18" y="38"/>
                  <a:pt x="21" y="41"/>
                  <a:pt x="21" y="39"/>
                </a:cubicBezTo>
                <a:cubicBezTo>
                  <a:pt x="21" y="38"/>
                  <a:pt x="21" y="37"/>
                  <a:pt x="21" y="36"/>
                </a:cubicBezTo>
                <a:cubicBezTo>
                  <a:pt x="21" y="35"/>
                  <a:pt x="21" y="34"/>
                  <a:pt x="21" y="34"/>
                </a:cubicBezTo>
                <a:cubicBezTo>
                  <a:pt x="21" y="33"/>
                  <a:pt x="21" y="32"/>
                  <a:pt x="21" y="31"/>
                </a:cubicBezTo>
                <a:cubicBezTo>
                  <a:pt x="21" y="29"/>
                  <a:pt x="21" y="28"/>
                  <a:pt x="24" y="24"/>
                </a:cubicBezTo>
                <a:cubicBezTo>
                  <a:pt x="25" y="24"/>
                  <a:pt x="25" y="23"/>
                  <a:pt x="25" y="23"/>
                </a:cubicBezTo>
                <a:cubicBezTo>
                  <a:pt x="25" y="23"/>
                  <a:pt x="25" y="23"/>
                  <a:pt x="25" y="23"/>
                </a:cubicBezTo>
                <a:cubicBezTo>
                  <a:pt x="25" y="22"/>
                  <a:pt x="25" y="21"/>
                  <a:pt x="25" y="21"/>
                </a:cubicBezTo>
                <a:cubicBezTo>
                  <a:pt x="24" y="20"/>
                  <a:pt x="23" y="19"/>
                  <a:pt x="23" y="19"/>
                </a:cubicBezTo>
                <a:cubicBezTo>
                  <a:pt x="21" y="18"/>
                  <a:pt x="20" y="18"/>
                  <a:pt x="19" y="18"/>
                </a:cubicBezTo>
                <a:cubicBezTo>
                  <a:pt x="19" y="18"/>
                  <a:pt x="19" y="18"/>
                  <a:pt x="19" y="18"/>
                </a:cubicBezTo>
                <a:cubicBezTo>
                  <a:pt x="15" y="18"/>
                  <a:pt x="13" y="18"/>
                  <a:pt x="13" y="15"/>
                </a:cubicBezTo>
                <a:cubicBezTo>
                  <a:pt x="13" y="13"/>
                  <a:pt x="16" y="12"/>
                  <a:pt x="18" y="10"/>
                </a:cubicBezTo>
                <a:cubicBezTo>
                  <a:pt x="19" y="9"/>
                  <a:pt x="19" y="7"/>
                  <a:pt x="19" y="5"/>
                </a:cubicBezTo>
                <a:cubicBezTo>
                  <a:pt x="20" y="4"/>
                  <a:pt x="20" y="4"/>
                  <a:pt x="20" y="4"/>
                </a:cubicBezTo>
                <a:cubicBezTo>
                  <a:pt x="16" y="5"/>
                  <a:pt x="13" y="7"/>
                  <a:pt x="10" y="10"/>
                </a:cubicBezTo>
                <a:cubicBezTo>
                  <a:pt x="10" y="10"/>
                  <a:pt x="10" y="10"/>
                  <a:pt x="10" y="10"/>
                </a:cubicBezTo>
                <a:cubicBezTo>
                  <a:pt x="8" y="12"/>
                  <a:pt x="6" y="16"/>
                  <a:pt x="5" y="19"/>
                </a:cubicBezTo>
                <a:close/>
                <a:moveTo>
                  <a:pt x="32" y="45"/>
                </a:moveTo>
                <a:cubicBezTo>
                  <a:pt x="32" y="45"/>
                  <a:pt x="32" y="45"/>
                  <a:pt x="32" y="45"/>
                </a:cubicBezTo>
                <a:cubicBezTo>
                  <a:pt x="29" y="45"/>
                  <a:pt x="27" y="45"/>
                  <a:pt x="24" y="46"/>
                </a:cubicBezTo>
                <a:cubicBezTo>
                  <a:pt x="24" y="46"/>
                  <a:pt x="23" y="46"/>
                  <a:pt x="23" y="46"/>
                </a:cubicBezTo>
                <a:cubicBezTo>
                  <a:pt x="24" y="46"/>
                  <a:pt x="25" y="46"/>
                  <a:pt x="25" y="46"/>
                </a:cubicBezTo>
                <a:cubicBezTo>
                  <a:pt x="28" y="46"/>
                  <a:pt x="30" y="46"/>
                  <a:pt x="32" y="45"/>
                </a:cubicBezTo>
                <a:close/>
                <a:moveTo>
                  <a:pt x="46" y="29"/>
                </a:moveTo>
                <a:cubicBezTo>
                  <a:pt x="46" y="29"/>
                  <a:pt x="46" y="29"/>
                  <a:pt x="46" y="29"/>
                </a:cubicBezTo>
                <a:cubicBezTo>
                  <a:pt x="46" y="29"/>
                  <a:pt x="46" y="29"/>
                  <a:pt x="46" y="29"/>
                </a:cubicBezTo>
                <a:cubicBezTo>
                  <a:pt x="46" y="28"/>
                  <a:pt x="47" y="26"/>
                  <a:pt x="47" y="25"/>
                </a:cubicBezTo>
                <a:cubicBezTo>
                  <a:pt x="47" y="19"/>
                  <a:pt x="44" y="14"/>
                  <a:pt x="40" y="10"/>
                </a:cubicBezTo>
                <a:cubicBezTo>
                  <a:pt x="40" y="10"/>
                  <a:pt x="40" y="10"/>
                  <a:pt x="40" y="10"/>
                </a:cubicBezTo>
                <a:cubicBezTo>
                  <a:pt x="37" y="7"/>
                  <a:pt x="33" y="5"/>
                  <a:pt x="29" y="4"/>
                </a:cubicBezTo>
                <a:cubicBezTo>
                  <a:pt x="30" y="5"/>
                  <a:pt x="31" y="6"/>
                  <a:pt x="31" y="8"/>
                </a:cubicBezTo>
                <a:cubicBezTo>
                  <a:pt x="31" y="8"/>
                  <a:pt x="31" y="8"/>
                  <a:pt x="31" y="8"/>
                </a:cubicBezTo>
                <a:cubicBezTo>
                  <a:pt x="31" y="8"/>
                  <a:pt x="31" y="8"/>
                  <a:pt x="31" y="9"/>
                </a:cubicBezTo>
                <a:cubicBezTo>
                  <a:pt x="31" y="9"/>
                  <a:pt x="32" y="9"/>
                  <a:pt x="33" y="9"/>
                </a:cubicBezTo>
                <a:cubicBezTo>
                  <a:pt x="34" y="9"/>
                  <a:pt x="35" y="9"/>
                  <a:pt x="36" y="11"/>
                </a:cubicBezTo>
                <a:cubicBezTo>
                  <a:pt x="36" y="12"/>
                  <a:pt x="35" y="13"/>
                  <a:pt x="34" y="14"/>
                </a:cubicBezTo>
                <a:cubicBezTo>
                  <a:pt x="33" y="16"/>
                  <a:pt x="32" y="16"/>
                  <a:pt x="33" y="18"/>
                </a:cubicBezTo>
                <a:cubicBezTo>
                  <a:pt x="33" y="19"/>
                  <a:pt x="34" y="20"/>
                  <a:pt x="35" y="20"/>
                </a:cubicBezTo>
                <a:cubicBezTo>
                  <a:pt x="36" y="21"/>
                  <a:pt x="36" y="21"/>
                  <a:pt x="37" y="21"/>
                </a:cubicBezTo>
                <a:cubicBezTo>
                  <a:pt x="43" y="23"/>
                  <a:pt x="41" y="27"/>
                  <a:pt x="40" y="31"/>
                </a:cubicBezTo>
                <a:cubicBezTo>
                  <a:pt x="39" y="33"/>
                  <a:pt x="39" y="35"/>
                  <a:pt x="39" y="36"/>
                </a:cubicBezTo>
                <a:cubicBezTo>
                  <a:pt x="40" y="36"/>
                  <a:pt x="40" y="36"/>
                  <a:pt x="40" y="36"/>
                </a:cubicBezTo>
                <a:cubicBezTo>
                  <a:pt x="40" y="35"/>
                  <a:pt x="41" y="35"/>
                  <a:pt x="42" y="34"/>
                </a:cubicBezTo>
                <a:cubicBezTo>
                  <a:pt x="43" y="33"/>
                  <a:pt x="45" y="31"/>
                  <a:pt x="46" y="29"/>
                </a:cubicBezTo>
                <a:close/>
                <a:moveTo>
                  <a:pt x="33" y="12"/>
                </a:moveTo>
                <a:cubicBezTo>
                  <a:pt x="33" y="12"/>
                  <a:pt x="33" y="12"/>
                  <a:pt x="33" y="12"/>
                </a:cubicBezTo>
                <a:cubicBezTo>
                  <a:pt x="33" y="11"/>
                  <a:pt x="33" y="11"/>
                  <a:pt x="33" y="11"/>
                </a:cubicBezTo>
                <a:cubicBezTo>
                  <a:pt x="33" y="11"/>
                  <a:pt x="33" y="11"/>
                  <a:pt x="3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3" name="Freeform 91"/>
          <p:cNvSpPr>
            <a:spLocks noEditPoints="1"/>
          </p:cNvSpPr>
          <p:nvPr/>
        </p:nvSpPr>
        <p:spPr bwMode="auto">
          <a:xfrm>
            <a:off x="4378325" y="1809750"/>
            <a:ext cx="152400" cy="152400"/>
          </a:xfrm>
          <a:custGeom>
            <a:avLst/>
            <a:gdLst>
              <a:gd name="T0" fmla="*/ 48 w 48"/>
              <a:gd name="T1" fmla="*/ 3 h 48"/>
              <a:gd name="T2" fmla="*/ 33 w 48"/>
              <a:gd name="T3" fmla="*/ 47 h 48"/>
              <a:gd name="T4" fmla="*/ 30 w 48"/>
              <a:gd name="T5" fmla="*/ 48 h 48"/>
              <a:gd name="T6" fmla="*/ 29 w 48"/>
              <a:gd name="T7" fmla="*/ 47 h 48"/>
              <a:gd name="T8" fmla="*/ 1 w 48"/>
              <a:gd name="T9" fmla="*/ 19 h 48"/>
              <a:gd name="T10" fmla="*/ 1 w 48"/>
              <a:gd name="T11" fmla="*/ 16 h 48"/>
              <a:gd name="T12" fmla="*/ 2 w 48"/>
              <a:gd name="T13" fmla="*/ 16 h 48"/>
              <a:gd name="T14" fmla="*/ 46 w 48"/>
              <a:gd name="T15" fmla="*/ 0 h 48"/>
              <a:gd name="T16" fmla="*/ 48 w 48"/>
              <a:gd name="T17" fmla="*/ 1 h 48"/>
              <a:gd name="T18" fmla="*/ 48 w 48"/>
              <a:gd name="T19" fmla="*/ 3 h 48"/>
              <a:gd name="T20" fmla="*/ 6 w 48"/>
              <a:gd name="T21" fmla="*/ 18 h 48"/>
              <a:gd name="T22" fmla="*/ 6 w 48"/>
              <a:gd name="T23" fmla="*/ 18 h 48"/>
              <a:gd name="T24" fmla="*/ 22 w 48"/>
              <a:gd name="T25" fmla="*/ 25 h 48"/>
              <a:gd name="T26" fmla="*/ 40 w 48"/>
              <a:gd name="T27" fmla="*/ 6 h 48"/>
              <a:gd name="T28" fmla="*/ 6 w 48"/>
              <a:gd name="T29" fmla="*/ 18 h 48"/>
              <a:gd name="T30" fmla="*/ 23 w 48"/>
              <a:gd name="T31" fmla="*/ 26 h 48"/>
              <a:gd name="T32" fmla="*/ 23 w 48"/>
              <a:gd name="T33" fmla="*/ 26 h 48"/>
              <a:gd name="T34" fmla="*/ 30 w 48"/>
              <a:gd name="T35" fmla="*/ 42 h 48"/>
              <a:gd name="T36" fmla="*/ 42 w 48"/>
              <a:gd name="T37" fmla="*/ 8 h 48"/>
              <a:gd name="T38" fmla="*/ 23 w 48"/>
              <a:gd name="T39" fmla="*/ 26 h 48"/>
              <a:gd name="T40" fmla="*/ 26 w 48"/>
              <a:gd name="T41" fmla="*/ 39 h 48"/>
              <a:gd name="T42" fmla="*/ 26 w 48"/>
              <a:gd name="T43" fmla="*/ 39 h 48"/>
              <a:gd name="T44" fmla="*/ 21 w 48"/>
              <a:gd name="T45" fmla="*/ 27 h 48"/>
              <a:gd name="T46" fmla="*/ 10 w 48"/>
              <a:gd name="T47" fmla="*/ 22 h 48"/>
              <a:gd name="T48" fmla="*/ 17 w 48"/>
              <a:gd name="T49" fmla="*/ 30 h 48"/>
              <a:gd name="T50" fmla="*/ 17 w 48"/>
              <a:gd name="T51" fmla="*/ 30 h 48"/>
              <a:gd name="T52" fmla="*/ 19 w 48"/>
              <a:gd name="T53" fmla="*/ 31 h 48"/>
              <a:gd name="T54" fmla="*/ 19 w 48"/>
              <a:gd name="T55" fmla="*/ 32 h 48"/>
              <a:gd name="T56" fmla="*/ 26 w 48"/>
              <a:gd name="T57"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48">
                <a:moveTo>
                  <a:pt x="48" y="3"/>
                </a:moveTo>
                <a:cubicBezTo>
                  <a:pt x="33" y="47"/>
                  <a:pt x="33" y="47"/>
                  <a:pt x="33" y="47"/>
                </a:cubicBezTo>
                <a:cubicBezTo>
                  <a:pt x="32" y="48"/>
                  <a:pt x="31" y="48"/>
                  <a:pt x="30" y="48"/>
                </a:cubicBezTo>
                <a:cubicBezTo>
                  <a:pt x="30" y="48"/>
                  <a:pt x="30" y="47"/>
                  <a:pt x="29" y="47"/>
                </a:cubicBezTo>
                <a:cubicBezTo>
                  <a:pt x="1" y="19"/>
                  <a:pt x="1" y="19"/>
                  <a:pt x="1" y="19"/>
                </a:cubicBezTo>
                <a:cubicBezTo>
                  <a:pt x="0" y="18"/>
                  <a:pt x="0" y="17"/>
                  <a:pt x="1" y="16"/>
                </a:cubicBezTo>
                <a:cubicBezTo>
                  <a:pt x="1" y="16"/>
                  <a:pt x="1" y="16"/>
                  <a:pt x="2" y="16"/>
                </a:cubicBezTo>
                <a:cubicBezTo>
                  <a:pt x="46" y="0"/>
                  <a:pt x="46" y="0"/>
                  <a:pt x="46" y="0"/>
                </a:cubicBezTo>
                <a:cubicBezTo>
                  <a:pt x="47" y="0"/>
                  <a:pt x="48" y="0"/>
                  <a:pt x="48" y="1"/>
                </a:cubicBezTo>
                <a:cubicBezTo>
                  <a:pt x="48" y="2"/>
                  <a:pt x="48" y="2"/>
                  <a:pt x="48" y="3"/>
                </a:cubicBezTo>
                <a:close/>
                <a:moveTo>
                  <a:pt x="6" y="18"/>
                </a:moveTo>
                <a:cubicBezTo>
                  <a:pt x="6" y="18"/>
                  <a:pt x="6" y="18"/>
                  <a:pt x="6" y="18"/>
                </a:cubicBezTo>
                <a:cubicBezTo>
                  <a:pt x="22" y="25"/>
                  <a:pt x="22" y="25"/>
                  <a:pt x="22" y="25"/>
                </a:cubicBezTo>
                <a:cubicBezTo>
                  <a:pt x="40" y="6"/>
                  <a:pt x="40" y="6"/>
                  <a:pt x="40" y="6"/>
                </a:cubicBezTo>
                <a:cubicBezTo>
                  <a:pt x="6" y="18"/>
                  <a:pt x="6" y="18"/>
                  <a:pt x="6" y="18"/>
                </a:cubicBezTo>
                <a:close/>
                <a:moveTo>
                  <a:pt x="23" y="26"/>
                </a:moveTo>
                <a:cubicBezTo>
                  <a:pt x="23" y="26"/>
                  <a:pt x="23" y="26"/>
                  <a:pt x="23" y="26"/>
                </a:cubicBezTo>
                <a:cubicBezTo>
                  <a:pt x="30" y="42"/>
                  <a:pt x="30" y="42"/>
                  <a:pt x="30" y="42"/>
                </a:cubicBezTo>
                <a:cubicBezTo>
                  <a:pt x="42" y="8"/>
                  <a:pt x="42" y="8"/>
                  <a:pt x="42" y="8"/>
                </a:cubicBezTo>
                <a:cubicBezTo>
                  <a:pt x="23" y="26"/>
                  <a:pt x="23" y="26"/>
                  <a:pt x="23" y="26"/>
                </a:cubicBezTo>
                <a:close/>
                <a:moveTo>
                  <a:pt x="26" y="39"/>
                </a:moveTo>
                <a:cubicBezTo>
                  <a:pt x="26" y="39"/>
                  <a:pt x="26" y="39"/>
                  <a:pt x="26" y="39"/>
                </a:cubicBezTo>
                <a:cubicBezTo>
                  <a:pt x="21" y="27"/>
                  <a:pt x="21" y="27"/>
                  <a:pt x="21" y="27"/>
                </a:cubicBezTo>
                <a:cubicBezTo>
                  <a:pt x="10" y="22"/>
                  <a:pt x="10" y="22"/>
                  <a:pt x="10" y="22"/>
                </a:cubicBezTo>
                <a:cubicBezTo>
                  <a:pt x="17" y="30"/>
                  <a:pt x="17" y="30"/>
                  <a:pt x="17" y="30"/>
                </a:cubicBezTo>
                <a:cubicBezTo>
                  <a:pt x="17" y="30"/>
                  <a:pt x="17" y="30"/>
                  <a:pt x="17" y="30"/>
                </a:cubicBezTo>
                <a:cubicBezTo>
                  <a:pt x="19" y="31"/>
                  <a:pt x="19" y="31"/>
                  <a:pt x="19" y="31"/>
                </a:cubicBezTo>
                <a:cubicBezTo>
                  <a:pt x="19" y="32"/>
                  <a:pt x="19" y="32"/>
                  <a:pt x="19" y="32"/>
                </a:cubicBezTo>
                <a:cubicBezTo>
                  <a:pt x="26" y="39"/>
                  <a:pt x="26" y="39"/>
                  <a:pt x="26"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4" name="Freeform 92"/>
          <p:cNvSpPr>
            <a:spLocks noEditPoints="1"/>
          </p:cNvSpPr>
          <p:nvPr/>
        </p:nvSpPr>
        <p:spPr bwMode="auto">
          <a:xfrm>
            <a:off x="4397375" y="2122488"/>
            <a:ext cx="117475" cy="158750"/>
          </a:xfrm>
          <a:custGeom>
            <a:avLst/>
            <a:gdLst>
              <a:gd name="T0" fmla="*/ 2 w 37"/>
              <a:gd name="T1" fmla="*/ 0 h 50"/>
              <a:gd name="T2" fmla="*/ 37 w 37"/>
              <a:gd name="T3" fmla="*/ 2 h 50"/>
              <a:gd name="T4" fmla="*/ 37 w 37"/>
              <a:gd name="T5" fmla="*/ 48 h 50"/>
              <a:gd name="T6" fmla="*/ 35 w 37"/>
              <a:gd name="T7" fmla="*/ 50 h 50"/>
              <a:gd name="T8" fmla="*/ 0 w 37"/>
              <a:gd name="T9" fmla="*/ 48 h 50"/>
              <a:gd name="T10" fmla="*/ 0 w 37"/>
              <a:gd name="T11" fmla="*/ 2 h 50"/>
              <a:gd name="T12" fmla="*/ 15 w 37"/>
              <a:gd name="T13" fmla="*/ 15 h 50"/>
              <a:gd name="T14" fmla="*/ 18 w 37"/>
              <a:gd name="T15" fmla="*/ 17 h 50"/>
              <a:gd name="T16" fmla="*/ 20 w 37"/>
              <a:gd name="T17" fmla="*/ 15 h 50"/>
              <a:gd name="T18" fmla="*/ 21 w 37"/>
              <a:gd name="T19" fmla="*/ 12 h 50"/>
              <a:gd name="T20" fmla="*/ 26 w 37"/>
              <a:gd name="T21" fmla="*/ 12 h 50"/>
              <a:gd name="T22" fmla="*/ 23 w 37"/>
              <a:gd name="T23" fmla="*/ 18 h 50"/>
              <a:gd name="T24" fmla="*/ 20 w 37"/>
              <a:gd name="T25" fmla="*/ 19 h 50"/>
              <a:gd name="T26" fmla="*/ 20 w 37"/>
              <a:gd name="T27" fmla="*/ 23 h 50"/>
              <a:gd name="T28" fmla="*/ 23 w 37"/>
              <a:gd name="T29" fmla="*/ 23 h 50"/>
              <a:gd name="T30" fmla="*/ 27 w 37"/>
              <a:gd name="T31" fmla="*/ 27 h 50"/>
              <a:gd name="T32" fmla="*/ 23 w 37"/>
              <a:gd name="T33" fmla="*/ 31 h 50"/>
              <a:gd name="T34" fmla="*/ 21 w 37"/>
              <a:gd name="T35" fmla="*/ 29 h 50"/>
              <a:gd name="T36" fmla="*/ 20 w 37"/>
              <a:gd name="T37" fmla="*/ 26 h 50"/>
              <a:gd name="T38" fmla="*/ 15 w 37"/>
              <a:gd name="T39" fmla="*/ 26 h 50"/>
              <a:gd name="T40" fmla="*/ 9 w 37"/>
              <a:gd name="T41" fmla="*/ 21 h 50"/>
              <a:gd name="T42" fmla="*/ 15 w 37"/>
              <a:gd name="T43" fmla="*/ 15 h 50"/>
              <a:gd name="T44" fmla="*/ 15 w 37"/>
              <a:gd name="T45" fmla="*/ 18 h 50"/>
              <a:gd name="T46" fmla="*/ 11 w 37"/>
              <a:gd name="T47" fmla="*/ 21 h 50"/>
              <a:gd name="T48" fmla="*/ 18 w 37"/>
              <a:gd name="T49" fmla="*/ 21 h 50"/>
              <a:gd name="T50" fmla="*/ 25 w 37"/>
              <a:gd name="T51" fmla="*/ 14 h 50"/>
              <a:gd name="T52" fmla="*/ 23 w 37"/>
              <a:gd name="T53" fmla="*/ 13 h 50"/>
              <a:gd name="T54" fmla="*/ 22 w 37"/>
              <a:gd name="T55" fmla="*/ 14 h 50"/>
              <a:gd name="T56" fmla="*/ 23 w 37"/>
              <a:gd name="T57" fmla="*/ 16 h 50"/>
              <a:gd name="T58" fmla="*/ 25 w 37"/>
              <a:gd name="T59" fmla="*/ 14 h 50"/>
              <a:gd name="T60" fmla="*/ 25 w 37"/>
              <a:gd name="T61" fmla="*/ 26 h 50"/>
              <a:gd name="T62" fmla="*/ 22 w 37"/>
              <a:gd name="T63" fmla="*/ 26 h 50"/>
              <a:gd name="T64" fmla="*/ 22 w 37"/>
              <a:gd name="T65" fmla="*/ 27 h 50"/>
              <a:gd name="T66" fmla="*/ 23 w 37"/>
              <a:gd name="T67" fmla="*/ 28 h 50"/>
              <a:gd name="T68" fmla="*/ 25 w 37"/>
              <a:gd name="T69" fmla="*/ 27 h 50"/>
              <a:gd name="T70" fmla="*/ 12 w 37"/>
              <a:gd name="T71" fmla="*/ 43 h 50"/>
              <a:gd name="T72" fmla="*/ 11 w 37"/>
              <a:gd name="T73" fmla="*/ 42 h 50"/>
              <a:gd name="T74" fmla="*/ 25 w 37"/>
              <a:gd name="T75" fmla="*/ 40 h 50"/>
              <a:gd name="T76" fmla="*/ 25 w 37"/>
              <a:gd name="T77" fmla="*/ 43 h 50"/>
              <a:gd name="T78" fmla="*/ 33 w 37"/>
              <a:gd name="T79" fmla="*/ 4 h 50"/>
              <a:gd name="T80" fmla="*/ 3 w 37"/>
              <a:gd name="T81" fmla="*/ 4 h 50"/>
              <a:gd name="T82" fmla="*/ 33 w 37"/>
              <a:gd name="T8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50">
                <a:moveTo>
                  <a:pt x="2" y="0"/>
                </a:moveTo>
                <a:cubicBezTo>
                  <a:pt x="2" y="0"/>
                  <a:pt x="2" y="0"/>
                  <a:pt x="2" y="0"/>
                </a:cubicBezTo>
                <a:cubicBezTo>
                  <a:pt x="35" y="0"/>
                  <a:pt x="35" y="0"/>
                  <a:pt x="35" y="0"/>
                </a:cubicBezTo>
                <a:cubicBezTo>
                  <a:pt x="36" y="0"/>
                  <a:pt x="37" y="1"/>
                  <a:pt x="37" y="2"/>
                </a:cubicBezTo>
                <a:cubicBezTo>
                  <a:pt x="37" y="2"/>
                  <a:pt x="37" y="2"/>
                  <a:pt x="37" y="2"/>
                </a:cubicBezTo>
                <a:cubicBezTo>
                  <a:pt x="37" y="48"/>
                  <a:pt x="37" y="48"/>
                  <a:pt x="37" y="48"/>
                </a:cubicBezTo>
                <a:cubicBezTo>
                  <a:pt x="37" y="49"/>
                  <a:pt x="36" y="50"/>
                  <a:pt x="35" y="50"/>
                </a:cubicBezTo>
                <a:cubicBezTo>
                  <a:pt x="35" y="50"/>
                  <a:pt x="35" y="50"/>
                  <a:pt x="35" y="50"/>
                </a:cubicBezTo>
                <a:cubicBezTo>
                  <a:pt x="2" y="50"/>
                  <a:pt x="2" y="50"/>
                  <a:pt x="2" y="50"/>
                </a:cubicBezTo>
                <a:cubicBezTo>
                  <a:pt x="0" y="50"/>
                  <a:pt x="0" y="49"/>
                  <a:pt x="0" y="48"/>
                </a:cubicBezTo>
                <a:cubicBezTo>
                  <a:pt x="0" y="48"/>
                  <a:pt x="0" y="48"/>
                  <a:pt x="0" y="48"/>
                </a:cubicBezTo>
                <a:cubicBezTo>
                  <a:pt x="0" y="2"/>
                  <a:pt x="0" y="2"/>
                  <a:pt x="0" y="2"/>
                </a:cubicBezTo>
                <a:cubicBezTo>
                  <a:pt x="0" y="1"/>
                  <a:pt x="0" y="0"/>
                  <a:pt x="2" y="0"/>
                </a:cubicBezTo>
                <a:close/>
                <a:moveTo>
                  <a:pt x="15" y="15"/>
                </a:moveTo>
                <a:cubicBezTo>
                  <a:pt x="15" y="15"/>
                  <a:pt x="15" y="15"/>
                  <a:pt x="15" y="15"/>
                </a:cubicBezTo>
                <a:cubicBezTo>
                  <a:pt x="16" y="15"/>
                  <a:pt x="17" y="16"/>
                  <a:pt x="18" y="17"/>
                </a:cubicBezTo>
                <a:cubicBezTo>
                  <a:pt x="20" y="16"/>
                  <a:pt x="20" y="16"/>
                  <a:pt x="20" y="16"/>
                </a:cubicBezTo>
                <a:cubicBezTo>
                  <a:pt x="20" y="15"/>
                  <a:pt x="20" y="15"/>
                  <a:pt x="20" y="15"/>
                </a:cubicBezTo>
                <a:cubicBezTo>
                  <a:pt x="20" y="14"/>
                  <a:pt x="20" y="13"/>
                  <a:pt x="21" y="12"/>
                </a:cubicBezTo>
                <a:cubicBezTo>
                  <a:pt x="21" y="12"/>
                  <a:pt x="21" y="12"/>
                  <a:pt x="21" y="12"/>
                </a:cubicBezTo>
                <a:cubicBezTo>
                  <a:pt x="22" y="11"/>
                  <a:pt x="22" y="11"/>
                  <a:pt x="23" y="11"/>
                </a:cubicBezTo>
                <a:cubicBezTo>
                  <a:pt x="25" y="11"/>
                  <a:pt x="25" y="11"/>
                  <a:pt x="26" y="12"/>
                </a:cubicBezTo>
                <a:cubicBezTo>
                  <a:pt x="27" y="13"/>
                  <a:pt x="27" y="14"/>
                  <a:pt x="27" y="15"/>
                </a:cubicBezTo>
                <a:cubicBezTo>
                  <a:pt x="27" y="17"/>
                  <a:pt x="26" y="18"/>
                  <a:pt x="23" y="18"/>
                </a:cubicBezTo>
                <a:cubicBezTo>
                  <a:pt x="23" y="18"/>
                  <a:pt x="22" y="18"/>
                  <a:pt x="21" y="18"/>
                </a:cubicBezTo>
                <a:cubicBezTo>
                  <a:pt x="20" y="19"/>
                  <a:pt x="20" y="19"/>
                  <a:pt x="20" y="19"/>
                </a:cubicBezTo>
                <a:cubicBezTo>
                  <a:pt x="20" y="19"/>
                  <a:pt x="20" y="20"/>
                  <a:pt x="20" y="21"/>
                </a:cubicBezTo>
                <a:cubicBezTo>
                  <a:pt x="20" y="21"/>
                  <a:pt x="20" y="22"/>
                  <a:pt x="20" y="23"/>
                </a:cubicBezTo>
                <a:cubicBezTo>
                  <a:pt x="21" y="24"/>
                  <a:pt x="21" y="24"/>
                  <a:pt x="21" y="24"/>
                </a:cubicBezTo>
                <a:cubicBezTo>
                  <a:pt x="22" y="23"/>
                  <a:pt x="23" y="23"/>
                  <a:pt x="23" y="23"/>
                </a:cubicBezTo>
                <a:cubicBezTo>
                  <a:pt x="25" y="23"/>
                  <a:pt x="25" y="23"/>
                  <a:pt x="26" y="24"/>
                </a:cubicBezTo>
                <a:cubicBezTo>
                  <a:pt x="27" y="25"/>
                  <a:pt x="27" y="26"/>
                  <a:pt x="27" y="27"/>
                </a:cubicBezTo>
                <a:cubicBezTo>
                  <a:pt x="27" y="28"/>
                  <a:pt x="27" y="29"/>
                  <a:pt x="26" y="29"/>
                </a:cubicBezTo>
                <a:cubicBezTo>
                  <a:pt x="25" y="30"/>
                  <a:pt x="25" y="31"/>
                  <a:pt x="23" y="31"/>
                </a:cubicBezTo>
                <a:cubicBezTo>
                  <a:pt x="22" y="31"/>
                  <a:pt x="21" y="30"/>
                  <a:pt x="21" y="29"/>
                </a:cubicBezTo>
                <a:cubicBezTo>
                  <a:pt x="21" y="29"/>
                  <a:pt x="21" y="29"/>
                  <a:pt x="21" y="29"/>
                </a:cubicBezTo>
                <a:cubicBezTo>
                  <a:pt x="20" y="29"/>
                  <a:pt x="20" y="28"/>
                  <a:pt x="20" y="27"/>
                </a:cubicBezTo>
                <a:cubicBezTo>
                  <a:pt x="20" y="26"/>
                  <a:pt x="20" y="26"/>
                  <a:pt x="20" y="26"/>
                </a:cubicBezTo>
                <a:cubicBezTo>
                  <a:pt x="18" y="25"/>
                  <a:pt x="18" y="25"/>
                  <a:pt x="18" y="25"/>
                </a:cubicBezTo>
                <a:cubicBezTo>
                  <a:pt x="17" y="25"/>
                  <a:pt x="16" y="26"/>
                  <a:pt x="15" y="26"/>
                </a:cubicBezTo>
                <a:cubicBezTo>
                  <a:pt x="13" y="26"/>
                  <a:pt x="12" y="25"/>
                  <a:pt x="11" y="24"/>
                </a:cubicBezTo>
                <a:cubicBezTo>
                  <a:pt x="10" y="23"/>
                  <a:pt x="9" y="22"/>
                  <a:pt x="9" y="21"/>
                </a:cubicBezTo>
                <a:cubicBezTo>
                  <a:pt x="9" y="19"/>
                  <a:pt x="10" y="18"/>
                  <a:pt x="11" y="17"/>
                </a:cubicBezTo>
                <a:cubicBezTo>
                  <a:pt x="12" y="16"/>
                  <a:pt x="13" y="15"/>
                  <a:pt x="15" y="15"/>
                </a:cubicBezTo>
                <a:close/>
                <a:moveTo>
                  <a:pt x="15" y="18"/>
                </a:moveTo>
                <a:cubicBezTo>
                  <a:pt x="15" y="18"/>
                  <a:pt x="15" y="18"/>
                  <a:pt x="15" y="18"/>
                </a:cubicBezTo>
                <a:cubicBezTo>
                  <a:pt x="14" y="18"/>
                  <a:pt x="13" y="18"/>
                  <a:pt x="12" y="18"/>
                </a:cubicBezTo>
                <a:cubicBezTo>
                  <a:pt x="12" y="19"/>
                  <a:pt x="11" y="20"/>
                  <a:pt x="11" y="21"/>
                </a:cubicBezTo>
                <a:cubicBezTo>
                  <a:pt x="11" y="22"/>
                  <a:pt x="13" y="24"/>
                  <a:pt x="15" y="24"/>
                </a:cubicBezTo>
                <a:cubicBezTo>
                  <a:pt x="16" y="24"/>
                  <a:pt x="18" y="22"/>
                  <a:pt x="18" y="21"/>
                </a:cubicBezTo>
                <a:cubicBezTo>
                  <a:pt x="18" y="19"/>
                  <a:pt x="16" y="18"/>
                  <a:pt x="15" y="18"/>
                </a:cubicBezTo>
                <a:close/>
                <a:moveTo>
                  <a:pt x="25" y="14"/>
                </a:moveTo>
                <a:cubicBezTo>
                  <a:pt x="25" y="14"/>
                  <a:pt x="25" y="14"/>
                  <a:pt x="25" y="14"/>
                </a:cubicBezTo>
                <a:cubicBezTo>
                  <a:pt x="24" y="13"/>
                  <a:pt x="24" y="13"/>
                  <a:pt x="23" y="13"/>
                </a:cubicBezTo>
                <a:cubicBezTo>
                  <a:pt x="23" y="13"/>
                  <a:pt x="23" y="13"/>
                  <a:pt x="22" y="14"/>
                </a:cubicBezTo>
                <a:cubicBezTo>
                  <a:pt x="22" y="14"/>
                  <a:pt x="22" y="14"/>
                  <a:pt x="22" y="14"/>
                </a:cubicBezTo>
                <a:cubicBezTo>
                  <a:pt x="22" y="14"/>
                  <a:pt x="22" y="14"/>
                  <a:pt x="22" y="15"/>
                </a:cubicBezTo>
                <a:cubicBezTo>
                  <a:pt x="22" y="15"/>
                  <a:pt x="23" y="16"/>
                  <a:pt x="23" y="16"/>
                </a:cubicBezTo>
                <a:cubicBezTo>
                  <a:pt x="24" y="16"/>
                  <a:pt x="25" y="15"/>
                  <a:pt x="25" y="15"/>
                </a:cubicBezTo>
                <a:cubicBezTo>
                  <a:pt x="25" y="14"/>
                  <a:pt x="25" y="14"/>
                  <a:pt x="25" y="14"/>
                </a:cubicBezTo>
                <a:close/>
                <a:moveTo>
                  <a:pt x="25" y="26"/>
                </a:moveTo>
                <a:cubicBezTo>
                  <a:pt x="25" y="26"/>
                  <a:pt x="25" y="26"/>
                  <a:pt x="25" y="26"/>
                </a:cubicBezTo>
                <a:cubicBezTo>
                  <a:pt x="24" y="25"/>
                  <a:pt x="24" y="25"/>
                  <a:pt x="23" y="25"/>
                </a:cubicBezTo>
                <a:cubicBezTo>
                  <a:pt x="23" y="25"/>
                  <a:pt x="23" y="25"/>
                  <a:pt x="22" y="26"/>
                </a:cubicBezTo>
                <a:cubicBezTo>
                  <a:pt x="22" y="26"/>
                  <a:pt x="22" y="26"/>
                  <a:pt x="22" y="26"/>
                </a:cubicBezTo>
                <a:cubicBezTo>
                  <a:pt x="22" y="26"/>
                  <a:pt x="22" y="26"/>
                  <a:pt x="22" y="27"/>
                </a:cubicBezTo>
                <a:cubicBezTo>
                  <a:pt x="22" y="27"/>
                  <a:pt x="22" y="27"/>
                  <a:pt x="22" y="28"/>
                </a:cubicBezTo>
                <a:cubicBezTo>
                  <a:pt x="23" y="28"/>
                  <a:pt x="23" y="28"/>
                  <a:pt x="23" y="28"/>
                </a:cubicBezTo>
                <a:cubicBezTo>
                  <a:pt x="24" y="28"/>
                  <a:pt x="24" y="28"/>
                  <a:pt x="25" y="28"/>
                </a:cubicBezTo>
                <a:cubicBezTo>
                  <a:pt x="25" y="27"/>
                  <a:pt x="25" y="27"/>
                  <a:pt x="25" y="27"/>
                </a:cubicBezTo>
                <a:cubicBezTo>
                  <a:pt x="25" y="26"/>
                  <a:pt x="25" y="26"/>
                  <a:pt x="25" y="26"/>
                </a:cubicBezTo>
                <a:close/>
                <a:moveTo>
                  <a:pt x="12" y="43"/>
                </a:moveTo>
                <a:cubicBezTo>
                  <a:pt x="12" y="43"/>
                  <a:pt x="12" y="43"/>
                  <a:pt x="12" y="43"/>
                </a:cubicBezTo>
                <a:cubicBezTo>
                  <a:pt x="11" y="43"/>
                  <a:pt x="11" y="42"/>
                  <a:pt x="11" y="42"/>
                </a:cubicBezTo>
                <a:cubicBezTo>
                  <a:pt x="11" y="41"/>
                  <a:pt x="11" y="40"/>
                  <a:pt x="12" y="40"/>
                </a:cubicBezTo>
                <a:cubicBezTo>
                  <a:pt x="25" y="40"/>
                  <a:pt x="25" y="40"/>
                  <a:pt x="25" y="40"/>
                </a:cubicBezTo>
                <a:cubicBezTo>
                  <a:pt x="25" y="40"/>
                  <a:pt x="26" y="41"/>
                  <a:pt x="26" y="42"/>
                </a:cubicBezTo>
                <a:cubicBezTo>
                  <a:pt x="26" y="42"/>
                  <a:pt x="25" y="43"/>
                  <a:pt x="25" y="43"/>
                </a:cubicBezTo>
                <a:cubicBezTo>
                  <a:pt x="12" y="43"/>
                  <a:pt x="12" y="43"/>
                  <a:pt x="12" y="43"/>
                </a:cubicBezTo>
                <a:close/>
                <a:moveTo>
                  <a:pt x="33" y="4"/>
                </a:moveTo>
                <a:cubicBezTo>
                  <a:pt x="33" y="4"/>
                  <a:pt x="33" y="4"/>
                  <a:pt x="33" y="4"/>
                </a:cubicBezTo>
                <a:cubicBezTo>
                  <a:pt x="3" y="4"/>
                  <a:pt x="3" y="4"/>
                  <a:pt x="3" y="4"/>
                </a:cubicBezTo>
                <a:cubicBezTo>
                  <a:pt x="3" y="46"/>
                  <a:pt x="3" y="46"/>
                  <a:pt x="3" y="46"/>
                </a:cubicBezTo>
                <a:cubicBezTo>
                  <a:pt x="33" y="46"/>
                  <a:pt x="33" y="46"/>
                  <a:pt x="33" y="46"/>
                </a:cubicBezTo>
                <a:cubicBezTo>
                  <a:pt x="33" y="4"/>
                  <a:pt x="33" y="4"/>
                  <a:pt x="33"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5" name="Freeform 93"/>
          <p:cNvSpPr>
            <a:spLocks noEditPoints="1"/>
          </p:cNvSpPr>
          <p:nvPr/>
        </p:nvSpPr>
        <p:spPr bwMode="auto">
          <a:xfrm>
            <a:off x="415925" y="2443163"/>
            <a:ext cx="158750" cy="158750"/>
          </a:xfrm>
          <a:custGeom>
            <a:avLst/>
            <a:gdLst>
              <a:gd name="T0" fmla="*/ 2 w 50"/>
              <a:gd name="T1" fmla="*/ 0 h 50"/>
              <a:gd name="T2" fmla="*/ 37 w 50"/>
              <a:gd name="T3" fmla="*/ 2 h 50"/>
              <a:gd name="T4" fmla="*/ 37 w 50"/>
              <a:gd name="T5" fmla="*/ 7 h 50"/>
              <a:gd name="T6" fmla="*/ 48 w 50"/>
              <a:gd name="T7" fmla="*/ 8 h 50"/>
              <a:gd name="T8" fmla="*/ 50 w 50"/>
              <a:gd name="T9" fmla="*/ 27 h 50"/>
              <a:gd name="T10" fmla="*/ 45 w 50"/>
              <a:gd name="T11" fmla="*/ 32 h 50"/>
              <a:gd name="T12" fmla="*/ 30 w 50"/>
              <a:gd name="T13" fmla="*/ 36 h 50"/>
              <a:gd name="T14" fmla="*/ 28 w 50"/>
              <a:gd name="T15" fmla="*/ 36 h 50"/>
              <a:gd name="T16" fmla="*/ 22 w 50"/>
              <a:gd name="T17" fmla="*/ 31 h 50"/>
              <a:gd name="T18" fmla="*/ 21 w 50"/>
              <a:gd name="T19" fmla="*/ 12 h 50"/>
              <a:gd name="T20" fmla="*/ 26 w 50"/>
              <a:gd name="T21" fmla="*/ 7 h 50"/>
              <a:gd name="T22" fmla="*/ 33 w 50"/>
              <a:gd name="T23" fmla="*/ 4 h 50"/>
              <a:gd name="T24" fmla="*/ 4 w 50"/>
              <a:gd name="T25" fmla="*/ 47 h 50"/>
              <a:gd name="T26" fmla="*/ 33 w 50"/>
              <a:gd name="T27" fmla="*/ 38 h 50"/>
              <a:gd name="T28" fmla="*/ 37 w 50"/>
              <a:gd name="T29" fmla="*/ 38 h 50"/>
              <a:gd name="T30" fmla="*/ 35 w 50"/>
              <a:gd name="T31" fmla="*/ 50 h 50"/>
              <a:gd name="T32" fmla="*/ 2 w 50"/>
              <a:gd name="T33" fmla="*/ 50 h 50"/>
              <a:gd name="T34" fmla="*/ 0 w 50"/>
              <a:gd name="T35" fmla="*/ 48 h 50"/>
              <a:gd name="T36" fmla="*/ 2 w 50"/>
              <a:gd name="T37" fmla="*/ 0 h 50"/>
              <a:gd name="T38" fmla="*/ 45 w 50"/>
              <a:gd name="T39" fmla="*/ 9 h 50"/>
              <a:gd name="T40" fmla="*/ 24 w 50"/>
              <a:gd name="T41" fmla="*/ 10 h 50"/>
              <a:gd name="T42" fmla="*/ 23 w 50"/>
              <a:gd name="T43" fmla="*/ 27 h 50"/>
              <a:gd name="T44" fmla="*/ 26 w 50"/>
              <a:gd name="T45" fmla="*/ 30 h 50"/>
              <a:gd name="T46" fmla="*/ 26 w 50"/>
              <a:gd name="T47" fmla="*/ 30 h 50"/>
              <a:gd name="T48" fmla="*/ 29 w 50"/>
              <a:gd name="T49" fmla="*/ 33 h 50"/>
              <a:gd name="T50" fmla="*/ 32 w 50"/>
              <a:gd name="T51" fmla="*/ 30 h 50"/>
              <a:gd name="T52" fmla="*/ 47 w 50"/>
              <a:gd name="T53" fmla="*/ 29 h 50"/>
              <a:gd name="T54" fmla="*/ 48 w 50"/>
              <a:gd name="T55" fmla="*/ 12 h 50"/>
              <a:gd name="T56" fmla="*/ 45 w 50"/>
              <a:gd name="T57" fmla="*/ 9 h 50"/>
              <a:gd name="T58" fmla="*/ 28 w 50"/>
              <a:gd name="T59" fmla="*/ 21 h 50"/>
              <a:gd name="T60" fmla="*/ 28 w 50"/>
              <a:gd name="T61" fmla="*/ 14 h 50"/>
              <a:gd name="T62" fmla="*/ 43 w 50"/>
              <a:gd name="T63" fmla="*/ 14 h 50"/>
              <a:gd name="T64" fmla="*/ 42 w 50"/>
              <a:gd name="T65" fmla="*/ 21 h 50"/>
              <a:gd name="T66" fmla="*/ 34 w 50"/>
              <a:gd name="T67" fmla="*/ 27 h 50"/>
              <a:gd name="T68" fmla="*/ 30 w 50"/>
              <a:gd name="T69" fmla="*/ 19 h 50"/>
              <a:gd name="T70" fmla="*/ 35 w 50"/>
              <a:gd name="T71" fmla="*/ 24 h 50"/>
              <a:gd name="T72" fmla="*/ 41 w 50"/>
              <a:gd name="T73" fmla="*/ 19 h 50"/>
              <a:gd name="T74" fmla="*/ 41 w 50"/>
              <a:gd name="T75" fmla="*/ 15 h 50"/>
              <a:gd name="T76" fmla="*/ 36 w 50"/>
              <a:gd name="T77" fmla="*/ 15 h 50"/>
              <a:gd name="T78" fmla="*/ 34 w 50"/>
              <a:gd name="T79" fmla="*/ 15 h 50"/>
              <a:gd name="T80" fmla="*/ 30 w 50"/>
              <a:gd name="T81" fmla="*/ 19 h 50"/>
              <a:gd name="T82" fmla="*/ 12 w 50"/>
              <a:gd name="T83" fmla="*/ 43 h 50"/>
              <a:gd name="T84" fmla="*/ 11 w 50"/>
              <a:gd name="T85" fmla="*/ 42 h 50"/>
              <a:gd name="T86" fmla="*/ 25 w 50"/>
              <a:gd name="T87" fmla="*/ 41 h 50"/>
              <a:gd name="T88" fmla="*/ 25 w 50"/>
              <a:gd name="T89"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50">
                <a:moveTo>
                  <a:pt x="2" y="0"/>
                </a:moveTo>
                <a:cubicBezTo>
                  <a:pt x="2" y="0"/>
                  <a:pt x="2" y="0"/>
                  <a:pt x="2" y="0"/>
                </a:cubicBezTo>
                <a:cubicBezTo>
                  <a:pt x="35" y="0"/>
                  <a:pt x="35" y="0"/>
                  <a:pt x="35" y="0"/>
                </a:cubicBezTo>
                <a:cubicBezTo>
                  <a:pt x="36" y="0"/>
                  <a:pt x="37" y="1"/>
                  <a:pt x="37" y="2"/>
                </a:cubicBezTo>
                <a:cubicBezTo>
                  <a:pt x="37" y="2"/>
                  <a:pt x="37" y="2"/>
                  <a:pt x="37" y="2"/>
                </a:cubicBezTo>
                <a:cubicBezTo>
                  <a:pt x="37" y="7"/>
                  <a:pt x="37" y="7"/>
                  <a:pt x="37" y="7"/>
                </a:cubicBezTo>
                <a:cubicBezTo>
                  <a:pt x="45" y="7"/>
                  <a:pt x="45" y="7"/>
                  <a:pt x="45" y="7"/>
                </a:cubicBezTo>
                <a:cubicBezTo>
                  <a:pt x="46" y="7"/>
                  <a:pt x="47" y="7"/>
                  <a:pt x="48" y="8"/>
                </a:cubicBezTo>
                <a:cubicBezTo>
                  <a:pt x="49" y="9"/>
                  <a:pt x="50" y="11"/>
                  <a:pt x="50" y="12"/>
                </a:cubicBezTo>
                <a:cubicBezTo>
                  <a:pt x="50" y="27"/>
                  <a:pt x="50" y="27"/>
                  <a:pt x="50" y="27"/>
                </a:cubicBezTo>
                <a:cubicBezTo>
                  <a:pt x="50" y="28"/>
                  <a:pt x="49" y="30"/>
                  <a:pt x="48" y="31"/>
                </a:cubicBezTo>
                <a:cubicBezTo>
                  <a:pt x="47" y="32"/>
                  <a:pt x="46" y="32"/>
                  <a:pt x="45" y="32"/>
                </a:cubicBezTo>
                <a:cubicBezTo>
                  <a:pt x="32" y="32"/>
                  <a:pt x="32" y="32"/>
                  <a:pt x="32" y="32"/>
                </a:cubicBezTo>
                <a:cubicBezTo>
                  <a:pt x="30" y="36"/>
                  <a:pt x="30" y="36"/>
                  <a:pt x="30" y="36"/>
                </a:cubicBezTo>
                <a:cubicBezTo>
                  <a:pt x="30" y="36"/>
                  <a:pt x="29" y="37"/>
                  <a:pt x="28" y="36"/>
                </a:cubicBezTo>
                <a:cubicBezTo>
                  <a:pt x="28" y="36"/>
                  <a:pt x="28" y="36"/>
                  <a:pt x="28" y="36"/>
                </a:cubicBezTo>
                <a:cubicBezTo>
                  <a:pt x="26" y="32"/>
                  <a:pt x="26" y="32"/>
                  <a:pt x="26" y="32"/>
                </a:cubicBezTo>
                <a:cubicBezTo>
                  <a:pt x="24" y="32"/>
                  <a:pt x="23" y="32"/>
                  <a:pt x="22" y="31"/>
                </a:cubicBezTo>
                <a:cubicBezTo>
                  <a:pt x="21" y="30"/>
                  <a:pt x="21" y="28"/>
                  <a:pt x="21" y="27"/>
                </a:cubicBezTo>
                <a:cubicBezTo>
                  <a:pt x="21" y="12"/>
                  <a:pt x="21" y="12"/>
                  <a:pt x="21" y="12"/>
                </a:cubicBezTo>
                <a:cubicBezTo>
                  <a:pt x="21" y="11"/>
                  <a:pt x="21" y="9"/>
                  <a:pt x="22" y="8"/>
                </a:cubicBezTo>
                <a:cubicBezTo>
                  <a:pt x="23" y="7"/>
                  <a:pt x="25" y="7"/>
                  <a:pt x="26" y="7"/>
                </a:cubicBezTo>
                <a:cubicBezTo>
                  <a:pt x="33" y="7"/>
                  <a:pt x="33" y="7"/>
                  <a:pt x="33" y="7"/>
                </a:cubicBezTo>
                <a:cubicBezTo>
                  <a:pt x="33" y="4"/>
                  <a:pt x="33" y="4"/>
                  <a:pt x="33" y="4"/>
                </a:cubicBezTo>
                <a:cubicBezTo>
                  <a:pt x="4" y="4"/>
                  <a:pt x="4" y="4"/>
                  <a:pt x="4" y="4"/>
                </a:cubicBezTo>
                <a:cubicBezTo>
                  <a:pt x="4" y="47"/>
                  <a:pt x="4" y="47"/>
                  <a:pt x="4" y="47"/>
                </a:cubicBezTo>
                <a:cubicBezTo>
                  <a:pt x="33" y="47"/>
                  <a:pt x="33" y="47"/>
                  <a:pt x="33" y="47"/>
                </a:cubicBezTo>
                <a:cubicBezTo>
                  <a:pt x="33" y="38"/>
                  <a:pt x="33" y="38"/>
                  <a:pt x="33" y="38"/>
                </a:cubicBezTo>
                <a:cubicBezTo>
                  <a:pt x="33" y="37"/>
                  <a:pt x="34" y="36"/>
                  <a:pt x="35" y="36"/>
                </a:cubicBezTo>
                <a:cubicBezTo>
                  <a:pt x="36" y="36"/>
                  <a:pt x="37" y="37"/>
                  <a:pt x="37" y="38"/>
                </a:cubicBezTo>
                <a:cubicBezTo>
                  <a:pt x="37" y="48"/>
                  <a:pt x="37" y="48"/>
                  <a:pt x="37" y="48"/>
                </a:cubicBezTo>
                <a:cubicBezTo>
                  <a:pt x="37" y="50"/>
                  <a:pt x="36" y="50"/>
                  <a:pt x="35" y="50"/>
                </a:cubicBezTo>
                <a:cubicBezTo>
                  <a:pt x="35" y="50"/>
                  <a:pt x="35" y="50"/>
                  <a:pt x="35" y="50"/>
                </a:cubicBezTo>
                <a:cubicBezTo>
                  <a:pt x="2" y="50"/>
                  <a:pt x="2" y="50"/>
                  <a:pt x="2" y="50"/>
                </a:cubicBezTo>
                <a:cubicBezTo>
                  <a:pt x="1" y="50"/>
                  <a:pt x="0" y="50"/>
                  <a:pt x="0" y="48"/>
                </a:cubicBezTo>
                <a:cubicBezTo>
                  <a:pt x="0" y="48"/>
                  <a:pt x="0" y="48"/>
                  <a:pt x="0" y="48"/>
                </a:cubicBezTo>
                <a:cubicBezTo>
                  <a:pt x="0" y="2"/>
                  <a:pt x="0" y="2"/>
                  <a:pt x="0" y="2"/>
                </a:cubicBezTo>
                <a:cubicBezTo>
                  <a:pt x="0" y="1"/>
                  <a:pt x="1" y="0"/>
                  <a:pt x="2" y="0"/>
                </a:cubicBezTo>
                <a:close/>
                <a:moveTo>
                  <a:pt x="45" y="9"/>
                </a:moveTo>
                <a:cubicBezTo>
                  <a:pt x="45" y="9"/>
                  <a:pt x="45" y="9"/>
                  <a:pt x="45" y="9"/>
                </a:cubicBezTo>
                <a:cubicBezTo>
                  <a:pt x="26" y="9"/>
                  <a:pt x="26" y="9"/>
                  <a:pt x="26" y="9"/>
                </a:cubicBezTo>
                <a:cubicBezTo>
                  <a:pt x="25" y="9"/>
                  <a:pt x="24" y="9"/>
                  <a:pt x="24" y="10"/>
                </a:cubicBezTo>
                <a:cubicBezTo>
                  <a:pt x="23" y="10"/>
                  <a:pt x="23" y="11"/>
                  <a:pt x="23" y="12"/>
                </a:cubicBezTo>
                <a:cubicBezTo>
                  <a:pt x="23" y="27"/>
                  <a:pt x="23" y="27"/>
                  <a:pt x="23" y="27"/>
                </a:cubicBezTo>
                <a:cubicBezTo>
                  <a:pt x="23" y="28"/>
                  <a:pt x="23" y="28"/>
                  <a:pt x="24" y="29"/>
                </a:cubicBezTo>
                <a:cubicBezTo>
                  <a:pt x="24" y="30"/>
                  <a:pt x="25" y="30"/>
                  <a:pt x="26" y="30"/>
                </a:cubicBezTo>
                <a:cubicBezTo>
                  <a:pt x="26" y="30"/>
                  <a:pt x="26" y="30"/>
                  <a:pt x="26" y="30"/>
                </a:cubicBezTo>
                <a:cubicBezTo>
                  <a:pt x="26" y="30"/>
                  <a:pt x="26" y="30"/>
                  <a:pt x="26" y="30"/>
                </a:cubicBezTo>
                <a:cubicBezTo>
                  <a:pt x="27" y="30"/>
                  <a:pt x="27" y="30"/>
                  <a:pt x="27" y="30"/>
                </a:cubicBezTo>
                <a:cubicBezTo>
                  <a:pt x="29" y="33"/>
                  <a:pt x="29" y="33"/>
                  <a:pt x="29" y="33"/>
                </a:cubicBezTo>
                <a:cubicBezTo>
                  <a:pt x="31" y="31"/>
                  <a:pt x="31" y="31"/>
                  <a:pt x="31" y="31"/>
                </a:cubicBezTo>
                <a:cubicBezTo>
                  <a:pt x="31" y="30"/>
                  <a:pt x="31" y="30"/>
                  <a:pt x="32" y="30"/>
                </a:cubicBezTo>
                <a:cubicBezTo>
                  <a:pt x="45" y="30"/>
                  <a:pt x="45" y="30"/>
                  <a:pt x="45" y="30"/>
                </a:cubicBezTo>
                <a:cubicBezTo>
                  <a:pt x="45" y="30"/>
                  <a:pt x="46" y="30"/>
                  <a:pt x="47" y="29"/>
                </a:cubicBezTo>
                <a:cubicBezTo>
                  <a:pt x="47" y="28"/>
                  <a:pt x="48" y="28"/>
                  <a:pt x="48" y="27"/>
                </a:cubicBezTo>
                <a:cubicBezTo>
                  <a:pt x="48" y="12"/>
                  <a:pt x="48" y="12"/>
                  <a:pt x="48" y="12"/>
                </a:cubicBezTo>
                <a:cubicBezTo>
                  <a:pt x="48" y="11"/>
                  <a:pt x="47" y="10"/>
                  <a:pt x="47" y="10"/>
                </a:cubicBezTo>
                <a:cubicBezTo>
                  <a:pt x="46" y="9"/>
                  <a:pt x="45" y="9"/>
                  <a:pt x="45" y="9"/>
                </a:cubicBezTo>
                <a:close/>
                <a:moveTo>
                  <a:pt x="28" y="21"/>
                </a:moveTo>
                <a:cubicBezTo>
                  <a:pt x="28" y="21"/>
                  <a:pt x="28" y="21"/>
                  <a:pt x="28" y="21"/>
                </a:cubicBezTo>
                <a:cubicBezTo>
                  <a:pt x="28" y="21"/>
                  <a:pt x="28" y="21"/>
                  <a:pt x="28" y="21"/>
                </a:cubicBezTo>
                <a:cubicBezTo>
                  <a:pt x="26" y="19"/>
                  <a:pt x="26" y="16"/>
                  <a:pt x="28" y="14"/>
                </a:cubicBezTo>
                <a:cubicBezTo>
                  <a:pt x="30" y="12"/>
                  <a:pt x="33" y="11"/>
                  <a:pt x="35" y="13"/>
                </a:cubicBezTo>
                <a:cubicBezTo>
                  <a:pt x="38" y="11"/>
                  <a:pt x="41" y="12"/>
                  <a:pt x="43" y="14"/>
                </a:cubicBezTo>
                <a:cubicBezTo>
                  <a:pt x="44" y="16"/>
                  <a:pt x="44" y="19"/>
                  <a:pt x="42" y="21"/>
                </a:cubicBezTo>
                <a:cubicBezTo>
                  <a:pt x="42" y="21"/>
                  <a:pt x="42" y="21"/>
                  <a:pt x="42" y="21"/>
                </a:cubicBezTo>
                <a:cubicBezTo>
                  <a:pt x="36" y="27"/>
                  <a:pt x="36" y="27"/>
                  <a:pt x="36" y="27"/>
                </a:cubicBezTo>
                <a:cubicBezTo>
                  <a:pt x="36" y="27"/>
                  <a:pt x="35" y="27"/>
                  <a:pt x="34" y="27"/>
                </a:cubicBezTo>
                <a:cubicBezTo>
                  <a:pt x="28" y="21"/>
                  <a:pt x="28" y="21"/>
                  <a:pt x="28" y="21"/>
                </a:cubicBezTo>
                <a:close/>
                <a:moveTo>
                  <a:pt x="30" y="19"/>
                </a:moveTo>
                <a:cubicBezTo>
                  <a:pt x="30" y="19"/>
                  <a:pt x="30" y="19"/>
                  <a:pt x="30" y="19"/>
                </a:cubicBezTo>
                <a:cubicBezTo>
                  <a:pt x="35" y="24"/>
                  <a:pt x="35" y="24"/>
                  <a:pt x="35" y="24"/>
                </a:cubicBezTo>
                <a:cubicBezTo>
                  <a:pt x="41" y="19"/>
                  <a:pt x="41" y="19"/>
                  <a:pt x="41" y="19"/>
                </a:cubicBezTo>
                <a:cubicBezTo>
                  <a:pt x="41" y="19"/>
                  <a:pt x="41" y="19"/>
                  <a:pt x="41" y="19"/>
                </a:cubicBezTo>
                <a:cubicBezTo>
                  <a:pt x="41" y="19"/>
                  <a:pt x="41" y="19"/>
                  <a:pt x="41" y="19"/>
                </a:cubicBezTo>
                <a:cubicBezTo>
                  <a:pt x="42" y="18"/>
                  <a:pt x="42" y="16"/>
                  <a:pt x="41" y="15"/>
                </a:cubicBezTo>
                <a:cubicBezTo>
                  <a:pt x="40" y="14"/>
                  <a:pt x="38" y="14"/>
                  <a:pt x="37" y="15"/>
                </a:cubicBezTo>
                <a:cubicBezTo>
                  <a:pt x="36" y="15"/>
                  <a:pt x="36" y="15"/>
                  <a:pt x="36" y="15"/>
                </a:cubicBezTo>
                <a:cubicBezTo>
                  <a:pt x="36" y="16"/>
                  <a:pt x="35" y="15"/>
                  <a:pt x="34" y="15"/>
                </a:cubicBezTo>
                <a:cubicBezTo>
                  <a:pt x="34" y="15"/>
                  <a:pt x="34" y="15"/>
                  <a:pt x="34" y="15"/>
                </a:cubicBezTo>
                <a:cubicBezTo>
                  <a:pt x="33" y="14"/>
                  <a:pt x="31" y="14"/>
                  <a:pt x="30" y="15"/>
                </a:cubicBezTo>
                <a:cubicBezTo>
                  <a:pt x="29" y="16"/>
                  <a:pt x="29" y="18"/>
                  <a:pt x="30" y="19"/>
                </a:cubicBezTo>
                <a:cubicBezTo>
                  <a:pt x="30" y="19"/>
                  <a:pt x="30" y="19"/>
                  <a:pt x="30" y="19"/>
                </a:cubicBezTo>
                <a:close/>
                <a:moveTo>
                  <a:pt x="12" y="43"/>
                </a:moveTo>
                <a:cubicBezTo>
                  <a:pt x="12" y="43"/>
                  <a:pt x="12" y="43"/>
                  <a:pt x="12" y="43"/>
                </a:cubicBezTo>
                <a:cubicBezTo>
                  <a:pt x="12" y="43"/>
                  <a:pt x="11" y="43"/>
                  <a:pt x="11" y="42"/>
                </a:cubicBezTo>
                <a:cubicBezTo>
                  <a:pt x="11" y="41"/>
                  <a:pt x="12" y="41"/>
                  <a:pt x="12" y="41"/>
                </a:cubicBezTo>
                <a:cubicBezTo>
                  <a:pt x="25" y="41"/>
                  <a:pt x="25" y="41"/>
                  <a:pt x="25" y="41"/>
                </a:cubicBezTo>
                <a:cubicBezTo>
                  <a:pt x="26" y="41"/>
                  <a:pt x="26" y="41"/>
                  <a:pt x="26" y="42"/>
                </a:cubicBezTo>
                <a:cubicBezTo>
                  <a:pt x="26" y="43"/>
                  <a:pt x="26" y="43"/>
                  <a:pt x="25" y="43"/>
                </a:cubicBezTo>
                <a:cubicBezTo>
                  <a:pt x="12" y="43"/>
                  <a:pt x="12" y="43"/>
                  <a:pt x="12"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6" name="Freeform 94"/>
          <p:cNvSpPr>
            <a:spLocks noEditPoints="1"/>
          </p:cNvSpPr>
          <p:nvPr/>
        </p:nvSpPr>
        <p:spPr bwMode="auto">
          <a:xfrm>
            <a:off x="4094163" y="2135188"/>
            <a:ext cx="160337" cy="133350"/>
          </a:xfrm>
          <a:custGeom>
            <a:avLst/>
            <a:gdLst>
              <a:gd name="T0" fmla="*/ 2 w 50"/>
              <a:gd name="T1" fmla="*/ 0 h 42"/>
              <a:gd name="T2" fmla="*/ 50 w 50"/>
              <a:gd name="T3" fmla="*/ 2 h 42"/>
              <a:gd name="T4" fmla="*/ 50 w 50"/>
              <a:gd name="T5" fmla="*/ 35 h 42"/>
              <a:gd name="T6" fmla="*/ 48 w 50"/>
              <a:gd name="T7" fmla="*/ 37 h 42"/>
              <a:gd name="T8" fmla="*/ 27 w 50"/>
              <a:gd name="T9" fmla="*/ 39 h 42"/>
              <a:gd name="T10" fmla="*/ 37 w 50"/>
              <a:gd name="T11" fmla="*/ 39 h 42"/>
              <a:gd name="T12" fmla="*/ 37 w 50"/>
              <a:gd name="T13" fmla="*/ 42 h 42"/>
              <a:gd name="T14" fmla="*/ 11 w 50"/>
              <a:gd name="T15" fmla="*/ 41 h 42"/>
              <a:gd name="T16" fmla="*/ 23 w 50"/>
              <a:gd name="T17" fmla="*/ 39 h 42"/>
              <a:gd name="T18" fmla="*/ 23 w 50"/>
              <a:gd name="T19" fmla="*/ 37 h 42"/>
              <a:gd name="T20" fmla="*/ 0 w 50"/>
              <a:gd name="T21" fmla="*/ 35 h 42"/>
              <a:gd name="T22" fmla="*/ 0 w 50"/>
              <a:gd name="T23" fmla="*/ 2 h 42"/>
              <a:gd name="T24" fmla="*/ 21 w 50"/>
              <a:gd name="T25" fmla="*/ 13 h 42"/>
              <a:gd name="T26" fmla="*/ 25 w 50"/>
              <a:gd name="T27" fmla="*/ 15 h 42"/>
              <a:gd name="T28" fmla="*/ 26 w 50"/>
              <a:gd name="T29" fmla="*/ 12 h 42"/>
              <a:gd name="T30" fmla="*/ 27 w 50"/>
              <a:gd name="T31" fmla="*/ 10 h 42"/>
              <a:gd name="T32" fmla="*/ 33 w 50"/>
              <a:gd name="T33" fmla="*/ 10 h 42"/>
              <a:gd name="T34" fmla="*/ 33 w 50"/>
              <a:gd name="T35" fmla="*/ 15 h 42"/>
              <a:gd name="T36" fmla="*/ 28 w 50"/>
              <a:gd name="T37" fmla="*/ 15 h 42"/>
              <a:gd name="T38" fmla="*/ 27 w 50"/>
              <a:gd name="T39" fmla="*/ 18 h 42"/>
              <a:gd name="T40" fmla="*/ 28 w 50"/>
              <a:gd name="T41" fmla="*/ 21 h 42"/>
              <a:gd name="T42" fmla="*/ 33 w 50"/>
              <a:gd name="T43" fmla="*/ 22 h 42"/>
              <a:gd name="T44" fmla="*/ 33 w 50"/>
              <a:gd name="T45" fmla="*/ 27 h 42"/>
              <a:gd name="T46" fmla="*/ 27 w 50"/>
              <a:gd name="T47" fmla="*/ 27 h 42"/>
              <a:gd name="T48" fmla="*/ 26 w 50"/>
              <a:gd name="T49" fmla="*/ 23 h 42"/>
              <a:gd name="T50" fmla="*/ 21 w 50"/>
              <a:gd name="T51" fmla="*/ 24 h 42"/>
              <a:gd name="T52" fmla="*/ 17 w 50"/>
              <a:gd name="T53" fmla="*/ 22 h 42"/>
              <a:gd name="T54" fmla="*/ 17 w 50"/>
              <a:gd name="T55" fmla="*/ 15 h 42"/>
              <a:gd name="T56" fmla="*/ 21 w 50"/>
              <a:gd name="T57" fmla="*/ 15 h 42"/>
              <a:gd name="T58" fmla="*/ 19 w 50"/>
              <a:gd name="T59" fmla="*/ 16 h 42"/>
              <a:gd name="T60" fmla="*/ 19 w 50"/>
              <a:gd name="T61" fmla="*/ 21 h 42"/>
              <a:gd name="T62" fmla="*/ 19 w 50"/>
              <a:gd name="T63" fmla="*/ 21 h 42"/>
              <a:gd name="T64" fmla="*/ 24 w 50"/>
              <a:gd name="T65" fmla="*/ 18 h 42"/>
              <a:gd name="T66" fmla="*/ 31 w 50"/>
              <a:gd name="T67" fmla="*/ 11 h 42"/>
              <a:gd name="T68" fmla="*/ 30 w 50"/>
              <a:gd name="T69" fmla="*/ 11 h 42"/>
              <a:gd name="T70" fmla="*/ 29 w 50"/>
              <a:gd name="T71" fmla="*/ 11 h 42"/>
              <a:gd name="T72" fmla="*/ 30 w 50"/>
              <a:gd name="T73" fmla="*/ 14 h 42"/>
              <a:gd name="T74" fmla="*/ 32 w 50"/>
              <a:gd name="T75" fmla="*/ 12 h 42"/>
              <a:gd name="T76" fmla="*/ 31 w 50"/>
              <a:gd name="T77" fmla="*/ 23 h 42"/>
              <a:gd name="T78" fmla="*/ 30 w 50"/>
              <a:gd name="T79" fmla="*/ 23 h 42"/>
              <a:gd name="T80" fmla="*/ 29 w 50"/>
              <a:gd name="T81" fmla="*/ 23 h 42"/>
              <a:gd name="T82" fmla="*/ 30 w 50"/>
              <a:gd name="T83" fmla="*/ 26 h 42"/>
              <a:gd name="T84" fmla="*/ 32 w 50"/>
              <a:gd name="T85" fmla="*/ 24 h 42"/>
              <a:gd name="T86" fmla="*/ 43 w 50"/>
              <a:gd name="T87" fmla="*/ 28 h 42"/>
              <a:gd name="T88" fmla="*/ 44 w 50"/>
              <a:gd name="T89" fmla="*/ 30 h 42"/>
              <a:gd name="T90" fmla="*/ 41 w 50"/>
              <a:gd name="T91" fmla="*/ 30 h 42"/>
              <a:gd name="T92" fmla="*/ 46 w 50"/>
              <a:gd name="T93" fmla="*/ 4 h 42"/>
              <a:gd name="T94" fmla="*/ 4 w 50"/>
              <a:gd name="T95" fmla="*/ 4 h 42"/>
              <a:gd name="T96" fmla="*/ 46 w 50"/>
              <a:gd name="T97"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2">
                <a:moveTo>
                  <a:pt x="2" y="0"/>
                </a:moveTo>
                <a:cubicBezTo>
                  <a:pt x="2" y="0"/>
                  <a:pt x="2" y="0"/>
                  <a:pt x="2" y="0"/>
                </a:cubicBezTo>
                <a:cubicBezTo>
                  <a:pt x="48" y="0"/>
                  <a:pt x="48" y="0"/>
                  <a:pt x="48" y="0"/>
                </a:cubicBezTo>
                <a:cubicBezTo>
                  <a:pt x="49" y="0"/>
                  <a:pt x="50" y="1"/>
                  <a:pt x="50" y="2"/>
                </a:cubicBezTo>
                <a:cubicBezTo>
                  <a:pt x="50" y="2"/>
                  <a:pt x="50" y="2"/>
                  <a:pt x="50" y="2"/>
                </a:cubicBezTo>
                <a:cubicBezTo>
                  <a:pt x="50" y="35"/>
                  <a:pt x="50" y="35"/>
                  <a:pt x="50" y="35"/>
                </a:cubicBezTo>
                <a:cubicBezTo>
                  <a:pt x="50" y="36"/>
                  <a:pt x="49"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7" y="39"/>
                  <a:pt x="37" y="39"/>
                  <a:pt x="37" y="39"/>
                </a:cubicBezTo>
                <a:cubicBezTo>
                  <a:pt x="38" y="39"/>
                  <a:pt x="39" y="40"/>
                  <a:pt x="39" y="41"/>
                </a:cubicBezTo>
                <a:cubicBezTo>
                  <a:pt x="39" y="41"/>
                  <a:pt x="38" y="42"/>
                  <a:pt x="37" y="42"/>
                </a:cubicBezTo>
                <a:cubicBezTo>
                  <a:pt x="12" y="42"/>
                  <a:pt x="12" y="42"/>
                  <a:pt x="12" y="42"/>
                </a:cubicBezTo>
                <a:cubicBezTo>
                  <a:pt x="11" y="42"/>
                  <a:pt x="11" y="41"/>
                  <a:pt x="11" y="41"/>
                </a:cubicBezTo>
                <a:cubicBezTo>
                  <a:pt x="11" y="40"/>
                  <a:pt x="11" y="39"/>
                  <a:pt x="12"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21" y="13"/>
                </a:moveTo>
                <a:cubicBezTo>
                  <a:pt x="21" y="13"/>
                  <a:pt x="21" y="13"/>
                  <a:pt x="21" y="13"/>
                </a:cubicBezTo>
                <a:cubicBezTo>
                  <a:pt x="23" y="13"/>
                  <a:pt x="24" y="14"/>
                  <a:pt x="25" y="15"/>
                </a:cubicBezTo>
                <a:cubicBezTo>
                  <a:pt x="26" y="14"/>
                  <a:pt x="26" y="14"/>
                  <a:pt x="26" y="14"/>
                </a:cubicBezTo>
                <a:cubicBezTo>
                  <a:pt x="26" y="13"/>
                  <a:pt x="26" y="13"/>
                  <a:pt x="26" y="12"/>
                </a:cubicBezTo>
                <a:cubicBezTo>
                  <a:pt x="26" y="11"/>
                  <a:pt x="27" y="10"/>
                  <a:pt x="27" y="10"/>
                </a:cubicBezTo>
                <a:cubicBezTo>
                  <a:pt x="27" y="10"/>
                  <a:pt x="27" y="10"/>
                  <a:pt x="27" y="10"/>
                </a:cubicBezTo>
                <a:cubicBezTo>
                  <a:pt x="28" y="9"/>
                  <a:pt x="29" y="9"/>
                  <a:pt x="30" y="9"/>
                </a:cubicBezTo>
                <a:cubicBezTo>
                  <a:pt x="31" y="9"/>
                  <a:pt x="32" y="9"/>
                  <a:pt x="33" y="10"/>
                </a:cubicBezTo>
                <a:cubicBezTo>
                  <a:pt x="33" y="10"/>
                  <a:pt x="34" y="11"/>
                  <a:pt x="34" y="12"/>
                </a:cubicBezTo>
                <a:cubicBezTo>
                  <a:pt x="34" y="14"/>
                  <a:pt x="33" y="14"/>
                  <a:pt x="33" y="15"/>
                </a:cubicBezTo>
                <a:cubicBezTo>
                  <a:pt x="32" y="16"/>
                  <a:pt x="31" y="16"/>
                  <a:pt x="30" y="16"/>
                </a:cubicBezTo>
                <a:cubicBezTo>
                  <a:pt x="29" y="16"/>
                  <a:pt x="28" y="16"/>
                  <a:pt x="28" y="15"/>
                </a:cubicBezTo>
                <a:cubicBezTo>
                  <a:pt x="26" y="16"/>
                  <a:pt x="26" y="16"/>
                  <a:pt x="26" y="16"/>
                </a:cubicBezTo>
                <a:cubicBezTo>
                  <a:pt x="26" y="17"/>
                  <a:pt x="27" y="18"/>
                  <a:pt x="27" y="18"/>
                </a:cubicBezTo>
                <a:cubicBezTo>
                  <a:pt x="27" y="19"/>
                  <a:pt x="26" y="20"/>
                  <a:pt x="26" y="20"/>
                </a:cubicBezTo>
                <a:cubicBezTo>
                  <a:pt x="28" y="21"/>
                  <a:pt x="28" y="21"/>
                  <a:pt x="28" y="21"/>
                </a:cubicBezTo>
                <a:cubicBezTo>
                  <a:pt x="28" y="21"/>
                  <a:pt x="29" y="21"/>
                  <a:pt x="30" y="21"/>
                </a:cubicBezTo>
                <a:cubicBezTo>
                  <a:pt x="31" y="21"/>
                  <a:pt x="32" y="21"/>
                  <a:pt x="33" y="22"/>
                </a:cubicBezTo>
                <a:cubicBezTo>
                  <a:pt x="33" y="22"/>
                  <a:pt x="34" y="23"/>
                  <a:pt x="34" y="24"/>
                </a:cubicBezTo>
                <a:cubicBezTo>
                  <a:pt x="34" y="26"/>
                  <a:pt x="33" y="27"/>
                  <a:pt x="33" y="27"/>
                </a:cubicBezTo>
                <a:cubicBezTo>
                  <a:pt x="32" y="28"/>
                  <a:pt x="31" y="28"/>
                  <a:pt x="30" y="28"/>
                </a:cubicBezTo>
                <a:cubicBezTo>
                  <a:pt x="29" y="28"/>
                  <a:pt x="28" y="28"/>
                  <a:pt x="27" y="27"/>
                </a:cubicBezTo>
                <a:cubicBezTo>
                  <a:pt x="27" y="27"/>
                  <a:pt x="26" y="26"/>
                  <a:pt x="26" y="24"/>
                </a:cubicBezTo>
                <a:cubicBezTo>
                  <a:pt x="26" y="24"/>
                  <a:pt x="26" y="24"/>
                  <a:pt x="26" y="23"/>
                </a:cubicBezTo>
                <a:cubicBezTo>
                  <a:pt x="25" y="22"/>
                  <a:pt x="25" y="22"/>
                  <a:pt x="25" y="22"/>
                </a:cubicBezTo>
                <a:cubicBezTo>
                  <a:pt x="24" y="23"/>
                  <a:pt x="23" y="24"/>
                  <a:pt x="21" y="24"/>
                </a:cubicBezTo>
                <a:cubicBezTo>
                  <a:pt x="20" y="24"/>
                  <a:pt x="18" y="23"/>
                  <a:pt x="17" y="22"/>
                </a:cubicBezTo>
                <a:cubicBezTo>
                  <a:pt x="17" y="22"/>
                  <a:pt x="17" y="22"/>
                  <a:pt x="17" y="22"/>
                </a:cubicBezTo>
                <a:cubicBezTo>
                  <a:pt x="16" y="21"/>
                  <a:pt x="16" y="20"/>
                  <a:pt x="16" y="18"/>
                </a:cubicBezTo>
                <a:cubicBezTo>
                  <a:pt x="16" y="17"/>
                  <a:pt x="16" y="16"/>
                  <a:pt x="17" y="15"/>
                </a:cubicBezTo>
                <a:cubicBezTo>
                  <a:pt x="18" y="14"/>
                  <a:pt x="20" y="13"/>
                  <a:pt x="21" y="13"/>
                </a:cubicBezTo>
                <a:close/>
                <a:moveTo>
                  <a:pt x="21" y="15"/>
                </a:moveTo>
                <a:cubicBezTo>
                  <a:pt x="21" y="15"/>
                  <a:pt x="21" y="15"/>
                  <a:pt x="21" y="15"/>
                </a:cubicBezTo>
                <a:cubicBezTo>
                  <a:pt x="20" y="15"/>
                  <a:pt x="19" y="16"/>
                  <a:pt x="19" y="16"/>
                </a:cubicBezTo>
                <a:cubicBezTo>
                  <a:pt x="18" y="17"/>
                  <a:pt x="18" y="18"/>
                  <a:pt x="18" y="18"/>
                </a:cubicBezTo>
                <a:cubicBezTo>
                  <a:pt x="18" y="19"/>
                  <a:pt x="18" y="20"/>
                  <a:pt x="19" y="21"/>
                </a:cubicBezTo>
                <a:cubicBezTo>
                  <a:pt x="19" y="21"/>
                  <a:pt x="19" y="21"/>
                  <a:pt x="19" y="21"/>
                </a:cubicBezTo>
                <a:cubicBezTo>
                  <a:pt x="19" y="21"/>
                  <a:pt x="19" y="21"/>
                  <a:pt x="19" y="21"/>
                </a:cubicBezTo>
                <a:cubicBezTo>
                  <a:pt x="19" y="21"/>
                  <a:pt x="20" y="22"/>
                  <a:pt x="21" y="22"/>
                </a:cubicBezTo>
                <a:cubicBezTo>
                  <a:pt x="23" y="22"/>
                  <a:pt x="24" y="20"/>
                  <a:pt x="24" y="18"/>
                </a:cubicBezTo>
                <a:cubicBezTo>
                  <a:pt x="24" y="17"/>
                  <a:pt x="23" y="15"/>
                  <a:pt x="21" y="15"/>
                </a:cubicBezTo>
                <a:close/>
                <a:moveTo>
                  <a:pt x="31" y="11"/>
                </a:moveTo>
                <a:cubicBezTo>
                  <a:pt x="31" y="11"/>
                  <a:pt x="31" y="11"/>
                  <a:pt x="31" y="11"/>
                </a:cubicBezTo>
                <a:cubicBezTo>
                  <a:pt x="31" y="11"/>
                  <a:pt x="30" y="11"/>
                  <a:pt x="30" y="11"/>
                </a:cubicBezTo>
                <a:cubicBezTo>
                  <a:pt x="30" y="11"/>
                  <a:pt x="29" y="11"/>
                  <a:pt x="29" y="11"/>
                </a:cubicBezTo>
                <a:cubicBezTo>
                  <a:pt x="29" y="11"/>
                  <a:pt x="29" y="11"/>
                  <a:pt x="29" y="11"/>
                </a:cubicBezTo>
                <a:cubicBezTo>
                  <a:pt x="29" y="12"/>
                  <a:pt x="28" y="12"/>
                  <a:pt x="28" y="12"/>
                </a:cubicBezTo>
                <a:cubicBezTo>
                  <a:pt x="28" y="13"/>
                  <a:pt x="29" y="14"/>
                  <a:pt x="30" y="14"/>
                </a:cubicBezTo>
                <a:cubicBezTo>
                  <a:pt x="30" y="14"/>
                  <a:pt x="31" y="14"/>
                  <a:pt x="31" y="14"/>
                </a:cubicBezTo>
                <a:cubicBezTo>
                  <a:pt x="31" y="13"/>
                  <a:pt x="32" y="13"/>
                  <a:pt x="32" y="12"/>
                </a:cubicBezTo>
                <a:cubicBezTo>
                  <a:pt x="32" y="12"/>
                  <a:pt x="31" y="12"/>
                  <a:pt x="31" y="11"/>
                </a:cubicBezTo>
                <a:close/>
                <a:moveTo>
                  <a:pt x="31" y="23"/>
                </a:moveTo>
                <a:cubicBezTo>
                  <a:pt x="31" y="23"/>
                  <a:pt x="31" y="23"/>
                  <a:pt x="31" y="23"/>
                </a:cubicBezTo>
                <a:cubicBezTo>
                  <a:pt x="31" y="23"/>
                  <a:pt x="30" y="23"/>
                  <a:pt x="30" y="23"/>
                </a:cubicBezTo>
                <a:cubicBezTo>
                  <a:pt x="30" y="23"/>
                  <a:pt x="29" y="23"/>
                  <a:pt x="29" y="23"/>
                </a:cubicBezTo>
                <a:cubicBezTo>
                  <a:pt x="29" y="23"/>
                  <a:pt x="29" y="23"/>
                  <a:pt x="29" y="23"/>
                </a:cubicBezTo>
                <a:cubicBezTo>
                  <a:pt x="29" y="24"/>
                  <a:pt x="28" y="24"/>
                  <a:pt x="28" y="24"/>
                </a:cubicBezTo>
                <a:cubicBezTo>
                  <a:pt x="28" y="25"/>
                  <a:pt x="29" y="26"/>
                  <a:pt x="30" y="26"/>
                </a:cubicBezTo>
                <a:cubicBezTo>
                  <a:pt x="30" y="26"/>
                  <a:pt x="31" y="26"/>
                  <a:pt x="31" y="26"/>
                </a:cubicBezTo>
                <a:cubicBezTo>
                  <a:pt x="31" y="25"/>
                  <a:pt x="32" y="25"/>
                  <a:pt x="32" y="24"/>
                </a:cubicBezTo>
                <a:cubicBezTo>
                  <a:pt x="32" y="24"/>
                  <a:pt x="31" y="24"/>
                  <a:pt x="31" y="23"/>
                </a:cubicBezTo>
                <a:close/>
                <a:moveTo>
                  <a:pt x="43" y="28"/>
                </a:moveTo>
                <a:cubicBezTo>
                  <a:pt x="43" y="28"/>
                  <a:pt x="43" y="28"/>
                  <a:pt x="43" y="28"/>
                </a:cubicBezTo>
                <a:cubicBezTo>
                  <a:pt x="44" y="28"/>
                  <a:pt x="44" y="29"/>
                  <a:pt x="44" y="30"/>
                </a:cubicBezTo>
                <a:cubicBezTo>
                  <a:pt x="44" y="31"/>
                  <a:pt x="44" y="32"/>
                  <a:pt x="43" y="32"/>
                </a:cubicBezTo>
                <a:cubicBezTo>
                  <a:pt x="41" y="32"/>
                  <a:pt x="41" y="31"/>
                  <a:pt x="41" y="30"/>
                </a:cubicBezTo>
                <a:cubicBezTo>
                  <a:pt x="41" y="29"/>
                  <a:pt x="41" y="28"/>
                  <a:pt x="43" y="28"/>
                </a:cubicBezTo>
                <a:close/>
                <a:moveTo>
                  <a:pt x="46" y="4"/>
                </a:moveTo>
                <a:cubicBezTo>
                  <a:pt x="46" y="4"/>
                  <a:pt x="46" y="4"/>
                  <a:pt x="46" y="4"/>
                </a:cubicBezTo>
                <a:cubicBezTo>
                  <a:pt x="4" y="4"/>
                  <a:pt x="4" y="4"/>
                  <a:pt x="4" y="4"/>
                </a:cubicBezTo>
                <a:cubicBezTo>
                  <a:pt x="4" y="14"/>
                  <a:pt x="4" y="23"/>
                  <a:pt x="4" y="33"/>
                </a:cubicBezTo>
                <a:cubicBezTo>
                  <a:pt x="18" y="33"/>
                  <a:pt x="32" y="33"/>
                  <a:pt x="46" y="33"/>
                </a:cubicBezTo>
                <a:cubicBezTo>
                  <a:pt x="46" y="23"/>
                  <a:pt x="46" y="1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7" name="Freeform 95"/>
          <p:cNvSpPr>
            <a:spLocks noEditPoints="1"/>
          </p:cNvSpPr>
          <p:nvPr/>
        </p:nvSpPr>
        <p:spPr bwMode="auto">
          <a:xfrm>
            <a:off x="2101850" y="2443163"/>
            <a:ext cx="160338" cy="158750"/>
          </a:xfrm>
          <a:custGeom>
            <a:avLst/>
            <a:gdLst>
              <a:gd name="T0" fmla="*/ 48 w 50"/>
              <a:gd name="T1" fmla="*/ 6 h 50"/>
              <a:gd name="T2" fmla="*/ 50 w 50"/>
              <a:gd name="T3" fmla="*/ 12 h 50"/>
              <a:gd name="T4" fmla="*/ 48 w 50"/>
              <a:gd name="T5" fmla="*/ 19 h 50"/>
              <a:gd name="T6" fmla="*/ 41 w 50"/>
              <a:gd name="T7" fmla="*/ 26 h 50"/>
              <a:gd name="T8" fmla="*/ 34 w 50"/>
              <a:gd name="T9" fmla="*/ 28 h 50"/>
              <a:gd name="T10" fmla="*/ 28 w 50"/>
              <a:gd name="T11" fmla="*/ 26 h 50"/>
              <a:gd name="T12" fmla="*/ 26 w 50"/>
              <a:gd name="T13" fmla="*/ 28 h 50"/>
              <a:gd name="T14" fmla="*/ 28 w 50"/>
              <a:gd name="T15" fmla="*/ 34 h 50"/>
              <a:gd name="T16" fmla="*/ 26 w 50"/>
              <a:gd name="T17" fmla="*/ 41 h 50"/>
              <a:gd name="T18" fmla="*/ 12 w 50"/>
              <a:gd name="T19" fmla="*/ 50 h 50"/>
              <a:gd name="T20" fmla="*/ 3 w 50"/>
              <a:gd name="T21" fmla="*/ 44 h 50"/>
              <a:gd name="T22" fmla="*/ 0 w 50"/>
              <a:gd name="T23" fmla="*/ 38 h 50"/>
              <a:gd name="T24" fmla="*/ 3 w 50"/>
              <a:gd name="T25" fmla="*/ 32 h 50"/>
              <a:gd name="T26" fmla="*/ 3 w 50"/>
              <a:gd name="T27" fmla="*/ 32 h 50"/>
              <a:gd name="T28" fmla="*/ 16 w 50"/>
              <a:gd name="T29" fmla="*/ 22 h 50"/>
              <a:gd name="T30" fmla="*/ 22 w 50"/>
              <a:gd name="T31" fmla="*/ 25 h 50"/>
              <a:gd name="T32" fmla="*/ 23 w 50"/>
              <a:gd name="T33" fmla="*/ 25 h 50"/>
              <a:gd name="T34" fmla="*/ 25 w 50"/>
              <a:gd name="T35" fmla="*/ 22 h 50"/>
              <a:gd name="T36" fmla="*/ 22 w 50"/>
              <a:gd name="T37" fmla="*/ 16 h 50"/>
              <a:gd name="T38" fmla="*/ 25 w 50"/>
              <a:gd name="T39" fmla="*/ 10 h 50"/>
              <a:gd name="T40" fmla="*/ 32 w 50"/>
              <a:gd name="T41" fmla="*/ 3 h 50"/>
              <a:gd name="T42" fmla="*/ 45 w 50"/>
              <a:gd name="T43" fmla="*/ 3 h 50"/>
              <a:gd name="T44" fmla="*/ 45 w 50"/>
              <a:gd name="T45" fmla="*/ 9 h 50"/>
              <a:gd name="T46" fmla="*/ 42 w 50"/>
              <a:gd name="T47" fmla="*/ 6 h 50"/>
              <a:gd name="T48" fmla="*/ 38 w 50"/>
              <a:gd name="T49" fmla="*/ 4 h 50"/>
              <a:gd name="T50" fmla="*/ 35 w 50"/>
              <a:gd name="T51" fmla="*/ 6 h 50"/>
              <a:gd name="T52" fmla="*/ 26 w 50"/>
              <a:gd name="T53" fmla="*/ 16 h 50"/>
              <a:gd name="T54" fmla="*/ 28 w 50"/>
              <a:gd name="T55" fmla="*/ 20 h 50"/>
              <a:gd name="T56" fmla="*/ 28 w 50"/>
              <a:gd name="T57" fmla="*/ 20 h 50"/>
              <a:gd name="T58" fmla="*/ 34 w 50"/>
              <a:gd name="T59" fmla="*/ 17 h 50"/>
              <a:gd name="T60" fmla="*/ 31 w 50"/>
              <a:gd name="T61" fmla="*/ 23 h 50"/>
              <a:gd name="T62" fmla="*/ 31 w 50"/>
              <a:gd name="T63" fmla="*/ 23 h 50"/>
              <a:gd name="T64" fmla="*/ 38 w 50"/>
              <a:gd name="T65" fmla="*/ 23 h 50"/>
              <a:gd name="T66" fmla="*/ 45 w 50"/>
              <a:gd name="T67" fmla="*/ 16 h 50"/>
              <a:gd name="T68" fmla="*/ 47 w 50"/>
              <a:gd name="T69" fmla="*/ 12 h 50"/>
              <a:gd name="T70" fmla="*/ 45 w 50"/>
              <a:gd name="T71" fmla="*/ 9 h 50"/>
              <a:gd name="T72" fmla="*/ 23 w 50"/>
              <a:gd name="T73" fmla="*/ 31 h 50"/>
              <a:gd name="T74" fmla="*/ 19 w 50"/>
              <a:gd name="T75" fmla="*/ 34 h 50"/>
              <a:gd name="T76" fmla="*/ 17 w 50"/>
              <a:gd name="T77" fmla="*/ 31 h 50"/>
              <a:gd name="T78" fmla="*/ 20 w 50"/>
              <a:gd name="T79" fmla="*/ 28 h 50"/>
              <a:gd name="T80" fmla="*/ 20 w 50"/>
              <a:gd name="T81" fmla="*/ 28 h 50"/>
              <a:gd name="T82" fmla="*/ 13 w 50"/>
              <a:gd name="T83" fmla="*/ 28 h 50"/>
              <a:gd name="T84" fmla="*/ 6 w 50"/>
              <a:gd name="T85" fmla="*/ 35 h 50"/>
              <a:gd name="T86" fmla="*/ 4 w 50"/>
              <a:gd name="T87" fmla="*/ 38 h 50"/>
              <a:gd name="T88" fmla="*/ 9 w 50"/>
              <a:gd name="T89" fmla="*/ 45 h 50"/>
              <a:gd name="T90" fmla="*/ 16 w 50"/>
              <a:gd name="T91" fmla="*/ 45 h 50"/>
              <a:gd name="T92" fmla="*/ 23 w 50"/>
              <a:gd name="T93" fmla="*/ 38 h 50"/>
              <a:gd name="T94" fmla="*/ 25 w 50"/>
              <a:gd name="T9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45" y="3"/>
                </a:moveTo>
                <a:cubicBezTo>
                  <a:pt x="48" y="6"/>
                  <a:pt x="48" y="6"/>
                  <a:pt x="48" y="6"/>
                </a:cubicBezTo>
                <a:cubicBezTo>
                  <a:pt x="48" y="6"/>
                  <a:pt x="48" y="6"/>
                  <a:pt x="48" y="6"/>
                </a:cubicBezTo>
                <a:cubicBezTo>
                  <a:pt x="50" y="8"/>
                  <a:pt x="50" y="10"/>
                  <a:pt x="50" y="12"/>
                </a:cubicBezTo>
                <a:cubicBezTo>
                  <a:pt x="50" y="12"/>
                  <a:pt x="50" y="12"/>
                  <a:pt x="50" y="12"/>
                </a:cubicBezTo>
                <a:cubicBezTo>
                  <a:pt x="50" y="15"/>
                  <a:pt x="50" y="17"/>
                  <a:pt x="48" y="19"/>
                </a:cubicBezTo>
                <a:cubicBezTo>
                  <a:pt x="48" y="19"/>
                  <a:pt x="48" y="19"/>
                  <a:pt x="48" y="19"/>
                </a:cubicBezTo>
                <a:cubicBezTo>
                  <a:pt x="41" y="26"/>
                  <a:pt x="41" y="26"/>
                  <a:pt x="41" y="26"/>
                </a:cubicBezTo>
                <a:cubicBezTo>
                  <a:pt x="41" y="26"/>
                  <a:pt x="41" y="26"/>
                  <a:pt x="41" y="26"/>
                </a:cubicBezTo>
                <a:cubicBezTo>
                  <a:pt x="39" y="27"/>
                  <a:pt x="37" y="28"/>
                  <a:pt x="34" y="28"/>
                </a:cubicBezTo>
                <a:cubicBezTo>
                  <a:pt x="32" y="28"/>
                  <a:pt x="30" y="27"/>
                  <a:pt x="28" y="26"/>
                </a:cubicBezTo>
                <a:cubicBezTo>
                  <a:pt x="28" y="26"/>
                  <a:pt x="28" y="26"/>
                  <a:pt x="28" y="26"/>
                </a:cubicBezTo>
                <a:cubicBezTo>
                  <a:pt x="28" y="25"/>
                  <a:pt x="28" y="25"/>
                  <a:pt x="28" y="25"/>
                </a:cubicBezTo>
                <a:cubicBezTo>
                  <a:pt x="26" y="28"/>
                  <a:pt x="26" y="28"/>
                  <a:pt x="26" y="28"/>
                </a:cubicBezTo>
                <a:cubicBezTo>
                  <a:pt x="26" y="28"/>
                  <a:pt x="26" y="28"/>
                  <a:pt x="26" y="28"/>
                </a:cubicBezTo>
                <a:cubicBezTo>
                  <a:pt x="28" y="30"/>
                  <a:pt x="28" y="32"/>
                  <a:pt x="28" y="34"/>
                </a:cubicBezTo>
                <a:cubicBezTo>
                  <a:pt x="28" y="37"/>
                  <a:pt x="28" y="39"/>
                  <a:pt x="26" y="41"/>
                </a:cubicBezTo>
                <a:cubicBezTo>
                  <a:pt x="26" y="41"/>
                  <a:pt x="26" y="41"/>
                  <a:pt x="26" y="41"/>
                </a:cubicBezTo>
                <a:cubicBezTo>
                  <a:pt x="19" y="48"/>
                  <a:pt x="19" y="48"/>
                  <a:pt x="19" y="48"/>
                </a:cubicBezTo>
                <a:cubicBezTo>
                  <a:pt x="17" y="50"/>
                  <a:pt x="15" y="50"/>
                  <a:pt x="12" y="50"/>
                </a:cubicBezTo>
                <a:cubicBezTo>
                  <a:pt x="10" y="50"/>
                  <a:pt x="8" y="50"/>
                  <a:pt x="6" y="48"/>
                </a:cubicBezTo>
                <a:cubicBezTo>
                  <a:pt x="3" y="44"/>
                  <a:pt x="3" y="44"/>
                  <a:pt x="3" y="44"/>
                </a:cubicBezTo>
                <a:cubicBezTo>
                  <a:pt x="3" y="44"/>
                  <a:pt x="3" y="44"/>
                  <a:pt x="3" y="44"/>
                </a:cubicBezTo>
                <a:cubicBezTo>
                  <a:pt x="1" y="43"/>
                  <a:pt x="0" y="40"/>
                  <a:pt x="0" y="38"/>
                </a:cubicBezTo>
                <a:cubicBezTo>
                  <a:pt x="0" y="36"/>
                  <a:pt x="1" y="34"/>
                  <a:pt x="3" y="32"/>
                </a:cubicBezTo>
                <a:cubicBezTo>
                  <a:pt x="3" y="32"/>
                  <a:pt x="3" y="32"/>
                  <a:pt x="3" y="32"/>
                </a:cubicBezTo>
                <a:cubicBezTo>
                  <a:pt x="3" y="32"/>
                  <a:pt x="3" y="32"/>
                  <a:pt x="3" y="32"/>
                </a:cubicBezTo>
                <a:cubicBezTo>
                  <a:pt x="3" y="32"/>
                  <a:pt x="3" y="32"/>
                  <a:pt x="3" y="32"/>
                </a:cubicBezTo>
                <a:cubicBezTo>
                  <a:pt x="10" y="25"/>
                  <a:pt x="10" y="25"/>
                  <a:pt x="10" y="25"/>
                </a:cubicBezTo>
                <a:cubicBezTo>
                  <a:pt x="12" y="23"/>
                  <a:pt x="14" y="22"/>
                  <a:pt x="16" y="22"/>
                </a:cubicBezTo>
                <a:cubicBezTo>
                  <a:pt x="18" y="22"/>
                  <a:pt x="21" y="23"/>
                  <a:pt x="22" y="25"/>
                </a:cubicBezTo>
                <a:cubicBezTo>
                  <a:pt x="22" y="25"/>
                  <a:pt x="22" y="25"/>
                  <a:pt x="22" y="25"/>
                </a:cubicBezTo>
                <a:cubicBezTo>
                  <a:pt x="22" y="25"/>
                  <a:pt x="22" y="25"/>
                  <a:pt x="22" y="25"/>
                </a:cubicBezTo>
                <a:cubicBezTo>
                  <a:pt x="23" y="25"/>
                  <a:pt x="23" y="25"/>
                  <a:pt x="23" y="25"/>
                </a:cubicBezTo>
                <a:cubicBezTo>
                  <a:pt x="25" y="23"/>
                  <a:pt x="25" y="23"/>
                  <a:pt x="25" y="23"/>
                </a:cubicBezTo>
                <a:cubicBezTo>
                  <a:pt x="25" y="22"/>
                  <a:pt x="25" y="22"/>
                  <a:pt x="25" y="22"/>
                </a:cubicBezTo>
                <a:cubicBezTo>
                  <a:pt x="23" y="21"/>
                  <a:pt x="22" y="19"/>
                  <a:pt x="22" y="16"/>
                </a:cubicBezTo>
                <a:cubicBezTo>
                  <a:pt x="22" y="16"/>
                  <a:pt x="22" y="16"/>
                  <a:pt x="22" y="16"/>
                </a:cubicBezTo>
                <a:cubicBezTo>
                  <a:pt x="22" y="14"/>
                  <a:pt x="23" y="12"/>
                  <a:pt x="25" y="10"/>
                </a:cubicBezTo>
                <a:cubicBezTo>
                  <a:pt x="25" y="10"/>
                  <a:pt x="25" y="10"/>
                  <a:pt x="25" y="10"/>
                </a:cubicBezTo>
                <a:cubicBezTo>
                  <a:pt x="25" y="10"/>
                  <a:pt x="25" y="10"/>
                  <a:pt x="25" y="10"/>
                </a:cubicBezTo>
                <a:cubicBezTo>
                  <a:pt x="32" y="3"/>
                  <a:pt x="32" y="3"/>
                  <a:pt x="32" y="3"/>
                </a:cubicBezTo>
                <a:cubicBezTo>
                  <a:pt x="34" y="1"/>
                  <a:pt x="36" y="0"/>
                  <a:pt x="38" y="0"/>
                </a:cubicBezTo>
                <a:cubicBezTo>
                  <a:pt x="41" y="0"/>
                  <a:pt x="43" y="1"/>
                  <a:pt x="45" y="3"/>
                </a:cubicBezTo>
                <a:cubicBezTo>
                  <a:pt x="45" y="3"/>
                  <a:pt x="45" y="3"/>
                  <a:pt x="45" y="3"/>
                </a:cubicBezTo>
                <a:close/>
                <a:moveTo>
                  <a:pt x="45" y="9"/>
                </a:moveTo>
                <a:cubicBezTo>
                  <a:pt x="45" y="9"/>
                  <a:pt x="45" y="9"/>
                  <a:pt x="45" y="9"/>
                </a:cubicBezTo>
                <a:cubicBezTo>
                  <a:pt x="42" y="6"/>
                  <a:pt x="42" y="6"/>
                  <a:pt x="42" y="6"/>
                </a:cubicBezTo>
                <a:cubicBezTo>
                  <a:pt x="42" y="6"/>
                  <a:pt x="42" y="6"/>
                  <a:pt x="42" y="6"/>
                </a:cubicBezTo>
                <a:cubicBezTo>
                  <a:pt x="41" y="5"/>
                  <a:pt x="40" y="4"/>
                  <a:pt x="38" y="4"/>
                </a:cubicBezTo>
                <a:cubicBezTo>
                  <a:pt x="37" y="4"/>
                  <a:pt x="36" y="5"/>
                  <a:pt x="35" y="6"/>
                </a:cubicBezTo>
                <a:cubicBezTo>
                  <a:pt x="35" y="6"/>
                  <a:pt x="35" y="6"/>
                  <a:pt x="35" y="6"/>
                </a:cubicBezTo>
                <a:cubicBezTo>
                  <a:pt x="28" y="13"/>
                  <a:pt x="28" y="13"/>
                  <a:pt x="28" y="13"/>
                </a:cubicBezTo>
                <a:cubicBezTo>
                  <a:pt x="27" y="14"/>
                  <a:pt x="26" y="15"/>
                  <a:pt x="26" y="16"/>
                </a:cubicBezTo>
                <a:cubicBezTo>
                  <a:pt x="26" y="16"/>
                  <a:pt x="26" y="16"/>
                  <a:pt x="26" y="16"/>
                </a:cubicBezTo>
                <a:cubicBezTo>
                  <a:pt x="26" y="17"/>
                  <a:pt x="27" y="19"/>
                  <a:pt x="28" y="20"/>
                </a:cubicBezTo>
                <a:cubicBezTo>
                  <a:pt x="28" y="20"/>
                  <a:pt x="28" y="20"/>
                  <a:pt x="28" y="20"/>
                </a:cubicBezTo>
                <a:cubicBezTo>
                  <a:pt x="28" y="20"/>
                  <a:pt x="28" y="20"/>
                  <a:pt x="28" y="20"/>
                </a:cubicBezTo>
                <a:cubicBezTo>
                  <a:pt x="31" y="17"/>
                  <a:pt x="31" y="17"/>
                  <a:pt x="31" y="17"/>
                </a:cubicBezTo>
                <a:cubicBezTo>
                  <a:pt x="32" y="16"/>
                  <a:pt x="33" y="16"/>
                  <a:pt x="34" y="17"/>
                </a:cubicBezTo>
                <a:cubicBezTo>
                  <a:pt x="35" y="17"/>
                  <a:pt x="35" y="19"/>
                  <a:pt x="34" y="19"/>
                </a:cubicBezTo>
                <a:cubicBezTo>
                  <a:pt x="31" y="23"/>
                  <a:pt x="31" y="23"/>
                  <a:pt x="31" y="23"/>
                </a:cubicBezTo>
                <a:cubicBezTo>
                  <a:pt x="31" y="23"/>
                  <a:pt x="31" y="23"/>
                  <a:pt x="31" y="23"/>
                </a:cubicBezTo>
                <a:cubicBezTo>
                  <a:pt x="31" y="23"/>
                  <a:pt x="31" y="23"/>
                  <a:pt x="31" y="23"/>
                </a:cubicBezTo>
                <a:cubicBezTo>
                  <a:pt x="32" y="24"/>
                  <a:pt x="33" y="24"/>
                  <a:pt x="34" y="24"/>
                </a:cubicBezTo>
                <a:cubicBezTo>
                  <a:pt x="36" y="24"/>
                  <a:pt x="37" y="24"/>
                  <a:pt x="38" y="23"/>
                </a:cubicBezTo>
                <a:cubicBezTo>
                  <a:pt x="45" y="16"/>
                  <a:pt x="45" y="16"/>
                  <a:pt x="45" y="16"/>
                </a:cubicBezTo>
                <a:cubicBezTo>
                  <a:pt x="45" y="16"/>
                  <a:pt x="45" y="16"/>
                  <a:pt x="45" y="16"/>
                </a:cubicBezTo>
                <a:cubicBezTo>
                  <a:pt x="46" y="15"/>
                  <a:pt x="47" y="14"/>
                  <a:pt x="47" y="12"/>
                </a:cubicBezTo>
                <a:cubicBezTo>
                  <a:pt x="47" y="12"/>
                  <a:pt x="47" y="12"/>
                  <a:pt x="47" y="12"/>
                </a:cubicBezTo>
                <a:cubicBezTo>
                  <a:pt x="47" y="11"/>
                  <a:pt x="46" y="10"/>
                  <a:pt x="45" y="9"/>
                </a:cubicBezTo>
                <a:cubicBezTo>
                  <a:pt x="45" y="9"/>
                  <a:pt x="45" y="9"/>
                  <a:pt x="45" y="9"/>
                </a:cubicBezTo>
                <a:close/>
                <a:moveTo>
                  <a:pt x="23" y="31"/>
                </a:moveTo>
                <a:cubicBezTo>
                  <a:pt x="23" y="31"/>
                  <a:pt x="23" y="31"/>
                  <a:pt x="23" y="31"/>
                </a:cubicBezTo>
                <a:cubicBezTo>
                  <a:pt x="23" y="31"/>
                  <a:pt x="23" y="31"/>
                  <a:pt x="23" y="31"/>
                </a:cubicBezTo>
                <a:cubicBezTo>
                  <a:pt x="19" y="34"/>
                  <a:pt x="19" y="34"/>
                  <a:pt x="19" y="34"/>
                </a:cubicBezTo>
                <a:cubicBezTo>
                  <a:pt x="19" y="35"/>
                  <a:pt x="17" y="35"/>
                  <a:pt x="17" y="34"/>
                </a:cubicBezTo>
                <a:cubicBezTo>
                  <a:pt x="16" y="33"/>
                  <a:pt x="16" y="32"/>
                  <a:pt x="17" y="31"/>
                </a:cubicBezTo>
                <a:cubicBezTo>
                  <a:pt x="20" y="28"/>
                  <a:pt x="20" y="28"/>
                  <a:pt x="20" y="28"/>
                </a:cubicBezTo>
                <a:cubicBezTo>
                  <a:pt x="20" y="28"/>
                  <a:pt x="20" y="28"/>
                  <a:pt x="20" y="28"/>
                </a:cubicBezTo>
                <a:cubicBezTo>
                  <a:pt x="20" y="28"/>
                  <a:pt x="20" y="28"/>
                  <a:pt x="20" y="28"/>
                </a:cubicBezTo>
                <a:cubicBezTo>
                  <a:pt x="20" y="28"/>
                  <a:pt x="20" y="28"/>
                  <a:pt x="20" y="28"/>
                </a:cubicBezTo>
                <a:cubicBezTo>
                  <a:pt x="19" y="27"/>
                  <a:pt x="17" y="26"/>
                  <a:pt x="16" y="26"/>
                </a:cubicBezTo>
                <a:cubicBezTo>
                  <a:pt x="15" y="26"/>
                  <a:pt x="14" y="27"/>
                  <a:pt x="13" y="28"/>
                </a:cubicBezTo>
                <a:cubicBezTo>
                  <a:pt x="13" y="28"/>
                  <a:pt x="13" y="28"/>
                  <a:pt x="13" y="28"/>
                </a:cubicBezTo>
                <a:cubicBezTo>
                  <a:pt x="6" y="35"/>
                  <a:pt x="6" y="35"/>
                  <a:pt x="6" y="35"/>
                </a:cubicBezTo>
                <a:cubicBezTo>
                  <a:pt x="6" y="35"/>
                  <a:pt x="6" y="35"/>
                  <a:pt x="6" y="35"/>
                </a:cubicBezTo>
                <a:cubicBezTo>
                  <a:pt x="5" y="36"/>
                  <a:pt x="4" y="37"/>
                  <a:pt x="4" y="38"/>
                </a:cubicBezTo>
                <a:cubicBezTo>
                  <a:pt x="4" y="39"/>
                  <a:pt x="5" y="41"/>
                  <a:pt x="6" y="42"/>
                </a:cubicBezTo>
                <a:cubicBezTo>
                  <a:pt x="9" y="45"/>
                  <a:pt x="9" y="45"/>
                  <a:pt x="9" y="45"/>
                </a:cubicBezTo>
                <a:cubicBezTo>
                  <a:pt x="10" y="46"/>
                  <a:pt x="11" y="47"/>
                  <a:pt x="12" y="47"/>
                </a:cubicBezTo>
                <a:cubicBezTo>
                  <a:pt x="14" y="47"/>
                  <a:pt x="15" y="46"/>
                  <a:pt x="16" y="45"/>
                </a:cubicBezTo>
                <a:cubicBezTo>
                  <a:pt x="16" y="45"/>
                  <a:pt x="16" y="45"/>
                  <a:pt x="16" y="45"/>
                </a:cubicBezTo>
                <a:cubicBezTo>
                  <a:pt x="23" y="38"/>
                  <a:pt x="23" y="38"/>
                  <a:pt x="23" y="38"/>
                </a:cubicBezTo>
                <a:cubicBezTo>
                  <a:pt x="23" y="38"/>
                  <a:pt x="23" y="38"/>
                  <a:pt x="23" y="38"/>
                </a:cubicBezTo>
                <a:cubicBezTo>
                  <a:pt x="24" y="37"/>
                  <a:pt x="25" y="36"/>
                  <a:pt x="25" y="34"/>
                </a:cubicBezTo>
                <a:cubicBezTo>
                  <a:pt x="25" y="33"/>
                  <a:pt x="24" y="32"/>
                  <a:pt x="23"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8" name="Freeform 96"/>
          <p:cNvSpPr>
            <a:spLocks noEditPoints="1"/>
          </p:cNvSpPr>
          <p:nvPr/>
        </p:nvSpPr>
        <p:spPr bwMode="auto">
          <a:xfrm>
            <a:off x="1274763" y="2132013"/>
            <a:ext cx="160337" cy="139700"/>
          </a:xfrm>
          <a:custGeom>
            <a:avLst/>
            <a:gdLst>
              <a:gd name="T0" fmla="*/ 2 w 50"/>
              <a:gd name="T1" fmla="*/ 0 h 44"/>
              <a:gd name="T2" fmla="*/ 50 w 50"/>
              <a:gd name="T3" fmla="*/ 2 h 44"/>
              <a:gd name="T4" fmla="*/ 50 w 50"/>
              <a:gd name="T5" fmla="*/ 42 h 44"/>
              <a:gd name="T6" fmla="*/ 48 w 50"/>
              <a:gd name="T7" fmla="*/ 44 h 44"/>
              <a:gd name="T8" fmla="*/ 0 w 50"/>
              <a:gd name="T9" fmla="*/ 42 h 44"/>
              <a:gd name="T10" fmla="*/ 0 w 50"/>
              <a:gd name="T11" fmla="*/ 2 h 44"/>
              <a:gd name="T12" fmla="*/ 28 w 50"/>
              <a:gd name="T13" fmla="*/ 18 h 44"/>
              <a:gd name="T14" fmla="*/ 28 w 50"/>
              <a:gd name="T15" fmla="*/ 18 h 44"/>
              <a:gd name="T16" fmla="*/ 39 w 50"/>
              <a:gd name="T17" fmla="*/ 19 h 44"/>
              <a:gd name="T18" fmla="*/ 39 w 50"/>
              <a:gd name="T19" fmla="*/ 29 h 44"/>
              <a:gd name="T20" fmla="*/ 38 w 50"/>
              <a:gd name="T21" fmla="*/ 31 h 44"/>
              <a:gd name="T22" fmla="*/ 26 w 50"/>
              <a:gd name="T23" fmla="*/ 29 h 44"/>
              <a:gd name="T24" fmla="*/ 26 w 50"/>
              <a:gd name="T25" fmla="*/ 19 h 44"/>
              <a:gd name="T26" fmla="*/ 37 w 50"/>
              <a:gd name="T27" fmla="*/ 20 h 44"/>
              <a:gd name="T28" fmla="*/ 29 w 50"/>
              <a:gd name="T29" fmla="*/ 20 h 44"/>
              <a:gd name="T30" fmla="*/ 37 w 50"/>
              <a:gd name="T31" fmla="*/ 28 h 44"/>
              <a:gd name="T32" fmla="*/ 24 w 50"/>
              <a:gd name="T33" fmla="*/ 18 h 44"/>
              <a:gd name="T34" fmla="*/ 25 w 50"/>
              <a:gd name="T35" fmla="*/ 19 h 44"/>
              <a:gd name="T36" fmla="*/ 12 w 50"/>
              <a:gd name="T37" fmla="*/ 20 h 44"/>
              <a:gd name="T38" fmla="*/ 12 w 50"/>
              <a:gd name="T39" fmla="*/ 18 h 44"/>
              <a:gd name="T40" fmla="*/ 24 w 50"/>
              <a:gd name="T41" fmla="*/ 23 h 44"/>
              <a:gd name="T42" fmla="*/ 25 w 50"/>
              <a:gd name="T43" fmla="*/ 24 h 44"/>
              <a:gd name="T44" fmla="*/ 12 w 50"/>
              <a:gd name="T45" fmla="*/ 26 h 44"/>
              <a:gd name="T46" fmla="*/ 12 w 50"/>
              <a:gd name="T47" fmla="*/ 23 h 44"/>
              <a:gd name="T48" fmla="*/ 24 w 50"/>
              <a:gd name="T49" fmla="*/ 28 h 44"/>
              <a:gd name="T50" fmla="*/ 25 w 50"/>
              <a:gd name="T51" fmla="*/ 29 h 44"/>
              <a:gd name="T52" fmla="*/ 12 w 50"/>
              <a:gd name="T53" fmla="*/ 31 h 44"/>
              <a:gd name="T54" fmla="*/ 12 w 50"/>
              <a:gd name="T55" fmla="*/ 28 h 44"/>
              <a:gd name="T56" fmla="*/ 38 w 50"/>
              <a:gd name="T57" fmla="*/ 33 h 44"/>
              <a:gd name="T58" fmla="*/ 39 w 50"/>
              <a:gd name="T59" fmla="*/ 35 h 44"/>
              <a:gd name="T60" fmla="*/ 12 w 50"/>
              <a:gd name="T61" fmla="*/ 36 h 44"/>
              <a:gd name="T62" fmla="*/ 12 w 50"/>
              <a:gd name="T63" fmla="*/ 33 h 44"/>
              <a:gd name="T64" fmla="*/ 43 w 50"/>
              <a:gd name="T65" fmla="*/ 6 h 44"/>
              <a:gd name="T66" fmla="*/ 45 w 50"/>
              <a:gd name="T67" fmla="*/ 7 h 44"/>
              <a:gd name="T68" fmla="*/ 41 w 50"/>
              <a:gd name="T69" fmla="*/ 7 h 44"/>
              <a:gd name="T70" fmla="*/ 38 w 50"/>
              <a:gd name="T71" fmla="*/ 6 h 44"/>
              <a:gd name="T72" fmla="*/ 40 w 50"/>
              <a:gd name="T73" fmla="*/ 7 h 44"/>
              <a:gd name="T74" fmla="*/ 36 w 50"/>
              <a:gd name="T75" fmla="*/ 7 h 44"/>
              <a:gd name="T76" fmla="*/ 33 w 50"/>
              <a:gd name="T77" fmla="*/ 6 h 44"/>
              <a:gd name="T78" fmla="*/ 35 w 50"/>
              <a:gd name="T79" fmla="*/ 7 h 44"/>
              <a:gd name="T80" fmla="*/ 32 w 50"/>
              <a:gd name="T81" fmla="*/ 7 h 44"/>
              <a:gd name="T82" fmla="*/ 3 w 50"/>
              <a:gd name="T83" fmla="*/ 11 h 44"/>
              <a:gd name="T84" fmla="*/ 46 w 50"/>
              <a:gd name="T85" fmla="*/ 11 h 44"/>
              <a:gd name="T86" fmla="*/ 3 w 50"/>
              <a:gd name="T87" fmla="*/ 3 h 44"/>
              <a:gd name="T88" fmla="*/ 46 w 50"/>
              <a:gd name="T89" fmla="*/ 14 h 44"/>
              <a:gd name="T90" fmla="*/ 3 w 50"/>
              <a:gd name="T91" fmla="*/ 14 h 44"/>
              <a:gd name="T92" fmla="*/ 46 w 50"/>
              <a:gd name="T9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4">
                <a:moveTo>
                  <a:pt x="2" y="0"/>
                </a:moveTo>
                <a:cubicBezTo>
                  <a:pt x="2" y="0"/>
                  <a:pt x="2" y="0"/>
                  <a:pt x="2" y="0"/>
                </a:cubicBezTo>
                <a:cubicBezTo>
                  <a:pt x="48" y="0"/>
                  <a:pt x="48" y="0"/>
                  <a:pt x="48" y="0"/>
                </a:cubicBezTo>
                <a:cubicBezTo>
                  <a:pt x="49" y="0"/>
                  <a:pt x="50" y="0"/>
                  <a:pt x="50" y="2"/>
                </a:cubicBezTo>
                <a:cubicBezTo>
                  <a:pt x="50" y="2"/>
                  <a:pt x="50" y="2"/>
                  <a:pt x="50" y="2"/>
                </a:cubicBezTo>
                <a:cubicBezTo>
                  <a:pt x="50" y="42"/>
                  <a:pt x="50" y="42"/>
                  <a:pt x="50" y="42"/>
                </a:cubicBezTo>
                <a:cubicBezTo>
                  <a:pt x="50" y="43"/>
                  <a:pt x="49"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0"/>
                  <a:pt x="1" y="0"/>
                  <a:pt x="2" y="0"/>
                </a:cubicBezTo>
                <a:close/>
                <a:moveTo>
                  <a:pt x="28" y="18"/>
                </a:moveTo>
                <a:cubicBezTo>
                  <a:pt x="28" y="18"/>
                  <a:pt x="28" y="18"/>
                  <a:pt x="28" y="18"/>
                </a:cubicBezTo>
                <a:cubicBezTo>
                  <a:pt x="28" y="18"/>
                  <a:pt x="28" y="18"/>
                  <a:pt x="28" y="18"/>
                </a:cubicBezTo>
                <a:cubicBezTo>
                  <a:pt x="38" y="18"/>
                  <a:pt x="38" y="18"/>
                  <a:pt x="38" y="18"/>
                </a:cubicBezTo>
                <a:cubicBezTo>
                  <a:pt x="38" y="18"/>
                  <a:pt x="39" y="19"/>
                  <a:pt x="39" y="19"/>
                </a:cubicBezTo>
                <a:cubicBezTo>
                  <a:pt x="39" y="19"/>
                  <a:pt x="39" y="19"/>
                  <a:pt x="39" y="19"/>
                </a:cubicBezTo>
                <a:cubicBezTo>
                  <a:pt x="39" y="29"/>
                  <a:pt x="39" y="29"/>
                  <a:pt x="39" y="29"/>
                </a:cubicBezTo>
                <a:cubicBezTo>
                  <a:pt x="39" y="30"/>
                  <a:pt x="38" y="31"/>
                  <a:pt x="38" y="31"/>
                </a:cubicBezTo>
                <a:cubicBezTo>
                  <a:pt x="38" y="31"/>
                  <a:pt x="38" y="31"/>
                  <a:pt x="38" y="31"/>
                </a:cubicBezTo>
                <a:cubicBezTo>
                  <a:pt x="28" y="31"/>
                  <a:pt x="28" y="31"/>
                  <a:pt x="28" y="31"/>
                </a:cubicBezTo>
                <a:cubicBezTo>
                  <a:pt x="27" y="31"/>
                  <a:pt x="26" y="30"/>
                  <a:pt x="26" y="29"/>
                </a:cubicBezTo>
                <a:cubicBezTo>
                  <a:pt x="26" y="29"/>
                  <a:pt x="26" y="29"/>
                  <a:pt x="26" y="29"/>
                </a:cubicBezTo>
                <a:cubicBezTo>
                  <a:pt x="26" y="19"/>
                  <a:pt x="26" y="19"/>
                  <a:pt x="26" y="19"/>
                </a:cubicBezTo>
                <a:cubicBezTo>
                  <a:pt x="26" y="19"/>
                  <a:pt x="27" y="18"/>
                  <a:pt x="28" y="18"/>
                </a:cubicBezTo>
                <a:close/>
                <a:moveTo>
                  <a:pt x="37" y="20"/>
                </a:moveTo>
                <a:cubicBezTo>
                  <a:pt x="37" y="20"/>
                  <a:pt x="37" y="20"/>
                  <a:pt x="37" y="20"/>
                </a:cubicBezTo>
                <a:cubicBezTo>
                  <a:pt x="29" y="20"/>
                  <a:pt x="29" y="20"/>
                  <a:pt x="29" y="20"/>
                </a:cubicBezTo>
                <a:cubicBezTo>
                  <a:pt x="29" y="28"/>
                  <a:pt x="29" y="28"/>
                  <a:pt x="29" y="28"/>
                </a:cubicBezTo>
                <a:cubicBezTo>
                  <a:pt x="37" y="28"/>
                  <a:pt x="37" y="28"/>
                  <a:pt x="37" y="28"/>
                </a:cubicBezTo>
                <a:cubicBezTo>
                  <a:pt x="37" y="20"/>
                  <a:pt x="37" y="20"/>
                  <a:pt x="37" y="20"/>
                </a:cubicBezTo>
                <a:close/>
                <a:moveTo>
                  <a:pt x="24" y="18"/>
                </a:moveTo>
                <a:cubicBezTo>
                  <a:pt x="24" y="18"/>
                  <a:pt x="24" y="18"/>
                  <a:pt x="24" y="18"/>
                </a:cubicBezTo>
                <a:cubicBezTo>
                  <a:pt x="24" y="18"/>
                  <a:pt x="25" y="19"/>
                  <a:pt x="25" y="19"/>
                </a:cubicBezTo>
                <a:cubicBezTo>
                  <a:pt x="25" y="20"/>
                  <a:pt x="24" y="20"/>
                  <a:pt x="24" y="20"/>
                </a:cubicBezTo>
                <a:cubicBezTo>
                  <a:pt x="12" y="20"/>
                  <a:pt x="12" y="20"/>
                  <a:pt x="12" y="20"/>
                </a:cubicBezTo>
                <a:cubicBezTo>
                  <a:pt x="11" y="20"/>
                  <a:pt x="11" y="20"/>
                  <a:pt x="11" y="19"/>
                </a:cubicBezTo>
                <a:cubicBezTo>
                  <a:pt x="11" y="19"/>
                  <a:pt x="11" y="18"/>
                  <a:pt x="12" y="18"/>
                </a:cubicBezTo>
                <a:cubicBezTo>
                  <a:pt x="24" y="18"/>
                  <a:pt x="24" y="18"/>
                  <a:pt x="24" y="18"/>
                </a:cubicBezTo>
                <a:close/>
                <a:moveTo>
                  <a:pt x="24" y="23"/>
                </a:moveTo>
                <a:cubicBezTo>
                  <a:pt x="24" y="23"/>
                  <a:pt x="24" y="23"/>
                  <a:pt x="24" y="23"/>
                </a:cubicBezTo>
                <a:cubicBezTo>
                  <a:pt x="24" y="23"/>
                  <a:pt x="25" y="24"/>
                  <a:pt x="25" y="24"/>
                </a:cubicBezTo>
                <a:cubicBezTo>
                  <a:pt x="25" y="25"/>
                  <a:pt x="24" y="26"/>
                  <a:pt x="24" y="26"/>
                </a:cubicBezTo>
                <a:cubicBezTo>
                  <a:pt x="12" y="26"/>
                  <a:pt x="12" y="26"/>
                  <a:pt x="12" y="26"/>
                </a:cubicBezTo>
                <a:cubicBezTo>
                  <a:pt x="11" y="26"/>
                  <a:pt x="11" y="25"/>
                  <a:pt x="11" y="24"/>
                </a:cubicBezTo>
                <a:cubicBezTo>
                  <a:pt x="11" y="24"/>
                  <a:pt x="11" y="23"/>
                  <a:pt x="12" y="23"/>
                </a:cubicBezTo>
                <a:cubicBezTo>
                  <a:pt x="24" y="23"/>
                  <a:pt x="24" y="23"/>
                  <a:pt x="24" y="23"/>
                </a:cubicBezTo>
                <a:close/>
                <a:moveTo>
                  <a:pt x="24" y="28"/>
                </a:moveTo>
                <a:cubicBezTo>
                  <a:pt x="24" y="28"/>
                  <a:pt x="24" y="28"/>
                  <a:pt x="24" y="28"/>
                </a:cubicBezTo>
                <a:cubicBezTo>
                  <a:pt x="24" y="28"/>
                  <a:pt x="25" y="29"/>
                  <a:pt x="25" y="29"/>
                </a:cubicBezTo>
                <a:cubicBezTo>
                  <a:pt x="25" y="30"/>
                  <a:pt x="24" y="31"/>
                  <a:pt x="24" y="31"/>
                </a:cubicBezTo>
                <a:cubicBezTo>
                  <a:pt x="12" y="31"/>
                  <a:pt x="12" y="31"/>
                  <a:pt x="12" y="31"/>
                </a:cubicBezTo>
                <a:cubicBezTo>
                  <a:pt x="11" y="31"/>
                  <a:pt x="11" y="30"/>
                  <a:pt x="11" y="29"/>
                </a:cubicBezTo>
                <a:cubicBezTo>
                  <a:pt x="11" y="29"/>
                  <a:pt x="11" y="28"/>
                  <a:pt x="12" y="28"/>
                </a:cubicBezTo>
                <a:cubicBezTo>
                  <a:pt x="24" y="28"/>
                  <a:pt x="24" y="28"/>
                  <a:pt x="24" y="28"/>
                </a:cubicBezTo>
                <a:close/>
                <a:moveTo>
                  <a:pt x="38" y="33"/>
                </a:moveTo>
                <a:cubicBezTo>
                  <a:pt x="38" y="33"/>
                  <a:pt x="38" y="33"/>
                  <a:pt x="38" y="33"/>
                </a:cubicBezTo>
                <a:cubicBezTo>
                  <a:pt x="38" y="33"/>
                  <a:pt x="39" y="34"/>
                  <a:pt x="39" y="35"/>
                </a:cubicBezTo>
                <a:cubicBezTo>
                  <a:pt x="39" y="35"/>
                  <a:pt x="38" y="36"/>
                  <a:pt x="38" y="36"/>
                </a:cubicBezTo>
                <a:cubicBezTo>
                  <a:pt x="12" y="36"/>
                  <a:pt x="12" y="36"/>
                  <a:pt x="12" y="36"/>
                </a:cubicBezTo>
                <a:cubicBezTo>
                  <a:pt x="11" y="36"/>
                  <a:pt x="11" y="35"/>
                  <a:pt x="11" y="35"/>
                </a:cubicBezTo>
                <a:cubicBezTo>
                  <a:pt x="11" y="34"/>
                  <a:pt x="11" y="33"/>
                  <a:pt x="12" y="33"/>
                </a:cubicBezTo>
                <a:cubicBezTo>
                  <a:pt x="38" y="33"/>
                  <a:pt x="38" y="33"/>
                  <a:pt x="38" y="33"/>
                </a:cubicBezTo>
                <a:close/>
                <a:moveTo>
                  <a:pt x="43" y="6"/>
                </a:moveTo>
                <a:cubicBezTo>
                  <a:pt x="43" y="6"/>
                  <a:pt x="43" y="6"/>
                  <a:pt x="43" y="6"/>
                </a:cubicBezTo>
                <a:cubicBezTo>
                  <a:pt x="44" y="6"/>
                  <a:pt x="45" y="6"/>
                  <a:pt x="45" y="7"/>
                </a:cubicBezTo>
                <a:cubicBezTo>
                  <a:pt x="45" y="9"/>
                  <a:pt x="44" y="9"/>
                  <a:pt x="43" y="9"/>
                </a:cubicBezTo>
                <a:cubicBezTo>
                  <a:pt x="42" y="9"/>
                  <a:pt x="41" y="9"/>
                  <a:pt x="41" y="7"/>
                </a:cubicBezTo>
                <a:cubicBezTo>
                  <a:pt x="41" y="6"/>
                  <a:pt x="42" y="6"/>
                  <a:pt x="43" y="6"/>
                </a:cubicBezTo>
                <a:close/>
                <a:moveTo>
                  <a:pt x="38" y="6"/>
                </a:moveTo>
                <a:cubicBezTo>
                  <a:pt x="38" y="6"/>
                  <a:pt x="38" y="6"/>
                  <a:pt x="38" y="6"/>
                </a:cubicBezTo>
                <a:cubicBezTo>
                  <a:pt x="39" y="6"/>
                  <a:pt x="40" y="6"/>
                  <a:pt x="40" y="7"/>
                </a:cubicBezTo>
                <a:cubicBezTo>
                  <a:pt x="40" y="9"/>
                  <a:pt x="39" y="9"/>
                  <a:pt x="38" y="9"/>
                </a:cubicBezTo>
                <a:cubicBezTo>
                  <a:pt x="37" y="9"/>
                  <a:pt x="36" y="9"/>
                  <a:pt x="36" y="7"/>
                </a:cubicBezTo>
                <a:cubicBezTo>
                  <a:pt x="36" y="6"/>
                  <a:pt x="37" y="6"/>
                  <a:pt x="38" y="6"/>
                </a:cubicBezTo>
                <a:close/>
                <a:moveTo>
                  <a:pt x="33" y="6"/>
                </a:moveTo>
                <a:cubicBezTo>
                  <a:pt x="33" y="6"/>
                  <a:pt x="33" y="6"/>
                  <a:pt x="33" y="6"/>
                </a:cubicBezTo>
                <a:cubicBezTo>
                  <a:pt x="35" y="6"/>
                  <a:pt x="35" y="6"/>
                  <a:pt x="35" y="7"/>
                </a:cubicBezTo>
                <a:cubicBezTo>
                  <a:pt x="35" y="9"/>
                  <a:pt x="35" y="9"/>
                  <a:pt x="33" y="9"/>
                </a:cubicBezTo>
                <a:cubicBezTo>
                  <a:pt x="32" y="9"/>
                  <a:pt x="32" y="9"/>
                  <a:pt x="32" y="7"/>
                </a:cubicBezTo>
                <a:cubicBezTo>
                  <a:pt x="32" y="6"/>
                  <a:pt x="32" y="6"/>
                  <a:pt x="33" y="6"/>
                </a:cubicBezTo>
                <a:close/>
                <a:moveTo>
                  <a:pt x="3" y="11"/>
                </a:moveTo>
                <a:cubicBezTo>
                  <a:pt x="3" y="11"/>
                  <a:pt x="3" y="11"/>
                  <a:pt x="3" y="11"/>
                </a:cubicBezTo>
                <a:cubicBezTo>
                  <a:pt x="46" y="11"/>
                  <a:pt x="46" y="11"/>
                  <a:pt x="46" y="11"/>
                </a:cubicBezTo>
                <a:cubicBezTo>
                  <a:pt x="46" y="3"/>
                  <a:pt x="46" y="3"/>
                  <a:pt x="46" y="3"/>
                </a:cubicBezTo>
                <a:cubicBezTo>
                  <a:pt x="3" y="3"/>
                  <a:pt x="3" y="3"/>
                  <a:pt x="3" y="3"/>
                </a:cubicBezTo>
                <a:cubicBezTo>
                  <a:pt x="3" y="11"/>
                  <a:pt x="3" y="11"/>
                  <a:pt x="3" y="11"/>
                </a:cubicBezTo>
                <a:close/>
                <a:moveTo>
                  <a:pt x="46" y="14"/>
                </a:moveTo>
                <a:cubicBezTo>
                  <a:pt x="46" y="14"/>
                  <a:pt x="46" y="14"/>
                  <a:pt x="46" y="14"/>
                </a:cubicBezTo>
                <a:cubicBezTo>
                  <a:pt x="3" y="14"/>
                  <a:pt x="3" y="14"/>
                  <a:pt x="3" y="14"/>
                </a:cubicBezTo>
                <a:cubicBezTo>
                  <a:pt x="3" y="40"/>
                  <a:pt x="3" y="40"/>
                  <a:pt x="3"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09" name="Freeform 97"/>
          <p:cNvSpPr>
            <a:spLocks noEditPoints="1"/>
          </p:cNvSpPr>
          <p:nvPr/>
        </p:nvSpPr>
        <p:spPr bwMode="auto">
          <a:xfrm>
            <a:off x="2655888" y="2452688"/>
            <a:ext cx="161925" cy="139700"/>
          </a:xfrm>
          <a:custGeom>
            <a:avLst/>
            <a:gdLst>
              <a:gd name="T0" fmla="*/ 2 w 51"/>
              <a:gd name="T1" fmla="*/ 0 h 44"/>
              <a:gd name="T2" fmla="*/ 51 w 51"/>
              <a:gd name="T3" fmla="*/ 2 h 44"/>
              <a:gd name="T4" fmla="*/ 51 w 51"/>
              <a:gd name="T5" fmla="*/ 43 h 44"/>
              <a:gd name="T6" fmla="*/ 49 w 51"/>
              <a:gd name="T7" fmla="*/ 44 h 44"/>
              <a:gd name="T8" fmla="*/ 0 w 51"/>
              <a:gd name="T9" fmla="*/ 43 h 44"/>
              <a:gd name="T10" fmla="*/ 0 w 51"/>
              <a:gd name="T11" fmla="*/ 32 h 44"/>
              <a:gd name="T12" fmla="*/ 1 w 51"/>
              <a:gd name="T13" fmla="*/ 31 h 44"/>
              <a:gd name="T14" fmla="*/ 11 w 51"/>
              <a:gd name="T15" fmla="*/ 31 h 44"/>
              <a:gd name="T16" fmla="*/ 12 w 51"/>
              <a:gd name="T17" fmla="*/ 35 h 44"/>
              <a:gd name="T18" fmla="*/ 12 w 51"/>
              <a:gd name="T19" fmla="*/ 20 h 44"/>
              <a:gd name="T20" fmla="*/ 12 w 51"/>
              <a:gd name="T21" fmla="*/ 23 h 44"/>
              <a:gd name="T22" fmla="*/ 1 w 51"/>
              <a:gd name="T23" fmla="*/ 24 h 44"/>
              <a:gd name="T24" fmla="*/ 0 w 51"/>
              <a:gd name="T25" fmla="*/ 23 h 44"/>
              <a:gd name="T26" fmla="*/ 2 w 51"/>
              <a:gd name="T27" fmla="*/ 0 h 44"/>
              <a:gd name="T28" fmla="*/ 4 w 51"/>
              <a:gd name="T29" fmla="*/ 33 h 44"/>
              <a:gd name="T30" fmla="*/ 47 w 51"/>
              <a:gd name="T31" fmla="*/ 41 h 44"/>
              <a:gd name="T32" fmla="*/ 4 w 51"/>
              <a:gd name="T33" fmla="*/ 14 h 44"/>
              <a:gd name="T34" fmla="*/ 10 w 51"/>
              <a:gd name="T35" fmla="*/ 22 h 44"/>
              <a:gd name="T36" fmla="*/ 11 w 51"/>
              <a:gd name="T37" fmla="*/ 16 h 44"/>
              <a:gd name="T38" fmla="*/ 12 w 51"/>
              <a:gd name="T39" fmla="*/ 17 h 44"/>
              <a:gd name="T40" fmla="*/ 21 w 51"/>
              <a:gd name="T41" fmla="*/ 28 h 44"/>
              <a:gd name="T42" fmla="*/ 10 w 51"/>
              <a:gd name="T43" fmla="*/ 38 h 44"/>
              <a:gd name="T44" fmla="*/ 10 w 51"/>
              <a:gd name="T45" fmla="*/ 33 h 44"/>
              <a:gd name="T46" fmla="*/ 42 w 51"/>
              <a:gd name="T47" fmla="*/ 19 h 44"/>
              <a:gd name="T48" fmla="*/ 44 w 51"/>
              <a:gd name="T49" fmla="*/ 20 h 44"/>
              <a:gd name="T50" fmla="*/ 26 w 51"/>
              <a:gd name="T51" fmla="*/ 21 h 44"/>
              <a:gd name="T52" fmla="*/ 26 w 51"/>
              <a:gd name="T53" fmla="*/ 19 h 44"/>
              <a:gd name="T54" fmla="*/ 38 w 51"/>
              <a:gd name="T55" fmla="*/ 34 h 44"/>
              <a:gd name="T56" fmla="*/ 39 w 51"/>
              <a:gd name="T57" fmla="*/ 35 h 44"/>
              <a:gd name="T58" fmla="*/ 26 w 51"/>
              <a:gd name="T59" fmla="*/ 36 h 44"/>
              <a:gd name="T60" fmla="*/ 26 w 51"/>
              <a:gd name="T61" fmla="*/ 34 h 44"/>
              <a:gd name="T62" fmla="*/ 42 w 51"/>
              <a:gd name="T63" fmla="*/ 24 h 44"/>
              <a:gd name="T64" fmla="*/ 44 w 51"/>
              <a:gd name="T65" fmla="*/ 25 h 44"/>
              <a:gd name="T66" fmla="*/ 26 w 51"/>
              <a:gd name="T67" fmla="*/ 26 h 44"/>
              <a:gd name="T68" fmla="*/ 26 w 51"/>
              <a:gd name="T69" fmla="*/ 24 h 44"/>
              <a:gd name="T70" fmla="*/ 42 w 51"/>
              <a:gd name="T71" fmla="*/ 29 h 44"/>
              <a:gd name="T72" fmla="*/ 44 w 51"/>
              <a:gd name="T73" fmla="*/ 30 h 44"/>
              <a:gd name="T74" fmla="*/ 26 w 51"/>
              <a:gd name="T75" fmla="*/ 31 h 44"/>
              <a:gd name="T76" fmla="*/ 26 w 51"/>
              <a:gd name="T77" fmla="*/ 29 h 44"/>
              <a:gd name="T78" fmla="*/ 44 w 51"/>
              <a:gd name="T79" fmla="*/ 6 h 44"/>
              <a:gd name="T80" fmla="*/ 46 w 51"/>
              <a:gd name="T81" fmla="*/ 8 h 44"/>
              <a:gd name="T82" fmla="*/ 42 w 51"/>
              <a:gd name="T83" fmla="*/ 8 h 44"/>
              <a:gd name="T84" fmla="*/ 39 w 51"/>
              <a:gd name="T85" fmla="*/ 6 h 44"/>
              <a:gd name="T86" fmla="*/ 41 w 51"/>
              <a:gd name="T87" fmla="*/ 8 h 44"/>
              <a:gd name="T88" fmla="*/ 37 w 51"/>
              <a:gd name="T89" fmla="*/ 8 h 44"/>
              <a:gd name="T90" fmla="*/ 34 w 51"/>
              <a:gd name="T91" fmla="*/ 6 h 44"/>
              <a:gd name="T92" fmla="*/ 36 w 51"/>
              <a:gd name="T93" fmla="*/ 8 h 44"/>
              <a:gd name="T94" fmla="*/ 32 w 51"/>
              <a:gd name="T95" fmla="*/ 8 h 44"/>
              <a:gd name="T96" fmla="*/ 4 w 51"/>
              <a:gd name="T97" fmla="*/ 12 h 44"/>
              <a:gd name="T98" fmla="*/ 47 w 51"/>
              <a:gd name="T99" fmla="*/ 12 h 44"/>
              <a:gd name="T100" fmla="*/ 4 w 51"/>
              <a:gd name="T10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 h="44">
                <a:moveTo>
                  <a:pt x="2" y="0"/>
                </a:moveTo>
                <a:cubicBezTo>
                  <a:pt x="2" y="0"/>
                  <a:pt x="2" y="0"/>
                  <a:pt x="2" y="0"/>
                </a:cubicBezTo>
                <a:cubicBezTo>
                  <a:pt x="49" y="0"/>
                  <a:pt x="49" y="0"/>
                  <a:pt x="49" y="0"/>
                </a:cubicBezTo>
                <a:cubicBezTo>
                  <a:pt x="50" y="0"/>
                  <a:pt x="51" y="1"/>
                  <a:pt x="51" y="2"/>
                </a:cubicBezTo>
                <a:cubicBezTo>
                  <a:pt x="51" y="2"/>
                  <a:pt x="51" y="2"/>
                  <a:pt x="51" y="2"/>
                </a:cubicBezTo>
                <a:cubicBezTo>
                  <a:pt x="51" y="43"/>
                  <a:pt x="51" y="43"/>
                  <a:pt x="51" y="43"/>
                </a:cubicBezTo>
                <a:cubicBezTo>
                  <a:pt x="51" y="44"/>
                  <a:pt x="50" y="44"/>
                  <a:pt x="49" y="44"/>
                </a:cubicBezTo>
                <a:cubicBezTo>
                  <a:pt x="49" y="44"/>
                  <a:pt x="49" y="44"/>
                  <a:pt x="49" y="44"/>
                </a:cubicBezTo>
                <a:cubicBezTo>
                  <a:pt x="2" y="44"/>
                  <a:pt x="2" y="44"/>
                  <a:pt x="2" y="44"/>
                </a:cubicBezTo>
                <a:cubicBezTo>
                  <a:pt x="1" y="44"/>
                  <a:pt x="0" y="44"/>
                  <a:pt x="0" y="43"/>
                </a:cubicBezTo>
                <a:cubicBezTo>
                  <a:pt x="0" y="43"/>
                  <a:pt x="0" y="43"/>
                  <a:pt x="0" y="43"/>
                </a:cubicBezTo>
                <a:cubicBezTo>
                  <a:pt x="0" y="32"/>
                  <a:pt x="0" y="32"/>
                  <a:pt x="0" y="32"/>
                </a:cubicBezTo>
                <a:cubicBezTo>
                  <a:pt x="0" y="32"/>
                  <a:pt x="0" y="32"/>
                  <a:pt x="0" y="32"/>
                </a:cubicBezTo>
                <a:cubicBezTo>
                  <a:pt x="0" y="31"/>
                  <a:pt x="1" y="31"/>
                  <a:pt x="1" y="31"/>
                </a:cubicBezTo>
                <a:cubicBezTo>
                  <a:pt x="11" y="31"/>
                  <a:pt x="11" y="31"/>
                  <a:pt x="11" y="31"/>
                </a:cubicBezTo>
                <a:cubicBezTo>
                  <a:pt x="11" y="31"/>
                  <a:pt x="11" y="31"/>
                  <a:pt x="11" y="31"/>
                </a:cubicBezTo>
                <a:cubicBezTo>
                  <a:pt x="11" y="31"/>
                  <a:pt x="12" y="31"/>
                  <a:pt x="12" y="32"/>
                </a:cubicBezTo>
                <a:cubicBezTo>
                  <a:pt x="12" y="35"/>
                  <a:pt x="12" y="35"/>
                  <a:pt x="12" y="35"/>
                </a:cubicBezTo>
                <a:cubicBezTo>
                  <a:pt x="19" y="27"/>
                  <a:pt x="19" y="27"/>
                  <a:pt x="19" y="27"/>
                </a:cubicBezTo>
                <a:cubicBezTo>
                  <a:pt x="12" y="20"/>
                  <a:pt x="12" y="20"/>
                  <a:pt x="12" y="20"/>
                </a:cubicBezTo>
                <a:cubicBezTo>
                  <a:pt x="12" y="23"/>
                  <a:pt x="12" y="23"/>
                  <a:pt x="12" y="23"/>
                </a:cubicBezTo>
                <a:cubicBezTo>
                  <a:pt x="12" y="23"/>
                  <a:pt x="12" y="23"/>
                  <a:pt x="12" y="23"/>
                </a:cubicBezTo>
                <a:cubicBezTo>
                  <a:pt x="12" y="24"/>
                  <a:pt x="11" y="24"/>
                  <a:pt x="11" y="24"/>
                </a:cubicBezTo>
                <a:cubicBezTo>
                  <a:pt x="1" y="24"/>
                  <a:pt x="1" y="24"/>
                  <a:pt x="1" y="24"/>
                </a:cubicBezTo>
                <a:cubicBezTo>
                  <a:pt x="1" y="24"/>
                  <a:pt x="0" y="24"/>
                  <a:pt x="0" y="23"/>
                </a:cubicBezTo>
                <a:cubicBezTo>
                  <a:pt x="0" y="23"/>
                  <a:pt x="0" y="23"/>
                  <a:pt x="0" y="23"/>
                </a:cubicBezTo>
                <a:cubicBezTo>
                  <a:pt x="0" y="2"/>
                  <a:pt x="0" y="2"/>
                  <a:pt x="0" y="2"/>
                </a:cubicBezTo>
                <a:cubicBezTo>
                  <a:pt x="0" y="1"/>
                  <a:pt x="1" y="0"/>
                  <a:pt x="2" y="0"/>
                </a:cubicBezTo>
                <a:close/>
                <a:moveTo>
                  <a:pt x="4" y="33"/>
                </a:moveTo>
                <a:cubicBezTo>
                  <a:pt x="4" y="33"/>
                  <a:pt x="4" y="33"/>
                  <a:pt x="4" y="33"/>
                </a:cubicBezTo>
                <a:cubicBezTo>
                  <a:pt x="4" y="41"/>
                  <a:pt x="4" y="41"/>
                  <a:pt x="4" y="41"/>
                </a:cubicBezTo>
                <a:cubicBezTo>
                  <a:pt x="47" y="41"/>
                  <a:pt x="47" y="41"/>
                  <a:pt x="47" y="41"/>
                </a:cubicBezTo>
                <a:cubicBezTo>
                  <a:pt x="47" y="14"/>
                  <a:pt x="47" y="14"/>
                  <a:pt x="47" y="14"/>
                </a:cubicBezTo>
                <a:cubicBezTo>
                  <a:pt x="4" y="14"/>
                  <a:pt x="4" y="14"/>
                  <a:pt x="4" y="14"/>
                </a:cubicBezTo>
                <a:cubicBezTo>
                  <a:pt x="4" y="22"/>
                  <a:pt x="4" y="22"/>
                  <a:pt x="4" y="22"/>
                </a:cubicBezTo>
                <a:cubicBezTo>
                  <a:pt x="10" y="22"/>
                  <a:pt x="10" y="22"/>
                  <a:pt x="10" y="22"/>
                </a:cubicBezTo>
                <a:cubicBezTo>
                  <a:pt x="10" y="18"/>
                  <a:pt x="10" y="18"/>
                  <a:pt x="10" y="18"/>
                </a:cubicBezTo>
                <a:cubicBezTo>
                  <a:pt x="10" y="17"/>
                  <a:pt x="10" y="16"/>
                  <a:pt x="11" y="16"/>
                </a:cubicBezTo>
                <a:cubicBezTo>
                  <a:pt x="11" y="16"/>
                  <a:pt x="11" y="17"/>
                  <a:pt x="11" y="17"/>
                </a:cubicBezTo>
                <a:cubicBezTo>
                  <a:pt x="12" y="17"/>
                  <a:pt x="12" y="17"/>
                  <a:pt x="12" y="17"/>
                </a:cubicBezTo>
                <a:cubicBezTo>
                  <a:pt x="21" y="27"/>
                  <a:pt x="21" y="27"/>
                  <a:pt x="21" y="27"/>
                </a:cubicBezTo>
                <a:cubicBezTo>
                  <a:pt x="22" y="27"/>
                  <a:pt x="22" y="28"/>
                  <a:pt x="21" y="28"/>
                </a:cubicBezTo>
                <a:cubicBezTo>
                  <a:pt x="11" y="38"/>
                  <a:pt x="11" y="38"/>
                  <a:pt x="11" y="38"/>
                </a:cubicBezTo>
                <a:cubicBezTo>
                  <a:pt x="11" y="39"/>
                  <a:pt x="10" y="39"/>
                  <a:pt x="10" y="38"/>
                </a:cubicBezTo>
                <a:cubicBezTo>
                  <a:pt x="10" y="38"/>
                  <a:pt x="10" y="38"/>
                  <a:pt x="10" y="37"/>
                </a:cubicBezTo>
                <a:cubicBezTo>
                  <a:pt x="10" y="33"/>
                  <a:pt x="10" y="33"/>
                  <a:pt x="10" y="33"/>
                </a:cubicBezTo>
                <a:cubicBezTo>
                  <a:pt x="4" y="33"/>
                  <a:pt x="4" y="33"/>
                  <a:pt x="4" y="33"/>
                </a:cubicBezTo>
                <a:close/>
                <a:moveTo>
                  <a:pt x="42" y="19"/>
                </a:moveTo>
                <a:cubicBezTo>
                  <a:pt x="42" y="19"/>
                  <a:pt x="42" y="19"/>
                  <a:pt x="42" y="19"/>
                </a:cubicBezTo>
                <a:cubicBezTo>
                  <a:pt x="43" y="19"/>
                  <a:pt x="44" y="19"/>
                  <a:pt x="44" y="20"/>
                </a:cubicBezTo>
                <a:cubicBezTo>
                  <a:pt x="44" y="20"/>
                  <a:pt x="43" y="21"/>
                  <a:pt x="42" y="21"/>
                </a:cubicBezTo>
                <a:cubicBezTo>
                  <a:pt x="26" y="21"/>
                  <a:pt x="26" y="21"/>
                  <a:pt x="26" y="21"/>
                </a:cubicBezTo>
                <a:cubicBezTo>
                  <a:pt x="25" y="21"/>
                  <a:pt x="25" y="20"/>
                  <a:pt x="25" y="20"/>
                </a:cubicBezTo>
                <a:cubicBezTo>
                  <a:pt x="25" y="19"/>
                  <a:pt x="25" y="19"/>
                  <a:pt x="26" y="19"/>
                </a:cubicBezTo>
                <a:cubicBezTo>
                  <a:pt x="42" y="19"/>
                  <a:pt x="42" y="19"/>
                  <a:pt x="42" y="19"/>
                </a:cubicBezTo>
                <a:close/>
                <a:moveTo>
                  <a:pt x="38" y="34"/>
                </a:moveTo>
                <a:cubicBezTo>
                  <a:pt x="38" y="34"/>
                  <a:pt x="38" y="34"/>
                  <a:pt x="38" y="34"/>
                </a:cubicBezTo>
                <a:cubicBezTo>
                  <a:pt x="38" y="34"/>
                  <a:pt x="39" y="34"/>
                  <a:pt x="39" y="35"/>
                </a:cubicBezTo>
                <a:cubicBezTo>
                  <a:pt x="39" y="36"/>
                  <a:pt x="38" y="36"/>
                  <a:pt x="38" y="36"/>
                </a:cubicBezTo>
                <a:cubicBezTo>
                  <a:pt x="26" y="36"/>
                  <a:pt x="26" y="36"/>
                  <a:pt x="26" y="36"/>
                </a:cubicBezTo>
                <a:cubicBezTo>
                  <a:pt x="25" y="36"/>
                  <a:pt x="25" y="36"/>
                  <a:pt x="25" y="35"/>
                </a:cubicBezTo>
                <a:cubicBezTo>
                  <a:pt x="25" y="34"/>
                  <a:pt x="25" y="34"/>
                  <a:pt x="26" y="34"/>
                </a:cubicBezTo>
                <a:cubicBezTo>
                  <a:pt x="38" y="34"/>
                  <a:pt x="38" y="34"/>
                  <a:pt x="38" y="34"/>
                </a:cubicBezTo>
                <a:close/>
                <a:moveTo>
                  <a:pt x="42" y="24"/>
                </a:moveTo>
                <a:cubicBezTo>
                  <a:pt x="42" y="24"/>
                  <a:pt x="42" y="24"/>
                  <a:pt x="42" y="24"/>
                </a:cubicBezTo>
                <a:cubicBezTo>
                  <a:pt x="43" y="24"/>
                  <a:pt x="44" y="24"/>
                  <a:pt x="44" y="25"/>
                </a:cubicBezTo>
                <a:cubicBezTo>
                  <a:pt x="44" y="26"/>
                  <a:pt x="43" y="26"/>
                  <a:pt x="42" y="26"/>
                </a:cubicBezTo>
                <a:cubicBezTo>
                  <a:pt x="26" y="26"/>
                  <a:pt x="26" y="26"/>
                  <a:pt x="26" y="26"/>
                </a:cubicBezTo>
                <a:cubicBezTo>
                  <a:pt x="25" y="26"/>
                  <a:pt x="25" y="26"/>
                  <a:pt x="25" y="25"/>
                </a:cubicBezTo>
                <a:cubicBezTo>
                  <a:pt x="25" y="24"/>
                  <a:pt x="25" y="24"/>
                  <a:pt x="26" y="24"/>
                </a:cubicBezTo>
                <a:cubicBezTo>
                  <a:pt x="42" y="24"/>
                  <a:pt x="42" y="24"/>
                  <a:pt x="42" y="24"/>
                </a:cubicBezTo>
                <a:close/>
                <a:moveTo>
                  <a:pt x="42" y="29"/>
                </a:moveTo>
                <a:cubicBezTo>
                  <a:pt x="42" y="29"/>
                  <a:pt x="42" y="29"/>
                  <a:pt x="42" y="29"/>
                </a:cubicBezTo>
                <a:cubicBezTo>
                  <a:pt x="43" y="29"/>
                  <a:pt x="44" y="29"/>
                  <a:pt x="44" y="30"/>
                </a:cubicBezTo>
                <a:cubicBezTo>
                  <a:pt x="44" y="31"/>
                  <a:pt x="43" y="31"/>
                  <a:pt x="42" y="31"/>
                </a:cubicBezTo>
                <a:cubicBezTo>
                  <a:pt x="26" y="31"/>
                  <a:pt x="26" y="31"/>
                  <a:pt x="26" y="31"/>
                </a:cubicBezTo>
                <a:cubicBezTo>
                  <a:pt x="25" y="31"/>
                  <a:pt x="25" y="31"/>
                  <a:pt x="25" y="30"/>
                </a:cubicBezTo>
                <a:cubicBezTo>
                  <a:pt x="25" y="29"/>
                  <a:pt x="25" y="29"/>
                  <a:pt x="26" y="29"/>
                </a:cubicBezTo>
                <a:cubicBezTo>
                  <a:pt x="42" y="29"/>
                  <a:pt x="42" y="29"/>
                  <a:pt x="42" y="29"/>
                </a:cubicBezTo>
                <a:close/>
                <a:moveTo>
                  <a:pt x="44" y="6"/>
                </a:moveTo>
                <a:cubicBezTo>
                  <a:pt x="44" y="6"/>
                  <a:pt x="44" y="6"/>
                  <a:pt x="44" y="6"/>
                </a:cubicBezTo>
                <a:cubicBezTo>
                  <a:pt x="45" y="6"/>
                  <a:pt x="46" y="7"/>
                  <a:pt x="46" y="8"/>
                </a:cubicBezTo>
                <a:cubicBezTo>
                  <a:pt x="46" y="9"/>
                  <a:pt x="45" y="10"/>
                  <a:pt x="44" y="10"/>
                </a:cubicBezTo>
                <a:cubicBezTo>
                  <a:pt x="43" y="10"/>
                  <a:pt x="42" y="9"/>
                  <a:pt x="42" y="8"/>
                </a:cubicBezTo>
                <a:cubicBezTo>
                  <a:pt x="42" y="7"/>
                  <a:pt x="43" y="6"/>
                  <a:pt x="44" y="6"/>
                </a:cubicBezTo>
                <a:close/>
                <a:moveTo>
                  <a:pt x="39" y="6"/>
                </a:moveTo>
                <a:cubicBezTo>
                  <a:pt x="39" y="6"/>
                  <a:pt x="39" y="6"/>
                  <a:pt x="39" y="6"/>
                </a:cubicBezTo>
                <a:cubicBezTo>
                  <a:pt x="40" y="6"/>
                  <a:pt x="41" y="7"/>
                  <a:pt x="41" y="8"/>
                </a:cubicBezTo>
                <a:cubicBezTo>
                  <a:pt x="41" y="9"/>
                  <a:pt x="40" y="10"/>
                  <a:pt x="39" y="10"/>
                </a:cubicBezTo>
                <a:cubicBezTo>
                  <a:pt x="38" y="10"/>
                  <a:pt x="37" y="9"/>
                  <a:pt x="37" y="8"/>
                </a:cubicBezTo>
                <a:cubicBezTo>
                  <a:pt x="37" y="7"/>
                  <a:pt x="38" y="6"/>
                  <a:pt x="39"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7" y="12"/>
                  <a:pt x="47" y="12"/>
                  <a:pt x="47" y="12"/>
                </a:cubicBezTo>
                <a:cubicBezTo>
                  <a:pt x="47" y="4"/>
                  <a:pt x="47" y="4"/>
                  <a:pt x="47" y="4"/>
                </a:cubicBezTo>
                <a:cubicBezTo>
                  <a:pt x="4" y="4"/>
                  <a:pt x="4" y="4"/>
                  <a:pt x="4" y="4"/>
                </a:cubicBezTo>
                <a:cubicBezTo>
                  <a:pt x="4" y="12"/>
                  <a:pt x="4" y="12"/>
                  <a:pt x="4"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0" name="Freeform 98"/>
          <p:cNvSpPr>
            <a:spLocks noEditPoints="1"/>
          </p:cNvSpPr>
          <p:nvPr/>
        </p:nvSpPr>
        <p:spPr bwMode="auto">
          <a:xfrm>
            <a:off x="1271588" y="1816100"/>
            <a:ext cx="166687" cy="139700"/>
          </a:xfrm>
          <a:custGeom>
            <a:avLst/>
            <a:gdLst>
              <a:gd name="T0" fmla="*/ 43 w 52"/>
              <a:gd name="T1" fmla="*/ 10 h 44"/>
              <a:gd name="T2" fmla="*/ 47 w 52"/>
              <a:gd name="T3" fmla="*/ 12 h 44"/>
              <a:gd name="T4" fmla="*/ 52 w 52"/>
              <a:gd name="T5" fmla="*/ 14 h 44"/>
              <a:gd name="T6" fmla="*/ 50 w 52"/>
              <a:gd name="T7" fmla="*/ 21 h 44"/>
              <a:gd name="T8" fmla="*/ 47 w 52"/>
              <a:gd name="T9" fmla="*/ 39 h 44"/>
              <a:gd name="T10" fmla="*/ 42 w 52"/>
              <a:gd name="T11" fmla="*/ 44 h 44"/>
              <a:gd name="T12" fmla="*/ 5 w 52"/>
              <a:gd name="T13" fmla="*/ 42 h 44"/>
              <a:gd name="T14" fmla="*/ 1 w 52"/>
              <a:gd name="T15" fmla="*/ 21 h 44"/>
              <a:gd name="T16" fmla="*/ 0 w 52"/>
              <a:gd name="T17" fmla="*/ 14 h 44"/>
              <a:gd name="T18" fmla="*/ 4 w 52"/>
              <a:gd name="T19" fmla="*/ 13 h 44"/>
              <a:gd name="T20" fmla="*/ 6 w 52"/>
              <a:gd name="T21" fmla="*/ 10 h 44"/>
              <a:gd name="T22" fmla="*/ 9 w 52"/>
              <a:gd name="T23" fmla="*/ 14 h 44"/>
              <a:gd name="T24" fmla="*/ 8 w 52"/>
              <a:gd name="T25" fmla="*/ 39 h 44"/>
              <a:gd name="T26" fmla="*/ 42 w 52"/>
              <a:gd name="T27" fmla="*/ 40 h 44"/>
              <a:gd name="T28" fmla="*/ 43 w 52"/>
              <a:gd name="T29" fmla="*/ 40 h 44"/>
              <a:gd name="T30" fmla="*/ 43 w 52"/>
              <a:gd name="T31" fmla="*/ 14 h 44"/>
              <a:gd name="T32" fmla="*/ 31 w 52"/>
              <a:gd name="T33" fmla="*/ 1 h 44"/>
              <a:gd name="T34" fmla="*/ 37 w 52"/>
              <a:gd name="T35" fmla="*/ 7 h 44"/>
              <a:gd name="T36" fmla="*/ 37 w 52"/>
              <a:gd name="T37" fmla="*/ 7 h 44"/>
              <a:gd name="T38" fmla="*/ 37 w 52"/>
              <a:gd name="T39" fmla="*/ 13 h 44"/>
              <a:gd name="T40" fmla="*/ 14 w 52"/>
              <a:gd name="T41" fmla="*/ 13 h 44"/>
              <a:gd name="T42" fmla="*/ 16 w 52"/>
              <a:gd name="T43" fmla="*/ 0 h 44"/>
              <a:gd name="T44" fmla="*/ 31 w 52"/>
              <a:gd name="T45" fmla="*/ 1 h 44"/>
              <a:gd name="T46" fmla="*/ 37 w 52"/>
              <a:gd name="T47" fmla="*/ 16 h 44"/>
              <a:gd name="T48" fmla="*/ 30 w 52"/>
              <a:gd name="T49" fmla="*/ 9 h 44"/>
              <a:gd name="T50" fmla="*/ 29 w 52"/>
              <a:gd name="T51" fmla="*/ 3 h 44"/>
              <a:gd name="T52" fmla="*/ 14 w 52"/>
              <a:gd name="T53" fmla="*/ 16 h 44"/>
              <a:gd name="T54" fmla="*/ 36 w 52"/>
              <a:gd name="T55" fmla="*/ 19 h 44"/>
              <a:gd name="T56" fmla="*/ 33 w 52"/>
              <a:gd name="T57" fmla="*/ 6 h 44"/>
              <a:gd name="T58" fmla="*/ 33 w 52"/>
              <a:gd name="T59" fmla="*/ 6 h 44"/>
              <a:gd name="T60" fmla="*/ 47 w 52"/>
              <a:gd name="T61" fmla="*/ 19 h 44"/>
              <a:gd name="T62" fmla="*/ 47 w 52"/>
              <a:gd name="T63" fmla="*/ 15 h 44"/>
              <a:gd name="T64" fmla="*/ 4 w 52"/>
              <a:gd name="T65" fmla="*/ 15 h 44"/>
              <a:gd name="T66" fmla="*/ 4 w 52"/>
              <a:gd name="T67" fmla="*/ 19 h 44"/>
              <a:gd name="T68" fmla="*/ 18 w 52"/>
              <a:gd name="T69" fmla="*/ 33 h 44"/>
              <a:gd name="T70" fmla="*/ 16 w 52"/>
              <a:gd name="T71" fmla="*/ 31 h 44"/>
              <a:gd name="T72" fmla="*/ 25 w 52"/>
              <a:gd name="T73" fmla="*/ 33 h 44"/>
              <a:gd name="T74" fmla="*/ 23 w 52"/>
              <a:gd name="T75" fmla="*/ 31 h 44"/>
              <a:gd name="T76" fmla="*/ 31 w 52"/>
              <a:gd name="T77" fmla="*/ 33 h 44"/>
              <a:gd name="T78" fmla="*/ 29 w 52"/>
              <a:gd name="T79" fmla="*/ 31 h 44"/>
              <a:gd name="T80" fmla="*/ 37 w 52"/>
              <a:gd name="T81" fmla="*/ 33 h 44"/>
              <a:gd name="T82" fmla="*/ 35 w 52"/>
              <a:gd name="T83" fmla="*/ 31 h 44"/>
              <a:gd name="T84" fmla="*/ 15 w 52"/>
              <a:gd name="T85" fmla="*/ 28 h 44"/>
              <a:gd name="T86" fmla="*/ 13 w 52"/>
              <a:gd name="T87" fmla="*/ 26 h 44"/>
              <a:gd name="T88" fmla="*/ 21 w 52"/>
              <a:gd name="T89" fmla="*/ 28 h 44"/>
              <a:gd name="T90" fmla="*/ 20 w 52"/>
              <a:gd name="T91" fmla="*/ 26 h 44"/>
              <a:gd name="T92" fmla="*/ 28 w 52"/>
              <a:gd name="T93" fmla="*/ 28 h 44"/>
              <a:gd name="T94" fmla="*/ 26 w 52"/>
              <a:gd name="T95" fmla="*/ 26 h 44"/>
              <a:gd name="T96" fmla="*/ 34 w 52"/>
              <a:gd name="T97" fmla="*/ 28 h 44"/>
              <a:gd name="T98" fmla="*/ 32 w 52"/>
              <a:gd name="T99" fmla="*/ 26 h 44"/>
              <a:gd name="T100" fmla="*/ 40 w 52"/>
              <a:gd name="T101" fmla="*/ 28 h 44"/>
              <a:gd name="T102" fmla="*/ 38 w 52"/>
              <a:gd name="T103"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44">
                <a:moveTo>
                  <a:pt x="43" y="14"/>
                </a:moveTo>
                <a:cubicBezTo>
                  <a:pt x="42" y="14"/>
                  <a:pt x="41" y="13"/>
                  <a:pt x="41" y="12"/>
                </a:cubicBezTo>
                <a:cubicBezTo>
                  <a:pt x="41" y="11"/>
                  <a:pt x="42" y="10"/>
                  <a:pt x="43" y="10"/>
                </a:cubicBezTo>
                <a:cubicBezTo>
                  <a:pt x="45" y="10"/>
                  <a:pt x="45" y="10"/>
                  <a:pt x="45" y="10"/>
                </a:cubicBezTo>
                <a:cubicBezTo>
                  <a:pt x="46" y="10"/>
                  <a:pt x="47" y="11"/>
                  <a:pt x="47" y="12"/>
                </a:cubicBezTo>
                <a:cubicBezTo>
                  <a:pt x="47" y="12"/>
                  <a:pt x="47" y="12"/>
                  <a:pt x="47" y="12"/>
                </a:cubicBezTo>
                <a:cubicBezTo>
                  <a:pt x="47" y="13"/>
                  <a:pt x="47" y="13"/>
                  <a:pt x="47" y="13"/>
                </a:cubicBezTo>
                <a:cubicBezTo>
                  <a:pt x="50" y="13"/>
                  <a:pt x="50" y="13"/>
                  <a:pt x="50" y="13"/>
                </a:cubicBezTo>
                <a:cubicBezTo>
                  <a:pt x="51" y="13"/>
                  <a:pt x="52" y="14"/>
                  <a:pt x="52" y="14"/>
                </a:cubicBezTo>
                <a:cubicBezTo>
                  <a:pt x="52" y="14"/>
                  <a:pt x="52" y="14"/>
                  <a:pt x="52" y="14"/>
                </a:cubicBezTo>
                <a:cubicBezTo>
                  <a:pt x="52" y="20"/>
                  <a:pt x="52" y="20"/>
                  <a:pt x="52" y="20"/>
                </a:cubicBezTo>
                <a:cubicBezTo>
                  <a:pt x="52" y="21"/>
                  <a:pt x="51" y="21"/>
                  <a:pt x="50" y="21"/>
                </a:cubicBezTo>
                <a:cubicBezTo>
                  <a:pt x="50" y="21"/>
                  <a:pt x="50" y="21"/>
                  <a:pt x="50" y="21"/>
                </a:cubicBezTo>
                <a:cubicBezTo>
                  <a:pt x="47" y="21"/>
                  <a:pt x="47" y="21"/>
                  <a:pt x="47" y="21"/>
                </a:cubicBezTo>
                <a:cubicBezTo>
                  <a:pt x="47" y="39"/>
                  <a:pt x="47" y="39"/>
                  <a:pt x="47" y="39"/>
                </a:cubicBezTo>
                <a:cubicBezTo>
                  <a:pt x="47" y="40"/>
                  <a:pt x="47" y="41"/>
                  <a:pt x="46" y="42"/>
                </a:cubicBezTo>
                <a:cubicBezTo>
                  <a:pt x="46" y="42"/>
                  <a:pt x="46" y="42"/>
                  <a:pt x="46" y="42"/>
                </a:cubicBezTo>
                <a:cubicBezTo>
                  <a:pt x="45" y="43"/>
                  <a:pt x="44" y="44"/>
                  <a:pt x="42" y="44"/>
                </a:cubicBezTo>
                <a:cubicBezTo>
                  <a:pt x="9" y="44"/>
                  <a:pt x="9" y="44"/>
                  <a:pt x="9" y="44"/>
                </a:cubicBezTo>
                <a:cubicBezTo>
                  <a:pt x="8" y="44"/>
                  <a:pt x="7" y="43"/>
                  <a:pt x="6" y="42"/>
                </a:cubicBezTo>
                <a:cubicBezTo>
                  <a:pt x="5" y="42"/>
                  <a:pt x="5" y="42"/>
                  <a:pt x="5" y="42"/>
                </a:cubicBezTo>
                <a:cubicBezTo>
                  <a:pt x="5" y="41"/>
                  <a:pt x="4" y="40"/>
                  <a:pt x="4" y="39"/>
                </a:cubicBezTo>
                <a:cubicBezTo>
                  <a:pt x="4" y="21"/>
                  <a:pt x="4" y="21"/>
                  <a:pt x="4" y="21"/>
                </a:cubicBezTo>
                <a:cubicBezTo>
                  <a:pt x="1" y="21"/>
                  <a:pt x="1" y="21"/>
                  <a:pt x="1" y="21"/>
                </a:cubicBezTo>
                <a:cubicBezTo>
                  <a:pt x="0" y="21"/>
                  <a:pt x="0" y="21"/>
                  <a:pt x="0" y="20"/>
                </a:cubicBezTo>
                <a:cubicBezTo>
                  <a:pt x="0" y="20"/>
                  <a:pt x="0" y="20"/>
                  <a:pt x="0" y="20"/>
                </a:cubicBezTo>
                <a:cubicBezTo>
                  <a:pt x="0" y="14"/>
                  <a:pt x="0" y="14"/>
                  <a:pt x="0" y="14"/>
                </a:cubicBezTo>
                <a:cubicBezTo>
                  <a:pt x="0" y="14"/>
                  <a:pt x="0" y="13"/>
                  <a:pt x="1" y="13"/>
                </a:cubicBezTo>
                <a:cubicBezTo>
                  <a:pt x="1" y="13"/>
                  <a:pt x="1" y="13"/>
                  <a:pt x="1" y="13"/>
                </a:cubicBezTo>
                <a:cubicBezTo>
                  <a:pt x="4" y="13"/>
                  <a:pt x="4" y="13"/>
                  <a:pt x="4" y="13"/>
                </a:cubicBezTo>
                <a:cubicBezTo>
                  <a:pt x="4" y="12"/>
                  <a:pt x="4" y="12"/>
                  <a:pt x="4" y="12"/>
                </a:cubicBezTo>
                <a:cubicBezTo>
                  <a:pt x="4" y="11"/>
                  <a:pt x="5" y="10"/>
                  <a:pt x="6" y="10"/>
                </a:cubicBezTo>
                <a:cubicBezTo>
                  <a:pt x="6" y="10"/>
                  <a:pt x="6" y="10"/>
                  <a:pt x="6" y="10"/>
                </a:cubicBezTo>
                <a:cubicBezTo>
                  <a:pt x="9" y="10"/>
                  <a:pt x="9" y="10"/>
                  <a:pt x="9" y="10"/>
                </a:cubicBezTo>
                <a:cubicBezTo>
                  <a:pt x="10" y="10"/>
                  <a:pt x="12" y="11"/>
                  <a:pt x="12" y="12"/>
                </a:cubicBezTo>
                <a:cubicBezTo>
                  <a:pt x="12" y="13"/>
                  <a:pt x="10" y="14"/>
                  <a:pt x="9" y="14"/>
                </a:cubicBezTo>
                <a:cubicBezTo>
                  <a:pt x="8" y="14"/>
                  <a:pt x="8" y="14"/>
                  <a:pt x="8" y="14"/>
                </a:cubicBezTo>
                <a:cubicBezTo>
                  <a:pt x="8" y="39"/>
                  <a:pt x="8" y="39"/>
                  <a:pt x="8" y="39"/>
                </a:cubicBezTo>
                <a:cubicBezTo>
                  <a:pt x="8" y="39"/>
                  <a:pt x="8" y="39"/>
                  <a:pt x="8" y="39"/>
                </a:cubicBezTo>
                <a:cubicBezTo>
                  <a:pt x="8" y="40"/>
                  <a:pt x="8" y="40"/>
                  <a:pt x="8" y="40"/>
                </a:cubicBezTo>
                <a:cubicBezTo>
                  <a:pt x="9" y="40"/>
                  <a:pt x="9" y="40"/>
                  <a:pt x="9" y="40"/>
                </a:cubicBezTo>
                <a:cubicBezTo>
                  <a:pt x="42" y="40"/>
                  <a:pt x="42" y="40"/>
                  <a:pt x="42" y="40"/>
                </a:cubicBezTo>
                <a:cubicBezTo>
                  <a:pt x="42" y="40"/>
                  <a:pt x="43" y="40"/>
                  <a:pt x="43" y="40"/>
                </a:cubicBezTo>
                <a:cubicBezTo>
                  <a:pt x="43" y="40"/>
                  <a:pt x="43" y="40"/>
                  <a:pt x="43" y="40"/>
                </a:cubicBezTo>
                <a:cubicBezTo>
                  <a:pt x="43" y="40"/>
                  <a:pt x="43" y="40"/>
                  <a:pt x="43" y="40"/>
                </a:cubicBezTo>
                <a:cubicBezTo>
                  <a:pt x="43" y="39"/>
                  <a:pt x="44" y="39"/>
                  <a:pt x="44" y="39"/>
                </a:cubicBezTo>
                <a:cubicBezTo>
                  <a:pt x="44" y="14"/>
                  <a:pt x="44" y="14"/>
                  <a:pt x="44" y="14"/>
                </a:cubicBezTo>
                <a:cubicBezTo>
                  <a:pt x="43" y="14"/>
                  <a:pt x="43" y="14"/>
                  <a:pt x="43" y="14"/>
                </a:cubicBezTo>
                <a:close/>
                <a:moveTo>
                  <a:pt x="31" y="1"/>
                </a:moveTo>
                <a:cubicBezTo>
                  <a:pt x="31" y="1"/>
                  <a:pt x="31" y="1"/>
                  <a:pt x="31" y="1"/>
                </a:cubicBezTo>
                <a:cubicBezTo>
                  <a:pt x="31" y="1"/>
                  <a:pt x="31" y="1"/>
                  <a:pt x="31" y="1"/>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13"/>
                  <a:pt x="37" y="13"/>
                  <a:pt x="37" y="13"/>
                </a:cubicBezTo>
                <a:cubicBezTo>
                  <a:pt x="42" y="14"/>
                  <a:pt x="42" y="22"/>
                  <a:pt x="36" y="22"/>
                </a:cubicBezTo>
                <a:cubicBezTo>
                  <a:pt x="15" y="22"/>
                  <a:pt x="15" y="22"/>
                  <a:pt x="15" y="22"/>
                </a:cubicBezTo>
                <a:cubicBezTo>
                  <a:pt x="10" y="22"/>
                  <a:pt x="9" y="14"/>
                  <a:pt x="14" y="13"/>
                </a:cubicBezTo>
                <a:cubicBezTo>
                  <a:pt x="14" y="1"/>
                  <a:pt x="14" y="1"/>
                  <a:pt x="14" y="1"/>
                </a:cubicBezTo>
                <a:cubicBezTo>
                  <a:pt x="14" y="1"/>
                  <a:pt x="15" y="0"/>
                  <a:pt x="16" y="0"/>
                </a:cubicBezTo>
                <a:cubicBezTo>
                  <a:pt x="16" y="0"/>
                  <a:pt x="16" y="0"/>
                  <a:pt x="16" y="0"/>
                </a:cubicBezTo>
                <a:cubicBezTo>
                  <a:pt x="30" y="0"/>
                  <a:pt x="30" y="0"/>
                  <a:pt x="30" y="0"/>
                </a:cubicBezTo>
                <a:cubicBezTo>
                  <a:pt x="30" y="0"/>
                  <a:pt x="30" y="0"/>
                  <a:pt x="30" y="0"/>
                </a:cubicBezTo>
                <a:cubicBezTo>
                  <a:pt x="30" y="0"/>
                  <a:pt x="31" y="0"/>
                  <a:pt x="31" y="1"/>
                </a:cubicBezTo>
                <a:close/>
                <a:moveTo>
                  <a:pt x="37" y="15"/>
                </a:moveTo>
                <a:cubicBezTo>
                  <a:pt x="37" y="15"/>
                  <a:pt x="37" y="15"/>
                  <a:pt x="37" y="15"/>
                </a:cubicBezTo>
                <a:cubicBezTo>
                  <a:pt x="37" y="16"/>
                  <a:pt x="37" y="16"/>
                  <a:pt x="37" y="16"/>
                </a:cubicBezTo>
                <a:cubicBezTo>
                  <a:pt x="37" y="17"/>
                  <a:pt x="35" y="17"/>
                  <a:pt x="35" y="16"/>
                </a:cubicBezTo>
                <a:cubicBezTo>
                  <a:pt x="35" y="13"/>
                  <a:pt x="35" y="11"/>
                  <a:pt x="35" y="9"/>
                </a:cubicBezTo>
                <a:cubicBezTo>
                  <a:pt x="30" y="9"/>
                  <a:pt x="30" y="9"/>
                  <a:pt x="30" y="9"/>
                </a:cubicBezTo>
                <a:cubicBezTo>
                  <a:pt x="29" y="9"/>
                  <a:pt x="29" y="8"/>
                  <a:pt x="29" y="7"/>
                </a:cubicBezTo>
                <a:cubicBezTo>
                  <a:pt x="29" y="7"/>
                  <a:pt x="29" y="7"/>
                  <a:pt x="29" y="7"/>
                </a:cubicBezTo>
                <a:cubicBezTo>
                  <a:pt x="29" y="3"/>
                  <a:pt x="29" y="3"/>
                  <a:pt x="29" y="3"/>
                </a:cubicBezTo>
                <a:cubicBezTo>
                  <a:pt x="17" y="3"/>
                  <a:pt x="17" y="3"/>
                  <a:pt x="17" y="3"/>
                </a:cubicBezTo>
                <a:cubicBezTo>
                  <a:pt x="17" y="16"/>
                  <a:pt x="17" y="16"/>
                  <a:pt x="17" y="16"/>
                </a:cubicBezTo>
                <a:cubicBezTo>
                  <a:pt x="17" y="17"/>
                  <a:pt x="14" y="17"/>
                  <a:pt x="14" y="16"/>
                </a:cubicBezTo>
                <a:cubicBezTo>
                  <a:pt x="14" y="15"/>
                  <a:pt x="14" y="15"/>
                  <a:pt x="14" y="15"/>
                </a:cubicBezTo>
                <a:cubicBezTo>
                  <a:pt x="12" y="16"/>
                  <a:pt x="13" y="19"/>
                  <a:pt x="15" y="19"/>
                </a:cubicBezTo>
                <a:cubicBezTo>
                  <a:pt x="36" y="19"/>
                  <a:pt x="36" y="19"/>
                  <a:pt x="36" y="19"/>
                </a:cubicBezTo>
                <a:cubicBezTo>
                  <a:pt x="39" y="19"/>
                  <a:pt x="39" y="16"/>
                  <a:pt x="37" y="15"/>
                </a:cubicBezTo>
                <a:close/>
                <a:moveTo>
                  <a:pt x="33" y="6"/>
                </a:moveTo>
                <a:cubicBezTo>
                  <a:pt x="33" y="6"/>
                  <a:pt x="33" y="6"/>
                  <a:pt x="33" y="6"/>
                </a:cubicBezTo>
                <a:cubicBezTo>
                  <a:pt x="31" y="4"/>
                  <a:pt x="31" y="4"/>
                  <a:pt x="31" y="4"/>
                </a:cubicBezTo>
                <a:cubicBezTo>
                  <a:pt x="31" y="6"/>
                  <a:pt x="31" y="6"/>
                  <a:pt x="31" y="6"/>
                </a:cubicBezTo>
                <a:cubicBezTo>
                  <a:pt x="33" y="6"/>
                  <a:pt x="33" y="6"/>
                  <a:pt x="33" y="6"/>
                </a:cubicBezTo>
                <a:close/>
                <a:moveTo>
                  <a:pt x="47" y="15"/>
                </a:moveTo>
                <a:cubicBezTo>
                  <a:pt x="47" y="15"/>
                  <a:pt x="47" y="15"/>
                  <a:pt x="47" y="15"/>
                </a:cubicBezTo>
                <a:cubicBezTo>
                  <a:pt x="47" y="19"/>
                  <a:pt x="47" y="19"/>
                  <a:pt x="47" y="19"/>
                </a:cubicBezTo>
                <a:cubicBezTo>
                  <a:pt x="49" y="19"/>
                  <a:pt x="49" y="19"/>
                  <a:pt x="49" y="19"/>
                </a:cubicBezTo>
                <a:cubicBezTo>
                  <a:pt x="49" y="15"/>
                  <a:pt x="49" y="15"/>
                  <a:pt x="49" y="15"/>
                </a:cubicBezTo>
                <a:cubicBezTo>
                  <a:pt x="47" y="15"/>
                  <a:pt x="47" y="15"/>
                  <a:pt x="47" y="15"/>
                </a:cubicBezTo>
                <a:close/>
                <a:moveTo>
                  <a:pt x="4" y="19"/>
                </a:moveTo>
                <a:cubicBezTo>
                  <a:pt x="4" y="19"/>
                  <a:pt x="4" y="19"/>
                  <a:pt x="4" y="19"/>
                </a:cubicBezTo>
                <a:cubicBezTo>
                  <a:pt x="4" y="15"/>
                  <a:pt x="4" y="15"/>
                  <a:pt x="4" y="15"/>
                </a:cubicBezTo>
                <a:cubicBezTo>
                  <a:pt x="2" y="15"/>
                  <a:pt x="2" y="15"/>
                  <a:pt x="2" y="15"/>
                </a:cubicBezTo>
                <a:cubicBezTo>
                  <a:pt x="2" y="19"/>
                  <a:pt x="2" y="19"/>
                  <a:pt x="2" y="19"/>
                </a:cubicBezTo>
                <a:cubicBezTo>
                  <a:pt x="4" y="19"/>
                  <a:pt x="4" y="19"/>
                  <a:pt x="4" y="19"/>
                </a:cubicBezTo>
                <a:close/>
                <a:moveTo>
                  <a:pt x="16" y="31"/>
                </a:moveTo>
                <a:cubicBezTo>
                  <a:pt x="16" y="31"/>
                  <a:pt x="16" y="31"/>
                  <a:pt x="16" y="31"/>
                </a:cubicBezTo>
                <a:cubicBezTo>
                  <a:pt x="18" y="31"/>
                  <a:pt x="18" y="32"/>
                  <a:pt x="18" y="33"/>
                </a:cubicBezTo>
                <a:cubicBezTo>
                  <a:pt x="18" y="34"/>
                  <a:pt x="18" y="35"/>
                  <a:pt x="16" y="35"/>
                </a:cubicBezTo>
                <a:cubicBezTo>
                  <a:pt x="15" y="35"/>
                  <a:pt x="15" y="34"/>
                  <a:pt x="15" y="33"/>
                </a:cubicBezTo>
                <a:cubicBezTo>
                  <a:pt x="15" y="32"/>
                  <a:pt x="15" y="31"/>
                  <a:pt x="16" y="31"/>
                </a:cubicBezTo>
                <a:close/>
                <a:moveTo>
                  <a:pt x="23" y="31"/>
                </a:moveTo>
                <a:cubicBezTo>
                  <a:pt x="23" y="31"/>
                  <a:pt x="23" y="31"/>
                  <a:pt x="23" y="31"/>
                </a:cubicBezTo>
                <a:cubicBezTo>
                  <a:pt x="24" y="31"/>
                  <a:pt x="25" y="32"/>
                  <a:pt x="25" y="33"/>
                </a:cubicBezTo>
                <a:cubicBezTo>
                  <a:pt x="25" y="34"/>
                  <a:pt x="24" y="35"/>
                  <a:pt x="23" y="35"/>
                </a:cubicBezTo>
                <a:cubicBezTo>
                  <a:pt x="22" y="35"/>
                  <a:pt x="21" y="34"/>
                  <a:pt x="21" y="33"/>
                </a:cubicBezTo>
                <a:cubicBezTo>
                  <a:pt x="21" y="32"/>
                  <a:pt x="22" y="31"/>
                  <a:pt x="23" y="31"/>
                </a:cubicBezTo>
                <a:close/>
                <a:moveTo>
                  <a:pt x="29" y="31"/>
                </a:moveTo>
                <a:cubicBezTo>
                  <a:pt x="29" y="31"/>
                  <a:pt x="29" y="31"/>
                  <a:pt x="29" y="31"/>
                </a:cubicBezTo>
                <a:cubicBezTo>
                  <a:pt x="30" y="31"/>
                  <a:pt x="31" y="32"/>
                  <a:pt x="31" y="33"/>
                </a:cubicBezTo>
                <a:cubicBezTo>
                  <a:pt x="31" y="34"/>
                  <a:pt x="30" y="35"/>
                  <a:pt x="29" y="35"/>
                </a:cubicBezTo>
                <a:cubicBezTo>
                  <a:pt x="28" y="35"/>
                  <a:pt x="27" y="34"/>
                  <a:pt x="27" y="33"/>
                </a:cubicBezTo>
                <a:cubicBezTo>
                  <a:pt x="27" y="32"/>
                  <a:pt x="28" y="31"/>
                  <a:pt x="29" y="31"/>
                </a:cubicBezTo>
                <a:close/>
                <a:moveTo>
                  <a:pt x="35" y="31"/>
                </a:moveTo>
                <a:cubicBezTo>
                  <a:pt x="35" y="31"/>
                  <a:pt x="35" y="31"/>
                  <a:pt x="35" y="31"/>
                </a:cubicBezTo>
                <a:cubicBezTo>
                  <a:pt x="36" y="31"/>
                  <a:pt x="37" y="32"/>
                  <a:pt x="37" y="33"/>
                </a:cubicBezTo>
                <a:cubicBezTo>
                  <a:pt x="37" y="34"/>
                  <a:pt x="36" y="35"/>
                  <a:pt x="35" y="35"/>
                </a:cubicBezTo>
                <a:cubicBezTo>
                  <a:pt x="34" y="35"/>
                  <a:pt x="33" y="34"/>
                  <a:pt x="33" y="33"/>
                </a:cubicBezTo>
                <a:cubicBezTo>
                  <a:pt x="33" y="32"/>
                  <a:pt x="34" y="31"/>
                  <a:pt x="35" y="31"/>
                </a:cubicBezTo>
                <a:close/>
                <a:moveTo>
                  <a:pt x="13" y="26"/>
                </a:moveTo>
                <a:cubicBezTo>
                  <a:pt x="13" y="26"/>
                  <a:pt x="13" y="26"/>
                  <a:pt x="13" y="26"/>
                </a:cubicBezTo>
                <a:cubicBezTo>
                  <a:pt x="14" y="26"/>
                  <a:pt x="15" y="27"/>
                  <a:pt x="15" y="28"/>
                </a:cubicBezTo>
                <a:cubicBezTo>
                  <a:pt x="15" y="29"/>
                  <a:pt x="14" y="30"/>
                  <a:pt x="13" y="30"/>
                </a:cubicBezTo>
                <a:cubicBezTo>
                  <a:pt x="12" y="30"/>
                  <a:pt x="11" y="29"/>
                  <a:pt x="11" y="28"/>
                </a:cubicBezTo>
                <a:cubicBezTo>
                  <a:pt x="11" y="27"/>
                  <a:pt x="12" y="26"/>
                  <a:pt x="13" y="26"/>
                </a:cubicBezTo>
                <a:close/>
                <a:moveTo>
                  <a:pt x="20" y="26"/>
                </a:moveTo>
                <a:cubicBezTo>
                  <a:pt x="20" y="26"/>
                  <a:pt x="20" y="26"/>
                  <a:pt x="20" y="26"/>
                </a:cubicBezTo>
                <a:cubicBezTo>
                  <a:pt x="21" y="26"/>
                  <a:pt x="21" y="27"/>
                  <a:pt x="21" y="28"/>
                </a:cubicBezTo>
                <a:cubicBezTo>
                  <a:pt x="21" y="29"/>
                  <a:pt x="21" y="30"/>
                  <a:pt x="20" y="30"/>
                </a:cubicBezTo>
                <a:cubicBezTo>
                  <a:pt x="18" y="30"/>
                  <a:pt x="18" y="29"/>
                  <a:pt x="18" y="28"/>
                </a:cubicBezTo>
                <a:cubicBezTo>
                  <a:pt x="18" y="27"/>
                  <a:pt x="18" y="26"/>
                  <a:pt x="20" y="26"/>
                </a:cubicBezTo>
                <a:close/>
                <a:moveTo>
                  <a:pt x="26" y="26"/>
                </a:moveTo>
                <a:cubicBezTo>
                  <a:pt x="26" y="26"/>
                  <a:pt x="26" y="26"/>
                  <a:pt x="26" y="26"/>
                </a:cubicBezTo>
                <a:cubicBezTo>
                  <a:pt x="27" y="26"/>
                  <a:pt x="28" y="27"/>
                  <a:pt x="28" y="28"/>
                </a:cubicBezTo>
                <a:cubicBezTo>
                  <a:pt x="28" y="29"/>
                  <a:pt x="27" y="30"/>
                  <a:pt x="26" y="30"/>
                </a:cubicBezTo>
                <a:cubicBezTo>
                  <a:pt x="25" y="30"/>
                  <a:pt x="24" y="29"/>
                  <a:pt x="24" y="28"/>
                </a:cubicBezTo>
                <a:cubicBezTo>
                  <a:pt x="24" y="27"/>
                  <a:pt x="25" y="26"/>
                  <a:pt x="26" y="26"/>
                </a:cubicBezTo>
                <a:close/>
                <a:moveTo>
                  <a:pt x="32" y="26"/>
                </a:moveTo>
                <a:cubicBezTo>
                  <a:pt x="32" y="26"/>
                  <a:pt x="32" y="26"/>
                  <a:pt x="32" y="26"/>
                </a:cubicBezTo>
                <a:cubicBezTo>
                  <a:pt x="33" y="26"/>
                  <a:pt x="34" y="27"/>
                  <a:pt x="34" y="28"/>
                </a:cubicBezTo>
                <a:cubicBezTo>
                  <a:pt x="34" y="29"/>
                  <a:pt x="33" y="30"/>
                  <a:pt x="32" y="30"/>
                </a:cubicBezTo>
                <a:cubicBezTo>
                  <a:pt x="31" y="30"/>
                  <a:pt x="30" y="29"/>
                  <a:pt x="30" y="28"/>
                </a:cubicBezTo>
                <a:cubicBezTo>
                  <a:pt x="30" y="27"/>
                  <a:pt x="31" y="26"/>
                  <a:pt x="32" y="26"/>
                </a:cubicBezTo>
                <a:close/>
                <a:moveTo>
                  <a:pt x="38" y="26"/>
                </a:moveTo>
                <a:cubicBezTo>
                  <a:pt x="38" y="26"/>
                  <a:pt x="38" y="26"/>
                  <a:pt x="38" y="26"/>
                </a:cubicBezTo>
                <a:cubicBezTo>
                  <a:pt x="39" y="26"/>
                  <a:pt x="40" y="27"/>
                  <a:pt x="40" y="28"/>
                </a:cubicBezTo>
                <a:cubicBezTo>
                  <a:pt x="40" y="29"/>
                  <a:pt x="39" y="30"/>
                  <a:pt x="38" y="30"/>
                </a:cubicBezTo>
                <a:cubicBezTo>
                  <a:pt x="37" y="30"/>
                  <a:pt x="36" y="29"/>
                  <a:pt x="36" y="28"/>
                </a:cubicBezTo>
                <a:cubicBezTo>
                  <a:pt x="36" y="27"/>
                  <a:pt x="37" y="26"/>
                  <a:pt x="38"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1" name="Freeform 99"/>
          <p:cNvSpPr>
            <a:spLocks noEditPoints="1"/>
          </p:cNvSpPr>
          <p:nvPr/>
        </p:nvSpPr>
        <p:spPr bwMode="auto">
          <a:xfrm>
            <a:off x="4094163" y="1800225"/>
            <a:ext cx="160337" cy="171450"/>
          </a:xfrm>
          <a:custGeom>
            <a:avLst/>
            <a:gdLst>
              <a:gd name="T0" fmla="*/ 50 w 50"/>
              <a:gd name="T1" fmla="*/ 14 h 54"/>
              <a:gd name="T2" fmla="*/ 50 w 50"/>
              <a:gd name="T3" fmla="*/ 16 h 54"/>
              <a:gd name="T4" fmla="*/ 48 w 50"/>
              <a:gd name="T5" fmla="*/ 52 h 54"/>
              <a:gd name="T6" fmla="*/ 7 w 50"/>
              <a:gd name="T7" fmla="*/ 54 h 54"/>
              <a:gd name="T8" fmla="*/ 0 w 50"/>
              <a:gd name="T9" fmla="*/ 47 h 54"/>
              <a:gd name="T10" fmla="*/ 2 w 50"/>
              <a:gd name="T11" fmla="*/ 11 h 54"/>
              <a:gd name="T12" fmla="*/ 24 w 50"/>
              <a:gd name="T13" fmla="*/ 9 h 54"/>
              <a:gd name="T14" fmla="*/ 27 w 50"/>
              <a:gd name="T15" fmla="*/ 4 h 54"/>
              <a:gd name="T16" fmla="*/ 45 w 50"/>
              <a:gd name="T17" fmla="*/ 4 h 54"/>
              <a:gd name="T18" fmla="*/ 49 w 50"/>
              <a:gd name="T19" fmla="*/ 13 h 54"/>
              <a:gd name="T20" fmla="*/ 36 w 50"/>
              <a:gd name="T21" fmla="*/ 7 h 54"/>
              <a:gd name="T22" fmla="*/ 43 w 50"/>
              <a:gd name="T23" fmla="*/ 13 h 54"/>
              <a:gd name="T24" fmla="*/ 36 w 50"/>
              <a:gd name="T25" fmla="*/ 19 h 54"/>
              <a:gd name="T26" fmla="*/ 30 w 50"/>
              <a:gd name="T27" fmla="*/ 13 h 54"/>
              <a:gd name="T28" fmla="*/ 36 w 50"/>
              <a:gd name="T29" fmla="*/ 7 h 54"/>
              <a:gd name="T30" fmla="*/ 39 w 50"/>
              <a:gd name="T31" fmla="*/ 10 h 54"/>
              <a:gd name="T32" fmla="*/ 34 w 50"/>
              <a:gd name="T33" fmla="*/ 10 h 54"/>
              <a:gd name="T34" fmla="*/ 34 w 50"/>
              <a:gd name="T35" fmla="*/ 16 h 54"/>
              <a:gd name="T36" fmla="*/ 39 w 50"/>
              <a:gd name="T37" fmla="*/ 16 h 54"/>
              <a:gd name="T38" fmla="*/ 39 w 50"/>
              <a:gd name="T39" fmla="*/ 10 h 54"/>
              <a:gd name="T40" fmla="*/ 24 w 50"/>
              <a:gd name="T41" fmla="*/ 13 h 54"/>
              <a:gd name="T42" fmla="*/ 5 w 50"/>
              <a:gd name="T43" fmla="*/ 14 h 54"/>
              <a:gd name="T44" fmla="*/ 4 w 50"/>
              <a:gd name="T45" fmla="*/ 47 h 54"/>
              <a:gd name="T46" fmla="*/ 7 w 50"/>
              <a:gd name="T47" fmla="*/ 50 h 54"/>
              <a:gd name="T48" fmla="*/ 45 w 50"/>
              <a:gd name="T49" fmla="*/ 49 h 54"/>
              <a:gd name="T50" fmla="*/ 46 w 50"/>
              <a:gd name="T51" fmla="*/ 21 h 54"/>
              <a:gd name="T52" fmla="*/ 37 w 50"/>
              <a:gd name="T53" fmla="*/ 29 h 54"/>
              <a:gd name="T54" fmla="*/ 35 w 50"/>
              <a:gd name="T55" fmla="*/ 29 h 54"/>
              <a:gd name="T56" fmla="*/ 35 w 50"/>
              <a:gd name="T57" fmla="*/ 29 h 54"/>
              <a:gd name="T58" fmla="*/ 26 w 50"/>
              <a:gd name="T59" fmla="*/ 20 h 54"/>
              <a:gd name="T60" fmla="*/ 44 w 50"/>
              <a:gd name="T61" fmla="*/ 5 h 54"/>
              <a:gd name="T62" fmla="*/ 36 w 50"/>
              <a:gd name="T63" fmla="*/ 2 h 54"/>
              <a:gd name="T64" fmla="*/ 29 w 50"/>
              <a:gd name="T65" fmla="*/ 5 h 54"/>
              <a:gd name="T66" fmla="*/ 28 w 50"/>
              <a:gd name="T67" fmla="*/ 19 h 54"/>
              <a:gd name="T68" fmla="*/ 33 w 50"/>
              <a:gd name="T69" fmla="*/ 23 h 54"/>
              <a:gd name="T70" fmla="*/ 40 w 50"/>
              <a:gd name="T71" fmla="*/ 23 h 54"/>
              <a:gd name="T72" fmla="*/ 45 w 50"/>
              <a:gd name="T73" fmla="*/ 19 h 54"/>
              <a:gd name="T74" fmla="*/ 44 w 50"/>
              <a:gd name="T75" fmla="*/ 5 h 54"/>
              <a:gd name="T76" fmla="*/ 44 w 50"/>
              <a:gd name="T77" fmla="*/ 5 h 54"/>
              <a:gd name="T78" fmla="*/ 29 w 50"/>
              <a:gd name="T79" fmla="*/ 27 h 54"/>
              <a:gd name="T80" fmla="*/ 30 w 50"/>
              <a:gd name="T81" fmla="*/ 29 h 54"/>
              <a:gd name="T82" fmla="*/ 34 w 50"/>
              <a:gd name="T83" fmla="*/ 39 h 54"/>
              <a:gd name="T84" fmla="*/ 43 w 50"/>
              <a:gd name="T85" fmla="*/ 31 h 54"/>
              <a:gd name="T86" fmla="*/ 35 w 50"/>
              <a:gd name="T87" fmla="*/ 40 h 54"/>
              <a:gd name="T88" fmla="*/ 38 w 50"/>
              <a:gd name="T89" fmla="*/ 45 h 54"/>
              <a:gd name="T90" fmla="*/ 33 w 50"/>
              <a:gd name="T91" fmla="*/ 41 h 54"/>
              <a:gd name="T92" fmla="*/ 33 w 50"/>
              <a:gd name="T93" fmla="*/ 41 h 54"/>
              <a:gd name="T94" fmla="*/ 33 w 50"/>
              <a:gd name="T95" fmla="*/ 41 h 54"/>
              <a:gd name="T96" fmla="*/ 33 w 50"/>
              <a:gd name="T97" fmla="*/ 41 h 54"/>
              <a:gd name="T98" fmla="*/ 12 w 50"/>
              <a:gd name="T99" fmla="*/ 47 h 54"/>
              <a:gd name="T100" fmla="*/ 10 w 50"/>
              <a:gd name="T101" fmla="*/ 45 h 54"/>
              <a:gd name="T102" fmla="*/ 18 w 50"/>
              <a:gd name="T103" fmla="*/ 27 h 54"/>
              <a:gd name="T104" fmla="*/ 8 w 50"/>
              <a:gd name="T105" fmla="*/ 36 h 54"/>
              <a:gd name="T106" fmla="*/ 17 w 50"/>
              <a:gd name="T107" fmla="*/ 25 h 54"/>
              <a:gd name="T108" fmla="*/ 11 w 50"/>
              <a:gd name="T109" fmla="*/ 18 h 54"/>
              <a:gd name="T110" fmla="*/ 19 w 50"/>
              <a:gd name="T111" fmla="*/ 24 h 54"/>
              <a:gd name="T112" fmla="*/ 19 w 50"/>
              <a:gd name="T113" fmla="*/ 24 h 54"/>
              <a:gd name="T114" fmla="*/ 19 w 50"/>
              <a:gd name="T115" fmla="*/ 24 h 54"/>
              <a:gd name="T116" fmla="*/ 29 w 50"/>
              <a:gd name="T11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4">
                <a:moveTo>
                  <a:pt x="49" y="13"/>
                </a:moveTo>
                <a:cubicBezTo>
                  <a:pt x="49" y="13"/>
                  <a:pt x="49" y="14"/>
                  <a:pt x="50" y="14"/>
                </a:cubicBezTo>
                <a:cubicBezTo>
                  <a:pt x="50" y="14"/>
                  <a:pt x="50" y="14"/>
                  <a:pt x="50" y="14"/>
                </a:cubicBezTo>
                <a:cubicBezTo>
                  <a:pt x="50" y="15"/>
                  <a:pt x="50" y="15"/>
                  <a:pt x="50" y="16"/>
                </a:cubicBezTo>
                <a:cubicBezTo>
                  <a:pt x="50" y="47"/>
                  <a:pt x="50" y="47"/>
                  <a:pt x="50" y="47"/>
                </a:cubicBezTo>
                <a:cubicBezTo>
                  <a:pt x="50" y="49"/>
                  <a:pt x="49" y="51"/>
                  <a:pt x="48" y="52"/>
                </a:cubicBezTo>
                <a:cubicBezTo>
                  <a:pt x="46" y="53"/>
                  <a:pt x="45" y="54"/>
                  <a:pt x="43" y="54"/>
                </a:cubicBezTo>
                <a:cubicBezTo>
                  <a:pt x="7" y="54"/>
                  <a:pt x="7" y="54"/>
                  <a:pt x="7" y="54"/>
                </a:cubicBezTo>
                <a:cubicBezTo>
                  <a:pt x="5" y="54"/>
                  <a:pt x="3" y="53"/>
                  <a:pt x="2" y="52"/>
                </a:cubicBezTo>
                <a:cubicBezTo>
                  <a:pt x="0" y="51"/>
                  <a:pt x="0" y="49"/>
                  <a:pt x="0" y="47"/>
                </a:cubicBezTo>
                <a:cubicBezTo>
                  <a:pt x="0" y="16"/>
                  <a:pt x="0" y="16"/>
                  <a:pt x="0" y="16"/>
                </a:cubicBezTo>
                <a:cubicBezTo>
                  <a:pt x="0" y="14"/>
                  <a:pt x="0" y="12"/>
                  <a:pt x="2" y="11"/>
                </a:cubicBezTo>
                <a:cubicBezTo>
                  <a:pt x="3" y="10"/>
                  <a:pt x="5" y="9"/>
                  <a:pt x="7" y="9"/>
                </a:cubicBezTo>
                <a:cubicBezTo>
                  <a:pt x="24" y="9"/>
                  <a:pt x="24" y="9"/>
                  <a:pt x="24" y="9"/>
                </a:cubicBezTo>
                <a:cubicBezTo>
                  <a:pt x="25" y="7"/>
                  <a:pt x="26" y="5"/>
                  <a:pt x="27" y="4"/>
                </a:cubicBezTo>
                <a:cubicBezTo>
                  <a:pt x="27" y="4"/>
                  <a:pt x="27" y="4"/>
                  <a:pt x="27" y="4"/>
                </a:cubicBezTo>
                <a:cubicBezTo>
                  <a:pt x="30" y="1"/>
                  <a:pt x="33" y="0"/>
                  <a:pt x="36" y="0"/>
                </a:cubicBezTo>
                <a:cubicBezTo>
                  <a:pt x="40" y="0"/>
                  <a:pt x="43" y="1"/>
                  <a:pt x="45" y="4"/>
                </a:cubicBezTo>
                <a:cubicBezTo>
                  <a:pt x="48" y="6"/>
                  <a:pt x="49" y="9"/>
                  <a:pt x="49" y="13"/>
                </a:cubicBezTo>
                <a:cubicBezTo>
                  <a:pt x="49" y="13"/>
                  <a:pt x="49" y="13"/>
                  <a:pt x="49" y="13"/>
                </a:cubicBezTo>
                <a:close/>
                <a:moveTo>
                  <a:pt x="36" y="7"/>
                </a:moveTo>
                <a:cubicBezTo>
                  <a:pt x="36" y="7"/>
                  <a:pt x="36" y="7"/>
                  <a:pt x="36" y="7"/>
                </a:cubicBezTo>
                <a:cubicBezTo>
                  <a:pt x="38" y="7"/>
                  <a:pt x="40" y="7"/>
                  <a:pt x="41" y="8"/>
                </a:cubicBezTo>
                <a:cubicBezTo>
                  <a:pt x="42" y="9"/>
                  <a:pt x="43" y="11"/>
                  <a:pt x="43" y="13"/>
                </a:cubicBezTo>
                <a:cubicBezTo>
                  <a:pt x="43" y="14"/>
                  <a:pt x="42" y="16"/>
                  <a:pt x="41" y="17"/>
                </a:cubicBezTo>
                <a:cubicBezTo>
                  <a:pt x="40" y="18"/>
                  <a:pt x="38" y="19"/>
                  <a:pt x="36" y="19"/>
                </a:cubicBezTo>
                <a:cubicBezTo>
                  <a:pt x="35" y="19"/>
                  <a:pt x="33" y="18"/>
                  <a:pt x="32" y="17"/>
                </a:cubicBezTo>
                <a:cubicBezTo>
                  <a:pt x="31" y="16"/>
                  <a:pt x="30" y="14"/>
                  <a:pt x="30" y="13"/>
                </a:cubicBezTo>
                <a:cubicBezTo>
                  <a:pt x="30" y="11"/>
                  <a:pt x="31" y="9"/>
                  <a:pt x="32" y="8"/>
                </a:cubicBezTo>
                <a:cubicBezTo>
                  <a:pt x="33" y="7"/>
                  <a:pt x="35" y="7"/>
                  <a:pt x="36" y="7"/>
                </a:cubicBezTo>
                <a:close/>
                <a:moveTo>
                  <a:pt x="39" y="10"/>
                </a:moveTo>
                <a:cubicBezTo>
                  <a:pt x="39" y="10"/>
                  <a:pt x="39" y="10"/>
                  <a:pt x="39" y="10"/>
                </a:cubicBezTo>
                <a:cubicBezTo>
                  <a:pt x="38" y="9"/>
                  <a:pt x="37" y="9"/>
                  <a:pt x="36" y="9"/>
                </a:cubicBezTo>
                <a:cubicBezTo>
                  <a:pt x="35" y="9"/>
                  <a:pt x="34" y="9"/>
                  <a:pt x="34" y="10"/>
                </a:cubicBezTo>
                <a:cubicBezTo>
                  <a:pt x="33" y="11"/>
                  <a:pt x="32" y="12"/>
                  <a:pt x="32" y="13"/>
                </a:cubicBezTo>
                <a:cubicBezTo>
                  <a:pt x="32" y="14"/>
                  <a:pt x="33" y="15"/>
                  <a:pt x="34" y="16"/>
                </a:cubicBezTo>
                <a:cubicBezTo>
                  <a:pt x="34" y="16"/>
                  <a:pt x="35" y="17"/>
                  <a:pt x="36" y="17"/>
                </a:cubicBezTo>
                <a:cubicBezTo>
                  <a:pt x="37" y="17"/>
                  <a:pt x="38" y="16"/>
                  <a:pt x="39" y="16"/>
                </a:cubicBezTo>
                <a:cubicBezTo>
                  <a:pt x="40" y="15"/>
                  <a:pt x="40" y="14"/>
                  <a:pt x="40" y="13"/>
                </a:cubicBezTo>
                <a:cubicBezTo>
                  <a:pt x="40" y="12"/>
                  <a:pt x="40" y="11"/>
                  <a:pt x="39" y="10"/>
                </a:cubicBezTo>
                <a:close/>
                <a:moveTo>
                  <a:pt x="24" y="13"/>
                </a:moveTo>
                <a:cubicBezTo>
                  <a:pt x="24" y="13"/>
                  <a:pt x="24" y="13"/>
                  <a:pt x="24" y="13"/>
                </a:cubicBezTo>
                <a:cubicBezTo>
                  <a:pt x="7" y="13"/>
                  <a:pt x="7" y="13"/>
                  <a:pt x="7" y="13"/>
                </a:cubicBezTo>
                <a:cubicBezTo>
                  <a:pt x="6" y="13"/>
                  <a:pt x="5" y="13"/>
                  <a:pt x="5" y="14"/>
                </a:cubicBezTo>
                <a:cubicBezTo>
                  <a:pt x="4" y="14"/>
                  <a:pt x="4" y="15"/>
                  <a:pt x="4" y="16"/>
                </a:cubicBezTo>
                <a:cubicBezTo>
                  <a:pt x="4" y="47"/>
                  <a:pt x="4" y="47"/>
                  <a:pt x="4" y="47"/>
                </a:cubicBezTo>
                <a:cubicBezTo>
                  <a:pt x="4" y="48"/>
                  <a:pt x="4" y="49"/>
                  <a:pt x="5" y="49"/>
                </a:cubicBezTo>
                <a:cubicBezTo>
                  <a:pt x="5" y="50"/>
                  <a:pt x="6" y="50"/>
                  <a:pt x="7" y="50"/>
                </a:cubicBezTo>
                <a:cubicBezTo>
                  <a:pt x="43" y="50"/>
                  <a:pt x="43" y="50"/>
                  <a:pt x="43" y="50"/>
                </a:cubicBezTo>
                <a:cubicBezTo>
                  <a:pt x="44" y="50"/>
                  <a:pt x="44" y="50"/>
                  <a:pt x="45" y="49"/>
                </a:cubicBezTo>
                <a:cubicBezTo>
                  <a:pt x="46" y="49"/>
                  <a:pt x="46" y="48"/>
                  <a:pt x="46" y="47"/>
                </a:cubicBezTo>
                <a:cubicBezTo>
                  <a:pt x="46" y="21"/>
                  <a:pt x="46" y="21"/>
                  <a:pt x="46" y="21"/>
                </a:cubicBezTo>
                <a:cubicBezTo>
                  <a:pt x="45" y="23"/>
                  <a:pt x="43" y="24"/>
                  <a:pt x="41" y="24"/>
                </a:cubicBezTo>
                <a:cubicBezTo>
                  <a:pt x="37" y="29"/>
                  <a:pt x="37" y="29"/>
                  <a:pt x="37" y="29"/>
                </a:cubicBezTo>
                <a:cubicBezTo>
                  <a:pt x="37" y="30"/>
                  <a:pt x="36" y="30"/>
                  <a:pt x="36" y="29"/>
                </a:cubicBezTo>
                <a:cubicBezTo>
                  <a:pt x="36" y="29"/>
                  <a:pt x="36" y="29"/>
                  <a:pt x="35" y="29"/>
                </a:cubicBezTo>
                <a:cubicBezTo>
                  <a:pt x="35" y="29"/>
                  <a:pt x="35" y="29"/>
                  <a:pt x="35" y="29"/>
                </a:cubicBezTo>
                <a:cubicBezTo>
                  <a:pt x="35" y="29"/>
                  <a:pt x="35" y="29"/>
                  <a:pt x="35" y="29"/>
                </a:cubicBezTo>
                <a:cubicBezTo>
                  <a:pt x="32" y="24"/>
                  <a:pt x="32" y="24"/>
                  <a:pt x="32" y="24"/>
                </a:cubicBezTo>
                <a:cubicBezTo>
                  <a:pt x="29" y="24"/>
                  <a:pt x="27" y="22"/>
                  <a:pt x="26" y="20"/>
                </a:cubicBezTo>
                <a:cubicBezTo>
                  <a:pt x="25" y="18"/>
                  <a:pt x="24" y="15"/>
                  <a:pt x="24" y="13"/>
                </a:cubicBezTo>
                <a:close/>
                <a:moveTo>
                  <a:pt x="44" y="5"/>
                </a:moveTo>
                <a:cubicBezTo>
                  <a:pt x="44" y="5"/>
                  <a:pt x="44" y="5"/>
                  <a:pt x="44" y="5"/>
                </a:cubicBezTo>
                <a:cubicBezTo>
                  <a:pt x="42" y="3"/>
                  <a:pt x="39" y="2"/>
                  <a:pt x="36" y="2"/>
                </a:cubicBezTo>
                <a:cubicBezTo>
                  <a:pt x="34" y="2"/>
                  <a:pt x="31" y="3"/>
                  <a:pt x="29" y="5"/>
                </a:cubicBezTo>
                <a:cubicBezTo>
                  <a:pt x="29" y="5"/>
                  <a:pt x="29" y="5"/>
                  <a:pt x="29" y="5"/>
                </a:cubicBezTo>
                <a:cubicBezTo>
                  <a:pt x="27" y="7"/>
                  <a:pt x="26" y="10"/>
                  <a:pt x="26" y="13"/>
                </a:cubicBezTo>
                <a:cubicBezTo>
                  <a:pt x="26" y="15"/>
                  <a:pt x="27" y="17"/>
                  <a:pt x="28" y="19"/>
                </a:cubicBezTo>
                <a:cubicBezTo>
                  <a:pt x="29" y="20"/>
                  <a:pt x="31" y="22"/>
                  <a:pt x="33" y="22"/>
                </a:cubicBezTo>
                <a:cubicBezTo>
                  <a:pt x="33" y="22"/>
                  <a:pt x="33" y="23"/>
                  <a:pt x="33" y="23"/>
                </a:cubicBezTo>
                <a:cubicBezTo>
                  <a:pt x="36" y="27"/>
                  <a:pt x="36" y="27"/>
                  <a:pt x="36" y="27"/>
                </a:cubicBezTo>
                <a:cubicBezTo>
                  <a:pt x="40" y="23"/>
                  <a:pt x="40" y="23"/>
                  <a:pt x="40" y="23"/>
                </a:cubicBezTo>
                <a:cubicBezTo>
                  <a:pt x="40" y="23"/>
                  <a:pt x="40" y="22"/>
                  <a:pt x="40" y="22"/>
                </a:cubicBezTo>
                <a:cubicBezTo>
                  <a:pt x="42" y="22"/>
                  <a:pt x="44" y="20"/>
                  <a:pt x="45" y="19"/>
                </a:cubicBezTo>
                <a:cubicBezTo>
                  <a:pt x="46" y="17"/>
                  <a:pt x="47" y="15"/>
                  <a:pt x="47" y="13"/>
                </a:cubicBezTo>
                <a:cubicBezTo>
                  <a:pt x="47" y="10"/>
                  <a:pt x="46" y="7"/>
                  <a:pt x="44" y="5"/>
                </a:cubicBezTo>
                <a:cubicBezTo>
                  <a:pt x="44" y="5"/>
                  <a:pt x="44" y="5"/>
                  <a:pt x="44" y="5"/>
                </a:cubicBezTo>
                <a:cubicBezTo>
                  <a:pt x="44" y="5"/>
                  <a:pt x="44" y="5"/>
                  <a:pt x="44" y="5"/>
                </a:cubicBezTo>
                <a:close/>
                <a:moveTo>
                  <a:pt x="29" y="27"/>
                </a:moveTo>
                <a:cubicBezTo>
                  <a:pt x="29" y="27"/>
                  <a:pt x="29" y="27"/>
                  <a:pt x="29" y="27"/>
                </a:cubicBezTo>
                <a:cubicBezTo>
                  <a:pt x="29" y="27"/>
                  <a:pt x="30" y="27"/>
                  <a:pt x="30" y="27"/>
                </a:cubicBezTo>
                <a:cubicBezTo>
                  <a:pt x="31" y="28"/>
                  <a:pt x="31" y="28"/>
                  <a:pt x="30" y="29"/>
                </a:cubicBezTo>
                <a:cubicBezTo>
                  <a:pt x="27" y="32"/>
                  <a:pt x="27" y="32"/>
                  <a:pt x="27" y="32"/>
                </a:cubicBezTo>
                <a:cubicBezTo>
                  <a:pt x="34" y="39"/>
                  <a:pt x="34" y="39"/>
                  <a:pt x="34" y="39"/>
                </a:cubicBezTo>
                <a:cubicBezTo>
                  <a:pt x="41" y="31"/>
                  <a:pt x="41" y="31"/>
                  <a:pt x="41" y="31"/>
                </a:cubicBezTo>
                <a:cubicBezTo>
                  <a:pt x="41" y="31"/>
                  <a:pt x="42" y="31"/>
                  <a:pt x="43" y="31"/>
                </a:cubicBezTo>
                <a:cubicBezTo>
                  <a:pt x="43" y="32"/>
                  <a:pt x="43" y="33"/>
                  <a:pt x="43" y="33"/>
                </a:cubicBezTo>
                <a:cubicBezTo>
                  <a:pt x="35" y="40"/>
                  <a:pt x="35" y="40"/>
                  <a:pt x="35" y="40"/>
                </a:cubicBezTo>
                <a:cubicBezTo>
                  <a:pt x="38" y="43"/>
                  <a:pt x="38" y="43"/>
                  <a:pt x="38" y="43"/>
                </a:cubicBezTo>
                <a:cubicBezTo>
                  <a:pt x="38" y="43"/>
                  <a:pt x="38" y="44"/>
                  <a:pt x="38" y="45"/>
                </a:cubicBezTo>
                <a:cubicBezTo>
                  <a:pt x="37" y="45"/>
                  <a:pt x="37" y="45"/>
                  <a:pt x="36" y="45"/>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25" y="34"/>
                  <a:pt x="25" y="34"/>
                  <a:pt x="25" y="34"/>
                </a:cubicBezTo>
                <a:cubicBezTo>
                  <a:pt x="12" y="47"/>
                  <a:pt x="12" y="47"/>
                  <a:pt x="12" y="47"/>
                </a:cubicBezTo>
                <a:cubicBezTo>
                  <a:pt x="12" y="48"/>
                  <a:pt x="11" y="48"/>
                  <a:pt x="10" y="47"/>
                </a:cubicBezTo>
                <a:cubicBezTo>
                  <a:pt x="10" y="47"/>
                  <a:pt x="10" y="46"/>
                  <a:pt x="10" y="45"/>
                </a:cubicBezTo>
                <a:cubicBezTo>
                  <a:pt x="24" y="32"/>
                  <a:pt x="24" y="32"/>
                  <a:pt x="24" y="32"/>
                </a:cubicBezTo>
                <a:cubicBezTo>
                  <a:pt x="18" y="27"/>
                  <a:pt x="18" y="27"/>
                  <a:pt x="18" y="27"/>
                </a:cubicBezTo>
                <a:cubicBezTo>
                  <a:pt x="9" y="36"/>
                  <a:pt x="9" y="36"/>
                  <a:pt x="9" y="36"/>
                </a:cubicBezTo>
                <a:cubicBezTo>
                  <a:pt x="9" y="36"/>
                  <a:pt x="8" y="36"/>
                  <a:pt x="8" y="36"/>
                </a:cubicBezTo>
                <a:cubicBezTo>
                  <a:pt x="7" y="35"/>
                  <a:pt x="7" y="34"/>
                  <a:pt x="8" y="34"/>
                </a:cubicBezTo>
                <a:cubicBezTo>
                  <a:pt x="17" y="25"/>
                  <a:pt x="17" y="25"/>
                  <a:pt x="17" y="25"/>
                </a:cubicBezTo>
                <a:cubicBezTo>
                  <a:pt x="11" y="19"/>
                  <a:pt x="11" y="19"/>
                  <a:pt x="11" y="19"/>
                </a:cubicBezTo>
                <a:cubicBezTo>
                  <a:pt x="11" y="19"/>
                  <a:pt x="11" y="18"/>
                  <a:pt x="11" y="18"/>
                </a:cubicBezTo>
                <a:cubicBezTo>
                  <a:pt x="11" y="17"/>
                  <a:pt x="12" y="17"/>
                  <a:pt x="13" y="18"/>
                </a:cubicBezTo>
                <a:cubicBezTo>
                  <a:pt x="19" y="24"/>
                  <a:pt x="19" y="24"/>
                  <a:pt x="19" y="24"/>
                </a:cubicBezTo>
                <a:cubicBezTo>
                  <a:pt x="19" y="24"/>
                  <a:pt x="19" y="24"/>
                  <a:pt x="19" y="24"/>
                </a:cubicBezTo>
                <a:cubicBezTo>
                  <a:pt x="19" y="24"/>
                  <a:pt x="19" y="24"/>
                  <a:pt x="19" y="24"/>
                </a:cubicBezTo>
                <a:cubicBezTo>
                  <a:pt x="19" y="24"/>
                  <a:pt x="19" y="24"/>
                  <a:pt x="19" y="24"/>
                </a:cubicBezTo>
                <a:cubicBezTo>
                  <a:pt x="19" y="24"/>
                  <a:pt x="19" y="24"/>
                  <a:pt x="19" y="24"/>
                </a:cubicBezTo>
                <a:cubicBezTo>
                  <a:pt x="25" y="30"/>
                  <a:pt x="25" y="30"/>
                  <a:pt x="25" y="30"/>
                </a:cubicBezTo>
                <a:cubicBezTo>
                  <a:pt x="29" y="27"/>
                  <a:pt x="29" y="27"/>
                  <a:pt x="29"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2" name="Freeform 100"/>
          <p:cNvSpPr>
            <a:spLocks noEditPoints="1"/>
          </p:cNvSpPr>
          <p:nvPr/>
        </p:nvSpPr>
        <p:spPr bwMode="auto">
          <a:xfrm>
            <a:off x="708025" y="2117725"/>
            <a:ext cx="160338" cy="166688"/>
          </a:xfrm>
          <a:custGeom>
            <a:avLst/>
            <a:gdLst>
              <a:gd name="T0" fmla="*/ 12 w 50"/>
              <a:gd name="T1" fmla="*/ 25 h 52"/>
              <a:gd name="T2" fmla="*/ 14 w 50"/>
              <a:gd name="T3" fmla="*/ 25 h 52"/>
              <a:gd name="T4" fmla="*/ 15 w 50"/>
              <a:gd name="T5" fmla="*/ 26 h 52"/>
              <a:gd name="T6" fmla="*/ 21 w 50"/>
              <a:gd name="T7" fmla="*/ 18 h 52"/>
              <a:gd name="T8" fmla="*/ 23 w 50"/>
              <a:gd name="T9" fmla="*/ 20 h 52"/>
              <a:gd name="T10" fmla="*/ 28 w 50"/>
              <a:gd name="T11" fmla="*/ 18 h 52"/>
              <a:gd name="T12" fmla="*/ 39 w 50"/>
              <a:gd name="T13" fmla="*/ 23 h 52"/>
              <a:gd name="T14" fmla="*/ 33 w 50"/>
              <a:gd name="T15" fmla="*/ 29 h 52"/>
              <a:gd name="T16" fmla="*/ 24 w 50"/>
              <a:gd name="T17" fmla="*/ 36 h 52"/>
              <a:gd name="T18" fmla="*/ 24 w 50"/>
              <a:gd name="T19" fmla="*/ 38 h 52"/>
              <a:gd name="T20" fmla="*/ 12 w 50"/>
              <a:gd name="T21" fmla="*/ 43 h 52"/>
              <a:gd name="T22" fmla="*/ 35 w 50"/>
              <a:gd name="T23" fmla="*/ 45 h 52"/>
              <a:gd name="T24" fmla="*/ 10 w 50"/>
              <a:gd name="T25" fmla="*/ 46 h 52"/>
              <a:gd name="T26" fmla="*/ 40 w 50"/>
              <a:gd name="T27" fmla="*/ 10 h 52"/>
              <a:gd name="T28" fmla="*/ 41 w 50"/>
              <a:gd name="T29" fmla="*/ 9 h 52"/>
              <a:gd name="T30" fmla="*/ 41 w 50"/>
              <a:gd name="T31" fmla="*/ 13 h 52"/>
              <a:gd name="T32" fmla="*/ 34 w 50"/>
              <a:gd name="T33" fmla="*/ 13 h 52"/>
              <a:gd name="T34" fmla="*/ 33 w 50"/>
              <a:gd name="T35" fmla="*/ 9 h 52"/>
              <a:gd name="T36" fmla="*/ 35 w 50"/>
              <a:gd name="T37" fmla="*/ 12 h 52"/>
              <a:gd name="T38" fmla="*/ 39 w 50"/>
              <a:gd name="T39" fmla="*/ 12 h 52"/>
              <a:gd name="T40" fmla="*/ 39 w 50"/>
              <a:gd name="T41" fmla="*/ 10 h 52"/>
              <a:gd name="T42" fmla="*/ 37 w 50"/>
              <a:gd name="T43" fmla="*/ 12 h 52"/>
              <a:gd name="T44" fmla="*/ 35 w 50"/>
              <a:gd name="T45" fmla="*/ 6 h 52"/>
              <a:gd name="T46" fmla="*/ 14 w 50"/>
              <a:gd name="T47" fmla="*/ 10 h 52"/>
              <a:gd name="T48" fmla="*/ 10 w 50"/>
              <a:gd name="T49" fmla="*/ 10 h 52"/>
              <a:gd name="T50" fmla="*/ 10 w 50"/>
              <a:gd name="T51" fmla="*/ 6 h 52"/>
              <a:gd name="T52" fmla="*/ 3 w 50"/>
              <a:gd name="T53" fmla="*/ 12 h 52"/>
              <a:gd name="T54" fmla="*/ 5 w 50"/>
              <a:gd name="T55" fmla="*/ 46 h 52"/>
              <a:gd name="T56" fmla="*/ 40 w 50"/>
              <a:gd name="T57" fmla="*/ 48 h 52"/>
              <a:gd name="T58" fmla="*/ 46 w 50"/>
              <a:gd name="T59" fmla="*/ 42 h 52"/>
              <a:gd name="T60" fmla="*/ 44 w 50"/>
              <a:gd name="T61" fmla="*/ 8 h 52"/>
              <a:gd name="T62" fmla="*/ 39 w 50"/>
              <a:gd name="T63" fmla="*/ 6 h 52"/>
              <a:gd name="T64" fmla="*/ 35 w 50"/>
              <a:gd name="T65" fmla="*/ 2 h 52"/>
              <a:gd name="T66" fmla="*/ 35 w 50"/>
              <a:gd name="T67" fmla="*/ 2 h 52"/>
              <a:gd name="T68" fmla="*/ 39 w 50"/>
              <a:gd name="T69" fmla="*/ 2 h 52"/>
              <a:gd name="T70" fmla="*/ 40 w 50"/>
              <a:gd name="T71" fmla="*/ 2 h 52"/>
              <a:gd name="T72" fmla="*/ 50 w 50"/>
              <a:gd name="T73" fmla="*/ 12 h 52"/>
              <a:gd name="T74" fmla="*/ 47 w 50"/>
              <a:gd name="T75" fmla="*/ 49 h 52"/>
              <a:gd name="T76" fmla="*/ 10 w 50"/>
              <a:gd name="T77" fmla="*/ 52 h 52"/>
              <a:gd name="T78" fmla="*/ 0 w 50"/>
              <a:gd name="T79" fmla="*/ 42 h 52"/>
              <a:gd name="T80" fmla="*/ 3 w 50"/>
              <a:gd name="T81" fmla="*/ 5 h 52"/>
              <a:gd name="T82" fmla="*/ 10 w 50"/>
              <a:gd name="T83" fmla="*/ 2 h 52"/>
              <a:gd name="T84" fmla="*/ 12 w 50"/>
              <a:gd name="T85" fmla="*/ 0 h 52"/>
              <a:gd name="T86" fmla="*/ 14 w 50"/>
              <a:gd name="T87" fmla="*/ 2 h 52"/>
              <a:gd name="T88" fmla="*/ 15 w 50"/>
              <a:gd name="T89" fmla="*/ 10 h 52"/>
              <a:gd name="T90" fmla="*/ 16 w 50"/>
              <a:gd name="T91" fmla="*/ 9 h 52"/>
              <a:gd name="T92" fmla="*/ 16 w 50"/>
              <a:gd name="T93" fmla="*/ 13 h 52"/>
              <a:gd name="T94" fmla="*/ 9 w 50"/>
              <a:gd name="T95" fmla="*/ 13 h 52"/>
              <a:gd name="T96" fmla="*/ 8 w 50"/>
              <a:gd name="T97" fmla="*/ 9 h 52"/>
              <a:gd name="T98" fmla="*/ 10 w 50"/>
              <a:gd name="T99" fmla="*/ 12 h 52"/>
              <a:gd name="T100" fmla="*/ 14 w 50"/>
              <a:gd name="T101" fmla="*/ 12 h 52"/>
              <a:gd name="T102" fmla="*/ 13 w 50"/>
              <a:gd name="T103" fmla="*/ 37 h 52"/>
              <a:gd name="T104" fmla="*/ 21 w 50"/>
              <a:gd name="T105" fmla="*/ 37 h 52"/>
              <a:gd name="T106" fmla="*/ 20 w 50"/>
              <a:gd name="T107" fmla="*/ 33 h 52"/>
              <a:gd name="T108" fmla="*/ 37 w 50"/>
              <a:gd name="T109" fmla="*/ 21 h 52"/>
              <a:gd name="T110" fmla="*/ 20 w 50"/>
              <a:gd name="T111" fmla="*/ 27 h 52"/>
              <a:gd name="T112" fmla="*/ 20 w 50"/>
              <a:gd name="T113" fmla="*/ 22 h 52"/>
              <a:gd name="T114" fmla="*/ 17 w 50"/>
              <a:gd name="T115" fmla="*/ 30 h 52"/>
              <a:gd name="T116" fmla="*/ 15 w 50"/>
              <a:gd name="T117" fmla="*/ 31 h 52"/>
              <a:gd name="T118" fmla="*/ 13 w 50"/>
              <a:gd name="T119" fmla="*/ 3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2">
                <a:moveTo>
                  <a:pt x="11" y="38"/>
                </a:moveTo>
                <a:cubicBezTo>
                  <a:pt x="9" y="34"/>
                  <a:pt x="10" y="28"/>
                  <a:pt x="12" y="25"/>
                </a:cubicBezTo>
                <a:cubicBezTo>
                  <a:pt x="13" y="24"/>
                  <a:pt x="13" y="24"/>
                  <a:pt x="14" y="25"/>
                </a:cubicBezTo>
                <a:cubicBezTo>
                  <a:pt x="14" y="25"/>
                  <a:pt x="14" y="25"/>
                  <a:pt x="14" y="25"/>
                </a:cubicBezTo>
                <a:cubicBezTo>
                  <a:pt x="14" y="25"/>
                  <a:pt x="14" y="25"/>
                  <a:pt x="14" y="25"/>
                </a:cubicBezTo>
                <a:cubicBezTo>
                  <a:pt x="14" y="25"/>
                  <a:pt x="15" y="26"/>
                  <a:pt x="15" y="26"/>
                </a:cubicBezTo>
                <a:cubicBezTo>
                  <a:pt x="15" y="25"/>
                  <a:pt x="15" y="24"/>
                  <a:pt x="16" y="23"/>
                </a:cubicBezTo>
                <a:cubicBezTo>
                  <a:pt x="17" y="21"/>
                  <a:pt x="19" y="19"/>
                  <a:pt x="21" y="18"/>
                </a:cubicBezTo>
                <a:cubicBezTo>
                  <a:pt x="22" y="18"/>
                  <a:pt x="23" y="18"/>
                  <a:pt x="23" y="19"/>
                </a:cubicBezTo>
                <a:cubicBezTo>
                  <a:pt x="23" y="19"/>
                  <a:pt x="23" y="20"/>
                  <a:pt x="23" y="20"/>
                </a:cubicBezTo>
                <a:cubicBezTo>
                  <a:pt x="23" y="20"/>
                  <a:pt x="22" y="21"/>
                  <a:pt x="22" y="21"/>
                </a:cubicBezTo>
                <a:cubicBezTo>
                  <a:pt x="24" y="20"/>
                  <a:pt x="26" y="18"/>
                  <a:pt x="28" y="18"/>
                </a:cubicBezTo>
                <a:cubicBezTo>
                  <a:pt x="33" y="16"/>
                  <a:pt x="38" y="16"/>
                  <a:pt x="40" y="22"/>
                </a:cubicBezTo>
                <a:cubicBezTo>
                  <a:pt x="40" y="22"/>
                  <a:pt x="40" y="23"/>
                  <a:pt x="39" y="23"/>
                </a:cubicBezTo>
                <a:cubicBezTo>
                  <a:pt x="39" y="23"/>
                  <a:pt x="39" y="23"/>
                  <a:pt x="39" y="23"/>
                </a:cubicBezTo>
                <a:cubicBezTo>
                  <a:pt x="35" y="24"/>
                  <a:pt x="34" y="27"/>
                  <a:pt x="33" y="29"/>
                </a:cubicBezTo>
                <a:cubicBezTo>
                  <a:pt x="31" y="32"/>
                  <a:pt x="29" y="36"/>
                  <a:pt x="22" y="35"/>
                </a:cubicBezTo>
                <a:cubicBezTo>
                  <a:pt x="23" y="36"/>
                  <a:pt x="23" y="36"/>
                  <a:pt x="24" y="36"/>
                </a:cubicBezTo>
                <a:cubicBezTo>
                  <a:pt x="25" y="36"/>
                  <a:pt x="25" y="37"/>
                  <a:pt x="25" y="37"/>
                </a:cubicBezTo>
                <a:cubicBezTo>
                  <a:pt x="25" y="38"/>
                  <a:pt x="25" y="38"/>
                  <a:pt x="24" y="38"/>
                </a:cubicBezTo>
                <a:cubicBezTo>
                  <a:pt x="21" y="40"/>
                  <a:pt x="16" y="41"/>
                  <a:pt x="13" y="40"/>
                </a:cubicBezTo>
                <a:cubicBezTo>
                  <a:pt x="13" y="40"/>
                  <a:pt x="12" y="43"/>
                  <a:pt x="12" y="43"/>
                </a:cubicBezTo>
                <a:cubicBezTo>
                  <a:pt x="34" y="43"/>
                  <a:pt x="34" y="43"/>
                  <a:pt x="34" y="43"/>
                </a:cubicBezTo>
                <a:cubicBezTo>
                  <a:pt x="34" y="43"/>
                  <a:pt x="35" y="44"/>
                  <a:pt x="35" y="45"/>
                </a:cubicBezTo>
                <a:cubicBezTo>
                  <a:pt x="35" y="45"/>
                  <a:pt x="34" y="46"/>
                  <a:pt x="34" y="46"/>
                </a:cubicBezTo>
                <a:cubicBezTo>
                  <a:pt x="10" y="46"/>
                  <a:pt x="10" y="46"/>
                  <a:pt x="10" y="46"/>
                </a:cubicBezTo>
                <a:cubicBezTo>
                  <a:pt x="8" y="46"/>
                  <a:pt x="11" y="39"/>
                  <a:pt x="11" y="38"/>
                </a:cubicBezTo>
                <a:close/>
                <a:moveTo>
                  <a:pt x="40" y="10"/>
                </a:moveTo>
                <a:cubicBezTo>
                  <a:pt x="40" y="10"/>
                  <a:pt x="40" y="10"/>
                  <a:pt x="40" y="10"/>
                </a:cubicBezTo>
                <a:cubicBezTo>
                  <a:pt x="40" y="9"/>
                  <a:pt x="41" y="9"/>
                  <a:pt x="41" y="9"/>
                </a:cubicBezTo>
                <a:cubicBezTo>
                  <a:pt x="42" y="9"/>
                  <a:pt x="42" y="9"/>
                  <a:pt x="42" y="10"/>
                </a:cubicBezTo>
                <a:cubicBezTo>
                  <a:pt x="42" y="11"/>
                  <a:pt x="42" y="12"/>
                  <a:pt x="41" y="13"/>
                </a:cubicBezTo>
                <a:cubicBezTo>
                  <a:pt x="40" y="14"/>
                  <a:pt x="39" y="15"/>
                  <a:pt x="37" y="15"/>
                </a:cubicBezTo>
                <a:cubicBezTo>
                  <a:pt x="36" y="15"/>
                  <a:pt x="35" y="14"/>
                  <a:pt x="34" y="13"/>
                </a:cubicBezTo>
                <a:cubicBezTo>
                  <a:pt x="33" y="12"/>
                  <a:pt x="32" y="11"/>
                  <a:pt x="32" y="10"/>
                </a:cubicBezTo>
                <a:cubicBezTo>
                  <a:pt x="32" y="9"/>
                  <a:pt x="33" y="9"/>
                  <a:pt x="33" y="9"/>
                </a:cubicBezTo>
                <a:cubicBezTo>
                  <a:pt x="34" y="9"/>
                  <a:pt x="34" y="9"/>
                  <a:pt x="34" y="10"/>
                </a:cubicBezTo>
                <a:cubicBezTo>
                  <a:pt x="34" y="10"/>
                  <a:pt x="35" y="11"/>
                  <a:pt x="35" y="12"/>
                </a:cubicBezTo>
                <a:cubicBezTo>
                  <a:pt x="36" y="12"/>
                  <a:pt x="36" y="12"/>
                  <a:pt x="37" y="12"/>
                </a:cubicBezTo>
                <a:cubicBezTo>
                  <a:pt x="38" y="12"/>
                  <a:pt x="39" y="12"/>
                  <a:pt x="39" y="12"/>
                </a:cubicBezTo>
                <a:cubicBezTo>
                  <a:pt x="40" y="11"/>
                  <a:pt x="40" y="10"/>
                  <a:pt x="40" y="10"/>
                </a:cubicBezTo>
                <a:close/>
                <a:moveTo>
                  <a:pt x="39" y="10"/>
                </a:moveTo>
                <a:cubicBezTo>
                  <a:pt x="39" y="10"/>
                  <a:pt x="39" y="10"/>
                  <a:pt x="39" y="10"/>
                </a:cubicBezTo>
                <a:cubicBezTo>
                  <a:pt x="39" y="11"/>
                  <a:pt x="38" y="12"/>
                  <a:pt x="37" y="12"/>
                </a:cubicBezTo>
                <a:cubicBezTo>
                  <a:pt x="36" y="12"/>
                  <a:pt x="35" y="11"/>
                  <a:pt x="35" y="10"/>
                </a:cubicBezTo>
                <a:cubicBezTo>
                  <a:pt x="35" y="6"/>
                  <a:pt x="35" y="6"/>
                  <a:pt x="35" y="6"/>
                </a:cubicBezTo>
                <a:cubicBezTo>
                  <a:pt x="14" y="6"/>
                  <a:pt x="14" y="6"/>
                  <a:pt x="14" y="6"/>
                </a:cubicBezTo>
                <a:cubicBezTo>
                  <a:pt x="14" y="10"/>
                  <a:pt x="14" y="10"/>
                  <a:pt x="14" y="10"/>
                </a:cubicBezTo>
                <a:cubicBezTo>
                  <a:pt x="14" y="11"/>
                  <a:pt x="13" y="12"/>
                  <a:pt x="12" y="12"/>
                </a:cubicBezTo>
                <a:cubicBezTo>
                  <a:pt x="11" y="12"/>
                  <a:pt x="10" y="11"/>
                  <a:pt x="10" y="10"/>
                </a:cubicBezTo>
                <a:cubicBezTo>
                  <a:pt x="10" y="6"/>
                  <a:pt x="10" y="6"/>
                  <a:pt x="10" y="6"/>
                </a:cubicBezTo>
                <a:cubicBezTo>
                  <a:pt x="10" y="6"/>
                  <a:pt x="10" y="6"/>
                  <a:pt x="10" y="6"/>
                </a:cubicBezTo>
                <a:cubicBezTo>
                  <a:pt x="8" y="6"/>
                  <a:pt x="6" y="6"/>
                  <a:pt x="5" y="8"/>
                </a:cubicBezTo>
                <a:cubicBezTo>
                  <a:pt x="4" y="9"/>
                  <a:pt x="3" y="10"/>
                  <a:pt x="3" y="12"/>
                </a:cubicBezTo>
                <a:cubicBezTo>
                  <a:pt x="3" y="42"/>
                  <a:pt x="3" y="42"/>
                  <a:pt x="3" y="42"/>
                </a:cubicBezTo>
                <a:cubicBezTo>
                  <a:pt x="3" y="44"/>
                  <a:pt x="4" y="45"/>
                  <a:pt x="5" y="46"/>
                </a:cubicBezTo>
                <a:cubicBezTo>
                  <a:pt x="6" y="47"/>
                  <a:pt x="8" y="48"/>
                  <a:pt x="10" y="48"/>
                </a:cubicBezTo>
                <a:cubicBezTo>
                  <a:pt x="40" y="48"/>
                  <a:pt x="40" y="48"/>
                  <a:pt x="40" y="48"/>
                </a:cubicBezTo>
                <a:cubicBezTo>
                  <a:pt x="41" y="48"/>
                  <a:pt x="43" y="47"/>
                  <a:pt x="44" y="46"/>
                </a:cubicBezTo>
                <a:cubicBezTo>
                  <a:pt x="45" y="45"/>
                  <a:pt x="46" y="44"/>
                  <a:pt x="46" y="42"/>
                </a:cubicBezTo>
                <a:cubicBezTo>
                  <a:pt x="46" y="12"/>
                  <a:pt x="46" y="12"/>
                  <a:pt x="46" y="12"/>
                </a:cubicBezTo>
                <a:cubicBezTo>
                  <a:pt x="46" y="10"/>
                  <a:pt x="45" y="9"/>
                  <a:pt x="44" y="8"/>
                </a:cubicBezTo>
                <a:cubicBezTo>
                  <a:pt x="43" y="6"/>
                  <a:pt x="41" y="6"/>
                  <a:pt x="40" y="6"/>
                </a:cubicBezTo>
                <a:cubicBezTo>
                  <a:pt x="39" y="6"/>
                  <a:pt x="39" y="6"/>
                  <a:pt x="39" y="6"/>
                </a:cubicBezTo>
                <a:cubicBezTo>
                  <a:pt x="39" y="10"/>
                  <a:pt x="39" y="10"/>
                  <a:pt x="39" y="10"/>
                </a:cubicBezTo>
                <a:close/>
                <a:moveTo>
                  <a:pt x="35" y="2"/>
                </a:moveTo>
                <a:cubicBezTo>
                  <a:pt x="35" y="2"/>
                  <a:pt x="35" y="2"/>
                  <a:pt x="35" y="2"/>
                </a:cubicBezTo>
                <a:cubicBezTo>
                  <a:pt x="35" y="2"/>
                  <a:pt x="35" y="2"/>
                  <a:pt x="35" y="2"/>
                </a:cubicBezTo>
                <a:cubicBezTo>
                  <a:pt x="35" y="0"/>
                  <a:pt x="36" y="0"/>
                  <a:pt x="37" y="0"/>
                </a:cubicBezTo>
                <a:cubicBezTo>
                  <a:pt x="38" y="0"/>
                  <a:pt x="39" y="0"/>
                  <a:pt x="39" y="2"/>
                </a:cubicBezTo>
                <a:cubicBezTo>
                  <a:pt x="39" y="2"/>
                  <a:pt x="39" y="2"/>
                  <a:pt x="39" y="2"/>
                </a:cubicBezTo>
                <a:cubicBezTo>
                  <a:pt x="40" y="2"/>
                  <a:pt x="40" y="2"/>
                  <a:pt x="40" y="2"/>
                </a:cubicBezTo>
                <a:cubicBezTo>
                  <a:pt x="42" y="2"/>
                  <a:pt x="45" y="3"/>
                  <a:pt x="47" y="5"/>
                </a:cubicBezTo>
                <a:cubicBezTo>
                  <a:pt x="49" y="7"/>
                  <a:pt x="50" y="9"/>
                  <a:pt x="50" y="12"/>
                </a:cubicBezTo>
                <a:cubicBezTo>
                  <a:pt x="50" y="42"/>
                  <a:pt x="50" y="42"/>
                  <a:pt x="50" y="42"/>
                </a:cubicBezTo>
                <a:cubicBezTo>
                  <a:pt x="50" y="45"/>
                  <a:pt x="49" y="47"/>
                  <a:pt x="47" y="49"/>
                </a:cubicBezTo>
                <a:cubicBezTo>
                  <a:pt x="45" y="51"/>
                  <a:pt x="42" y="52"/>
                  <a:pt x="40" y="52"/>
                </a:cubicBezTo>
                <a:cubicBezTo>
                  <a:pt x="10" y="52"/>
                  <a:pt x="10" y="52"/>
                  <a:pt x="10" y="52"/>
                </a:cubicBezTo>
                <a:cubicBezTo>
                  <a:pt x="7" y="52"/>
                  <a:pt x="4" y="51"/>
                  <a:pt x="3" y="49"/>
                </a:cubicBezTo>
                <a:cubicBezTo>
                  <a:pt x="1" y="47"/>
                  <a:pt x="0" y="45"/>
                  <a:pt x="0" y="42"/>
                </a:cubicBezTo>
                <a:cubicBezTo>
                  <a:pt x="0" y="12"/>
                  <a:pt x="0" y="12"/>
                  <a:pt x="0" y="12"/>
                </a:cubicBezTo>
                <a:cubicBezTo>
                  <a:pt x="0" y="9"/>
                  <a:pt x="1" y="7"/>
                  <a:pt x="3" y="5"/>
                </a:cubicBezTo>
                <a:cubicBezTo>
                  <a:pt x="4" y="3"/>
                  <a:pt x="7" y="2"/>
                  <a:pt x="10" y="2"/>
                </a:cubicBezTo>
                <a:cubicBezTo>
                  <a:pt x="10" y="2"/>
                  <a:pt x="10" y="2"/>
                  <a:pt x="10" y="2"/>
                </a:cubicBezTo>
                <a:cubicBezTo>
                  <a:pt x="10" y="2"/>
                  <a:pt x="10" y="2"/>
                  <a:pt x="10" y="2"/>
                </a:cubicBezTo>
                <a:cubicBezTo>
                  <a:pt x="10" y="0"/>
                  <a:pt x="11" y="0"/>
                  <a:pt x="12" y="0"/>
                </a:cubicBezTo>
                <a:cubicBezTo>
                  <a:pt x="13" y="0"/>
                  <a:pt x="14" y="0"/>
                  <a:pt x="14" y="2"/>
                </a:cubicBezTo>
                <a:cubicBezTo>
                  <a:pt x="14" y="2"/>
                  <a:pt x="14" y="2"/>
                  <a:pt x="14" y="2"/>
                </a:cubicBezTo>
                <a:cubicBezTo>
                  <a:pt x="35" y="2"/>
                  <a:pt x="35" y="2"/>
                  <a:pt x="35" y="2"/>
                </a:cubicBezTo>
                <a:close/>
                <a:moveTo>
                  <a:pt x="15" y="10"/>
                </a:moveTo>
                <a:cubicBezTo>
                  <a:pt x="15" y="10"/>
                  <a:pt x="15" y="10"/>
                  <a:pt x="15" y="10"/>
                </a:cubicBezTo>
                <a:cubicBezTo>
                  <a:pt x="15" y="9"/>
                  <a:pt x="16" y="9"/>
                  <a:pt x="16" y="9"/>
                </a:cubicBezTo>
                <a:cubicBezTo>
                  <a:pt x="17" y="9"/>
                  <a:pt x="17" y="9"/>
                  <a:pt x="17" y="10"/>
                </a:cubicBezTo>
                <a:cubicBezTo>
                  <a:pt x="17" y="11"/>
                  <a:pt x="17" y="12"/>
                  <a:pt x="16" y="13"/>
                </a:cubicBezTo>
                <a:cubicBezTo>
                  <a:pt x="15" y="14"/>
                  <a:pt x="14" y="15"/>
                  <a:pt x="12" y="15"/>
                </a:cubicBezTo>
                <a:cubicBezTo>
                  <a:pt x="11" y="15"/>
                  <a:pt x="10" y="14"/>
                  <a:pt x="9" y="13"/>
                </a:cubicBezTo>
                <a:cubicBezTo>
                  <a:pt x="8" y="12"/>
                  <a:pt x="7" y="11"/>
                  <a:pt x="7" y="10"/>
                </a:cubicBezTo>
                <a:cubicBezTo>
                  <a:pt x="7" y="9"/>
                  <a:pt x="8" y="9"/>
                  <a:pt x="8" y="9"/>
                </a:cubicBezTo>
                <a:cubicBezTo>
                  <a:pt x="9" y="9"/>
                  <a:pt x="9" y="9"/>
                  <a:pt x="9" y="10"/>
                </a:cubicBezTo>
                <a:cubicBezTo>
                  <a:pt x="9" y="10"/>
                  <a:pt x="10" y="11"/>
                  <a:pt x="10" y="12"/>
                </a:cubicBezTo>
                <a:cubicBezTo>
                  <a:pt x="11" y="12"/>
                  <a:pt x="11" y="12"/>
                  <a:pt x="12" y="12"/>
                </a:cubicBezTo>
                <a:cubicBezTo>
                  <a:pt x="13" y="12"/>
                  <a:pt x="14" y="12"/>
                  <a:pt x="14" y="12"/>
                </a:cubicBezTo>
                <a:cubicBezTo>
                  <a:pt x="15" y="11"/>
                  <a:pt x="15" y="10"/>
                  <a:pt x="15" y="10"/>
                </a:cubicBezTo>
                <a:close/>
                <a:moveTo>
                  <a:pt x="13" y="37"/>
                </a:moveTo>
                <a:cubicBezTo>
                  <a:pt x="13" y="37"/>
                  <a:pt x="13" y="37"/>
                  <a:pt x="13" y="37"/>
                </a:cubicBezTo>
                <a:cubicBezTo>
                  <a:pt x="15" y="39"/>
                  <a:pt x="19" y="38"/>
                  <a:pt x="21" y="37"/>
                </a:cubicBezTo>
                <a:cubicBezTo>
                  <a:pt x="20" y="36"/>
                  <a:pt x="19" y="36"/>
                  <a:pt x="19" y="35"/>
                </a:cubicBezTo>
                <a:cubicBezTo>
                  <a:pt x="19" y="34"/>
                  <a:pt x="18" y="33"/>
                  <a:pt x="20" y="33"/>
                </a:cubicBezTo>
                <a:cubicBezTo>
                  <a:pt x="27" y="34"/>
                  <a:pt x="29" y="31"/>
                  <a:pt x="31" y="28"/>
                </a:cubicBezTo>
                <a:cubicBezTo>
                  <a:pt x="32" y="25"/>
                  <a:pt x="33" y="23"/>
                  <a:pt x="37" y="21"/>
                </a:cubicBezTo>
                <a:cubicBezTo>
                  <a:pt x="34" y="15"/>
                  <a:pt x="23" y="22"/>
                  <a:pt x="21" y="26"/>
                </a:cubicBezTo>
                <a:cubicBezTo>
                  <a:pt x="21" y="27"/>
                  <a:pt x="21" y="27"/>
                  <a:pt x="20" y="27"/>
                </a:cubicBezTo>
                <a:cubicBezTo>
                  <a:pt x="20" y="27"/>
                  <a:pt x="19" y="26"/>
                  <a:pt x="19" y="26"/>
                </a:cubicBezTo>
                <a:cubicBezTo>
                  <a:pt x="19" y="26"/>
                  <a:pt x="19" y="24"/>
                  <a:pt x="20" y="22"/>
                </a:cubicBezTo>
                <a:cubicBezTo>
                  <a:pt x="19" y="23"/>
                  <a:pt x="18" y="24"/>
                  <a:pt x="18" y="25"/>
                </a:cubicBezTo>
                <a:cubicBezTo>
                  <a:pt x="17" y="26"/>
                  <a:pt x="16" y="28"/>
                  <a:pt x="17" y="30"/>
                </a:cubicBezTo>
                <a:cubicBezTo>
                  <a:pt x="17" y="30"/>
                  <a:pt x="17" y="31"/>
                  <a:pt x="16" y="31"/>
                </a:cubicBezTo>
                <a:cubicBezTo>
                  <a:pt x="16" y="31"/>
                  <a:pt x="15" y="31"/>
                  <a:pt x="15" y="31"/>
                </a:cubicBezTo>
                <a:cubicBezTo>
                  <a:pt x="14" y="30"/>
                  <a:pt x="14" y="29"/>
                  <a:pt x="13" y="28"/>
                </a:cubicBezTo>
                <a:cubicBezTo>
                  <a:pt x="12" y="31"/>
                  <a:pt x="12" y="35"/>
                  <a:pt x="13"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3" name="Freeform 101"/>
          <p:cNvSpPr>
            <a:spLocks noEditPoints="1"/>
          </p:cNvSpPr>
          <p:nvPr/>
        </p:nvSpPr>
        <p:spPr bwMode="auto">
          <a:xfrm>
            <a:off x="708025" y="2452688"/>
            <a:ext cx="160338" cy="139700"/>
          </a:xfrm>
          <a:custGeom>
            <a:avLst/>
            <a:gdLst>
              <a:gd name="T0" fmla="*/ 10 w 50"/>
              <a:gd name="T1" fmla="*/ 0 h 44"/>
              <a:gd name="T2" fmla="*/ 40 w 50"/>
              <a:gd name="T3" fmla="*/ 0 h 44"/>
              <a:gd name="T4" fmla="*/ 50 w 50"/>
              <a:gd name="T5" fmla="*/ 10 h 44"/>
              <a:gd name="T6" fmla="*/ 50 w 50"/>
              <a:gd name="T7" fmla="*/ 34 h 44"/>
              <a:gd name="T8" fmla="*/ 40 w 50"/>
              <a:gd name="T9" fmla="*/ 44 h 44"/>
              <a:gd name="T10" fmla="*/ 10 w 50"/>
              <a:gd name="T11" fmla="*/ 44 h 44"/>
              <a:gd name="T12" fmla="*/ 0 w 50"/>
              <a:gd name="T13" fmla="*/ 34 h 44"/>
              <a:gd name="T14" fmla="*/ 0 w 50"/>
              <a:gd name="T15" fmla="*/ 10 h 44"/>
              <a:gd name="T16" fmla="*/ 10 w 50"/>
              <a:gd name="T17" fmla="*/ 0 h 44"/>
              <a:gd name="T18" fmla="*/ 19 w 50"/>
              <a:gd name="T19" fmla="*/ 13 h 44"/>
              <a:gd name="T20" fmla="*/ 19 w 50"/>
              <a:gd name="T21" fmla="*/ 13 h 44"/>
              <a:gd name="T22" fmla="*/ 34 w 50"/>
              <a:gd name="T23" fmla="*/ 21 h 44"/>
              <a:gd name="T24" fmla="*/ 34 w 50"/>
              <a:gd name="T25" fmla="*/ 23 h 44"/>
              <a:gd name="T26" fmla="*/ 34 w 50"/>
              <a:gd name="T27" fmla="*/ 23 h 44"/>
              <a:gd name="T28" fmla="*/ 19 w 50"/>
              <a:gd name="T29" fmla="*/ 32 h 44"/>
              <a:gd name="T30" fmla="*/ 17 w 50"/>
              <a:gd name="T31" fmla="*/ 31 h 44"/>
              <a:gd name="T32" fmla="*/ 17 w 50"/>
              <a:gd name="T33" fmla="*/ 31 h 44"/>
              <a:gd name="T34" fmla="*/ 17 w 50"/>
              <a:gd name="T35" fmla="*/ 31 h 44"/>
              <a:gd name="T36" fmla="*/ 17 w 50"/>
              <a:gd name="T37" fmla="*/ 14 h 44"/>
              <a:gd name="T38" fmla="*/ 18 w 50"/>
              <a:gd name="T39" fmla="*/ 13 h 44"/>
              <a:gd name="T40" fmla="*/ 19 w 50"/>
              <a:gd name="T41" fmla="*/ 13 h 44"/>
              <a:gd name="T42" fmla="*/ 20 w 50"/>
              <a:gd name="T43" fmla="*/ 16 h 44"/>
              <a:gd name="T44" fmla="*/ 20 w 50"/>
              <a:gd name="T45" fmla="*/ 16 h 44"/>
              <a:gd name="T46" fmla="*/ 20 w 50"/>
              <a:gd name="T47" fmla="*/ 29 h 44"/>
              <a:gd name="T48" fmla="*/ 31 w 50"/>
              <a:gd name="T49" fmla="*/ 22 h 44"/>
              <a:gd name="T50" fmla="*/ 20 w 50"/>
              <a:gd name="T51" fmla="*/ 16 h 44"/>
              <a:gd name="T52" fmla="*/ 40 w 50"/>
              <a:gd name="T53" fmla="*/ 4 h 44"/>
              <a:gd name="T54" fmla="*/ 40 w 50"/>
              <a:gd name="T55" fmla="*/ 4 h 44"/>
              <a:gd name="T56" fmla="*/ 10 w 50"/>
              <a:gd name="T57" fmla="*/ 4 h 44"/>
              <a:gd name="T58" fmla="*/ 3 w 50"/>
              <a:gd name="T59" fmla="*/ 10 h 44"/>
              <a:gd name="T60" fmla="*/ 3 w 50"/>
              <a:gd name="T61" fmla="*/ 34 h 44"/>
              <a:gd name="T62" fmla="*/ 10 w 50"/>
              <a:gd name="T63" fmla="*/ 40 h 44"/>
              <a:gd name="T64" fmla="*/ 40 w 50"/>
              <a:gd name="T65" fmla="*/ 40 h 44"/>
              <a:gd name="T66" fmla="*/ 46 w 50"/>
              <a:gd name="T67" fmla="*/ 34 h 44"/>
              <a:gd name="T68" fmla="*/ 46 w 50"/>
              <a:gd name="T69" fmla="*/ 10 h 44"/>
              <a:gd name="T70" fmla="*/ 40 w 50"/>
              <a:gd name="T71"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4">
                <a:moveTo>
                  <a:pt x="10" y="0"/>
                </a:moveTo>
                <a:cubicBezTo>
                  <a:pt x="40" y="0"/>
                  <a:pt x="40" y="0"/>
                  <a:pt x="40" y="0"/>
                </a:cubicBezTo>
                <a:cubicBezTo>
                  <a:pt x="45" y="0"/>
                  <a:pt x="50" y="5"/>
                  <a:pt x="50" y="10"/>
                </a:cubicBezTo>
                <a:cubicBezTo>
                  <a:pt x="50" y="34"/>
                  <a:pt x="50" y="34"/>
                  <a:pt x="50" y="34"/>
                </a:cubicBezTo>
                <a:cubicBezTo>
                  <a:pt x="50" y="40"/>
                  <a:pt x="45" y="44"/>
                  <a:pt x="40" y="44"/>
                </a:cubicBezTo>
                <a:cubicBezTo>
                  <a:pt x="10" y="44"/>
                  <a:pt x="10" y="44"/>
                  <a:pt x="10" y="44"/>
                </a:cubicBezTo>
                <a:cubicBezTo>
                  <a:pt x="4" y="44"/>
                  <a:pt x="0" y="40"/>
                  <a:pt x="0" y="34"/>
                </a:cubicBezTo>
                <a:cubicBezTo>
                  <a:pt x="0" y="10"/>
                  <a:pt x="0" y="10"/>
                  <a:pt x="0" y="10"/>
                </a:cubicBezTo>
                <a:cubicBezTo>
                  <a:pt x="0" y="5"/>
                  <a:pt x="4" y="0"/>
                  <a:pt x="10" y="0"/>
                </a:cubicBezTo>
                <a:close/>
                <a:moveTo>
                  <a:pt x="19" y="13"/>
                </a:moveTo>
                <a:cubicBezTo>
                  <a:pt x="19" y="13"/>
                  <a:pt x="19" y="13"/>
                  <a:pt x="19" y="13"/>
                </a:cubicBezTo>
                <a:cubicBezTo>
                  <a:pt x="34" y="21"/>
                  <a:pt x="34" y="21"/>
                  <a:pt x="34" y="21"/>
                </a:cubicBezTo>
                <a:cubicBezTo>
                  <a:pt x="34" y="22"/>
                  <a:pt x="34" y="22"/>
                  <a:pt x="34" y="23"/>
                </a:cubicBezTo>
                <a:cubicBezTo>
                  <a:pt x="34" y="23"/>
                  <a:pt x="34" y="23"/>
                  <a:pt x="34" y="23"/>
                </a:cubicBezTo>
                <a:cubicBezTo>
                  <a:pt x="19" y="32"/>
                  <a:pt x="19" y="32"/>
                  <a:pt x="19" y="32"/>
                </a:cubicBezTo>
                <a:cubicBezTo>
                  <a:pt x="18" y="32"/>
                  <a:pt x="18" y="32"/>
                  <a:pt x="17" y="31"/>
                </a:cubicBezTo>
                <a:cubicBezTo>
                  <a:pt x="17" y="31"/>
                  <a:pt x="17" y="31"/>
                  <a:pt x="17" y="31"/>
                </a:cubicBezTo>
                <a:cubicBezTo>
                  <a:pt x="17" y="31"/>
                  <a:pt x="17" y="31"/>
                  <a:pt x="17" y="31"/>
                </a:cubicBezTo>
                <a:cubicBezTo>
                  <a:pt x="17" y="14"/>
                  <a:pt x="17" y="14"/>
                  <a:pt x="17" y="14"/>
                </a:cubicBezTo>
                <a:cubicBezTo>
                  <a:pt x="17" y="13"/>
                  <a:pt x="18" y="13"/>
                  <a:pt x="18" y="13"/>
                </a:cubicBezTo>
                <a:cubicBezTo>
                  <a:pt x="19" y="13"/>
                  <a:pt x="19" y="13"/>
                  <a:pt x="19" y="13"/>
                </a:cubicBezTo>
                <a:close/>
                <a:moveTo>
                  <a:pt x="20" y="16"/>
                </a:moveTo>
                <a:cubicBezTo>
                  <a:pt x="20" y="16"/>
                  <a:pt x="20" y="16"/>
                  <a:pt x="20" y="16"/>
                </a:cubicBezTo>
                <a:cubicBezTo>
                  <a:pt x="20" y="29"/>
                  <a:pt x="20" y="29"/>
                  <a:pt x="20" y="29"/>
                </a:cubicBezTo>
                <a:cubicBezTo>
                  <a:pt x="31" y="22"/>
                  <a:pt x="31" y="22"/>
                  <a:pt x="31" y="22"/>
                </a:cubicBezTo>
                <a:cubicBezTo>
                  <a:pt x="20" y="16"/>
                  <a:pt x="20" y="16"/>
                  <a:pt x="20" y="16"/>
                </a:cubicBezTo>
                <a:close/>
                <a:moveTo>
                  <a:pt x="40" y="4"/>
                </a:moveTo>
                <a:cubicBezTo>
                  <a:pt x="40" y="4"/>
                  <a:pt x="40" y="4"/>
                  <a:pt x="40" y="4"/>
                </a:cubicBezTo>
                <a:cubicBezTo>
                  <a:pt x="10" y="4"/>
                  <a:pt x="10" y="4"/>
                  <a:pt x="10" y="4"/>
                </a:cubicBezTo>
                <a:cubicBezTo>
                  <a:pt x="6" y="4"/>
                  <a:pt x="3" y="7"/>
                  <a:pt x="3" y="10"/>
                </a:cubicBezTo>
                <a:cubicBezTo>
                  <a:pt x="3" y="34"/>
                  <a:pt x="3" y="34"/>
                  <a:pt x="3" y="34"/>
                </a:cubicBezTo>
                <a:cubicBezTo>
                  <a:pt x="3" y="38"/>
                  <a:pt x="6" y="40"/>
                  <a:pt x="10" y="40"/>
                </a:cubicBezTo>
                <a:cubicBezTo>
                  <a:pt x="40" y="40"/>
                  <a:pt x="40" y="40"/>
                  <a:pt x="40" y="40"/>
                </a:cubicBezTo>
                <a:cubicBezTo>
                  <a:pt x="43" y="40"/>
                  <a:pt x="46" y="38"/>
                  <a:pt x="46" y="34"/>
                </a:cubicBezTo>
                <a:cubicBezTo>
                  <a:pt x="46" y="10"/>
                  <a:pt x="46" y="10"/>
                  <a:pt x="46" y="10"/>
                </a:cubicBezTo>
                <a:cubicBezTo>
                  <a:pt x="46" y="7"/>
                  <a:pt x="43" y="4"/>
                  <a:pt x="40"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4" name="Freeform 102"/>
          <p:cNvSpPr>
            <a:spLocks noEditPoints="1"/>
          </p:cNvSpPr>
          <p:nvPr/>
        </p:nvSpPr>
        <p:spPr bwMode="auto">
          <a:xfrm>
            <a:off x="3222625" y="2122488"/>
            <a:ext cx="161925" cy="158750"/>
          </a:xfrm>
          <a:custGeom>
            <a:avLst/>
            <a:gdLst>
              <a:gd name="T0" fmla="*/ 41 w 51"/>
              <a:gd name="T1" fmla="*/ 6 h 50"/>
              <a:gd name="T2" fmla="*/ 44 w 51"/>
              <a:gd name="T3" fmla="*/ 9 h 50"/>
              <a:gd name="T4" fmla="*/ 43 w 51"/>
              <a:gd name="T5" fmla="*/ 13 h 50"/>
              <a:gd name="T6" fmla="*/ 41 w 51"/>
              <a:gd name="T7" fmla="*/ 14 h 50"/>
              <a:gd name="T8" fmla="*/ 35 w 51"/>
              <a:gd name="T9" fmla="*/ 13 h 50"/>
              <a:gd name="T10" fmla="*/ 34 w 51"/>
              <a:gd name="T11" fmla="*/ 11 h 50"/>
              <a:gd name="T12" fmla="*/ 35 w 51"/>
              <a:gd name="T13" fmla="*/ 7 h 50"/>
              <a:gd name="T14" fmla="*/ 37 w 51"/>
              <a:gd name="T15" fmla="*/ 6 h 50"/>
              <a:gd name="T16" fmla="*/ 26 w 51"/>
              <a:gd name="T17" fmla="*/ 15 h 50"/>
              <a:gd name="T18" fmla="*/ 47 w 51"/>
              <a:gd name="T19" fmla="*/ 18 h 50"/>
              <a:gd name="T20" fmla="*/ 45 w 51"/>
              <a:gd name="T21" fmla="*/ 5 h 50"/>
              <a:gd name="T22" fmla="*/ 11 w 51"/>
              <a:gd name="T23" fmla="*/ 4 h 50"/>
              <a:gd name="T24" fmla="*/ 6 w 51"/>
              <a:gd name="T25" fmla="*/ 5 h 50"/>
              <a:gd name="T26" fmla="*/ 4 w 51"/>
              <a:gd name="T27" fmla="*/ 18 h 50"/>
              <a:gd name="T28" fmla="*/ 26 w 51"/>
              <a:gd name="T29" fmla="*/ 15 h 50"/>
              <a:gd name="T30" fmla="*/ 36 w 51"/>
              <a:gd name="T31" fmla="*/ 20 h 50"/>
              <a:gd name="T32" fmla="*/ 35 w 51"/>
              <a:gd name="T33" fmla="*/ 38 h 50"/>
              <a:gd name="T34" fmla="*/ 16 w 51"/>
              <a:gd name="T35" fmla="*/ 38 h 50"/>
              <a:gd name="T36" fmla="*/ 15 w 51"/>
              <a:gd name="T37" fmla="*/ 20 h 50"/>
              <a:gd name="T38" fmla="*/ 4 w 51"/>
              <a:gd name="T39" fmla="*/ 40 h 50"/>
              <a:gd name="T40" fmla="*/ 11 w 51"/>
              <a:gd name="T41" fmla="*/ 46 h 50"/>
              <a:gd name="T42" fmla="*/ 45 w 51"/>
              <a:gd name="T43" fmla="*/ 44 h 50"/>
              <a:gd name="T44" fmla="*/ 47 w 51"/>
              <a:gd name="T45" fmla="*/ 20 h 50"/>
              <a:gd name="T46" fmla="*/ 32 w 51"/>
              <a:gd name="T47" fmla="*/ 22 h 50"/>
              <a:gd name="T48" fmla="*/ 26 w 51"/>
              <a:gd name="T49" fmla="*/ 19 h 50"/>
              <a:gd name="T50" fmla="*/ 16 w 51"/>
              <a:gd name="T51" fmla="*/ 29 h 50"/>
              <a:gd name="T52" fmla="*/ 26 w 51"/>
              <a:gd name="T53" fmla="*/ 38 h 50"/>
              <a:gd name="T54" fmla="*/ 35 w 51"/>
              <a:gd name="T55" fmla="*/ 29 h 50"/>
              <a:gd name="T56" fmla="*/ 31 w 51"/>
              <a:gd name="T57" fmla="*/ 29 h 50"/>
              <a:gd name="T58" fmla="*/ 32 w 51"/>
              <a:gd name="T59" fmla="*/ 27 h 50"/>
              <a:gd name="T60" fmla="*/ 31 w 51"/>
              <a:gd name="T61" fmla="*/ 34 h 50"/>
              <a:gd name="T62" fmla="*/ 24 w 51"/>
              <a:gd name="T63" fmla="*/ 35 h 50"/>
              <a:gd name="T64" fmla="*/ 29 w 51"/>
              <a:gd name="T65" fmla="*/ 32 h 50"/>
              <a:gd name="T66" fmla="*/ 21 w 51"/>
              <a:gd name="T67" fmla="*/ 26 h 50"/>
              <a:gd name="T68" fmla="*/ 19 w 51"/>
              <a:gd name="T69" fmla="*/ 27 h 50"/>
              <a:gd name="T70" fmla="*/ 20 w 51"/>
              <a:gd name="T71" fmla="*/ 23 h 50"/>
              <a:gd name="T72" fmla="*/ 24 w 51"/>
              <a:gd name="T73" fmla="*/ 22 h 50"/>
              <a:gd name="T74" fmla="*/ 22 w 51"/>
              <a:gd name="T75" fmla="*/ 25 h 50"/>
              <a:gd name="T76" fmla="*/ 11 w 51"/>
              <a:gd name="T77" fmla="*/ 0 h 50"/>
              <a:gd name="T78" fmla="*/ 40 w 51"/>
              <a:gd name="T79" fmla="*/ 0 h 50"/>
              <a:gd name="T80" fmla="*/ 51 w 51"/>
              <a:gd name="T81" fmla="*/ 10 h 50"/>
              <a:gd name="T82" fmla="*/ 48 w 51"/>
              <a:gd name="T83" fmla="*/ 47 h 50"/>
              <a:gd name="T84" fmla="*/ 11 w 51"/>
              <a:gd name="T85" fmla="*/ 50 h 50"/>
              <a:gd name="T86" fmla="*/ 0 w 51"/>
              <a:gd name="T87" fmla="*/ 40 h 50"/>
              <a:gd name="T88" fmla="*/ 3 w 51"/>
              <a:gd name="T89" fmla="*/ 3 h 50"/>
              <a:gd name="T90" fmla="*/ 11 w 51"/>
              <a:gd name="T91" fmla="*/ 0 h 50"/>
              <a:gd name="T92" fmla="*/ 41 w 51"/>
              <a:gd name="T93" fmla="*/ 9 h 50"/>
              <a:gd name="T94" fmla="*/ 36 w 51"/>
              <a:gd name="T95" fmla="*/ 9 h 50"/>
              <a:gd name="T96" fmla="*/ 36 w 51"/>
              <a:gd name="T97" fmla="*/ 11 h 50"/>
              <a:gd name="T98" fmla="*/ 36 w 51"/>
              <a:gd name="T99" fmla="*/ 12 h 50"/>
              <a:gd name="T100" fmla="*/ 41 w 51"/>
              <a:gd name="T101" fmla="*/ 12 h 50"/>
              <a:gd name="T102" fmla="*/ 41 w 51"/>
              <a:gd name="T103" fmla="*/ 12 h 50"/>
              <a:gd name="T104" fmla="*/ 41 w 51"/>
              <a:gd name="T105" fmla="*/ 9 h 50"/>
              <a:gd name="T106" fmla="*/ 41 w 51"/>
              <a:gd name="T107"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 h="50">
                <a:moveTo>
                  <a:pt x="37" y="6"/>
                </a:moveTo>
                <a:cubicBezTo>
                  <a:pt x="41" y="6"/>
                  <a:pt x="41" y="6"/>
                  <a:pt x="41" y="6"/>
                </a:cubicBezTo>
                <a:cubicBezTo>
                  <a:pt x="42" y="6"/>
                  <a:pt x="42" y="7"/>
                  <a:pt x="43" y="7"/>
                </a:cubicBezTo>
                <a:cubicBezTo>
                  <a:pt x="43" y="8"/>
                  <a:pt x="44" y="8"/>
                  <a:pt x="44" y="9"/>
                </a:cubicBezTo>
                <a:cubicBezTo>
                  <a:pt x="44" y="11"/>
                  <a:pt x="44" y="11"/>
                  <a:pt x="44" y="11"/>
                </a:cubicBezTo>
                <a:cubicBezTo>
                  <a:pt x="44" y="12"/>
                  <a:pt x="43" y="13"/>
                  <a:pt x="43" y="13"/>
                </a:cubicBezTo>
                <a:cubicBezTo>
                  <a:pt x="43" y="13"/>
                  <a:pt x="43" y="13"/>
                  <a:pt x="43" y="13"/>
                </a:cubicBezTo>
                <a:cubicBezTo>
                  <a:pt x="42" y="14"/>
                  <a:pt x="42" y="14"/>
                  <a:pt x="41" y="14"/>
                </a:cubicBezTo>
                <a:cubicBezTo>
                  <a:pt x="37" y="14"/>
                  <a:pt x="37" y="14"/>
                  <a:pt x="37" y="14"/>
                </a:cubicBezTo>
                <a:cubicBezTo>
                  <a:pt x="36" y="14"/>
                  <a:pt x="35" y="14"/>
                  <a:pt x="35" y="13"/>
                </a:cubicBezTo>
                <a:cubicBezTo>
                  <a:pt x="35" y="13"/>
                  <a:pt x="35" y="13"/>
                  <a:pt x="35" y="13"/>
                </a:cubicBezTo>
                <a:cubicBezTo>
                  <a:pt x="34" y="13"/>
                  <a:pt x="34" y="12"/>
                  <a:pt x="34" y="11"/>
                </a:cubicBezTo>
                <a:cubicBezTo>
                  <a:pt x="34" y="9"/>
                  <a:pt x="34" y="9"/>
                  <a:pt x="34" y="9"/>
                </a:cubicBezTo>
                <a:cubicBezTo>
                  <a:pt x="34" y="8"/>
                  <a:pt x="34" y="8"/>
                  <a:pt x="35" y="7"/>
                </a:cubicBezTo>
                <a:cubicBezTo>
                  <a:pt x="35" y="7"/>
                  <a:pt x="35" y="7"/>
                  <a:pt x="35" y="7"/>
                </a:cubicBezTo>
                <a:cubicBezTo>
                  <a:pt x="35" y="7"/>
                  <a:pt x="36" y="6"/>
                  <a:pt x="37" y="6"/>
                </a:cubicBezTo>
                <a:close/>
                <a:moveTo>
                  <a:pt x="26" y="15"/>
                </a:moveTo>
                <a:cubicBezTo>
                  <a:pt x="26" y="15"/>
                  <a:pt x="26" y="15"/>
                  <a:pt x="26" y="15"/>
                </a:cubicBezTo>
                <a:cubicBezTo>
                  <a:pt x="29" y="15"/>
                  <a:pt x="32" y="16"/>
                  <a:pt x="34" y="18"/>
                </a:cubicBezTo>
                <a:cubicBezTo>
                  <a:pt x="47" y="18"/>
                  <a:pt x="47" y="18"/>
                  <a:pt x="47" y="18"/>
                </a:cubicBezTo>
                <a:cubicBezTo>
                  <a:pt x="47" y="10"/>
                  <a:pt x="47" y="10"/>
                  <a:pt x="47" y="10"/>
                </a:cubicBezTo>
                <a:cubicBezTo>
                  <a:pt x="47" y="8"/>
                  <a:pt x="46" y="7"/>
                  <a:pt x="45" y="5"/>
                </a:cubicBezTo>
                <a:cubicBezTo>
                  <a:pt x="44" y="4"/>
                  <a:pt x="42" y="4"/>
                  <a:pt x="40" y="4"/>
                </a:cubicBezTo>
                <a:cubicBezTo>
                  <a:pt x="11" y="4"/>
                  <a:pt x="11" y="4"/>
                  <a:pt x="11" y="4"/>
                </a:cubicBezTo>
                <a:cubicBezTo>
                  <a:pt x="9" y="4"/>
                  <a:pt x="7" y="4"/>
                  <a:pt x="6" y="5"/>
                </a:cubicBezTo>
                <a:cubicBezTo>
                  <a:pt x="6" y="5"/>
                  <a:pt x="6" y="5"/>
                  <a:pt x="6" y="5"/>
                </a:cubicBezTo>
                <a:cubicBezTo>
                  <a:pt x="5" y="7"/>
                  <a:pt x="4" y="8"/>
                  <a:pt x="4" y="10"/>
                </a:cubicBezTo>
                <a:cubicBezTo>
                  <a:pt x="4" y="18"/>
                  <a:pt x="4" y="18"/>
                  <a:pt x="4" y="18"/>
                </a:cubicBezTo>
                <a:cubicBezTo>
                  <a:pt x="17" y="18"/>
                  <a:pt x="17" y="18"/>
                  <a:pt x="17" y="18"/>
                </a:cubicBezTo>
                <a:cubicBezTo>
                  <a:pt x="19" y="16"/>
                  <a:pt x="22" y="15"/>
                  <a:pt x="26" y="15"/>
                </a:cubicBezTo>
                <a:close/>
                <a:moveTo>
                  <a:pt x="36" y="20"/>
                </a:moveTo>
                <a:cubicBezTo>
                  <a:pt x="36" y="20"/>
                  <a:pt x="36" y="20"/>
                  <a:pt x="36" y="20"/>
                </a:cubicBezTo>
                <a:cubicBezTo>
                  <a:pt x="38" y="23"/>
                  <a:pt x="39" y="25"/>
                  <a:pt x="39" y="29"/>
                </a:cubicBezTo>
                <a:cubicBezTo>
                  <a:pt x="39" y="32"/>
                  <a:pt x="38" y="36"/>
                  <a:pt x="35" y="38"/>
                </a:cubicBezTo>
                <a:cubicBezTo>
                  <a:pt x="33" y="41"/>
                  <a:pt x="29" y="42"/>
                  <a:pt x="26" y="42"/>
                </a:cubicBezTo>
                <a:cubicBezTo>
                  <a:pt x="22" y="42"/>
                  <a:pt x="18" y="41"/>
                  <a:pt x="16" y="38"/>
                </a:cubicBezTo>
                <a:cubicBezTo>
                  <a:pt x="13" y="36"/>
                  <a:pt x="12" y="32"/>
                  <a:pt x="12" y="29"/>
                </a:cubicBezTo>
                <a:cubicBezTo>
                  <a:pt x="12" y="25"/>
                  <a:pt x="13" y="23"/>
                  <a:pt x="15" y="20"/>
                </a:cubicBezTo>
                <a:cubicBezTo>
                  <a:pt x="4" y="20"/>
                  <a:pt x="4" y="20"/>
                  <a:pt x="4" y="20"/>
                </a:cubicBezTo>
                <a:cubicBezTo>
                  <a:pt x="4" y="40"/>
                  <a:pt x="4" y="40"/>
                  <a:pt x="4" y="40"/>
                </a:cubicBezTo>
                <a:cubicBezTo>
                  <a:pt x="4" y="41"/>
                  <a:pt x="5" y="43"/>
                  <a:pt x="6" y="44"/>
                </a:cubicBezTo>
                <a:cubicBezTo>
                  <a:pt x="7" y="45"/>
                  <a:pt x="9" y="46"/>
                  <a:pt x="11" y="46"/>
                </a:cubicBezTo>
                <a:cubicBezTo>
                  <a:pt x="40" y="46"/>
                  <a:pt x="40" y="46"/>
                  <a:pt x="40" y="46"/>
                </a:cubicBezTo>
                <a:cubicBezTo>
                  <a:pt x="42" y="46"/>
                  <a:pt x="44" y="45"/>
                  <a:pt x="45" y="44"/>
                </a:cubicBezTo>
                <a:cubicBezTo>
                  <a:pt x="46" y="43"/>
                  <a:pt x="47" y="41"/>
                  <a:pt x="47" y="40"/>
                </a:cubicBezTo>
                <a:cubicBezTo>
                  <a:pt x="47" y="20"/>
                  <a:pt x="47" y="20"/>
                  <a:pt x="47" y="20"/>
                </a:cubicBezTo>
                <a:cubicBezTo>
                  <a:pt x="36" y="20"/>
                  <a:pt x="36" y="20"/>
                  <a:pt x="36" y="20"/>
                </a:cubicBezTo>
                <a:close/>
                <a:moveTo>
                  <a:pt x="32" y="22"/>
                </a:moveTo>
                <a:cubicBezTo>
                  <a:pt x="32" y="22"/>
                  <a:pt x="32" y="22"/>
                  <a:pt x="32" y="22"/>
                </a:cubicBezTo>
                <a:cubicBezTo>
                  <a:pt x="31" y="20"/>
                  <a:pt x="28" y="19"/>
                  <a:pt x="26" y="19"/>
                </a:cubicBezTo>
                <a:cubicBezTo>
                  <a:pt x="23" y="19"/>
                  <a:pt x="20" y="20"/>
                  <a:pt x="19" y="22"/>
                </a:cubicBezTo>
                <a:cubicBezTo>
                  <a:pt x="17" y="23"/>
                  <a:pt x="16" y="26"/>
                  <a:pt x="16" y="29"/>
                </a:cubicBezTo>
                <a:cubicBezTo>
                  <a:pt x="16" y="31"/>
                  <a:pt x="17" y="34"/>
                  <a:pt x="19" y="35"/>
                </a:cubicBezTo>
                <a:cubicBezTo>
                  <a:pt x="20" y="37"/>
                  <a:pt x="23" y="38"/>
                  <a:pt x="26" y="38"/>
                </a:cubicBezTo>
                <a:cubicBezTo>
                  <a:pt x="28" y="38"/>
                  <a:pt x="31" y="37"/>
                  <a:pt x="32" y="35"/>
                </a:cubicBezTo>
                <a:cubicBezTo>
                  <a:pt x="34" y="34"/>
                  <a:pt x="35" y="31"/>
                  <a:pt x="35" y="29"/>
                </a:cubicBezTo>
                <a:cubicBezTo>
                  <a:pt x="35" y="26"/>
                  <a:pt x="34" y="23"/>
                  <a:pt x="32" y="22"/>
                </a:cubicBezTo>
                <a:close/>
                <a:moveTo>
                  <a:pt x="31" y="29"/>
                </a:moveTo>
                <a:cubicBezTo>
                  <a:pt x="31" y="29"/>
                  <a:pt x="31" y="29"/>
                  <a:pt x="31" y="29"/>
                </a:cubicBezTo>
                <a:cubicBezTo>
                  <a:pt x="31" y="28"/>
                  <a:pt x="31" y="27"/>
                  <a:pt x="32" y="27"/>
                </a:cubicBezTo>
                <a:cubicBezTo>
                  <a:pt x="33" y="27"/>
                  <a:pt x="33" y="28"/>
                  <a:pt x="33" y="29"/>
                </a:cubicBezTo>
                <a:cubicBezTo>
                  <a:pt x="33" y="31"/>
                  <a:pt x="32" y="33"/>
                  <a:pt x="31" y="34"/>
                </a:cubicBezTo>
                <a:cubicBezTo>
                  <a:pt x="30" y="35"/>
                  <a:pt x="28" y="36"/>
                  <a:pt x="26" y="36"/>
                </a:cubicBezTo>
                <a:cubicBezTo>
                  <a:pt x="25" y="36"/>
                  <a:pt x="24" y="36"/>
                  <a:pt x="24" y="35"/>
                </a:cubicBezTo>
                <a:cubicBezTo>
                  <a:pt x="24" y="34"/>
                  <a:pt x="25" y="34"/>
                  <a:pt x="26" y="34"/>
                </a:cubicBezTo>
                <a:cubicBezTo>
                  <a:pt x="27" y="34"/>
                  <a:pt x="28" y="33"/>
                  <a:pt x="29" y="32"/>
                </a:cubicBezTo>
                <a:cubicBezTo>
                  <a:pt x="30" y="31"/>
                  <a:pt x="31" y="30"/>
                  <a:pt x="31" y="29"/>
                </a:cubicBezTo>
                <a:close/>
                <a:moveTo>
                  <a:pt x="21" y="26"/>
                </a:moveTo>
                <a:cubicBezTo>
                  <a:pt x="21" y="26"/>
                  <a:pt x="21" y="26"/>
                  <a:pt x="21" y="26"/>
                </a:cubicBezTo>
                <a:cubicBezTo>
                  <a:pt x="20" y="27"/>
                  <a:pt x="20" y="27"/>
                  <a:pt x="19" y="27"/>
                </a:cubicBezTo>
                <a:cubicBezTo>
                  <a:pt x="18" y="27"/>
                  <a:pt x="18" y="26"/>
                  <a:pt x="18" y="26"/>
                </a:cubicBezTo>
                <a:cubicBezTo>
                  <a:pt x="19" y="25"/>
                  <a:pt x="19" y="24"/>
                  <a:pt x="20" y="23"/>
                </a:cubicBezTo>
                <a:cubicBezTo>
                  <a:pt x="21" y="22"/>
                  <a:pt x="22" y="22"/>
                  <a:pt x="23" y="22"/>
                </a:cubicBezTo>
                <a:cubicBezTo>
                  <a:pt x="23" y="21"/>
                  <a:pt x="24" y="22"/>
                  <a:pt x="24" y="22"/>
                </a:cubicBezTo>
                <a:cubicBezTo>
                  <a:pt x="24" y="23"/>
                  <a:pt x="24" y="23"/>
                  <a:pt x="23" y="24"/>
                </a:cubicBezTo>
                <a:cubicBezTo>
                  <a:pt x="23" y="24"/>
                  <a:pt x="22" y="24"/>
                  <a:pt x="22" y="25"/>
                </a:cubicBezTo>
                <a:cubicBezTo>
                  <a:pt x="21" y="25"/>
                  <a:pt x="21" y="26"/>
                  <a:pt x="21" y="26"/>
                </a:cubicBezTo>
                <a:close/>
                <a:moveTo>
                  <a:pt x="11" y="0"/>
                </a:moveTo>
                <a:cubicBezTo>
                  <a:pt x="11" y="0"/>
                  <a:pt x="11" y="0"/>
                  <a:pt x="11" y="0"/>
                </a:cubicBezTo>
                <a:cubicBezTo>
                  <a:pt x="40" y="0"/>
                  <a:pt x="40" y="0"/>
                  <a:pt x="40" y="0"/>
                </a:cubicBezTo>
                <a:cubicBezTo>
                  <a:pt x="43" y="0"/>
                  <a:pt x="46" y="1"/>
                  <a:pt x="48" y="3"/>
                </a:cubicBezTo>
                <a:cubicBezTo>
                  <a:pt x="49" y="5"/>
                  <a:pt x="51" y="7"/>
                  <a:pt x="51" y="10"/>
                </a:cubicBezTo>
                <a:cubicBezTo>
                  <a:pt x="51" y="40"/>
                  <a:pt x="51" y="40"/>
                  <a:pt x="51" y="40"/>
                </a:cubicBezTo>
                <a:cubicBezTo>
                  <a:pt x="51" y="43"/>
                  <a:pt x="49" y="45"/>
                  <a:pt x="48" y="47"/>
                </a:cubicBezTo>
                <a:cubicBezTo>
                  <a:pt x="46" y="49"/>
                  <a:pt x="43" y="50"/>
                  <a:pt x="40" y="50"/>
                </a:cubicBezTo>
                <a:cubicBezTo>
                  <a:pt x="11" y="50"/>
                  <a:pt x="11" y="50"/>
                  <a:pt x="11" y="50"/>
                </a:cubicBezTo>
                <a:cubicBezTo>
                  <a:pt x="8" y="50"/>
                  <a:pt x="5" y="49"/>
                  <a:pt x="3" y="47"/>
                </a:cubicBezTo>
                <a:cubicBezTo>
                  <a:pt x="2" y="45"/>
                  <a:pt x="0" y="43"/>
                  <a:pt x="0" y="40"/>
                </a:cubicBezTo>
                <a:cubicBezTo>
                  <a:pt x="0" y="10"/>
                  <a:pt x="0" y="10"/>
                  <a:pt x="0" y="10"/>
                </a:cubicBezTo>
                <a:cubicBezTo>
                  <a:pt x="0" y="7"/>
                  <a:pt x="2" y="5"/>
                  <a:pt x="3" y="3"/>
                </a:cubicBezTo>
                <a:cubicBezTo>
                  <a:pt x="4" y="3"/>
                  <a:pt x="4" y="3"/>
                  <a:pt x="4" y="3"/>
                </a:cubicBezTo>
                <a:cubicBezTo>
                  <a:pt x="5" y="1"/>
                  <a:pt x="8" y="0"/>
                  <a:pt x="11" y="0"/>
                </a:cubicBezTo>
                <a:close/>
                <a:moveTo>
                  <a:pt x="41" y="9"/>
                </a:moveTo>
                <a:cubicBezTo>
                  <a:pt x="41" y="9"/>
                  <a:pt x="41" y="9"/>
                  <a:pt x="41" y="9"/>
                </a:cubicBezTo>
                <a:cubicBezTo>
                  <a:pt x="37" y="9"/>
                  <a:pt x="37" y="9"/>
                  <a:pt x="37" y="9"/>
                </a:cubicBezTo>
                <a:cubicBezTo>
                  <a:pt x="36" y="9"/>
                  <a:pt x="36" y="9"/>
                  <a:pt x="36" y="9"/>
                </a:cubicBezTo>
                <a:cubicBezTo>
                  <a:pt x="36" y="9"/>
                  <a:pt x="36" y="9"/>
                  <a:pt x="36" y="9"/>
                </a:cubicBezTo>
                <a:cubicBezTo>
                  <a:pt x="36" y="11"/>
                  <a:pt x="36" y="11"/>
                  <a:pt x="36" y="11"/>
                </a:cubicBezTo>
                <a:cubicBezTo>
                  <a:pt x="36" y="12"/>
                  <a:pt x="36" y="12"/>
                  <a:pt x="36" y="12"/>
                </a:cubicBezTo>
                <a:cubicBezTo>
                  <a:pt x="36" y="12"/>
                  <a:pt x="36" y="12"/>
                  <a:pt x="36" y="12"/>
                </a:cubicBezTo>
                <a:cubicBezTo>
                  <a:pt x="36" y="12"/>
                  <a:pt x="36" y="12"/>
                  <a:pt x="37" y="12"/>
                </a:cubicBezTo>
                <a:cubicBezTo>
                  <a:pt x="41" y="12"/>
                  <a:pt x="41" y="12"/>
                  <a:pt x="41" y="12"/>
                </a:cubicBezTo>
                <a:cubicBezTo>
                  <a:pt x="41" y="12"/>
                  <a:pt x="41" y="12"/>
                  <a:pt x="41" y="12"/>
                </a:cubicBezTo>
                <a:cubicBezTo>
                  <a:pt x="41" y="12"/>
                  <a:pt x="41" y="12"/>
                  <a:pt x="41" y="12"/>
                </a:cubicBezTo>
                <a:cubicBezTo>
                  <a:pt x="41" y="12"/>
                  <a:pt x="41" y="12"/>
                  <a:pt x="41" y="11"/>
                </a:cubicBezTo>
                <a:cubicBezTo>
                  <a:pt x="41" y="9"/>
                  <a:pt x="41" y="9"/>
                  <a:pt x="41" y="9"/>
                </a:cubicBezTo>
                <a:cubicBezTo>
                  <a:pt x="41" y="9"/>
                  <a:pt x="41" y="9"/>
                  <a:pt x="41" y="9"/>
                </a:cubicBezTo>
                <a:cubicBezTo>
                  <a:pt x="41" y="9"/>
                  <a:pt x="41" y="9"/>
                  <a:pt x="41"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5" name="Freeform 103"/>
          <p:cNvSpPr>
            <a:spLocks/>
          </p:cNvSpPr>
          <p:nvPr/>
        </p:nvSpPr>
        <p:spPr bwMode="auto">
          <a:xfrm>
            <a:off x="1828800" y="1806575"/>
            <a:ext cx="136525" cy="158750"/>
          </a:xfrm>
          <a:custGeom>
            <a:avLst/>
            <a:gdLst>
              <a:gd name="T0" fmla="*/ 2 w 43"/>
              <a:gd name="T1" fmla="*/ 50 h 50"/>
              <a:gd name="T2" fmla="*/ 3 w 43"/>
              <a:gd name="T3" fmla="*/ 40 h 50"/>
              <a:gd name="T4" fmla="*/ 13 w 43"/>
              <a:gd name="T5" fmla="*/ 36 h 50"/>
              <a:gd name="T6" fmla="*/ 10 w 43"/>
              <a:gd name="T7" fmla="*/ 30 h 50"/>
              <a:gd name="T8" fmla="*/ 9 w 43"/>
              <a:gd name="T9" fmla="*/ 28 h 50"/>
              <a:gd name="T10" fmla="*/ 9 w 43"/>
              <a:gd name="T11" fmla="*/ 28 h 50"/>
              <a:gd name="T12" fmla="*/ 7 w 43"/>
              <a:gd name="T13" fmla="*/ 24 h 50"/>
              <a:gd name="T14" fmla="*/ 6 w 43"/>
              <a:gd name="T15" fmla="*/ 15 h 50"/>
              <a:gd name="T16" fmla="*/ 7 w 43"/>
              <a:gd name="T17" fmla="*/ 8 h 50"/>
              <a:gd name="T18" fmla="*/ 20 w 43"/>
              <a:gd name="T19" fmla="*/ 0 h 50"/>
              <a:gd name="T20" fmla="*/ 28 w 43"/>
              <a:gd name="T21" fmla="*/ 3 h 50"/>
              <a:gd name="T22" fmla="*/ 37 w 43"/>
              <a:gd name="T23" fmla="*/ 12 h 50"/>
              <a:gd name="T24" fmla="*/ 36 w 43"/>
              <a:gd name="T25" fmla="*/ 19 h 50"/>
              <a:gd name="T26" fmla="*/ 34 w 43"/>
              <a:gd name="T27" fmla="*/ 28 h 50"/>
              <a:gd name="T28" fmla="*/ 34 w 43"/>
              <a:gd name="T29" fmla="*/ 28 h 50"/>
              <a:gd name="T30" fmla="*/ 33 w 43"/>
              <a:gd name="T31" fmla="*/ 30 h 50"/>
              <a:gd name="T32" fmla="*/ 30 w 43"/>
              <a:gd name="T33" fmla="*/ 36 h 50"/>
              <a:gd name="T34" fmla="*/ 40 w 43"/>
              <a:gd name="T35" fmla="*/ 40 h 50"/>
              <a:gd name="T36" fmla="*/ 41 w 43"/>
              <a:gd name="T37" fmla="*/ 50 h 50"/>
              <a:gd name="T38" fmla="*/ 37 w 43"/>
              <a:gd name="T39" fmla="*/ 43 h 50"/>
              <a:gd name="T40" fmla="*/ 27 w 43"/>
              <a:gd name="T41" fmla="*/ 38 h 50"/>
              <a:gd name="T42" fmla="*/ 29 w 43"/>
              <a:gd name="T43" fmla="*/ 28 h 50"/>
              <a:gd name="T44" fmla="*/ 31 w 43"/>
              <a:gd name="T45" fmla="*/ 25 h 50"/>
              <a:gd name="T46" fmla="*/ 33 w 43"/>
              <a:gd name="T47" fmla="*/ 23 h 50"/>
              <a:gd name="T48" fmla="*/ 32 w 43"/>
              <a:gd name="T49" fmla="*/ 21 h 50"/>
              <a:gd name="T50" fmla="*/ 33 w 43"/>
              <a:gd name="T51" fmla="*/ 15 h 50"/>
              <a:gd name="T52" fmla="*/ 31 w 43"/>
              <a:gd name="T53" fmla="*/ 8 h 50"/>
              <a:gd name="T54" fmla="*/ 27 w 43"/>
              <a:gd name="T55" fmla="*/ 6 h 50"/>
              <a:gd name="T56" fmla="*/ 25 w 43"/>
              <a:gd name="T57" fmla="*/ 5 h 50"/>
              <a:gd name="T58" fmla="*/ 20 w 43"/>
              <a:gd name="T59" fmla="*/ 4 h 50"/>
              <a:gd name="T60" fmla="*/ 11 w 43"/>
              <a:gd name="T61" fmla="*/ 10 h 50"/>
              <a:gd name="T62" fmla="*/ 10 w 43"/>
              <a:gd name="T63" fmla="*/ 15 h 50"/>
              <a:gd name="T64" fmla="*/ 11 w 43"/>
              <a:gd name="T65" fmla="*/ 19 h 50"/>
              <a:gd name="T66" fmla="*/ 11 w 43"/>
              <a:gd name="T67" fmla="*/ 23 h 50"/>
              <a:gd name="T68" fmla="*/ 12 w 43"/>
              <a:gd name="T69" fmla="*/ 25 h 50"/>
              <a:gd name="T70" fmla="*/ 14 w 43"/>
              <a:gd name="T71" fmla="*/ 28 h 50"/>
              <a:gd name="T72" fmla="*/ 18 w 43"/>
              <a:gd name="T73" fmla="*/ 34 h 50"/>
              <a:gd name="T74" fmla="*/ 12 w 43"/>
              <a:gd name="T75" fmla="*/ 40 h 50"/>
              <a:gd name="T76" fmla="*/ 4 w 43"/>
              <a:gd name="T77"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50">
                <a:moveTo>
                  <a:pt x="4" y="48"/>
                </a:moveTo>
                <a:cubicBezTo>
                  <a:pt x="4" y="49"/>
                  <a:pt x="3" y="50"/>
                  <a:pt x="2" y="50"/>
                </a:cubicBezTo>
                <a:cubicBezTo>
                  <a:pt x="1" y="50"/>
                  <a:pt x="0" y="49"/>
                  <a:pt x="0" y="48"/>
                </a:cubicBezTo>
                <a:cubicBezTo>
                  <a:pt x="0" y="45"/>
                  <a:pt x="1" y="42"/>
                  <a:pt x="3" y="40"/>
                </a:cubicBezTo>
                <a:cubicBezTo>
                  <a:pt x="6" y="37"/>
                  <a:pt x="10" y="36"/>
                  <a:pt x="12" y="36"/>
                </a:cubicBezTo>
                <a:cubicBezTo>
                  <a:pt x="13" y="36"/>
                  <a:pt x="13" y="36"/>
                  <a:pt x="13" y="36"/>
                </a:cubicBezTo>
                <a:cubicBezTo>
                  <a:pt x="14" y="35"/>
                  <a:pt x="14" y="35"/>
                  <a:pt x="14" y="35"/>
                </a:cubicBezTo>
                <a:cubicBezTo>
                  <a:pt x="12" y="33"/>
                  <a:pt x="11" y="31"/>
                  <a:pt x="10" y="30"/>
                </a:cubicBezTo>
                <a:cubicBezTo>
                  <a:pt x="10" y="29"/>
                  <a:pt x="10" y="28"/>
                  <a:pt x="10" y="28"/>
                </a:cubicBezTo>
                <a:cubicBezTo>
                  <a:pt x="9" y="28"/>
                  <a:pt x="9" y="28"/>
                  <a:pt x="9" y="28"/>
                </a:cubicBezTo>
                <a:cubicBezTo>
                  <a:pt x="9" y="28"/>
                  <a:pt x="9" y="28"/>
                  <a:pt x="9" y="28"/>
                </a:cubicBezTo>
                <a:cubicBezTo>
                  <a:pt x="9" y="28"/>
                  <a:pt x="9" y="28"/>
                  <a:pt x="9" y="28"/>
                </a:cubicBezTo>
                <a:cubicBezTo>
                  <a:pt x="9" y="28"/>
                  <a:pt x="9" y="28"/>
                  <a:pt x="9" y="28"/>
                </a:cubicBezTo>
                <a:cubicBezTo>
                  <a:pt x="9" y="27"/>
                  <a:pt x="8" y="26"/>
                  <a:pt x="7" y="24"/>
                </a:cubicBezTo>
                <a:cubicBezTo>
                  <a:pt x="6" y="23"/>
                  <a:pt x="6" y="21"/>
                  <a:pt x="7" y="19"/>
                </a:cubicBezTo>
                <a:cubicBezTo>
                  <a:pt x="7" y="18"/>
                  <a:pt x="6" y="16"/>
                  <a:pt x="6" y="15"/>
                </a:cubicBezTo>
                <a:cubicBezTo>
                  <a:pt x="6" y="12"/>
                  <a:pt x="7" y="10"/>
                  <a:pt x="7" y="8"/>
                </a:cubicBezTo>
                <a:cubicBezTo>
                  <a:pt x="7" y="8"/>
                  <a:pt x="7" y="8"/>
                  <a:pt x="7" y="8"/>
                </a:cubicBezTo>
                <a:cubicBezTo>
                  <a:pt x="8" y="6"/>
                  <a:pt x="10" y="4"/>
                  <a:pt x="12" y="2"/>
                </a:cubicBezTo>
                <a:cubicBezTo>
                  <a:pt x="14" y="1"/>
                  <a:pt x="17" y="0"/>
                  <a:pt x="20" y="0"/>
                </a:cubicBezTo>
                <a:cubicBezTo>
                  <a:pt x="21" y="0"/>
                  <a:pt x="22" y="0"/>
                  <a:pt x="24" y="0"/>
                </a:cubicBezTo>
                <a:cubicBezTo>
                  <a:pt x="26" y="1"/>
                  <a:pt x="27" y="1"/>
                  <a:pt x="28" y="3"/>
                </a:cubicBezTo>
                <a:cubicBezTo>
                  <a:pt x="30" y="2"/>
                  <a:pt x="32" y="3"/>
                  <a:pt x="33" y="5"/>
                </a:cubicBezTo>
                <a:cubicBezTo>
                  <a:pt x="35" y="7"/>
                  <a:pt x="36" y="10"/>
                  <a:pt x="37" y="12"/>
                </a:cubicBezTo>
                <a:cubicBezTo>
                  <a:pt x="37" y="13"/>
                  <a:pt x="37" y="14"/>
                  <a:pt x="37" y="16"/>
                </a:cubicBezTo>
                <a:cubicBezTo>
                  <a:pt x="36" y="17"/>
                  <a:pt x="36" y="18"/>
                  <a:pt x="36" y="19"/>
                </a:cubicBezTo>
                <a:cubicBezTo>
                  <a:pt x="37" y="21"/>
                  <a:pt x="37" y="23"/>
                  <a:pt x="36" y="24"/>
                </a:cubicBezTo>
                <a:cubicBezTo>
                  <a:pt x="36" y="26"/>
                  <a:pt x="34" y="27"/>
                  <a:pt x="34" y="28"/>
                </a:cubicBezTo>
                <a:cubicBezTo>
                  <a:pt x="34" y="28"/>
                  <a:pt x="34" y="28"/>
                  <a:pt x="34" y="28"/>
                </a:cubicBezTo>
                <a:cubicBezTo>
                  <a:pt x="34" y="28"/>
                  <a:pt x="34" y="28"/>
                  <a:pt x="34" y="28"/>
                </a:cubicBezTo>
                <a:cubicBezTo>
                  <a:pt x="34" y="28"/>
                  <a:pt x="34" y="28"/>
                  <a:pt x="34" y="28"/>
                </a:cubicBezTo>
                <a:cubicBezTo>
                  <a:pt x="33" y="28"/>
                  <a:pt x="33" y="29"/>
                  <a:pt x="33" y="30"/>
                </a:cubicBezTo>
                <a:cubicBezTo>
                  <a:pt x="32" y="31"/>
                  <a:pt x="31" y="33"/>
                  <a:pt x="30" y="35"/>
                </a:cubicBezTo>
                <a:cubicBezTo>
                  <a:pt x="30" y="35"/>
                  <a:pt x="30" y="35"/>
                  <a:pt x="30" y="36"/>
                </a:cubicBezTo>
                <a:cubicBezTo>
                  <a:pt x="30" y="36"/>
                  <a:pt x="31" y="36"/>
                  <a:pt x="31" y="36"/>
                </a:cubicBezTo>
                <a:cubicBezTo>
                  <a:pt x="33" y="36"/>
                  <a:pt x="37" y="37"/>
                  <a:pt x="40" y="40"/>
                </a:cubicBezTo>
                <a:cubicBezTo>
                  <a:pt x="42" y="42"/>
                  <a:pt x="43" y="45"/>
                  <a:pt x="43" y="48"/>
                </a:cubicBezTo>
                <a:cubicBezTo>
                  <a:pt x="43" y="49"/>
                  <a:pt x="43" y="50"/>
                  <a:pt x="41" y="50"/>
                </a:cubicBezTo>
                <a:cubicBezTo>
                  <a:pt x="40" y="50"/>
                  <a:pt x="40" y="49"/>
                  <a:pt x="40" y="48"/>
                </a:cubicBezTo>
                <a:cubicBezTo>
                  <a:pt x="40" y="46"/>
                  <a:pt x="39" y="44"/>
                  <a:pt x="37" y="43"/>
                </a:cubicBezTo>
                <a:cubicBezTo>
                  <a:pt x="35" y="41"/>
                  <a:pt x="32" y="40"/>
                  <a:pt x="31" y="40"/>
                </a:cubicBezTo>
                <a:cubicBezTo>
                  <a:pt x="29" y="40"/>
                  <a:pt x="28" y="39"/>
                  <a:pt x="27" y="38"/>
                </a:cubicBezTo>
                <a:cubicBezTo>
                  <a:pt x="26" y="37"/>
                  <a:pt x="25" y="33"/>
                  <a:pt x="27" y="32"/>
                </a:cubicBezTo>
                <a:cubicBezTo>
                  <a:pt x="28" y="31"/>
                  <a:pt x="29" y="30"/>
                  <a:pt x="29" y="28"/>
                </a:cubicBezTo>
                <a:cubicBezTo>
                  <a:pt x="30" y="27"/>
                  <a:pt x="30" y="26"/>
                  <a:pt x="31" y="25"/>
                </a:cubicBezTo>
                <a:cubicBezTo>
                  <a:pt x="31" y="25"/>
                  <a:pt x="31" y="25"/>
                  <a:pt x="31" y="25"/>
                </a:cubicBezTo>
                <a:cubicBezTo>
                  <a:pt x="31" y="25"/>
                  <a:pt x="31" y="25"/>
                  <a:pt x="31" y="25"/>
                </a:cubicBezTo>
                <a:cubicBezTo>
                  <a:pt x="32" y="25"/>
                  <a:pt x="32" y="24"/>
                  <a:pt x="33" y="23"/>
                </a:cubicBezTo>
                <a:cubicBezTo>
                  <a:pt x="33" y="22"/>
                  <a:pt x="33" y="21"/>
                  <a:pt x="32" y="21"/>
                </a:cubicBezTo>
                <a:cubicBezTo>
                  <a:pt x="32" y="21"/>
                  <a:pt x="32" y="21"/>
                  <a:pt x="32" y="21"/>
                </a:cubicBezTo>
                <a:cubicBezTo>
                  <a:pt x="32" y="20"/>
                  <a:pt x="32" y="19"/>
                  <a:pt x="32" y="19"/>
                </a:cubicBezTo>
                <a:cubicBezTo>
                  <a:pt x="32" y="17"/>
                  <a:pt x="33" y="16"/>
                  <a:pt x="33" y="15"/>
                </a:cubicBezTo>
                <a:cubicBezTo>
                  <a:pt x="33" y="14"/>
                  <a:pt x="33" y="13"/>
                  <a:pt x="33" y="12"/>
                </a:cubicBezTo>
                <a:cubicBezTo>
                  <a:pt x="33" y="11"/>
                  <a:pt x="32" y="9"/>
                  <a:pt x="31" y="8"/>
                </a:cubicBezTo>
                <a:cubicBezTo>
                  <a:pt x="30" y="7"/>
                  <a:pt x="29" y="6"/>
                  <a:pt x="29" y="6"/>
                </a:cubicBezTo>
                <a:cubicBezTo>
                  <a:pt x="28" y="6"/>
                  <a:pt x="27" y="6"/>
                  <a:pt x="27" y="6"/>
                </a:cubicBezTo>
                <a:cubicBezTo>
                  <a:pt x="26" y="6"/>
                  <a:pt x="26" y="5"/>
                  <a:pt x="25" y="5"/>
                </a:cubicBezTo>
                <a:cubicBezTo>
                  <a:pt x="25" y="5"/>
                  <a:pt x="25" y="5"/>
                  <a:pt x="25" y="5"/>
                </a:cubicBezTo>
                <a:cubicBezTo>
                  <a:pt x="25" y="4"/>
                  <a:pt x="24" y="4"/>
                  <a:pt x="23" y="4"/>
                </a:cubicBezTo>
                <a:cubicBezTo>
                  <a:pt x="22" y="4"/>
                  <a:pt x="21" y="4"/>
                  <a:pt x="20" y="4"/>
                </a:cubicBezTo>
                <a:cubicBezTo>
                  <a:pt x="18" y="4"/>
                  <a:pt x="16" y="4"/>
                  <a:pt x="14" y="5"/>
                </a:cubicBezTo>
                <a:cubicBezTo>
                  <a:pt x="13" y="6"/>
                  <a:pt x="12" y="8"/>
                  <a:pt x="11" y="10"/>
                </a:cubicBezTo>
                <a:cubicBezTo>
                  <a:pt x="11" y="10"/>
                  <a:pt x="11" y="10"/>
                  <a:pt x="11" y="10"/>
                </a:cubicBezTo>
                <a:cubicBezTo>
                  <a:pt x="10" y="11"/>
                  <a:pt x="10" y="13"/>
                  <a:pt x="10" y="15"/>
                </a:cubicBezTo>
                <a:cubicBezTo>
                  <a:pt x="10" y="15"/>
                  <a:pt x="10" y="15"/>
                  <a:pt x="10" y="15"/>
                </a:cubicBezTo>
                <a:cubicBezTo>
                  <a:pt x="10" y="16"/>
                  <a:pt x="10" y="17"/>
                  <a:pt x="11" y="19"/>
                </a:cubicBezTo>
                <a:cubicBezTo>
                  <a:pt x="11" y="19"/>
                  <a:pt x="11" y="19"/>
                  <a:pt x="11" y="20"/>
                </a:cubicBezTo>
                <a:cubicBezTo>
                  <a:pt x="11" y="21"/>
                  <a:pt x="10" y="21"/>
                  <a:pt x="11" y="23"/>
                </a:cubicBezTo>
                <a:cubicBezTo>
                  <a:pt x="11" y="24"/>
                  <a:pt x="12" y="25"/>
                  <a:pt x="12" y="25"/>
                </a:cubicBezTo>
                <a:cubicBezTo>
                  <a:pt x="12" y="25"/>
                  <a:pt x="12" y="25"/>
                  <a:pt x="12" y="25"/>
                </a:cubicBezTo>
                <a:cubicBezTo>
                  <a:pt x="12" y="25"/>
                  <a:pt x="12" y="25"/>
                  <a:pt x="12" y="25"/>
                </a:cubicBezTo>
                <a:cubicBezTo>
                  <a:pt x="13" y="26"/>
                  <a:pt x="13" y="27"/>
                  <a:pt x="14" y="28"/>
                </a:cubicBezTo>
                <a:cubicBezTo>
                  <a:pt x="14" y="30"/>
                  <a:pt x="15" y="31"/>
                  <a:pt x="17" y="32"/>
                </a:cubicBezTo>
                <a:cubicBezTo>
                  <a:pt x="17" y="33"/>
                  <a:pt x="18" y="33"/>
                  <a:pt x="18" y="34"/>
                </a:cubicBezTo>
                <a:cubicBezTo>
                  <a:pt x="18" y="36"/>
                  <a:pt x="17" y="37"/>
                  <a:pt x="16" y="38"/>
                </a:cubicBezTo>
                <a:cubicBezTo>
                  <a:pt x="15" y="39"/>
                  <a:pt x="14" y="40"/>
                  <a:pt x="12" y="40"/>
                </a:cubicBezTo>
                <a:cubicBezTo>
                  <a:pt x="11" y="40"/>
                  <a:pt x="8" y="41"/>
                  <a:pt x="6" y="43"/>
                </a:cubicBezTo>
                <a:cubicBezTo>
                  <a:pt x="5" y="44"/>
                  <a:pt x="4" y="46"/>
                  <a:pt x="4" y="4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6" name="Freeform 104"/>
          <p:cNvSpPr>
            <a:spLocks noEditPoints="1"/>
          </p:cNvSpPr>
          <p:nvPr/>
        </p:nvSpPr>
        <p:spPr bwMode="auto">
          <a:xfrm>
            <a:off x="2652713" y="1806575"/>
            <a:ext cx="168275" cy="158750"/>
          </a:xfrm>
          <a:custGeom>
            <a:avLst/>
            <a:gdLst>
              <a:gd name="T0" fmla="*/ 2 w 53"/>
              <a:gd name="T1" fmla="*/ 50 h 50"/>
              <a:gd name="T2" fmla="*/ 3 w 53"/>
              <a:gd name="T3" fmla="*/ 40 h 50"/>
              <a:gd name="T4" fmla="*/ 13 w 53"/>
              <a:gd name="T5" fmla="*/ 36 h 50"/>
              <a:gd name="T6" fmla="*/ 10 w 53"/>
              <a:gd name="T7" fmla="*/ 30 h 50"/>
              <a:gd name="T8" fmla="*/ 9 w 53"/>
              <a:gd name="T9" fmla="*/ 28 h 50"/>
              <a:gd name="T10" fmla="*/ 9 w 53"/>
              <a:gd name="T11" fmla="*/ 28 h 50"/>
              <a:gd name="T12" fmla="*/ 9 w 53"/>
              <a:gd name="T13" fmla="*/ 28 h 50"/>
              <a:gd name="T14" fmla="*/ 7 w 53"/>
              <a:gd name="T15" fmla="*/ 19 h 50"/>
              <a:gd name="T16" fmla="*/ 6 w 53"/>
              <a:gd name="T17" fmla="*/ 15 h 50"/>
              <a:gd name="T18" fmla="*/ 7 w 53"/>
              <a:gd name="T19" fmla="*/ 8 h 50"/>
              <a:gd name="T20" fmla="*/ 20 w 53"/>
              <a:gd name="T21" fmla="*/ 0 h 50"/>
              <a:gd name="T22" fmla="*/ 28 w 53"/>
              <a:gd name="T23" fmla="*/ 3 h 50"/>
              <a:gd name="T24" fmla="*/ 35 w 53"/>
              <a:gd name="T25" fmla="*/ 7 h 50"/>
              <a:gd name="T26" fmla="*/ 49 w 53"/>
              <a:gd name="T27" fmla="*/ 10 h 50"/>
              <a:gd name="T28" fmla="*/ 49 w 53"/>
              <a:gd name="T29" fmla="*/ 26 h 50"/>
              <a:gd name="T30" fmla="*/ 37 w 53"/>
              <a:gd name="T31" fmla="*/ 29 h 50"/>
              <a:gd name="T32" fmla="*/ 32 w 53"/>
              <a:gd name="T33" fmla="*/ 31 h 50"/>
              <a:gd name="T34" fmla="*/ 30 w 53"/>
              <a:gd name="T35" fmla="*/ 36 h 50"/>
              <a:gd name="T36" fmla="*/ 40 w 53"/>
              <a:gd name="T37" fmla="*/ 40 h 50"/>
              <a:gd name="T38" fmla="*/ 41 w 53"/>
              <a:gd name="T39" fmla="*/ 50 h 50"/>
              <a:gd name="T40" fmla="*/ 37 w 53"/>
              <a:gd name="T41" fmla="*/ 43 h 50"/>
              <a:gd name="T42" fmla="*/ 27 w 53"/>
              <a:gd name="T43" fmla="*/ 38 h 50"/>
              <a:gd name="T44" fmla="*/ 29 w 53"/>
              <a:gd name="T45" fmla="*/ 28 h 50"/>
              <a:gd name="T46" fmla="*/ 30 w 53"/>
              <a:gd name="T47" fmla="*/ 26 h 50"/>
              <a:gd name="T48" fmla="*/ 26 w 53"/>
              <a:gd name="T49" fmla="*/ 18 h 50"/>
              <a:gd name="T50" fmla="*/ 31 w 53"/>
              <a:gd name="T51" fmla="*/ 9 h 50"/>
              <a:gd name="T52" fmla="*/ 28 w 53"/>
              <a:gd name="T53" fmla="*/ 6 h 50"/>
              <a:gd name="T54" fmla="*/ 25 w 53"/>
              <a:gd name="T55" fmla="*/ 5 h 50"/>
              <a:gd name="T56" fmla="*/ 23 w 53"/>
              <a:gd name="T57" fmla="*/ 4 h 50"/>
              <a:gd name="T58" fmla="*/ 14 w 53"/>
              <a:gd name="T59" fmla="*/ 5 h 50"/>
              <a:gd name="T60" fmla="*/ 11 w 53"/>
              <a:gd name="T61" fmla="*/ 10 h 50"/>
              <a:gd name="T62" fmla="*/ 10 w 53"/>
              <a:gd name="T63" fmla="*/ 15 h 50"/>
              <a:gd name="T64" fmla="*/ 11 w 53"/>
              <a:gd name="T65" fmla="*/ 19 h 50"/>
              <a:gd name="T66" fmla="*/ 10 w 53"/>
              <a:gd name="T67" fmla="*/ 23 h 50"/>
              <a:gd name="T68" fmla="*/ 12 w 53"/>
              <a:gd name="T69" fmla="*/ 25 h 50"/>
              <a:gd name="T70" fmla="*/ 14 w 53"/>
              <a:gd name="T71" fmla="*/ 28 h 50"/>
              <a:gd name="T72" fmla="*/ 17 w 53"/>
              <a:gd name="T73" fmla="*/ 34 h 50"/>
              <a:gd name="T74" fmla="*/ 12 w 53"/>
              <a:gd name="T75" fmla="*/ 40 h 50"/>
              <a:gd name="T76" fmla="*/ 4 w 53"/>
              <a:gd name="T77" fmla="*/ 48 h 50"/>
              <a:gd name="T78" fmla="*/ 48 w 53"/>
              <a:gd name="T79" fmla="*/ 12 h 50"/>
              <a:gd name="T80" fmla="*/ 32 w 53"/>
              <a:gd name="T81" fmla="*/ 12 h 50"/>
              <a:gd name="T82" fmla="*/ 30 w 53"/>
              <a:gd name="T83" fmla="*/ 22 h 50"/>
              <a:gd name="T84" fmla="*/ 32 w 53"/>
              <a:gd name="T85" fmla="*/ 26 h 50"/>
              <a:gd name="T86" fmla="*/ 34 w 53"/>
              <a:gd name="T87" fmla="*/ 27 h 50"/>
              <a:gd name="T88" fmla="*/ 38 w 53"/>
              <a:gd name="T89" fmla="*/ 27 h 50"/>
              <a:gd name="T90" fmla="*/ 48 w 53"/>
              <a:gd name="T91" fmla="*/ 24 h 50"/>
              <a:gd name="T92" fmla="*/ 48 w 53"/>
              <a:gd name="T93"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50">
                <a:moveTo>
                  <a:pt x="4" y="48"/>
                </a:moveTo>
                <a:cubicBezTo>
                  <a:pt x="4" y="49"/>
                  <a:pt x="3" y="50"/>
                  <a:pt x="2" y="50"/>
                </a:cubicBezTo>
                <a:cubicBezTo>
                  <a:pt x="1" y="50"/>
                  <a:pt x="0" y="49"/>
                  <a:pt x="0" y="48"/>
                </a:cubicBezTo>
                <a:cubicBezTo>
                  <a:pt x="0" y="45"/>
                  <a:pt x="1" y="42"/>
                  <a:pt x="3" y="40"/>
                </a:cubicBezTo>
                <a:cubicBezTo>
                  <a:pt x="6" y="37"/>
                  <a:pt x="10" y="36"/>
                  <a:pt x="12" y="36"/>
                </a:cubicBezTo>
                <a:cubicBezTo>
                  <a:pt x="12" y="36"/>
                  <a:pt x="13" y="36"/>
                  <a:pt x="13" y="36"/>
                </a:cubicBezTo>
                <a:cubicBezTo>
                  <a:pt x="13" y="35"/>
                  <a:pt x="13" y="35"/>
                  <a:pt x="14" y="35"/>
                </a:cubicBezTo>
                <a:cubicBezTo>
                  <a:pt x="12" y="33"/>
                  <a:pt x="11" y="31"/>
                  <a:pt x="10" y="30"/>
                </a:cubicBezTo>
                <a:cubicBezTo>
                  <a:pt x="10" y="29"/>
                  <a:pt x="10" y="28"/>
                  <a:pt x="9" y="28"/>
                </a:cubicBezTo>
                <a:cubicBezTo>
                  <a:pt x="9" y="28"/>
                  <a:pt x="9" y="28"/>
                  <a:pt x="9" y="28"/>
                </a:cubicBezTo>
                <a:cubicBezTo>
                  <a:pt x="9" y="28"/>
                  <a:pt x="9" y="28"/>
                  <a:pt x="9" y="28"/>
                </a:cubicBezTo>
                <a:cubicBezTo>
                  <a:pt x="9" y="28"/>
                  <a:pt x="9" y="28"/>
                  <a:pt x="9" y="28"/>
                </a:cubicBezTo>
                <a:cubicBezTo>
                  <a:pt x="9" y="28"/>
                  <a:pt x="9" y="28"/>
                  <a:pt x="9" y="28"/>
                </a:cubicBezTo>
                <a:cubicBezTo>
                  <a:pt x="9" y="28"/>
                  <a:pt x="9" y="28"/>
                  <a:pt x="9" y="28"/>
                </a:cubicBezTo>
                <a:cubicBezTo>
                  <a:pt x="8" y="27"/>
                  <a:pt x="7" y="26"/>
                  <a:pt x="7" y="24"/>
                </a:cubicBezTo>
                <a:cubicBezTo>
                  <a:pt x="6" y="23"/>
                  <a:pt x="6" y="21"/>
                  <a:pt x="7" y="19"/>
                </a:cubicBezTo>
                <a:cubicBezTo>
                  <a:pt x="6" y="18"/>
                  <a:pt x="6" y="16"/>
                  <a:pt x="6" y="15"/>
                </a:cubicBezTo>
                <a:cubicBezTo>
                  <a:pt x="6" y="15"/>
                  <a:pt x="6" y="15"/>
                  <a:pt x="6" y="15"/>
                </a:cubicBezTo>
                <a:cubicBezTo>
                  <a:pt x="6" y="12"/>
                  <a:pt x="6" y="10"/>
                  <a:pt x="7" y="8"/>
                </a:cubicBezTo>
                <a:cubicBezTo>
                  <a:pt x="7" y="8"/>
                  <a:pt x="7" y="8"/>
                  <a:pt x="7" y="8"/>
                </a:cubicBezTo>
                <a:cubicBezTo>
                  <a:pt x="8" y="6"/>
                  <a:pt x="10" y="4"/>
                  <a:pt x="12" y="2"/>
                </a:cubicBezTo>
                <a:cubicBezTo>
                  <a:pt x="14" y="1"/>
                  <a:pt x="17" y="0"/>
                  <a:pt x="20" y="0"/>
                </a:cubicBezTo>
                <a:cubicBezTo>
                  <a:pt x="21" y="0"/>
                  <a:pt x="22" y="0"/>
                  <a:pt x="24" y="0"/>
                </a:cubicBezTo>
                <a:cubicBezTo>
                  <a:pt x="25" y="1"/>
                  <a:pt x="27" y="1"/>
                  <a:pt x="28" y="3"/>
                </a:cubicBezTo>
                <a:cubicBezTo>
                  <a:pt x="30" y="2"/>
                  <a:pt x="32" y="3"/>
                  <a:pt x="33" y="5"/>
                </a:cubicBezTo>
                <a:cubicBezTo>
                  <a:pt x="34" y="6"/>
                  <a:pt x="34" y="7"/>
                  <a:pt x="35" y="7"/>
                </a:cubicBezTo>
                <a:cubicBezTo>
                  <a:pt x="36" y="7"/>
                  <a:pt x="38" y="6"/>
                  <a:pt x="40" y="6"/>
                </a:cubicBezTo>
                <a:cubicBezTo>
                  <a:pt x="43" y="6"/>
                  <a:pt x="47" y="8"/>
                  <a:pt x="49" y="10"/>
                </a:cubicBezTo>
                <a:cubicBezTo>
                  <a:pt x="52" y="12"/>
                  <a:pt x="53" y="15"/>
                  <a:pt x="53" y="18"/>
                </a:cubicBezTo>
                <a:cubicBezTo>
                  <a:pt x="53" y="21"/>
                  <a:pt x="52" y="24"/>
                  <a:pt x="49" y="26"/>
                </a:cubicBezTo>
                <a:cubicBezTo>
                  <a:pt x="47" y="28"/>
                  <a:pt x="43" y="30"/>
                  <a:pt x="40" y="30"/>
                </a:cubicBezTo>
                <a:cubicBezTo>
                  <a:pt x="39" y="30"/>
                  <a:pt x="38" y="29"/>
                  <a:pt x="37" y="29"/>
                </a:cubicBezTo>
                <a:cubicBezTo>
                  <a:pt x="36" y="29"/>
                  <a:pt x="36" y="29"/>
                  <a:pt x="35" y="29"/>
                </a:cubicBezTo>
                <a:cubicBezTo>
                  <a:pt x="32" y="31"/>
                  <a:pt x="32" y="31"/>
                  <a:pt x="32" y="31"/>
                </a:cubicBezTo>
                <a:cubicBezTo>
                  <a:pt x="32" y="32"/>
                  <a:pt x="31" y="34"/>
                  <a:pt x="29" y="35"/>
                </a:cubicBezTo>
                <a:cubicBezTo>
                  <a:pt x="29" y="35"/>
                  <a:pt x="30" y="35"/>
                  <a:pt x="30" y="36"/>
                </a:cubicBezTo>
                <a:cubicBezTo>
                  <a:pt x="30" y="36"/>
                  <a:pt x="30" y="36"/>
                  <a:pt x="31" y="36"/>
                </a:cubicBezTo>
                <a:cubicBezTo>
                  <a:pt x="33" y="36"/>
                  <a:pt x="37" y="37"/>
                  <a:pt x="40" y="40"/>
                </a:cubicBezTo>
                <a:cubicBezTo>
                  <a:pt x="42" y="42"/>
                  <a:pt x="43" y="45"/>
                  <a:pt x="43" y="48"/>
                </a:cubicBezTo>
                <a:cubicBezTo>
                  <a:pt x="43" y="49"/>
                  <a:pt x="42" y="50"/>
                  <a:pt x="41" y="50"/>
                </a:cubicBezTo>
                <a:cubicBezTo>
                  <a:pt x="40" y="50"/>
                  <a:pt x="39" y="49"/>
                  <a:pt x="39" y="48"/>
                </a:cubicBezTo>
                <a:cubicBezTo>
                  <a:pt x="39" y="46"/>
                  <a:pt x="38" y="44"/>
                  <a:pt x="37" y="43"/>
                </a:cubicBezTo>
                <a:cubicBezTo>
                  <a:pt x="35" y="41"/>
                  <a:pt x="32" y="40"/>
                  <a:pt x="31" y="40"/>
                </a:cubicBezTo>
                <a:cubicBezTo>
                  <a:pt x="29" y="40"/>
                  <a:pt x="28" y="39"/>
                  <a:pt x="27" y="38"/>
                </a:cubicBezTo>
                <a:cubicBezTo>
                  <a:pt x="26" y="37"/>
                  <a:pt x="24" y="33"/>
                  <a:pt x="26" y="32"/>
                </a:cubicBezTo>
                <a:cubicBezTo>
                  <a:pt x="28" y="31"/>
                  <a:pt x="28" y="30"/>
                  <a:pt x="29" y="28"/>
                </a:cubicBezTo>
                <a:cubicBezTo>
                  <a:pt x="29" y="27"/>
                  <a:pt x="30" y="27"/>
                  <a:pt x="30" y="26"/>
                </a:cubicBezTo>
                <a:cubicBezTo>
                  <a:pt x="30" y="26"/>
                  <a:pt x="30" y="26"/>
                  <a:pt x="30" y="26"/>
                </a:cubicBezTo>
                <a:cubicBezTo>
                  <a:pt x="29" y="25"/>
                  <a:pt x="28" y="24"/>
                  <a:pt x="28" y="23"/>
                </a:cubicBezTo>
                <a:cubicBezTo>
                  <a:pt x="27" y="21"/>
                  <a:pt x="26" y="20"/>
                  <a:pt x="26" y="18"/>
                </a:cubicBezTo>
                <a:cubicBezTo>
                  <a:pt x="26" y="15"/>
                  <a:pt x="28" y="12"/>
                  <a:pt x="30" y="10"/>
                </a:cubicBezTo>
                <a:cubicBezTo>
                  <a:pt x="31" y="10"/>
                  <a:pt x="31" y="9"/>
                  <a:pt x="31" y="9"/>
                </a:cubicBezTo>
                <a:cubicBezTo>
                  <a:pt x="31" y="9"/>
                  <a:pt x="31" y="8"/>
                  <a:pt x="30" y="8"/>
                </a:cubicBezTo>
                <a:cubicBezTo>
                  <a:pt x="30" y="7"/>
                  <a:pt x="29" y="6"/>
                  <a:pt x="28" y="6"/>
                </a:cubicBezTo>
                <a:cubicBezTo>
                  <a:pt x="28" y="6"/>
                  <a:pt x="27" y="6"/>
                  <a:pt x="26" y="6"/>
                </a:cubicBezTo>
                <a:cubicBezTo>
                  <a:pt x="26" y="6"/>
                  <a:pt x="25" y="5"/>
                  <a:pt x="25" y="5"/>
                </a:cubicBezTo>
                <a:cubicBezTo>
                  <a:pt x="25" y="5"/>
                  <a:pt x="25" y="5"/>
                  <a:pt x="25" y="5"/>
                </a:cubicBezTo>
                <a:cubicBezTo>
                  <a:pt x="25" y="4"/>
                  <a:pt x="24" y="4"/>
                  <a:pt x="23" y="4"/>
                </a:cubicBezTo>
                <a:cubicBezTo>
                  <a:pt x="22" y="4"/>
                  <a:pt x="21" y="4"/>
                  <a:pt x="20" y="4"/>
                </a:cubicBezTo>
                <a:cubicBezTo>
                  <a:pt x="17" y="4"/>
                  <a:pt x="15" y="4"/>
                  <a:pt x="14" y="5"/>
                </a:cubicBezTo>
                <a:cubicBezTo>
                  <a:pt x="13" y="6"/>
                  <a:pt x="11" y="8"/>
                  <a:pt x="11" y="10"/>
                </a:cubicBezTo>
                <a:cubicBezTo>
                  <a:pt x="11" y="10"/>
                  <a:pt x="11" y="10"/>
                  <a:pt x="11" y="10"/>
                </a:cubicBezTo>
                <a:cubicBezTo>
                  <a:pt x="10" y="11"/>
                  <a:pt x="10" y="13"/>
                  <a:pt x="10" y="15"/>
                </a:cubicBezTo>
                <a:cubicBezTo>
                  <a:pt x="10" y="15"/>
                  <a:pt x="10" y="15"/>
                  <a:pt x="10" y="15"/>
                </a:cubicBezTo>
                <a:cubicBezTo>
                  <a:pt x="10" y="15"/>
                  <a:pt x="10" y="15"/>
                  <a:pt x="10" y="15"/>
                </a:cubicBezTo>
                <a:cubicBezTo>
                  <a:pt x="10" y="16"/>
                  <a:pt x="10" y="17"/>
                  <a:pt x="11" y="19"/>
                </a:cubicBezTo>
                <a:cubicBezTo>
                  <a:pt x="11" y="19"/>
                  <a:pt x="11" y="19"/>
                  <a:pt x="11" y="20"/>
                </a:cubicBezTo>
                <a:cubicBezTo>
                  <a:pt x="11" y="21"/>
                  <a:pt x="10" y="21"/>
                  <a:pt x="10" y="23"/>
                </a:cubicBezTo>
                <a:cubicBezTo>
                  <a:pt x="11" y="24"/>
                  <a:pt x="11" y="25"/>
                  <a:pt x="12" y="25"/>
                </a:cubicBezTo>
                <a:cubicBezTo>
                  <a:pt x="12" y="25"/>
                  <a:pt x="12" y="25"/>
                  <a:pt x="12" y="25"/>
                </a:cubicBezTo>
                <a:cubicBezTo>
                  <a:pt x="12" y="25"/>
                  <a:pt x="12" y="25"/>
                  <a:pt x="12" y="25"/>
                </a:cubicBezTo>
                <a:cubicBezTo>
                  <a:pt x="13" y="26"/>
                  <a:pt x="13" y="27"/>
                  <a:pt x="14" y="28"/>
                </a:cubicBezTo>
                <a:cubicBezTo>
                  <a:pt x="14" y="30"/>
                  <a:pt x="15" y="31"/>
                  <a:pt x="16" y="32"/>
                </a:cubicBezTo>
                <a:cubicBezTo>
                  <a:pt x="17" y="33"/>
                  <a:pt x="17" y="33"/>
                  <a:pt x="17" y="34"/>
                </a:cubicBezTo>
                <a:cubicBezTo>
                  <a:pt x="17" y="36"/>
                  <a:pt x="17" y="37"/>
                  <a:pt x="16" y="38"/>
                </a:cubicBezTo>
                <a:cubicBezTo>
                  <a:pt x="15" y="39"/>
                  <a:pt x="14" y="40"/>
                  <a:pt x="12" y="40"/>
                </a:cubicBezTo>
                <a:cubicBezTo>
                  <a:pt x="11" y="40"/>
                  <a:pt x="8" y="41"/>
                  <a:pt x="6" y="43"/>
                </a:cubicBezTo>
                <a:cubicBezTo>
                  <a:pt x="4" y="44"/>
                  <a:pt x="4" y="46"/>
                  <a:pt x="4" y="48"/>
                </a:cubicBezTo>
                <a:close/>
                <a:moveTo>
                  <a:pt x="48" y="12"/>
                </a:moveTo>
                <a:cubicBezTo>
                  <a:pt x="48" y="12"/>
                  <a:pt x="48" y="12"/>
                  <a:pt x="48" y="12"/>
                </a:cubicBezTo>
                <a:cubicBezTo>
                  <a:pt x="46" y="10"/>
                  <a:pt x="43" y="9"/>
                  <a:pt x="40" y="9"/>
                </a:cubicBezTo>
                <a:cubicBezTo>
                  <a:pt x="37" y="9"/>
                  <a:pt x="34" y="10"/>
                  <a:pt x="32" y="12"/>
                </a:cubicBezTo>
                <a:cubicBezTo>
                  <a:pt x="30" y="13"/>
                  <a:pt x="29" y="15"/>
                  <a:pt x="29" y="18"/>
                </a:cubicBezTo>
                <a:cubicBezTo>
                  <a:pt x="29" y="19"/>
                  <a:pt x="29" y="20"/>
                  <a:pt x="30" y="22"/>
                </a:cubicBezTo>
                <a:cubicBezTo>
                  <a:pt x="30" y="23"/>
                  <a:pt x="31" y="24"/>
                  <a:pt x="32" y="25"/>
                </a:cubicBezTo>
                <a:cubicBezTo>
                  <a:pt x="32" y="25"/>
                  <a:pt x="33" y="25"/>
                  <a:pt x="32" y="26"/>
                </a:cubicBezTo>
                <a:cubicBezTo>
                  <a:pt x="32" y="28"/>
                  <a:pt x="32" y="28"/>
                  <a:pt x="32" y="28"/>
                </a:cubicBezTo>
                <a:cubicBezTo>
                  <a:pt x="34" y="27"/>
                  <a:pt x="34" y="27"/>
                  <a:pt x="34" y="27"/>
                </a:cubicBezTo>
                <a:cubicBezTo>
                  <a:pt x="35" y="26"/>
                  <a:pt x="35" y="26"/>
                  <a:pt x="35" y="26"/>
                </a:cubicBezTo>
                <a:cubicBezTo>
                  <a:pt x="36" y="27"/>
                  <a:pt x="37" y="27"/>
                  <a:pt x="38" y="27"/>
                </a:cubicBezTo>
                <a:cubicBezTo>
                  <a:pt x="38" y="27"/>
                  <a:pt x="39" y="27"/>
                  <a:pt x="40" y="27"/>
                </a:cubicBezTo>
                <a:cubicBezTo>
                  <a:pt x="43" y="27"/>
                  <a:pt x="46" y="26"/>
                  <a:pt x="48" y="24"/>
                </a:cubicBezTo>
                <a:cubicBezTo>
                  <a:pt x="50" y="23"/>
                  <a:pt x="51" y="21"/>
                  <a:pt x="51" y="18"/>
                </a:cubicBezTo>
                <a:cubicBezTo>
                  <a:pt x="51" y="15"/>
                  <a:pt x="50" y="13"/>
                  <a:pt x="48"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7" name="Freeform 105"/>
          <p:cNvSpPr>
            <a:spLocks noEditPoints="1"/>
          </p:cNvSpPr>
          <p:nvPr/>
        </p:nvSpPr>
        <p:spPr bwMode="auto">
          <a:xfrm>
            <a:off x="1543050" y="1806575"/>
            <a:ext cx="161925" cy="158750"/>
          </a:xfrm>
          <a:custGeom>
            <a:avLst/>
            <a:gdLst>
              <a:gd name="T0" fmla="*/ 2 w 51"/>
              <a:gd name="T1" fmla="*/ 50 h 50"/>
              <a:gd name="T2" fmla="*/ 4 w 51"/>
              <a:gd name="T3" fmla="*/ 40 h 50"/>
              <a:gd name="T4" fmla="*/ 14 w 51"/>
              <a:gd name="T5" fmla="*/ 36 h 50"/>
              <a:gd name="T6" fmla="*/ 14 w 51"/>
              <a:gd name="T7" fmla="*/ 36 h 50"/>
              <a:gd name="T8" fmla="*/ 11 w 51"/>
              <a:gd name="T9" fmla="*/ 30 h 50"/>
              <a:gd name="T10" fmla="*/ 10 w 51"/>
              <a:gd name="T11" fmla="*/ 28 h 50"/>
              <a:gd name="T12" fmla="*/ 8 w 51"/>
              <a:gd name="T13" fmla="*/ 24 h 50"/>
              <a:gd name="T14" fmla="*/ 7 w 51"/>
              <a:gd name="T15" fmla="*/ 15 h 50"/>
              <a:gd name="T16" fmla="*/ 20 w 51"/>
              <a:gd name="T17" fmla="*/ 0 h 50"/>
              <a:gd name="T18" fmla="*/ 29 w 51"/>
              <a:gd name="T19" fmla="*/ 3 h 50"/>
              <a:gd name="T20" fmla="*/ 37 w 51"/>
              <a:gd name="T21" fmla="*/ 12 h 50"/>
              <a:gd name="T22" fmla="*/ 37 w 51"/>
              <a:gd name="T23" fmla="*/ 19 h 50"/>
              <a:gd name="T24" fmla="*/ 37 w 51"/>
              <a:gd name="T25" fmla="*/ 23 h 50"/>
              <a:gd name="T26" fmla="*/ 37 w 51"/>
              <a:gd name="T27" fmla="*/ 50 h 50"/>
              <a:gd name="T28" fmla="*/ 33 w 51"/>
              <a:gd name="T29" fmla="*/ 24 h 50"/>
              <a:gd name="T30" fmla="*/ 33 w 51"/>
              <a:gd name="T31" fmla="*/ 19 h 50"/>
              <a:gd name="T32" fmla="*/ 33 w 51"/>
              <a:gd name="T33" fmla="*/ 12 h 50"/>
              <a:gd name="T34" fmla="*/ 29 w 51"/>
              <a:gd name="T35" fmla="*/ 6 h 50"/>
              <a:gd name="T36" fmla="*/ 27 w 51"/>
              <a:gd name="T37" fmla="*/ 6 h 50"/>
              <a:gd name="T38" fmla="*/ 24 w 51"/>
              <a:gd name="T39" fmla="*/ 4 h 50"/>
              <a:gd name="T40" fmla="*/ 15 w 51"/>
              <a:gd name="T41" fmla="*/ 5 h 50"/>
              <a:gd name="T42" fmla="*/ 12 w 51"/>
              <a:gd name="T43" fmla="*/ 10 h 50"/>
              <a:gd name="T44" fmla="*/ 12 w 51"/>
              <a:gd name="T45" fmla="*/ 19 h 50"/>
              <a:gd name="T46" fmla="*/ 12 w 51"/>
              <a:gd name="T47" fmla="*/ 20 h 50"/>
              <a:gd name="T48" fmla="*/ 11 w 51"/>
              <a:gd name="T49" fmla="*/ 23 h 50"/>
              <a:gd name="T50" fmla="*/ 11 w 51"/>
              <a:gd name="T51" fmla="*/ 23 h 50"/>
              <a:gd name="T52" fmla="*/ 13 w 51"/>
              <a:gd name="T53" fmla="*/ 25 h 50"/>
              <a:gd name="T54" fmla="*/ 13 w 51"/>
              <a:gd name="T55" fmla="*/ 25 h 50"/>
              <a:gd name="T56" fmla="*/ 17 w 51"/>
              <a:gd name="T57" fmla="*/ 32 h 50"/>
              <a:gd name="T58" fmla="*/ 18 w 51"/>
              <a:gd name="T59" fmla="*/ 35 h 50"/>
              <a:gd name="T60" fmla="*/ 17 w 51"/>
              <a:gd name="T61" fmla="*/ 38 h 50"/>
              <a:gd name="T62" fmla="*/ 7 w 51"/>
              <a:gd name="T63" fmla="*/ 43 h 50"/>
              <a:gd name="T64" fmla="*/ 42 w 51"/>
              <a:gd name="T65" fmla="*/ 35 h 50"/>
              <a:gd name="T66" fmla="*/ 43 w 51"/>
              <a:gd name="T67" fmla="*/ 37 h 50"/>
              <a:gd name="T68" fmla="*/ 38 w 51"/>
              <a:gd name="T69" fmla="*/ 38 h 50"/>
              <a:gd name="T70" fmla="*/ 37 w 51"/>
              <a:gd name="T71" fmla="*/ 43 h 50"/>
              <a:gd name="T72" fmla="*/ 36 w 51"/>
              <a:gd name="T73" fmla="*/ 38 h 50"/>
              <a:gd name="T74" fmla="*/ 31 w 51"/>
              <a:gd name="T75" fmla="*/ 37 h 50"/>
              <a:gd name="T76" fmla="*/ 36 w 51"/>
              <a:gd name="T77" fmla="*/ 35 h 50"/>
              <a:gd name="T78" fmla="*/ 37 w 51"/>
              <a:gd name="T79" fmla="*/ 30 h 50"/>
              <a:gd name="T80" fmla="*/ 38 w 51"/>
              <a:gd name="T81" fmla="*/ 35 h 50"/>
              <a:gd name="T82" fmla="*/ 37 w 51"/>
              <a:gd name="T83" fmla="*/ 27 h 50"/>
              <a:gd name="T84" fmla="*/ 27 w 51"/>
              <a:gd name="T85" fmla="*/ 37 h 50"/>
              <a:gd name="T86" fmla="*/ 47 w 51"/>
              <a:gd name="T87"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50">
                <a:moveTo>
                  <a:pt x="4" y="48"/>
                </a:moveTo>
                <a:cubicBezTo>
                  <a:pt x="4" y="49"/>
                  <a:pt x="3" y="50"/>
                  <a:pt x="2" y="50"/>
                </a:cubicBezTo>
                <a:cubicBezTo>
                  <a:pt x="1" y="50"/>
                  <a:pt x="0" y="49"/>
                  <a:pt x="0" y="48"/>
                </a:cubicBezTo>
                <a:cubicBezTo>
                  <a:pt x="0" y="45"/>
                  <a:pt x="2" y="42"/>
                  <a:pt x="4" y="40"/>
                </a:cubicBezTo>
                <a:cubicBezTo>
                  <a:pt x="7" y="37"/>
                  <a:pt x="11" y="36"/>
                  <a:pt x="13" y="36"/>
                </a:cubicBezTo>
                <a:cubicBezTo>
                  <a:pt x="13" y="36"/>
                  <a:pt x="14" y="36"/>
                  <a:pt x="14" y="36"/>
                </a:cubicBezTo>
                <a:cubicBezTo>
                  <a:pt x="14" y="36"/>
                  <a:pt x="14" y="36"/>
                  <a:pt x="14" y="36"/>
                </a:cubicBezTo>
                <a:cubicBezTo>
                  <a:pt x="14" y="36"/>
                  <a:pt x="14" y="36"/>
                  <a:pt x="14" y="36"/>
                </a:cubicBezTo>
                <a:cubicBezTo>
                  <a:pt x="14" y="35"/>
                  <a:pt x="14" y="35"/>
                  <a:pt x="14" y="35"/>
                </a:cubicBezTo>
                <a:cubicBezTo>
                  <a:pt x="13" y="34"/>
                  <a:pt x="12" y="31"/>
                  <a:pt x="11" y="30"/>
                </a:cubicBezTo>
                <a:cubicBezTo>
                  <a:pt x="11" y="29"/>
                  <a:pt x="10" y="28"/>
                  <a:pt x="10" y="28"/>
                </a:cubicBezTo>
                <a:cubicBezTo>
                  <a:pt x="10" y="28"/>
                  <a:pt x="10" y="28"/>
                  <a:pt x="10" y="28"/>
                </a:cubicBezTo>
                <a:cubicBezTo>
                  <a:pt x="10" y="28"/>
                  <a:pt x="10" y="28"/>
                  <a:pt x="10" y="28"/>
                </a:cubicBezTo>
                <a:cubicBezTo>
                  <a:pt x="9" y="27"/>
                  <a:pt x="8" y="26"/>
                  <a:pt x="8" y="24"/>
                </a:cubicBezTo>
                <a:cubicBezTo>
                  <a:pt x="7" y="23"/>
                  <a:pt x="7" y="21"/>
                  <a:pt x="8" y="19"/>
                </a:cubicBezTo>
                <a:cubicBezTo>
                  <a:pt x="7" y="18"/>
                  <a:pt x="7" y="16"/>
                  <a:pt x="7" y="15"/>
                </a:cubicBezTo>
                <a:cubicBezTo>
                  <a:pt x="7" y="10"/>
                  <a:pt x="9" y="5"/>
                  <a:pt x="13" y="2"/>
                </a:cubicBezTo>
                <a:cubicBezTo>
                  <a:pt x="15" y="1"/>
                  <a:pt x="17" y="0"/>
                  <a:pt x="20" y="0"/>
                </a:cubicBezTo>
                <a:cubicBezTo>
                  <a:pt x="22" y="0"/>
                  <a:pt x="23" y="0"/>
                  <a:pt x="25" y="0"/>
                </a:cubicBezTo>
                <a:cubicBezTo>
                  <a:pt x="26" y="1"/>
                  <a:pt x="28" y="1"/>
                  <a:pt x="29" y="3"/>
                </a:cubicBezTo>
                <a:cubicBezTo>
                  <a:pt x="31" y="2"/>
                  <a:pt x="33" y="4"/>
                  <a:pt x="34" y="5"/>
                </a:cubicBezTo>
                <a:cubicBezTo>
                  <a:pt x="36" y="7"/>
                  <a:pt x="37" y="10"/>
                  <a:pt x="37" y="12"/>
                </a:cubicBezTo>
                <a:cubicBezTo>
                  <a:pt x="37" y="13"/>
                  <a:pt x="37" y="14"/>
                  <a:pt x="37" y="16"/>
                </a:cubicBezTo>
                <a:cubicBezTo>
                  <a:pt x="37" y="17"/>
                  <a:pt x="37" y="18"/>
                  <a:pt x="37" y="19"/>
                </a:cubicBezTo>
                <a:cubicBezTo>
                  <a:pt x="37" y="20"/>
                  <a:pt x="37" y="21"/>
                  <a:pt x="37" y="22"/>
                </a:cubicBezTo>
                <a:cubicBezTo>
                  <a:pt x="37" y="22"/>
                  <a:pt x="37" y="23"/>
                  <a:pt x="37" y="23"/>
                </a:cubicBezTo>
                <a:cubicBezTo>
                  <a:pt x="45" y="23"/>
                  <a:pt x="51" y="29"/>
                  <a:pt x="51" y="37"/>
                </a:cubicBezTo>
                <a:cubicBezTo>
                  <a:pt x="51" y="44"/>
                  <a:pt x="45" y="50"/>
                  <a:pt x="37" y="50"/>
                </a:cubicBezTo>
                <a:cubicBezTo>
                  <a:pt x="30" y="50"/>
                  <a:pt x="24" y="44"/>
                  <a:pt x="24" y="37"/>
                </a:cubicBezTo>
                <a:cubicBezTo>
                  <a:pt x="24" y="31"/>
                  <a:pt x="27" y="26"/>
                  <a:pt x="33" y="24"/>
                </a:cubicBezTo>
                <a:cubicBezTo>
                  <a:pt x="34" y="23"/>
                  <a:pt x="34" y="22"/>
                  <a:pt x="33" y="20"/>
                </a:cubicBezTo>
                <a:cubicBezTo>
                  <a:pt x="33" y="20"/>
                  <a:pt x="32" y="19"/>
                  <a:pt x="33" y="19"/>
                </a:cubicBezTo>
                <a:cubicBezTo>
                  <a:pt x="33" y="17"/>
                  <a:pt x="33" y="16"/>
                  <a:pt x="33" y="15"/>
                </a:cubicBezTo>
                <a:cubicBezTo>
                  <a:pt x="34" y="14"/>
                  <a:pt x="34" y="13"/>
                  <a:pt x="33" y="12"/>
                </a:cubicBezTo>
                <a:cubicBezTo>
                  <a:pt x="33" y="11"/>
                  <a:pt x="32" y="9"/>
                  <a:pt x="31" y="8"/>
                </a:cubicBezTo>
                <a:cubicBezTo>
                  <a:pt x="31" y="7"/>
                  <a:pt x="30" y="6"/>
                  <a:pt x="29" y="6"/>
                </a:cubicBezTo>
                <a:cubicBezTo>
                  <a:pt x="29" y="6"/>
                  <a:pt x="29" y="6"/>
                  <a:pt x="29" y="6"/>
                </a:cubicBezTo>
                <a:cubicBezTo>
                  <a:pt x="29" y="6"/>
                  <a:pt x="28" y="6"/>
                  <a:pt x="27" y="6"/>
                </a:cubicBezTo>
                <a:cubicBezTo>
                  <a:pt x="27" y="6"/>
                  <a:pt x="26" y="5"/>
                  <a:pt x="26" y="5"/>
                </a:cubicBezTo>
                <a:cubicBezTo>
                  <a:pt x="25" y="4"/>
                  <a:pt x="25" y="4"/>
                  <a:pt x="24" y="4"/>
                </a:cubicBezTo>
                <a:cubicBezTo>
                  <a:pt x="23" y="4"/>
                  <a:pt x="21" y="4"/>
                  <a:pt x="21" y="4"/>
                </a:cubicBezTo>
                <a:cubicBezTo>
                  <a:pt x="18" y="4"/>
                  <a:pt x="16" y="4"/>
                  <a:pt x="15" y="5"/>
                </a:cubicBezTo>
                <a:cubicBezTo>
                  <a:pt x="13" y="6"/>
                  <a:pt x="12" y="8"/>
                  <a:pt x="12" y="10"/>
                </a:cubicBezTo>
                <a:cubicBezTo>
                  <a:pt x="12" y="10"/>
                  <a:pt x="12" y="10"/>
                  <a:pt x="12" y="10"/>
                </a:cubicBezTo>
                <a:cubicBezTo>
                  <a:pt x="11" y="11"/>
                  <a:pt x="11" y="13"/>
                  <a:pt x="11" y="15"/>
                </a:cubicBezTo>
                <a:cubicBezTo>
                  <a:pt x="11" y="16"/>
                  <a:pt x="11" y="17"/>
                  <a:pt x="12" y="19"/>
                </a:cubicBezTo>
                <a:cubicBezTo>
                  <a:pt x="12" y="19"/>
                  <a:pt x="12" y="19"/>
                  <a:pt x="12" y="20"/>
                </a:cubicBezTo>
                <a:cubicBezTo>
                  <a:pt x="12" y="20"/>
                  <a:pt x="12" y="20"/>
                  <a:pt x="12" y="20"/>
                </a:cubicBezTo>
                <a:cubicBezTo>
                  <a:pt x="12" y="20"/>
                  <a:pt x="12" y="20"/>
                  <a:pt x="12" y="20"/>
                </a:cubicBezTo>
                <a:cubicBezTo>
                  <a:pt x="12" y="21"/>
                  <a:pt x="10" y="21"/>
                  <a:pt x="11" y="23"/>
                </a:cubicBezTo>
                <a:cubicBezTo>
                  <a:pt x="11" y="23"/>
                  <a:pt x="11" y="23"/>
                  <a:pt x="11" y="23"/>
                </a:cubicBezTo>
                <a:cubicBezTo>
                  <a:pt x="11" y="23"/>
                  <a:pt x="11" y="23"/>
                  <a:pt x="11" y="23"/>
                </a:cubicBezTo>
                <a:cubicBezTo>
                  <a:pt x="12" y="24"/>
                  <a:pt x="12" y="25"/>
                  <a:pt x="13" y="25"/>
                </a:cubicBezTo>
                <a:cubicBezTo>
                  <a:pt x="13" y="25"/>
                  <a:pt x="13" y="25"/>
                  <a:pt x="13" y="25"/>
                </a:cubicBezTo>
                <a:cubicBezTo>
                  <a:pt x="13" y="25"/>
                  <a:pt x="13" y="25"/>
                  <a:pt x="13" y="25"/>
                </a:cubicBezTo>
                <a:cubicBezTo>
                  <a:pt x="13" y="25"/>
                  <a:pt x="13" y="25"/>
                  <a:pt x="13" y="25"/>
                </a:cubicBezTo>
                <a:cubicBezTo>
                  <a:pt x="14" y="26"/>
                  <a:pt x="14" y="27"/>
                  <a:pt x="15" y="28"/>
                </a:cubicBezTo>
                <a:cubicBezTo>
                  <a:pt x="15" y="30"/>
                  <a:pt x="16" y="31"/>
                  <a:pt x="17" y="32"/>
                </a:cubicBezTo>
                <a:cubicBezTo>
                  <a:pt x="18" y="33"/>
                  <a:pt x="18" y="33"/>
                  <a:pt x="18" y="34"/>
                </a:cubicBezTo>
                <a:cubicBezTo>
                  <a:pt x="18" y="35"/>
                  <a:pt x="18" y="35"/>
                  <a:pt x="18" y="35"/>
                </a:cubicBezTo>
                <a:cubicBezTo>
                  <a:pt x="18" y="36"/>
                  <a:pt x="18" y="37"/>
                  <a:pt x="17" y="38"/>
                </a:cubicBezTo>
                <a:cubicBezTo>
                  <a:pt x="17" y="38"/>
                  <a:pt x="17" y="38"/>
                  <a:pt x="17" y="38"/>
                </a:cubicBezTo>
                <a:cubicBezTo>
                  <a:pt x="16" y="39"/>
                  <a:pt x="15" y="40"/>
                  <a:pt x="13" y="40"/>
                </a:cubicBezTo>
                <a:cubicBezTo>
                  <a:pt x="11" y="40"/>
                  <a:pt x="9" y="41"/>
                  <a:pt x="7" y="43"/>
                </a:cubicBezTo>
                <a:cubicBezTo>
                  <a:pt x="5" y="44"/>
                  <a:pt x="4" y="46"/>
                  <a:pt x="4" y="48"/>
                </a:cubicBezTo>
                <a:close/>
                <a:moveTo>
                  <a:pt x="42" y="35"/>
                </a:moveTo>
                <a:cubicBezTo>
                  <a:pt x="42" y="35"/>
                  <a:pt x="42" y="35"/>
                  <a:pt x="42" y="35"/>
                </a:cubicBezTo>
                <a:cubicBezTo>
                  <a:pt x="43" y="35"/>
                  <a:pt x="43" y="36"/>
                  <a:pt x="43" y="37"/>
                </a:cubicBezTo>
                <a:cubicBezTo>
                  <a:pt x="43" y="37"/>
                  <a:pt x="43" y="38"/>
                  <a:pt x="42" y="38"/>
                </a:cubicBezTo>
                <a:cubicBezTo>
                  <a:pt x="38" y="38"/>
                  <a:pt x="38" y="38"/>
                  <a:pt x="38" y="38"/>
                </a:cubicBezTo>
                <a:cubicBezTo>
                  <a:pt x="38" y="42"/>
                  <a:pt x="38" y="42"/>
                  <a:pt x="38" y="42"/>
                </a:cubicBezTo>
                <a:cubicBezTo>
                  <a:pt x="38" y="42"/>
                  <a:pt x="38" y="43"/>
                  <a:pt x="37" y="43"/>
                </a:cubicBezTo>
                <a:cubicBezTo>
                  <a:pt x="37" y="43"/>
                  <a:pt x="36" y="42"/>
                  <a:pt x="36" y="42"/>
                </a:cubicBezTo>
                <a:cubicBezTo>
                  <a:pt x="36" y="38"/>
                  <a:pt x="36" y="38"/>
                  <a:pt x="36" y="38"/>
                </a:cubicBezTo>
                <a:cubicBezTo>
                  <a:pt x="32" y="38"/>
                  <a:pt x="32" y="38"/>
                  <a:pt x="32" y="38"/>
                </a:cubicBezTo>
                <a:cubicBezTo>
                  <a:pt x="31" y="38"/>
                  <a:pt x="31" y="37"/>
                  <a:pt x="31" y="37"/>
                </a:cubicBezTo>
                <a:cubicBezTo>
                  <a:pt x="31" y="36"/>
                  <a:pt x="31" y="35"/>
                  <a:pt x="32" y="35"/>
                </a:cubicBezTo>
                <a:cubicBezTo>
                  <a:pt x="36" y="35"/>
                  <a:pt x="36" y="35"/>
                  <a:pt x="36" y="35"/>
                </a:cubicBezTo>
                <a:cubicBezTo>
                  <a:pt x="36" y="31"/>
                  <a:pt x="36" y="31"/>
                  <a:pt x="36" y="31"/>
                </a:cubicBezTo>
                <a:cubicBezTo>
                  <a:pt x="36" y="31"/>
                  <a:pt x="37" y="30"/>
                  <a:pt x="37" y="30"/>
                </a:cubicBezTo>
                <a:cubicBezTo>
                  <a:pt x="38" y="30"/>
                  <a:pt x="38" y="31"/>
                  <a:pt x="38" y="31"/>
                </a:cubicBezTo>
                <a:cubicBezTo>
                  <a:pt x="38" y="35"/>
                  <a:pt x="38" y="35"/>
                  <a:pt x="38" y="35"/>
                </a:cubicBezTo>
                <a:cubicBezTo>
                  <a:pt x="42" y="35"/>
                  <a:pt x="42" y="35"/>
                  <a:pt x="42" y="35"/>
                </a:cubicBezTo>
                <a:close/>
                <a:moveTo>
                  <a:pt x="37" y="27"/>
                </a:moveTo>
                <a:cubicBezTo>
                  <a:pt x="37" y="27"/>
                  <a:pt x="37" y="27"/>
                  <a:pt x="37" y="27"/>
                </a:cubicBezTo>
                <a:cubicBezTo>
                  <a:pt x="32" y="27"/>
                  <a:pt x="27" y="31"/>
                  <a:pt x="27" y="37"/>
                </a:cubicBezTo>
                <a:cubicBezTo>
                  <a:pt x="27" y="42"/>
                  <a:pt x="32" y="46"/>
                  <a:pt x="37" y="46"/>
                </a:cubicBezTo>
                <a:cubicBezTo>
                  <a:pt x="42" y="46"/>
                  <a:pt x="47" y="42"/>
                  <a:pt x="47" y="37"/>
                </a:cubicBezTo>
                <a:cubicBezTo>
                  <a:pt x="47" y="31"/>
                  <a:pt x="42" y="27"/>
                  <a:pt x="37"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8" name="Freeform 106"/>
          <p:cNvSpPr>
            <a:spLocks noEditPoints="1"/>
          </p:cNvSpPr>
          <p:nvPr/>
        </p:nvSpPr>
        <p:spPr bwMode="auto">
          <a:xfrm>
            <a:off x="2101850" y="1806575"/>
            <a:ext cx="163513" cy="158750"/>
          </a:xfrm>
          <a:custGeom>
            <a:avLst/>
            <a:gdLst>
              <a:gd name="T0" fmla="*/ 2 w 51"/>
              <a:gd name="T1" fmla="*/ 50 h 50"/>
              <a:gd name="T2" fmla="*/ 4 w 51"/>
              <a:gd name="T3" fmla="*/ 40 h 50"/>
              <a:gd name="T4" fmla="*/ 14 w 51"/>
              <a:gd name="T5" fmla="*/ 36 h 50"/>
              <a:gd name="T6" fmla="*/ 14 w 51"/>
              <a:gd name="T7" fmla="*/ 36 h 50"/>
              <a:gd name="T8" fmla="*/ 11 w 51"/>
              <a:gd name="T9" fmla="*/ 30 h 50"/>
              <a:gd name="T10" fmla="*/ 10 w 51"/>
              <a:gd name="T11" fmla="*/ 28 h 50"/>
              <a:gd name="T12" fmla="*/ 7 w 51"/>
              <a:gd name="T13" fmla="*/ 24 h 50"/>
              <a:gd name="T14" fmla="*/ 7 w 51"/>
              <a:gd name="T15" fmla="*/ 19 h 50"/>
              <a:gd name="T16" fmla="*/ 12 w 51"/>
              <a:gd name="T17" fmla="*/ 2 h 50"/>
              <a:gd name="T18" fmla="*/ 24 w 51"/>
              <a:gd name="T19" fmla="*/ 0 h 50"/>
              <a:gd name="T20" fmla="*/ 34 w 51"/>
              <a:gd name="T21" fmla="*/ 5 h 50"/>
              <a:gd name="T22" fmla="*/ 37 w 51"/>
              <a:gd name="T23" fmla="*/ 16 h 50"/>
              <a:gd name="T24" fmla="*/ 37 w 51"/>
              <a:gd name="T25" fmla="*/ 21 h 50"/>
              <a:gd name="T26" fmla="*/ 37 w 51"/>
              <a:gd name="T27" fmla="*/ 23 h 50"/>
              <a:gd name="T28" fmla="*/ 48 w 51"/>
              <a:gd name="T29" fmla="*/ 45 h 50"/>
              <a:gd name="T30" fmla="*/ 50 w 51"/>
              <a:gd name="T31" fmla="*/ 47 h 50"/>
              <a:gd name="T32" fmla="*/ 47 w 51"/>
              <a:gd name="T33" fmla="*/ 50 h 50"/>
              <a:gd name="T34" fmla="*/ 45 w 51"/>
              <a:gd name="T35" fmla="*/ 47 h 50"/>
              <a:gd name="T36" fmla="*/ 23 w 51"/>
              <a:gd name="T37" fmla="*/ 37 h 50"/>
              <a:gd name="T38" fmla="*/ 33 w 51"/>
              <a:gd name="T39" fmla="*/ 20 h 50"/>
              <a:gd name="T40" fmla="*/ 33 w 51"/>
              <a:gd name="T41" fmla="*/ 15 h 50"/>
              <a:gd name="T42" fmla="*/ 31 w 51"/>
              <a:gd name="T43" fmla="*/ 8 h 50"/>
              <a:gd name="T44" fmla="*/ 29 w 51"/>
              <a:gd name="T45" fmla="*/ 6 h 50"/>
              <a:gd name="T46" fmla="*/ 25 w 51"/>
              <a:gd name="T47" fmla="*/ 5 h 50"/>
              <a:gd name="T48" fmla="*/ 20 w 51"/>
              <a:gd name="T49" fmla="*/ 4 h 50"/>
              <a:gd name="T50" fmla="*/ 11 w 51"/>
              <a:gd name="T51" fmla="*/ 10 h 50"/>
              <a:gd name="T52" fmla="*/ 11 w 51"/>
              <a:gd name="T53" fmla="*/ 14 h 50"/>
              <a:gd name="T54" fmla="*/ 11 w 51"/>
              <a:gd name="T55" fmla="*/ 20 h 50"/>
              <a:gd name="T56" fmla="*/ 11 w 51"/>
              <a:gd name="T57" fmla="*/ 20 h 50"/>
              <a:gd name="T58" fmla="*/ 12 w 51"/>
              <a:gd name="T59" fmla="*/ 25 h 50"/>
              <a:gd name="T60" fmla="*/ 12 w 51"/>
              <a:gd name="T61" fmla="*/ 25 h 50"/>
              <a:gd name="T62" fmla="*/ 12 w 51"/>
              <a:gd name="T63" fmla="*/ 25 h 50"/>
              <a:gd name="T64" fmla="*/ 17 w 51"/>
              <a:gd name="T65" fmla="*/ 32 h 50"/>
              <a:gd name="T66" fmla="*/ 18 w 51"/>
              <a:gd name="T67" fmla="*/ 35 h 50"/>
              <a:gd name="T68" fmla="*/ 16 w 51"/>
              <a:gd name="T69" fmla="*/ 38 h 50"/>
              <a:gd name="T70" fmla="*/ 6 w 51"/>
              <a:gd name="T71" fmla="*/ 43 h 50"/>
              <a:gd name="T72" fmla="*/ 32 w 51"/>
              <a:gd name="T73" fmla="*/ 34 h 50"/>
              <a:gd name="T74" fmla="*/ 30 w 51"/>
              <a:gd name="T75" fmla="*/ 35 h 50"/>
              <a:gd name="T76" fmla="*/ 34 w 51"/>
              <a:gd name="T77" fmla="*/ 29 h 50"/>
              <a:gd name="T78" fmla="*/ 35 w 51"/>
              <a:gd name="T79" fmla="*/ 31 h 50"/>
              <a:gd name="T80" fmla="*/ 42 w 51"/>
              <a:gd name="T81" fmla="*/ 34 h 50"/>
              <a:gd name="T82" fmla="*/ 43 w 51"/>
              <a:gd name="T83" fmla="*/ 33 h 50"/>
              <a:gd name="T84" fmla="*/ 45 w 51"/>
              <a:gd name="T85" fmla="*/ 37 h 50"/>
              <a:gd name="T86" fmla="*/ 40 w 51"/>
              <a:gd name="T87" fmla="*/ 44 h 50"/>
              <a:gd name="T88" fmla="*/ 36 w 51"/>
              <a:gd name="T89" fmla="*/ 43 h 50"/>
              <a:gd name="T90" fmla="*/ 39 w 51"/>
              <a:gd name="T91" fmla="*/ 42 h 50"/>
              <a:gd name="T92" fmla="*/ 42 w 51"/>
              <a:gd name="T93" fmla="*/ 37 h 50"/>
              <a:gd name="T94" fmla="*/ 37 w 51"/>
              <a:gd name="T95" fmla="*/ 27 h 50"/>
              <a:gd name="T96" fmla="*/ 27 w 51"/>
              <a:gd name="T97" fmla="*/ 37 h 50"/>
              <a:gd name="T98" fmla="*/ 46 w 51"/>
              <a:gd name="T9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 h="50">
                <a:moveTo>
                  <a:pt x="4" y="48"/>
                </a:moveTo>
                <a:cubicBezTo>
                  <a:pt x="4" y="49"/>
                  <a:pt x="3" y="50"/>
                  <a:pt x="2" y="50"/>
                </a:cubicBezTo>
                <a:cubicBezTo>
                  <a:pt x="1" y="50"/>
                  <a:pt x="0" y="49"/>
                  <a:pt x="0" y="48"/>
                </a:cubicBezTo>
                <a:cubicBezTo>
                  <a:pt x="0" y="45"/>
                  <a:pt x="2" y="42"/>
                  <a:pt x="4" y="40"/>
                </a:cubicBezTo>
                <a:cubicBezTo>
                  <a:pt x="6" y="37"/>
                  <a:pt x="10" y="36"/>
                  <a:pt x="12" y="36"/>
                </a:cubicBezTo>
                <a:cubicBezTo>
                  <a:pt x="13" y="36"/>
                  <a:pt x="13" y="36"/>
                  <a:pt x="14" y="36"/>
                </a:cubicBezTo>
                <a:cubicBezTo>
                  <a:pt x="14" y="36"/>
                  <a:pt x="14" y="36"/>
                  <a:pt x="14" y="36"/>
                </a:cubicBezTo>
                <a:cubicBezTo>
                  <a:pt x="14" y="36"/>
                  <a:pt x="14" y="36"/>
                  <a:pt x="14" y="36"/>
                </a:cubicBezTo>
                <a:cubicBezTo>
                  <a:pt x="14" y="35"/>
                  <a:pt x="14" y="35"/>
                  <a:pt x="14" y="35"/>
                </a:cubicBezTo>
                <a:cubicBezTo>
                  <a:pt x="12" y="33"/>
                  <a:pt x="11" y="31"/>
                  <a:pt x="11" y="30"/>
                </a:cubicBezTo>
                <a:cubicBezTo>
                  <a:pt x="10" y="29"/>
                  <a:pt x="10" y="28"/>
                  <a:pt x="10" y="28"/>
                </a:cubicBezTo>
                <a:cubicBezTo>
                  <a:pt x="10" y="28"/>
                  <a:pt x="10" y="28"/>
                  <a:pt x="10" y="28"/>
                </a:cubicBezTo>
                <a:cubicBezTo>
                  <a:pt x="10" y="28"/>
                  <a:pt x="10" y="28"/>
                  <a:pt x="10" y="28"/>
                </a:cubicBezTo>
                <a:cubicBezTo>
                  <a:pt x="9" y="27"/>
                  <a:pt x="8" y="26"/>
                  <a:pt x="7" y="24"/>
                </a:cubicBezTo>
                <a:cubicBezTo>
                  <a:pt x="7" y="24"/>
                  <a:pt x="7" y="24"/>
                  <a:pt x="7" y="24"/>
                </a:cubicBezTo>
                <a:cubicBezTo>
                  <a:pt x="7" y="23"/>
                  <a:pt x="6" y="21"/>
                  <a:pt x="7" y="19"/>
                </a:cubicBezTo>
                <a:cubicBezTo>
                  <a:pt x="7" y="18"/>
                  <a:pt x="7" y="16"/>
                  <a:pt x="7" y="14"/>
                </a:cubicBezTo>
                <a:cubicBezTo>
                  <a:pt x="7" y="10"/>
                  <a:pt x="8" y="5"/>
                  <a:pt x="12" y="2"/>
                </a:cubicBezTo>
                <a:cubicBezTo>
                  <a:pt x="14" y="1"/>
                  <a:pt x="17" y="0"/>
                  <a:pt x="20" y="0"/>
                </a:cubicBezTo>
                <a:cubicBezTo>
                  <a:pt x="21" y="0"/>
                  <a:pt x="23" y="0"/>
                  <a:pt x="24" y="0"/>
                </a:cubicBezTo>
                <a:cubicBezTo>
                  <a:pt x="26" y="0"/>
                  <a:pt x="28" y="1"/>
                  <a:pt x="29" y="2"/>
                </a:cubicBezTo>
                <a:cubicBezTo>
                  <a:pt x="31" y="2"/>
                  <a:pt x="32" y="3"/>
                  <a:pt x="34" y="5"/>
                </a:cubicBezTo>
                <a:cubicBezTo>
                  <a:pt x="35" y="7"/>
                  <a:pt x="37" y="10"/>
                  <a:pt x="37" y="12"/>
                </a:cubicBezTo>
                <a:cubicBezTo>
                  <a:pt x="37" y="13"/>
                  <a:pt x="37" y="14"/>
                  <a:pt x="37" y="16"/>
                </a:cubicBezTo>
                <a:cubicBezTo>
                  <a:pt x="37" y="17"/>
                  <a:pt x="37" y="18"/>
                  <a:pt x="36" y="19"/>
                </a:cubicBezTo>
                <a:cubicBezTo>
                  <a:pt x="37" y="20"/>
                  <a:pt x="37" y="20"/>
                  <a:pt x="37" y="21"/>
                </a:cubicBezTo>
                <a:cubicBezTo>
                  <a:pt x="37" y="21"/>
                  <a:pt x="37" y="21"/>
                  <a:pt x="37" y="21"/>
                </a:cubicBezTo>
                <a:cubicBezTo>
                  <a:pt x="37" y="22"/>
                  <a:pt x="37" y="22"/>
                  <a:pt x="37" y="23"/>
                </a:cubicBezTo>
                <a:cubicBezTo>
                  <a:pt x="44" y="23"/>
                  <a:pt x="50" y="29"/>
                  <a:pt x="50" y="37"/>
                </a:cubicBezTo>
                <a:cubicBezTo>
                  <a:pt x="50" y="40"/>
                  <a:pt x="49" y="42"/>
                  <a:pt x="48" y="45"/>
                </a:cubicBezTo>
                <a:cubicBezTo>
                  <a:pt x="48" y="45"/>
                  <a:pt x="48" y="45"/>
                  <a:pt x="48" y="45"/>
                </a:cubicBezTo>
                <a:cubicBezTo>
                  <a:pt x="50" y="47"/>
                  <a:pt x="50" y="47"/>
                  <a:pt x="50" y="47"/>
                </a:cubicBezTo>
                <a:cubicBezTo>
                  <a:pt x="51" y="48"/>
                  <a:pt x="51" y="49"/>
                  <a:pt x="50" y="50"/>
                </a:cubicBezTo>
                <a:cubicBezTo>
                  <a:pt x="49" y="50"/>
                  <a:pt x="48" y="50"/>
                  <a:pt x="47" y="50"/>
                </a:cubicBezTo>
                <a:cubicBezTo>
                  <a:pt x="45" y="47"/>
                  <a:pt x="45" y="47"/>
                  <a:pt x="45" y="47"/>
                </a:cubicBezTo>
                <a:cubicBezTo>
                  <a:pt x="45" y="47"/>
                  <a:pt x="45" y="47"/>
                  <a:pt x="45" y="47"/>
                </a:cubicBezTo>
                <a:cubicBezTo>
                  <a:pt x="43" y="49"/>
                  <a:pt x="40" y="50"/>
                  <a:pt x="37" y="50"/>
                </a:cubicBezTo>
                <a:cubicBezTo>
                  <a:pt x="29" y="50"/>
                  <a:pt x="23" y="44"/>
                  <a:pt x="23" y="37"/>
                </a:cubicBezTo>
                <a:cubicBezTo>
                  <a:pt x="23" y="31"/>
                  <a:pt x="27" y="26"/>
                  <a:pt x="32" y="24"/>
                </a:cubicBezTo>
                <a:cubicBezTo>
                  <a:pt x="33" y="22"/>
                  <a:pt x="34" y="22"/>
                  <a:pt x="33" y="20"/>
                </a:cubicBezTo>
                <a:cubicBezTo>
                  <a:pt x="32" y="20"/>
                  <a:pt x="32" y="19"/>
                  <a:pt x="32" y="19"/>
                </a:cubicBezTo>
                <a:cubicBezTo>
                  <a:pt x="33" y="17"/>
                  <a:pt x="33" y="16"/>
                  <a:pt x="33" y="15"/>
                </a:cubicBezTo>
                <a:cubicBezTo>
                  <a:pt x="33" y="14"/>
                  <a:pt x="33" y="13"/>
                  <a:pt x="33" y="12"/>
                </a:cubicBezTo>
                <a:cubicBezTo>
                  <a:pt x="33" y="11"/>
                  <a:pt x="32" y="9"/>
                  <a:pt x="31" y="8"/>
                </a:cubicBezTo>
                <a:cubicBezTo>
                  <a:pt x="30" y="7"/>
                  <a:pt x="29" y="6"/>
                  <a:pt x="29" y="6"/>
                </a:cubicBezTo>
                <a:cubicBezTo>
                  <a:pt x="29" y="6"/>
                  <a:pt x="29" y="6"/>
                  <a:pt x="29" y="6"/>
                </a:cubicBezTo>
                <a:cubicBezTo>
                  <a:pt x="28" y="6"/>
                  <a:pt x="28" y="6"/>
                  <a:pt x="27" y="6"/>
                </a:cubicBezTo>
                <a:cubicBezTo>
                  <a:pt x="26" y="6"/>
                  <a:pt x="26" y="5"/>
                  <a:pt x="25" y="5"/>
                </a:cubicBezTo>
                <a:cubicBezTo>
                  <a:pt x="25" y="4"/>
                  <a:pt x="24" y="4"/>
                  <a:pt x="24" y="4"/>
                </a:cubicBezTo>
                <a:cubicBezTo>
                  <a:pt x="22" y="4"/>
                  <a:pt x="21" y="4"/>
                  <a:pt x="20" y="4"/>
                </a:cubicBezTo>
                <a:cubicBezTo>
                  <a:pt x="18" y="4"/>
                  <a:pt x="16" y="4"/>
                  <a:pt x="14" y="5"/>
                </a:cubicBezTo>
                <a:cubicBezTo>
                  <a:pt x="13" y="6"/>
                  <a:pt x="12" y="8"/>
                  <a:pt x="11" y="10"/>
                </a:cubicBezTo>
                <a:cubicBezTo>
                  <a:pt x="11" y="10"/>
                  <a:pt x="11" y="10"/>
                  <a:pt x="11" y="10"/>
                </a:cubicBezTo>
                <a:cubicBezTo>
                  <a:pt x="11" y="11"/>
                  <a:pt x="10" y="13"/>
                  <a:pt x="11" y="14"/>
                </a:cubicBezTo>
                <a:cubicBezTo>
                  <a:pt x="11" y="16"/>
                  <a:pt x="11" y="17"/>
                  <a:pt x="11" y="19"/>
                </a:cubicBezTo>
                <a:cubicBezTo>
                  <a:pt x="11" y="19"/>
                  <a:pt x="12" y="19"/>
                  <a:pt x="11" y="20"/>
                </a:cubicBezTo>
                <a:cubicBezTo>
                  <a:pt x="11" y="20"/>
                  <a:pt x="11" y="20"/>
                  <a:pt x="11" y="20"/>
                </a:cubicBezTo>
                <a:cubicBezTo>
                  <a:pt x="11" y="20"/>
                  <a:pt x="11" y="20"/>
                  <a:pt x="11" y="20"/>
                </a:cubicBezTo>
                <a:cubicBezTo>
                  <a:pt x="11" y="21"/>
                  <a:pt x="10" y="21"/>
                  <a:pt x="11" y="23"/>
                </a:cubicBezTo>
                <a:cubicBezTo>
                  <a:pt x="11" y="24"/>
                  <a:pt x="12" y="24"/>
                  <a:pt x="12" y="25"/>
                </a:cubicBezTo>
                <a:cubicBezTo>
                  <a:pt x="12" y="25"/>
                  <a:pt x="12" y="25"/>
                  <a:pt x="12" y="25"/>
                </a:cubicBezTo>
                <a:cubicBezTo>
                  <a:pt x="12" y="25"/>
                  <a:pt x="12" y="25"/>
                  <a:pt x="12" y="25"/>
                </a:cubicBezTo>
                <a:cubicBezTo>
                  <a:pt x="12" y="25"/>
                  <a:pt x="12" y="25"/>
                  <a:pt x="12" y="25"/>
                </a:cubicBezTo>
                <a:cubicBezTo>
                  <a:pt x="12" y="25"/>
                  <a:pt x="12" y="25"/>
                  <a:pt x="12" y="25"/>
                </a:cubicBezTo>
                <a:cubicBezTo>
                  <a:pt x="13" y="26"/>
                  <a:pt x="14" y="27"/>
                  <a:pt x="14" y="28"/>
                </a:cubicBezTo>
                <a:cubicBezTo>
                  <a:pt x="15" y="30"/>
                  <a:pt x="16" y="31"/>
                  <a:pt x="17" y="32"/>
                </a:cubicBezTo>
                <a:cubicBezTo>
                  <a:pt x="17" y="33"/>
                  <a:pt x="18" y="33"/>
                  <a:pt x="18" y="34"/>
                </a:cubicBezTo>
                <a:cubicBezTo>
                  <a:pt x="18" y="35"/>
                  <a:pt x="18" y="35"/>
                  <a:pt x="18" y="35"/>
                </a:cubicBezTo>
                <a:cubicBezTo>
                  <a:pt x="18" y="36"/>
                  <a:pt x="17" y="37"/>
                  <a:pt x="16" y="38"/>
                </a:cubicBezTo>
                <a:cubicBezTo>
                  <a:pt x="16" y="38"/>
                  <a:pt x="16" y="38"/>
                  <a:pt x="16" y="38"/>
                </a:cubicBezTo>
                <a:cubicBezTo>
                  <a:pt x="15" y="39"/>
                  <a:pt x="14" y="40"/>
                  <a:pt x="13" y="40"/>
                </a:cubicBezTo>
                <a:cubicBezTo>
                  <a:pt x="11" y="40"/>
                  <a:pt x="8" y="41"/>
                  <a:pt x="6" y="43"/>
                </a:cubicBezTo>
                <a:cubicBezTo>
                  <a:pt x="5" y="44"/>
                  <a:pt x="4" y="46"/>
                  <a:pt x="4" y="48"/>
                </a:cubicBezTo>
                <a:close/>
                <a:moveTo>
                  <a:pt x="32" y="34"/>
                </a:moveTo>
                <a:cubicBezTo>
                  <a:pt x="32" y="34"/>
                  <a:pt x="32" y="34"/>
                  <a:pt x="32" y="34"/>
                </a:cubicBezTo>
                <a:cubicBezTo>
                  <a:pt x="31" y="35"/>
                  <a:pt x="31" y="35"/>
                  <a:pt x="30" y="35"/>
                </a:cubicBezTo>
                <a:cubicBezTo>
                  <a:pt x="30" y="35"/>
                  <a:pt x="29" y="34"/>
                  <a:pt x="30" y="33"/>
                </a:cubicBezTo>
                <a:cubicBezTo>
                  <a:pt x="30" y="32"/>
                  <a:pt x="32" y="30"/>
                  <a:pt x="34" y="29"/>
                </a:cubicBezTo>
                <a:cubicBezTo>
                  <a:pt x="34" y="29"/>
                  <a:pt x="35" y="29"/>
                  <a:pt x="35" y="30"/>
                </a:cubicBezTo>
                <a:cubicBezTo>
                  <a:pt x="35" y="30"/>
                  <a:pt x="35" y="31"/>
                  <a:pt x="35" y="31"/>
                </a:cubicBezTo>
                <a:cubicBezTo>
                  <a:pt x="33" y="32"/>
                  <a:pt x="32" y="33"/>
                  <a:pt x="32" y="34"/>
                </a:cubicBezTo>
                <a:close/>
                <a:moveTo>
                  <a:pt x="42" y="34"/>
                </a:moveTo>
                <a:cubicBezTo>
                  <a:pt x="42" y="34"/>
                  <a:pt x="42" y="34"/>
                  <a:pt x="42" y="34"/>
                </a:cubicBezTo>
                <a:cubicBezTo>
                  <a:pt x="42" y="34"/>
                  <a:pt x="42" y="33"/>
                  <a:pt x="43" y="33"/>
                </a:cubicBezTo>
                <a:cubicBezTo>
                  <a:pt x="43" y="33"/>
                  <a:pt x="44" y="33"/>
                  <a:pt x="44" y="33"/>
                </a:cubicBezTo>
                <a:cubicBezTo>
                  <a:pt x="45" y="34"/>
                  <a:pt x="45" y="36"/>
                  <a:pt x="45" y="37"/>
                </a:cubicBezTo>
                <a:cubicBezTo>
                  <a:pt x="45" y="38"/>
                  <a:pt x="44" y="40"/>
                  <a:pt x="43" y="41"/>
                </a:cubicBezTo>
                <a:cubicBezTo>
                  <a:pt x="43" y="42"/>
                  <a:pt x="41" y="43"/>
                  <a:pt x="40" y="44"/>
                </a:cubicBezTo>
                <a:cubicBezTo>
                  <a:pt x="39" y="44"/>
                  <a:pt x="38" y="44"/>
                  <a:pt x="37" y="44"/>
                </a:cubicBezTo>
                <a:cubicBezTo>
                  <a:pt x="36" y="44"/>
                  <a:pt x="36" y="44"/>
                  <a:pt x="36" y="43"/>
                </a:cubicBezTo>
                <a:cubicBezTo>
                  <a:pt x="36" y="43"/>
                  <a:pt x="36" y="42"/>
                  <a:pt x="37" y="42"/>
                </a:cubicBezTo>
                <a:cubicBezTo>
                  <a:pt x="38" y="42"/>
                  <a:pt x="38" y="42"/>
                  <a:pt x="39" y="42"/>
                </a:cubicBezTo>
                <a:cubicBezTo>
                  <a:pt x="40" y="41"/>
                  <a:pt x="41" y="41"/>
                  <a:pt x="42" y="40"/>
                </a:cubicBezTo>
                <a:cubicBezTo>
                  <a:pt x="42" y="39"/>
                  <a:pt x="42" y="38"/>
                  <a:pt x="42" y="37"/>
                </a:cubicBezTo>
                <a:cubicBezTo>
                  <a:pt x="42" y="36"/>
                  <a:pt x="42" y="35"/>
                  <a:pt x="42" y="34"/>
                </a:cubicBezTo>
                <a:close/>
                <a:moveTo>
                  <a:pt x="37" y="27"/>
                </a:moveTo>
                <a:cubicBezTo>
                  <a:pt x="37" y="27"/>
                  <a:pt x="37" y="27"/>
                  <a:pt x="37" y="27"/>
                </a:cubicBezTo>
                <a:cubicBezTo>
                  <a:pt x="32" y="27"/>
                  <a:pt x="27" y="31"/>
                  <a:pt x="27" y="37"/>
                </a:cubicBezTo>
                <a:cubicBezTo>
                  <a:pt x="27" y="42"/>
                  <a:pt x="32" y="46"/>
                  <a:pt x="37" y="46"/>
                </a:cubicBezTo>
                <a:cubicBezTo>
                  <a:pt x="42" y="46"/>
                  <a:pt x="46" y="42"/>
                  <a:pt x="46" y="37"/>
                </a:cubicBezTo>
                <a:cubicBezTo>
                  <a:pt x="46" y="31"/>
                  <a:pt x="42" y="27"/>
                  <a:pt x="37"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19" name="Freeform 107"/>
          <p:cNvSpPr>
            <a:spLocks/>
          </p:cNvSpPr>
          <p:nvPr/>
        </p:nvSpPr>
        <p:spPr bwMode="auto">
          <a:xfrm>
            <a:off x="2373313" y="1806575"/>
            <a:ext cx="180975" cy="158750"/>
          </a:xfrm>
          <a:custGeom>
            <a:avLst/>
            <a:gdLst>
              <a:gd name="T0" fmla="*/ 39 w 57"/>
              <a:gd name="T1" fmla="*/ 48 h 50"/>
              <a:gd name="T2" fmla="*/ 27 w 57"/>
              <a:gd name="T3" fmla="*/ 38 h 50"/>
              <a:gd name="T4" fmla="*/ 26 w 57"/>
              <a:gd name="T5" fmla="*/ 34 h 50"/>
              <a:gd name="T6" fmla="*/ 31 w 57"/>
              <a:gd name="T7" fmla="*/ 25 h 50"/>
              <a:gd name="T8" fmla="*/ 31 w 57"/>
              <a:gd name="T9" fmla="*/ 25 h 50"/>
              <a:gd name="T10" fmla="*/ 32 w 57"/>
              <a:gd name="T11" fmla="*/ 21 h 50"/>
              <a:gd name="T12" fmla="*/ 32 w 57"/>
              <a:gd name="T13" fmla="*/ 19 h 50"/>
              <a:gd name="T14" fmla="*/ 33 w 57"/>
              <a:gd name="T15" fmla="*/ 12 h 50"/>
              <a:gd name="T16" fmla="*/ 27 w 57"/>
              <a:gd name="T17" fmla="*/ 6 h 50"/>
              <a:gd name="T18" fmla="*/ 20 w 57"/>
              <a:gd name="T19" fmla="*/ 4 h 50"/>
              <a:gd name="T20" fmla="*/ 11 w 57"/>
              <a:gd name="T21" fmla="*/ 10 h 50"/>
              <a:gd name="T22" fmla="*/ 11 w 57"/>
              <a:gd name="T23" fmla="*/ 19 h 50"/>
              <a:gd name="T24" fmla="*/ 11 w 57"/>
              <a:gd name="T25" fmla="*/ 21 h 50"/>
              <a:gd name="T26" fmla="*/ 10 w 57"/>
              <a:gd name="T27" fmla="*/ 23 h 50"/>
              <a:gd name="T28" fmla="*/ 12 w 57"/>
              <a:gd name="T29" fmla="*/ 25 h 50"/>
              <a:gd name="T30" fmla="*/ 17 w 57"/>
              <a:gd name="T31" fmla="*/ 32 h 50"/>
              <a:gd name="T32" fmla="*/ 18 w 57"/>
              <a:gd name="T33" fmla="*/ 35 h 50"/>
              <a:gd name="T34" fmla="*/ 6 w 57"/>
              <a:gd name="T35" fmla="*/ 43 h 50"/>
              <a:gd name="T36" fmla="*/ 0 w 57"/>
              <a:gd name="T37" fmla="*/ 48 h 50"/>
              <a:gd name="T38" fmla="*/ 13 w 57"/>
              <a:gd name="T39" fmla="*/ 36 h 50"/>
              <a:gd name="T40" fmla="*/ 9 w 57"/>
              <a:gd name="T41" fmla="*/ 28 h 50"/>
              <a:gd name="T42" fmla="*/ 9 w 57"/>
              <a:gd name="T43" fmla="*/ 28 h 50"/>
              <a:gd name="T44" fmla="*/ 6 w 57"/>
              <a:gd name="T45" fmla="*/ 15 h 50"/>
              <a:gd name="T46" fmla="*/ 20 w 57"/>
              <a:gd name="T47" fmla="*/ 0 h 50"/>
              <a:gd name="T48" fmla="*/ 33 w 57"/>
              <a:gd name="T49" fmla="*/ 5 h 50"/>
              <a:gd name="T50" fmla="*/ 39 w 57"/>
              <a:gd name="T51" fmla="*/ 8 h 50"/>
              <a:gd name="T52" fmla="*/ 51 w 57"/>
              <a:gd name="T53" fmla="*/ 18 h 50"/>
              <a:gd name="T54" fmla="*/ 51 w 57"/>
              <a:gd name="T55" fmla="*/ 29 h 50"/>
              <a:gd name="T56" fmla="*/ 45 w 57"/>
              <a:gd name="T57" fmla="*/ 37 h 50"/>
              <a:gd name="T58" fmla="*/ 54 w 57"/>
              <a:gd name="T59" fmla="*/ 41 h 50"/>
              <a:gd name="T60" fmla="*/ 53 w 57"/>
              <a:gd name="T61" fmla="*/ 48 h 50"/>
              <a:gd name="T62" fmla="*/ 46 w 57"/>
              <a:gd name="T63" fmla="*/ 42 h 50"/>
              <a:gd name="T64" fmla="*/ 42 w 57"/>
              <a:gd name="T65" fmla="*/ 35 h 50"/>
              <a:gd name="T66" fmla="*/ 46 w 57"/>
              <a:gd name="T67" fmla="*/ 29 h 50"/>
              <a:gd name="T68" fmla="*/ 47 w 57"/>
              <a:gd name="T69" fmla="*/ 27 h 50"/>
              <a:gd name="T70" fmla="*/ 47 w 57"/>
              <a:gd name="T71" fmla="*/ 21 h 50"/>
              <a:gd name="T72" fmla="*/ 44 w 57"/>
              <a:gd name="T73" fmla="*/ 14 h 50"/>
              <a:gd name="T74" fmla="*/ 41 w 57"/>
              <a:gd name="T75" fmla="*/ 13 h 50"/>
              <a:gd name="T76" fmla="*/ 38 w 57"/>
              <a:gd name="T77" fmla="*/ 12 h 50"/>
              <a:gd name="T78" fmla="*/ 37 w 57"/>
              <a:gd name="T79" fmla="*/ 12 h 50"/>
              <a:gd name="T80" fmla="*/ 34 w 57"/>
              <a:gd name="T81" fmla="*/ 28 h 50"/>
              <a:gd name="T82" fmla="*/ 34 w 57"/>
              <a:gd name="T83" fmla="*/ 28 h 50"/>
              <a:gd name="T84" fmla="*/ 29 w 57"/>
              <a:gd name="T85" fmla="*/ 35 h 50"/>
              <a:gd name="T86" fmla="*/ 30 w 57"/>
              <a:gd name="T87" fmla="*/ 36 h 50"/>
              <a:gd name="T88" fmla="*/ 43 w 57"/>
              <a:gd name="T89" fmla="*/ 4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 h="50">
                <a:moveTo>
                  <a:pt x="43" y="48"/>
                </a:moveTo>
                <a:cubicBezTo>
                  <a:pt x="43" y="49"/>
                  <a:pt x="42" y="50"/>
                  <a:pt x="41" y="50"/>
                </a:cubicBezTo>
                <a:cubicBezTo>
                  <a:pt x="40" y="50"/>
                  <a:pt x="39" y="49"/>
                  <a:pt x="39" y="48"/>
                </a:cubicBezTo>
                <a:cubicBezTo>
                  <a:pt x="39" y="46"/>
                  <a:pt x="39" y="44"/>
                  <a:pt x="37" y="43"/>
                </a:cubicBezTo>
                <a:cubicBezTo>
                  <a:pt x="35" y="41"/>
                  <a:pt x="32" y="40"/>
                  <a:pt x="31" y="40"/>
                </a:cubicBezTo>
                <a:cubicBezTo>
                  <a:pt x="29" y="40"/>
                  <a:pt x="28" y="39"/>
                  <a:pt x="27" y="38"/>
                </a:cubicBezTo>
                <a:cubicBezTo>
                  <a:pt x="27" y="38"/>
                  <a:pt x="27" y="38"/>
                  <a:pt x="27" y="38"/>
                </a:cubicBezTo>
                <a:cubicBezTo>
                  <a:pt x="26" y="37"/>
                  <a:pt x="26" y="36"/>
                  <a:pt x="26" y="35"/>
                </a:cubicBezTo>
                <a:cubicBezTo>
                  <a:pt x="26" y="34"/>
                  <a:pt x="26" y="34"/>
                  <a:pt x="26" y="34"/>
                </a:cubicBezTo>
                <a:cubicBezTo>
                  <a:pt x="26" y="33"/>
                  <a:pt x="26" y="33"/>
                  <a:pt x="27" y="32"/>
                </a:cubicBezTo>
                <a:cubicBezTo>
                  <a:pt x="28" y="31"/>
                  <a:pt x="29" y="30"/>
                  <a:pt x="29" y="28"/>
                </a:cubicBezTo>
                <a:cubicBezTo>
                  <a:pt x="30" y="27"/>
                  <a:pt x="30" y="26"/>
                  <a:pt x="31" y="25"/>
                </a:cubicBezTo>
                <a:cubicBezTo>
                  <a:pt x="31" y="25"/>
                  <a:pt x="31" y="25"/>
                  <a:pt x="31" y="25"/>
                </a:cubicBezTo>
                <a:cubicBezTo>
                  <a:pt x="31" y="25"/>
                  <a:pt x="31" y="25"/>
                  <a:pt x="31" y="25"/>
                </a:cubicBezTo>
                <a:cubicBezTo>
                  <a:pt x="31" y="25"/>
                  <a:pt x="31" y="25"/>
                  <a:pt x="31" y="25"/>
                </a:cubicBezTo>
                <a:cubicBezTo>
                  <a:pt x="32" y="25"/>
                  <a:pt x="32" y="24"/>
                  <a:pt x="33" y="23"/>
                </a:cubicBezTo>
                <a:cubicBezTo>
                  <a:pt x="33" y="22"/>
                  <a:pt x="33" y="21"/>
                  <a:pt x="32" y="21"/>
                </a:cubicBezTo>
                <a:cubicBezTo>
                  <a:pt x="32" y="21"/>
                  <a:pt x="32" y="21"/>
                  <a:pt x="32" y="21"/>
                </a:cubicBezTo>
                <a:cubicBezTo>
                  <a:pt x="32" y="21"/>
                  <a:pt x="32" y="21"/>
                  <a:pt x="32" y="21"/>
                </a:cubicBezTo>
                <a:cubicBezTo>
                  <a:pt x="32" y="20"/>
                  <a:pt x="32" y="19"/>
                  <a:pt x="32" y="19"/>
                </a:cubicBezTo>
                <a:cubicBezTo>
                  <a:pt x="32" y="19"/>
                  <a:pt x="32" y="19"/>
                  <a:pt x="32" y="19"/>
                </a:cubicBezTo>
                <a:cubicBezTo>
                  <a:pt x="32" y="17"/>
                  <a:pt x="33" y="16"/>
                  <a:pt x="33" y="15"/>
                </a:cubicBezTo>
                <a:cubicBezTo>
                  <a:pt x="33" y="14"/>
                  <a:pt x="33" y="13"/>
                  <a:pt x="33" y="12"/>
                </a:cubicBezTo>
                <a:cubicBezTo>
                  <a:pt x="33" y="12"/>
                  <a:pt x="33" y="12"/>
                  <a:pt x="33" y="12"/>
                </a:cubicBezTo>
                <a:cubicBezTo>
                  <a:pt x="33" y="11"/>
                  <a:pt x="32" y="9"/>
                  <a:pt x="30" y="8"/>
                </a:cubicBezTo>
                <a:cubicBezTo>
                  <a:pt x="30" y="7"/>
                  <a:pt x="29" y="6"/>
                  <a:pt x="28" y="6"/>
                </a:cubicBezTo>
                <a:cubicBezTo>
                  <a:pt x="28" y="6"/>
                  <a:pt x="27" y="6"/>
                  <a:pt x="27" y="6"/>
                </a:cubicBezTo>
                <a:cubicBezTo>
                  <a:pt x="26" y="6"/>
                  <a:pt x="25" y="5"/>
                  <a:pt x="25" y="5"/>
                </a:cubicBezTo>
                <a:cubicBezTo>
                  <a:pt x="25" y="4"/>
                  <a:pt x="24" y="4"/>
                  <a:pt x="23" y="4"/>
                </a:cubicBezTo>
                <a:cubicBezTo>
                  <a:pt x="22" y="4"/>
                  <a:pt x="21" y="4"/>
                  <a:pt x="20" y="4"/>
                </a:cubicBezTo>
                <a:cubicBezTo>
                  <a:pt x="18" y="4"/>
                  <a:pt x="16" y="4"/>
                  <a:pt x="14" y="5"/>
                </a:cubicBezTo>
                <a:cubicBezTo>
                  <a:pt x="13" y="6"/>
                  <a:pt x="12" y="8"/>
                  <a:pt x="11" y="10"/>
                </a:cubicBezTo>
                <a:cubicBezTo>
                  <a:pt x="11" y="10"/>
                  <a:pt x="11" y="10"/>
                  <a:pt x="11" y="10"/>
                </a:cubicBezTo>
                <a:cubicBezTo>
                  <a:pt x="11" y="10"/>
                  <a:pt x="11" y="10"/>
                  <a:pt x="11" y="10"/>
                </a:cubicBezTo>
                <a:cubicBezTo>
                  <a:pt x="10" y="11"/>
                  <a:pt x="10" y="13"/>
                  <a:pt x="10" y="15"/>
                </a:cubicBezTo>
                <a:cubicBezTo>
                  <a:pt x="10" y="16"/>
                  <a:pt x="10" y="17"/>
                  <a:pt x="11" y="19"/>
                </a:cubicBezTo>
                <a:cubicBezTo>
                  <a:pt x="11" y="19"/>
                  <a:pt x="11" y="19"/>
                  <a:pt x="11" y="19"/>
                </a:cubicBezTo>
                <a:cubicBezTo>
                  <a:pt x="11" y="20"/>
                  <a:pt x="11" y="20"/>
                  <a:pt x="11" y="21"/>
                </a:cubicBezTo>
                <a:cubicBezTo>
                  <a:pt x="11" y="21"/>
                  <a:pt x="11" y="21"/>
                  <a:pt x="11" y="21"/>
                </a:cubicBezTo>
                <a:cubicBezTo>
                  <a:pt x="11" y="21"/>
                  <a:pt x="11" y="21"/>
                  <a:pt x="11" y="21"/>
                </a:cubicBezTo>
                <a:cubicBezTo>
                  <a:pt x="11" y="21"/>
                  <a:pt x="11" y="21"/>
                  <a:pt x="11" y="21"/>
                </a:cubicBezTo>
                <a:cubicBezTo>
                  <a:pt x="10" y="21"/>
                  <a:pt x="10" y="22"/>
                  <a:pt x="10" y="23"/>
                </a:cubicBezTo>
                <a:cubicBezTo>
                  <a:pt x="10" y="23"/>
                  <a:pt x="10" y="23"/>
                  <a:pt x="10" y="23"/>
                </a:cubicBezTo>
                <a:cubicBezTo>
                  <a:pt x="11" y="24"/>
                  <a:pt x="11" y="25"/>
                  <a:pt x="12" y="25"/>
                </a:cubicBezTo>
                <a:cubicBezTo>
                  <a:pt x="12" y="25"/>
                  <a:pt x="12" y="25"/>
                  <a:pt x="12" y="25"/>
                </a:cubicBezTo>
                <a:cubicBezTo>
                  <a:pt x="12" y="25"/>
                  <a:pt x="12" y="25"/>
                  <a:pt x="12" y="25"/>
                </a:cubicBezTo>
                <a:cubicBezTo>
                  <a:pt x="13" y="26"/>
                  <a:pt x="13" y="27"/>
                  <a:pt x="14" y="28"/>
                </a:cubicBezTo>
                <a:cubicBezTo>
                  <a:pt x="14" y="30"/>
                  <a:pt x="15" y="32"/>
                  <a:pt x="17" y="32"/>
                </a:cubicBezTo>
                <a:cubicBezTo>
                  <a:pt x="17" y="33"/>
                  <a:pt x="18" y="33"/>
                  <a:pt x="18" y="34"/>
                </a:cubicBezTo>
                <a:cubicBezTo>
                  <a:pt x="18" y="34"/>
                  <a:pt x="18" y="34"/>
                  <a:pt x="18" y="34"/>
                </a:cubicBezTo>
                <a:cubicBezTo>
                  <a:pt x="18" y="35"/>
                  <a:pt x="18" y="35"/>
                  <a:pt x="18" y="35"/>
                </a:cubicBezTo>
                <a:cubicBezTo>
                  <a:pt x="18" y="36"/>
                  <a:pt x="17" y="37"/>
                  <a:pt x="16" y="38"/>
                </a:cubicBezTo>
                <a:cubicBezTo>
                  <a:pt x="15" y="39"/>
                  <a:pt x="14" y="40"/>
                  <a:pt x="12" y="40"/>
                </a:cubicBezTo>
                <a:cubicBezTo>
                  <a:pt x="11" y="40"/>
                  <a:pt x="8" y="41"/>
                  <a:pt x="6" y="43"/>
                </a:cubicBezTo>
                <a:cubicBezTo>
                  <a:pt x="5" y="44"/>
                  <a:pt x="4" y="46"/>
                  <a:pt x="4" y="48"/>
                </a:cubicBezTo>
                <a:cubicBezTo>
                  <a:pt x="4" y="49"/>
                  <a:pt x="3" y="50"/>
                  <a:pt x="2" y="50"/>
                </a:cubicBezTo>
                <a:cubicBezTo>
                  <a:pt x="1" y="50"/>
                  <a:pt x="0" y="49"/>
                  <a:pt x="0" y="48"/>
                </a:cubicBezTo>
                <a:cubicBezTo>
                  <a:pt x="0" y="45"/>
                  <a:pt x="1" y="42"/>
                  <a:pt x="3" y="40"/>
                </a:cubicBezTo>
                <a:cubicBezTo>
                  <a:pt x="6" y="37"/>
                  <a:pt x="10" y="36"/>
                  <a:pt x="12" y="36"/>
                </a:cubicBezTo>
                <a:cubicBezTo>
                  <a:pt x="13" y="36"/>
                  <a:pt x="13" y="36"/>
                  <a:pt x="13" y="36"/>
                </a:cubicBezTo>
                <a:cubicBezTo>
                  <a:pt x="13" y="35"/>
                  <a:pt x="14" y="35"/>
                  <a:pt x="14" y="35"/>
                </a:cubicBezTo>
                <a:cubicBezTo>
                  <a:pt x="12" y="34"/>
                  <a:pt x="11" y="31"/>
                  <a:pt x="10" y="30"/>
                </a:cubicBezTo>
                <a:cubicBezTo>
                  <a:pt x="10" y="29"/>
                  <a:pt x="10" y="28"/>
                  <a:pt x="9" y="28"/>
                </a:cubicBezTo>
                <a:cubicBezTo>
                  <a:pt x="9" y="28"/>
                  <a:pt x="9" y="28"/>
                  <a:pt x="9" y="28"/>
                </a:cubicBezTo>
                <a:cubicBezTo>
                  <a:pt x="9" y="28"/>
                  <a:pt x="9" y="28"/>
                  <a:pt x="9" y="28"/>
                </a:cubicBezTo>
                <a:cubicBezTo>
                  <a:pt x="9" y="28"/>
                  <a:pt x="9" y="28"/>
                  <a:pt x="9" y="28"/>
                </a:cubicBezTo>
                <a:cubicBezTo>
                  <a:pt x="9" y="28"/>
                  <a:pt x="9" y="28"/>
                  <a:pt x="9" y="28"/>
                </a:cubicBezTo>
                <a:cubicBezTo>
                  <a:pt x="7" y="26"/>
                  <a:pt x="5" y="22"/>
                  <a:pt x="7" y="19"/>
                </a:cubicBezTo>
                <a:cubicBezTo>
                  <a:pt x="7" y="18"/>
                  <a:pt x="6" y="16"/>
                  <a:pt x="6" y="15"/>
                </a:cubicBezTo>
                <a:cubicBezTo>
                  <a:pt x="6" y="13"/>
                  <a:pt x="7" y="10"/>
                  <a:pt x="7" y="8"/>
                </a:cubicBezTo>
                <a:cubicBezTo>
                  <a:pt x="8" y="6"/>
                  <a:pt x="10" y="4"/>
                  <a:pt x="12" y="2"/>
                </a:cubicBezTo>
                <a:cubicBezTo>
                  <a:pt x="14" y="1"/>
                  <a:pt x="17" y="0"/>
                  <a:pt x="20" y="0"/>
                </a:cubicBezTo>
                <a:cubicBezTo>
                  <a:pt x="21" y="0"/>
                  <a:pt x="22" y="0"/>
                  <a:pt x="24" y="0"/>
                </a:cubicBezTo>
                <a:cubicBezTo>
                  <a:pt x="26" y="1"/>
                  <a:pt x="27" y="1"/>
                  <a:pt x="28" y="3"/>
                </a:cubicBezTo>
                <a:cubicBezTo>
                  <a:pt x="30" y="2"/>
                  <a:pt x="32" y="4"/>
                  <a:pt x="33" y="5"/>
                </a:cubicBezTo>
                <a:cubicBezTo>
                  <a:pt x="34" y="6"/>
                  <a:pt x="35" y="7"/>
                  <a:pt x="35" y="8"/>
                </a:cubicBezTo>
                <a:cubicBezTo>
                  <a:pt x="36" y="7"/>
                  <a:pt x="38" y="8"/>
                  <a:pt x="39" y="8"/>
                </a:cubicBezTo>
                <a:cubicBezTo>
                  <a:pt x="39" y="8"/>
                  <a:pt x="39" y="8"/>
                  <a:pt x="39" y="8"/>
                </a:cubicBezTo>
                <a:cubicBezTo>
                  <a:pt x="41" y="8"/>
                  <a:pt x="43" y="9"/>
                  <a:pt x="44" y="10"/>
                </a:cubicBezTo>
                <a:cubicBezTo>
                  <a:pt x="46" y="10"/>
                  <a:pt x="47" y="11"/>
                  <a:pt x="49" y="13"/>
                </a:cubicBezTo>
                <a:cubicBezTo>
                  <a:pt x="50" y="14"/>
                  <a:pt x="51" y="17"/>
                  <a:pt x="51" y="18"/>
                </a:cubicBezTo>
                <a:cubicBezTo>
                  <a:pt x="51" y="20"/>
                  <a:pt x="51" y="21"/>
                  <a:pt x="51" y="22"/>
                </a:cubicBezTo>
                <a:cubicBezTo>
                  <a:pt x="51" y="23"/>
                  <a:pt x="51" y="23"/>
                  <a:pt x="51" y="24"/>
                </a:cubicBezTo>
                <a:cubicBezTo>
                  <a:pt x="51" y="25"/>
                  <a:pt x="51" y="27"/>
                  <a:pt x="51" y="29"/>
                </a:cubicBezTo>
                <a:cubicBezTo>
                  <a:pt x="50" y="30"/>
                  <a:pt x="50" y="31"/>
                  <a:pt x="49" y="32"/>
                </a:cubicBezTo>
                <a:cubicBezTo>
                  <a:pt x="48" y="32"/>
                  <a:pt x="48" y="33"/>
                  <a:pt x="48" y="33"/>
                </a:cubicBezTo>
                <a:cubicBezTo>
                  <a:pt x="47" y="34"/>
                  <a:pt x="47" y="36"/>
                  <a:pt x="45" y="37"/>
                </a:cubicBezTo>
                <a:cubicBezTo>
                  <a:pt x="46" y="37"/>
                  <a:pt x="46" y="38"/>
                  <a:pt x="46" y="38"/>
                </a:cubicBezTo>
                <a:cubicBezTo>
                  <a:pt x="46" y="38"/>
                  <a:pt x="46" y="38"/>
                  <a:pt x="46" y="38"/>
                </a:cubicBezTo>
                <a:cubicBezTo>
                  <a:pt x="48" y="38"/>
                  <a:pt x="52" y="39"/>
                  <a:pt x="54" y="41"/>
                </a:cubicBezTo>
                <a:cubicBezTo>
                  <a:pt x="56" y="43"/>
                  <a:pt x="57" y="45"/>
                  <a:pt x="57" y="48"/>
                </a:cubicBezTo>
                <a:cubicBezTo>
                  <a:pt x="57" y="49"/>
                  <a:pt x="56" y="50"/>
                  <a:pt x="55" y="50"/>
                </a:cubicBezTo>
                <a:cubicBezTo>
                  <a:pt x="54" y="50"/>
                  <a:pt x="53" y="49"/>
                  <a:pt x="53" y="48"/>
                </a:cubicBezTo>
                <a:cubicBezTo>
                  <a:pt x="53" y="46"/>
                  <a:pt x="52" y="45"/>
                  <a:pt x="51" y="44"/>
                </a:cubicBezTo>
                <a:cubicBezTo>
                  <a:pt x="50" y="43"/>
                  <a:pt x="47" y="42"/>
                  <a:pt x="46" y="42"/>
                </a:cubicBezTo>
                <a:cubicBezTo>
                  <a:pt x="46" y="42"/>
                  <a:pt x="46" y="42"/>
                  <a:pt x="46" y="42"/>
                </a:cubicBezTo>
                <a:cubicBezTo>
                  <a:pt x="45" y="42"/>
                  <a:pt x="43" y="41"/>
                  <a:pt x="43" y="40"/>
                </a:cubicBezTo>
                <a:cubicBezTo>
                  <a:pt x="42" y="39"/>
                  <a:pt x="42" y="38"/>
                  <a:pt x="42" y="36"/>
                </a:cubicBezTo>
                <a:cubicBezTo>
                  <a:pt x="42" y="36"/>
                  <a:pt x="42" y="35"/>
                  <a:pt x="42" y="35"/>
                </a:cubicBezTo>
                <a:cubicBezTo>
                  <a:pt x="43" y="34"/>
                  <a:pt x="44" y="33"/>
                  <a:pt x="44" y="32"/>
                </a:cubicBezTo>
                <a:cubicBezTo>
                  <a:pt x="44" y="32"/>
                  <a:pt x="44" y="32"/>
                  <a:pt x="44" y="32"/>
                </a:cubicBezTo>
                <a:cubicBezTo>
                  <a:pt x="45" y="31"/>
                  <a:pt x="45" y="30"/>
                  <a:pt x="46" y="29"/>
                </a:cubicBezTo>
                <a:cubicBezTo>
                  <a:pt x="46" y="29"/>
                  <a:pt x="46" y="29"/>
                  <a:pt x="46" y="29"/>
                </a:cubicBezTo>
                <a:cubicBezTo>
                  <a:pt x="46" y="29"/>
                  <a:pt x="46" y="29"/>
                  <a:pt x="46" y="29"/>
                </a:cubicBezTo>
                <a:cubicBezTo>
                  <a:pt x="46" y="29"/>
                  <a:pt x="47" y="28"/>
                  <a:pt x="47" y="27"/>
                </a:cubicBezTo>
                <a:cubicBezTo>
                  <a:pt x="47" y="27"/>
                  <a:pt x="47" y="26"/>
                  <a:pt x="47" y="26"/>
                </a:cubicBezTo>
                <a:cubicBezTo>
                  <a:pt x="47" y="26"/>
                  <a:pt x="47" y="25"/>
                  <a:pt x="47" y="25"/>
                </a:cubicBezTo>
                <a:cubicBezTo>
                  <a:pt x="47" y="24"/>
                  <a:pt x="47" y="22"/>
                  <a:pt x="47" y="21"/>
                </a:cubicBezTo>
                <a:cubicBezTo>
                  <a:pt x="47" y="21"/>
                  <a:pt x="48" y="20"/>
                  <a:pt x="47" y="19"/>
                </a:cubicBezTo>
                <a:cubicBezTo>
                  <a:pt x="47" y="18"/>
                  <a:pt x="47" y="16"/>
                  <a:pt x="46" y="15"/>
                </a:cubicBezTo>
                <a:cubicBezTo>
                  <a:pt x="45" y="14"/>
                  <a:pt x="45" y="14"/>
                  <a:pt x="44" y="14"/>
                </a:cubicBezTo>
                <a:cubicBezTo>
                  <a:pt x="44" y="14"/>
                  <a:pt x="43" y="14"/>
                  <a:pt x="42" y="14"/>
                </a:cubicBezTo>
                <a:cubicBezTo>
                  <a:pt x="42" y="14"/>
                  <a:pt x="42" y="14"/>
                  <a:pt x="42" y="14"/>
                </a:cubicBezTo>
                <a:cubicBezTo>
                  <a:pt x="42" y="14"/>
                  <a:pt x="41" y="13"/>
                  <a:pt x="41" y="13"/>
                </a:cubicBezTo>
                <a:cubicBezTo>
                  <a:pt x="41" y="13"/>
                  <a:pt x="41" y="13"/>
                  <a:pt x="41" y="13"/>
                </a:cubicBezTo>
                <a:cubicBezTo>
                  <a:pt x="41" y="12"/>
                  <a:pt x="40" y="12"/>
                  <a:pt x="38" y="12"/>
                </a:cubicBezTo>
                <a:cubicBezTo>
                  <a:pt x="38" y="12"/>
                  <a:pt x="38" y="12"/>
                  <a:pt x="38" y="12"/>
                </a:cubicBezTo>
                <a:cubicBezTo>
                  <a:pt x="38" y="11"/>
                  <a:pt x="37" y="11"/>
                  <a:pt x="36" y="11"/>
                </a:cubicBezTo>
                <a:cubicBezTo>
                  <a:pt x="37" y="12"/>
                  <a:pt x="37" y="12"/>
                  <a:pt x="37" y="12"/>
                </a:cubicBezTo>
                <a:cubicBezTo>
                  <a:pt x="37" y="12"/>
                  <a:pt x="37" y="12"/>
                  <a:pt x="37" y="12"/>
                </a:cubicBezTo>
                <a:cubicBezTo>
                  <a:pt x="37" y="13"/>
                  <a:pt x="37" y="14"/>
                  <a:pt x="37" y="16"/>
                </a:cubicBezTo>
                <a:cubicBezTo>
                  <a:pt x="36" y="17"/>
                  <a:pt x="36" y="18"/>
                  <a:pt x="36" y="19"/>
                </a:cubicBezTo>
                <a:cubicBezTo>
                  <a:pt x="38" y="22"/>
                  <a:pt x="36" y="26"/>
                  <a:pt x="34" y="28"/>
                </a:cubicBezTo>
                <a:cubicBezTo>
                  <a:pt x="34" y="28"/>
                  <a:pt x="34" y="28"/>
                  <a:pt x="34" y="28"/>
                </a:cubicBezTo>
                <a:cubicBezTo>
                  <a:pt x="34" y="28"/>
                  <a:pt x="34" y="28"/>
                  <a:pt x="34" y="28"/>
                </a:cubicBezTo>
                <a:cubicBezTo>
                  <a:pt x="34" y="28"/>
                  <a:pt x="34" y="28"/>
                  <a:pt x="34" y="28"/>
                </a:cubicBezTo>
                <a:cubicBezTo>
                  <a:pt x="34" y="28"/>
                  <a:pt x="34" y="28"/>
                  <a:pt x="34" y="28"/>
                </a:cubicBezTo>
                <a:cubicBezTo>
                  <a:pt x="33" y="28"/>
                  <a:pt x="33" y="29"/>
                  <a:pt x="33" y="30"/>
                </a:cubicBezTo>
                <a:cubicBezTo>
                  <a:pt x="32" y="31"/>
                  <a:pt x="31" y="33"/>
                  <a:pt x="29" y="35"/>
                </a:cubicBezTo>
                <a:cubicBezTo>
                  <a:pt x="30" y="35"/>
                  <a:pt x="30" y="35"/>
                  <a:pt x="30" y="36"/>
                </a:cubicBezTo>
                <a:cubicBezTo>
                  <a:pt x="30" y="36"/>
                  <a:pt x="30" y="36"/>
                  <a:pt x="30" y="36"/>
                </a:cubicBezTo>
                <a:cubicBezTo>
                  <a:pt x="30" y="36"/>
                  <a:pt x="30" y="36"/>
                  <a:pt x="30" y="36"/>
                </a:cubicBezTo>
                <a:cubicBezTo>
                  <a:pt x="30" y="36"/>
                  <a:pt x="31" y="36"/>
                  <a:pt x="31" y="36"/>
                </a:cubicBezTo>
                <a:cubicBezTo>
                  <a:pt x="33" y="36"/>
                  <a:pt x="37" y="37"/>
                  <a:pt x="40" y="40"/>
                </a:cubicBezTo>
                <a:cubicBezTo>
                  <a:pt x="42" y="42"/>
                  <a:pt x="43" y="45"/>
                  <a:pt x="43" y="4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0" name="Freeform 108"/>
          <p:cNvSpPr>
            <a:spLocks noEditPoints="1"/>
          </p:cNvSpPr>
          <p:nvPr/>
        </p:nvSpPr>
        <p:spPr bwMode="auto">
          <a:xfrm>
            <a:off x="1819275" y="2132013"/>
            <a:ext cx="158750" cy="139700"/>
          </a:xfrm>
          <a:custGeom>
            <a:avLst/>
            <a:gdLst>
              <a:gd name="T0" fmla="*/ 41 w 50"/>
              <a:gd name="T1" fmla="*/ 7 h 44"/>
              <a:gd name="T2" fmla="*/ 6 w 50"/>
              <a:gd name="T3" fmla="*/ 20 h 44"/>
              <a:gd name="T4" fmla="*/ 3 w 50"/>
              <a:gd name="T5" fmla="*/ 24 h 44"/>
              <a:gd name="T6" fmla="*/ 6 w 50"/>
              <a:gd name="T7" fmla="*/ 24 h 44"/>
              <a:gd name="T8" fmla="*/ 43 w 50"/>
              <a:gd name="T9" fmla="*/ 39 h 44"/>
              <a:gd name="T10" fmla="*/ 44 w 50"/>
              <a:gd name="T11" fmla="*/ 40 h 44"/>
              <a:gd name="T12" fmla="*/ 45 w 50"/>
              <a:gd name="T13" fmla="*/ 40 h 44"/>
              <a:gd name="T14" fmla="*/ 46 w 50"/>
              <a:gd name="T15" fmla="*/ 40 h 44"/>
              <a:gd name="T16" fmla="*/ 46 w 50"/>
              <a:gd name="T17" fmla="*/ 39 h 44"/>
              <a:gd name="T18" fmla="*/ 46 w 50"/>
              <a:gd name="T19" fmla="*/ 4 h 44"/>
              <a:gd name="T20" fmla="*/ 45 w 50"/>
              <a:gd name="T21" fmla="*/ 4 h 44"/>
              <a:gd name="T22" fmla="*/ 44 w 50"/>
              <a:gd name="T23" fmla="*/ 4 h 44"/>
              <a:gd name="T24" fmla="*/ 43 w 50"/>
              <a:gd name="T25" fmla="*/ 4 h 44"/>
              <a:gd name="T26" fmla="*/ 43 w 50"/>
              <a:gd name="T27" fmla="*/ 4 h 44"/>
              <a:gd name="T28" fmla="*/ 43 w 50"/>
              <a:gd name="T29" fmla="*/ 39 h 44"/>
              <a:gd name="T30" fmla="*/ 37 w 50"/>
              <a:gd name="T31" fmla="*/ 10 h 44"/>
              <a:gd name="T32" fmla="*/ 38 w 50"/>
              <a:gd name="T33" fmla="*/ 12 h 44"/>
              <a:gd name="T34" fmla="*/ 10 w 50"/>
              <a:gd name="T35" fmla="*/ 21 h 44"/>
              <a:gd name="T36" fmla="*/ 37 w 50"/>
              <a:gd name="T37" fmla="*/ 10 h 44"/>
              <a:gd name="T38" fmla="*/ 13 w 50"/>
              <a:gd name="T39" fmla="*/ 31 h 44"/>
              <a:gd name="T40" fmla="*/ 13 w 50"/>
              <a:gd name="T41" fmla="*/ 34 h 44"/>
              <a:gd name="T42" fmla="*/ 23 w 50"/>
              <a:gd name="T43" fmla="*/ 38 h 44"/>
              <a:gd name="T44" fmla="*/ 25 w 50"/>
              <a:gd name="T45" fmla="*/ 38 h 44"/>
              <a:gd name="T46" fmla="*/ 26 w 50"/>
              <a:gd name="T47" fmla="*/ 37 h 44"/>
              <a:gd name="T48" fmla="*/ 26 w 50"/>
              <a:gd name="T49" fmla="*/ 36 h 44"/>
              <a:gd name="T50" fmla="*/ 30 w 50"/>
              <a:gd name="T51" fmla="*/ 37 h 44"/>
              <a:gd name="T52" fmla="*/ 29 w 50"/>
              <a:gd name="T53" fmla="*/ 39 h 44"/>
              <a:gd name="T54" fmla="*/ 26 w 50"/>
              <a:gd name="T55" fmla="*/ 42 h 44"/>
              <a:gd name="T56" fmla="*/ 22 w 50"/>
              <a:gd name="T57" fmla="*/ 42 h 44"/>
              <a:gd name="T58" fmla="*/ 12 w 50"/>
              <a:gd name="T59" fmla="*/ 38 h 44"/>
              <a:gd name="T60" fmla="*/ 9 w 50"/>
              <a:gd name="T61" fmla="*/ 31 h 44"/>
              <a:gd name="T62" fmla="*/ 5 w 50"/>
              <a:gd name="T63" fmla="*/ 28 h 44"/>
              <a:gd name="T64" fmla="*/ 0 w 50"/>
              <a:gd name="T65" fmla="*/ 27 h 44"/>
              <a:gd name="T66" fmla="*/ 0 w 50"/>
              <a:gd name="T67" fmla="*/ 24 h 44"/>
              <a:gd name="T68" fmla="*/ 0 w 50"/>
              <a:gd name="T69" fmla="*/ 17 h 44"/>
              <a:gd name="T70" fmla="*/ 3 w 50"/>
              <a:gd name="T71" fmla="*/ 16 h 44"/>
              <a:gd name="T72" fmla="*/ 40 w 50"/>
              <a:gd name="T73" fmla="*/ 3 h 44"/>
              <a:gd name="T74" fmla="*/ 41 w 50"/>
              <a:gd name="T75" fmla="*/ 1 h 44"/>
              <a:gd name="T76" fmla="*/ 45 w 50"/>
              <a:gd name="T77" fmla="*/ 0 h 44"/>
              <a:gd name="T78" fmla="*/ 49 w 50"/>
              <a:gd name="T79" fmla="*/ 1 h 44"/>
              <a:gd name="T80" fmla="*/ 50 w 50"/>
              <a:gd name="T81" fmla="*/ 39 h 44"/>
              <a:gd name="T82" fmla="*/ 48 w 50"/>
              <a:gd name="T83" fmla="*/ 43 h 44"/>
              <a:gd name="T84" fmla="*/ 45 w 50"/>
              <a:gd name="T85" fmla="*/ 44 h 44"/>
              <a:gd name="T86" fmla="*/ 41 w 50"/>
              <a:gd name="T87" fmla="*/ 42 h 44"/>
              <a:gd name="T88" fmla="*/ 30 w 50"/>
              <a:gd name="T89" fmla="*/ 37 h 44"/>
              <a:gd name="T90" fmla="*/ 41 w 50"/>
              <a:gd name="T91" fmla="*/ 1 h 44"/>
              <a:gd name="T92" fmla="*/ 41 w 50"/>
              <a:gd name="T93" fmla="*/ 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4">
                <a:moveTo>
                  <a:pt x="41" y="37"/>
                </a:moveTo>
                <a:cubicBezTo>
                  <a:pt x="41" y="7"/>
                  <a:pt x="41" y="7"/>
                  <a:pt x="41" y="7"/>
                </a:cubicBezTo>
                <a:cubicBezTo>
                  <a:pt x="6" y="19"/>
                  <a:pt x="6" y="19"/>
                  <a:pt x="6" y="19"/>
                </a:cubicBezTo>
                <a:cubicBezTo>
                  <a:pt x="6" y="20"/>
                  <a:pt x="6" y="20"/>
                  <a:pt x="6" y="20"/>
                </a:cubicBezTo>
                <a:cubicBezTo>
                  <a:pt x="3" y="20"/>
                  <a:pt x="3" y="20"/>
                  <a:pt x="3" y="20"/>
                </a:cubicBezTo>
                <a:cubicBezTo>
                  <a:pt x="3" y="24"/>
                  <a:pt x="3" y="24"/>
                  <a:pt x="3" y="24"/>
                </a:cubicBezTo>
                <a:cubicBezTo>
                  <a:pt x="6" y="24"/>
                  <a:pt x="6" y="24"/>
                  <a:pt x="6" y="24"/>
                </a:cubicBezTo>
                <a:cubicBezTo>
                  <a:pt x="6" y="24"/>
                  <a:pt x="6" y="24"/>
                  <a:pt x="6" y="24"/>
                </a:cubicBezTo>
                <a:cubicBezTo>
                  <a:pt x="18" y="28"/>
                  <a:pt x="29" y="33"/>
                  <a:pt x="41" y="37"/>
                </a:cubicBezTo>
                <a:close/>
                <a:moveTo>
                  <a:pt x="43" y="39"/>
                </a:moveTo>
                <a:cubicBezTo>
                  <a:pt x="43" y="39"/>
                  <a:pt x="43" y="39"/>
                  <a:pt x="43" y="39"/>
                </a:cubicBezTo>
                <a:cubicBezTo>
                  <a:pt x="43" y="40"/>
                  <a:pt x="43" y="40"/>
                  <a:pt x="44" y="40"/>
                </a:cubicBezTo>
                <a:cubicBezTo>
                  <a:pt x="44" y="40"/>
                  <a:pt x="44" y="40"/>
                  <a:pt x="44" y="40"/>
                </a:cubicBezTo>
                <a:cubicBezTo>
                  <a:pt x="45" y="40"/>
                  <a:pt x="45" y="40"/>
                  <a:pt x="45" y="40"/>
                </a:cubicBezTo>
                <a:cubicBezTo>
                  <a:pt x="45" y="40"/>
                  <a:pt x="45" y="40"/>
                  <a:pt x="45" y="40"/>
                </a:cubicBezTo>
                <a:cubicBezTo>
                  <a:pt x="45" y="40"/>
                  <a:pt x="46" y="40"/>
                  <a:pt x="46" y="40"/>
                </a:cubicBezTo>
                <a:cubicBezTo>
                  <a:pt x="46" y="40"/>
                  <a:pt x="46" y="40"/>
                  <a:pt x="46" y="40"/>
                </a:cubicBezTo>
                <a:cubicBezTo>
                  <a:pt x="46" y="40"/>
                  <a:pt x="46" y="40"/>
                  <a:pt x="46" y="39"/>
                </a:cubicBezTo>
                <a:cubicBezTo>
                  <a:pt x="46" y="4"/>
                  <a:pt x="46" y="4"/>
                  <a:pt x="46" y="4"/>
                </a:cubicBezTo>
                <a:cubicBezTo>
                  <a:pt x="46" y="4"/>
                  <a:pt x="46" y="4"/>
                  <a:pt x="46" y="4"/>
                </a:cubicBezTo>
                <a:cubicBezTo>
                  <a:pt x="46" y="4"/>
                  <a:pt x="46" y="4"/>
                  <a:pt x="46" y="4"/>
                </a:cubicBezTo>
                <a:cubicBezTo>
                  <a:pt x="46" y="4"/>
                  <a:pt x="45" y="4"/>
                  <a:pt x="45" y="4"/>
                </a:cubicBezTo>
                <a:cubicBezTo>
                  <a:pt x="44" y="4"/>
                  <a:pt x="44" y="4"/>
                  <a:pt x="44" y="4"/>
                </a:cubicBezTo>
                <a:cubicBezTo>
                  <a:pt x="44" y="4"/>
                  <a:pt x="44" y="4"/>
                  <a:pt x="44" y="4"/>
                </a:cubicBezTo>
                <a:cubicBezTo>
                  <a:pt x="44" y="4"/>
                  <a:pt x="44" y="4"/>
                  <a:pt x="44" y="4"/>
                </a:cubicBezTo>
                <a:cubicBezTo>
                  <a:pt x="43" y="4"/>
                  <a:pt x="43" y="4"/>
                  <a:pt x="43" y="4"/>
                </a:cubicBezTo>
                <a:cubicBezTo>
                  <a:pt x="43" y="4"/>
                  <a:pt x="43" y="4"/>
                  <a:pt x="43" y="4"/>
                </a:cubicBezTo>
                <a:cubicBezTo>
                  <a:pt x="43" y="4"/>
                  <a:pt x="43" y="4"/>
                  <a:pt x="43" y="4"/>
                </a:cubicBezTo>
                <a:cubicBezTo>
                  <a:pt x="43" y="5"/>
                  <a:pt x="43" y="5"/>
                  <a:pt x="43" y="5"/>
                </a:cubicBezTo>
                <a:cubicBezTo>
                  <a:pt x="43" y="16"/>
                  <a:pt x="43" y="28"/>
                  <a:pt x="43" y="39"/>
                </a:cubicBezTo>
                <a:close/>
                <a:moveTo>
                  <a:pt x="37" y="10"/>
                </a:moveTo>
                <a:cubicBezTo>
                  <a:pt x="37" y="10"/>
                  <a:pt x="37" y="10"/>
                  <a:pt x="37" y="10"/>
                </a:cubicBezTo>
                <a:cubicBezTo>
                  <a:pt x="38" y="10"/>
                  <a:pt x="39" y="10"/>
                  <a:pt x="39" y="11"/>
                </a:cubicBezTo>
                <a:cubicBezTo>
                  <a:pt x="39" y="11"/>
                  <a:pt x="39" y="12"/>
                  <a:pt x="38" y="12"/>
                </a:cubicBezTo>
                <a:cubicBezTo>
                  <a:pt x="11" y="22"/>
                  <a:pt x="11" y="22"/>
                  <a:pt x="11" y="22"/>
                </a:cubicBezTo>
                <a:cubicBezTo>
                  <a:pt x="11" y="22"/>
                  <a:pt x="10" y="22"/>
                  <a:pt x="10" y="21"/>
                </a:cubicBezTo>
                <a:cubicBezTo>
                  <a:pt x="10" y="21"/>
                  <a:pt x="10" y="20"/>
                  <a:pt x="11" y="20"/>
                </a:cubicBezTo>
                <a:cubicBezTo>
                  <a:pt x="37" y="10"/>
                  <a:pt x="37" y="10"/>
                  <a:pt x="37" y="10"/>
                </a:cubicBezTo>
                <a:close/>
                <a:moveTo>
                  <a:pt x="13" y="31"/>
                </a:moveTo>
                <a:cubicBezTo>
                  <a:pt x="13" y="31"/>
                  <a:pt x="13" y="31"/>
                  <a:pt x="13" y="31"/>
                </a:cubicBezTo>
                <a:cubicBezTo>
                  <a:pt x="13" y="33"/>
                  <a:pt x="13" y="33"/>
                  <a:pt x="13" y="33"/>
                </a:cubicBezTo>
                <a:cubicBezTo>
                  <a:pt x="13" y="33"/>
                  <a:pt x="13" y="33"/>
                  <a:pt x="13" y="34"/>
                </a:cubicBezTo>
                <a:cubicBezTo>
                  <a:pt x="13" y="34"/>
                  <a:pt x="13" y="35"/>
                  <a:pt x="14" y="35"/>
                </a:cubicBezTo>
                <a:cubicBezTo>
                  <a:pt x="23" y="38"/>
                  <a:pt x="23" y="38"/>
                  <a:pt x="23" y="38"/>
                </a:cubicBezTo>
                <a:cubicBezTo>
                  <a:pt x="23" y="38"/>
                  <a:pt x="24" y="38"/>
                  <a:pt x="24" y="38"/>
                </a:cubicBezTo>
                <a:cubicBezTo>
                  <a:pt x="24" y="39"/>
                  <a:pt x="24" y="39"/>
                  <a:pt x="25" y="38"/>
                </a:cubicBezTo>
                <a:cubicBezTo>
                  <a:pt x="25" y="38"/>
                  <a:pt x="25" y="38"/>
                  <a:pt x="25" y="38"/>
                </a:cubicBezTo>
                <a:cubicBezTo>
                  <a:pt x="25" y="38"/>
                  <a:pt x="26" y="38"/>
                  <a:pt x="26" y="37"/>
                </a:cubicBezTo>
                <a:cubicBezTo>
                  <a:pt x="26" y="37"/>
                  <a:pt x="26" y="37"/>
                  <a:pt x="26" y="37"/>
                </a:cubicBezTo>
                <a:cubicBezTo>
                  <a:pt x="26" y="36"/>
                  <a:pt x="26" y="36"/>
                  <a:pt x="26" y="36"/>
                </a:cubicBezTo>
                <a:cubicBezTo>
                  <a:pt x="13" y="31"/>
                  <a:pt x="13" y="31"/>
                  <a:pt x="13" y="31"/>
                </a:cubicBezTo>
                <a:close/>
                <a:moveTo>
                  <a:pt x="30" y="37"/>
                </a:moveTo>
                <a:cubicBezTo>
                  <a:pt x="30" y="37"/>
                  <a:pt x="30" y="37"/>
                  <a:pt x="30" y="37"/>
                </a:cubicBezTo>
                <a:cubicBezTo>
                  <a:pt x="29" y="39"/>
                  <a:pt x="29" y="39"/>
                  <a:pt x="29" y="39"/>
                </a:cubicBezTo>
                <a:cubicBezTo>
                  <a:pt x="29" y="39"/>
                  <a:pt x="29" y="39"/>
                  <a:pt x="29" y="39"/>
                </a:cubicBezTo>
                <a:cubicBezTo>
                  <a:pt x="29" y="40"/>
                  <a:pt x="28" y="41"/>
                  <a:pt x="26" y="42"/>
                </a:cubicBezTo>
                <a:cubicBezTo>
                  <a:pt x="26" y="42"/>
                  <a:pt x="26" y="42"/>
                  <a:pt x="26" y="42"/>
                </a:cubicBezTo>
                <a:cubicBezTo>
                  <a:pt x="25" y="42"/>
                  <a:pt x="24" y="43"/>
                  <a:pt x="22" y="42"/>
                </a:cubicBezTo>
                <a:cubicBezTo>
                  <a:pt x="22" y="42"/>
                  <a:pt x="22" y="42"/>
                  <a:pt x="22" y="42"/>
                </a:cubicBezTo>
                <a:cubicBezTo>
                  <a:pt x="12" y="38"/>
                  <a:pt x="12" y="38"/>
                  <a:pt x="12" y="38"/>
                </a:cubicBezTo>
                <a:cubicBezTo>
                  <a:pt x="11" y="38"/>
                  <a:pt x="10" y="37"/>
                  <a:pt x="9" y="36"/>
                </a:cubicBezTo>
                <a:cubicBezTo>
                  <a:pt x="9" y="34"/>
                  <a:pt x="9" y="33"/>
                  <a:pt x="9" y="31"/>
                </a:cubicBezTo>
                <a:cubicBezTo>
                  <a:pt x="10" y="29"/>
                  <a:pt x="10" y="29"/>
                  <a:pt x="10" y="29"/>
                </a:cubicBezTo>
                <a:cubicBezTo>
                  <a:pt x="5" y="28"/>
                  <a:pt x="5" y="28"/>
                  <a:pt x="5" y="28"/>
                </a:cubicBezTo>
                <a:cubicBezTo>
                  <a:pt x="3" y="28"/>
                  <a:pt x="3" y="28"/>
                  <a:pt x="3" y="28"/>
                </a:cubicBezTo>
                <a:cubicBezTo>
                  <a:pt x="2" y="28"/>
                  <a:pt x="1" y="27"/>
                  <a:pt x="0" y="27"/>
                </a:cubicBezTo>
                <a:cubicBezTo>
                  <a:pt x="0" y="27"/>
                  <a:pt x="0" y="27"/>
                  <a:pt x="0" y="27"/>
                </a:cubicBezTo>
                <a:cubicBezTo>
                  <a:pt x="0" y="26"/>
                  <a:pt x="0" y="25"/>
                  <a:pt x="0" y="24"/>
                </a:cubicBezTo>
                <a:cubicBezTo>
                  <a:pt x="0" y="19"/>
                  <a:pt x="0" y="19"/>
                  <a:pt x="0" y="19"/>
                </a:cubicBezTo>
                <a:cubicBezTo>
                  <a:pt x="0" y="18"/>
                  <a:pt x="0" y="17"/>
                  <a:pt x="0" y="17"/>
                </a:cubicBezTo>
                <a:cubicBezTo>
                  <a:pt x="1" y="17"/>
                  <a:pt x="1" y="17"/>
                  <a:pt x="1" y="17"/>
                </a:cubicBezTo>
                <a:cubicBezTo>
                  <a:pt x="1" y="16"/>
                  <a:pt x="2" y="16"/>
                  <a:pt x="3" y="16"/>
                </a:cubicBezTo>
                <a:cubicBezTo>
                  <a:pt x="5" y="16"/>
                  <a:pt x="5" y="16"/>
                  <a:pt x="5" y="16"/>
                </a:cubicBezTo>
                <a:cubicBezTo>
                  <a:pt x="40" y="3"/>
                  <a:pt x="40" y="3"/>
                  <a:pt x="40" y="3"/>
                </a:cubicBezTo>
                <a:cubicBezTo>
                  <a:pt x="40" y="2"/>
                  <a:pt x="40" y="2"/>
                  <a:pt x="41" y="1"/>
                </a:cubicBezTo>
                <a:cubicBezTo>
                  <a:pt x="41" y="1"/>
                  <a:pt x="41" y="1"/>
                  <a:pt x="41" y="1"/>
                </a:cubicBezTo>
                <a:cubicBezTo>
                  <a:pt x="42" y="0"/>
                  <a:pt x="43" y="0"/>
                  <a:pt x="44" y="0"/>
                </a:cubicBezTo>
                <a:cubicBezTo>
                  <a:pt x="45" y="0"/>
                  <a:pt x="45" y="0"/>
                  <a:pt x="45" y="0"/>
                </a:cubicBezTo>
                <a:cubicBezTo>
                  <a:pt x="47" y="0"/>
                  <a:pt x="48" y="0"/>
                  <a:pt x="48" y="1"/>
                </a:cubicBezTo>
                <a:cubicBezTo>
                  <a:pt x="49" y="1"/>
                  <a:pt x="49" y="1"/>
                  <a:pt x="49" y="1"/>
                </a:cubicBezTo>
                <a:cubicBezTo>
                  <a:pt x="49" y="2"/>
                  <a:pt x="50" y="3"/>
                  <a:pt x="50" y="4"/>
                </a:cubicBezTo>
                <a:cubicBezTo>
                  <a:pt x="50" y="39"/>
                  <a:pt x="50" y="39"/>
                  <a:pt x="50" y="39"/>
                </a:cubicBezTo>
                <a:cubicBezTo>
                  <a:pt x="50" y="41"/>
                  <a:pt x="49" y="42"/>
                  <a:pt x="48" y="42"/>
                </a:cubicBezTo>
                <a:cubicBezTo>
                  <a:pt x="48" y="43"/>
                  <a:pt x="48" y="43"/>
                  <a:pt x="48" y="43"/>
                </a:cubicBezTo>
                <a:cubicBezTo>
                  <a:pt x="48" y="43"/>
                  <a:pt x="46" y="44"/>
                  <a:pt x="45" y="44"/>
                </a:cubicBezTo>
                <a:cubicBezTo>
                  <a:pt x="45" y="44"/>
                  <a:pt x="45" y="44"/>
                  <a:pt x="45" y="44"/>
                </a:cubicBezTo>
                <a:cubicBezTo>
                  <a:pt x="44" y="44"/>
                  <a:pt x="44" y="44"/>
                  <a:pt x="44" y="44"/>
                </a:cubicBezTo>
                <a:cubicBezTo>
                  <a:pt x="43" y="44"/>
                  <a:pt x="42" y="43"/>
                  <a:pt x="41" y="42"/>
                </a:cubicBezTo>
                <a:cubicBezTo>
                  <a:pt x="40" y="42"/>
                  <a:pt x="40" y="41"/>
                  <a:pt x="40" y="40"/>
                </a:cubicBezTo>
                <a:cubicBezTo>
                  <a:pt x="30" y="37"/>
                  <a:pt x="30" y="37"/>
                  <a:pt x="30" y="37"/>
                </a:cubicBezTo>
                <a:close/>
                <a:moveTo>
                  <a:pt x="41" y="1"/>
                </a:moveTo>
                <a:cubicBezTo>
                  <a:pt x="41" y="1"/>
                  <a:pt x="41" y="1"/>
                  <a:pt x="41" y="1"/>
                </a:cubicBezTo>
                <a:cubicBezTo>
                  <a:pt x="42" y="0"/>
                  <a:pt x="43" y="0"/>
                  <a:pt x="44" y="1"/>
                </a:cubicBezTo>
                <a:cubicBezTo>
                  <a:pt x="41" y="1"/>
                  <a:pt x="41" y="1"/>
                  <a:pt x="41" y="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1" name="Freeform 109"/>
          <p:cNvSpPr>
            <a:spLocks noEditPoints="1"/>
          </p:cNvSpPr>
          <p:nvPr/>
        </p:nvSpPr>
        <p:spPr bwMode="auto">
          <a:xfrm>
            <a:off x="3222625" y="1812925"/>
            <a:ext cx="161925" cy="146050"/>
          </a:xfrm>
          <a:custGeom>
            <a:avLst/>
            <a:gdLst>
              <a:gd name="T0" fmla="*/ 19 w 51"/>
              <a:gd name="T1" fmla="*/ 20 h 46"/>
              <a:gd name="T2" fmla="*/ 19 w 51"/>
              <a:gd name="T3" fmla="*/ 25 h 46"/>
              <a:gd name="T4" fmla="*/ 14 w 51"/>
              <a:gd name="T5" fmla="*/ 25 h 46"/>
              <a:gd name="T6" fmla="*/ 14 w 51"/>
              <a:gd name="T7" fmla="*/ 20 h 46"/>
              <a:gd name="T8" fmla="*/ 26 w 51"/>
              <a:gd name="T9" fmla="*/ 0 h 46"/>
              <a:gd name="T10" fmla="*/ 43 w 51"/>
              <a:gd name="T11" fmla="*/ 7 h 46"/>
              <a:gd name="T12" fmla="*/ 43 w 51"/>
              <a:gd name="T13" fmla="*/ 38 h 46"/>
              <a:gd name="T14" fmla="*/ 20 w 51"/>
              <a:gd name="T15" fmla="*/ 43 h 46"/>
              <a:gd name="T16" fmla="*/ 9 w 51"/>
              <a:gd name="T17" fmla="*/ 45 h 46"/>
              <a:gd name="T18" fmla="*/ 7 w 51"/>
              <a:gd name="T19" fmla="*/ 46 h 46"/>
              <a:gd name="T20" fmla="*/ 4 w 51"/>
              <a:gd name="T21" fmla="*/ 43 h 46"/>
              <a:gd name="T22" fmla="*/ 4 w 51"/>
              <a:gd name="T23" fmla="*/ 42 h 46"/>
              <a:gd name="T24" fmla="*/ 2 w 51"/>
              <a:gd name="T25" fmla="*/ 30 h 46"/>
              <a:gd name="T26" fmla="*/ 8 w 51"/>
              <a:gd name="T27" fmla="*/ 7 h 46"/>
              <a:gd name="T28" fmla="*/ 41 w 51"/>
              <a:gd name="T29" fmla="*/ 10 h 46"/>
              <a:gd name="T30" fmla="*/ 26 w 51"/>
              <a:gd name="T31" fmla="*/ 4 h 46"/>
              <a:gd name="T32" fmla="*/ 4 w 51"/>
              <a:gd name="T33" fmla="*/ 22 h 46"/>
              <a:gd name="T34" fmla="*/ 9 w 51"/>
              <a:gd name="T35" fmla="*/ 33 h 46"/>
              <a:gd name="T36" fmla="*/ 8 w 51"/>
              <a:gd name="T37" fmla="*/ 41 h 46"/>
              <a:gd name="T38" fmla="*/ 15 w 51"/>
              <a:gd name="T39" fmla="*/ 38 h 46"/>
              <a:gd name="T40" fmla="*/ 26 w 51"/>
              <a:gd name="T41" fmla="*/ 40 h 46"/>
              <a:gd name="T42" fmla="*/ 47 w 51"/>
              <a:gd name="T43" fmla="*/ 22 h 46"/>
              <a:gd name="T44" fmla="*/ 17 w 51"/>
              <a:gd name="T45" fmla="*/ 21 h 46"/>
              <a:gd name="T46" fmla="*/ 16 w 51"/>
              <a:gd name="T47" fmla="*/ 21 h 46"/>
              <a:gd name="T48" fmla="*/ 15 w 51"/>
              <a:gd name="T49" fmla="*/ 22 h 46"/>
              <a:gd name="T50" fmla="*/ 16 w 51"/>
              <a:gd name="T51" fmla="*/ 24 h 46"/>
              <a:gd name="T52" fmla="*/ 18 w 51"/>
              <a:gd name="T53" fmla="*/ 22 h 46"/>
              <a:gd name="T54" fmla="*/ 26 w 51"/>
              <a:gd name="T55" fmla="*/ 19 h 46"/>
              <a:gd name="T56" fmla="*/ 28 w 51"/>
              <a:gd name="T57" fmla="*/ 20 h 46"/>
              <a:gd name="T58" fmla="*/ 28 w 51"/>
              <a:gd name="T59" fmla="*/ 25 h 46"/>
              <a:gd name="T60" fmla="*/ 23 w 51"/>
              <a:gd name="T61" fmla="*/ 25 h 46"/>
              <a:gd name="T62" fmla="*/ 23 w 51"/>
              <a:gd name="T63" fmla="*/ 20 h 46"/>
              <a:gd name="T64" fmla="*/ 26 w 51"/>
              <a:gd name="T65" fmla="*/ 21 h 46"/>
              <a:gd name="T66" fmla="*/ 26 w 51"/>
              <a:gd name="T67" fmla="*/ 21 h 46"/>
              <a:gd name="T68" fmla="*/ 24 w 51"/>
              <a:gd name="T69" fmla="*/ 22 h 46"/>
              <a:gd name="T70" fmla="*/ 26 w 51"/>
              <a:gd name="T71" fmla="*/ 24 h 46"/>
              <a:gd name="T72" fmla="*/ 27 w 51"/>
              <a:gd name="T73" fmla="*/ 22 h 46"/>
              <a:gd name="T74" fmla="*/ 35 w 51"/>
              <a:gd name="T75" fmla="*/ 19 h 46"/>
              <a:gd name="T76" fmla="*/ 37 w 51"/>
              <a:gd name="T77" fmla="*/ 20 h 46"/>
              <a:gd name="T78" fmla="*/ 37 w 51"/>
              <a:gd name="T79" fmla="*/ 25 h 46"/>
              <a:gd name="T80" fmla="*/ 32 w 51"/>
              <a:gd name="T81" fmla="*/ 25 h 46"/>
              <a:gd name="T82" fmla="*/ 32 w 51"/>
              <a:gd name="T83" fmla="*/ 20 h 46"/>
              <a:gd name="T84" fmla="*/ 36 w 51"/>
              <a:gd name="T85" fmla="*/ 21 h 46"/>
              <a:gd name="T86" fmla="*/ 35 w 51"/>
              <a:gd name="T87" fmla="*/ 21 h 46"/>
              <a:gd name="T88" fmla="*/ 33 w 51"/>
              <a:gd name="T89" fmla="*/ 22 h 46"/>
              <a:gd name="T90" fmla="*/ 35 w 51"/>
              <a:gd name="T91" fmla="*/ 24 h 46"/>
              <a:gd name="T92" fmla="*/ 36 w 51"/>
              <a:gd name="T93"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46">
                <a:moveTo>
                  <a:pt x="16" y="19"/>
                </a:moveTo>
                <a:cubicBezTo>
                  <a:pt x="17" y="19"/>
                  <a:pt x="18" y="19"/>
                  <a:pt x="19" y="20"/>
                </a:cubicBezTo>
                <a:cubicBezTo>
                  <a:pt x="19" y="20"/>
                  <a:pt x="20" y="21"/>
                  <a:pt x="20" y="22"/>
                </a:cubicBezTo>
                <a:cubicBezTo>
                  <a:pt x="20" y="23"/>
                  <a:pt x="19" y="24"/>
                  <a:pt x="19" y="25"/>
                </a:cubicBezTo>
                <a:cubicBezTo>
                  <a:pt x="18" y="26"/>
                  <a:pt x="17" y="26"/>
                  <a:pt x="16" y="26"/>
                </a:cubicBezTo>
                <a:cubicBezTo>
                  <a:pt x="15" y="26"/>
                  <a:pt x="14" y="26"/>
                  <a:pt x="14" y="25"/>
                </a:cubicBezTo>
                <a:cubicBezTo>
                  <a:pt x="13" y="24"/>
                  <a:pt x="13" y="23"/>
                  <a:pt x="13" y="22"/>
                </a:cubicBezTo>
                <a:cubicBezTo>
                  <a:pt x="13" y="21"/>
                  <a:pt x="13" y="20"/>
                  <a:pt x="14" y="20"/>
                </a:cubicBezTo>
                <a:cubicBezTo>
                  <a:pt x="14" y="19"/>
                  <a:pt x="15" y="19"/>
                  <a:pt x="16" y="19"/>
                </a:cubicBezTo>
                <a:close/>
                <a:moveTo>
                  <a:pt x="26" y="0"/>
                </a:moveTo>
                <a:cubicBezTo>
                  <a:pt x="26" y="0"/>
                  <a:pt x="26" y="0"/>
                  <a:pt x="26" y="0"/>
                </a:cubicBezTo>
                <a:cubicBezTo>
                  <a:pt x="32" y="0"/>
                  <a:pt x="39" y="3"/>
                  <a:pt x="43" y="7"/>
                </a:cubicBezTo>
                <a:cubicBezTo>
                  <a:pt x="48" y="11"/>
                  <a:pt x="51" y="16"/>
                  <a:pt x="51" y="22"/>
                </a:cubicBezTo>
                <a:cubicBezTo>
                  <a:pt x="51" y="28"/>
                  <a:pt x="48" y="34"/>
                  <a:pt x="43" y="38"/>
                </a:cubicBezTo>
                <a:cubicBezTo>
                  <a:pt x="39" y="42"/>
                  <a:pt x="32" y="44"/>
                  <a:pt x="26" y="44"/>
                </a:cubicBezTo>
                <a:cubicBezTo>
                  <a:pt x="23" y="44"/>
                  <a:pt x="21" y="44"/>
                  <a:pt x="20" y="43"/>
                </a:cubicBezTo>
                <a:cubicBezTo>
                  <a:pt x="18" y="43"/>
                  <a:pt x="16" y="43"/>
                  <a:pt x="15" y="42"/>
                </a:cubicBezTo>
                <a:cubicBezTo>
                  <a:pt x="9" y="45"/>
                  <a:pt x="9" y="45"/>
                  <a:pt x="9" y="45"/>
                </a:cubicBezTo>
                <a:cubicBezTo>
                  <a:pt x="8" y="46"/>
                  <a:pt x="7" y="46"/>
                  <a:pt x="7" y="46"/>
                </a:cubicBezTo>
                <a:cubicBezTo>
                  <a:pt x="7" y="46"/>
                  <a:pt x="7" y="46"/>
                  <a:pt x="7" y="46"/>
                </a:cubicBezTo>
                <a:cubicBezTo>
                  <a:pt x="6" y="46"/>
                  <a:pt x="6" y="45"/>
                  <a:pt x="5" y="45"/>
                </a:cubicBezTo>
                <a:cubicBezTo>
                  <a:pt x="5" y="45"/>
                  <a:pt x="4" y="44"/>
                  <a:pt x="4" y="43"/>
                </a:cubicBezTo>
                <a:cubicBezTo>
                  <a:pt x="4" y="43"/>
                  <a:pt x="4" y="43"/>
                  <a:pt x="4" y="43"/>
                </a:cubicBezTo>
                <a:cubicBezTo>
                  <a:pt x="4" y="43"/>
                  <a:pt x="4" y="42"/>
                  <a:pt x="4" y="42"/>
                </a:cubicBezTo>
                <a:cubicBezTo>
                  <a:pt x="5" y="35"/>
                  <a:pt x="5" y="35"/>
                  <a:pt x="5" y="35"/>
                </a:cubicBezTo>
                <a:cubicBezTo>
                  <a:pt x="4" y="33"/>
                  <a:pt x="3" y="32"/>
                  <a:pt x="2" y="30"/>
                </a:cubicBezTo>
                <a:cubicBezTo>
                  <a:pt x="1" y="27"/>
                  <a:pt x="0" y="25"/>
                  <a:pt x="0" y="22"/>
                </a:cubicBezTo>
                <a:cubicBezTo>
                  <a:pt x="0" y="16"/>
                  <a:pt x="3" y="11"/>
                  <a:pt x="8" y="7"/>
                </a:cubicBezTo>
                <a:cubicBezTo>
                  <a:pt x="12" y="3"/>
                  <a:pt x="19" y="0"/>
                  <a:pt x="26" y="0"/>
                </a:cubicBezTo>
                <a:close/>
                <a:moveTo>
                  <a:pt x="41" y="10"/>
                </a:moveTo>
                <a:cubicBezTo>
                  <a:pt x="41" y="10"/>
                  <a:pt x="41" y="10"/>
                  <a:pt x="41" y="10"/>
                </a:cubicBezTo>
                <a:cubicBezTo>
                  <a:pt x="37" y="6"/>
                  <a:pt x="31" y="4"/>
                  <a:pt x="26" y="4"/>
                </a:cubicBezTo>
                <a:cubicBezTo>
                  <a:pt x="20" y="4"/>
                  <a:pt x="14" y="6"/>
                  <a:pt x="10" y="10"/>
                </a:cubicBezTo>
                <a:cubicBezTo>
                  <a:pt x="7" y="13"/>
                  <a:pt x="4" y="17"/>
                  <a:pt x="4" y="22"/>
                </a:cubicBezTo>
                <a:cubicBezTo>
                  <a:pt x="4" y="24"/>
                  <a:pt x="5" y="26"/>
                  <a:pt x="5" y="28"/>
                </a:cubicBezTo>
                <a:cubicBezTo>
                  <a:pt x="6" y="30"/>
                  <a:pt x="7" y="32"/>
                  <a:pt x="9" y="33"/>
                </a:cubicBezTo>
                <a:cubicBezTo>
                  <a:pt x="9" y="34"/>
                  <a:pt x="9" y="34"/>
                  <a:pt x="9" y="35"/>
                </a:cubicBezTo>
                <a:cubicBezTo>
                  <a:pt x="8" y="41"/>
                  <a:pt x="8" y="41"/>
                  <a:pt x="8" y="41"/>
                </a:cubicBezTo>
                <a:cubicBezTo>
                  <a:pt x="14" y="38"/>
                  <a:pt x="14" y="38"/>
                  <a:pt x="14" y="38"/>
                </a:cubicBezTo>
                <a:cubicBezTo>
                  <a:pt x="14" y="38"/>
                  <a:pt x="15" y="38"/>
                  <a:pt x="15" y="38"/>
                </a:cubicBezTo>
                <a:cubicBezTo>
                  <a:pt x="17" y="39"/>
                  <a:pt x="19" y="39"/>
                  <a:pt x="20" y="40"/>
                </a:cubicBezTo>
                <a:cubicBezTo>
                  <a:pt x="22" y="40"/>
                  <a:pt x="24" y="40"/>
                  <a:pt x="26" y="40"/>
                </a:cubicBezTo>
                <a:cubicBezTo>
                  <a:pt x="31" y="40"/>
                  <a:pt x="37" y="38"/>
                  <a:pt x="41" y="35"/>
                </a:cubicBezTo>
                <a:cubicBezTo>
                  <a:pt x="44" y="32"/>
                  <a:pt x="47" y="27"/>
                  <a:pt x="47" y="22"/>
                </a:cubicBezTo>
                <a:cubicBezTo>
                  <a:pt x="47" y="17"/>
                  <a:pt x="44" y="13"/>
                  <a:pt x="41" y="10"/>
                </a:cubicBezTo>
                <a:close/>
                <a:moveTo>
                  <a:pt x="17" y="21"/>
                </a:moveTo>
                <a:cubicBezTo>
                  <a:pt x="17" y="21"/>
                  <a:pt x="17" y="21"/>
                  <a:pt x="17" y="21"/>
                </a:cubicBezTo>
                <a:cubicBezTo>
                  <a:pt x="17" y="21"/>
                  <a:pt x="17" y="21"/>
                  <a:pt x="16" y="21"/>
                </a:cubicBezTo>
                <a:cubicBezTo>
                  <a:pt x="16" y="21"/>
                  <a:pt x="16" y="21"/>
                  <a:pt x="15" y="21"/>
                </a:cubicBezTo>
                <a:cubicBezTo>
                  <a:pt x="15" y="22"/>
                  <a:pt x="15" y="22"/>
                  <a:pt x="15" y="22"/>
                </a:cubicBezTo>
                <a:cubicBezTo>
                  <a:pt x="15" y="23"/>
                  <a:pt x="15" y="23"/>
                  <a:pt x="15" y="23"/>
                </a:cubicBezTo>
                <a:cubicBezTo>
                  <a:pt x="16" y="23"/>
                  <a:pt x="16" y="24"/>
                  <a:pt x="16" y="24"/>
                </a:cubicBezTo>
                <a:cubicBezTo>
                  <a:pt x="17" y="24"/>
                  <a:pt x="17" y="23"/>
                  <a:pt x="17" y="23"/>
                </a:cubicBezTo>
                <a:cubicBezTo>
                  <a:pt x="17" y="23"/>
                  <a:pt x="18" y="23"/>
                  <a:pt x="18" y="22"/>
                </a:cubicBezTo>
                <a:cubicBezTo>
                  <a:pt x="18" y="22"/>
                  <a:pt x="17" y="22"/>
                  <a:pt x="17" y="21"/>
                </a:cubicBezTo>
                <a:close/>
                <a:moveTo>
                  <a:pt x="26" y="19"/>
                </a:moveTo>
                <a:cubicBezTo>
                  <a:pt x="26" y="19"/>
                  <a:pt x="26" y="19"/>
                  <a:pt x="26" y="19"/>
                </a:cubicBezTo>
                <a:cubicBezTo>
                  <a:pt x="27" y="19"/>
                  <a:pt x="27" y="19"/>
                  <a:pt x="28" y="20"/>
                </a:cubicBezTo>
                <a:cubicBezTo>
                  <a:pt x="29" y="20"/>
                  <a:pt x="29" y="21"/>
                  <a:pt x="29" y="22"/>
                </a:cubicBezTo>
                <a:cubicBezTo>
                  <a:pt x="29" y="23"/>
                  <a:pt x="29" y="24"/>
                  <a:pt x="28" y="25"/>
                </a:cubicBezTo>
                <a:cubicBezTo>
                  <a:pt x="27" y="26"/>
                  <a:pt x="27" y="26"/>
                  <a:pt x="26" y="26"/>
                </a:cubicBezTo>
                <a:cubicBezTo>
                  <a:pt x="24" y="26"/>
                  <a:pt x="24" y="26"/>
                  <a:pt x="23" y="25"/>
                </a:cubicBezTo>
                <a:cubicBezTo>
                  <a:pt x="22" y="24"/>
                  <a:pt x="22" y="23"/>
                  <a:pt x="22" y="22"/>
                </a:cubicBezTo>
                <a:cubicBezTo>
                  <a:pt x="22" y="21"/>
                  <a:pt x="22" y="20"/>
                  <a:pt x="23" y="20"/>
                </a:cubicBezTo>
                <a:cubicBezTo>
                  <a:pt x="24" y="19"/>
                  <a:pt x="24" y="19"/>
                  <a:pt x="26" y="19"/>
                </a:cubicBezTo>
                <a:close/>
                <a:moveTo>
                  <a:pt x="26" y="21"/>
                </a:moveTo>
                <a:cubicBezTo>
                  <a:pt x="26" y="21"/>
                  <a:pt x="26" y="21"/>
                  <a:pt x="26" y="21"/>
                </a:cubicBezTo>
                <a:cubicBezTo>
                  <a:pt x="26" y="21"/>
                  <a:pt x="26" y="21"/>
                  <a:pt x="26" y="21"/>
                </a:cubicBezTo>
                <a:cubicBezTo>
                  <a:pt x="25" y="21"/>
                  <a:pt x="25" y="21"/>
                  <a:pt x="25" y="21"/>
                </a:cubicBezTo>
                <a:cubicBezTo>
                  <a:pt x="24" y="22"/>
                  <a:pt x="24" y="22"/>
                  <a:pt x="24" y="22"/>
                </a:cubicBezTo>
                <a:cubicBezTo>
                  <a:pt x="24" y="23"/>
                  <a:pt x="24" y="23"/>
                  <a:pt x="25" y="23"/>
                </a:cubicBezTo>
                <a:cubicBezTo>
                  <a:pt x="25" y="23"/>
                  <a:pt x="25" y="24"/>
                  <a:pt x="26" y="24"/>
                </a:cubicBezTo>
                <a:cubicBezTo>
                  <a:pt x="26" y="24"/>
                  <a:pt x="26" y="23"/>
                  <a:pt x="26" y="23"/>
                </a:cubicBezTo>
                <a:cubicBezTo>
                  <a:pt x="27" y="23"/>
                  <a:pt x="27" y="23"/>
                  <a:pt x="27" y="22"/>
                </a:cubicBezTo>
                <a:cubicBezTo>
                  <a:pt x="27" y="22"/>
                  <a:pt x="27" y="22"/>
                  <a:pt x="26" y="21"/>
                </a:cubicBezTo>
                <a:close/>
                <a:moveTo>
                  <a:pt x="35" y="19"/>
                </a:moveTo>
                <a:cubicBezTo>
                  <a:pt x="35" y="19"/>
                  <a:pt x="35" y="19"/>
                  <a:pt x="35" y="19"/>
                </a:cubicBezTo>
                <a:cubicBezTo>
                  <a:pt x="36" y="19"/>
                  <a:pt x="37" y="19"/>
                  <a:pt x="37" y="20"/>
                </a:cubicBezTo>
                <a:cubicBezTo>
                  <a:pt x="38" y="20"/>
                  <a:pt x="38" y="21"/>
                  <a:pt x="38" y="22"/>
                </a:cubicBezTo>
                <a:cubicBezTo>
                  <a:pt x="38" y="23"/>
                  <a:pt x="38" y="24"/>
                  <a:pt x="37" y="25"/>
                </a:cubicBezTo>
                <a:cubicBezTo>
                  <a:pt x="37" y="26"/>
                  <a:pt x="36" y="26"/>
                  <a:pt x="35" y="26"/>
                </a:cubicBezTo>
                <a:cubicBezTo>
                  <a:pt x="34" y="26"/>
                  <a:pt x="33" y="26"/>
                  <a:pt x="32" y="25"/>
                </a:cubicBezTo>
                <a:cubicBezTo>
                  <a:pt x="32" y="24"/>
                  <a:pt x="31" y="23"/>
                  <a:pt x="31" y="22"/>
                </a:cubicBezTo>
                <a:cubicBezTo>
                  <a:pt x="31" y="21"/>
                  <a:pt x="32" y="20"/>
                  <a:pt x="32" y="20"/>
                </a:cubicBezTo>
                <a:cubicBezTo>
                  <a:pt x="33" y="19"/>
                  <a:pt x="34" y="19"/>
                  <a:pt x="35" y="19"/>
                </a:cubicBezTo>
                <a:close/>
                <a:moveTo>
                  <a:pt x="36" y="21"/>
                </a:moveTo>
                <a:cubicBezTo>
                  <a:pt x="36" y="21"/>
                  <a:pt x="36" y="21"/>
                  <a:pt x="36" y="21"/>
                </a:cubicBezTo>
                <a:cubicBezTo>
                  <a:pt x="35" y="21"/>
                  <a:pt x="35" y="21"/>
                  <a:pt x="35" y="21"/>
                </a:cubicBezTo>
                <a:cubicBezTo>
                  <a:pt x="34" y="21"/>
                  <a:pt x="34" y="21"/>
                  <a:pt x="34" y="21"/>
                </a:cubicBezTo>
                <a:cubicBezTo>
                  <a:pt x="34" y="22"/>
                  <a:pt x="33" y="22"/>
                  <a:pt x="33" y="22"/>
                </a:cubicBezTo>
                <a:cubicBezTo>
                  <a:pt x="33" y="23"/>
                  <a:pt x="34" y="23"/>
                  <a:pt x="34" y="23"/>
                </a:cubicBezTo>
                <a:cubicBezTo>
                  <a:pt x="34" y="23"/>
                  <a:pt x="34" y="24"/>
                  <a:pt x="35" y="24"/>
                </a:cubicBezTo>
                <a:cubicBezTo>
                  <a:pt x="35" y="24"/>
                  <a:pt x="35" y="23"/>
                  <a:pt x="36" y="23"/>
                </a:cubicBezTo>
                <a:cubicBezTo>
                  <a:pt x="36" y="23"/>
                  <a:pt x="36" y="23"/>
                  <a:pt x="36" y="22"/>
                </a:cubicBezTo>
                <a:cubicBezTo>
                  <a:pt x="36" y="22"/>
                  <a:pt x="36" y="22"/>
                  <a:pt x="36"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2" name="Freeform 110"/>
          <p:cNvSpPr>
            <a:spLocks noEditPoints="1"/>
          </p:cNvSpPr>
          <p:nvPr/>
        </p:nvSpPr>
        <p:spPr bwMode="auto">
          <a:xfrm>
            <a:off x="3808413" y="1806575"/>
            <a:ext cx="146050" cy="158750"/>
          </a:xfrm>
          <a:custGeom>
            <a:avLst/>
            <a:gdLst>
              <a:gd name="T0" fmla="*/ 7 w 46"/>
              <a:gd name="T1" fmla="*/ 0 h 50"/>
              <a:gd name="T2" fmla="*/ 33 w 46"/>
              <a:gd name="T3" fmla="*/ 0 h 50"/>
              <a:gd name="T4" fmla="*/ 41 w 46"/>
              <a:gd name="T5" fmla="*/ 8 h 50"/>
              <a:gd name="T6" fmla="*/ 41 w 46"/>
              <a:gd name="T7" fmla="*/ 17 h 50"/>
              <a:gd name="T8" fmla="*/ 33 w 46"/>
              <a:gd name="T9" fmla="*/ 24 h 50"/>
              <a:gd name="T10" fmla="*/ 16 w 46"/>
              <a:gd name="T11" fmla="*/ 24 h 50"/>
              <a:gd name="T12" fmla="*/ 14 w 46"/>
              <a:gd name="T13" fmla="*/ 29 h 50"/>
              <a:gd name="T14" fmla="*/ 14 w 46"/>
              <a:gd name="T15" fmla="*/ 29 h 50"/>
              <a:gd name="T16" fmla="*/ 14 w 46"/>
              <a:gd name="T17" fmla="*/ 29 h 50"/>
              <a:gd name="T18" fmla="*/ 9 w 46"/>
              <a:gd name="T19" fmla="*/ 29 h 50"/>
              <a:gd name="T20" fmla="*/ 7 w 46"/>
              <a:gd name="T21" fmla="*/ 24 h 50"/>
              <a:gd name="T22" fmla="*/ 0 w 46"/>
              <a:gd name="T23" fmla="*/ 17 h 50"/>
              <a:gd name="T24" fmla="*/ 0 w 46"/>
              <a:gd name="T25" fmla="*/ 8 h 50"/>
              <a:gd name="T26" fmla="*/ 7 w 46"/>
              <a:gd name="T27" fmla="*/ 0 h 50"/>
              <a:gd name="T28" fmla="*/ 33 w 46"/>
              <a:gd name="T29" fmla="*/ 4 h 50"/>
              <a:gd name="T30" fmla="*/ 33 w 46"/>
              <a:gd name="T31" fmla="*/ 4 h 50"/>
              <a:gd name="T32" fmla="*/ 7 w 46"/>
              <a:gd name="T33" fmla="*/ 4 h 50"/>
              <a:gd name="T34" fmla="*/ 4 w 46"/>
              <a:gd name="T35" fmla="*/ 8 h 50"/>
              <a:gd name="T36" fmla="*/ 4 w 46"/>
              <a:gd name="T37" fmla="*/ 17 h 50"/>
              <a:gd name="T38" fmla="*/ 7 w 46"/>
              <a:gd name="T39" fmla="*/ 20 h 50"/>
              <a:gd name="T40" fmla="*/ 8 w 46"/>
              <a:gd name="T41" fmla="*/ 20 h 50"/>
              <a:gd name="T42" fmla="*/ 10 w 46"/>
              <a:gd name="T43" fmla="*/ 22 h 50"/>
              <a:gd name="T44" fmla="*/ 12 w 46"/>
              <a:gd name="T45" fmla="*/ 25 h 50"/>
              <a:gd name="T46" fmla="*/ 13 w 46"/>
              <a:gd name="T47" fmla="*/ 22 h 50"/>
              <a:gd name="T48" fmla="*/ 15 w 46"/>
              <a:gd name="T49" fmla="*/ 20 h 50"/>
              <a:gd name="T50" fmla="*/ 33 w 46"/>
              <a:gd name="T51" fmla="*/ 20 h 50"/>
              <a:gd name="T52" fmla="*/ 37 w 46"/>
              <a:gd name="T53" fmla="*/ 17 h 50"/>
              <a:gd name="T54" fmla="*/ 37 w 46"/>
              <a:gd name="T55" fmla="*/ 8 h 50"/>
              <a:gd name="T56" fmla="*/ 33 w 46"/>
              <a:gd name="T57" fmla="*/ 4 h 50"/>
              <a:gd name="T58" fmla="*/ 40 w 46"/>
              <a:gd name="T59" fmla="*/ 31 h 50"/>
              <a:gd name="T60" fmla="*/ 40 w 46"/>
              <a:gd name="T61" fmla="*/ 31 h 50"/>
              <a:gd name="T62" fmla="*/ 22 w 46"/>
              <a:gd name="T63" fmla="*/ 31 h 50"/>
              <a:gd name="T64" fmla="*/ 20 w 46"/>
              <a:gd name="T65" fmla="*/ 33 h 50"/>
              <a:gd name="T66" fmla="*/ 20 w 46"/>
              <a:gd name="T67" fmla="*/ 39 h 50"/>
              <a:gd name="T68" fmla="*/ 22 w 46"/>
              <a:gd name="T69" fmla="*/ 42 h 50"/>
              <a:gd name="T70" fmla="*/ 34 w 46"/>
              <a:gd name="T71" fmla="*/ 42 h 50"/>
              <a:gd name="T72" fmla="*/ 36 w 46"/>
              <a:gd name="T73" fmla="*/ 43 h 50"/>
              <a:gd name="T74" fmla="*/ 37 w 46"/>
              <a:gd name="T75" fmla="*/ 44 h 50"/>
              <a:gd name="T76" fmla="*/ 37 w 46"/>
              <a:gd name="T77" fmla="*/ 43 h 50"/>
              <a:gd name="T78" fmla="*/ 39 w 46"/>
              <a:gd name="T79" fmla="*/ 42 h 50"/>
              <a:gd name="T80" fmla="*/ 40 w 46"/>
              <a:gd name="T81" fmla="*/ 42 h 50"/>
              <a:gd name="T82" fmla="*/ 42 w 46"/>
              <a:gd name="T83" fmla="*/ 39 h 50"/>
              <a:gd name="T84" fmla="*/ 42 w 46"/>
              <a:gd name="T85" fmla="*/ 33 h 50"/>
              <a:gd name="T86" fmla="*/ 40 w 46"/>
              <a:gd name="T87" fmla="*/ 31 h 50"/>
              <a:gd name="T88" fmla="*/ 22 w 46"/>
              <a:gd name="T89" fmla="*/ 27 h 50"/>
              <a:gd name="T90" fmla="*/ 22 w 46"/>
              <a:gd name="T91" fmla="*/ 27 h 50"/>
              <a:gd name="T92" fmla="*/ 40 w 46"/>
              <a:gd name="T93" fmla="*/ 27 h 50"/>
              <a:gd name="T94" fmla="*/ 46 w 46"/>
              <a:gd name="T95" fmla="*/ 33 h 50"/>
              <a:gd name="T96" fmla="*/ 46 w 46"/>
              <a:gd name="T97" fmla="*/ 39 h 50"/>
              <a:gd name="T98" fmla="*/ 40 w 46"/>
              <a:gd name="T99" fmla="*/ 45 h 50"/>
              <a:gd name="T100" fmla="*/ 39 w 46"/>
              <a:gd name="T101" fmla="*/ 49 h 50"/>
              <a:gd name="T102" fmla="*/ 34 w 46"/>
              <a:gd name="T103" fmla="*/ 49 h 50"/>
              <a:gd name="T104" fmla="*/ 33 w 46"/>
              <a:gd name="T105" fmla="*/ 45 h 50"/>
              <a:gd name="T106" fmla="*/ 22 w 46"/>
              <a:gd name="T107" fmla="*/ 45 h 50"/>
              <a:gd name="T108" fmla="*/ 16 w 46"/>
              <a:gd name="T109" fmla="*/ 39 h 50"/>
              <a:gd name="T110" fmla="*/ 16 w 46"/>
              <a:gd name="T111" fmla="*/ 33 h 50"/>
              <a:gd name="T112" fmla="*/ 22 w 46"/>
              <a:gd name="T113"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 h="50">
                <a:moveTo>
                  <a:pt x="7" y="0"/>
                </a:moveTo>
                <a:cubicBezTo>
                  <a:pt x="33" y="0"/>
                  <a:pt x="33" y="0"/>
                  <a:pt x="33" y="0"/>
                </a:cubicBezTo>
                <a:cubicBezTo>
                  <a:pt x="37" y="0"/>
                  <a:pt x="41" y="4"/>
                  <a:pt x="41" y="8"/>
                </a:cubicBezTo>
                <a:cubicBezTo>
                  <a:pt x="41" y="17"/>
                  <a:pt x="41" y="17"/>
                  <a:pt x="41" y="17"/>
                </a:cubicBezTo>
                <a:cubicBezTo>
                  <a:pt x="41" y="21"/>
                  <a:pt x="37" y="24"/>
                  <a:pt x="33" y="24"/>
                </a:cubicBezTo>
                <a:cubicBezTo>
                  <a:pt x="16" y="24"/>
                  <a:pt x="16" y="24"/>
                  <a:pt x="16" y="24"/>
                </a:cubicBezTo>
                <a:cubicBezTo>
                  <a:pt x="14" y="29"/>
                  <a:pt x="14" y="29"/>
                  <a:pt x="14" y="29"/>
                </a:cubicBezTo>
                <a:cubicBezTo>
                  <a:pt x="14" y="29"/>
                  <a:pt x="14" y="29"/>
                  <a:pt x="14" y="29"/>
                </a:cubicBezTo>
                <a:cubicBezTo>
                  <a:pt x="14" y="29"/>
                  <a:pt x="14" y="29"/>
                  <a:pt x="14" y="29"/>
                </a:cubicBezTo>
                <a:cubicBezTo>
                  <a:pt x="13" y="31"/>
                  <a:pt x="10" y="31"/>
                  <a:pt x="9" y="29"/>
                </a:cubicBezTo>
                <a:cubicBezTo>
                  <a:pt x="7" y="24"/>
                  <a:pt x="7" y="24"/>
                  <a:pt x="7" y="24"/>
                </a:cubicBezTo>
                <a:cubicBezTo>
                  <a:pt x="3" y="24"/>
                  <a:pt x="0" y="21"/>
                  <a:pt x="0" y="17"/>
                </a:cubicBezTo>
                <a:cubicBezTo>
                  <a:pt x="0" y="8"/>
                  <a:pt x="0" y="8"/>
                  <a:pt x="0" y="8"/>
                </a:cubicBezTo>
                <a:cubicBezTo>
                  <a:pt x="0" y="4"/>
                  <a:pt x="3" y="0"/>
                  <a:pt x="7" y="0"/>
                </a:cubicBezTo>
                <a:close/>
                <a:moveTo>
                  <a:pt x="33" y="4"/>
                </a:moveTo>
                <a:cubicBezTo>
                  <a:pt x="33" y="4"/>
                  <a:pt x="33" y="4"/>
                  <a:pt x="33" y="4"/>
                </a:cubicBezTo>
                <a:cubicBezTo>
                  <a:pt x="7" y="4"/>
                  <a:pt x="7" y="4"/>
                  <a:pt x="7" y="4"/>
                </a:cubicBezTo>
                <a:cubicBezTo>
                  <a:pt x="5" y="4"/>
                  <a:pt x="4" y="6"/>
                  <a:pt x="4" y="8"/>
                </a:cubicBezTo>
                <a:cubicBezTo>
                  <a:pt x="4" y="17"/>
                  <a:pt x="4" y="17"/>
                  <a:pt x="4" y="17"/>
                </a:cubicBezTo>
                <a:cubicBezTo>
                  <a:pt x="4" y="19"/>
                  <a:pt x="5" y="20"/>
                  <a:pt x="7" y="20"/>
                </a:cubicBezTo>
                <a:cubicBezTo>
                  <a:pt x="8" y="20"/>
                  <a:pt x="8" y="20"/>
                  <a:pt x="8" y="20"/>
                </a:cubicBezTo>
                <a:cubicBezTo>
                  <a:pt x="9" y="20"/>
                  <a:pt x="10" y="21"/>
                  <a:pt x="10" y="22"/>
                </a:cubicBezTo>
                <a:cubicBezTo>
                  <a:pt x="12" y="25"/>
                  <a:pt x="12" y="25"/>
                  <a:pt x="12" y="25"/>
                </a:cubicBezTo>
                <a:cubicBezTo>
                  <a:pt x="13" y="22"/>
                  <a:pt x="13" y="22"/>
                  <a:pt x="13" y="22"/>
                </a:cubicBezTo>
                <a:cubicBezTo>
                  <a:pt x="13" y="21"/>
                  <a:pt x="14" y="20"/>
                  <a:pt x="15" y="20"/>
                </a:cubicBezTo>
                <a:cubicBezTo>
                  <a:pt x="33" y="20"/>
                  <a:pt x="33" y="20"/>
                  <a:pt x="33" y="20"/>
                </a:cubicBezTo>
                <a:cubicBezTo>
                  <a:pt x="35" y="20"/>
                  <a:pt x="37" y="19"/>
                  <a:pt x="37" y="17"/>
                </a:cubicBezTo>
                <a:cubicBezTo>
                  <a:pt x="37" y="8"/>
                  <a:pt x="37" y="8"/>
                  <a:pt x="37" y="8"/>
                </a:cubicBezTo>
                <a:cubicBezTo>
                  <a:pt x="37" y="6"/>
                  <a:pt x="35" y="4"/>
                  <a:pt x="33" y="4"/>
                </a:cubicBezTo>
                <a:close/>
                <a:moveTo>
                  <a:pt x="40" y="31"/>
                </a:moveTo>
                <a:cubicBezTo>
                  <a:pt x="40" y="31"/>
                  <a:pt x="40" y="31"/>
                  <a:pt x="40" y="31"/>
                </a:cubicBezTo>
                <a:cubicBezTo>
                  <a:pt x="22" y="31"/>
                  <a:pt x="22" y="31"/>
                  <a:pt x="22" y="31"/>
                </a:cubicBezTo>
                <a:cubicBezTo>
                  <a:pt x="21" y="31"/>
                  <a:pt x="20" y="32"/>
                  <a:pt x="20" y="33"/>
                </a:cubicBezTo>
                <a:cubicBezTo>
                  <a:pt x="20" y="39"/>
                  <a:pt x="20" y="39"/>
                  <a:pt x="20" y="39"/>
                </a:cubicBezTo>
                <a:cubicBezTo>
                  <a:pt x="20" y="41"/>
                  <a:pt x="21" y="42"/>
                  <a:pt x="22" y="42"/>
                </a:cubicBezTo>
                <a:cubicBezTo>
                  <a:pt x="34" y="42"/>
                  <a:pt x="34" y="42"/>
                  <a:pt x="34" y="42"/>
                </a:cubicBezTo>
                <a:cubicBezTo>
                  <a:pt x="35" y="42"/>
                  <a:pt x="36" y="42"/>
                  <a:pt x="36" y="43"/>
                </a:cubicBezTo>
                <a:cubicBezTo>
                  <a:pt x="37" y="44"/>
                  <a:pt x="37" y="44"/>
                  <a:pt x="37" y="44"/>
                </a:cubicBezTo>
                <a:cubicBezTo>
                  <a:pt x="37" y="43"/>
                  <a:pt x="37" y="43"/>
                  <a:pt x="37" y="43"/>
                </a:cubicBezTo>
                <a:cubicBezTo>
                  <a:pt x="38" y="42"/>
                  <a:pt x="38" y="42"/>
                  <a:pt x="39" y="42"/>
                </a:cubicBezTo>
                <a:cubicBezTo>
                  <a:pt x="40" y="42"/>
                  <a:pt x="40" y="42"/>
                  <a:pt x="40" y="42"/>
                </a:cubicBezTo>
                <a:cubicBezTo>
                  <a:pt x="41" y="42"/>
                  <a:pt x="42" y="41"/>
                  <a:pt x="42" y="39"/>
                </a:cubicBezTo>
                <a:cubicBezTo>
                  <a:pt x="42" y="33"/>
                  <a:pt x="42" y="33"/>
                  <a:pt x="42" y="33"/>
                </a:cubicBezTo>
                <a:cubicBezTo>
                  <a:pt x="42" y="32"/>
                  <a:pt x="41" y="31"/>
                  <a:pt x="40" y="31"/>
                </a:cubicBezTo>
                <a:close/>
                <a:moveTo>
                  <a:pt x="22" y="27"/>
                </a:moveTo>
                <a:cubicBezTo>
                  <a:pt x="22" y="27"/>
                  <a:pt x="22" y="27"/>
                  <a:pt x="22" y="27"/>
                </a:cubicBezTo>
                <a:cubicBezTo>
                  <a:pt x="40" y="27"/>
                  <a:pt x="40" y="27"/>
                  <a:pt x="40" y="27"/>
                </a:cubicBezTo>
                <a:cubicBezTo>
                  <a:pt x="43" y="27"/>
                  <a:pt x="46" y="30"/>
                  <a:pt x="46" y="33"/>
                </a:cubicBezTo>
                <a:cubicBezTo>
                  <a:pt x="46" y="39"/>
                  <a:pt x="46" y="39"/>
                  <a:pt x="46" y="39"/>
                </a:cubicBezTo>
                <a:cubicBezTo>
                  <a:pt x="46" y="43"/>
                  <a:pt x="43" y="45"/>
                  <a:pt x="40" y="45"/>
                </a:cubicBezTo>
                <a:cubicBezTo>
                  <a:pt x="39" y="49"/>
                  <a:pt x="39" y="49"/>
                  <a:pt x="39" y="49"/>
                </a:cubicBezTo>
                <a:cubicBezTo>
                  <a:pt x="38" y="50"/>
                  <a:pt x="35" y="50"/>
                  <a:pt x="34" y="49"/>
                </a:cubicBezTo>
                <a:cubicBezTo>
                  <a:pt x="33" y="45"/>
                  <a:pt x="33" y="45"/>
                  <a:pt x="33" y="45"/>
                </a:cubicBezTo>
                <a:cubicBezTo>
                  <a:pt x="22" y="45"/>
                  <a:pt x="22" y="45"/>
                  <a:pt x="22" y="45"/>
                </a:cubicBezTo>
                <a:cubicBezTo>
                  <a:pt x="19" y="45"/>
                  <a:pt x="16" y="43"/>
                  <a:pt x="16" y="39"/>
                </a:cubicBezTo>
                <a:cubicBezTo>
                  <a:pt x="16" y="33"/>
                  <a:pt x="16" y="33"/>
                  <a:pt x="16" y="33"/>
                </a:cubicBezTo>
                <a:cubicBezTo>
                  <a:pt x="16" y="30"/>
                  <a:pt x="19" y="27"/>
                  <a:pt x="22"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3" name="Freeform 111"/>
          <p:cNvSpPr>
            <a:spLocks noEditPoints="1"/>
          </p:cNvSpPr>
          <p:nvPr/>
        </p:nvSpPr>
        <p:spPr bwMode="auto">
          <a:xfrm>
            <a:off x="2382838" y="2117725"/>
            <a:ext cx="158750" cy="166688"/>
          </a:xfrm>
          <a:custGeom>
            <a:avLst/>
            <a:gdLst>
              <a:gd name="T0" fmla="*/ 28 w 50"/>
              <a:gd name="T1" fmla="*/ 37 h 52"/>
              <a:gd name="T2" fmla="*/ 29 w 50"/>
              <a:gd name="T3" fmla="*/ 43 h 52"/>
              <a:gd name="T4" fmla="*/ 23 w 50"/>
              <a:gd name="T5" fmla="*/ 45 h 52"/>
              <a:gd name="T6" fmla="*/ 21 w 50"/>
              <a:gd name="T7" fmla="*/ 38 h 52"/>
              <a:gd name="T8" fmla="*/ 4 w 50"/>
              <a:gd name="T9" fmla="*/ 18 h 52"/>
              <a:gd name="T10" fmla="*/ 45 w 50"/>
              <a:gd name="T11" fmla="*/ 8 h 52"/>
              <a:gd name="T12" fmla="*/ 40 w 50"/>
              <a:gd name="T13" fmla="*/ 10 h 52"/>
              <a:gd name="T14" fmla="*/ 36 w 50"/>
              <a:gd name="T15" fmla="*/ 6 h 52"/>
              <a:gd name="T16" fmla="*/ 13 w 50"/>
              <a:gd name="T17" fmla="*/ 12 h 52"/>
              <a:gd name="T18" fmla="*/ 10 w 50"/>
              <a:gd name="T19" fmla="*/ 6 h 52"/>
              <a:gd name="T20" fmla="*/ 4 w 50"/>
              <a:gd name="T21" fmla="*/ 18 h 52"/>
              <a:gd name="T22" fmla="*/ 4 w 50"/>
              <a:gd name="T23" fmla="*/ 22 h 52"/>
              <a:gd name="T24" fmla="*/ 10 w 50"/>
              <a:gd name="T25" fmla="*/ 48 h 52"/>
              <a:gd name="T26" fmla="*/ 47 w 50"/>
              <a:gd name="T27" fmla="*/ 42 h 52"/>
              <a:gd name="T28" fmla="*/ 10 w 50"/>
              <a:gd name="T29" fmla="*/ 2 h 52"/>
              <a:gd name="T30" fmla="*/ 13 w 50"/>
              <a:gd name="T31" fmla="*/ 0 h 52"/>
              <a:gd name="T32" fmla="*/ 36 w 50"/>
              <a:gd name="T33" fmla="*/ 2 h 52"/>
              <a:gd name="T34" fmla="*/ 40 w 50"/>
              <a:gd name="T35" fmla="*/ 2 h 52"/>
              <a:gd name="T36" fmla="*/ 47 w 50"/>
              <a:gd name="T37" fmla="*/ 5 h 52"/>
              <a:gd name="T38" fmla="*/ 47 w 50"/>
              <a:gd name="T39" fmla="*/ 49 h 52"/>
              <a:gd name="T40" fmla="*/ 3 w 50"/>
              <a:gd name="T41" fmla="*/ 49 h 52"/>
              <a:gd name="T42" fmla="*/ 3 w 50"/>
              <a:gd name="T43" fmla="*/ 5 h 52"/>
              <a:gd name="T44" fmla="*/ 16 w 50"/>
              <a:gd name="T45" fmla="*/ 10 h 52"/>
              <a:gd name="T46" fmla="*/ 16 w 50"/>
              <a:gd name="T47" fmla="*/ 13 h 52"/>
              <a:gd name="T48" fmla="*/ 8 w 50"/>
              <a:gd name="T49" fmla="*/ 10 h 52"/>
              <a:gd name="T50" fmla="*/ 11 w 50"/>
              <a:gd name="T51" fmla="*/ 12 h 52"/>
              <a:gd name="T52" fmla="*/ 16 w 50"/>
              <a:gd name="T53" fmla="*/ 10 h 52"/>
              <a:gd name="T54" fmla="*/ 42 w 50"/>
              <a:gd name="T55" fmla="*/ 9 h 52"/>
              <a:gd name="T56" fmla="*/ 38 w 50"/>
              <a:gd name="T57" fmla="*/ 15 h 52"/>
              <a:gd name="T58" fmla="*/ 34 w 50"/>
              <a:gd name="T59" fmla="*/ 9 h 52"/>
              <a:gd name="T60" fmla="*/ 38 w 50"/>
              <a:gd name="T61" fmla="*/ 12 h 52"/>
              <a:gd name="T62" fmla="*/ 10 w 50"/>
              <a:gd name="T63" fmla="*/ 24 h 52"/>
              <a:gd name="T64" fmla="*/ 16 w 50"/>
              <a:gd name="T65" fmla="*/ 24 h 52"/>
              <a:gd name="T66" fmla="*/ 17 w 50"/>
              <a:gd name="T67" fmla="*/ 31 h 52"/>
              <a:gd name="T68" fmla="*/ 10 w 50"/>
              <a:gd name="T69" fmla="*/ 32 h 52"/>
              <a:gd name="T70" fmla="*/ 9 w 50"/>
              <a:gd name="T71" fmla="*/ 25 h 52"/>
              <a:gd name="T72" fmla="*/ 15 w 50"/>
              <a:gd name="T73" fmla="*/ 27 h 52"/>
              <a:gd name="T74" fmla="*/ 15 w 50"/>
              <a:gd name="T75" fmla="*/ 30 h 52"/>
              <a:gd name="T76" fmla="*/ 23 w 50"/>
              <a:gd name="T77" fmla="*/ 24 h 52"/>
              <a:gd name="T78" fmla="*/ 29 w 50"/>
              <a:gd name="T79" fmla="*/ 25 h 52"/>
              <a:gd name="T80" fmla="*/ 28 w 50"/>
              <a:gd name="T81" fmla="*/ 32 h 52"/>
              <a:gd name="T82" fmla="*/ 21 w 50"/>
              <a:gd name="T83" fmla="*/ 31 h 52"/>
              <a:gd name="T84" fmla="*/ 23 w 50"/>
              <a:gd name="T85" fmla="*/ 24 h 52"/>
              <a:gd name="T86" fmla="*/ 24 w 50"/>
              <a:gd name="T87" fmla="*/ 27 h 52"/>
              <a:gd name="T88" fmla="*/ 27 w 50"/>
              <a:gd name="T89" fmla="*/ 27 h 52"/>
              <a:gd name="T90" fmla="*/ 35 w 50"/>
              <a:gd name="T91" fmla="*/ 24 h 52"/>
              <a:gd name="T92" fmla="*/ 42 w 50"/>
              <a:gd name="T93" fmla="*/ 26 h 52"/>
              <a:gd name="T94" fmla="*/ 40 w 50"/>
              <a:gd name="T95" fmla="*/ 32 h 52"/>
              <a:gd name="T96" fmla="*/ 34 w 50"/>
              <a:gd name="T97" fmla="*/ 31 h 52"/>
              <a:gd name="T98" fmla="*/ 39 w 50"/>
              <a:gd name="T99" fmla="*/ 27 h 52"/>
              <a:gd name="T100" fmla="*/ 36 w 50"/>
              <a:gd name="T101" fmla="*/ 30 h 52"/>
              <a:gd name="T102" fmla="*/ 10 w 50"/>
              <a:gd name="T103" fmla="*/ 37 h 52"/>
              <a:gd name="T104" fmla="*/ 16 w 50"/>
              <a:gd name="T105" fmla="*/ 37 h 52"/>
              <a:gd name="T106" fmla="*/ 17 w 50"/>
              <a:gd name="T107" fmla="*/ 43 h 52"/>
              <a:gd name="T108" fmla="*/ 10 w 50"/>
              <a:gd name="T109" fmla="*/ 45 h 52"/>
              <a:gd name="T110" fmla="*/ 9 w 50"/>
              <a:gd name="T111" fmla="*/ 38 h 52"/>
              <a:gd name="T112" fmla="*/ 15 w 50"/>
              <a:gd name="T113" fmla="*/ 39 h 52"/>
              <a:gd name="T114" fmla="*/ 15 w 50"/>
              <a:gd name="T115" fmla="*/ 42 h 52"/>
              <a:gd name="T116" fmla="*/ 27 w 50"/>
              <a:gd name="T117" fmla="*/ 39 h 52"/>
              <a:gd name="T118" fmla="*/ 27 w 50"/>
              <a:gd name="T119"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2">
                <a:moveTo>
                  <a:pt x="23" y="37"/>
                </a:moveTo>
                <a:cubicBezTo>
                  <a:pt x="23" y="37"/>
                  <a:pt x="23" y="37"/>
                  <a:pt x="23" y="37"/>
                </a:cubicBezTo>
                <a:cubicBezTo>
                  <a:pt x="28" y="37"/>
                  <a:pt x="28" y="37"/>
                  <a:pt x="28" y="37"/>
                </a:cubicBezTo>
                <a:cubicBezTo>
                  <a:pt x="29" y="37"/>
                  <a:pt x="29" y="37"/>
                  <a:pt x="29" y="38"/>
                </a:cubicBezTo>
                <a:cubicBezTo>
                  <a:pt x="29" y="38"/>
                  <a:pt x="29" y="38"/>
                  <a:pt x="29" y="38"/>
                </a:cubicBezTo>
                <a:cubicBezTo>
                  <a:pt x="29" y="43"/>
                  <a:pt x="29" y="43"/>
                  <a:pt x="29" y="43"/>
                </a:cubicBezTo>
                <a:cubicBezTo>
                  <a:pt x="29" y="44"/>
                  <a:pt x="29" y="45"/>
                  <a:pt x="28" y="45"/>
                </a:cubicBezTo>
                <a:cubicBezTo>
                  <a:pt x="28" y="45"/>
                  <a:pt x="28" y="45"/>
                  <a:pt x="28" y="45"/>
                </a:cubicBezTo>
                <a:cubicBezTo>
                  <a:pt x="23" y="45"/>
                  <a:pt x="23" y="45"/>
                  <a:pt x="23" y="45"/>
                </a:cubicBezTo>
                <a:cubicBezTo>
                  <a:pt x="22" y="45"/>
                  <a:pt x="21" y="44"/>
                  <a:pt x="21" y="43"/>
                </a:cubicBezTo>
                <a:cubicBezTo>
                  <a:pt x="21" y="43"/>
                  <a:pt x="21" y="43"/>
                  <a:pt x="21" y="43"/>
                </a:cubicBezTo>
                <a:cubicBezTo>
                  <a:pt x="21" y="38"/>
                  <a:pt x="21" y="38"/>
                  <a:pt x="21" y="38"/>
                </a:cubicBezTo>
                <a:cubicBezTo>
                  <a:pt x="21" y="37"/>
                  <a:pt x="22" y="37"/>
                  <a:pt x="23" y="37"/>
                </a:cubicBezTo>
                <a:close/>
                <a:moveTo>
                  <a:pt x="4" y="18"/>
                </a:moveTo>
                <a:cubicBezTo>
                  <a:pt x="4" y="18"/>
                  <a:pt x="4" y="18"/>
                  <a:pt x="4" y="18"/>
                </a:cubicBezTo>
                <a:cubicBezTo>
                  <a:pt x="47" y="18"/>
                  <a:pt x="47" y="18"/>
                  <a:pt x="47" y="18"/>
                </a:cubicBezTo>
                <a:cubicBezTo>
                  <a:pt x="47" y="12"/>
                  <a:pt x="47" y="12"/>
                  <a:pt x="47" y="12"/>
                </a:cubicBezTo>
                <a:cubicBezTo>
                  <a:pt x="47" y="10"/>
                  <a:pt x="46" y="9"/>
                  <a:pt x="45" y="8"/>
                </a:cubicBezTo>
                <a:cubicBezTo>
                  <a:pt x="44" y="6"/>
                  <a:pt x="42" y="6"/>
                  <a:pt x="40" y="6"/>
                </a:cubicBezTo>
                <a:cubicBezTo>
                  <a:pt x="40" y="6"/>
                  <a:pt x="40" y="6"/>
                  <a:pt x="40" y="6"/>
                </a:cubicBezTo>
                <a:cubicBezTo>
                  <a:pt x="40" y="10"/>
                  <a:pt x="40" y="10"/>
                  <a:pt x="40" y="10"/>
                </a:cubicBezTo>
                <a:cubicBezTo>
                  <a:pt x="40" y="11"/>
                  <a:pt x="39" y="12"/>
                  <a:pt x="38" y="12"/>
                </a:cubicBezTo>
                <a:cubicBezTo>
                  <a:pt x="37" y="12"/>
                  <a:pt x="36" y="11"/>
                  <a:pt x="36" y="10"/>
                </a:cubicBezTo>
                <a:cubicBezTo>
                  <a:pt x="36" y="6"/>
                  <a:pt x="36" y="6"/>
                  <a:pt x="36" y="6"/>
                </a:cubicBezTo>
                <a:cubicBezTo>
                  <a:pt x="15" y="6"/>
                  <a:pt x="15" y="6"/>
                  <a:pt x="15" y="6"/>
                </a:cubicBezTo>
                <a:cubicBezTo>
                  <a:pt x="15" y="10"/>
                  <a:pt x="15" y="10"/>
                  <a:pt x="15" y="10"/>
                </a:cubicBezTo>
                <a:cubicBezTo>
                  <a:pt x="15" y="11"/>
                  <a:pt x="14" y="12"/>
                  <a:pt x="13" y="12"/>
                </a:cubicBezTo>
                <a:cubicBezTo>
                  <a:pt x="12" y="12"/>
                  <a:pt x="11" y="11"/>
                  <a:pt x="11" y="10"/>
                </a:cubicBezTo>
                <a:cubicBezTo>
                  <a:pt x="11" y="6"/>
                  <a:pt x="11" y="6"/>
                  <a:pt x="11" y="6"/>
                </a:cubicBezTo>
                <a:cubicBezTo>
                  <a:pt x="10" y="6"/>
                  <a:pt x="10" y="6"/>
                  <a:pt x="10" y="6"/>
                </a:cubicBezTo>
                <a:cubicBezTo>
                  <a:pt x="9" y="6"/>
                  <a:pt x="7" y="6"/>
                  <a:pt x="6" y="8"/>
                </a:cubicBezTo>
                <a:cubicBezTo>
                  <a:pt x="5" y="9"/>
                  <a:pt x="4" y="10"/>
                  <a:pt x="4" y="12"/>
                </a:cubicBezTo>
                <a:cubicBezTo>
                  <a:pt x="4" y="18"/>
                  <a:pt x="4" y="18"/>
                  <a:pt x="4" y="18"/>
                </a:cubicBezTo>
                <a:close/>
                <a:moveTo>
                  <a:pt x="47" y="22"/>
                </a:moveTo>
                <a:cubicBezTo>
                  <a:pt x="47" y="22"/>
                  <a:pt x="47" y="22"/>
                  <a:pt x="47" y="22"/>
                </a:cubicBezTo>
                <a:cubicBezTo>
                  <a:pt x="4" y="22"/>
                  <a:pt x="4" y="22"/>
                  <a:pt x="4" y="22"/>
                </a:cubicBezTo>
                <a:cubicBezTo>
                  <a:pt x="4" y="42"/>
                  <a:pt x="4" y="42"/>
                  <a:pt x="4" y="42"/>
                </a:cubicBezTo>
                <a:cubicBezTo>
                  <a:pt x="4" y="44"/>
                  <a:pt x="5" y="45"/>
                  <a:pt x="6" y="46"/>
                </a:cubicBezTo>
                <a:cubicBezTo>
                  <a:pt x="7" y="47"/>
                  <a:pt x="9" y="48"/>
                  <a:pt x="10" y="48"/>
                </a:cubicBezTo>
                <a:cubicBezTo>
                  <a:pt x="40" y="48"/>
                  <a:pt x="40" y="48"/>
                  <a:pt x="40" y="48"/>
                </a:cubicBezTo>
                <a:cubicBezTo>
                  <a:pt x="42" y="48"/>
                  <a:pt x="44" y="47"/>
                  <a:pt x="45" y="46"/>
                </a:cubicBezTo>
                <a:cubicBezTo>
                  <a:pt x="46" y="45"/>
                  <a:pt x="47" y="44"/>
                  <a:pt x="47" y="42"/>
                </a:cubicBezTo>
                <a:cubicBezTo>
                  <a:pt x="47" y="22"/>
                  <a:pt x="47" y="22"/>
                  <a:pt x="47" y="22"/>
                </a:cubicBezTo>
                <a:close/>
                <a:moveTo>
                  <a:pt x="10" y="2"/>
                </a:moveTo>
                <a:cubicBezTo>
                  <a:pt x="10" y="2"/>
                  <a:pt x="10" y="2"/>
                  <a:pt x="10" y="2"/>
                </a:cubicBezTo>
                <a:cubicBezTo>
                  <a:pt x="11" y="2"/>
                  <a:pt x="11" y="2"/>
                  <a:pt x="11" y="2"/>
                </a:cubicBezTo>
                <a:cubicBezTo>
                  <a:pt x="11" y="2"/>
                  <a:pt x="11" y="2"/>
                  <a:pt x="11" y="2"/>
                </a:cubicBezTo>
                <a:cubicBezTo>
                  <a:pt x="11" y="0"/>
                  <a:pt x="12" y="0"/>
                  <a:pt x="13" y="0"/>
                </a:cubicBezTo>
                <a:cubicBezTo>
                  <a:pt x="14" y="0"/>
                  <a:pt x="15" y="0"/>
                  <a:pt x="15" y="2"/>
                </a:cubicBezTo>
                <a:cubicBezTo>
                  <a:pt x="15" y="2"/>
                  <a:pt x="15" y="2"/>
                  <a:pt x="15" y="2"/>
                </a:cubicBezTo>
                <a:cubicBezTo>
                  <a:pt x="36" y="2"/>
                  <a:pt x="36" y="2"/>
                  <a:pt x="36" y="2"/>
                </a:cubicBezTo>
                <a:cubicBezTo>
                  <a:pt x="36" y="2"/>
                  <a:pt x="36" y="2"/>
                  <a:pt x="36" y="2"/>
                </a:cubicBezTo>
                <a:cubicBezTo>
                  <a:pt x="36" y="0"/>
                  <a:pt x="37" y="0"/>
                  <a:pt x="38" y="0"/>
                </a:cubicBezTo>
                <a:cubicBezTo>
                  <a:pt x="39" y="0"/>
                  <a:pt x="40" y="0"/>
                  <a:pt x="40" y="2"/>
                </a:cubicBezTo>
                <a:cubicBezTo>
                  <a:pt x="40" y="2"/>
                  <a:pt x="40" y="2"/>
                  <a:pt x="40" y="2"/>
                </a:cubicBezTo>
                <a:cubicBezTo>
                  <a:pt x="40" y="2"/>
                  <a:pt x="40" y="2"/>
                  <a:pt x="40" y="2"/>
                </a:cubicBezTo>
                <a:cubicBezTo>
                  <a:pt x="43" y="2"/>
                  <a:pt x="46" y="3"/>
                  <a:pt x="47" y="5"/>
                </a:cubicBezTo>
                <a:cubicBezTo>
                  <a:pt x="49" y="7"/>
                  <a:pt x="50" y="9"/>
                  <a:pt x="50" y="12"/>
                </a:cubicBezTo>
                <a:cubicBezTo>
                  <a:pt x="50" y="22"/>
                  <a:pt x="50" y="32"/>
                  <a:pt x="50" y="42"/>
                </a:cubicBezTo>
                <a:cubicBezTo>
                  <a:pt x="50" y="45"/>
                  <a:pt x="49" y="47"/>
                  <a:pt x="47" y="49"/>
                </a:cubicBezTo>
                <a:cubicBezTo>
                  <a:pt x="46" y="51"/>
                  <a:pt x="43" y="52"/>
                  <a:pt x="40" y="52"/>
                </a:cubicBezTo>
                <a:cubicBezTo>
                  <a:pt x="10" y="52"/>
                  <a:pt x="10" y="52"/>
                  <a:pt x="10" y="52"/>
                </a:cubicBezTo>
                <a:cubicBezTo>
                  <a:pt x="8" y="52"/>
                  <a:pt x="5" y="51"/>
                  <a:pt x="3" y="49"/>
                </a:cubicBezTo>
                <a:cubicBezTo>
                  <a:pt x="1" y="47"/>
                  <a:pt x="0" y="45"/>
                  <a:pt x="0" y="42"/>
                </a:cubicBezTo>
                <a:cubicBezTo>
                  <a:pt x="0" y="32"/>
                  <a:pt x="0" y="22"/>
                  <a:pt x="0" y="12"/>
                </a:cubicBezTo>
                <a:cubicBezTo>
                  <a:pt x="0" y="9"/>
                  <a:pt x="1" y="7"/>
                  <a:pt x="3" y="5"/>
                </a:cubicBezTo>
                <a:cubicBezTo>
                  <a:pt x="5" y="3"/>
                  <a:pt x="8" y="2"/>
                  <a:pt x="10" y="2"/>
                </a:cubicBezTo>
                <a:close/>
                <a:moveTo>
                  <a:pt x="16" y="10"/>
                </a:moveTo>
                <a:cubicBezTo>
                  <a:pt x="16" y="10"/>
                  <a:pt x="16" y="10"/>
                  <a:pt x="16" y="10"/>
                </a:cubicBezTo>
                <a:cubicBezTo>
                  <a:pt x="16" y="9"/>
                  <a:pt x="16" y="9"/>
                  <a:pt x="17" y="9"/>
                </a:cubicBezTo>
                <a:cubicBezTo>
                  <a:pt x="17" y="9"/>
                  <a:pt x="18" y="9"/>
                  <a:pt x="18" y="10"/>
                </a:cubicBezTo>
                <a:cubicBezTo>
                  <a:pt x="18" y="11"/>
                  <a:pt x="17" y="12"/>
                  <a:pt x="16" y="13"/>
                </a:cubicBezTo>
                <a:cubicBezTo>
                  <a:pt x="15" y="14"/>
                  <a:pt x="14" y="15"/>
                  <a:pt x="13" y="15"/>
                </a:cubicBezTo>
                <a:cubicBezTo>
                  <a:pt x="11" y="15"/>
                  <a:pt x="10" y="14"/>
                  <a:pt x="9" y="13"/>
                </a:cubicBezTo>
                <a:cubicBezTo>
                  <a:pt x="8" y="12"/>
                  <a:pt x="8" y="11"/>
                  <a:pt x="8" y="10"/>
                </a:cubicBezTo>
                <a:cubicBezTo>
                  <a:pt x="8" y="9"/>
                  <a:pt x="8" y="9"/>
                  <a:pt x="9" y="9"/>
                </a:cubicBezTo>
                <a:cubicBezTo>
                  <a:pt x="9" y="9"/>
                  <a:pt x="10" y="9"/>
                  <a:pt x="10" y="10"/>
                </a:cubicBezTo>
                <a:cubicBezTo>
                  <a:pt x="10" y="10"/>
                  <a:pt x="10" y="11"/>
                  <a:pt x="11" y="12"/>
                </a:cubicBezTo>
                <a:cubicBezTo>
                  <a:pt x="11" y="12"/>
                  <a:pt x="12" y="12"/>
                  <a:pt x="13" y="12"/>
                </a:cubicBezTo>
                <a:cubicBezTo>
                  <a:pt x="14" y="12"/>
                  <a:pt x="14" y="12"/>
                  <a:pt x="15" y="12"/>
                </a:cubicBezTo>
                <a:cubicBezTo>
                  <a:pt x="15" y="11"/>
                  <a:pt x="16" y="10"/>
                  <a:pt x="16" y="10"/>
                </a:cubicBezTo>
                <a:close/>
                <a:moveTo>
                  <a:pt x="41" y="10"/>
                </a:moveTo>
                <a:cubicBezTo>
                  <a:pt x="41" y="10"/>
                  <a:pt x="41" y="10"/>
                  <a:pt x="41" y="10"/>
                </a:cubicBezTo>
                <a:cubicBezTo>
                  <a:pt x="41" y="9"/>
                  <a:pt x="41" y="9"/>
                  <a:pt x="42" y="9"/>
                </a:cubicBezTo>
                <a:cubicBezTo>
                  <a:pt x="42" y="9"/>
                  <a:pt x="43" y="9"/>
                  <a:pt x="43" y="10"/>
                </a:cubicBezTo>
                <a:cubicBezTo>
                  <a:pt x="43" y="11"/>
                  <a:pt x="42" y="12"/>
                  <a:pt x="41" y="13"/>
                </a:cubicBezTo>
                <a:cubicBezTo>
                  <a:pt x="41" y="14"/>
                  <a:pt x="39" y="15"/>
                  <a:pt x="38" y="15"/>
                </a:cubicBezTo>
                <a:cubicBezTo>
                  <a:pt x="36" y="15"/>
                  <a:pt x="35" y="14"/>
                  <a:pt x="34" y="13"/>
                </a:cubicBezTo>
                <a:cubicBezTo>
                  <a:pt x="33" y="12"/>
                  <a:pt x="33" y="11"/>
                  <a:pt x="33" y="10"/>
                </a:cubicBezTo>
                <a:cubicBezTo>
                  <a:pt x="33" y="9"/>
                  <a:pt x="33" y="9"/>
                  <a:pt x="34" y="9"/>
                </a:cubicBezTo>
                <a:cubicBezTo>
                  <a:pt x="34" y="9"/>
                  <a:pt x="35" y="9"/>
                  <a:pt x="35" y="10"/>
                </a:cubicBezTo>
                <a:cubicBezTo>
                  <a:pt x="35" y="10"/>
                  <a:pt x="35" y="11"/>
                  <a:pt x="36" y="12"/>
                </a:cubicBezTo>
                <a:cubicBezTo>
                  <a:pt x="36" y="12"/>
                  <a:pt x="37" y="12"/>
                  <a:pt x="38" y="12"/>
                </a:cubicBezTo>
                <a:cubicBezTo>
                  <a:pt x="39" y="12"/>
                  <a:pt x="39" y="12"/>
                  <a:pt x="40" y="12"/>
                </a:cubicBezTo>
                <a:cubicBezTo>
                  <a:pt x="40" y="11"/>
                  <a:pt x="41" y="10"/>
                  <a:pt x="41" y="10"/>
                </a:cubicBezTo>
                <a:close/>
                <a:moveTo>
                  <a:pt x="10" y="24"/>
                </a:moveTo>
                <a:cubicBezTo>
                  <a:pt x="10" y="24"/>
                  <a:pt x="10" y="24"/>
                  <a:pt x="10" y="24"/>
                </a:cubicBezTo>
                <a:cubicBezTo>
                  <a:pt x="10" y="24"/>
                  <a:pt x="10" y="24"/>
                  <a:pt x="10" y="24"/>
                </a:cubicBezTo>
                <a:cubicBezTo>
                  <a:pt x="16" y="24"/>
                  <a:pt x="16" y="24"/>
                  <a:pt x="16" y="24"/>
                </a:cubicBezTo>
                <a:cubicBezTo>
                  <a:pt x="16" y="24"/>
                  <a:pt x="17" y="25"/>
                  <a:pt x="17" y="25"/>
                </a:cubicBezTo>
                <a:cubicBezTo>
                  <a:pt x="17" y="26"/>
                  <a:pt x="17" y="26"/>
                  <a:pt x="17" y="26"/>
                </a:cubicBezTo>
                <a:cubicBezTo>
                  <a:pt x="17" y="31"/>
                  <a:pt x="17" y="31"/>
                  <a:pt x="17" y="31"/>
                </a:cubicBezTo>
                <a:cubicBezTo>
                  <a:pt x="17" y="32"/>
                  <a:pt x="16" y="32"/>
                  <a:pt x="16" y="32"/>
                </a:cubicBezTo>
                <a:cubicBezTo>
                  <a:pt x="16" y="32"/>
                  <a:pt x="16" y="32"/>
                  <a:pt x="16" y="32"/>
                </a:cubicBezTo>
                <a:cubicBezTo>
                  <a:pt x="10" y="32"/>
                  <a:pt x="10" y="32"/>
                  <a:pt x="10" y="32"/>
                </a:cubicBezTo>
                <a:cubicBezTo>
                  <a:pt x="10" y="32"/>
                  <a:pt x="9" y="32"/>
                  <a:pt x="9" y="31"/>
                </a:cubicBezTo>
                <a:cubicBezTo>
                  <a:pt x="9" y="31"/>
                  <a:pt x="9" y="31"/>
                  <a:pt x="9" y="31"/>
                </a:cubicBezTo>
                <a:cubicBezTo>
                  <a:pt x="9" y="25"/>
                  <a:pt x="9" y="25"/>
                  <a:pt x="9" y="25"/>
                </a:cubicBezTo>
                <a:cubicBezTo>
                  <a:pt x="9" y="25"/>
                  <a:pt x="10" y="24"/>
                  <a:pt x="10" y="24"/>
                </a:cubicBezTo>
                <a:close/>
                <a:moveTo>
                  <a:pt x="15" y="27"/>
                </a:moveTo>
                <a:cubicBezTo>
                  <a:pt x="15" y="27"/>
                  <a:pt x="15" y="27"/>
                  <a:pt x="15" y="27"/>
                </a:cubicBezTo>
                <a:cubicBezTo>
                  <a:pt x="11" y="27"/>
                  <a:pt x="11" y="27"/>
                  <a:pt x="11" y="27"/>
                </a:cubicBezTo>
                <a:cubicBezTo>
                  <a:pt x="11" y="30"/>
                  <a:pt x="11" y="30"/>
                  <a:pt x="11" y="30"/>
                </a:cubicBezTo>
                <a:cubicBezTo>
                  <a:pt x="15" y="30"/>
                  <a:pt x="15" y="30"/>
                  <a:pt x="15" y="30"/>
                </a:cubicBezTo>
                <a:cubicBezTo>
                  <a:pt x="15" y="27"/>
                  <a:pt x="15" y="27"/>
                  <a:pt x="15" y="27"/>
                </a:cubicBezTo>
                <a:close/>
                <a:moveTo>
                  <a:pt x="23" y="24"/>
                </a:moveTo>
                <a:cubicBezTo>
                  <a:pt x="23" y="24"/>
                  <a:pt x="23" y="24"/>
                  <a:pt x="23" y="24"/>
                </a:cubicBezTo>
                <a:cubicBezTo>
                  <a:pt x="23" y="24"/>
                  <a:pt x="23" y="24"/>
                  <a:pt x="23" y="24"/>
                </a:cubicBezTo>
                <a:cubicBezTo>
                  <a:pt x="28" y="24"/>
                  <a:pt x="28" y="24"/>
                  <a:pt x="28" y="24"/>
                </a:cubicBezTo>
                <a:cubicBezTo>
                  <a:pt x="29" y="24"/>
                  <a:pt x="29" y="25"/>
                  <a:pt x="29" y="25"/>
                </a:cubicBezTo>
                <a:cubicBezTo>
                  <a:pt x="29" y="26"/>
                  <a:pt x="29" y="26"/>
                  <a:pt x="29" y="26"/>
                </a:cubicBezTo>
                <a:cubicBezTo>
                  <a:pt x="29" y="31"/>
                  <a:pt x="29" y="31"/>
                  <a:pt x="29" y="31"/>
                </a:cubicBezTo>
                <a:cubicBezTo>
                  <a:pt x="29" y="32"/>
                  <a:pt x="29" y="32"/>
                  <a:pt x="28" y="32"/>
                </a:cubicBezTo>
                <a:cubicBezTo>
                  <a:pt x="28" y="32"/>
                  <a:pt x="28" y="32"/>
                  <a:pt x="28" y="32"/>
                </a:cubicBezTo>
                <a:cubicBezTo>
                  <a:pt x="23" y="32"/>
                  <a:pt x="23" y="32"/>
                  <a:pt x="23" y="32"/>
                </a:cubicBezTo>
                <a:cubicBezTo>
                  <a:pt x="22" y="32"/>
                  <a:pt x="21" y="32"/>
                  <a:pt x="21" y="31"/>
                </a:cubicBezTo>
                <a:cubicBezTo>
                  <a:pt x="21" y="31"/>
                  <a:pt x="21" y="31"/>
                  <a:pt x="21" y="31"/>
                </a:cubicBezTo>
                <a:cubicBezTo>
                  <a:pt x="21" y="25"/>
                  <a:pt x="21" y="25"/>
                  <a:pt x="21" y="25"/>
                </a:cubicBezTo>
                <a:cubicBezTo>
                  <a:pt x="21" y="25"/>
                  <a:pt x="22" y="24"/>
                  <a:pt x="23" y="24"/>
                </a:cubicBezTo>
                <a:close/>
                <a:moveTo>
                  <a:pt x="27" y="27"/>
                </a:moveTo>
                <a:cubicBezTo>
                  <a:pt x="27" y="27"/>
                  <a:pt x="27" y="27"/>
                  <a:pt x="27" y="27"/>
                </a:cubicBezTo>
                <a:cubicBezTo>
                  <a:pt x="24" y="27"/>
                  <a:pt x="24" y="27"/>
                  <a:pt x="24" y="27"/>
                </a:cubicBezTo>
                <a:cubicBezTo>
                  <a:pt x="24" y="30"/>
                  <a:pt x="24" y="30"/>
                  <a:pt x="24" y="30"/>
                </a:cubicBezTo>
                <a:cubicBezTo>
                  <a:pt x="27" y="30"/>
                  <a:pt x="27" y="30"/>
                  <a:pt x="27" y="30"/>
                </a:cubicBezTo>
                <a:cubicBezTo>
                  <a:pt x="27" y="27"/>
                  <a:pt x="27" y="27"/>
                  <a:pt x="27" y="27"/>
                </a:cubicBezTo>
                <a:close/>
                <a:moveTo>
                  <a:pt x="35" y="24"/>
                </a:moveTo>
                <a:cubicBezTo>
                  <a:pt x="35" y="24"/>
                  <a:pt x="35" y="24"/>
                  <a:pt x="35" y="24"/>
                </a:cubicBezTo>
                <a:cubicBezTo>
                  <a:pt x="35" y="24"/>
                  <a:pt x="35" y="24"/>
                  <a:pt x="35" y="24"/>
                </a:cubicBezTo>
                <a:cubicBezTo>
                  <a:pt x="40" y="24"/>
                  <a:pt x="40" y="24"/>
                  <a:pt x="40" y="24"/>
                </a:cubicBezTo>
                <a:cubicBezTo>
                  <a:pt x="41" y="24"/>
                  <a:pt x="42" y="25"/>
                  <a:pt x="42" y="25"/>
                </a:cubicBezTo>
                <a:cubicBezTo>
                  <a:pt x="42" y="26"/>
                  <a:pt x="42" y="26"/>
                  <a:pt x="42" y="26"/>
                </a:cubicBezTo>
                <a:cubicBezTo>
                  <a:pt x="42" y="31"/>
                  <a:pt x="42" y="31"/>
                  <a:pt x="42" y="31"/>
                </a:cubicBezTo>
                <a:cubicBezTo>
                  <a:pt x="42" y="32"/>
                  <a:pt x="41" y="32"/>
                  <a:pt x="40" y="32"/>
                </a:cubicBezTo>
                <a:cubicBezTo>
                  <a:pt x="40" y="32"/>
                  <a:pt x="40" y="32"/>
                  <a:pt x="40" y="32"/>
                </a:cubicBezTo>
                <a:cubicBezTo>
                  <a:pt x="35" y="32"/>
                  <a:pt x="35" y="32"/>
                  <a:pt x="35" y="32"/>
                </a:cubicBezTo>
                <a:cubicBezTo>
                  <a:pt x="34" y="32"/>
                  <a:pt x="34" y="32"/>
                  <a:pt x="34" y="31"/>
                </a:cubicBezTo>
                <a:cubicBezTo>
                  <a:pt x="34" y="31"/>
                  <a:pt x="34" y="31"/>
                  <a:pt x="34" y="31"/>
                </a:cubicBezTo>
                <a:cubicBezTo>
                  <a:pt x="34" y="25"/>
                  <a:pt x="34" y="25"/>
                  <a:pt x="34" y="25"/>
                </a:cubicBezTo>
                <a:cubicBezTo>
                  <a:pt x="34" y="25"/>
                  <a:pt x="34" y="24"/>
                  <a:pt x="35" y="24"/>
                </a:cubicBezTo>
                <a:close/>
                <a:moveTo>
                  <a:pt x="39" y="27"/>
                </a:moveTo>
                <a:cubicBezTo>
                  <a:pt x="39" y="27"/>
                  <a:pt x="39" y="27"/>
                  <a:pt x="39" y="27"/>
                </a:cubicBezTo>
                <a:cubicBezTo>
                  <a:pt x="36" y="27"/>
                  <a:pt x="36" y="27"/>
                  <a:pt x="36" y="27"/>
                </a:cubicBezTo>
                <a:cubicBezTo>
                  <a:pt x="36" y="30"/>
                  <a:pt x="36" y="30"/>
                  <a:pt x="36" y="30"/>
                </a:cubicBezTo>
                <a:cubicBezTo>
                  <a:pt x="39" y="30"/>
                  <a:pt x="39" y="30"/>
                  <a:pt x="39" y="30"/>
                </a:cubicBezTo>
                <a:cubicBezTo>
                  <a:pt x="39" y="27"/>
                  <a:pt x="39" y="27"/>
                  <a:pt x="39" y="27"/>
                </a:cubicBezTo>
                <a:close/>
                <a:moveTo>
                  <a:pt x="10" y="37"/>
                </a:moveTo>
                <a:cubicBezTo>
                  <a:pt x="10" y="37"/>
                  <a:pt x="10" y="37"/>
                  <a:pt x="10" y="37"/>
                </a:cubicBezTo>
                <a:cubicBezTo>
                  <a:pt x="10" y="37"/>
                  <a:pt x="10" y="37"/>
                  <a:pt x="10" y="37"/>
                </a:cubicBezTo>
                <a:cubicBezTo>
                  <a:pt x="16" y="37"/>
                  <a:pt x="16" y="37"/>
                  <a:pt x="16" y="37"/>
                </a:cubicBezTo>
                <a:cubicBezTo>
                  <a:pt x="16" y="37"/>
                  <a:pt x="17" y="37"/>
                  <a:pt x="17" y="38"/>
                </a:cubicBezTo>
                <a:cubicBezTo>
                  <a:pt x="17" y="38"/>
                  <a:pt x="17" y="38"/>
                  <a:pt x="17" y="38"/>
                </a:cubicBezTo>
                <a:cubicBezTo>
                  <a:pt x="17" y="43"/>
                  <a:pt x="17" y="43"/>
                  <a:pt x="17" y="43"/>
                </a:cubicBezTo>
                <a:cubicBezTo>
                  <a:pt x="17" y="44"/>
                  <a:pt x="16" y="45"/>
                  <a:pt x="16" y="45"/>
                </a:cubicBezTo>
                <a:cubicBezTo>
                  <a:pt x="16" y="45"/>
                  <a:pt x="16" y="45"/>
                  <a:pt x="16" y="45"/>
                </a:cubicBezTo>
                <a:cubicBezTo>
                  <a:pt x="10" y="45"/>
                  <a:pt x="10" y="45"/>
                  <a:pt x="10" y="45"/>
                </a:cubicBezTo>
                <a:cubicBezTo>
                  <a:pt x="10" y="45"/>
                  <a:pt x="9" y="44"/>
                  <a:pt x="9" y="43"/>
                </a:cubicBezTo>
                <a:cubicBezTo>
                  <a:pt x="9" y="43"/>
                  <a:pt x="9" y="43"/>
                  <a:pt x="9" y="43"/>
                </a:cubicBezTo>
                <a:cubicBezTo>
                  <a:pt x="9" y="38"/>
                  <a:pt x="9" y="38"/>
                  <a:pt x="9" y="38"/>
                </a:cubicBezTo>
                <a:cubicBezTo>
                  <a:pt x="9" y="37"/>
                  <a:pt x="10" y="37"/>
                  <a:pt x="10" y="37"/>
                </a:cubicBezTo>
                <a:close/>
                <a:moveTo>
                  <a:pt x="15" y="39"/>
                </a:moveTo>
                <a:cubicBezTo>
                  <a:pt x="15" y="39"/>
                  <a:pt x="15" y="39"/>
                  <a:pt x="15" y="39"/>
                </a:cubicBezTo>
                <a:cubicBezTo>
                  <a:pt x="11" y="39"/>
                  <a:pt x="11" y="39"/>
                  <a:pt x="11" y="39"/>
                </a:cubicBezTo>
                <a:cubicBezTo>
                  <a:pt x="11" y="42"/>
                  <a:pt x="11" y="42"/>
                  <a:pt x="11" y="42"/>
                </a:cubicBezTo>
                <a:cubicBezTo>
                  <a:pt x="15" y="42"/>
                  <a:pt x="15" y="42"/>
                  <a:pt x="15" y="42"/>
                </a:cubicBezTo>
                <a:cubicBezTo>
                  <a:pt x="15" y="39"/>
                  <a:pt x="15" y="39"/>
                  <a:pt x="15" y="39"/>
                </a:cubicBezTo>
                <a:close/>
                <a:moveTo>
                  <a:pt x="27" y="39"/>
                </a:moveTo>
                <a:cubicBezTo>
                  <a:pt x="27" y="39"/>
                  <a:pt x="27" y="39"/>
                  <a:pt x="27" y="39"/>
                </a:cubicBezTo>
                <a:cubicBezTo>
                  <a:pt x="24" y="39"/>
                  <a:pt x="24" y="39"/>
                  <a:pt x="24" y="39"/>
                </a:cubicBezTo>
                <a:cubicBezTo>
                  <a:pt x="24" y="42"/>
                  <a:pt x="24" y="42"/>
                  <a:pt x="24" y="42"/>
                </a:cubicBezTo>
                <a:cubicBezTo>
                  <a:pt x="27" y="42"/>
                  <a:pt x="27" y="42"/>
                  <a:pt x="27" y="42"/>
                </a:cubicBezTo>
                <a:cubicBezTo>
                  <a:pt x="27" y="39"/>
                  <a:pt x="27" y="39"/>
                  <a:pt x="27"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4" name="Freeform 112"/>
          <p:cNvSpPr>
            <a:spLocks noEditPoints="1"/>
          </p:cNvSpPr>
          <p:nvPr/>
        </p:nvSpPr>
        <p:spPr bwMode="auto">
          <a:xfrm>
            <a:off x="2930525" y="1819275"/>
            <a:ext cx="171450" cy="127000"/>
          </a:xfrm>
          <a:custGeom>
            <a:avLst/>
            <a:gdLst>
              <a:gd name="T0" fmla="*/ 24 w 54"/>
              <a:gd name="T1" fmla="*/ 13 h 40"/>
              <a:gd name="T2" fmla="*/ 25 w 54"/>
              <a:gd name="T3" fmla="*/ 14 h 40"/>
              <a:gd name="T4" fmla="*/ 27 w 54"/>
              <a:gd name="T5" fmla="*/ 15 h 40"/>
              <a:gd name="T6" fmla="*/ 30 w 54"/>
              <a:gd name="T7" fmla="*/ 11 h 40"/>
              <a:gd name="T8" fmla="*/ 45 w 54"/>
              <a:gd name="T9" fmla="*/ 2 h 40"/>
              <a:gd name="T10" fmla="*/ 47 w 54"/>
              <a:gd name="T11" fmla="*/ 12 h 40"/>
              <a:gd name="T12" fmla="*/ 45 w 54"/>
              <a:gd name="T13" fmla="*/ 13 h 40"/>
              <a:gd name="T14" fmla="*/ 52 w 54"/>
              <a:gd name="T15" fmla="*/ 21 h 40"/>
              <a:gd name="T16" fmla="*/ 52 w 54"/>
              <a:gd name="T17" fmla="*/ 32 h 40"/>
              <a:gd name="T18" fmla="*/ 44 w 54"/>
              <a:gd name="T19" fmla="*/ 39 h 40"/>
              <a:gd name="T20" fmla="*/ 39 w 54"/>
              <a:gd name="T21" fmla="*/ 40 h 40"/>
              <a:gd name="T22" fmla="*/ 34 w 54"/>
              <a:gd name="T23" fmla="*/ 39 h 40"/>
              <a:gd name="T24" fmla="*/ 28 w 54"/>
              <a:gd name="T25" fmla="*/ 36 h 40"/>
              <a:gd name="T26" fmla="*/ 18 w 54"/>
              <a:gd name="T27" fmla="*/ 40 h 40"/>
              <a:gd name="T28" fmla="*/ 8 w 54"/>
              <a:gd name="T29" fmla="*/ 36 h 40"/>
              <a:gd name="T30" fmla="*/ 7 w 54"/>
              <a:gd name="T31" fmla="*/ 36 h 40"/>
              <a:gd name="T32" fmla="*/ 7 w 54"/>
              <a:gd name="T33" fmla="*/ 36 h 40"/>
              <a:gd name="T34" fmla="*/ 9 w 54"/>
              <a:gd name="T35" fmla="*/ 11 h 40"/>
              <a:gd name="T36" fmla="*/ 23 w 54"/>
              <a:gd name="T37" fmla="*/ 2 h 40"/>
              <a:gd name="T38" fmla="*/ 26 w 54"/>
              <a:gd name="T39" fmla="*/ 12 h 40"/>
              <a:gd name="T40" fmla="*/ 24 w 54"/>
              <a:gd name="T41" fmla="*/ 13 h 40"/>
              <a:gd name="T42" fmla="*/ 26 w 54"/>
              <a:gd name="T43" fmla="*/ 19 h 40"/>
              <a:gd name="T44" fmla="*/ 26 w 54"/>
              <a:gd name="T45" fmla="*/ 19 h 40"/>
              <a:gd name="T46" fmla="*/ 25 w 54"/>
              <a:gd name="T47" fmla="*/ 19 h 40"/>
              <a:gd name="T48" fmla="*/ 23 w 54"/>
              <a:gd name="T49" fmla="*/ 17 h 40"/>
              <a:gd name="T50" fmla="*/ 21 w 54"/>
              <a:gd name="T51" fmla="*/ 16 h 40"/>
              <a:gd name="T52" fmla="*/ 20 w 54"/>
              <a:gd name="T53" fmla="*/ 15 h 40"/>
              <a:gd name="T54" fmla="*/ 20 w 54"/>
              <a:gd name="T55" fmla="*/ 15 h 40"/>
              <a:gd name="T56" fmla="*/ 19 w 54"/>
              <a:gd name="T57" fmla="*/ 13 h 40"/>
              <a:gd name="T58" fmla="*/ 20 w 54"/>
              <a:gd name="T59" fmla="*/ 11 h 40"/>
              <a:gd name="T60" fmla="*/ 21 w 54"/>
              <a:gd name="T61" fmla="*/ 10 h 40"/>
              <a:gd name="T62" fmla="*/ 21 w 54"/>
              <a:gd name="T63" fmla="*/ 10 h 40"/>
              <a:gd name="T64" fmla="*/ 25 w 54"/>
              <a:gd name="T65" fmla="*/ 9 h 40"/>
              <a:gd name="T66" fmla="*/ 24 w 54"/>
              <a:gd name="T67" fmla="*/ 6 h 40"/>
              <a:gd name="T68" fmla="*/ 12 w 54"/>
              <a:gd name="T69" fmla="*/ 13 h 40"/>
              <a:gd name="T70" fmla="*/ 10 w 54"/>
              <a:gd name="T71" fmla="*/ 33 h 40"/>
              <a:gd name="T72" fmla="*/ 10 w 54"/>
              <a:gd name="T73" fmla="*/ 33 h 40"/>
              <a:gd name="T74" fmla="*/ 18 w 54"/>
              <a:gd name="T75" fmla="*/ 37 h 40"/>
              <a:gd name="T76" fmla="*/ 26 w 54"/>
              <a:gd name="T77" fmla="*/ 32 h 40"/>
              <a:gd name="T78" fmla="*/ 26 w 54"/>
              <a:gd name="T79" fmla="*/ 19 h 40"/>
              <a:gd name="T80" fmla="*/ 45 w 54"/>
              <a:gd name="T81" fmla="*/ 17 h 40"/>
              <a:gd name="T82" fmla="*/ 45 w 54"/>
              <a:gd name="T83" fmla="*/ 17 h 40"/>
              <a:gd name="T84" fmla="*/ 41 w 54"/>
              <a:gd name="T85" fmla="*/ 15 h 40"/>
              <a:gd name="T86" fmla="*/ 41 w 54"/>
              <a:gd name="T87" fmla="*/ 15 h 40"/>
              <a:gd name="T88" fmla="*/ 41 w 54"/>
              <a:gd name="T89" fmla="*/ 11 h 40"/>
              <a:gd name="T90" fmla="*/ 43 w 54"/>
              <a:gd name="T91" fmla="*/ 10 h 40"/>
              <a:gd name="T92" fmla="*/ 43 w 54"/>
              <a:gd name="T93" fmla="*/ 10 h 40"/>
              <a:gd name="T94" fmla="*/ 46 w 54"/>
              <a:gd name="T95" fmla="*/ 9 h 40"/>
              <a:gd name="T96" fmla="*/ 46 w 54"/>
              <a:gd name="T97" fmla="*/ 6 h 40"/>
              <a:gd name="T98" fmla="*/ 33 w 54"/>
              <a:gd name="T99" fmla="*/ 13 h 40"/>
              <a:gd name="T100" fmla="*/ 32 w 54"/>
              <a:gd name="T101" fmla="*/ 33 h 40"/>
              <a:gd name="T102" fmla="*/ 32 w 54"/>
              <a:gd name="T103" fmla="*/ 33 h 40"/>
              <a:gd name="T104" fmla="*/ 35 w 54"/>
              <a:gd name="T105" fmla="*/ 36 h 40"/>
              <a:gd name="T106" fmla="*/ 39 w 54"/>
              <a:gd name="T107" fmla="*/ 37 h 40"/>
              <a:gd name="T108" fmla="*/ 43 w 54"/>
              <a:gd name="T109" fmla="*/ 36 h 40"/>
              <a:gd name="T110" fmla="*/ 49 w 54"/>
              <a:gd name="T111" fmla="*/ 30 h 40"/>
              <a:gd name="T112" fmla="*/ 45 w 54"/>
              <a:gd name="T113"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 h="40">
                <a:moveTo>
                  <a:pt x="24" y="13"/>
                </a:moveTo>
                <a:cubicBezTo>
                  <a:pt x="24" y="13"/>
                  <a:pt x="25" y="14"/>
                  <a:pt x="25" y="14"/>
                </a:cubicBezTo>
                <a:cubicBezTo>
                  <a:pt x="26" y="14"/>
                  <a:pt x="27" y="15"/>
                  <a:pt x="27" y="15"/>
                </a:cubicBezTo>
                <a:cubicBezTo>
                  <a:pt x="28" y="14"/>
                  <a:pt x="29" y="12"/>
                  <a:pt x="30" y="11"/>
                </a:cubicBezTo>
                <a:cubicBezTo>
                  <a:pt x="34" y="6"/>
                  <a:pt x="39" y="3"/>
                  <a:pt x="45" y="2"/>
                </a:cubicBezTo>
                <a:cubicBezTo>
                  <a:pt x="51" y="0"/>
                  <a:pt x="54" y="10"/>
                  <a:pt x="47" y="12"/>
                </a:cubicBezTo>
                <a:cubicBezTo>
                  <a:pt x="47" y="12"/>
                  <a:pt x="46" y="13"/>
                  <a:pt x="45" y="13"/>
                </a:cubicBezTo>
                <a:cubicBezTo>
                  <a:pt x="48" y="15"/>
                  <a:pt x="51" y="17"/>
                  <a:pt x="52" y="21"/>
                </a:cubicBezTo>
                <a:cubicBezTo>
                  <a:pt x="54" y="24"/>
                  <a:pt x="54" y="28"/>
                  <a:pt x="52" y="32"/>
                </a:cubicBezTo>
                <a:cubicBezTo>
                  <a:pt x="51" y="35"/>
                  <a:pt x="48" y="38"/>
                  <a:pt x="44" y="39"/>
                </a:cubicBezTo>
                <a:cubicBezTo>
                  <a:pt x="43" y="40"/>
                  <a:pt x="41" y="40"/>
                  <a:pt x="39" y="40"/>
                </a:cubicBezTo>
                <a:cubicBezTo>
                  <a:pt x="37" y="40"/>
                  <a:pt x="35" y="40"/>
                  <a:pt x="34" y="39"/>
                </a:cubicBezTo>
                <a:cubicBezTo>
                  <a:pt x="32" y="38"/>
                  <a:pt x="30" y="37"/>
                  <a:pt x="28" y="36"/>
                </a:cubicBezTo>
                <a:cubicBezTo>
                  <a:pt x="26" y="39"/>
                  <a:pt x="22" y="40"/>
                  <a:pt x="18" y="40"/>
                </a:cubicBezTo>
                <a:cubicBezTo>
                  <a:pt x="14" y="40"/>
                  <a:pt x="10" y="39"/>
                  <a:pt x="8" y="36"/>
                </a:cubicBezTo>
                <a:cubicBezTo>
                  <a:pt x="7" y="36"/>
                  <a:pt x="7" y="36"/>
                  <a:pt x="7" y="36"/>
                </a:cubicBezTo>
                <a:cubicBezTo>
                  <a:pt x="7" y="36"/>
                  <a:pt x="7" y="36"/>
                  <a:pt x="7" y="36"/>
                </a:cubicBezTo>
                <a:cubicBezTo>
                  <a:pt x="0" y="29"/>
                  <a:pt x="3" y="18"/>
                  <a:pt x="9" y="11"/>
                </a:cubicBezTo>
                <a:cubicBezTo>
                  <a:pt x="13" y="6"/>
                  <a:pt x="18" y="3"/>
                  <a:pt x="23" y="2"/>
                </a:cubicBezTo>
                <a:cubicBezTo>
                  <a:pt x="30" y="0"/>
                  <a:pt x="33" y="10"/>
                  <a:pt x="26" y="12"/>
                </a:cubicBezTo>
                <a:cubicBezTo>
                  <a:pt x="26" y="12"/>
                  <a:pt x="25" y="13"/>
                  <a:pt x="24" y="13"/>
                </a:cubicBezTo>
                <a:close/>
                <a:moveTo>
                  <a:pt x="26" y="19"/>
                </a:moveTo>
                <a:cubicBezTo>
                  <a:pt x="26" y="19"/>
                  <a:pt x="26" y="19"/>
                  <a:pt x="26" y="19"/>
                </a:cubicBezTo>
                <a:cubicBezTo>
                  <a:pt x="26" y="19"/>
                  <a:pt x="25" y="19"/>
                  <a:pt x="25" y="19"/>
                </a:cubicBezTo>
                <a:cubicBezTo>
                  <a:pt x="25" y="18"/>
                  <a:pt x="24" y="18"/>
                  <a:pt x="23" y="17"/>
                </a:cubicBezTo>
                <a:cubicBezTo>
                  <a:pt x="23" y="17"/>
                  <a:pt x="22" y="16"/>
                  <a:pt x="21" y="16"/>
                </a:cubicBezTo>
                <a:cubicBezTo>
                  <a:pt x="21" y="16"/>
                  <a:pt x="20" y="16"/>
                  <a:pt x="20" y="15"/>
                </a:cubicBezTo>
                <a:cubicBezTo>
                  <a:pt x="20" y="15"/>
                  <a:pt x="20" y="15"/>
                  <a:pt x="20" y="15"/>
                </a:cubicBezTo>
                <a:cubicBezTo>
                  <a:pt x="19" y="14"/>
                  <a:pt x="19" y="14"/>
                  <a:pt x="19" y="13"/>
                </a:cubicBezTo>
                <a:cubicBezTo>
                  <a:pt x="19" y="12"/>
                  <a:pt x="19" y="12"/>
                  <a:pt x="20" y="11"/>
                </a:cubicBezTo>
                <a:cubicBezTo>
                  <a:pt x="20" y="11"/>
                  <a:pt x="21" y="10"/>
                  <a:pt x="21" y="10"/>
                </a:cubicBezTo>
                <a:cubicBezTo>
                  <a:pt x="21" y="10"/>
                  <a:pt x="21" y="10"/>
                  <a:pt x="21" y="10"/>
                </a:cubicBezTo>
                <a:cubicBezTo>
                  <a:pt x="23" y="10"/>
                  <a:pt x="24" y="9"/>
                  <a:pt x="25" y="9"/>
                </a:cubicBezTo>
                <a:cubicBezTo>
                  <a:pt x="27" y="8"/>
                  <a:pt x="26" y="5"/>
                  <a:pt x="24" y="6"/>
                </a:cubicBezTo>
                <a:cubicBezTo>
                  <a:pt x="19" y="7"/>
                  <a:pt x="15" y="10"/>
                  <a:pt x="12" y="13"/>
                </a:cubicBezTo>
                <a:cubicBezTo>
                  <a:pt x="8" y="18"/>
                  <a:pt x="5" y="28"/>
                  <a:pt x="10" y="33"/>
                </a:cubicBezTo>
                <a:cubicBezTo>
                  <a:pt x="10" y="33"/>
                  <a:pt x="10" y="33"/>
                  <a:pt x="10" y="33"/>
                </a:cubicBezTo>
                <a:cubicBezTo>
                  <a:pt x="12" y="35"/>
                  <a:pt x="15" y="37"/>
                  <a:pt x="18" y="37"/>
                </a:cubicBezTo>
                <a:cubicBezTo>
                  <a:pt x="21" y="37"/>
                  <a:pt x="24" y="35"/>
                  <a:pt x="26" y="32"/>
                </a:cubicBezTo>
                <a:cubicBezTo>
                  <a:pt x="24" y="28"/>
                  <a:pt x="24" y="24"/>
                  <a:pt x="26" y="19"/>
                </a:cubicBezTo>
                <a:close/>
                <a:moveTo>
                  <a:pt x="45" y="17"/>
                </a:moveTo>
                <a:cubicBezTo>
                  <a:pt x="45" y="17"/>
                  <a:pt x="45" y="17"/>
                  <a:pt x="45" y="17"/>
                </a:cubicBezTo>
                <a:cubicBezTo>
                  <a:pt x="44" y="16"/>
                  <a:pt x="42" y="16"/>
                  <a:pt x="41" y="15"/>
                </a:cubicBezTo>
                <a:cubicBezTo>
                  <a:pt x="41" y="15"/>
                  <a:pt x="41" y="15"/>
                  <a:pt x="41" y="15"/>
                </a:cubicBezTo>
                <a:cubicBezTo>
                  <a:pt x="40" y="14"/>
                  <a:pt x="40" y="12"/>
                  <a:pt x="41" y="11"/>
                </a:cubicBezTo>
                <a:cubicBezTo>
                  <a:pt x="42" y="11"/>
                  <a:pt x="42" y="10"/>
                  <a:pt x="43" y="10"/>
                </a:cubicBezTo>
                <a:cubicBezTo>
                  <a:pt x="43" y="10"/>
                  <a:pt x="43" y="10"/>
                  <a:pt x="43" y="10"/>
                </a:cubicBezTo>
                <a:cubicBezTo>
                  <a:pt x="44" y="10"/>
                  <a:pt x="45" y="9"/>
                  <a:pt x="46" y="9"/>
                </a:cubicBezTo>
                <a:cubicBezTo>
                  <a:pt x="48" y="8"/>
                  <a:pt x="47" y="5"/>
                  <a:pt x="46" y="6"/>
                </a:cubicBezTo>
                <a:cubicBezTo>
                  <a:pt x="41" y="7"/>
                  <a:pt x="36" y="10"/>
                  <a:pt x="33" y="13"/>
                </a:cubicBezTo>
                <a:cubicBezTo>
                  <a:pt x="29" y="18"/>
                  <a:pt x="26" y="28"/>
                  <a:pt x="32" y="33"/>
                </a:cubicBezTo>
                <a:cubicBezTo>
                  <a:pt x="32" y="33"/>
                  <a:pt x="32" y="33"/>
                  <a:pt x="32" y="33"/>
                </a:cubicBezTo>
                <a:cubicBezTo>
                  <a:pt x="33" y="34"/>
                  <a:pt x="34" y="35"/>
                  <a:pt x="35" y="36"/>
                </a:cubicBezTo>
                <a:cubicBezTo>
                  <a:pt x="36" y="36"/>
                  <a:pt x="38" y="37"/>
                  <a:pt x="39" y="37"/>
                </a:cubicBezTo>
                <a:cubicBezTo>
                  <a:pt x="40" y="37"/>
                  <a:pt x="42" y="36"/>
                  <a:pt x="43" y="36"/>
                </a:cubicBezTo>
                <a:cubicBezTo>
                  <a:pt x="46" y="35"/>
                  <a:pt x="48" y="33"/>
                  <a:pt x="49" y="30"/>
                </a:cubicBezTo>
                <a:cubicBezTo>
                  <a:pt x="51" y="25"/>
                  <a:pt x="49" y="20"/>
                  <a:pt x="45"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5" name="Freeform 113"/>
          <p:cNvSpPr>
            <a:spLocks noEditPoints="1"/>
          </p:cNvSpPr>
          <p:nvPr/>
        </p:nvSpPr>
        <p:spPr bwMode="auto">
          <a:xfrm>
            <a:off x="3505200" y="2151063"/>
            <a:ext cx="163513" cy="101600"/>
          </a:xfrm>
          <a:custGeom>
            <a:avLst/>
            <a:gdLst>
              <a:gd name="T0" fmla="*/ 25 w 51"/>
              <a:gd name="T1" fmla="*/ 0 h 32"/>
              <a:gd name="T2" fmla="*/ 50 w 51"/>
              <a:gd name="T3" fmla="*/ 15 h 32"/>
              <a:gd name="T4" fmla="*/ 50 w 51"/>
              <a:gd name="T5" fmla="*/ 17 h 32"/>
              <a:gd name="T6" fmla="*/ 50 w 51"/>
              <a:gd name="T7" fmla="*/ 17 h 32"/>
              <a:gd name="T8" fmla="*/ 25 w 51"/>
              <a:gd name="T9" fmla="*/ 32 h 32"/>
              <a:gd name="T10" fmla="*/ 1 w 51"/>
              <a:gd name="T11" fmla="*/ 17 h 32"/>
              <a:gd name="T12" fmla="*/ 1 w 51"/>
              <a:gd name="T13" fmla="*/ 15 h 32"/>
              <a:gd name="T14" fmla="*/ 25 w 51"/>
              <a:gd name="T15" fmla="*/ 0 h 32"/>
              <a:gd name="T16" fmla="*/ 25 w 51"/>
              <a:gd name="T17" fmla="*/ 4 h 32"/>
              <a:gd name="T18" fmla="*/ 25 w 51"/>
              <a:gd name="T19" fmla="*/ 4 h 32"/>
              <a:gd name="T20" fmla="*/ 37 w 51"/>
              <a:gd name="T21" fmla="*/ 16 h 32"/>
              <a:gd name="T22" fmla="*/ 25 w 51"/>
              <a:gd name="T23" fmla="*/ 27 h 32"/>
              <a:gd name="T24" fmla="*/ 14 w 51"/>
              <a:gd name="T25" fmla="*/ 16 h 32"/>
              <a:gd name="T26" fmla="*/ 25 w 51"/>
              <a:gd name="T27" fmla="*/ 4 h 32"/>
              <a:gd name="T28" fmla="*/ 25 w 51"/>
              <a:gd name="T29" fmla="*/ 8 h 32"/>
              <a:gd name="T30" fmla="*/ 25 w 51"/>
              <a:gd name="T31" fmla="*/ 8 h 32"/>
              <a:gd name="T32" fmla="*/ 18 w 51"/>
              <a:gd name="T33" fmla="*/ 16 h 32"/>
              <a:gd name="T34" fmla="*/ 25 w 51"/>
              <a:gd name="T35" fmla="*/ 23 h 32"/>
              <a:gd name="T36" fmla="*/ 33 w 51"/>
              <a:gd name="T37" fmla="*/ 16 h 32"/>
              <a:gd name="T38" fmla="*/ 25 w 51"/>
              <a:gd name="T39" fmla="*/ 8 h 32"/>
              <a:gd name="T40" fmla="*/ 29 w 51"/>
              <a:gd name="T41" fmla="*/ 16 h 32"/>
              <a:gd name="T42" fmla="*/ 29 w 51"/>
              <a:gd name="T43" fmla="*/ 16 h 32"/>
              <a:gd name="T44" fmla="*/ 30 w 51"/>
              <a:gd name="T45" fmla="*/ 15 h 32"/>
              <a:gd name="T46" fmla="*/ 31 w 51"/>
              <a:gd name="T47" fmla="*/ 16 h 32"/>
              <a:gd name="T48" fmla="*/ 25 w 51"/>
              <a:gd name="T49" fmla="*/ 22 h 32"/>
              <a:gd name="T50" fmla="*/ 24 w 51"/>
              <a:gd name="T51" fmla="*/ 21 h 32"/>
              <a:gd name="T52" fmla="*/ 25 w 51"/>
              <a:gd name="T53" fmla="*/ 19 h 32"/>
              <a:gd name="T54" fmla="*/ 29 w 51"/>
              <a:gd name="T55" fmla="*/ 17 h 32"/>
              <a:gd name="T56" fmla="*/ 29 w 51"/>
              <a:gd name="T57" fmla="*/ 17 h 32"/>
              <a:gd name="T58" fmla="*/ 29 w 51"/>
              <a:gd name="T59" fmla="*/ 16 h 32"/>
              <a:gd name="T60" fmla="*/ 22 w 51"/>
              <a:gd name="T61" fmla="*/ 14 h 32"/>
              <a:gd name="T62" fmla="*/ 22 w 51"/>
              <a:gd name="T63" fmla="*/ 14 h 32"/>
              <a:gd name="T64" fmla="*/ 21 w 51"/>
              <a:gd name="T65" fmla="*/ 15 h 32"/>
              <a:gd name="T66" fmla="*/ 20 w 51"/>
              <a:gd name="T67" fmla="*/ 14 h 32"/>
              <a:gd name="T68" fmla="*/ 23 w 51"/>
              <a:gd name="T69" fmla="*/ 10 h 32"/>
              <a:gd name="T70" fmla="*/ 25 w 51"/>
              <a:gd name="T71" fmla="*/ 11 h 32"/>
              <a:gd name="T72" fmla="*/ 24 w 51"/>
              <a:gd name="T73" fmla="*/ 13 h 32"/>
              <a:gd name="T74" fmla="*/ 22 w 51"/>
              <a:gd name="T75" fmla="*/ 14 h 32"/>
              <a:gd name="T76" fmla="*/ 25 w 51"/>
              <a:gd name="T77" fmla="*/ 4 h 32"/>
              <a:gd name="T78" fmla="*/ 25 w 51"/>
              <a:gd name="T79" fmla="*/ 4 h 32"/>
              <a:gd name="T80" fmla="*/ 4 w 51"/>
              <a:gd name="T81" fmla="*/ 16 h 32"/>
              <a:gd name="T82" fmla="*/ 25 w 51"/>
              <a:gd name="T83" fmla="*/ 28 h 32"/>
              <a:gd name="T84" fmla="*/ 46 w 51"/>
              <a:gd name="T85" fmla="*/ 16 h 32"/>
              <a:gd name="T86" fmla="*/ 25 w 51"/>
              <a:gd name="T8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32">
                <a:moveTo>
                  <a:pt x="25" y="0"/>
                </a:moveTo>
                <a:cubicBezTo>
                  <a:pt x="36" y="0"/>
                  <a:pt x="45" y="6"/>
                  <a:pt x="50" y="15"/>
                </a:cubicBezTo>
                <a:cubicBezTo>
                  <a:pt x="51" y="15"/>
                  <a:pt x="51" y="16"/>
                  <a:pt x="50" y="17"/>
                </a:cubicBezTo>
                <a:cubicBezTo>
                  <a:pt x="50" y="17"/>
                  <a:pt x="50" y="17"/>
                  <a:pt x="50" y="17"/>
                </a:cubicBezTo>
                <a:cubicBezTo>
                  <a:pt x="45" y="26"/>
                  <a:pt x="36" y="32"/>
                  <a:pt x="25" y="32"/>
                </a:cubicBezTo>
                <a:cubicBezTo>
                  <a:pt x="15" y="32"/>
                  <a:pt x="5" y="26"/>
                  <a:pt x="1" y="17"/>
                </a:cubicBezTo>
                <a:cubicBezTo>
                  <a:pt x="0" y="16"/>
                  <a:pt x="0" y="15"/>
                  <a:pt x="1" y="15"/>
                </a:cubicBezTo>
                <a:cubicBezTo>
                  <a:pt x="5" y="6"/>
                  <a:pt x="15" y="0"/>
                  <a:pt x="25" y="0"/>
                </a:cubicBezTo>
                <a:close/>
                <a:moveTo>
                  <a:pt x="25" y="4"/>
                </a:moveTo>
                <a:cubicBezTo>
                  <a:pt x="25" y="4"/>
                  <a:pt x="25" y="4"/>
                  <a:pt x="25" y="4"/>
                </a:cubicBezTo>
                <a:cubicBezTo>
                  <a:pt x="32" y="4"/>
                  <a:pt x="37" y="10"/>
                  <a:pt x="37" y="16"/>
                </a:cubicBezTo>
                <a:cubicBezTo>
                  <a:pt x="37" y="22"/>
                  <a:pt x="32" y="27"/>
                  <a:pt x="25" y="27"/>
                </a:cubicBezTo>
                <a:cubicBezTo>
                  <a:pt x="19" y="27"/>
                  <a:pt x="14" y="22"/>
                  <a:pt x="14" y="16"/>
                </a:cubicBezTo>
                <a:cubicBezTo>
                  <a:pt x="14" y="10"/>
                  <a:pt x="19" y="4"/>
                  <a:pt x="25" y="4"/>
                </a:cubicBezTo>
                <a:close/>
                <a:moveTo>
                  <a:pt x="25" y="8"/>
                </a:moveTo>
                <a:cubicBezTo>
                  <a:pt x="25" y="8"/>
                  <a:pt x="25" y="8"/>
                  <a:pt x="25" y="8"/>
                </a:cubicBezTo>
                <a:cubicBezTo>
                  <a:pt x="21" y="8"/>
                  <a:pt x="18" y="12"/>
                  <a:pt x="18" y="16"/>
                </a:cubicBezTo>
                <a:cubicBezTo>
                  <a:pt x="18" y="20"/>
                  <a:pt x="21" y="23"/>
                  <a:pt x="25" y="23"/>
                </a:cubicBezTo>
                <a:cubicBezTo>
                  <a:pt x="30" y="23"/>
                  <a:pt x="33" y="20"/>
                  <a:pt x="33" y="16"/>
                </a:cubicBezTo>
                <a:cubicBezTo>
                  <a:pt x="33" y="12"/>
                  <a:pt x="30" y="8"/>
                  <a:pt x="25" y="8"/>
                </a:cubicBezTo>
                <a:close/>
                <a:moveTo>
                  <a:pt x="29" y="16"/>
                </a:moveTo>
                <a:cubicBezTo>
                  <a:pt x="29" y="16"/>
                  <a:pt x="29" y="16"/>
                  <a:pt x="29" y="16"/>
                </a:cubicBezTo>
                <a:cubicBezTo>
                  <a:pt x="29" y="15"/>
                  <a:pt x="29" y="15"/>
                  <a:pt x="30" y="15"/>
                </a:cubicBezTo>
                <a:cubicBezTo>
                  <a:pt x="31" y="15"/>
                  <a:pt x="31" y="15"/>
                  <a:pt x="31" y="16"/>
                </a:cubicBezTo>
                <a:cubicBezTo>
                  <a:pt x="31" y="19"/>
                  <a:pt x="29" y="22"/>
                  <a:pt x="25" y="22"/>
                </a:cubicBezTo>
                <a:cubicBezTo>
                  <a:pt x="25" y="22"/>
                  <a:pt x="24" y="21"/>
                  <a:pt x="24" y="21"/>
                </a:cubicBezTo>
                <a:cubicBezTo>
                  <a:pt x="24" y="20"/>
                  <a:pt x="25" y="19"/>
                  <a:pt x="25" y="19"/>
                </a:cubicBezTo>
                <a:cubicBezTo>
                  <a:pt x="27" y="19"/>
                  <a:pt x="28" y="18"/>
                  <a:pt x="29" y="17"/>
                </a:cubicBezTo>
                <a:cubicBezTo>
                  <a:pt x="29" y="17"/>
                  <a:pt x="29" y="17"/>
                  <a:pt x="29" y="17"/>
                </a:cubicBezTo>
                <a:cubicBezTo>
                  <a:pt x="29" y="16"/>
                  <a:pt x="29" y="16"/>
                  <a:pt x="29" y="16"/>
                </a:cubicBezTo>
                <a:close/>
                <a:moveTo>
                  <a:pt x="22" y="14"/>
                </a:moveTo>
                <a:cubicBezTo>
                  <a:pt x="22" y="14"/>
                  <a:pt x="22" y="14"/>
                  <a:pt x="22" y="14"/>
                </a:cubicBezTo>
                <a:cubicBezTo>
                  <a:pt x="22" y="15"/>
                  <a:pt x="21" y="15"/>
                  <a:pt x="21" y="15"/>
                </a:cubicBezTo>
                <a:cubicBezTo>
                  <a:pt x="20" y="15"/>
                  <a:pt x="20" y="14"/>
                  <a:pt x="20" y="14"/>
                </a:cubicBezTo>
                <a:cubicBezTo>
                  <a:pt x="21" y="12"/>
                  <a:pt x="22" y="11"/>
                  <a:pt x="23" y="10"/>
                </a:cubicBezTo>
                <a:cubicBezTo>
                  <a:pt x="24" y="10"/>
                  <a:pt x="24" y="10"/>
                  <a:pt x="25" y="11"/>
                </a:cubicBezTo>
                <a:cubicBezTo>
                  <a:pt x="25" y="12"/>
                  <a:pt x="25" y="12"/>
                  <a:pt x="24" y="13"/>
                </a:cubicBezTo>
                <a:cubicBezTo>
                  <a:pt x="23" y="13"/>
                  <a:pt x="22" y="14"/>
                  <a:pt x="22" y="14"/>
                </a:cubicBezTo>
                <a:close/>
                <a:moveTo>
                  <a:pt x="25" y="4"/>
                </a:moveTo>
                <a:cubicBezTo>
                  <a:pt x="25" y="4"/>
                  <a:pt x="25" y="4"/>
                  <a:pt x="25" y="4"/>
                </a:cubicBezTo>
                <a:cubicBezTo>
                  <a:pt x="17" y="4"/>
                  <a:pt x="9" y="8"/>
                  <a:pt x="4" y="16"/>
                </a:cubicBezTo>
                <a:cubicBezTo>
                  <a:pt x="9" y="23"/>
                  <a:pt x="17" y="28"/>
                  <a:pt x="25" y="28"/>
                </a:cubicBezTo>
                <a:cubicBezTo>
                  <a:pt x="34" y="28"/>
                  <a:pt x="42" y="23"/>
                  <a:pt x="46" y="16"/>
                </a:cubicBezTo>
                <a:cubicBezTo>
                  <a:pt x="42" y="8"/>
                  <a:pt x="34" y="4"/>
                  <a:pt x="25"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6" name="Freeform 114"/>
          <p:cNvSpPr>
            <a:spLocks noEditPoints="1"/>
          </p:cNvSpPr>
          <p:nvPr/>
        </p:nvSpPr>
        <p:spPr bwMode="auto">
          <a:xfrm>
            <a:off x="1011238" y="2439988"/>
            <a:ext cx="133350" cy="165100"/>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7" name="Freeform 115"/>
          <p:cNvSpPr>
            <a:spLocks noEditPoints="1"/>
          </p:cNvSpPr>
          <p:nvPr/>
        </p:nvSpPr>
        <p:spPr bwMode="auto">
          <a:xfrm>
            <a:off x="2940050" y="2446338"/>
            <a:ext cx="161925" cy="155575"/>
          </a:xfrm>
          <a:custGeom>
            <a:avLst/>
            <a:gdLst>
              <a:gd name="T0" fmla="*/ 27 w 51"/>
              <a:gd name="T1" fmla="*/ 2 h 49"/>
              <a:gd name="T2" fmla="*/ 32 w 51"/>
              <a:gd name="T3" fmla="*/ 17 h 49"/>
              <a:gd name="T4" fmla="*/ 48 w 51"/>
              <a:gd name="T5" fmla="*/ 17 h 49"/>
              <a:gd name="T6" fmla="*/ 50 w 51"/>
              <a:gd name="T7" fmla="*/ 21 h 49"/>
              <a:gd name="T8" fmla="*/ 36 w 51"/>
              <a:gd name="T9" fmla="*/ 30 h 49"/>
              <a:gd name="T10" fmla="*/ 41 w 51"/>
              <a:gd name="T11" fmla="*/ 46 h 49"/>
              <a:gd name="T12" fmla="*/ 38 w 51"/>
              <a:gd name="T13" fmla="*/ 48 h 49"/>
              <a:gd name="T14" fmla="*/ 25 w 51"/>
              <a:gd name="T15" fmla="*/ 38 h 49"/>
              <a:gd name="T16" fmla="*/ 12 w 51"/>
              <a:gd name="T17" fmla="*/ 48 h 49"/>
              <a:gd name="T18" fmla="*/ 9 w 51"/>
              <a:gd name="T19" fmla="*/ 46 h 49"/>
              <a:gd name="T20" fmla="*/ 14 w 51"/>
              <a:gd name="T21" fmla="*/ 30 h 49"/>
              <a:gd name="T22" fmla="*/ 1 w 51"/>
              <a:gd name="T23" fmla="*/ 21 h 49"/>
              <a:gd name="T24" fmla="*/ 2 w 51"/>
              <a:gd name="T25" fmla="*/ 17 h 49"/>
              <a:gd name="T26" fmla="*/ 18 w 51"/>
              <a:gd name="T27" fmla="*/ 17 h 49"/>
              <a:gd name="T28" fmla="*/ 23 w 51"/>
              <a:gd name="T29" fmla="*/ 2 h 49"/>
              <a:gd name="T30" fmla="*/ 27 w 51"/>
              <a:gd name="T31" fmla="*/ 2 h 49"/>
              <a:gd name="T32" fmla="*/ 27 w 51"/>
              <a:gd name="T33" fmla="*/ 2 h 49"/>
              <a:gd name="T34" fmla="*/ 29 w 51"/>
              <a:gd name="T35" fmla="*/ 20 h 49"/>
              <a:gd name="T36" fmla="*/ 29 w 51"/>
              <a:gd name="T37" fmla="*/ 20 h 49"/>
              <a:gd name="T38" fmla="*/ 25 w 51"/>
              <a:gd name="T39" fmla="*/ 9 h 49"/>
              <a:gd name="T40" fmla="*/ 22 w 51"/>
              <a:gd name="T41" fmla="*/ 20 h 49"/>
              <a:gd name="T42" fmla="*/ 20 w 51"/>
              <a:gd name="T43" fmla="*/ 21 h 49"/>
              <a:gd name="T44" fmla="*/ 8 w 51"/>
              <a:gd name="T45" fmla="*/ 21 h 49"/>
              <a:gd name="T46" fmla="*/ 18 w 51"/>
              <a:gd name="T47" fmla="*/ 28 h 49"/>
              <a:gd name="T48" fmla="*/ 18 w 51"/>
              <a:gd name="T49" fmla="*/ 30 h 49"/>
              <a:gd name="T50" fmla="*/ 15 w 51"/>
              <a:gd name="T51" fmla="*/ 41 h 49"/>
              <a:gd name="T52" fmla="*/ 24 w 51"/>
              <a:gd name="T53" fmla="*/ 34 h 49"/>
              <a:gd name="T54" fmla="*/ 26 w 51"/>
              <a:gd name="T55" fmla="*/ 34 h 49"/>
              <a:gd name="T56" fmla="*/ 36 w 51"/>
              <a:gd name="T57" fmla="*/ 41 h 49"/>
              <a:gd name="T58" fmla="*/ 32 w 51"/>
              <a:gd name="T59" fmla="*/ 30 h 49"/>
              <a:gd name="T60" fmla="*/ 33 w 51"/>
              <a:gd name="T61" fmla="*/ 28 h 49"/>
              <a:gd name="T62" fmla="*/ 43 w 51"/>
              <a:gd name="T63" fmla="*/ 21 h 49"/>
              <a:gd name="T64" fmla="*/ 31 w 51"/>
              <a:gd name="T65" fmla="*/ 21 h 49"/>
              <a:gd name="T66" fmla="*/ 29 w 51"/>
              <a:gd name="T67"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49">
                <a:moveTo>
                  <a:pt x="27" y="2"/>
                </a:moveTo>
                <a:cubicBezTo>
                  <a:pt x="32" y="17"/>
                  <a:pt x="32" y="17"/>
                  <a:pt x="32" y="17"/>
                </a:cubicBezTo>
                <a:cubicBezTo>
                  <a:pt x="48" y="17"/>
                  <a:pt x="48" y="17"/>
                  <a:pt x="48" y="17"/>
                </a:cubicBezTo>
                <a:cubicBezTo>
                  <a:pt x="50" y="17"/>
                  <a:pt x="51" y="20"/>
                  <a:pt x="50" y="21"/>
                </a:cubicBezTo>
                <a:cubicBezTo>
                  <a:pt x="36" y="30"/>
                  <a:pt x="36" y="30"/>
                  <a:pt x="36" y="30"/>
                </a:cubicBezTo>
                <a:cubicBezTo>
                  <a:pt x="41" y="46"/>
                  <a:pt x="41" y="46"/>
                  <a:pt x="41" y="46"/>
                </a:cubicBezTo>
                <a:cubicBezTo>
                  <a:pt x="42" y="48"/>
                  <a:pt x="40" y="49"/>
                  <a:pt x="38" y="48"/>
                </a:cubicBezTo>
                <a:cubicBezTo>
                  <a:pt x="25" y="38"/>
                  <a:pt x="25" y="38"/>
                  <a:pt x="25" y="38"/>
                </a:cubicBezTo>
                <a:cubicBezTo>
                  <a:pt x="12" y="48"/>
                  <a:pt x="12" y="48"/>
                  <a:pt x="12" y="48"/>
                </a:cubicBezTo>
                <a:cubicBezTo>
                  <a:pt x="11" y="49"/>
                  <a:pt x="9" y="47"/>
                  <a:pt x="9" y="46"/>
                </a:cubicBezTo>
                <a:cubicBezTo>
                  <a:pt x="14" y="30"/>
                  <a:pt x="14" y="30"/>
                  <a:pt x="14" y="30"/>
                </a:cubicBezTo>
                <a:cubicBezTo>
                  <a:pt x="1" y="21"/>
                  <a:pt x="1" y="21"/>
                  <a:pt x="1" y="21"/>
                </a:cubicBezTo>
                <a:cubicBezTo>
                  <a:pt x="0" y="20"/>
                  <a:pt x="0" y="17"/>
                  <a:pt x="2" y="17"/>
                </a:cubicBezTo>
                <a:cubicBezTo>
                  <a:pt x="18" y="17"/>
                  <a:pt x="18" y="17"/>
                  <a:pt x="18" y="17"/>
                </a:cubicBezTo>
                <a:cubicBezTo>
                  <a:pt x="23" y="2"/>
                  <a:pt x="23" y="2"/>
                  <a:pt x="23" y="2"/>
                </a:cubicBezTo>
                <a:cubicBezTo>
                  <a:pt x="24" y="0"/>
                  <a:pt x="27" y="0"/>
                  <a:pt x="27" y="2"/>
                </a:cubicBezTo>
                <a:cubicBezTo>
                  <a:pt x="27" y="2"/>
                  <a:pt x="27" y="2"/>
                  <a:pt x="27" y="2"/>
                </a:cubicBezTo>
                <a:close/>
                <a:moveTo>
                  <a:pt x="29" y="20"/>
                </a:moveTo>
                <a:cubicBezTo>
                  <a:pt x="29" y="20"/>
                  <a:pt x="29" y="20"/>
                  <a:pt x="29" y="20"/>
                </a:cubicBezTo>
                <a:cubicBezTo>
                  <a:pt x="25" y="9"/>
                  <a:pt x="25" y="9"/>
                  <a:pt x="25" y="9"/>
                </a:cubicBezTo>
                <a:cubicBezTo>
                  <a:pt x="22" y="20"/>
                  <a:pt x="22" y="20"/>
                  <a:pt x="22" y="20"/>
                </a:cubicBezTo>
                <a:cubicBezTo>
                  <a:pt x="22" y="20"/>
                  <a:pt x="21" y="21"/>
                  <a:pt x="20" y="21"/>
                </a:cubicBezTo>
                <a:cubicBezTo>
                  <a:pt x="8" y="21"/>
                  <a:pt x="8" y="21"/>
                  <a:pt x="8" y="21"/>
                </a:cubicBezTo>
                <a:cubicBezTo>
                  <a:pt x="18" y="28"/>
                  <a:pt x="18" y="28"/>
                  <a:pt x="18" y="28"/>
                </a:cubicBezTo>
                <a:cubicBezTo>
                  <a:pt x="18" y="28"/>
                  <a:pt x="19" y="29"/>
                  <a:pt x="18" y="30"/>
                </a:cubicBezTo>
                <a:cubicBezTo>
                  <a:pt x="15" y="41"/>
                  <a:pt x="15" y="41"/>
                  <a:pt x="15" y="41"/>
                </a:cubicBezTo>
                <a:cubicBezTo>
                  <a:pt x="24" y="34"/>
                  <a:pt x="24" y="34"/>
                  <a:pt x="24" y="34"/>
                </a:cubicBezTo>
                <a:cubicBezTo>
                  <a:pt x="25" y="34"/>
                  <a:pt x="26" y="34"/>
                  <a:pt x="26" y="34"/>
                </a:cubicBezTo>
                <a:cubicBezTo>
                  <a:pt x="36" y="41"/>
                  <a:pt x="36" y="41"/>
                  <a:pt x="36" y="41"/>
                </a:cubicBezTo>
                <a:cubicBezTo>
                  <a:pt x="32" y="30"/>
                  <a:pt x="32" y="30"/>
                  <a:pt x="32" y="30"/>
                </a:cubicBezTo>
                <a:cubicBezTo>
                  <a:pt x="32" y="29"/>
                  <a:pt x="32" y="28"/>
                  <a:pt x="33" y="28"/>
                </a:cubicBezTo>
                <a:cubicBezTo>
                  <a:pt x="43" y="21"/>
                  <a:pt x="43" y="21"/>
                  <a:pt x="43" y="21"/>
                </a:cubicBezTo>
                <a:cubicBezTo>
                  <a:pt x="31" y="21"/>
                  <a:pt x="31" y="21"/>
                  <a:pt x="31" y="21"/>
                </a:cubicBezTo>
                <a:cubicBezTo>
                  <a:pt x="30" y="21"/>
                  <a:pt x="29" y="21"/>
                  <a:pt x="2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8" name="Freeform 116"/>
          <p:cNvSpPr>
            <a:spLocks noEditPoints="1"/>
          </p:cNvSpPr>
          <p:nvPr/>
        </p:nvSpPr>
        <p:spPr bwMode="auto">
          <a:xfrm>
            <a:off x="4948238" y="1806575"/>
            <a:ext cx="139700" cy="158750"/>
          </a:xfrm>
          <a:custGeom>
            <a:avLst/>
            <a:gdLst>
              <a:gd name="T0" fmla="*/ 5 w 44"/>
              <a:gd name="T1" fmla="*/ 0 h 50"/>
              <a:gd name="T2" fmla="*/ 28 w 44"/>
              <a:gd name="T3" fmla="*/ 0 h 50"/>
              <a:gd name="T4" fmla="*/ 29 w 44"/>
              <a:gd name="T5" fmla="*/ 1 h 50"/>
              <a:gd name="T6" fmla="*/ 43 w 44"/>
              <a:gd name="T7" fmla="*/ 14 h 50"/>
              <a:gd name="T8" fmla="*/ 44 w 44"/>
              <a:gd name="T9" fmla="*/ 16 h 50"/>
              <a:gd name="T10" fmla="*/ 44 w 44"/>
              <a:gd name="T11" fmla="*/ 16 h 50"/>
              <a:gd name="T12" fmla="*/ 44 w 44"/>
              <a:gd name="T13" fmla="*/ 45 h 50"/>
              <a:gd name="T14" fmla="*/ 42 w 44"/>
              <a:gd name="T15" fmla="*/ 49 h 50"/>
              <a:gd name="T16" fmla="*/ 42 w 44"/>
              <a:gd name="T17" fmla="*/ 49 h 50"/>
              <a:gd name="T18" fmla="*/ 42 w 44"/>
              <a:gd name="T19" fmla="*/ 49 h 50"/>
              <a:gd name="T20" fmla="*/ 39 w 44"/>
              <a:gd name="T21" fmla="*/ 50 h 50"/>
              <a:gd name="T22" fmla="*/ 5 w 44"/>
              <a:gd name="T23" fmla="*/ 50 h 50"/>
              <a:gd name="T24" fmla="*/ 1 w 44"/>
              <a:gd name="T25" fmla="*/ 49 h 50"/>
              <a:gd name="T26" fmla="*/ 1 w 44"/>
              <a:gd name="T27" fmla="*/ 49 h 50"/>
              <a:gd name="T28" fmla="*/ 0 w 44"/>
              <a:gd name="T29" fmla="*/ 45 h 50"/>
              <a:gd name="T30" fmla="*/ 0 w 44"/>
              <a:gd name="T31" fmla="*/ 5 h 50"/>
              <a:gd name="T32" fmla="*/ 1 w 44"/>
              <a:gd name="T33" fmla="*/ 1 h 50"/>
              <a:gd name="T34" fmla="*/ 5 w 44"/>
              <a:gd name="T35" fmla="*/ 0 h 50"/>
              <a:gd name="T36" fmla="*/ 40 w 44"/>
              <a:gd name="T37" fmla="*/ 17 h 50"/>
              <a:gd name="T38" fmla="*/ 40 w 44"/>
              <a:gd name="T39" fmla="*/ 17 h 50"/>
              <a:gd name="T40" fmla="*/ 31 w 44"/>
              <a:gd name="T41" fmla="*/ 17 h 50"/>
              <a:gd name="T42" fmla="*/ 28 w 44"/>
              <a:gd name="T43" fmla="*/ 16 h 50"/>
              <a:gd name="T44" fmla="*/ 28 w 44"/>
              <a:gd name="T45" fmla="*/ 16 h 50"/>
              <a:gd name="T46" fmla="*/ 27 w 44"/>
              <a:gd name="T47" fmla="*/ 13 h 50"/>
              <a:gd name="T48" fmla="*/ 27 w 44"/>
              <a:gd name="T49" fmla="*/ 4 h 50"/>
              <a:gd name="T50" fmla="*/ 5 w 44"/>
              <a:gd name="T51" fmla="*/ 4 h 50"/>
              <a:gd name="T52" fmla="*/ 4 w 44"/>
              <a:gd name="T53" fmla="*/ 4 h 50"/>
              <a:gd name="T54" fmla="*/ 4 w 44"/>
              <a:gd name="T55" fmla="*/ 5 h 50"/>
              <a:gd name="T56" fmla="*/ 4 w 44"/>
              <a:gd name="T57" fmla="*/ 45 h 50"/>
              <a:gd name="T58" fmla="*/ 4 w 44"/>
              <a:gd name="T59" fmla="*/ 46 h 50"/>
              <a:gd name="T60" fmla="*/ 4 w 44"/>
              <a:gd name="T61" fmla="*/ 46 h 50"/>
              <a:gd name="T62" fmla="*/ 5 w 44"/>
              <a:gd name="T63" fmla="*/ 46 h 50"/>
              <a:gd name="T64" fmla="*/ 39 w 44"/>
              <a:gd name="T65" fmla="*/ 46 h 50"/>
              <a:gd name="T66" fmla="*/ 40 w 44"/>
              <a:gd name="T67" fmla="*/ 46 h 50"/>
              <a:gd name="T68" fmla="*/ 40 w 44"/>
              <a:gd name="T69" fmla="*/ 46 h 50"/>
              <a:gd name="T70" fmla="*/ 40 w 44"/>
              <a:gd name="T71" fmla="*/ 45 h 50"/>
              <a:gd name="T72" fmla="*/ 40 w 44"/>
              <a:gd name="T73" fmla="*/ 17 h 50"/>
              <a:gd name="T74" fmla="*/ 38 w 44"/>
              <a:gd name="T75" fmla="*/ 15 h 50"/>
              <a:gd name="T76" fmla="*/ 38 w 44"/>
              <a:gd name="T77" fmla="*/ 15 h 50"/>
              <a:gd name="T78" fmla="*/ 29 w 44"/>
              <a:gd name="T79" fmla="*/ 6 h 50"/>
              <a:gd name="T80" fmla="*/ 29 w 44"/>
              <a:gd name="T81" fmla="*/ 13 h 50"/>
              <a:gd name="T82" fmla="*/ 30 w 44"/>
              <a:gd name="T83" fmla="*/ 14 h 50"/>
              <a:gd name="T84" fmla="*/ 30 w 44"/>
              <a:gd name="T85" fmla="*/ 14 h 50"/>
              <a:gd name="T86" fmla="*/ 31 w 44"/>
              <a:gd name="T87" fmla="*/ 15 h 50"/>
              <a:gd name="T88" fmla="*/ 38 w 44"/>
              <a:gd name="T89"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50">
                <a:moveTo>
                  <a:pt x="5" y="0"/>
                </a:moveTo>
                <a:cubicBezTo>
                  <a:pt x="28" y="0"/>
                  <a:pt x="28" y="0"/>
                  <a:pt x="28" y="0"/>
                </a:cubicBezTo>
                <a:cubicBezTo>
                  <a:pt x="28" y="0"/>
                  <a:pt x="29" y="0"/>
                  <a:pt x="29" y="1"/>
                </a:cubicBezTo>
                <a:cubicBezTo>
                  <a:pt x="43" y="14"/>
                  <a:pt x="43" y="14"/>
                  <a:pt x="43" y="14"/>
                </a:cubicBezTo>
                <a:cubicBezTo>
                  <a:pt x="44" y="15"/>
                  <a:pt x="44" y="15"/>
                  <a:pt x="44" y="16"/>
                </a:cubicBezTo>
                <a:cubicBezTo>
                  <a:pt x="44" y="16"/>
                  <a:pt x="44" y="16"/>
                  <a:pt x="44" y="16"/>
                </a:cubicBezTo>
                <a:cubicBezTo>
                  <a:pt x="44" y="45"/>
                  <a:pt x="44" y="45"/>
                  <a:pt x="44" y="45"/>
                </a:cubicBezTo>
                <a:cubicBezTo>
                  <a:pt x="44" y="46"/>
                  <a:pt x="43" y="48"/>
                  <a:pt x="42" y="49"/>
                </a:cubicBezTo>
                <a:cubicBezTo>
                  <a:pt x="42" y="49"/>
                  <a:pt x="42" y="49"/>
                  <a:pt x="42" y="49"/>
                </a:cubicBezTo>
                <a:cubicBezTo>
                  <a:pt x="42" y="49"/>
                  <a:pt x="42" y="49"/>
                  <a:pt x="42" y="49"/>
                </a:cubicBezTo>
                <a:cubicBezTo>
                  <a:pt x="41" y="50"/>
                  <a:pt x="40" y="50"/>
                  <a:pt x="39" y="50"/>
                </a:cubicBezTo>
                <a:cubicBezTo>
                  <a:pt x="5" y="50"/>
                  <a:pt x="5" y="50"/>
                  <a:pt x="5" y="50"/>
                </a:cubicBezTo>
                <a:cubicBezTo>
                  <a:pt x="4" y="50"/>
                  <a:pt x="2" y="50"/>
                  <a:pt x="1" y="49"/>
                </a:cubicBezTo>
                <a:cubicBezTo>
                  <a:pt x="1" y="49"/>
                  <a:pt x="1" y="49"/>
                  <a:pt x="1" y="49"/>
                </a:cubicBezTo>
                <a:cubicBezTo>
                  <a:pt x="0" y="48"/>
                  <a:pt x="0" y="46"/>
                  <a:pt x="0" y="45"/>
                </a:cubicBezTo>
                <a:cubicBezTo>
                  <a:pt x="0" y="5"/>
                  <a:pt x="0" y="5"/>
                  <a:pt x="0" y="5"/>
                </a:cubicBezTo>
                <a:cubicBezTo>
                  <a:pt x="0" y="4"/>
                  <a:pt x="0" y="2"/>
                  <a:pt x="1" y="1"/>
                </a:cubicBezTo>
                <a:cubicBezTo>
                  <a:pt x="2" y="1"/>
                  <a:pt x="4" y="0"/>
                  <a:pt x="5" y="0"/>
                </a:cubicBezTo>
                <a:close/>
                <a:moveTo>
                  <a:pt x="40" y="17"/>
                </a:moveTo>
                <a:cubicBezTo>
                  <a:pt x="40" y="17"/>
                  <a:pt x="40" y="17"/>
                  <a:pt x="40" y="17"/>
                </a:cubicBezTo>
                <a:cubicBezTo>
                  <a:pt x="31" y="17"/>
                  <a:pt x="31" y="17"/>
                  <a:pt x="31" y="17"/>
                </a:cubicBezTo>
                <a:cubicBezTo>
                  <a:pt x="30" y="17"/>
                  <a:pt x="29" y="16"/>
                  <a:pt x="28" y="16"/>
                </a:cubicBezTo>
                <a:cubicBezTo>
                  <a:pt x="28" y="16"/>
                  <a:pt x="28" y="16"/>
                  <a:pt x="28" y="16"/>
                </a:cubicBezTo>
                <a:cubicBezTo>
                  <a:pt x="27" y="15"/>
                  <a:pt x="27" y="14"/>
                  <a:pt x="27" y="13"/>
                </a:cubicBezTo>
                <a:cubicBezTo>
                  <a:pt x="27" y="4"/>
                  <a:pt x="27" y="4"/>
                  <a:pt x="27" y="4"/>
                </a:cubicBezTo>
                <a:cubicBezTo>
                  <a:pt x="5" y="4"/>
                  <a:pt x="5" y="4"/>
                  <a:pt x="5" y="4"/>
                </a:cubicBezTo>
                <a:cubicBezTo>
                  <a:pt x="5" y="4"/>
                  <a:pt x="4" y="4"/>
                  <a:pt x="4" y="4"/>
                </a:cubicBezTo>
                <a:cubicBezTo>
                  <a:pt x="4" y="4"/>
                  <a:pt x="4" y="5"/>
                  <a:pt x="4" y="5"/>
                </a:cubicBezTo>
                <a:cubicBezTo>
                  <a:pt x="4" y="45"/>
                  <a:pt x="4" y="45"/>
                  <a:pt x="4" y="45"/>
                </a:cubicBezTo>
                <a:cubicBezTo>
                  <a:pt x="4" y="45"/>
                  <a:pt x="4" y="46"/>
                  <a:pt x="4" y="46"/>
                </a:cubicBezTo>
                <a:cubicBezTo>
                  <a:pt x="4" y="46"/>
                  <a:pt x="4" y="46"/>
                  <a:pt x="4" y="46"/>
                </a:cubicBezTo>
                <a:cubicBezTo>
                  <a:pt x="4" y="46"/>
                  <a:pt x="5" y="46"/>
                  <a:pt x="5" y="46"/>
                </a:cubicBezTo>
                <a:cubicBezTo>
                  <a:pt x="39" y="46"/>
                  <a:pt x="39" y="46"/>
                  <a:pt x="39" y="46"/>
                </a:cubicBezTo>
                <a:cubicBezTo>
                  <a:pt x="39" y="46"/>
                  <a:pt x="39" y="46"/>
                  <a:pt x="40" y="46"/>
                </a:cubicBezTo>
                <a:cubicBezTo>
                  <a:pt x="40" y="46"/>
                  <a:pt x="40" y="46"/>
                  <a:pt x="40" y="46"/>
                </a:cubicBezTo>
                <a:cubicBezTo>
                  <a:pt x="40" y="46"/>
                  <a:pt x="40" y="45"/>
                  <a:pt x="40" y="45"/>
                </a:cubicBezTo>
                <a:cubicBezTo>
                  <a:pt x="40" y="17"/>
                  <a:pt x="40" y="17"/>
                  <a:pt x="40" y="17"/>
                </a:cubicBezTo>
                <a:close/>
                <a:moveTo>
                  <a:pt x="38" y="15"/>
                </a:moveTo>
                <a:cubicBezTo>
                  <a:pt x="38" y="15"/>
                  <a:pt x="38" y="15"/>
                  <a:pt x="38" y="15"/>
                </a:cubicBezTo>
                <a:cubicBezTo>
                  <a:pt x="29" y="6"/>
                  <a:pt x="29" y="6"/>
                  <a:pt x="29" y="6"/>
                </a:cubicBezTo>
                <a:cubicBezTo>
                  <a:pt x="29" y="13"/>
                  <a:pt x="29" y="13"/>
                  <a:pt x="29" y="13"/>
                </a:cubicBezTo>
                <a:cubicBezTo>
                  <a:pt x="29" y="13"/>
                  <a:pt x="29" y="14"/>
                  <a:pt x="30" y="14"/>
                </a:cubicBezTo>
                <a:cubicBezTo>
                  <a:pt x="30" y="14"/>
                  <a:pt x="30" y="14"/>
                  <a:pt x="30" y="14"/>
                </a:cubicBezTo>
                <a:cubicBezTo>
                  <a:pt x="30" y="14"/>
                  <a:pt x="31"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29" name="Freeform 117"/>
          <p:cNvSpPr>
            <a:spLocks noEditPoints="1"/>
          </p:cNvSpPr>
          <p:nvPr/>
        </p:nvSpPr>
        <p:spPr bwMode="auto">
          <a:xfrm>
            <a:off x="8291513" y="2443163"/>
            <a:ext cx="138112" cy="158750"/>
          </a:xfrm>
          <a:custGeom>
            <a:avLst/>
            <a:gdLst>
              <a:gd name="T0" fmla="*/ 17 w 43"/>
              <a:gd name="T1" fmla="*/ 27 h 50"/>
              <a:gd name="T2" fmla="*/ 9 w 43"/>
              <a:gd name="T3" fmla="*/ 28 h 50"/>
              <a:gd name="T4" fmla="*/ 15 w 43"/>
              <a:gd name="T5" fmla="*/ 29 h 50"/>
              <a:gd name="T6" fmla="*/ 9 w 43"/>
              <a:gd name="T7" fmla="*/ 39 h 50"/>
              <a:gd name="T8" fmla="*/ 17 w 43"/>
              <a:gd name="T9" fmla="*/ 40 h 50"/>
              <a:gd name="T10" fmla="*/ 17 w 43"/>
              <a:gd name="T11" fmla="*/ 38 h 50"/>
              <a:gd name="T12" fmla="*/ 18 w 43"/>
              <a:gd name="T13" fmla="*/ 29 h 50"/>
              <a:gd name="T14" fmla="*/ 43 w 43"/>
              <a:gd name="T15" fmla="*/ 15 h 50"/>
              <a:gd name="T16" fmla="*/ 29 w 43"/>
              <a:gd name="T17" fmla="*/ 1 h 50"/>
              <a:gd name="T18" fmla="*/ 5 w 43"/>
              <a:gd name="T19" fmla="*/ 0 h 50"/>
              <a:gd name="T20" fmla="*/ 0 w 43"/>
              <a:gd name="T21" fmla="*/ 5 h 50"/>
              <a:gd name="T22" fmla="*/ 1 w 43"/>
              <a:gd name="T23" fmla="*/ 49 h 50"/>
              <a:gd name="T24" fmla="*/ 1 w 43"/>
              <a:gd name="T25" fmla="*/ 49 h 50"/>
              <a:gd name="T26" fmla="*/ 38 w 43"/>
              <a:gd name="T27" fmla="*/ 50 h 50"/>
              <a:gd name="T28" fmla="*/ 42 w 43"/>
              <a:gd name="T29" fmla="*/ 49 h 50"/>
              <a:gd name="T30" fmla="*/ 43 w 43"/>
              <a:gd name="T31" fmla="*/ 16 h 50"/>
              <a:gd name="T32" fmla="*/ 29 w 43"/>
              <a:gd name="T33" fmla="*/ 6 h 50"/>
              <a:gd name="T34" fmla="*/ 38 w 43"/>
              <a:gd name="T35" fmla="*/ 15 h 50"/>
              <a:gd name="T36" fmla="*/ 29 w 43"/>
              <a:gd name="T37" fmla="*/ 14 h 50"/>
              <a:gd name="T38" fmla="*/ 29 w 43"/>
              <a:gd name="T39" fmla="*/ 13 h 50"/>
              <a:gd name="T40" fmla="*/ 40 w 43"/>
              <a:gd name="T41" fmla="*/ 45 h 50"/>
              <a:gd name="T42" fmla="*/ 39 w 43"/>
              <a:gd name="T43" fmla="*/ 46 h 50"/>
              <a:gd name="T44" fmla="*/ 38 w 43"/>
              <a:gd name="T45" fmla="*/ 46 h 50"/>
              <a:gd name="T46" fmla="*/ 4 w 43"/>
              <a:gd name="T47" fmla="*/ 46 h 50"/>
              <a:gd name="T48" fmla="*/ 3 w 43"/>
              <a:gd name="T49" fmla="*/ 5 h 50"/>
              <a:gd name="T50" fmla="*/ 5 w 43"/>
              <a:gd name="T51" fmla="*/ 4 h 50"/>
              <a:gd name="T52" fmla="*/ 26 w 43"/>
              <a:gd name="T53" fmla="*/ 13 h 50"/>
              <a:gd name="T54" fmla="*/ 28 w 43"/>
              <a:gd name="T55" fmla="*/ 16 h 50"/>
              <a:gd name="T56" fmla="*/ 40 w 43"/>
              <a:gd name="T57" fmla="*/ 17 h 50"/>
              <a:gd name="T58" fmla="*/ 14 w 43"/>
              <a:gd name="T59" fmla="*/ 11 h 50"/>
              <a:gd name="T60" fmla="*/ 12 w 43"/>
              <a:gd name="T61" fmla="*/ 11 h 50"/>
              <a:gd name="T62" fmla="*/ 9 w 43"/>
              <a:gd name="T63" fmla="*/ 23 h 50"/>
              <a:gd name="T64" fmla="*/ 12 w 43"/>
              <a:gd name="T65" fmla="*/ 21 h 50"/>
              <a:gd name="T66" fmla="*/ 16 w 43"/>
              <a:gd name="T67" fmla="*/ 23 h 50"/>
              <a:gd name="T68" fmla="*/ 18 w 43"/>
              <a:gd name="T69" fmla="*/ 22 h 50"/>
              <a:gd name="T70" fmla="*/ 14 w 43"/>
              <a:gd name="T71" fmla="*/ 11 h 50"/>
              <a:gd name="T72" fmla="*/ 12 w 43"/>
              <a:gd name="T73" fmla="*/ 18 h 50"/>
              <a:gd name="T74" fmla="*/ 15 w 43"/>
              <a:gd name="T75" fmla="*/ 18 h 50"/>
              <a:gd name="T76" fmla="*/ 30 w 43"/>
              <a:gd name="T77" fmla="*/ 22 h 50"/>
              <a:gd name="T78" fmla="*/ 29 w 43"/>
              <a:gd name="T79" fmla="*/ 21 h 50"/>
              <a:gd name="T80" fmla="*/ 28 w 43"/>
              <a:gd name="T81" fmla="*/ 29 h 50"/>
              <a:gd name="T82" fmla="*/ 23 w 43"/>
              <a:gd name="T83" fmla="*/ 27 h 50"/>
              <a:gd name="T84" fmla="*/ 28 w 43"/>
              <a:gd name="T85" fmla="*/ 33 h 50"/>
              <a:gd name="T86" fmla="*/ 30 w 43"/>
              <a:gd name="T87" fmla="*/ 33 h 50"/>
              <a:gd name="T88" fmla="*/ 34 w 43"/>
              <a:gd name="T89" fmla="*/ 28 h 50"/>
              <a:gd name="T90" fmla="*/ 32 w 43"/>
              <a:gd name="T91" fmla="*/ 27 h 50"/>
              <a:gd name="T92" fmla="*/ 30 w 43"/>
              <a:gd name="T93"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50">
                <a:moveTo>
                  <a:pt x="18" y="28"/>
                </a:moveTo>
                <a:cubicBezTo>
                  <a:pt x="18" y="28"/>
                  <a:pt x="17" y="27"/>
                  <a:pt x="17" y="27"/>
                </a:cubicBezTo>
                <a:cubicBezTo>
                  <a:pt x="10" y="27"/>
                  <a:pt x="10" y="27"/>
                  <a:pt x="10" y="27"/>
                </a:cubicBezTo>
                <a:cubicBezTo>
                  <a:pt x="10" y="27"/>
                  <a:pt x="9" y="28"/>
                  <a:pt x="9" y="28"/>
                </a:cubicBezTo>
                <a:cubicBezTo>
                  <a:pt x="9" y="29"/>
                  <a:pt x="10" y="29"/>
                  <a:pt x="10" y="29"/>
                </a:cubicBezTo>
                <a:cubicBezTo>
                  <a:pt x="15" y="29"/>
                  <a:pt x="15" y="29"/>
                  <a:pt x="15" y="29"/>
                </a:cubicBezTo>
                <a:cubicBezTo>
                  <a:pt x="9" y="38"/>
                  <a:pt x="9" y="38"/>
                  <a:pt x="9" y="38"/>
                </a:cubicBezTo>
                <a:cubicBezTo>
                  <a:pt x="9" y="38"/>
                  <a:pt x="9" y="39"/>
                  <a:pt x="9" y="39"/>
                </a:cubicBezTo>
                <a:cubicBezTo>
                  <a:pt x="9" y="40"/>
                  <a:pt x="10" y="40"/>
                  <a:pt x="10" y="40"/>
                </a:cubicBezTo>
                <a:cubicBezTo>
                  <a:pt x="17" y="40"/>
                  <a:pt x="17" y="40"/>
                  <a:pt x="17" y="40"/>
                </a:cubicBezTo>
                <a:cubicBezTo>
                  <a:pt x="17" y="40"/>
                  <a:pt x="18" y="40"/>
                  <a:pt x="18" y="39"/>
                </a:cubicBezTo>
                <a:cubicBezTo>
                  <a:pt x="18" y="38"/>
                  <a:pt x="17" y="38"/>
                  <a:pt x="17" y="38"/>
                </a:cubicBezTo>
                <a:cubicBezTo>
                  <a:pt x="12" y="38"/>
                  <a:pt x="12" y="38"/>
                  <a:pt x="12" y="38"/>
                </a:cubicBezTo>
                <a:cubicBezTo>
                  <a:pt x="18" y="29"/>
                  <a:pt x="18" y="29"/>
                  <a:pt x="18" y="29"/>
                </a:cubicBezTo>
                <a:cubicBezTo>
                  <a:pt x="18" y="29"/>
                  <a:pt x="18" y="29"/>
                  <a:pt x="18" y="28"/>
                </a:cubicBezTo>
                <a:close/>
                <a:moveTo>
                  <a:pt x="43" y="15"/>
                </a:moveTo>
                <a:cubicBezTo>
                  <a:pt x="43" y="15"/>
                  <a:pt x="43" y="15"/>
                  <a:pt x="43" y="15"/>
                </a:cubicBezTo>
                <a:cubicBezTo>
                  <a:pt x="29" y="1"/>
                  <a:pt x="29" y="1"/>
                  <a:pt x="29" y="1"/>
                </a:cubicBezTo>
                <a:cubicBezTo>
                  <a:pt x="29" y="0"/>
                  <a:pt x="28" y="0"/>
                  <a:pt x="28" y="0"/>
                </a:cubicBezTo>
                <a:cubicBezTo>
                  <a:pt x="5" y="0"/>
                  <a:pt x="5" y="0"/>
                  <a:pt x="5" y="0"/>
                </a:cubicBezTo>
                <a:cubicBezTo>
                  <a:pt x="3" y="0"/>
                  <a:pt x="2" y="1"/>
                  <a:pt x="1" y="2"/>
                </a:cubicBezTo>
                <a:cubicBezTo>
                  <a:pt x="0" y="3"/>
                  <a:pt x="0" y="4"/>
                  <a:pt x="0" y="5"/>
                </a:cubicBezTo>
                <a:cubicBezTo>
                  <a:pt x="0" y="45"/>
                  <a:pt x="0" y="45"/>
                  <a:pt x="0" y="45"/>
                </a:cubicBezTo>
                <a:cubicBezTo>
                  <a:pt x="0" y="47"/>
                  <a:pt x="0" y="48"/>
                  <a:pt x="1" y="49"/>
                </a:cubicBezTo>
                <a:cubicBezTo>
                  <a:pt x="1" y="49"/>
                  <a:pt x="1" y="49"/>
                  <a:pt x="1" y="49"/>
                </a:cubicBezTo>
                <a:cubicBezTo>
                  <a:pt x="1" y="49"/>
                  <a:pt x="1" y="49"/>
                  <a:pt x="1" y="49"/>
                </a:cubicBezTo>
                <a:cubicBezTo>
                  <a:pt x="2" y="50"/>
                  <a:pt x="3" y="50"/>
                  <a:pt x="5" y="50"/>
                </a:cubicBezTo>
                <a:cubicBezTo>
                  <a:pt x="38" y="50"/>
                  <a:pt x="38" y="50"/>
                  <a:pt x="38" y="50"/>
                </a:cubicBezTo>
                <a:cubicBezTo>
                  <a:pt x="40" y="50"/>
                  <a:pt x="41" y="50"/>
                  <a:pt x="42" y="49"/>
                </a:cubicBezTo>
                <a:cubicBezTo>
                  <a:pt x="42" y="49"/>
                  <a:pt x="42" y="49"/>
                  <a:pt x="42" y="49"/>
                </a:cubicBezTo>
                <a:cubicBezTo>
                  <a:pt x="43" y="48"/>
                  <a:pt x="43" y="47"/>
                  <a:pt x="43" y="45"/>
                </a:cubicBezTo>
                <a:cubicBezTo>
                  <a:pt x="43" y="16"/>
                  <a:pt x="43" y="16"/>
                  <a:pt x="43" y="16"/>
                </a:cubicBezTo>
                <a:cubicBezTo>
                  <a:pt x="43" y="16"/>
                  <a:pt x="43" y="15"/>
                  <a:pt x="43" y="15"/>
                </a:cubicBezTo>
                <a:close/>
                <a:moveTo>
                  <a:pt x="29" y="6"/>
                </a:moveTo>
                <a:cubicBezTo>
                  <a:pt x="29" y="6"/>
                  <a:pt x="29" y="6"/>
                  <a:pt x="29" y="6"/>
                </a:cubicBezTo>
                <a:cubicBezTo>
                  <a:pt x="38" y="15"/>
                  <a:pt x="38" y="15"/>
                  <a:pt x="38" y="15"/>
                </a:cubicBezTo>
                <a:cubicBezTo>
                  <a:pt x="31" y="15"/>
                  <a:pt x="31" y="15"/>
                  <a:pt x="31" y="15"/>
                </a:cubicBezTo>
                <a:cubicBezTo>
                  <a:pt x="30" y="15"/>
                  <a:pt x="30" y="15"/>
                  <a:pt x="29" y="14"/>
                </a:cubicBezTo>
                <a:cubicBezTo>
                  <a:pt x="29" y="14"/>
                  <a:pt x="29" y="14"/>
                  <a:pt x="29" y="14"/>
                </a:cubicBezTo>
                <a:cubicBezTo>
                  <a:pt x="29" y="14"/>
                  <a:pt x="29" y="13"/>
                  <a:pt x="29" y="13"/>
                </a:cubicBezTo>
                <a:cubicBezTo>
                  <a:pt x="29" y="6"/>
                  <a:pt x="29" y="6"/>
                  <a:pt x="29" y="6"/>
                </a:cubicBezTo>
                <a:close/>
                <a:moveTo>
                  <a:pt x="40" y="45"/>
                </a:moveTo>
                <a:cubicBezTo>
                  <a:pt x="40" y="45"/>
                  <a:pt x="40" y="45"/>
                  <a:pt x="40" y="45"/>
                </a:cubicBezTo>
                <a:cubicBezTo>
                  <a:pt x="40" y="46"/>
                  <a:pt x="39" y="46"/>
                  <a:pt x="39" y="46"/>
                </a:cubicBezTo>
                <a:cubicBezTo>
                  <a:pt x="39" y="46"/>
                  <a:pt x="39" y="46"/>
                  <a:pt x="39" y="46"/>
                </a:cubicBezTo>
                <a:cubicBezTo>
                  <a:pt x="39" y="46"/>
                  <a:pt x="39" y="46"/>
                  <a:pt x="38" y="46"/>
                </a:cubicBezTo>
                <a:cubicBezTo>
                  <a:pt x="5" y="46"/>
                  <a:pt x="5" y="46"/>
                  <a:pt x="5" y="46"/>
                </a:cubicBezTo>
                <a:cubicBezTo>
                  <a:pt x="4" y="46"/>
                  <a:pt x="4" y="46"/>
                  <a:pt x="4" y="46"/>
                </a:cubicBezTo>
                <a:cubicBezTo>
                  <a:pt x="4" y="46"/>
                  <a:pt x="3" y="46"/>
                  <a:pt x="3" y="45"/>
                </a:cubicBezTo>
                <a:cubicBezTo>
                  <a:pt x="3" y="5"/>
                  <a:pt x="3" y="5"/>
                  <a:pt x="3" y="5"/>
                </a:cubicBezTo>
                <a:cubicBezTo>
                  <a:pt x="3" y="5"/>
                  <a:pt x="4" y="5"/>
                  <a:pt x="4" y="4"/>
                </a:cubicBezTo>
                <a:cubicBezTo>
                  <a:pt x="4" y="4"/>
                  <a:pt x="4" y="4"/>
                  <a:pt x="5" y="4"/>
                </a:cubicBezTo>
                <a:cubicBezTo>
                  <a:pt x="26" y="4"/>
                  <a:pt x="26" y="4"/>
                  <a:pt x="26" y="4"/>
                </a:cubicBezTo>
                <a:cubicBezTo>
                  <a:pt x="26" y="13"/>
                  <a:pt x="26" y="13"/>
                  <a:pt x="26" y="13"/>
                </a:cubicBezTo>
                <a:cubicBezTo>
                  <a:pt x="26" y="14"/>
                  <a:pt x="27" y="15"/>
                  <a:pt x="28" y="16"/>
                </a:cubicBezTo>
                <a:cubicBezTo>
                  <a:pt x="28" y="16"/>
                  <a:pt x="28" y="16"/>
                  <a:pt x="28" y="16"/>
                </a:cubicBezTo>
                <a:cubicBezTo>
                  <a:pt x="28" y="17"/>
                  <a:pt x="30" y="17"/>
                  <a:pt x="31" y="17"/>
                </a:cubicBezTo>
                <a:cubicBezTo>
                  <a:pt x="40" y="17"/>
                  <a:pt x="40" y="17"/>
                  <a:pt x="40" y="17"/>
                </a:cubicBezTo>
                <a:cubicBezTo>
                  <a:pt x="40" y="45"/>
                  <a:pt x="40" y="45"/>
                  <a:pt x="40" y="45"/>
                </a:cubicBezTo>
                <a:close/>
                <a:moveTo>
                  <a:pt x="14" y="11"/>
                </a:moveTo>
                <a:cubicBezTo>
                  <a:pt x="14" y="11"/>
                  <a:pt x="14" y="11"/>
                  <a:pt x="14" y="11"/>
                </a:cubicBezTo>
                <a:cubicBezTo>
                  <a:pt x="13" y="10"/>
                  <a:pt x="13" y="11"/>
                  <a:pt x="12" y="11"/>
                </a:cubicBezTo>
                <a:cubicBezTo>
                  <a:pt x="9" y="22"/>
                  <a:pt x="9" y="22"/>
                  <a:pt x="9" y="22"/>
                </a:cubicBezTo>
                <a:cubicBezTo>
                  <a:pt x="8" y="23"/>
                  <a:pt x="9" y="23"/>
                  <a:pt x="9" y="23"/>
                </a:cubicBezTo>
                <a:cubicBezTo>
                  <a:pt x="10" y="24"/>
                  <a:pt x="11" y="23"/>
                  <a:pt x="11" y="23"/>
                </a:cubicBezTo>
                <a:cubicBezTo>
                  <a:pt x="12" y="21"/>
                  <a:pt x="12" y="21"/>
                  <a:pt x="12" y="21"/>
                </a:cubicBezTo>
                <a:cubicBezTo>
                  <a:pt x="15" y="21"/>
                  <a:pt x="15" y="21"/>
                  <a:pt x="15" y="21"/>
                </a:cubicBezTo>
                <a:cubicBezTo>
                  <a:pt x="16" y="23"/>
                  <a:pt x="16" y="23"/>
                  <a:pt x="16" y="23"/>
                </a:cubicBezTo>
                <a:cubicBezTo>
                  <a:pt x="16" y="23"/>
                  <a:pt x="17" y="24"/>
                  <a:pt x="18" y="23"/>
                </a:cubicBezTo>
                <a:cubicBezTo>
                  <a:pt x="18" y="23"/>
                  <a:pt x="19" y="23"/>
                  <a:pt x="18" y="22"/>
                </a:cubicBezTo>
                <a:cubicBezTo>
                  <a:pt x="15" y="11"/>
                  <a:pt x="15" y="11"/>
                  <a:pt x="15" y="11"/>
                </a:cubicBezTo>
                <a:cubicBezTo>
                  <a:pt x="15" y="11"/>
                  <a:pt x="14" y="11"/>
                  <a:pt x="14" y="11"/>
                </a:cubicBezTo>
                <a:close/>
                <a:moveTo>
                  <a:pt x="12" y="18"/>
                </a:moveTo>
                <a:cubicBezTo>
                  <a:pt x="12" y="18"/>
                  <a:pt x="12" y="18"/>
                  <a:pt x="12" y="18"/>
                </a:cubicBezTo>
                <a:cubicBezTo>
                  <a:pt x="14" y="15"/>
                  <a:pt x="14" y="15"/>
                  <a:pt x="14" y="15"/>
                </a:cubicBezTo>
                <a:cubicBezTo>
                  <a:pt x="15" y="18"/>
                  <a:pt x="15" y="18"/>
                  <a:pt x="15" y="18"/>
                </a:cubicBezTo>
                <a:cubicBezTo>
                  <a:pt x="12" y="18"/>
                  <a:pt x="12" y="18"/>
                  <a:pt x="12" y="18"/>
                </a:cubicBezTo>
                <a:close/>
                <a:moveTo>
                  <a:pt x="30" y="22"/>
                </a:moveTo>
                <a:cubicBezTo>
                  <a:pt x="30" y="22"/>
                  <a:pt x="30" y="22"/>
                  <a:pt x="30" y="22"/>
                </a:cubicBezTo>
                <a:cubicBezTo>
                  <a:pt x="30" y="21"/>
                  <a:pt x="29" y="21"/>
                  <a:pt x="29" y="21"/>
                </a:cubicBezTo>
                <a:cubicBezTo>
                  <a:pt x="28" y="21"/>
                  <a:pt x="28" y="21"/>
                  <a:pt x="28" y="22"/>
                </a:cubicBezTo>
                <a:cubicBezTo>
                  <a:pt x="28" y="29"/>
                  <a:pt x="28" y="29"/>
                  <a:pt x="28" y="29"/>
                </a:cubicBezTo>
                <a:cubicBezTo>
                  <a:pt x="25" y="27"/>
                  <a:pt x="25" y="27"/>
                  <a:pt x="25" y="27"/>
                </a:cubicBezTo>
                <a:cubicBezTo>
                  <a:pt x="25" y="26"/>
                  <a:pt x="24" y="26"/>
                  <a:pt x="23" y="27"/>
                </a:cubicBezTo>
                <a:cubicBezTo>
                  <a:pt x="23" y="27"/>
                  <a:pt x="23" y="28"/>
                  <a:pt x="23" y="28"/>
                </a:cubicBezTo>
                <a:cubicBezTo>
                  <a:pt x="28" y="33"/>
                  <a:pt x="28" y="33"/>
                  <a:pt x="28" y="33"/>
                </a:cubicBezTo>
                <a:cubicBezTo>
                  <a:pt x="28" y="33"/>
                  <a:pt x="28" y="33"/>
                  <a:pt x="29" y="33"/>
                </a:cubicBezTo>
                <a:cubicBezTo>
                  <a:pt x="29" y="33"/>
                  <a:pt x="29" y="33"/>
                  <a:pt x="30" y="33"/>
                </a:cubicBezTo>
                <a:cubicBezTo>
                  <a:pt x="30" y="33"/>
                  <a:pt x="30" y="33"/>
                  <a:pt x="30" y="33"/>
                </a:cubicBezTo>
                <a:cubicBezTo>
                  <a:pt x="34" y="28"/>
                  <a:pt x="34" y="28"/>
                  <a:pt x="34" y="28"/>
                </a:cubicBezTo>
                <a:cubicBezTo>
                  <a:pt x="34" y="28"/>
                  <a:pt x="34" y="27"/>
                  <a:pt x="34" y="27"/>
                </a:cubicBezTo>
                <a:cubicBezTo>
                  <a:pt x="34" y="26"/>
                  <a:pt x="33" y="26"/>
                  <a:pt x="32" y="27"/>
                </a:cubicBezTo>
                <a:cubicBezTo>
                  <a:pt x="30" y="29"/>
                  <a:pt x="30" y="29"/>
                  <a:pt x="30" y="29"/>
                </a:cubicBezTo>
                <a:cubicBezTo>
                  <a:pt x="30" y="22"/>
                  <a:pt x="30" y="22"/>
                  <a:pt x="30"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0" name="Freeform 118"/>
          <p:cNvSpPr>
            <a:spLocks noEditPoints="1"/>
          </p:cNvSpPr>
          <p:nvPr/>
        </p:nvSpPr>
        <p:spPr bwMode="auto">
          <a:xfrm>
            <a:off x="8569325" y="2443163"/>
            <a:ext cx="139700" cy="158750"/>
          </a:xfrm>
          <a:custGeom>
            <a:avLst/>
            <a:gdLst>
              <a:gd name="T0" fmla="*/ 11 w 44"/>
              <a:gd name="T1" fmla="*/ 23 h 50"/>
              <a:gd name="T2" fmla="*/ 19 w 44"/>
              <a:gd name="T3" fmla="*/ 22 h 50"/>
              <a:gd name="T4" fmla="*/ 13 w 44"/>
              <a:gd name="T5" fmla="*/ 21 h 50"/>
              <a:gd name="T6" fmla="*/ 19 w 44"/>
              <a:gd name="T7" fmla="*/ 12 h 50"/>
              <a:gd name="T8" fmla="*/ 11 w 44"/>
              <a:gd name="T9" fmla="*/ 11 h 50"/>
              <a:gd name="T10" fmla="*/ 11 w 44"/>
              <a:gd name="T11" fmla="*/ 13 h 50"/>
              <a:gd name="T12" fmla="*/ 10 w 44"/>
              <a:gd name="T13" fmla="*/ 22 h 50"/>
              <a:gd name="T14" fmla="*/ 31 w 44"/>
              <a:gd name="T15" fmla="*/ 22 h 50"/>
              <a:gd name="T16" fmla="*/ 29 w 44"/>
              <a:gd name="T17" fmla="*/ 21 h 50"/>
              <a:gd name="T18" fmla="*/ 28 w 44"/>
              <a:gd name="T19" fmla="*/ 29 h 50"/>
              <a:gd name="T20" fmla="*/ 24 w 44"/>
              <a:gd name="T21" fmla="*/ 27 h 50"/>
              <a:gd name="T22" fmla="*/ 29 w 44"/>
              <a:gd name="T23" fmla="*/ 33 h 50"/>
              <a:gd name="T24" fmla="*/ 29 w 44"/>
              <a:gd name="T25" fmla="*/ 33 h 50"/>
              <a:gd name="T26" fmla="*/ 30 w 44"/>
              <a:gd name="T27" fmla="*/ 33 h 50"/>
              <a:gd name="T28" fmla="*/ 35 w 44"/>
              <a:gd name="T29" fmla="*/ 27 h 50"/>
              <a:gd name="T30" fmla="*/ 31 w 44"/>
              <a:gd name="T31" fmla="*/ 29 h 50"/>
              <a:gd name="T32" fmla="*/ 44 w 44"/>
              <a:gd name="T33" fmla="*/ 15 h 50"/>
              <a:gd name="T34" fmla="*/ 30 w 44"/>
              <a:gd name="T35" fmla="*/ 1 h 50"/>
              <a:gd name="T36" fmla="*/ 5 w 44"/>
              <a:gd name="T37" fmla="*/ 0 h 50"/>
              <a:gd name="T38" fmla="*/ 0 w 44"/>
              <a:gd name="T39" fmla="*/ 5 h 50"/>
              <a:gd name="T40" fmla="*/ 2 w 44"/>
              <a:gd name="T41" fmla="*/ 49 h 50"/>
              <a:gd name="T42" fmla="*/ 2 w 44"/>
              <a:gd name="T43" fmla="*/ 49 h 50"/>
              <a:gd name="T44" fmla="*/ 39 w 44"/>
              <a:gd name="T45" fmla="*/ 50 h 50"/>
              <a:gd name="T46" fmla="*/ 43 w 44"/>
              <a:gd name="T47" fmla="*/ 49 h 50"/>
              <a:gd name="T48" fmla="*/ 44 w 44"/>
              <a:gd name="T49" fmla="*/ 45 h 50"/>
              <a:gd name="T50" fmla="*/ 44 w 44"/>
              <a:gd name="T51" fmla="*/ 15 h 50"/>
              <a:gd name="T52" fmla="*/ 29 w 44"/>
              <a:gd name="T53" fmla="*/ 6 h 50"/>
              <a:gd name="T54" fmla="*/ 32 w 44"/>
              <a:gd name="T55" fmla="*/ 15 h 50"/>
              <a:gd name="T56" fmla="*/ 30 w 44"/>
              <a:gd name="T57" fmla="*/ 14 h 50"/>
              <a:gd name="T58" fmla="*/ 29 w 44"/>
              <a:gd name="T59" fmla="*/ 6 h 50"/>
              <a:gd name="T60" fmla="*/ 40 w 44"/>
              <a:gd name="T61" fmla="*/ 45 h 50"/>
              <a:gd name="T62" fmla="*/ 40 w 44"/>
              <a:gd name="T63" fmla="*/ 46 h 50"/>
              <a:gd name="T64" fmla="*/ 5 w 44"/>
              <a:gd name="T65" fmla="*/ 46 h 50"/>
              <a:gd name="T66" fmla="*/ 4 w 44"/>
              <a:gd name="T67" fmla="*/ 45 h 50"/>
              <a:gd name="T68" fmla="*/ 5 w 44"/>
              <a:gd name="T69" fmla="*/ 4 h 50"/>
              <a:gd name="T70" fmla="*/ 27 w 44"/>
              <a:gd name="T71" fmla="*/ 4 h 50"/>
              <a:gd name="T72" fmla="*/ 28 w 44"/>
              <a:gd name="T73" fmla="*/ 16 h 50"/>
              <a:gd name="T74" fmla="*/ 32 w 44"/>
              <a:gd name="T75" fmla="*/ 17 h 50"/>
              <a:gd name="T76" fmla="*/ 40 w 44"/>
              <a:gd name="T77" fmla="*/ 45 h 50"/>
              <a:gd name="T78" fmla="*/ 15 w 44"/>
              <a:gd name="T79" fmla="*/ 27 h 50"/>
              <a:gd name="T80" fmla="*/ 9 w 44"/>
              <a:gd name="T81" fmla="*/ 39 h 50"/>
              <a:gd name="T82" fmla="*/ 12 w 44"/>
              <a:gd name="T83" fmla="*/ 39 h 50"/>
              <a:gd name="T84" fmla="*/ 16 w 44"/>
              <a:gd name="T85" fmla="*/ 37 h 50"/>
              <a:gd name="T86" fmla="*/ 18 w 44"/>
              <a:gd name="T87" fmla="*/ 40 h 50"/>
              <a:gd name="T88" fmla="*/ 15 w 44"/>
              <a:gd name="T89" fmla="*/ 28 h 50"/>
              <a:gd name="T90" fmla="*/ 13 w 44"/>
              <a:gd name="T91" fmla="*/ 35 h 50"/>
              <a:gd name="T92" fmla="*/ 14 w 44"/>
              <a:gd name="T93" fmla="*/ 32 h 50"/>
              <a:gd name="T94" fmla="*/ 13 w 44"/>
              <a:gd name="T9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4" h="50">
                <a:moveTo>
                  <a:pt x="10" y="22"/>
                </a:moveTo>
                <a:cubicBezTo>
                  <a:pt x="10" y="23"/>
                  <a:pt x="10" y="23"/>
                  <a:pt x="11" y="23"/>
                </a:cubicBezTo>
                <a:cubicBezTo>
                  <a:pt x="18" y="23"/>
                  <a:pt x="18" y="23"/>
                  <a:pt x="18" y="23"/>
                </a:cubicBezTo>
                <a:cubicBezTo>
                  <a:pt x="18" y="23"/>
                  <a:pt x="19" y="23"/>
                  <a:pt x="19" y="22"/>
                </a:cubicBezTo>
                <a:cubicBezTo>
                  <a:pt x="19" y="22"/>
                  <a:pt x="18" y="21"/>
                  <a:pt x="18" y="21"/>
                </a:cubicBezTo>
                <a:cubicBezTo>
                  <a:pt x="13" y="21"/>
                  <a:pt x="13" y="21"/>
                  <a:pt x="13" y="21"/>
                </a:cubicBezTo>
                <a:cubicBezTo>
                  <a:pt x="18" y="12"/>
                  <a:pt x="18" y="12"/>
                  <a:pt x="18" y="12"/>
                </a:cubicBezTo>
                <a:cubicBezTo>
                  <a:pt x="19" y="12"/>
                  <a:pt x="19" y="12"/>
                  <a:pt x="19" y="12"/>
                </a:cubicBezTo>
                <a:cubicBezTo>
                  <a:pt x="19" y="11"/>
                  <a:pt x="18" y="11"/>
                  <a:pt x="18" y="11"/>
                </a:cubicBezTo>
                <a:cubicBezTo>
                  <a:pt x="11" y="11"/>
                  <a:pt x="11" y="11"/>
                  <a:pt x="11" y="11"/>
                </a:cubicBezTo>
                <a:cubicBezTo>
                  <a:pt x="10" y="11"/>
                  <a:pt x="10" y="11"/>
                  <a:pt x="10" y="12"/>
                </a:cubicBezTo>
                <a:cubicBezTo>
                  <a:pt x="10" y="12"/>
                  <a:pt x="10" y="13"/>
                  <a:pt x="11" y="13"/>
                </a:cubicBezTo>
                <a:cubicBezTo>
                  <a:pt x="15" y="13"/>
                  <a:pt x="15" y="13"/>
                  <a:pt x="15" y="13"/>
                </a:cubicBezTo>
                <a:cubicBezTo>
                  <a:pt x="10" y="22"/>
                  <a:pt x="10" y="22"/>
                  <a:pt x="10" y="22"/>
                </a:cubicBezTo>
                <a:cubicBezTo>
                  <a:pt x="10" y="22"/>
                  <a:pt x="10" y="22"/>
                  <a:pt x="10" y="22"/>
                </a:cubicBezTo>
                <a:close/>
                <a:moveTo>
                  <a:pt x="31" y="22"/>
                </a:moveTo>
                <a:cubicBezTo>
                  <a:pt x="31" y="22"/>
                  <a:pt x="31" y="22"/>
                  <a:pt x="31" y="22"/>
                </a:cubicBezTo>
                <a:cubicBezTo>
                  <a:pt x="31" y="21"/>
                  <a:pt x="30" y="21"/>
                  <a:pt x="29" y="21"/>
                </a:cubicBezTo>
                <a:cubicBezTo>
                  <a:pt x="29" y="21"/>
                  <a:pt x="28" y="21"/>
                  <a:pt x="28" y="22"/>
                </a:cubicBezTo>
                <a:cubicBezTo>
                  <a:pt x="28" y="29"/>
                  <a:pt x="28" y="29"/>
                  <a:pt x="28" y="29"/>
                </a:cubicBezTo>
                <a:cubicBezTo>
                  <a:pt x="26" y="27"/>
                  <a:pt x="26" y="27"/>
                  <a:pt x="26" y="27"/>
                </a:cubicBezTo>
                <a:cubicBezTo>
                  <a:pt x="25" y="26"/>
                  <a:pt x="25" y="26"/>
                  <a:pt x="24" y="27"/>
                </a:cubicBezTo>
                <a:cubicBezTo>
                  <a:pt x="24" y="27"/>
                  <a:pt x="24" y="28"/>
                  <a:pt x="24" y="28"/>
                </a:cubicBezTo>
                <a:cubicBezTo>
                  <a:pt x="29" y="33"/>
                  <a:pt x="29" y="33"/>
                  <a:pt x="29" y="33"/>
                </a:cubicBezTo>
                <a:cubicBezTo>
                  <a:pt x="29" y="33"/>
                  <a:pt x="29" y="33"/>
                  <a:pt x="29" y="33"/>
                </a:cubicBezTo>
                <a:cubicBezTo>
                  <a:pt x="29" y="33"/>
                  <a:pt x="29" y="33"/>
                  <a:pt x="29" y="33"/>
                </a:cubicBezTo>
                <a:cubicBezTo>
                  <a:pt x="30" y="33"/>
                  <a:pt x="30" y="33"/>
                  <a:pt x="30" y="33"/>
                </a:cubicBezTo>
                <a:cubicBezTo>
                  <a:pt x="30" y="33"/>
                  <a:pt x="30" y="33"/>
                  <a:pt x="30" y="33"/>
                </a:cubicBezTo>
                <a:cubicBezTo>
                  <a:pt x="35" y="28"/>
                  <a:pt x="35" y="28"/>
                  <a:pt x="35" y="28"/>
                </a:cubicBezTo>
                <a:cubicBezTo>
                  <a:pt x="35" y="28"/>
                  <a:pt x="35" y="27"/>
                  <a:pt x="35" y="27"/>
                </a:cubicBezTo>
                <a:cubicBezTo>
                  <a:pt x="34" y="26"/>
                  <a:pt x="34" y="26"/>
                  <a:pt x="33" y="27"/>
                </a:cubicBezTo>
                <a:cubicBezTo>
                  <a:pt x="31" y="29"/>
                  <a:pt x="31" y="29"/>
                  <a:pt x="31" y="29"/>
                </a:cubicBezTo>
                <a:cubicBezTo>
                  <a:pt x="31" y="22"/>
                  <a:pt x="31" y="22"/>
                  <a:pt x="31" y="22"/>
                </a:cubicBezTo>
                <a:close/>
                <a:moveTo>
                  <a:pt x="44" y="15"/>
                </a:moveTo>
                <a:cubicBezTo>
                  <a:pt x="44" y="15"/>
                  <a:pt x="44" y="15"/>
                  <a:pt x="44" y="15"/>
                </a:cubicBezTo>
                <a:cubicBezTo>
                  <a:pt x="30" y="1"/>
                  <a:pt x="30" y="1"/>
                  <a:pt x="30" y="1"/>
                </a:cubicBezTo>
                <a:cubicBezTo>
                  <a:pt x="29" y="0"/>
                  <a:pt x="29" y="0"/>
                  <a:pt x="28" y="0"/>
                </a:cubicBezTo>
                <a:cubicBezTo>
                  <a:pt x="5" y="0"/>
                  <a:pt x="5" y="0"/>
                  <a:pt x="5" y="0"/>
                </a:cubicBezTo>
                <a:cubicBezTo>
                  <a:pt x="4" y="0"/>
                  <a:pt x="3" y="1"/>
                  <a:pt x="2" y="2"/>
                </a:cubicBezTo>
                <a:cubicBezTo>
                  <a:pt x="1" y="3"/>
                  <a:pt x="0" y="4"/>
                  <a:pt x="0" y="5"/>
                </a:cubicBezTo>
                <a:cubicBezTo>
                  <a:pt x="0" y="45"/>
                  <a:pt x="0" y="45"/>
                  <a:pt x="0" y="45"/>
                </a:cubicBezTo>
                <a:cubicBezTo>
                  <a:pt x="0" y="47"/>
                  <a:pt x="1" y="48"/>
                  <a:pt x="2" y="49"/>
                </a:cubicBezTo>
                <a:cubicBezTo>
                  <a:pt x="2" y="49"/>
                  <a:pt x="2" y="49"/>
                  <a:pt x="2" y="49"/>
                </a:cubicBezTo>
                <a:cubicBezTo>
                  <a:pt x="2" y="49"/>
                  <a:pt x="2" y="49"/>
                  <a:pt x="2" y="49"/>
                </a:cubicBezTo>
                <a:cubicBezTo>
                  <a:pt x="3" y="50"/>
                  <a:pt x="4" y="50"/>
                  <a:pt x="5" y="50"/>
                </a:cubicBezTo>
                <a:cubicBezTo>
                  <a:pt x="39" y="50"/>
                  <a:pt x="39" y="50"/>
                  <a:pt x="39" y="50"/>
                </a:cubicBezTo>
                <a:cubicBezTo>
                  <a:pt x="40" y="50"/>
                  <a:pt x="42" y="50"/>
                  <a:pt x="43" y="49"/>
                </a:cubicBezTo>
                <a:cubicBezTo>
                  <a:pt x="43" y="49"/>
                  <a:pt x="43" y="49"/>
                  <a:pt x="43" y="49"/>
                </a:cubicBezTo>
                <a:cubicBezTo>
                  <a:pt x="43" y="49"/>
                  <a:pt x="43" y="49"/>
                  <a:pt x="43" y="49"/>
                </a:cubicBezTo>
                <a:cubicBezTo>
                  <a:pt x="44" y="48"/>
                  <a:pt x="44" y="47"/>
                  <a:pt x="44" y="45"/>
                </a:cubicBezTo>
                <a:cubicBezTo>
                  <a:pt x="44" y="16"/>
                  <a:pt x="44" y="16"/>
                  <a:pt x="44" y="16"/>
                </a:cubicBezTo>
                <a:cubicBezTo>
                  <a:pt x="44" y="16"/>
                  <a:pt x="44" y="15"/>
                  <a:pt x="44" y="15"/>
                </a:cubicBezTo>
                <a:close/>
                <a:moveTo>
                  <a:pt x="29" y="6"/>
                </a:moveTo>
                <a:cubicBezTo>
                  <a:pt x="29" y="6"/>
                  <a:pt x="29" y="6"/>
                  <a:pt x="29" y="6"/>
                </a:cubicBezTo>
                <a:cubicBezTo>
                  <a:pt x="38" y="15"/>
                  <a:pt x="38" y="15"/>
                  <a:pt x="38" y="15"/>
                </a:cubicBezTo>
                <a:cubicBezTo>
                  <a:pt x="32" y="15"/>
                  <a:pt x="32" y="15"/>
                  <a:pt x="32" y="15"/>
                </a:cubicBezTo>
                <a:cubicBezTo>
                  <a:pt x="31" y="15"/>
                  <a:pt x="30" y="15"/>
                  <a:pt x="30" y="14"/>
                </a:cubicBezTo>
                <a:cubicBezTo>
                  <a:pt x="30" y="14"/>
                  <a:pt x="30" y="14"/>
                  <a:pt x="30" y="14"/>
                </a:cubicBezTo>
                <a:cubicBezTo>
                  <a:pt x="30" y="14"/>
                  <a:pt x="29" y="13"/>
                  <a:pt x="29" y="13"/>
                </a:cubicBezTo>
                <a:cubicBezTo>
                  <a:pt x="29" y="6"/>
                  <a:pt x="29" y="6"/>
                  <a:pt x="29" y="6"/>
                </a:cubicBezTo>
                <a:close/>
                <a:moveTo>
                  <a:pt x="40" y="45"/>
                </a:moveTo>
                <a:cubicBezTo>
                  <a:pt x="40" y="45"/>
                  <a:pt x="40" y="45"/>
                  <a:pt x="40" y="45"/>
                </a:cubicBezTo>
                <a:cubicBezTo>
                  <a:pt x="40" y="46"/>
                  <a:pt x="40" y="46"/>
                  <a:pt x="40" y="46"/>
                </a:cubicBezTo>
                <a:cubicBezTo>
                  <a:pt x="40" y="46"/>
                  <a:pt x="40" y="46"/>
                  <a:pt x="40" y="46"/>
                </a:cubicBezTo>
                <a:cubicBezTo>
                  <a:pt x="40" y="46"/>
                  <a:pt x="39" y="46"/>
                  <a:pt x="39" y="46"/>
                </a:cubicBezTo>
                <a:cubicBezTo>
                  <a:pt x="5" y="46"/>
                  <a:pt x="5" y="46"/>
                  <a:pt x="5" y="46"/>
                </a:cubicBezTo>
                <a:cubicBezTo>
                  <a:pt x="5" y="46"/>
                  <a:pt x="5" y="46"/>
                  <a:pt x="5" y="46"/>
                </a:cubicBezTo>
                <a:cubicBezTo>
                  <a:pt x="4" y="46"/>
                  <a:pt x="4" y="46"/>
                  <a:pt x="4" y="45"/>
                </a:cubicBezTo>
                <a:cubicBezTo>
                  <a:pt x="4" y="5"/>
                  <a:pt x="4" y="5"/>
                  <a:pt x="4" y="5"/>
                </a:cubicBezTo>
                <a:cubicBezTo>
                  <a:pt x="4" y="5"/>
                  <a:pt x="4" y="5"/>
                  <a:pt x="5" y="4"/>
                </a:cubicBezTo>
                <a:cubicBezTo>
                  <a:pt x="5" y="4"/>
                  <a:pt x="5" y="4"/>
                  <a:pt x="5" y="4"/>
                </a:cubicBezTo>
                <a:cubicBezTo>
                  <a:pt x="27" y="4"/>
                  <a:pt x="27" y="4"/>
                  <a:pt x="27" y="4"/>
                </a:cubicBezTo>
                <a:cubicBezTo>
                  <a:pt x="27" y="13"/>
                  <a:pt x="27" y="13"/>
                  <a:pt x="27" y="13"/>
                </a:cubicBezTo>
                <a:cubicBezTo>
                  <a:pt x="27" y="14"/>
                  <a:pt x="28" y="15"/>
                  <a:pt x="28" y="16"/>
                </a:cubicBezTo>
                <a:cubicBezTo>
                  <a:pt x="28" y="16"/>
                  <a:pt x="28" y="16"/>
                  <a:pt x="28" y="16"/>
                </a:cubicBezTo>
                <a:cubicBezTo>
                  <a:pt x="29" y="17"/>
                  <a:pt x="30" y="17"/>
                  <a:pt x="32" y="17"/>
                </a:cubicBezTo>
                <a:cubicBezTo>
                  <a:pt x="40" y="17"/>
                  <a:pt x="40" y="17"/>
                  <a:pt x="40" y="17"/>
                </a:cubicBezTo>
                <a:cubicBezTo>
                  <a:pt x="40" y="45"/>
                  <a:pt x="40" y="45"/>
                  <a:pt x="40" y="45"/>
                </a:cubicBezTo>
                <a:close/>
                <a:moveTo>
                  <a:pt x="15" y="27"/>
                </a:moveTo>
                <a:cubicBezTo>
                  <a:pt x="15" y="27"/>
                  <a:pt x="15" y="27"/>
                  <a:pt x="15" y="27"/>
                </a:cubicBezTo>
                <a:cubicBezTo>
                  <a:pt x="14" y="27"/>
                  <a:pt x="13" y="27"/>
                  <a:pt x="13" y="28"/>
                </a:cubicBezTo>
                <a:cubicBezTo>
                  <a:pt x="9" y="39"/>
                  <a:pt x="9" y="39"/>
                  <a:pt x="9" y="39"/>
                </a:cubicBezTo>
                <a:cubicBezTo>
                  <a:pt x="9" y="39"/>
                  <a:pt x="10" y="40"/>
                  <a:pt x="10" y="40"/>
                </a:cubicBezTo>
                <a:cubicBezTo>
                  <a:pt x="11" y="40"/>
                  <a:pt x="11" y="40"/>
                  <a:pt x="12" y="39"/>
                </a:cubicBezTo>
                <a:cubicBezTo>
                  <a:pt x="12" y="37"/>
                  <a:pt x="12" y="37"/>
                  <a:pt x="12" y="37"/>
                </a:cubicBezTo>
                <a:cubicBezTo>
                  <a:pt x="16" y="37"/>
                  <a:pt x="16" y="37"/>
                  <a:pt x="16" y="37"/>
                </a:cubicBezTo>
                <a:cubicBezTo>
                  <a:pt x="17" y="39"/>
                  <a:pt x="17" y="39"/>
                  <a:pt x="17" y="39"/>
                </a:cubicBezTo>
                <a:cubicBezTo>
                  <a:pt x="17" y="40"/>
                  <a:pt x="18" y="40"/>
                  <a:pt x="18" y="40"/>
                </a:cubicBezTo>
                <a:cubicBezTo>
                  <a:pt x="19" y="40"/>
                  <a:pt x="19" y="39"/>
                  <a:pt x="19" y="39"/>
                </a:cubicBezTo>
                <a:cubicBezTo>
                  <a:pt x="15" y="28"/>
                  <a:pt x="15" y="28"/>
                  <a:pt x="15" y="28"/>
                </a:cubicBezTo>
                <a:cubicBezTo>
                  <a:pt x="15" y="28"/>
                  <a:pt x="15" y="27"/>
                  <a:pt x="15" y="27"/>
                </a:cubicBezTo>
                <a:close/>
                <a:moveTo>
                  <a:pt x="13" y="35"/>
                </a:moveTo>
                <a:cubicBezTo>
                  <a:pt x="13" y="35"/>
                  <a:pt x="13" y="35"/>
                  <a:pt x="13" y="35"/>
                </a:cubicBezTo>
                <a:cubicBezTo>
                  <a:pt x="14" y="32"/>
                  <a:pt x="14" y="32"/>
                  <a:pt x="14" y="32"/>
                </a:cubicBezTo>
                <a:cubicBezTo>
                  <a:pt x="15" y="35"/>
                  <a:pt x="15" y="35"/>
                  <a:pt x="15" y="35"/>
                </a:cubicBezTo>
                <a:cubicBezTo>
                  <a:pt x="13" y="35"/>
                  <a:pt x="13" y="35"/>
                  <a:pt x="13"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1" name="Freeform 119"/>
          <p:cNvSpPr>
            <a:spLocks noEditPoints="1"/>
          </p:cNvSpPr>
          <p:nvPr/>
        </p:nvSpPr>
        <p:spPr bwMode="auto">
          <a:xfrm>
            <a:off x="4654550" y="2132013"/>
            <a:ext cx="161925" cy="139700"/>
          </a:xfrm>
          <a:custGeom>
            <a:avLst/>
            <a:gdLst>
              <a:gd name="T0" fmla="*/ 35 w 51"/>
              <a:gd name="T1" fmla="*/ 2 h 44"/>
              <a:gd name="T2" fmla="*/ 0 w 51"/>
              <a:gd name="T3" fmla="*/ 25 h 44"/>
              <a:gd name="T4" fmla="*/ 10 w 51"/>
              <a:gd name="T5" fmla="*/ 40 h 44"/>
              <a:gd name="T6" fmla="*/ 10 w 51"/>
              <a:gd name="T7" fmla="*/ 10 h 44"/>
              <a:gd name="T8" fmla="*/ 45 w 51"/>
              <a:gd name="T9" fmla="*/ 17 h 44"/>
              <a:gd name="T10" fmla="*/ 40 w 51"/>
              <a:gd name="T11" fmla="*/ 40 h 44"/>
              <a:gd name="T12" fmla="*/ 51 w 51"/>
              <a:gd name="T13" fmla="*/ 25 h 44"/>
              <a:gd name="T14" fmla="*/ 37 w 51"/>
              <a:gd name="T15" fmla="*/ 13 h 44"/>
              <a:gd name="T16" fmla="*/ 36 w 51"/>
              <a:gd name="T17" fmla="*/ 12 h 44"/>
              <a:gd name="T18" fmla="*/ 35 w 51"/>
              <a:gd name="T19" fmla="*/ 12 h 44"/>
              <a:gd name="T20" fmla="*/ 34 w 51"/>
              <a:gd name="T21" fmla="*/ 11 h 44"/>
              <a:gd name="T22" fmla="*/ 33 w 51"/>
              <a:gd name="T23" fmla="*/ 11 h 44"/>
              <a:gd name="T24" fmla="*/ 32 w 51"/>
              <a:gd name="T25" fmla="*/ 12 h 44"/>
              <a:gd name="T26" fmla="*/ 20 w 51"/>
              <a:gd name="T27" fmla="*/ 22 h 44"/>
              <a:gd name="T28" fmla="*/ 18 w 51"/>
              <a:gd name="T29" fmla="*/ 25 h 44"/>
              <a:gd name="T30" fmla="*/ 17 w 51"/>
              <a:gd name="T31" fmla="*/ 27 h 44"/>
              <a:gd name="T32" fmla="*/ 17 w 51"/>
              <a:gd name="T33" fmla="*/ 30 h 44"/>
              <a:gd name="T34" fmla="*/ 18 w 51"/>
              <a:gd name="T35" fmla="*/ 33 h 44"/>
              <a:gd name="T36" fmla="*/ 19 w 51"/>
              <a:gd name="T37" fmla="*/ 34 h 44"/>
              <a:gd name="T38" fmla="*/ 22 w 51"/>
              <a:gd name="T39" fmla="*/ 36 h 44"/>
              <a:gd name="T40" fmla="*/ 25 w 51"/>
              <a:gd name="T41" fmla="*/ 37 h 44"/>
              <a:gd name="T42" fmla="*/ 27 w 51"/>
              <a:gd name="T43" fmla="*/ 37 h 44"/>
              <a:gd name="T44" fmla="*/ 30 w 51"/>
              <a:gd name="T45" fmla="*/ 36 h 44"/>
              <a:gd name="T46" fmla="*/ 31 w 51"/>
              <a:gd name="T47" fmla="*/ 35 h 44"/>
              <a:gd name="T48" fmla="*/ 33 w 51"/>
              <a:gd name="T49" fmla="*/ 33 h 44"/>
              <a:gd name="T50" fmla="*/ 34 w 51"/>
              <a:gd name="T51" fmla="*/ 30 h 44"/>
              <a:gd name="T52" fmla="*/ 37 w 51"/>
              <a:gd name="T53" fmla="*/ 15 h 44"/>
              <a:gd name="T54" fmla="*/ 37 w 51"/>
              <a:gd name="T55" fmla="*/ 14 h 44"/>
              <a:gd name="T56" fmla="*/ 32 w 51"/>
              <a:gd name="T57" fmla="*/ 29 h 44"/>
              <a:gd name="T58" fmla="*/ 32 w 51"/>
              <a:gd name="T59" fmla="*/ 30 h 44"/>
              <a:gd name="T60" fmla="*/ 31 w 51"/>
              <a:gd name="T61" fmla="*/ 33 h 44"/>
              <a:gd name="T62" fmla="*/ 30 w 51"/>
              <a:gd name="T63" fmla="*/ 33 h 44"/>
              <a:gd name="T64" fmla="*/ 28 w 51"/>
              <a:gd name="T65" fmla="*/ 34 h 44"/>
              <a:gd name="T66" fmla="*/ 26 w 51"/>
              <a:gd name="T67" fmla="*/ 35 h 44"/>
              <a:gd name="T68" fmla="*/ 24 w 51"/>
              <a:gd name="T69" fmla="*/ 35 h 44"/>
              <a:gd name="T70" fmla="*/ 22 w 51"/>
              <a:gd name="T71" fmla="*/ 34 h 44"/>
              <a:gd name="T72" fmla="*/ 20 w 51"/>
              <a:gd name="T73" fmla="*/ 32 h 44"/>
              <a:gd name="T74" fmla="*/ 19 w 51"/>
              <a:gd name="T75" fmla="*/ 30 h 44"/>
              <a:gd name="T76" fmla="*/ 19 w 51"/>
              <a:gd name="T77" fmla="*/ 28 h 44"/>
              <a:gd name="T78" fmla="*/ 19 w 51"/>
              <a:gd name="T79" fmla="*/ 27 h 44"/>
              <a:gd name="T80" fmla="*/ 20 w 51"/>
              <a:gd name="T81" fmla="*/ 24 h 44"/>
              <a:gd name="T82" fmla="*/ 22 w 51"/>
              <a:gd name="T83" fmla="*/ 23 h 44"/>
              <a:gd name="T84" fmla="*/ 33 w 51"/>
              <a:gd name="T85" fmla="*/ 14 h 44"/>
              <a:gd name="T86" fmla="*/ 34 w 51"/>
              <a:gd name="T87" fmla="*/ 14 h 44"/>
              <a:gd name="T88" fmla="*/ 34 w 51"/>
              <a:gd name="T89" fmla="*/ 14 h 44"/>
              <a:gd name="T90" fmla="*/ 30 w 51"/>
              <a:gd name="T91" fmla="*/ 27 h 44"/>
              <a:gd name="T92" fmla="*/ 22 w 51"/>
              <a:gd name="T93" fmla="*/ 26 h 44"/>
              <a:gd name="T94" fmla="*/ 29 w 51"/>
              <a:gd name="T95" fmla="*/ 30 h 44"/>
              <a:gd name="T96" fmla="*/ 27 w 51"/>
              <a:gd name="T97" fmla="*/ 28 h 44"/>
              <a:gd name="T98" fmla="*/ 25 w 51"/>
              <a:gd name="T99" fmla="*/ 30 h 44"/>
              <a:gd name="T100" fmla="*/ 25 w 51"/>
              <a:gd name="T101" fmla="*/ 2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 h="44">
                <a:moveTo>
                  <a:pt x="49" y="16"/>
                </a:moveTo>
                <a:cubicBezTo>
                  <a:pt x="49" y="16"/>
                  <a:pt x="49" y="16"/>
                  <a:pt x="49" y="16"/>
                </a:cubicBezTo>
                <a:cubicBezTo>
                  <a:pt x="47" y="13"/>
                  <a:pt x="46" y="10"/>
                  <a:pt x="43" y="7"/>
                </a:cubicBezTo>
                <a:cubicBezTo>
                  <a:pt x="41" y="5"/>
                  <a:pt x="38" y="3"/>
                  <a:pt x="35" y="2"/>
                </a:cubicBezTo>
                <a:cubicBezTo>
                  <a:pt x="32" y="1"/>
                  <a:pt x="29" y="0"/>
                  <a:pt x="25" y="0"/>
                </a:cubicBezTo>
                <a:cubicBezTo>
                  <a:pt x="19" y="0"/>
                  <a:pt x="12" y="3"/>
                  <a:pt x="8" y="7"/>
                </a:cubicBezTo>
                <a:cubicBezTo>
                  <a:pt x="5" y="10"/>
                  <a:pt x="4" y="13"/>
                  <a:pt x="2" y="16"/>
                </a:cubicBezTo>
                <a:cubicBezTo>
                  <a:pt x="1" y="19"/>
                  <a:pt x="0" y="22"/>
                  <a:pt x="0" y="25"/>
                </a:cubicBezTo>
                <a:cubicBezTo>
                  <a:pt x="0" y="29"/>
                  <a:pt x="1" y="32"/>
                  <a:pt x="2" y="35"/>
                </a:cubicBezTo>
                <a:cubicBezTo>
                  <a:pt x="4" y="38"/>
                  <a:pt x="5" y="41"/>
                  <a:pt x="8" y="43"/>
                </a:cubicBezTo>
                <a:cubicBezTo>
                  <a:pt x="9" y="44"/>
                  <a:pt x="10" y="44"/>
                  <a:pt x="10" y="43"/>
                </a:cubicBezTo>
                <a:cubicBezTo>
                  <a:pt x="11" y="42"/>
                  <a:pt x="11" y="41"/>
                  <a:pt x="10" y="40"/>
                </a:cubicBezTo>
                <a:cubicBezTo>
                  <a:pt x="9" y="38"/>
                  <a:pt x="7" y="36"/>
                  <a:pt x="6" y="33"/>
                </a:cubicBezTo>
                <a:cubicBezTo>
                  <a:pt x="5" y="31"/>
                  <a:pt x="4" y="28"/>
                  <a:pt x="4" y="25"/>
                </a:cubicBezTo>
                <a:cubicBezTo>
                  <a:pt x="4" y="22"/>
                  <a:pt x="5" y="20"/>
                  <a:pt x="6" y="17"/>
                </a:cubicBezTo>
                <a:cubicBezTo>
                  <a:pt x="7" y="15"/>
                  <a:pt x="9" y="12"/>
                  <a:pt x="10" y="10"/>
                </a:cubicBezTo>
                <a:cubicBezTo>
                  <a:pt x="14" y="6"/>
                  <a:pt x="20" y="4"/>
                  <a:pt x="25" y="4"/>
                </a:cubicBezTo>
                <a:cubicBezTo>
                  <a:pt x="28" y="4"/>
                  <a:pt x="31" y="5"/>
                  <a:pt x="34" y="6"/>
                </a:cubicBezTo>
                <a:cubicBezTo>
                  <a:pt x="36" y="7"/>
                  <a:pt x="39" y="8"/>
                  <a:pt x="40" y="10"/>
                </a:cubicBezTo>
                <a:cubicBezTo>
                  <a:pt x="42" y="12"/>
                  <a:pt x="44" y="15"/>
                  <a:pt x="45" y="17"/>
                </a:cubicBezTo>
                <a:cubicBezTo>
                  <a:pt x="45" y="17"/>
                  <a:pt x="45" y="17"/>
                  <a:pt x="45" y="17"/>
                </a:cubicBezTo>
                <a:cubicBezTo>
                  <a:pt x="46" y="20"/>
                  <a:pt x="47" y="22"/>
                  <a:pt x="47" y="25"/>
                </a:cubicBezTo>
                <a:cubicBezTo>
                  <a:pt x="47" y="28"/>
                  <a:pt x="46" y="31"/>
                  <a:pt x="45" y="33"/>
                </a:cubicBezTo>
                <a:cubicBezTo>
                  <a:pt x="44" y="36"/>
                  <a:pt x="42" y="38"/>
                  <a:pt x="40" y="40"/>
                </a:cubicBezTo>
                <a:cubicBezTo>
                  <a:pt x="40" y="41"/>
                  <a:pt x="40" y="42"/>
                  <a:pt x="40" y="43"/>
                </a:cubicBezTo>
                <a:cubicBezTo>
                  <a:pt x="41" y="44"/>
                  <a:pt x="42" y="44"/>
                  <a:pt x="43" y="43"/>
                </a:cubicBezTo>
                <a:cubicBezTo>
                  <a:pt x="46" y="41"/>
                  <a:pt x="47" y="38"/>
                  <a:pt x="49" y="35"/>
                </a:cubicBezTo>
                <a:cubicBezTo>
                  <a:pt x="50" y="32"/>
                  <a:pt x="51" y="29"/>
                  <a:pt x="51" y="25"/>
                </a:cubicBezTo>
                <a:cubicBezTo>
                  <a:pt x="51" y="22"/>
                  <a:pt x="50" y="19"/>
                  <a:pt x="49" y="16"/>
                </a:cubicBezTo>
                <a:close/>
                <a:moveTo>
                  <a:pt x="37" y="14"/>
                </a:moveTo>
                <a:cubicBezTo>
                  <a:pt x="37" y="14"/>
                  <a:pt x="37" y="14"/>
                  <a:pt x="37" y="14"/>
                </a:cubicBezTo>
                <a:cubicBezTo>
                  <a:pt x="37" y="13"/>
                  <a:pt x="37" y="13"/>
                  <a:pt x="37" y="13"/>
                </a:cubicBezTo>
                <a:cubicBezTo>
                  <a:pt x="36" y="13"/>
                  <a:pt x="36" y="13"/>
                  <a:pt x="36" y="13"/>
                </a:cubicBezTo>
                <a:cubicBezTo>
                  <a:pt x="36" y="13"/>
                  <a:pt x="36" y="13"/>
                  <a:pt x="36" y="13"/>
                </a:cubicBezTo>
                <a:cubicBezTo>
                  <a:pt x="36" y="13"/>
                  <a:pt x="36" y="13"/>
                  <a:pt x="36" y="13"/>
                </a:cubicBezTo>
                <a:cubicBezTo>
                  <a:pt x="36" y="12"/>
                  <a:pt x="36" y="12"/>
                  <a:pt x="36" y="12"/>
                </a:cubicBezTo>
                <a:cubicBezTo>
                  <a:pt x="36" y="12"/>
                  <a:pt x="36" y="12"/>
                  <a:pt x="36" y="12"/>
                </a:cubicBezTo>
                <a:cubicBezTo>
                  <a:pt x="36" y="12"/>
                  <a:pt x="36" y="12"/>
                  <a:pt x="36" y="12"/>
                </a:cubicBezTo>
                <a:cubicBezTo>
                  <a:pt x="36" y="12"/>
                  <a:pt x="36" y="12"/>
                  <a:pt x="36" y="12"/>
                </a:cubicBezTo>
                <a:cubicBezTo>
                  <a:pt x="35" y="12"/>
                  <a:pt x="35" y="12"/>
                  <a:pt x="35" y="12"/>
                </a:cubicBezTo>
                <a:cubicBezTo>
                  <a:pt x="35" y="12"/>
                  <a:pt x="35" y="12"/>
                  <a:pt x="35" y="12"/>
                </a:cubicBezTo>
                <a:cubicBezTo>
                  <a:pt x="35" y="11"/>
                  <a:pt x="35" y="11"/>
                  <a:pt x="35" y="11"/>
                </a:cubicBezTo>
                <a:cubicBezTo>
                  <a:pt x="35" y="11"/>
                  <a:pt x="35" y="11"/>
                  <a:pt x="35" y="11"/>
                </a:cubicBezTo>
                <a:cubicBezTo>
                  <a:pt x="34" y="11"/>
                  <a:pt x="34" y="11"/>
                  <a:pt x="34" y="11"/>
                </a:cubicBezTo>
                <a:cubicBezTo>
                  <a:pt x="34" y="11"/>
                  <a:pt x="34" y="11"/>
                  <a:pt x="34" y="11"/>
                </a:cubicBezTo>
                <a:cubicBezTo>
                  <a:pt x="34" y="11"/>
                  <a:pt x="34" y="11"/>
                  <a:pt x="34" y="11"/>
                </a:cubicBezTo>
                <a:cubicBezTo>
                  <a:pt x="33" y="11"/>
                  <a:pt x="33" y="11"/>
                  <a:pt x="33" y="11"/>
                </a:cubicBezTo>
                <a:cubicBezTo>
                  <a:pt x="33" y="11"/>
                  <a:pt x="33" y="11"/>
                  <a:pt x="33" y="11"/>
                </a:cubicBezTo>
                <a:cubicBezTo>
                  <a:pt x="33" y="11"/>
                  <a:pt x="33" y="11"/>
                  <a:pt x="33" y="11"/>
                </a:cubicBezTo>
                <a:cubicBezTo>
                  <a:pt x="32" y="11"/>
                  <a:pt x="32" y="11"/>
                  <a:pt x="32" y="11"/>
                </a:cubicBezTo>
                <a:cubicBezTo>
                  <a:pt x="32" y="11"/>
                  <a:pt x="32" y="12"/>
                  <a:pt x="32" y="12"/>
                </a:cubicBezTo>
                <a:cubicBezTo>
                  <a:pt x="32" y="12"/>
                  <a:pt x="32" y="12"/>
                  <a:pt x="32" y="12"/>
                </a:cubicBezTo>
                <a:cubicBezTo>
                  <a:pt x="32" y="12"/>
                  <a:pt x="32" y="12"/>
                  <a:pt x="32" y="12"/>
                </a:cubicBezTo>
                <a:cubicBezTo>
                  <a:pt x="20" y="21"/>
                  <a:pt x="20" y="21"/>
                  <a:pt x="20" y="21"/>
                </a:cubicBezTo>
                <a:cubicBezTo>
                  <a:pt x="20" y="21"/>
                  <a:pt x="20" y="22"/>
                  <a:pt x="20" y="22"/>
                </a:cubicBezTo>
                <a:cubicBezTo>
                  <a:pt x="20" y="22"/>
                  <a:pt x="20" y="22"/>
                  <a:pt x="20" y="22"/>
                </a:cubicBezTo>
                <a:cubicBezTo>
                  <a:pt x="19" y="22"/>
                  <a:pt x="19" y="22"/>
                  <a:pt x="19" y="22"/>
                </a:cubicBezTo>
                <a:cubicBezTo>
                  <a:pt x="19" y="23"/>
                  <a:pt x="19" y="23"/>
                  <a:pt x="18" y="23"/>
                </a:cubicBezTo>
                <a:cubicBezTo>
                  <a:pt x="18" y="23"/>
                  <a:pt x="18" y="24"/>
                  <a:pt x="18" y="24"/>
                </a:cubicBezTo>
                <a:cubicBezTo>
                  <a:pt x="18" y="24"/>
                  <a:pt x="18" y="24"/>
                  <a:pt x="18" y="25"/>
                </a:cubicBezTo>
                <a:cubicBezTo>
                  <a:pt x="17" y="25"/>
                  <a:pt x="17" y="25"/>
                  <a:pt x="17" y="25"/>
                </a:cubicBezTo>
                <a:cubicBezTo>
                  <a:pt x="17" y="26"/>
                  <a:pt x="17" y="26"/>
                  <a:pt x="17" y="26"/>
                </a:cubicBezTo>
                <a:cubicBezTo>
                  <a:pt x="17" y="27"/>
                  <a:pt x="17" y="27"/>
                  <a:pt x="17" y="27"/>
                </a:cubicBezTo>
                <a:cubicBezTo>
                  <a:pt x="17" y="27"/>
                  <a:pt x="17" y="27"/>
                  <a:pt x="17" y="27"/>
                </a:cubicBezTo>
                <a:cubicBezTo>
                  <a:pt x="17" y="27"/>
                  <a:pt x="17" y="28"/>
                  <a:pt x="17" y="28"/>
                </a:cubicBezTo>
                <a:cubicBezTo>
                  <a:pt x="17" y="28"/>
                  <a:pt x="17" y="28"/>
                  <a:pt x="17" y="28"/>
                </a:cubicBezTo>
                <a:cubicBezTo>
                  <a:pt x="17" y="28"/>
                  <a:pt x="17" y="29"/>
                  <a:pt x="17" y="29"/>
                </a:cubicBezTo>
                <a:cubicBezTo>
                  <a:pt x="17" y="29"/>
                  <a:pt x="17" y="29"/>
                  <a:pt x="17" y="30"/>
                </a:cubicBezTo>
                <a:cubicBezTo>
                  <a:pt x="17" y="30"/>
                  <a:pt x="17" y="30"/>
                  <a:pt x="17" y="31"/>
                </a:cubicBezTo>
                <a:cubicBezTo>
                  <a:pt x="17" y="31"/>
                  <a:pt x="17" y="31"/>
                  <a:pt x="17" y="31"/>
                </a:cubicBezTo>
                <a:cubicBezTo>
                  <a:pt x="17" y="32"/>
                  <a:pt x="18" y="32"/>
                  <a:pt x="18" y="32"/>
                </a:cubicBezTo>
                <a:cubicBezTo>
                  <a:pt x="18" y="32"/>
                  <a:pt x="18" y="33"/>
                  <a:pt x="18" y="33"/>
                </a:cubicBezTo>
                <a:cubicBezTo>
                  <a:pt x="18" y="33"/>
                  <a:pt x="18" y="33"/>
                  <a:pt x="18" y="33"/>
                </a:cubicBezTo>
                <a:cubicBezTo>
                  <a:pt x="18" y="33"/>
                  <a:pt x="18" y="33"/>
                  <a:pt x="19" y="34"/>
                </a:cubicBezTo>
                <a:cubicBezTo>
                  <a:pt x="19" y="34"/>
                  <a:pt x="19" y="34"/>
                  <a:pt x="19" y="34"/>
                </a:cubicBezTo>
                <a:cubicBezTo>
                  <a:pt x="19" y="34"/>
                  <a:pt x="19" y="34"/>
                  <a:pt x="19" y="34"/>
                </a:cubicBezTo>
                <a:cubicBezTo>
                  <a:pt x="19" y="34"/>
                  <a:pt x="19" y="35"/>
                  <a:pt x="20" y="35"/>
                </a:cubicBezTo>
                <a:cubicBezTo>
                  <a:pt x="20" y="35"/>
                  <a:pt x="20" y="35"/>
                  <a:pt x="20" y="35"/>
                </a:cubicBezTo>
                <a:cubicBezTo>
                  <a:pt x="21" y="36"/>
                  <a:pt x="21" y="36"/>
                  <a:pt x="21" y="36"/>
                </a:cubicBezTo>
                <a:cubicBezTo>
                  <a:pt x="21" y="36"/>
                  <a:pt x="22" y="36"/>
                  <a:pt x="22" y="36"/>
                </a:cubicBezTo>
                <a:cubicBezTo>
                  <a:pt x="22" y="36"/>
                  <a:pt x="23" y="37"/>
                  <a:pt x="23" y="37"/>
                </a:cubicBezTo>
                <a:cubicBezTo>
                  <a:pt x="23" y="37"/>
                  <a:pt x="23" y="37"/>
                  <a:pt x="24" y="37"/>
                </a:cubicBezTo>
                <a:cubicBezTo>
                  <a:pt x="24" y="37"/>
                  <a:pt x="24" y="37"/>
                  <a:pt x="24" y="37"/>
                </a:cubicBezTo>
                <a:cubicBezTo>
                  <a:pt x="25" y="37"/>
                  <a:pt x="25" y="37"/>
                  <a:pt x="25" y="37"/>
                </a:cubicBezTo>
                <a:cubicBezTo>
                  <a:pt x="25" y="37"/>
                  <a:pt x="25" y="37"/>
                  <a:pt x="25" y="37"/>
                </a:cubicBezTo>
                <a:cubicBezTo>
                  <a:pt x="25" y="37"/>
                  <a:pt x="25" y="37"/>
                  <a:pt x="25" y="37"/>
                </a:cubicBezTo>
                <a:cubicBezTo>
                  <a:pt x="26" y="37"/>
                  <a:pt x="26" y="37"/>
                  <a:pt x="26" y="37"/>
                </a:cubicBezTo>
                <a:cubicBezTo>
                  <a:pt x="26" y="37"/>
                  <a:pt x="27" y="37"/>
                  <a:pt x="27" y="37"/>
                </a:cubicBezTo>
                <a:cubicBezTo>
                  <a:pt x="27" y="37"/>
                  <a:pt x="28" y="37"/>
                  <a:pt x="28" y="37"/>
                </a:cubicBezTo>
                <a:cubicBezTo>
                  <a:pt x="28" y="37"/>
                  <a:pt x="28" y="37"/>
                  <a:pt x="29" y="37"/>
                </a:cubicBezTo>
                <a:cubicBezTo>
                  <a:pt x="29" y="36"/>
                  <a:pt x="29" y="36"/>
                  <a:pt x="29" y="36"/>
                </a:cubicBezTo>
                <a:cubicBezTo>
                  <a:pt x="30" y="36"/>
                  <a:pt x="30" y="36"/>
                  <a:pt x="30" y="36"/>
                </a:cubicBezTo>
                <a:cubicBezTo>
                  <a:pt x="30" y="36"/>
                  <a:pt x="31" y="35"/>
                  <a:pt x="31" y="35"/>
                </a:cubicBezTo>
                <a:cubicBezTo>
                  <a:pt x="31" y="35"/>
                  <a:pt x="31" y="35"/>
                  <a:pt x="31" y="35"/>
                </a:cubicBezTo>
                <a:cubicBezTo>
                  <a:pt x="31" y="35"/>
                  <a:pt x="31" y="35"/>
                  <a:pt x="31" y="35"/>
                </a:cubicBezTo>
                <a:cubicBezTo>
                  <a:pt x="31" y="35"/>
                  <a:pt x="31" y="35"/>
                  <a:pt x="31" y="35"/>
                </a:cubicBezTo>
                <a:cubicBezTo>
                  <a:pt x="31" y="35"/>
                  <a:pt x="31" y="35"/>
                  <a:pt x="32" y="35"/>
                </a:cubicBezTo>
                <a:cubicBezTo>
                  <a:pt x="32" y="35"/>
                  <a:pt x="32" y="35"/>
                  <a:pt x="32" y="35"/>
                </a:cubicBezTo>
                <a:cubicBezTo>
                  <a:pt x="32" y="35"/>
                  <a:pt x="32" y="34"/>
                  <a:pt x="32" y="34"/>
                </a:cubicBezTo>
                <a:cubicBezTo>
                  <a:pt x="32" y="34"/>
                  <a:pt x="33" y="34"/>
                  <a:pt x="33" y="33"/>
                </a:cubicBezTo>
                <a:cubicBezTo>
                  <a:pt x="33" y="33"/>
                  <a:pt x="33" y="33"/>
                  <a:pt x="33" y="33"/>
                </a:cubicBezTo>
                <a:cubicBezTo>
                  <a:pt x="33" y="32"/>
                  <a:pt x="34" y="32"/>
                  <a:pt x="34" y="32"/>
                </a:cubicBezTo>
                <a:cubicBezTo>
                  <a:pt x="34" y="32"/>
                  <a:pt x="34" y="31"/>
                  <a:pt x="34" y="31"/>
                </a:cubicBezTo>
                <a:cubicBezTo>
                  <a:pt x="34" y="31"/>
                  <a:pt x="34" y="30"/>
                  <a:pt x="34" y="30"/>
                </a:cubicBezTo>
                <a:cubicBezTo>
                  <a:pt x="34" y="30"/>
                  <a:pt x="34" y="30"/>
                  <a:pt x="34" y="30"/>
                </a:cubicBezTo>
                <a:cubicBezTo>
                  <a:pt x="34" y="30"/>
                  <a:pt x="34" y="30"/>
                  <a:pt x="34" y="30"/>
                </a:cubicBezTo>
                <a:cubicBezTo>
                  <a:pt x="34" y="30"/>
                  <a:pt x="34" y="30"/>
                  <a:pt x="34" y="29"/>
                </a:cubicBezTo>
                <a:cubicBezTo>
                  <a:pt x="37" y="15"/>
                  <a:pt x="37" y="15"/>
                  <a:pt x="37" y="15"/>
                </a:cubicBezTo>
                <a:cubicBezTo>
                  <a:pt x="37" y="15"/>
                  <a:pt x="37" y="15"/>
                  <a:pt x="37" y="15"/>
                </a:cubicBezTo>
                <a:cubicBezTo>
                  <a:pt x="37" y="14"/>
                  <a:pt x="37" y="14"/>
                  <a:pt x="37" y="14"/>
                </a:cubicBezTo>
                <a:cubicBezTo>
                  <a:pt x="37" y="14"/>
                  <a:pt x="37" y="14"/>
                  <a:pt x="37" y="14"/>
                </a:cubicBezTo>
                <a:cubicBezTo>
                  <a:pt x="37" y="14"/>
                  <a:pt x="37" y="14"/>
                  <a:pt x="37" y="14"/>
                </a:cubicBezTo>
                <a:close/>
                <a:moveTo>
                  <a:pt x="34" y="14"/>
                </a:moveTo>
                <a:cubicBezTo>
                  <a:pt x="34" y="14"/>
                  <a:pt x="34" y="14"/>
                  <a:pt x="34" y="14"/>
                </a:cubicBezTo>
                <a:cubicBezTo>
                  <a:pt x="32" y="29"/>
                  <a:pt x="32" y="29"/>
                  <a:pt x="32" y="29"/>
                </a:cubicBezTo>
                <a:cubicBezTo>
                  <a:pt x="32" y="29"/>
                  <a:pt x="32" y="29"/>
                  <a:pt x="32" y="29"/>
                </a:cubicBezTo>
                <a:cubicBezTo>
                  <a:pt x="32" y="29"/>
                  <a:pt x="32" y="29"/>
                  <a:pt x="32" y="29"/>
                </a:cubicBezTo>
                <a:cubicBezTo>
                  <a:pt x="32" y="29"/>
                  <a:pt x="32" y="29"/>
                  <a:pt x="32" y="30"/>
                </a:cubicBezTo>
                <a:cubicBezTo>
                  <a:pt x="32" y="30"/>
                  <a:pt x="32" y="30"/>
                  <a:pt x="32" y="30"/>
                </a:cubicBezTo>
                <a:cubicBezTo>
                  <a:pt x="32" y="30"/>
                  <a:pt x="32" y="30"/>
                  <a:pt x="32" y="30"/>
                </a:cubicBezTo>
                <a:cubicBezTo>
                  <a:pt x="32" y="30"/>
                  <a:pt x="32" y="31"/>
                  <a:pt x="32" y="31"/>
                </a:cubicBezTo>
                <a:cubicBezTo>
                  <a:pt x="32" y="31"/>
                  <a:pt x="31" y="31"/>
                  <a:pt x="31" y="31"/>
                </a:cubicBezTo>
                <a:cubicBezTo>
                  <a:pt x="31" y="32"/>
                  <a:pt x="31" y="32"/>
                  <a:pt x="31" y="32"/>
                </a:cubicBezTo>
                <a:cubicBezTo>
                  <a:pt x="31" y="32"/>
                  <a:pt x="31" y="32"/>
                  <a:pt x="31" y="33"/>
                </a:cubicBezTo>
                <a:cubicBezTo>
                  <a:pt x="31" y="33"/>
                  <a:pt x="31" y="33"/>
                  <a:pt x="31" y="33"/>
                </a:cubicBezTo>
                <a:cubicBezTo>
                  <a:pt x="30" y="33"/>
                  <a:pt x="30" y="33"/>
                  <a:pt x="30" y="33"/>
                </a:cubicBezTo>
                <a:cubicBezTo>
                  <a:pt x="30" y="33"/>
                  <a:pt x="30" y="33"/>
                  <a:pt x="30" y="33"/>
                </a:cubicBezTo>
                <a:cubicBezTo>
                  <a:pt x="30" y="33"/>
                  <a:pt x="30" y="33"/>
                  <a:pt x="30" y="33"/>
                </a:cubicBezTo>
                <a:cubicBezTo>
                  <a:pt x="30" y="33"/>
                  <a:pt x="30" y="33"/>
                  <a:pt x="30" y="33"/>
                </a:cubicBezTo>
                <a:cubicBezTo>
                  <a:pt x="29" y="34"/>
                  <a:pt x="29" y="34"/>
                  <a:pt x="29" y="34"/>
                </a:cubicBezTo>
                <a:cubicBezTo>
                  <a:pt x="29" y="34"/>
                  <a:pt x="29" y="34"/>
                  <a:pt x="28" y="34"/>
                </a:cubicBezTo>
                <a:cubicBezTo>
                  <a:pt x="28" y="34"/>
                  <a:pt x="28" y="34"/>
                  <a:pt x="28" y="34"/>
                </a:cubicBezTo>
                <a:cubicBezTo>
                  <a:pt x="28" y="34"/>
                  <a:pt x="28" y="34"/>
                  <a:pt x="27" y="35"/>
                </a:cubicBezTo>
                <a:cubicBezTo>
                  <a:pt x="27" y="35"/>
                  <a:pt x="27" y="35"/>
                  <a:pt x="27" y="35"/>
                </a:cubicBezTo>
                <a:cubicBezTo>
                  <a:pt x="26" y="35"/>
                  <a:pt x="26" y="35"/>
                  <a:pt x="26" y="35"/>
                </a:cubicBezTo>
                <a:cubicBezTo>
                  <a:pt x="26" y="35"/>
                  <a:pt x="26" y="35"/>
                  <a:pt x="26" y="35"/>
                </a:cubicBezTo>
                <a:cubicBezTo>
                  <a:pt x="25" y="35"/>
                  <a:pt x="25" y="35"/>
                  <a:pt x="25" y="35"/>
                </a:cubicBezTo>
                <a:cubicBezTo>
                  <a:pt x="25" y="35"/>
                  <a:pt x="25" y="35"/>
                  <a:pt x="25" y="35"/>
                </a:cubicBezTo>
                <a:cubicBezTo>
                  <a:pt x="25" y="35"/>
                  <a:pt x="25" y="35"/>
                  <a:pt x="25" y="35"/>
                </a:cubicBezTo>
                <a:cubicBezTo>
                  <a:pt x="25" y="35"/>
                  <a:pt x="24" y="35"/>
                  <a:pt x="24" y="35"/>
                </a:cubicBezTo>
                <a:cubicBezTo>
                  <a:pt x="24" y="35"/>
                  <a:pt x="24" y="34"/>
                  <a:pt x="24" y="34"/>
                </a:cubicBezTo>
                <a:cubicBezTo>
                  <a:pt x="23" y="34"/>
                  <a:pt x="23" y="34"/>
                  <a:pt x="23" y="34"/>
                </a:cubicBezTo>
                <a:cubicBezTo>
                  <a:pt x="23" y="34"/>
                  <a:pt x="23" y="34"/>
                  <a:pt x="22" y="34"/>
                </a:cubicBezTo>
                <a:cubicBezTo>
                  <a:pt x="22" y="34"/>
                  <a:pt x="22" y="34"/>
                  <a:pt x="22" y="34"/>
                </a:cubicBezTo>
                <a:cubicBezTo>
                  <a:pt x="22" y="33"/>
                  <a:pt x="21" y="33"/>
                  <a:pt x="21" y="33"/>
                </a:cubicBezTo>
                <a:cubicBezTo>
                  <a:pt x="21" y="33"/>
                  <a:pt x="21" y="33"/>
                  <a:pt x="21" y="33"/>
                </a:cubicBezTo>
                <a:cubicBezTo>
                  <a:pt x="21" y="33"/>
                  <a:pt x="21" y="33"/>
                  <a:pt x="21" y="33"/>
                </a:cubicBezTo>
                <a:cubicBezTo>
                  <a:pt x="21" y="32"/>
                  <a:pt x="20" y="32"/>
                  <a:pt x="20" y="32"/>
                </a:cubicBezTo>
                <a:cubicBezTo>
                  <a:pt x="20" y="32"/>
                  <a:pt x="20" y="32"/>
                  <a:pt x="20" y="32"/>
                </a:cubicBezTo>
                <a:cubicBezTo>
                  <a:pt x="20" y="32"/>
                  <a:pt x="20" y="32"/>
                  <a:pt x="20" y="32"/>
                </a:cubicBezTo>
                <a:cubicBezTo>
                  <a:pt x="20" y="31"/>
                  <a:pt x="20" y="31"/>
                  <a:pt x="20" y="31"/>
                </a:cubicBezTo>
                <a:cubicBezTo>
                  <a:pt x="20" y="31"/>
                  <a:pt x="20" y="31"/>
                  <a:pt x="19" y="30"/>
                </a:cubicBezTo>
                <a:cubicBezTo>
                  <a:pt x="19" y="30"/>
                  <a:pt x="19" y="30"/>
                  <a:pt x="19" y="30"/>
                </a:cubicBezTo>
                <a:cubicBezTo>
                  <a:pt x="19" y="30"/>
                  <a:pt x="19" y="29"/>
                  <a:pt x="19" y="29"/>
                </a:cubicBezTo>
                <a:cubicBezTo>
                  <a:pt x="19" y="29"/>
                  <a:pt x="19" y="29"/>
                  <a:pt x="19" y="29"/>
                </a:cubicBezTo>
                <a:cubicBezTo>
                  <a:pt x="19" y="28"/>
                  <a:pt x="19" y="28"/>
                  <a:pt x="19" y="28"/>
                </a:cubicBezTo>
                <a:cubicBezTo>
                  <a:pt x="19" y="28"/>
                  <a:pt x="19" y="28"/>
                  <a:pt x="19" y="28"/>
                </a:cubicBezTo>
                <a:cubicBezTo>
                  <a:pt x="19" y="28"/>
                  <a:pt x="19" y="28"/>
                  <a:pt x="19" y="27"/>
                </a:cubicBezTo>
                <a:cubicBezTo>
                  <a:pt x="19" y="27"/>
                  <a:pt x="19" y="27"/>
                  <a:pt x="19" y="27"/>
                </a:cubicBezTo>
                <a:cubicBezTo>
                  <a:pt x="19" y="27"/>
                  <a:pt x="19" y="27"/>
                  <a:pt x="19" y="27"/>
                </a:cubicBezTo>
                <a:cubicBezTo>
                  <a:pt x="19" y="27"/>
                  <a:pt x="19" y="26"/>
                  <a:pt x="19" y="26"/>
                </a:cubicBezTo>
                <a:cubicBezTo>
                  <a:pt x="19" y="26"/>
                  <a:pt x="20" y="26"/>
                  <a:pt x="20" y="26"/>
                </a:cubicBezTo>
                <a:cubicBezTo>
                  <a:pt x="20" y="25"/>
                  <a:pt x="20" y="25"/>
                  <a:pt x="20" y="25"/>
                </a:cubicBezTo>
                <a:cubicBezTo>
                  <a:pt x="20" y="25"/>
                  <a:pt x="20" y="25"/>
                  <a:pt x="20" y="24"/>
                </a:cubicBezTo>
                <a:cubicBezTo>
                  <a:pt x="20" y="24"/>
                  <a:pt x="21" y="24"/>
                  <a:pt x="21" y="24"/>
                </a:cubicBezTo>
                <a:cubicBezTo>
                  <a:pt x="21" y="24"/>
                  <a:pt x="21" y="24"/>
                  <a:pt x="21" y="23"/>
                </a:cubicBezTo>
                <a:cubicBezTo>
                  <a:pt x="21" y="23"/>
                  <a:pt x="21" y="23"/>
                  <a:pt x="21" y="23"/>
                </a:cubicBezTo>
                <a:cubicBezTo>
                  <a:pt x="21" y="23"/>
                  <a:pt x="21" y="23"/>
                  <a:pt x="22" y="23"/>
                </a:cubicBezTo>
                <a:cubicBezTo>
                  <a:pt x="22" y="23"/>
                  <a:pt x="22" y="23"/>
                  <a:pt x="22" y="23"/>
                </a:cubicBezTo>
                <a:cubicBezTo>
                  <a:pt x="33" y="14"/>
                  <a:pt x="33" y="14"/>
                  <a:pt x="33" y="14"/>
                </a:cubicBezTo>
                <a:cubicBezTo>
                  <a:pt x="33" y="14"/>
                  <a:pt x="33" y="14"/>
                  <a:pt x="33" y="14"/>
                </a:cubicBezTo>
                <a:cubicBezTo>
                  <a:pt x="33" y="14"/>
                  <a:pt x="33" y="14"/>
                  <a:pt x="33" y="14"/>
                </a:cubicBezTo>
                <a:cubicBezTo>
                  <a:pt x="34" y="13"/>
                  <a:pt x="34" y="13"/>
                  <a:pt x="34" y="13"/>
                </a:cubicBezTo>
                <a:cubicBezTo>
                  <a:pt x="34" y="13"/>
                  <a:pt x="34" y="13"/>
                  <a:pt x="34" y="13"/>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lose/>
                <a:moveTo>
                  <a:pt x="30" y="27"/>
                </a:moveTo>
                <a:cubicBezTo>
                  <a:pt x="30" y="27"/>
                  <a:pt x="30" y="27"/>
                  <a:pt x="30" y="27"/>
                </a:cubicBezTo>
                <a:cubicBezTo>
                  <a:pt x="29" y="26"/>
                  <a:pt x="29" y="25"/>
                  <a:pt x="28" y="25"/>
                </a:cubicBezTo>
                <a:cubicBezTo>
                  <a:pt x="27" y="24"/>
                  <a:pt x="26" y="24"/>
                  <a:pt x="25" y="24"/>
                </a:cubicBezTo>
                <a:cubicBezTo>
                  <a:pt x="24" y="24"/>
                  <a:pt x="24" y="24"/>
                  <a:pt x="24" y="24"/>
                </a:cubicBezTo>
                <a:cubicBezTo>
                  <a:pt x="23" y="24"/>
                  <a:pt x="23" y="25"/>
                  <a:pt x="22" y="26"/>
                </a:cubicBezTo>
                <a:cubicBezTo>
                  <a:pt x="21" y="27"/>
                  <a:pt x="21" y="28"/>
                  <a:pt x="22" y="29"/>
                </a:cubicBezTo>
                <a:cubicBezTo>
                  <a:pt x="22" y="30"/>
                  <a:pt x="22" y="31"/>
                  <a:pt x="23" y="32"/>
                </a:cubicBezTo>
                <a:cubicBezTo>
                  <a:pt x="24" y="32"/>
                  <a:pt x="26" y="33"/>
                  <a:pt x="27" y="32"/>
                </a:cubicBezTo>
                <a:cubicBezTo>
                  <a:pt x="28" y="32"/>
                  <a:pt x="29" y="31"/>
                  <a:pt x="29" y="30"/>
                </a:cubicBezTo>
                <a:cubicBezTo>
                  <a:pt x="30" y="29"/>
                  <a:pt x="30" y="28"/>
                  <a:pt x="30" y="27"/>
                </a:cubicBezTo>
                <a:cubicBezTo>
                  <a:pt x="30" y="27"/>
                  <a:pt x="30" y="27"/>
                  <a:pt x="30" y="27"/>
                </a:cubicBezTo>
                <a:close/>
                <a:moveTo>
                  <a:pt x="27" y="28"/>
                </a:moveTo>
                <a:cubicBezTo>
                  <a:pt x="27" y="28"/>
                  <a:pt x="27" y="28"/>
                  <a:pt x="27" y="28"/>
                </a:cubicBezTo>
                <a:cubicBezTo>
                  <a:pt x="28" y="28"/>
                  <a:pt x="28" y="29"/>
                  <a:pt x="27" y="29"/>
                </a:cubicBezTo>
                <a:cubicBezTo>
                  <a:pt x="27" y="30"/>
                  <a:pt x="27" y="30"/>
                  <a:pt x="26" y="30"/>
                </a:cubicBezTo>
                <a:cubicBezTo>
                  <a:pt x="26" y="30"/>
                  <a:pt x="26" y="30"/>
                  <a:pt x="26" y="30"/>
                </a:cubicBezTo>
                <a:cubicBezTo>
                  <a:pt x="26" y="30"/>
                  <a:pt x="25" y="30"/>
                  <a:pt x="25" y="30"/>
                </a:cubicBezTo>
                <a:cubicBezTo>
                  <a:pt x="24" y="30"/>
                  <a:pt x="24" y="29"/>
                  <a:pt x="24" y="29"/>
                </a:cubicBezTo>
                <a:cubicBezTo>
                  <a:pt x="24" y="28"/>
                  <a:pt x="24" y="28"/>
                  <a:pt x="24" y="27"/>
                </a:cubicBezTo>
                <a:cubicBezTo>
                  <a:pt x="24" y="27"/>
                  <a:pt x="25" y="26"/>
                  <a:pt x="25" y="26"/>
                </a:cubicBezTo>
                <a:cubicBezTo>
                  <a:pt x="25" y="26"/>
                  <a:pt x="25" y="26"/>
                  <a:pt x="25" y="26"/>
                </a:cubicBezTo>
                <a:cubicBezTo>
                  <a:pt x="26" y="26"/>
                  <a:pt x="26" y="26"/>
                  <a:pt x="27" y="27"/>
                </a:cubicBezTo>
                <a:cubicBezTo>
                  <a:pt x="27" y="27"/>
                  <a:pt x="27" y="27"/>
                  <a:pt x="27" y="28"/>
                </a:cubicBezTo>
                <a:cubicBezTo>
                  <a:pt x="27" y="28"/>
                  <a:pt x="27" y="28"/>
                  <a:pt x="27"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2" name="Freeform 120"/>
          <p:cNvSpPr>
            <a:spLocks noEditPoints="1"/>
          </p:cNvSpPr>
          <p:nvPr/>
        </p:nvSpPr>
        <p:spPr bwMode="auto">
          <a:xfrm>
            <a:off x="5507038" y="1803400"/>
            <a:ext cx="141287" cy="165100"/>
          </a:xfrm>
          <a:custGeom>
            <a:avLst/>
            <a:gdLst>
              <a:gd name="T0" fmla="*/ 9 w 44"/>
              <a:gd name="T1" fmla="*/ 31 h 52"/>
              <a:gd name="T2" fmla="*/ 13 w 44"/>
              <a:gd name="T3" fmla="*/ 31 h 52"/>
              <a:gd name="T4" fmla="*/ 11 w 44"/>
              <a:gd name="T5" fmla="*/ 37 h 52"/>
              <a:gd name="T6" fmla="*/ 9 w 44"/>
              <a:gd name="T7" fmla="*/ 39 h 52"/>
              <a:gd name="T8" fmla="*/ 13 w 44"/>
              <a:gd name="T9" fmla="*/ 39 h 52"/>
              <a:gd name="T10" fmla="*/ 11 w 44"/>
              <a:gd name="T11" fmla="*/ 21 h 52"/>
              <a:gd name="T12" fmla="*/ 9 w 44"/>
              <a:gd name="T13" fmla="*/ 23 h 52"/>
              <a:gd name="T14" fmla="*/ 13 w 44"/>
              <a:gd name="T15" fmla="*/ 23 h 52"/>
              <a:gd name="T16" fmla="*/ 33 w 44"/>
              <a:gd name="T17" fmla="*/ 21 h 52"/>
              <a:gd name="T18" fmla="*/ 17 w 44"/>
              <a:gd name="T19" fmla="*/ 21 h 52"/>
              <a:gd name="T20" fmla="*/ 17 w 44"/>
              <a:gd name="T21" fmla="*/ 24 h 52"/>
              <a:gd name="T22" fmla="*/ 35 w 44"/>
              <a:gd name="T23" fmla="*/ 23 h 52"/>
              <a:gd name="T24" fmla="*/ 42 w 44"/>
              <a:gd name="T25" fmla="*/ 8 h 52"/>
              <a:gd name="T26" fmla="*/ 37 w 44"/>
              <a:gd name="T27" fmla="*/ 8 h 52"/>
              <a:gd name="T28" fmla="*/ 36 w 44"/>
              <a:gd name="T29" fmla="*/ 6 h 52"/>
              <a:gd name="T30" fmla="*/ 28 w 44"/>
              <a:gd name="T31" fmla="*/ 3 h 52"/>
              <a:gd name="T32" fmla="*/ 22 w 44"/>
              <a:gd name="T33" fmla="*/ 0 h 52"/>
              <a:gd name="T34" fmla="*/ 15 w 44"/>
              <a:gd name="T35" fmla="*/ 6 h 52"/>
              <a:gd name="T36" fmla="*/ 8 w 44"/>
              <a:gd name="T37" fmla="*/ 7 h 52"/>
              <a:gd name="T38" fmla="*/ 2 w 44"/>
              <a:gd name="T39" fmla="*/ 8 h 52"/>
              <a:gd name="T40" fmla="*/ 0 w 44"/>
              <a:gd name="T41" fmla="*/ 50 h 52"/>
              <a:gd name="T42" fmla="*/ 42 w 44"/>
              <a:gd name="T43" fmla="*/ 52 h 52"/>
              <a:gd name="T44" fmla="*/ 44 w 44"/>
              <a:gd name="T45" fmla="*/ 10 h 52"/>
              <a:gd name="T46" fmla="*/ 19 w 44"/>
              <a:gd name="T47" fmla="*/ 4 h 52"/>
              <a:gd name="T48" fmla="*/ 22 w 44"/>
              <a:gd name="T49" fmla="*/ 3 h 52"/>
              <a:gd name="T50" fmla="*/ 26 w 44"/>
              <a:gd name="T51" fmla="*/ 4 h 52"/>
              <a:gd name="T52" fmla="*/ 17 w 44"/>
              <a:gd name="T53" fmla="*/ 6 h 52"/>
              <a:gd name="T54" fmla="*/ 10 w 44"/>
              <a:gd name="T55" fmla="*/ 8 h 52"/>
              <a:gd name="T56" fmla="*/ 35 w 44"/>
              <a:gd name="T57" fmla="*/ 8 h 52"/>
              <a:gd name="T58" fmla="*/ 10 w 44"/>
              <a:gd name="T59" fmla="*/ 12 h 52"/>
              <a:gd name="T60" fmla="*/ 40 w 44"/>
              <a:gd name="T61" fmla="*/ 48 h 52"/>
              <a:gd name="T62" fmla="*/ 4 w 44"/>
              <a:gd name="T63" fmla="*/ 48 h 52"/>
              <a:gd name="T64" fmla="*/ 8 w 44"/>
              <a:gd name="T65" fmla="*/ 12 h 52"/>
              <a:gd name="T66" fmla="*/ 9 w 44"/>
              <a:gd name="T67" fmla="*/ 14 h 52"/>
              <a:gd name="T68" fmla="*/ 37 w 44"/>
              <a:gd name="T69" fmla="*/ 13 h 52"/>
              <a:gd name="T70" fmla="*/ 40 w 44"/>
              <a:gd name="T71" fmla="*/ 12 h 52"/>
              <a:gd name="T72" fmla="*/ 33 w 44"/>
              <a:gd name="T73" fmla="*/ 38 h 52"/>
              <a:gd name="T74" fmla="*/ 17 w 44"/>
              <a:gd name="T75" fmla="*/ 38 h 52"/>
              <a:gd name="T76" fmla="*/ 17 w 44"/>
              <a:gd name="T77" fmla="*/ 40 h 52"/>
              <a:gd name="T78" fmla="*/ 35 w 44"/>
              <a:gd name="T79" fmla="*/ 39 h 52"/>
              <a:gd name="T80" fmla="*/ 33 w 44"/>
              <a:gd name="T81" fmla="*/ 29 h 52"/>
              <a:gd name="T82" fmla="*/ 17 w 44"/>
              <a:gd name="T83" fmla="*/ 29 h 52"/>
              <a:gd name="T84" fmla="*/ 17 w 44"/>
              <a:gd name="T85" fmla="*/ 32 h 52"/>
              <a:gd name="T86" fmla="*/ 35 w 44"/>
              <a:gd name="T87" fmla="*/ 3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52">
                <a:moveTo>
                  <a:pt x="11" y="29"/>
                </a:moveTo>
                <a:cubicBezTo>
                  <a:pt x="10" y="29"/>
                  <a:pt x="9" y="30"/>
                  <a:pt x="9" y="31"/>
                </a:cubicBezTo>
                <a:cubicBezTo>
                  <a:pt x="9" y="32"/>
                  <a:pt x="10" y="33"/>
                  <a:pt x="11" y="33"/>
                </a:cubicBezTo>
                <a:cubicBezTo>
                  <a:pt x="12" y="33"/>
                  <a:pt x="13" y="32"/>
                  <a:pt x="13" y="31"/>
                </a:cubicBezTo>
                <a:cubicBezTo>
                  <a:pt x="13" y="30"/>
                  <a:pt x="12" y="29"/>
                  <a:pt x="11" y="29"/>
                </a:cubicBezTo>
                <a:close/>
                <a:moveTo>
                  <a:pt x="11" y="37"/>
                </a:moveTo>
                <a:cubicBezTo>
                  <a:pt x="11" y="37"/>
                  <a:pt x="11" y="37"/>
                  <a:pt x="11" y="37"/>
                </a:cubicBezTo>
                <a:cubicBezTo>
                  <a:pt x="10" y="37"/>
                  <a:pt x="9" y="38"/>
                  <a:pt x="9" y="39"/>
                </a:cubicBezTo>
                <a:cubicBezTo>
                  <a:pt x="9" y="40"/>
                  <a:pt x="10" y="41"/>
                  <a:pt x="11" y="41"/>
                </a:cubicBezTo>
                <a:cubicBezTo>
                  <a:pt x="12" y="41"/>
                  <a:pt x="13" y="40"/>
                  <a:pt x="13" y="39"/>
                </a:cubicBezTo>
                <a:cubicBezTo>
                  <a:pt x="13" y="38"/>
                  <a:pt x="12" y="37"/>
                  <a:pt x="11" y="37"/>
                </a:cubicBezTo>
                <a:close/>
                <a:moveTo>
                  <a:pt x="11" y="21"/>
                </a:moveTo>
                <a:cubicBezTo>
                  <a:pt x="11" y="21"/>
                  <a:pt x="11" y="21"/>
                  <a:pt x="11" y="21"/>
                </a:cubicBezTo>
                <a:cubicBezTo>
                  <a:pt x="10" y="21"/>
                  <a:pt x="9" y="21"/>
                  <a:pt x="9" y="23"/>
                </a:cubicBezTo>
                <a:cubicBezTo>
                  <a:pt x="9" y="24"/>
                  <a:pt x="10" y="24"/>
                  <a:pt x="11" y="24"/>
                </a:cubicBezTo>
                <a:cubicBezTo>
                  <a:pt x="12" y="24"/>
                  <a:pt x="13" y="24"/>
                  <a:pt x="13" y="23"/>
                </a:cubicBezTo>
                <a:cubicBezTo>
                  <a:pt x="13" y="21"/>
                  <a:pt x="12" y="21"/>
                  <a:pt x="11" y="21"/>
                </a:cubicBezTo>
                <a:close/>
                <a:moveTo>
                  <a:pt x="33" y="21"/>
                </a:moveTo>
                <a:cubicBezTo>
                  <a:pt x="33" y="21"/>
                  <a:pt x="33" y="21"/>
                  <a:pt x="33" y="21"/>
                </a:cubicBezTo>
                <a:cubicBezTo>
                  <a:pt x="17" y="21"/>
                  <a:pt x="17" y="21"/>
                  <a:pt x="17" y="21"/>
                </a:cubicBezTo>
                <a:cubicBezTo>
                  <a:pt x="16" y="21"/>
                  <a:pt x="16" y="22"/>
                  <a:pt x="16" y="23"/>
                </a:cubicBezTo>
                <a:cubicBezTo>
                  <a:pt x="16" y="23"/>
                  <a:pt x="16" y="24"/>
                  <a:pt x="17" y="24"/>
                </a:cubicBezTo>
                <a:cubicBezTo>
                  <a:pt x="33" y="24"/>
                  <a:pt x="33" y="24"/>
                  <a:pt x="33" y="24"/>
                </a:cubicBezTo>
                <a:cubicBezTo>
                  <a:pt x="34" y="24"/>
                  <a:pt x="35" y="23"/>
                  <a:pt x="35" y="23"/>
                </a:cubicBezTo>
                <a:cubicBezTo>
                  <a:pt x="35" y="22"/>
                  <a:pt x="34" y="21"/>
                  <a:pt x="33" y="21"/>
                </a:cubicBezTo>
                <a:close/>
                <a:moveTo>
                  <a:pt x="42" y="8"/>
                </a:moveTo>
                <a:cubicBezTo>
                  <a:pt x="42" y="8"/>
                  <a:pt x="42" y="8"/>
                  <a:pt x="42" y="8"/>
                </a:cubicBezTo>
                <a:cubicBezTo>
                  <a:pt x="37" y="8"/>
                  <a:pt x="37" y="8"/>
                  <a:pt x="37" y="8"/>
                </a:cubicBezTo>
                <a:cubicBezTo>
                  <a:pt x="37" y="7"/>
                  <a:pt x="37" y="7"/>
                  <a:pt x="37" y="7"/>
                </a:cubicBezTo>
                <a:cubicBezTo>
                  <a:pt x="37" y="7"/>
                  <a:pt x="36" y="6"/>
                  <a:pt x="36" y="6"/>
                </a:cubicBezTo>
                <a:cubicBezTo>
                  <a:pt x="30" y="6"/>
                  <a:pt x="30" y="6"/>
                  <a:pt x="30" y="6"/>
                </a:cubicBezTo>
                <a:cubicBezTo>
                  <a:pt x="29" y="5"/>
                  <a:pt x="29" y="4"/>
                  <a:pt x="28" y="3"/>
                </a:cubicBezTo>
                <a:cubicBezTo>
                  <a:pt x="26" y="1"/>
                  <a:pt x="24" y="0"/>
                  <a:pt x="22" y="0"/>
                </a:cubicBezTo>
                <a:cubicBezTo>
                  <a:pt x="22" y="0"/>
                  <a:pt x="22" y="0"/>
                  <a:pt x="22" y="0"/>
                </a:cubicBezTo>
                <a:cubicBezTo>
                  <a:pt x="20" y="0"/>
                  <a:pt x="18" y="1"/>
                  <a:pt x="17" y="3"/>
                </a:cubicBezTo>
                <a:cubicBezTo>
                  <a:pt x="16" y="4"/>
                  <a:pt x="15" y="5"/>
                  <a:pt x="15" y="6"/>
                </a:cubicBezTo>
                <a:cubicBezTo>
                  <a:pt x="9" y="6"/>
                  <a:pt x="9" y="6"/>
                  <a:pt x="9" y="6"/>
                </a:cubicBezTo>
                <a:cubicBezTo>
                  <a:pt x="8" y="6"/>
                  <a:pt x="8" y="7"/>
                  <a:pt x="8" y="7"/>
                </a:cubicBezTo>
                <a:cubicBezTo>
                  <a:pt x="8" y="8"/>
                  <a:pt x="8" y="8"/>
                  <a:pt x="8" y="8"/>
                </a:cubicBezTo>
                <a:cubicBezTo>
                  <a:pt x="2" y="8"/>
                  <a:pt x="2" y="8"/>
                  <a:pt x="2" y="8"/>
                </a:cubicBezTo>
                <a:cubicBezTo>
                  <a:pt x="1" y="8"/>
                  <a:pt x="0" y="9"/>
                  <a:pt x="0" y="10"/>
                </a:cubicBezTo>
                <a:cubicBezTo>
                  <a:pt x="0" y="50"/>
                  <a:pt x="0" y="50"/>
                  <a:pt x="0" y="50"/>
                </a:cubicBezTo>
                <a:cubicBezTo>
                  <a:pt x="0" y="51"/>
                  <a:pt x="1" y="52"/>
                  <a:pt x="2" y="52"/>
                </a:cubicBezTo>
                <a:cubicBezTo>
                  <a:pt x="42" y="52"/>
                  <a:pt x="42" y="52"/>
                  <a:pt x="42" y="52"/>
                </a:cubicBezTo>
                <a:cubicBezTo>
                  <a:pt x="43" y="52"/>
                  <a:pt x="44" y="51"/>
                  <a:pt x="44" y="50"/>
                </a:cubicBezTo>
                <a:cubicBezTo>
                  <a:pt x="44" y="10"/>
                  <a:pt x="44" y="10"/>
                  <a:pt x="44" y="10"/>
                </a:cubicBezTo>
                <a:cubicBezTo>
                  <a:pt x="44" y="9"/>
                  <a:pt x="43" y="8"/>
                  <a:pt x="42" y="8"/>
                </a:cubicBezTo>
                <a:close/>
                <a:moveTo>
                  <a:pt x="19" y="4"/>
                </a:moveTo>
                <a:cubicBezTo>
                  <a:pt x="19" y="4"/>
                  <a:pt x="19" y="4"/>
                  <a:pt x="19" y="4"/>
                </a:cubicBezTo>
                <a:cubicBezTo>
                  <a:pt x="19" y="3"/>
                  <a:pt x="21" y="3"/>
                  <a:pt x="22" y="3"/>
                </a:cubicBezTo>
                <a:cubicBezTo>
                  <a:pt x="22" y="3"/>
                  <a:pt x="22" y="3"/>
                  <a:pt x="22" y="3"/>
                </a:cubicBezTo>
                <a:cubicBezTo>
                  <a:pt x="24" y="3"/>
                  <a:pt x="25" y="3"/>
                  <a:pt x="26" y="4"/>
                </a:cubicBezTo>
                <a:cubicBezTo>
                  <a:pt x="27" y="5"/>
                  <a:pt x="27" y="5"/>
                  <a:pt x="27" y="6"/>
                </a:cubicBezTo>
                <a:cubicBezTo>
                  <a:pt x="17" y="6"/>
                  <a:pt x="17" y="6"/>
                  <a:pt x="17" y="6"/>
                </a:cubicBezTo>
                <a:cubicBezTo>
                  <a:pt x="18" y="5"/>
                  <a:pt x="18" y="5"/>
                  <a:pt x="19" y="4"/>
                </a:cubicBezTo>
                <a:close/>
                <a:moveTo>
                  <a:pt x="10" y="8"/>
                </a:moveTo>
                <a:cubicBezTo>
                  <a:pt x="10" y="8"/>
                  <a:pt x="10" y="8"/>
                  <a:pt x="10" y="8"/>
                </a:cubicBezTo>
                <a:cubicBezTo>
                  <a:pt x="35" y="8"/>
                  <a:pt x="35" y="8"/>
                  <a:pt x="35" y="8"/>
                </a:cubicBezTo>
                <a:cubicBezTo>
                  <a:pt x="35" y="12"/>
                  <a:pt x="35" y="12"/>
                  <a:pt x="35" y="12"/>
                </a:cubicBezTo>
                <a:cubicBezTo>
                  <a:pt x="10" y="12"/>
                  <a:pt x="10" y="12"/>
                  <a:pt x="10" y="12"/>
                </a:cubicBezTo>
                <a:cubicBezTo>
                  <a:pt x="10" y="8"/>
                  <a:pt x="10" y="8"/>
                  <a:pt x="10" y="8"/>
                </a:cubicBezTo>
                <a:close/>
                <a:moveTo>
                  <a:pt x="40" y="48"/>
                </a:moveTo>
                <a:cubicBezTo>
                  <a:pt x="40" y="48"/>
                  <a:pt x="40" y="48"/>
                  <a:pt x="40" y="48"/>
                </a:cubicBezTo>
                <a:cubicBezTo>
                  <a:pt x="4" y="48"/>
                  <a:pt x="4" y="48"/>
                  <a:pt x="4" y="48"/>
                </a:cubicBezTo>
                <a:cubicBezTo>
                  <a:pt x="4" y="12"/>
                  <a:pt x="4" y="12"/>
                  <a:pt x="4" y="12"/>
                </a:cubicBezTo>
                <a:cubicBezTo>
                  <a:pt x="8" y="12"/>
                  <a:pt x="8" y="12"/>
                  <a:pt x="8" y="12"/>
                </a:cubicBezTo>
                <a:cubicBezTo>
                  <a:pt x="8" y="13"/>
                  <a:pt x="8" y="13"/>
                  <a:pt x="8" y="13"/>
                </a:cubicBezTo>
                <a:cubicBezTo>
                  <a:pt x="8" y="14"/>
                  <a:pt x="8" y="14"/>
                  <a:pt x="9" y="14"/>
                </a:cubicBezTo>
                <a:cubicBezTo>
                  <a:pt x="36" y="14"/>
                  <a:pt x="36" y="14"/>
                  <a:pt x="36" y="14"/>
                </a:cubicBezTo>
                <a:cubicBezTo>
                  <a:pt x="36" y="14"/>
                  <a:pt x="37" y="14"/>
                  <a:pt x="37" y="13"/>
                </a:cubicBezTo>
                <a:cubicBezTo>
                  <a:pt x="37" y="12"/>
                  <a:pt x="37" y="12"/>
                  <a:pt x="37" y="12"/>
                </a:cubicBezTo>
                <a:cubicBezTo>
                  <a:pt x="40" y="12"/>
                  <a:pt x="40" y="12"/>
                  <a:pt x="40" y="12"/>
                </a:cubicBezTo>
                <a:cubicBezTo>
                  <a:pt x="40" y="48"/>
                  <a:pt x="40" y="48"/>
                  <a:pt x="40" y="48"/>
                </a:cubicBezTo>
                <a:close/>
                <a:moveTo>
                  <a:pt x="33" y="38"/>
                </a:moveTo>
                <a:cubicBezTo>
                  <a:pt x="33" y="38"/>
                  <a:pt x="33" y="38"/>
                  <a:pt x="33" y="38"/>
                </a:cubicBezTo>
                <a:cubicBezTo>
                  <a:pt x="17" y="38"/>
                  <a:pt x="17" y="38"/>
                  <a:pt x="17" y="38"/>
                </a:cubicBezTo>
                <a:cubicBezTo>
                  <a:pt x="16" y="38"/>
                  <a:pt x="16" y="38"/>
                  <a:pt x="16" y="39"/>
                </a:cubicBezTo>
                <a:cubicBezTo>
                  <a:pt x="16" y="39"/>
                  <a:pt x="16" y="40"/>
                  <a:pt x="17" y="40"/>
                </a:cubicBezTo>
                <a:cubicBezTo>
                  <a:pt x="33" y="40"/>
                  <a:pt x="33" y="40"/>
                  <a:pt x="33" y="40"/>
                </a:cubicBezTo>
                <a:cubicBezTo>
                  <a:pt x="34" y="40"/>
                  <a:pt x="35" y="39"/>
                  <a:pt x="35" y="39"/>
                </a:cubicBezTo>
                <a:cubicBezTo>
                  <a:pt x="35" y="38"/>
                  <a:pt x="34" y="38"/>
                  <a:pt x="33" y="38"/>
                </a:cubicBezTo>
                <a:close/>
                <a:moveTo>
                  <a:pt x="33" y="29"/>
                </a:moveTo>
                <a:cubicBezTo>
                  <a:pt x="33" y="29"/>
                  <a:pt x="33" y="29"/>
                  <a:pt x="33" y="29"/>
                </a:cubicBezTo>
                <a:cubicBezTo>
                  <a:pt x="17" y="29"/>
                  <a:pt x="17" y="29"/>
                  <a:pt x="17" y="29"/>
                </a:cubicBezTo>
                <a:cubicBezTo>
                  <a:pt x="16" y="29"/>
                  <a:pt x="16" y="30"/>
                  <a:pt x="16" y="31"/>
                </a:cubicBezTo>
                <a:cubicBezTo>
                  <a:pt x="16" y="31"/>
                  <a:pt x="16" y="32"/>
                  <a:pt x="17" y="32"/>
                </a:cubicBezTo>
                <a:cubicBezTo>
                  <a:pt x="33" y="32"/>
                  <a:pt x="33" y="32"/>
                  <a:pt x="33" y="32"/>
                </a:cubicBezTo>
                <a:cubicBezTo>
                  <a:pt x="34" y="32"/>
                  <a:pt x="35" y="31"/>
                  <a:pt x="35" y="31"/>
                </a:cubicBezTo>
                <a:cubicBezTo>
                  <a:pt x="35" y="30"/>
                  <a:pt x="34" y="29"/>
                  <a:pt x="33"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3" name="Freeform 121"/>
          <p:cNvSpPr>
            <a:spLocks noEditPoints="1"/>
          </p:cNvSpPr>
          <p:nvPr/>
        </p:nvSpPr>
        <p:spPr bwMode="auto">
          <a:xfrm>
            <a:off x="5237163" y="1806575"/>
            <a:ext cx="139700" cy="158750"/>
          </a:xfrm>
          <a:custGeom>
            <a:avLst/>
            <a:gdLst>
              <a:gd name="T0" fmla="*/ 10 w 44"/>
              <a:gd name="T1" fmla="*/ 36 h 50"/>
              <a:gd name="T2" fmla="*/ 10 w 44"/>
              <a:gd name="T3" fmla="*/ 38 h 50"/>
              <a:gd name="T4" fmla="*/ 34 w 44"/>
              <a:gd name="T5" fmla="*/ 37 h 50"/>
              <a:gd name="T6" fmla="*/ 9 w 44"/>
              <a:gd name="T7" fmla="*/ 21 h 50"/>
              <a:gd name="T8" fmla="*/ 10 w 44"/>
              <a:gd name="T9" fmla="*/ 22 h 50"/>
              <a:gd name="T10" fmla="*/ 34 w 44"/>
              <a:gd name="T11" fmla="*/ 21 h 50"/>
              <a:gd name="T12" fmla="*/ 10 w 44"/>
              <a:gd name="T13" fmla="*/ 20 h 50"/>
              <a:gd name="T14" fmla="*/ 43 w 44"/>
              <a:gd name="T15" fmla="*/ 14 h 50"/>
              <a:gd name="T16" fmla="*/ 29 w 44"/>
              <a:gd name="T17" fmla="*/ 1 h 50"/>
              <a:gd name="T18" fmla="*/ 5 w 44"/>
              <a:gd name="T19" fmla="*/ 0 h 50"/>
              <a:gd name="T20" fmla="*/ 0 w 44"/>
              <a:gd name="T21" fmla="*/ 5 h 50"/>
              <a:gd name="T22" fmla="*/ 1 w 44"/>
              <a:gd name="T23" fmla="*/ 49 h 50"/>
              <a:gd name="T24" fmla="*/ 5 w 44"/>
              <a:gd name="T25" fmla="*/ 50 h 50"/>
              <a:gd name="T26" fmla="*/ 42 w 44"/>
              <a:gd name="T27" fmla="*/ 49 h 50"/>
              <a:gd name="T28" fmla="*/ 44 w 44"/>
              <a:gd name="T29" fmla="*/ 45 h 50"/>
              <a:gd name="T30" fmla="*/ 43 w 44"/>
              <a:gd name="T31" fmla="*/ 14 h 50"/>
              <a:gd name="T32" fmla="*/ 29 w 44"/>
              <a:gd name="T33" fmla="*/ 6 h 50"/>
              <a:gd name="T34" fmla="*/ 31 w 44"/>
              <a:gd name="T35" fmla="*/ 15 h 50"/>
              <a:gd name="T36" fmla="*/ 29 w 44"/>
              <a:gd name="T37" fmla="*/ 14 h 50"/>
              <a:gd name="T38" fmla="*/ 29 w 44"/>
              <a:gd name="T39" fmla="*/ 6 h 50"/>
              <a:gd name="T40" fmla="*/ 40 w 44"/>
              <a:gd name="T41" fmla="*/ 45 h 50"/>
              <a:gd name="T42" fmla="*/ 39 w 44"/>
              <a:gd name="T43" fmla="*/ 46 h 50"/>
              <a:gd name="T44" fmla="*/ 5 w 44"/>
              <a:gd name="T45" fmla="*/ 46 h 50"/>
              <a:gd name="T46" fmla="*/ 4 w 44"/>
              <a:gd name="T47" fmla="*/ 46 h 50"/>
              <a:gd name="T48" fmla="*/ 4 w 44"/>
              <a:gd name="T49" fmla="*/ 5 h 50"/>
              <a:gd name="T50" fmla="*/ 5 w 44"/>
              <a:gd name="T51" fmla="*/ 4 h 50"/>
              <a:gd name="T52" fmla="*/ 27 w 44"/>
              <a:gd name="T53" fmla="*/ 13 h 50"/>
              <a:gd name="T54" fmla="*/ 28 w 44"/>
              <a:gd name="T55" fmla="*/ 16 h 50"/>
              <a:gd name="T56" fmla="*/ 40 w 44"/>
              <a:gd name="T57" fmla="*/ 17 h 50"/>
              <a:gd name="T58" fmla="*/ 33 w 44"/>
              <a:gd name="T59" fmla="*/ 28 h 50"/>
              <a:gd name="T60" fmla="*/ 10 w 44"/>
              <a:gd name="T61" fmla="*/ 28 h 50"/>
              <a:gd name="T62" fmla="*/ 10 w 44"/>
              <a:gd name="T63" fmla="*/ 30 h 50"/>
              <a:gd name="T64" fmla="*/ 34 w 44"/>
              <a:gd name="T65"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50">
                <a:moveTo>
                  <a:pt x="33" y="36"/>
                </a:moveTo>
                <a:cubicBezTo>
                  <a:pt x="10" y="36"/>
                  <a:pt x="10" y="36"/>
                  <a:pt x="10" y="36"/>
                </a:cubicBezTo>
                <a:cubicBezTo>
                  <a:pt x="10" y="36"/>
                  <a:pt x="9" y="37"/>
                  <a:pt x="9" y="37"/>
                </a:cubicBezTo>
                <a:cubicBezTo>
                  <a:pt x="9" y="38"/>
                  <a:pt x="10" y="38"/>
                  <a:pt x="10" y="38"/>
                </a:cubicBezTo>
                <a:cubicBezTo>
                  <a:pt x="33" y="38"/>
                  <a:pt x="33" y="38"/>
                  <a:pt x="33" y="38"/>
                </a:cubicBezTo>
                <a:cubicBezTo>
                  <a:pt x="33" y="38"/>
                  <a:pt x="34" y="38"/>
                  <a:pt x="34" y="37"/>
                </a:cubicBezTo>
                <a:cubicBezTo>
                  <a:pt x="34" y="37"/>
                  <a:pt x="33" y="36"/>
                  <a:pt x="33" y="36"/>
                </a:cubicBezTo>
                <a:close/>
                <a:moveTo>
                  <a:pt x="9" y="21"/>
                </a:moveTo>
                <a:cubicBezTo>
                  <a:pt x="9" y="21"/>
                  <a:pt x="9" y="21"/>
                  <a:pt x="9" y="21"/>
                </a:cubicBezTo>
                <a:cubicBezTo>
                  <a:pt x="9" y="22"/>
                  <a:pt x="10" y="22"/>
                  <a:pt x="10" y="22"/>
                </a:cubicBezTo>
                <a:cubicBezTo>
                  <a:pt x="33" y="22"/>
                  <a:pt x="33" y="22"/>
                  <a:pt x="33" y="22"/>
                </a:cubicBezTo>
                <a:cubicBezTo>
                  <a:pt x="33" y="22"/>
                  <a:pt x="34" y="22"/>
                  <a:pt x="34" y="21"/>
                </a:cubicBezTo>
                <a:cubicBezTo>
                  <a:pt x="34" y="20"/>
                  <a:pt x="33" y="20"/>
                  <a:pt x="33" y="20"/>
                </a:cubicBezTo>
                <a:cubicBezTo>
                  <a:pt x="10" y="20"/>
                  <a:pt x="10" y="20"/>
                  <a:pt x="10" y="20"/>
                </a:cubicBezTo>
                <a:cubicBezTo>
                  <a:pt x="10" y="20"/>
                  <a:pt x="9" y="20"/>
                  <a:pt x="9" y="21"/>
                </a:cubicBezTo>
                <a:close/>
                <a:moveTo>
                  <a:pt x="43" y="14"/>
                </a:moveTo>
                <a:cubicBezTo>
                  <a:pt x="43" y="14"/>
                  <a:pt x="43" y="14"/>
                  <a:pt x="43" y="14"/>
                </a:cubicBezTo>
                <a:cubicBezTo>
                  <a:pt x="29" y="1"/>
                  <a:pt x="29" y="1"/>
                  <a:pt x="29" y="1"/>
                </a:cubicBezTo>
                <a:cubicBezTo>
                  <a:pt x="29" y="0"/>
                  <a:pt x="28" y="0"/>
                  <a:pt x="28" y="0"/>
                </a:cubicBezTo>
                <a:cubicBezTo>
                  <a:pt x="5" y="0"/>
                  <a:pt x="5" y="0"/>
                  <a:pt x="5" y="0"/>
                </a:cubicBezTo>
                <a:cubicBezTo>
                  <a:pt x="3" y="0"/>
                  <a:pt x="2" y="1"/>
                  <a:pt x="1" y="1"/>
                </a:cubicBezTo>
                <a:cubicBezTo>
                  <a:pt x="0" y="2"/>
                  <a:pt x="0" y="4"/>
                  <a:pt x="0" y="5"/>
                </a:cubicBezTo>
                <a:cubicBezTo>
                  <a:pt x="0" y="45"/>
                  <a:pt x="0" y="45"/>
                  <a:pt x="0" y="45"/>
                </a:cubicBezTo>
                <a:cubicBezTo>
                  <a:pt x="0" y="46"/>
                  <a:pt x="0" y="48"/>
                  <a:pt x="1" y="49"/>
                </a:cubicBezTo>
                <a:cubicBezTo>
                  <a:pt x="1" y="49"/>
                  <a:pt x="1" y="49"/>
                  <a:pt x="1" y="49"/>
                </a:cubicBezTo>
                <a:cubicBezTo>
                  <a:pt x="2" y="50"/>
                  <a:pt x="3" y="50"/>
                  <a:pt x="5" y="50"/>
                </a:cubicBezTo>
                <a:cubicBezTo>
                  <a:pt x="38" y="50"/>
                  <a:pt x="38" y="50"/>
                  <a:pt x="38" y="50"/>
                </a:cubicBezTo>
                <a:cubicBezTo>
                  <a:pt x="40" y="50"/>
                  <a:pt x="41" y="50"/>
                  <a:pt x="42" y="49"/>
                </a:cubicBezTo>
                <a:cubicBezTo>
                  <a:pt x="42" y="49"/>
                  <a:pt x="42" y="49"/>
                  <a:pt x="42" y="49"/>
                </a:cubicBezTo>
                <a:cubicBezTo>
                  <a:pt x="43" y="48"/>
                  <a:pt x="44" y="46"/>
                  <a:pt x="44" y="45"/>
                </a:cubicBezTo>
                <a:cubicBezTo>
                  <a:pt x="44" y="16"/>
                  <a:pt x="44" y="16"/>
                  <a:pt x="44" y="16"/>
                </a:cubicBezTo>
                <a:cubicBezTo>
                  <a:pt x="44" y="15"/>
                  <a:pt x="43" y="15"/>
                  <a:pt x="43" y="14"/>
                </a:cubicBezTo>
                <a:close/>
                <a:moveTo>
                  <a:pt x="29" y="6"/>
                </a:moveTo>
                <a:cubicBezTo>
                  <a:pt x="29" y="6"/>
                  <a:pt x="29" y="6"/>
                  <a:pt x="29" y="6"/>
                </a:cubicBezTo>
                <a:cubicBezTo>
                  <a:pt x="38" y="15"/>
                  <a:pt x="38" y="15"/>
                  <a:pt x="38" y="15"/>
                </a:cubicBezTo>
                <a:cubicBezTo>
                  <a:pt x="31" y="15"/>
                  <a:pt x="31" y="15"/>
                  <a:pt x="31" y="15"/>
                </a:cubicBezTo>
                <a:cubicBezTo>
                  <a:pt x="30" y="15"/>
                  <a:pt x="30" y="14"/>
                  <a:pt x="29" y="14"/>
                </a:cubicBezTo>
                <a:cubicBezTo>
                  <a:pt x="29" y="14"/>
                  <a:pt x="29" y="14"/>
                  <a:pt x="29" y="14"/>
                </a:cubicBezTo>
                <a:cubicBezTo>
                  <a:pt x="29" y="14"/>
                  <a:pt x="29" y="13"/>
                  <a:pt x="29" y="13"/>
                </a:cubicBezTo>
                <a:cubicBezTo>
                  <a:pt x="29" y="6"/>
                  <a:pt x="29" y="6"/>
                  <a:pt x="29" y="6"/>
                </a:cubicBezTo>
                <a:close/>
                <a:moveTo>
                  <a:pt x="40" y="45"/>
                </a:moveTo>
                <a:cubicBezTo>
                  <a:pt x="40" y="45"/>
                  <a:pt x="40" y="45"/>
                  <a:pt x="40" y="45"/>
                </a:cubicBezTo>
                <a:cubicBezTo>
                  <a:pt x="40" y="45"/>
                  <a:pt x="40" y="46"/>
                  <a:pt x="39" y="46"/>
                </a:cubicBezTo>
                <a:cubicBezTo>
                  <a:pt x="39" y="46"/>
                  <a:pt x="39" y="46"/>
                  <a:pt x="39" y="46"/>
                </a:cubicBezTo>
                <a:cubicBezTo>
                  <a:pt x="39" y="46"/>
                  <a:pt x="39" y="46"/>
                  <a:pt x="38" y="46"/>
                </a:cubicBezTo>
                <a:cubicBezTo>
                  <a:pt x="5" y="46"/>
                  <a:pt x="5" y="46"/>
                  <a:pt x="5" y="46"/>
                </a:cubicBezTo>
                <a:cubicBezTo>
                  <a:pt x="5" y="46"/>
                  <a:pt x="4" y="46"/>
                  <a:pt x="4" y="46"/>
                </a:cubicBezTo>
                <a:cubicBezTo>
                  <a:pt x="4" y="46"/>
                  <a:pt x="4" y="46"/>
                  <a:pt x="4" y="46"/>
                </a:cubicBezTo>
                <a:cubicBezTo>
                  <a:pt x="4" y="46"/>
                  <a:pt x="4" y="45"/>
                  <a:pt x="4" y="45"/>
                </a:cubicBezTo>
                <a:cubicBezTo>
                  <a:pt x="4" y="5"/>
                  <a:pt x="4" y="5"/>
                  <a:pt x="4" y="5"/>
                </a:cubicBezTo>
                <a:cubicBezTo>
                  <a:pt x="4" y="5"/>
                  <a:pt x="4" y="4"/>
                  <a:pt x="4" y="4"/>
                </a:cubicBezTo>
                <a:cubicBezTo>
                  <a:pt x="4" y="4"/>
                  <a:pt x="5" y="4"/>
                  <a:pt x="5" y="4"/>
                </a:cubicBezTo>
                <a:cubicBezTo>
                  <a:pt x="27" y="4"/>
                  <a:pt x="27" y="4"/>
                  <a:pt x="27" y="4"/>
                </a:cubicBezTo>
                <a:cubicBezTo>
                  <a:pt x="27" y="13"/>
                  <a:pt x="27" y="13"/>
                  <a:pt x="27" y="13"/>
                </a:cubicBezTo>
                <a:cubicBezTo>
                  <a:pt x="27" y="14"/>
                  <a:pt x="27" y="15"/>
                  <a:pt x="28" y="16"/>
                </a:cubicBezTo>
                <a:cubicBezTo>
                  <a:pt x="28" y="16"/>
                  <a:pt x="28" y="16"/>
                  <a:pt x="28" y="16"/>
                </a:cubicBezTo>
                <a:cubicBezTo>
                  <a:pt x="29" y="16"/>
                  <a:pt x="30" y="17"/>
                  <a:pt x="31" y="17"/>
                </a:cubicBezTo>
                <a:cubicBezTo>
                  <a:pt x="40" y="17"/>
                  <a:pt x="40" y="17"/>
                  <a:pt x="40" y="17"/>
                </a:cubicBezTo>
                <a:cubicBezTo>
                  <a:pt x="40" y="45"/>
                  <a:pt x="40" y="45"/>
                  <a:pt x="40" y="45"/>
                </a:cubicBezTo>
                <a:close/>
                <a:moveTo>
                  <a:pt x="33" y="28"/>
                </a:moveTo>
                <a:cubicBezTo>
                  <a:pt x="33" y="28"/>
                  <a:pt x="33" y="28"/>
                  <a:pt x="33" y="28"/>
                </a:cubicBezTo>
                <a:cubicBezTo>
                  <a:pt x="10" y="28"/>
                  <a:pt x="10" y="28"/>
                  <a:pt x="10" y="28"/>
                </a:cubicBezTo>
                <a:cubicBezTo>
                  <a:pt x="10" y="28"/>
                  <a:pt x="9" y="28"/>
                  <a:pt x="9" y="29"/>
                </a:cubicBezTo>
                <a:cubicBezTo>
                  <a:pt x="9" y="30"/>
                  <a:pt x="10" y="30"/>
                  <a:pt x="10" y="30"/>
                </a:cubicBezTo>
                <a:cubicBezTo>
                  <a:pt x="33" y="30"/>
                  <a:pt x="33" y="30"/>
                  <a:pt x="33" y="30"/>
                </a:cubicBezTo>
                <a:cubicBezTo>
                  <a:pt x="33" y="30"/>
                  <a:pt x="34" y="30"/>
                  <a:pt x="34" y="29"/>
                </a:cubicBezTo>
                <a:cubicBezTo>
                  <a:pt x="34" y="28"/>
                  <a:pt x="33" y="28"/>
                  <a:pt x="33"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4" name="Freeform 122"/>
          <p:cNvSpPr>
            <a:spLocks noEditPoints="1"/>
          </p:cNvSpPr>
          <p:nvPr/>
        </p:nvSpPr>
        <p:spPr bwMode="auto">
          <a:xfrm>
            <a:off x="8278813" y="1816100"/>
            <a:ext cx="163512" cy="139700"/>
          </a:xfrm>
          <a:custGeom>
            <a:avLst/>
            <a:gdLst>
              <a:gd name="T0" fmla="*/ 2 w 51"/>
              <a:gd name="T1" fmla="*/ 15 h 44"/>
              <a:gd name="T2" fmla="*/ 4 w 51"/>
              <a:gd name="T3" fmla="*/ 15 h 44"/>
              <a:gd name="T4" fmla="*/ 4 w 51"/>
              <a:gd name="T5" fmla="*/ 2 h 44"/>
              <a:gd name="T6" fmla="*/ 6 w 51"/>
              <a:gd name="T7" fmla="*/ 0 h 44"/>
              <a:gd name="T8" fmla="*/ 6 w 51"/>
              <a:gd name="T9" fmla="*/ 0 h 44"/>
              <a:gd name="T10" fmla="*/ 20 w 51"/>
              <a:gd name="T11" fmla="*/ 0 h 44"/>
              <a:gd name="T12" fmla="*/ 22 w 51"/>
              <a:gd name="T13" fmla="*/ 1 h 44"/>
              <a:gd name="T14" fmla="*/ 28 w 51"/>
              <a:gd name="T15" fmla="*/ 8 h 44"/>
              <a:gd name="T16" fmla="*/ 45 w 51"/>
              <a:gd name="T17" fmla="*/ 8 h 44"/>
              <a:gd name="T18" fmla="*/ 47 w 51"/>
              <a:gd name="T19" fmla="*/ 10 h 44"/>
              <a:gd name="T20" fmla="*/ 47 w 51"/>
              <a:gd name="T21" fmla="*/ 10 h 44"/>
              <a:gd name="T22" fmla="*/ 47 w 51"/>
              <a:gd name="T23" fmla="*/ 15 h 44"/>
              <a:gd name="T24" fmla="*/ 49 w 51"/>
              <a:gd name="T25" fmla="*/ 15 h 44"/>
              <a:gd name="T26" fmla="*/ 51 w 51"/>
              <a:gd name="T27" fmla="*/ 17 h 44"/>
              <a:gd name="T28" fmla="*/ 51 w 51"/>
              <a:gd name="T29" fmla="*/ 17 h 44"/>
              <a:gd name="T30" fmla="*/ 47 w 51"/>
              <a:gd name="T31" fmla="*/ 42 h 44"/>
              <a:gd name="T32" fmla="*/ 47 w 51"/>
              <a:gd name="T33" fmla="*/ 43 h 44"/>
              <a:gd name="T34" fmla="*/ 45 w 51"/>
              <a:gd name="T35" fmla="*/ 44 h 44"/>
              <a:gd name="T36" fmla="*/ 45 w 51"/>
              <a:gd name="T37" fmla="*/ 44 h 44"/>
              <a:gd name="T38" fmla="*/ 6 w 51"/>
              <a:gd name="T39" fmla="*/ 44 h 44"/>
              <a:gd name="T40" fmla="*/ 4 w 51"/>
              <a:gd name="T41" fmla="*/ 43 h 44"/>
              <a:gd name="T42" fmla="*/ 4 w 51"/>
              <a:gd name="T43" fmla="*/ 42 h 44"/>
              <a:gd name="T44" fmla="*/ 0 w 51"/>
              <a:gd name="T45" fmla="*/ 17 h 44"/>
              <a:gd name="T46" fmla="*/ 2 w 51"/>
              <a:gd name="T47" fmla="*/ 15 h 44"/>
              <a:gd name="T48" fmla="*/ 2 w 51"/>
              <a:gd name="T49" fmla="*/ 15 h 44"/>
              <a:gd name="T50" fmla="*/ 8 w 51"/>
              <a:gd name="T51" fmla="*/ 15 h 44"/>
              <a:gd name="T52" fmla="*/ 8 w 51"/>
              <a:gd name="T53" fmla="*/ 15 h 44"/>
              <a:gd name="T54" fmla="*/ 43 w 51"/>
              <a:gd name="T55" fmla="*/ 15 h 44"/>
              <a:gd name="T56" fmla="*/ 43 w 51"/>
              <a:gd name="T57" fmla="*/ 12 h 44"/>
              <a:gd name="T58" fmla="*/ 28 w 51"/>
              <a:gd name="T59" fmla="*/ 12 h 44"/>
              <a:gd name="T60" fmla="*/ 26 w 51"/>
              <a:gd name="T61" fmla="*/ 12 h 44"/>
              <a:gd name="T62" fmla="*/ 19 w 51"/>
              <a:gd name="T63" fmla="*/ 4 h 44"/>
              <a:gd name="T64" fmla="*/ 8 w 51"/>
              <a:gd name="T65" fmla="*/ 4 h 44"/>
              <a:gd name="T66" fmla="*/ 8 w 51"/>
              <a:gd name="T67" fmla="*/ 15 h 44"/>
              <a:gd name="T68" fmla="*/ 46 w 51"/>
              <a:gd name="T69" fmla="*/ 19 h 44"/>
              <a:gd name="T70" fmla="*/ 46 w 51"/>
              <a:gd name="T71" fmla="*/ 19 h 44"/>
              <a:gd name="T72" fmla="*/ 45 w 51"/>
              <a:gd name="T73" fmla="*/ 19 h 44"/>
              <a:gd name="T74" fmla="*/ 45 w 51"/>
              <a:gd name="T75" fmla="*/ 19 h 44"/>
              <a:gd name="T76" fmla="*/ 45 w 51"/>
              <a:gd name="T77" fmla="*/ 19 h 44"/>
              <a:gd name="T78" fmla="*/ 6 w 51"/>
              <a:gd name="T79" fmla="*/ 19 h 44"/>
              <a:gd name="T80" fmla="*/ 6 w 51"/>
              <a:gd name="T81" fmla="*/ 19 h 44"/>
              <a:gd name="T82" fmla="*/ 5 w 51"/>
              <a:gd name="T83" fmla="*/ 19 h 44"/>
              <a:gd name="T84" fmla="*/ 7 w 51"/>
              <a:gd name="T85" fmla="*/ 40 h 44"/>
              <a:gd name="T86" fmla="*/ 44 w 51"/>
              <a:gd name="T87" fmla="*/ 40 h 44"/>
              <a:gd name="T88" fmla="*/ 46 w 51"/>
              <a:gd name="T8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44">
                <a:moveTo>
                  <a:pt x="2" y="15"/>
                </a:moveTo>
                <a:cubicBezTo>
                  <a:pt x="4" y="15"/>
                  <a:pt x="4" y="15"/>
                  <a:pt x="4" y="15"/>
                </a:cubicBezTo>
                <a:cubicBezTo>
                  <a:pt x="4" y="2"/>
                  <a:pt x="4" y="2"/>
                  <a:pt x="4" y="2"/>
                </a:cubicBezTo>
                <a:cubicBezTo>
                  <a:pt x="4" y="1"/>
                  <a:pt x="5" y="0"/>
                  <a:pt x="6" y="0"/>
                </a:cubicBezTo>
                <a:cubicBezTo>
                  <a:pt x="6" y="0"/>
                  <a:pt x="6" y="0"/>
                  <a:pt x="6" y="0"/>
                </a:cubicBezTo>
                <a:cubicBezTo>
                  <a:pt x="20" y="0"/>
                  <a:pt x="20" y="0"/>
                  <a:pt x="20" y="0"/>
                </a:cubicBezTo>
                <a:cubicBezTo>
                  <a:pt x="21" y="0"/>
                  <a:pt x="21" y="1"/>
                  <a:pt x="22" y="1"/>
                </a:cubicBezTo>
                <a:cubicBezTo>
                  <a:pt x="28" y="8"/>
                  <a:pt x="28" y="8"/>
                  <a:pt x="28" y="8"/>
                </a:cubicBezTo>
                <a:cubicBezTo>
                  <a:pt x="45" y="8"/>
                  <a:pt x="45" y="8"/>
                  <a:pt x="45" y="8"/>
                </a:cubicBezTo>
                <a:cubicBezTo>
                  <a:pt x="46" y="8"/>
                  <a:pt x="47" y="9"/>
                  <a:pt x="47" y="10"/>
                </a:cubicBezTo>
                <a:cubicBezTo>
                  <a:pt x="47" y="10"/>
                  <a:pt x="47" y="10"/>
                  <a:pt x="47" y="10"/>
                </a:cubicBezTo>
                <a:cubicBezTo>
                  <a:pt x="47" y="15"/>
                  <a:pt x="47" y="15"/>
                  <a:pt x="47" y="15"/>
                </a:cubicBezTo>
                <a:cubicBezTo>
                  <a:pt x="49" y="15"/>
                  <a:pt x="49" y="15"/>
                  <a:pt x="49" y="15"/>
                </a:cubicBezTo>
                <a:cubicBezTo>
                  <a:pt x="50" y="15"/>
                  <a:pt x="51" y="16"/>
                  <a:pt x="51" y="17"/>
                </a:cubicBezTo>
                <a:cubicBezTo>
                  <a:pt x="51" y="17"/>
                  <a:pt x="51" y="17"/>
                  <a:pt x="51" y="17"/>
                </a:cubicBezTo>
                <a:cubicBezTo>
                  <a:pt x="47" y="42"/>
                  <a:pt x="47" y="42"/>
                  <a:pt x="47" y="42"/>
                </a:cubicBezTo>
                <a:cubicBezTo>
                  <a:pt x="47" y="42"/>
                  <a:pt x="47" y="43"/>
                  <a:pt x="47" y="43"/>
                </a:cubicBezTo>
                <a:cubicBezTo>
                  <a:pt x="46" y="44"/>
                  <a:pt x="46" y="44"/>
                  <a:pt x="45" y="44"/>
                </a:cubicBezTo>
                <a:cubicBezTo>
                  <a:pt x="45" y="44"/>
                  <a:pt x="45" y="44"/>
                  <a:pt x="45" y="44"/>
                </a:cubicBezTo>
                <a:cubicBezTo>
                  <a:pt x="6" y="44"/>
                  <a:pt x="6" y="44"/>
                  <a:pt x="6" y="44"/>
                </a:cubicBezTo>
                <a:cubicBezTo>
                  <a:pt x="5" y="44"/>
                  <a:pt x="5" y="44"/>
                  <a:pt x="4" y="43"/>
                </a:cubicBezTo>
                <a:cubicBezTo>
                  <a:pt x="4" y="43"/>
                  <a:pt x="4" y="42"/>
                  <a:pt x="4" y="42"/>
                </a:cubicBezTo>
                <a:cubicBezTo>
                  <a:pt x="0" y="17"/>
                  <a:pt x="0" y="17"/>
                  <a:pt x="0" y="17"/>
                </a:cubicBezTo>
                <a:cubicBezTo>
                  <a:pt x="0" y="16"/>
                  <a:pt x="1" y="15"/>
                  <a:pt x="2" y="15"/>
                </a:cubicBezTo>
                <a:cubicBezTo>
                  <a:pt x="2" y="15"/>
                  <a:pt x="2" y="15"/>
                  <a:pt x="2" y="15"/>
                </a:cubicBezTo>
                <a:close/>
                <a:moveTo>
                  <a:pt x="8" y="15"/>
                </a:moveTo>
                <a:cubicBezTo>
                  <a:pt x="8" y="15"/>
                  <a:pt x="8" y="15"/>
                  <a:pt x="8" y="15"/>
                </a:cubicBezTo>
                <a:cubicBezTo>
                  <a:pt x="43" y="15"/>
                  <a:pt x="43" y="15"/>
                  <a:pt x="43" y="15"/>
                </a:cubicBezTo>
                <a:cubicBezTo>
                  <a:pt x="43" y="12"/>
                  <a:pt x="43" y="12"/>
                  <a:pt x="43" y="12"/>
                </a:cubicBezTo>
                <a:cubicBezTo>
                  <a:pt x="28" y="12"/>
                  <a:pt x="28" y="12"/>
                  <a:pt x="28" y="12"/>
                </a:cubicBezTo>
                <a:cubicBezTo>
                  <a:pt x="27" y="12"/>
                  <a:pt x="26" y="12"/>
                  <a:pt x="26" y="12"/>
                </a:cubicBezTo>
                <a:cubicBezTo>
                  <a:pt x="19" y="4"/>
                  <a:pt x="19" y="4"/>
                  <a:pt x="19" y="4"/>
                </a:cubicBezTo>
                <a:cubicBezTo>
                  <a:pt x="8" y="4"/>
                  <a:pt x="8" y="4"/>
                  <a:pt x="8" y="4"/>
                </a:cubicBezTo>
                <a:cubicBezTo>
                  <a:pt x="8" y="15"/>
                  <a:pt x="8" y="15"/>
                  <a:pt x="8" y="15"/>
                </a:cubicBezTo>
                <a:close/>
                <a:moveTo>
                  <a:pt x="46" y="19"/>
                </a:moveTo>
                <a:cubicBezTo>
                  <a:pt x="46" y="19"/>
                  <a:pt x="46" y="19"/>
                  <a:pt x="46" y="19"/>
                </a:cubicBezTo>
                <a:cubicBezTo>
                  <a:pt x="45" y="19"/>
                  <a:pt x="45" y="19"/>
                  <a:pt x="45" y="19"/>
                </a:cubicBezTo>
                <a:cubicBezTo>
                  <a:pt x="45" y="19"/>
                  <a:pt x="45" y="19"/>
                  <a:pt x="45" y="19"/>
                </a:cubicBezTo>
                <a:cubicBezTo>
                  <a:pt x="45" y="19"/>
                  <a:pt x="45" y="19"/>
                  <a:pt x="45" y="19"/>
                </a:cubicBezTo>
                <a:cubicBezTo>
                  <a:pt x="6" y="19"/>
                  <a:pt x="6" y="19"/>
                  <a:pt x="6" y="19"/>
                </a:cubicBezTo>
                <a:cubicBezTo>
                  <a:pt x="6" y="19"/>
                  <a:pt x="6" y="19"/>
                  <a:pt x="6" y="19"/>
                </a:cubicBezTo>
                <a:cubicBezTo>
                  <a:pt x="5" y="19"/>
                  <a:pt x="5" y="19"/>
                  <a:pt x="5" y="19"/>
                </a:cubicBezTo>
                <a:cubicBezTo>
                  <a:pt x="7" y="40"/>
                  <a:pt x="7" y="40"/>
                  <a:pt x="7" y="40"/>
                </a:cubicBezTo>
                <a:cubicBezTo>
                  <a:pt x="44" y="40"/>
                  <a:pt x="44" y="40"/>
                  <a:pt x="44" y="40"/>
                </a:cubicBezTo>
                <a:cubicBezTo>
                  <a:pt x="46" y="19"/>
                  <a:pt x="46" y="19"/>
                  <a:pt x="46"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5" name="Freeform 123"/>
          <p:cNvSpPr>
            <a:spLocks noEditPoints="1"/>
          </p:cNvSpPr>
          <p:nvPr/>
        </p:nvSpPr>
        <p:spPr bwMode="auto">
          <a:xfrm>
            <a:off x="8002588" y="1806575"/>
            <a:ext cx="158750" cy="158750"/>
          </a:xfrm>
          <a:custGeom>
            <a:avLst/>
            <a:gdLst>
              <a:gd name="T0" fmla="*/ 2 w 50"/>
              <a:gd name="T1" fmla="*/ 0 h 50"/>
              <a:gd name="T2" fmla="*/ 50 w 50"/>
              <a:gd name="T3" fmla="*/ 2 h 50"/>
              <a:gd name="T4" fmla="*/ 50 w 50"/>
              <a:gd name="T5" fmla="*/ 48 h 50"/>
              <a:gd name="T6" fmla="*/ 48 w 50"/>
              <a:gd name="T7" fmla="*/ 50 h 50"/>
              <a:gd name="T8" fmla="*/ 0 w 50"/>
              <a:gd name="T9" fmla="*/ 48 h 50"/>
              <a:gd name="T10" fmla="*/ 0 w 50"/>
              <a:gd name="T11" fmla="*/ 2 h 50"/>
              <a:gd name="T12" fmla="*/ 26 w 50"/>
              <a:gd name="T13" fmla="*/ 4 h 50"/>
              <a:gd name="T14" fmla="*/ 26 w 50"/>
              <a:gd name="T15" fmla="*/ 24 h 50"/>
              <a:gd name="T16" fmla="*/ 46 w 50"/>
              <a:gd name="T17" fmla="*/ 4 h 50"/>
              <a:gd name="T18" fmla="*/ 26 w 50"/>
              <a:gd name="T19" fmla="*/ 26 h 50"/>
              <a:gd name="T20" fmla="*/ 26 w 50"/>
              <a:gd name="T21" fmla="*/ 46 h 50"/>
              <a:gd name="T22" fmla="*/ 46 w 50"/>
              <a:gd name="T23" fmla="*/ 26 h 50"/>
              <a:gd name="T24" fmla="*/ 24 w 50"/>
              <a:gd name="T25" fmla="*/ 46 h 50"/>
              <a:gd name="T26" fmla="*/ 24 w 50"/>
              <a:gd name="T27" fmla="*/ 26 h 50"/>
              <a:gd name="T28" fmla="*/ 4 w 50"/>
              <a:gd name="T29" fmla="*/ 46 h 50"/>
              <a:gd name="T30" fmla="*/ 24 w 50"/>
              <a:gd name="T31" fmla="*/ 24 h 50"/>
              <a:gd name="T32" fmla="*/ 24 w 50"/>
              <a:gd name="T33" fmla="*/ 4 h 50"/>
              <a:gd name="T34" fmla="*/ 4 w 50"/>
              <a:gd name="T35" fmla="*/ 24 h 50"/>
              <a:gd name="T36" fmla="*/ 16 w 50"/>
              <a:gd name="T37" fmla="*/ 32 h 50"/>
              <a:gd name="T38" fmla="*/ 13 w 50"/>
              <a:gd name="T39" fmla="*/ 35 h 50"/>
              <a:gd name="T40" fmla="*/ 9 w 50"/>
              <a:gd name="T41" fmla="*/ 32 h 50"/>
              <a:gd name="T42" fmla="*/ 12 w 50"/>
              <a:gd name="T43" fmla="*/ 37 h 50"/>
              <a:gd name="T44" fmla="*/ 9 w 50"/>
              <a:gd name="T45" fmla="*/ 41 h 50"/>
              <a:gd name="T46" fmla="*/ 13 w 50"/>
              <a:gd name="T47" fmla="*/ 38 h 50"/>
              <a:gd name="T48" fmla="*/ 18 w 50"/>
              <a:gd name="T49" fmla="*/ 41 h 50"/>
              <a:gd name="T50" fmla="*/ 15 w 50"/>
              <a:gd name="T51" fmla="*/ 37 h 50"/>
              <a:gd name="T52" fmla="*/ 18 w 50"/>
              <a:gd name="T53" fmla="*/ 32 h 50"/>
              <a:gd name="T54" fmla="*/ 12 w 50"/>
              <a:gd name="T55" fmla="*/ 8 h 50"/>
              <a:gd name="T56" fmla="*/ 12 w 50"/>
              <a:gd name="T57" fmla="*/ 12 h 50"/>
              <a:gd name="T58" fmla="*/ 7 w 50"/>
              <a:gd name="T59" fmla="*/ 13 h 50"/>
              <a:gd name="T60" fmla="*/ 12 w 50"/>
              <a:gd name="T61" fmla="*/ 15 h 50"/>
              <a:gd name="T62" fmla="*/ 13 w 50"/>
              <a:gd name="T63" fmla="*/ 20 h 50"/>
              <a:gd name="T64" fmla="*/ 15 w 50"/>
              <a:gd name="T65" fmla="*/ 15 h 50"/>
              <a:gd name="T66" fmla="*/ 20 w 50"/>
              <a:gd name="T67" fmla="*/ 13 h 50"/>
              <a:gd name="T68" fmla="*/ 15 w 50"/>
              <a:gd name="T69" fmla="*/ 12 h 50"/>
              <a:gd name="T70" fmla="*/ 13 w 50"/>
              <a:gd name="T71" fmla="*/ 7 h 50"/>
              <a:gd name="T72" fmla="*/ 42 w 50"/>
              <a:gd name="T73" fmla="*/ 38 h 50"/>
              <a:gd name="T74" fmla="*/ 32 w 50"/>
              <a:gd name="T75" fmla="*/ 38 h 50"/>
              <a:gd name="T76" fmla="*/ 32 w 50"/>
              <a:gd name="T77" fmla="*/ 40 h 50"/>
              <a:gd name="T78" fmla="*/ 43 w 50"/>
              <a:gd name="T79" fmla="*/ 39 h 50"/>
              <a:gd name="T80" fmla="*/ 42 w 50"/>
              <a:gd name="T81" fmla="*/ 33 h 50"/>
              <a:gd name="T82" fmla="*/ 32 w 50"/>
              <a:gd name="T83" fmla="*/ 33 h 50"/>
              <a:gd name="T84" fmla="*/ 32 w 50"/>
              <a:gd name="T85" fmla="*/ 35 h 50"/>
              <a:gd name="T86" fmla="*/ 43 w 50"/>
              <a:gd name="T87" fmla="*/ 34 h 50"/>
              <a:gd name="T88" fmla="*/ 42 w 50"/>
              <a:gd name="T89" fmla="*/ 12 h 50"/>
              <a:gd name="T90" fmla="*/ 32 w 50"/>
              <a:gd name="T91" fmla="*/ 12 h 50"/>
              <a:gd name="T92" fmla="*/ 32 w 50"/>
              <a:gd name="T93" fmla="*/ 15 h 50"/>
              <a:gd name="T94" fmla="*/ 43 w 50"/>
              <a:gd name="T9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 y="0"/>
                </a:move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50"/>
                  <a:pt x="48" y="50"/>
                </a:cubicBezTo>
                <a:cubicBezTo>
                  <a:pt x="48" y="50"/>
                  <a:pt x="48" y="50"/>
                  <a:pt x="48"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26" y="4"/>
                </a:moveTo>
                <a:cubicBezTo>
                  <a:pt x="26" y="4"/>
                  <a:pt x="26" y="4"/>
                  <a:pt x="26" y="4"/>
                </a:cubicBezTo>
                <a:cubicBezTo>
                  <a:pt x="26" y="24"/>
                  <a:pt x="26" y="24"/>
                  <a:pt x="26" y="24"/>
                </a:cubicBezTo>
                <a:cubicBezTo>
                  <a:pt x="46" y="24"/>
                  <a:pt x="46" y="24"/>
                  <a:pt x="46" y="24"/>
                </a:cubicBezTo>
                <a:cubicBezTo>
                  <a:pt x="46" y="4"/>
                  <a:pt x="46" y="4"/>
                  <a:pt x="46" y="4"/>
                </a:cubicBezTo>
                <a:cubicBezTo>
                  <a:pt x="26" y="4"/>
                  <a:pt x="26" y="4"/>
                  <a:pt x="26" y="4"/>
                </a:cubicBezTo>
                <a:close/>
                <a:moveTo>
                  <a:pt x="26" y="26"/>
                </a:moveTo>
                <a:cubicBezTo>
                  <a:pt x="26" y="26"/>
                  <a:pt x="26" y="26"/>
                  <a:pt x="26" y="26"/>
                </a:cubicBezTo>
                <a:cubicBezTo>
                  <a:pt x="26" y="46"/>
                  <a:pt x="26" y="46"/>
                  <a:pt x="26" y="46"/>
                </a:cubicBezTo>
                <a:cubicBezTo>
                  <a:pt x="46" y="46"/>
                  <a:pt x="46" y="46"/>
                  <a:pt x="46" y="46"/>
                </a:cubicBezTo>
                <a:cubicBezTo>
                  <a:pt x="46" y="26"/>
                  <a:pt x="46" y="26"/>
                  <a:pt x="46" y="26"/>
                </a:cubicBezTo>
                <a:cubicBezTo>
                  <a:pt x="26" y="26"/>
                  <a:pt x="26" y="26"/>
                  <a:pt x="26" y="26"/>
                </a:cubicBezTo>
                <a:close/>
                <a:moveTo>
                  <a:pt x="24" y="46"/>
                </a:moveTo>
                <a:cubicBezTo>
                  <a:pt x="24" y="46"/>
                  <a:pt x="24" y="46"/>
                  <a:pt x="24" y="46"/>
                </a:cubicBezTo>
                <a:cubicBezTo>
                  <a:pt x="24" y="26"/>
                  <a:pt x="24" y="26"/>
                  <a:pt x="24" y="26"/>
                </a:cubicBezTo>
                <a:cubicBezTo>
                  <a:pt x="4" y="26"/>
                  <a:pt x="4" y="26"/>
                  <a:pt x="4" y="26"/>
                </a:cubicBezTo>
                <a:cubicBezTo>
                  <a:pt x="4" y="46"/>
                  <a:pt x="4" y="46"/>
                  <a:pt x="4" y="46"/>
                </a:cubicBezTo>
                <a:cubicBezTo>
                  <a:pt x="24" y="46"/>
                  <a:pt x="24" y="46"/>
                  <a:pt x="24" y="46"/>
                </a:cubicBezTo>
                <a:close/>
                <a:moveTo>
                  <a:pt x="24" y="24"/>
                </a:moveTo>
                <a:cubicBezTo>
                  <a:pt x="24" y="24"/>
                  <a:pt x="24" y="24"/>
                  <a:pt x="24" y="24"/>
                </a:cubicBezTo>
                <a:cubicBezTo>
                  <a:pt x="24" y="4"/>
                  <a:pt x="24" y="4"/>
                  <a:pt x="24" y="4"/>
                </a:cubicBezTo>
                <a:cubicBezTo>
                  <a:pt x="4" y="4"/>
                  <a:pt x="4" y="4"/>
                  <a:pt x="4" y="4"/>
                </a:cubicBezTo>
                <a:cubicBezTo>
                  <a:pt x="4" y="24"/>
                  <a:pt x="4" y="24"/>
                  <a:pt x="4" y="24"/>
                </a:cubicBezTo>
                <a:cubicBezTo>
                  <a:pt x="24" y="24"/>
                  <a:pt x="24" y="24"/>
                  <a:pt x="24" y="24"/>
                </a:cubicBezTo>
                <a:close/>
                <a:moveTo>
                  <a:pt x="16" y="32"/>
                </a:moveTo>
                <a:cubicBezTo>
                  <a:pt x="16" y="32"/>
                  <a:pt x="16" y="32"/>
                  <a:pt x="16" y="32"/>
                </a:cubicBezTo>
                <a:cubicBezTo>
                  <a:pt x="13" y="35"/>
                  <a:pt x="13" y="35"/>
                  <a:pt x="13" y="35"/>
                </a:cubicBezTo>
                <a:cubicBezTo>
                  <a:pt x="11" y="32"/>
                  <a:pt x="11" y="32"/>
                  <a:pt x="11" y="32"/>
                </a:cubicBezTo>
                <a:cubicBezTo>
                  <a:pt x="10" y="32"/>
                  <a:pt x="10" y="32"/>
                  <a:pt x="9" y="32"/>
                </a:cubicBezTo>
                <a:cubicBezTo>
                  <a:pt x="9" y="33"/>
                  <a:pt x="9" y="33"/>
                  <a:pt x="9" y="34"/>
                </a:cubicBezTo>
                <a:cubicBezTo>
                  <a:pt x="12" y="37"/>
                  <a:pt x="12" y="37"/>
                  <a:pt x="12" y="37"/>
                </a:cubicBezTo>
                <a:cubicBezTo>
                  <a:pt x="9" y="39"/>
                  <a:pt x="9" y="39"/>
                  <a:pt x="9" y="39"/>
                </a:cubicBezTo>
                <a:cubicBezTo>
                  <a:pt x="9" y="40"/>
                  <a:pt x="9" y="41"/>
                  <a:pt x="9" y="41"/>
                </a:cubicBezTo>
                <a:cubicBezTo>
                  <a:pt x="10" y="41"/>
                  <a:pt x="10" y="41"/>
                  <a:pt x="11" y="41"/>
                </a:cubicBezTo>
                <a:cubicBezTo>
                  <a:pt x="13" y="38"/>
                  <a:pt x="13" y="38"/>
                  <a:pt x="13" y="38"/>
                </a:cubicBezTo>
                <a:cubicBezTo>
                  <a:pt x="16" y="41"/>
                  <a:pt x="16" y="41"/>
                  <a:pt x="16" y="41"/>
                </a:cubicBezTo>
                <a:cubicBezTo>
                  <a:pt x="17" y="41"/>
                  <a:pt x="17" y="41"/>
                  <a:pt x="18" y="41"/>
                </a:cubicBezTo>
                <a:cubicBezTo>
                  <a:pt x="18" y="41"/>
                  <a:pt x="18" y="40"/>
                  <a:pt x="18" y="39"/>
                </a:cubicBezTo>
                <a:cubicBezTo>
                  <a:pt x="15" y="37"/>
                  <a:pt x="15" y="37"/>
                  <a:pt x="15" y="37"/>
                </a:cubicBezTo>
                <a:cubicBezTo>
                  <a:pt x="18" y="34"/>
                  <a:pt x="18" y="34"/>
                  <a:pt x="18" y="34"/>
                </a:cubicBezTo>
                <a:cubicBezTo>
                  <a:pt x="18" y="33"/>
                  <a:pt x="18" y="33"/>
                  <a:pt x="18" y="32"/>
                </a:cubicBezTo>
                <a:cubicBezTo>
                  <a:pt x="17" y="32"/>
                  <a:pt x="17" y="32"/>
                  <a:pt x="16" y="32"/>
                </a:cubicBezTo>
                <a:close/>
                <a:moveTo>
                  <a:pt x="12" y="8"/>
                </a:moveTo>
                <a:cubicBezTo>
                  <a:pt x="12" y="8"/>
                  <a:pt x="12" y="8"/>
                  <a:pt x="12" y="8"/>
                </a:cubicBezTo>
                <a:cubicBezTo>
                  <a:pt x="12" y="12"/>
                  <a:pt x="12" y="12"/>
                  <a:pt x="12" y="12"/>
                </a:cubicBezTo>
                <a:cubicBezTo>
                  <a:pt x="8" y="12"/>
                  <a:pt x="8" y="12"/>
                  <a:pt x="8" y="12"/>
                </a:cubicBezTo>
                <a:cubicBezTo>
                  <a:pt x="8" y="12"/>
                  <a:pt x="7" y="13"/>
                  <a:pt x="7" y="13"/>
                </a:cubicBezTo>
                <a:cubicBezTo>
                  <a:pt x="7" y="14"/>
                  <a:pt x="8" y="15"/>
                  <a:pt x="8" y="15"/>
                </a:cubicBezTo>
                <a:cubicBezTo>
                  <a:pt x="12" y="15"/>
                  <a:pt x="12" y="15"/>
                  <a:pt x="12" y="15"/>
                </a:cubicBezTo>
                <a:cubicBezTo>
                  <a:pt x="12" y="18"/>
                  <a:pt x="12" y="18"/>
                  <a:pt x="12" y="18"/>
                </a:cubicBezTo>
                <a:cubicBezTo>
                  <a:pt x="12" y="19"/>
                  <a:pt x="13" y="20"/>
                  <a:pt x="13" y="20"/>
                </a:cubicBezTo>
                <a:cubicBezTo>
                  <a:pt x="14" y="20"/>
                  <a:pt x="15" y="19"/>
                  <a:pt x="15" y="18"/>
                </a:cubicBezTo>
                <a:cubicBezTo>
                  <a:pt x="15" y="15"/>
                  <a:pt x="15" y="15"/>
                  <a:pt x="15" y="15"/>
                </a:cubicBezTo>
                <a:cubicBezTo>
                  <a:pt x="18" y="15"/>
                  <a:pt x="18" y="15"/>
                  <a:pt x="18" y="15"/>
                </a:cubicBezTo>
                <a:cubicBezTo>
                  <a:pt x="19" y="15"/>
                  <a:pt x="20" y="14"/>
                  <a:pt x="20" y="13"/>
                </a:cubicBezTo>
                <a:cubicBezTo>
                  <a:pt x="20" y="13"/>
                  <a:pt x="19" y="12"/>
                  <a:pt x="18" y="12"/>
                </a:cubicBezTo>
                <a:cubicBezTo>
                  <a:pt x="15" y="12"/>
                  <a:pt x="15" y="12"/>
                  <a:pt x="15" y="12"/>
                </a:cubicBezTo>
                <a:cubicBezTo>
                  <a:pt x="15" y="8"/>
                  <a:pt x="15" y="8"/>
                  <a:pt x="15" y="8"/>
                </a:cubicBezTo>
                <a:cubicBezTo>
                  <a:pt x="15" y="8"/>
                  <a:pt x="14" y="7"/>
                  <a:pt x="13" y="7"/>
                </a:cubicBezTo>
                <a:cubicBezTo>
                  <a:pt x="13" y="7"/>
                  <a:pt x="12" y="8"/>
                  <a:pt x="12" y="8"/>
                </a:cubicBezTo>
                <a:close/>
                <a:moveTo>
                  <a:pt x="42" y="38"/>
                </a:moveTo>
                <a:cubicBezTo>
                  <a:pt x="42" y="38"/>
                  <a:pt x="42" y="38"/>
                  <a:pt x="42" y="38"/>
                </a:cubicBezTo>
                <a:cubicBezTo>
                  <a:pt x="33" y="38"/>
                  <a:pt x="40" y="38"/>
                  <a:pt x="32" y="38"/>
                </a:cubicBezTo>
                <a:cubicBezTo>
                  <a:pt x="31" y="38"/>
                  <a:pt x="30" y="38"/>
                  <a:pt x="30" y="39"/>
                </a:cubicBezTo>
                <a:cubicBezTo>
                  <a:pt x="30" y="40"/>
                  <a:pt x="31" y="40"/>
                  <a:pt x="32" y="40"/>
                </a:cubicBezTo>
                <a:cubicBezTo>
                  <a:pt x="40" y="40"/>
                  <a:pt x="33" y="40"/>
                  <a:pt x="42" y="40"/>
                </a:cubicBezTo>
                <a:cubicBezTo>
                  <a:pt x="42" y="40"/>
                  <a:pt x="43" y="40"/>
                  <a:pt x="43" y="39"/>
                </a:cubicBezTo>
                <a:cubicBezTo>
                  <a:pt x="43" y="38"/>
                  <a:pt x="42" y="38"/>
                  <a:pt x="42" y="38"/>
                </a:cubicBezTo>
                <a:close/>
                <a:moveTo>
                  <a:pt x="42" y="33"/>
                </a:moveTo>
                <a:cubicBezTo>
                  <a:pt x="42" y="33"/>
                  <a:pt x="42" y="33"/>
                  <a:pt x="42" y="33"/>
                </a:cubicBezTo>
                <a:cubicBezTo>
                  <a:pt x="33" y="33"/>
                  <a:pt x="40" y="33"/>
                  <a:pt x="32" y="33"/>
                </a:cubicBezTo>
                <a:cubicBezTo>
                  <a:pt x="31" y="33"/>
                  <a:pt x="30" y="34"/>
                  <a:pt x="30" y="34"/>
                </a:cubicBezTo>
                <a:cubicBezTo>
                  <a:pt x="30" y="35"/>
                  <a:pt x="31" y="35"/>
                  <a:pt x="32" y="35"/>
                </a:cubicBezTo>
                <a:cubicBezTo>
                  <a:pt x="40" y="35"/>
                  <a:pt x="33" y="35"/>
                  <a:pt x="42" y="35"/>
                </a:cubicBezTo>
                <a:cubicBezTo>
                  <a:pt x="42" y="35"/>
                  <a:pt x="43" y="35"/>
                  <a:pt x="43" y="34"/>
                </a:cubicBezTo>
                <a:cubicBezTo>
                  <a:pt x="43" y="34"/>
                  <a:pt x="42" y="33"/>
                  <a:pt x="42" y="33"/>
                </a:cubicBezTo>
                <a:close/>
                <a:moveTo>
                  <a:pt x="42" y="12"/>
                </a:moveTo>
                <a:cubicBezTo>
                  <a:pt x="42" y="12"/>
                  <a:pt x="42" y="12"/>
                  <a:pt x="42" y="12"/>
                </a:cubicBezTo>
                <a:cubicBezTo>
                  <a:pt x="33" y="12"/>
                  <a:pt x="40" y="12"/>
                  <a:pt x="32" y="12"/>
                </a:cubicBezTo>
                <a:cubicBezTo>
                  <a:pt x="31" y="12"/>
                  <a:pt x="30" y="13"/>
                  <a:pt x="30" y="13"/>
                </a:cubicBezTo>
                <a:cubicBezTo>
                  <a:pt x="30" y="14"/>
                  <a:pt x="31" y="15"/>
                  <a:pt x="32" y="15"/>
                </a:cubicBezTo>
                <a:cubicBezTo>
                  <a:pt x="40" y="15"/>
                  <a:pt x="33" y="15"/>
                  <a:pt x="42" y="15"/>
                </a:cubicBezTo>
                <a:cubicBezTo>
                  <a:pt x="42" y="15"/>
                  <a:pt x="43" y="14"/>
                  <a:pt x="43" y="13"/>
                </a:cubicBezTo>
                <a:cubicBezTo>
                  <a:pt x="43" y="13"/>
                  <a:pt x="42" y="12"/>
                  <a:pt x="42"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6" name="Freeform 124"/>
          <p:cNvSpPr>
            <a:spLocks noEditPoints="1"/>
          </p:cNvSpPr>
          <p:nvPr/>
        </p:nvSpPr>
        <p:spPr bwMode="auto">
          <a:xfrm>
            <a:off x="4938713" y="2122488"/>
            <a:ext cx="158750" cy="158750"/>
          </a:xfrm>
          <a:custGeom>
            <a:avLst/>
            <a:gdLst>
              <a:gd name="T0" fmla="*/ 50 w 50"/>
              <a:gd name="T1" fmla="*/ 25 h 50"/>
              <a:gd name="T2" fmla="*/ 25 w 50"/>
              <a:gd name="T3" fmla="*/ 50 h 50"/>
              <a:gd name="T4" fmla="*/ 25 w 50"/>
              <a:gd name="T5" fmla="*/ 0 h 50"/>
              <a:gd name="T6" fmla="*/ 46 w 50"/>
              <a:gd name="T7" fmla="*/ 26 h 50"/>
              <a:gd name="T8" fmla="*/ 40 w 50"/>
              <a:gd name="T9" fmla="*/ 40 h 50"/>
              <a:gd name="T10" fmla="*/ 46 w 50"/>
              <a:gd name="T11" fmla="*/ 26 h 50"/>
              <a:gd name="T12" fmla="*/ 26 w 50"/>
              <a:gd name="T13" fmla="*/ 24 h 50"/>
              <a:gd name="T14" fmla="*/ 26 w 50"/>
              <a:gd name="T15" fmla="*/ 4 h 50"/>
              <a:gd name="T16" fmla="*/ 38 w 50"/>
              <a:gd name="T17" fmla="*/ 42 h 50"/>
              <a:gd name="T18" fmla="*/ 24 w 50"/>
              <a:gd name="T19" fmla="*/ 26 h 50"/>
              <a:gd name="T20" fmla="*/ 24 w 50"/>
              <a:gd name="T21" fmla="*/ 26 h 50"/>
              <a:gd name="T22" fmla="*/ 24 w 50"/>
              <a:gd name="T23" fmla="*/ 26 h 50"/>
              <a:gd name="T24" fmla="*/ 24 w 50"/>
              <a:gd name="T25" fmla="*/ 26 h 50"/>
              <a:gd name="T26" fmla="*/ 24 w 50"/>
              <a:gd name="T27" fmla="*/ 26 h 50"/>
              <a:gd name="T28" fmla="*/ 24 w 50"/>
              <a:gd name="T29" fmla="*/ 26 h 50"/>
              <a:gd name="T30" fmla="*/ 24 w 50"/>
              <a:gd name="T31" fmla="*/ 26 h 50"/>
              <a:gd name="T32" fmla="*/ 24 w 50"/>
              <a:gd name="T33" fmla="*/ 26 h 50"/>
              <a:gd name="T34" fmla="*/ 24 w 50"/>
              <a:gd name="T35" fmla="*/ 26 h 50"/>
              <a:gd name="T36" fmla="*/ 24 w 50"/>
              <a:gd name="T37" fmla="*/ 26 h 50"/>
              <a:gd name="T38" fmla="*/ 24 w 50"/>
              <a:gd name="T39" fmla="*/ 25 h 50"/>
              <a:gd name="T40" fmla="*/ 24 w 50"/>
              <a:gd name="T41" fmla="*/ 25 h 50"/>
              <a:gd name="T42" fmla="*/ 24 w 50"/>
              <a:gd name="T43" fmla="*/ 25 h 50"/>
              <a:gd name="T44" fmla="*/ 24 w 50"/>
              <a:gd name="T45" fmla="*/ 25 h 50"/>
              <a:gd name="T46" fmla="*/ 24 w 50"/>
              <a:gd name="T47" fmla="*/ 25 h 50"/>
              <a:gd name="T48" fmla="*/ 24 w 50"/>
              <a:gd name="T49" fmla="*/ 25 h 50"/>
              <a:gd name="T50" fmla="*/ 24 w 50"/>
              <a:gd name="T51" fmla="*/ 25 h 50"/>
              <a:gd name="T52" fmla="*/ 24 w 50"/>
              <a:gd name="T53" fmla="*/ 25 h 50"/>
              <a:gd name="T54" fmla="*/ 24 w 50"/>
              <a:gd name="T55" fmla="*/ 25 h 50"/>
              <a:gd name="T56" fmla="*/ 24 w 50"/>
              <a:gd name="T57" fmla="*/ 25 h 50"/>
              <a:gd name="T58" fmla="*/ 24 w 50"/>
              <a:gd name="T59" fmla="*/ 25 h 50"/>
              <a:gd name="T60" fmla="*/ 24 w 50"/>
              <a:gd name="T61" fmla="*/ 25 h 50"/>
              <a:gd name="T62" fmla="*/ 24 w 50"/>
              <a:gd name="T63" fmla="*/ 25 h 50"/>
              <a:gd name="T64" fmla="*/ 24 w 50"/>
              <a:gd name="T65" fmla="*/ 25 h 50"/>
              <a:gd name="T66" fmla="*/ 24 w 50"/>
              <a:gd name="T67" fmla="*/ 25 h 50"/>
              <a:gd name="T68" fmla="*/ 24 w 50"/>
              <a:gd name="T69" fmla="*/ 25 h 50"/>
              <a:gd name="T70" fmla="*/ 24 w 50"/>
              <a:gd name="T71" fmla="*/ 25 h 50"/>
              <a:gd name="T72" fmla="*/ 24 w 50"/>
              <a:gd name="T73" fmla="*/ 25 h 50"/>
              <a:gd name="T74" fmla="*/ 24 w 50"/>
              <a:gd name="T75" fmla="*/ 25 h 50"/>
              <a:gd name="T76" fmla="*/ 24 w 50"/>
              <a:gd name="T77" fmla="*/ 25 h 50"/>
              <a:gd name="T78" fmla="*/ 24 w 50"/>
              <a:gd name="T79" fmla="*/ 25 h 50"/>
              <a:gd name="T80" fmla="*/ 24 w 50"/>
              <a:gd name="T81" fmla="*/ 25 h 50"/>
              <a:gd name="T82" fmla="*/ 24 w 50"/>
              <a:gd name="T83" fmla="*/ 25 h 50"/>
              <a:gd name="T84" fmla="*/ 24 w 50"/>
              <a:gd name="T85" fmla="*/ 25 h 50"/>
              <a:gd name="T86" fmla="*/ 24 w 50"/>
              <a:gd name="T87" fmla="*/ 25 h 50"/>
              <a:gd name="T88" fmla="*/ 24 w 50"/>
              <a:gd name="T89" fmla="*/ 25 h 50"/>
              <a:gd name="T90" fmla="*/ 24 w 50"/>
              <a:gd name="T91" fmla="*/ 25 h 50"/>
              <a:gd name="T92" fmla="*/ 24 w 50"/>
              <a:gd name="T93" fmla="*/ 4 h 50"/>
              <a:gd name="T94" fmla="*/ 25 w 50"/>
              <a:gd name="T9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5" y="0"/>
                </a:moveTo>
                <a:cubicBezTo>
                  <a:pt x="39" y="0"/>
                  <a:pt x="50" y="11"/>
                  <a:pt x="50" y="25"/>
                </a:cubicBezTo>
                <a:cubicBezTo>
                  <a:pt x="50" y="32"/>
                  <a:pt x="47" y="38"/>
                  <a:pt x="43" y="43"/>
                </a:cubicBezTo>
                <a:cubicBezTo>
                  <a:pt x="38" y="47"/>
                  <a:pt x="32" y="50"/>
                  <a:pt x="25" y="50"/>
                </a:cubicBezTo>
                <a:cubicBezTo>
                  <a:pt x="11" y="50"/>
                  <a:pt x="0" y="39"/>
                  <a:pt x="0" y="25"/>
                </a:cubicBezTo>
                <a:cubicBezTo>
                  <a:pt x="0" y="11"/>
                  <a:pt x="11" y="0"/>
                  <a:pt x="25" y="0"/>
                </a:cubicBezTo>
                <a:close/>
                <a:moveTo>
                  <a:pt x="46" y="26"/>
                </a:moveTo>
                <a:cubicBezTo>
                  <a:pt x="46" y="26"/>
                  <a:pt x="46" y="26"/>
                  <a:pt x="46" y="26"/>
                </a:cubicBezTo>
                <a:cubicBezTo>
                  <a:pt x="27" y="26"/>
                  <a:pt x="27" y="26"/>
                  <a:pt x="27" y="26"/>
                </a:cubicBezTo>
                <a:cubicBezTo>
                  <a:pt x="40" y="40"/>
                  <a:pt x="40" y="40"/>
                  <a:pt x="40" y="40"/>
                </a:cubicBezTo>
                <a:cubicBezTo>
                  <a:pt x="40" y="40"/>
                  <a:pt x="40" y="40"/>
                  <a:pt x="40" y="40"/>
                </a:cubicBezTo>
                <a:cubicBezTo>
                  <a:pt x="43" y="36"/>
                  <a:pt x="46" y="31"/>
                  <a:pt x="46" y="26"/>
                </a:cubicBezTo>
                <a:close/>
                <a:moveTo>
                  <a:pt x="26" y="24"/>
                </a:moveTo>
                <a:cubicBezTo>
                  <a:pt x="26" y="24"/>
                  <a:pt x="26" y="24"/>
                  <a:pt x="26" y="24"/>
                </a:cubicBezTo>
                <a:cubicBezTo>
                  <a:pt x="46" y="24"/>
                  <a:pt x="46" y="24"/>
                  <a:pt x="46" y="24"/>
                </a:cubicBezTo>
                <a:cubicBezTo>
                  <a:pt x="45" y="13"/>
                  <a:pt x="37" y="4"/>
                  <a:pt x="26" y="4"/>
                </a:cubicBezTo>
                <a:cubicBezTo>
                  <a:pt x="26" y="24"/>
                  <a:pt x="26" y="24"/>
                  <a:pt x="26" y="24"/>
                </a:cubicBezTo>
                <a:close/>
                <a:moveTo>
                  <a:pt x="38" y="42"/>
                </a:moveTo>
                <a:cubicBezTo>
                  <a:pt x="38" y="42"/>
                  <a:pt x="38" y="42"/>
                  <a:pt x="38" y="42"/>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4"/>
                  <a:pt x="24" y="4"/>
                  <a:pt x="24" y="4"/>
                </a:cubicBezTo>
                <a:cubicBezTo>
                  <a:pt x="12" y="4"/>
                  <a:pt x="4" y="14"/>
                  <a:pt x="4" y="25"/>
                </a:cubicBezTo>
                <a:cubicBezTo>
                  <a:pt x="4" y="37"/>
                  <a:pt x="13" y="46"/>
                  <a:pt x="25" y="46"/>
                </a:cubicBezTo>
                <a:cubicBezTo>
                  <a:pt x="30" y="46"/>
                  <a:pt x="34" y="44"/>
                  <a:pt x="38"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7" name="Freeform 125"/>
          <p:cNvSpPr>
            <a:spLocks noEditPoints="1"/>
          </p:cNvSpPr>
          <p:nvPr/>
        </p:nvSpPr>
        <p:spPr bwMode="auto">
          <a:xfrm>
            <a:off x="5775325" y="1806575"/>
            <a:ext cx="158750" cy="158750"/>
          </a:xfrm>
          <a:custGeom>
            <a:avLst/>
            <a:gdLst>
              <a:gd name="T0" fmla="*/ 17 w 50"/>
              <a:gd name="T1" fmla="*/ 16 h 50"/>
              <a:gd name="T2" fmla="*/ 32 w 50"/>
              <a:gd name="T3" fmla="*/ 15 h 50"/>
              <a:gd name="T4" fmla="*/ 35 w 50"/>
              <a:gd name="T5" fmla="*/ 17 h 50"/>
              <a:gd name="T6" fmla="*/ 39 w 50"/>
              <a:gd name="T7" fmla="*/ 13 h 50"/>
              <a:gd name="T8" fmla="*/ 35 w 50"/>
              <a:gd name="T9" fmla="*/ 10 h 50"/>
              <a:gd name="T10" fmla="*/ 32 w 50"/>
              <a:gd name="T11" fmla="*/ 12 h 50"/>
              <a:gd name="T12" fmla="*/ 17 w 50"/>
              <a:gd name="T13" fmla="*/ 11 h 50"/>
              <a:gd name="T14" fmla="*/ 12 w 50"/>
              <a:gd name="T15" fmla="*/ 11 h 50"/>
              <a:gd name="T16" fmla="*/ 12 w 50"/>
              <a:gd name="T17" fmla="*/ 16 h 50"/>
              <a:gd name="T18" fmla="*/ 34 w 50"/>
              <a:gd name="T19" fmla="*/ 13 h 50"/>
              <a:gd name="T20" fmla="*/ 35 w 50"/>
              <a:gd name="T21" fmla="*/ 12 h 50"/>
              <a:gd name="T22" fmla="*/ 36 w 50"/>
              <a:gd name="T23" fmla="*/ 13 h 50"/>
              <a:gd name="T24" fmla="*/ 35 w 50"/>
              <a:gd name="T25" fmla="*/ 15 h 50"/>
              <a:gd name="T26" fmla="*/ 34 w 50"/>
              <a:gd name="T27" fmla="*/ 13 h 50"/>
              <a:gd name="T28" fmla="*/ 14 w 50"/>
              <a:gd name="T29" fmla="*/ 13 h 50"/>
              <a:gd name="T30" fmla="*/ 14 w 50"/>
              <a:gd name="T31" fmla="*/ 12 h 50"/>
              <a:gd name="T32" fmla="*/ 16 w 50"/>
              <a:gd name="T33" fmla="*/ 13 h 50"/>
              <a:gd name="T34" fmla="*/ 14 w 50"/>
              <a:gd name="T35" fmla="*/ 15 h 50"/>
              <a:gd name="T36" fmla="*/ 13 w 50"/>
              <a:gd name="T37" fmla="*/ 13 h 50"/>
              <a:gd name="T38" fmla="*/ 48 w 50"/>
              <a:gd name="T39" fmla="*/ 0 h 50"/>
              <a:gd name="T40" fmla="*/ 2 w 50"/>
              <a:gd name="T41" fmla="*/ 0 h 50"/>
              <a:gd name="T42" fmla="*/ 0 w 50"/>
              <a:gd name="T43" fmla="*/ 48 h 50"/>
              <a:gd name="T44" fmla="*/ 48 w 50"/>
              <a:gd name="T45" fmla="*/ 50 h 50"/>
              <a:gd name="T46" fmla="*/ 50 w 50"/>
              <a:gd name="T47" fmla="*/ 2 h 50"/>
              <a:gd name="T48" fmla="*/ 46 w 50"/>
              <a:gd name="T49" fmla="*/ 46 h 50"/>
              <a:gd name="T50" fmla="*/ 4 w 50"/>
              <a:gd name="T51" fmla="*/ 46 h 50"/>
              <a:gd name="T52" fmla="*/ 46 w 50"/>
              <a:gd name="T53" fmla="*/ 27 h 50"/>
              <a:gd name="T54" fmla="*/ 46 w 50"/>
              <a:gd name="T55" fmla="*/ 23 h 50"/>
              <a:gd name="T56" fmla="*/ 4 w 50"/>
              <a:gd name="T57" fmla="*/ 23 h 50"/>
              <a:gd name="T58" fmla="*/ 46 w 50"/>
              <a:gd name="T59" fmla="*/ 4 h 50"/>
              <a:gd name="T60" fmla="*/ 14 w 50"/>
              <a:gd name="T61" fmla="*/ 40 h 50"/>
              <a:gd name="T62" fmla="*/ 17 w 50"/>
              <a:gd name="T63" fmla="*/ 39 h 50"/>
              <a:gd name="T64" fmla="*/ 18 w 50"/>
              <a:gd name="T65" fmla="*/ 38 h 50"/>
              <a:gd name="T66" fmla="*/ 33 w 50"/>
              <a:gd name="T67" fmla="*/ 39 h 50"/>
              <a:gd name="T68" fmla="*/ 37 w 50"/>
              <a:gd name="T69" fmla="*/ 39 h 50"/>
              <a:gd name="T70" fmla="*/ 39 w 50"/>
              <a:gd name="T71" fmla="*/ 37 h 50"/>
              <a:gd name="T72" fmla="*/ 35 w 50"/>
              <a:gd name="T73" fmla="*/ 33 h 50"/>
              <a:gd name="T74" fmla="*/ 32 w 50"/>
              <a:gd name="T75" fmla="*/ 35 h 50"/>
              <a:gd name="T76" fmla="*/ 17 w 50"/>
              <a:gd name="T77" fmla="*/ 34 h 50"/>
              <a:gd name="T78" fmla="*/ 14 w 50"/>
              <a:gd name="T79" fmla="*/ 33 h 50"/>
              <a:gd name="T80" fmla="*/ 11 w 50"/>
              <a:gd name="T81" fmla="*/ 37 h 50"/>
              <a:gd name="T82" fmla="*/ 14 w 50"/>
              <a:gd name="T83" fmla="*/ 40 h 50"/>
              <a:gd name="T84" fmla="*/ 34 w 50"/>
              <a:gd name="T85" fmla="*/ 36 h 50"/>
              <a:gd name="T86" fmla="*/ 36 w 50"/>
              <a:gd name="T87" fmla="*/ 36 h 50"/>
              <a:gd name="T88" fmla="*/ 36 w 50"/>
              <a:gd name="T89" fmla="*/ 36 h 50"/>
              <a:gd name="T90" fmla="*/ 36 w 50"/>
              <a:gd name="T91" fmla="*/ 37 h 50"/>
              <a:gd name="T92" fmla="*/ 35 w 50"/>
              <a:gd name="T93" fmla="*/ 38 h 50"/>
              <a:gd name="T94" fmla="*/ 34 w 50"/>
              <a:gd name="T95" fmla="*/ 37 h 50"/>
              <a:gd name="T96" fmla="*/ 14 w 50"/>
              <a:gd name="T97" fmla="*/ 36 h 50"/>
              <a:gd name="T98" fmla="*/ 14 w 50"/>
              <a:gd name="T99" fmla="*/ 36 h 50"/>
              <a:gd name="T100" fmla="*/ 16 w 50"/>
              <a:gd name="T101" fmla="*/ 37 h 50"/>
              <a:gd name="T102" fmla="*/ 15 w 50"/>
              <a:gd name="T103" fmla="*/ 37 h 50"/>
              <a:gd name="T104" fmla="*/ 14 w 50"/>
              <a:gd name="T105" fmla="*/ 37 h 50"/>
              <a:gd name="T106" fmla="*/ 14 w 50"/>
              <a:gd name="T107"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0">
                <a:moveTo>
                  <a:pt x="14" y="17"/>
                </a:moveTo>
                <a:cubicBezTo>
                  <a:pt x="15" y="17"/>
                  <a:pt x="16" y="16"/>
                  <a:pt x="17" y="16"/>
                </a:cubicBezTo>
                <a:cubicBezTo>
                  <a:pt x="17" y="15"/>
                  <a:pt x="17" y="15"/>
                  <a:pt x="18" y="15"/>
                </a:cubicBezTo>
                <a:cubicBezTo>
                  <a:pt x="32" y="15"/>
                  <a:pt x="32" y="15"/>
                  <a:pt x="32" y="15"/>
                </a:cubicBezTo>
                <a:cubicBezTo>
                  <a:pt x="32" y="15"/>
                  <a:pt x="32" y="15"/>
                  <a:pt x="33" y="16"/>
                </a:cubicBezTo>
                <a:cubicBezTo>
                  <a:pt x="33" y="16"/>
                  <a:pt x="34" y="17"/>
                  <a:pt x="35" y="17"/>
                </a:cubicBezTo>
                <a:cubicBezTo>
                  <a:pt x="36" y="17"/>
                  <a:pt x="37" y="16"/>
                  <a:pt x="38" y="16"/>
                </a:cubicBezTo>
                <a:cubicBezTo>
                  <a:pt x="38" y="15"/>
                  <a:pt x="39" y="14"/>
                  <a:pt x="39" y="13"/>
                </a:cubicBezTo>
                <a:cubicBezTo>
                  <a:pt x="39" y="13"/>
                  <a:pt x="38" y="12"/>
                  <a:pt x="38" y="11"/>
                </a:cubicBezTo>
                <a:cubicBezTo>
                  <a:pt x="37" y="10"/>
                  <a:pt x="36" y="10"/>
                  <a:pt x="35" y="10"/>
                </a:cubicBezTo>
                <a:cubicBezTo>
                  <a:pt x="34" y="10"/>
                  <a:pt x="33" y="10"/>
                  <a:pt x="33" y="11"/>
                </a:cubicBezTo>
                <a:cubicBezTo>
                  <a:pt x="32" y="11"/>
                  <a:pt x="32" y="12"/>
                  <a:pt x="32" y="12"/>
                </a:cubicBezTo>
                <a:cubicBezTo>
                  <a:pt x="18" y="12"/>
                  <a:pt x="18" y="12"/>
                  <a:pt x="18" y="12"/>
                </a:cubicBezTo>
                <a:cubicBezTo>
                  <a:pt x="17" y="12"/>
                  <a:pt x="17" y="11"/>
                  <a:pt x="17" y="11"/>
                </a:cubicBezTo>
                <a:cubicBezTo>
                  <a:pt x="16" y="10"/>
                  <a:pt x="15" y="10"/>
                  <a:pt x="14" y="10"/>
                </a:cubicBezTo>
                <a:cubicBezTo>
                  <a:pt x="14" y="10"/>
                  <a:pt x="13" y="10"/>
                  <a:pt x="12" y="11"/>
                </a:cubicBezTo>
                <a:cubicBezTo>
                  <a:pt x="12" y="12"/>
                  <a:pt x="11" y="13"/>
                  <a:pt x="11" y="13"/>
                </a:cubicBezTo>
                <a:cubicBezTo>
                  <a:pt x="11" y="14"/>
                  <a:pt x="12" y="15"/>
                  <a:pt x="12" y="16"/>
                </a:cubicBezTo>
                <a:cubicBezTo>
                  <a:pt x="13" y="16"/>
                  <a:pt x="14" y="17"/>
                  <a:pt x="14" y="17"/>
                </a:cubicBezTo>
                <a:close/>
                <a:moveTo>
                  <a:pt x="34" y="13"/>
                </a:moveTo>
                <a:cubicBezTo>
                  <a:pt x="34" y="13"/>
                  <a:pt x="34" y="13"/>
                  <a:pt x="34" y="13"/>
                </a:cubicBezTo>
                <a:cubicBezTo>
                  <a:pt x="35" y="13"/>
                  <a:pt x="35" y="12"/>
                  <a:pt x="35" y="12"/>
                </a:cubicBezTo>
                <a:cubicBezTo>
                  <a:pt x="35" y="12"/>
                  <a:pt x="36" y="13"/>
                  <a:pt x="36" y="13"/>
                </a:cubicBezTo>
                <a:cubicBezTo>
                  <a:pt x="36" y="13"/>
                  <a:pt x="36" y="13"/>
                  <a:pt x="36" y="13"/>
                </a:cubicBezTo>
                <a:cubicBezTo>
                  <a:pt x="36" y="14"/>
                  <a:pt x="36" y="14"/>
                  <a:pt x="36" y="14"/>
                </a:cubicBezTo>
                <a:cubicBezTo>
                  <a:pt x="36" y="14"/>
                  <a:pt x="35" y="15"/>
                  <a:pt x="35" y="15"/>
                </a:cubicBezTo>
                <a:cubicBezTo>
                  <a:pt x="35" y="15"/>
                  <a:pt x="35" y="14"/>
                  <a:pt x="34" y="14"/>
                </a:cubicBezTo>
                <a:cubicBezTo>
                  <a:pt x="34" y="14"/>
                  <a:pt x="34" y="14"/>
                  <a:pt x="34" y="13"/>
                </a:cubicBezTo>
                <a:cubicBezTo>
                  <a:pt x="34" y="13"/>
                  <a:pt x="34" y="13"/>
                  <a:pt x="34" y="13"/>
                </a:cubicBezTo>
                <a:close/>
                <a:moveTo>
                  <a:pt x="14" y="13"/>
                </a:moveTo>
                <a:cubicBezTo>
                  <a:pt x="14" y="13"/>
                  <a:pt x="14" y="13"/>
                  <a:pt x="14" y="13"/>
                </a:cubicBezTo>
                <a:cubicBezTo>
                  <a:pt x="14" y="13"/>
                  <a:pt x="14" y="12"/>
                  <a:pt x="14" y="12"/>
                </a:cubicBezTo>
                <a:cubicBezTo>
                  <a:pt x="15" y="12"/>
                  <a:pt x="15" y="13"/>
                  <a:pt x="15" y="13"/>
                </a:cubicBezTo>
                <a:cubicBezTo>
                  <a:pt x="15" y="13"/>
                  <a:pt x="16" y="13"/>
                  <a:pt x="16" y="13"/>
                </a:cubicBezTo>
                <a:cubicBezTo>
                  <a:pt x="16" y="14"/>
                  <a:pt x="15" y="14"/>
                  <a:pt x="15" y="14"/>
                </a:cubicBezTo>
                <a:cubicBezTo>
                  <a:pt x="15" y="14"/>
                  <a:pt x="15" y="15"/>
                  <a:pt x="14" y="15"/>
                </a:cubicBezTo>
                <a:cubicBezTo>
                  <a:pt x="14" y="15"/>
                  <a:pt x="14" y="14"/>
                  <a:pt x="14" y="14"/>
                </a:cubicBezTo>
                <a:cubicBezTo>
                  <a:pt x="14" y="14"/>
                  <a:pt x="13" y="14"/>
                  <a:pt x="13" y="13"/>
                </a:cubicBezTo>
                <a:cubicBezTo>
                  <a:pt x="13" y="13"/>
                  <a:pt x="14" y="13"/>
                  <a:pt x="14" y="13"/>
                </a:cubicBezTo>
                <a:close/>
                <a:moveTo>
                  <a:pt x="48" y="0"/>
                </a:moveTo>
                <a:cubicBezTo>
                  <a:pt x="48" y="0"/>
                  <a:pt x="48" y="0"/>
                  <a:pt x="48" y="0"/>
                </a:cubicBezTo>
                <a:cubicBezTo>
                  <a:pt x="2" y="0"/>
                  <a:pt x="2" y="0"/>
                  <a:pt x="2" y="0"/>
                </a:cubicBezTo>
                <a:cubicBezTo>
                  <a:pt x="1" y="0"/>
                  <a:pt x="0" y="1"/>
                  <a:pt x="0" y="2"/>
                </a:cubicBezTo>
                <a:cubicBezTo>
                  <a:pt x="0" y="48"/>
                  <a:pt x="0" y="48"/>
                  <a:pt x="0" y="48"/>
                </a:cubicBezTo>
                <a:cubicBezTo>
                  <a:pt x="0" y="49"/>
                  <a:pt x="1" y="50"/>
                  <a:pt x="2" y="50"/>
                </a:cubicBezTo>
                <a:cubicBezTo>
                  <a:pt x="48" y="50"/>
                  <a:pt x="48" y="50"/>
                  <a:pt x="48" y="50"/>
                </a:cubicBezTo>
                <a:cubicBezTo>
                  <a:pt x="49" y="50"/>
                  <a:pt x="50" y="49"/>
                  <a:pt x="50" y="48"/>
                </a:cubicBezTo>
                <a:cubicBezTo>
                  <a:pt x="50" y="2"/>
                  <a:pt x="50" y="2"/>
                  <a:pt x="50" y="2"/>
                </a:cubicBezTo>
                <a:cubicBezTo>
                  <a:pt x="50" y="1"/>
                  <a:pt x="49" y="0"/>
                  <a:pt x="48" y="0"/>
                </a:cubicBezTo>
                <a:close/>
                <a:moveTo>
                  <a:pt x="46" y="46"/>
                </a:moveTo>
                <a:cubicBezTo>
                  <a:pt x="46" y="46"/>
                  <a:pt x="46" y="46"/>
                  <a:pt x="46" y="46"/>
                </a:cubicBezTo>
                <a:cubicBezTo>
                  <a:pt x="4" y="46"/>
                  <a:pt x="4" y="46"/>
                  <a:pt x="4" y="46"/>
                </a:cubicBezTo>
                <a:cubicBezTo>
                  <a:pt x="4" y="27"/>
                  <a:pt x="4" y="27"/>
                  <a:pt x="4" y="27"/>
                </a:cubicBezTo>
                <a:cubicBezTo>
                  <a:pt x="46" y="27"/>
                  <a:pt x="46" y="27"/>
                  <a:pt x="46" y="27"/>
                </a:cubicBezTo>
                <a:cubicBezTo>
                  <a:pt x="46" y="46"/>
                  <a:pt x="46" y="46"/>
                  <a:pt x="46" y="46"/>
                </a:cubicBezTo>
                <a:close/>
                <a:moveTo>
                  <a:pt x="46" y="23"/>
                </a:moveTo>
                <a:cubicBezTo>
                  <a:pt x="46" y="23"/>
                  <a:pt x="46" y="23"/>
                  <a:pt x="46" y="23"/>
                </a:cubicBezTo>
                <a:cubicBezTo>
                  <a:pt x="4" y="23"/>
                  <a:pt x="4" y="23"/>
                  <a:pt x="4" y="23"/>
                </a:cubicBezTo>
                <a:cubicBezTo>
                  <a:pt x="4" y="4"/>
                  <a:pt x="4" y="4"/>
                  <a:pt x="4" y="4"/>
                </a:cubicBezTo>
                <a:cubicBezTo>
                  <a:pt x="46" y="4"/>
                  <a:pt x="46" y="4"/>
                  <a:pt x="46" y="4"/>
                </a:cubicBezTo>
                <a:cubicBezTo>
                  <a:pt x="46" y="23"/>
                  <a:pt x="46" y="23"/>
                  <a:pt x="46" y="23"/>
                </a:cubicBezTo>
                <a:close/>
                <a:moveTo>
                  <a:pt x="14" y="40"/>
                </a:moveTo>
                <a:cubicBezTo>
                  <a:pt x="14" y="40"/>
                  <a:pt x="14" y="40"/>
                  <a:pt x="14" y="40"/>
                </a:cubicBezTo>
                <a:cubicBezTo>
                  <a:pt x="15" y="40"/>
                  <a:pt x="16" y="40"/>
                  <a:pt x="17" y="39"/>
                </a:cubicBezTo>
                <a:cubicBezTo>
                  <a:pt x="17" y="39"/>
                  <a:pt x="17" y="39"/>
                  <a:pt x="17" y="39"/>
                </a:cubicBezTo>
                <a:cubicBezTo>
                  <a:pt x="17" y="39"/>
                  <a:pt x="17" y="38"/>
                  <a:pt x="18" y="38"/>
                </a:cubicBezTo>
                <a:cubicBezTo>
                  <a:pt x="32" y="38"/>
                  <a:pt x="32" y="38"/>
                  <a:pt x="32" y="38"/>
                </a:cubicBezTo>
                <a:cubicBezTo>
                  <a:pt x="32" y="38"/>
                  <a:pt x="32" y="39"/>
                  <a:pt x="33" y="39"/>
                </a:cubicBezTo>
                <a:cubicBezTo>
                  <a:pt x="33" y="40"/>
                  <a:pt x="34" y="40"/>
                  <a:pt x="35" y="40"/>
                </a:cubicBezTo>
                <a:cubicBezTo>
                  <a:pt x="36" y="40"/>
                  <a:pt x="37" y="40"/>
                  <a:pt x="37" y="39"/>
                </a:cubicBezTo>
                <a:cubicBezTo>
                  <a:pt x="38" y="39"/>
                  <a:pt x="38" y="39"/>
                  <a:pt x="38" y="39"/>
                </a:cubicBezTo>
                <a:cubicBezTo>
                  <a:pt x="38" y="38"/>
                  <a:pt x="39" y="38"/>
                  <a:pt x="39" y="37"/>
                </a:cubicBezTo>
                <a:cubicBezTo>
                  <a:pt x="39" y="36"/>
                  <a:pt x="38" y="35"/>
                  <a:pt x="38" y="34"/>
                </a:cubicBezTo>
                <a:cubicBezTo>
                  <a:pt x="37" y="34"/>
                  <a:pt x="36" y="33"/>
                  <a:pt x="35" y="33"/>
                </a:cubicBezTo>
                <a:cubicBezTo>
                  <a:pt x="34" y="33"/>
                  <a:pt x="33" y="34"/>
                  <a:pt x="33" y="34"/>
                </a:cubicBezTo>
                <a:cubicBezTo>
                  <a:pt x="32" y="35"/>
                  <a:pt x="32" y="35"/>
                  <a:pt x="32" y="35"/>
                </a:cubicBezTo>
                <a:cubicBezTo>
                  <a:pt x="18" y="35"/>
                  <a:pt x="18" y="35"/>
                  <a:pt x="18" y="35"/>
                </a:cubicBezTo>
                <a:cubicBezTo>
                  <a:pt x="17" y="35"/>
                  <a:pt x="17" y="35"/>
                  <a:pt x="17" y="34"/>
                </a:cubicBezTo>
                <a:cubicBezTo>
                  <a:pt x="17" y="34"/>
                  <a:pt x="17" y="34"/>
                  <a:pt x="17" y="34"/>
                </a:cubicBezTo>
                <a:cubicBezTo>
                  <a:pt x="16" y="34"/>
                  <a:pt x="15" y="33"/>
                  <a:pt x="14" y="33"/>
                </a:cubicBezTo>
                <a:cubicBezTo>
                  <a:pt x="14" y="33"/>
                  <a:pt x="13" y="34"/>
                  <a:pt x="12" y="34"/>
                </a:cubicBezTo>
                <a:cubicBezTo>
                  <a:pt x="12" y="35"/>
                  <a:pt x="11" y="36"/>
                  <a:pt x="11" y="37"/>
                </a:cubicBezTo>
                <a:cubicBezTo>
                  <a:pt x="11" y="38"/>
                  <a:pt x="12" y="38"/>
                  <a:pt x="12" y="39"/>
                </a:cubicBezTo>
                <a:cubicBezTo>
                  <a:pt x="13" y="40"/>
                  <a:pt x="14" y="40"/>
                  <a:pt x="14" y="40"/>
                </a:cubicBezTo>
                <a:close/>
                <a:moveTo>
                  <a:pt x="34" y="36"/>
                </a:moveTo>
                <a:cubicBezTo>
                  <a:pt x="34" y="36"/>
                  <a:pt x="34" y="36"/>
                  <a:pt x="34" y="36"/>
                </a:cubicBezTo>
                <a:cubicBezTo>
                  <a:pt x="35" y="36"/>
                  <a:pt x="35" y="36"/>
                  <a:pt x="35" y="36"/>
                </a:cubicBezTo>
                <a:cubicBezTo>
                  <a:pt x="35" y="36"/>
                  <a:pt x="36" y="36"/>
                  <a:pt x="36" y="36"/>
                </a:cubicBezTo>
                <a:cubicBezTo>
                  <a:pt x="36" y="36"/>
                  <a:pt x="36" y="36"/>
                  <a:pt x="36" y="36"/>
                </a:cubicBezTo>
                <a:cubicBezTo>
                  <a:pt x="36" y="36"/>
                  <a:pt x="36" y="36"/>
                  <a:pt x="36" y="36"/>
                </a:cubicBezTo>
                <a:cubicBezTo>
                  <a:pt x="36" y="36"/>
                  <a:pt x="36" y="36"/>
                  <a:pt x="36" y="37"/>
                </a:cubicBezTo>
                <a:cubicBezTo>
                  <a:pt x="36" y="37"/>
                  <a:pt x="36" y="37"/>
                  <a:pt x="36" y="37"/>
                </a:cubicBezTo>
                <a:cubicBezTo>
                  <a:pt x="36" y="37"/>
                  <a:pt x="36" y="37"/>
                  <a:pt x="36" y="37"/>
                </a:cubicBezTo>
                <a:cubicBezTo>
                  <a:pt x="36" y="38"/>
                  <a:pt x="35" y="38"/>
                  <a:pt x="35" y="38"/>
                </a:cubicBezTo>
                <a:cubicBezTo>
                  <a:pt x="35" y="38"/>
                  <a:pt x="35" y="38"/>
                  <a:pt x="34" y="37"/>
                </a:cubicBezTo>
                <a:cubicBezTo>
                  <a:pt x="34" y="37"/>
                  <a:pt x="34" y="37"/>
                  <a:pt x="34" y="37"/>
                </a:cubicBezTo>
                <a:cubicBezTo>
                  <a:pt x="34" y="36"/>
                  <a:pt x="34" y="36"/>
                  <a:pt x="34" y="36"/>
                </a:cubicBezTo>
                <a:close/>
                <a:moveTo>
                  <a:pt x="14" y="36"/>
                </a:moveTo>
                <a:cubicBezTo>
                  <a:pt x="14" y="36"/>
                  <a:pt x="14" y="36"/>
                  <a:pt x="14" y="36"/>
                </a:cubicBezTo>
                <a:cubicBezTo>
                  <a:pt x="14" y="36"/>
                  <a:pt x="14" y="36"/>
                  <a:pt x="14" y="36"/>
                </a:cubicBezTo>
                <a:cubicBezTo>
                  <a:pt x="15" y="36"/>
                  <a:pt x="15" y="36"/>
                  <a:pt x="15" y="36"/>
                </a:cubicBezTo>
                <a:cubicBezTo>
                  <a:pt x="15" y="36"/>
                  <a:pt x="16" y="36"/>
                  <a:pt x="16" y="37"/>
                </a:cubicBezTo>
                <a:cubicBezTo>
                  <a:pt x="16" y="37"/>
                  <a:pt x="15" y="37"/>
                  <a:pt x="15" y="37"/>
                </a:cubicBezTo>
                <a:cubicBezTo>
                  <a:pt x="15" y="37"/>
                  <a:pt x="15" y="37"/>
                  <a:pt x="15" y="37"/>
                </a:cubicBezTo>
                <a:cubicBezTo>
                  <a:pt x="15" y="38"/>
                  <a:pt x="15" y="38"/>
                  <a:pt x="14" y="38"/>
                </a:cubicBezTo>
                <a:cubicBezTo>
                  <a:pt x="14" y="38"/>
                  <a:pt x="14" y="38"/>
                  <a:pt x="14" y="37"/>
                </a:cubicBezTo>
                <a:cubicBezTo>
                  <a:pt x="14" y="37"/>
                  <a:pt x="13" y="37"/>
                  <a:pt x="13" y="37"/>
                </a:cubicBezTo>
                <a:cubicBezTo>
                  <a:pt x="13" y="36"/>
                  <a:pt x="14" y="36"/>
                  <a:pt x="14"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8" name="Freeform 126"/>
          <p:cNvSpPr>
            <a:spLocks noEditPoints="1"/>
          </p:cNvSpPr>
          <p:nvPr/>
        </p:nvSpPr>
        <p:spPr bwMode="auto">
          <a:xfrm>
            <a:off x="4664075" y="2443163"/>
            <a:ext cx="142875" cy="158750"/>
          </a:xfrm>
          <a:custGeom>
            <a:avLst/>
            <a:gdLst>
              <a:gd name="T0" fmla="*/ 23 w 45"/>
              <a:gd name="T1" fmla="*/ 0 h 50"/>
              <a:gd name="T2" fmla="*/ 44 w 45"/>
              <a:gd name="T3" fmla="*/ 11 h 50"/>
              <a:gd name="T4" fmla="*/ 45 w 45"/>
              <a:gd name="T5" fmla="*/ 12 h 50"/>
              <a:gd name="T6" fmla="*/ 45 w 45"/>
              <a:gd name="T7" fmla="*/ 12 h 50"/>
              <a:gd name="T8" fmla="*/ 45 w 45"/>
              <a:gd name="T9" fmla="*/ 38 h 50"/>
              <a:gd name="T10" fmla="*/ 44 w 45"/>
              <a:gd name="T11" fmla="*/ 40 h 50"/>
              <a:gd name="T12" fmla="*/ 23 w 45"/>
              <a:gd name="T13" fmla="*/ 50 h 50"/>
              <a:gd name="T14" fmla="*/ 22 w 45"/>
              <a:gd name="T15" fmla="*/ 50 h 50"/>
              <a:gd name="T16" fmla="*/ 1 w 45"/>
              <a:gd name="T17" fmla="*/ 40 h 50"/>
              <a:gd name="T18" fmla="*/ 0 w 45"/>
              <a:gd name="T19" fmla="*/ 38 h 50"/>
              <a:gd name="T20" fmla="*/ 0 w 45"/>
              <a:gd name="T21" fmla="*/ 38 h 50"/>
              <a:gd name="T22" fmla="*/ 0 w 45"/>
              <a:gd name="T23" fmla="*/ 12 h 50"/>
              <a:gd name="T24" fmla="*/ 1 w 45"/>
              <a:gd name="T25" fmla="*/ 11 h 50"/>
              <a:gd name="T26" fmla="*/ 22 w 45"/>
              <a:gd name="T27" fmla="*/ 0 h 50"/>
              <a:gd name="T28" fmla="*/ 23 w 45"/>
              <a:gd name="T29" fmla="*/ 0 h 50"/>
              <a:gd name="T30" fmla="*/ 5 w 45"/>
              <a:gd name="T31" fmla="*/ 13 h 50"/>
              <a:gd name="T32" fmla="*/ 5 w 45"/>
              <a:gd name="T33" fmla="*/ 13 h 50"/>
              <a:gd name="T34" fmla="*/ 22 w 45"/>
              <a:gd name="T35" fmla="*/ 21 h 50"/>
              <a:gd name="T36" fmla="*/ 40 w 45"/>
              <a:gd name="T37" fmla="*/ 13 h 50"/>
              <a:gd name="T38" fmla="*/ 22 w 45"/>
              <a:gd name="T39" fmla="*/ 4 h 50"/>
              <a:gd name="T40" fmla="*/ 5 w 45"/>
              <a:gd name="T41" fmla="*/ 13 h 50"/>
              <a:gd name="T42" fmla="*/ 4 w 45"/>
              <a:gd name="T43" fmla="*/ 15 h 50"/>
              <a:gd name="T44" fmla="*/ 4 w 45"/>
              <a:gd name="T45" fmla="*/ 15 h 50"/>
              <a:gd name="T46" fmla="*/ 4 w 45"/>
              <a:gd name="T47" fmla="*/ 37 h 50"/>
              <a:gd name="T48" fmla="*/ 21 w 45"/>
              <a:gd name="T49" fmla="*/ 46 h 50"/>
              <a:gd name="T50" fmla="*/ 21 w 45"/>
              <a:gd name="T51" fmla="*/ 23 h 50"/>
              <a:gd name="T52" fmla="*/ 4 w 45"/>
              <a:gd name="T53" fmla="*/ 15 h 50"/>
              <a:gd name="T54" fmla="*/ 24 w 45"/>
              <a:gd name="T55" fmla="*/ 46 h 50"/>
              <a:gd name="T56" fmla="*/ 24 w 45"/>
              <a:gd name="T57" fmla="*/ 46 h 50"/>
              <a:gd name="T58" fmla="*/ 41 w 45"/>
              <a:gd name="T59" fmla="*/ 37 h 50"/>
              <a:gd name="T60" fmla="*/ 41 w 45"/>
              <a:gd name="T61" fmla="*/ 15 h 50"/>
              <a:gd name="T62" fmla="*/ 24 w 45"/>
              <a:gd name="T63" fmla="*/ 23 h 50"/>
              <a:gd name="T64" fmla="*/ 24 w 45"/>
              <a:gd name="T65"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0">
                <a:moveTo>
                  <a:pt x="23" y="0"/>
                </a:moveTo>
                <a:cubicBezTo>
                  <a:pt x="44" y="11"/>
                  <a:pt x="44" y="11"/>
                  <a:pt x="44" y="11"/>
                </a:cubicBezTo>
                <a:cubicBezTo>
                  <a:pt x="45" y="11"/>
                  <a:pt x="45" y="12"/>
                  <a:pt x="45" y="12"/>
                </a:cubicBezTo>
                <a:cubicBezTo>
                  <a:pt x="45" y="12"/>
                  <a:pt x="45" y="12"/>
                  <a:pt x="45" y="12"/>
                </a:cubicBezTo>
                <a:cubicBezTo>
                  <a:pt x="45" y="38"/>
                  <a:pt x="45" y="38"/>
                  <a:pt x="45" y="38"/>
                </a:cubicBezTo>
                <a:cubicBezTo>
                  <a:pt x="45" y="39"/>
                  <a:pt x="44" y="40"/>
                  <a:pt x="44" y="40"/>
                </a:cubicBezTo>
                <a:cubicBezTo>
                  <a:pt x="23" y="50"/>
                  <a:pt x="23" y="50"/>
                  <a:pt x="23" y="50"/>
                </a:cubicBezTo>
                <a:cubicBezTo>
                  <a:pt x="23" y="50"/>
                  <a:pt x="22" y="50"/>
                  <a:pt x="22" y="50"/>
                </a:cubicBezTo>
                <a:cubicBezTo>
                  <a:pt x="1" y="40"/>
                  <a:pt x="1" y="40"/>
                  <a:pt x="1" y="40"/>
                </a:cubicBezTo>
                <a:cubicBezTo>
                  <a:pt x="0" y="40"/>
                  <a:pt x="0" y="39"/>
                  <a:pt x="0" y="38"/>
                </a:cubicBezTo>
                <a:cubicBezTo>
                  <a:pt x="0" y="38"/>
                  <a:pt x="0" y="38"/>
                  <a:pt x="0" y="38"/>
                </a:cubicBezTo>
                <a:cubicBezTo>
                  <a:pt x="0" y="12"/>
                  <a:pt x="0" y="12"/>
                  <a:pt x="0" y="12"/>
                </a:cubicBezTo>
                <a:cubicBezTo>
                  <a:pt x="0" y="12"/>
                  <a:pt x="1" y="11"/>
                  <a:pt x="1" y="11"/>
                </a:cubicBezTo>
                <a:cubicBezTo>
                  <a:pt x="22" y="0"/>
                  <a:pt x="22" y="0"/>
                  <a:pt x="22" y="0"/>
                </a:cubicBezTo>
                <a:cubicBezTo>
                  <a:pt x="22" y="0"/>
                  <a:pt x="23" y="0"/>
                  <a:pt x="23" y="0"/>
                </a:cubicBezTo>
                <a:close/>
                <a:moveTo>
                  <a:pt x="5" y="13"/>
                </a:moveTo>
                <a:cubicBezTo>
                  <a:pt x="5" y="13"/>
                  <a:pt x="5" y="13"/>
                  <a:pt x="5" y="13"/>
                </a:cubicBezTo>
                <a:cubicBezTo>
                  <a:pt x="22" y="21"/>
                  <a:pt x="22" y="21"/>
                  <a:pt x="22" y="21"/>
                </a:cubicBezTo>
                <a:cubicBezTo>
                  <a:pt x="35" y="15"/>
                  <a:pt x="22" y="21"/>
                  <a:pt x="40" y="13"/>
                </a:cubicBezTo>
                <a:cubicBezTo>
                  <a:pt x="22" y="4"/>
                  <a:pt x="22" y="4"/>
                  <a:pt x="22" y="4"/>
                </a:cubicBezTo>
                <a:cubicBezTo>
                  <a:pt x="11" y="10"/>
                  <a:pt x="26" y="3"/>
                  <a:pt x="5" y="13"/>
                </a:cubicBezTo>
                <a:close/>
                <a:moveTo>
                  <a:pt x="4" y="15"/>
                </a:moveTo>
                <a:cubicBezTo>
                  <a:pt x="4" y="15"/>
                  <a:pt x="4" y="15"/>
                  <a:pt x="4" y="15"/>
                </a:cubicBezTo>
                <a:cubicBezTo>
                  <a:pt x="4" y="37"/>
                  <a:pt x="4" y="37"/>
                  <a:pt x="4" y="37"/>
                </a:cubicBezTo>
                <a:cubicBezTo>
                  <a:pt x="21" y="46"/>
                  <a:pt x="21" y="46"/>
                  <a:pt x="21" y="46"/>
                </a:cubicBezTo>
                <a:cubicBezTo>
                  <a:pt x="21" y="23"/>
                  <a:pt x="21" y="23"/>
                  <a:pt x="21" y="23"/>
                </a:cubicBezTo>
                <a:cubicBezTo>
                  <a:pt x="4" y="15"/>
                  <a:pt x="4" y="15"/>
                  <a:pt x="4" y="15"/>
                </a:cubicBezTo>
                <a:close/>
                <a:moveTo>
                  <a:pt x="24" y="46"/>
                </a:moveTo>
                <a:cubicBezTo>
                  <a:pt x="24" y="46"/>
                  <a:pt x="24" y="46"/>
                  <a:pt x="24" y="46"/>
                </a:cubicBezTo>
                <a:cubicBezTo>
                  <a:pt x="41" y="37"/>
                  <a:pt x="41" y="37"/>
                  <a:pt x="41" y="37"/>
                </a:cubicBezTo>
                <a:cubicBezTo>
                  <a:pt x="41" y="15"/>
                  <a:pt x="41" y="15"/>
                  <a:pt x="41" y="15"/>
                </a:cubicBezTo>
                <a:cubicBezTo>
                  <a:pt x="35" y="18"/>
                  <a:pt x="29" y="21"/>
                  <a:pt x="24" y="23"/>
                </a:cubicBezTo>
                <a:cubicBezTo>
                  <a:pt x="24" y="46"/>
                  <a:pt x="24" y="46"/>
                  <a:pt x="24"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39" name="Freeform 127"/>
          <p:cNvSpPr>
            <a:spLocks noEditPoints="1"/>
          </p:cNvSpPr>
          <p:nvPr/>
        </p:nvSpPr>
        <p:spPr bwMode="auto">
          <a:xfrm>
            <a:off x="6329363" y="1809750"/>
            <a:ext cx="152400" cy="152400"/>
          </a:xfrm>
          <a:custGeom>
            <a:avLst/>
            <a:gdLst>
              <a:gd name="T0" fmla="*/ 2 w 48"/>
              <a:gd name="T1" fmla="*/ 0 h 48"/>
              <a:gd name="T2" fmla="*/ 19 w 48"/>
              <a:gd name="T3" fmla="*/ 2 h 48"/>
              <a:gd name="T4" fmla="*/ 19 w 48"/>
              <a:gd name="T5" fmla="*/ 29 h 48"/>
              <a:gd name="T6" fmla="*/ 48 w 48"/>
              <a:gd name="T7" fmla="*/ 31 h 48"/>
              <a:gd name="T8" fmla="*/ 48 w 48"/>
              <a:gd name="T9" fmla="*/ 46 h 48"/>
              <a:gd name="T10" fmla="*/ 46 w 48"/>
              <a:gd name="T11" fmla="*/ 48 h 48"/>
              <a:gd name="T12" fmla="*/ 0 w 48"/>
              <a:gd name="T13" fmla="*/ 46 h 48"/>
              <a:gd name="T14" fmla="*/ 0 w 48"/>
              <a:gd name="T15" fmla="*/ 2 h 48"/>
              <a:gd name="T16" fmla="*/ 10 w 48"/>
              <a:gd name="T17" fmla="*/ 28 h 48"/>
              <a:gd name="T18" fmla="*/ 9 w 48"/>
              <a:gd name="T19" fmla="*/ 27 h 48"/>
              <a:gd name="T20" fmla="*/ 15 w 48"/>
              <a:gd name="T21" fmla="*/ 26 h 48"/>
              <a:gd name="T22" fmla="*/ 12 w 48"/>
              <a:gd name="T23" fmla="*/ 24 h 48"/>
              <a:gd name="T24" fmla="*/ 12 w 48"/>
              <a:gd name="T25" fmla="*/ 21 h 48"/>
              <a:gd name="T26" fmla="*/ 15 w 48"/>
              <a:gd name="T27" fmla="*/ 19 h 48"/>
              <a:gd name="T28" fmla="*/ 9 w 48"/>
              <a:gd name="T29" fmla="*/ 18 h 48"/>
              <a:gd name="T30" fmla="*/ 15 w 48"/>
              <a:gd name="T31" fmla="*/ 16 h 48"/>
              <a:gd name="T32" fmla="*/ 12 w 48"/>
              <a:gd name="T33" fmla="*/ 14 h 48"/>
              <a:gd name="T34" fmla="*/ 12 w 48"/>
              <a:gd name="T35" fmla="*/ 12 h 48"/>
              <a:gd name="T36" fmla="*/ 15 w 48"/>
              <a:gd name="T37" fmla="*/ 9 h 48"/>
              <a:gd name="T38" fmla="*/ 9 w 48"/>
              <a:gd name="T39" fmla="*/ 8 h 48"/>
              <a:gd name="T40" fmla="*/ 15 w 48"/>
              <a:gd name="T41" fmla="*/ 7 h 48"/>
              <a:gd name="T42" fmla="*/ 4 w 48"/>
              <a:gd name="T43" fmla="*/ 4 h 48"/>
              <a:gd name="T44" fmla="*/ 44 w 48"/>
              <a:gd name="T45" fmla="*/ 44 h 48"/>
              <a:gd name="T46" fmla="*/ 41 w 48"/>
              <a:gd name="T47" fmla="*/ 33 h 48"/>
              <a:gd name="T48" fmla="*/ 40 w 48"/>
              <a:gd name="T49" fmla="*/ 39 h 48"/>
              <a:gd name="T50" fmla="*/ 39 w 48"/>
              <a:gd name="T51" fmla="*/ 33 h 48"/>
              <a:gd name="T52" fmla="*/ 37 w 48"/>
              <a:gd name="T53" fmla="*/ 36 h 48"/>
              <a:gd name="T54" fmla="*/ 34 w 48"/>
              <a:gd name="T55" fmla="*/ 36 h 48"/>
              <a:gd name="T56" fmla="*/ 32 w 48"/>
              <a:gd name="T57" fmla="*/ 33 h 48"/>
              <a:gd name="T58" fmla="*/ 31 w 48"/>
              <a:gd name="T59" fmla="*/ 39 h 48"/>
              <a:gd name="T60" fmla="*/ 29 w 48"/>
              <a:gd name="T61" fmla="*/ 33 h 48"/>
              <a:gd name="T62" fmla="*/ 27 w 48"/>
              <a:gd name="T63" fmla="*/ 36 h 48"/>
              <a:gd name="T64" fmla="*/ 25 w 48"/>
              <a:gd name="T65" fmla="*/ 36 h 48"/>
              <a:gd name="T66" fmla="*/ 22 w 48"/>
              <a:gd name="T67" fmla="*/ 33 h 48"/>
              <a:gd name="T68" fmla="*/ 21 w 48"/>
              <a:gd name="T69" fmla="*/ 39 h 48"/>
              <a:gd name="T70" fmla="*/ 20 w 48"/>
              <a:gd name="T71" fmla="*/ 33 h 48"/>
              <a:gd name="T72" fmla="*/ 17 w 48"/>
              <a:gd name="T73" fmla="*/ 33 h 48"/>
              <a:gd name="T74" fmla="*/ 15 w 48"/>
              <a:gd name="T75"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8">
                <a:moveTo>
                  <a:pt x="2" y="0"/>
                </a:moveTo>
                <a:cubicBezTo>
                  <a:pt x="2" y="0"/>
                  <a:pt x="2" y="0"/>
                  <a:pt x="2" y="0"/>
                </a:cubicBezTo>
                <a:cubicBezTo>
                  <a:pt x="17" y="0"/>
                  <a:pt x="17" y="0"/>
                  <a:pt x="17" y="0"/>
                </a:cubicBezTo>
                <a:cubicBezTo>
                  <a:pt x="18" y="0"/>
                  <a:pt x="19" y="1"/>
                  <a:pt x="19" y="2"/>
                </a:cubicBezTo>
                <a:cubicBezTo>
                  <a:pt x="19" y="2"/>
                  <a:pt x="19" y="2"/>
                  <a:pt x="19" y="2"/>
                </a:cubicBezTo>
                <a:cubicBezTo>
                  <a:pt x="19" y="29"/>
                  <a:pt x="19" y="29"/>
                  <a:pt x="19" y="29"/>
                </a:cubicBezTo>
                <a:cubicBezTo>
                  <a:pt x="46" y="29"/>
                  <a:pt x="46" y="29"/>
                  <a:pt x="46" y="29"/>
                </a:cubicBezTo>
                <a:cubicBezTo>
                  <a:pt x="47" y="29"/>
                  <a:pt x="48" y="30"/>
                  <a:pt x="48" y="31"/>
                </a:cubicBezTo>
                <a:cubicBezTo>
                  <a:pt x="48" y="31"/>
                  <a:pt x="48" y="31"/>
                  <a:pt x="48" y="31"/>
                </a:cubicBezTo>
                <a:cubicBezTo>
                  <a:pt x="48" y="46"/>
                  <a:pt x="48" y="46"/>
                  <a:pt x="48" y="46"/>
                </a:cubicBezTo>
                <a:cubicBezTo>
                  <a:pt x="48" y="47"/>
                  <a:pt x="47" y="48"/>
                  <a:pt x="46" y="48"/>
                </a:cubicBezTo>
                <a:cubicBezTo>
                  <a:pt x="46" y="48"/>
                  <a:pt x="46" y="48"/>
                  <a:pt x="46" y="48"/>
                </a:cubicBezTo>
                <a:cubicBezTo>
                  <a:pt x="2" y="48"/>
                  <a:pt x="2" y="48"/>
                  <a:pt x="2" y="48"/>
                </a:cubicBezTo>
                <a:cubicBezTo>
                  <a:pt x="1" y="48"/>
                  <a:pt x="0" y="47"/>
                  <a:pt x="0" y="46"/>
                </a:cubicBezTo>
                <a:cubicBezTo>
                  <a:pt x="0" y="46"/>
                  <a:pt x="0" y="46"/>
                  <a:pt x="0" y="46"/>
                </a:cubicBezTo>
                <a:cubicBezTo>
                  <a:pt x="0" y="2"/>
                  <a:pt x="0" y="2"/>
                  <a:pt x="0" y="2"/>
                </a:cubicBezTo>
                <a:cubicBezTo>
                  <a:pt x="0" y="1"/>
                  <a:pt x="1" y="0"/>
                  <a:pt x="2" y="0"/>
                </a:cubicBezTo>
                <a:close/>
                <a:moveTo>
                  <a:pt x="10" y="28"/>
                </a:moveTo>
                <a:cubicBezTo>
                  <a:pt x="10" y="28"/>
                  <a:pt x="10" y="28"/>
                  <a:pt x="10" y="28"/>
                </a:cubicBezTo>
                <a:cubicBezTo>
                  <a:pt x="9" y="28"/>
                  <a:pt x="9" y="28"/>
                  <a:pt x="9" y="27"/>
                </a:cubicBezTo>
                <a:cubicBezTo>
                  <a:pt x="9" y="27"/>
                  <a:pt x="9" y="26"/>
                  <a:pt x="10" y="26"/>
                </a:cubicBezTo>
                <a:cubicBezTo>
                  <a:pt x="15" y="26"/>
                  <a:pt x="15" y="26"/>
                  <a:pt x="15" y="26"/>
                </a:cubicBezTo>
                <a:cubicBezTo>
                  <a:pt x="15" y="24"/>
                  <a:pt x="15" y="24"/>
                  <a:pt x="15" y="24"/>
                </a:cubicBezTo>
                <a:cubicBezTo>
                  <a:pt x="12" y="24"/>
                  <a:pt x="12" y="24"/>
                  <a:pt x="12" y="24"/>
                </a:cubicBezTo>
                <a:cubicBezTo>
                  <a:pt x="12" y="24"/>
                  <a:pt x="11" y="23"/>
                  <a:pt x="11" y="22"/>
                </a:cubicBezTo>
                <a:cubicBezTo>
                  <a:pt x="11" y="22"/>
                  <a:pt x="12" y="21"/>
                  <a:pt x="12" y="21"/>
                </a:cubicBezTo>
                <a:cubicBezTo>
                  <a:pt x="15" y="21"/>
                  <a:pt x="15" y="21"/>
                  <a:pt x="15" y="21"/>
                </a:cubicBezTo>
                <a:cubicBezTo>
                  <a:pt x="15" y="19"/>
                  <a:pt x="15" y="19"/>
                  <a:pt x="15" y="19"/>
                </a:cubicBezTo>
                <a:cubicBezTo>
                  <a:pt x="10" y="19"/>
                  <a:pt x="10" y="19"/>
                  <a:pt x="10" y="19"/>
                </a:cubicBezTo>
                <a:cubicBezTo>
                  <a:pt x="9" y="19"/>
                  <a:pt x="9" y="18"/>
                  <a:pt x="9" y="18"/>
                </a:cubicBezTo>
                <a:cubicBezTo>
                  <a:pt x="9" y="17"/>
                  <a:pt x="9" y="16"/>
                  <a:pt x="10" y="16"/>
                </a:cubicBezTo>
                <a:cubicBezTo>
                  <a:pt x="15" y="16"/>
                  <a:pt x="15" y="16"/>
                  <a:pt x="15" y="16"/>
                </a:cubicBezTo>
                <a:cubicBezTo>
                  <a:pt x="15" y="14"/>
                  <a:pt x="15" y="14"/>
                  <a:pt x="15" y="14"/>
                </a:cubicBezTo>
                <a:cubicBezTo>
                  <a:pt x="12" y="14"/>
                  <a:pt x="12" y="14"/>
                  <a:pt x="12" y="14"/>
                </a:cubicBezTo>
                <a:cubicBezTo>
                  <a:pt x="12" y="14"/>
                  <a:pt x="11" y="13"/>
                  <a:pt x="11" y="13"/>
                </a:cubicBezTo>
                <a:cubicBezTo>
                  <a:pt x="11" y="12"/>
                  <a:pt x="12" y="12"/>
                  <a:pt x="12" y="12"/>
                </a:cubicBezTo>
                <a:cubicBezTo>
                  <a:pt x="15" y="12"/>
                  <a:pt x="15" y="12"/>
                  <a:pt x="15" y="12"/>
                </a:cubicBezTo>
                <a:cubicBezTo>
                  <a:pt x="15" y="9"/>
                  <a:pt x="15" y="9"/>
                  <a:pt x="15" y="9"/>
                </a:cubicBezTo>
                <a:cubicBezTo>
                  <a:pt x="10" y="9"/>
                  <a:pt x="10" y="9"/>
                  <a:pt x="10" y="9"/>
                </a:cubicBezTo>
                <a:cubicBezTo>
                  <a:pt x="9" y="9"/>
                  <a:pt x="9" y="9"/>
                  <a:pt x="9" y="8"/>
                </a:cubicBezTo>
                <a:cubicBezTo>
                  <a:pt x="9" y="7"/>
                  <a:pt x="9" y="7"/>
                  <a:pt x="10" y="7"/>
                </a:cubicBezTo>
                <a:cubicBezTo>
                  <a:pt x="15" y="7"/>
                  <a:pt x="15" y="7"/>
                  <a:pt x="15" y="7"/>
                </a:cubicBezTo>
                <a:cubicBezTo>
                  <a:pt x="15" y="4"/>
                  <a:pt x="15" y="4"/>
                  <a:pt x="15" y="4"/>
                </a:cubicBezTo>
                <a:cubicBezTo>
                  <a:pt x="4" y="4"/>
                  <a:pt x="4" y="4"/>
                  <a:pt x="4" y="4"/>
                </a:cubicBezTo>
                <a:cubicBezTo>
                  <a:pt x="4" y="44"/>
                  <a:pt x="4" y="44"/>
                  <a:pt x="4" y="44"/>
                </a:cubicBezTo>
                <a:cubicBezTo>
                  <a:pt x="44" y="44"/>
                  <a:pt x="44" y="44"/>
                  <a:pt x="44" y="44"/>
                </a:cubicBezTo>
                <a:cubicBezTo>
                  <a:pt x="44" y="33"/>
                  <a:pt x="44" y="33"/>
                  <a:pt x="44" y="33"/>
                </a:cubicBezTo>
                <a:cubicBezTo>
                  <a:pt x="41" y="33"/>
                  <a:pt x="41" y="33"/>
                  <a:pt x="41" y="33"/>
                </a:cubicBezTo>
                <a:cubicBezTo>
                  <a:pt x="41" y="38"/>
                  <a:pt x="41" y="38"/>
                  <a:pt x="41" y="38"/>
                </a:cubicBezTo>
                <a:cubicBezTo>
                  <a:pt x="41" y="39"/>
                  <a:pt x="41" y="39"/>
                  <a:pt x="40" y="39"/>
                </a:cubicBezTo>
                <a:cubicBezTo>
                  <a:pt x="40" y="39"/>
                  <a:pt x="39" y="39"/>
                  <a:pt x="39" y="38"/>
                </a:cubicBezTo>
                <a:cubicBezTo>
                  <a:pt x="39" y="33"/>
                  <a:pt x="39" y="33"/>
                  <a:pt x="39" y="33"/>
                </a:cubicBezTo>
                <a:cubicBezTo>
                  <a:pt x="37" y="33"/>
                  <a:pt x="37" y="33"/>
                  <a:pt x="37" y="33"/>
                </a:cubicBezTo>
                <a:cubicBezTo>
                  <a:pt x="37" y="36"/>
                  <a:pt x="37" y="36"/>
                  <a:pt x="37" y="36"/>
                </a:cubicBezTo>
                <a:cubicBezTo>
                  <a:pt x="37" y="36"/>
                  <a:pt x="36" y="37"/>
                  <a:pt x="35" y="37"/>
                </a:cubicBezTo>
                <a:cubicBezTo>
                  <a:pt x="35" y="37"/>
                  <a:pt x="34" y="36"/>
                  <a:pt x="34" y="36"/>
                </a:cubicBezTo>
                <a:cubicBezTo>
                  <a:pt x="34" y="33"/>
                  <a:pt x="34" y="33"/>
                  <a:pt x="34" y="33"/>
                </a:cubicBezTo>
                <a:cubicBezTo>
                  <a:pt x="32" y="33"/>
                  <a:pt x="32" y="33"/>
                  <a:pt x="32" y="33"/>
                </a:cubicBezTo>
                <a:cubicBezTo>
                  <a:pt x="32" y="38"/>
                  <a:pt x="32" y="38"/>
                  <a:pt x="32" y="38"/>
                </a:cubicBezTo>
                <a:cubicBezTo>
                  <a:pt x="32" y="39"/>
                  <a:pt x="31" y="39"/>
                  <a:pt x="31" y="39"/>
                </a:cubicBezTo>
                <a:cubicBezTo>
                  <a:pt x="30" y="39"/>
                  <a:pt x="29" y="39"/>
                  <a:pt x="29" y="38"/>
                </a:cubicBezTo>
                <a:cubicBezTo>
                  <a:pt x="29" y="33"/>
                  <a:pt x="29" y="33"/>
                  <a:pt x="29" y="33"/>
                </a:cubicBezTo>
                <a:cubicBezTo>
                  <a:pt x="27" y="33"/>
                  <a:pt x="27" y="33"/>
                  <a:pt x="27" y="33"/>
                </a:cubicBezTo>
                <a:cubicBezTo>
                  <a:pt x="27" y="36"/>
                  <a:pt x="27" y="36"/>
                  <a:pt x="27" y="36"/>
                </a:cubicBezTo>
                <a:cubicBezTo>
                  <a:pt x="27" y="36"/>
                  <a:pt x="26" y="37"/>
                  <a:pt x="26" y="37"/>
                </a:cubicBezTo>
                <a:cubicBezTo>
                  <a:pt x="25" y="37"/>
                  <a:pt x="25" y="36"/>
                  <a:pt x="25" y="36"/>
                </a:cubicBezTo>
                <a:cubicBezTo>
                  <a:pt x="25" y="33"/>
                  <a:pt x="25" y="33"/>
                  <a:pt x="25" y="33"/>
                </a:cubicBezTo>
                <a:cubicBezTo>
                  <a:pt x="22" y="33"/>
                  <a:pt x="22" y="33"/>
                  <a:pt x="22" y="33"/>
                </a:cubicBezTo>
                <a:cubicBezTo>
                  <a:pt x="22" y="38"/>
                  <a:pt x="22" y="38"/>
                  <a:pt x="22" y="38"/>
                </a:cubicBezTo>
                <a:cubicBezTo>
                  <a:pt x="22" y="39"/>
                  <a:pt x="22" y="39"/>
                  <a:pt x="21" y="39"/>
                </a:cubicBezTo>
                <a:cubicBezTo>
                  <a:pt x="20" y="39"/>
                  <a:pt x="20" y="39"/>
                  <a:pt x="20" y="38"/>
                </a:cubicBezTo>
                <a:cubicBezTo>
                  <a:pt x="20" y="33"/>
                  <a:pt x="20" y="33"/>
                  <a:pt x="20" y="33"/>
                </a:cubicBezTo>
                <a:cubicBezTo>
                  <a:pt x="17" y="33"/>
                  <a:pt x="17" y="33"/>
                  <a:pt x="17" y="33"/>
                </a:cubicBezTo>
                <a:cubicBezTo>
                  <a:pt x="17" y="33"/>
                  <a:pt x="17" y="33"/>
                  <a:pt x="17" y="33"/>
                </a:cubicBezTo>
                <a:cubicBezTo>
                  <a:pt x="16" y="33"/>
                  <a:pt x="15" y="32"/>
                  <a:pt x="15" y="31"/>
                </a:cubicBezTo>
                <a:cubicBezTo>
                  <a:pt x="15" y="28"/>
                  <a:pt x="15" y="28"/>
                  <a:pt x="15" y="28"/>
                </a:cubicBezTo>
                <a:cubicBezTo>
                  <a:pt x="10" y="28"/>
                  <a:pt x="10" y="28"/>
                  <a:pt x="10"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0" name="Freeform 128"/>
          <p:cNvSpPr>
            <a:spLocks noEditPoints="1"/>
          </p:cNvSpPr>
          <p:nvPr/>
        </p:nvSpPr>
        <p:spPr bwMode="auto">
          <a:xfrm>
            <a:off x="6608763" y="1828800"/>
            <a:ext cx="158750" cy="114300"/>
          </a:xfrm>
          <a:custGeom>
            <a:avLst/>
            <a:gdLst>
              <a:gd name="T0" fmla="*/ 47 w 50"/>
              <a:gd name="T1" fmla="*/ 20 h 36"/>
              <a:gd name="T2" fmla="*/ 3 w 50"/>
              <a:gd name="T3" fmla="*/ 20 h 36"/>
              <a:gd name="T4" fmla="*/ 0 w 50"/>
              <a:gd name="T5" fmla="*/ 22 h 36"/>
              <a:gd name="T6" fmla="*/ 1 w 50"/>
              <a:gd name="T7" fmla="*/ 36 h 36"/>
              <a:gd name="T8" fmla="*/ 50 w 50"/>
              <a:gd name="T9" fmla="*/ 34 h 36"/>
              <a:gd name="T10" fmla="*/ 48 w 50"/>
              <a:gd name="T11" fmla="*/ 20 h 36"/>
              <a:gd name="T12" fmla="*/ 46 w 50"/>
              <a:gd name="T13" fmla="*/ 32 h 36"/>
              <a:gd name="T14" fmla="*/ 40 w 50"/>
              <a:gd name="T15" fmla="*/ 30 h 36"/>
              <a:gd name="T16" fmla="*/ 38 w 50"/>
              <a:gd name="T17" fmla="*/ 30 h 36"/>
              <a:gd name="T18" fmla="*/ 35 w 50"/>
              <a:gd name="T19" fmla="*/ 32 h 36"/>
              <a:gd name="T20" fmla="*/ 34 w 50"/>
              <a:gd name="T21" fmla="*/ 27 h 36"/>
              <a:gd name="T22" fmla="*/ 33 w 50"/>
              <a:gd name="T23" fmla="*/ 32 h 36"/>
              <a:gd name="T24" fmla="*/ 31 w 50"/>
              <a:gd name="T25" fmla="*/ 30 h 36"/>
              <a:gd name="T26" fmla="*/ 28 w 50"/>
              <a:gd name="T27" fmla="*/ 30 h 36"/>
              <a:gd name="T28" fmla="*/ 26 w 50"/>
              <a:gd name="T29" fmla="*/ 32 h 36"/>
              <a:gd name="T30" fmla="*/ 25 w 50"/>
              <a:gd name="T31" fmla="*/ 27 h 36"/>
              <a:gd name="T32" fmla="*/ 23 w 50"/>
              <a:gd name="T33" fmla="*/ 32 h 36"/>
              <a:gd name="T34" fmla="*/ 21 w 50"/>
              <a:gd name="T35" fmla="*/ 30 h 36"/>
              <a:gd name="T36" fmla="*/ 19 w 50"/>
              <a:gd name="T37" fmla="*/ 30 h 36"/>
              <a:gd name="T38" fmla="*/ 16 w 50"/>
              <a:gd name="T39" fmla="*/ 32 h 36"/>
              <a:gd name="T40" fmla="*/ 15 w 50"/>
              <a:gd name="T41" fmla="*/ 27 h 36"/>
              <a:gd name="T42" fmla="*/ 14 w 50"/>
              <a:gd name="T43" fmla="*/ 32 h 36"/>
              <a:gd name="T44" fmla="*/ 11 w 50"/>
              <a:gd name="T45" fmla="*/ 30 h 36"/>
              <a:gd name="T46" fmla="*/ 9 w 50"/>
              <a:gd name="T47" fmla="*/ 30 h 36"/>
              <a:gd name="T48" fmla="*/ 3 w 50"/>
              <a:gd name="T49" fmla="*/ 32 h 36"/>
              <a:gd name="T50" fmla="*/ 5 w 50"/>
              <a:gd name="T51" fmla="*/ 24 h 36"/>
              <a:gd name="T52" fmla="*/ 25 w 50"/>
              <a:gd name="T53" fmla="*/ 4 h 36"/>
              <a:gd name="T54" fmla="*/ 45 w 50"/>
              <a:gd name="T55" fmla="*/ 24 h 36"/>
              <a:gd name="T56" fmla="*/ 46 w 50"/>
              <a:gd name="T57" fmla="*/ 32 h 36"/>
              <a:gd name="T58" fmla="*/ 25 w 50"/>
              <a:gd name="T59" fmla="*/ 12 h 36"/>
              <a:gd name="T60" fmla="*/ 16 w 50"/>
              <a:gd name="T61" fmla="*/ 24 h 36"/>
              <a:gd name="T62" fmla="*/ 35 w 50"/>
              <a:gd name="T63" fmla="*/ 22 h 36"/>
              <a:gd name="T64" fmla="*/ 25 w 50"/>
              <a:gd name="T65" fmla="*/ 12 h 36"/>
              <a:gd name="T66" fmla="*/ 18 w 50"/>
              <a:gd name="T67" fmla="*/ 20 h 36"/>
              <a:gd name="T68" fmla="*/ 31 w 50"/>
              <a:gd name="T6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36">
                <a:moveTo>
                  <a:pt x="48" y="20"/>
                </a:moveTo>
                <a:cubicBezTo>
                  <a:pt x="47" y="20"/>
                  <a:pt x="47" y="20"/>
                  <a:pt x="47" y="20"/>
                </a:cubicBezTo>
                <a:cubicBezTo>
                  <a:pt x="46" y="9"/>
                  <a:pt x="36" y="0"/>
                  <a:pt x="25" y="0"/>
                </a:cubicBezTo>
                <a:cubicBezTo>
                  <a:pt x="13" y="0"/>
                  <a:pt x="4" y="9"/>
                  <a:pt x="3" y="20"/>
                </a:cubicBezTo>
                <a:cubicBezTo>
                  <a:pt x="1" y="20"/>
                  <a:pt x="1" y="20"/>
                  <a:pt x="1" y="20"/>
                </a:cubicBezTo>
                <a:cubicBezTo>
                  <a:pt x="0" y="20"/>
                  <a:pt x="0" y="21"/>
                  <a:pt x="0" y="22"/>
                </a:cubicBezTo>
                <a:cubicBezTo>
                  <a:pt x="0" y="34"/>
                  <a:pt x="0" y="34"/>
                  <a:pt x="0" y="34"/>
                </a:cubicBezTo>
                <a:cubicBezTo>
                  <a:pt x="0" y="35"/>
                  <a:pt x="0" y="36"/>
                  <a:pt x="1" y="36"/>
                </a:cubicBezTo>
                <a:cubicBezTo>
                  <a:pt x="48" y="36"/>
                  <a:pt x="48" y="36"/>
                  <a:pt x="48" y="36"/>
                </a:cubicBezTo>
                <a:cubicBezTo>
                  <a:pt x="49" y="36"/>
                  <a:pt x="50" y="35"/>
                  <a:pt x="50" y="34"/>
                </a:cubicBezTo>
                <a:cubicBezTo>
                  <a:pt x="50" y="22"/>
                  <a:pt x="50" y="22"/>
                  <a:pt x="50" y="22"/>
                </a:cubicBezTo>
                <a:cubicBezTo>
                  <a:pt x="50" y="21"/>
                  <a:pt x="49" y="20"/>
                  <a:pt x="48" y="20"/>
                </a:cubicBezTo>
                <a:close/>
                <a:moveTo>
                  <a:pt x="46" y="32"/>
                </a:moveTo>
                <a:cubicBezTo>
                  <a:pt x="46" y="32"/>
                  <a:pt x="46" y="32"/>
                  <a:pt x="46" y="32"/>
                </a:cubicBezTo>
                <a:cubicBezTo>
                  <a:pt x="40" y="32"/>
                  <a:pt x="40" y="32"/>
                  <a:pt x="40" y="32"/>
                </a:cubicBezTo>
                <a:cubicBezTo>
                  <a:pt x="40" y="30"/>
                  <a:pt x="40" y="30"/>
                  <a:pt x="40" y="30"/>
                </a:cubicBezTo>
                <a:cubicBezTo>
                  <a:pt x="40" y="30"/>
                  <a:pt x="40" y="29"/>
                  <a:pt x="39" y="29"/>
                </a:cubicBezTo>
                <a:cubicBezTo>
                  <a:pt x="38" y="29"/>
                  <a:pt x="38" y="30"/>
                  <a:pt x="38" y="30"/>
                </a:cubicBezTo>
                <a:cubicBezTo>
                  <a:pt x="38" y="32"/>
                  <a:pt x="38" y="32"/>
                  <a:pt x="38" y="32"/>
                </a:cubicBezTo>
                <a:cubicBezTo>
                  <a:pt x="35" y="32"/>
                  <a:pt x="35" y="32"/>
                  <a:pt x="35" y="32"/>
                </a:cubicBezTo>
                <a:cubicBezTo>
                  <a:pt x="35" y="28"/>
                  <a:pt x="35" y="28"/>
                  <a:pt x="35" y="28"/>
                </a:cubicBezTo>
                <a:cubicBezTo>
                  <a:pt x="35" y="27"/>
                  <a:pt x="35" y="27"/>
                  <a:pt x="34" y="27"/>
                </a:cubicBezTo>
                <a:cubicBezTo>
                  <a:pt x="34" y="27"/>
                  <a:pt x="33" y="27"/>
                  <a:pt x="33" y="28"/>
                </a:cubicBezTo>
                <a:cubicBezTo>
                  <a:pt x="33" y="32"/>
                  <a:pt x="33" y="32"/>
                  <a:pt x="33" y="32"/>
                </a:cubicBezTo>
                <a:cubicBezTo>
                  <a:pt x="31" y="32"/>
                  <a:pt x="31" y="32"/>
                  <a:pt x="31" y="32"/>
                </a:cubicBezTo>
                <a:cubicBezTo>
                  <a:pt x="31" y="30"/>
                  <a:pt x="31" y="30"/>
                  <a:pt x="31" y="30"/>
                </a:cubicBezTo>
                <a:cubicBezTo>
                  <a:pt x="31" y="30"/>
                  <a:pt x="30" y="29"/>
                  <a:pt x="29" y="29"/>
                </a:cubicBezTo>
                <a:cubicBezTo>
                  <a:pt x="29" y="29"/>
                  <a:pt x="28" y="30"/>
                  <a:pt x="28" y="30"/>
                </a:cubicBezTo>
                <a:cubicBezTo>
                  <a:pt x="28" y="32"/>
                  <a:pt x="28" y="32"/>
                  <a:pt x="28" y="32"/>
                </a:cubicBezTo>
                <a:cubicBezTo>
                  <a:pt x="26" y="32"/>
                  <a:pt x="26" y="32"/>
                  <a:pt x="26" y="32"/>
                </a:cubicBezTo>
                <a:cubicBezTo>
                  <a:pt x="26" y="28"/>
                  <a:pt x="26" y="28"/>
                  <a:pt x="26" y="28"/>
                </a:cubicBezTo>
                <a:cubicBezTo>
                  <a:pt x="26" y="27"/>
                  <a:pt x="25" y="27"/>
                  <a:pt x="25" y="27"/>
                </a:cubicBezTo>
                <a:cubicBezTo>
                  <a:pt x="24" y="27"/>
                  <a:pt x="23" y="27"/>
                  <a:pt x="23" y="28"/>
                </a:cubicBezTo>
                <a:cubicBezTo>
                  <a:pt x="23" y="32"/>
                  <a:pt x="23" y="32"/>
                  <a:pt x="23" y="32"/>
                </a:cubicBezTo>
                <a:cubicBezTo>
                  <a:pt x="21" y="32"/>
                  <a:pt x="21" y="32"/>
                  <a:pt x="21" y="32"/>
                </a:cubicBezTo>
                <a:cubicBezTo>
                  <a:pt x="21" y="30"/>
                  <a:pt x="21" y="30"/>
                  <a:pt x="21" y="30"/>
                </a:cubicBezTo>
                <a:cubicBezTo>
                  <a:pt x="21" y="30"/>
                  <a:pt x="20" y="29"/>
                  <a:pt x="20" y="29"/>
                </a:cubicBezTo>
                <a:cubicBezTo>
                  <a:pt x="19" y="29"/>
                  <a:pt x="19" y="30"/>
                  <a:pt x="19" y="30"/>
                </a:cubicBezTo>
                <a:cubicBezTo>
                  <a:pt x="19" y="32"/>
                  <a:pt x="19" y="32"/>
                  <a:pt x="19" y="32"/>
                </a:cubicBezTo>
                <a:cubicBezTo>
                  <a:pt x="16" y="32"/>
                  <a:pt x="16" y="32"/>
                  <a:pt x="16" y="32"/>
                </a:cubicBezTo>
                <a:cubicBezTo>
                  <a:pt x="16" y="28"/>
                  <a:pt x="16" y="28"/>
                  <a:pt x="16" y="28"/>
                </a:cubicBezTo>
                <a:cubicBezTo>
                  <a:pt x="16" y="27"/>
                  <a:pt x="16" y="27"/>
                  <a:pt x="15" y="27"/>
                </a:cubicBezTo>
                <a:cubicBezTo>
                  <a:pt x="14" y="27"/>
                  <a:pt x="14" y="27"/>
                  <a:pt x="14" y="28"/>
                </a:cubicBezTo>
                <a:cubicBezTo>
                  <a:pt x="14" y="32"/>
                  <a:pt x="14" y="32"/>
                  <a:pt x="14" y="32"/>
                </a:cubicBezTo>
                <a:cubicBezTo>
                  <a:pt x="11" y="32"/>
                  <a:pt x="11" y="32"/>
                  <a:pt x="11" y="32"/>
                </a:cubicBezTo>
                <a:cubicBezTo>
                  <a:pt x="11" y="30"/>
                  <a:pt x="11" y="30"/>
                  <a:pt x="11" y="30"/>
                </a:cubicBezTo>
                <a:cubicBezTo>
                  <a:pt x="11" y="30"/>
                  <a:pt x="11" y="29"/>
                  <a:pt x="10" y="29"/>
                </a:cubicBezTo>
                <a:cubicBezTo>
                  <a:pt x="10" y="29"/>
                  <a:pt x="9" y="30"/>
                  <a:pt x="9" y="30"/>
                </a:cubicBezTo>
                <a:cubicBezTo>
                  <a:pt x="9" y="32"/>
                  <a:pt x="9" y="32"/>
                  <a:pt x="9" y="32"/>
                </a:cubicBezTo>
                <a:cubicBezTo>
                  <a:pt x="3" y="32"/>
                  <a:pt x="3" y="32"/>
                  <a:pt x="3" y="32"/>
                </a:cubicBezTo>
                <a:cubicBezTo>
                  <a:pt x="3" y="24"/>
                  <a:pt x="3" y="24"/>
                  <a:pt x="3" y="24"/>
                </a:cubicBezTo>
                <a:cubicBezTo>
                  <a:pt x="5" y="24"/>
                  <a:pt x="5" y="24"/>
                  <a:pt x="5" y="24"/>
                </a:cubicBezTo>
                <a:cubicBezTo>
                  <a:pt x="6" y="24"/>
                  <a:pt x="6" y="23"/>
                  <a:pt x="6" y="22"/>
                </a:cubicBezTo>
                <a:cubicBezTo>
                  <a:pt x="6" y="12"/>
                  <a:pt x="15" y="4"/>
                  <a:pt x="25" y="4"/>
                </a:cubicBezTo>
                <a:cubicBezTo>
                  <a:pt x="35" y="4"/>
                  <a:pt x="43" y="12"/>
                  <a:pt x="43" y="22"/>
                </a:cubicBezTo>
                <a:cubicBezTo>
                  <a:pt x="43" y="23"/>
                  <a:pt x="44" y="24"/>
                  <a:pt x="45" y="24"/>
                </a:cubicBezTo>
                <a:cubicBezTo>
                  <a:pt x="46" y="24"/>
                  <a:pt x="46" y="24"/>
                  <a:pt x="46" y="24"/>
                </a:cubicBezTo>
                <a:cubicBezTo>
                  <a:pt x="46" y="32"/>
                  <a:pt x="46" y="32"/>
                  <a:pt x="46" y="32"/>
                </a:cubicBezTo>
                <a:close/>
                <a:moveTo>
                  <a:pt x="25" y="12"/>
                </a:moveTo>
                <a:cubicBezTo>
                  <a:pt x="25" y="12"/>
                  <a:pt x="25" y="12"/>
                  <a:pt x="25" y="12"/>
                </a:cubicBezTo>
                <a:cubicBezTo>
                  <a:pt x="19" y="12"/>
                  <a:pt x="14" y="16"/>
                  <a:pt x="14" y="22"/>
                </a:cubicBezTo>
                <a:cubicBezTo>
                  <a:pt x="14" y="23"/>
                  <a:pt x="15" y="24"/>
                  <a:pt x="16" y="24"/>
                </a:cubicBezTo>
                <a:cubicBezTo>
                  <a:pt x="33" y="24"/>
                  <a:pt x="33" y="24"/>
                  <a:pt x="33" y="24"/>
                </a:cubicBezTo>
                <a:cubicBezTo>
                  <a:pt x="34" y="24"/>
                  <a:pt x="35" y="23"/>
                  <a:pt x="35" y="22"/>
                </a:cubicBezTo>
                <a:cubicBezTo>
                  <a:pt x="35" y="22"/>
                  <a:pt x="35" y="22"/>
                  <a:pt x="35" y="22"/>
                </a:cubicBezTo>
                <a:cubicBezTo>
                  <a:pt x="35" y="16"/>
                  <a:pt x="30" y="12"/>
                  <a:pt x="25" y="12"/>
                </a:cubicBezTo>
                <a:close/>
                <a:moveTo>
                  <a:pt x="18" y="20"/>
                </a:moveTo>
                <a:cubicBezTo>
                  <a:pt x="18" y="20"/>
                  <a:pt x="18" y="20"/>
                  <a:pt x="18" y="20"/>
                </a:cubicBezTo>
                <a:cubicBezTo>
                  <a:pt x="19" y="18"/>
                  <a:pt x="22" y="16"/>
                  <a:pt x="25" y="16"/>
                </a:cubicBezTo>
                <a:cubicBezTo>
                  <a:pt x="28" y="16"/>
                  <a:pt x="30" y="17"/>
                  <a:pt x="31" y="20"/>
                </a:cubicBezTo>
                <a:cubicBezTo>
                  <a:pt x="18" y="20"/>
                  <a:pt x="18" y="20"/>
                  <a:pt x="18"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1" name="Freeform 129"/>
          <p:cNvSpPr>
            <a:spLocks noEditPoints="1"/>
          </p:cNvSpPr>
          <p:nvPr/>
        </p:nvSpPr>
        <p:spPr bwMode="auto">
          <a:xfrm>
            <a:off x="7162800" y="1812925"/>
            <a:ext cx="158750" cy="146050"/>
          </a:xfrm>
          <a:custGeom>
            <a:avLst/>
            <a:gdLst>
              <a:gd name="T0" fmla="*/ 2 w 50"/>
              <a:gd name="T1" fmla="*/ 0 h 46"/>
              <a:gd name="T2" fmla="*/ 50 w 50"/>
              <a:gd name="T3" fmla="*/ 2 h 46"/>
              <a:gd name="T4" fmla="*/ 50 w 50"/>
              <a:gd name="T5" fmla="*/ 44 h 46"/>
              <a:gd name="T6" fmla="*/ 48 w 50"/>
              <a:gd name="T7" fmla="*/ 46 h 46"/>
              <a:gd name="T8" fmla="*/ 0 w 50"/>
              <a:gd name="T9" fmla="*/ 44 h 46"/>
              <a:gd name="T10" fmla="*/ 0 w 50"/>
              <a:gd name="T11" fmla="*/ 2 h 46"/>
              <a:gd name="T12" fmla="*/ 3 w 50"/>
              <a:gd name="T13" fmla="*/ 15 h 46"/>
              <a:gd name="T14" fmla="*/ 16 w 50"/>
              <a:gd name="T15" fmla="*/ 15 h 46"/>
              <a:gd name="T16" fmla="*/ 3 w 50"/>
              <a:gd name="T17" fmla="*/ 4 h 46"/>
              <a:gd name="T18" fmla="*/ 18 w 50"/>
              <a:gd name="T19" fmla="*/ 15 h 46"/>
              <a:gd name="T20" fmla="*/ 31 w 50"/>
              <a:gd name="T21" fmla="*/ 15 h 46"/>
              <a:gd name="T22" fmla="*/ 18 w 50"/>
              <a:gd name="T23" fmla="*/ 4 h 46"/>
              <a:gd name="T24" fmla="*/ 34 w 50"/>
              <a:gd name="T25" fmla="*/ 15 h 46"/>
              <a:gd name="T26" fmla="*/ 46 w 50"/>
              <a:gd name="T27" fmla="*/ 15 h 46"/>
              <a:gd name="T28" fmla="*/ 34 w 50"/>
              <a:gd name="T29" fmla="*/ 4 h 46"/>
              <a:gd name="T30" fmla="*/ 46 w 50"/>
              <a:gd name="T31" fmla="*/ 17 h 46"/>
              <a:gd name="T32" fmla="*/ 34 w 50"/>
              <a:gd name="T33" fmla="*/ 17 h 46"/>
              <a:gd name="T34" fmla="*/ 46 w 50"/>
              <a:gd name="T35" fmla="*/ 29 h 46"/>
              <a:gd name="T36" fmla="*/ 31 w 50"/>
              <a:gd name="T37" fmla="*/ 17 h 46"/>
              <a:gd name="T38" fmla="*/ 18 w 50"/>
              <a:gd name="T39" fmla="*/ 17 h 46"/>
              <a:gd name="T40" fmla="*/ 31 w 50"/>
              <a:gd name="T41" fmla="*/ 29 h 46"/>
              <a:gd name="T42" fmla="*/ 16 w 50"/>
              <a:gd name="T43" fmla="*/ 17 h 46"/>
              <a:gd name="T44" fmla="*/ 3 w 50"/>
              <a:gd name="T45" fmla="*/ 17 h 46"/>
              <a:gd name="T46" fmla="*/ 16 w 50"/>
              <a:gd name="T47" fmla="*/ 29 h 46"/>
              <a:gd name="T48" fmla="*/ 46 w 50"/>
              <a:gd name="T49" fmla="*/ 31 h 46"/>
              <a:gd name="T50" fmla="*/ 34 w 50"/>
              <a:gd name="T51" fmla="*/ 31 h 46"/>
              <a:gd name="T52" fmla="*/ 46 w 50"/>
              <a:gd name="T53" fmla="*/ 42 h 46"/>
              <a:gd name="T54" fmla="*/ 31 w 50"/>
              <a:gd name="T55" fmla="*/ 31 h 46"/>
              <a:gd name="T56" fmla="*/ 18 w 50"/>
              <a:gd name="T57" fmla="*/ 31 h 46"/>
              <a:gd name="T58" fmla="*/ 31 w 50"/>
              <a:gd name="T59" fmla="*/ 42 h 46"/>
              <a:gd name="T60" fmla="*/ 16 w 50"/>
              <a:gd name="T61" fmla="*/ 31 h 46"/>
              <a:gd name="T62" fmla="*/ 3 w 50"/>
              <a:gd name="T63" fmla="*/ 31 h 46"/>
              <a:gd name="T64" fmla="*/ 16 w 50"/>
              <a:gd name="T65"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46">
                <a:moveTo>
                  <a:pt x="2" y="0"/>
                </a:moveTo>
                <a:cubicBezTo>
                  <a:pt x="2" y="0"/>
                  <a:pt x="2" y="0"/>
                  <a:pt x="2" y="0"/>
                </a:cubicBezTo>
                <a:cubicBezTo>
                  <a:pt x="48" y="0"/>
                  <a:pt x="48" y="0"/>
                  <a:pt x="48" y="0"/>
                </a:cubicBezTo>
                <a:cubicBezTo>
                  <a:pt x="49" y="0"/>
                  <a:pt x="50" y="1"/>
                  <a:pt x="50" y="2"/>
                </a:cubicBezTo>
                <a:cubicBezTo>
                  <a:pt x="50" y="2"/>
                  <a:pt x="50" y="2"/>
                  <a:pt x="50" y="2"/>
                </a:cubicBezTo>
                <a:cubicBezTo>
                  <a:pt x="50" y="44"/>
                  <a:pt x="50" y="44"/>
                  <a:pt x="50" y="44"/>
                </a:cubicBezTo>
                <a:cubicBezTo>
                  <a:pt x="50" y="45"/>
                  <a:pt x="49" y="46"/>
                  <a:pt x="48" y="46"/>
                </a:cubicBezTo>
                <a:cubicBezTo>
                  <a:pt x="48" y="46"/>
                  <a:pt x="48" y="46"/>
                  <a:pt x="48" y="46"/>
                </a:cubicBezTo>
                <a:cubicBezTo>
                  <a:pt x="2" y="46"/>
                  <a:pt x="2" y="46"/>
                  <a:pt x="2" y="46"/>
                </a:cubicBezTo>
                <a:cubicBezTo>
                  <a:pt x="1" y="46"/>
                  <a:pt x="0" y="45"/>
                  <a:pt x="0" y="44"/>
                </a:cubicBezTo>
                <a:cubicBezTo>
                  <a:pt x="0" y="44"/>
                  <a:pt x="0" y="44"/>
                  <a:pt x="0" y="44"/>
                </a:cubicBezTo>
                <a:cubicBezTo>
                  <a:pt x="0" y="2"/>
                  <a:pt x="0" y="2"/>
                  <a:pt x="0" y="2"/>
                </a:cubicBezTo>
                <a:cubicBezTo>
                  <a:pt x="0" y="1"/>
                  <a:pt x="1" y="0"/>
                  <a:pt x="2" y="0"/>
                </a:cubicBezTo>
                <a:close/>
                <a:moveTo>
                  <a:pt x="3" y="15"/>
                </a:moveTo>
                <a:cubicBezTo>
                  <a:pt x="3" y="15"/>
                  <a:pt x="3" y="15"/>
                  <a:pt x="3" y="15"/>
                </a:cubicBezTo>
                <a:cubicBezTo>
                  <a:pt x="16" y="15"/>
                  <a:pt x="16" y="15"/>
                  <a:pt x="16" y="15"/>
                </a:cubicBezTo>
                <a:cubicBezTo>
                  <a:pt x="16" y="4"/>
                  <a:pt x="16" y="4"/>
                  <a:pt x="16" y="4"/>
                </a:cubicBezTo>
                <a:cubicBezTo>
                  <a:pt x="3" y="4"/>
                  <a:pt x="3" y="4"/>
                  <a:pt x="3" y="4"/>
                </a:cubicBezTo>
                <a:cubicBezTo>
                  <a:pt x="3" y="15"/>
                  <a:pt x="3" y="15"/>
                  <a:pt x="3" y="15"/>
                </a:cubicBezTo>
                <a:close/>
                <a:moveTo>
                  <a:pt x="18" y="15"/>
                </a:moveTo>
                <a:cubicBezTo>
                  <a:pt x="18" y="15"/>
                  <a:pt x="18" y="15"/>
                  <a:pt x="18" y="15"/>
                </a:cubicBezTo>
                <a:cubicBezTo>
                  <a:pt x="31" y="15"/>
                  <a:pt x="31" y="15"/>
                  <a:pt x="31" y="15"/>
                </a:cubicBezTo>
                <a:cubicBezTo>
                  <a:pt x="31" y="4"/>
                  <a:pt x="31" y="4"/>
                  <a:pt x="31" y="4"/>
                </a:cubicBezTo>
                <a:cubicBezTo>
                  <a:pt x="18" y="4"/>
                  <a:pt x="18" y="4"/>
                  <a:pt x="18" y="4"/>
                </a:cubicBezTo>
                <a:cubicBezTo>
                  <a:pt x="18" y="15"/>
                  <a:pt x="18" y="15"/>
                  <a:pt x="18" y="15"/>
                </a:cubicBezTo>
                <a:close/>
                <a:moveTo>
                  <a:pt x="34" y="15"/>
                </a:moveTo>
                <a:cubicBezTo>
                  <a:pt x="34" y="15"/>
                  <a:pt x="34" y="15"/>
                  <a:pt x="34" y="15"/>
                </a:cubicBezTo>
                <a:cubicBezTo>
                  <a:pt x="46" y="15"/>
                  <a:pt x="46" y="15"/>
                  <a:pt x="46" y="15"/>
                </a:cubicBezTo>
                <a:cubicBezTo>
                  <a:pt x="46" y="4"/>
                  <a:pt x="46" y="4"/>
                  <a:pt x="46" y="4"/>
                </a:cubicBezTo>
                <a:cubicBezTo>
                  <a:pt x="34" y="4"/>
                  <a:pt x="34" y="4"/>
                  <a:pt x="34" y="4"/>
                </a:cubicBezTo>
                <a:cubicBezTo>
                  <a:pt x="34" y="15"/>
                  <a:pt x="34" y="15"/>
                  <a:pt x="34" y="15"/>
                </a:cubicBezTo>
                <a:close/>
                <a:moveTo>
                  <a:pt x="46" y="17"/>
                </a:moveTo>
                <a:cubicBezTo>
                  <a:pt x="46" y="17"/>
                  <a:pt x="46" y="17"/>
                  <a:pt x="46" y="17"/>
                </a:cubicBezTo>
                <a:cubicBezTo>
                  <a:pt x="34" y="17"/>
                  <a:pt x="34" y="17"/>
                  <a:pt x="34" y="17"/>
                </a:cubicBezTo>
                <a:cubicBezTo>
                  <a:pt x="34" y="29"/>
                  <a:pt x="34" y="29"/>
                  <a:pt x="34" y="29"/>
                </a:cubicBezTo>
                <a:cubicBezTo>
                  <a:pt x="46" y="29"/>
                  <a:pt x="46" y="29"/>
                  <a:pt x="46" y="29"/>
                </a:cubicBezTo>
                <a:cubicBezTo>
                  <a:pt x="46" y="17"/>
                  <a:pt x="46" y="17"/>
                  <a:pt x="46" y="17"/>
                </a:cubicBezTo>
                <a:close/>
                <a:moveTo>
                  <a:pt x="31" y="17"/>
                </a:moveTo>
                <a:cubicBezTo>
                  <a:pt x="31" y="17"/>
                  <a:pt x="31" y="17"/>
                  <a:pt x="31" y="17"/>
                </a:cubicBezTo>
                <a:cubicBezTo>
                  <a:pt x="18" y="17"/>
                  <a:pt x="18" y="17"/>
                  <a:pt x="18" y="17"/>
                </a:cubicBezTo>
                <a:cubicBezTo>
                  <a:pt x="18" y="29"/>
                  <a:pt x="18" y="29"/>
                  <a:pt x="18" y="29"/>
                </a:cubicBezTo>
                <a:cubicBezTo>
                  <a:pt x="31" y="29"/>
                  <a:pt x="31" y="29"/>
                  <a:pt x="31" y="29"/>
                </a:cubicBezTo>
                <a:cubicBezTo>
                  <a:pt x="31" y="17"/>
                  <a:pt x="31" y="17"/>
                  <a:pt x="31" y="17"/>
                </a:cubicBezTo>
                <a:close/>
                <a:moveTo>
                  <a:pt x="16" y="17"/>
                </a:moveTo>
                <a:cubicBezTo>
                  <a:pt x="16" y="17"/>
                  <a:pt x="16" y="17"/>
                  <a:pt x="16" y="17"/>
                </a:cubicBezTo>
                <a:cubicBezTo>
                  <a:pt x="3" y="17"/>
                  <a:pt x="3" y="17"/>
                  <a:pt x="3" y="17"/>
                </a:cubicBezTo>
                <a:cubicBezTo>
                  <a:pt x="3" y="29"/>
                  <a:pt x="3" y="29"/>
                  <a:pt x="3" y="29"/>
                </a:cubicBezTo>
                <a:cubicBezTo>
                  <a:pt x="16" y="29"/>
                  <a:pt x="16" y="29"/>
                  <a:pt x="16" y="29"/>
                </a:cubicBezTo>
                <a:cubicBezTo>
                  <a:pt x="16" y="17"/>
                  <a:pt x="16" y="17"/>
                  <a:pt x="16" y="17"/>
                </a:cubicBezTo>
                <a:close/>
                <a:moveTo>
                  <a:pt x="46" y="31"/>
                </a:moveTo>
                <a:cubicBezTo>
                  <a:pt x="46" y="31"/>
                  <a:pt x="46" y="31"/>
                  <a:pt x="46" y="31"/>
                </a:cubicBezTo>
                <a:cubicBezTo>
                  <a:pt x="34" y="31"/>
                  <a:pt x="34" y="31"/>
                  <a:pt x="34" y="31"/>
                </a:cubicBezTo>
                <a:cubicBezTo>
                  <a:pt x="34" y="42"/>
                  <a:pt x="34" y="42"/>
                  <a:pt x="34" y="42"/>
                </a:cubicBezTo>
                <a:cubicBezTo>
                  <a:pt x="46" y="42"/>
                  <a:pt x="46" y="42"/>
                  <a:pt x="46" y="42"/>
                </a:cubicBezTo>
                <a:cubicBezTo>
                  <a:pt x="46" y="31"/>
                  <a:pt x="46" y="31"/>
                  <a:pt x="46" y="31"/>
                </a:cubicBezTo>
                <a:close/>
                <a:moveTo>
                  <a:pt x="31" y="31"/>
                </a:moveTo>
                <a:cubicBezTo>
                  <a:pt x="31" y="31"/>
                  <a:pt x="31" y="31"/>
                  <a:pt x="31" y="31"/>
                </a:cubicBezTo>
                <a:cubicBezTo>
                  <a:pt x="18" y="31"/>
                  <a:pt x="18" y="31"/>
                  <a:pt x="18" y="31"/>
                </a:cubicBezTo>
                <a:cubicBezTo>
                  <a:pt x="18" y="42"/>
                  <a:pt x="18" y="42"/>
                  <a:pt x="18" y="42"/>
                </a:cubicBezTo>
                <a:cubicBezTo>
                  <a:pt x="31" y="42"/>
                  <a:pt x="31" y="42"/>
                  <a:pt x="31" y="42"/>
                </a:cubicBezTo>
                <a:cubicBezTo>
                  <a:pt x="31" y="31"/>
                  <a:pt x="31" y="31"/>
                  <a:pt x="31" y="31"/>
                </a:cubicBezTo>
                <a:close/>
                <a:moveTo>
                  <a:pt x="16" y="31"/>
                </a:moveTo>
                <a:cubicBezTo>
                  <a:pt x="16" y="31"/>
                  <a:pt x="16" y="31"/>
                  <a:pt x="16" y="31"/>
                </a:cubicBezTo>
                <a:cubicBezTo>
                  <a:pt x="3" y="31"/>
                  <a:pt x="3" y="31"/>
                  <a:pt x="3" y="31"/>
                </a:cubicBezTo>
                <a:cubicBezTo>
                  <a:pt x="3" y="42"/>
                  <a:pt x="3" y="42"/>
                  <a:pt x="3" y="42"/>
                </a:cubicBezTo>
                <a:cubicBezTo>
                  <a:pt x="16" y="42"/>
                  <a:pt x="16" y="42"/>
                  <a:pt x="16" y="42"/>
                </a:cubicBezTo>
                <a:cubicBezTo>
                  <a:pt x="16" y="31"/>
                  <a:pt x="16" y="31"/>
                  <a:pt x="16"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2" name="Freeform 130"/>
          <p:cNvSpPr>
            <a:spLocks noEditPoints="1"/>
          </p:cNvSpPr>
          <p:nvPr/>
        </p:nvSpPr>
        <p:spPr bwMode="auto">
          <a:xfrm>
            <a:off x="7442200" y="1812925"/>
            <a:ext cx="158750" cy="146050"/>
          </a:xfrm>
          <a:custGeom>
            <a:avLst/>
            <a:gdLst>
              <a:gd name="T0" fmla="*/ 2 w 50"/>
              <a:gd name="T1" fmla="*/ 0 h 46"/>
              <a:gd name="T2" fmla="*/ 2 w 50"/>
              <a:gd name="T3" fmla="*/ 0 h 46"/>
              <a:gd name="T4" fmla="*/ 48 w 50"/>
              <a:gd name="T5" fmla="*/ 0 h 46"/>
              <a:gd name="T6" fmla="*/ 50 w 50"/>
              <a:gd name="T7" fmla="*/ 2 h 46"/>
              <a:gd name="T8" fmla="*/ 50 w 50"/>
              <a:gd name="T9" fmla="*/ 2 h 46"/>
              <a:gd name="T10" fmla="*/ 50 w 50"/>
              <a:gd name="T11" fmla="*/ 44 h 46"/>
              <a:gd name="T12" fmla="*/ 48 w 50"/>
              <a:gd name="T13" fmla="*/ 46 h 46"/>
              <a:gd name="T14" fmla="*/ 48 w 50"/>
              <a:gd name="T15" fmla="*/ 46 h 46"/>
              <a:gd name="T16" fmla="*/ 2 w 50"/>
              <a:gd name="T17" fmla="*/ 46 h 46"/>
              <a:gd name="T18" fmla="*/ 0 w 50"/>
              <a:gd name="T19" fmla="*/ 44 h 46"/>
              <a:gd name="T20" fmla="*/ 0 w 50"/>
              <a:gd name="T21" fmla="*/ 44 h 46"/>
              <a:gd name="T22" fmla="*/ 0 w 50"/>
              <a:gd name="T23" fmla="*/ 2 h 46"/>
              <a:gd name="T24" fmla="*/ 2 w 50"/>
              <a:gd name="T25" fmla="*/ 0 h 46"/>
              <a:gd name="T26" fmla="*/ 31 w 50"/>
              <a:gd name="T27" fmla="*/ 17 h 46"/>
              <a:gd name="T28" fmla="*/ 31 w 50"/>
              <a:gd name="T29" fmla="*/ 17 h 46"/>
              <a:gd name="T30" fmla="*/ 36 w 50"/>
              <a:gd name="T31" fmla="*/ 17 h 46"/>
              <a:gd name="T32" fmla="*/ 26 w 50"/>
              <a:gd name="T33" fmla="*/ 26 h 46"/>
              <a:gd name="T34" fmla="*/ 20 w 50"/>
              <a:gd name="T35" fmla="*/ 21 h 46"/>
              <a:gd name="T36" fmla="*/ 20 w 50"/>
              <a:gd name="T37" fmla="*/ 21 h 46"/>
              <a:gd name="T38" fmla="*/ 17 w 50"/>
              <a:gd name="T39" fmla="*/ 21 h 46"/>
              <a:gd name="T40" fmla="*/ 8 w 50"/>
              <a:gd name="T41" fmla="*/ 30 h 46"/>
              <a:gd name="T42" fmla="*/ 8 w 50"/>
              <a:gd name="T43" fmla="*/ 33 h 46"/>
              <a:gd name="T44" fmla="*/ 11 w 50"/>
              <a:gd name="T45" fmla="*/ 33 h 46"/>
              <a:gd name="T46" fmla="*/ 19 w 50"/>
              <a:gd name="T47" fmla="*/ 25 h 46"/>
              <a:gd name="T48" fmla="*/ 25 w 50"/>
              <a:gd name="T49" fmla="*/ 31 h 46"/>
              <a:gd name="T50" fmla="*/ 27 w 50"/>
              <a:gd name="T51" fmla="*/ 31 h 46"/>
              <a:gd name="T52" fmla="*/ 39 w 50"/>
              <a:gd name="T53" fmla="*/ 19 h 46"/>
              <a:gd name="T54" fmla="*/ 39 w 50"/>
              <a:gd name="T55" fmla="*/ 24 h 46"/>
              <a:gd name="T56" fmla="*/ 40 w 50"/>
              <a:gd name="T57" fmla="*/ 26 h 46"/>
              <a:gd name="T58" fmla="*/ 42 w 50"/>
              <a:gd name="T59" fmla="*/ 24 h 46"/>
              <a:gd name="T60" fmla="*/ 42 w 50"/>
              <a:gd name="T61" fmla="*/ 15 h 46"/>
              <a:gd name="T62" fmla="*/ 42 w 50"/>
              <a:gd name="T63" fmla="*/ 15 h 46"/>
              <a:gd name="T64" fmla="*/ 41 w 50"/>
              <a:gd name="T65" fmla="*/ 13 h 46"/>
              <a:gd name="T66" fmla="*/ 41 w 50"/>
              <a:gd name="T67" fmla="*/ 13 h 46"/>
              <a:gd name="T68" fmla="*/ 41 w 50"/>
              <a:gd name="T69" fmla="*/ 13 h 46"/>
              <a:gd name="T70" fmla="*/ 41 w 50"/>
              <a:gd name="T71" fmla="*/ 13 h 46"/>
              <a:gd name="T72" fmla="*/ 40 w 50"/>
              <a:gd name="T73" fmla="*/ 13 h 46"/>
              <a:gd name="T74" fmla="*/ 40 w 50"/>
              <a:gd name="T75" fmla="*/ 13 h 46"/>
              <a:gd name="T76" fmla="*/ 40 w 50"/>
              <a:gd name="T77" fmla="*/ 13 h 46"/>
              <a:gd name="T78" fmla="*/ 40 w 50"/>
              <a:gd name="T79" fmla="*/ 13 h 46"/>
              <a:gd name="T80" fmla="*/ 31 w 50"/>
              <a:gd name="T81" fmla="*/ 13 h 46"/>
              <a:gd name="T82" fmla="*/ 29 w 50"/>
              <a:gd name="T83" fmla="*/ 15 h 46"/>
              <a:gd name="T84" fmla="*/ 31 w 50"/>
              <a:gd name="T85" fmla="*/ 17 h 46"/>
              <a:gd name="T86" fmla="*/ 4 w 50"/>
              <a:gd name="T87" fmla="*/ 42 h 46"/>
              <a:gd name="T88" fmla="*/ 4 w 50"/>
              <a:gd name="T89" fmla="*/ 42 h 46"/>
              <a:gd name="T90" fmla="*/ 46 w 50"/>
              <a:gd name="T91" fmla="*/ 42 h 46"/>
              <a:gd name="T92" fmla="*/ 46 w 50"/>
              <a:gd name="T93" fmla="*/ 4 h 46"/>
              <a:gd name="T94" fmla="*/ 4 w 50"/>
              <a:gd name="T95" fmla="*/ 4 h 46"/>
              <a:gd name="T96" fmla="*/ 4 w 50"/>
              <a:gd name="T97" fmla="*/ 4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6">
                <a:moveTo>
                  <a:pt x="2" y="0"/>
                </a:moveTo>
                <a:cubicBezTo>
                  <a:pt x="2" y="0"/>
                  <a:pt x="2" y="0"/>
                  <a:pt x="2" y="0"/>
                </a:cubicBezTo>
                <a:cubicBezTo>
                  <a:pt x="48" y="0"/>
                  <a:pt x="48" y="0"/>
                  <a:pt x="48" y="0"/>
                </a:cubicBezTo>
                <a:cubicBezTo>
                  <a:pt x="49" y="0"/>
                  <a:pt x="50" y="1"/>
                  <a:pt x="50" y="2"/>
                </a:cubicBezTo>
                <a:cubicBezTo>
                  <a:pt x="50" y="2"/>
                  <a:pt x="50" y="2"/>
                  <a:pt x="50" y="2"/>
                </a:cubicBezTo>
                <a:cubicBezTo>
                  <a:pt x="50" y="44"/>
                  <a:pt x="50" y="44"/>
                  <a:pt x="50" y="44"/>
                </a:cubicBezTo>
                <a:cubicBezTo>
                  <a:pt x="50" y="45"/>
                  <a:pt x="49" y="46"/>
                  <a:pt x="48" y="46"/>
                </a:cubicBezTo>
                <a:cubicBezTo>
                  <a:pt x="48" y="46"/>
                  <a:pt x="48" y="46"/>
                  <a:pt x="48" y="46"/>
                </a:cubicBezTo>
                <a:cubicBezTo>
                  <a:pt x="2" y="46"/>
                  <a:pt x="2" y="46"/>
                  <a:pt x="2" y="46"/>
                </a:cubicBezTo>
                <a:cubicBezTo>
                  <a:pt x="1" y="46"/>
                  <a:pt x="0" y="45"/>
                  <a:pt x="0" y="44"/>
                </a:cubicBezTo>
                <a:cubicBezTo>
                  <a:pt x="0" y="44"/>
                  <a:pt x="0" y="44"/>
                  <a:pt x="0" y="44"/>
                </a:cubicBezTo>
                <a:cubicBezTo>
                  <a:pt x="0" y="2"/>
                  <a:pt x="0" y="2"/>
                  <a:pt x="0" y="2"/>
                </a:cubicBezTo>
                <a:cubicBezTo>
                  <a:pt x="0" y="1"/>
                  <a:pt x="1" y="0"/>
                  <a:pt x="2" y="0"/>
                </a:cubicBezTo>
                <a:close/>
                <a:moveTo>
                  <a:pt x="31" y="17"/>
                </a:moveTo>
                <a:cubicBezTo>
                  <a:pt x="31" y="17"/>
                  <a:pt x="31" y="17"/>
                  <a:pt x="31" y="17"/>
                </a:cubicBezTo>
                <a:cubicBezTo>
                  <a:pt x="36" y="17"/>
                  <a:pt x="36" y="17"/>
                  <a:pt x="36" y="17"/>
                </a:cubicBezTo>
                <a:cubicBezTo>
                  <a:pt x="26" y="26"/>
                  <a:pt x="26" y="26"/>
                  <a:pt x="26" y="26"/>
                </a:cubicBezTo>
                <a:cubicBezTo>
                  <a:pt x="20" y="21"/>
                  <a:pt x="20" y="21"/>
                  <a:pt x="20" y="21"/>
                </a:cubicBezTo>
                <a:cubicBezTo>
                  <a:pt x="20" y="21"/>
                  <a:pt x="20" y="21"/>
                  <a:pt x="20" y="21"/>
                </a:cubicBezTo>
                <a:cubicBezTo>
                  <a:pt x="19" y="20"/>
                  <a:pt x="18" y="20"/>
                  <a:pt x="17" y="21"/>
                </a:cubicBezTo>
                <a:cubicBezTo>
                  <a:pt x="8" y="30"/>
                  <a:pt x="8" y="30"/>
                  <a:pt x="8" y="30"/>
                </a:cubicBezTo>
                <a:cubicBezTo>
                  <a:pt x="7" y="31"/>
                  <a:pt x="7" y="32"/>
                  <a:pt x="8" y="33"/>
                </a:cubicBezTo>
                <a:cubicBezTo>
                  <a:pt x="9" y="34"/>
                  <a:pt x="10" y="34"/>
                  <a:pt x="11" y="33"/>
                </a:cubicBezTo>
                <a:cubicBezTo>
                  <a:pt x="19" y="25"/>
                  <a:pt x="19" y="25"/>
                  <a:pt x="19" y="25"/>
                </a:cubicBezTo>
                <a:cubicBezTo>
                  <a:pt x="25" y="31"/>
                  <a:pt x="25" y="31"/>
                  <a:pt x="25" y="31"/>
                </a:cubicBezTo>
                <a:cubicBezTo>
                  <a:pt x="25" y="31"/>
                  <a:pt x="27" y="31"/>
                  <a:pt x="27" y="31"/>
                </a:cubicBezTo>
                <a:cubicBezTo>
                  <a:pt x="39" y="19"/>
                  <a:pt x="39" y="19"/>
                  <a:pt x="39" y="19"/>
                </a:cubicBezTo>
                <a:cubicBezTo>
                  <a:pt x="39" y="24"/>
                  <a:pt x="39" y="24"/>
                  <a:pt x="39" y="24"/>
                </a:cubicBezTo>
                <a:cubicBezTo>
                  <a:pt x="39" y="25"/>
                  <a:pt x="39" y="26"/>
                  <a:pt x="40" y="26"/>
                </a:cubicBezTo>
                <a:cubicBezTo>
                  <a:pt x="42" y="26"/>
                  <a:pt x="42" y="25"/>
                  <a:pt x="42" y="24"/>
                </a:cubicBezTo>
                <a:cubicBezTo>
                  <a:pt x="42" y="15"/>
                  <a:pt x="42" y="15"/>
                  <a:pt x="42" y="15"/>
                </a:cubicBezTo>
                <a:cubicBezTo>
                  <a:pt x="42" y="15"/>
                  <a:pt x="42" y="15"/>
                  <a:pt x="42" y="15"/>
                </a:cubicBezTo>
                <a:cubicBezTo>
                  <a:pt x="42" y="14"/>
                  <a:pt x="42" y="13"/>
                  <a:pt x="41" y="13"/>
                </a:cubicBezTo>
                <a:cubicBezTo>
                  <a:pt x="41" y="13"/>
                  <a:pt x="41" y="13"/>
                  <a:pt x="41" y="13"/>
                </a:cubicBezTo>
                <a:cubicBezTo>
                  <a:pt x="41" y="13"/>
                  <a:pt x="41" y="13"/>
                  <a:pt x="41" y="13"/>
                </a:cubicBezTo>
                <a:cubicBezTo>
                  <a:pt x="41" y="13"/>
                  <a:pt x="41" y="13"/>
                  <a:pt x="41" y="13"/>
                </a:cubicBezTo>
                <a:cubicBezTo>
                  <a:pt x="40" y="13"/>
                  <a:pt x="40" y="13"/>
                  <a:pt x="40" y="13"/>
                </a:cubicBezTo>
                <a:cubicBezTo>
                  <a:pt x="40" y="13"/>
                  <a:pt x="40" y="13"/>
                  <a:pt x="40" y="13"/>
                </a:cubicBezTo>
                <a:cubicBezTo>
                  <a:pt x="40" y="13"/>
                  <a:pt x="40" y="13"/>
                  <a:pt x="40" y="13"/>
                </a:cubicBezTo>
                <a:cubicBezTo>
                  <a:pt x="40" y="13"/>
                  <a:pt x="40" y="13"/>
                  <a:pt x="40" y="13"/>
                </a:cubicBezTo>
                <a:cubicBezTo>
                  <a:pt x="31" y="13"/>
                  <a:pt x="31" y="13"/>
                  <a:pt x="31" y="13"/>
                </a:cubicBezTo>
                <a:cubicBezTo>
                  <a:pt x="30" y="13"/>
                  <a:pt x="29" y="14"/>
                  <a:pt x="29" y="15"/>
                </a:cubicBezTo>
                <a:cubicBezTo>
                  <a:pt x="29" y="16"/>
                  <a:pt x="30" y="17"/>
                  <a:pt x="31" y="17"/>
                </a:cubicBezTo>
                <a:close/>
                <a:moveTo>
                  <a:pt x="4" y="42"/>
                </a:moveTo>
                <a:cubicBezTo>
                  <a:pt x="4" y="42"/>
                  <a:pt x="4" y="42"/>
                  <a:pt x="4" y="42"/>
                </a:cubicBezTo>
                <a:cubicBezTo>
                  <a:pt x="22" y="42"/>
                  <a:pt x="28" y="42"/>
                  <a:pt x="46" y="42"/>
                </a:cubicBezTo>
                <a:cubicBezTo>
                  <a:pt x="46" y="25"/>
                  <a:pt x="46" y="21"/>
                  <a:pt x="46" y="4"/>
                </a:cubicBezTo>
                <a:cubicBezTo>
                  <a:pt x="28" y="4"/>
                  <a:pt x="22" y="4"/>
                  <a:pt x="4" y="4"/>
                </a:cubicBezTo>
                <a:cubicBezTo>
                  <a:pt x="4" y="21"/>
                  <a:pt x="4" y="25"/>
                  <a:pt x="4"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3" name="Freeform 131"/>
          <p:cNvSpPr>
            <a:spLocks noEditPoints="1"/>
          </p:cNvSpPr>
          <p:nvPr/>
        </p:nvSpPr>
        <p:spPr bwMode="auto">
          <a:xfrm>
            <a:off x="7720013" y="1812925"/>
            <a:ext cx="158750" cy="146050"/>
          </a:xfrm>
          <a:custGeom>
            <a:avLst/>
            <a:gdLst>
              <a:gd name="T0" fmla="*/ 2 w 50"/>
              <a:gd name="T1" fmla="*/ 46 h 46"/>
              <a:gd name="T2" fmla="*/ 2 w 50"/>
              <a:gd name="T3" fmla="*/ 46 h 46"/>
              <a:gd name="T4" fmla="*/ 48 w 50"/>
              <a:gd name="T5" fmla="*/ 46 h 46"/>
              <a:gd name="T6" fmla="*/ 50 w 50"/>
              <a:gd name="T7" fmla="*/ 44 h 46"/>
              <a:gd name="T8" fmla="*/ 50 w 50"/>
              <a:gd name="T9" fmla="*/ 44 h 46"/>
              <a:gd name="T10" fmla="*/ 50 w 50"/>
              <a:gd name="T11" fmla="*/ 2 h 46"/>
              <a:gd name="T12" fmla="*/ 48 w 50"/>
              <a:gd name="T13" fmla="*/ 0 h 46"/>
              <a:gd name="T14" fmla="*/ 48 w 50"/>
              <a:gd name="T15" fmla="*/ 0 h 46"/>
              <a:gd name="T16" fmla="*/ 2 w 50"/>
              <a:gd name="T17" fmla="*/ 0 h 46"/>
              <a:gd name="T18" fmla="*/ 0 w 50"/>
              <a:gd name="T19" fmla="*/ 2 h 46"/>
              <a:gd name="T20" fmla="*/ 0 w 50"/>
              <a:gd name="T21" fmla="*/ 2 h 46"/>
              <a:gd name="T22" fmla="*/ 0 w 50"/>
              <a:gd name="T23" fmla="*/ 44 h 46"/>
              <a:gd name="T24" fmla="*/ 2 w 50"/>
              <a:gd name="T25" fmla="*/ 46 h 46"/>
              <a:gd name="T26" fmla="*/ 31 w 50"/>
              <a:gd name="T27" fmla="*/ 30 h 46"/>
              <a:gd name="T28" fmla="*/ 31 w 50"/>
              <a:gd name="T29" fmla="*/ 30 h 46"/>
              <a:gd name="T30" fmla="*/ 36 w 50"/>
              <a:gd name="T31" fmla="*/ 30 h 46"/>
              <a:gd name="T32" fmla="*/ 26 w 50"/>
              <a:gd name="T33" fmla="*/ 20 h 46"/>
              <a:gd name="T34" fmla="*/ 20 w 50"/>
              <a:gd name="T35" fmla="*/ 25 h 46"/>
              <a:gd name="T36" fmla="*/ 20 w 50"/>
              <a:gd name="T37" fmla="*/ 25 h 46"/>
              <a:gd name="T38" fmla="*/ 17 w 50"/>
              <a:gd name="T39" fmla="*/ 25 h 46"/>
              <a:gd name="T40" fmla="*/ 8 w 50"/>
              <a:gd name="T41" fmla="*/ 16 h 46"/>
              <a:gd name="T42" fmla="*/ 8 w 50"/>
              <a:gd name="T43" fmla="*/ 13 h 46"/>
              <a:gd name="T44" fmla="*/ 11 w 50"/>
              <a:gd name="T45" fmla="*/ 13 h 46"/>
              <a:gd name="T46" fmla="*/ 19 w 50"/>
              <a:gd name="T47" fmla="*/ 21 h 46"/>
              <a:gd name="T48" fmla="*/ 24 w 50"/>
              <a:gd name="T49" fmla="*/ 16 h 46"/>
              <a:gd name="T50" fmla="*/ 27 w 50"/>
              <a:gd name="T51" fmla="*/ 16 h 46"/>
              <a:gd name="T52" fmla="*/ 38 w 50"/>
              <a:gd name="T53" fmla="*/ 27 h 46"/>
              <a:gd name="T54" fmla="*/ 38 w 50"/>
              <a:gd name="T55" fmla="*/ 22 h 46"/>
              <a:gd name="T56" fmla="*/ 40 w 50"/>
              <a:gd name="T57" fmla="*/ 20 h 46"/>
              <a:gd name="T58" fmla="*/ 42 w 50"/>
              <a:gd name="T59" fmla="*/ 22 h 46"/>
              <a:gd name="T60" fmla="*/ 42 w 50"/>
              <a:gd name="T61" fmla="*/ 31 h 46"/>
              <a:gd name="T62" fmla="*/ 42 w 50"/>
              <a:gd name="T63" fmla="*/ 31 h 46"/>
              <a:gd name="T64" fmla="*/ 40 w 50"/>
              <a:gd name="T65" fmla="*/ 33 h 46"/>
              <a:gd name="T66" fmla="*/ 40 w 50"/>
              <a:gd name="T67" fmla="*/ 33 h 46"/>
              <a:gd name="T68" fmla="*/ 40 w 50"/>
              <a:gd name="T69" fmla="*/ 33 h 46"/>
              <a:gd name="T70" fmla="*/ 40 w 50"/>
              <a:gd name="T71" fmla="*/ 33 h 46"/>
              <a:gd name="T72" fmla="*/ 40 w 50"/>
              <a:gd name="T73" fmla="*/ 33 h 46"/>
              <a:gd name="T74" fmla="*/ 40 w 50"/>
              <a:gd name="T75" fmla="*/ 33 h 46"/>
              <a:gd name="T76" fmla="*/ 40 w 50"/>
              <a:gd name="T77" fmla="*/ 33 h 46"/>
              <a:gd name="T78" fmla="*/ 40 w 50"/>
              <a:gd name="T79" fmla="*/ 33 h 46"/>
              <a:gd name="T80" fmla="*/ 31 w 50"/>
              <a:gd name="T81" fmla="*/ 33 h 46"/>
              <a:gd name="T82" fmla="*/ 29 w 50"/>
              <a:gd name="T83" fmla="*/ 31 h 46"/>
              <a:gd name="T84" fmla="*/ 31 w 50"/>
              <a:gd name="T85" fmla="*/ 30 h 46"/>
              <a:gd name="T86" fmla="*/ 4 w 50"/>
              <a:gd name="T87" fmla="*/ 4 h 46"/>
              <a:gd name="T88" fmla="*/ 4 w 50"/>
              <a:gd name="T89" fmla="*/ 4 h 46"/>
              <a:gd name="T90" fmla="*/ 46 w 50"/>
              <a:gd name="T91" fmla="*/ 4 h 46"/>
              <a:gd name="T92" fmla="*/ 46 w 50"/>
              <a:gd name="T93" fmla="*/ 42 h 46"/>
              <a:gd name="T94" fmla="*/ 4 w 50"/>
              <a:gd name="T95" fmla="*/ 42 h 46"/>
              <a:gd name="T96" fmla="*/ 4 w 50"/>
              <a:gd name="T97"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6">
                <a:moveTo>
                  <a:pt x="2" y="46"/>
                </a:moveTo>
                <a:cubicBezTo>
                  <a:pt x="2" y="46"/>
                  <a:pt x="2" y="46"/>
                  <a:pt x="2" y="46"/>
                </a:cubicBezTo>
                <a:cubicBezTo>
                  <a:pt x="48" y="46"/>
                  <a:pt x="48" y="46"/>
                  <a:pt x="48" y="46"/>
                </a:cubicBezTo>
                <a:cubicBezTo>
                  <a:pt x="49" y="46"/>
                  <a:pt x="50" y="45"/>
                  <a:pt x="50" y="44"/>
                </a:cubicBezTo>
                <a:cubicBezTo>
                  <a:pt x="50" y="44"/>
                  <a:pt x="50" y="44"/>
                  <a:pt x="50" y="44"/>
                </a:cubicBezTo>
                <a:cubicBezTo>
                  <a:pt x="50" y="2"/>
                  <a:pt x="50" y="2"/>
                  <a:pt x="50" y="2"/>
                </a:cubicBezTo>
                <a:cubicBezTo>
                  <a:pt x="50" y="1"/>
                  <a:pt x="49" y="0"/>
                  <a:pt x="48" y="0"/>
                </a:cubicBezTo>
                <a:cubicBezTo>
                  <a:pt x="48" y="0"/>
                  <a:pt x="48" y="0"/>
                  <a:pt x="48" y="0"/>
                </a:cubicBezTo>
                <a:cubicBezTo>
                  <a:pt x="2" y="0"/>
                  <a:pt x="2" y="0"/>
                  <a:pt x="2" y="0"/>
                </a:cubicBezTo>
                <a:cubicBezTo>
                  <a:pt x="1" y="0"/>
                  <a:pt x="0" y="1"/>
                  <a:pt x="0" y="2"/>
                </a:cubicBezTo>
                <a:cubicBezTo>
                  <a:pt x="0" y="2"/>
                  <a:pt x="0" y="2"/>
                  <a:pt x="0" y="2"/>
                </a:cubicBezTo>
                <a:cubicBezTo>
                  <a:pt x="0" y="44"/>
                  <a:pt x="0" y="44"/>
                  <a:pt x="0" y="44"/>
                </a:cubicBezTo>
                <a:cubicBezTo>
                  <a:pt x="0" y="45"/>
                  <a:pt x="1" y="46"/>
                  <a:pt x="2" y="46"/>
                </a:cubicBezTo>
                <a:close/>
                <a:moveTo>
                  <a:pt x="31" y="30"/>
                </a:moveTo>
                <a:cubicBezTo>
                  <a:pt x="31" y="30"/>
                  <a:pt x="31" y="30"/>
                  <a:pt x="31" y="30"/>
                </a:cubicBezTo>
                <a:cubicBezTo>
                  <a:pt x="36" y="30"/>
                  <a:pt x="36" y="30"/>
                  <a:pt x="36" y="30"/>
                </a:cubicBezTo>
                <a:cubicBezTo>
                  <a:pt x="26" y="20"/>
                  <a:pt x="26" y="20"/>
                  <a:pt x="26" y="20"/>
                </a:cubicBezTo>
                <a:cubicBezTo>
                  <a:pt x="20" y="25"/>
                  <a:pt x="20" y="25"/>
                  <a:pt x="20" y="25"/>
                </a:cubicBezTo>
                <a:cubicBezTo>
                  <a:pt x="20" y="25"/>
                  <a:pt x="20" y="25"/>
                  <a:pt x="20" y="25"/>
                </a:cubicBezTo>
                <a:cubicBezTo>
                  <a:pt x="19" y="26"/>
                  <a:pt x="18" y="26"/>
                  <a:pt x="17" y="25"/>
                </a:cubicBezTo>
                <a:cubicBezTo>
                  <a:pt x="8" y="16"/>
                  <a:pt x="8" y="16"/>
                  <a:pt x="8" y="16"/>
                </a:cubicBezTo>
                <a:cubicBezTo>
                  <a:pt x="7" y="15"/>
                  <a:pt x="7" y="14"/>
                  <a:pt x="8" y="13"/>
                </a:cubicBezTo>
                <a:cubicBezTo>
                  <a:pt x="9" y="13"/>
                  <a:pt x="10" y="13"/>
                  <a:pt x="11" y="13"/>
                </a:cubicBezTo>
                <a:cubicBezTo>
                  <a:pt x="19" y="21"/>
                  <a:pt x="19" y="21"/>
                  <a:pt x="19" y="21"/>
                </a:cubicBezTo>
                <a:cubicBezTo>
                  <a:pt x="24" y="16"/>
                  <a:pt x="24" y="16"/>
                  <a:pt x="24" y="16"/>
                </a:cubicBezTo>
                <a:cubicBezTo>
                  <a:pt x="25" y="15"/>
                  <a:pt x="26" y="15"/>
                  <a:pt x="27" y="16"/>
                </a:cubicBezTo>
                <a:cubicBezTo>
                  <a:pt x="38" y="27"/>
                  <a:pt x="38" y="27"/>
                  <a:pt x="38" y="27"/>
                </a:cubicBezTo>
                <a:cubicBezTo>
                  <a:pt x="38" y="22"/>
                  <a:pt x="38" y="22"/>
                  <a:pt x="38" y="22"/>
                </a:cubicBezTo>
                <a:cubicBezTo>
                  <a:pt x="38" y="21"/>
                  <a:pt x="39" y="20"/>
                  <a:pt x="40" y="20"/>
                </a:cubicBezTo>
                <a:cubicBezTo>
                  <a:pt x="41" y="20"/>
                  <a:pt x="42" y="21"/>
                  <a:pt x="42" y="22"/>
                </a:cubicBezTo>
                <a:cubicBezTo>
                  <a:pt x="42" y="31"/>
                  <a:pt x="42" y="31"/>
                  <a:pt x="42" y="31"/>
                </a:cubicBezTo>
                <a:cubicBezTo>
                  <a:pt x="42" y="31"/>
                  <a:pt x="42" y="31"/>
                  <a:pt x="42" y="31"/>
                </a:cubicBezTo>
                <a:cubicBezTo>
                  <a:pt x="42" y="32"/>
                  <a:pt x="41" y="33"/>
                  <a:pt x="40" y="33"/>
                </a:cubicBezTo>
                <a:cubicBezTo>
                  <a:pt x="40" y="33"/>
                  <a:pt x="40" y="33"/>
                  <a:pt x="40" y="33"/>
                </a:cubicBezTo>
                <a:cubicBezTo>
                  <a:pt x="40" y="33"/>
                  <a:pt x="40" y="33"/>
                  <a:pt x="40" y="33"/>
                </a:cubicBezTo>
                <a:cubicBezTo>
                  <a:pt x="40" y="33"/>
                  <a:pt x="40" y="33"/>
                  <a:pt x="40" y="33"/>
                </a:cubicBezTo>
                <a:cubicBezTo>
                  <a:pt x="40" y="33"/>
                  <a:pt x="40" y="33"/>
                  <a:pt x="40" y="33"/>
                </a:cubicBezTo>
                <a:cubicBezTo>
                  <a:pt x="40" y="33"/>
                  <a:pt x="40" y="33"/>
                  <a:pt x="40" y="33"/>
                </a:cubicBezTo>
                <a:cubicBezTo>
                  <a:pt x="40" y="33"/>
                  <a:pt x="40" y="33"/>
                  <a:pt x="40" y="33"/>
                </a:cubicBezTo>
                <a:cubicBezTo>
                  <a:pt x="40" y="33"/>
                  <a:pt x="40" y="33"/>
                  <a:pt x="40" y="33"/>
                </a:cubicBezTo>
                <a:cubicBezTo>
                  <a:pt x="31" y="33"/>
                  <a:pt x="31" y="33"/>
                  <a:pt x="31" y="33"/>
                </a:cubicBezTo>
                <a:cubicBezTo>
                  <a:pt x="30" y="33"/>
                  <a:pt x="29" y="32"/>
                  <a:pt x="29" y="31"/>
                </a:cubicBezTo>
                <a:cubicBezTo>
                  <a:pt x="29" y="30"/>
                  <a:pt x="30" y="30"/>
                  <a:pt x="31" y="30"/>
                </a:cubicBezTo>
                <a:close/>
                <a:moveTo>
                  <a:pt x="4" y="4"/>
                </a:moveTo>
                <a:cubicBezTo>
                  <a:pt x="4" y="4"/>
                  <a:pt x="4" y="4"/>
                  <a:pt x="4" y="4"/>
                </a:cubicBezTo>
                <a:cubicBezTo>
                  <a:pt x="22" y="4"/>
                  <a:pt x="28" y="4"/>
                  <a:pt x="46" y="4"/>
                </a:cubicBezTo>
                <a:cubicBezTo>
                  <a:pt x="46" y="21"/>
                  <a:pt x="46" y="25"/>
                  <a:pt x="46" y="42"/>
                </a:cubicBezTo>
                <a:cubicBezTo>
                  <a:pt x="28" y="42"/>
                  <a:pt x="22" y="42"/>
                  <a:pt x="4" y="42"/>
                </a:cubicBezTo>
                <a:cubicBezTo>
                  <a:pt x="4" y="25"/>
                  <a:pt x="4" y="21"/>
                  <a:pt x="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4" name="Freeform 132"/>
          <p:cNvSpPr>
            <a:spLocks noEditPoints="1"/>
          </p:cNvSpPr>
          <p:nvPr/>
        </p:nvSpPr>
        <p:spPr bwMode="auto">
          <a:xfrm>
            <a:off x="5227638" y="2125663"/>
            <a:ext cx="155575" cy="149225"/>
          </a:xfrm>
          <a:custGeom>
            <a:avLst/>
            <a:gdLst>
              <a:gd name="T0" fmla="*/ 43 w 49"/>
              <a:gd name="T1" fmla="*/ 7 h 47"/>
              <a:gd name="T2" fmla="*/ 28 w 49"/>
              <a:gd name="T3" fmla="*/ 0 h 47"/>
              <a:gd name="T4" fmla="*/ 26 w 49"/>
              <a:gd name="T5" fmla="*/ 1 h 47"/>
              <a:gd name="T6" fmla="*/ 26 w 49"/>
              <a:gd name="T7" fmla="*/ 22 h 47"/>
              <a:gd name="T8" fmla="*/ 27 w 49"/>
              <a:gd name="T9" fmla="*/ 23 h 47"/>
              <a:gd name="T10" fmla="*/ 45 w 49"/>
              <a:gd name="T11" fmla="*/ 33 h 47"/>
              <a:gd name="T12" fmla="*/ 46 w 49"/>
              <a:gd name="T13" fmla="*/ 33 h 47"/>
              <a:gd name="T14" fmla="*/ 49 w 49"/>
              <a:gd name="T15" fmla="*/ 28 h 47"/>
              <a:gd name="T16" fmla="*/ 49 w 49"/>
              <a:gd name="T17" fmla="*/ 22 h 47"/>
              <a:gd name="T18" fmla="*/ 43 w 49"/>
              <a:gd name="T19" fmla="*/ 7 h 47"/>
              <a:gd name="T20" fmla="*/ 46 w 49"/>
              <a:gd name="T21" fmla="*/ 27 h 47"/>
              <a:gd name="T22" fmla="*/ 46 w 49"/>
              <a:gd name="T23" fmla="*/ 27 h 47"/>
              <a:gd name="T24" fmla="*/ 45 w 49"/>
              <a:gd name="T25" fmla="*/ 31 h 47"/>
              <a:gd name="T26" fmla="*/ 29 w 49"/>
              <a:gd name="T27" fmla="*/ 21 h 47"/>
              <a:gd name="T28" fmla="*/ 29 w 49"/>
              <a:gd name="T29" fmla="*/ 3 h 47"/>
              <a:gd name="T30" fmla="*/ 41 w 49"/>
              <a:gd name="T31" fmla="*/ 8 h 47"/>
              <a:gd name="T32" fmla="*/ 47 w 49"/>
              <a:gd name="T33" fmla="*/ 22 h 47"/>
              <a:gd name="T34" fmla="*/ 46 w 49"/>
              <a:gd name="T35" fmla="*/ 27 h 47"/>
              <a:gd name="T36" fmla="*/ 24 w 49"/>
              <a:gd name="T37" fmla="*/ 24 h 47"/>
              <a:gd name="T38" fmla="*/ 24 w 49"/>
              <a:gd name="T39" fmla="*/ 24 h 47"/>
              <a:gd name="T40" fmla="*/ 24 w 49"/>
              <a:gd name="T41" fmla="*/ 4 h 47"/>
              <a:gd name="T42" fmla="*/ 22 w 49"/>
              <a:gd name="T43" fmla="*/ 2 h 47"/>
              <a:gd name="T44" fmla="*/ 7 w 49"/>
              <a:gd name="T45" fmla="*/ 9 h 47"/>
              <a:gd name="T46" fmla="*/ 7 w 49"/>
              <a:gd name="T47" fmla="*/ 9 h 47"/>
              <a:gd name="T48" fmla="*/ 7 w 49"/>
              <a:gd name="T49" fmla="*/ 9 h 47"/>
              <a:gd name="T50" fmla="*/ 0 w 49"/>
              <a:gd name="T51" fmla="*/ 25 h 47"/>
              <a:gd name="T52" fmla="*/ 7 w 49"/>
              <a:gd name="T53" fmla="*/ 41 h 47"/>
              <a:gd name="T54" fmla="*/ 7 w 49"/>
              <a:gd name="T55" fmla="*/ 41 h 47"/>
              <a:gd name="T56" fmla="*/ 22 w 49"/>
              <a:gd name="T57" fmla="*/ 47 h 47"/>
              <a:gd name="T58" fmla="*/ 34 w 49"/>
              <a:gd name="T59" fmla="*/ 44 h 47"/>
              <a:gd name="T60" fmla="*/ 34 w 49"/>
              <a:gd name="T61" fmla="*/ 44 h 47"/>
              <a:gd name="T62" fmla="*/ 42 w 49"/>
              <a:gd name="T63" fmla="*/ 36 h 47"/>
              <a:gd name="T64" fmla="*/ 42 w 49"/>
              <a:gd name="T65" fmla="*/ 36 h 47"/>
              <a:gd name="T66" fmla="*/ 41 w 49"/>
              <a:gd name="T67" fmla="*/ 34 h 47"/>
              <a:gd name="T68" fmla="*/ 24 w 49"/>
              <a:gd name="T69" fmla="*/ 24 h 47"/>
              <a:gd name="T70" fmla="*/ 32 w 49"/>
              <a:gd name="T71" fmla="*/ 41 h 47"/>
              <a:gd name="T72" fmla="*/ 32 w 49"/>
              <a:gd name="T73" fmla="*/ 41 h 47"/>
              <a:gd name="T74" fmla="*/ 32 w 49"/>
              <a:gd name="T75" fmla="*/ 41 h 47"/>
              <a:gd name="T76" fmla="*/ 22 w 49"/>
              <a:gd name="T77" fmla="*/ 44 h 47"/>
              <a:gd name="T78" fmla="*/ 9 w 49"/>
              <a:gd name="T79" fmla="*/ 38 h 47"/>
              <a:gd name="T80" fmla="*/ 9 w 49"/>
              <a:gd name="T81" fmla="*/ 38 h 47"/>
              <a:gd name="T82" fmla="*/ 4 w 49"/>
              <a:gd name="T83" fmla="*/ 25 h 47"/>
              <a:gd name="T84" fmla="*/ 9 w 49"/>
              <a:gd name="T85" fmla="*/ 12 h 47"/>
              <a:gd name="T86" fmla="*/ 21 w 49"/>
              <a:gd name="T87" fmla="*/ 6 h 47"/>
              <a:gd name="T88" fmla="*/ 21 w 49"/>
              <a:gd name="T89" fmla="*/ 25 h 47"/>
              <a:gd name="T90" fmla="*/ 22 w 49"/>
              <a:gd name="T91" fmla="*/ 27 h 47"/>
              <a:gd name="T92" fmla="*/ 38 w 49"/>
              <a:gd name="T93" fmla="*/ 36 h 47"/>
              <a:gd name="T94" fmla="*/ 32 w 49"/>
              <a:gd name="T95" fmla="*/ 4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7">
                <a:moveTo>
                  <a:pt x="43" y="7"/>
                </a:moveTo>
                <a:cubicBezTo>
                  <a:pt x="39" y="3"/>
                  <a:pt x="34" y="0"/>
                  <a:pt x="28" y="0"/>
                </a:cubicBezTo>
                <a:cubicBezTo>
                  <a:pt x="27" y="0"/>
                  <a:pt x="26" y="1"/>
                  <a:pt x="26" y="1"/>
                </a:cubicBezTo>
                <a:cubicBezTo>
                  <a:pt x="26" y="22"/>
                  <a:pt x="26" y="22"/>
                  <a:pt x="26" y="22"/>
                </a:cubicBezTo>
                <a:cubicBezTo>
                  <a:pt x="26" y="22"/>
                  <a:pt x="27" y="23"/>
                  <a:pt x="27" y="23"/>
                </a:cubicBezTo>
                <a:cubicBezTo>
                  <a:pt x="45" y="33"/>
                  <a:pt x="45" y="33"/>
                  <a:pt x="45" y="33"/>
                </a:cubicBezTo>
                <a:cubicBezTo>
                  <a:pt x="45" y="34"/>
                  <a:pt x="46" y="33"/>
                  <a:pt x="46" y="33"/>
                </a:cubicBezTo>
                <a:cubicBezTo>
                  <a:pt x="47" y="31"/>
                  <a:pt x="48" y="29"/>
                  <a:pt x="49" y="28"/>
                </a:cubicBezTo>
                <a:cubicBezTo>
                  <a:pt x="49" y="26"/>
                  <a:pt x="49" y="24"/>
                  <a:pt x="49" y="22"/>
                </a:cubicBezTo>
                <a:cubicBezTo>
                  <a:pt x="49" y="16"/>
                  <a:pt x="47" y="10"/>
                  <a:pt x="43" y="7"/>
                </a:cubicBezTo>
                <a:close/>
                <a:moveTo>
                  <a:pt x="46" y="27"/>
                </a:moveTo>
                <a:cubicBezTo>
                  <a:pt x="46" y="27"/>
                  <a:pt x="46" y="27"/>
                  <a:pt x="46" y="27"/>
                </a:cubicBezTo>
                <a:cubicBezTo>
                  <a:pt x="46" y="28"/>
                  <a:pt x="46" y="29"/>
                  <a:pt x="45" y="31"/>
                </a:cubicBezTo>
                <a:cubicBezTo>
                  <a:pt x="29" y="21"/>
                  <a:pt x="29" y="21"/>
                  <a:pt x="29" y="21"/>
                </a:cubicBezTo>
                <a:cubicBezTo>
                  <a:pt x="29" y="3"/>
                  <a:pt x="29" y="3"/>
                  <a:pt x="29" y="3"/>
                </a:cubicBezTo>
                <a:cubicBezTo>
                  <a:pt x="34" y="3"/>
                  <a:pt x="38" y="5"/>
                  <a:pt x="41" y="8"/>
                </a:cubicBezTo>
                <a:cubicBezTo>
                  <a:pt x="45" y="12"/>
                  <a:pt x="47" y="17"/>
                  <a:pt x="47" y="22"/>
                </a:cubicBezTo>
                <a:cubicBezTo>
                  <a:pt x="47" y="24"/>
                  <a:pt x="47" y="25"/>
                  <a:pt x="46" y="27"/>
                </a:cubicBezTo>
                <a:close/>
                <a:moveTo>
                  <a:pt x="24" y="24"/>
                </a:moveTo>
                <a:cubicBezTo>
                  <a:pt x="24" y="24"/>
                  <a:pt x="24" y="24"/>
                  <a:pt x="24" y="24"/>
                </a:cubicBezTo>
                <a:cubicBezTo>
                  <a:pt x="24" y="4"/>
                  <a:pt x="24" y="4"/>
                  <a:pt x="24" y="4"/>
                </a:cubicBezTo>
                <a:cubicBezTo>
                  <a:pt x="24" y="3"/>
                  <a:pt x="24" y="2"/>
                  <a:pt x="22" y="2"/>
                </a:cubicBezTo>
                <a:cubicBezTo>
                  <a:pt x="16" y="2"/>
                  <a:pt x="11" y="5"/>
                  <a:pt x="7" y="9"/>
                </a:cubicBezTo>
                <a:cubicBezTo>
                  <a:pt x="7" y="9"/>
                  <a:pt x="7" y="9"/>
                  <a:pt x="7" y="9"/>
                </a:cubicBezTo>
                <a:cubicBezTo>
                  <a:pt x="7" y="9"/>
                  <a:pt x="7" y="9"/>
                  <a:pt x="7" y="9"/>
                </a:cubicBezTo>
                <a:cubicBezTo>
                  <a:pt x="2" y="13"/>
                  <a:pt x="0" y="19"/>
                  <a:pt x="0" y="25"/>
                </a:cubicBezTo>
                <a:cubicBezTo>
                  <a:pt x="0" y="31"/>
                  <a:pt x="2" y="37"/>
                  <a:pt x="7" y="41"/>
                </a:cubicBezTo>
                <a:cubicBezTo>
                  <a:pt x="7" y="41"/>
                  <a:pt x="7" y="41"/>
                  <a:pt x="7" y="41"/>
                </a:cubicBezTo>
                <a:cubicBezTo>
                  <a:pt x="11" y="45"/>
                  <a:pt x="16" y="47"/>
                  <a:pt x="22" y="47"/>
                </a:cubicBezTo>
                <a:cubicBezTo>
                  <a:pt x="26" y="47"/>
                  <a:pt x="30" y="46"/>
                  <a:pt x="34" y="44"/>
                </a:cubicBezTo>
                <a:cubicBezTo>
                  <a:pt x="34" y="44"/>
                  <a:pt x="34" y="44"/>
                  <a:pt x="34" y="44"/>
                </a:cubicBezTo>
                <a:cubicBezTo>
                  <a:pt x="37" y="42"/>
                  <a:pt x="40" y="40"/>
                  <a:pt x="42" y="36"/>
                </a:cubicBezTo>
                <a:cubicBezTo>
                  <a:pt x="42" y="36"/>
                  <a:pt x="42" y="36"/>
                  <a:pt x="42" y="36"/>
                </a:cubicBezTo>
                <a:cubicBezTo>
                  <a:pt x="43" y="35"/>
                  <a:pt x="42" y="34"/>
                  <a:pt x="41" y="34"/>
                </a:cubicBezTo>
                <a:cubicBezTo>
                  <a:pt x="24" y="24"/>
                  <a:pt x="24" y="24"/>
                  <a:pt x="24" y="24"/>
                </a:cubicBezTo>
                <a:close/>
                <a:moveTo>
                  <a:pt x="32" y="41"/>
                </a:moveTo>
                <a:cubicBezTo>
                  <a:pt x="32" y="41"/>
                  <a:pt x="32" y="41"/>
                  <a:pt x="32" y="41"/>
                </a:cubicBezTo>
                <a:cubicBezTo>
                  <a:pt x="32" y="41"/>
                  <a:pt x="32" y="41"/>
                  <a:pt x="32" y="41"/>
                </a:cubicBezTo>
                <a:cubicBezTo>
                  <a:pt x="29" y="43"/>
                  <a:pt x="26" y="44"/>
                  <a:pt x="22" y="44"/>
                </a:cubicBezTo>
                <a:cubicBezTo>
                  <a:pt x="17" y="44"/>
                  <a:pt x="13" y="41"/>
                  <a:pt x="9" y="38"/>
                </a:cubicBezTo>
                <a:cubicBezTo>
                  <a:pt x="9" y="38"/>
                  <a:pt x="9" y="38"/>
                  <a:pt x="9" y="38"/>
                </a:cubicBezTo>
                <a:cubicBezTo>
                  <a:pt x="6" y="35"/>
                  <a:pt x="4" y="30"/>
                  <a:pt x="4" y="25"/>
                </a:cubicBezTo>
                <a:cubicBezTo>
                  <a:pt x="4" y="20"/>
                  <a:pt x="6" y="15"/>
                  <a:pt x="9" y="12"/>
                </a:cubicBezTo>
                <a:cubicBezTo>
                  <a:pt x="12" y="9"/>
                  <a:pt x="16" y="7"/>
                  <a:pt x="21" y="6"/>
                </a:cubicBezTo>
                <a:cubicBezTo>
                  <a:pt x="21" y="25"/>
                  <a:pt x="21" y="25"/>
                  <a:pt x="21" y="25"/>
                </a:cubicBezTo>
                <a:cubicBezTo>
                  <a:pt x="21" y="26"/>
                  <a:pt x="21" y="26"/>
                  <a:pt x="22" y="27"/>
                </a:cubicBezTo>
                <a:cubicBezTo>
                  <a:pt x="38" y="36"/>
                  <a:pt x="38" y="36"/>
                  <a:pt x="38" y="36"/>
                </a:cubicBezTo>
                <a:cubicBezTo>
                  <a:pt x="36" y="38"/>
                  <a:pt x="34" y="40"/>
                  <a:pt x="32"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5" name="Freeform 133"/>
          <p:cNvSpPr>
            <a:spLocks noEditPoints="1"/>
          </p:cNvSpPr>
          <p:nvPr/>
        </p:nvSpPr>
        <p:spPr bwMode="auto">
          <a:xfrm>
            <a:off x="7720013" y="2122488"/>
            <a:ext cx="155575" cy="155575"/>
          </a:xfrm>
          <a:custGeom>
            <a:avLst/>
            <a:gdLst>
              <a:gd name="T0" fmla="*/ 6 w 49"/>
              <a:gd name="T1" fmla="*/ 39 h 49"/>
              <a:gd name="T2" fmla="*/ 17 w 49"/>
              <a:gd name="T3" fmla="*/ 23 h 49"/>
              <a:gd name="T4" fmla="*/ 19 w 49"/>
              <a:gd name="T5" fmla="*/ 22 h 49"/>
              <a:gd name="T6" fmla="*/ 20 w 49"/>
              <a:gd name="T7" fmla="*/ 23 h 49"/>
              <a:gd name="T8" fmla="*/ 22 w 49"/>
              <a:gd name="T9" fmla="*/ 26 h 49"/>
              <a:gd name="T10" fmla="*/ 29 w 49"/>
              <a:gd name="T11" fmla="*/ 15 h 49"/>
              <a:gd name="T12" fmla="*/ 32 w 49"/>
              <a:gd name="T13" fmla="*/ 14 h 49"/>
              <a:gd name="T14" fmla="*/ 33 w 49"/>
              <a:gd name="T15" fmla="*/ 15 h 49"/>
              <a:gd name="T16" fmla="*/ 35 w 49"/>
              <a:gd name="T17" fmla="*/ 18 h 49"/>
              <a:gd name="T18" fmla="*/ 44 w 49"/>
              <a:gd name="T19" fmla="*/ 6 h 49"/>
              <a:gd name="T20" fmla="*/ 46 w 49"/>
              <a:gd name="T21" fmla="*/ 5 h 49"/>
              <a:gd name="T22" fmla="*/ 47 w 49"/>
              <a:gd name="T23" fmla="*/ 7 h 49"/>
              <a:gd name="T24" fmla="*/ 47 w 49"/>
              <a:gd name="T25" fmla="*/ 41 h 49"/>
              <a:gd name="T26" fmla="*/ 45 w 49"/>
              <a:gd name="T27" fmla="*/ 42 h 49"/>
              <a:gd name="T28" fmla="*/ 45 w 49"/>
              <a:gd name="T29" fmla="*/ 42 h 49"/>
              <a:gd name="T30" fmla="*/ 7 w 49"/>
              <a:gd name="T31" fmla="*/ 42 h 49"/>
              <a:gd name="T32" fmla="*/ 5 w 49"/>
              <a:gd name="T33" fmla="*/ 41 h 49"/>
              <a:gd name="T34" fmla="*/ 6 w 49"/>
              <a:gd name="T35" fmla="*/ 39 h 49"/>
              <a:gd name="T36" fmla="*/ 2 w 49"/>
              <a:gd name="T37" fmla="*/ 49 h 49"/>
              <a:gd name="T38" fmla="*/ 2 w 49"/>
              <a:gd name="T39" fmla="*/ 49 h 49"/>
              <a:gd name="T40" fmla="*/ 48 w 49"/>
              <a:gd name="T41" fmla="*/ 49 h 49"/>
              <a:gd name="T42" fmla="*/ 49 w 49"/>
              <a:gd name="T43" fmla="*/ 48 h 49"/>
              <a:gd name="T44" fmla="*/ 48 w 49"/>
              <a:gd name="T45" fmla="*/ 47 h 49"/>
              <a:gd name="T46" fmla="*/ 3 w 49"/>
              <a:gd name="T47" fmla="*/ 47 h 49"/>
              <a:gd name="T48" fmla="*/ 3 w 49"/>
              <a:gd name="T49" fmla="*/ 2 h 49"/>
              <a:gd name="T50" fmla="*/ 2 w 49"/>
              <a:gd name="T51" fmla="*/ 0 h 49"/>
              <a:gd name="T52" fmla="*/ 0 w 49"/>
              <a:gd name="T53" fmla="*/ 2 h 49"/>
              <a:gd name="T54" fmla="*/ 0 w 49"/>
              <a:gd name="T55" fmla="*/ 48 h 49"/>
              <a:gd name="T56" fmla="*/ 0 w 49"/>
              <a:gd name="T57" fmla="*/ 48 h 49"/>
              <a:gd name="T58" fmla="*/ 2 w 49"/>
              <a:gd name="T59" fmla="*/ 49 h 49"/>
              <a:gd name="T60" fmla="*/ 2 w 49"/>
              <a:gd name="T61" fmla="*/ 49 h 49"/>
              <a:gd name="T62" fmla="*/ 18 w 49"/>
              <a:gd name="T63" fmla="*/ 27 h 49"/>
              <a:gd name="T64" fmla="*/ 18 w 49"/>
              <a:gd name="T65" fmla="*/ 27 h 49"/>
              <a:gd name="T66" fmla="*/ 11 w 49"/>
              <a:gd name="T67" fmla="*/ 39 h 49"/>
              <a:gd name="T68" fmla="*/ 43 w 49"/>
              <a:gd name="T69" fmla="*/ 39 h 49"/>
              <a:gd name="T70" fmla="*/ 43 w 49"/>
              <a:gd name="T71" fmla="*/ 13 h 49"/>
              <a:gd name="T72" fmla="*/ 37 w 49"/>
              <a:gd name="T73" fmla="*/ 23 h 49"/>
              <a:gd name="T74" fmla="*/ 36 w 49"/>
              <a:gd name="T75" fmla="*/ 23 h 49"/>
              <a:gd name="T76" fmla="*/ 33 w 49"/>
              <a:gd name="T77" fmla="*/ 23 h 49"/>
              <a:gd name="T78" fmla="*/ 31 w 49"/>
              <a:gd name="T79" fmla="*/ 19 h 49"/>
              <a:gd name="T80" fmla="*/ 24 w 49"/>
              <a:gd name="T81" fmla="*/ 30 h 49"/>
              <a:gd name="T82" fmla="*/ 23 w 49"/>
              <a:gd name="T83" fmla="*/ 31 h 49"/>
              <a:gd name="T84" fmla="*/ 20 w 49"/>
              <a:gd name="T85" fmla="*/ 30 h 49"/>
              <a:gd name="T86" fmla="*/ 18 w 49"/>
              <a:gd name="T8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49">
                <a:moveTo>
                  <a:pt x="6" y="39"/>
                </a:moveTo>
                <a:cubicBezTo>
                  <a:pt x="17" y="23"/>
                  <a:pt x="17" y="23"/>
                  <a:pt x="17" y="23"/>
                </a:cubicBezTo>
                <a:cubicBezTo>
                  <a:pt x="17" y="22"/>
                  <a:pt x="19" y="22"/>
                  <a:pt x="19" y="22"/>
                </a:cubicBezTo>
                <a:cubicBezTo>
                  <a:pt x="20" y="23"/>
                  <a:pt x="20" y="23"/>
                  <a:pt x="20" y="23"/>
                </a:cubicBezTo>
                <a:cubicBezTo>
                  <a:pt x="22" y="26"/>
                  <a:pt x="22" y="26"/>
                  <a:pt x="22" y="26"/>
                </a:cubicBezTo>
                <a:cubicBezTo>
                  <a:pt x="29" y="15"/>
                  <a:pt x="29" y="15"/>
                  <a:pt x="29" y="15"/>
                </a:cubicBezTo>
                <a:cubicBezTo>
                  <a:pt x="30" y="14"/>
                  <a:pt x="31" y="14"/>
                  <a:pt x="32" y="14"/>
                </a:cubicBezTo>
                <a:cubicBezTo>
                  <a:pt x="32" y="15"/>
                  <a:pt x="33" y="15"/>
                  <a:pt x="33" y="15"/>
                </a:cubicBezTo>
                <a:cubicBezTo>
                  <a:pt x="35" y="18"/>
                  <a:pt x="35" y="18"/>
                  <a:pt x="35" y="18"/>
                </a:cubicBezTo>
                <a:cubicBezTo>
                  <a:pt x="44" y="6"/>
                  <a:pt x="44" y="6"/>
                  <a:pt x="44" y="6"/>
                </a:cubicBezTo>
                <a:cubicBezTo>
                  <a:pt x="44" y="5"/>
                  <a:pt x="45" y="4"/>
                  <a:pt x="46" y="5"/>
                </a:cubicBezTo>
                <a:cubicBezTo>
                  <a:pt x="47" y="5"/>
                  <a:pt x="47" y="6"/>
                  <a:pt x="47" y="7"/>
                </a:cubicBezTo>
                <a:cubicBezTo>
                  <a:pt x="47" y="41"/>
                  <a:pt x="47" y="41"/>
                  <a:pt x="47" y="41"/>
                </a:cubicBezTo>
                <a:cubicBezTo>
                  <a:pt x="47" y="42"/>
                  <a:pt x="46" y="42"/>
                  <a:pt x="45" y="42"/>
                </a:cubicBezTo>
                <a:cubicBezTo>
                  <a:pt x="45" y="42"/>
                  <a:pt x="45" y="42"/>
                  <a:pt x="45" y="42"/>
                </a:cubicBezTo>
                <a:cubicBezTo>
                  <a:pt x="7" y="42"/>
                  <a:pt x="7" y="42"/>
                  <a:pt x="7" y="42"/>
                </a:cubicBezTo>
                <a:cubicBezTo>
                  <a:pt x="6" y="42"/>
                  <a:pt x="5" y="42"/>
                  <a:pt x="5" y="41"/>
                </a:cubicBezTo>
                <a:cubicBezTo>
                  <a:pt x="5" y="40"/>
                  <a:pt x="5" y="40"/>
                  <a:pt x="6" y="39"/>
                </a:cubicBezTo>
                <a:close/>
                <a:moveTo>
                  <a:pt x="2" y="49"/>
                </a:moveTo>
                <a:cubicBezTo>
                  <a:pt x="2" y="49"/>
                  <a:pt x="2" y="49"/>
                  <a:pt x="2" y="49"/>
                </a:cubicBezTo>
                <a:cubicBezTo>
                  <a:pt x="48" y="49"/>
                  <a:pt x="48" y="49"/>
                  <a:pt x="48" y="49"/>
                </a:cubicBezTo>
                <a:cubicBezTo>
                  <a:pt x="49" y="49"/>
                  <a:pt x="49" y="49"/>
                  <a:pt x="49" y="48"/>
                </a:cubicBezTo>
                <a:cubicBezTo>
                  <a:pt x="49" y="47"/>
                  <a:pt x="49" y="47"/>
                  <a:pt x="48" y="47"/>
                </a:cubicBezTo>
                <a:cubicBezTo>
                  <a:pt x="3" y="47"/>
                  <a:pt x="3" y="47"/>
                  <a:pt x="3" y="47"/>
                </a:cubicBezTo>
                <a:cubicBezTo>
                  <a:pt x="3" y="2"/>
                  <a:pt x="3" y="2"/>
                  <a:pt x="3" y="2"/>
                </a:cubicBezTo>
                <a:cubicBezTo>
                  <a:pt x="3" y="1"/>
                  <a:pt x="2" y="0"/>
                  <a:pt x="2" y="0"/>
                </a:cubicBezTo>
                <a:cubicBezTo>
                  <a:pt x="1" y="0"/>
                  <a:pt x="0" y="1"/>
                  <a:pt x="0" y="2"/>
                </a:cubicBezTo>
                <a:cubicBezTo>
                  <a:pt x="0" y="48"/>
                  <a:pt x="0" y="48"/>
                  <a:pt x="0" y="48"/>
                </a:cubicBezTo>
                <a:cubicBezTo>
                  <a:pt x="0" y="48"/>
                  <a:pt x="0" y="48"/>
                  <a:pt x="0" y="48"/>
                </a:cubicBezTo>
                <a:cubicBezTo>
                  <a:pt x="0" y="49"/>
                  <a:pt x="1" y="49"/>
                  <a:pt x="2" y="49"/>
                </a:cubicBezTo>
                <a:cubicBezTo>
                  <a:pt x="2" y="49"/>
                  <a:pt x="2" y="49"/>
                  <a:pt x="2" y="49"/>
                </a:cubicBezTo>
                <a:close/>
                <a:moveTo>
                  <a:pt x="18" y="27"/>
                </a:moveTo>
                <a:cubicBezTo>
                  <a:pt x="18" y="27"/>
                  <a:pt x="18" y="27"/>
                  <a:pt x="18" y="27"/>
                </a:cubicBezTo>
                <a:cubicBezTo>
                  <a:pt x="11" y="39"/>
                  <a:pt x="11" y="39"/>
                  <a:pt x="11" y="39"/>
                </a:cubicBezTo>
                <a:cubicBezTo>
                  <a:pt x="43" y="39"/>
                  <a:pt x="43" y="39"/>
                  <a:pt x="43" y="39"/>
                </a:cubicBezTo>
                <a:cubicBezTo>
                  <a:pt x="43" y="13"/>
                  <a:pt x="43" y="13"/>
                  <a:pt x="43" y="13"/>
                </a:cubicBezTo>
                <a:cubicBezTo>
                  <a:pt x="37" y="23"/>
                  <a:pt x="37" y="23"/>
                  <a:pt x="37" y="23"/>
                </a:cubicBezTo>
                <a:cubicBezTo>
                  <a:pt x="36" y="23"/>
                  <a:pt x="36" y="23"/>
                  <a:pt x="36" y="23"/>
                </a:cubicBezTo>
                <a:cubicBezTo>
                  <a:pt x="35" y="24"/>
                  <a:pt x="34" y="24"/>
                  <a:pt x="33" y="23"/>
                </a:cubicBezTo>
                <a:cubicBezTo>
                  <a:pt x="31" y="19"/>
                  <a:pt x="31" y="19"/>
                  <a:pt x="31" y="19"/>
                </a:cubicBezTo>
                <a:cubicBezTo>
                  <a:pt x="24" y="30"/>
                  <a:pt x="24" y="30"/>
                  <a:pt x="24" y="30"/>
                </a:cubicBezTo>
                <a:cubicBezTo>
                  <a:pt x="23" y="31"/>
                  <a:pt x="23" y="31"/>
                  <a:pt x="23" y="31"/>
                </a:cubicBezTo>
                <a:cubicBezTo>
                  <a:pt x="22" y="32"/>
                  <a:pt x="21" y="31"/>
                  <a:pt x="20" y="30"/>
                </a:cubicBezTo>
                <a:cubicBezTo>
                  <a:pt x="18" y="27"/>
                  <a:pt x="18" y="27"/>
                  <a:pt x="18"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6" name="Freeform 134"/>
          <p:cNvSpPr>
            <a:spLocks noEditPoints="1"/>
          </p:cNvSpPr>
          <p:nvPr/>
        </p:nvSpPr>
        <p:spPr bwMode="auto">
          <a:xfrm>
            <a:off x="8005763" y="2122488"/>
            <a:ext cx="152400" cy="155575"/>
          </a:xfrm>
          <a:custGeom>
            <a:avLst/>
            <a:gdLst>
              <a:gd name="T0" fmla="*/ 2 w 48"/>
              <a:gd name="T1" fmla="*/ 47 h 49"/>
              <a:gd name="T2" fmla="*/ 1 w 48"/>
              <a:gd name="T3" fmla="*/ 0 h 49"/>
              <a:gd name="T4" fmla="*/ 0 w 48"/>
              <a:gd name="T5" fmla="*/ 48 h 49"/>
              <a:gd name="T6" fmla="*/ 1 w 48"/>
              <a:gd name="T7" fmla="*/ 49 h 49"/>
              <a:gd name="T8" fmla="*/ 47 w 48"/>
              <a:gd name="T9" fmla="*/ 49 h 49"/>
              <a:gd name="T10" fmla="*/ 47 w 48"/>
              <a:gd name="T11" fmla="*/ 47 h 49"/>
              <a:gd name="T12" fmla="*/ 6 w 48"/>
              <a:gd name="T13" fmla="*/ 10 h 49"/>
              <a:gd name="T14" fmla="*/ 43 w 48"/>
              <a:gd name="T15" fmla="*/ 9 h 49"/>
              <a:gd name="T16" fmla="*/ 42 w 48"/>
              <a:gd name="T17" fmla="*/ 3 h 49"/>
              <a:gd name="T18" fmla="*/ 5 w 48"/>
              <a:gd name="T19" fmla="*/ 4 h 49"/>
              <a:gd name="T20" fmla="*/ 6 w 48"/>
              <a:gd name="T21" fmla="*/ 10 h 49"/>
              <a:gd name="T22" fmla="*/ 8 w 48"/>
              <a:gd name="T23" fmla="*/ 5 h 49"/>
              <a:gd name="T24" fmla="*/ 40 w 48"/>
              <a:gd name="T25" fmla="*/ 8 h 49"/>
              <a:gd name="T26" fmla="*/ 8 w 48"/>
              <a:gd name="T27" fmla="*/ 5 h 49"/>
              <a:gd name="T28" fmla="*/ 6 w 48"/>
              <a:gd name="T29" fmla="*/ 33 h 49"/>
              <a:gd name="T30" fmla="*/ 36 w 48"/>
              <a:gd name="T31" fmla="*/ 32 h 49"/>
              <a:gd name="T32" fmla="*/ 35 w 48"/>
              <a:gd name="T33" fmla="*/ 26 h 49"/>
              <a:gd name="T34" fmla="*/ 5 w 48"/>
              <a:gd name="T35" fmla="*/ 27 h 49"/>
              <a:gd name="T36" fmla="*/ 6 w 48"/>
              <a:gd name="T37" fmla="*/ 33 h 49"/>
              <a:gd name="T38" fmla="*/ 8 w 48"/>
              <a:gd name="T39" fmla="*/ 28 h 49"/>
              <a:gd name="T40" fmla="*/ 34 w 48"/>
              <a:gd name="T41" fmla="*/ 31 h 49"/>
              <a:gd name="T42" fmla="*/ 8 w 48"/>
              <a:gd name="T43" fmla="*/ 28 h 49"/>
              <a:gd name="T44" fmla="*/ 6 w 48"/>
              <a:gd name="T45" fmla="*/ 21 h 49"/>
              <a:gd name="T46" fmla="*/ 22 w 48"/>
              <a:gd name="T47" fmla="*/ 19 h 49"/>
              <a:gd name="T48" fmla="*/ 21 w 48"/>
              <a:gd name="T49" fmla="*/ 13 h 49"/>
              <a:gd name="T50" fmla="*/ 5 w 48"/>
              <a:gd name="T51" fmla="*/ 14 h 49"/>
              <a:gd name="T52" fmla="*/ 6 w 48"/>
              <a:gd name="T53" fmla="*/ 21 h 49"/>
              <a:gd name="T54" fmla="*/ 8 w 48"/>
              <a:gd name="T55" fmla="*/ 15 h 49"/>
              <a:gd name="T56" fmla="*/ 20 w 48"/>
              <a:gd name="T57" fmla="*/ 18 h 49"/>
              <a:gd name="T58" fmla="*/ 8 w 48"/>
              <a:gd name="T59" fmla="*/ 15 h 49"/>
              <a:gd name="T60" fmla="*/ 6 w 48"/>
              <a:gd name="T61" fmla="*/ 44 h 49"/>
              <a:gd name="T62" fmla="*/ 15 w 48"/>
              <a:gd name="T63" fmla="*/ 42 h 49"/>
              <a:gd name="T64" fmla="*/ 14 w 48"/>
              <a:gd name="T65" fmla="*/ 36 h 49"/>
              <a:gd name="T66" fmla="*/ 5 w 48"/>
              <a:gd name="T67" fmla="*/ 37 h 49"/>
              <a:gd name="T68" fmla="*/ 6 w 48"/>
              <a:gd name="T69" fmla="*/ 44 h 49"/>
              <a:gd name="T70" fmla="*/ 8 w 48"/>
              <a:gd name="T71" fmla="*/ 38 h 49"/>
              <a:gd name="T72" fmla="*/ 13 w 48"/>
              <a:gd name="T73" fmla="*/ 41 h 49"/>
              <a:gd name="T74" fmla="*/ 8 w 48"/>
              <a:gd name="T75"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49">
                <a:moveTo>
                  <a:pt x="47" y="47"/>
                </a:moveTo>
                <a:cubicBezTo>
                  <a:pt x="2" y="47"/>
                  <a:pt x="2" y="47"/>
                  <a:pt x="2" y="47"/>
                </a:cubicBezTo>
                <a:cubicBezTo>
                  <a:pt x="2" y="2"/>
                  <a:pt x="2" y="2"/>
                  <a:pt x="2" y="2"/>
                </a:cubicBezTo>
                <a:cubicBezTo>
                  <a:pt x="2" y="1"/>
                  <a:pt x="2" y="0"/>
                  <a:pt x="1" y="0"/>
                </a:cubicBezTo>
                <a:cubicBezTo>
                  <a:pt x="0" y="0"/>
                  <a:pt x="0" y="1"/>
                  <a:pt x="0" y="2"/>
                </a:cubicBezTo>
                <a:cubicBezTo>
                  <a:pt x="0" y="48"/>
                  <a:pt x="0" y="48"/>
                  <a:pt x="0" y="48"/>
                </a:cubicBezTo>
                <a:cubicBezTo>
                  <a:pt x="0" y="48"/>
                  <a:pt x="0" y="48"/>
                  <a:pt x="0" y="48"/>
                </a:cubicBezTo>
                <a:cubicBezTo>
                  <a:pt x="0" y="49"/>
                  <a:pt x="0" y="49"/>
                  <a:pt x="1" y="49"/>
                </a:cubicBezTo>
                <a:cubicBezTo>
                  <a:pt x="1" y="49"/>
                  <a:pt x="1" y="49"/>
                  <a:pt x="1" y="49"/>
                </a:cubicBezTo>
                <a:cubicBezTo>
                  <a:pt x="47" y="49"/>
                  <a:pt x="47" y="49"/>
                  <a:pt x="47" y="49"/>
                </a:cubicBezTo>
                <a:cubicBezTo>
                  <a:pt x="48" y="49"/>
                  <a:pt x="48" y="49"/>
                  <a:pt x="48" y="48"/>
                </a:cubicBezTo>
                <a:cubicBezTo>
                  <a:pt x="48" y="47"/>
                  <a:pt x="48" y="47"/>
                  <a:pt x="47" y="47"/>
                </a:cubicBezTo>
                <a:close/>
                <a:moveTo>
                  <a:pt x="6" y="10"/>
                </a:moveTo>
                <a:cubicBezTo>
                  <a:pt x="6" y="10"/>
                  <a:pt x="6" y="10"/>
                  <a:pt x="6" y="10"/>
                </a:cubicBezTo>
                <a:cubicBezTo>
                  <a:pt x="42" y="10"/>
                  <a:pt x="42" y="10"/>
                  <a:pt x="42" y="10"/>
                </a:cubicBezTo>
                <a:cubicBezTo>
                  <a:pt x="42" y="10"/>
                  <a:pt x="43" y="10"/>
                  <a:pt x="43" y="9"/>
                </a:cubicBezTo>
                <a:cubicBezTo>
                  <a:pt x="43" y="4"/>
                  <a:pt x="43" y="4"/>
                  <a:pt x="43" y="4"/>
                </a:cubicBezTo>
                <a:cubicBezTo>
                  <a:pt x="43" y="3"/>
                  <a:pt x="42" y="3"/>
                  <a:pt x="42" y="3"/>
                </a:cubicBezTo>
                <a:cubicBezTo>
                  <a:pt x="6" y="3"/>
                  <a:pt x="6" y="3"/>
                  <a:pt x="6" y="3"/>
                </a:cubicBezTo>
                <a:cubicBezTo>
                  <a:pt x="6" y="3"/>
                  <a:pt x="5" y="3"/>
                  <a:pt x="5" y="4"/>
                </a:cubicBezTo>
                <a:cubicBezTo>
                  <a:pt x="5" y="9"/>
                  <a:pt x="5" y="9"/>
                  <a:pt x="5" y="9"/>
                </a:cubicBezTo>
                <a:cubicBezTo>
                  <a:pt x="5" y="10"/>
                  <a:pt x="6" y="10"/>
                  <a:pt x="6" y="10"/>
                </a:cubicBezTo>
                <a:close/>
                <a:moveTo>
                  <a:pt x="8" y="5"/>
                </a:moveTo>
                <a:cubicBezTo>
                  <a:pt x="8" y="5"/>
                  <a:pt x="8" y="5"/>
                  <a:pt x="8" y="5"/>
                </a:cubicBezTo>
                <a:cubicBezTo>
                  <a:pt x="40" y="5"/>
                  <a:pt x="40" y="5"/>
                  <a:pt x="40" y="5"/>
                </a:cubicBezTo>
                <a:cubicBezTo>
                  <a:pt x="40" y="8"/>
                  <a:pt x="40" y="8"/>
                  <a:pt x="40" y="8"/>
                </a:cubicBezTo>
                <a:cubicBezTo>
                  <a:pt x="8" y="8"/>
                  <a:pt x="8" y="8"/>
                  <a:pt x="8" y="8"/>
                </a:cubicBezTo>
                <a:cubicBezTo>
                  <a:pt x="8" y="5"/>
                  <a:pt x="8" y="5"/>
                  <a:pt x="8" y="5"/>
                </a:cubicBezTo>
                <a:close/>
                <a:moveTo>
                  <a:pt x="6" y="33"/>
                </a:moveTo>
                <a:cubicBezTo>
                  <a:pt x="6" y="33"/>
                  <a:pt x="6" y="33"/>
                  <a:pt x="6" y="33"/>
                </a:cubicBezTo>
                <a:cubicBezTo>
                  <a:pt x="35" y="33"/>
                  <a:pt x="35" y="33"/>
                  <a:pt x="35" y="33"/>
                </a:cubicBezTo>
                <a:cubicBezTo>
                  <a:pt x="36" y="33"/>
                  <a:pt x="36" y="33"/>
                  <a:pt x="36" y="32"/>
                </a:cubicBezTo>
                <a:cubicBezTo>
                  <a:pt x="36" y="27"/>
                  <a:pt x="36" y="27"/>
                  <a:pt x="36" y="27"/>
                </a:cubicBezTo>
                <a:cubicBezTo>
                  <a:pt x="36" y="26"/>
                  <a:pt x="36" y="26"/>
                  <a:pt x="35" y="26"/>
                </a:cubicBezTo>
                <a:cubicBezTo>
                  <a:pt x="6" y="26"/>
                  <a:pt x="6" y="26"/>
                  <a:pt x="6" y="26"/>
                </a:cubicBezTo>
                <a:cubicBezTo>
                  <a:pt x="6" y="26"/>
                  <a:pt x="5" y="26"/>
                  <a:pt x="5" y="27"/>
                </a:cubicBezTo>
                <a:cubicBezTo>
                  <a:pt x="5" y="32"/>
                  <a:pt x="5" y="32"/>
                  <a:pt x="5" y="32"/>
                </a:cubicBezTo>
                <a:cubicBezTo>
                  <a:pt x="5" y="33"/>
                  <a:pt x="6" y="33"/>
                  <a:pt x="6" y="33"/>
                </a:cubicBezTo>
                <a:close/>
                <a:moveTo>
                  <a:pt x="8" y="28"/>
                </a:moveTo>
                <a:cubicBezTo>
                  <a:pt x="8" y="28"/>
                  <a:pt x="8" y="28"/>
                  <a:pt x="8" y="28"/>
                </a:cubicBezTo>
                <a:cubicBezTo>
                  <a:pt x="34" y="28"/>
                  <a:pt x="34" y="28"/>
                  <a:pt x="34" y="28"/>
                </a:cubicBezTo>
                <a:cubicBezTo>
                  <a:pt x="34" y="31"/>
                  <a:pt x="34" y="31"/>
                  <a:pt x="34" y="31"/>
                </a:cubicBezTo>
                <a:cubicBezTo>
                  <a:pt x="8" y="31"/>
                  <a:pt x="8" y="31"/>
                  <a:pt x="8" y="31"/>
                </a:cubicBezTo>
                <a:cubicBezTo>
                  <a:pt x="8" y="28"/>
                  <a:pt x="8" y="28"/>
                  <a:pt x="8" y="28"/>
                </a:cubicBezTo>
                <a:close/>
                <a:moveTo>
                  <a:pt x="6" y="21"/>
                </a:moveTo>
                <a:cubicBezTo>
                  <a:pt x="6" y="21"/>
                  <a:pt x="6" y="21"/>
                  <a:pt x="6" y="21"/>
                </a:cubicBezTo>
                <a:cubicBezTo>
                  <a:pt x="21" y="21"/>
                  <a:pt x="21" y="21"/>
                  <a:pt x="21" y="21"/>
                </a:cubicBezTo>
                <a:cubicBezTo>
                  <a:pt x="22" y="21"/>
                  <a:pt x="22" y="20"/>
                  <a:pt x="22" y="19"/>
                </a:cubicBezTo>
                <a:cubicBezTo>
                  <a:pt x="22" y="14"/>
                  <a:pt x="22" y="14"/>
                  <a:pt x="22" y="14"/>
                </a:cubicBezTo>
                <a:cubicBezTo>
                  <a:pt x="22" y="13"/>
                  <a:pt x="22" y="13"/>
                  <a:pt x="21" y="13"/>
                </a:cubicBezTo>
                <a:cubicBezTo>
                  <a:pt x="6" y="13"/>
                  <a:pt x="6" y="13"/>
                  <a:pt x="6" y="13"/>
                </a:cubicBezTo>
                <a:cubicBezTo>
                  <a:pt x="6" y="13"/>
                  <a:pt x="5" y="13"/>
                  <a:pt x="5" y="14"/>
                </a:cubicBezTo>
                <a:cubicBezTo>
                  <a:pt x="5" y="19"/>
                  <a:pt x="5" y="19"/>
                  <a:pt x="5" y="19"/>
                </a:cubicBezTo>
                <a:cubicBezTo>
                  <a:pt x="5" y="20"/>
                  <a:pt x="6" y="21"/>
                  <a:pt x="6" y="21"/>
                </a:cubicBezTo>
                <a:close/>
                <a:moveTo>
                  <a:pt x="8" y="15"/>
                </a:moveTo>
                <a:cubicBezTo>
                  <a:pt x="8" y="15"/>
                  <a:pt x="8" y="15"/>
                  <a:pt x="8" y="15"/>
                </a:cubicBezTo>
                <a:cubicBezTo>
                  <a:pt x="20" y="15"/>
                  <a:pt x="20" y="15"/>
                  <a:pt x="20" y="15"/>
                </a:cubicBezTo>
                <a:cubicBezTo>
                  <a:pt x="20" y="18"/>
                  <a:pt x="20" y="18"/>
                  <a:pt x="20" y="18"/>
                </a:cubicBezTo>
                <a:cubicBezTo>
                  <a:pt x="8" y="18"/>
                  <a:pt x="8" y="18"/>
                  <a:pt x="8" y="18"/>
                </a:cubicBezTo>
                <a:cubicBezTo>
                  <a:pt x="8" y="15"/>
                  <a:pt x="8" y="15"/>
                  <a:pt x="8" y="15"/>
                </a:cubicBezTo>
                <a:close/>
                <a:moveTo>
                  <a:pt x="6" y="44"/>
                </a:moveTo>
                <a:cubicBezTo>
                  <a:pt x="6" y="44"/>
                  <a:pt x="6" y="44"/>
                  <a:pt x="6" y="44"/>
                </a:cubicBezTo>
                <a:cubicBezTo>
                  <a:pt x="14" y="44"/>
                  <a:pt x="14" y="44"/>
                  <a:pt x="14" y="44"/>
                </a:cubicBezTo>
                <a:cubicBezTo>
                  <a:pt x="14" y="44"/>
                  <a:pt x="15" y="43"/>
                  <a:pt x="15" y="42"/>
                </a:cubicBezTo>
                <a:cubicBezTo>
                  <a:pt x="15" y="37"/>
                  <a:pt x="15" y="37"/>
                  <a:pt x="15" y="37"/>
                </a:cubicBezTo>
                <a:cubicBezTo>
                  <a:pt x="15" y="36"/>
                  <a:pt x="14" y="36"/>
                  <a:pt x="14" y="36"/>
                </a:cubicBezTo>
                <a:cubicBezTo>
                  <a:pt x="6" y="36"/>
                  <a:pt x="6" y="36"/>
                  <a:pt x="6" y="36"/>
                </a:cubicBezTo>
                <a:cubicBezTo>
                  <a:pt x="6" y="36"/>
                  <a:pt x="5" y="36"/>
                  <a:pt x="5" y="37"/>
                </a:cubicBezTo>
                <a:cubicBezTo>
                  <a:pt x="5" y="42"/>
                  <a:pt x="5" y="42"/>
                  <a:pt x="5" y="42"/>
                </a:cubicBezTo>
                <a:cubicBezTo>
                  <a:pt x="5" y="43"/>
                  <a:pt x="6" y="44"/>
                  <a:pt x="6" y="44"/>
                </a:cubicBezTo>
                <a:close/>
                <a:moveTo>
                  <a:pt x="8" y="38"/>
                </a:moveTo>
                <a:cubicBezTo>
                  <a:pt x="8" y="38"/>
                  <a:pt x="8" y="38"/>
                  <a:pt x="8" y="38"/>
                </a:cubicBezTo>
                <a:cubicBezTo>
                  <a:pt x="13" y="38"/>
                  <a:pt x="13" y="38"/>
                  <a:pt x="13" y="38"/>
                </a:cubicBezTo>
                <a:cubicBezTo>
                  <a:pt x="13" y="41"/>
                  <a:pt x="13" y="41"/>
                  <a:pt x="13" y="41"/>
                </a:cubicBezTo>
                <a:cubicBezTo>
                  <a:pt x="8" y="41"/>
                  <a:pt x="8" y="41"/>
                  <a:pt x="8" y="41"/>
                </a:cubicBezTo>
                <a:cubicBezTo>
                  <a:pt x="8" y="38"/>
                  <a:pt x="8" y="38"/>
                  <a:pt x="8"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7" name="Freeform 135"/>
          <p:cNvSpPr>
            <a:spLocks noEditPoints="1"/>
          </p:cNvSpPr>
          <p:nvPr/>
        </p:nvSpPr>
        <p:spPr bwMode="auto">
          <a:xfrm>
            <a:off x="8281988" y="2122488"/>
            <a:ext cx="157162" cy="155575"/>
          </a:xfrm>
          <a:custGeom>
            <a:avLst/>
            <a:gdLst>
              <a:gd name="T0" fmla="*/ 3 w 49"/>
              <a:gd name="T1" fmla="*/ 47 h 49"/>
              <a:gd name="T2" fmla="*/ 1 w 49"/>
              <a:gd name="T3" fmla="*/ 0 h 49"/>
              <a:gd name="T4" fmla="*/ 0 w 49"/>
              <a:gd name="T5" fmla="*/ 48 h 49"/>
              <a:gd name="T6" fmla="*/ 1 w 49"/>
              <a:gd name="T7" fmla="*/ 49 h 49"/>
              <a:gd name="T8" fmla="*/ 48 w 49"/>
              <a:gd name="T9" fmla="*/ 49 h 49"/>
              <a:gd name="T10" fmla="*/ 48 w 49"/>
              <a:gd name="T11" fmla="*/ 47 h 49"/>
              <a:gd name="T12" fmla="*/ 40 w 49"/>
              <a:gd name="T13" fmla="*/ 44 h 49"/>
              <a:gd name="T14" fmla="*/ 47 w 49"/>
              <a:gd name="T15" fmla="*/ 42 h 49"/>
              <a:gd name="T16" fmla="*/ 46 w 49"/>
              <a:gd name="T17" fmla="*/ 34 h 49"/>
              <a:gd name="T18" fmla="*/ 39 w 49"/>
              <a:gd name="T19" fmla="*/ 35 h 49"/>
              <a:gd name="T20" fmla="*/ 40 w 49"/>
              <a:gd name="T21" fmla="*/ 44 h 49"/>
              <a:gd name="T22" fmla="*/ 41 w 49"/>
              <a:gd name="T23" fmla="*/ 36 h 49"/>
              <a:gd name="T24" fmla="*/ 44 w 49"/>
              <a:gd name="T25" fmla="*/ 41 h 49"/>
              <a:gd name="T26" fmla="*/ 41 w 49"/>
              <a:gd name="T27" fmla="*/ 36 h 49"/>
              <a:gd name="T28" fmla="*/ 30 w 49"/>
              <a:gd name="T29" fmla="*/ 44 h 49"/>
              <a:gd name="T30" fmla="*/ 37 w 49"/>
              <a:gd name="T31" fmla="*/ 42 h 49"/>
              <a:gd name="T32" fmla="*/ 35 w 49"/>
              <a:gd name="T33" fmla="*/ 12 h 49"/>
              <a:gd name="T34" fmla="*/ 29 w 49"/>
              <a:gd name="T35" fmla="*/ 14 h 49"/>
              <a:gd name="T36" fmla="*/ 30 w 49"/>
              <a:gd name="T37" fmla="*/ 44 h 49"/>
              <a:gd name="T38" fmla="*/ 31 w 49"/>
              <a:gd name="T39" fmla="*/ 15 h 49"/>
              <a:gd name="T40" fmla="*/ 34 w 49"/>
              <a:gd name="T41" fmla="*/ 41 h 49"/>
              <a:gd name="T42" fmla="*/ 31 w 49"/>
              <a:gd name="T43" fmla="*/ 15 h 49"/>
              <a:gd name="T44" fmla="*/ 7 w 49"/>
              <a:gd name="T45" fmla="*/ 44 h 49"/>
              <a:gd name="T46" fmla="*/ 13 w 49"/>
              <a:gd name="T47" fmla="*/ 42 h 49"/>
              <a:gd name="T48" fmla="*/ 12 w 49"/>
              <a:gd name="T49" fmla="*/ 6 h 49"/>
              <a:gd name="T50" fmla="*/ 6 w 49"/>
              <a:gd name="T51" fmla="*/ 7 h 49"/>
              <a:gd name="T52" fmla="*/ 7 w 49"/>
              <a:gd name="T53" fmla="*/ 44 h 49"/>
              <a:gd name="T54" fmla="*/ 8 w 49"/>
              <a:gd name="T55" fmla="*/ 8 h 49"/>
              <a:gd name="T56" fmla="*/ 11 w 49"/>
              <a:gd name="T57" fmla="*/ 41 h 49"/>
              <a:gd name="T58" fmla="*/ 8 w 49"/>
              <a:gd name="T59" fmla="*/ 8 h 49"/>
              <a:gd name="T60" fmla="*/ 17 w 49"/>
              <a:gd name="T61" fmla="*/ 44 h 49"/>
              <a:gd name="T62" fmla="*/ 24 w 49"/>
              <a:gd name="T63" fmla="*/ 42 h 49"/>
              <a:gd name="T64" fmla="*/ 22 w 49"/>
              <a:gd name="T65" fmla="*/ 27 h 49"/>
              <a:gd name="T66" fmla="*/ 16 w 49"/>
              <a:gd name="T67" fmla="*/ 28 h 49"/>
              <a:gd name="T68" fmla="*/ 17 w 49"/>
              <a:gd name="T69" fmla="*/ 44 h 49"/>
              <a:gd name="T70" fmla="*/ 18 w 49"/>
              <a:gd name="T71" fmla="*/ 29 h 49"/>
              <a:gd name="T72" fmla="*/ 21 w 49"/>
              <a:gd name="T73" fmla="*/ 41 h 49"/>
              <a:gd name="T74" fmla="*/ 18 w 49"/>
              <a:gd name="T75"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9">
                <a:moveTo>
                  <a:pt x="48" y="47"/>
                </a:moveTo>
                <a:cubicBezTo>
                  <a:pt x="3" y="47"/>
                  <a:pt x="3" y="47"/>
                  <a:pt x="3" y="47"/>
                </a:cubicBezTo>
                <a:cubicBezTo>
                  <a:pt x="3" y="2"/>
                  <a:pt x="3" y="2"/>
                  <a:pt x="3" y="2"/>
                </a:cubicBezTo>
                <a:cubicBezTo>
                  <a:pt x="3" y="1"/>
                  <a:pt x="2" y="0"/>
                  <a:pt x="1" y="0"/>
                </a:cubicBezTo>
                <a:cubicBezTo>
                  <a:pt x="1" y="0"/>
                  <a:pt x="0" y="1"/>
                  <a:pt x="0" y="2"/>
                </a:cubicBezTo>
                <a:cubicBezTo>
                  <a:pt x="0" y="48"/>
                  <a:pt x="0" y="48"/>
                  <a:pt x="0" y="48"/>
                </a:cubicBezTo>
                <a:cubicBezTo>
                  <a:pt x="0" y="48"/>
                  <a:pt x="0" y="48"/>
                  <a:pt x="0" y="48"/>
                </a:cubicBezTo>
                <a:cubicBezTo>
                  <a:pt x="0" y="49"/>
                  <a:pt x="1" y="49"/>
                  <a:pt x="1" y="49"/>
                </a:cubicBezTo>
                <a:cubicBezTo>
                  <a:pt x="1" y="49"/>
                  <a:pt x="1" y="49"/>
                  <a:pt x="1" y="49"/>
                </a:cubicBezTo>
                <a:cubicBezTo>
                  <a:pt x="48" y="49"/>
                  <a:pt x="48" y="49"/>
                  <a:pt x="48" y="49"/>
                </a:cubicBezTo>
                <a:cubicBezTo>
                  <a:pt x="48" y="49"/>
                  <a:pt x="49" y="49"/>
                  <a:pt x="49" y="48"/>
                </a:cubicBezTo>
                <a:cubicBezTo>
                  <a:pt x="49" y="47"/>
                  <a:pt x="48" y="47"/>
                  <a:pt x="48" y="47"/>
                </a:cubicBezTo>
                <a:close/>
                <a:moveTo>
                  <a:pt x="40" y="44"/>
                </a:moveTo>
                <a:cubicBezTo>
                  <a:pt x="40" y="44"/>
                  <a:pt x="40" y="44"/>
                  <a:pt x="40" y="44"/>
                </a:cubicBezTo>
                <a:cubicBezTo>
                  <a:pt x="46" y="44"/>
                  <a:pt x="46" y="44"/>
                  <a:pt x="46" y="44"/>
                </a:cubicBezTo>
                <a:cubicBezTo>
                  <a:pt x="46" y="44"/>
                  <a:pt x="47" y="43"/>
                  <a:pt x="47" y="42"/>
                </a:cubicBezTo>
                <a:cubicBezTo>
                  <a:pt x="47" y="35"/>
                  <a:pt x="47" y="35"/>
                  <a:pt x="47" y="35"/>
                </a:cubicBezTo>
                <a:cubicBezTo>
                  <a:pt x="47" y="35"/>
                  <a:pt x="46" y="34"/>
                  <a:pt x="46" y="34"/>
                </a:cubicBezTo>
                <a:cubicBezTo>
                  <a:pt x="40" y="34"/>
                  <a:pt x="40" y="34"/>
                  <a:pt x="40" y="34"/>
                </a:cubicBezTo>
                <a:cubicBezTo>
                  <a:pt x="39" y="34"/>
                  <a:pt x="39" y="35"/>
                  <a:pt x="39" y="35"/>
                </a:cubicBezTo>
                <a:cubicBezTo>
                  <a:pt x="39" y="42"/>
                  <a:pt x="39" y="42"/>
                  <a:pt x="39" y="42"/>
                </a:cubicBezTo>
                <a:cubicBezTo>
                  <a:pt x="39" y="43"/>
                  <a:pt x="39" y="44"/>
                  <a:pt x="40" y="44"/>
                </a:cubicBezTo>
                <a:close/>
                <a:moveTo>
                  <a:pt x="41" y="36"/>
                </a:moveTo>
                <a:cubicBezTo>
                  <a:pt x="41" y="36"/>
                  <a:pt x="41" y="36"/>
                  <a:pt x="41" y="36"/>
                </a:cubicBezTo>
                <a:cubicBezTo>
                  <a:pt x="44" y="36"/>
                  <a:pt x="44" y="36"/>
                  <a:pt x="44" y="36"/>
                </a:cubicBezTo>
                <a:cubicBezTo>
                  <a:pt x="44" y="41"/>
                  <a:pt x="44" y="41"/>
                  <a:pt x="44" y="41"/>
                </a:cubicBezTo>
                <a:cubicBezTo>
                  <a:pt x="41" y="41"/>
                  <a:pt x="41" y="41"/>
                  <a:pt x="41" y="41"/>
                </a:cubicBezTo>
                <a:cubicBezTo>
                  <a:pt x="41" y="36"/>
                  <a:pt x="41" y="36"/>
                  <a:pt x="41" y="36"/>
                </a:cubicBezTo>
                <a:close/>
                <a:moveTo>
                  <a:pt x="30" y="44"/>
                </a:moveTo>
                <a:cubicBezTo>
                  <a:pt x="30" y="44"/>
                  <a:pt x="30" y="44"/>
                  <a:pt x="30" y="44"/>
                </a:cubicBezTo>
                <a:cubicBezTo>
                  <a:pt x="35" y="44"/>
                  <a:pt x="35" y="44"/>
                  <a:pt x="35" y="44"/>
                </a:cubicBezTo>
                <a:cubicBezTo>
                  <a:pt x="36" y="44"/>
                  <a:pt x="37" y="43"/>
                  <a:pt x="37" y="42"/>
                </a:cubicBezTo>
                <a:cubicBezTo>
                  <a:pt x="37" y="14"/>
                  <a:pt x="37" y="14"/>
                  <a:pt x="37" y="14"/>
                </a:cubicBezTo>
                <a:cubicBezTo>
                  <a:pt x="37" y="13"/>
                  <a:pt x="36" y="12"/>
                  <a:pt x="35" y="12"/>
                </a:cubicBezTo>
                <a:cubicBezTo>
                  <a:pt x="30" y="12"/>
                  <a:pt x="30" y="12"/>
                  <a:pt x="30" y="12"/>
                </a:cubicBezTo>
                <a:cubicBezTo>
                  <a:pt x="29" y="12"/>
                  <a:pt x="29" y="13"/>
                  <a:pt x="29" y="14"/>
                </a:cubicBezTo>
                <a:cubicBezTo>
                  <a:pt x="29" y="42"/>
                  <a:pt x="29" y="42"/>
                  <a:pt x="29" y="42"/>
                </a:cubicBezTo>
                <a:cubicBezTo>
                  <a:pt x="29" y="43"/>
                  <a:pt x="29" y="44"/>
                  <a:pt x="30" y="44"/>
                </a:cubicBezTo>
                <a:close/>
                <a:moveTo>
                  <a:pt x="31" y="15"/>
                </a:moveTo>
                <a:cubicBezTo>
                  <a:pt x="31" y="15"/>
                  <a:pt x="31" y="15"/>
                  <a:pt x="31" y="15"/>
                </a:cubicBezTo>
                <a:cubicBezTo>
                  <a:pt x="34" y="15"/>
                  <a:pt x="34" y="15"/>
                  <a:pt x="34" y="15"/>
                </a:cubicBezTo>
                <a:cubicBezTo>
                  <a:pt x="34" y="41"/>
                  <a:pt x="34" y="41"/>
                  <a:pt x="34" y="41"/>
                </a:cubicBezTo>
                <a:cubicBezTo>
                  <a:pt x="31" y="41"/>
                  <a:pt x="31" y="41"/>
                  <a:pt x="31" y="41"/>
                </a:cubicBezTo>
                <a:cubicBezTo>
                  <a:pt x="31" y="15"/>
                  <a:pt x="31" y="15"/>
                  <a:pt x="31" y="15"/>
                </a:cubicBezTo>
                <a:close/>
                <a:moveTo>
                  <a:pt x="7" y="44"/>
                </a:moveTo>
                <a:cubicBezTo>
                  <a:pt x="7" y="44"/>
                  <a:pt x="7" y="44"/>
                  <a:pt x="7" y="44"/>
                </a:cubicBezTo>
                <a:cubicBezTo>
                  <a:pt x="12" y="44"/>
                  <a:pt x="12" y="44"/>
                  <a:pt x="12" y="44"/>
                </a:cubicBezTo>
                <a:cubicBezTo>
                  <a:pt x="13" y="44"/>
                  <a:pt x="13" y="43"/>
                  <a:pt x="13" y="42"/>
                </a:cubicBezTo>
                <a:cubicBezTo>
                  <a:pt x="13" y="7"/>
                  <a:pt x="13" y="7"/>
                  <a:pt x="13" y="7"/>
                </a:cubicBezTo>
                <a:cubicBezTo>
                  <a:pt x="13" y="7"/>
                  <a:pt x="13" y="6"/>
                  <a:pt x="12" y="6"/>
                </a:cubicBezTo>
                <a:cubicBezTo>
                  <a:pt x="7" y="6"/>
                  <a:pt x="7" y="6"/>
                  <a:pt x="7" y="6"/>
                </a:cubicBezTo>
                <a:cubicBezTo>
                  <a:pt x="6" y="6"/>
                  <a:pt x="6" y="7"/>
                  <a:pt x="6" y="7"/>
                </a:cubicBezTo>
                <a:cubicBezTo>
                  <a:pt x="6" y="42"/>
                  <a:pt x="6" y="42"/>
                  <a:pt x="6" y="42"/>
                </a:cubicBezTo>
                <a:cubicBezTo>
                  <a:pt x="6" y="43"/>
                  <a:pt x="6" y="44"/>
                  <a:pt x="7" y="44"/>
                </a:cubicBezTo>
                <a:close/>
                <a:moveTo>
                  <a:pt x="8" y="8"/>
                </a:moveTo>
                <a:cubicBezTo>
                  <a:pt x="8" y="8"/>
                  <a:pt x="8" y="8"/>
                  <a:pt x="8" y="8"/>
                </a:cubicBezTo>
                <a:cubicBezTo>
                  <a:pt x="11" y="8"/>
                  <a:pt x="11" y="8"/>
                  <a:pt x="11" y="8"/>
                </a:cubicBezTo>
                <a:cubicBezTo>
                  <a:pt x="11" y="41"/>
                  <a:pt x="11" y="41"/>
                  <a:pt x="11" y="41"/>
                </a:cubicBezTo>
                <a:cubicBezTo>
                  <a:pt x="8" y="41"/>
                  <a:pt x="8" y="41"/>
                  <a:pt x="8" y="41"/>
                </a:cubicBezTo>
                <a:cubicBezTo>
                  <a:pt x="8" y="8"/>
                  <a:pt x="8" y="8"/>
                  <a:pt x="8" y="8"/>
                </a:cubicBezTo>
                <a:close/>
                <a:moveTo>
                  <a:pt x="17" y="44"/>
                </a:moveTo>
                <a:cubicBezTo>
                  <a:pt x="17" y="44"/>
                  <a:pt x="17" y="44"/>
                  <a:pt x="17" y="44"/>
                </a:cubicBezTo>
                <a:cubicBezTo>
                  <a:pt x="22" y="44"/>
                  <a:pt x="22" y="44"/>
                  <a:pt x="22" y="44"/>
                </a:cubicBezTo>
                <a:cubicBezTo>
                  <a:pt x="23" y="44"/>
                  <a:pt x="24" y="43"/>
                  <a:pt x="24" y="42"/>
                </a:cubicBezTo>
                <a:cubicBezTo>
                  <a:pt x="24" y="28"/>
                  <a:pt x="24" y="28"/>
                  <a:pt x="24" y="28"/>
                </a:cubicBezTo>
                <a:cubicBezTo>
                  <a:pt x="24" y="27"/>
                  <a:pt x="23" y="27"/>
                  <a:pt x="22" y="27"/>
                </a:cubicBezTo>
                <a:cubicBezTo>
                  <a:pt x="17" y="27"/>
                  <a:pt x="17" y="27"/>
                  <a:pt x="17" y="27"/>
                </a:cubicBezTo>
                <a:cubicBezTo>
                  <a:pt x="16" y="27"/>
                  <a:pt x="16" y="27"/>
                  <a:pt x="16" y="28"/>
                </a:cubicBezTo>
                <a:cubicBezTo>
                  <a:pt x="16" y="42"/>
                  <a:pt x="16" y="42"/>
                  <a:pt x="16" y="42"/>
                </a:cubicBezTo>
                <a:cubicBezTo>
                  <a:pt x="16" y="43"/>
                  <a:pt x="16" y="44"/>
                  <a:pt x="17" y="44"/>
                </a:cubicBezTo>
                <a:close/>
                <a:moveTo>
                  <a:pt x="18" y="29"/>
                </a:moveTo>
                <a:cubicBezTo>
                  <a:pt x="18" y="29"/>
                  <a:pt x="18" y="29"/>
                  <a:pt x="18" y="29"/>
                </a:cubicBezTo>
                <a:cubicBezTo>
                  <a:pt x="21" y="29"/>
                  <a:pt x="21" y="29"/>
                  <a:pt x="21" y="29"/>
                </a:cubicBezTo>
                <a:cubicBezTo>
                  <a:pt x="21" y="41"/>
                  <a:pt x="21" y="41"/>
                  <a:pt x="21" y="41"/>
                </a:cubicBezTo>
                <a:cubicBezTo>
                  <a:pt x="18" y="41"/>
                  <a:pt x="18" y="41"/>
                  <a:pt x="18" y="41"/>
                </a:cubicBezTo>
                <a:cubicBezTo>
                  <a:pt x="18" y="29"/>
                  <a:pt x="18" y="29"/>
                  <a:pt x="18"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8" name="Freeform 136"/>
          <p:cNvSpPr>
            <a:spLocks noEditPoints="1"/>
          </p:cNvSpPr>
          <p:nvPr/>
        </p:nvSpPr>
        <p:spPr bwMode="auto">
          <a:xfrm>
            <a:off x="5500688" y="2122488"/>
            <a:ext cx="157162" cy="155575"/>
          </a:xfrm>
          <a:custGeom>
            <a:avLst/>
            <a:gdLst>
              <a:gd name="T0" fmla="*/ 47 w 49"/>
              <a:gd name="T1" fmla="*/ 47 h 49"/>
              <a:gd name="T2" fmla="*/ 2 w 49"/>
              <a:gd name="T3" fmla="*/ 47 h 49"/>
              <a:gd name="T4" fmla="*/ 2 w 49"/>
              <a:gd name="T5" fmla="*/ 2 h 49"/>
              <a:gd name="T6" fmla="*/ 1 w 49"/>
              <a:gd name="T7" fmla="*/ 0 h 49"/>
              <a:gd name="T8" fmla="*/ 0 w 49"/>
              <a:gd name="T9" fmla="*/ 2 h 49"/>
              <a:gd name="T10" fmla="*/ 0 w 49"/>
              <a:gd name="T11" fmla="*/ 48 h 49"/>
              <a:gd name="T12" fmla="*/ 0 w 49"/>
              <a:gd name="T13" fmla="*/ 48 h 49"/>
              <a:gd name="T14" fmla="*/ 1 w 49"/>
              <a:gd name="T15" fmla="*/ 49 h 49"/>
              <a:gd name="T16" fmla="*/ 1 w 49"/>
              <a:gd name="T17" fmla="*/ 49 h 49"/>
              <a:gd name="T18" fmla="*/ 47 w 49"/>
              <a:gd name="T19" fmla="*/ 49 h 49"/>
              <a:gd name="T20" fmla="*/ 49 w 49"/>
              <a:gd name="T21" fmla="*/ 48 h 49"/>
              <a:gd name="T22" fmla="*/ 47 w 49"/>
              <a:gd name="T23" fmla="*/ 47 h 49"/>
              <a:gd name="T24" fmla="*/ 7 w 49"/>
              <a:gd name="T25" fmla="*/ 42 h 49"/>
              <a:gd name="T26" fmla="*/ 7 w 49"/>
              <a:gd name="T27" fmla="*/ 42 h 49"/>
              <a:gd name="T28" fmla="*/ 44 w 49"/>
              <a:gd name="T29" fmla="*/ 42 h 49"/>
              <a:gd name="T30" fmla="*/ 46 w 49"/>
              <a:gd name="T31" fmla="*/ 40 h 49"/>
              <a:gd name="T32" fmla="*/ 46 w 49"/>
              <a:gd name="T33" fmla="*/ 8 h 49"/>
              <a:gd name="T34" fmla="*/ 46 w 49"/>
              <a:gd name="T35" fmla="*/ 6 h 49"/>
              <a:gd name="T36" fmla="*/ 43 w 49"/>
              <a:gd name="T37" fmla="*/ 6 h 49"/>
              <a:gd name="T38" fmla="*/ 34 w 49"/>
              <a:gd name="T39" fmla="*/ 17 h 49"/>
              <a:gd name="T40" fmla="*/ 32 w 49"/>
              <a:gd name="T41" fmla="*/ 14 h 49"/>
              <a:gd name="T42" fmla="*/ 32 w 49"/>
              <a:gd name="T43" fmla="*/ 14 h 49"/>
              <a:gd name="T44" fmla="*/ 29 w 49"/>
              <a:gd name="T45" fmla="*/ 14 h 49"/>
              <a:gd name="T46" fmla="*/ 21 w 49"/>
              <a:gd name="T47" fmla="*/ 23 h 49"/>
              <a:gd name="T48" fmla="*/ 19 w 49"/>
              <a:gd name="T49" fmla="*/ 21 h 49"/>
              <a:gd name="T50" fmla="*/ 19 w 49"/>
              <a:gd name="T51" fmla="*/ 21 h 49"/>
              <a:gd name="T52" fmla="*/ 16 w 49"/>
              <a:gd name="T53" fmla="*/ 21 h 49"/>
              <a:gd name="T54" fmla="*/ 5 w 49"/>
              <a:gd name="T55" fmla="*/ 33 h 49"/>
              <a:gd name="T56" fmla="*/ 5 w 49"/>
              <a:gd name="T57" fmla="*/ 34 h 49"/>
              <a:gd name="T58" fmla="*/ 5 w 49"/>
              <a:gd name="T59" fmla="*/ 40 h 49"/>
              <a:gd name="T60" fmla="*/ 7 w 49"/>
              <a:gd name="T61" fmla="*/ 42 h 49"/>
              <a:gd name="T62" fmla="*/ 43 w 49"/>
              <a:gd name="T63" fmla="*/ 39 h 49"/>
              <a:gd name="T64" fmla="*/ 43 w 49"/>
              <a:gd name="T65" fmla="*/ 39 h 49"/>
              <a:gd name="T66" fmla="*/ 10 w 49"/>
              <a:gd name="T67" fmla="*/ 39 h 49"/>
              <a:gd name="T68" fmla="*/ 18 w 49"/>
              <a:gd name="T69" fmla="*/ 35 h 49"/>
              <a:gd name="T70" fmla="*/ 21 w 49"/>
              <a:gd name="T71" fmla="*/ 37 h 49"/>
              <a:gd name="T72" fmla="*/ 22 w 49"/>
              <a:gd name="T73" fmla="*/ 37 h 49"/>
              <a:gd name="T74" fmla="*/ 31 w 49"/>
              <a:gd name="T75" fmla="*/ 32 h 49"/>
              <a:gd name="T76" fmla="*/ 34 w 49"/>
              <a:gd name="T77" fmla="*/ 33 h 49"/>
              <a:gd name="T78" fmla="*/ 35 w 49"/>
              <a:gd name="T79" fmla="*/ 33 h 49"/>
              <a:gd name="T80" fmla="*/ 43 w 49"/>
              <a:gd name="T81" fmla="*/ 29 h 49"/>
              <a:gd name="T82" fmla="*/ 43 w 49"/>
              <a:gd name="T83" fmla="*/ 39 h 49"/>
              <a:gd name="T84" fmla="*/ 9 w 49"/>
              <a:gd name="T85" fmla="*/ 35 h 49"/>
              <a:gd name="T86" fmla="*/ 9 w 49"/>
              <a:gd name="T87" fmla="*/ 35 h 49"/>
              <a:gd name="T88" fmla="*/ 18 w 49"/>
              <a:gd name="T89" fmla="*/ 25 h 49"/>
              <a:gd name="T90" fmla="*/ 20 w 49"/>
              <a:gd name="T91" fmla="*/ 28 h 49"/>
              <a:gd name="T92" fmla="*/ 23 w 49"/>
              <a:gd name="T93" fmla="*/ 28 h 49"/>
              <a:gd name="T94" fmla="*/ 23 w 49"/>
              <a:gd name="T95" fmla="*/ 28 h 49"/>
              <a:gd name="T96" fmla="*/ 31 w 49"/>
              <a:gd name="T97" fmla="*/ 18 h 49"/>
              <a:gd name="T98" fmla="*/ 33 w 49"/>
              <a:gd name="T99" fmla="*/ 21 h 49"/>
              <a:gd name="T100" fmla="*/ 36 w 49"/>
              <a:gd name="T101" fmla="*/ 21 h 49"/>
              <a:gd name="T102" fmla="*/ 36 w 49"/>
              <a:gd name="T103" fmla="*/ 21 h 49"/>
              <a:gd name="T104" fmla="*/ 43 w 49"/>
              <a:gd name="T105" fmla="*/ 13 h 49"/>
              <a:gd name="T106" fmla="*/ 43 w 49"/>
              <a:gd name="T107" fmla="*/ 26 h 49"/>
              <a:gd name="T108" fmla="*/ 34 w 49"/>
              <a:gd name="T109" fmla="*/ 31 h 49"/>
              <a:gd name="T110" fmla="*/ 31 w 49"/>
              <a:gd name="T111" fmla="*/ 29 h 49"/>
              <a:gd name="T112" fmla="*/ 30 w 49"/>
              <a:gd name="T113" fmla="*/ 29 h 49"/>
              <a:gd name="T114" fmla="*/ 21 w 49"/>
              <a:gd name="T115" fmla="*/ 34 h 49"/>
              <a:gd name="T116" fmla="*/ 18 w 49"/>
              <a:gd name="T117" fmla="*/ 32 h 49"/>
              <a:gd name="T118" fmla="*/ 17 w 49"/>
              <a:gd name="T119" fmla="*/ 32 h 49"/>
              <a:gd name="T120" fmla="*/ 9 w 49"/>
              <a:gd name="T121" fmla="*/ 37 h 49"/>
              <a:gd name="T122" fmla="*/ 9 w 49"/>
              <a:gd name="T12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 h="49">
                <a:moveTo>
                  <a:pt x="47" y="47"/>
                </a:moveTo>
                <a:cubicBezTo>
                  <a:pt x="2" y="47"/>
                  <a:pt x="2" y="47"/>
                  <a:pt x="2" y="47"/>
                </a:cubicBezTo>
                <a:cubicBezTo>
                  <a:pt x="2" y="2"/>
                  <a:pt x="2" y="2"/>
                  <a:pt x="2" y="2"/>
                </a:cubicBezTo>
                <a:cubicBezTo>
                  <a:pt x="2" y="1"/>
                  <a:pt x="2" y="0"/>
                  <a:pt x="1" y="0"/>
                </a:cubicBezTo>
                <a:cubicBezTo>
                  <a:pt x="0" y="0"/>
                  <a:pt x="0" y="1"/>
                  <a:pt x="0" y="2"/>
                </a:cubicBezTo>
                <a:cubicBezTo>
                  <a:pt x="0" y="48"/>
                  <a:pt x="0" y="48"/>
                  <a:pt x="0" y="48"/>
                </a:cubicBezTo>
                <a:cubicBezTo>
                  <a:pt x="0" y="48"/>
                  <a:pt x="0" y="48"/>
                  <a:pt x="0" y="48"/>
                </a:cubicBezTo>
                <a:cubicBezTo>
                  <a:pt x="0" y="49"/>
                  <a:pt x="0" y="49"/>
                  <a:pt x="1" y="49"/>
                </a:cubicBezTo>
                <a:cubicBezTo>
                  <a:pt x="1" y="49"/>
                  <a:pt x="1" y="49"/>
                  <a:pt x="1" y="49"/>
                </a:cubicBezTo>
                <a:cubicBezTo>
                  <a:pt x="47" y="49"/>
                  <a:pt x="47" y="49"/>
                  <a:pt x="47" y="49"/>
                </a:cubicBezTo>
                <a:cubicBezTo>
                  <a:pt x="48" y="49"/>
                  <a:pt x="49" y="49"/>
                  <a:pt x="49" y="48"/>
                </a:cubicBezTo>
                <a:cubicBezTo>
                  <a:pt x="49" y="47"/>
                  <a:pt x="48" y="47"/>
                  <a:pt x="47" y="47"/>
                </a:cubicBezTo>
                <a:close/>
                <a:moveTo>
                  <a:pt x="7" y="42"/>
                </a:moveTo>
                <a:cubicBezTo>
                  <a:pt x="7" y="42"/>
                  <a:pt x="7" y="42"/>
                  <a:pt x="7" y="42"/>
                </a:cubicBezTo>
                <a:cubicBezTo>
                  <a:pt x="44" y="42"/>
                  <a:pt x="44" y="42"/>
                  <a:pt x="44" y="42"/>
                </a:cubicBezTo>
                <a:cubicBezTo>
                  <a:pt x="46" y="42"/>
                  <a:pt x="46" y="42"/>
                  <a:pt x="46" y="40"/>
                </a:cubicBezTo>
                <a:cubicBezTo>
                  <a:pt x="46" y="8"/>
                  <a:pt x="46" y="8"/>
                  <a:pt x="46" y="8"/>
                </a:cubicBezTo>
                <a:cubicBezTo>
                  <a:pt x="46" y="7"/>
                  <a:pt x="46" y="7"/>
                  <a:pt x="46" y="6"/>
                </a:cubicBezTo>
                <a:cubicBezTo>
                  <a:pt x="45" y="6"/>
                  <a:pt x="44" y="6"/>
                  <a:pt x="43" y="6"/>
                </a:cubicBezTo>
                <a:cubicBezTo>
                  <a:pt x="34" y="17"/>
                  <a:pt x="34" y="17"/>
                  <a:pt x="34" y="17"/>
                </a:cubicBezTo>
                <a:cubicBezTo>
                  <a:pt x="32" y="14"/>
                  <a:pt x="32" y="14"/>
                  <a:pt x="32" y="14"/>
                </a:cubicBezTo>
                <a:cubicBezTo>
                  <a:pt x="32" y="14"/>
                  <a:pt x="32" y="14"/>
                  <a:pt x="32" y="14"/>
                </a:cubicBezTo>
                <a:cubicBezTo>
                  <a:pt x="31" y="13"/>
                  <a:pt x="30" y="13"/>
                  <a:pt x="29" y="14"/>
                </a:cubicBezTo>
                <a:cubicBezTo>
                  <a:pt x="21" y="23"/>
                  <a:pt x="21" y="23"/>
                  <a:pt x="21" y="23"/>
                </a:cubicBezTo>
                <a:cubicBezTo>
                  <a:pt x="19" y="21"/>
                  <a:pt x="19" y="21"/>
                  <a:pt x="19" y="21"/>
                </a:cubicBezTo>
                <a:cubicBezTo>
                  <a:pt x="19" y="21"/>
                  <a:pt x="19" y="21"/>
                  <a:pt x="19" y="21"/>
                </a:cubicBezTo>
                <a:cubicBezTo>
                  <a:pt x="18" y="20"/>
                  <a:pt x="17" y="20"/>
                  <a:pt x="16" y="21"/>
                </a:cubicBezTo>
                <a:cubicBezTo>
                  <a:pt x="5" y="33"/>
                  <a:pt x="5" y="33"/>
                  <a:pt x="5" y="33"/>
                </a:cubicBezTo>
                <a:cubicBezTo>
                  <a:pt x="5" y="33"/>
                  <a:pt x="5" y="34"/>
                  <a:pt x="5" y="34"/>
                </a:cubicBezTo>
                <a:cubicBezTo>
                  <a:pt x="5" y="40"/>
                  <a:pt x="5" y="40"/>
                  <a:pt x="5" y="40"/>
                </a:cubicBezTo>
                <a:cubicBezTo>
                  <a:pt x="5" y="42"/>
                  <a:pt x="6" y="42"/>
                  <a:pt x="7" y="42"/>
                </a:cubicBezTo>
                <a:close/>
                <a:moveTo>
                  <a:pt x="43" y="39"/>
                </a:moveTo>
                <a:cubicBezTo>
                  <a:pt x="43" y="39"/>
                  <a:pt x="43" y="39"/>
                  <a:pt x="43" y="39"/>
                </a:cubicBezTo>
                <a:cubicBezTo>
                  <a:pt x="10" y="39"/>
                  <a:pt x="10" y="39"/>
                  <a:pt x="10" y="39"/>
                </a:cubicBezTo>
                <a:cubicBezTo>
                  <a:pt x="18" y="35"/>
                  <a:pt x="18" y="35"/>
                  <a:pt x="18" y="35"/>
                </a:cubicBezTo>
                <a:cubicBezTo>
                  <a:pt x="21" y="37"/>
                  <a:pt x="21" y="37"/>
                  <a:pt x="21" y="37"/>
                </a:cubicBezTo>
                <a:cubicBezTo>
                  <a:pt x="21" y="37"/>
                  <a:pt x="22" y="37"/>
                  <a:pt x="22" y="37"/>
                </a:cubicBezTo>
                <a:cubicBezTo>
                  <a:pt x="31" y="32"/>
                  <a:pt x="31" y="32"/>
                  <a:pt x="31" y="32"/>
                </a:cubicBezTo>
                <a:cubicBezTo>
                  <a:pt x="34" y="33"/>
                  <a:pt x="34" y="33"/>
                  <a:pt x="34" y="33"/>
                </a:cubicBezTo>
                <a:cubicBezTo>
                  <a:pt x="34" y="34"/>
                  <a:pt x="35" y="34"/>
                  <a:pt x="35" y="33"/>
                </a:cubicBezTo>
                <a:cubicBezTo>
                  <a:pt x="43" y="29"/>
                  <a:pt x="43" y="29"/>
                  <a:pt x="43" y="29"/>
                </a:cubicBezTo>
                <a:cubicBezTo>
                  <a:pt x="43" y="39"/>
                  <a:pt x="43" y="39"/>
                  <a:pt x="43" y="39"/>
                </a:cubicBezTo>
                <a:close/>
                <a:moveTo>
                  <a:pt x="9" y="35"/>
                </a:moveTo>
                <a:cubicBezTo>
                  <a:pt x="9" y="35"/>
                  <a:pt x="9" y="35"/>
                  <a:pt x="9" y="35"/>
                </a:cubicBezTo>
                <a:cubicBezTo>
                  <a:pt x="18" y="25"/>
                  <a:pt x="18" y="25"/>
                  <a:pt x="18" y="25"/>
                </a:cubicBezTo>
                <a:cubicBezTo>
                  <a:pt x="20" y="28"/>
                  <a:pt x="20" y="28"/>
                  <a:pt x="20" y="28"/>
                </a:cubicBezTo>
                <a:cubicBezTo>
                  <a:pt x="21" y="28"/>
                  <a:pt x="22" y="29"/>
                  <a:pt x="23" y="28"/>
                </a:cubicBezTo>
                <a:cubicBezTo>
                  <a:pt x="23" y="28"/>
                  <a:pt x="23" y="28"/>
                  <a:pt x="23" y="28"/>
                </a:cubicBezTo>
                <a:cubicBezTo>
                  <a:pt x="31" y="18"/>
                  <a:pt x="31" y="18"/>
                  <a:pt x="31" y="18"/>
                </a:cubicBezTo>
                <a:cubicBezTo>
                  <a:pt x="33" y="21"/>
                  <a:pt x="33" y="21"/>
                  <a:pt x="33" y="21"/>
                </a:cubicBezTo>
                <a:cubicBezTo>
                  <a:pt x="34" y="22"/>
                  <a:pt x="35" y="22"/>
                  <a:pt x="36" y="21"/>
                </a:cubicBezTo>
                <a:cubicBezTo>
                  <a:pt x="36" y="21"/>
                  <a:pt x="36" y="21"/>
                  <a:pt x="36" y="21"/>
                </a:cubicBezTo>
                <a:cubicBezTo>
                  <a:pt x="43" y="13"/>
                  <a:pt x="43" y="13"/>
                  <a:pt x="43" y="13"/>
                </a:cubicBezTo>
                <a:cubicBezTo>
                  <a:pt x="43" y="26"/>
                  <a:pt x="43" y="26"/>
                  <a:pt x="43" y="26"/>
                </a:cubicBezTo>
                <a:cubicBezTo>
                  <a:pt x="34" y="31"/>
                  <a:pt x="34" y="31"/>
                  <a:pt x="34" y="31"/>
                </a:cubicBezTo>
                <a:cubicBezTo>
                  <a:pt x="31" y="29"/>
                  <a:pt x="31" y="29"/>
                  <a:pt x="31" y="29"/>
                </a:cubicBezTo>
                <a:cubicBezTo>
                  <a:pt x="31" y="29"/>
                  <a:pt x="30" y="29"/>
                  <a:pt x="30" y="29"/>
                </a:cubicBezTo>
                <a:cubicBezTo>
                  <a:pt x="21" y="34"/>
                  <a:pt x="21" y="34"/>
                  <a:pt x="21" y="34"/>
                </a:cubicBezTo>
                <a:cubicBezTo>
                  <a:pt x="18" y="32"/>
                  <a:pt x="18" y="32"/>
                  <a:pt x="18" y="32"/>
                </a:cubicBezTo>
                <a:cubicBezTo>
                  <a:pt x="18" y="32"/>
                  <a:pt x="18" y="32"/>
                  <a:pt x="17" y="32"/>
                </a:cubicBezTo>
                <a:cubicBezTo>
                  <a:pt x="9" y="37"/>
                  <a:pt x="9" y="37"/>
                  <a:pt x="9" y="37"/>
                </a:cubicBezTo>
                <a:cubicBezTo>
                  <a:pt x="9" y="35"/>
                  <a:pt x="9" y="35"/>
                  <a:pt x="9"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49" name="Freeform 137"/>
          <p:cNvSpPr>
            <a:spLocks noEditPoints="1"/>
          </p:cNvSpPr>
          <p:nvPr/>
        </p:nvSpPr>
        <p:spPr bwMode="auto">
          <a:xfrm>
            <a:off x="5778500" y="2122488"/>
            <a:ext cx="152400" cy="155575"/>
          </a:xfrm>
          <a:custGeom>
            <a:avLst/>
            <a:gdLst>
              <a:gd name="T0" fmla="*/ 9 w 48"/>
              <a:gd name="T1" fmla="*/ 18 h 49"/>
              <a:gd name="T2" fmla="*/ 13 w 48"/>
              <a:gd name="T3" fmla="*/ 21 h 49"/>
              <a:gd name="T4" fmla="*/ 17 w 48"/>
              <a:gd name="T5" fmla="*/ 22 h 49"/>
              <a:gd name="T6" fmla="*/ 21 w 48"/>
              <a:gd name="T7" fmla="*/ 15 h 49"/>
              <a:gd name="T8" fmla="*/ 24 w 48"/>
              <a:gd name="T9" fmla="*/ 15 h 49"/>
              <a:gd name="T10" fmla="*/ 24 w 48"/>
              <a:gd name="T11" fmla="*/ 15 h 49"/>
              <a:gd name="T12" fmla="*/ 31 w 48"/>
              <a:gd name="T13" fmla="*/ 20 h 49"/>
              <a:gd name="T14" fmla="*/ 37 w 48"/>
              <a:gd name="T15" fmla="*/ 10 h 49"/>
              <a:gd name="T16" fmla="*/ 37 w 48"/>
              <a:gd name="T17" fmla="*/ 8 h 49"/>
              <a:gd name="T18" fmla="*/ 38 w 48"/>
              <a:gd name="T19" fmla="*/ 5 h 49"/>
              <a:gd name="T20" fmla="*/ 40 w 48"/>
              <a:gd name="T21" fmla="*/ 4 h 49"/>
              <a:gd name="T22" fmla="*/ 44 w 48"/>
              <a:gd name="T23" fmla="*/ 8 h 49"/>
              <a:gd name="T24" fmla="*/ 43 w 48"/>
              <a:gd name="T25" fmla="*/ 10 h 49"/>
              <a:gd name="T26" fmla="*/ 40 w 48"/>
              <a:gd name="T27" fmla="*/ 11 h 49"/>
              <a:gd name="T28" fmla="*/ 34 w 48"/>
              <a:gd name="T29" fmla="*/ 23 h 49"/>
              <a:gd name="T30" fmla="*/ 34 w 48"/>
              <a:gd name="T31" fmla="*/ 23 h 49"/>
              <a:gd name="T32" fmla="*/ 31 w 48"/>
              <a:gd name="T33" fmla="*/ 24 h 49"/>
              <a:gd name="T34" fmla="*/ 24 w 48"/>
              <a:gd name="T35" fmla="*/ 19 h 49"/>
              <a:gd name="T36" fmla="*/ 21 w 48"/>
              <a:gd name="T37" fmla="*/ 23 h 49"/>
              <a:gd name="T38" fmla="*/ 24 w 48"/>
              <a:gd name="T39" fmla="*/ 24 h 49"/>
              <a:gd name="T40" fmla="*/ 24 w 48"/>
              <a:gd name="T41" fmla="*/ 24 h 49"/>
              <a:gd name="T42" fmla="*/ 32 w 48"/>
              <a:gd name="T43" fmla="*/ 30 h 49"/>
              <a:gd name="T44" fmla="*/ 37 w 48"/>
              <a:gd name="T45" fmla="*/ 30 h 49"/>
              <a:gd name="T46" fmla="*/ 40 w 48"/>
              <a:gd name="T47" fmla="*/ 27 h 49"/>
              <a:gd name="T48" fmla="*/ 43 w 48"/>
              <a:gd name="T49" fmla="*/ 28 h 49"/>
              <a:gd name="T50" fmla="*/ 44 w 48"/>
              <a:gd name="T51" fmla="*/ 31 h 49"/>
              <a:gd name="T52" fmla="*/ 40 w 48"/>
              <a:gd name="T53" fmla="*/ 35 h 49"/>
              <a:gd name="T54" fmla="*/ 38 w 48"/>
              <a:gd name="T55" fmla="*/ 34 h 49"/>
              <a:gd name="T56" fmla="*/ 37 w 48"/>
              <a:gd name="T57" fmla="*/ 33 h 49"/>
              <a:gd name="T58" fmla="*/ 32 w 48"/>
              <a:gd name="T59" fmla="*/ 34 h 49"/>
              <a:gd name="T60" fmla="*/ 31 w 48"/>
              <a:gd name="T61" fmla="*/ 34 h 49"/>
              <a:gd name="T62" fmla="*/ 22 w 48"/>
              <a:gd name="T63" fmla="*/ 27 h 49"/>
              <a:gd name="T64" fmla="*/ 19 w 48"/>
              <a:gd name="T65" fmla="*/ 27 h 49"/>
              <a:gd name="T66" fmla="*/ 13 w 48"/>
              <a:gd name="T67" fmla="*/ 37 h 49"/>
              <a:gd name="T68" fmla="*/ 13 w 48"/>
              <a:gd name="T69" fmla="*/ 39 h 49"/>
              <a:gd name="T70" fmla="*/ 12 w 48"/>
              <a:gd name="T71" fmla="*/ 41 h 49"/>
              <a:gd name="T72" fmla="*/ 9 w 48"/>
              <a:gd name="T73" fmla="*/ 42 h 49"/>
              <a:gd name="T74" fmla="*/ 6 w 48"/>
              <a:gd name="T75" fmla="*/ 39 h 49"/>
              <a:gd name="T76" fmla="*/ 9 w 48"/>
              <a:gd name="T77" fmla="*/ 35 h 49"/>
              <a:gd name="T78" fmla="*/ 9 w 48"/>
              <a:gd name="T79" fmla="*/ 35 h 49"/>
              <a:gd name="T80" fmla="*/ 15 w 48"/>
              <a:gd name="T81" fmla="*/ 25 h 49"/>
              <a:gd name="T82" fmla="*/ 12 w 48"/>
              <a:gd name="T83" fmla="*/ 24 h 49"/>
              <a:gd name="T84" fmla="*/ 9 w 48"/>
              <a:gd name="T85" fmla="*/ 25 h 49"/>
              <a:gd name="T86" fmla="*/ 6 w 48"/>
              <a:gd name="T87" fmla="*/ 22 h 49"/>
              <a:gd name="T88" fmla="*/ 9 w 48"/>
              <a:gd name="T89" fmla="*/ 18 h 49"/>
              <a:gd name="T90" fmla="*/ 1 w 48"/>
              <a:gd name="T91" fmla="*/ 49 h 49"/>
              <a:gd name="T92" fmla="*/ 1 w 48"/>
              <a:gd name="T93" fmla="*/ 49 h 49"/>
              <a:gd name="T94" fmla="*/ 47 w 48"/>
              <a:gd name="T95" fmla="*/ 49 h 49"/>
              <a:gd name="T96" fmla="*/ 48 w 48"/>
              <a:gd name="T97" fmla="*/ 48 h 49"/>
              <a:gd name="T98" fmla="*/ 47 w 48"/>
              <a:gd name="T99" fmla="*/ 47 h 49"/>
              <a:gd name="T100" fmla="*/ 2 w 48"/>
              <a:gd name="T101" fmla="*/ 47 h 49"/>
              <a:gd name="T102" fmla="*/ 2 w 48"/>
              <a:gd name="T103" fmla="*/ 2 h 49"/>
              <a:gd name="T104" fmla="*/ 1 w 48"/>
              <a:gd name="T105" fmla="*/ 0 h 49"/>
              <a:gd name="T106" fmla="*/ 0 w 48"/>
              <a:gd name="T107" fmla="*/ 2 h 49"/>
              <a:gd name="T108" fmla="*/ 0 w 48"/>
              <a:gd name="T109" fmla="*/ 48 h 49"/>
              <a:gd name="T110" fmla="*/ 1 w 48"/>
              <a:gd name="T11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49">
                <a:moveTo>
                  <a:pt x="9" y="18"/>
                </a:moveTo>
                <a:cubicBezTo>
                  <a:pt x="11" y="18"/>
                  <a:pt x="12" y="19"/>
                  <a:pt x="13" y="21"/>
                </a:cubicBezTo>
                <a:cubicBezTo>
                  <a:pt x="17" y="22"/>
                  <a:pt x="17" y="22"/>
                  <a:pt x="17" y="22"/>
                </a:cubicBezTo>
                <a:cubicBezTo>
                  <a:pt x="21" y="15"/>
                  <a:pt x="21" y="15"/>
                  <a:pt x="21" y="15"/>
                </a:cubicBezTo>
                <a:cubicBezTo>
                  <a:pt x="22" y="14"/>
                  <a:pt x="23" y="14"/>
                  <a:pt x="24" y="15"/>
                </a:cubicBezTo>
                <a:cubicBezTo>
                  <a:pt x="24" y="15"/>
                  <a:pt x="24" y="15"/>
                  <a:pt x="24" y="15"/>
                </a:cubicBezTo>
                <a:cubicBezTo>
                  <a:pt x="31" y="20"/>
                  <a:pt x="31" y="20"/>
                  <a:pt x="31" y="20"/>
                </a:cubicBezTo>
                <a:cubicBezTo>
                  <a:pt x="37" y="10"/>
                  <a:pt x="37" y="10"/>
                  <a:pt x="37" y="10"/>
                </a:cubicBezTo>
                <a:cubicBezTo>
                  <a:pt x="37" y="9"/>
                  <a:pt x="37" y="8"/>
                  <a:pt x="37" y="8"/>
                </a:cubicBezTo>
                <a:cubicBezTo>
                  <a:pt x="37" y="7"/>
                  <a:pt x="37" y="6"/>
                  <a:pt x="38" y="5"/>
                </a:cubicBezTo>
                <a:cubicBezTo>
                  <a:pt x="38" y="4"/>
                  <a:pt x="39" y="4"/>
                  <a:pt x="40" y="4"/>
                </a:cubicBezTo>
                <a:cubicBezTo>
                  <a:pt x="42" y="4"/>
                  <a:pt x="44" y="6"/>
                  <a:pt x="44" y="8"/>
                </a:cubicBezTo>
                <a:cubicBezTo>
                  <a:pt x="44" y="9"/>
                  <a:pt x="43" y="10"/>
                  <a:pt x="43" y="10"/>
                </a:cubicBezTo>
                <a:cubicBezTo>
                  <a:pt x="42" y="11"/>
                  <a:pt x="41" y="11"/>
                  <a:pt x="40" y="11"/>
                </a:cubicBezTo>
                <a:cubicBezTo>
                  <a:pt x="34" y="23"/>
                  <a:pt x="34" y="23"/>
                  <a:pt x="34" y="23"/>
                </a:cubicBezTo>
                <a:cubicBezTo>
                  <a:pt x="34" y="23"/>
                  <a:pt x="34" y="23"/>
                  <a:pt x="34" y="23"/>
                </a:cubicBezTo>
                <a:cubicBezTo>
                  <a:pt x="33" y="24"/>
                  <a:pt x="32" y="25"/>
                  <a:pt x="31" y="24"/>
                </a:cubicBezTo>
                <a:cubicBezTo>
                  <a:pt x="24" y="19"/>
                  <a:pt x="24" y="19"/>
                  <a:pt x="24" y="19"/>
                </a:cubicBezTo>
                <a:cubicBezTo>
                  <a:pt x="21" y="23"/>
                  <a:pt x="21" y="23"/>
                  <a:pt x="21" y="23"/>
                </a:cubicBezTo>
                <a:cubicBezTo>
                  <a:pt x="24" y="24"/>
                  <a:pt x="24" y="24"/>
                  <a:pt x="24" y="24"/>
                </a:cubicBezTo>
                <a:cubicBezTo>
                  <a:pt x="24" y="24"/>
                  <a:pt x="24" y="24"/>
                  <a:pt x="24" y="24"/>
                </a:cubicBezTo>
                <a:cubicBezTo>
                  <a:pt x="32" y="30"/>
                  <a:pt x="32" y="30"/>
                  <a:pt x="32" y="30"/>
                </a:cubicBezTo>
                <a:cubicBezTo>
                  <a:pt x="37" y="30"/>
                  <a:pt x="37" y="30"/>
                  <a:pt x="37" y="30"/>
                </a:cubicBezTo>
                <a:cubicBezTo>
                  <a:pt x="37" y="28"/>
                  <a:pt x="39" y="27"/>
                  <a:pt x="40" y="27"/>
                </a:cubicBezTo>
                <a:cubicBezTo>
                  <a:pt x="41" y="27"/>
                  <a:pt x="42" y="28"/>
                  <a:pt x="43" y="28"/>
                </a:cubicBezTo>
                <a:cubicBezTo>
                  <a:pt x="43" y="29"/>
                  <a:pt x="44" y="30"/>
                  <a:pt x="44" y="31"/>
                </a:cubicBezTo>
                <a:cubicBezTo>
                  <a:pt x="44" y="33"/>
                  <a:pt x="42" y="35"/>
                  <a:pt x="40" y="35"/>
                </a:cubicBezTo>
                <a:cubicBezTo>
                  <a:pt x="39" y="35"/>
                  <a:pt x="38" y="34"/>
                  <a:pt x="38" y="34"/>
                </a:cubicBezTo>
                <a:cubicBezTo>
                  <a:pt x="37" y="33"/>
                  <a:pt x="37" y="33"/>
                  <a:pt x="37" y="33"/>
                </a:cubicBezTo>
                <a:cubicBezTo>
                  <a:pt x="32" y="34"/>
                  <a:pt x="32" y="34"/>
                  <a:pt x="32" y="34"/>
                </a:cubicBezTo>
                <a:cubicBezTo>
                  <a:pt x="32" y="34"/>
                  <a:pt x="31" y="34"/>
                  <a:pt x="31" y="34"/>
                </a:cubicBezTo>
                <a:cubicBezTo>
                  <a:pt x="22" y="27"/>
                  <a:pt x="22" y="27"/>
                  <a:pt x="22" y="27"/>
                </a:cubicBezTo>
                <a:cubicBezTo>
                  <a:pt x="19" y="27"/>
                  <a:pt x="19" y="27"/>
                  <a:pt x="19" y="27"/>
                </a:cubicBezTo>
                <a:cubicBezTo>
                  <a:pt x="13" y="37"/>
                  <a:pt x="13" y="37"/>
                  <a:pt x="13" y="37"/>
                </a:cubicBezTo>
                <a:cubicBezTo>
                  <a:pt x="13" y="38"/>
                  <a:pt x="13" y="38"/>
                  <a:pt x="13" y="39"/>
                </a:cubicBezTo>
                <a:cubicBezTo>
                  <a:pt x="13" y="40"/>
                  <a:pt x="13" y="41"/>
                  <a:pt x="12" y="41"/>
                </a:cubicBezTo>
                <a:cubicBezTo>
                  <a:pt x="11" y="42"/>
                  <a:pt x="10" y="42"/>
                  <a:pt x="9" y="42"/>
                </a:cubicBezTo>
                <a:cubicBezTo>
                  <a:pt x="7" y="42"/>
                  <a:pt x="6" y="41"/>
                  <a:pt x="6" y="39"/>
                </a:cubicBezTo>
                <a:cubicBezTo>
                  <a:pt x="6" y="37"/>
                  <a:pt x="7" y="35"/>
                  <a:pt x="9" y="35"/>
                </a:cubicBezTo>
                <a:cubicBezTo>
                  <a:pt x="9" y="35"/>
                  <a:pt x="9" y="35"/>
                  <a:pt x="9" y="35"/>
                </a:cubicBezTo>
                <a:cubicBezTo>
                  <a:pt x="15" y="25"/>
                  <a:pt x="15" y="25"/>
                  <a:pt x="15" y="25"/>
                </a:cubicBezTo>
                <a:cubicBezTo>
                  <a:pt x="12" y="24"/>
                  <a:pt x="12" y="24"/>
                  <a:pt x="12" y="24"/>
                </a:cubicBezTo>
                <a:cubicBezTo>
                  <a:pt x="11" y="25"/>
                  <a:pt x="10" y="25"/>
                  <a:pt x="9" y="25"/>
                </a:cubicBezTo>
                <a:cubicBezTo>
                  <a:pt x="7" y="25"/>
                  <a:pt x="6" y="24"/>
                  <a:pt x="6" y="22"/>
                </a:cubicBezTo>
                <a:cubicBezTo>
                  <a:pt x="6" y="20"/>
                  <a:pt x="7" y="18"/>
                  <a:pt x="9" y="18"/>
                </a:cubicBezTo>
                <a:close/>
                <a:moveTo>
                  <a:pt x="1" y="49"/>
                </a:moveTo>
                <a:cubicBezTo>
                  <a:pt x="1" y="49"/>
                  <a:pt x="1" y="49"/>
                  <a:pt x="1" y="49"/>
                </a:cubicBezTo>
                <a:cubicBezTo>
                  <a:pt x="47" y="49"/>
                  <a:pt x="47" y="49"/>
                  <a:pt x="47" y="49"/>
                </a:cubicBezTo>
                <a:cubicBezTo>
                  <a:pt x="48" y="49"/>
                  <a:pt x="48" y="49"/>
                  <a:pt x="48" y="48"/>
                </a:cubicBezTo>
                <a:cubicBezTo>
                  <a:pt x="48" y="47"/>
                  <a:pt x="48" y="47"/>
                  <a:pt x="47" y="47"/>
                </a:cubicBezTo>
                <a:cubicBezTo>
                  <a:pt x="2" y="47"/>
                  <a:pt x="2" y="47"/>
                  <a:pt x="2" y="47"/>
                </a:cubicBezTo>
                <a:cubicBezTo>
                  <a:pt x="2" y="2"/>
                  <a:pt x="2" y="2"/>
                  <a:pt x="2" y="2"/>
                </a:cubicBezTo>
                <a:cubicBezTo>
                  <a:pt x="2" y="1"/>
                  <a:pt x="1" y="0"/>
                  <a:pt x="1" y="0"/>
                </a:cubicBezTo>
                <a:cubicBezTo>
                  <a:pt x="0" y="0"/>
                  <a:pt x="0" y="1"/>
                  <a:pt x="0" y="2"/>
                </a:cubicBezTo>
                <a:cubicBezTo>
                  <a:pt x="0" y="48"/>
                  <a:pt x="0" y="48"/>
                  <a:pt x="0" y="48"/>
                </a:cubicBezTo>
                <a:cubicBezTo>
                  <a:pt x="0" y="49"/>
                  <a:pt x="0" y="49"/>
                  <a:pt x="1" y="4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0" name="Freeform 138"/>
          <p:cNvSpPr>
            <a:spLocks noEditPoints="1"/>
          </p:cNvSpPr>
          <p:nvPr/>
        </p:nvSpPr>
        <p:spPr bwMode="auto">
          <a:xfrm>
            <a:off x="6608763" y="2122488"/>
            <a:ext cx="155575" cy="155575"/>
          </a:xfrm>
          <a:custGeom>
            <a:avLst/>
            <a:gdLst>
              <a:gd name="T0" fmla="*/ 48 w 49"/>
              <a:gd name="T1" fmla="*/ 47 h 49"/>
              <a:gd name="T2" fmla="*/ 3 w 49"/>
              <a:gd name="T3" fmla="*/ 47 h 49"/>
              <a:gd name="T4" fmla="*/ 3 w 49"/>
              <a:gd name="T5" fmla="*/ 2 h 49"/>
              <a:gd name="T6" fmla="*/ 1 w 49"/>
              <a:gd name="T7" fmla="*/ 0 h 49"/>
              <a:gd name="T8" fmla="*/ 0 w 49"/>
              <a:gd name="T9" fmla="*/ 2 h 49"/>
              <a:gd name="T10" fmla="*/ 0 w 49"/>
              <a:gd name="T11" fmla="*/ 48 h 49"/>
              <a:gd name="T12" fmla="*/ 1 w 49"/>
              <a:gd name="T13" fmla="*/ 49 h 49"/>
              <a:gd name="T14" fmla="*/ 48 w 49"/>
              <a:gd name="T15" fmla="*/ 49 h 49"/>
              <a:gd name="T16" fmla="*/ 49 w 49"/>
              <a:gd name="T17" fmla="*/ 48 h 49"/>
              <a:gd name="T18" fmla="*/ 48 w 49"/>
              <a:gd name="T19" fmla="*/ 47 h 49"/>
              <a:gd name="T20" fmla="*/ 22 w 49"/>
              <a:gd name="T21" fmla="*/ 45 h 49"/>
              <a:gd name="T22" fmla="*/ 22 w 49"/>
              <a:gd name="T23" fmla="*/ 45 h 49"/>
              <a:gd name="T24" fmla="*/ 30 w 49"/>
              <a:gd name="T25" fmla="*/ 45 h 49"/>
              <a:gd name="T26" fmla="*/ 32 w 49"/>
              <a:gd name="T27" fmla="*/ 43 h 49"/>
              <a:gd name="T28" fmla="*/ 32 w 49"/>
              <a:gd name="T29" fmla="*/ 5 h 49"/>
              <a:gd name="T30" fmla="*/ 30 w 49"/>
              <a:gd name="T31" fmla="*/ 3 h 49"/>
              <a:gd name="T32" fmla="*/ 22 w 49"/>
              <a:gd name="T33" fmla="*/ 3 h 49"/>
              <a:gd name="T34" fmla="*/ 20 w 49"/>
              <a:gd name="T35" fmla="*/ 5 h 49"/>
              <a:gd name="T36" fmla="*/ 20 w 49"/>
              <a:gd name="T37" fmla="*/ 43 h 49"/>
              <a:gd name="T38" fmla="*/ 22 w 49"/>
              <a:gd name="T39" fmla="*/ 45 h 49"/>
              <a:gd name="T40" fmla="*/ 24 w 49"/>
              <a:gd name="T41" fmla="*/ 7 h 49"/>
              <a:gd name="T42" fmla="*/ 24 w 49"/>
              <a:gd name="T43" fmla="*/ 7 h 49"/>
              <a:gd name="T44" fmla="*/ 28 w 49"/>
              <a:gd name="T45" fmla="*/ 7 h 49"/>
              <a:gd name="T46" fmla="*/ 28 w 49"/>
              <a:gd name="T47" fmla="*/ 41 h 49"/>
              <a:gd name="T48" fmla="*/ 24 w 49"/>
              <a:gd name="T49" fmla="*/ 41 h 49"/>
              <a:gd name="T50" fmla="*/ 24 w 49"/>
              <a:gd name="T51" fmla="*/ 7 h 49"/>
              <a:gd name="T52" fmla="*/ 7 w 49"/>
              <a:gd name="T53" fmla="*/ 45 h 49"/>
              <a:gd name="T54" fmla="*/ 7 w 49"/>
              <a:gd name="T55" fmla="*/ 45 h 49"/>
              <a:gd name="T56" fmla="*/ 16 w 49"/>
              <a:gd name="T57" fmla="*/ 45 h 49"/>
              <a:gd name="T58" fmla="*/ 17 w 49"/>
              <a:gd name="T59" fmla="*/ 43 h 49"/>
              <a:gd name="T60" fmla="*/ 17 w 49"/>
              <a:gd name="T61" fmla="*/ 30 h 49"/>
              <a:gd name="T62" fmla="*/ 16 w 49"/>
              <a:gd name="T63" fmla="*/ 28 h 49"/>
              <a:gd name="T64" fmla="*/ 7 w 49"/>
              <a:gd name="T65" fmla="*/ 28 h 49"/>
              <a:gd name="T66" fmla="*/ 5 w 49"/>
              <a:gd name="T67" fmla="*/ 30 h 49"/>
              <a:gd name="T68" fmla="*/ 5 w 49"/>
              <a:gd name="T69" fmla="*/ 43 h 49"/>
              <a:gd name="T70" fmla="*/ 7 w 49"/>
              <a:gd name="T71" fmla="*/ 45 h 49"/>
              <a:gd name="T72" fmla="*/ 9 w 49"/>
              <a:gd name="T73" fmla="*/ 31 h 49"/>
              <a:gd name="T74" fmla="*/ 9 w 49"/>
              <a:gd name="T75" fmla="*/ 31 h 49"/>
              <a:gd name="T76" fmla="*/ 14 w 49"/>
              <a:gd name="T77" fmla="*/ 31 h 49"/>
              <a:gd name="T78" fmla="*/ 14 w 49"/>
              <a:gd name="T79" fmla="*/ 41 h 49"/>
              <a:gd name="T80" fmla="*/ 9 w 49"/>
              <a:gd name="T81" fmla="*/ 41 h 49"/>
              <a:gd name="T82" fmla="*/ 9 w 49"/>
              <a:gd name="T83" fmla="*/ 31 h 49"/>
              <a:gd name="T84" fmla="*/ 37 w 49"/>
              <a:gd name="T85" fmla="*/ 45 h 49"/>
              <a:gd name="T86" fmla="*/ 37 w 49"/>
              <a:gd name="T87" fmla="*/ 45 h 49"/>
              <a:gd name="T88" fmla="*/ 45 w 49"/>
              <a:gd name="T89" fmla="*/ 45 h 49"/>
              <a:gd name="T90" fmla="*/ 47 w 49"/>
              <a:gd name="T91" fmla="*/ 43 h 49"/>
              <a:gd name="T92" fmla="*/ 47 w 49"/>
              <a:gd name="T93" fmla="*/ 15 h 49"/>
              <a:gd name="T94" fmla="*/ 45 w 49"/>
              <a:gd name="T95" fmla="*/ 13 h 49"/>
              <a:gd name="T96" fmla="*/ 37 w 49"/>
              <a:gd name="T97" fmla="*/ 13 h 49"/>
              <a:gd name="T98" fmla="*/ 35 w 49"/>
              <a:gd name="T99" fmla="*/ 15 h 49"/>
              <a:gd name="T100" fmla="*/ 35 w 49"/>
              <a:gd name="T101" fmla="*/ 43 h 49"/>
              <a:gd name="T102" fmla="*/ 37 w 49"/>
              <a:gd name="T103" fmla="*/ 45 h 49"/>
              <a:gd name="T104" fmla="*/ 38 w 49"/>
              <a:gd name="T105" fmla="*/ 17 h 49"/>
              <a:gd name="T106" fmla="*/ 38 w 49"/>
              <a:gd name="T107" fmla="*/ 17 h 49"/>
              <a:gd name="T108" fmla="*/ 43 w 49"/>
              <a:gd name="T109" fmla="*/ 17 h 49"/>
              <a:gd name="T110" fmla="*/ 43 w 49"/>
              <a:gd name="T111" fmla="*/ 41 h 49"/>
              <a:gd name="T112" fmla="*/ 38 w 49"/>
              <a:gd name="T113" fmla="*/ 41 h 49"/>
              <a:gd name="T114" fmla="*/ 38 w 49"/>
              <a:gd name="T115" fmla="*/ 1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9">
                <a:moveTo>
                  <a:pt x="48" y="47"/>
                </a:moveTo>
                <a:cubicBezTo>
                  <a:pt x="3" y="47"/>
                  <a:pt x="3" y="47"/>
                  <a:pt x="3" y="47"/>
                </a:cubicBezTo>
                <a:cubicBezTo>
                  <a:pt x="3" y="2"/>
                  <a:pt x="3" y="2"/>
                  <a:pt x="3" y="2"/>
                </a:cubicBezTo>
                <a:cubicBezTo>
                  <a:pt x="3" y="1"/>
                  <a:pt x="2" y="0"/>
                  <a:pt x="1" y="0"/>
                </a:cubicBezTo>
                <a:cubicBezTo>
                  <a:pt x="1" y="0"/>
                  <a:pt x="0" y="1"/>
                  <a:pt x="0" y="2"/>
                </a:cubicBezTo>
                <a:cubicBezTo>
                  <a:pt x="0" y="48"/>
                  <a:pt x="0" y="48"/>
                  <a:pt x="0" y="48"/>
                </a:cubicBezTo>
                <a:cubicBezTo>
                  <a:pt x="0" y="49"/>
                  <a:pt x="1" y="49"/>
                  <a:pt x="1" y="49"/>
                </a:cubicBezTo>
                <a:cubicBezTo>
                  <a:pt x="48" y="49"/>
                  <a:pt x="48" y="49"/>
                  <a:pt x="48" y="49"/>
                </a:cubicBezTo>
                <a:cubicBezTo>
                  <a:pt x="48" y="49"/>
                  <a:pt x="49" y="49"/>
                  <a:pt x="49" y="48"/>
                </a:cubicBezTo>
                <a:cubicBezTo>
                  <a:pt x="49" y="47"/>
                  <a:pt x="48" y="47"/>
                  <a:pt x="48" y="47"/>
                </a:cubicBezTo>
                <a:close/>
                <a:moveTo>
                  <a:pt x="22" y="45"/>
                </a:moveTo>
                <a:cubicBezTo>
                  <a:pt x="22" y="45"/>
                  <a:pt x="22" y="45"/>
                  <a:pt x="22" y="45"/>
                </a:cubicBezTo>
                <a:cubicBezTo>
                  <a:pt x="30" y="45"/>
                  <a:pt x="30" y="45"/>
                  <a:pt x="30" y="45"/>
                </a:cubicBezTo>
                <a:cubicBezTo>
                  <a:pt x="31" y="45"/>
                  <a:pt x="32" y="44"/>
                  <a:pt x="32" y="43"/>
                </a:cubicBezTo>
                <a:cubicBezTo>
                  <a:pt x="32" y="5"/>
                  <a:pt x="32" y="5"/>
                  <a:pt x="32" y="5"/>
                </a:cubicBezTo>
                <a:cubicBezTo>
                  <a:pt x="32" y="4"/>
                  <a:pt x="31" y="3"/>
                  <a:pt x="30" y="3"/>
                </a:cubicBezTo>
                <a:cubicBezTo>
                  <a:pt x="22" y="3"/>
                  <a:pt x="22" y="3"/>
                  <a:pt x="22" y="3"/>
                </a:cubicBezTo>
                <a:cubicBezTo>
                  <a:pt x="21" y="3"/>
                  <a:pt x="20" y="4"/>
                  <a:pt x="20" y="5"/>
                </a:cubicBezTo>
                <a:cubicBezTo>
                  <a:pt x="20" y="43"/>
                  <a:pt x="20" y="43"/>
                  <a:pt x="20" y="43"/>
                </a:cubicBezTo>
                <a:cubicBezTo>
                  <a:pt x="20" y="44"/>
                  <a:pt x="21" y="45"/>
                  <a:pt x="22" y="45"/>
                </a:cubicBezTo>
                <a:close/>
                <a:moveTo>
                  <a:pt x="24" y="7"/>
                </a:moveTo>
                <a:cubicBezTo>
                  <a:pt x="24" y="7"/>
                  <a:pt x="24" y="7"/>
                  <a:pt x="24" y="7"/>
                </a:cubicBezTo>
                <a:cubicBezTo>
                  <a:pt x="28" y="7"/>
                  <a:pt x="28" y="7"/>
                  <a:pt x="28" y="7"/>
                </a:cubicBezTo>
                <a:cubicBezTo>
                  <a:pt x="28" y="41"/>
                  <a:pt x="28" y="41"/>
                  <a:pt x="28" y="41"/>
                </a:cubicBezTo>
                <a:cubicBezTo>
                  <a:pt x="24" y="41"/>
                  <a:pt x="24" y="41"/>
                  <a:pt x="24" y="41"/>
                </a:cubicBezTo>
                <a:cubicBezTo>
                  <a:pt x="24" y="7"/>
                  <a:pt x="24" y="7"/>
                  <a:pt x="24" y="7"/>
                </a:cubicBezTo>
                <a:close/>
                <a:moveTo>
                  <a:pt x="7" y="45"/>
                </a:moveTo>
                <a:cubicBezTo>
                  <a:pt x="7" y="45"/>
                  <a:pt x="7" y="45"/>
                  <a:pt x="7" y="45"/>
                </a:cubicBezTo>
                <a:cubicBezTo>
                  <a:pt x="16" y="45"/>
                  <a:pt x="16" y="45"/>
                  <a:pt x="16" y="45"/>
                </a:cubicBezTo>
                <a:cubicBezTo>
                  <a:pt x="17" y="45"/>
                  <a:pt x="17" y="44"/>
                  <a:pt x="17" y="43"/>
                </a:cubicBezTo>
                <a:cubicBezTo>
                  <a:pt x="17" y="30"/>
                  <a:pt x="17" y="30"/>
                  <a:pt x="17" y="30"/>
                </a:cubicBezTo>
                <a:cubicBezTo>
                  <a:pt x="17" y="28"/>
                  <a:pt x="17" y="28"/>
                  <a:pt x="16" y="28"/>
                </a:cubicBezTo>
                <a:cubicBezTo>
                  <a:pt x="7" y="28"/>
                  <a:pt x="7" y="28"/>
                  <a:pt x="7" y="28"/>
                </a:cubicBezTo>
                <a:cubicBezTo>
                  <a:pt x="6" y="28"/>
                  <a:pt x="5" y="28"/>
                  <a:pt x="5" y="30"/>
                </a:cubicBezTo>
                <a:cubicBezTo>
                  <a:pt x="5" y="43"/>
                  <a:pt x="5" y="43"/>
                  <a:pt x="5" y="43"/>
                </a:cubicBezTo>
                <a:cubicBezTo>
                  <a:pt x="5" y="44"/>
                  <a:pt x="6" y="45"/>
                  <a:pt x="7" y="45"/>
                </a:cubicBezTo>
                <a:close/>
                <a:moveTo>
                  <a:pt x="9" y="31"/>
                </a:moveTo>
                <a:cubicBezTo>
                  <a:pt x="9" y="31"/>
                  <a:pt x="9" y="31"/>
                  <a:pt x="9" y="31"/>
                </a:cubicBezTo>
                <a:cubicBezTo>
                  <a:pt x="14" y="31"/>
                  <a:pt x="14" y="31"/>
                  <a:pt x="14" y="31"/>
                </a:cubicBezTo>
                <a:cubicBezTo>
                  <a:pt x="14" y="41"/>
                  <a:pt x="14" y="41"/>
                  <a:pt x="14" y="41"/>
                </a:cubicBezTo>
                <a:cubicBezTo>
                  <a:pt x="9" y="41"/>
                  <a:pt x="9" y="41"/>
                  <a:pt x="9" y="41"/>
                </a:cubicBezTo>
                <a:cubicBezTo>
                  <a:pt x="9" y="31"/>
                  <a:pt x="9" y="31"/>
                  <a:pt x="9" y="31"/>
                </a:cubicBezTo>
                <a:close/>
                <a:moveTo>
                  <a:pt x="37" y="45"/>
                </a:moveTo>
                <a:cubicBezTo>
                  <a:pt x="37" y="45"/>
                  <a:pt x="37" y="45"/>
                  <a:pt x="37" y="45"/>
                </a:cubicBezTo>
                <a:cubicBezTo>
                  <a:pt x="45" y="45"/>
                  <a:pt x="45" y="45"/>
                  <a:pt x="45" y="45"/>
                </a:cubicBezTo>
                <a:cubicBezTo>
                  <a:pt x="46" y="45"/>
                  <a:pt x="47" y="44"/>
                  <a:pt x="47" y="43"/>
                </a:cubicBezTo>
                <a:cubicBezTo>
                  <a:pt x="47" y="15"/>
                  <a:pt x="47" y="15"/>
                  <a:pt x="47" y="15"/>
                </a:cubicBezTo>
                <a:cubicBezTo>
                  <a:pt x="47" y="14"/>
                  <a:pt x="46" y="13"/>
                  <a:pt x="45" y="13"/>
                </a:cubicBezTo>
                <a:cubicBezTo>
                  <a:pt x="37" y="13"/>
                  <a:pt x="37" y="13"/>
                  <a:pt x="37" y="13"/>
                </a:cubicBezTo>
                <a:cubicBezTo>
                  <a:pt x="35" y="13"/>
                  <a:pt x="35" y="14"/>
                  <a:pt x="35" y="15"/>
                </a:cubicBezTo>
                <a:cubicBezTo>
                  <a:pt x="35" y="43"/>
                  <a:pt x="35" y="43"/>
                  <a:pt x="35" y="43"/>
                </a:cubicBezTo>
                <a:cubicBezTo>
                  <a:pt x="35" y="44"/>
                  <a:pt x="35" y="45"/>
                  <a:pt x="37" y="45"/>
                </a:cubicBezTo>
                <a:close/>
                <a:moveTo>
                  <a:pt x="38" y="17"/>
                </a:moveTo>
                <a:cubicBezTo>
                  <a:pt x="38" y="17"/>
                  <a:pt x="38" y="17"/>
                  <a:pt x="38" y="17"/>
                </a:cubicBezTo>
                <a:cubicBezTo>
                  <a:pt x="43" y="17"/>
                  <a:pt x="43" y="17"/>
                  <a:pt x="43" y="17"/>
                </a:cubicBezTo>
                <a:cubicBezTo>
                  <a:pt x="43" y="41"/>
                  <a:pt x="43" y="41"/>
                  <a:pt x="43" y="41"/>
                </a:cubicBezTo>
                <a:cubicBezTo>
                  <a:pt x="38" y="41"/>
                  <a:pt x="38" y="41"/>
                  <a:pt x="38" y="41"/>
                </a:cubicBezTo>
                <a:cubicBezTo>
                  <a:pt x="38" y="17"/>
                  <a:pt x="38" y="17"/>
                  <a:pt x="38"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1" name="Freeform 139"/>
          <p:cNvSpPr>
            <a:spLocks noEditPoints="1"/>
          </p:cNvSpPr>
          <p:nvPr/>
        </p:nvSpPr>
        <p:spPr bwMode="auto">
          <a:xfrm>
            <a:off x="6061075" y="2122488"/>
            <a:ext cx="136525" cy="158750"/>
          </a:xfrm>
          <a:custGeom>
            <a:avLst/>
            <a:gdLst>
              <a:gd name="T0" fmla="*/ 18 w 43"/>
              <a:gd name="T1" fmla="*/ 32 h 50"/>
              <a:gd name="T2" fmla="*/ 18 w 43"/>
              <a:gd name="T3" fmla="*/ 18 h 50"/>
              <a:gd name="T4" fmla="*/ 27 w 43"/>
              <a:gd name="T5" fmla="*/ 14 h 50"/>
              <a:gd name="T6" fmla="*/ 17 w 43"/>
              <a:gd name="T7" fmla="*/ 16 h 50"/>
              <a:gd name="T8" fmla="*/ 17 w 43"/>
              <a:gd name="T9" fmla="*/ 33 h 50"/>
              <a:gd name="T10" fmla="*/ 34 w 43"/>
              <a:gd name="T11" fmla="*/ 33 h 50"/>
              <a:gd name="T12" fmla="*/ 37 w 43"/>
              <a:gd name="T13" fmla="*/ 22 h 50"/>
              <a:gd name="T14" fmla="*/ 35 w 43"/>
              <a:gd name="T15" fmla="*/ 18 h 50"/>
              <a:gd name="T16" fmla="*/ 35 w 43"/>
              <a:gd name="T17" fmla="*/ 22 h 50"/>
              <a:gd name="T18" fmla="*/ 33 w 43"/>
              <a:gd name="T19" fmla="*/ 32 h 50"/>
              <a:gd name="T20" fmla="*/ 25 w 43"/>
              <a:gd name="T21" fmla="*/ 41 h 50"/>
              <a:gd name="T22" fmla="*/ 14 w 43"/>
              <a:gd name="T23" fmla="*/ 36 h 50"/>
              <a:gd name="T24" fmla="*/ 14 w 43"/>
              <a:gd name="T25" fmla="*/ 14 h 50"/>
              <a:gd name="T26" fmla="*/ 27 w 43"/>
              <a:gd name="T27" fmla="*/ 8 h 50"/>
              <a:gd name="T28" fmla="*/ 13 w 43"/>
              <a:gd name="T29" fmla="*/ 12 h 50"/>
              <a:gd name="T30" fmla="*/ 13 w 43"/>
              <a:gd name="T31" fmla="*/ 38 h 50"/>
              <a:gd name="T32" fmla="*/ 37 w 43"/>
              <a:gd name="T33" fmla="*/ 39 h 50"/>
              <a:gd name="T34" fmla="*/ 42 w 43"/>
              <a:gd name="T35" fmla="*/ 28 h 50"/>
              <a:gd name="T36" fmla="*/ 35 w 43"/>
              <a:gd name="T37" fmla="*/ 37 h 50"/>
              <a:gd name="T38" fmla="*/ 36 w 43"/>
              <a:gd name="T39" fmla="*/ 43 h 50"/>
              <a:gd name="T40" fmla="*/ 31 w 43"/>
              <a:gd name="T41" fmla="*/ 45 h 50"/>
              <a:gd name="T42" fmla="*/ 10 w 43"/>
              <a:gd name="T43" fmla="*/ 40 h 50"/>
              <a:gd name="T44" fmla="*/ 10 w 43"/>
              <a:gd name="T45" fmla="*/ 10 h 50"/>
              <a:gd name="T46" fmla="*/ 27 w 43"/>
              <a:gd name="T47" fmla="*/ 2 h 50"/>
              <a:gd name="T48" fmla="*/ 8 w 43"/>
              <a:gd name="T49" fmla="*/ 7 h 50"/>
              <a:gd name="T50" fmla="*/ 8 w 43"/>
              <a:gd name="T51" fmla="*/ 43 h 50"/>
              <a:gd name="T52" fmla="*/ 32 w 43"/>
              <a:gd name="T53" fmla="*/ 49 h 50"/>
              <a:gd name="T54" fmla="*/ 39 w 43"/>
              <a:gd name="T55" fmla="*/ 44 h 50"/>
              <a:gd name="T56" fmla="*/ 25 w 43"/>
              <a:gd name="T57" fmla="*/ 19 h 50"/>
              <a:gd name="T58" fmla="*/ 21 w 43"/>
              <a:gd name="T59" fmla="*/ 20 h 50"/>
              <a:gd name="T60" fmla="*/ 21 w 43"/>
              <a:gd name="T61" fmla="*/ 20 h 50"/>
              <a:gd name="T62" fmla="*/ 21 w 43"/>
              <a:gd name="T63" fmla="*/ 29 h 50"/>
              <a:gd name="T64" fmla="*/ 21 w 43"/>
              <a:gd name="T65" fmla="*/ 29 h 50"/>
              <a:gd name="T66" fmla="*/ 30 w 43"/>
              <a:gd name="T67" fmla="*/ 29 h 50"/>
              <a:gd name="T68" fmla="*/ 32 w 43"/>
              <a:gd name="T69" fmla="*/ 25 h 50"/>
              <a:gd name="T70" fmla="*/ 30 w 43"/>
              <a:gd name="T71" fmla="*/ 20 h 50"/>
              <a:gd name="T72" fmla="*/ 25 w 43"/>
              <a:gd name="T73" fmla="*/ 19 h 50"/>
              <a:gd name="T74" fmla="*/ 28 w 43"/>
              <a:gd name="T75" fmla="*/ 28 h 50"/>
              <a:gd name="T76" fmla="*/ 25 w 43"/>
              <a:gd name="T77" fmla="*/ 29 h 50"/>
              <a:gd name="T78" fmla="*/ 23 w 43"/>
              <a:gd name="T79" fmla="*/ 28 h 50"/>
              <a:gd name="T80" fmla="*/ 23 w 43"/>
              <a:gd name="T81" fmla="*/ 22 h 50"/>
              <a:gd name="T82" fmla="*/ 25 w 43"/>
              <a:gd name="T83" fmla="*/ 21 h 50"/>
              <a:gd name="T84" fmla="*/ 28 w 43"/>
              <a:gd name="T85" fmla="*/ 22 h 50"/>
              <a:gd name="T86" fmla="*/ 28 w 43"/>
              <a:gd name="T87" fmla="*/ 2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 h="50">
                <a:moveTo>
                  <a:pt x="25" y="35"/>
                </a:moveTo>
                <a:cubicBezTo>
                  <a:pt x="23" y="35"/>
                  <a:pt x="20" y="34"/>
                  <a:pt x="18" y="32"/>
                </a:cubicBezTo>
                <a:cubicBezTo>
                  <a:pt x="17" y="30"/>
                  <a:pt x="16" y="28"/>
                  <a:pt x="16" y="25"/>
                </a:cubicBezTo>
                <a:cubicBezTo>
                  <a:pt x="16" y="22"/>
                  <a:pt x="17" y="20"/>
                  <a:pt x="18" y="18"/>
                </a:cubicBezTo>
                <a:cubicBezTo>
                  <a:pt x="20" y="16"/>
                  <a:pt x="23" y="15"/>
                  <a:pt x="25" y="15"/>
                </a:cubicBezTo>
                <a:cubicBezTo>
                  <a:pt x="26" y="15"/>
                  <a:pt x="27" y="14"/>
                  <a:pt x="27" y="14"/>
                </a:cubicBezTo>
                <a:cubicBezTo>
                  <a:pt x="27" y="13"/>
                  <a:pt x="26" y="13"/>
                  <a:pt x="25" y="13"/>
                </a:cubicBezTo>
                <a:cubicBezTo>
                  <a:pt x="22" y="13"/>
                  <a:pt x="19" y="14"/>
                  <a:pt x="17" y="16"/>
                </a:cubicBezTo>
                <a:cubicBezTo>
                  <a:pt x="15" y="18"/>
                  <a:pt x="13" y="21"/>
                  <a:pt x="13" y="25"/>
                </a:cubicBezTo>
                <a:cubicBezTo>
                  <a:pt x="13" y="28"/>
                  <a:pt x="15" y="31"/>
                  <a:pt x="17" y="33"/>
                </a:cubicBezTo>
                <a:cubicBezTo>
                  <a:pt x="19" y="36"/>
                  <a:pt x="22" y="37"/>
                  <a:pt x="25" y="37"/>
                </a:cubicBezTo>
                <a:cubicBezTo>
                  <a:pt x="29" y="37"/>
                  <a:pt x="32" y="36"/>
                  <a:pt x="34" y="33"/>
                </a:cubicBezTo>
                <a:cubicBezTo>
                  <a:pt x="36" y="31"/>
                  <a:pt x="38" y="28"/>
                  <a:pt x="38" y="25"/>
                </a:cubicBezTo>
                <a:cubicBezTo>
                  <a:pt x="38" y="24"/>
                  <a:pt x="38" y="23"/>
                  <a:pt x="37" y="22"/>
                </a:cubicBezTo>
                <a:cubicBezTo>
                  <a:pt x="37" y="21"/>
                  <a:pt x="37" y="20"/>
                  <a:pt x="36" y="19"/>
                </a:cubicBezTo>
                <a:cubicBezTo>
                  <a:pt x="36" y="18"/>
                  <a:pt x="35" y="18"/>
                  <a:pt x="35" y="18"/>
                </a:cubicBezTo>
                <a:cubicBezTo>
                  <a:pt x="34" y="19"/>
                  <a:pt x="34" y="19"/>
                  <a:pt x="34" y="20"/>
                </a:cubicBezTo>
                <a:cubicBezTo>
                  <a:pt x="35" y="21"/>
                  <a:pt x="35" y="21"/>
                  <a:pt x="35" y="22"/>
                </a:cubicBezTo>
                <a:cubicBezTo>
                  <a:pt x="35" y="23"/>
                  <a:pt x="35" y="24"/>
                  <a:pt x="35" y="25"/>
                </a:cubicBezTo>
                <a:cubicBezTo>
                  <a:pt x="35" y="28"/>
                  <a:pt x="34" y="30"/>
                  <a:pt x="33" y="32"/>
                </a:cubicBezTo>
                <a:cubicBezTo>
                  <a:pt x="31" y="34"/>
                  <a:pt x="28" y="35"/>
                  <a:pt x="25" y="35"/>
                </a:cubicBezTo>
                <a:close/>
                <a:moveTo>
                  <a:pt x="25" y="41"/>
                </a:moveTo>
                <a:cubicBezTo>
                  <a:pt x="25" y="41"/>
                  <a:pt x="25" y="41"/>
                  <a:pt x="25" y="41"/>
                </a:cubicBezTo>
                <a:cubicBezTo>
                  <a:pt x="21" y="41"/>
                  <a:pt x="17" y="39"/>
                  <a:pt x="14" y="36"/>
                </a:cubicBezTo>
                <a:cubicBezTo>
                  <a:pt x="11" y="33"/>
                  <a:pt x="10" y="29"/>
                  <a:pt x="10" y="25"/>
                </a:cubicBezTo>
                <a:cubicBezTo>
                  <a:pt x="10" y="20"/>
                  <a:pt x="11" y="16"/>
                  <a:pt x="14" y="14"/>
                </a:cubicBezTo>
                <a:cubicBezTo>
                  <a:pt x="17" y="11"/>
                  <a:pt x="21" y="9"/>
                  <a:pt x="25" y="9"/>
                </a:cubicBezTo>
                <a:cubicBezTo>
                  <a:pt x="26" y="9"/>
                  <a:pt x="27" y="8"/>
                  <a:pt x="27" y="8"/>
                </a:cubicBezTo>
                <a:cubicBezTo>
                  <a:pt x="27" y="7"/>
                  <a:pt x="26" y="7"/>
                  <a:pt x="25" y="7"/>
                </a:cubicBezTo>
                <a:cubicBezTo>
                  <a:pt x="20" y="7"/>
                  <a:pt x="16" y="9"/>
                  <a:pt x="13" y="12"/>
                </a:cubicBezTo>
                <a:cubicBezTo>
                  <a:pt x="9" y="15"/>
                  <a:pt x="7" y="20"/>
                  <a:pt x="7" y="25"/>
                </a:cubicBezTo>
                <a:cubicBezTo>
                  <a:pt x="7" y="30"/>
                  <a:pt x="9" y="34"/>
                  <a:pt x="13" y="38"/>
                </a:cubicBezTo>
                <a:cubicBezTo>
                  <a:pt x="16" y="41"/>
                  <a:pt x="20" y="43"/>
                  <a:pt x="25" y="43"/>
                </a:cubicBezTo>
                <a:cubicBezTo>
                  <a:pt x="30" y="43"/>
                  <a:pt x="33" y="42"/>
                  <a:pt x="37" y="39"/>
                </a:cubicBezTo>
                <a:cubicBezTo>
                  <a:pt x="40" y="37"/>
                  <a:pt x="42" y="34"/>
                  <a:pt x="43" y="30"/>
                </a:cubicBezTo>
                <a:cubicBezTo>
                  <a:pt x="43" y="29"/>
                  <a:pt x="43" y="28"/>
                  <a:pt x="42" y="28"/>
                </a:cubicBezTo>
                <a:cubicBezTo>
                  <a:pt x="42" y="28"/>
                  <a:pt x="41" y="28"/>
                  <a:pt x="41" y="29"/>
                </a:cubicBezTo>
                <a:cubicBezTo>
                  <a:pt x="40" y="32"/>
                  <a:pt x="38" y="35"/>
                  <a:pt x="35" y="37"/>
                </a:cubicBezTo>
                <a:cubicBezTo>
                  <a:pt x="32" y="40"/>
                  <a:pt x="29" y="41"/>
                  <a:pt x="25" y="41"/>
                </a:cubicBezTo>
                <a:close/>
                <a:moveTo>
                  <a:pt x="36" y="43"/>
                </a:moveTo>
                <a:cubicBezTo>
                  <a:pt x="36" y="43"/>
                  <a:pt x="36" y="43"/>
                  <a:pt x="36" y="43"/>
                </a:cubicBezTo>
                <a:cubicBezTo>
                  <a:pt x="34" y="44"/>
                  <a:pt x="33" y="45"/>
                  <a:pt x="31" y="45"/>
                </a:cubicBezTo>
                <a:cubicBezTo>
                  <a:pt x="29" y="46"/>
                  <a:pt x="27" y="46"/>
                  <a:pt x="25" y="46"/>
                </a:cubicBezTo>
                <a:cubicBezTo>
                  <a:pt x="20" y="46"/>
                  <a:pt x="14" y="44"/>
                  <a:pt x="10" y="40"/>
                </a:cubicBezTo>
                <a:cubicBezTo>
                  <a:pt x="7" y="36"/>
                  <a:pt x="4" y="31"/>
                  <a:pt x="4" y="25"/>
                </a:cubicBezTo>
                <a:cubicBezTo>
                  <a:pt x="4" y="19"/>
                  <a:pt x="7" y="14"/>
                  <a:pt x="10" y="10"/>
                </a:cubicBezTo>
                <a:cubicBezTo>
                  <a:pt x="14" y="6"/>
                  <a:pt x="20" y="4"/>
                  <a:pt x="25" y="4"/>
                </a:cubicBezTo>
                <a:cubicBezTo>
                  <a:pt x="27" y="4"/>
                  <a:pt x="27" y="3"/>
                  <a:pt x="27" y="2"/>
                </a:cubicBezTo>
                <a:cubicBezTo>
                  <a:pt x="27" y="1"/>
                  <a:pt x="27" y="0"/>
                  <a:pt x="25" y="0"/>
                </a:cubicBezTo>
                <a:cubicBezTo>
                  <a:pt x="19" y="0"/>
                  <a:pt x="12" y="3"/>
                  <a:pt x="8" y="7"/>
                </a:cubicBezTo>
                <a:cubicBezTo>
                  <a:pt x="3" y="12"/>
                  <a:pt x="0" y="18"/>
                  <a:pt x="0" y="25"/>
                </a:cubicBezTo>
                <a:cubicBezTo>
                  <a:pt x="0" y="32"/>
                  <a:pt x="3" y="38"/>
                  <a:pt x="8" y="43"/>
                </a:cubicBezTo>
                <a:cubicBezTo>
                  <a:pt x="12" y="47"/>
                  <a:pt x="19" y="50"/>
                  <a:pt x="25" y="50"/>
                </a:cubicBezTo>
                <a:cubicBezTo>
                  <a:pt x="28" y="50"/>
                  <a:pt x="30" y="50"/>
                  <a:pt x="32" y="49"/>
                </a:cubicBezTo>
                <a:cubicBezTo>
                  <a:pt x="34" y="48"/>
                  <a:pt x="36" y="48"/>
                  <a:pt x="38" y="47"/>
                </a:cubicBezTo>
                <a:cubicBezTo>
                  <a:pt x="39" y="46"/>
                  <a:pt x="39" y="45"/>
                  <a:pt x="39" y="44"/>
                </a:cubicBezTo>
                <a:cubicBezTo>
                  <a:pt x="38" y="43"/>
                  <a:pt x="37" y="43"/>
                  <a:pt x="36" y="43"/>
                </a:cubicBezTo>
                <a:close/>
                <a:moveTo>
                  <a:pt x="25" y="19"/>
                </a:moveTo>
                <a:cubicBezTo>
                  <a:pt x="25" y="19"/>
                  <a:pt x="25" y="19"/>
                  <a:pt x="25" y="19"/>
                </a:cubicBezTo>
                <a:cubicBezTo>
                  <a:pt x="24" y="19"/>
                  <a:pt x="22" y="19"/>
                  <a:pt x="21" y="20"/>
                </a:cubicBezTo>
                <a:cubicBezTo>
                  <a:pt x="21" y="20"/>
                  <a:pt x="21" y="20"/>
                  <a:pt x="21" y="20"/>
                </a:cubicBezTo>
                <a:cubicBezTo>
                  <a:pt x="21" y="20"/>
                  <a:pt x="21" y="20"/>
                  <a:pt x="21" y="20"/>
                </a:cubicBezTo>
                <a:cubicBezTo>
                  <a:pt x="20" y="22"/>
                  <a:pt x="19" y="23"/>
                  <a:pt x="19" y="25"/>
                </a:cubicBezTo>
                <a:cubicBezTo>
                  <a:pt x="19" y="27"/>
                  <a:pt x="20" y="28"/>
                  <a:pt x="21" y="29"/>
                </a:cubicBezTo>
                <a:cubicBezTo>
                  <a:pt x="21" y="29"/>
                  <a:pt x="21" y="29"/>
                  <a:pt x="21" y="29"/>
                </a:cubicBezTo>
                <a:cubicBezTo>
                  <a:pt x="21" y="29"/>
                  <a:pt x="21" y="29"/>
                  <a:pt x="21" y="29"/>
                </a:cubicBezTo>
                <a:cubicBezTo>
                  <a:pt x="22" y="30"/>
                  <a:pt x="24" y="31"/>
                  <a:pt x="25" y="31"/>
                </a:cubicBezTo>
                <a:cubicBezTo>
                  <a:pt x="27" y="31"/>
                  <a:pt x="29" y="30"/>
                  <a:pt x="30" y="29"/>
                </a:cubicBezTo>
                <a:cubicBezTo>
                  <a:pt x="30" y="29"/>
                  <a:pt x="30" y="29"/>
                  <a:pt x="30" y="29"/>
                </a:cubicBezTo>
                <a:cubicBezTo>
                  <a:pt x="31" y="28"/>
                  <a:pt x="32" y="27"/>
                  <a:pt x="32" y="25"/>
                </a:cubicBezTo>
                <a:cubicBezTo>
                  <a:pt x="32" y="23"/>
                  <a:pt x="31" y="22"/>
                  <a:pt x="30" y="20"/>
                </a:cubicBezTo>
                <a:cubicBezTo>
                  <a:pt x="30" y="20"/>
                  <a:pt x="30" y="20"/>
                  <a:pt x="30" y="20"/>
                </a:cubicBezTo>
                <a:cubicBezTo>
                  <a:pt x="30" y="20"/>
                  <a:pt x="30" y="20"/>
                  <a:pt x="30" y="20"/>
                </a:cubicBezTo>
                <a:cubicBezTo>
                  <a:pt x="29" y="19"/>
                  <a:pt x="27" y="19"/>
                  <a:pt x="25" y="19"/>
                </a:cubicBezTo>
                <a:close/>
                <a:moveTo>
                  <a:pt x="28" y="28"/>
                </a:moveTo>
                <a:cubicBezTo>
                  <a:pt x="28" y="28"/>
                  <a:pt x="28" y="28"/>
                  <a:pt x="28" y="28"/>
                </a:cubicBezTo>
                <a:cubicBezTo>
                  <a:pt x="28" y="28"/>
                  <a:pt x="28" y="28"/>
                  <a:pt x="28" y="28"/>
                </a:cubicBezTo>
                <a:cubicBezTo>
                  <a:pt x="28" y="28"/>
                  <a:pt x="27" y="29"/>
                  <a:pt x="25" y="29"/>
                </a:cubicBezTo>
                <a:cubicBezTo>
                  <a:pt x="24" y="29"/>
                  <a:pt x="23" y="28"/>
                  <a:pt x="23" y="28"/>
                </a:cubicBezTo>
                <a:cubicBezTo>
                  <a:pt x="23" y="28"/>
                  <a:pt x="23" y="28"/>
                  <a:pt x="23" y="28"/>
                </a:cubicBezTo>
                <a:cubicBezTo>
                  <a:pt x="22" y="27"/>
                  <a:pt x="22" y="26"/>
                  <a:pt x="22" y="25"/>
                </a:cubicBezTo>
                <a:cubicBezTo>
                  <a:pt x="22" y="24"/>
                  <a:pt x="22" y="23"/>
                  <a:pt x="23" y="22"/>
                </a:cubicBezTo>
                <a:cubicBezTo>
                  <a:pt x="23" y="22"/>
                  <a:pt x="23" y="22"/>
                  <a:pt x="23" y="22"/>
                </a:cubicBezTo>
                <a:cubicBezTo>
                  <a:pt x="23" y="21"/>
                  <a:pt x="24" y="21"/>
                  <a:pt x="25" y="21"/>
                </a:cubicBezTo>
                <a:cubicBezTo>
                  <a:pt x="27" y="21"/>
                  <a:pt x="28" y="21"/>
                  <a:pt x="28" y="22"/>
                </a:cubicBezTo>
                <a:cubicBezTo>
                  <a:pt x="28" y="22"/>
                  <a:pt x="28" y="22"/>
                  <a:pt x="28" y="22"/>
                </a:cubicBezTo>
                <a:cubicBezTo>
                  <a:pt x="29" y="23"/>
                  <a:pt x="29" y="24"/>
                  <a:pt x="29" y="25"/>
                </a:cubicBezTo>
                <a:cubicBezTo>
                  <a:pt x="29" y="26"/>
                  <a:pt x="29" y="27"/>
                  <a:pt x="28"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2" name="Freeform 140"/>
          <p:cNvSpPr>
            <a:spLocks noEditPoints="1"/>
          </p:cNvSpPr>
          <p:nvPr/>
        </p:nvSpPr>
        <p:spPr bwMode="auto">
          <a:xfrm>
            <a:off x="8559800" y="1806575"/>
            <a:ext cx="158750" cy="158750"/>
          </a:xfrm>
          <a:custGeom>
            <a:avLst/>
            <a:gdLst>
              <a:gd name="T0" fmla="*/ 37 w 50"/>
              <a:gd name="T1" fmla="*/ 3 h 50"/>
              <a:gd name="T2" fmla="*/ 29 w 50"/>
              <a:gd name="T3" fmla="*/ 0 h 50"/>
              <a:gd name="T4" fmla="*/ 27 w 50"/>
              <a:gd name="T5" fmla="*/ 12 h 50"/>
              <a:gd name="T6" fmla="*/ 29 w 50"/>
              <a:gd name="T7" fmla="*/ 14 h 50"/>
              <a:gd name="T8" fmla="*/ 36 w 50"/>
              <a:gd name="T9" fmla="*/ 20 h 50"/>
              <a:gd name="T10" fmla="*/ 37 w 50"/>
              <a:gd name="T11" fmla="*/ 28 h 50"/>
              <a:gd name="T12" fmla="*/ 36 w 50"/>
              <a:gd name="T13" fmla="*/ 33 h 50"/>
              <a:gd name="T14" fmla="*/ 43 w 50"/>
              <a:gd name="T15" fmla="*/ 40 h 50"/>
              <a:gd name="T16" fmla="*/ 49 w 50"/>
              <a:gd name="T17" fmla="*/ 33 h 50"/>
              <a:gd name="T18" fmla="*/ 48 w 50"/>
              <a:gd name="T19" fmla="*/ 15 h 50"/>
              <a:gd name="T20" fmla="*/ 45 w 50"/>
              <a:gd name="T21" fmla="*/ 31 h 50"/>
              <a:gd name="T22" fmla="*/ 40 w 50"/>
              <a:gd name="T23" fmla="*/ 31 h 50"/>
              <a:gd name="T24" fmla="*/ 41 w 50"/>
              <a:gd name="T25" fmla="*/ 25 h 50"/>
              <a:gd name="T26" fmla="*/ 33 w 50"/>
              <a:gd name="T27" fmla="*/ 11 h 50"/>
              <a:gd name="T28" fmla="*/ 31 w 50"/>
              <a:gd name="T29" fmla="*/ 4 h 50"/>
              <a:gd name="T30" fmla="*/ 45 w 50"/>
              <a:gd name="T31" fmla="*/ 17 h 50"/>
              <a:gd name="T32" fmla="*/ 45 w 50"/>
              <a:gd name="T33" fmla="*/ 31 h 50"/>
              <a:gd name="T34" fmla="*/ 33 w 50"/>
              <a:gd name="T35" fmla="*/ 36 h 50"/>
              <a:gd name="T36" fmla="*/ 21 w 50"/>
              <a:gd name="T37" fmla="*/ 36 h 50"/>
              <a:gd name="T38" fmla="*/ 13 w 50"/>
              <a:gd name="T39" fmla="*/ 25 h 50"/>
              <a:gd name="T40" fmla="*/ 19 w 50"/>
              <a:gd name="T41" fmla="*/ 15 h 50"/>
              <a:gd name="T42" fmla="*/ 23 w 50"/>
              <a:gd name="T43" fmla="*/ 12 h 50"/>
              <a:gd name="T44" fmla="*/ 23 w 50"/>
              <a:gd name="T45" fmla="*/ 2 h 50"/>
              <a:gd name="T46" fmla="*/ 14 w 50"/>
              <a:gd name="T47" fmla="*/ 3 h 50"/>
              <a:gd name="T48" fmla="*/ 0 w 50"/>
              <a:gd name="T49" fmla="*/ 25 h 50"/>
              <a:gd name="T50" fmla="*/ 25 w 50"/>
              <a:gd name="T51" fmla="*/ 50 h 50"/>
              <a:gd name="T52" fmla="*/ 40 w 50"/>
              <a:gd name="T53" fmla="*/ 45 h 50"/>
              <a:gd name="T54" fmla="*/ 40 w 50"/>
              <a:gd name="T55" fmla="*/ 42 h 50"/>
              <a:gd name="T56" fmla="*/ 25 w 50"/>
              <a:gd name="T57" fmla="*/ 46 h 50"/>
              <a:gd name="T58" fmla="*/ 4 w 50"/>
              <a:gd name="T59" fmla="*/ 25 h 50"/>
              <a:gd name="T60" fmla="*/ 19 w 50"/>
              <a:gd name="T61" fmla="*/ 4 h 50"/>
              <a:gd name="T62" fmla="*/ 11 w 50"/>
              <a:gd name="T63" fmla="*/ 19 h 50"/>
              <a:gd name="T64" fmla="*/ 11 w 50"/>
              <a:gd name="T65" fmla="*/ 31 h 50"/>
              <a:gd name="T66" fmla="*/ 31 w 50"/>
              <a:gd name="T67" fmla="*/ 39 h 50"/>
              <a:gd name="T68" fmla="*/ 25 w 50"/>
              <a:gd name="T69"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0">
                <a:moveTo>
                  <a:pt x="48" y="15"/>
                </a:moveTo>
                <a:cubicBezTo>
                  <a:pt x="46" y="10"/>
                  <a:pt x="42" y="5"/>
                  <a:pt x="37" y="3"/>
                </a:cubicBezTo>
                <a:cubicBezTo>
                  <a:pt x="34" y="1"/>
                  <a:pt x="32" y="1"/>
                  <a:pt x="30" y="0"/>
                </a:cubicBezTo>
                <a:cubicBezTo>
                  <a:pt x="29" y="0"/>
                  <a:pt x="29" y="0"/>
                  <a:pt x="29" y="0"/>
                </a:cubicBezTo>
                <a:cubicBezTo>
                  <a:pt x="28" y="0"/>
                  <a:pt x="27" y="1"/>
                  <a:pt x="27" y="2"/>
                </a:cubicBezTo>
                <a:cubicBezTo>
                  <a:pt x="27" y="12"/>
                  <a:pt x="27" y="12"/>
                  <a:pt x="27" y="12"/>
                </a:cubicBezTo>
                <a:cubicBezTo>
                  <a:pt x="27" y="12"/>
                  <a:pt x="27" y="12"/>
                  <a:pt x="27" y="12"/>
                </a:cubicBezTo>
                <a:cubicBezTo>
                  <a:pt x="27" y="13"/>
                  <a:pt x="28" y="13"/>
                  <a:pt x="29" y="14"/>
                </a:cubicBezTo>
                <a:cubicBezTo>
                  <a:pt x="29" y="14"/>
                  <a:pt x="30" y="14"/>
                  <a:pt x="31" y="15"/>
                </a:cubicBezTo>
                <a:cubicBezTo>
                  <a:pt x="33" y="16"/>
                  <a:pt x="35" y="18"/>
                  <a:pt x="36" y="20"/>
                </a:cubicBezTo>
                <a:cubicBezTo>
                  <a:pt x="37" y="22"/>
                  <a:pt x="37" y="23"/>
                  <a:pt x="37" y="25"/>
                </a:cubicBezTo>
                <a:cubicBezTo>
                  <a:pt x="37" y="26"/>
                  <a:pt x="37" y="27"/>
                  <a:pt x="37" y="28"/>
                </a:cubicBezTo>
                <a:cubicBezTo>
                  <a:pt x="36" y="29"/>
                  <a:pt x="36" y="30"/>
                  <a:pt x="36" y="30"/>
                </a:cubicBezTo>
                <a:cubicBezTo>
                  <a:pt x="35" y="31"/>
                  <a:pt x="35" y="32"/>
                  <a:pt x="36" y="33"/>
                </a:cubicBezTo>
                <a:cubicBezTo>
                  <a:pt x="43" y="40"/>
                  <a:pt x="43" y="40"/>
                  <a:pt x="43" y="40"/>
                </a:cubicBezTo>
                <a:cubicBezTo>
                  <a:pt x="43" y="40"/>
                  <a:pt x="43" y="40"/>
                  <a:pt x="43" y="40"/>
                </a:cubicBezTo>
                <a:cubicBezTo>
                  <a:pt x="44" y="40"/>
                  <a:pt x="45" y="40"/>
                  <a:pt x="46" y="39"/>
                </a:cubicBezTo>
                <a:cubicBezTo>
                  <a:pt x="47" y="37"/>
                  <a:pt x="48" y="35"/>
                  <a:pt x="49" y="33"/>
                </a:cubicBezTo>
                <a:cubicBezTo>
                  <a:pt x="50" y="30"/>
                  <a:pt x="50" y="28"/>
                  <a:pt x="50" y="25"/>
                </a:cubicBezTo>
                <a:cubicBezTo>
                  <a:pt x="50" y="21"/>
                  <a:pt x="50" y="18"/>
                  <a:pt x="48" y="15"/>
                </a:cubicBezTo>
                <a:close/>
                <a:moveTo>
                  <a:pt x="45" y="31"/>
                </a:moveTo>
                <a:cubicBezTo>
                  <a:pt x="45" y="31"/>
                  <a:pt x="45" y="31"/>
                  <a:pt x="45" y="31"/>
                </a:cubicBezTo>
                <a:cubicBezTo>
                  <a:pt x="45" y="33"/>
                  <a:pt x="44" y="34"/>
                  <a:pt x="44" y="35"/>
                </a:cubicBezTo>
                <a:cubicBezTo>
                  <a:pt x="40" y="31"/>
                  <a:pt x="40" y="31"/>
                  <a:pt x="40" y="31"/>
                </a:cubicBezTo>
                <a:cubicBezTo>
                  <a:pt x="40" y="30"/>
                  <a:pt x="40" y="30"/>
                  <a:pt x="40" y="29"/>
                </a:cubicBezTo>
                <a:cubicBezTo>
                  <a:pt x="41" y="27"/>
                  <a:pt x="41" y="26"/>
                  <a:pt x="41" y="25"/>
                </a:cubicBezTo>
                <a:cubicBezTo>
                  <a:pt x="41" y="23"/>
                  <a:pt x="40" y="21"/>
                  <a:pt x="40" y="19"/>
                </a:cubicBezTo>
                <a:cubicBezTo>
                  <a:pt x="38" y="16"/>
                  <a:pt x="36" y="13"/>
                  <a:pt x="33" y="11"/>
                </a:cubicBezTo>
                <a:cubicBezTo>
                  <a:pt x="32" y="11"/>
                  <a:pt x="32" y="11"/>
                  <a:pt x="31" y="10"/>
                </a:cubicBezTo>
                <a:cubicBezTo>
                  <a:pt x="31" y="4"/>
                  <a:pt x="31" y="4"/>
                  <a:pt x="31" y="4"/>
                </a:cubicBezTo>
                <a:cubicBezTo>
                  <a:pt x="32" y="5"/>
                  <a:pt x="34" y="5"/>
                  <a:pt x="35" y="6"/>
                </a:cubicBezTo>
                <a:cubicBezTo>
                  <a:pt x="39" y="8"/>
                  <a:pt x="43" y="12"/>
                  <a:pt x="45" y="17"/>
                </a:cubicBezTo>
                <a:cubicBezTo>
                  <a:pt x="46" y="19"/>
                  <a:pt x="46" y="22"/>
                  <a:pt x="46" y="25"/>
                </a:cubicBezTo>
                <a:cubicBezTo>
                  <a:pt x="46" y="27"/>
                  <a:pt x="46" y="29"/>
                  <a:pt x="45" y="31"/>
                </a:cubicBezTo>
                <a:close/>
                <a:moveTo>
                  <a:pt x="33" y="36"/>
                </a:moveTo>
                <a:cubicBezTo>
                  <a:pt x="33" y="36"/>
                  <a:pt x="33" y="36"/>
                  <a:pt x="33" y="36"/>
                </a:cubicBezTo>
                <a:cubicBezTo>
                  <a:pt x="33" y="35"/>
                  <a:pt x="32" y="35"/>
                  <a:pt x="31" y="35"/>
                </a:cubicBezTo>
                <a:cubicBezTo>
                  <a:pt x="28" y="37"/>
                  <a:pt x="24" y="37"/>
                  <a:pt x="21" y="36"/>
                </a:cubicBezTo>
                <a:cubicBezTo>
                  <a:pt x="18" y="35"/>
                  <a:pt x="16" y="32"/>
                  <a:pt x="14" y="29"/>
                </a:cubicBezTo>
                <a:cubicBezTo>
                  <a:pt x="14" y="28"/>
                  <a:pt x="13" y="26"/>
                  <a:pt x="13" y="25"/>
                </a:cubicBezTo>
                <a:cubicBezTo>
                  <a:pt x="13" y="23"/>
                  <a:pt x="14" y="22"/>
                  <a:pt x="14" y="20"/>
                </a:cubicBezTo>
                <a:cubicBezTo>
                  <a:pt x="15" y="18"/>
                  <a:pt x="17" y="16"/>
                  <a:pt x="19" y="15"/>
                </a:cubicBezTo>
                <a:cubicBezTo>
                  <a:pt x="20" y="14"/>
                  <a:pt x="21" y="14"/>
                  <a:pt x="22" y="14"/>
                </a:cubicBezTo>
                <a:cubicBezTo>
                  <a:pt x="23" y="13"/>
                  <a:pt x="23" y="13"/>
                  <a:pt x="23" y="12"/>
                </a:cubicBezTo>
                <a:cubicBezTo>
                  <a:pt x="23" y="2"/>
                  <a:pt x="23" y="2"/>
                  <a:pt x="23" y="2"/>
                </a:cubicBezTo>
                <a:cubicBezTo>
                  <a:pt x="23" y="2"/>
                  <a:pt x="23" y="2"/>
                  <a:pt x="23" y="2"/>
                </a:cubicBezTo>
                <a:cubicBezTo>
                  <a:pt x="23" y="1"/>
                  <a:pt x="22" y="0"/>
                  <a:pt x="21" y="0"/>
                </a:cubicBezTo>
                <a:cubicBezTo>
                  <a:pt x="18" y="1"/>
                  <a:pt x="16" y="1"/>
                  <a:pt x="14" y="3"/>
                </a:cubicBezTo>
                <a:cubicBezTo>
                  <a:pt x="8" y="5"/>
                  <a:pt x="4" y="10"/>
                  <a:pt x="2" y="15"/>
                </a:cubicBezTo>
                <a:cubicBezTo>
                  <a:pt x="1" y="18"/>
                  <a:pt x="0" y="21"/>
                  <a:pt x="0" y="25"/>
                </a:cubicBezTo>
                <a:cubicBezTo>
                  <a:pt x="0" y="35"/>
                  <a:pt x="6" y="44"/>
                  <a:pt x="16" y="48"/>
                </a:cubicBezTo>
                <a:cubicBezTo>
                  <a:pt x="19" y="49"/>
                  <a:pt x="22" y="50"/>
                  <a:pt x="25" y="50"/>
                </a:cubicBezTo>
                <a:cubicBezTo>
                  <a:pt x="30" y="50"/>
                  <a:pt x="35" y="48"/>
                  <a:pt x="40" y="45"/>
                </a:cubicBezTo>
                <a:cubicBezTo>
                  <a:pt x="40" y="45"/>
                  <a:pt x="40" y="45"/>
                  <a:pt x="40" y="45"/>
                </a:cubicBezTo>
                <a:cubicBezTo>
                  <a:pt x="40" y="45"/>
                  <a:pt x="40" y="45"/>
                  <a:pt x="40" y="45"/>
                </a:cubicBezTo>
                <a:cubicBezTo>
                  <a:pt x="41" y="44"/>
                  <a:pt x="41" y="43"/>
                  <a:pt x="40" y="42"/>
                </a:cubicBezTo>
                <a:cubicBezTo>
                  <a:pt x="33" y="36"/>
                  <a:pt x="33" y="36"/>
                  <a:pt x="33" y="36"/>
                </a:cubicBezTo>
                <a:close/>
                <a:moveTo>
                  <a:pt x="25" y="46"/>
                </a:moveTo>
                <a:cubicBezTo>
                  <a:pt x="25" y="46"/>
                  <a:pt x="25" y="46"/>
                  <a:pt x="25" y="46"/>
                </a:cubicBezTo>
                <a:cubicBezTo>
                  <a:pt x="14" y="46"/>
                  <a:pt x="4" y="37"/>
                  <a:pt x="4" y="25"/>
                </a:cubicBezTo>
                <a:cubicBezTo>
                  <a:pt x="4" y="22"/>
                  <a:pt x="5" y="19"/>
                  <a:pt x="6" y="17"/>
                </a:cubicBezTo>
                <a:cubicBezTo>
                  <a:pt x="8" y="11"/>
                  <a:pt x="13" y="6"/>
                  <a:pt x="19" y="4"/>
                </a:cubicBezTo>
                <a:cubicBezTo>
                  <a:pt x="19" y="10"/>
                  <a:pt x="19" y="10"/>
                  <a:pt x="19" y="10"/>
                </a:cubicBezTo>
                <a:cubicBezTo>
                  <a:pt x="16" y="12"/>
                  <a:pt x="12" y="15"/>
                  <a:pt x="11" y="19"/>
                </a:cubicBezTo>
                <a:cubicBezTo>
                  <a:pt x="10" y="21"/>
                  <a:pt x="10" y="23"/>
                  <a:pt x="10" y="25"/>
                </a:cubicBezTo>
                <a:cubicBezTo>
                  <a:pt x="10" y="27"/>
                  <a:pt x="10" y="29"/>
                  <a:pt x="11" y="31"/>
                </a:cubicBezTo>
                <a:cubicBezTo>
                  <a:pt x="12" y="35"/>
                  <a:pt x="15" y="38"/>
                  <a:pt x="19" y="39"/>
                </a:cubicBezTo>
                <a:cubicBezTo>
                  <a:pt x="23" y="41"/>
                  <a:pt x="28" y="41"/>
                  <a:pt x="31" y="39"/>
                </a:cubicBezTo>
                <a:cubicBezTo>
                  <a:pt x="36" y="43"/>
                  <a:pt x="36" y="43"/>
                  <a:pt x="36" y="43"/>
                </a:cubicBezTo>
                <a:cubicBezTo>
                  <a:pt x="32" y="45"/>
                  <a:pt x="29" y="46"/>
                  <a:pt x="25"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3" name="Freeform 141"/>
          <p:cNvSpPr>
            <a:spLocks noEditPoints="1"/>
          </p:cNvSpPr>
          <p:nvPr/>
        </p:nvSpPr>
        <p:spPr bwMode="auto">
          <a:xfrm>
            <a:off x="7442200" y="2125663"/>
            <a:ext cx="158750" cy="149225"/>
          </a:xfrm>
          <a:custGeom>
            <a:avLst/>
            <a:gdLst>
              <a:gd name="T0" fmla="*/ 37 w 50"/>
              <a:gd name="T1" fmla="*/ 0 h 47"/>
              <a:gd name="T2" fmla="*/ 50 w 50"/>
              <a:gd name="T3" fmla="*/ 2 h 47"/>
              <a:gd name="T4" fmla="*/ 50 w 50"/>
              <a:gd name="T5" fmla="*/ 45 h 47"/>
              <a:gd name="T6" fmla="*/ 48 w 50"/>
              <a:gd name="T7" fmla="*/ 47 h 47"/>
              <a:gd name="T8" fmla="*/ 35 w 50"/>
              <a:gd name="T9" fmla="*/ 45 h 47"/>
              <a:gd name="T10" fmla="*/ 35 w 50"/>
              <a:gd name="T11" fmla="*/ 2 h 47"/>
              <a:gd name="T12" fmla="*/ 39 w 50"/>
              <a:gd name="T13" fmla="*/ 27 h 47"/>
              <a:gd name="T14" fmla="*/ 46 w 50"/>
              <a:gd name="T15" fmla="*/ 27 h 47"/>
              <a:gd name="T16" fmla="*/ 39 w 50"/>
              <a:gd name="T17" fmla="*/ 12 h 47"/>
              <a:gd name="T18" fmla="*/ 46 w 50"/>
              <a:gd name="T19" fmla="*/ 30 h 47"/>
              <a:gd name="T20" fmla="*/ 39 w 50"/>
              <a:gd name="T21" fmla="*/ 30 h 47"/>
              <a:gd name="T22" fmla="*/ 46 w 50"/>
              <a:gd name="T23" fmla="*/ 44 h 47"/>
              <a:gd name="T24" fmla="*/ 46 w 50"/>
              <a:gd name="T25" fmla="*/ 4 h 47"/>
              <a:gd name="T26" fmla="*/ 39 w 50"/>
              <a:gd name="T27" fmla="*/ 4 h 47"/>
              <a:gd name="T28" fmla="*/ 46 w 50"/>
              <a:gd name="T29" fmla="*/ 10 h 47"/>
              <a:gd name="T30" fmla="*/ 20 w 50"/>
              <a:gd name="T31" fmla="*/ 0 h 47"/>
              <a:gd name="T32" fmla="*/ 20 w 50"/>
              <a:gd name="T33" fmla="*/ 0 h 47"/>
              <a:gd name="T34" fmla="*/ 32 w 50"/>
              <a:gd name="T35" fmla="*/ 2 h 47"/>
              <a:gd name="T36" fmla="*/ 32 w 50"/>
              <a:gd name="T37" fmla="*/ 45 h 47"/>
              <a:gd name="T38" fmla="*/ 30 w 50"/>
              <a:gd name="T39" fmla="*/ 47 h 47"/>
              <a:gd name="T40" fmla="*/ 18 w 50"/>
              <a:gd name="T41" fmla="*/ 45 h 47"/>
              <a:gd name="T42" fmla="*/ 18 w 50"/>
              <a:gd name="T43" fmla="*/ 2 h 47"/>
              <a:gd name="T44" fmla="*/ 29 w 50"/>
              <a:gd name="T45" fmla="*/ 4 h 47"/>
              <a:gd name="T46" fmla="*/ 21 w 50"/>
              <a:gd name="T47" fmla="*/ 4 h 47"/>
              <a:gd name="T48" fmla="*/ 29 w 50"/>
              <a:gd name="T49" fmla="*/ 10 h 47"/>
              <a:gd name="T50" fmla="*/ 21 w 50"/>
              <a:gd name="T51" fmla="*/ 12 h 47"/>
              <a:gd name="T52" fmla="*/ 21 w 50"/>
              <a:gd name="T53" fmla="*/ 36 h 47"/>
              <a:gd name="T54" fmla="*/ 29 w 50"/>
              <a:gd name="T55" fmla="*/ 12 h 47"/>
              <a:gd name="T56" fmla="*/ 21 w 50"/>
              <a:gd name="T57" fmla="*/ 38 h 47"/>
              <a:gd name="T58" fmla="*/ 21 w 50"/>
              <a:gd name="T59" fmla="*/ 44 h 47"/>
              <a:gd name="T60" fmla="*/ 29 w 50"/>
              <a:gd name="T61" fmla="*/ 38 h 47"/>
              <a:gd name="T62" fmla="*/ 2 w 50"/>
              <a:gd name="T63" fmla="*/ 0 h 47"/>
              <a:gd name="T64" fmla="*/ 2 w 50"/>
              <a:gd name="T65" fmla="*/ 0 h 47"/>
              <a:gd name="T66" fmla="*/ 15 w 50"/>
              <a:gd name="T67" fmla="*/ 2 h 47"/>
              <a:gd name="T68" fmla="*/ 15 w 50"/>
              <a:gd name="T69" fmla="*/ 45 h 47"/>
              <a:gd name="T70" fmla="*/ 13 w 50"/>
              <a:gd name="T71" fmla="*/ 47 h 47"/>
              <a:gd name="T72" fmla="*/ 0 w 50"/>
              <a:gd name="T73" fmla="*/ 45 h 47"/>
              <a:gd name="T74" fmla="*/ 0 w 50"/>
              <a:gd name="T75" fmla="*/ 2 h 47"/>
              <a:gd name="T76" fmla="*/ 11 w 50"/>
              <a:gd name="T77" fmla="*/ 4 h 47"/>
              <a:gd name="T78" fmla="*/ 4 w 50"/>
              <a:gd name="T79" fmla="*/ 4 h 47"/>
              <a:gd name="T80" fmla="*/ 11 w 50"/>
              <a:gd name="T81" fmla="*/ 18 h 47"/>
              <a:gd name="T82" fmla="*/ 4 w 50"/>
              <a:gd name="T83" fmla="*/ 20 h 47"/>
              <a:gd name="T84" fmla="*/ 4 w 50"/>
              <a:gd name="T85" fmla="*/ 29 h 47"/>
              <a:gd name="T86" fmla="*/ 11 w 50"/>
              <a:gd name="T87" fmla="*/ 20 h 47"/>
              <a:gd name="T88" fmla="*/ 4 w 50"/>
              <a:gd name="T89" fmla="*/ 32 h 47"/>
              <a:gd name="T90" fmla="*/ 4 w 50"/>
              <a:gd name="T91" fmla="*/ 44 h 47"/>
              <a:gd name="T92" fmla="*/ 11 w 50"/>
              <a:gd name="T93"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7">
                <a:moveTo>
                  <a:pt x="37" y="0"/>
                </a:moveTo>
                <a:cubicBezTo>
                  <a:pt x="37" y="0"/>
                  <a:pt x="37" y="0"/>
                  <a:pt x="37" y="0"/>
                </a:cubicBezTo>
                <a:cubicBezTo>
                  <a:pt x="48" y="0"/>
                  <a:pt x="48" y="0"/>
                  <a:pt x="48" y="0"/>
                </a:cubicBezTo>
                <a:cubicBezTo>
                  <a:pt x="49" y="0"/>
                  <a:pt x="50" y="1"/>
                  <a:pt x="50" y="2"/>
                </a:cubicBezTo>
                <a:cubicBezTo>
                  <a:pt x="50" y="2"/>
                  <a:pt x="50" y="2"/>
                  <a:pt x="50" y="2"/>
                </a:cubicBezTo>
                <a:cubicBezTo>
                  <a:pt x="50" y="45"/>
                  <a:pt x="50" y="45"/>
                  <a:pt x="50" y="45"/>
                </a:cubicBezTo>
                <a:cubicBezTo>
                  <a:pt x="50" y="47"/>
                  <a:pt x="49" y="47"/>
                  <a:pt x="48" y="47"/>
                </a:cubicBezTo>
                <a:cubicBezTo>
                  <a:pt x="48" y="47"/>
                  <a:pt x="48" y="47"/>
                  <a:pt x="48" y="47"/>
                </a:cubicBezTo>
                <a:cubicBezTo>
                  <a:pt x="37" y="47"/>
                  <a:pt x="37" y="47"/>
                  <a:pt x="37" y="47"/>
                </a:cubicBezTo>
                <a:cubicBezTo>
                  <a:pt x="36" y="47"/>
                  <a:pt x="35" y="47"/>
                  <a:pt x="35" y="45"/>
                </a:cubicBezTo>
                <a:cubicBezTo>
                  <a:pt x="35" y="45"/>
                  <a:pt x="35" y="45"/>
                  <a:pt x="35" y="45"/>
                </a:cubicBezTo>
                <a:cubicBezTo>
                  <a:pt x="35" y="2"/>
                  <a:pt x="35" y="2"/>
                  <a:pt x="35" y="2"/>
                </a:cubicBezTo>
                <a:cubicBezTo>
                  <a:pt x="35" y="1"/>
                  <a:pt x="36" y="0"/>
                  <a:pt x="37" y="0"/>
                </a:cubicBezTo>
                <a:close/>
                <a:moveTo>
                  <a:pt x="39" y="27"/>
                </a:moveTo>
                <a:cubicBezTo>
                  <a:pt x="39" y="27"/>
                  <a:pt x="39" y="27"/>
                  <a:pt x="39" y="27"/>
                </a:cubicBezTo>
                <a:cubicBezTo>
                  <a:pt x="46" y="27"/>
                  <a:pt x="46" y="27"/>
                  <a:pt x="46" y="27"/>
                </a:cubicBezTo>
                <a:cubicBezTo>
                  <a:pt x="46" y="12"/>
                  <a:pt x="46" y="12"/>
                  <a:pt x="46" y="12"/>
                </a:cubicBezTo>
                <a:cubicBezTo>
                  <a:pt x="39" y="12"/>
                  <a:pt x="39" y="12"/>
                  <a:pt x="39" y="12"/>
                </a:cubicBezTo>
                <a:cubicBezTo>
                  <a:pt x="39" y="27"/>
                  <a:pt x="39" y="27"/>
                  <a:pt x="39" y="27"/>
                </a:cubicBezTo>
                <a:close/>
                <a:moveTo>
                  <a:pt x="46" y="30"/>
                </a:moveTo>
                <a:cubicBezTo>
                  <a:pt x="46" y="30"/>
                  <a:pt x="46" y="30"/>
                  <a:pt x="46" y="30"/>
                </a:cubicBezTo>
                <a:cubicBezTo>
                  <a:pt x="39" y="30"/>
                  <a:pt x="39" y="30"/>
                  <a:pt x="39" y="30"/>
                </a:cubicBezTo>
                <a:cubicBezTo>
                  <a:pt x="39" y="44"/>
                  <a:pt x="39" y="44"/>
                  <a:pt x="39" y="44"/>
                </a:cubicBezTo>
                <a:cubicBezTo>
                  <a:pt x="46" y="44"/>
                  <a:pt x="46" y="44"/>
                  <a:pt x="46" y="44"/>
                </a:cubicBezTo>
                <a:cubicBezTo>
                  <a:pt x="46" y="30"/>
                  <a:pt x="46" y="30"/>
                  <a:pt x="46" y="30"/>
                </a:cubicBezTo>
                <a:close/>
                <a:moveTo>
                  <a:pt x="46" y="4"/>
                </a:moveTo>
                <a:cubicBezTo>
                  <a:pt x="46" y="4"/>
                  <a:pt x="46" y="4"/>
                  <a:pt x="46" y="4"/>
                </a:cubicBezTo>
                <a:cubicBezTo>
                  <a:pt x="39" y="4"/>
                  <a:pt x="39" y="4"/>
                  <a:pt x="39" y="4"/>
                </a:cubicBezTo>
                <a:cubicBezTo>
                  <a:pt x="39" y="10"/>
                  <a:pt x="39" y="10"/>
                  <a:pt x="39" y="10"/>
                </a:cubicBezTo>
                <a:cubicBezTo>
                  <a:pt x="46" y="10"/>
                  <a:pt x="46" y="10"/>
                  <a:pt x="46" y="10"/>
                </a:cubicBezTo>
                <a:cubicBezTo>
                  <a:pt x="46" y="4"/>
                  <a:pt x="46" y="4"/>
                  <a:pt x="46" y="4"/>
                </a:cubicBezTo>
                <a:close/>
                <a:moveTo>
                  <a:pt x="20" y="0"/>
                </a:moveTo>
                <a:cubicBezTo>
                  <a:pt x="20" y="0"/>
                  <a:pt x="20" y="0"/>
                  <a:pt x="20" y="0"/>
                </a:cubicBezTo>
                <a:cubicBezTo>
                  <a:pt x="20" y="0"/>
                  <a:pt x="20" y="0"/>
                  <a:pt x="20" y="0"/>
                </a:cubicBezTo>
                <a:cubicBezTo>
                  <a:pt x="30" y="0"/>
                  <a:pt x="30" y="0"/>
                  <a:pt x="30" y="0"/>
                </a:cubicBezTo>
                <a:cubicBezTo>
                  <a:pt x="32" y="0"/>
                  <a:pt x="32" y="1"/>
                  <a:pt x="32" y="2"/>
                </a:cubicBezTo>
                <a:cubicBezTo>
                  <a:pt x="32" y="2"/>
                  <a:pt x="32" y="2"/>
                  <a:pt x="32" y="2"/>
                </a:cubicBezTo>
                <a:cubicBezTo>
                  <a:pt x="32" y="45"/>
                  <a:pt x="32" y="45"/>
                  <a:pt x="32" y="45"/>
                </a:cubicBezTo>
                <a:cubicBezTo>
                  <a:pt x="32" y="47"/>
                  <a:pt x="32" y="47"/>
                  <a:pt x="30" y="47"/>
                </a:cubicBezTo>
                <a:cubicBezTo>
                  <a:pt x="30" y="47"/>
                  <a:pt x="30" y="47"/>
                  <a:pt x="30" y="47"/>
                </a:cubicBezTo>
                <a:cubicBezTo>
                  <a:pt x="20" y="47"/>
                  <a:pt x="20" y="47"/>
                  <a:pt x="20" y="47"/>
                </a:cubicBezTo>
                <a:cubicBezTo>
                  <a:pt x="18" y="47"/>
                  <a:pt x="18" y="47"/>
                  <a:pt x="18" y="45"/>
                </a:cubicBezTo>
                <a:cubicBezTo>
                  <a:pt x="18" y="45"/>
                  <a:pt x="18" y="45"/>
                  <a:pt x="18" y="45"/>
                </a:cubicBezTo>
                <a:cubicBezTo>
                  <a:pt x="18" y="2"/>
                  <a:pt x="18" y="2"/>
                  <a:pt x="18" y="2"/>
                </a:cubicBezTo>
                <a:cubicBezTo>
                  <a:pt x="18" y="1"/>
                  <a:pt x="18" y="0"/>
                  <a:pt x="20" y="0"/>
                </a:cubicBezTo>
                <a:close/>
                <a:moveTo>
                  <a:pt x="29" y="4"/>
                </a:moveTo>
                <a:cubicBezTo>
                  <a:pt x="29" y="4"/>
                  <a:pt x="29" y="4"/>
                  <a:pt x="29" y="4"/>
                </a:cubicBezTo>
                <a:cubicBezTo>
                  <a:pt x="21" y="4"/>
                  <a:pt x="21" y="4"/>
                  <a:pt x="21" y="4"/>
                </a:cubicBezTo>
                <a:cubicBezTo>
                  <a:pt x="21" y="10"/>
                  <a:pt x="21" y="10"/>
                  <a:pt x="21" y="10"/>
                </a:cubicBezTo>
                <a:cubicBezTo>
                  <a:pt x="29" y="10"/>
                  <a:pt x="29" y="10"/>
                  <a:pt x="29" y="10"/>
                </a:cubicBezTo>
                <a:cubicBezTo>
                  <a:pt x="29" y="4"/>
                  <a:pt x="29" y="4"/>
                  <a:pt x="29" y="4"/>
                </a:cubicBezTo>
                <a:close/>
                <a:moveTo>
                  <a:pt x="21" y="12"/>
                </a:moveTo>
                <a:cubicBezTo>
                  <a:pt x="21" y="12"/>
                  <a:pt x="21" y="12"/>
                  <a:pt x="21" y="12"/>
                </a:cubicBezTo>
                <a:cubicBezTo>
                  <a:pt x="21" y="36"/>
                  <a:pt x="21" y="36"/>
                  <a:pt x="21" y="36"/>
                </a:cubicBezTo>
                <a:cubicBezTo>
                  <a:pt x="29" y="36"/>
                  <a:pt x="29" y="36"/>
                  <a:pt x="29" y="36"/>
                </a:cubicBezTo>
                <a:cubicBezTo>
                  <a:pt x="29" y="12"/>
                  <a:pt x="29" y="12"/>
                  <a:pt x="29" y="12"/>
                </a:cubicBezTo>
                <a:cubicBezTo>
                  <a:pt x="21" y="12"/>
                  <a:pt x="21" y="12"/>
                  <a:pt x="21" y="12"/>
                </a:cubicBezTo>
                <a:close/>
                <a:moveTo>
                  <a:pt x="21" y="38"/>
                </a:moveTo>
                <a:cubicBezTo>
                  <a:pt x="21" y="38"/>
                  <a:pt x="21" y="38"/>
                  <a:pt x="21" y="38"/>
                </a:cubicBezTo>
                <a:cubicBezTo>
                  <a:pt x="21" y="44"/>
                  <a:pt x="21" y="44"/>
                  <a:pt x="21" y="44"/>
                </a:cubicBezTo>
                <a:cubicBezTo>
                  <a:pt x="29" y="44"/>
                  <a:pt x="29" y="44"/>
                  <a:pt x="29" y="44"/>
                </a:cubicBezTo>
                <a:cubicBezTo>
                  <a:pt x="29" y="38"/>
                  <a:pt x="29" y="38"/>
                  <a:pt x="29" y="38"/>
                </a:cubicBezTo>
                <a:cubicBezTo>
                  <a:pt x="21" y="38"/>
                  <a:pt x="21" y="38"/>
                  <a:pt x="21" y="38"/>
                </a:cubicBezTo>
                <a:close/>
                <a:moveTo>
                  <a:pt x="2" y="0"/>
                </a:moveTo>
                <a:cubicBezTo>
                  <a:pt x="2" y="0"/>
                  <a:pt x="2" y="0"/>
                  <a:pt x="2" y="0"/>
                </a:cubicBezTo>
                <a:cubicBezTo>
                  <a:pt x="2" y="0"/>
                  <a:pt x="2" y="0"/>
                  <a:pt x="2" y="0"/>
                </a:cubicBezTo>
                <a:cubicBezTo>
                  <a:pt x="13" y="0"/>
                  <a:pt x="13" y="0"/>
                  <a:pt x="13" y="0"/>
                </a:cubicBezTo>
                <a:cubicBezTo>
                  <a:pt x="14" y="0"/>
                  <a:pt x="15" y="1"/>
                  <a:pt x="15" y="2"/>
                </a:cubicBezTo>
                <a:cubicBezTo>
                  <a:pt x="15" y="2"/>
                  <a:pt x="15" y="2"/>
                  <a:pt x="15" y="2"/>
                </a:cubicBezTo>
                <a:cubicBezTo>
                  <a:pt x="15" y="45"/>
                  <a:pt x="15" y="45"/>
                  <a:pt x="15" y="45"/>
                </a:cubicBezTo>
                <a:cubicBezTo>
                  <a:pt x="15" y="47"/>
                  <a:pt x="14" y="47"/>
                  <a:pt x="13" y="47"/>
                </a:cubicBezTo>
                <a:cubicBezTo>
                  <a:pt x="13" y="47"/>
                  <a:pt x="13" y="47"/>
                  <a:pt x="13" y="47"/>
                </a:cubicBezTo>
                <a:cubicBezTo>
                  <a:pt x="2" y="47"/>
                  <a:pt x="2" y="47"/>
                  <a:pt x="2" y="47"/>
                </a:cubicBezTo>
                <a:cubicBezTo>
                  <a:pt x="1" y="47"/>
                  <a:pt x="0" y="47"/>
                  <a:pt x="0" y="45"/>
                </a:cubicBezTo>
                <a:cubicBezTo>
                  <a:pt x="0" y="45"/>
                  <a:pt x="0" y="45"/>
                  <a:pt x="0" y="45"/>
                </a:cubicBezTo>
                <a:cubicBezTo>
                  <a:pt x="0" y="2"/>
                  <a:pt x="0" y="2"/>
                  <a:pt x="0" y="2"/>
                </a:cubicBezTo>
                <a:cubicBezTo>
                  <a:pt x="0" y="1"/>
                  <a:pt x="1" y="0"/>
                  <a:pt x="2" y="0"/>
                </a:cubicBezTo>
                <a:close/>
                <a:moveTo>
                  <a:pt x="11" y="4"/>
                </a:moveTo>
                <a:cubicBezTo>
                  <a:pt x="11" y="4"/>
                  <a:pt x="11" y="4"/>
                  <a:pt x="11" y="4"/>
                </a:cubicBezTo>
                <a:cubicBezTo>
                  <a:pt x="4" y="4"/>
                  <a:pt x="4" y="4"/>
                  <a:pt x="4" y="4"/>
                </a:cubicBezTo>
                <a:cubicBezTo>
                  <a:pt x="4" y="18"/>
                  <a:pt x="4" y="18"/>
                  <a:pt x="4" y="18"/>
                </a:cubicBezTo>
                <a:cubicBezTo>
                  <a:pt x="11" y="18"/>
                  <a:pt x="11" y="18"/>
                  <a:pt x="11" y="18"/>
                </a:cubicBezTo>
                <a:cubicBezTo>
                  <a:pt x="11" y="4"/>
                  <a:pt x="11" y="4"/>
                  <a:pt x="11" y="4"/>
                </a:cubicBezTo>
                <a:close/>
                <a:moveTo>
                  <a:pt x="4" y="20"/>
                </a:moveTo>
                <a:cubicBezTo>
                  <a:pt x="4" y="20"/>
                  <a:pt x="4" y="20"/>
                  <a:pt x="4" y="20"/>
                </a:cubicBezTo>
                <a:cubicBezTo>
                  <a:pt x="4" y="29"/>
                  <a:pt x="4" y="29"/>
                  <a:pt x="4" y="29"/>
                </a:cubicBezTo>
                <a:cubicBezTo>
                  <a:pt x="11" y="29"/>
                  <a:pt x="11" y="29"/>
                  <a:pt x="11" y="29"/>
                </a:cubicBezTo>
                <a:cubicBezTo>
                  <a:pt x="11" y="20"/>
                  <a:pt x="11" y="20"/>
                  <a:pt x="11" y="20"/>
                </a:cubicBezTo>
                <a:cubicBezTo>
                  <a:pt x="4" y="20"/>
                  <a:pt x="4" y="20"/>
                  <a:pt x="4" y="20"/>
                </a:cubicBezTo>
                <a:close/>
                <a:moveTo>
                  <a:pt x="4" y="32"/>
                </a:moveTo>
                <a:cubicBezTo>
                  <a:pt x="4" y="32"/>
                  <a:pt x="4" y="32"/>
                  <a:pt x="4" y="32"/>
                </a:cubicBezTo>
                <a:cubicBezTo>
                  <a:pt x="4" y="44"/>
                  <a:pt x="4" y="44"/>
                  <a:pt x="4" y="44"/>
                </a:cubicBezTo>
                <a:cubicBezTo>
                  <a:pt x="11" y="44"/>
                  <a:pt x="11" y="44"/>
                  <a:pt x="11" y="44"/>
                </a:cubicBezTo>
                <a:cubicBezTo>
                  <a:pt x="11" y="32"/>
                  <a:pt x="11" y="32"/>
                  <a:pt x="11" y="32"/>
                </a:cubicBezTo>
                <a:cubicBezTo>
                  <a:pt x="4" y="32"/>
                  <a:pt x="4" y="32"/>
                  <a:pt x="4"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4" name="Freeform 142"/>
          <p:cNvSpPr>
            <a:spLocks noEditPoints="1"/>
          </p:cNvSpPr>
          <p:nvPr/>
        </p:nvSpPr>
        <p:spPr bwMode="auto">
          <a:xfrm>
            <a:off x="6051550" y="2446338"/>
            <a:ext cx="155575" cy="155575"/>
          </a:xfrm>
          <a:custGeom>
            <a:avLst/>
            <a:gdLst>
              <a:gd name="T0" fmla="*/ 2 w 49"/>
              <a:gd name="T1" fmla="*/ 13 h 49"/>
              <a:gd name="T2" fmla="*/ 37 w 49"/>
              <a:gd name="T3" fmla="*/ 14 h 49"/>
              <a:gd name="T4" fmla="*/ 37 w 49"/>
              <a:gd name="T5" fmla="*/ 22 h 49"/>
              <a:gd name="T6" fmla="*/ 36 w 49"/>
              <a:gd name="T7" fmla="*/ 23 h 49"/>
              <a:gd name="T8" fmla="*/ 0 w 49"/>
              <a:gd name="T9" fmla="*/ 22 h 49"/>
              <a:gd name="T10" fmla="*/ 0 w 49"/>
              <a:gd name="T11" fmla="*/ 14 h 49"/>
              <a:gd name="T12" fmla="*/ 35 w 49"/>
              <a:gd name="T13" fmla="*/ 15 h 49"/>
              <a:gd name="T14" fmla="*/ 3 w 49"/>
              <a:gd name="T15" fmla="*/ 15 h 49"/>
              <a:gd name="T16" fmla="*/ 35 w 49"/>
              <a:gd name="T17" fmla="*/ 21 h 49"/>
              <a:gd name="T18" fmla="*/ 2 w 49"/>
              <a:gd name="T19" fmla="*/ 25 h 49"/>
              <a:gd name="T20" fmla="*/ 2 w 49"/>
              <a:gd name="T21" fmla="*/ 25 h 49"/>
              <a:gd name="T22" fmla="*/ 25 w 49"/>
              <a:gd name="T23" fmla="*/ 27 h 49"/>
              <a:gd name="T24" fmla="*/ 25 w 49"/>
              <a:gd name="T25" fmla="*/ 35 h 49"/>
              <a:gd name="T26" fmla="*/ 24 w 49"/>
              <a:gd name="T27" fmla="*/ 36 h 49"/>
              <a:gd name="T28" fmla="*/ 0 w 49"/>
              <a:gd name="T29" fmla="*/ 35 h 49"/>
              <a:gd name="T30" fmla="*/ 0 w 49"/>
              <a:gd name="T31" fmla="*/ 27 h 49"/>
              <a:gd name="T32" fmla="*/ 23 w 49"/>
              <a:gd name="T33" fmla="*/ 28 h 49"/>
              <a:gd name="T34" fmla="*/ 3 w 49"/>
              <a:gd name="T35" fmla="*/ 28 h 49"/>
              <a:gd name="T36" fmla="*/ 23 w 49"/>
              <a:gd name="T37" fmla="*/ 34 h 49"/>
              <a:gd name="T38" fmla="*/ 2 w 49"/>
              <a:gd name="T39" fmla="*/ 38 h 49"/>
              <a:gd name="T40" fmla="*/ 2 w 49"/>
              <a:gd name="T41" fmla="*/ 38 h 49"/>
              <a:gd name="T42" fmla="*/ 13 w 49"/>
              <a:gd name="T43" fmla="*/ 39 h 49"/>
              <a:gd name="T44" fmla="*/ 13 w 49"/>
              <a:gd name="T45" fmla="*/ 47 h 49"/>
              <a:gd name="T46" fmla="*/ 12 w 49"/>
              <a:gd name="T47" fmla="*/ 49 h 49"/>
              <a:gd name="T48" fmla="*/ 0 w 49"/>
              <a:gd name="T49" fmla="*/ 47 h 49"/>
              <a:gd name="T50" fmla="*/ 0 w 49"/>
              <a:gd name="T51" fmla="*/ 39 h 49"/>
              <a:gd name="T52" fmla="*/ 11 w 49"/>
              <a:gd name="T53" fmla="*/ 41 h 49"/>
              <a:gd name="T54" fmla="*/ 3 w 49"/>
              <a:gd name="T55" fmla="*/ 41 h 49"/>
              <a:gd name="T56" fmla="*/ 11 w 49"/>
              <a:gd name="T57" fmla="*/ 46 h 49"/>
              <a:gd name="T58" fmla="*/ 2 w 49"/>
              <a:gd name="T59" fmla="*/ 0 h 49"/>
              <a:gd name="T60" fmla="*/ 2 w 49"/>
              <a:gd name="T61" fmla="*/ 0 h 49"/>
              <a:gd name="T62" fmla="*/ 49 w 49"/>
              <a:gd name="T63" fmla="*/ 1 h 49"/>
              <a:gd name="T64" fmla="*/ 49 w 49"/>
              <a:gd name="T65" fmla="*/ 9 h 49"/>
              <a:gd name="T66" fmla="*/ 48 w 49"/>
              <a:gd name="T67" fmla="*/ 10 h 49"/>
              <a:gd name="T68" fmla="*/ 0 w 49"/>
              <a:gd name="T69" fmla="*/ 9 h 49"/>
              <a:gd name="T70" fmla="*/ 0 w 49"/>
              <a:gd name="T71" fmla="*/ 1 h 49"/>
              <a:gd name="T72" fmla="*/ 47 w 49"/>
              <a:gd name="T73" fmla="*/ 2 h 49"/>
              <a:gd name="T74" fmla="*/ 3 w 49"/>
              <a:gd name="T75" fmla="*/ 2 h 49"/>
              <a:gd name="T76" fmla="*/ 47 w 49"/>
              <a:gd name="T7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49">
                <a:moveTo>
                  <a:pt x="2" y="13"/>
                </a:moveTo>
                <a:cubicBezTo>
                  <a:pt x="2" y="13"/>
                  <a:pt x="2" y="13"/>
                  <a:pt x="2" y="13"/>
                </a:cubicBezTo>
                <a:cubicBezTo>
                  <a:pt x="36" y="13"/>
                  <a:pt x="36" y="13"/>
                  <a:pt x="36" y="13"/>
                </a:cubicBezTo>
                <a:cubicBezTo>
                  <a:pt x="37" y="13"/>
                  <a:pt x="37" y="13"/>
                  <a:pt x="37" y="14"/>
                </a:cubicBezTo>
                <a:cubicBezTo>
                  <a:pt x="37" y="14"/>
                  <a:pt x="37" y="14"/>
                  <a:pt x="37" y="14"/>
                </a:cubicBezTo>
                <a:cubicBezTo>
                  <a:pt x="37" y="22"/>
                  <a:pt x="37" y="22"/>
                  <a:pt x="37" y="22"/>
                </a:cubicBezTo>
                <a:cubicBezTo>
                  <a:pt x="37" y="23"/>
                  <a:pt x="37" y="23"/>
                  <a:pt x="36" y="23"/>
                </a:cubicBezTo>
                <a:cubicBezTo>
                  <a:pt x="36" y="23"/>
                  <a:pt x="36" y="23"/>
                  <a:pt x="36" y="23"/>
                </a:cubicBezTo>
                <a:cubicBezTo>
                  <a:pt x="2" y="23"/>
                  <a:pt x="2" y="23"/>
                  <a:pt x="2" y="23"/>
                </a:cubicBezTo>
                <a:cubicBezTo>
                  <a:pt x="1" y="23"/>
                  <a:pt x="0" y="23"/>
                  <a:pt x="0" y="22"/>
                </a:cubicBezTo>
                <a:cubicBezTo>
                  <a:pt x="0" y="22"/>
                  <a:pt x="0" y="22"/>
                  <a:pt x="0" y="22"/>
                </a:cubicBezTo>
                <a:cubicBezTo>
                  <a:pt x="0" y="14"/>
                  <a:pt x="0" y="14"/>
                  <a:pt x="0" y="14"/>
                </a:cubicBezTo>
                <a:cubicBezTo>
                  <a:pt x="0" y="13"/>
                  <a:pt x="1" y="13"/>
                  <a:pt x="2" y="13"/>
                </a:cubicBezTo>
                <a:close/>
                <a:moveTo>
                  <a:pt x="35" y="15"/>
                </a:moveTo>
                <a:cubicBezTo>
                  <a:pt x="35" y="15"/>
                  <a:pt x="35" y="15"/>
                  <a:pt x="35" y="15"/>
                </a:cubicBezTo>
                <a:cubicBezTo>
                  <a:pt x="3" y="15"/>
                  <a:pt x="3" y="15"/>
                  <a:pt x="3" y="15"/>
                </a:cubicBezTo>
                <a:cubicBezTo>
                  <a:pt x="3" y="21"/>
                  <a:pt x="3" y="21"/>
                  <a:pt x="3" y="21"/>
                </a:cubicBezTo>
                <a:cubicBezTo>
                  <a:pt x="35" y="21"/>
                  <a:pt x="35" y="21"/>
                  <a:pt x="35" y="21"/>
                </a:cubicBezTo>
                <a:cubicBezTo>
                  <a:pt x="35" y="15"/>
                  <a:pt x="35" y="15"/>
                  <a:pt x="35" y="15"/>
                </a:cubicBezTo>
                <a:close/>
                <a:moveTo>
                  <a:pt x="2" y="25"/>
                </a:moveTo>
                <a:cubicBezTo>
                  <a:pt x="2" y="25"/>
                  <a:pt x="2" y="25"/>
                  <a:pt x="2" y="25"/>
                </a:cubicBezTo>
                <a:cubicBezTo>
                  <a:pt x="2" y="25"/>
                  <a:pt x="2" y="25"/>
                  <a:pt x="2" y="25"/>
                </a:cubicBezTo>
                <a:cubicBezTo>
                  <a:pt x="24" y="25"/>
                  <a:pt x="24" y="25"/>
                  <a:pt x="24" y="25"/>
                </a:cubicBezTo>
                <a:cubicBezTo>
                  <a:pt x="25" y="25"/>
                  <a:pt x="25" y="26"/>
                  <a:pt x="25" y="27"/>
                </a:cubicBezTo>
                <a:cubicBezTo>
                  <a:pt x="25" y="27"/>
                  <a:pt x="25" y="27"/>
                  <a:pt x="25" y="27"/>
                </a:cubicBezTo>
                <a:cubicBezTo>
                  <a:pt x="25" y="35"/>
                  <a:pt x="25" y="35"/>
                  <a:pt x="25" y="35"/>
                </a:cubicBezTo>
                <a:cubicBezTo>
                  <a:pt x="25" y="35"/>
                  <a:pt x="25" y="36"/>
                  <a:pt x="24" y="36"/>
                </a:cubicBezTo>
                <a:cubicBezTo>
                  <a:pt x="24" y="36"/>
                  <a:pt x="24" y="36"/>
                  <a:pt x="24" y="36"/>
                </a:cubicBezTo>
                <a:cubicBezTo>
                  <a:pt x="2" y="36"/>
                  <a:pt x="2" y="36"/>
                  <a:pt x="2" y="36"/>
                </a:cubicBezTo>
                <a:cubicBezTo>
                  <a:pt x="1" y="36"/>
                  <a:pt x="0" y="35"/>
                  <a:pt x="0" y="35"/>
                </a:cubicBezTo>
                <a:cubicBezTo>
                  <a:pt x="0" y="35"/>
                  <a:pt x="0" y="35"/>
                  <a:pt x="0" y="35"/>
                </a:cubicBezTo>
                <a:cubicBezTo>
                  <a:pt x="0" y="27"/>
                  <a:pt x="0" y="27"/>
                  <a:pt x="0" y="27"/>
                </a:cubicBezTo>
                <a:cubicBezTo>
                  <a:pt x="0" y="26"/>
                  <a:pt x="1" y="25"/>
                  <a:pt x="2" y="25"/>
                </a:cubicBezTo>
                <a:close/>
                <a:moveTo>
                  <a:pt x="23" y="28"/>
                </a:moveTo>
                <a:cubicBezTo>
                  <a:pt x="23" y="28"/>
                  <a:pt x="23" y="28"/>
                  <a:pt x="23" y="28"/>
                </a:cubicBezTo>
                <a:cubicBezTo>
                  <a:pt x="3" y="28"/>
                  <a:pt x="3" y="28"/>
                  <a:pt x="3" y="28"/>
                </a:cubicBezTo>
                <a:cubicBezTo>
                  <a:pt x="3" y="34"/>
                  <a:pt x="3" y="34"/>
                  <a:pt x="3" y="34"/>
                </a:cubicBezTo>
                <a:cubicBezTo>
                  <a:pt x="23" y="34"/>
                  <a:pt x="23" y="34"/>
                  <a:pt x="23" y="34"/>
                </a:cubicBezTo>
                <a:cubicBezTo>
                  <a:pt x="23" y="28"/>
                  <a:pt x="23" y="28"/>
                  <a:pt x="23" y="28"/>
                </a:cubicBezTo>
                <a:close/>
                <a:moveTo>
                  <a:pt x="2" y="38"/>
                </a:moveTo>
                <a:cubicBezTo>
                  <a:pt x="2" y="38"/>
                  <a:pt x="2" y="38"/>
                  <a:pt x="2" y="38"/>
                </a:cubicBezTo>
                <a:cubicBezTo>
                  <a:pt x="2" y="38"/>
                  <a:pt x="2" y="38"/>
                  <a:pt x="2" y="38"/>
                </a:cubicBezTo>
                <a:cubicBezTo>
                  <a:pt x="12" y="38"/>
                  <a:pt x="12" y="38"/>
                  <a:pt x="12" y="38"/>
                </a:cubicBezTo>
                <a:cubicBezTo>
                  <a:pt x="13" y="38"/>
                  <a:pt x="13" y="39"/>
                  <a:pt x="13" y="39"/>
                </a:cubicBezTo>
                <a:cubicBezTo>
                  <a:pt x="13" y="39"/>
                  <a:pt x="13" y="39"/>
                  <a:pt x="13" y="39"/>
                </a:cubicBezTo>
                <a:cubicBezTo>
                  <a:pt x="13" y="47"/>
                  <a:pt x="13" y="47"/>
                  <a:pt x="13" y="47"/>
                </a:cubicBezTo>
                <a:cubicBezTo>
                  <a:pt x="13" y="48"/>
                  <a:pt x="13" y="49"/>
                  <a:pt x="12" y="49"/>
                </a:cubicBezTo>
                <a:cubicBezTo>
                  <a:pt x="12" y="49"/>
                  <a:pt x="12" y="49"/>
                  <a:pt x="12" y="49"/>
                </a:cubicBezTo>
                <a:cubicBezTo>
                  <a:pt x="2" y="49"/>
                  <a:pt x="2" y="49"/>
                  <a:pt x="2" y="49"/>
                </a:cubicBezTo>
                <a:cubicBezTo>
                  <a:pt x="1" y="49"/>
                  <a:pt x="0" y="48"/>
                  <a:pt x="0" y="47"/>
                </a:cubicBezTo>
                <a:cubicBezTo>
                  <a:pt x="0" y="47"/>
                  <a:pt x="0" y="47"/>
                  <a:pt x="0" y="47"/>
                </a:cubicBezTo>
                <a:cubicBezTo>
                  <a:pt x="0" y="39"/>
                  <a:pt x="0" y="39"/>
                  <a:pt x="0" y="39"/>
                </a:cubicBezTo>
                <a:cubicBezTo>
                  <a:pt x="0" y="39"/>
                  <a:pt x="1" y="38"/>
                  <a:pt x="2" y="38"/>
                </a:cubicBezTo>
                <a:close/>
                <a:moveTo>
                  <a:pt x="11" y="41"/>
                </a:moveTo>
                <a:cubicBezTo>
                  <a:pt x="11" y="41"/>
                  <a:pt x="11" y="41"/>
                  <a:pt x="11" y="41"/>
                </a:cubicBezTo>
                <a:cubicBezTo>
                  <a:pt x="3" y="41"/>
                  <a:pt x="3" y="41"/>
                  <a:pt x="3" y="41"/>
                </a:cubicBezTo>
                <a:cubicBezTo>
                  <a:pt x="3" y="46"/>
                  <a:pt x="3" y="46"/>
                  <a:pt x="3" y="46"/>
                </a:cubicBezTo>
                <a:cubicBezTo>
                  <a:pt x="11" y="46"/>
                  <a:pt x="11" y="46"/>
                  <a:pt x="11" y="46"/>
                </a:cubicBezTo>
                <a:cubicBezTo>
                  <a:pt x="11" y="41"/>
                  <a:pt x="11" y="41"/>
                  <a:pt x="11" y="41"/>
                </a:cubicBezTo>
                <a:close/>
                <a:moveTo>
                  <a:pt x="2" y="0"/>
                </a:moveTo>
                <a:cubicBezTo>
                  <a:pt x="2" y="0"/>
                  <a:pt x="2" y="0"/>
                  <a:pt x="2" y="0"/>
                </a:cubicBezTo>
                <a:cubicBezTo>
                  <a:pt x="2" y="0"/>
                  <a:pt x="2" y="0"/>
                  <a:pt x="2" y="0"/>
                </a:cubicBezTo>
                <a:cubicBezTo>
                  <a:pt x="48" y="0"/>
                  <a:pt x="48" y="0"/>
                  <a:pt x="48" y="0"/>
                </a:cubicBezTo>
                <a:cubicBezTo>
                  <a:pt x="49" y="0"/>
                  <a:pt x="49" y="1"/>
                  <a:pt x="49" y="1"/>
                </a:cubicBezTo>
                <a:cubicBezTo>
                  <a:pt x="49" y="1"/>
                  <a:pt x="49" y="1"/>
                  <a:pt x="49" y="1"/>
                </a:cubicBezTo>
                <a:cubicBezTo>
                  <a:pt x="49" y="9"/>
                  <a:pt x="49" y="9"/>
                  <a:pt x="49" y="9"/>
                </a:cubicBezTo>
                <a:cubicBezTo>
                  <a:pt x="49" y="10"/>
                  <a:pt x="49" y="10"/>
                  <a:pt x="48" y="10"/>
                </a:cubicBezTo>
                <a:cubicBezTo>
                  <a:pt x="48" y="10"/>
                  <a:pt x="48" y="10"/>
                  <a:pt x="48" y="10"/>
                </a:cubicBezTo>
                <a:cubicBezTo>
                  <a:pt x="2" y="10"/>
                  <a:pt x="2" y="10"/>
                  <a:pt x="2" y="10"/>
                </a:cubicBezTo>
                <a:cubicBezTo>
                  <a:pt x="1" y="10"/>
                  <a:pt x="0" y="10"/>
                  <a:pt x="0" y="9"/>
                </a:cubicBezTo>
                <a:cubicBezTo>
                  <a:pt x="0" y="9"/>
                  <a:pt x="0" y="9"/>
                  <a:pt x="0" y="9"/>
                </a:cubicBezTo>
                <a:cubicBezTo>
                  <a:pt x="0" y="1"/>
                  <a:pt x="0" y="1"/>
                  <a:pt x="0" y="1"/>
                </a:cubicBezTo>
                <a:cubicBezTo>
                  <a:pt x="0" y="1"/>
                  <a:pt x="1" y="0"/>
                  <a:pt x="2" y="0"/>
                </a:cubicBezTo>
                <a:close/>
                <a:moveTo>
                  <a:pt x="47" y="2"/>
                </a:moveTo>
                <a:cubicBezTo>
                  <a:pt x="47" y="2"/>
                  <a:pt x="47" y="2"/>
                  <a:pt x="47" y="2"/>
                </a:cubicBezTo>
                <a:cubicBezTo>
                  <a:pt x="3" y="2"/>
                  <a:pt x="3" y="2"/>
                  <a:pt x="3" y="2"/>
                </a:cubicBezTo>
                <a:cubicBezTo>
                  <a:pt x="3" y="8"/>
                  <a:pt x="3" y="8"/>
                  <a:pt x="3" y="8"/>
                </a:cubicBezTo>
                <a:cubicBezTo>
                  <a:pt x="47" y="8"/>
                  <a:pt x="47" y="8"/>
                  <a:pt x="47" y="8"/>
                </a:cubicBezTo>
                <a:cubicBezTo>
                  <a:pt x="47" y="2"/>
                  <a:pt x="47" y="2"/>
                  <a:pt x="47"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5" name="Freeform 143"/>
          <p:cNvSpPr>
            <a:spLocks noEditPoints="1"/>
          </p:cNvSpPr>
          <p:nvPr/>
        </p:nvSpPr>
        <p:spPr bwMode="auto">
          <a:xfrm>
            <a:off x="6329363" y="2446338"/>
            <a:ext cx="155575" cy="155575"/>
          </a:xfrm>
          <a:custGeom>
            <a:avLst/>
            <a:gdLst>
              <a:gd name="T0" fmla="*/ 1 w 49"/>
              <a:gd name="T1" fmla="*/ 36 h 49"/>
              <a:gd name="T2" fmla="*/ 37 w 49"/>
              <a:gd name="T3" fmla="*/ 35 h 49"/>
              <a:gd name="T4" fmla="*/ 37 w 49"/>
              <a:gd name="T5" fmla="*/ 27 h 49"/>
              <a:gd name="T6" fmla="*/ 35 w 49"/>
              <a:gd name="T7" fmla="*/ 25 h 49"/>
              <a:gd name="T8" fmla="*/ 0 w 49"/>
              <a:gd name="T9" fmla="*/ 27 h 49"/>
              <a:gd name="T10" fmla="*/ 0 w 49"/>
              <a:gd name="T11" fmla="*/ 35 h 49"/>
              <a:gd name="T12" fmla="*/ 34 w 49"/>
              <a:gd name="T13" fmla="*/ 34 h 49"/>
              <a:gd name="T14" fmla="*/ 2 w 49"/>
              <a:gd name="T15" fmla="*/ 34 h 49"/>
              <a:gd name="T16" fmla="*/ 34 w 49"/>
              <a:gd name="T17" fmla="*/ 28 h 49"/>
              <a:gd name="T18" fmla="*/ 1 w 49"/>
              <a:gd name="T19" fmla="*/ 23 h 49"/>
              <a:gd name="T20" fmla="*/ 1 w 49"/>
              <a:gd name="T21" fmla="*/ 23 h 49"/>
              <a:gd name="T22" fmla="*/ 25 w 49"/>
              <a:gd name="T23" fmla="*/ 22 h 49"/>
              <a:gd name="T24" fmla="*/ 25 w 49"/>
              <a:gd name="T25" fmla="*/ 14 h 49"/>
              <a:gd name="T26" fmla="*/ 24 w 49"/>
              <a:gd name="T27" fmla="*/ 13 h 49"/>
              <a:gd name="T28" fmla="*/ 0 w 49"/>
              <a:gd name="T29" fmla="*/ 14 h 49"/>
              <a:gd name="T30" fmla="*/ 0 w 49"/>
              <a:gd name="T31" fmla="*/ 22 h 49"/>
              <a:gd name="T32" fmla="*/ 22 w 49"/>
              <a:gd name="T33" fmla="*/ 21 h 49"/>
              <a:gd name="T34" fmla="*/ 2 w 49"/>
              <a:gd name="T35" fmla="*/ 21 h 49"/>
              <a:gd name="T36" fmla="*/ 22 w 49"/>
              <a:gd name="T37" fmla="*/ 15 h 49"/>
              <a:gd name="T38" fmla="*/ 1 w 49"/>
              <a:gd name="T39" fmla="*/ 10 h 49"/>
              <a:gd name="T40" fmla="*/ 1 w 49"/>
              <a:gd name="T41" fmla="*/ 10 h 49"/>
              <a:gd name="T42" fmla="*/ 13 w 49"/>
              <a:gd name="T43" fmla="*/ 9 h 49"/>
              <a:gd name="T44" fmla="*/ 13 w 49"/>
              <a:gd name="T45" fmla="*/ 1 h 49"/>
              <a:gd name="T46" fmla="*/ 12 w 49"/>
              <a:gd name="T47" fmla="*/ 0 h 49"/>
              <a:gd name="T48" fmla="*/ 0 w 49"/>
              <a:gd name="T49" fmla="*/ 1 h 49"/>
              <a:gd name="T50" fmla="*/ 0 w 49"/>
              <a:gd name="T51" fmla="*/ 9 h 49"/>
              <a:gd name="T52" fmla="*/ 11 w 49"/>
              <a:gd name="T53" fmla="*/ 8 h 49"/>
              <a:gd name="T54" fmla="*/ 2 w 49"/>
              <a:gd name="T55" fmla="*/ 8 h 49"/>
              <a:gd name="T56" fmla="*/ 11 w 49"/>
              <a:gd name="T57" fmla="*/ 2 h 49"/>
              <a:gd name="T58" fmla="*/ 1 w 49"/>
              <a:gd name="T59" fmla="*/ 49 h 49"/>
              <a:gd name="T60" fmla="*/ 1 w 49"/>
              <a:gd name="T61" fmla="*/ 49 h 49"/>
              <a:gd name="T62" fmla="*/ 49 w 49"/>
              <a:gd name="T63" fmla="*/ 47 h 49"/>
              <a:gd name="T64" fmla="*/ 49 w 49"/>
              <a:gd name="T65" fmla="*/ 39 h 49"/>
              <a:gd name="T66" fmla="*/ 47 w 49"/>
              <a:gd name="T67" fmla="*/ 38 h 49"/>
              <a:gd name="T68" fmla="*/ 0 w 49"/>
              <a:gd name="T69" fmla="*/ 39 h 49"/>
              <a:gd name="T70" fmla="*/ 0 w 49"/>
              <a:gd name="T71" fmla="*/ 47 h 49"/>
              <a:gd name="T72" fmla="*/ 46 w 49"/>
              <a:gd name="T73" fmla="*/ 46 h 49"/>
              <a:gd name="T74" fmla="*/ 2 w 49"/>
              <a:gd name="T75" fmla="*/ 46 h 49"/>
              <a:gd name="T76" fmla="*/ 46 w 49"/>
              <a:gd name="T77" fmla="*/ 4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49">
                <a:moveTo>
                  <a:pt x="1" y="36"/>
                </a:moveTo>
                <a:cubicBezTo>
                  <a:pt x="1" y="36"/>
                  <a:pt x="1" y="36"/>
                  <a:pt x="1" y="36"/>
                </a:cubicBezTo>
                <a:cubicBezTo>
                  <a:pt x="35" y="36"/>
                  <a:pt x="35" y="36"/>
                  <a:pt x="35" y="36"/>
                </a:cubicBezTo>
                <a:cubicBezTo>
                  <a:pt x="36" y="36"/>
                  <a:pt x="37" y="35"/>
                  <a:pt x="37" y="35"/>
                </a:cubicBezTo>
                <a:cubicBezTo>
                  <a:pt x="37" y="35"/>
                  <a:pt x="37" y="35"/>
                  <a:pt x="37" y="35"/>
                </a:cubicBezTo>
                <a:cubicBezTo>
                  <a:pt x="37" y="27"/>
                  <a:pt x="37" y="27"/>
                  <a:pt x="37" y="27"/>
                </a:cubicBezTo>
                <a:cubicBezTo>
                  <a:pt x="37" y="26"/>
                  <a:pt x="36" y="25"/>
                  <a:pt x="35" y="25"/>
                </a:cubicBezTo>
                <a:cubicBezTo>
                  <a:pt x="35" y="25"/>
                  <a:pt x="35" y="25"/>
                  <a:pt x="35" y="25"/>
                </a:cubicBezTo>
                <a:cubicBezTo>
                  <a:pt x="1" y="25"/>
                  <a:pt x="1" y="25"/>
                  <a:pt x="1" y="25"/>
                </a:cubicBezTo>
                <a:cubicBezTo>
                  <a:pt x="0" y="25"/>
                  <a:pt x="0" y="26"/>
                  <a:pt x="0" y="27"/>
                </a:cubicBezTo>
                <a:cubicBezTo>
                  <a:pt x="0" y="27"/>
                  <a:pt x="0" y="27"/>
                  <a:pt x="0" y="27"/>
                </a:cubicBezTo>
                <a:cubicBezTo>
                  <a:pt x="0" y="35"/>
                  <a:pt x="0" y="35"/>
                  <a:pt x="0" y="35"/>
                </a:cubicBezTo>
                <a:cubicBezTo>
                  <a:pt x="0" y="35"/>
                  <a:pt x="0" y="36"/>
                  <a:pt x="1" y="36"/>
                </a:cubicBezTo>
                <a:close/>
                <a:moveTo>
                  <a:pt x="34" y="34"/>
                </a:moveTo>
                <a:cubicBezTo>
                  <a:pt x="34" y="34"/>
                  <a:pt x="34" y="34"/>
                  <a:pt x="34" y="34"/>
                </a:cubicBezTo>
                <a:cubicBezTo>
                  <a:pt x="2" y="34"/>
                  <a:pt x="2" y="34"/>
                  <a:pt x="2" y="34"/>
                </a:cubicBezTo>
                <a:cubicBezTo>
                  <a:pt x="2" y="28"/>
                  <a:pt x="2" y="28"/>
                  <a:pt x="2" y="28"/>
                </a:cubicBezTo>
                <a:cubicBezTo>
                  <a:pt x="34" y="28"/>
                  <a:pt x="34" y="28"/>
                  <a:pt x="34" y="28"/>
                </a:cubicBezTo>
                <a:cubicBezTo>
                  <a:pt x="34" y="34"/>
                  <a:pt x="34" y="34"/>
                  <a:pt x="34" y="34"/>
                </a:cubicBezTo>
                <a:close/>
                <a:moveTo>
                  <a:pt x="1" y="23"/>
                </a:moveTo>
                <a:cubicBezTo>
                  <a:pt x="1" y="23"/>
                  <a:pt x="1" y="23"/>
                  <a:pt x="1" y="23"/>
                </a:cubicBezTo>
                <a:cubicBezTo>
                  <a:pt x="1" y="23"/>
                  <a:pt x="1" y="23"/>
                  <a:pt x="1" y="23"/>
                </a:cubicBezTo>
                <a:cubicBezTo>
                  <a:pt x="24" y="23"/>
                  <a:pt x="24" y="23"/>
                  <a:pt x="24" y="23"/>
                </a:cubicBezTo>
                <a:cubicBezTo>
                  <a:pt x="24" y="23"/>
                  <a:pt x="25" y="23"/>
                  <a:pt x="25" y="22"/>
                </a:cubicBezTo>
                <a:cubicBezTo>
                  <a:pt x="25" y="22"/>
                  <a:pt x="25" y="22"/>
                  <a:pt x="25" y="22"/>
                </a:cubicBezTo>
                <a:cubicBezTo>
                  <a:pt x="25" y="14"/>
                  <a:pt x="25" y="14"/>
                  <a:pt x="25" y="14"/>
                </a:cubicBezTo>
                <a:cubicBezTo>
                  <a:pt x="25" y="13"/>
                  <a:pt x="24" y="13"/>
                  <a:pt x="24" y="13"/>
                </a:cubicBezTo>
                <a:cubicBezTo>
                  <a:pt x="24" y="13"/>
                  <a:pt x="24" y="13"/>
                  <a:pt x="24" y="13"/>
                </a:cubicBezTo>
                <a:cubicBezTo>
                  <a:pt x="1" y="13"/>
                  <a:pt x="1" y="13"/>
                  <a:pt x="1" y="13"/>
                </a:cubicBezTo>
                <a:cubicBezTo>
                  <a:pt x="0" y="13"/>
                  <a:pt x="0" y="13"/>
                  <a:pt x="0" y="14"/>
                </a:cubicBezTo>
                <a:cubicBezTo>
                  <a:pt x="0" y="14"/>
                  <a:pt x="0" y="14"/>
                  <a:pt x="0" y="14"/>
                </a:cubicBezTo>
                <a:cubicBezTo>
                  <a:pt x="0" y="22"/>
                  <a:pt x="0" y="22"/>
                  <a:pt x="0" y="22"/>
                </a:cubicBezTo>
                <a:cubicBezTo>
                  <a:pt x="0" y="23"/>
                  <a:pt x="0" y="23"/>
                  <a:pt x="1" y="23"/>
                </a:cubicBezTo>
                <a:close/>
                <a:moveTo>
                  <a:pt x="22" y="21"/>
                </a:moveTo>
                <a:cubicBezTo>
                  <a:pt x="22" y="21"/>
                  <a:pt x="22" y="21"/>
                  <a:pt x="22" y="21"/>
                </a:cubicBezTo>
                <a:cubicBezTo>
                  <a:pt x="2" y="21"/>
                  <a:pt x="2" y="21"/>
                  <a:pt x="2" y="21"/>
                </a:cubicBezTo>
                <a:cubicBezTo>
                  <a:pt x="2" y="15"/>
                  <a:pt x="2" y="15"/>
                  <a:pt x="2" y="15"/>
                </a:cubicBezTo>
                <a:cubicBezTo>
                  <a:pt x="22" y="15"/>
                  <a:pt x="22" y="15"/>
                  <a:pt x="22" y="15"/>
                </a:cubicBezTo>
                <a:cubicBezTo>
                  <a:pt x="22" y="21"/>
                  <a:pt x="22" y="21"/>
                  <a:pt x="22" y="21"/>
                </a:cubicBezTo>
                <a:close/>
                <a:moveTo>
                  <a:pt x="1" y="10"/>
                </a:moveTo>
                <a:cubicBezTo>
                  <a:pt x="1" y="10"/>
                  <a:pt x="1" y="10"/>
                  <a:pt x="1" y="10"/>
                </a:cubicBezTo>
                <a:cubicBezTo>
                  <a:pt x="1" y="10"/>
                  <a:pt x="1" y="10"/>
                  <a:pt x="1" y="10"/>
                </a:cubicBezTo>
                <a:cubicBezTo>
                  <a:pt x="12" y="10"/>
                  <a:pt x="12" y="10"/>
                  <a:pt x="12" y="10"/>
                </a:cubicBezTo>
                <a:cubicBezTo>
                  <a:pt x="12" y="10"/>
                  <a:pt x="13" y="10"/>
                  <a:pt x="13" y="9"/>
                </a:cubicBezTo>
                <a:cubicBezTo>
                  <a:pt x="13" y="9"/>
                  <a:pt x="13" y="9"/>
                  <a:pt x="13" y="9"/>
                </a:cubicBezTo>
                <a:cubicBezTo>
                  <a:pt x="13" y="1"/>
                  <a:pt x="13" y="1"/>
                  <a:pt x="13" y="1"/>
                </a:cubicBezTo>
                <a:cubicBezTo>
                  <a:pt x="13" y="1"/>
                  <a:pt x="12" y="0"/>
                  <a:pt x="12" y="0"/>
                </a:cubicBezTo>
                <a:cubicBezTo>
                  <a:pt x="12" y="0"/>
                  <a:pt x="12" y="0"/>
                  <a:pt x="12" y="0"/>
                </a:cubicBezTo>
                <a:cubicBezTo>
                  <a:pt x="1" y="0"/>
                  <a:pt x="1" y="0"/>
                  <a:pt x="1" y="0"/>
                </a:cubicBezTo>
                <a:cubicBezTo>
                  <a:pt x="0" y="0"/>
                  <a:pt x="0" y="1"/>
                  <a:pt x="0" y="1"/>
                </a:cubicBezTo>
                <a:cubicBezTo>
                  <a:pt x="0" y="1"/>
                  <a:pt x="0" y="1"/>
                  <a:pt x="0" y="1"/>
                </a:cubicBezTo>
                <a:cubicBezTo>
                  <a:pt x="0" y="9"/>
                  <a:pt x="0" y="9"/>
                  <a:pt x="0" y="9"/>
                </a:cubicBezTo>
                <a:cubicBezTo>
                  <a:pt x="0" y="10"/>
                  <a:pt x="0" y="10"/>
                  <a:pt x="1" y="10"/>
                </a:cubicBezTo>
                <a:close/>
                <a:moveTo>
                  <a:pt x="11" y="8"/>
                </a:moveTo>
                <a:cubicBezTo>
                  <a:pt x="11" y="8"/>
                  <a:pt x="11" y="8"/>
                  <a:pt x="11" y="8"/>
                </a:cubicBezTo>
                <a:cubicBezTo>
                  <a:pt x="2" y="8"/>
                  <a:pt x="2" y="8"/>
                  <a:pt x="2" y="8"/>
                </a:cubicBezTo>
                <a:cubicBezTo>
                  <a:pt x="2" y="2"/>
                  <a:pt x="2" y="2"/>
                  <a:pt x="2" y="2"/>
                </a:cubicBezTo>
                <a:cubicBezTo>
                  <a:pt x="11" y="2"/>
                  <a:pt x="11" y="2"/>
                  <a:pt x="11" y="2"/>
                </a:cubicBezTo>
                <a:cubicBezTo>
                  <a:pt x="11" y="8"/>
                  <a:pt x="11" y="8"/>
                  <a:pt x="11" y="8"/>
                </a:cubicBezTo>
                <a:close/>
                <a:moveTo>
                  <a:pt x="1" y="49"/>
                </a:moveTo>
                <a:cubicBezTo>
                  <a:pt x="1" y="49"/>
                  <a:pt x="1" y="49"/>
                  <a:pt x="1" y="49"/>
                </a:cubicBezTo>
                <a:cubicBezTo>
                  <a:pt x="1" y="49"/>
                  <a:pt x="1" y="49"/>
                  <a:pt x="1" y="49"/>
                </a:cubicBezTo>
                <a:cubicBezTo>
                  <a:pt x="47" y="49"/>
                  <a:pt x="47" y="49"/>
                  <a:pt x="47" y="49"/>
                </a:cubicBezTo>
                <a:cubicBezTo>
                  <a:pt x="48" y="49"/>
                  <a:pt x="49" y="48"/>
                  <a:pt x="49" y="47"/>
                </a:cubicBezTo>
                <a:cubicBezTo>
                  <a:pt x="49" y="47"/>
                  <a:pt x="49" y="47"/>
                  <a:pt x="49" y="47"/>
                </a:cubicBezTo>
                <a:cubicBezTo>
                  <a:pt x="49" y="39"/>
                  <a:pt x="49" y="39"/>
                  <a:pt x="49" y="39"/>
                </a:cubicBezTo>
                <a:cubicBezTo>
                  <a:pt x="49" y="39"/>
                  <a:pt x="48" y="38"/>
                  <a:pt x="47" y="38"/>
                </a:cubicBezTo>
                <a:cubicBezTo>
                  <a:pt x="47" y="38"/>
                  <a:pt x="47" y="38"/>
                  <a:pt x="47" y="38"/>
                </a:cubicBezTo>
                <a:cubicBezTo>
                  <a:pt x="1" y="38"/>
                  <a:pt x="1" y="38"/>
                  <a:pt x="1" y="38"/>
                </a:cubicBezTo>
                <a:cubicBezTo>
                  <a:pt x="0" y="38"/>
                  <a:pt x="0" y="39"/>
                  <a:pt x="0" y="39"/>
                </a:cubicBezTo>
                <a:cubicBezTo>
                  <a:pt x="0" y="39"/>
                  <a:pt x="0" y="39"/>
                  <a:pt x="0" y="39"/>
                </a:cubicBezTo>
                <a:cubicBezTo>
                  <a:pt x="0" y="47"/>
                  <a:pt x="0" y="47"/>
                  <a:pt x="0" y="47"/>
                </a:cubicBezTo>
                <a:cubicBezTo>
                  <a:pt x="0" y="48"/>
                  <a:pt x="0" y="49"/>
                  <a:pt x="1" y="49"/>
                </a:cubicBezTo>
                <a:close/>
                <a:moveTo>
                  <a:pt x="46" y="46"/>
                </a:moveTo>
                <a:cubicBezTo>
                  <a:pt x="46" y="46"/>
                  <a:pt x="46" y="46"/>
                  <a:pt x="46" y="46"/>
                </a:cubicBezTo>
                <a:cubicBezTo>
                  <a:pt x="2" y="46"/>
                  <a:pt x="2" y="46"/>
                  <a:pt x="2" y="46"/>
                </a:cubicBezTo>
                <a:cubicBezTo>
                  <a:pt x="2" y="41"/>
                  <a:pt x="2" y="41"/>
                  <a:pt x="2" y="41"/>
                </a:cubicBezTo>
                <a:cubicBezTo>
                  <a:pt x="46" y="41"/>
                  <a:pt x="46" y="41"/>
                  <a:pt x="46" y="41"/>
                </a:cubicBezTo>
                <a:cubicBezTo>
                  <a:pt x="46" y="46"/>
                  <a:pt x="46" y="46"/>
                  <a:pt x="46"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6" name="Freeform 144"/>
          <p:cNvSpPr>
            <a:spLocks noEditPoints="1"/>
          </p:cNvSpPr>
          <p:nvPr/>
        </p:nvSpPr>
        <p:spPr bwMode="auto">
          <a:xfrm>
            <a:off x="7162800" y="2449513"/>
            <a:ext cx="158750" cy="146050"/>
          </a:xfrm>
          <a:custGeom>
            <a:avLst/>
            <a:gdLst>
              <a:gd name="T0" fmla="*/ 3 w 50"/>
              <a:gd name="T1" fmla="*/ 29 h 46"/>
              <a:gd name="T2" fmla="*/ 27 w 50"/>
              <a:gd name="T3" fmla="*/ 29 h 46"/>
              <a:gd name="T4" fmla="*/ 29 w 50"/>
              <a:gd name="T5" fmla="*/ 31 h 46"/>
              <a:gd name="T6" fmla="*/ 29 w 50"/>
              <a:gd name="T7" fmla="*/ 31 h 46"/>
              <a:gd name="T8" fmla="*/ 29 w 50"/>
              <a:gd name="T9" fmla="*/ 40 h 46"/>
              <a:gd name="T10" fmla="*/ 45 w 50"/>
              <a:gd name="T11" fmla="*/ 23 h 46"/>
              <a:gd name="T12" fmla="*/ 29 w 50"/>
              <a:gd name="T13" fmla="*/ 7 h 46"/>
              <a:gd name="T14" fmla="*/ 29 w 50"/>
              <a:gd name="T15" fmla="*/ 16 h 46"/>
              <a:gd name="T16" fmla="*/ 27 w 50"/>
              <a:gd name="T17" fmla="*/ 18 h 46"/>
              <a:gd name="T18" fmla="*/ 27 w 50"/>
              <a:gd name="T19" fmla="*/ 18 h 46"/>
              <a:gd name="T20" fmla="*/ 3 w 50"/>
              <a:gd name="T21" fmla="*/ 18 h 46"/>
              <a:gd name="T22" fmla="*/ 3 w 50"/>
              <a:gd name="T23" fmla="*/ 29 h 46"/>
              <a:gd name="T24" fmla="*/ 25 w 50"/>
              <a:gd name="T25" fmla="*/ 32 h 46"/>
              <a:gd name="T26" fmla="*/ 25 w 50"/>
              <a:gd name="T27" fmla="*/ 32 h 46"/>
              <a:gd name="T28" fmla="*/ 2 w 50"/>
              <a:gd name="T29" fmla="*/ 32 h 46"/>
              <a:gd name="T30" fmla="*/ 0 w 50"/>
              <a:gd name="T31" fmla="*/ 31 h 46"/>
              <a:gd name="T32" fmla="*/ 0 w 50"/>
              <a:gd name="T33" fmla="*/ 16 h 46"/>
              <a:gd name="T34" fmla="*/ 0 w 50"/>
              <a:gd name="T35" fmla="*/ 16 h 46"/>
              <a:gd name="T36" fmla="*/ 2 w 50"/>
              <a:gd name="T37" fmla="*/ 14 h 46"/>
              <a:gd name="T38" fmla="*/ 25 w 50"/>
              <a:gd name="T39" fmla="*/ 14 h 46"/>
              <a:gd name="T40" fmla="*/ 25 w 50"/>
              <a:gd name="T41" fmla="*/ 2 h 46"/>
              <a:gd name="T42" fmla="*/ 25 w 50"/>
              <a:gd name="T43" fmla="*/ 1 h 46"/>
              <a:gd name="T44" fmla="*/ 28 w 50"/>
              <a:gd name="T45" fmla="*/ 1 h 46"/>
              <a:gd name="T46" fmla="*/ 49 w 50"/>
              <a:gd name="T47" fmla="*/ 22 h 46"/>
              <a:gd name="T48" fmla="*/ 49 w 50"/>
              <a:gd name="T49" fmla="*/ 22 h 46"/>
              <a:gd name="T50" fmla="*/ 49 w 50"/>
              <a:gd name="T51" fmla="*/ 22 h 46"/>
              <a:gd name="T52" fmla="*/ 49 w 50"/>
              <a:gd name="T53" fmla="*/ 25 h 46"/>
              <a:gd name="T54" fmla="*/ 28 w 50"/>
              <a:gd name="T55" fmla="*/ 46 h 46"/>
              <a:gd name="T56" fmla="*/ 27 w 50"/>
              <a:gd name="T57" fmla="*/ 46 h 46"/>
              <a:gd name="T58" fmla="*/ 25 w 50"/>
              <a:gd name="T59" fmla="*/ 44 h 46"/>
              <a:gd name="T60" fmla="*/ 25 w 50"/>
              <a:gd name="T61" fmla="*/ 3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46">
                <a:moveTo>
                  <a:pt x="3" y="29"/>
                </a:moveTo>
                <a:cubicBezTo>
                  <a:pt x="27" y="29"/>
                  <a:pt x="27" y="29"/>
                  <a:pt x="27" y="29"/>
                </a:cubicBezTo>
                <a:cubicBezTo>
                  <a:pt x="28" y="29"/>
                  <a:pt x="29" y="30"/>
                  <a:pt x="29" y="31"/>
                </a:cubicBezTo>
                <a:cubicBezTo>
                  <a:pt x="29" y="31"/>
                  <a:pt x="29" y="31"/>
                  <a:pt x="29" y="31"/>
                </a:cubicBezTo>
                <a:cubicBezTo>
                  <a:pt x="29" y="40"/>
                  <a:pt x="29" y="40"/>
                  <a:pt x="29" y="40"/>
                </a:cubicBezTo>
                <a:cubicBezTo>
                  <a:pt x="45" y="23"/>
                  <a:pt x="45" y="23"/>
                  <a:pt x="45" y="23"/>
                </a:cubicBezTo>
                <a:cubicBezTo>
                  <a:pt x="29" y="7"/>
                  <a:pt x="29" y="7"/>
                  <a:pt x="29" y="7"/>
                </a:cubicBezTo>
                <a:cubicBezTo>
                  <a:pt x="29" y="16"/>
                  <a:pt x="29" y="16"/>
                  <a:pt x="29" y="16"/>
                </a:cubicBezTo>
                <a:cubicBezTo>
                  <a:pt x="29" y="17"/>
                  <a:pt x="28" y="18"/>
                  <a:pt x="27" y="18"/>
                </a:cubicBezTo>
                <a:cubicBezTo>
                  <a:pt x="27" y="18"/>
                  <a:pt x="27" y="18"/>
                  <a:pt x="27" y="18"/>
                </a:cubicBezTo>
                <a:cubicBezTo>
                  <a:pt x="3" y="18"/>
                  <a:pt x="3" y="18"/>
                  <a:pt x="3" y="18"/>
                </a:cubicBezTo>
                <a:cubicBezTo>
                  <a:pt x="3" y="29"/>
                  <a:pt x="3" y="29"/>
                  <a:pt x="3" y="29"/>
                </a:cubicBezTo>
                <a:close/>
                <a:moveTo>
                  <a:pt x="25" y="32"/>
                </a:moveTo>
                <a:cubicBezTo>
                  <a:pt x="25" y="32"/>
                  <a:pt x="25" y="32"/>
                  <a:pt x="25" y="32"/>
                </a:cubicBezTo>
                <a:cubicBezTo>
                  <a:pt x="2" y="32"/>
                  <a:pt x="2" y="32"/>
                  <a:pt x="2" y="32"/>
                </a:cubicBezTo>
                <a:cubicBezTo>
                  <a:pt x="1" y="32"/>
                  <a:pt x="0" y="32"/>
                  <a:pt x="0" y="31"/>
                </a:cubicBezTo>
                <a:cubicBezTo>
                  <a:pt x="0" y="16"/>
                  <a:pt x="0" y="16"/>
                  <a:pt x="0" y="16"/>
                </a:cubicBezTo>
                <a:cubicBezTo>
                  <a:pt x="0" y="16"/>
                  <a:pt x="0" y="16"/>
                  <a:pt x="0" y="16"/>
                </a:cubicBezTo>
                <a:cubicBezTo>
                  <a:pt x="0" y="15"/>
                  <a:pt x="1" y="14"/>
                  <a:pt x="2" y="14"/>
                </a:cubicBezTo>
                <a:cubicBezTo>
                  <a:pt x="25" y="14"/>
                  <a:pt x="25" y="14"/>
                  <a:pt x="25" y="14"/>
                </a:cubicBezTo>
                <a:cubicBezTo>
                  <a:pt x="25" y="2"/>
                  <a:pt x="25" y="2"/>
                  <a:pt x="25" y="2"/>
                </a:cubicBezTo>
                <a:cubicBezTo>
                  <a:pt x="25" y="2"/>
                  <a:pt x="25" y="1"/>
                  <a:pt x="25" y="1"/>
                </a:cubicBezTo>
                <a:cubicBezTo>
                  <a:pt x="26" y="0"/>
                  <a:pt x="27" y="0"/>
                  <a:pt x="28" y="1"/>
                </a:cubicBezTo>
                <a:cubicBezTo>
                  <a:pt x="49" y="22"/>
                  <a:pt x="49" y="22"/>
                  <a:pt x="49" y="22"/>
                </a:cubicBezTo>
                <a:cubicBezTo>
                  <a:pt x="49" y="22"/>
                  <a:pt x="49" y="22"/>
                  <a:pt x="49" y="22"/>
                </a:cubicBezTo>
                <a:cubicBezTo>
                  <a:pt x="49" y="22"/>
                  <a:pt x="49" y="22"/>
                  <a:pt x="49" y="22"/>
                </a:cubicBezTo>
                <a:cubicBezTo>
                  <a:pt x="50" y="23"/>
                  <a:pt x="50" y="24"/>
                  <a:pt x="49" y="25"/>
                </a:cubicBezTo>
                <a:cubicBezTo>
                  <a:pt x="28" y="46"/>
                  <a:pt x="28" y="46"/>
                  <a:pt x="28" y="46"/>
                </a:cubicBezTo>
                <a:cubicBezTo>
                  <a:pt x="28" y="46"/>
                  <a:pt x="27" y="46"/>
                  <a:pt x="27" y="46"/>
                </a:cubicBezTo>
                <a:cubicBezTo>
                  <a:pt x="26" y="46"/>
                  <a:pt x="25" y="45"/>
                  <a:pt x="25" y="44"/>
                </a:cubicBezTo>
                <a:cubicBezTo>
                  <a:pt x="25" y="32"/>
                  <a:pt x="25" y="32"/>
                  <a:pt x="25"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7" name="Freeform 145"/>
          <p:cNvSpPr>
            <a:spLocks noEditPoints="1"/>
          </p:cNvSpPr>
          <p:nvPr/>
        </p:nvSpPr>
        <p:spPr bwMode="auto">
          <a:xfrm>
            <a:off x="6621463" y="2455863"/>
            <a:ext cx="130175" cy="133350"/>
          </a:xfrm>
          <a:custGeom>
            <a:avLst/>
            <a:gdLst>
              <a:gd name="T0" fmla="*/ 4 w 41"/>
              <a:gd name="T1" fmla="*/ 13 h 42"/>
              <a:gd name="T2" fmla="*/ 21 w 41"/>
              <a:gd name="T3" fmla="*/ 29 h 42"/>
              <a:gd name="T4" fmla="*/ 21 w 41"/>
              <a:gd name="T5" fmla="*/ 32 h 42"/>
              <a:gd name="T6" fmla="*/ 21 w 41"/>
              <a:gd name="T7" fmla="*/ 32 h 42"/>
              <a:gd name="T8" fmla="*/ 14 w 41"/>
              <a:gd name="T9" fmla="*/ 38 h 42"/>
              <a:gd name="T10" fmla="*/ 38 w 41"/>
              <a:gd name="T11" fmla="*/ 38 h 42"/>
              <a:gd name="T12" fmla="*/ 38 w 41"/>
              <a:gd name="T13" fmla="*/ 15 h 42"/>
              <a:gd name="T14" fmla="*/ 31 w 41"/>
              <a:gd name="T15" fmla="*/ 22 h 42"/>
              <a:gd name="T16" fmla="*/ 28 w 41"/>
              <a:gd name="T17" fmla="*/ 22 h 42"/>
              <a:gd name="T18" fmla="*/ 28 w 41"/>
              <a:gd name="T19" fmla="*/ 21 h 42"/>
              <a:gd name="T20" fmla="*/ 12 w 41"/>
              <a:gd name="T21" fmla="*/ 5 h 42"/>
              <a:gd name="T22" fmla="*/ 4 w 41"/>
              <a:gd name="T23" fmla="*/ 13 h 42"/>
              <a:gd name="T24" fmla="*/ 17 w 41"/>
              <a:gd name="T25" fmla="*/ 30 h 42"/>
              <a:gd name="T26" fmla="*/ 17 w 41"/>
              <a:gd name="T27" fmla="*/ 30 h 42"/>
              <a:gd name="T28" fmla="*/ 0 w 41"/>
              <a:gd name="T29" fmla="*/ 14 h 42"/>
              <a:gd name="T30" fmla="*/ 0 w 41"/>
              <a:gd name="T31" fmla="*/ 14 h 42"/>
              <a:gd name="T32" fmla="*/ 0 w 41"/>
              <a:gd name="T33" fmla="*/ 11 h 42"/>
              <a:gd name="T34" fmla="*/ 11 w 41"/>
              <a:gd name="T35" fmla="*/ 1 h 42"/>
              <a:gd name="T36" fmla="*/ 11 w 41"/>
              <a:gd name="T37" fmla="*/ 1 h 42"/>
              <a:gd name="T38" fmla="*/ 13 w 41"/>
              <a:gd name="T39" fmla="*/ 1 h 42"/>
              <a:gd name="T40" fmla="*/ 30 w 41"/>
              <a:gd name="T41" fmla="*/ 17 h 42"/>
              <a:gd name="T42" fmla="*/ 38 w 41"/>
              <a:gd name="T43" fmla="*/ 9 h 42"/>
              <a:gd name="T44" fmla="*/ 38 w 41"/>
              <a:gd name="T45" fmla="*/ 9 h 42"/>
              <a:gd name="T46" fmla="*/ 40 w 41"/>
              <a:gd name="T47" fmla="*/ 9 h 42"/>
              <a:gd name="T48" fmla="*/ 41 w 41"/>
              <a:gd name="T49" fmla="*/ 10 h 42"/>
              <a:gd name="T50" fmla="*/ 41 w 41"/>
              <a:gd name="T51" fmla="*/ 40 h 42"/>
              <a:gd name="T52" fmla="*/ 41 w 41"/>
              <a:gd name="T53" fmla="*/ 40 h 42"/>
              <a:gd name="T54" fmla="*/ 40 w 41"/>
              <a:gd name="T55" fmla="*/ 42 h 42"/>
              <a:gd name="T56" fmla="*/ 10 w 41"/>
              <a:gd name="T57" fmla="*/ 42 h 42"/>
              <a:gd name="T58" fmla="*/ 8 w 41"/>
              <a:gd name="T59" fmla="*/ 42 h 42"/>
              <a:gd name="T60" fmla="*/ 8 w 41"/>
              <a:gd name="T61" fmla="*/ 39 h 42"/>
              <a:gd name="T62" fmla="*/ 17 w 41"/>
              <a:gd name="T63"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 h="42">
                <a:moveTo>
                  <a:pt x="4" y="13"/>
                </a:moveTo>
                <a:cubicBezTo>
                  <a:pt x="21" y="29"/>
                  <a:pt x="21" y="29"/>
                  <a:pt x="21" y="29"/>
                </a:cubicBezTo>
                <a:cubicBezTo>
                  <a:pt x="22" y="30"/>
                  <a:pt x="22" y="31"/>
                  <a:pt x="21" y="32"/>
                </a:cubicBezTo>
                <a:cubicBezTo>
                  <a:pt x="21" y="32"/>
                  <a:pt x="21" y="32"/>
                  <a:pt x="21" y="32"/>
                </a:cubicBezTo>
                <a:cubicBezTo>
                  <a:pt x="14" y="38"/>
                  <a:pt x="14" y="38"/>
                  <a:pt x="14" y="38"/>
                </a:cubicBezTo>
                <a:cubicBezTo>
                  <a:pt x="38" y="38"/>
                  <a:pt x="38" y="38"/>
                  <a:pt x="38" y="38"/>
                </a:cubicBezTo>
                <a:cubicBezTo>
                  <a:pt x="38" y="15"/>
                  <a:pt x="38" y="15"/>
                  <a:pt x="38" y="15"/>
                </a:cubicBezTo>
                <a:cubicBezTo>
                  <a:pt x="31" y="22"/>
                  <a:pt x="31" y="22"/>
                  <a:pt x="31" y="22"/>
                </a:cubicBezTo>
                <a:cubicBezTo>
                  <a:pt x="30" y="22"/>
                  <a:pt x="29" y="22"/>
                  <a:pt x="28" y="22"/>
                </a:cubicBezTo>
                <a:cubicBezTo>
                  <a:pt x="28" y="21"/>
                  <a:pt x="28" y="21"/>
                  <a:pt x="28" y="21"/>
                </a:cubicBezTo>
                <a:cubicBezTo>
                  <a:pt x="12" y="5"/>
                  <a:pt x="12" y="5"/>
                  <a:pt x="12" y="5"/>
                </a:cubicBezTo>
                <a:cubicBezTo>
                  <a:pt x="4" y="13"/>
                  <a:pt x="4" y="13"/>
                  <a:pt x="4" y="13"/>
                </a:cubicBezTo>
                <a:close/>
                <a:moveTo>
                  <a:pt x="17" y="30"/>
                </a:moveTo>
                <a:cubicBezTo>
                  <a:pt x="17" y="30"/>
                  <a:pt x="17" y="30"/>
                  <a:pt x="17" y="30"/>
                </a:cubicBezTo>
                <a:cubicBezTo>
                  <a:pt x="0" y="14"/>
                  <a:pt x="0" y="14"/>
                  <a:pt x="0" y="14"/>
                </a:cubicBezTo>
                <a:cubicBezTo>
                  <a:pt x="0" y="14"/>
                  <a:pt x="0" y="14"/>
                  <a:pt x="0" y="14"/>
                </a:cubicBezTo>
                <a:cubicBezTo>
                  <a:pt x="0" y="13"/>
                  <a:pt x="0" y="12"/>
                  <a:pt x="0" y="11"/>
                </a:cubicBezTo>
                <a:cubicBezTo>
                  <a:pt x="11" y="1"/>
                  <a:pt x="11" y="1"/>
                  <a:pt x="11" y="1"/>
                </a:cubicBezTo>
                <a:cubicBezTo>
                  <a:pt x="11" y="1"/>
                  <a:pt x="11" y="1"/>
                  <a:pt x="11" y="1"/>
                </a:cubicBezTo>
                <a:cubicBezTo>
                  <a:pt x="11" y="0"/>
                  <a:pt x="13" y="0"/>
                  <a:pt x="13" y="1"/>
                </a:cubicBezTo>
                <a:cubicBezTo>
                  <a:pt x="30" y="17"/>
                  <a:pt x="30" y="17"/>
                  <a:pt x="30" y="17"/>
                </a:cubicBezTo>
                <a:cubicBezTo>
                  <a:pt x="38" y="9"/>
                  <a:pt x="38" y="9"/>
                  <a:pt x="38" y="9"/>
                </a:cubicBezTo>
                <a:cubicBezTo>
                  <a:pt x="38" y="9"/>
                  <a:pt x="38" y="9"/>
                  <a:pt x="38" y="9"/>
                </a:cubicBezTo>
                <a:cubicBezTo>
                  <a:pt x="39" y="9"/>
                  <a:pt x="39" y="9"/>
                  <a:pt x="40" y="9"/>
                </a:cubicBezTo>
                <a:cubicBezTo>
                  <a:pt x="41" y="9"/>
                  <a:pt x="41" y="9"/>
                  <a:pt x="41" y="10"/>
                </a:cubicBezTo>
                <a:cubicBezTo>
                  <a:pt x="41" y="40"/>
                  <a:pt x="41" y="40"/>
                  <a:pt x="41" y="40"/>
                </a:cubicBezTo>
                <a:cubicBezTo>
                  <a:pt x="41" y="40"/>
                  <a:pt x="41" y="40"/>
                  <a:pt x="41" y="40"/>
                </a:cubicBezTo>
                <a:cubicBezTo>
                  <a:pt x="41" y="41"/>
                  <a:pt x="41" y="42"/>
                  <a:pt x="40" y="42"/>
                </a:cubicBezTo>
                <a:cubicBezTo>
                  <a:pt x="10" y="42"/>
                  <a:pt x="10" y="42"/>
                  <a:pt x="10" y="42"/>
                </a:cubicBezTo>
                <a:cubicBezTo>
                  <a:pt x="9" y="42"/>
                  <a:pt x="9" y="42"/>
                  <a:pt x="8" y="42"/>
                </a:cubicBezTo>
                <a:cubicBezTo>
                  <a:pt x="8" y="41"/>
                  <a:pt x="8" y="40"/>
                  <a:pt x="8" y="39"/>
                </a:cubicBezTo>
                <a:cubicBezTo>
                  <a:pt x="17" y="30"/>
                  <a:pt x="17" y="30"/>
                  <a:pt x="17"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8" name="Freeform 146"/>
          <p:cNvSpPr>
            <a:spLocks noEditPoints="1"/>
          </p:cNvSpPr>
          <p:nvPr/>
        </p:nvSpPr>
        <p:spPr bwMode="auto">
          <a:xfrm>
            <a:off x="6888163" y="2455863"/>
            <a:ext cx="134937" cy="133350"/>
          </a:xfrm>
          <a:custGeom>
            <a:avLst/>
            <a:gdLst>
              <a:gd name="T0" fmla="*/ 1 w 42"/>
              <a:gd name="T1" fmla="*/ 29 h 42"/>
              <a:gd name="T2" fmla="*/ 17 w 42"/>
              <a:gd name="T3" fmla="*/ 12 h 42"/>
              <a:gd name="T4" fmla="*/ 9 w 42"/>
              <a:gd name="T5" fmla="*/ 4 h 42"/>
              <a:gd name="T6" fmla="*/ 9 w 42"/>
              <a:gd name="T7" fmla="*/ 1 h 42"/>
              <a:gd name="T8" fmla="*/ 10 w 42"/>
              <a:gd name="T9" fmla="*/ 0 h 42"/>
              <a:gd name="T10" fmla="*/ 40 w 42"/>
              <a:gd name="T11" fmla="*/ 0 h 42"/>
              <a:gd name="T12" fmla="*/ 42 w 42"/>
              <a:gd name="T13" fmla="*/ 2 h 42"/>
              <a:gd name="T14" fmla="*/ 42 w 42"/>
              <a:gd name="T15" fmla="*/ 2 h 42"/>
              <a:gd name="T16" fmla="*/ 42 w 42"/>
              <a:gd name="T17" fmla="*/ 32 h 42"/>
              <a:gd name="T18" fmla="*/ 40 w 42"/>
              <a:gd name="T19" fmla="*/ 34 h 42"/>
              <a:gd name="T20" fmla="*/ 39 w 42"/>
              <a:gd name="T21" fmla="*/ 33 h 42"/>
              <a:gd name="T22" fmla="*/ 39 w 42"/>
              <a:gd name="T23" fmla="*/ 33 h 42"/>
              <a:gd name="T24" fmla="*/ 30 w 42"/>
              <a:gd name="T25" fmla="*/ 25 h 42"/>
              <a:gd name="T26" fmla="*/ 14 w 42"/>
              <a:gd name="T27" fmla="*/ 42 h 42"/>
              <a:gd name="T28" fmla="*/ 11 w 42"/>
              <a:gd name="T29" fmla="*/ 42 h 42"/>
              <a:gd name="T30" fmla="*/ 11 w 42"/>
              <a:gd name="T31" fmla="*/ 41 h 42"/>
              <a:gd name="T32" fmla="*/ 1 w 42"/>
              <a:gd name="T33" fmla="*/ 31 h 42"/>
              <a:gd name="T34" fmla="*/ 1 w 42"/>
              <a:gd name="T35" fmla="*/ 29 h 42"/>
              <a:gd name="T36" fmla="*/ 1 w 42"/>
              <a:gd name="T37" fmla="*/ 29 h 42"/>
              <a:gd name="T38" fmla="*/ 21 w 42"/>
              <a:gd name="T39" fmla="*/ 13 h 42"/>
              <a:gd name="T40" fmla="*/ 21 w 42"/>
              <a:gd name="T41" fmla="*/ 13 h 42"/>
              <a:gd name="T42" fmla="*/ 5 w 42"/>
              <a:gd name="T43" fmla="*/ 30 h 42"/>
              <a:gd name="T44" fmla="*/ 12 w 42"/>
              <a:gd name="T45" fmla="*/ 38 h 42"/>
              <a:gd name="T46" fmla="*/ 29 w 42"/>
              <a:gd name="T47" fmla="*/ 21 h 42"/>
              <a:gd name="T48" fmla="*/ 29 w 42"/>
              <a:gd name="T49" fmla="*/ 21 h 42"/>
              <a:gd name="T50" fmla="*/ 32 w 42"/>
              <a:gd name="T51" fmla="*/ 21 h 42"/>
              <a:gd name="T52" fmla="*/ 38 w 42"/>
              <a:gd name="T53" fmla="*/ 27 h 42"/>
              <a:gd name="T54" fmla="*/ 38 w 42"/>
              <a:gd name="T55" fmla="*/ 4 h 42"/>
              <a:gd name="T56" fmla="*/ 15 w 42"/>
              <a:gd name="T57" fmla="*/ 4 h 42"/>
              <a:gd name="T58" fmla="*/ 21 w 42"/>
              <a:gd name="T59" fmla="*/ 11 h 42"/>
              <a:gd name="T60" fmla="*/ 21 w 42"/>
              <a:gd name="T61" fmla="*/ 11 h 42"/>
              <a:gd name="T62" fmla="*/ 21 w 42"/>
              <a:gd name="T63"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42">
                <a:moveTo>
                  <a:pt x="1" y="29"/>
                </a:moveTo>
                <a:cubicBezTo>
                  <a:pt x="17" y="12"/>
                  <a:pt x="17" y="12"/>
                  <a:pt x="17" y="12"/>
                </a:cubicBezTo>
                <a:cubicBezTo>
                  <a:pt x="9" y="4"/>
                  <a:pt x="9" y="4"/>
                  <a:pt x="9" y="4"/>
                </a:cubicBezTo>
                <a:cubicBezTo>
                  <a:pt x="8" y="3"/>
                  <a:pt x="8" y="2"/>
                  <a:pt x="9" y="1"/>
                </a:cubicBezTo>
                <a:cubicBezTo>
                  <a:pt x="9" y="1"/>
                  <a:pt x="10" y="0"/>
                  <a:pt x="10" y="0"/>
                </a:cubicBezTo>
                <a:cubicBezTo>
                  <a:pt x="40" y="0"/>
                  <a:pt x="40" y="0"/>
                  <a:pt x="40" y="0"/>
                </a:cubicBezTo>
                <a:cubicBezTo>
                  <a:pt x="41" y="0"/>
                  <a:pt x="42" y="1"/>
                  <a:pt x="42" y="2"/>
                </a:cubicBezTo>
                <a:cubicBezTo>
                  <a:pt x="42" y="2"/>
                  <a:pt x="42" y="2"/>
                  <a:pt x="42" y="2"/>
                </a:cubicBezTo>
                <a:cubicBezTo>
                  <a:pt x="42" y="32"/>
                  <a:pt x="42" y="32"/>
                  <a:pt x="42" y="32"/>
                </a:cubicBezTo>
                <a:cubicBezTo>
                  <a:pt x="42" y="33"/>
                  <a:pt x="41" y="34"/>
                  <a:pt x="40" y="34"/>
                </a:cubicBezTo>
                <a:cubicBezTo>
                  <a:pt x="39" y="34"/>
                  <a:pt x="39" y="34"/>
                  <a:pt x="39" y="33"/>
                </a:cubicBezTo>
                <a:cubicBezTo>
                  <a:pt x="39" y="33"/>
                  <a:pt x="39" y="33"/>
                  <a:pt x="39" y="33"/>
                </a:cubicBezTo>
                <a:cubicBezTo>
                  <a:pt x="30" y="25"/>
                  <a:pt x="30" y="25"/>
                  <a:pt x="30" y="25"/>
                </a:cubicBezTo>
                <a:cubicBezTo>
                  <a:pt x="14" y="42"/>
                  <a:pt x="14" y="42"/>
                  <a:pt x="14" y="42"/>
                </a:cubicBezTo>
                <a:cubicBezTo>
                  <a:pt x="13" y="42"/>
                  <a:pt x="12" y="42"/>
                  <a:pt x="11" y="42"/>
                </a:cubicBezTo>
                <a:cubicBezTo>
                  <a:pt x="11" y="41"/>
                  <a:pt x="11" y="41"/>
                  <a:pt x="11" y="41"/>
                </a:cubicBezTo>
                <a:cubicBezTo>
                  <a:pt x="1" y="31"/>
                  <a:pt x="1" y="31"/>
                  <a:pt x="1" y="31"/>
                </a:cubicBezTo>
                <a:cubicBezTo>
                  <a:pt x="0" y="31"/>
                  <a:pt x="0" y="29"/>
                  <a:pt x="1" y="29"/>
                </a:cubicBezTo>
                <a:cubicBezTo>
                  <a:pt x="1" y="29"/>
                  <a:pt x="1" y="29"/>
                  <a:pt x="1" y="29"/>
                </a:cubicBezTo>
                <a:close/>
                <a:moveTo>
                  <a:pt x="21" y="13"/>
                </a:moveTo>
                <a:cubicBezTo>
                  <a:pt x="21" y="13"/>
                  <a:pt x="21" y="13"/>
                  <a:pt x="21" y="13"/>
                </a:cubicBezTo>
                <a:cubicBezTo>
                  <a:pt x="5" y="30"/>
                  <a:pt x="5" y="30"/>
                  <a:pt x="5" y="30"/>
                </a:cubicBezTo>
                <a:cubicBezTo>
                  <a:pt x="12" y="38"/>
                  <a:pt x="12" y="38"/>
                  <a:pt x="12" y="38"/>
                </a:cubicBezTo>
                <a:cubicBezTo>
                  <a:pt x="29" y="21"/>
                  <a:pt x="29" y="21"/>
                  <a:pt x="29" y="21"/>
                </a:cubicBezTo>
                <a:cubicBezTo>
                  <a:pt x="29" y="21"/>
                  <a:pt x="29" y="21"/>
                  <a:pt x="29" y="21"/>
                </a:cubicBezTo>
                <a:cubicBezTo>
                  <a:pt x="30" y="20"/>
                  <a:pt x="31" y="20"/>
                  <a:pt x="32" y="21"/>
                </a:cubicBezTo>
                <a:cubicBezTo>
                  <a:pt x="38" y="27"/>
                  <a:pt x="38" y="27"/>
                  <a:pt x="38" y="27"/>
                </a:cubicBezTo>
                <a:cubicBezTo>
                  <a:pt x="38" y="4"/>
                  <a:pt x="38" y="4"/>
                  <a:pt x="38" y="4"/>
                </a:cubicBezTo>
                <a:cubicBezTo>
                  <a:pt x="15" y="4"/>
                  <a:pt x="15" y="4"/>
                  <a:pt x="15" y="4"/>
                </a:cubicBezTo>
                <a:cubicBezTo>
                  <a:pt x="21" y="11"/>
                  <a:pt x="21" y="11"/>
                  <a:pt x="21" y="11"/>
                </a:cubicBezTo>
                <a:cubicBezTo>
                  <a:pt x="21" y="11"/>
                  <a:pt x="21" y="11"/>
                  <a:pt x="21" y="11"/>
                </a:cubicBezTo>
                <a:cubicBezTo>
                  <a:pt x="22" y="11"/>
                  <a:pt x="22" y="13"/>
                  <a:pt x="21"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59" name="Freeform 147"/>
          <p:cNvSpPr>
            <a:spLocks noEditPoints="1"/>
          </p:cNvSpPr>
          <p:nvPr/>
        </p:nvSpPr>
        <p:spPr bwMode="auto">
          <a:xfrm>
            <a:off x="8562975" y="2128838"/>
            <a:ext cx="155575" cy="146050"/>
          </a:xfrm>
          <a:custGeom>
            <a:avLst/>
            <a:gdLst>
              <a:gd name="T0" fmla="*/ 44 w 49"/>
              <a:gd name="T1" fmla="*/ 20 h 46"/>
              <a:gd name="T2" fmla="*/ 44 w 49"/>
              <a:gd name="T3" fmla="*/ 20 h 46"/>
              <a:gd name="T4" fmla="*/ 44 w 49"/>
              <a:gd name="T5" fmla="*/ 20 h 46"/>
              <a:gd name="T6" fmla="*/ 44 w 49"/>
              <a:gd name="T7" fmla="*/ 20 h 46"/>
              <a:gd name="T8" fmla="*/ 36 w 49"/>
              <a:gd name="T9" fmla="*/ 40 h 46"/>
              <a:gd name="T10" fmla="*/ 39 w 49"/>
              <a:gd name="T11" fmla="*/ 44 h 46"/>
              <a:gd name="T12" fmla="*/ 39 w 49"/>
              <a:gd name="T13" fmla="*/ 46 h 46"/>
              <a:gd name="T14" fmla="*/ 38 w 49"/>
              <a:gd name="T15" fmla="*/ 45 h 46"/>
              <a:gd name="T16" fmla="*/ 34 w 49"/>
              <a:gd name="T17" fmla="*/ 41 h 46"/>
              <a:gd name="T18" fmla="*/ 14 w 49"/>
              <a:gd name="T19" fmla="*/ 41 h 46"/>
              <a:gd name="T20" fmla="*/ 11 w 49"/>
              <a:gd name="T21" fmla="*/ 45 h 46"/>
              <a:gd name="T22" fmla="*/ 9 w 49"/>
              <a:gd name="T23" fmla="*/ 46 h 46"/>
              <a:gd name="T24" fmla="*/ 9 w 49"/>
              <a:gd name="T25" fmla="*/ 44 h 46"/>
              <a:gd name="T26" fmla="*/ 12 w 49"/>
              <a:gd name="T27" fmla="*/ 40 h 46"/>
              <a:gd name="T28" fmla="*/ 12 w 49"/>
              <a:gd name="T29" fmla="*/ 40 h 46"/>
              <a:gd name="T30" fmla="*/ 5 w 49"/>
              <a:gd name="T31" fmla="*/ 20 h 46"/>
              <a:gd name="T32" fmla="*/ 5 w 49"/>
              <a:gd name="T33" fmla="*/ 20 h 46"/>
              <a:gd name="T34" fmla="*/ 1 w 49"/>
              <a:gd name="T35" fmla="*/ 19 h 46"/>
              <a:gd name="T36" fmla="*/ 0 w 49"/>
              <a:gd name="T37" fmla="*/ 17 h 46"/>
              <a:gd name="T38" fmla="*/ 1 w 49"/>
              <a:gd name="T39" fmla="*/ 17 h 46"/>
              <a:gd name="T40" fmla="*/ 6 w 49"/>
              <a:gd name="T41" fmla="*/ 18 h 46"/>
              <a:gd name="T42" fmla="*/ 6 w 49"/>
              <a:gd name="T43" fmla="*/ 18 h 46"/>
              <a:gd name="T44" fmla="*/ 23 w 49"/>
              <a:gd name="T45" fmla="*/ 5 h 46"/>
              <a:gd name="T46" fmla="*/ 23 w 49"/>
              <a:gd name="T47" fmla="*/ 5 h 46"/>
              <a:gd name="T48" fmla="*/ 23 w 49"/>
              <a:gd name="T49" fmla="*/ 1 h 46"/>
              <a:gd name="T50" fmla="*/ 24 w 49"/>
              <a:gd name="T51" fmla="*/ 0 h 46"/>
              <a:gd name="T52" fmla="*/ 25 w 49"/>
              <a:gd name="T53" fmla="*/ 1 h 46"/>
              <a:gd name="T54" fmla="*/ 25 w 49"/>
              <a:gd name="T55" fmla="*/ 5 h 46"/>
              <a:gd name="T56" fmla="*/ 25 w 49"/>
              <a:gd name="T57" fmla="*/ 5 h 46"/>
              <a:gd name="T58" fmla="*/ 43 w 49"/>
              <a:gd name="T59" fmla="*/ 18 h 46"/>
              <a:gd name="T60" fmla="*/ 47 w 49"/>
              <a:gd name="T61" fmla="*/ 17 h 46"/>
              <a:gd name="T62" fmla="*/ 48 w 49"/>
              <a:gd name="T63" fmla="*/ 17 h 46"/>
              <a:gd name="T64" fmla="*/ 48 w 49"/>
              <a:gd name="T65" fmla="*/ 19 h 46"/>
              <a:gd name="T66" fmla="*/ 44 w 49"/>
              <a:gd name="T67" fmla="*/ 20 h 46"/>
              <a:gd name="T68" fmla="*/ 23 w 49"/>
              <a:gd name="T69" fmla="*/ 24 h 46"/>
              <a:gd name="T70" fmla="*/ 23 w 49"/>
              <a:gd name="T71" fmla="*/ 24 h 46"/>
              <a:gd name="T72" fmla="*/ 23 w 49"/>
              <a:gd name="T73" fmla="*/ 10 h 46"/>
              <a:gd name="T74" fmla="*/ 10 w 49"/>
              <a:gd name="T75" fmla="*/ 19 h 46"/>
              <a:gd name="T76" fmla="*/ 23 w 49"/>
              <a:gd name="T77" fmla="*/ 24 h 46"/>
              <a:gd name="T78" fmla="*/ 25 w 49"/>
              <a:gd name="T79" fmla="*/ 10 h 46"/>
              <a:gd name="T80" fmla="*/ 25 w 49"/>
              <a:gd name="T81" fmla="*/ 10 h 46"/>
              <a:gd name="T82" fmla="*/ 25 w 49"/>
              <a:gd name="T83" fmla="*/ 24 h 46"/>
              <a:gd name="T84" fmla="*/ 39 w 49"/>
              <a:gd name="T85" fmla="*/ 19 h 46"/>
              <a:gd name="T86" fmla="*/ 25 w 49"/>
              <a:gd name="T87" fmla="*/ 10 h 46"/>
              <a:gd name="T88" fmla="*/ 39 w 49"/>
              <a:gd name="T89" fmla="*/ 22 h 46"/>
              <a:gd name="T90" fmla="*/ 39 w 49"/>
              <a:gd name="T91" fmla="*/ 22 h 46"/>
              <a:gd name="T92" fmla="*/ 26 w 49"/>
              <a:gd name="T93" fmla="*/ 26 h 46"/>
              <a:gd name="T94" fmla="*/ 34 w 49"/>
              <a:gd name="T95" fmla="*/ 36 h 46"/>
              <a:gd name="T96" fmla="*/ 39 w 49"/>
              <a:gd name="T97" fmla="*/ 22 h 46"/>
              <a:gd name="T98" fmla="*/ 32 w 49"/>
              <a:gd name="T99" fmla="*/ 37 h 46"/>
              <a:gd name="T100" fmla="*/ 32 w 49"/>
              <a:gd name="T101" fmla="*/ 37 h 46"/>
              <a:gd name="T102" fmla="*/ 24 w 49"/>
              <a:gd name="T103" fmla="*/ 27 h 46"/>
              <a:gd name="T104" fmla="*/ 17 w 49"/>
              <a:gd name="T105" fmla="*/ 37 h 46"/>
              <a:gd name="T106" fmla="*/ 32 w 49"/>
              <a:gd name="T107" fmla="*/ 37 h 46"/>
              <a:gd name="T108" fmla="*/ 15 w 49"/>
              <a:gd name="T109" fmla="*/ 36 h 46"/>
              <a:gd name="T110" fmla="*/ 15 w 49"/>
              <a:gd name="T111" fmla="*/ 36 h 46"/>
              <a:gd name="T112" fmla="*/ 22 w 49"/>
              <a:gd name="T113" fmla="*/ 26 h 46"/>
              <a:gd name="T114" fmla="*/ 9 w 49"/>
              <a:gd name="T115" fmla="*/ 22 h 46"/>
              <a:gd name="T116" fmla="*/ 15 w 49"/>
              <a:gd name="T117"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6">
                <a:moveTo>
                  <a:pt x="44" y="20"/>
                </a:moveTo>
                <a:cubicBezTo>
                  <a:pt x="44" y="20"/>
                  <a:pt x="44" y="20"/>
                  <a:pt x="44" y="20"/>
                </a:cubicBezTo>
                <a:cubicBezTo>
                  <a:pt x="44" y="20"/>
                  <a:pt x="44" y="20"/>
                  <a:pt x="44" y="20"/>
                </a:cubicBezTo>
                <a:cubicBezTo>
                  <a:pt x="44" y="20"/>
                  <a:pt x="44" y="20"/>
                  <a:pt x="44" y="20"/>
                </a:cubicBezTo>
                <a:cubicBezTo>
                  <a:pt x="36" y="40"/>
                  <a:pt x="36" y="40"/>
                  <a:pt x="36" y="40"/>
                </a:cubicBezTo>
                <a:cubicBezTo>
                  <a:pt x="39" y="44"/>
                  <a:pt x="39" y="44"/>
                  <a:pt x="39" y="44"/>
                </a:cubicBezTo>
                <a:cubicBezTo>
                  <a:pt x="40" y="45"/>
                  <a:pt x="40" y="45"/>
                  <a:pt x="39" y="46"/>
                </a:cubicBezTo>
                <a:cubicBezTo>
                  <a:pt x="39" y="46"/>
                  <a:pt x="38" y="46"/>
                  <a:pt x="38" y="45"/>
                </a:cubicBezTo>
                <a:cubicBezTo>
                  <a:pt x="34" y="41"/>
                  <a:pt x="34" y="41"/>
                  <a:pt x="34" y="41"/>
                </a:cubicBezTo>
                <a:cubicBezTo>
                  <a:pt x="14" y="41"/>
                  <a:pt x="14" y="41"/>
                  <a:pt x="14" y="41"/>
                </a:cubicBezTo>
                <a:cubicBezTo>
                  <a:pt x="11" y="45"/>
                  <a:pt x="11" y="45"/>
                  <a:pt x="11" y="45"/>
                </a:cubicBezTo>
                <a:cubicBezTo>
                  <a:pt x="10" y="46"/>
                  <a:pt x="10" y="46"/>
                  <a:pt x="9" y="46"/>
                </a:cubicBezTo>
                <a:cubicBezTo>
                  <a:pt x="9" y="45"/>
                  <a:pt x="9" y="45"/>
                  <a:pt x="9" y="44"/>
                </a:cubicBezTo>
                <a:cubicBezTo>
                  <a:pt x="12" y="40"/>
                  <a:pt x="12" y="40"/>
                  <a:pt x="12" y="40"/>
                </a:cubicBezTo>
                <a:cubicBezTo>
                  <a:pt x="12" y="40"/>
                  <a:pt x="12" y="40"/>
                  <a:pt x="12" y="40"/>
                </a:cubicBezTo>
                <a:cubicBezTo>
                  <a:pt x="5" y="20"/>
                  <a:pt x="5" y="20"/>
                  <a:pt x="5" y="20"/>
                </a:cubicBezTo>
                <a:cubicBezTo>
                  <a:pt x="5" y="20"/>
                  <a:pt x="5" y="20"/>
                  <a:pt x="5" y="20"/>
                </a:cubicBezTo>
                <a:cubicBezTo>
                  <a:pt x="1" y="19"/>
                  <a:pt x="1" y="19"/>
                  <a:pt x="1" y="19"/>
                </a:cubicBezTo>
                <a:cubicBezTo>
                  <a:pt x="0" y="19"/>
                  <a:pt x="0" y="18"/>
                  <a:pt x="0" y="17"/>
                </a:cubicBezTo>
                <a:cubicBezTo>
                  <a:pt x="0" y="17"/>
                  <a:pt x="1" y="16"/>
                  <a:pt x="1" y="17"/>
                </a:cubicBezTo>
                <a:cubicBezTo>
                  <a:pt x="6" y="18"/>
                  <a:pt x="6" y="18"/>
                  <a:pt x="6" y="18"/>
                </a:cubicBezTo>
                <a:cubicBezTo>
                  <a:pt x="6" y="18"/>
                  <a:pt x="6" y="18"/>
                  <a:pt x="6" y="18"/>
                </a:cubicBezTo>
                <a:cubicBezTo>
                  <a:pt x="23" y="5"/>
                  <a:pt x="23" y="5"/>
                  <a:pt x="23" y="5"/>
                </a:cubicBezTo>
                <a:cubicBezTo>
                  <a:pt x="23" y="5"/>
                  <a:pt x="23" y="5"/>
                  <a:pt x="23" y="5"/>
                </a:cubicBezTo>
                <a:cubicBezTo>
                  <a:pt x="23" y="1"/>
                  <a:pt x="23" y="1"/>
                  <a:pt x="23" y="1"/>
                </a:cubicBezTo>
                <a:cubicBezTo>
                  <a:pt x="23" y="0"/>
                  <a:pt x="24" y="0"/>
                  <a:pt x="24" y="0"/>
                </a:cubicBezTo>
                <a:cubicBezTo>
                  <a:pt x="25" y="0"/>
                  <a:pt x="25" y="0"/>
                  <a:pt x="25" y="1"/>
                </a:cubicBezTo>
                <a:cubicBezTo>
                  <a:pt x="25" y="5"/>
                  <a:pt x="25" y="5"/>
                  <a:pt x="25" y="5"/>
                </a:cubicBezTo>
                <a:cubicBezTo>
                  <a:pt x="25" y="5"/>
                  <a:pt x="25" y="5"/>
                  <a:pt x="25" y="5"/>
                </a:cubicBezTo>
                <a:cubicBezTo>
                  <a:pt x="43" y="18"/>
                  <a:pt x="43" y="18"/>
                  <a:pt x="43" y="18"/>
                </a:cubicBezTo>
                <a:cubicBezTo>
                  <a:pt x="47" y="17"/>
                  <a:pt x="47" y="17"/>
                  <a:pt x="47" y="17"/>
                </a:cubicBezTo>
                <a:cubicBezTo>
                  <a:pt x="48" y="16"/>
                  <a:pt x="48" y="17"/>
                  <a:pt x="48" y="17"/>
                </a:cubicBezTo>
                <a:cubicBezTo>
                  <a:pt x="49" y="18"/>
                  <a:pt x="48" y="19"/>
                  <a:pt x="48" y="19"/>
                </a:cubicBezTo>
                <a:cubicBezTo>
                  <a:pt x="44" y="20"/>
                  <a:pt x="44" y="20"/>
                  <a:pt x="44" y="20"/>
                </a:cubicBezTo>
                <a:close/>
                <a:moveTo>
                  <a:pt x="23" y="24"/>
                </a:moveTo>
                <a:cubicBezTo>
                  <a:pt x="23" y="24"/>
                  <a:pt x="23" y="24"/>
                  <a:pt x="23" y="24"/>
                </a:cubicBezTo>
                <a:cubicBezTo>
                  <a:pt x="23" y="10"/>
                  <a:pt x="23" y="10"/>
                  <a:pt x="23" y="10"/>
                </a:cubicBezTo>
                <a:cubicBezTo>
                  <a:pt x="10" y="19"/>
                  <a:pt x="10" y="19"/>
                  <a:pt x="10" y="19"/>
                </a:cubicBezTo>
                <a:cubicBezTo>
                  <a:pt x="23" y="24"/>
                  <a:pt x="23" y="24"/>
                  <a:pt x="23" y="24"/>
                </a:cubicBezTo>
                <a:close/>
                <a:moveTo>
                  <a:pt x="25" y="10"/>
                </a:moveTo>
                <a:cubicBezTo>
                  <a:pt x="25" y="10"/>
                  <a:pt x="25" y="10"/>
                  <a:pt x="25" y="10"/>
                </a:cubicBezTo>
                <a:cubicBezTo>
                  <a:pt x="25" y="24"/>
                  <a:pt x="25" y="24"/>
                  <a:pt x="25" y="24"/>
                </a:cubicBezTo>
                <a:cubicBezTo>
                  <a:pt x="39" y="19"/>
                  <a:pt x="39" y="19"/>
                  <a:pt x="39" y="19"/>
                </a:cubicBezTo>
                <a:cubicBezTo>
                  <a:pt x="25" y="10"/>
                  <a:pt x="25" y="10"/>
                  <a:pt x="25" y="10"/>
                </a:cubicBezTo>
                <a:close/>
                <a:moveTo>
                  <a:pt x="39" y="22"/>
                </a:moveTo>
                <a:cubicBezTo>
                  <a:pt x="39" y="22"/>
                  <a:pt x="39" y="22"/>
                  <a:pt x="39" y="22"/>
                </a:cubicBezTo>
                <a:cubicBezTo>
                  <a:pt x="26" y="26"/>
                  <a:pt x="26" y="26"/>
                  <a:pt x="26" y="26"/>
                </a:cubicBezTo>
                <a:cubicBezTo>
                  <a:pt x="34" y="36"/>
                  <a:pt x="34" y="36"/>
                  <a:pt x="34" y="36"/>
                </a:cubicBezTo>
                <a:cubicBezTo>
                  <a:pt x="39" y="22"/>
                  <a:pt x="39" y="22"/>
                  <a:pt x="39" y="22"/>
                </a:cubicBezTo>
                <a:close/>
                <a:moveTo>
                  <a:pt x="32" y="37"/>
                </a:moveTo>
                <a:cubicBezTo>
                  <a:pt x="32" y="37"/>
                  <a:pt x="32" y="37"/>
                  <a:pt x="32" y="37"/>
                </a:cubicBezTo>
                <a:cubicBezTo>
                  <a:pt x="24" y="27"/>
                  <a:pt x="24" y="27"/>
                  <a:pt x="24" y="27"/>
                </a:cubicBezTo>
                <a:cubicBezTo>
                  <a:pt x="17" y="37"/>
                  <a:pt x="17" y="37"/>
                  <a:pt x="17" y="37"/>
                </a:cubicBezTo>
                <a:cubicBezTo>
                  <a:pt x="32" y="37"/>
                  <a:pt x="32" y="37"/>
                  <a:pt x="32" y="37"/>
                </a:cubicBezTo>
                <a:close/>
                <a:moveTo>
                  <a:pt x="15" y="36"/>
                </a:moveTo>
                <a:cubicBezTo>
                  <a:pt x="15" y="36"/>
                  <a:pt x="15" y="36"/>
                  <a:pt x="15" y="36"/>
                </a:cubicBezTo>
                <a:cubicBezTo>
                  <a:pt x="22" y="26"/>
                  <a:pt x="22" y="26"/>
                  <a:pt x="22" y="26"/>
                </a:cubicBezTo>
                <a:cubicBezTo>
                  <a:pt x="9" y="22"/>
                  <a:pt x="9" y="22"/>
                  <a:pt x="9" y="22"/>
                </a:cubicBezTo>
                <a:cubicBezTo>
                  <a:pt x="15" y="36"/>
                  <a:pt x="15" y="36"/>
                  <a:pt x="15"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0" name="Freeform 148"/>
          <p:cNvSpPr>
            <a:spLocks noEditPoints="1"/>
          </p:cNvSpPr>
          <p:nvPr/>
        </p:nvSpPr>
        <p:spPr bwMode="auto">
          <a:xfrm>
            <a:off x="5227638" y="2443163"/>
            <a:ext cx="158750" cy="161925"/>
          </a:xfrm>
          <a:custGeom>
            <a:avLst/>
            <a:gdLst>
              <a:gd name="T0" fmla="*/ 26 w 50"/>
              <a:gd name="T1" fmla="*/ 1 h 51"/>
              <a:gd name="T2" fmla="*/ 49 w 50"/>
              <a:gd name="T3" fmla="*/ 35 h 51"/>
              <a:gd name="T4" fmla="*/ 50 w 50"/>
              <a:gd name="T5" fmla="*/ 36 h 51"/>
              <a:gd name="T6" fmla="*/ 50 w 50"/>
              <a:gd name="T7" fmla="*/ 36 h 51"/>
              <a:gd name="T8" fmla="*/ 42 w 50"/>
              <a:gd name="T9" fmla="*/ 47 h 51"/>
              <a:gd name="T10" fmla="*/ 25 w 50"/>
              <a:gd name="T11" fmla="*/ 51 h 51"/>
              <a:gd name="T12" fmla="*/ 7 w 50"/>
              <a:gd name="T13" fmla="*/ 47 h 51"/>
              <a:gd name="T14" fmla="*/ 0 w 50"/>
              <a:gd name="T15" fmla="*/ 36 h 51"/>
              <a:gd name="T16" fmla="*/ 0 w 50"/>
              <a:gd name="T17" fmla="*/ 35 h 51"/>
              <a:gd name="T18" fmla="*/ 23 w 50"/>
              <a:gd name="T19" fmla="*/ 1 h 51"/>
              <a:gd name="T20" fmla="*/ 26 w 50"/>
              <a:gd name="T21" fmla="*/ 0 h 51"/>
              <a:gd name="T22" fmla="*/ 26 w 50"/>
              <a:gd name="T23" fmla="*/ 1 h 51"/>
              <a:gd name="T24" fmla="*/ 46 w 50"/>
              <a:gd name="T25" fmla="*/ 37 h 51"/>
              <a:gd name="T26" fmla="*/ 46 w 50"/>
              <a:gd name="T27" fmla="*/ 37 h 51"/>
              <a:gd name="T28" fmla="*/ 25 w 50"/>
              <a:gd name="T29" fmla="*/ 5 h 51"/>
              <a:gd name="T30" fmla="*/ 3 w 50"/>
              <a:gd name="T31" fmla="*/ 37 h 51"/>
              <a:gd name="T32" fmla="*/ 9 w 50"/>
              <a:gd name="T33" fmla="*/ 43 h 51"/>
              <a:gd name="T34" fmla="*/ 25 w 50"/>
              <a:gd name="T35" fmla="*/ 47 h 51"/>
              <a:gd name="T36" fmla="*/ 40 w 50"/>
              <a:gd name="T37" fmla="*/ 43 h 51"/>
              <a:gd name="T38" fmla="*/ 46 w 50"/>
              <a:gd name="T3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 h="51">
                <a:moveTo>
                  <a:pt x="26" y="1"/>
                </a:moveTo>
                <a:cubicBezTo>
                  <a:pt x="49" y="35"/>
                  <a:pt x="49" y="35"/>
                  <a:pt x="49" y="35"/>
                </a:cubicBezTo>
                <a:cubicBezTo>
                  <a:pt x="50" y="35"/>
                  <a:pt x="50" y="36"/>
                  <a:pt x="50" y="36"/>
                </a:cubicBezTo>
                <a:cubicBezTo>
                  <a:pt x="50" y="36"/>
                  <a:pt x="50" y="36"/>
                  <a:pt x="50" y="36"/>
                </a:cubicBezTo>
                <a:cubicBezTo>
                  <a:pt x="50" y="40"/>
                  <a:pt x="47" y="44"/>
                  <a:pt x="42" y="47"/>
                </a:cubicBezTo>
                <a:cubicBezTo>
                  <a:pt x="37" y="49"/>
                  <a:pt x="31" y="51"/>
                  <a:pt x="25" y="51"/>
                </a:cubicBezTo>
                <a:cubicBezTo>
                  <a:pt x="18" y="51"/>
                  <a:pt x="12" y="49"/>
                  <a:pt x="7" y="47"/>
                </a:cubicBezTo>
                <a:cubicBezTo>
                  <a:pt x="3" y="44"/>
                  <a:pt x="0" y="40"/>
                  <a:pt x="0" y="36"/>
                </a:cubicBezTo>
                <a:cubicBezTo>
                  <a:pt x="0" y="36"/>
                  <a:pt x="0" y="35"/>
                  <a:pt x="0" y="35"/>
                </a:cubicBezTo>
                <a:cubicBezTo>
                  <a:pt x="23" y="1"/>
                  <a:pt x="23" y="1"/>
                  <a:pt x="23" y="1"/>
                </a:cubicBezTo>
                <a:cubicBezTo>
                  <a:pt x="24" y="0"/>
                  <a:pt x="25" y="0"/>
                  <a:pt x="26" y="0"/>
                </a:cubicBezTo>
                <a:cubicBezTo>
                  <a:pt x="26" y="0"/>
                  <a:pt x="26" y="1"/>
                  <a:pt x="26" y="1"/>
                </a:cubicBezTo>
                <a:close/>
                <a:moveTo>
                  <a:pt x="46" y="37"/>
                </a:moveTo>
                <a:cubicBezTo>
                  <a:pt x="46" y="37"/>
                  <a:pt x="46" y="37"/>
                  <a:pt x="46" y="37"/>
                </a:cubicBezTo>
                <a:cubicBezTo>
                  <a:pt x="25" y="5"/>
                  <a:pt x="25" y="5"/>
                  <a:pt x="25" y="5"/>
                </a:cubicBezTo>
                <a:cubicBezTo>
                  <a:pt x="3" y="37"/>
                  <a:pt x="3" y="37"/>
                  <a:pt x="3" y="37"/>
                </a:cubicBezTo>
                <a:cubicBezTo>
                  <a:pt x="4" y="39"/>
                  <a:pt x="6" y="42"/>
                  <a:pt x="9" y="43"/>
                </a:cubicBezTo>
                <a:cubicBezTo>
                  <a:pt x="13" y="46"/>
                  <a:pt x="19" y="47"/>
                  <a:pt x="25" y="47"/>
                </a:cubicBezTo>
                <a:cubicBezTo>
                  <a:pt x="31" y="47"/>
                  <a:pt x="36" y="46"/>
                  <a:pt x="40" y="43"/>
                </a:cubicBezTo>
                <a:cubicBezTo>
                  <a:pt x="43" y="42"/>
                  <a:pt x="46" y="39"/>
                  <a:pt x="46"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1" name="Freeform 149"/>
          <p:cNvSpPr>
            <a:spLocks noEditPoints="1"/>
          </p:cNvSpPr>
          <p:nvPr/>
        </p:nvSpPr>
        <p:spPr bwMode="auto">
          <a:xfrm>
            <a:off x="4935538" y="2443163"/>
            <a:ext cx="161925" cy="158750"/>
          </a:xfrm>
          <a:custGeom>
            <a:avLst/>
            <a:gdLst>
              <a:gd name="T0" fmla="*/ 27 w 51"/>
              <a:gd name="T1" fmla="*/ 1 h 50"/>
              <a:gd name="T2" fmla="*/ 51 w 51"/>
              <a:gd name="T3" fmla="*/ 36 h 50"/>
              <a:gd name="T4" fmla="*/ 50 w 51"/>
              <a:gd name="T5" fmla="*/ 38 h 50"/>
              <a:gd name="T6" fmla="*/ 50 w 51"/>
              <a:gd name="T7" fmla="*/ 38 h 50"/>
              <a:gd name="T8" fmla="*/ 27 w 51"/>
              <a:gd name="T9" fmla="*/ 50 h 50"/>
              <a:gd name="T10" fmla="*/ 25 w 51"/>
              <a:gd name="T11" fmla="*/ 50 h 50"/>
              <a:gd name="T12" fmla="*/ 2 w 51"/>
              <a:gd name="T13" fmla="*/ 38 h 50"/>
              <a:gd name="T14" fmla="*/ 1 w 51"/>
              <a:gd name="T15" fmla="*/ 36 h 50"/>
              <a:gd name="T16" fmla="*/ 1 w 51"/>
              <a:gd name="T17" fmla="*/ 36 h 50"/>
              <a:gd name="T18" fmla="*/ 24 w 51"/>
              <a:gd name="T19" fmla="*/ 1 h 50"/>
              <a:gd name="T20" fmla="*/ 27 w 51"/>
              <a:gd name="T21" fmla="*/ 1 h 50"/>
              <a:gd name="T22" fmla="*/ 27 w 51"/>
              <a:gd name="T23" fmla="*/ 1 h 50"/>
              <a:gd name="T24" fmla="*/ 25 w 51"/>
              <a:gd name="T25" fmla="*/ 45 h 50"/>
              <a:gd name="T26" fmla="*/ 25 w 51"/>
              <a:gd name="T27" fmla="*/ 45 h 50"/>
              <a:gd name="T28" fmla="*/ 25 w 51"/>
              <a:gd name="T29" fmla="*/ 8 h 50"/>
              <a:gd name="T30" fmla="*/ 6 w 51"/>
              <a:gd name="T31" fmla="*/ 36 h 50"/>
              <a:gd name="T32" fmla="*/ 25 w 51"/>
              <a:gd name="T33" fmla="*/ 45 h 50"/>
              <a:gd name="T34" fmla="*/ 27 w 51"/>
              <a:gd name="T35" fmla="*/ 8 h 50"/>
              <a:gd name="T36" fmla="*/ 27 w 51"/>
              <a:gd name="T37" fmla="*/ 8 h 50"/>
              <a:gd name="T38" fmla="*/ 27 w 51"/>
              <a:gd name="T39" fmla="*/ 45 h 50"/>
              <a:gd name="T40" fmla="*/ 46 w 51"/>
              <a:gd name="T41" fmla="*/ 36 h 50"/>
              <a:gd name="T42" fmla="*/ 27 w 51"/>
              <a:gd name="T43"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50">
                <a:moveTo>
                  <a:pt x="27" y="1"/>
                </a:moveTo>
                <a:cubicBezTo>
                  <a:pt x="51" y="36"/>
                  <a:pt x="51" y="36"/>
                  <a:pt x="51" y="36"/>
                </a:cubicBezTo>
                <a:cubicBezTo>
                  <a:pt x="51" y="37"/>
                  <a:pt x="51" y="38"/>
                  <a:pt x="50" y="38"/>
                </a:cubicBezTo>
                <a:cubicBezTo>
                  <a:pt x="50" y="38"/>
                  <a:pt x="50" y="38"/>
                  <a:pt x="50" y="38"/>
                </a:cubicBezTo>
                <a:cubicBezTo>
                  <a:pt x="27" y="50"/>
                  <a:pt x="27" y="50"/>
                  <a:pt x="27" y="50"/>
                </a:cubicBezTo>
                <a:cubicBezTo>
                  <a:pt x="26" y="50"/>
                  <a:pt x="25" y="50"/>
                  <a:pt x="25" y="50"/>
                </a:cubicBezTo>
                <a:cubicBezTo>
                  <a:pt x="2" y="38"/>
                  <a:pt x="2" y="38"/>
                  <a:pt x="2" y="38"/>
                </a:cubicBezTo>
                <a:cubicBezTo>
                  <a:pt x="1" y="38"/>
                  <a:pt x="0" y="37"/>
                  <a:pt x="1" y="36"/>
                </a:cubicBezTo>
                <a:cubicBezTo>
                  <a:pt x="1" y="36"/>
                  <a:pt x="1" y="36"/>
                  <a:pt x="1" y="36"/>
                </a:cubicBezTo>
                <a:cubicBezTo>
                  <a:pt x="24" y="1"/>
                  <a:pt x="24" y="1"/>
                  <a:pt x="24" y="1"/>
                </a:cubicBezTo>
                <a:cubicBezTo>
                  <a:pt x="25" y="0"/>
                  <a:pt x="26" y="0"/>
                  <a:pt x="27" y="1"/>
                </a:cubicBezTo>
                <a:cubicBezTo>
                  <a:pt x="27" y="1"/>
                  <a:pt x="27" y="1"/>
                  <a:pt x="27" y="1"/>
                </a:cubicBezTo>
                <a:close/>
                <a:moveTo>
                  <a:pt x="25" y="45"/>
                </a:moveTo>
                <a:cubicBezTo>
                  <a:pt x="25" y="45"/>
                  <a:pt x="25" y="45"/>
                  <a:pt x="25" y="45"/>
                </a:cubicBezTo>
                <a:cubicBezTo>
                  <a:pt x="25" y="8"/>
                  <a:pt x="25" y="8"/>
                  <a:pt x="25" y="8"/>
                </a:cubicBezTo>
                <a:cubicBezTo>
                  <a:pt x="6" y="36"/>
                  <a:pt x="6" y="36"/>
                  <a:pt x="6" y="36"/>
                </a:cubicBezTo>
                <a:cubicBezTo>
                  <a:pt x="25" y="45"/>
                  <a:pt x="25" y="45"/>
                  <a:pt x="25" y="45"/>
                </a:cubicBezTo>
                <a:close/>
                <a:moveTo>
                  <a:pt x="27" y="8"/>
                </a:moveTo>
                <a:cubicBezTo>
                  <a:pt x="27" y="8"/>
                  <a:pt x="27" y="8"/>
                  <a:pt x="27" y="8"/>
                </a:cubicBezTo>
                <a:cubicBezTo>
                  <a:pt x="27" y="45"/>
                  <a:pt x="27" y="45"/>
                  <a:pt x="27" y="45"/>
                </a:cubicBezTo>
                <a:cubicBezTo>
                  <a:pt x="46" y="36"/>
                  <a:pt x="46" y="36"/>
                  <a:pt x="46" y="36"/>
                </a:cubicBezTo>
                <a:cubicBezTo>
                  <a:pt x="27" y="8"/>
                  <a:pt x="27" y="8"/>
                  <a:pt x="27"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2" name="Freeform 150"/>
          <p:cNvSpPr>
            <a:spLocks noEditPoints="1"/>
          </p:cNvSpPr>
          <p:nvPr/>
        </p:nvSpPr>
        <p:spPr bwMode="auto">
          <a:xfrm>
            <a:off x="4667250" y="1806575"/>
            <a:ext cx="136525" cy="158750"/>
          </a:xfrm>
          <a:custGeom>
            <a:avLst/>
            <a:gdLst>
              <a:gd name="T0" fmla="*/ 0 w 43"/>
              <a:gd name="T1" fmla="*/ 5 h 50"/>
              <a:gd name="T2" fmla="*/ 42 w 43"/>
              <a:gd name="T3" fmla="*/ 49 h 50"/>
              <a:gd name="T4" fmla="*/ 38 w 43"/>
              <a:gd name="T5" fmla="*/ 15 h 50"/>
              <a:gd name="T6" fmla="*/ 40 w 43"/>
              <a:gd name="T7" fmla="*/ 45 h 50"/>
              <a:gd name="T8" fmla="*/ 4 w 43"/>
              <a:gd name="T9" fmla="*/ 46 h 50"/>
              <a:gd name="T10" fmla="*/ 26 w 43"/>
              <a:gd name="T11" fmla="*/ 13 h 50"/>
              <a:gd name="T12" fmla="*/ 10 w 43"/>
              <a:gd name="T13" fmla="*/ 21 h 50"/>
              <a:gd name="T14" fmla="*/ 10 w 43"/>
              <a:gd name="T15" fmla="*/ 21 h 50"/>
              <a:gd name="T16" fmla="*/ 10 w 43"/>
              <a:gd name="T17" fmla="*/ 21 h 50"/>
              <a:gd name="T18" fmla="*/ 10 w 43"/>
              <a:gd name="T19" fmla="*/ 21 h 50"/>
              <a:gd name="T20" fmla="*/ 9 w 43"/>
              <a:gd name="T21" fmla="*/ 21 h 50"/>
              <a:gd name="T22" fmla="*/ 9 w 43"/>
              <a:gd name="T23" fmla="*/ 21 h 50"/>
              <a:gd name="T24" fmla="*/ 9 w 43"/>
              <a:gd name="T25" fmla="*/ 21 h 50"/>
              <a:gd name="T26" fmla="*/ 9 w 43"/>
              <a:gd name="T27" fmla="*/ 21 h 50"/>
              <a:gd name="T28" fmla="*/ 9 w 43"/>
              <a:gd name="T29" fmla="*/ 22 h 50"/>
              <a:gd name="T30" fmla="*/ 9 w 43"/>
              <a:gd name="T31" fmla="*/ 39 h 50"/>
              <a:gd name="T32" fmla="*/ 9 w 43"/>
              <a:gd name="T33" fmla="*/ 40 h 50"/>
              <a:gd name="T34" fmla="*/ 9 w 43"/>
              <a:gd name="T35" fmla="*/ 40 h 50"/>
              <a:gd name="T36" fmla="*/ 9 w 43"/>
              <a:gd name="T37" fmla="*/ 40 h 50"/>
              <a:gd name="T38" fmla="*/ 9 w 43"/>
              <a:gd name="T39" fmla="*/ 40 h 50"/>
              <a:gd name="T40" fmla="*/ 10 w 43"/>
              <a:gd name="T41" fmla="*/ 40 h 50"/>
              <a:gd name="T42" fmla="*/ 10 w 43"/>
              <a:gd name="T43" fmla="*/ 40 h 50"/>
              <a:gd name="T44" fmla="*/ 10 w 43"/>
              <a:gd name="T45" fmla="*/ 40 h 50"/>
              <a:gd name="T46" fmla="*/ 33 w 43"/>
              <a:gd name="T47" fmla="*/ 40 h 50"/>
              <a:gd name="T48" fmla="*/ 33 w 43"/>
              <a:gd name="T49" fmla="*/ 40 h 50"/>
              <a:gd name="T50" fmla="*/ 33 w 43"/>
              <a:gd name="T51" fmla="*/ 40 h 50"/>
              <a:gd name="T52" fmla="*/ 33 w 43"/>
              <a:gd name="T53" fmla="*/ 40 h 50"/>
              <a:gd name="T54" fmla="*/ 33 w 43"/>
              <a:gd name="T55" fmla="*/ 40 h 50"/>
              <a:gd name="T56" fmla="*/ 34 w 43"/>
              <a:gd name="T57" fmla="*/ 40 h 50"/>
              <a:gd name="T58" fmla="*/ 34 w 43"/>
              <a:gd name="T59" fmla="*/ 40 h 50"/>
              <a:gd name="T60" fmla="*/ 34 w 43"/>
              <a:gd name="T61" fmla="*/ 40 h 50"/>
              <a:gd name="T62" fmla="*/ 34 w 43"/>
              <a:gd name="T63" fmla="*/ 40 h 50"/>
              <a:gd name="T64" fmla="*/ 34 w 43"/>
              <a:gd name="T65" fmla="*/ 40 h 50"/>
              <a:gd name="T66" fmla="*/ 34 w 43"/>
              <a:gd name="T67" fmla="*/ 40 h 50"/>
              <a:gd name="T68" fmla="*/ 34 w 43"/>
              <a:gd name="T69" fmla="*/ 39 h 50"/>
              <a:gd name="T70" fmla="*/ 34 w 43"/>
              <a:gd name="T71" fmla="*/ 33 h 50"/>
              <a:gd name="T72" fmla="*/ 34 w 43"/>
              <a:gd name="T73" fmla="*/ 22 h 50"/>
              <a:gd name="T74" fmla="*/ 34 w 43"/>
              <a:gd name="T75" fmla="*/ 21 h 50"/>
              <a:gd name="T76" fmla="*/ 34 w 43"/>
              <a:gd name="T77" fmla="*/ 21 h 50"/>
              <a:gd name="T78" fmla="*/ 34 w 43"/>
              <a:gd name="T79" fmla="*/ 21 h 50"/>
              <a:gd name="T80" fmla="*/ 34 w 43"/>
              <a:gd name="T81" fmla="*/ 21 h 50"/>
              <a:gd name="T82" fmla="*/ 33 w 43"/>
              <a:gd name="T83" fmla="*/ 21 h 50"/>
              <a:gd name="T84" fmla="*/ 33 w 43"/>
              <a:gd name="T85" fmla="*/ 21 h 50"/>
              <a:gd name="T86" fmla="*/ 33 w 43"/>
              <a:gd name="T87" fmla="*/ 21 h 50"/>
              <a:gd name="T88" fmla="*/ 11 w 43"/>
              <a:gd name="T89" fmla="*/ 35 h 50"/>
              <a:gd name="T90" fmla="*/ 11 w 43"/>
              <a:gd name="T91" fmla="*/ 29 h 50"/>
              <a:gd name="T92" fmla="*/ 11 w 43"/>
              <a:gd name="T93" fmla="*/ 23 h 50"/>
              <a:gd name="T94" fmla="*/ 19 w 43"/>
              <a:gd name="T95" fmla="*/ 35 h 50"/>
              <a:gd name="T96" fmla="*/ 19 w 43"/>
              <a:gd name="T97" fmla="*/ 29 h 50"/>
              <a:gd name="T98" fmla="*/ 19 w 43"/>
              <a:gd name="T99" fmla="*/ 23 h 50"/>
              <a:gd name="T100" fmla="*/ 26 w 43"/>
              <a:gd name="T101" fmla="*/ 35 h 50"/>
              <a:gd name="T102" fmla="*/ 26 w 43"/>
              <a:gd name="T103" fmla="*/ 29 h 50"/>
              <a:gd name="T104" fmla="*/ 26 w 43"/>
              <a:gd name="T10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 h="50">
                <a:moveTo>
                  <a:pt x="43" y="14"/>
                </a:moveTo>
                <a:cubicBezTo>
                  <a:pt x="29" y="1"/>
                  <a:pt x="29" y="1"/>
                  <a:pt x="29" y="1"/>
                </a:cubicBezTo>
                <a:cubicBezTo>
                  <a:pt x="29" y="0"/>
                  <a:pt x="28" y="0"/>
                  <a:pt x="28" y="0"/>
                </a:cubicBezTo>
                <a:cubicBezTo>
                  <a:pt x="5" y="0"/>
                  <a:pt x="5" y="0"/>
                  <a:pt x="5" y="0"/>
                </a:cubicBezTo>
                <a:cubicBezTo>
                  <a:pt x="3" y="0"/>
                  <a:pt x="2" y="1"/>
                  <a:pt x="1" y="1"/>
                </a:cubicBezTo>
                <a:cubicBezTo>
                  <a:pt x="0" y="2"/>
                  <a:pt x="0" y="4"/>
                  <a:pt x="0" y="5"/>
                </a:cubicBezTo>
                <a:cubicBezTo>
                  <a:pt x="0" y="45"/>
                  <a:pt x="0" y="45"/>
                  <a:pt x="0" y="45"/>
                </a:cubicBezTo>
                <a:cubicBezTo>
                  <a:pt x="0" y="46"/>
                  <a:pt x="0" y="48"/>
                  <a:pt x="1" y="49"/>
                </a:cubicBezTo>
                <a:cubicBezTo>
                  <a:pt x="2" y="50"/>
                  <a:pt x="3" y="50"/>
                  <a:pt x="5" y="50"/>
                </a:cubicBezTo>
                <a:cubicBezTo>
                  <a:pt x="38" y="50"/>
                  <a:pt x="38" y="50"/>
                  <a:pt x="38" y="50"/>
                </a:cubicBezTo>
                <a:cubicBezTo>
                  <a:pt x="40" y="50"/>
                  <a:pt x="41" y="50"/>
                  <a:pt x="42" y="49"/>
                </a:cubicBezTo>
                <a:cubicBezTo>
                  <a:pt x="42" y="49"/>
                  <a:pt x="42" y="49"/>
                  <a:pt x="42" y="49"/>
                </a:cubicBezTo>
                <a:cubicBezTo>
                  <a:pt x="43" y="48"/>
                  <a:pt x="43" y="46"/>
                  <a:pt x="43" y="45"/>
                </a:cubicBezTo>
                <a:cubicBezTo>
                  <a:pt x="43" y="16"/>
                  <a:pt x="43" y="16"/>
                  <a:pt x="43" y="16"/>
                </a:cubicBezTo>
                <a:cubicBezTo>
                  <a:pt x="43" y="15"/>
                  <a:pt x="43" y="15"/>
                  <a:pt x="43" y="14"/>
                </a:cubicBezTo>
                <a:close/>
                <a:moveTo>
                  <a:pt x="29" y="6"/>
                </a:moveTo>
                <a:cubicBezTo>
                  <a:pt x="29" y="6"/>
                  <a:pt x="29" y="6"/>
                  <a:pt x="29" y="6"/>
                </a:cubicBezTo>
                <a:cubicBezTo>
                  <a:pt x="38" y="15"/>
                  <a:pt x="38" y="15"/>
                  <a:pt x="38" y="15"/>
                </a:cubicBezTo>
                <a:cubicBezTo>
                  <a:pt x="31" y="15"/>
                  <a:pt x="31" y="15"/>
                  <a:pt x="31" y="15"/>
                </a:cubicBezTo>
                <a:cubicBezTo>
                  <a:pt x="30" y="15"/>
                  <a:pt x="30" y="14"/>
                  <a:pt x="29" y="14"/>
                </a:cubicBezTo>
                <a:cubicBezTo>
                  <a:pt x="29" y="14"/>
                  <a:pt x="29" y="14"/>
                  <a:pt x="29" y="14"/>
                </a:cubicBezTo>
                <a:cubicBezTo>
                  <a:pt x="29" y="14"/>
                  <a:pt x="29" y="13"/>
                  <a:pt x="29" y="13"/>
                </a:cubicBezTo>
                <a:cubicBezTo>
                  <a:pt x="29" y="6"/>
                  <a:pt x="29" y="6"/>
                  <a:pt x="29" y="6"/>
                </a:cubicBezTo>
                <a:close/>
                <a:moveTo>
                  <a:pt x="40" y="45"/>
                </a:moveTo>
                <a:cubicBezTo>
                  <a:pt x="40" y="45"/>
                  <a:pt x="40" y="45"/>
                  <a:pt x="40" y="45"/>
                </a:cubicBezTo>
                <a:cubicBezTo>
                  <a:pt x="40" y="45"/>
                  <a:pt x="39" y="46"/>
                  <a:pt x="39" y="46"/>
                </a:cubicBezTo>
                <a:cubicBezTo>
                  <a:pt x="39" y="46"/>
                  <a:pt x="39" y="46"/>
                  <a:pt x="39" y="46"/>
                </a:cubicBezTo>
                <a:cubicBezTo>
                  <a:pt x="39" y="46"/>
                  <a:pt x="39" y="46"/>
                  <a:pt x="38" y="46"/>
                </a:cubicBezTo>
                <a:cubicBezTo>
                  <a:pt x="5" y="46"/>
                  <a:pt x="5" y="46"/>
                  <a:pt x="5" y="46"/>
                </a:cubicBezTo>
                <a:cubicBezTo>
                  <a:pt x="4" y="46"/>
                  <a:pt x="4" y="46"/>
                  <a:pt x="4" y="46"/>
                </a:cubicBezTo>
                <a:cubicBezTo>
                  <a:pt x="4" y="46"/>
                  <a:pt x="3" y="45"/>
                  <a:pt x="3" y="45"/>
                </a:cubicBezTo>
                <a:cubicBezTo>
                  <a:pt x="3" y="5"/>
                  <a:pt x="3" y="5"/>
                  <a:pt x="3" y="5"/>
                </a:cubicBezTo>
                <a:cubicBezTo>
                  <a:pt x="3" y="5"/>
                  <a:pt x="4" y="4"/>
                  <a:pt x="4" y="4"/>
                </a:cubicBezTo>
                <a:cubicBezTo>
                  <a:pt x="4" y="4"/>
                  <a:pt x="4" y="4"/>
                  <a:pt x="5" y="4"/>
                </a:cubicBezTo>
                <a:cubicBezTo>
                  <a:pt x="26" y="4"/>
                  <a:pt x="26" y="4"/>
                  <a:pt x="26" y="4"/>
                </a:cubicBezTo>
                <a:cubicBezTo>
                  <a:pt x="26" y="13"/>
                  <a:pt x="26" y="13"/>
                  <a:pt x="26" y="13"/>
                </a:cubicBezTo>
                <a:cubicBezTo>
                  <a:pt x="26" y="14"/>
                  <a:pt x="27" y="15"/>
                  <a:pt x="28" y="16"/>
                </a:cubicBezTo>
                <a:cubicBezTo>
                  <a:pt x="28" y="16"/>
                  <a:pt x="28" y="16"/>
                  <a:pt x="28" y="16"/>
                </a:cubicBezTo>
                <a:cubicBezTo>
                  <a:pt x="28" y="16"/>
                  <a:pt x="30" y="17"/>
                  <a:pt x="31" y="17"/>
                </a:cubicBezTo>
                <a:cubicBezTo>
                  <a:pt x="40" y="17"/>
                  <a:pt x="40" y="17"/>
                  <a:pt x="40" y="17"/>
                </a:cubicBezTo>
                <a:cubicBezTo>
                  <a:pt x="40" y="45"/>
                  <a:pt x="40" y="45"/>
                  <a:pt x="40" y="45"/>
                </a:cubicBezTo>
                <a:close/>
                <a:moveTo>
                  <a:pt x="10" y="21"/>
                </a:move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2"/>
                  <a:pt x="9" y="22"/>
                  <a:pt x="9" y="22"/>
                </a:cubicBezTo>
                <a:cubicBezTo>
                  <a:pt x="9" y="22"/>
                  <a:pt x="9" y="22"/>
                  <a:pt x="9" y="22"/>
                </a:cubicBezTo>
                <a:cubicBezTo>
                  <a:pt x="9" y="22"/>
                  <a:pt x="9" y="22"/>
                  <a:pt x="9" y="22"/>
                </a:cubicBezTo>
                <a:cubicBezTo>
                  <a:pt x="9" y="22"/>
                  <a:pt x="9" y="22"/>
                  <a:pt x="9" y="22"/>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3"/>
                  <a:pt x="34" y="33"/>
                  <a:pt x="34" y="33"/>
                </a:cubicBezTo>
                <a:cubicBezTo>
                  <a:pt x="34" y="33"/>
                  <a:pt x="34" y="33"/>
                  <a:pt x="34" y="33"/>
                </a:cubicBezTo>
                <a:cubicBezTo>
                  <a:pt x="34" y="33"/>
                  <a:pt x="34" y="33"/>
                  <a:pt x="34" y="33"/>
                </a:cubicBezTo>
                <a:cubicBezTo>
                  <a:pt x="34" y="28"/>
                  <a:pt x="34" y="28"/>
                  <a:pt x="34" y="28"/>
                </a:cubicBezTo>
                <a:cubicBezTo>
                  <a:pt x="34" y="28"/>
                  <a:pt x="34" y="28"/>
                  <a:pt x="34" y="28"/>
                </a:cubicBezTo>
                <a:cubicBezTo>
                  <a:pt x="34" y="27"/>
                  <a:pt x="34" y="27"/>
                  <a:pt x="34" y="27"/>
                </a:cubicBezTo>
                <a:cubicBezTo>
                  <a:pt x="34" y="22"/>
                  <a:pt x="34" y="22"/>
                  <a:pt x="34" y="22"/>
                </a:cubicBezTo>
                <a:cubicBezTo>
                  <a:pt x="34" y="22"/>
                  <a:pt x="34" y="22"/>
                  <a:pt x="34" y="22"/>
                </a:cubicBezTo>
                <a:cubicBezTo>
                  <a:pt x="34" y="22"/>
                  <a:pt x="34" y="22"/>
                  <a:pt x="34" y="22"/>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10" y="21"/>
                  <a:pt x="10" y="21"/>
                  <a:pt x="10" y="21"/>
                </a:cubicBezTo>
                <a:close/>
                <a:moveTo>
                  <a:pt x="17" y="38"/>
                </a:moveTo>
                <a:cubicBezTo>
                  <a:pt x="17" y="38"/>
                  <a:pt x="17" y="38"/>
                  <a:pt x="17" y="38"/>
                </a:cubicBezTo>
                <a:cubicBezTo>
                  <a:pt x="11" y="38"/>
                  <a:pt x="11" y="38"/>
                  <a:pt x="11" y="38"/>
                </a:cubicBezTo>
                <a:cubicBezTo>
                  <a:pt x="11" y="35"/>
                  <a:pt x="11" y="35"/>
                  <a:pt x="11" y="35"/>
                </a:cubicBezTo>
                <a:cubicBezTo>
                  <a:pt x="17" y="35"/>
                  <a:pt x="17" y="35"/>
                  <a:pt x="17" y="35"/>
                </a:cubicBezTo>
                <a:cubicBezTo>
                  <a:pt x="17" y="38"/>
                  <a:pt x="17" y="38"/>
                  <a:pt x="17" y="38"/>
                </a:cubicBezTo>
                <a:close/>
                <a:moveTo>
                  <a:pt x="17" y="32"/>
                </a:moveTo>
                <a:cubicBezTo>
                  <a:pt x="17" y="32"/>
                  <a:pt x="17" y="32"/>
                  <a:pt x="17" y="32"/>
                </a:cubicBezTo>
                <a:cubicBezTo>
                  <a:pt x="11" y="32"/>
                  <a:pt x="11" y="32"/>
                  <a:pt x="11" y="32"/>
                </a:cubicBezTo>
                <a:cubicBezTo>
                  <a:pt x="11" y="29"/>
                  <a:pt x="11" y="29"/>
                  <a:pt x="11" y="29"/>
                </a:cubicBezTo>
                <a:cubicBezTo>
                  <a:pt x="17" y="29"/>
                  <a:pt x="17" y="29"/>
                  <a:pt x="17" y="29"/>
                </a:cubicBezTo>
                <a:cubicBezTo>
                  <a:pt x="17" y="32"/>
                  <a:pt x="17" y="32"/>
                  <a:pt x="17" y="32"/>
                </a:cubicBezTo>
                <a:close/>
                <a:moveTo>
                  <a:pt x="17" y="26"/>
                </a:moveTo>
                <a:cubicBezTo>
                  <a:pt x="17" y="26"/>
                  <a:pt x="17" y="26"/>
                  <a:pt x="17" y="26"/>
                </a:cubicBezTo>
                <a:cubicBezTo>
                  <a:pt x="11" y="26"/>
                  <a:pt x="11" y="26"/>
                  <a:pt x="11" y="26"/>
                </a:cubicBezTo>
                <a:cubicBezTo>
                  <a:pt x="11" y="23"/>
                  <a:pt x="11" y="23"/>
                  <a:pt x="11" y="23"/>
                </a:cubicBezTo>
                <a:cubicBezTo>
                  <a:pt x="17" y="23"/>
                  <a:pt x="17" y="23"/>
                  <a:pt x="17" y="23"/>
                </a:cubicBezTo>
                <a:cubicBezTo>
                  <a:pt x="17" y="26"/>
                  <a:pt x="17" y="26"/>
                  <a:pt x="17" y="26"/>
                </a:cubicBezTo>
                <a:close/>
                <a:moveTo>
                  <a:pt x="24" y="38"/>
                </a:moveTo>
                <a:cubicBezTo>
                  <a:pt x="24" y="38"/>
                  <a:pt x="24" y="38"/>
                  <a:pt x="24" y="38"/>
                </a:cubicBezTo>
                <a:cubicBezTo>
                  <a:pt x="19" y="38"/>
                  <a:pt x="19" y="38"/>
                  <a:pt x="19" y="38"/>
                </a:cubicBezTo>
                <a:cubicBezTo>
                  <a:pt x="19" y="35"/>
                  <a:pt x="19" y="35"/>
                  <a:pt x="19" y="35"/>
                </a:cubicBezTo>
                <a:cubicBezTo>
                  <a:pt x="24" y="35"/>
                  <a:pt x="24" y="35"/>
                  <a:pt x="24" y="35"/>
                </a:cubicBezTo>
                <a:cubicBezTo>
                  <a:pt x="24" y="38"/>
                  <a:pt x="24" y="38"/>
                  <a:pt x="24" y="38"/>
                </a:cubicBezTo>
                <a:close/>
                <a:moveTo>
                  <a:pt x="24" y="32"/>
                </a:moveTo>
                <a:cubicBezTo>
                  <a:pt x="24" y="32"/>
                  <a:pt x="24" y="32"/>
                  <a:pt x="24" y="32"/>
                </a:cubicBezTo>
                <a:cubicBezTo>
                  <a:pt x="19" y="32"/>
                  <a:pt x="19" y="32"/>
                  <a:pt x="19" y="32"/>
                </a:cubicBezTo>
                <a:cubicBezTo>
                  <a:pt x="19" y="29"/>
                  <a:pt x="19" y="29"/>
                  <a:pt x="19" y="29"/>
                </a:cubicBezTo>
                <a:cubicBezTo>
                  <a:pt x="24" y="29"/>
                  <a:pt x="24" y="29"/>
                  <a:pt x="24" y="29"/>
                </a:cubicBezTo>
                <a:cubicBezTo>
                  <a:pt x="24" y="32"/>
                  <a:pt x="24" y="32"/>
                  <a:pt x="24" y="32"/>
                </a:cubicBezTo>
                <a:close/>
                <a:moveTo>
                  <a:pt x="24" y="26"/>
                </a:moveTo>
                <a:cubicBezTo>
                  <a:pt x="24" y="26"/>
                  <a:pt x="24" y="26"/>
                  <a:pt x="24" y="26"/>
                </a:cubicBezTo>
                <a:cubicBezTo>
                  <a:pt x="19" y="26"/>
                  <a:pt x="19" y="26"/>
                  <a:pt x="19" y="26"/>
                </a:cubicBezTo>
                <a:cubicBezTo>
                  <a:pt x="19" y="23"/>
                  <a:pt x="19" y="23"/>
                  <a:pt x="19" y="23"/>
                </a:cubicBezTo>
                <a:cubicBezTo>
                  <a:pt x="24" y="23"/>
                  <a:pt x="24" y="23"/>
                  <a:pt x="24" y="23"/>
                </a:cubicBezTo>
                <a:cubicBezTo>
                  <a:pt x="24" y="26"/>
                  <a:pt x="24" y="26"/>
                  <a:pt x="24" y="26"/>
                </a:cubicBezTo>
                <a:close/>
                <a:moveTo>
                  <a:pt x="32" y="38"/>
                </a:moveTo>
                <a:cubicBezTo>
                  <a:pt x="32" y="38"/>
                  <a:pt x="32" y="38"/>
                  <a:pt x="32" y="38"/>
                </a:cubicBezTo>
                <a:cubicBezTo>
                  <a:pt x="26" y="38"/>
                  <a:pt x="26" y="38"/>
                  <a:pt x="26" y="38"/>
                </a:cubicBezTo>
                <a:cubicBezTo>
                  <a:pt x="26" y="35"/>
                  <a:pt x="26" y="35"/>
                  <a:pt x="26" y="35"/>
                </a:cubicBezTo>
                <a:cubicBezTo>
                  <a:pt x="32" y="35"/>
                  <a:pt x="32" y="35"/>
                  <a:pt x="32" y="35"/>
                </a:cubicBezTo>
                <a:cubicBezTo>
                  <a:pt x="32" y="38"/>
                  <a:pt x="32" y="38"/>
                  <a:pt x="32" y="38"/>
                </a:cubicBezTo>
                <a:close/>
                <a:moveTo>
                  <a:pt x="32" y="32"/>
                </a:moveTo>
                <a:cubicBezTo>
                  <a:pt x="32" y="32"/>
                  <a:pt x="32" y="32"/>
                  <a:pt x="32" y="32"/>
                </a:cubicBezTo>
                <a:cubicBezTo>
                  <a:pt x="26" y="32"/>
                  <a:pt x="26" y="32"/>
                  <a:pt x="26" y="32"/>
                </a:cubicBezTo>
                <a:cubicBezTo>
                  <a:pt x="26" y="29"/>
                  <a:pt x="26" y="29"/>
                  <a:pt x="26" y="29"/>
                </a:cubicBezTo>
                <a:cubicBezTo>
                  <a:pt x="32" y="29"/>
                  <a:pt x="32" y="29"/>
                  <a:pt x="32" y="29"/>
                </a:cubicBezTo>
                <a:cubicBezTo>
                  <a:pt x="32" y="32"/>
                  <a:pt x="32" y="32"/>
                  <a:pt x="32" y="32"/>
                </a:cubicBezTo>
                <a:close/>
                <a:moveTo>
                  <a:pt x="32" y="26"/>
                </a:moveTo>
                <a:cubicBezTo>
                  <a:pt x="32" y="26"/>
                  <a:pt x="32" y="26"/>
                  <a:pt x="32" y="26"/>
                </a:cubicBezTo>
                <a:cubicBezTo>
                  <a:pt x="26" y="26"/>
                  <a:pt x="26" y="26"/>
                  <a:pt x="26" y="26"/>
                </a:cubicBezTo>
                <a:cubicBezTo>
                  <a:pt x="26" y="23"/>
                  <a:pt x="26" y="23"/>
                  <a:pt x="26" y="23"/>
                </a:cubicBezTo>
                <a:cubicBezTo>
                  <a:pt x="32" y="23"/>
                  <a:pt x="32" y="23"/>
                  <a:pt x="32" y="23"/>
                </a:cubicBezTo>
                <a:cubicBezTo>
                  <a:pt x="32" y="26"/>
                  <a:pt x="32" y="26"/>
                  <a:pt x="32"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3" name="Freeform 151"/>
          <p:cNvSpPr>
            <a:spLocks noEditPoints="1"/>
          </p:cNvSpPr>
          <p:nvPr/>
        </p:nvSpPr>
        <p:spPr bwMode="auto">
          <a:xfrm>
            <a:off x="6057900" y="1812925"/>
            <a:ext cx="146050" cy="146050"/>
          </a:xfrm>
          <a:custGeom>
            <a:avLst/>
            <a:gdLst>
              <a:gd name="T0" fmla="*/ 44 w 46"/>
              <a:gd name="T1" fmla="*/ 10 h 46"/>
              <a:gd name="T2" fmla="*/ 31 w 46"/>
              <a:gd name="T3" fmla="*/ 0 h 46"/>
              <a:gd name="T4" fmla="*/ 31 w 46"/>
              <a:gd name="T5" fmla="*/ 0 h 46"/>
              <a:gd name="T6" fmla="*/ 0 w 46"/>
              <a:gd name="T7" fmla="*/ 27 h 46"/>
              <a:gd name="T8" fmla="*/ 0 w 46"/>
              <a:gd name="T9" fmla="*/ 27 h 46"/>
              <a:gd name="T10" fmla="*/ 0 w 46"/>
              <a:gd name="T11" fmla="*/ 28 h 46"/>
              <a:gd name="T12" fmla="*/ 0 w 46"/>
              <a:gd name="T13" fmla="*/ 28 h 46"/>
              <a:gd name="T14" fmla="*/ 0 w 46"/>
              <a:gd name="T15" fmla="*/ 28 h 46"/>
              <a:gd name="T16" fmla="*/ 0 w 46"/>
              <a:gd name="T17" fmla="*/ 28 h 46"/>
              <a:gd name="T18" fmla="*/ 0 w 46"/>
              <a:gd name="T19" fmla="*/ 28 h 46"/>
              <a:gd name="T20" fmla="*/ 0 w 46"/>
              <a:gd name="T21" fmla="*/ 28 h 46"/>
              <a:gd name="T22" fmla="*/ 0 w 46"/>
              <a:gd name="T23" fmla="*/ 28 h 46"/>
              <a:gd name="T24" fmla="*/ 0 w 46"/>
              <a:gd name="T25" fmla="*/ 28 h 46"/>
              <a:gd name="T26" fmla="*/ 0 w 46"/>
              <a:gd name="T27" fmla="*/ 28 h 46"/>
              <a:gd name="T28" fmla="*/ 0 w 46"/>
              <a:gd name="T29" fmla="*/ 28 h 46"/>
              <a:gd name="T30" fmla="*/ 0 w 46"/>
              <a:gd name="T31" fmla="*/ 28 h 46"/>
              <a:gd name="T32" fmla="*/ 0 w 46"/>
              <a:gd name="T33" fmla="*/ 28 h 46"/>
              <a:gd name="T34" fmla="*/ 0 w 46"/>
              <a:gd name="T35" fmla="*/ 28 h 46"/>
              <a:gd name="T36" fmla="*/ 0 w 46"/>
              <a:gd name="T37" fmla="*/ 28 h 46"/>
              <a:gd name="T38" fmla="*/ 0 w 46"/>
              <a:gd name="T39" fmla="*/ 28 h 46"/>
              <a:gd name="T40" fmla="*/ 0 w 46"/>
              <a:gd name="T41" fmla="*/ 28 h 46"/>
              <a:gd name="T42" fmla="*/ 0 w 46"/>
              <a:gd name="T43" fmla="*/ 29 h 46"/>
              <a:gd name="T44" fmla="*/ 0 w 46"/>
              <a:gd name="T45" fmla="*/ 29 h 46"/>
              <a:gd name="T46" fmla="*/ 0 w 46"/>
              <a:gd name="T47" fmla="*/ 29 h 46"/>
              <a:gd name="T48" fmla="*/ 2 w 46"/>
              <a:gd name="T49" fmla="*/ 46 h 46"/>
              <a:gd name="T50" fmla="*/ 17 w 46"/>
              <a:gd name="T51" fmla="*/ 46 h 46"/>
              <a:gd name="T52" fmla="*/ 17 w 46"/>
              <a:gd name="T53" fmla="*/ 46 h 46"/>
              <a:gd name="T54" fmla="*/ 17 w 46"/>
              <a:gd name="T55" fmla="*/ 46 h 46"/>
              <a:gd name="T56" fmla="*/ 17 w 46"/>
              <a:gd name="T57" fmla="*/ 46 h 46"/>
              <a:gd name="T58" fmla="*/ 18 w 46"/>
              <a:gd name="T59" fmla="*/ 46 h 46"/>
              <a:gd name="T60" fmla="*/ 18 w 46"/>
              <a:gd name="T61" fmla="*/ 46 h 46"/>
              <a:gd name="T62" fmla="*/ 18 w 46"/>
              <a:gd name="T63" fmla="*/ 46 h 46"/>
              <a:gd name="T64" fmla="*/ 18 w 46"/>
              <a:gd name="T65" fmla="*/ 46 h 46"/>
              <a:gd name="T66" fmla="*/ 18 w 46"/>
              <a:gd name="T67" fmla="*/ 46 h 46"/>
              <a:gd name="T68" fmla="*/ 18 w 46"/>
              <a:gd name="T69" fmla="*/ 46 h 46"/>
              <a:gd name="T70" fmla="*/ 18 w 46"/>
              <a:gd name="T71" fmla="*/ 46 h 46"/>
              <a:gd name="T72" fmla="*/ 18 w 46"/>
              <a:gd name="T73" fmla="*/ 46 h 46"/>
              <a:gd name="T74" fmla="*/ 18 w 46"/>
              <a:gd name="T75" fmla="*/ 46 h 46"/>
              <a:gd name="T76" fmla="*/ 46 w 46"/>
              <a:gd name="T77" fmla="*/ 15 h 46"/>
              <a:gd name="T78" fmla="*/ 22 w 46"/>
              <a:gd name="T79" fmla="*/ 11 h 46"/>
              <a:gd name="T80" fmla="*/ 25 w 46"/>
              <a:gd name="T81" fmla="*/ 13 h 46"/>
              <a:gd name="T82" fmla="*/ 4 w 46"/>
              <a:gd name="T83" fmla="*/ 29 h 46"/>
              <a:gd name="T84" fmla="*/ 4 w 46"/>
              <a:gd name="T85" fmla="*/ 42 h 46"/>
              <a:gd name="T86" fmla="*/ 4 w 46"/>
              <a:gd name="T87" fmla="*/ 33 h 46"/>
              <a:gd name="T88" fmla="*/ 4 w 46"/>
              <a:gd name="T89" fmla="*/ 42 h 46"/>
              <a:gd name="T90" fmla="*/ 8 w 46"/>
              <a:gd name="T91" fmla="*/ 33 h 46"/>
              <a:gd name="T92" fmla="*/ 31 w 46"/>
              <a:gd name="T93" fmla="*/ 19 h 46"/>
              <a:gd name="T94" fmla="*/ 8 w 46"/>
              <a:gd name="T95" fmla="*/ 33 h 46"/>
              <a:gd name="T96" fmla="*/ 17 w 46"/>
              <a:gd name="T97" fmla="*/ 41 h 46"/>
              <a:gd name="T98" fmla="*/ 33 w 46"/>
              <a:gd name="T99" fmla="*/ 21 h 46"/>
              <a:gd name="T100" fmla="*/ 17 w 46"/>
              <a:gd name="T101" fmla="*/ 41 h 46"/>
              <a:gd name="T102" fmla="*/ 42 w 46"/>
              <a:gd name="T103" fmla="*/ 15 h 46"/>
              <a:gd name="T104" fmla="*/ 41 w 46"/>
              <a:gd name="T105" fmla="*/ 17 h 46"/>
              <a:gd name="T106" fmla="*/ 25 w 46"/>
              <a:gd name="T107" fmla="*/ 8 h 46"/>
              <a:gd name="T108" fmla="*/ 28 w 46"/>
              <a:gd name="T109" fmla="*/ 5 h 46"/>
              <a:gd name="T110" fmla="*/ 31 w 46"/>
              <a:gd name="T111" fmla="*/ 4 h 46"/>
              <a:gd name="T112" fmla="*/ 41 w 46"/>
              <a:gd name="T113"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6" h="46">
                <a:moveTo>
                  <a:pt x="46" y="15"/>
                </a:moveTo>
                <a:cubicBezTo>
                  <a:pt x="46" y="13"/>
                  <a:pt x="45" y="11"/>
                  <a:pt x="44" y="10"/>
                </a:cubicBezTo>
                <a:cubicBezTo>
                  <a:pt x="36" y="2"/>
                  <a:pt x="36" y="2"/>
                  <a:pt x="36" y="2"/>
                </a:cubicBezTo>
                <a:cubicBezTo>
                  <a:pt x="34" y="1"/>
                  <a:pt x="33" y="0"/>
                  <a:pt x="31" y="0"/>
                </a:cubicBezTo>
                <a:cubicBezTo>
                  <a:pt x="31" y="0"/>
                  <a:pt x="31" y="0"/>
                  <a:pt x="31" y="0"/>
                </a:cubicBezTo>
                <a:cubicBezTo>
                  <a:pt x="31" y="0"/>
                  <a:pt x="31" y="0"/>
                  <a:pt x="31" y="0"/>
                </a:cubicBezTo>
                <a:cubicBezTo>
                  <a:pt x="29" y="0"/>
                  <a:pt x="27" y="1"/>
                  <a:pt x="26" y="2"/>
                </a:cubicBezTo>
                <a:cubicBezTo>
                  <a:pt x="0" y="27"/>
                  <a:pt x="0" y="27"/>
                  <a:pt x="0" y="27"/>
                </a:cubicBezTo>
                <a:cubicBezTo>
                  <a:pt x="0" y="27"/>
                  <a:pt x="0" y="27"/>
                  <a:pt x="0" y="27"/>
                </a:cubicBezTo>
                <a:cubicBezTo>
                  <a:pt x="0" y="27"/>
                  <a:pt x="0" y="27"/>
                  <a:pt x="0" y="27"/>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9"/>
                  <a:pt x="0" y="29"/>
                  <a:pt x="0" y="29"/>
                </a:cubicBezTo>
                <a:cubicBezTo>
                  <a:pt x="0" y="29"/>
                  <a:pt x="0" y="29"/>
                  <a:pt x="0" y="29"/>
                </a:cubicBezTo>
                <a:cubicBezTo>
                  <a:pt x="0" y="29"/>
                  <a:pt x="0" y="29"/>
                  <a:pt x="0" y="29"/>
                </a:cubicBezTo>
                <a:cubicBezTo>
                  <a:pt x="0" y="29"/>
                  <a:pt x="0" y="29"/>
                  <a:pt x="0" y="29"/>
                </a:cubicBezTo>
                <a:cubicBezTo>
                  <a:pt x="0" y="29"/>
                  <a:pt x="0" y="29"/>
                  <a:pt x="0" y="29"/>
                </a:cubicBezTo>
                <a:cubicBezTo>
                  <a:pt x="0" y="44"/>
                  <a:pt x="0" y="44"/>
                  <a:pt x="0" y="44"/>
                </a:cubicBezTo>
                <a:cubicBezTo>
                  <a:pt x="0" y="45"/>
                  <a:pt x="1" y="46"/>
                  <a:pt x="2" y="46"/>
                </a:cubicBezTo>
                <a:cubicBezTo>
                  <a:pt x="17" y="46"/>
                  <a:pt x="17" y="46"/>
                  <a:pt x="17" y="46"/>
                </a:cubicBezTo>
                <a:cubicBezTo>
                  <a:pt x="17" y="46"/>
                  <a:pt x="17" y="46"/>
                  <a:pt x="17" y="46"/>
                </a:cubicBezTo>
                <a:cubicBezTo>
                  <a:pt x="17" y="46"/>
                  <a:pt x="17" y="46"/>
                  <a:pt x="17" y="46"/>
                </a:cubicBezTo>
                <a:cubicBezTo>
                  <a:pt x="17" y="46"/>
                  <a:pt x="17" y="46"/>
                  <a:pt x="17" y="46"/>
                </a:cubicBezTo>
                <a:cubicBezTo>
                  <a:pt x="17" y="46"/>
                  <a:pt x="17" y="46"/>
                  <a:pt x="17" y="46"/>
                </a:cubicBezTo>
                <a:cubicBezTo>
                  <a:pt x="17" y="46"/>
                  <a:pt x="17" y="46"/>
                  <a:pt x="17" y="46"/>
                </a:cubicBezTo>
                <a:cubicBezTo>
                  <a:pt x="17" y="46"/>
                  <a:pt x="17" y="46"/>
                  <a:pt x="17"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44" y="20"/>
                  <a:pt x="44" y="20"/>
                  <a:pt x="44" y="20"/>
                </a:cubicBezTo>
                <a:cubicBezTo>
                  <a:pt x="45" y="19"/>
                  <a:pt x="46" y="17"/>
                  <a:pt x="46" y="15"/>
                </a:cubicBezTo>
                <a:cubicBezTo>
                  <a:pt x="46" y="15"/>
                  <a:pt x="46" y="15"/>
                  <a:pt x="46" y="15"/>
                </a:cubicBezTo>
                <a:close/>
                <a:moveTo>
                  <a:pt x="22" y="11"/>
                </a:moveTo>
                <a:cubicBezTo>
                  <a:pt x="22" y="11"/>
                  <a:pt x="22" y="11"/>
                  <a:pt x="22" y="11"/>
                </a:cubicBezTo>
                <a:cubicBezTo>
                  <a:pt x="25" y="13"/>
                  <a:pt x="25" y="13"/>
                  <a:pt x="25" y="13"/>
                </a:cubicBezTo>
                <a:cubicBezTo>
                  <a:pt x="7" y="31"/>
                  <a:pt x="7" y="31"/>
                  <a:pt x="7" y="31"/>
                </a:cubicBezTo>
                <a:cubicBezTo>
                  <a:pt x="4" y="29"/>
                  <a:pt x="4" y="29"/>
                  <a:pt x="4" y="29"/>
                </a:cubicBezTo>
                <a:cubicBezTo>
                  <a:pt x="22" y="11"/>
                  <a:pt x="22" y="11"/>
                  <a:pt x="22" y="11"/>
                </a:cubicBezTo>
                <a:close/>
                <a:moveTo>
                  <a:pt x="4" y="42"/>
                </a:moveTo>
                <a:cubicBezTo>
                  <a:pt x="4" y="42"/>
                  <a:pt x="4" y="42"/>
                  <a:pt x="4" y="42"/>
                </a:cubicBezTo>
                <a:cubicBezTo>
                  <a:pt x="4" y="33"/>
                  <a:pt x="4" y="33"/>
                  <a:pt x="4" y="33"/>
                </a:cubicBezTo>
                <a:cubicBezTo>
                  <a:pt x="12" y="42"/>
                  <a:pt x="12" y="42"/>
                  <a:pt x="12" y="42"/>
                </a:cubicBezTo>
                <a:cubicBezTo>
                  <a:pt x="4" y="42"/>
                  <a:pt x="4" y="42"/>
                  <a:pt x="4" y="42"/>
                </a:cubicBezTo>
                <a:close/>
                <a:moveTo>
                  <a:pt x="8" y="33"/>
                </a:moveTo>
                <a:cubicBezTo>
                  <a:pt x="8" y="33"/>
                  <a:pt x="8" y="33"/>
                  <a:pt x="8" y="33"/>
                </a:cubicBezTo>
                <a:cubicBezTo>
                  <a:pt x="26" y="15"/>
                  <a:pt x="26" y="15"/>
                  <a:pt x="26" y="15"/>
                </a:cubicBezTo>
                <a:cubicBezTo>
                  <a:pt x="31" y="19"/>
                  <a:pt x="31" y="19"/>
                  <a:pt x="31" y="19"/>
                </a:cubicBezTo>
                <a:cubicBezTo>
                  <a:pt x="13" y="38"/>
                  <a:pt x="13" y="38"/>
                  <a:pt x="13" y="38"/>
                </a:cubicBezTo>
                <a:cubicBezTo>
                  <a:pt x="8" y="33"/>
                  <a:pt x="8" y="33"/>
                  <a:pt x="8" y="33"/>
                </a:cubicBezTo>
                <a:close/>
                <a:moveTo>
                  <a:pt x="17" y="41"/>
                </a:moveTo>
                <a:cubicBezTo>
                  <a:pt x="17" y="41"/>
                  <a:pt x="17" y="41"/>
                  <a:pt x="17" y="41"/>
                </a:cubicBezTo>
                <a:cubicBezTo>
                  <a:pt x="15" y="39"/>
                  <a:pt x="15" y="39"/>
                  <a:pt x="15" y="39"/>
                </a:cubicBezTo>
                <a:cubicBezTo>
                  <a:pt x="33" y="21"/>
                  <a:pt x="33" y="21"/>
                  <a:pt x="33" y="21"/>
                </a:cubicBezTo>
                <a:cubicBezTo>
                  <a:pt x="35" y="23"/>
                  <a:pt x="35" y="23"/>
                  <a:pt x="35" y="23"/>
                </a:cubicBezTo>
                <a:cubicBezTo>
                  <a:pt x="17" y="41"/>
                  <a:pt x="17" y="41"/>
                  <a:pt x="17" y="41"/>
                </a:cubicBezTo>
                <a:close/>
                <a:moveTo>
                  <a:pt x="42" y="15"/>
                </a:moveTo>
                <a:cubicBezTo>
                  <a:pt x="42" y="15"/>
                  <a:pt x="42" y="15"/>
                  <a:pt x="42" y="15"/>
                </a:cubicBezTo>
                <a:cubicBezTo>
                  <a:pt x="42" y="15"/>
                  <a:pt x="42" y="15"/>
                  <a:pt x="42" y="15"/>
                </a:cubicBezTo>
                <a:cubicBezTo>
                  <a:pt x="42" y="16"/>
                  <a:pt x="42" y="17"/>
                  <a:pt x="41" y="17"/>
                </a:cubicBezTo>
                <a:cubicBezTo>
                  <a:pt x="38" y="21"/>
                  <a:pt x="38" y="21"/>
                  <a:pt x="38" y="21"/>
                </a:cubicBezTo>
                <a:cubicBezTo>
                  <a:pt x="25" y="8"/>
                  <a:pt x="25" y="8"/>
                  <a:pt x="25" y="8"/>
                </a:cubicBezTo>
                <a:cubicBezTo>
                  <a:pt x="27" y="6"/>
                  <a:pt x="27" y="6"/>
                  <a:pt x="27" y="6"/>
                </a:cubicBezTo>
                <a:cubicBezTo>
                  <a:pt x="28" y="5"/>
                  <a:pt x="28" y="5"/>
                  <a:pt x="28" y="5"/>
                </a:cubicBezTo>
                <a:cubicBezTo>
                  <a:pt x="29" y="4"/>
                  <a:pt x="30" y="4"/>
                  <a:pt x="31" y="4"/>
                </a:cubicBezTo>
                <a:cubicBezTo>
                  <a:pt x="31" y="4"/>
                  <a:pt x="31" y="4"/>
                  <a:pt x="31" y="4"/>
                </a:cubicBezTo>
                <a:cubicBezTo>
                  <a:pt x="32" y="4"/>
                  <a:pt x="32" y="4"/>
                  <a:pt x="33" y="5"/>
                </a:cubicBezTo>
                <a:cubicBezTo>
                  <a:pt x="41" y="13"/>
                  <a:pt x="41" y="13"/>
                  <a:pt x="41" y="13"/>
                </a:cubicBezTo>
                <a:cubicBezTo>
                  <a:pt x="42" y="13"/>
                  <a:pt x="42" y="14"/>
                  <a:pt x="42"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4" name="Freeform 152"/>
          <p:cNvSpPr>
            <a:spLocks noEditPoints="1"/>
          </p:cNvSpPr>
          <p:nvPr/>
        </p:nvSpPr>
        <p:spPr bwMode="auto">
          <a:xfrm>
            <a:off x="6875463" y="2122488"/>
            <a:ext cx="160337" cy="158750"/>
          </a:xfrm>
          <a:custGeom>
            <a:avLst/>
            <a:gdLst>
              <a:gd name="T0" fmla="*/ 32 w 50"/>
              <a:gd name="T1" fmla="*/ 19 h 50"/>
              <a:gd name="T2" fmla="*/ 27 w 50"/>
              <a:gd name="T3" fmla="*/ 24 h 50"/>
              <a:gd name="T4" fmla="*/ 29 w 50"/>
              <a:gd name="T5" fmla="*/ 21 h 50"/>
              <a:gd name="T6" fmla="*/ 29 w 50"/>
              <a:gd name="T7" fmla="*/ 22 h 50"/>
              <a:gd name="T8" fmla="*/ 21 w 50"/>
              <a:gd name="T9" fmla="*/ 25 h 50"/>
              <a:gd name="T10" fmla="*/ 18 w 50"/>
              <a:gd name="T11" fmla="*/ 19 h 50"/>
              <a:gd name="T12" fmla="*/ 20 w 50"/>
              <a:gd name="T13" fmla="*/ 21 h 50"/>
              <a:gd name="T14" fmla="*/ 21 w 50"/>
              <a:gd name="T15" fmla="*/ 22 h 50"/>
              <a:gd name="T16" fmla="*/ 48 w 50"/>
              <a:gd name="T17" fmla="*/ 0 h 50"/>
              <a:gd name="T18" fmla="*/ 2 w 50"/>
              <a:gd name="T19" fmla="*/ 50 h 50"/>
              <a:gd name="T20" fmla="*/ 46 w 50"/>
              <a:gd name="T21" fmla="*/ 46 h 50"/>
              <a:gd name="T22" fmla="*/ 46 w 50"/>
              <a:gd name="T23" fmla="*/ 46 h 50"/>
              <a:gd name="T24" fmla="*/ 8 w 50"/>
              <a:gd name="T25" fmla="*/ 4 h 50"/>
              <a:gd name="T26" fmla="*/ 18 w 50"/>
              <a:gd name="T27" fmla="*/ 4 h 50"/>
              <a:gd name="T28" fmla="*/ 28 w 50"/>
              <a:gd name="T29" fmla="*/ 4 h 50"/>
              <a:gd name="T30" fmla="*/ 39 w 50"/>
              <a:gd name="T31" fmla="*/ 4 h 50"/>
              <a:gd name="T32" fmla="*/ 46 w 50"/>
              <a:gd name="T33" fmla="*/ 4 h 50"/>
              <a:gd name="T34" fmla="*/ 41 w 50"/>
              <a:gd name="T35" fmla="*/ 24 h 50"/>
              <a:gd name="T36" fmla="*/ 36 w 50"/>
              <a:gd name="T37" fmla="*/ 19 h 50"/>
              <a:gd name="T38" fmla="*/ 38 w 50"/>
              <a:gd name="T39" fmla="*/ 21 h 50"/>
              <a:gd name="T40" fmla="*/ 39 w 50"/>
              <a:gd name="T41" fmla="*/ 22 h 50"/>
              <a:gd name="T42" fmla="*/ 36 w 50"/>
              <a:gd name="T43" fmla="*/ 33 h 50"/>
              <a:gd name="T44" fmla="*/ 41 w 50"/>
              <a:gd name="T45" fmla="*/ 28 h 50"/>
              <a:gd name="T46" fmla="*/ 36 w 50"/>
              <a:gd name="T47" fmla="*/ 33 h 50"/>
              <a:gd name="T48" fmla="*/ 38 w 50"/>
              <a:gd name="T49" fmla="*/ 30 h 50"/>
              <a:gd name="T50" fmla="*/ 38 w 50"/>
              <a:gd name="T51" fmla="*/ 31 h 50"/>
              <a:gd name="T52" fmla="*/ 18 w 50"/>
              <a:gd name="T53" fmla="*/ 42 h 50"/>
              <a:gd name="T54" fmla="*/ 23 w 50"/>
              <a:gd name="T55" fmla="*/ 37 h 50"/>
              <a:gd name="T56" fmla="*/ 20 w 50"/>
              <a:gd name="T57" fmla="*/ 39 h 50"/>
              <a:gd name="T58" fmla="*/ 22 w 50"/>
              <a:gd name="T59" fmla="*/ 39 h 50"/>
              <a:gd name="T60" fmla="*/ 20 w 50"/>
              <a:gd name="T61" fmla="*/ 39 h 50"/>
              <a:gd name="T62" fmla="*/ 14 w 50"/>
              <a:gd name="T63" fmla="*/ 33 h 50"/>
              <a:gd name="T64" fmla="*/ 8 w 50"/>
              <a:gd name="T65" fmla="*/ 31 h 50"/>
              <a:gd name="T66" fmla="*/ 12 w 50"/>
              <a:gd name="T67" fmla="*/ 30 h 50"/>
              <a:gd name="T68" fmla="*/ 12 w 50"/>
              <a:gd name="T69" fmla="*/ 31 h 50"/>
              <a:gd name="T70" fmla="*/ 9 w 50"/>
              <a:gd name="T71" fmla="*/ 42 h 50"/>
              <a:gd name="T72" fmla="*/ 14 w 50"/>
              <a:gd name="T73" fmla="*/ 37 h 50"/>
              <a:gd name="T74" fmla="*/ 11 w 50"/>
              <a:gd name="T75" fmla="*/ 39 h 50"/>
              <a:gd name="T76" fmla="*/ 13 w 50"/>
              <a:gd name="T77" fmla="*/ 39 h 50"/>
              <a:gd name="T78" fmla="*/ 11 w 50"/>
              <a:gd name="T79" fmla="*/ 39 h 50"/>
              <a:gd name="T80" fmla="*/ 32 w 50"/>
              <a:gd name="T81" fmla="*/ 33 h 50"/>
              <a:gd name="T82" fmla="*/ 27 w 50"/>
              <a:gd name="T83" fmla="*/ 28 h 50"/>
              <a:gd name="T84" fmla="*/ 29 w 50"/>
              <a:gd name="T85" fmla="*/ 30 h 50"/>
              <a:gd name="T86" fmla="*/ 30 w 50"/>
              <a:gd name="T87" fmla="*/ 31 h 50"/>
              <a:gd name="T88" fmla="*/ 28 w 50"/>
              <a:gd name="T89" fmla="*/ 31 h 50"/>
              <a:gd name="T90" fmla="*/ 32 w 50"/>
              <a:gd name="T91" fmla="*/ 42 h 50"/>
              <a:gd name="T92" fmla="*/ 27 w 50"/>
              <a:gd name="T93" fmla="*/ 37 h 50"/>
              <a:gd name="T94" fmla="*/ 29 w 50"/>
              <a:gd name="T95" fmla="*/ 39 h 50"/>
              <a:gd name="T96" fmla="*/ 30 w 50"/>
              <a:gd name="T97" fmla="*/ 40 h 50"/>
              <a:gd name="T98" fmla="*/ 29 w 50"/>
              <a:gd name="T99" fmla="*/ 39 h 50"/>
              <a:gd name="T100" fmla="*/ 24 w 50"/>
              <a:gd name="T101" fmla="*/ 31 h 50"/>
              <a:gd name="T102" fmla="*/ 18 w 50"/>
              <a:gd name="T103" fmla="*/ 33 h 50"/>
              <a:gd name="T104" fmla="*/ 21 w 50"/>
              <a:gd name="T105" fmla="*/ 30 h 50"/>
              <a:gd name="T106" fmla="*/ 20 w 50"/>
              <a:gd name="T10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0">
                <a:moveTo>
                  <a:pt x="27" y="24"/>
                </a:moveTo>
                <a:cubicBezTo>
                  <a:pt x="28" y="25"/>
                  <a:pt x="29" y="25"/>
                  <a:pt x="29" y="25"/>
                </a:cubicBezTo>
                <a:cubicBezTo>
                  <a:pt x="30" y="25"/>
                  <a:pt x="31" y="25"/>
                  <a:pt x="32" y="24"/>
                </a:cubicBezTo>
                <a:cubicBezTo>
                  <a:pt x="32" y="24"/>
                  <a:pt x="33" y="23"/>
                  <a:pt x="33" y="22"/>
                </a:cubicBezTo>
                <a:cubicBezTo>
                  <a:pt x="33" y="21"/>
                  <a:pt x="32" y="20"/>
                  <a:pt x="32" y="19"/>
                </a:cubicBezTo>
                <a:cubicBezTo>
                  <a:pt x="31" y="19"/>
                  <a:pt x="30" y="19"/>
                  <a:pt x="29" y="19"/>
                </a:cubicBezTo>
                <a:cubicBezTo>
                  <a:pt x="29" y="19"/>
                  <a:pt x="28" y="19"/>
                  <a:pt x="27" y="19"/>
                </a:cubicBezTo>
                <a:cubicBezTo>
                  <a:pt x="27" y="19"/>
                  <a:pt x="27" y="19"/>
                  <a:pt x="27" y="19"/>
                </a:cubicBezTo>
                <a:cubicBezTo>
                  <a:pt x="27" y="20"/>
                  <a:pt x="26" y="21"/>
                  <a:pt x="26" y="22"/>
                </a:cubicBezTo>
                <a:cubicBezTo>
                  <a:pt x="26" y="23"/>
                  <a:pt x="27" y="24"/>
                  <a:pt x="27" y="24"/>
                </a:cubicBezTo>
                <a:cubicBezTo>
                  <a:pt x="27" y="24"/>
                  <a:pt x="27" y="24"/>
                  <a:pt x="27" y="24"/>
                </a:cubicBezTo>
                <a:close/>
                <a:moveTo>
                  <a:pt x="29" y="21"/>
                </a:moveTo>
                <a:cubicBezTo>
                  <a:pt x="29" y="21"/>
                  <a:pt x="29" y="21"/>
                  <a:pt x="29" y="21"/>
                </a:cubicBezTo>
                <a:cubicBezTo>
                  <a:pt x="29" y="21"/>
                  <a:pt x="29" y="21"/>
                  <a:pt x="29" y="21"/>
                </a:cubicBezTo>
                <a:cubicBezTo>
                  <a:pt x="29" y="21"/>
                  <a:pt x="29" y="21"/>
                  <a:pt x="29" y="21"/>
                </a:cubicBezTo>
                <a:cubicBezTo>
                  <a:pt x="30" y="21"/>
                  <a:pt x="30" y="21"/>
                  <a:pt x="30" y="21"/>
                </a:cubicBezTo>
                <a:cubicBezTo>
                  <a:pt x="30" y="21"/>
                  <a:pt x="30" y="22"/>
                  <a:pt x="30" y="22"/>
                </a:cubicBezTo>
                <a:cubicBezTo>
                  <a:pt x="30" y="22"/>
                  <a:pt x="30" y="22"/>
                  <a:pt x="30" y="22"/>
                </a:cubicBezTo>
                <a:cubicBezTo>
                  <a:pt x="30" y="23"/>
                  <a:pt x="30" y="23"/>
                  <a:pt x="29" y="23"/>
                </a:cubicBezTo>
                <a:cubicBezTo>
                  <a:pt x="29" y="23"/>
                  <a:pt x="29" y="23"/>
                  <a:pt x="29" y="22"/>
                </a:cubicBezTo>
                <a:cubicBezTo>
                  <a:pt x="29" y="22"/>
                  <a:pt x="28" y="22"/>
                  <a:pt x="28" y="22"/>
                </a:cubicBezTo>
                <a:cubicBezTo>
                  <a:pt x="28" y="22"/>
                  <a:pt x="29" y="21"/>
                  <a:pt x="29" y="21"/>
                </a:cubicBezTo>
                <a:close/>
                <a:moveTo>
                  <a:pt x="18" y="24"/>
                </a:moveTo>
                <a:cubicBezTo>
                  <a:pt x="18" y="24"/>
                  <a:pt x="18" y="24"/>
                  <a:pt x="18" y="24"/>
                </a:cubicBezTo>
                <a:cubicBezTo>
                  <a:pt x="19" y="25"/>
                  <a:pt x="20" y="25"/>
                  <a:pt x="21" y="25"/>
                </a:cubicBezTo>
                <a:cubicBezTo>
                  <a:pt x="21" y="25"/>
                  <a:pt x="22" y="25"/>
                  <a:pt x="23" y="24"/>
                </a:cubicBezTo>
                <a:cubicBezTo>
                  <a:pt x="23" y="24"/>
                  <a:pt x="24" y="23"/>
                  <a:pt x="24" y="22"/>
                </a:cubicBezTo>
                <a:cubicBezTo>
                  <a:pt x="24" y="21"/>
                  <a:pt x="23" y="20"/>
                  <a:pt x="23" y="19"/>
                </a:cubicBezTo>
                <a:cubicBezTo>
                  <a:pt x="22" y="19"/>
                  <a:pt x="21" y="19"/>
                  <a:pt x="21" y="19"/>
                </a:cubicBezTo>
                <a:cubicBezTo>
                  <a:pt x="20" y="19"/>
                  <a:pt x="19" y="19"/>
                  <a:pt x="18" y="19"/>
                </a:cubicBezTo>
                <a:cubicBezTo>
                  <a:pt x="18" y="20"/>
                  <a:pt x="17" y="21"/>
                  <a:pt x="17" y="22"/>
                </a:cubicBezTo>
                <a:cubicBezTo>
                  <a:pt x="17" y="23"/>
                  <a:pt x="18" y="24"/>
                  <a:pt x="18" y="24"/>
                </a:cubicBezTo>
                <a:cubicBezTo>
                  <a:pt x="18" y="24"/>
                  <a:pt x="18" y="24"/>
                  <a:pt x="18" y="24"/>
                </a:cubicBezTo>
                <a:close/>
                <a:moveTo>
                  <a:pt x="20" y="21"/>
                </a:moveTo>
                <a:cubicBezTo>
                  <a:pt x="20" y="21"/>
                  <a:pt x="20" y="21"/>
                  <a:pt x="20" y="21"/>
                </a:cubicBezTo>
                <a:cubicBezTo>
                  <a:pt x="20" y="21"/>
                  <a:pt x="20" y="21"/>
                  <a:pt x="20" y="21"/>
                </a:cubicBezTo>
                <a:cubicBezTo>
                  <a:pt x="20" y="21"/>
                  <a:pt x="20" y="21"/>
                  <a:pt x="21" y="21"/>
                </a:cubicBezTo>
                <a:cubicBezTo>
                  <a:pt x="21" y="21"/>
                  <a:pt x="21" y="21"/>
                  <a:pt x="21" y="21"/>
                </a:cubicBezTo>
                <a:cubicBezTo>
                  <a:pt x="21" y="21"/>
                  <a:pt x="22" y="22"/>
                  <a:pt x="22" y="22"/>
                </a:cubicBezTo>
                <a:cubicBezTo>
                  <a:pt x="22" y="22"/>
                  <a:pt x="21" y="22"/>
                  <a:pt x="21" y="22"/>
                </a:cubicBezTo>
                <a:cubicBezTo>
                  <a:pt x="21" y="23"/>
                  <a:pt x="21" y="23"/>
                  <a:pt x="21" y="23"/>
                </a:cubicBezTo>
                <a:cubicBezTo>
                  <a:pt x="20" y="23"/>
                  <a:pt x="20" y="23"/>
                  <a:pt x="20" y="22"/>
                </a:cubicBezTo>
                <a:cubicBezTo>
                  <a:pt x="20" y="22"/>
                  <a:pt x="20" y="22"/>
                  <a:pt x="20" y="22"/>
                </a:cubicBezTo>
                <a:cubicBezTo>
                  <a:pt x="20" y="22"/>
                  <a:pt x="20" y="21"/>
                  <a:pt x="20" y="21"/>
                </a:cubicBezTo>
                <a:close/>
                <a:moveTo>
                  <a:pt x="48" y="0"/>
                </a:moveTo>
                <a:cubicBezTo>
                  <a:pt x="48" y="0"/>
                  <a:pt x="48" y="0"/>
                  <a:pt x="48" y="0"/>
                </a:cubicBezTo>
                <a:cubicBezTo>
                  <a:pt x="2" y="0"/>
                  <a:pt x="2" y="0"/>
                  <a:pt x="2" y="0"/>
                </a:cubicBezTo>
                <a:cubicBezTo>
                  <a:pt x="1" y="0"/>
                  <a:pt x="0" y="1"/>
                  <a:pt x="0" y="2"/>
                </a:cubicBezTo>
                <a:cubicBezTo>
                  <a:pt x="0" y="48"/>
                  <a:pt x="0" y="48"/>
                  <a:pt x="0" y="48"/>
                </a:cubicBezTo>
                <a:cubicBezTo>
                  <a:pt x="0" y="49"/>
                  <a:pt x="1" y="50"/>
                  <a:pt x="2" y="50"/>
                </a:cubicBezTo>
                <a:cubicBezTo>
                  <a:pt x="48" y="50"/>
                  <a:pt x="48" y="50"/>
                  <a:pt x="48" y="50"/>
                </a:cubicBezTo>
                <a:cubicBezTo>
                  <a:pt x="49" y="50"/>
                  <a:pt x="50" y="49"/>
                  <a:pt x="50" y="48"/>
                </a:cubicBezTo>
                <a:cubicBezTo>
                  <a:pt x="50" y="2"/>
                  <a:pt x="50" y="2"/>
                  <a:pt x="50" y="2"/>
                </a:cubicBezTo>
                <a:cubicBezTo>
                  <a:pt x="50" y="1"/>
                  <a:pt x="49" y="0"/>
                  <a:pt x="48" y="0"/>
                </a:cubicBezTo>
                <a:close/>
                <a:moveTo>
                  <a:pt x="46" y="46"/>
                </a:moveTo>
                <a:cubicBezTo>
                  <a:pt x="46" y="46"/>
                  <a:pt x="46" y="46"/>
                  <a:pt x="46" y="46"/>
                </a:cubicBezTo>
                <a:cubicBezTo>
                  <a:pt x="4" y="46"/>
                  <a:pt x="4" y="46"/>
                  <a:pt x="4" y="46"/>
                </a:cubicBezTo>
                <a:cubicBezTo>
                  <a:pt x="4" y="15"/>
                  <a:pt x="4" y="15"/>
                  <a:pt x="4" y="15"/>
                </a:cubicBezTo>
                <a:cubicBezTo>
                  <a:pt x="46" y="15"/>
                  <a:pt x="46" y="15"/>
                  <a:pt x="46" y="15"/>
                </a:cubicBezTo>
                <a:cubicBezTo>
                  <a:pt x="46" y="46"/>
                  <a:pt x="46" y="46"/>
                  <a:pt x="46" y="46"/>
                </a:cubicBezTo>
                <a:close/>
                <a:moveTo>
                  <a:pt x="46" y="13"/>
                </a:moveTo>
                <a:cubicBezTo>
                  <a:pt x="46" y="13"/>
                  <a:pt x="46" y="13"/>
                  <a:pt x="46" y="13"/>
                </a:cubicBezTo>
                <a:cubicBezTo>
                  <a:pt x="4" y="13"/>
                  <a:pt x="4" y="13"/>
                  <a:pt x="4" y="13"/>
                </a:cubicBezTo>
                <a:cubicBezTo>
                  <a:pt x="4" y="4"/>
                  <a:pt x="4" y="4"/>
                  <a:pt x="4" y="4"/>
                </a:cubicBezTo>
                <a:cubicBezTo>
                  <a:pt x="8" y="4"/>
                  <a:pt x="8" y="4"/>
                  <a:pt x="8" y="4"/>
                </a:cubicBezTo>
                <a:cubicBezTo>
                  <a:pt x="8" y="6"/>
                  <a:pt x="8" y="6"/>
                  <a:pt x="8" y="6"/>
                </a:cubicBezTo>
                <a:cubicBezTo>
                  <a:pt x="8" y="8"/>
                  <a:pt x="8" y="8"/>
                  <a:pt x="10" y="8"/>
                </a:cubicBezTo>
                <a:cubicBezTo>
                  <a:pt x="11" y="8"/>
                  <a:pt x="11" y="8"/>
                  <a:pt x="11" y="6"/>
                </a:cubicBezTo>
                <a:cubicBezTo>
                  <a:pt x="11" y="4"/>
                  <a:pt x="11" y="4"/>
                  <a:pt x="11" y="4"/>
                </a:cubicBezTo>
                <a:cubicBezTo>
                  <a:pt x="18" y="4"/>
                  <a:pt x="18" y="4"/>
                  <a:pt x="18" y="4"/>
                </a:cubicBezTo>
                <a:cubicBezTo>
                  <a:pt x="18" y="6"/>
                  <a:pt x="18" y="6"/>
                  <a:pt x="18" y="6"/>
                </a:cubicBezTo>
                <a:cubicBezTo>
                  <a:pt x="18" y="8"/>
                  <a:pt x="19" y="8"/>
                  <a:pt x="20" y="8"/>
                </a:cubicBezTo>
                <a:cubicBezTo>
                  <a:pt x="21" y="8"/>
                  <a:pt x="22" y="8"/>
                  <a:pt x="22" y="6"/>
                </a:cubicBezTo>
                <a:cubicBezTo>
                  <a:pt x="22" y="4"/>
                  <a:pt x="22" y="4"/>
                  <a:pt x="22" y="4"/>
                </a:cubicBezTo>
                <a:cubicBezTo>
                  <a:pt x="28" y="4"/>
                  <a:pt x="28" y="4"/>
                  <a:pt x="28" y="4"/>
                </a:cubicBezTo>
                <a:cubicBezTo>
                  <a:pt x="28" y="6"/>
                  <a:pt x="28" y="6"/>
                  <a:pt x="28" y="6"/>
                </a:cubicBezTo>
                <a:cubicBezTo>
                  <a:pt x="28" y="8"/>
                  <a:pt x="29" y="8"/>
                  <a:pt x="30" y="8"/>
                </a:cubicBezTo>
                <a:cubicBezTo>
                  <a:pt x="31" y="8"/>
                  <a:pt x="32" y="8"/>
                  <a:pt x="32" y="6"/>
                </a:cubicBezTo>
                <a:cubicBezTo>
                  <a:pt x="32" y="4"/>
                  <a:pt x="32" y="4"/>
                  <a:pt x="32" y="4"/>
                </a:cubicBezTo>
                <a:cubicBezTo>
                  <a:pt x="39" y="4"/>
                  <a:pt x="39" y="4"/>
                  <a:pt x="39" y="4"/>
                </a:cubicBezTo>
                <a:cubicBezTo>
                  <a:pt x="39" y="6"/>
                  <a:pt x="39" y="6"/>
                  <a:pt x="39" y="6"/>
                </a:cubicBezTo>
                <a:cubicBezTo>
                  <a:pt x="39" y="8"/>
                  <a:pt x="39" y="8"/>
                  <a:pt x="41" y="8"/>
                </a:cubicBezTo>
                <a:cubicBezTo>
                  <a:pt x="42" y="8"/>
                  <a:pt x="42" y="8"/>
                  <a:pt x="42" y="6"/>
                </a:cubicBezTo>
                <a:cubicBezTo>
                  <a:pt x="42" y="4"/>
                  <a:pt x="42" y="4"/>
                  <a:pt x="42" y="4"/>
                </a:cubicBezTo>
                <a:cubicBezTo>
                  <a:pt x="46" y="4"/>
                  <a:pt x="46" y="4"/>
                  <a:pt x="46" y="4"/>
                </a:cubicBezTo>
                <a:cubicBezTo>
                  <a:pt x="46" y="13"/>
                  <a:pt x="46" y="13"/>
                  <a:pt x="46" y="13"/>
                </a:cubicBezTo>
                <a:close/>
                <a:moveTo>
                  <a:pt x="36" y="24"/>
                </a:moveTo>
                <a:cubicBezTo>
                  <a:pt x="36" y="24"/>
                  <a:pt x="36" y="24"/>
                  <a:pt x="36" y="24"/>
                </a:cubicBezTo>
                <a:cubicBezTo>
                  <a:pt x="37" y="25"/>
                  <a:pt x="37" y="25"/>
                  <a:pt x="38" y="25"/>
                </a:cubicBezTo>
                <a:cubicBezTo>
                  <a:pt x="39" y="25"/>
                  <a:pt x="40" y="25"/>
                  <a:pt x="41" y="24"/>
                </a:cubicBezTo>
                <a:cubicBezTo>
                  <a:pt x="41" y="24"/>
                  <a:pt x="42" y="23"/>
                  <a:pt x="42" y="22"/>
                </a:cubicBezTo>
                <a:cubicBezTo>
                  <a:pt x="42" y="21"/>
                  <a:pt x="41" y="20"/>
                  <a:pt x="41" y="19"/>
                </a:cubicBezTo>
                <a:cubicBezTo>
                  <a:pt x="40" y="19"/>
                  <a:pt x="39" y="19"/>
                  <a:pt x="38" y="19"/>
                </a:cubicBezTo>
                <a:cubicBezTo>
                  <a:pt x="37" y="19"/>
                  <a:pt x="37" y="19"/>
                  <a:pt x="36" y="19"/>
                </a:cubicBezTo>
                <a:cubicBezTo>
                  <a:pt x="36" y="19"/>
                  <a:pt x="36" y="19"/>
                  <a:pt x="36" y="19"/>
                </a:cubicBezTo>
                <a:cubicBezTo>
                  <a:pt x="35" y="20"/>
                  <a:pt x="35" y="21"/>
                  <a:pt x="35" y="22"/>
                </a:cubicBezTo>
                <a:cubicBezTo>
                  <a:pt x="35" y="23"/>
                  <a:pt x="35" y="24"/>
                  <a:pt x="36" y="24"/>
                </a:cubicBezTo>
                <a:cubicBezTo>
                  <a:pt x="36" y="24"/>
                  <a:pt x="36" y="24"/>
                  <a:pt x="36" y="24"/>
                </a:cubicBezTo>
                <a:close/>
                <a:moveTo>
                  <a:pt x="38" y="21"/>
                </a:moveTo>
                <a:cubicBezTo>
                  <a:pt x="38" y="21"/>
                  <a:pt x="38" y="21"/>
                  <a:pt x="38" y="21"/>
                </a:cubicBezTo>
                <a:cubicBezTo>
                  <a:pt x="38" y="21"/>
                  <a:pt x="38" y="21"/>
                  <a:pt x="38" y="21"/>
                </a:cubicBezTo>
                <a:cubicBezTo>
                  <a:pt x="38" y="21"/>
                  <a:pt x="38" y="21"/>
                  <a:pt x="38" y="21"/>
                </a:cubicBezTo>
                <a:cubicBezTo>
                  <a:pt x="39" y="21"/>
                  <a:pt x="39" y="21"/>
                  <a:pt x="39" y="21"/>
                </a:cubicBezTo>
                <a:cubicBezTo>
                  <a:pt x="39" y="21"/>
                  <a:pt x="39" y="22"/>
                  <a:pt x="39" y="22"/>
                </a:cubicBezTo>
                <a:cubicBezTo>
                  <a:pt x="39" y="22"/>
                  <a:pt x="39" y="22"/>
                  <a:pt x="39" y="22"/>
                </a:cubicBezTo>
                <a:cubicBezTo>
                  <a:pt x="39" y="23"/>
                  <a:pt x="39" y="23"/>
                  <a:pt x="38" y="23"/>
                </a:cubicBezTo>
                <a:cubicBezTo>
                  <a:pt x="38" y="23"/>
                  <a:pt x="38" y="23"/>
                  <a:pt x="38" y="22"/>
                </a:cubicBezTo>
                <a:cubicBezTo>
                  <a:pt x="37" y="22"/>
                  <a:pt x="37" y="22"/>
                  <a:pt x="37" y="22"/>
                </a:cubicBezTo>
                <a:cubicBezTo>
                  <a:pt x="37" y="22"/>
                  <a:pt x="37" y="21"/>
                  <a:pt x="38" y="21"/>
                </a:cubicBezTo>
                <a:close/>
                <a:moveTo>
                  <a:pt x="36" y="33"/>
                </a:moveTo>
                <a:cubicBezTo>
                  <a:pt x="36" y="33"/>
                  <a:pt x="36" y="33"/>
                  <a:pt x="36" y="33"/>
                </a:cubicBezTo>
                <a:cubicBezTo>
                  <a:pt x="37" y="33"/>
                  <a:pt x="37" y="34"/>
                  <a:pt x="38" y="34"/>
                </a:cubicBezTo>
                <a:cubicBezTo>
                  <a:pt x="39" y="34"/>
                  <a:pt x="40" y="33"/>
                  <a:pt x="41" y="33"/>
                </a:cubicBezTo>
                <a:cubicBezTo>
                  <a:pt x="41" y="32"/>
                  <a:pt x="42" y="31"/>
                  <a:pt x="42" y="31"/>
                </a:cubicBezTo>
                <a:cubicBezTo>
                  <a:pt x="42" y="30"/>
                  <a:pt x="41" y="29"/>
                  <a:pt x="41" y="28"/>
                </a:cubicBezTo>
                <a:cubicBezTo>
                  <a:pt x="40" y="28"/>
                  <a:pt x="39" y="27"/>
                  <a:pt x="38" y="27"/>
                </a:cubicBezTo>
                <a:cubicBezTo>
                  <a:pt x="37" y="27"/>
                  <a:pt x="37" y="28"/>
                  <a:pt x="36" y="28"/>
                </a:cubicBezTo>
                <a:cubicBezTo>
                  <a:pt x="36" y="28"/>
                  <a:pt x="36" y="28"/>
                  <a:pt x="36" y="28"/>
                </a:cubicBezTo>
                <a:cubicBezTo>
                  <a:pt x="35" y="29"/>
                  <a:pt x="35" y="30"/>
                  <a:pt x="35" y="31"/>
                </a:cubicBezTo>
                <a:cubicBezTo>
                  <a:pt x="35" y="31"/>
                  <a:pt x="35" y="32"/>
                  <a:pt x="36" y="33"/>
                </a:cubicBezTo>
                <a:cubicBezTo>
                  <a:pt x="36" y="33"/>
                  <a:pt x="36" y="33"/>
                  <a:pt x="36" y="33"/>
                </a:cubicBezTo>
                <a:close/>
                <a:moveTo>
                  <a:pt x="38" y="30"/>
                </a:moveTo>
                <a:cubicBezTo>
                  <a:pt x="38" y="30"/>
                  <a:pt x="38" y="30"/>
                  <a:pt x="38" y="30"/>
                </a:cubicBezTo>
                <a:cubicBezTo>
                  <a:pt x="38" y="30"/>
                  <a:pt x="38" y="30"/>
                  <a:pt x="38" y="30"/>
                </a:cubicBezTo>
                <a:cubicBezTo>
                  <a:pt x="38" y="30"/>
                  <a:pt x="38" y="30"/>
                  <a:pt x="38" y="30"/>
                </a:cubicBezTo>
                <a:cubicBezTo>
                  <a:pt x="39" y="30"/>
                  <a:pt x="39" y="30"/>
                  <a:pt x="39" y="30"/>
                </a:cubicBezTo>
                <a:cubicBezTo>
                  <a:pt x="39" y="30"/>
                  <a:pt x="39" y="30"/>
                  <a:pt x="39" y="30"/>
                </a:cubicBezTo>
                <a:cubicBezTo>
                  <a:pt x="39" y="30"/>
                  <a:pt x="39" y="30"/>
                  <a:pt x="39" y="31"/>
                </a:cubicBezTo>
                <a:cubicBezTo>
                  <a:pt x="39" y="31"/>
                  <a:pt x="39" y="31"/>
                  <a:pt x="39" y="31"/>
                </a:cubicBezTo>
                <a:cubicBezTo>
                  <a:pt x="39" y="31"/>
                  <a:pt x="39" y="31"/>
                  <a:pt x="38" y="31"/>
                </a:cubicBezTo>
                <a:cubicBezTo>
                  <a:pt x="38" y="31"/>
                  <a:pt x="38" y="31"/>
                  <a:pt x="38" y="31"/>
                </a:cubicBezTo>
                <a:cubicBezTo>
                  <a:pt x="38" y="31"/>
                  <a:pt x="38" y="31"/>
                  <a:pt x="38" y="31"/>
                </a:cubicBezTo>
                <a:cubicBezTo>
                  <a:pt x="37" y="31"/>
                  <a:pt x="37" y="31"/>
                  <a:pt x="37" y="31"/>
                </a:cubicBezTo>
                <a:cubicBezTo>
                  <a:pt x="37" y="30"/>
                  <a:pt x="37" y="30"/>
                  <a:pt x="38" y="30"/>
                </a:cubicBezTo>
                <a:close/>
                <a:moveTo>
                  <a:pt x="18" y="42"/>
                </a:moveTo>
                <a:cubicBezTo>
                  <a:pt x="18" y="42"/>
                  <a:pt x="18" y="42"/>
                  <a:pt x="18" y="42"/>
                </a:cubicBezTo>
                <a:cubicBezTo>
                  <a:pt x="19" y="42"/>
                  <a:pt x="20" y="43"/>
                  <a:pt x="21" y="43"/>
                </a:cubicBezTo>
                <a:cubicBezTo>
                  <a:pt x="21" y="43"/>
                  <a:pt x="22" y="42"/>
                  <a:pt x="23" y="42"/>
                </a:cubicBezTo>
                <a:cubicBezTo>
                  <a:pt x="23" y="41"/>
                  <a:pt x="24" y="40"/>
                  <a:pt x="24" y="39"/>
                </a:cubicBezTo>
                <a:cubicBezTo>
                  <a:pt x="24" y="38"/>
                  <a:pt x="23" y="38"/>
                  <a:pt x="23" y="37"/>
                </a:cubicBezTo>
                <a:cubicBezTo>
                  <a:pt x="22" y="36"/>
                  <a:pt x="21" y="36"/>
                  <a:pt x="21" y="36"/>
                </a:cubicBezTo>
                <a:cubicBezTo>
                  <a:pt x="20" y="36"/>
                  <a:pt x="19" y="36"/>
                  <a:pt x="18" y="37"/>
                </a:cubicBezTo>
                <a:cubicBezTo>
                  <a:pt x="18" y="38"/>
                  <a:pt x="17" y="38"/>
                  <a:pt x="17" y="39"/>
                </a:cubicBezTo>
                <a:cubicBezTo>
                  <a:pt x="17" y="40"/>
                  <a:pt x="18" y="41"/>
                  <a:pt x="18" y="42"/>
                </a:cubicBezTo>
                <a:close/>
                <a:moveTo>
                  <a:pt x="20" y="39"/>
                </a:moveTo>
                <a:cubicBezTo>
                  <a:pt x="20" y="39"/>
                  <a:pt x="20" y="39"/>
                  <a:pt x="20" y="39"/>
                </a:cubicBezTo>
                <a:cubicBezTo>
                  <a:pt x="20" y="39"/>
                  <a:pt x="20" y="39"/>
                  <a:pt x="20" y="39"/>
                </a:cubicBezTo>
                <a:cubicBezTo>
                  <a:pt x="20" y="38"/>
                  <a:pt x="20" y="38"/>
                  <a:pt x="21" y="38"/>
                </a:cubicBezTo>
                <a:cubicBezTo>
                  <a:pt x="21" y="38"/>
                  <a:pt x="21" y="38"/>
                  <a:pt x="21" y="39"/>
                </a:cubicBezTo>
                <a:cubicBezTo>
                  <a:pt x="21" y="39"/>
                  <a:pt x="22" y="39"/>
                  <a:pt x="22" y="39"/>
                </a:cubicBezTo>
                <a:cubicBezTo>
                  <a:pt x="22" y="40"/>
                  <a:pt x="21" y="40"/>
                  <a:pt x="21" y="40"/>
                </a:cubicBezTo>
                <a:cubicBezTo>
                  <a:pt x="21" y="40"/>
                  <a:pt x="21" y="40"/>
                  <a:pt x="21" y="40"/>
                </a:cubicBezTo>
                <a:cubicBezTo>
                  <a:pt x="20" y="40"/>
                  <a:pt x="20" y="40"/>
                  <a:pt x="20" y="40"/>
                </a:cubicBezTo>
                <a:cubicBezTo>
                  <a:pt x="20" y="40"/>
                  <a:pt x="20" y="40"/>
                  <a:pt x="20" y="40"/>
                </a:cubicBezTo>
                <a:cubicBezTo>
                  <a:pt x="20" y="40"/>
                  <a:pt x="20" y="40"/>
                  <a:pt x="20" y="39"/>
                </a:cubicBezTo>
                <a:cubicBezTo>
                  <a:pt x="20" y="39"/>
                  <a:pt x="20" y="39"/>
                  <a:pt x="20" y="39"/>
                </a:cubicBezTo>
                <a:close/>
                <a:moveTo>
                  <a:pt x="9" y="33"/>
                </a:moveTo>
                <a:cubicBezTo>
                  <a:pt x="9" y="33"/>
                  <a:pt x="9" y="33"/>
                  <a:pt x="9" y="33"/>
                </a:cubicBezTo>
                <a:cubicBezTo>
                  <a:pt x="10" y="33"/>
                  <a:pt x="11" y="34"/>
                  <a:pt x="12" y="34"/>
                </a:cubicBezTo>
                <a:cubicBezTo>
                  <a:pt x="13" y="34"/>
                  <a:pt x="13" y="33"/>
                  <a:pt x="14" y="33"/>
                </a:cubicBezTo>
                <a:cubicBezTo>
                  <a:pt x="15" y="32"/>
                  <a:pt x="15" y="31"/>
                  <a:pt x="15" y="31"/>
                </a:cubicBezTo>
                <a:cubicBezTo>
                  <a:pt x="15" y="30"/>
                  <a:pt x="15" y="29"/>
                  <a:pt x="14" y="28"/>
                </a:cubicBezTo>
                <a:cubicBezTo>
                  <a:pt x="13" y="28"/>
                  <a:pt x="13" y="27"/>
                  <a:pt x="12" y="27"/>
                </a:cubicBezTo>
                <a:cubicBezTo>
                  <a:pt x="11" y="27"/>
                  <a:pt x="10" y="28"/>
                  <a:pt x="9" y="28"/>
                </a:cubicBezTo>
                <a:cubicBezTo>
                  <a:pt x="9" y="29"/>
                  <a:pt x="8" y="30"/>
                  <a:pt x="8" y="31"/>
                </a:cubicBezTo>
                <a:cubicBezTo>
                  <a:pt x="8" y="31"/>
                  <a:pt x="9" y="32"/>
                  <a:pt x="9" y="33"/>
                </a:cubicBezTo>
                <a:close/>
                <a:moveTo>
                  <a:pt x="11" y="30"/>
                </a:moveTo>
                <a:cubicBezTo>
                  <a:pt x="11" y="30"/>
                  <a:pt x="11" y="30"/>
                  <a:pt x="11" y="30"/>
                </a:cubicBezTo>
                <a:cubicBezTo>
                  <a:pt x="11" y="30"/>
                  <a:pt x="11" y="30"/>
                  <a:pt x="11" y="30"/>
                </a:cubicBezTo>
                <a:cubicBezTo>
                  <a:pt x="11" y="30"/>
                  <a:pt x="11" y="30"/>
                  <a:pt x="12" y="30"/>
                </a:cubicBezTo>
                <a:cubicBezTo>
                  <a:pt x="12" y="30"/>
                  <a:pt x="12" y="30"/>
                  <a:pt x="12" y="30"/>
                </a:cubicBezTo>
                <a:cubicBezTo>
                  <a:pt x="12" y="30"/>
                  <a:pt x="12" y="30"/>
                  <a:pt x="12" y="30"/>
                </a:cubicBezTo>
                <a:cubicBezTo>
                  <a:pt x="12" y="30"/>
                  <a:pt x="13" y="30"/>
                  <a:pt x="13" y="31"/>
                </a:cubicBezTo>
                <a:cubicBezTo>
                  <a:pt x="13" y="31"/>
                  <a:pt x="12" y="31"/>
                  <a:pt x="12" y="31"/>
                </a:cubicBezTo>
                <a:cubicBezTo>
                  <a:pt x="12" y="31"/>
                  <a:pt x="12" y="31"/>
                  <a:pt x="12" y="31"/>
                </a:cubicBezTo>
                <a:cubicBezTo>
                  <a:pt x="11" y="31"/>
                  <a:pt x="11" y="31"/>
                  <a:pt x="11" y="31"/>
                </a:cubicBezTo>
                <a:cubicBezTo>
                  <a:pt x="11" y="31"/>
                  <a:pt x="11" y="31"/>
                  <a:pt x="11" y="31"/>
                </a:cubicBezTo>
                <a:cubicBezTo>
                  <a:pt x="11" y="31"/>
                  <a:pt x="11" y="31"/>
                  <a:pt x="11" y="31"/>
                </a:cubicBezTo>
                <a:cubicBezTo>
                  <a:pt x="11" y="30"/>
                  <a:pt x="11" y="30"/>
                  <a:pt x="11" y="30"/>
                </a:cubicBezTo>
                <a:close/>
                <a:moveTo>
                  <a:pt x="9" y="42"/>
                </a:moveTo>
                <a:cubicBezTo>
                  <a:pt x="9" y="42"/>
                  <a:pt x="9" y="42"/>
                  <a:pt x="9" y="42"/>
                </a:cubicBezTo>
                <a:cubicBezTo>
                  <a:pt x="10" y="42"/>
                  <a:pt x="11" y="43"/>
                  <a:pt x="12" y="43"/>
                </a:cubicBezTo>
                <a:cubicBezTo>
                  <a:pt x="13" y="43"/>
                  <a:pt x="13" y="42"/>
                  <a:pt x="14" y="42"/>
                </a:cubicBezTo>
                <a:cubicBezTo>
                  <a:pt x="15" y="41"/>
                  <a:pt x="15" y="40"/>
                  <a:pt x="15" y="39"/>
                </a:cubicBezTo>
                <a:cubicBezTo>
                  <a:pt x="15" y="38"/>
                  <a:pt x="15" y="38"/>
                  <a:pt x="14" y="37"/>
                </a:cubicBezTo>
                <a:cubicBezTo>
                  <a:pt x="13" y="36"/>
                  <a:pt x="13" y="36"/>
                  <a:pt x="12" y="36"/>
                </a:cubicBezTo>
                <a:cubicBezTo>
                  <a:pt x="11" y="36"/>
                  <a:pt x="10" y="36"/>
                  <a:pt x="9" y="37"/>
                </a:cubicBezTo>
                <a:cubicBezTo>
                  <a:pt x="9" y="38"/>
                  <a:pt x="8" y="38"/>
                  <a:pt x="8" y="39"/>
                </a:cubicBezTo>
                <a:cubicBezTo>
                  <a:pt x="8" y="40"/>
                  <a:pt x="9" y="41"/>
                  <a:pt x="9" y="42"/>
                </a:cubicBezTo>
                <a:close/>
                <a:moveTo>
                  <a:pt x="11" y="39"/>
                </a:moveTo>
                <a:cubicBezTo>
                  <a:pt x="11" y="39"/>
                  <a:pt x="11" y="39"/>
                  <a:pt x="11" y="39"/>
                </a:cubicBezTo>
                <a:cubicBezTo>
                  <a:pt x="11" y="39"/>
                  <a:pt x="11" y="39"/>
                  <a:pt x="11" y="39"/>
                </a:cubicBezTo>
                <a:cubicBezTo>
                  <a:pt x="11" y="38"/>
                  <a:pt x="11" y="38"/>
                  <a:pt x="12" y="38"/>
                </a:cubicBezTo>
                <a:cubicBezTo>
                  <a:pt x="12" y="38"/>
                  <a:pt x="12" y="38"/>
                  <a:pt x="12" y="39"/>
                </a:cubicBezTo>
                <a:cubicBezTo>
                  <a:pt x="12" y="39"/>
                  <a:pt x="13" y="39"/>
                  <a:pt x="13" y="39"/>
                </a:cubicBezTo>
                <a:cubicBezTo>
                  <a:pt x="13" y="40"/>
                  <a:pt x="12" y="40"/>
                  <a:pt x="12" y="40"/>
                </a:cubicBezTo>
                <a:cubicBezTo>
                  <a:pt x="12" y="40"/>
                  <a:pt x="12" y="40"/>
                  <a:pt x="12" y="40"/>
                </a:cubicBezTo>
                <a:cubicBezTo>
                  <a:pt x="11" y="40"/>
                  <a:pt x="11" y="40"/>
                  <a:pt x="11" y="40"/>
                </a:cubicBezTo>
                <a:cubicBezTo>
                  <a:pt x="11" y="40"/>
                  <a:pt x="11" y="40"/>
                  <a:pt x="11" y="40"/>
                </a:cubicBezTo>
                <a:cubicBezTo>
                  <a:pt x="11" y="40"/>
                  <a:pt x="11" y="40"/>
                  <a:pt x="11" y="39"/>
                </a:cubicBezTo>
                <a:cubicBezTo>
                  <a:pt x="11" y="39"/>
                  <a:pt x="11" y="39"/>
                  <a:pt x="11" y="39"/>
                </a:cubicBezTo>
                <a:close/>
                <a:moveTo>
                  <a:pt x="27" y="33"/>
                </a:moveTo>
                <a:cubicBezTo>
                  <a:pt x="27" y="33"/>
                  <a:pt x="27" y="33"/>
                  <a:pt x="27" y="33"/>
                </a:cubicBezTo>
                <a:cubicBezTo>
                  <a:pt x="28" y="33"/>
                  <a:pt x="29" y="34"/>
                  <a:pt x="29" y="34"/>
                </a:cubicBezTo>
                <a:cubicBezTo>
                  <a:pt x="30" y="34"/>
                  <a:pt x="31" y="33"/>
                  <a:pt x="32" y="33"/>
                </a:cubicBezTo>
                <a:cubicBezTo>
                  <a:pt x="32" y="32"/>
                  <a:pt x="33" y="31"/>
                  <a:pt x="33" y="31"/>
                </a:cubicBezTo>
                <a:cubicBezTo>
                  <a:pt x="33" y="30"/>
                  <a:pt x="32" y="29"/>
                  <a:pt x="32" y="28"/>
                </a:cubicBezTo>
                <a:cubicBezTo>
                  <a:pt x="31" y="28"/>
                  <a:pt x="30" y="27"/>
                  <a:pt x="29" y="27"/>
                </a:cubicBezTo>
                <a:cubicBezTo>
                  <a:pt x="29" y="27"/>
                  <a:pt x="28" y="28"/>
                  <a:pt x="27" y="28"/>
                </a:cubicBezTo>
                <a:cubicBezTo>
                  <a:pt x="27" y="28"/>
                  <a:pt x="27" y="28"/>
                  <a:pt x="27" y="28"/>
                </a:cubicBezTo>
                <a:cubicBezTo>
                  <a:pt x="27" y="29"/>
                  <a:pt x="26" y="30"/>
                  <a:pt x="26" y="31"/>
                </a:cubicBezTo>
                <a:cubicBezTo>
                  <a:pt x="26" y="31"/>
                  <a:pt x="27" y="32"/>
                  <a:pt x="27" y="33"/>
                </a:cubicBezTo>
                <a:cubicBezTo>
                  <a:pt x="27" y="33"/>
                  <a:pt x="27" y="33"/>
                  <a:pt x="27" y="33"/>
                </a:cubicBezTo>
                <a:close/>
                <a:moveTo>
                  <a:pt x="29" y="30"/>
                </a:moveTo>
                <a:cubicBezTo>
                  <a:pt x="29" y="30"/>
                  <a:pt x="29" y="30"/>
                  <a:pt x="29" y="30"/>
                </a:cubicBezTo>
                <a:cubicBezTo>
                  <a:pt x="29" y="30"/>
                  <a:pt x="29" y="30"/>
                  <a:pt x="29" y="30"/>
                </a:cubicBezTo>
                <a:cubicBezTo>
                  <a:pt x="29" y="30"/>
                  <a:pt x="29" y="30"/>
                  <a:pt x="29" y="30"/>
                </a:cubicBezTo>
                <a:cubicBezTo>
                  <a:pt x="30" y="30"/>
                  <a:pt x="30" y="30"/>
                  <a:pt x="30" y="30"/>
                </a:cubicBezTo>
                <a:cubicBezTo>
                  <a:pt x="30" y="30"/>
                  <a:pt x="30" y="30"/>
                  <a:pt x="30" y="30"/>
                </a:cubicBezTo>
                <a:cubicBezTo>
                  <a:pt x="30" y="30"/>
                  <a:pt x="30" y="30"/>
                  <a:pt x="30" y="31"/>
                </a:cubicBezTo>
                <a:cubicBezTo>
                  <a:pt x="30" y="31"/>
                  <a:pt x="30" y="31"/>
                  <a:pt x="30" y="31"/>
                </a:cubicBezTo>
                <a:cubicBezTo>
                  <a:pt x="30" y="31"/>
                  <a:pt x="30" y="31"/>
                  <a:pt x="29" y="31"/>
                </a:cubicBezTo>
                <a:cubicBezTo>
                  <a:pt x="29" y="31"/>
                  <a:pt x="29" y="31"/>
                  <a:pt x="29" y="31"/>
                </a:cubicBezTo>
                <a:cubicBezTo>
                  <a:pt x="29" y="31"/>
                  <a:pt x="29" y="31"/>
                  <a:pt x="29" y="31"/>
                </a:cubicBezTo>
                <a:cubicBezTo>
                  <a:pt x="29" y="31"/>
                  <a:pt x="28" y="31"/>
                  <a:pt x="28" y="31"/>
                </a:cubicBezTo>
                <a:cubicBezTo>
                  <a:pt x="28" y="30"/>
                  <a:pt x="29" y="30"/>
                  <a:pt x="29" y="30"/>
                </a:cubicBezTo>
                <a:close/>
                <a:moveTo>
                  <a:pt x="27" y="42"/>
                </a:moveTo>
                <a:cubicBezTo>
                  <a:pt x="27" y="42"/>
                  <a:pt x="27" y="42"/>
                  <a:pt x="27" y="42"/>
                </a:cubicBezTo>
                <a:cubicBezTo>
                  <a:pt x="28" y="42"/>
                  <a:pt x="29" y="43"/>
                  <a:pt x="29" y="43"/>
                </a:cubicBezTo>
                <a:cubicBezTo>
                  <a:pt x="30" y="43"/>
                  <a:pt x="31" y="42"/>
                  <a:pt x="32" y="42"/>
                </a:cubicBezTo>
                <a:cubicBezTo>
                  <a:pt x="32" y="41"/>
                  <a:pt x="33" y="40"/>
                  <a:pt x="33" y="39"/>
                </a:cubicBezTo>
                <a:cubicBezTo>
                  <a:pt x="33" y="38"/>
                  <a:pt x="32" y="38"/>
                  <a:pt x="32" y="37"/>
                </a:cubicBezTo>
                <a:cubicBezTo>
                  <a:pt x="31" y="36"/>
                  <a:pt x="30" y="36"/>
                  <a:pt x="29" y="36"/>
                </a:cubicBezTo>
                <a:cubicBezTo>
                  <a:pt x="29" y="36"/>
                  <a:pt x="28" y="36"/>
                  <a:pt x="27" y="37"/>
                </a:cubicBezTo>
                <a:cubicBezTo>
                  <a:pt x="27" y="37"/>
                  <a:pt x="27" y="37"/>
                  <a:pt x="27" y="37"/>
                </a:cubicBezTo>
                <a:cubicBezTo>
                  <a:pt x="27" y="38"/>
                  <a:pt x="26" y="38"/>
                  <a:pt x="26" y="39"/>
                </a:cubicBezTo>
                <a:cubicBezTo>
                  <a:pt x="26" y="40"/>
                  <a:pt x="27" y="41"/>
                  <a:pt x="27" y="42"/>
                </a:cubicBezTo>
                <a:cubicBezTo>
                  <a:pt x="27" y="42"/>
                  <a:pt x="27" y="42"/>
                  <a:pt x="27" y="42"/>
                </a:cubicBezTo>
                <a:close/>
                <a:moveTo>
                  <a:pt x="29" y="39"/>
                </a:moveTo>
                <a:cubicBezTo>
                  <a:pt x="29" y="39"/>
                  <a:pt x="29" y="39"/>
                  <a:pt x="29" y="39"/>
                </a:cubicBezTo>
                <a:cubicBezTo>
                  <a:pt x="29" y="39"/>
                  <a:pt x="29" y="39"/>
                  <a:pt x="29" y="39"/>
                </a:cubicBezTo>
                <a:cubicBezTo>
                  <a:pt x="29" y="38"/>
                  <a:pt x="29" y="38"/>
                  <a:pt x="29" y="38"/>
                </a:cubicBezTo>
                <a:cubicBezTo>
                  <a:pt x="30" y="38"/>
                  <a:pt x="30" y="38"/>
                  <a:pt x="30" y="39"/>
                </a:cubicBezTo>
                <a:cubicBezTo>
                  <a:pt x="30" y="39"/>
                  <a:pt x="30" y="39"/>
                  <a:pt x="30" y="39"/>
                </a:cubicBezTo>
                <a:cubicBezTo>
                  <a:pt x="30" y="40"/>
                  <a:pt x="30" y="40"/>
                  <a:pt x="30" y="40"/>
                </a:cubicBezTo>
                <a:cubicBezTo>
                  <a:pt x="30" y="40"/>
                  <a:pt x="30" y="40"/>
                  <a:pt x="29" y="40"/>
                </a:cubicBezTo>
                <a:cubicBezTo>
                  <a:pt x="29" y="40"/>
                  <a:pt x="29" y="40"/>
                  <a:pt x="29" y="40"/>
                </a:cubicBezTo>
                <a:cubicBezTo>
                  <a:pt x="29" y="40"/>
                  <a:pt x="29" y="40"/>
                  <a:pt x="29" y="40"/>
                </a:cubicBezTo>
                <a:cubicBezTo>
                  <a:pt x="29" y="40"/>
                  <a:pt x="28" y="40"/>
                  <a:pt x="28" y="39"/>
                </a:cubicBezTo>
                <a:cubicBezTo>
                  <a:pt x="28" y="39"/>
                  <a:pt x="29" y="39"/>
                  <a:pt x="29" y="39"/>
                </a:cubicBezTo>
                <a:close/>
                <a:moveTo>
                  <a:pt x="18" y="33"/>
                </a:moveTo>
                <a:cubicBezTo>
                  <a:pt x="18" y="33"/>
                  <a:pt x="18" y="33"/>
                  <a:pt x="18" y="33"/>
                </a:cubicBezTo>
                <a:cubicBezTo>
                  <a:pt x="19" y="33"/>
                  <a:pt x="20" y="34"/>
                  <a:pt x="21" y="34"/>
                </a:cubicBezTo>
                <a:cubicBezTo>
                  <a:pt x="21" y="34"/>
                  <a:pt x="22" y="33"/>
                  <a:pt x="23" y="33"/>
                </a:cubicBezTo>
                <a:cubicBezTo>
                  <a:pt x="23" y="32"/>
                  <a:pt x="24" y="31"/>
                  <a:pt x="24" y="31"/>
                </a:cubicBezTo>
                <a:cubicBezTo>
                  <a:pt x="24" y="30"/>
                  <a:pt x="23" y="29"/>
                  <a:pt x="23" y="28"/>
                </a:cubicBezTo>
                <a:cubicBezTo>
                  <a:pt x="22" y="28"/>
                  <a:pt x="21" y="27"/>
                  <a:pt x="21" y="27"/>
                </a:cubicBezTo>
                <a:cubicBezTo>
                  <a:pt x="20" y="27"/>
                  <a:pt x="19" y="28"/>
                  <a:pt x="18" y="28"/>
                </a:cubicBezTo>
                <a:cubicBezTo>
                  <a:pt x="18" y="29"/>
                  <a:pt x="17" y="30"/>
                  <a:pt x="17" y="31"/>
                </a:cubicBezTo>
                <a:cubicBezTo>
                  <a:pt x="17" y="31"/>
                  <a:pt x="18" y="32"/>
                  <a:pt x="18" y="33"/>
                </a:cubicBezTo>
                <a:close/>
                <a:moveTo>
                  <a:pt x="20" y="30"/>
                </a:moveTo>
                <a:cubicBezTo>
                  <a:pt x="20" y="30"/>
                  <a:pt x="20" y="30"/>
                  <a:pt x="20" y="30"/>
                </a:cubicBezTo>
                <a:cubicBezTo>
                  <a:pt x="20" y="30"/>
                  <a:pt x="20" y="30"/>
                  <a:pt x="20" y="30"/>
                </a:cubicBezTo>
                <a:cubicBezTo>
                  <a:pt x="20" y="30"/>
                  <a:pt x="20" y="30"/>
                  <a:pt x="21" y="30"/>
                </a:cubicBezTo>
                <a:cubicBezTo>
                  <a:pt x="21" y="30"/>
                  <a:pt x="21" y="30"/>
                  <a:pt x="21" y="30"/>
                </a:cubicBezTo>
                <a:cubicBezTo>
                  <a:pt x="21" y="30"/>
                  <a:pt x="21" y="30"/>
                  <a:pt x="21" y="30"/>
                </a:cubicBezTo>
                <a:cubicBezTo>
                  <a:pt x="21" y="30"/>
                  <a:pt x="22" y="30"/>
                  <a:pt x="22" y="31"/>
                </a:cubicBezTo>
                <a:cubicBezTo>
                  <a:pt x="22" y="31"/>
                  <a:pt x="21" y="31"/>
                  <a:pt x="21" y="31"/>
                </a:cubicBezTo>
                <a:cubicBezTo>
                  <a:pt x="21" y="31"/>
                  <a:pt x="21" y="31"/>
                  <a:pt x="21" y="31"/>
                </a:cubicBezTo>
                <a:cubicBezTo>
                  <a:pt x="20" y="31"/>
                  <a:pt x="20" y="31"/>
                  <a:pt x="20" y="31"/>
                </a:cubicBezTo>
                <a:cubicBezTo>
                  <a:pt x="20" y="31"/>
                  <a:pt x="20" y="31"/>
                  <a:pt x="20" y="31"/>
                </a:cubicBezTo>
                <a:cubicBezTo>
                  <a:pt x="20" y="31"/>
                  <a:pt x="20" y="31"/>
                  <a:pt x="20" y="31"/>
                </a:cubicBezTo>
                <a:cubicBezTo>
                  <a:pt x="20" y="30"/>
                  <a:pt x="20" y="30"/>
                  <a:pt x="20"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5" name="Freeform 153"/>
          <p:cNvSpPr>
            <a:spLocks noEditPoints="1"/>
          </p:cNvSpPr>
          <p:nvPr/>
        </p:nvSpPr>
        <p:spPr bwMode="auto">
          <a:xfrm>
            <a:off x="3222625" y="3789363"/>
            <a:ext cx="161925" cy="158750"/>
          </a:xfrm>
          <a:custGeom>
            <a:avLst/>
            <a:gdLst>
              <a:gd name="T0" fmla="*/ 26 w 51"/>
              <a:gd name="T1" fmla="*/ 0 h 50"/>
              <a:gd name="T2" fmla="*/ 43 w 51"/>
              <a:gd name="T3" fmla="*/ 7 h 50"/>
              <a:gd name="T4" fmla="*/ 43 w 51"/>
              <a:gd name="T5" fmla="*/ 7 h 50"/>
              <a:gd name="T6" fmla="*/ 51 w 51"/>
              <a:gd name="T7" fmla="*/ 25 h 50"/>
              <a:gd name="T8" fmla="*/ 49 w 51"/>
              <a:gd name="T9" fmla="*/ 33 h 50"/>
              <a:gd name="T10" fmla="*/ 46 w 51"/>
              <a:gd name="T11" fmla="*/ 39 h 50"/>
              <a:gd name="T12" fmla="*/ 46 w 51"/>
              <a:gd name="T13" fmla="*/ 48 h 50"/>
              <a:gd name="T14" fmla="*/ 44 w 51"/>
              <a:gd name="T15" fmla="*/ 50 h 50"/>
              <a:gd name="T16" fmla="*/ 44 w 51"/>
              <a:gd name="T17" fmla="*/ 50 h 50"/>
              <a:gd name="T18" fmla="*/ 26 w 51"/>
              <a:gd name="T19" fmla="*/ 50 h 50"/>
              <a:gd name="T20" fmla="*/ 8 w 51"/>
              <a:gd name="T21" fmla="*/ 43 h 50"/>
              <a:gd name="T22" fmla="*/ 8 w 51"/>
              <a:gd name="T23" fmla="*/ 43 h 50"/>
              <a:gd name="T24" fmla="*/ 8 w 51"/>
              <a:gd name="T25" fmla="*/ 43 h 50"/>
              <a:gd name="T26" fmla="*/ 0 w 51"/>
              <a:gd name="T27" fmla="*/ 25 h 50"/>
              <a:gd name="T28" fmla="*/ 8 w 51"/>
              <a:gd name="T29" fmla="*/ 7 h 50"/>
              <a:gd name="T30" fmla="*/ 8 w 51"/>
              <a:gd name="T31" fmla="*/ 7 h 50"/>
              <a:gd name="T32" fmla="*/ 26 w 51"/>
              <a:gd name="T33" fmla="*/ 0 h 50"/>
              <a:gd name="T34" fmla="*/ 13 w 51"/>
              <a:gd name="T35" fmla="*/ 20 h 50"/>
              <a:gd name="T36" fmla="*/ 13 w 51"/>
              <a:gd name="T37" fmla="*/ 20 h 50"/>
              <a:gd name="T38" fmla="*/ 12 w 51"/>
              <a:gd name="T39" fmla="*/ 19 h 50"/>
              <a:gd name="T40" fmla="*/ 13 w 51"/>
              <a:gd name="T41" fmla="*/ 18 h 50"/>
              <a:gd name="T42" fmla="*/ 38 w 51"/>
              <a:gd name="T43" fmla="*/ 18 h 50"/>
              <a:gd name="T44" fmla="*/ 39 w 51"/>
              <a:gd name="T45" fmla="*/ 19 h 50"/>
              <a:gd name="T46" fmla="*/ 38 w 51"/>
              <a:gd name="T47" fmla="*/ 20 h 50"/>
              <a:gd name="T48" fmla="*/ 13 w 51"/>
              <a:gd name="T49" fmla="*/ 20 h 50"/>
              <a:gd name="T50" fmla="*/ 13 w 51"/>
              <a:gd name="T51" fmla="*/ 26 h 50"/>
              <a:gd name="T52" fmla="*/ 13 w 51"/>
              <a:gd name="T53" fmla="*/ 26 h 50"/>
              <a:gd name="T54" fmla="*/ 12 w 51"/>
              <a:gd name="T55" fmla="*/ 25 h 50"/>
              <a:gd name="T56" fmla="*/ 13 w 51"/>
              <a:gd name="T57" fmla="*/ 24 h 50"/>
              <a:gd name="T58" fmla="*/ 38 w 51"/>
              <a:gd name="T59" fmla="*/ 24 h 50"/>
              <a:gd name="T60" fmla="*/ 39 w 51"/>
              <a:gd name="T61" fmla="*/ 25 h 50"/>
              <a:gd name="T62" fmla="*/ 38 w 51"/>
              <a:gd name="T63" fmla="*/ 26 h 50"/>
              <a:gd name="T64" fmla="*/ 13 w 51"/>
              <a:gd name="T65" fmla="*/ 26 h 50"/>
              <a:gd name="T66" fmla="*/ 13 w 51"/>
              <a:gd name="T67" fmla="*/ 32 h 50"/>
              <a:gd name="T68" fmla="*/ 13 w 51"/>
              <a:gd name="T69" fmla="*/ 32 h 50"/>
              <a:gd name="T70" fmla="*/ 12 w 51"/>
              <a:gd name="T71" fmla="*/ 31 h 50"/>
              <a:gd name="T72" fmla="*/ 13 w 51"/>
              <a:gd name="T73" fmla="*/ 30 h 50"/>
              <a:gd name="T74" fmla="*/ 38 w 51"/>
              <a:gd name="T75" fmla="*/ 30 h 50"/>
              <a:gd name="T76" fmla="*/ 39 w 51"/>
              <a:gd name="T77" fmla="*/ 31 h 50"/>
              <a:gd name="T78" fmla="*/ 38 w 51"/>
              <a:gd name="T79" fmla="*/ 32 h 50"/>
              <a:gd name="T80" fmla="*/ 13 w 51"/>
              <a:gd name="T81" fmla="*/ 32 h 50"/>
              <a:gd name="T82" fmla="*/ 41 w 51"/>
              <a:gd name="T83" fmla="*/ 10 h 50"/>
              <a:gd name="T84" fmla="*/ 41 w 51"/>
              <a:gd name="T85" fmla="*/ 10 h 50"/>
              <a:gd name="T86" fmla="*/ 26 w 51"/>
              <a:gd name="T87" fmla="*/ 4 h 50"/>
              <a:gd name="T88" fmla="*/ 10 w 51"/>
              <a:gd name="T89" fmla="*/ 10 h 50"/>
              <a:gd name="T90" fmla="*/ 10 w 51"/>
              <a:gd name="T91" fmla="*/ 10 h 50"/>
              <a:gd name="T92" fmla="*/ 10 w 51"/>
              <a:gd name="T93" fmla="*/ 10 h 50"/>
              <a:gd name="T94" fmla="*/ 4 w 51"/>
              <a:gd name="T95" fmla="*/ 25 h 50"/>
              <a:gd name="T96" fmla="*/ 10 w 51"/>
              <a:gd name="T97" fmla="*/ 40 h 50"/>
              <a:gd name="T98" fmla="*/ 26 w 51"/>
              <a:gd name="T99" fmla="*/ 46 h 50"/>
              <a:gd name="T100" fmla="*/ 42 w 51"/>
              <a:gd name="T101" fmla="*/ 46 h 50"/>
              <a:gd name="T102" fmla="*/ 42 w 51"/>
              <a:gd name="T103" fmla="*/ 39 h 50"/>
              <a:gd name="T104" fmla="*/ 42 w 51"/>
              <a:gd name="T105" fmla="*/ 39 h 50"/>
              <a:gd name="T106" fmla="*/ 43 w 51"/>
              <a:gd name="T107" fmla="*/ 37 h 50"/>
              <a:gd name="T108" fmla="*/ 46 w 51"/>
              <a:gd name="T109" fmla="*/ 32 h 50"/>
              <a:gd name="T110" fmla="*/ 47 w 51"/>
              <a:gd name="T111" fmla="*/ 25 h 50"/>
              <a:gd name="T112" fmla="*/ 41 w 51"/>
              <a:gd name="T113" fmla="*/ 10 h 50"/>
              <a:gd name="T114" fmla="*/ 41 w 51"/>
              <a:gd name="T11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50">
                <a:moveTo>
                  <a:pt x="26" y="0"/>
                </a:moveTo>
                <a:cubicBezTo>
                  <a:pt x="32" y="0"/>
                  <a:pt x="39" y="3"/>
                  <a:pt x="43" y="7"/>
                </a:cubicBezTo>
                <a:cubicBezTo>
                  <a:pt x="43" y="7"/>
                  <a:pt x="43" y="7"/>
                  <a:pt x="43" y="7"/>
                </a:cubicBezTo>
                <a:cubicBezTo>
                  <a:pt x="48" y="12"/>
                  <a:pt x="51" y="18"/>
                  <a:pt x="51" y="25"/>
                </a:cubicBezTo>
                <a:cubicBezTo>
                  <a:pt x="51" y="28"/>
                  <a:pt x="50" y="30"/>
                  <a:pt x="49" y="33"/>
                </a:cubicBezTo>
                <a:cubicBezTo>
                  <a:pt x="49" y="35"/>
                  <a:pt x="48" y="37"/>
                  <a:pt x="46" y="39"/>
                </a:cubicBezTo>
                <a:cubicBezTo>
                  <a:pt x="46" y="48"/>
                  <a:pt x="46" y="48"/>
                  <a:pt x="46" y="48"/>
                </a:cubicBezTo>
                <a:cubicBezTo>
                  <a:pt x="46" y="49"/>
                  <a:pt x="45" y="50"/>
                  <a:pt x="44" y="50"/>
                </a:cubicBezTo>
                <a:cubicBezTo>
                  <a:pt x="44" y="50"/>
                  <a:pt x="44" y="50"/>
                  <a:pt x="44" y="50"/>
                </a:cubicBezTo>
                <a:cubicBezTo>
                  <a:pt x="26" y="50"/>
                  <a:pt x="26" y="50"/>
                  <a:pt x="26" y="50"/>
                </a:cubicBezTo>
                <a:cubicBezTo>
                  <a:pt x="19" y="50"/>
                  <a:pt x="12" y="47"/>
                  <a:pt x="8" y="43"/>
                </a:cubicBezTo>
                <a:cubicBezTo>
                  <a:pt x="8" y="43"/>
                  <a:pt x="8" y="43"/>
                  <a:pt x="8" y="43"/>
                </a:cubicBezTo>
                <a:cubicBezTo>
                  <a:pt x="8" y="43"/>
                  <a:pt x="8" y="43"/>
                  <a:pt x="8" y="43"/>
                </a:cubicBezTo>
                <a:cubicBezTo>
                  <a:pt x="3" y="38"/>
                  <a:pt x="0" y="32"/>
                  <a:pt x="0" y="25"/>
                </a:cubicBezTo>
                <a:cubicBezTo>
                  <a:pt x="0" y="18"/>
                  <a:pt x="3" y="12"/>
                  <a:pt x="8" y="7"/>
                </a:cubicBezTo>
                <a:cubicBezTo>
                  <a:pt x="8" y="7"/>
                  <a:pt x="8" y="7"/>
                  <a:pt x="8" y="7"/>
                </a:cubicBezTo>
                <a:cubicBezTo>
                  <a:pt x="12" y="3"/>
                  <a:pt x="19" y="0"/>
                  <a:pt x="26" y="0"/>
                </a:cubicBezTo>
                <a:close/>
                <a:moveTo>
                  <a:pt x="13" y="20"/>
                </a:moveTo>
                <a:cubicBezTo>
                  <a:pt x="13" y="20"/>
                  <a:pt x="13" y="20"/>
                  <a:pt x="13" y="20"/>
                </a:cubicBezTo>
                <a:cubicBezTo>
                  <a:pt x="12" y="20"/>
                  <a:pt x="12" y="19"/>
                  <a:pt x="12" y="19"/>
                </a:cubicBezTo>
                <a:cubicBezTo>
                  <a:pt x="12" y="18"/>
                  <a:pt x="12" y="18"/>
                  <a:pt x="13" y="18"/>
                </a:cubicBezTo>
                <a:cubicBezTo>
                  <a:pt x="38" y="18"/>
                  <a:pt x="38" y="18"/>
                  <a:pt x="38" y="18"/>
                </a:cubicBezTo>
                <a:cubicBezTo>
                  <a:pt x="39" y="18"/>
                  <a:pt x="39" y="18"/>
                  <a:pt x="39" y="19"/>
                </a:cubicBezTo>
                <a:cubicBezTo>
                  <a:pt x="39" y="19"/>
                  <a:pt x="39" y="20"/>
                  <a:pt x="38" y="20"/>
                </a:cubicBezTo>
                <a:cubicBezTo>
                  <a:pt x="13" y="20"/>
                  <a:pt x="13" y="20"/>
                  <a:pt x="13" y="20"/>
                </a:cubicBezTo>
                <a:close/>
                <a:moveTo>
                  <a:pt x="13" y="26"/>
                </a:moveTo>
                <a:cubicBezTo>
                  <a:pt x="13" y="26"/>
                  <a:pt x="13" y="26"/>
                  <a:pt x="13" y="26"/>
                </a:cubicBezTo>
                <a:cubicBezTo>
                  <a:pt x="12" y="26"/>
                  <a:pt x="12" y="26"/>
                  <a:pt x="12" y="25"/>
                </a:cubicBezTo>
                <a:cubicBezTo>
                  <a:pt x="12" y="24"/>
                  <a:pt x="12" y="24"/>
                  <a:pt x="13" y="24"/>
                </a:cubicBezTo>
                <a:cubicBezTo>
                  <a:pt x="38" y="24"/>
                  <a:pt x="38" y="24"/>
                  <a:pt x="38" y="24"/>
                </a:cubicBezTo>
                <a:cubicBezTo>
                  <a:pt x="39" y="24"/>
                  <a:pt x="39" y="24"/>
                  <a:pt x="39" y="25"/>
                </a:cubicBezTo>
                <a:cubicBezTo>
                  <a:pt x="39" y="26"/>
                  <a:pt x="39" y="26"/>
                  <a:pt x="38" y="26"/>
                </a:cubicBezTo>
                <a:cubicBezTo>
                  <a:pt x="13" y="26"/>
                  <a:pt x="13" y="26"/>
                  <a:pt x="13" y="26"/>
                </a:cubicBezTo>
                <a:close/>
                <a:moveTo>
                  <a:pt x="13" y="32"/>
                </a:moveTo>
                <a:cubicBezTo>
                  <a:pt x="13" y="32"/>
                  <a:pt x="13" y="32"/>
                  <a:pt x="13" y="32"/>
                </a:cubicBezTo>
                <a:cubicBezTo>
                  <a:pt x="12" y="32"/>
                  <a:pt x="12" y="32"/>
                  <a:pt x="12" y="31"/>
                </a:cubicBezTo>
                <a:cubicBezTo>
                  <a:pt x="12" y="30"/>
                  <a:pt x="12" y="30"/>
                  <a:pt x="13" y="30"/>
                </a:cubicBezTo>
                <a:cubicBezTo>
                  <a:pt x="38" y="30"/>
                  <a:pt x="38" y="30"/>
                  <a:pt x="38" y="30"/>
                </a:cubicBezTo>
                <a:cubicBezTo>
                  <a:pt x="39" y="30"/>
                  <a:pt x="39" y="30"/>
                  <a:pt x="39" y="31"/>
                </a:cubicBezTo>
                <a:cubicBezTo>
                  <a:pt x="39" y="32"/>
                  <a:pt x="39" y="32"/>
                  <a:pt x="38" y="32"/>
                </a:cubicBezTo>
                <a:cubicBezTo>
                  <a:pt x="13" y="32"/>
                  <a:pt x="13" y="32"/>
                  <a:pt x="13" y="32"/>
                </a:cubicBezTo>
                <a:close/>
                <a:moveTo>
                  <a:pt x="41" y="10"/>
                </a:moveTo>
                <a:cubicBezTo>
                  <a:pt x="41" y="10"/>
                  <a:pt x="41" y="10"/>
                  <a:pt x="41" y="10"/>
                </a:cubicBezTo>
                <a:cubicBezTo>
                  <a:pt x="37" y="6"/>
                  <a:pt x="31" y="4"/>
                  <a:pt x="26" y="4"/>
                </a:cubicBezTo>
                <a:cubicBezTo>
                  <a:pt x="20" y="4"/>
                  <a:pt x="14" y="6"/>
                  <a:pt x="10" y="10"/>
                </a:cubicBezTo>
                <a:cubicBezTo>
                  <a:pt x="10" y="10"/>
                  <a:pt x="10" y="10"/>
                  <a:pt x="10" y="10"/>
                </a:cubicBezTo>
                <a:cubicBezTo>
                  <a:pt x="10" y="10"/>
                  <a:pt x="10" y="10"/>
                  <a:pt x="10" y="10"/>
                </a:cubicBezTo>
                <a:cubicBezTo>
                  <a:pt x="7" y="14"/>
                  <a:pt x="4" y="19"/>
                  <a:pt x="4" y="25"/>
                </a:cubicBezTo>
                <a:cubicBezTo>
                  <a:pt x="4" y="31"/>
                  <a:pt x="7" y="36"/>
                  <a:pt x="10" y="40"/>
                </a:cubicBezTo>
                <a:cubicBezTo>
                  <a:pt x="14" y="44"/>
                  <a:pt x="20" y="46"/>
                  <a:pt x="26" y="46"/>
                </a:cubicBezTo>
                <a:cubicBezTo>
                  <a:pt x="42" y="46"/>
                  <a:pt x="42" y="46"/>
                  <a:pt x="42" y="46"/>
                </a:cubicBezTo>
                <a:cubicBezTo>
                  <a:pt x="42" y="39"/>
                  <a:pt x="42" y="39"/>
                  <a:pt x="42" y="39"/>
                </a:cubicBezTo>
                <a:cubicBezTo>
                  <a:pt x="42" y="39"/>
                  <a:pt x="42" y="39"/>
                  <a:pt x="42" y="39"/>
                </a:cubicBezTo>
                <a:cubicBezTo>
                  <a:pt x="42" y="38"/>
                  <a:pt x="42" y="38"/>
                  <a:pt x="43" y="37"/>
                </a:cubicBezTo>
                <a:cubicBezTo>
                  <a:pt x="44" y="36"/>
                  <a:pt x="45" y="34"/>
                  <a:pt x="46" y="32"/>
                </a:cubicBezTo>
                <a:cubicBezTo>
                  <a:pt x="46" y="29"/>
                  <a:pt x="47" y="27"/>
                  <a:pt x="47" y="25"/>
                </a:cubicBezTo>
                <a:cubicBezTo>
                  <a:pt x="47" y="19"/>
                  <a:pt x="44" y="14"/>
                  <a:pt x="41" y="10"/>
                </a:cubicBezTo>
                <a:cubicBezTo>
                  <a:pt x="41" y="10"/>
                  <a:pt x="41" y="10"/>
                  <a:pt x="41"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6" name="Freeform 154"/>
          <p:cNvSpPr>
            <a:spLocks noEditPoints="1"/>
          </p:cNvSpPr>
          <p:nvPr/>
        </p:nvSpPr>
        <p:spPr bwMode="auto">
          <a:xfrm>
            <a:off x="4375150" y="3436938"/>
            <a:ext cx="158750" cy="158750"/>
          </a:xfrm>
          <a:custGeom>
            <a:avLst/>
            <a:gdLst>
              <a:gd name="T0" fmla="*/ 50 w 50"/>
              <a:gd name="T1" fmla="*/ 25 h 50"/>
              <a:gd name="T2" fmla="*/ 44 w 50"/>
              <a:gd name="T3" fmla="*/ 50 h 50"/>
              <a:gd name="T4" fmla="*/ 7 w 50"/>
              <a:gd name="T5" fmla="*/ 43 h 50"/>
              <a:gd name="T6" fmla="*/ 7 w 50"/>
              <a:gd name="T7" fmla="*/ 7 h 50"/>
              <a:gd name="T8" fmla="*/ 26 w 50"/>
              <a:gd name="T9" fmla="*/ 25 h 50"/>
              <a:gd name="T10" fmla="*/ 26 w 50"/>
              <a:gd name="T11" fmla="*/ 26 h 50"/>
              <a:gd name="T12" fmla="*/ 25 w 50"/>
              <a:gd name="T13" fmla="*/ 26 h 50"/>
              <a:gd name="T14" fmla="*/ 25 w 50"/>
              <a:gd name="T15" fmla="*/ 26 h 50"/>
              <a:gd name="T16" fmla="*/ 25 w 50"/>
              <a:gd name="T17" fmla="*/ 26 h 50"/>
              <a:gd name="T18" fmla="*/ 25 w 50"/>
              <a:gd name="T19" fmla="*/ 25 h 50"/>
              <a:gd name="T20" fmla="*/ 23 w 50"/>
              <a:gd name="T21" fmla="*/ 23 h 50"/>
              <a:gd name="T22" fmla="*/ 20 w 50"/>
              <a:gd name="T23" fmla="*/ 20 h 50"/>
              <a:gd name="T24" fmla="*/ 21 w 50"/>
              <a:gd name="T25" fmla="*/ 19 h 50"/>
              <a:gd name="T26" fmla="*/ 22 w 50"/>
              <a:gd name="T27" fmla="*/ 19 h 50"/>
              <a:gd name="T28" fmla="*/ 28 w 50"/>
              <a:gd name="T29" fmla="*/ 19 h 50"/>
              <a:gd name="T30" fmla="*/ 29 w 50"/>
              <a:gd name="T31" fmla="*/ 19 h 50"/>
              <a:gd name="T32" fmla="*/ 30 w 50"/>
              <a:gd name="T33" fmla="*/ 20 h 50"/>
              <a:gd name="T34" fmla="*/ 28 w 50"/>
              <a:gd name="T35" fmla="*/ 23 h 50"/>
              <a:gd name="T36" fmla="*/ 39 w 50"/>
              <a:gd name="T37" fmla="*/ 22 h 50"/>
              <a:gd name="T38" fmla="*/ 36 w 50"/>
              <a:gd name="T39" fmla="*/ 21 h 50"/>
              <a:gd name="T40" fmla="*/ 34 w 50"/>
              <a:gd name="T41" fmla="*/ 22 h 50"/>
              <a:gd name="T42" fmla="*/ 34 w 50"/>
              <a:gd name="T43" fmla="*/ 23 h 50"/>
              <a:gd name="T44" fmla="*/ 36 w 50"/>
              <a:gd name="T45" fmla="*/ 24 h 50"/>
              <a:gd name="T46" fmla="*/ 41 w 50"/>
              <a:gd name="T47" fmla="*/ 26 h 50"/>
              <a:gd name="T48" fmla="*/ 40 w 50"/>
              <a:gd name="T49" fmla="*/ 30 h 50"/>
              <a:gd name="T50" fmla="*/ 35 w 50"/>
              <a:gd name="T51" fmla="*/ 31 h 50"/>
              <a:gd name="T52" fmla="*/ 34 w 50"/>
              <a:gd name="T53" fmla="*/ 28 h 50"/>
              <a:gd name="T54" fmla="*/ 38 w 50"/>
              <a:gd name="T55" fmla="*/ 29 h 50"/>
              <a:gd name="T56" fmla="*/ 38 w 50"/>
              <a:gd name="T57" fmla="*/ 28 h 50"/>
              <a:gd name="T58" fmla="*/ 38 w 50"/>
              <a:gd name="T59" fmla="*/ 26 h 50"/>
              <a:gd name="T60" fmla="*/ 33 w 50"/>
              <a:gd name="T61" fmla="*/ 25 h 50"/>
              <a:gd name="T62" fmla="*/ 32 w 50"/>
              <a:gd name="T63" fmla="*/ 23 h 50"/>
              <a:gd name="T64" fmla="*/ 33 w 50"/>
              <a:gd name="T65" fmla="*/ 19 h 50"/>
              <a:gd name="T66" fmla="*/ 38 w 50"/>
              <a:gd name="T67" fmla="*/ 19 h 50"/>
              <a:gd name="T68" fmla="*/ 18 w 50"/>
              <a:gd name="T69" fmla="*/ 21 h 50"/>
              <a:gd name="T70" fmla="*/ 16 w 50"/>
              <a:gd name="T71" fmla="*/ 21 h 50"/>
              <a:gd name="T72" fmla="*/ 12 w 50"/>
              <a:gd name="T73" fmla="*/ 21 h 50"/>
              <a:gd name="T74" fmla="*/ 12 w 50"/>
              <a:gd name="T75" fmla="*/ 23 h 50"/>
              <a:gd name="T76" fmla="*/ 12 w 50"/>
              <a:gd name="T77" fmla="*/ 24 h 50"/>
              <a:gd name="T78" fmla="*/ 18 w 50"/>
              <a:gd name="T79" fmla="*/ 24 h 50"/>
              <a:gd name="T80" fmla="*/ 18 w 50"/>
              <a:gd name="T81" fmla="*/ 27 h 50"/>
              <a:gd name="T82" fmla="*/ 16 w 50"/>
              <a:gd name="T83" fmla="*/ 31 h 50"/>
              <a:gd name="T84" fmla="*/ 10 w 50"/>
              <a:gd name="T85" fmla="*/ 28 h 50"/>
              <a:gd name="T86" fmla="*/ 12 w 50"/>
              <a:gd name="T87" fmla="*/ 29 h 50"/>
              <a:gd name="T88" fmla="*/ 16 w 50"/>
              <a:gd name="T89" fmla="*/ 28 h 50"/>
              <a:gd name="T90" fmla="*/ 16 w 50"/>
              <a:gd name="T91" fmla="*/ 26 h 50"/>
              <a:gd name="T92" fmla="*/ 12 w 50"/>
              <a:gd name="T93" fmla="*/ 26 h 50"/>
              <a:gd name="T94" fmla="*/ 10 w 50"/>
              <a:gd name="T95" fmla="*/ 23 h 50"/>
              <a:gd name="T96" fmla="*/ 10 w 50"/>
              <a:gd name="T97" fmla="*/ 22 h 50"/>
              <a:gd name="T98" fmla="*/ 14 w 50"/>
              <a:gd name="T99" fmla="*/ 19 h 50"/>
              <a:gd name="T100" fmla="*/ 40 w 50"/>
              <a:gd name="T101" fmla="*/ 10 h 50"/>
              <a:gd name="T102" fmla="*/ 10 w 50"/>
              <a:gd name="T103" fmla="*/ 10 h 50"/>
              <a:gd name="T104" fmla="*/ 25 w 50"/>
              <a:gd name="T105" fmla="*/ 46 h 50"/>
              <a:gd name="T106" fmla="*/ 42 w 50"/>
              <a:gd name="T107" fmla="*/ 37 h 50"/>
              <a:gd name="T108" fmla="*/ 40 w 50"/>
              <a:gd name="T109"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0">
                <a:moveTo>
                  <a:pt x="25" y="0"/>
                </a:moveTo>
                <a:cubicBezTo>
                  <a:pt x="32" y="0"/>
                  <a:pt x="38" y="3"/>
                  <a:pt x="43" y="7"/>
                </a:cubicBezTo>
                <a:cubicBezTo>
                  <a:pt x="43" y="7"/>
                  <a:pt x="43" y="7"/>
                  <a:pt x="43" y="7"/>
                </a:cubicBezTo>
                <a:cubicBezTo>
                  <a:pt x="48" y="12"/>
                  <a:pt x="50" y="18"/>
                  <a:pt x="50" y="25"/>
                </a:cubicBezTo>
                <a:cubicBezTo>
                  <a:pt x="50" y="28"/>
                  <a:pt x="50" y="30"/>
                  <a:pt x="49" y="33"/>
                </a:cubicBezTo>
                <a:cubicBezTo>
                  <a:pt x="48" y="35"/>
                  <a:pt x="47" y="37"/>
                  <a:pt x="46" y="39"/>
                </a:cubicBezTo>
                <a:cubicBezTo>
                  <a:pt x="46" y="48"/>
                  <a:pt x="46" y="48"/>
                  <a:pt x="46" y="48"/>
                </a:cubicBezTo>
                <a:cubicBezTo>
                  <a:pt x="46" y="49"/>
                  <a:pt x="45" y="50"/>
                  <a:pt x="44" y="50"/>
                </a:cubicBezTo>
                <a:cubicBezTo>
                  <a:pt x="44" y="50"/>
                  <a:pt x="44" y="50"/>
                  <a:pt x="44" y="50"/>
                </a:cubicBezTo>
                <a:cubicBezTo>
                  <a:pt x="25" y="50"/>
                  <a:pt x="25" y="50"/>
                  <a:pt x="25" y="50"/>
                </a:cubicBezTo>
                <a:cubicBezTo>
                  <a:pt x="18" y="50"/>
                  <a:pt x="12" y="47"/>
                  <a:pt x="7" y="43"/>
                </a:cubicBezTo>
                <a:cubicBezTo>
                  <a:pt x="7" y="43"/>
                  <a:pt x="7" y="43"/>
                  <a:pt x="7" y="43"/>
                </a:cubicBezTo>
                <a:cubicBezTo>
                  <a:pt x="7" y="43"/>
                  <a:pt x="7" y="43"/>
                  <a:pt x="7" y="43"/>
                </a:cubicBezTo>
                <a:cubicBezTo>
                  <a:pt x="3" y="38"/>
                  <a:pt x="0" y="32"/>
                  <a:pt x="0" y="25"/>
                </a:cubicBezTo>
                <a:cubicBezTo>
                  <a:pt x="0" y="18"/>
                  <a:pt x="3" y="12"/>
                  <a:pt x="7" y="7"/>
                </a:cubicBezTo>
                <a:cubicBezTo>
                  <a:pt x="7" y="7"/>
                  <a:pt x="7" y="7"/>
                  <a:pt x="7" y="7"/>
                </a:cubicBezTo>
                <a:cubicBezTo>
                  <a:pt x="12" y="3"/>
                  <a:pt x="18" y="0"/>
                  <a:pt x="25" y="0"/>
                </a:cubicBezTo>
                <a:close/>
                <a:moveTo>
                  <a:pt x="26" y="25"/>
                </a:moveTo>
                <a:cubicBezTo>
                  <a:pt x="26" y="25"/>
                  <a:pt x="26" y="25"/>
                  <a:pt x="26" y="25"/>
                </a:cubicBezTo>
                <a:cubicBezTo>
                  <a:pt x="26" y="25"/>
                  <a:pt x="26" y="25"/>
                  <a:pt x="26" y="25"/>
                </a:cubicBezTo>
                <a:cubicBezTo>
                  <a:pt x="26" y="25"/>
                  <a:pt x="26" y="25"/>
                  <a:pt x="26" y="25"/>
                </a:cubicBezTo>
                <a:cubicBezTo>
                  <a:pt x="26" y="25"/>
                  <a:pt x="26" y="25"/>
                  <a:pt x="26" y="25"/>
                </a:cubicBezTo>
                <a:cubicBezTo>
                  <a:pt x="26" y="26"/>
                  <a:pt x="26" y="26"/>
                  <a:pt x="26" y="26"/>
                </a:cubicBezTo>
                <a:cubicBezTo>
                  <a:pt x="26" y="26"/>
                  <a:pt x="26" y="26"/>
                  <a:pt x="26" y="26"/>
                </a:cubicBezTo>
                <a:cubicBezTo>
                  <a:pt x="26" y="26"/>
                  <a:pt x="26" y="26"/>
                  <a:pt x="26" y="26"/>
                </a:cubicBezTo>
                <a:cubicBezTo>
                  <a:pt x="26" y="26"/>
                  <a:pt x="26" y="26"/>
                  <a:pt x="26" y="26"/>
                </a:cubicBezTo>
                <a:cubicBezTo>
                  <a:pt x="26" y="26"/>
                  <a:pt x="26"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6"/>
                  <a:pt x="25" y="26"/>
                  <a:pt x="25" y="26"/>
                </a:cubicBezTo>
                <a:cubicBezTo>
                  <a:pt x="25" y="25"/>
                  <a:pt x="25" y="25"/>
                  <a:pt x="25" y="25"/>
                </a:cubicBezTo>
                <a:cubicBezTo>
                  <a:pt x="24" y="25"/>
                  <a:pt x="24" y="25"/>
                  <a:pt x="24" y="25"/>
                </a:cubicBezTo>
                <a:cubicBezTo>
                  <a:pt x="24" y="25"/>
                  <a:pt x="24" y="25"/>
                  <a:pt x="24" y="25"/>
                </a:cubicBezTo>
                <a:cubicBezTo>
                  <a:pt x="24" y="25"/>
                  <a:pt x="24" y="25"/>
                  <a:pt x="24" y="25"/>
                </a:cubicBezTo>
                <a:cubicBezTo>
                  <a:pt x="23" y="23"/>
                  <a:pt x="23" y="23"/>
                  <a:pt x="23" y="23"/>
                </a:cubicBezTo>
                <a:cubicBezTo>
                  <a:pt x="23" y="30"/>
                  <a:pt x="23" y="30"/>
                  <a:pt x="23" y="30"/>
                </a:cubicBezTo>
                <a:cubicBezTo>
                  <a:pt x="23" y="30"/>
                  <a:pt x="22" y="31"/>
                  <a:pt x="21" y="31"/>
                </a:cubicBezTo>
                <a:cubicBezTo>
                  <a:pt x="21" y="31"/>
                  <a:pt x="20" y="30"/>
                  <a:pt x="20" y="30"/>
                </a:cubicBezTo>
                <a:cubicBezTo>
                  <a:pt x="20" y="20"/>
                  <a:pt x="20" y="20"/>
                  <a:pt x="20" y="20"/>
                </a:cubicBezTo>
                <a:cubicBezTo>
                  <a:pt x="20" y="20"/>
                  <a:pt x="20" y="19"/>
                  <a:pt x="20" y="19"/>
                </a:cubicBezTo>
                <a:cubicBezTo>
                  <a:pt x="20" y="19"/>
                  <a:pt x="20" y="19"/>
                  <a:pt x="20" y="19"/>
                </a:cubicBezTo>
                <a:cubicBezTo>
                  <a:pt x="20" y="19"/>
                  <a:pt x="20" y="19"/>
                  <a:pt x="21" y="19"/>
                </a:cubicBezTo>
                <a:cubicBezTo>
                  <a:pt x="21" y="19"/>
                  <a:pt x="21" y="19"/>
                  <a:pt x="21" y="19"/>
                </a:cubicBezTo>
                <a:cubicBezTo>
                  <a:pt x="22" y="19"/>
                  <a:pt x="22" y="19"/>
                  <a:pt x="22" y="19"/>
                </a:cubicBezTo>
                <a:cubicBezTo>
                  <a:pt x="22" y="19"/>
                  <a:pt x="22" y="19"/>
                  <a:pt x="22" y="19"/>
                </a:cubicBezTo>
                <a:cubicBezTo>
                  <a:pt x="22" y="19"/>
                  <a:pt x="22" y="19"/>
                  <a:pt x="22" y="19"/>
                </a:cubicBezTo>
                <a:cubicBezTo>
                  <a:pt x="22" y="19"/>
                  <a:pt x="22" y="19"/>
                  <a:pt x="22" y="19"/>
                </a:cubicBezTo>
                <a:cubicBezTo>
                  <a:pt x="22" y="19"/>
                  <a:pt x="22" y="19"/>
                  <a:pt x="22" y="19"/>
                </a:cubicBezTo>
                <a:cubicBezTo>
                  <a:pt x="25" y="23"/>
                  <a:pt x="25" y="23"/>
                  <a:pt x="25" y="23"/>
                </a:cubicBezTo>
                <a:cubicBezTo>
                  <a:pt x="28" y="19"/>
                  <a:pt x="28" y="19"/>
                  <a:pt x="28" y="19"/>
                </a:cubicBezTo>
                <a:cubicBezTo>
                  <a:pt x="28" y="19"/>
                  <a:pt x="28" y="19"/>
                  <a:pt x="28" y="19"/>
                </a:cubicBezTo>
                <a:cubicBezTo>
                  <a:pt x="28" y="19"/>
                  <a:pt x="28" y="19"/>
                  <a:pt x="28" y="19"/>
                </a:cubicBezTo>
                <a:cubicBezTo>
                  <a:pt x="28" y="19"/>
                  <a:pt x="28" y="19"/>
                  <a:pt x="28" y="19"/>
                </a:cubicBezTo>
                <a:cubicBezTo>
                  <a:pt x="28" y="19"/>
                  <a:pt x="28" y="19"/>
                  <a:pt x="28" y="19"/>
                </a:cubicBezTo>
                <a:cubicBezTo>
                  <a:pt x="29" y="19"/>
                  <a:pt x="29" y="19"/>
                  <a:pt x="29" y="19"/>
                </a:cubicBezTo>
                <a:cubicBezTo>
                  <a:pt x="29" y="19"/>
                  <a:pt x="30" y="19"/>
                  <a:pt x="30" y="19"/>
                </a:cubicBezTo>
                <a:cubicBezTo>
                  <a:pt x="30" y="19"/>
                  <a:pt x="30" y="19"/>
                  <a:pt x="30" y="19"/>
                </a:cubicBezTo>
                <a:cubicBezTo>
                  <a:pt x="30" y="19"/>
                  <a:pt x="30" y="19"/>
                  <a:pt x="30" y="19"/>
                </a:cubicBezTo>
                <a:cubicBezTo>
                  <a:pt x="30" y="19"/>
                  <a:pt x="30" y="20"/>
                  <a:pt x="30" y="20"/>
                </a:cubicBezTo>
                <a:cubicBezTo>
                  <a:pt x="30" y="30"/>
                  <a:pt x="30" y="30"/>
                  <a:pt x="30" y="30"/>
                </a:cubicBezTo>
                <a:cubicBezTo>
                  <a:pt x="30" y="30"/>
                  <a:pt x="30" y="31"/>
                  <a:pt x="29" y="31"/>
                </a:cubicBezTo>
                <a:cubicBezTo>
                  <a:pt x="28" y="31"/>
                  <a:pt x="28" y="30"/>
                  <a:pt x="28" y="30"/>
                </a:cubicBezTo>
                <a:cubicBezTo>
                  <a:pt x="28" y="23"/>
                  <a:pt x="28" y="23"/>
                  <a:pt x="28" y="23"/>
                </a:cubicBezTo>
                <a:cubicBezTo>
                  <a:pt x="26" y="25"/>
                  <a:pt x="26" y="25"/>
                  <a:pt x="26" y="25"/>
                </a:cubicBezTo>
                <a:close/>
                <a:moveTo>
                  <a:pt x="41" y="21"/>
                </a:moveTo>
                <a:cubicBezTo>
                  <a:pt x="41" y="21"/>
                  <a:pt x="41" y="21"/>
                  <a:pt x="41" y="21"/>
                </a:cubicBezTo>
                <a:cubicBezTo>
                  <a:pt x="41" y="22"/>
                  <a:pt x="40" y="22"/>
                  <a:pt x="39" y="22"/>
                </a:cubicBezTo>
                <a:cubicBezTo>
                  <a:pt x="39" y="22"/>
                  <a:pt x="38" y="22"/>
                  <a:pt x="38" y="21"/>
                </a:cubicBezTo>
                <a:cubicBezTo>
                  <a:pt x="38" y="21"/>
                  <a:pt x="38" y="21"/>
                  <a:pt x="38" y="21"/>
                </a:cubicBezTo>
                <a:cubicBezTo>
                  <a:pt x="38" y="21"/>
                  <a:pt x="38" y="21"/>
                  <a:pt x="38" y="21"/>
                </a:cubicBezTo>
                <a:cubicBezTo>
                  <a:pt x="36" y="21"/>
                  <a:pt x="36" y="21"/>
                  <a:pt x="36" y="21"/>
                </a:cubicBezTo>
                <a:cubicBezTo>
                  <a:pt x="35" y="21"/>
                  <a:pt x="35" y="21"/>
                  <a:pt x="35" y="21"/>
                </a:cubicBezTo>
                <a:cubicBezTo>
                  <a:pt x="35" y="21"/>
                  <a:pt x="35" y="21"/>
                  <a:pt x="35" y="21"/>
                </a:cubicBezTo>
                <a:cubicBezTo>
                  <a:pt x="35" y="21"/>
                  <a:pt x="34" y="21"/>
                  <a:pt x="34" y="21"/>
                </a:cubicBezTo>
                <a:cubicBezTo>
                  <a:pt x="34" y="22"/>
                  <a:pt x="34" y="22"/>
                  <a:pt x="34" y="22"/>
                </a:cubicBezTo>
                <a:cubicBezTo>
                  <a:pt x="34" y="22"/>
                  <a:pt x="34" y="22"/>
                  <a:pt x="34" y="22"/>
                </a:cubicBezTo>
                <a:cubicBezTo>
                  <a:pt x="34" y="23"/>
                  <a:pt x="34" y="23"/>
                  <a:pt x="34" y="23"/>
                </a:cubicBezTo>
                <a:cubicBezTo>
                  <a:pt x="34" y="23"/>
                  <a:pt x="34" y="23"/>
                  <a:pt x="34" y="23"/>
                </a:cubicBezTo>
                <a:cubicBezTo>
                  <a:pt x="34" y="23"/>
                  <a:pt x="34" y="23"/>
                  <a:pt x="34" y="23"/>
                </a:cubicBezTo>
                <a:cubicBezTo>
                  <a:pt x="34" y="24"/>
                  <a:pt x="35" y="24"/>
                  <a:pt x="35" y="24"/>
                </a:cubicBezTo>
                <a:cubicBezTo>
                  <a:pt x="35" y="24"/>
                  <a:pt x="35" y="24"/>
                  <a:pt x="35" y="24"/>
                </a:cubicBezTo>
                <a:cubicBezTo>
                  <a:pt x="35" y="24"/>
                  <a:pt x="35" y="24"/>
                  <a:pt x="35" y="24"/>
                </a:cubicBezTo>
                <a:cubicBezTo>
                  <a:pt x="36" y="24"/>
                  <a:pt x="36" y="24"/>
                  <a:pt x="36" y="24"/>
                </a:cubicBezTo>
                <a:cubicBezTo>
                  <a:pt x="38" y="24"/>
                  <a:pt x="38" y="24"/>
                  <a:pt x="38" y="24"/>
                </a:cubicBezTo>
                <a:cubicBezTo>
                  <a:pt x="38" y="24"/>
                  <a:pt x="38" y="24"/>
                  <a:pt x="38" y="24"/>
                </a:cubicBezTo>
                <a:cubicBezTo>
                  <a:pt x="39" y="24"/>
                  <a:pt x="39" y="24"/>
                  <a:pt x="40" y="24"/>
                </a:cubicBezTo>
                <a:cubicBezTo>
                  <a:pt x="40" y="25"/>
                  <a:pt x="41" y="26"/>
                  <a:pt x="41" y="26"/>
                </a:cubicBezTo>
                <a:cubicBezTo>
                  <a:pt x="41" y="27"/>
                  <a:pt x="41" y="27"/>
                  <a:pt x="41" y="27"/>
                </a:cubicBezTo>
                <a:cubicBezTo>
                  <a:pt x="41" y="27"/>
                  <a:pt x="41" y="27"/>
                  <a:pt x="41" y="27"/>
                </a:cubicBezTo>
                <a:cubicBezTo>
                  <a:pt x="41" y="28"/>
                  <a:pt x="41" y="28"/>
                  <a:pt x="41" y="28"/>
                </a:cubicBezTo>
                <a:cubicBezTo>
                  <a:pt x="41" y="29"/>
                  <a:pt x="40" y="30"/>
                  <a:pt x="40" y="30"/>
                </a:cubicBezTo>
                <a:cubicBezTo>
                  <a:pt x="40" y="30"/>
                  <a:pt x="40" y="30"/>
                  <a:pt x="40" y="30"/>
                </a:cubicBezTo>
                <a:cubicBezTo>
                  <a:pt x="39" y="31"/>
                  <a:pt x="39" y="31"/>
                  <a:pt x="38" y="31"/>
                </a:cubicBezTo>
                <a:cubicBezTo>
                  <a:pt x="36" y="31"/>
                  <a:pt x="36" y="31"/>
                  <a:pt x="36" y="31"/>
                </a:cubicBezTo>
                <a:cubicBezTo>
                  <a:pt x="35" y="31"/>
                  <a:pt x="35" y="31"/>
                  <a:pt x="35" y="31"/>
                </a:cubicBezTo>
                <a:cubicBezTo>
                  <a:pt x="34" y="31"/>
                  <a:pt x="33" y="31"/>
                  <a:pt x="33" y="30"/>
                </a:cubicBezTo>
                <a:cubicBezTo>
                  <a:pt x="32" y="30"/>
                  <a:pt x="32" y="29"/>
                  <a:pt x="32" y="28"/>
                </a:cubicBezTo>
                <a:cubicBezTo>
                  <a:pt x="32" y="28"/>
                  <a:pt x="33" y="27"/>
                  <a:pt x="33" y="27"/>
                </a:cubicBezTo>
                <a:cubicBezTo>
                  <a:pt x="34" y="27"/>
                  <a:pt x="34" y="28"/>
                  <a:pt x="34" y="28"/>
                </a:cubicBezTo>
                <a:cubicBezTo>
                  <a:pt x="34" y="28"/>
                  <a:pt x="35" y="28"/>
                  <a:pt x="35" y="29"/>
                </a:cubicBezTo>
                <a:cubicBezTo>
                  <a:pt x="35" y="29"/>
                  <a:pt x="35" y="29"/>
                  <a:pt x="35" y="29"/>
                </a:cubicBezTo>
                <a:cubicBezTo>
                  <a:pt x="36" y="29"/>
                  <a:pt x="36" y="29"/>
                  <a:pt x="36" y="29"/>
                </a:cubicBezTo>
                <a:cubicBezTo>
                  <a:pt x="38" y="29"/>
                  <a:pt x="38" y="29"/>
                  <a:pt x="38" y="29"/>
                </a:cubicBezTo>
                <a:cubicBezTo>
                  <a:pt x="38" y="29"/>
                  <a:pt x="38" y="29"/>
                  <a:pt x="38" y="29"/>
                </a:cubicBezTo>
                <a:cubicBezTo>
                  <a:pt x="38" y="28"/>
                  <a:pt x="38" y="28"/>
                  <a:pt x="38" y="28"/>
                </a:cubicBezTo>
                <a:cubicBezTo>
                  <a:pt x="38" y="28"/>
                  <a:pt x="38" y="28"/>
                  <a:pt x="38" y="28"/>
                </a:cubicBezTo>
                <a:cubicBezTo>
                  <a:pt x="38" y="28"/>
                  <a:pt x="38" y="28"/>
                  <a:pt x="38" y="28"/>
                </a:cubicBezTo>
                <a:cubicBezTo>
                  <a:pt x="38" y="26"/>
                  <a:pt x="38" y="26"/>
                  <a:pt x="38" y="26"/>
                </a:cubicBezTo>
                <a:cubicBezTo>
                  <a:pt x="38" y="26"/>
                  <a:pt x="38" y="26"/>
                  <a:pt x="38" y="26"/>
                </a:cubicBezTo>
                <a:cubicBezTo>
                  <a:pt x="38" y="26"/>
                  <a:pt x="38" y="26"/>
                  <a:pt x="38" y="26"/>
                </a:cubicBezTo>
                <a:cubicBezTo>
                  <a:pt x="38" y="26"/>
                  <a:pt x="38" y="26"/>
                  <a:pt x="38" y="26"/>
                </a:cubicBezTo>
                <a:cubicBezTo>
                  <a:pt x="36" y="26"/>
                  <a:pt x="36" y="26"/>
                  <a:pt x="36" y="26"/>
                </a:cubicBezTo>
                <a:cubicBezTo>
                  <a:pt x="35" y="26"/>
                  <a:pt x="35" y="26"/>
                  <a:pt x="35" y="26"/>
                </a:cubicBezTo>
                <a:cubicBezTo>
                  <a:pt x="35" y="26"/>
                  <a:pt x="35" y="26"/>
                  <a:pt x="35" y="26"/>
                </a:cubicBezTo>
                <a:cubicBezTo>
                  <a:pt x="34" y="26"/>
                  <a:pt x="33" y="26"/>
                  <a:pt x="33" y="25"/>
                </a:cubicBezTo>
                <a:cubicBezTo>
                  <a:pt x="33" y="25"/>
                  <a:pt x="33" y="25"/>
                  <a:pt x="33" y="25"/>
                </a:cubicBezTo>
                <a:cubicBezTo>
                  <a:pt x="32" y="25"/>
                  <a:pt x="32" y="24"/>
                  <a:pt x="32" y="23"/>
                </a:cubicBezTo>
                <a:cubicBezTo>
                  <a:pt x="32" y="23"/>
                  <a:pt x="32" y="23"/>
                  <a:pt x="32" y="23"/>
                </a:cubicBezTo>
                <a:cubicBezTo>
                  <a:pt x="32" y="23"/>
                  <a:pt x="32" y="23"/>
                  <a:pt x="32" y="23"/>
                </a:cubicBezTo>
                <a:cubicBezTo>
                  <a:pt x="32" y="22"/>
                  <a:pt x="32" y="22"/>
                  <a:pt x="32" y="22"/>
                </a:cubicBezTo>
                <a:cubicBezTo>
                  <a:pt x="32" y="22"/>
                  <a:pt x="32" y="22"/>
                  <a:pt x="32" y="22"/>
                </a:cubicBezTo>
                <a:cubicBezTo>
                  <a:pt x="32" y="21"/>
                  <a:pt x="32" y="21"/>
                  <a:pt x="32" y="21"/>
                </a:cubicBezTo>
                <a:cubicBezTo>
                  <a:pt x="32" y="21"/>
                  <a:pt x="32" y="20"/>
                  <a:pt x="33" y="19"/>
                </a:cubicBezTo>
                <a:cubicBezTo>
                  <a:pt x="33" y="19"/>
                  <a:pt x="33" y="19"/>
                  <a:pt x="33" y="19"/>
                </a:cubicBezTo>
                <a:cubicBezTo>
                  <a:pt x="33" y="19"/>
                  <a:pt x="34" y="19"/>
                  <a:pt x="35" y="19"/>
                </a:cubicBezTo>
                <a:cubicBezTo>
                  <a:pt x="36" y="19"/>
                  <a:pt x="36" y="19"/>
                  <a:pt x="36" y="19"/>
                </a:cubicBezTo>
                <a:cubicBezTo>
                  <a:pt x="38" y="19"/>
                  <a:pt x="38" y="19"/>
                  <a:pt x="38" y="19"/>
                </a:cubicBezTo>
                <a:cubicBezTo>
                  <a:pt x="39" y="19"/>
                  <a:pt x="39" y="19"/>
                  <a:pt x="40" y="19"/>
                </a:cubicBezTo>
                <a:cubicBezTo>
                  <a:pt x="40" y="20"/>
                  <a:pt x="41" y="21"/>
                  <a:pt x="41" y="21"/>
                </a:cubicBezTo>
                <a:close/>
                <a:moveTo>
                  <a:pt x="18" y="21"/>
                </a:moveTo>
                <a:cubicBezTo>
                  <a:pt x="18" y="21"/>
                  <a:pt x="18" y="21"/>
                  <a:pt x="18" y="21"/>
                </a:cubicBezTo>
                <a:cubicBezTo>
                  <a:pt x="18" y="22"/>
                  <a:pt x="18" y="22"/>
                  <a:pt x="17" y="22"/>
                </a:cubicBezTo>
                <a:cubicBezTo>
                  <a:pt x="16" y="22"/>
                  <a:pt x="16" y="22"/>
                  <a:pt x="16" y="21"/>
                </a:cubicBezTo>
                <a:cubicBezTo>
                  <a:pt x="16" y="21"/>
                  <a:pt x="16" y="21"/>
                  <a:pt x="16" y="21"/>
                </a:cubicBezTo>
                <a:cubicBezTo>
                  <a:pt x="16" y="21"/>
                  <a:pt x="16" y="21"/>
                  <a:pt x="16" y="21"/>
                </a:cubicBezTo>
                <a:cubicBezTo>
                  <a:pt x="14" y="21"/>
                  <a:pt x="14" y="21"/>
                  <a:pt x="14" y="21"/>
                </a:cubicBezTo>
                <a:cubicBezTo>
                  <a:pt x="12" y="21"/>
                  <a:pt x="12" y="21"/>
                  <a:pt x="12" y="21"/>
                </a:cubicBezTo>
                <a:cubicBezTo>
                  <a:pt x="12" y="21"/>
                  <a:pt x="12" y="21"/>
                  <a:pt x="12" y="21"/>
                </a:cubicBezTo>
                <a:cubicBezTo>
                  <a:pt x="12" y="21"/>
                  <a:pt x="12" y="21"/>
                  <a:pt x="12" y="21"/>
                </a:cubicBezTo>
                <a:cubicBezTo>
                  <a:pt x="12" y="22"/>
                  <a:pt x="12" y="22"/>
                  <a:pt x="12" y="22"/>
                </a:cubicBezTo>
                <a:cubicBezTo>
                  <a:pt x="12" y="22"/>
                  <a:pt x="12" y="22"/>
                  <a:pt x="12" y="22"/>
                </a:cubicBezTo>
                <a:cubicBezTo>
                  <a:pt x="12" y="23"/>
                  <a:pt x="12" y="23"/>
                  <a:pt x="12" y="23"/>
                </a:cubicBezTo>
                <a:cubicBezTo>
                  <a:pt x="12" y="23"/>
                  <a:pt x="12" y="23"/>
                  <a:pt x="12" y="23"/>
                </a:cubicBezTo>
                <a:cubicBezTo>
                  <a:pt x="12" y="23"/>
                  <a:pt x="12" y="23"/>
                  <a:pt x="12" y="23"/>
                </a:cubicBezTo>
                <a:cubicBezTo>
                  <a:pt x="12" y="24"/>
                  <a:pt x="12" y="24"/>
                  <a:pt x="12" y="24"/>
                </a:cubicBezTo>
                <a:cubicBezTo>
                  <a:pt x="12" y="24"/>
                  <a:pt x="12" y="24"/>
                  <a:pt x="12" y="24"/>
                </a:cubicBezTo>
                <a:cubicBezTo>
                  <a:pt x="12" y="24"/>
                  <a:pt x="12" y="24"/>
                  <a:pt x="12" y="24"/>
                </a:cubicBezTo>
                <a:cubicBezTo>
                  <a:pt x="14" y="24"/>
                  <a:pt x="14" y="24"/>
                  <a:pt x="14" y="24"/>
                </a:cubicBezTo>
                <a:cubicBezTo>
                  <a:pt x="16" y="24"/>
                  <a:pt x="16" y="24"/>
                  <a:pt x="16" y="24"/>
                </a:cubicBezTo>
                <a:cubicBezTo>
                  <a:pt x="16" y="24"/>
                  <a:pt x="16" y="24"/>
                  <a:pt x="16" y="24"/>
                </a:cubicBezTo>
                <a:cubicBezTo>
                  <a:pt x="16" y="24"/>
                  <a:pt x="17" y="24"/>
                  <a:pt x="18" y="24"/>
                </a:cubicBezTo>
                <a:cubicBezTo>
                  <a:pt x="18" y="24"/>
                  <a:pt x="18" y="24"/>
                  <a:pt x="18" y="24"/>
                </a:cubicBezTo>
                <a:cubicBezTo>
                  <a:pt x="18" y="25"/>
                  <a:pt x="18" y="26"/>
                  <a:pt x="18" y="26"/>
                </a:cubicBezTo>
                <a:cubicBezTo>
                  <a:pt x="18" y="27"/>
                  <a:pt x="18" y="27"/>
                  <a:pt x="18" y="27"/>
                </a:cubicBezTo>
                <a:cubicBezTo>
                  <a:pt x="18" y="27"/>
                  <a:pt x="18" y="27"/>
                  <a:pt x="18" y="27"/>
                </a:cubicBezTo>
                <a:cubicBezTo>
                  <a:pt x="18" y="28"/>
                  <a:pt x="18" y="28"/>
                  <a:pt x="18" y="28"/>
                </a:cubicBezTo>
                <a:cubicBezTo>
                  <a:pt x="18" y="29"/>
                  <a:pt x="18" y="30"/>
                  <a:pt x="18" y="30"/>
                </a:cubicBezTo>
                <a:cubicBezTo>
                  <a:pt x="18" y="30"/>
                  <a:pt x="18" y="30"/>
                  <a:pt x="18" y="30"/>
                </a:cubicBezTo>
                <a:cubicBezTo>
                  <a:pt x="17" y="31"/>
                  <a:pt x="16" y="31"/>
                  <a:pt x="16" y="31"/>
                </a:cubicBezTo>
                <a:cubicBezTo>
                  <a:pt x="14" y="31"/>
                  <a:pt x="14" y="31"/>
                  <a:pt x="14" y="31"/>
                </a:cubicBezTo>
                <a:cubicBezTo>
                  <a:pt x="12" y="31"/>
                  <a:pt x="12" y="31"/>
                  <a:pt x="12" y="31"/>
                </a:cubicBezTo>
                <a:cubicBezTo>
                  <a:pt x="12" y="31"/>
                  <a:pt x="11" y="31"/>
                  <a:pt x="11" y="30"/>
                </a:cubicBezTo>
                <a:cubicBezTo>
                  <a:pt x="10" y="30"/>
                  <a:pt x="10" y="29"/>
                  <a:pt x="10" y="28"/>
                </a:cubicBezTo>
                <a:cubicBezTo>
                  <a:pt x="10" y="28"/>
                  <a:pt x="10" y="27"/>
                  <a:pt x="11" y="27"/>
                </a:cubicBezTo>
                <a:cubicBezTo>
                  <a:pt x="12" y="27"/>
                  <a:pt x="12" y="28"/>
                  <a:pt x="12" y="28"/>
                </a:cubicBezTo>
                <a:cubicBezTo>
                  <a:pt x="12" y="28"/>
                  <a:pt x="12" y="28"/>
                  <a:pt x="12" y="29"/>
                </a:cubicBezTo>
                <a:cubicBezTo>
                  <a:pt x="12" y="29"/>
                  <a:pt x="12" y="29"/>
                  <a:pt x="12" y="29"/>
                </a:cubicBezTo>
                <a:cubicBezTo>
                  <a:pt x="14" y="29"/>
                  <a:pt x="14" y="29"/>
                  <a:pt x="14" y="29"/>
                </a:cubicBezTo>
                <a:cubicBezTo>
                  <a:pt x="16" y="29"/>
                  <a:pt x="16" y="29"/>
                  <a:pt x="16" y="29"/>
                </a:cubicBezTo>
                <a:cubicBezTo>
                  <a:pt x="16" y="29"/>
                  <a:pt x="16" y="29"/>
                  <a:pt x="16" y="29"/>
                </a:cubicBezTo>
                <a:cubicBezTo>
                  <a:pt x="16" y="28"/>
                  <a:pt x="16" y="28"/>
                  <a:pt x="16" y="28"/>
                </a:cubicBezTo>
                <a:cubicBezTo>
                  <a:pt x="16" y="28"/>
                  <a:pt x="16" y="28"/>
                  <a:pt x="16" y="28"/>
                </a:cubicBezTo>
                <a:cubicBezTo>
                  <a:pt x="16" y="28"/>
                  <a:pt x="16" y="28"/>
                  <a:pt x="16" y="28"/>
                </a:cubicBezTo>
                <a:cubicBezTo>
                  <a:pt x="16" y="26"/>
                  <a:pt x="16" y="26"/>
                  <a:pt x="16" y="26"/>
                </a:cubicBezTo>
                <a:cubicBezTo>
                  <a:pt x="16" y="26"/>
                  <a:pt x="16" y="26"/>
                  <a:pt x="16" y="26"/>
                </a:cubicBezTo>
                <a:cubicBezTo>
                  <a:pt x="16" y="26"/>
                  <a:pt x="16" y="26"/>
                  <a:pt x="16" y="26"/>
                </a:cubicBezTo>
                <a:cubicBezTo>
                  <a:pt x="16" y="26"/>
                  <a:pt x="16" y="26"/>
                  <a:pt x="16" y="26"/>
                </a:cubicBezTo>
                <a:cubicBezTo>
                  <a:pt x="14" y="26"/>
                  <a:pt x="14" y="26"/>
                  <a:pt x="14" y="26"/>
                </a:cubicBezTo>
                <a:cubicBezTo>
                  <a:pt x="12" y="26"/>
                  <a:pt x="12" y="26"/>
                  <a:pt x="12" y="26"/>
                </a:cubicBezTo>
                <a:cubicBezTo>
                  <a:pt x="12" y="26"/>
                  <a:pt x="12" y="26"/>
                  <a:pt x="12" y="26"/>
                </a:cubicBezTo>
                <a:cubicBezTo>
                  <a:pt x="12" y="26"/>
                  <a:pt x="11" y="26"/>
                  <a:pt x="11" y="25"/>
                </a:cubicBezTo>
                <a:cubicBezTo>
                  <a:pt x="11" y="25"/>
                  <a:pt x="11" y="25"/>
                  <a:pt x="11" y="25"/>
                </a:cubicBezTo>
                <a:cubicBezTo>
                  <a:pt x="10" y="25"/>
                  <a:pt x="10" y="24"/>
                  <a:pt x="10" y="23"/>
                </a:cubicBezTo>
                <a:cubicBezTo>
                  <a:pt x="10" y="23"/>
                  <a:pt x="10" y="23"/>
                  <a:pt x="10" y="23"/>
                </a:cubicBezTo>
                <a:cubicBezTo>
                  <a:pt x="10" y="23"/>
                  <a:pt x="10" y="23"/>
                  <a:pt x="10" y="23"/>
                </a:cubicBezTo>
                <a:cubicBezTo>
                  <a:pt x="10" y="22"/>
                  <a:pt x="10" y="22"/>
                  <a:pt x="10" y="22"/>
                </a:cubicBezTo>
                <a:cubicBezTo>
                  <a:pt x="10" y="22"/>
                  <a:pt x="10" y="22"/>
                  <a:pt x="10" y="22"/>
                </a:cubicBezTo>
                <a:cubicBezTo>
                  <a:pt x="10" y="21"/>
                  <a:pt x="10" y="21"/>
                  <a:pt x="10" y="21"/>
                </a:cubicBezTo>
                <a:cubicBezTo>
                  <a:pt x="10" y="21"/>
                  <a:pt x="10" y="20"/>
                  <a:pt x="11" y="19"/>
                </a:cubicBezTo>
                <a:cubicBezTo>
                  <a:pt x="11" y="19"/>
                  <a:pt x="12" y="19"/>
                  <a:pt x="12" y="19"/>
                </a:cubicBezTo>
                <a:cubicBezTo>
                  <a:pt x="14" y="19"/>
                  <a:pt x="14" y="19"/>
                  <a:pt x="14" y="19"/>
                </a:cubicBezTo>
                <a:cubicBezTo>
                  <a:pt x="16" y="19"/>
                  <a:pt x="16" y="19"/>
                  <a:pt x="16" y="19"/>
                </a:cubicBezTo>
                <a:cubicBezTo>
                  <a:pt x="16" y="19"/>
                  <a:pt x="17" y="19"/>
                  <a:pt x="18" y="19"/>
                </a:cubicBezTo>
                <a:cubicBezTo>
                  <a:pt x="18" y="20"/>
                  <a:pt x="18" y="21"/>
                  <a:pt x="18" y="21"/>
                </a:cubicBezTo>
                <a:close/>
                <a:moveTo>
                  <a:pt x="40" y="10"/>
                </a:moveTo>
                <a:cubicBezTo>
                  <a:pt x="40" y="10"/>
                  <a:pt x="40" y="10"/>
                  <a:pt x="40" y="10"/>
                </a:cubicBezTo>
                <a:cubicBezTo>
                  <a:pt x="36" y="6"/>
                  <a:pt x="31" y="4"/>
                  <a:pt x="25" y="4"/>
                </a:cubicBezTo>
                <a:cubicBezTo>
                  <a:pt x="19" y="4"/>
                  <a:pt x="14" y="6"/>
                  <a:pt x="10" y="10"/>
                </a:cubicBezTo>
                <a:cubicBezTo>
                  <a:pt x="10" y="10"/>
                  <a:pt x="10" y="10"/>
                  <a:pt x="10" y="10"/>
                </a:cubicBezTo>
                <a:cubicBezTo>
                  <a:pt x="10" y="10"/>
                  <a:pt x="10" y="10"/>
                  <a:pt x="10" y="10"/>
                </a:cubicBezTo>
                <a:cubicBezTo>
                  <a:pt x="6" y="14"/>
                  <a:pt x="4" y="19"/>
                  <a:pt x="4" y="25"/>
                </a:cubicBezTo>
                <a:cubicBezTo>
                  <a:pt x="4" y="31"/>
                  <a:pt x="6" y="36"/>
                  <a:pt x="10" y="40"/>
                </a:cubicBezTo>
                <a:cubicBezTo>
                  <a:pt x="14" y="44"/>
                  <a:pt x="19" y="46"/>
                  <a:pt x="25" y="46"/>
                </a:cubicBezTo>
                <a:cubicBezTo>
                  <a:pt x="42" y="46"/>
                  <a:pt x="42" y="46"/>
                  <a:pt x="42" y="46"/>
                </a:cubicBezTo>
                <a:cubicBezTo>
                  <a:pt x="42" y="38"/>
                  <a:pt x="42" y="38"/>
                  <a:pt x="42" y="38"/>
                </a:cubicBezTo>
                <a:cubicBezTo>
                  <a:pt x="42" y="38"/>
                  <a:pt x="42" y="38"/>
                  <a:pt x="42" y="38"/>
                </a:cubicBezTo>
                <a:cubicBezTo>
                  <a:pt x="42" y="38"/>
                  <a:pt x="42" y="38"/>
                  <a:pt x="42" y="37"/>
                </a:cubicBezTo>
                <a:cubicBezTo>
                  <a:pt x="44" y="36"/>
                  <a:pt x="45" y="34"/>
                  <a:pt x="45" y="31"/>
                </a:cubicBezTo>
                <a:cubicBezTo>
                  <a:pt x="46" y="29"/>
                  <a:pt x="46" y="27"/>
                  <a:pt x="46" y="25"/>
                </a:cubicBezTo>
                <a:cubicBezTo>
                  <a:pt x="46" y="19"/>
                  <a:pt x="44" y="14"/>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7" name="Freeform 155"/>
          <p:cNvSpPr>
            <a:spLocks noEditPoints="1"/>
          </p:cNvSpPr>
          <p:nvPr/>
        </p:nvSpPr>
        <p:spPr bwMode="auto">
          <a:xfrm>
            <a:off x="2360613" y="2755900"/>
            <a:ext cx="206375" cy="174625"/>
          </a:xfrm>
          <a:custGeom>
            <a:avLst/>
            <a:gdLst>
              <a:gd name="T0" fmla="*/ 22 w 65"/>
              <a:gd name="T1" fmla="*/ 13 h 55"/>
              <a:gd name="T2" fmla="*/ 32 w 65"/>
              <a:gd name="T3" fmla="*/ 6 h 55"/>
              <a:gd name="T4" fmla="*/ 21 w 65"/>
              <a:gd name="T5" fmla="*/ 11 h 55"/>
              <a:gd name="T6" fmla="*/ 11 w 65"/>
              <a:gd name="T7" fmla="*/ 16 h 55"/>
              <a:gd name="T8" fmla="*/ 10 w 65"/>
              <a:gd name="T9" fmla="*/ 16 h 55"/>
              <a:gd name="T10" fmla="*/ 3 w 65"/>
              <a:gd name="T11" fmla="*/ 19 h 55"/>
              <a:gd name="T12" fmla="*/ 0 w 65"/>
              <a:gd name="T13" fmla="*/ 45 h 55"/>
              <a:gd name="T14" fmla="*/ 3 w 65"/>
              <a:gd name="T15" fmla="*/ 52 h 55"/>
              <a:gd name="T16" fmla="*/ 10 w 65"/>
              <a:gd name="T17" fmla="*/ 55 h 55"/>
              <a:gd name="T18" fmla="*/ 47 w 65"/>
              <a:gd name="T19" fmla="*/ 52 h 55"/>
              <a:gd name="T20" fmla="*/ 50 w 65"/>
              <a:gd name="T21" fmla="*/ 45 h 55"/>
              <a:gd name="T22" fmla="*/ 48 w 65"/>
              <a:gd name="T23" fmla="*/ 26 h 55"/>
              <a:gd name="T24" fmla="*/ 46 w 65"/>
              <a:gd name="T25" fmla="*/ 45 h 55"/>
              <a:gd name="T26" fmla="*/ 44 w 65"/>
              <a:gd name="T27" fmla="*/ 49 h 55"/>
              <a:gd name="T28" fmla="*/ 10 w 65"/>
              <a:gd name="T29" fmla="*/ 51 h 55"/>
              <a:gd name="T30" fmla="*/ 6 w 65"/>
              <a:gd name="T31" fmla="*/ 49 h 55"/>
              <a:gd name="T32" fmla="*/ 4 w 65"/>
              <a:gd name="T33" fmla="*/ 26 h 55"/>
              <a:gd name="T34" fmla="*/ 6 w 65"/>
              <a:gd name="T35" fmla="*/ 22 h 55"/>
              <a:gd name="T36" fmla="*/ 38 w 65"/>
              <a:gd name="T37" fmla="*/ 20 h 55"/>
              <a:gd name="T38" fmla="*/ 38 w 65"/>
              <a:gd name="T39" fmla="*/ 16 h 55"/>
              <a:gd name="T40" fmla="*/ 21 w 65"/>
              <a:gd name="T41" fmla="*/ 15 h 55"/>
              <a:gd name="T42" fmla="*/ 46 w 65"/>
              <a:gd name="T43" fmla="*/ 5 h 55"/>
              <a:gd name="T44" fmla="*/ 45 w 65"/>
              <a:gd name="T45" fmla="*/ 15 h 55"/>
              <a:gd name="T46" fmla="*/ 46 w 65"/>
              <a:gd name="T47" fmla="*/ 20 h 55"/>
              <a:gd name="T48" fmla="*/ 50 w 65"/>
              <a:gd name="T49" fmla="*/ 18 h 55"/>
              <a:gd name="T50" fmla="*/ 62 w 65"/>
              <a:gd name="T51" fmla="*/ 11 h 55"/>
              <a:gd name="T52" fmla="*/ 46 w 65"/>
              <a:gd name="T53" fmla="*/ 5 h 55"/>
              <a:gd name="T54" fmla="*/ 45 w 65"/>
              <a:gd name="T55" fmla="*/ 3 h 55"/>
              <a:gd name="T56" fmla="*/ 65 w 65"/>
              <a:gd name="T57" fmla="*/ 11 h 55"/>
              <a:gd name="T58" fmla="*/ 50 w 65"/>
              <a:gd name="T59" fmla="*/ 20 h 55"/>
              <a:gd name="T60" fmla="*/ 45 w 65"/>
              <a:gd name="T61" fmla="*/ 23 h 55"/>
              <a:gd name="T62" fmla="*/ 43 w 65"/>
              <a:gd name="T63" fmla="*/ 16 h 55"/>
              <a:gd name="T64" fmla="*/ 45 w 65"/>
              <a:gd name="T65" fmla="*/ 3 h 55"/>
              <a:gd name="T66" fmla="*/ 41 w 65"/>
              <a:gd name="T67" fmla="*/ 24 h 55"/>
              <a:gd name="T68" fmla="*/ 9 w 65"/>
              <a:gd name="T69" fmla="*/ 24 h 55"/>
              <a:gd name="T70" fmla="*/ 8 w 65"/>
              <a:gd name="T71" fmla="*/ 25 h 55"/>
              <a:gd name="T72" fmla="*/ 9 w 65"/>
              <a:gd name="T73" fmla="*/ 33 h 55"/>
              <a:gd name="T74" fmla="*/ 41 w 65"/>
              <a:gd name="T75" fmla="*/ 33 h 55"/>
              <a:gd name="T76" fmla="*/ 42 w 65"/>
              <a:gd name="T77" fmla="*/ 32 h 55"/>
              <a:gd name="T78" fmla="*/ 41 w 65"/>
              <a:gd name="T79" fmla="*/ 24 h 55"/>
              <a:gd name="T80" fmla="*/ 10 w 65"/>
              <a:gd name="T81" fmla="*/ 26 h 55"/>
              <a:gd name="T82" fmla="*/ 29 w 65"/>
              <a:gd name="T83" fmla="*/ 31 h 55"/>
              <a:gd name="T84" fmla="*/ 10 w 65"/>
              <a:gd name="T85" fmla="*/ 26 h 55"/>
              <a:gd name="T86" fmla="*/ 33 w 65"/>
              <a:gd name="T87" fmla="*/ 26 h 55"/>
              <a:gd name="T88" fmla="*/ 40 w 65"/>
              <a:gd name="T89" fmla="*/ 31 h 55"/>
              <a:gd name="T90" fmla="*/ 33 w 65"/>
              <a:gd name="T91" fmla="*/ 26 h 55"/>
              <a:gd name="T92" fmla="*/ 15 w 65"/>
              <a:gd name="T93" fmla="*/ 35 h 55"/>
              <a:gd name="T94" fmla="*/ 10 w 65"/>
              <a:gd name="T95" fmla="*/ 37 h 55"/>
              <a:gd name="T96" fmla="*/ 10 w 65"/>
              <a:gd name="T97" fmla="*/ 47 h 55"/>
              <a:gd name="T98" fmla="*/ 15 w 65"/>
              <a:gd name="T99" fmla="*/ 49 h 55"/>
              <a:gd name="T100" fmla="*/ 20 w 65"/>
              <a:gd name="T101" fmla="*/ 47 h 55"/>
              <a:gd name="T102" fmla="*/ 20 w 65"/>
              <a:gd name="T103" fmla="*/ 37 h 55"/>
              <a:gd name="T104" fmla="*/ 15 w 65"/>
              <a:gd name="T105" fmla="*/ 35 h 55"/>
              <a:gd name="T106" fmla="*/ 12 w 65"/>
              <a:gd name="T107" fmla="*/ 39 h 55"/>
              <a:gd name="T108" fmla="*/ 18 w 65"/>
              <a:gd name="T109" fmla="*/ 38 h 55"/>
              <a:gd name="T110" fmla="*/ 20 w 65"/>
              <a:gd name="T111" fmla="*/ 42 h 55"/>
              <a:gd name="T112" fmla="*/ 18 w 65"/>
              <a:gd name="T113" fmla="*/ 45 h 55"/>
              <a:gd name="T114" fmla="*/ 12 w 65"/>
              <a:gd name="T115" fmla="*/ 45 h 55"/>
              <a:gd name="T116" fmla="*/ 10 w 65"/>
              <a:gd name="T1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5" h="55">
                <a:moveTo>
                  <a:pt x="21" y="15"/>
                </a:moveTo>
                <a:cubicBezTo>
                  <a:pt x="22" y="14"/>
                  <a:pt x="22" y="14"/>
                  <a:pt x="22" y="13"/>
                </a:cubicBezTo>
                <a:cubicBezTo>
                  <a:pt x="32" y="7"/>
                  <a:pt x="32" y="7"/>
                  <a:pt x="32" y="7"/>
                </a:cubicBezTo>
                <a:cubicBezTo>
                  <a:pt x="32" y="7"/>
                  <a:pt x="33" y="6"/>
                  <a:pt x="32" y="6"/>
                </a:cubicBezTo>
                <a:cubicBezTo>
                  <a:pt x="32" y="5"/>
                  <a:pt x="31" y="5"/>
                  <a:pt x="31" y="5"/>
                </a:cubicBezTo>
                <a:cubicBezTo>
                  <a:pt x="21" y="11"/>
                  <a:pt x="21" y="11"/>
                  <a:pt x="21" y="11"/>
                </a:cubicBezTo>
                <a:cubicBezTo>
                  <a:pt x="20" y="11"/>
                  <a:pt x="20" y="11"/>
                  <a:pt x="19" y="11"/>
                </a:cubicBezTo>
                <a:cubicBezTo>
                  <a:pt x="11" y="16"/>
                  <a:pt x="11" y="16"/>
                  <a:pt x="11" y="16"/>
                </a:cubicBezTo>
                <a:cubicBezTo>
                  <a:pt x="11" y="16"/>
                  <a:pt x="11" y="16"/>
                  <a:pt x="11" y="16"/>
                </a:cubicBezTo>
                <a:cubicBezTo>
                  <a:pt x="10" y="16"/>
                  <a:pt x="10" y="16"/>
                  <a:pt x="10" y="16"/>
                </a:cubicBezTo>
                <a:cubicBezTo>
                  <a:pt x="7" y="16"/>
                  <a:pt x="5" y="17"/>
                  <a:pt x="3" y="19"/>
                </a:cubicBezTo>
                <a:cubicBezTo>
                  <a:pt x="3" y="19"/>
                  <a:pt x="3" y="19"/>
                  <a:pt x="3" y="19"/>
                </a:cubicBezTo>
                <a:cubicBezTo>
                  <a:pt x="1" y="21"/>
                  <a:pt x="0" y="23"/>
                  <a:pt x="0" y="26"/>
                </a:cubicBezTo>
                <a:cubicBezTo>
                  <a:pt x="0" y="45"/>
                  <a:pt x="0" y="45"/>
                  <a:pt x="0" y="45"/>
                </a:cubicBezTo>
                <a:cubicBezTo>
                  <a:pt x="0" y="48"/>
                  <a:pt x="1" y="50"/>
                  <a:pt x="3" y="52"/>
                </a:cubicBezTo>
                <a:cubicBezTo>
                  <a:pt x="3" y="52"/>
                  <a:pt x="3" y="52"/>
                  <a:pt x="3" y="52"/>
                </a:cubicBezTo>
                <a:cubicBezTo>
                  <a:pt x="3" y="52"/>
                  <a:pt x="3" y="52"/>
                  <a:pt x="3" y="52"/>
                </a:cubicBezTo>
                <a:cubicBezTo>
                  <a:pt x="5" y="54"/>
                  <a:pt x="7" y="55"/>
                  <a:pt x="10" y="55"/>
                </a:cubicBezTo>
                <a:cubicBezTo>
                  <a:pt x="40" y="55"/>
                  <a:pt x="40" y="55"/>
                  <a:pt x="40" y="55"/>
                </a:cubicBezTo>
                <a:cubicBezTo>
                  <a:pt x="43" y="55"/>
                  <a:pt x="45" y="54"/>
                  <a:pt x="47" y="52"/>
                </a:cubicBezTo>
                <a:cubicBezTo>
                  <a:pt x="47" y="52"/>
                  <a:pt x="47" y="52"/>
                  <a:pt x="47" y="52"/>
                </a:cubicBezTo>
                <a:cubicBezTo>
                  <a:pt x="49" y="50"/>
                  <a:pt x="50" y="48"/>
                  <a:pt x="50" y="45"/>
                </a:cubicBezTo>
                <a:cubicBezTo>
                  <a:pt x="50" y="28"/>
                  <a:pt x="50" y="28"/>
                  <a:pt x="50" y="28"/>
                </a:cubicBezTo>
                <a:cubicBezTo>
                  <a:pt x="50" y="27"/>
                  <a:pt x="49" y="26"/>
                  <a:pt x="48" y="26"/>
                </a:cubicBezTo>
                <a:cubicBezTo>
                  <a:pt x="47" y="26"/>
                  <a:pt x="46" y="27"/>
                  <a:pt x="46" y="28"/>
                </a:cubicBezTo>
                <a:cubicBezTo>
                  <a:pt x="46" y="45"/>
                  <a:pt x="46" y="45"/>
                  <a:pt x="46" y="45"/>
                </a:cubicBezTo>
                <a:cubicBezTo>
                  <a:pt x="46" y="47"/>
                  <a:pt x="46" y="48"/>
                  <a:pt x="45" y="49"/>
                </a:cubicBezTo>
                <a:cubicBezTo>
                  <a:pt x="44" y="49"/>
                  <a:pt x="44" y="49"/>
                  <a:pt x="44" y="49"/>
                </a:cubicBezTo>
                <a:cubicBezTo>
                  <a:pt x="43" y="50"/>
                  <a:pt x="42" y="51"/>
                  <a:pt x="40" y="51"/>
                </a:cubicBezTo>
                <a:cubicBezTo>
                  <a:pt x="10" y="51"/>
                  <a:pt x="10" y="51"/>
                  <a:pt x="10" y="51"/>
                </a:cubicBezTo>
                <a:cubicBezTo>
                  <a:pt x="8" y="51"/>
                  <a:pt x="7" y="50"/>
                  <a:pt x="6" y="49"/>
                </a:cubicBezTo>
                <a:cubicBezTo>
                  <a:pt x="6" y="49"/>
                  <a:pt x="6" y="49"/>
                  <a:pt x="6" y="49"/>
                </a:cubicBezTo>
                <a:cubicBezTo>
                  <a:pt x="5" y="48"/>
                  <a:pt x="4" y="47"/>
                  <a:pt x="4" y="45"/>
                </a:cubicBezTo>
                <a:cubicBezTo>
                  <a:pt x="4" y="26"/>
                  <a:pt x="4" y="26"/>
                  <a:pt x="4" y="26"/>
                </a:cubicBezTo>
                <a:cubicBezTo>
                  <a:pt x="4" y="24"/>
                  <a:pt x="5" y="23"/>
                  <a:pt x="6" y="22"/>
                </a:cubicBezTo>
                <a:cubicBezTo>
                  <a:pt x="6" y="22"/>
                  <a:pt x="6" y="22"/>
                  <a:pt x="6" y="22"/>
                </a:cubicBezTo>
                <a:cubicBezTo>
                  <a:pt x="7" y="21"/>
                  <a:pt x="8" y="20"/>
                  <a:pt x="10" y="20"/>
                </a:cubicBezTo>
                <a:cubicBezTo>
                  <a:pt x="38" y="20"/>
                  <a:pt x="38" y="20"/>
                  <a:pt x="38" y="20"/>
                </a:cubicBezTo>
                <a:cubicBezTo>
                  <a:pt x="40" y="20"/>
                  <a:pt x="40" y="19"/>
                  <a:pt x="40" y="18"/>
                </a:cubicBezTo>
                <a:cubicBezTo>
                  <a:pt x="40" y="17"/>
                  <a:pt x="40" y="16"/>
                  <a:pt x="38" y="16"/>
                </a:cubicBezTo>
                <a:cubicBezTo>
                  <a:pt x="18" y="16"/>
                  <a:pt x="18" y="16"/>
                  <a:pt x="18" y="16"/>
                </a:cubicBezTo>
                <a:cubicBezTo>
                  <a:pt x="21" y="15"/>
                  <a:pt x="21" y="15"/>
                  <a:pt x="21" y="15"/>
                </a:cubicBezTo>
                <a:close/>
                <a:moveTo>
                  <a:pt x="46" y="5"/>
                </a:moveTo>
                <a:cubicBezTo>
                  <a:pt x="46" y="5"/>
                  <a:pt x="46" y="5"/>
                  <a:pt x="46" y="5"/>
                </a:cubicBezTo>
                <a:cubicBezTo>
                  <a:pt x="44" y="7"/>
                  <a:pt x="43" y="8"/>
                  <a:pt x="43" y="11"/>
                </a:cubicBezTo>
                <a:cubicBezTo>
                  <a:pt x="43" y="12"/>
                  <a:pt x="44" y="14"/>
                  <a:pt x="45" y="15"/>
                </a:cubicBezTo>
                <a:cubicBezTo>
                  <a:pt x="46" y="16"/>
                  <a:pt x="46" y="16"/>
                  <a:pt x="46" y="16"/>
                </a:cubicBezTo>
                <a:cubicBezTo>
                  <a:pt x="46" y="20"/>
                  <a:pt x="46" y="20"/>
                  <a:pt x="46" y="20"/>
                </a:cubicBezTo>
                <a:cubicBezTo>
                  <a:pt x="50" y="18"/>
                  <a:pt x="50" y="18"/>
                  <a:pt x="50" y="18"/>
                </a:cubicBezTo>
                <a:cubicBezTo>
                  <a:pt x="50" y="18"/>
                  <a:pt x="50" y="18"/>
                  <a:pt x="50" y="18"/>
                </a:cubicBezTo>
                <a:cubicBezTo>
                  <a:pt x="51" y="18"/>
                  <a:pt x="52" y="18"/>
                  <a:pt x="53" y="18"/>
                </a:cubicBezTo>
                <a:cubicBezTo>
                  <a:pt x="57" y="18"/>
                  <a:pt x="62" y="15"/>
                  <a:pt x="62" y="11"/>
                </a:cubicBezTo>
                <a:cubicBezTo>
                  <a:pt x="62" y="8"/>
                  <a:pt x="61" y="7"/>
                  <a:pt x="60" y="5"/>
                </a:cubicBezTo>
                <a:cubicBezTo>
                  <a:pt x="56" y="2"/>
                  <a:pt x="50" y="2"/>
                  <a:pt x="46" y="5"/>
                </a:cubicBezTo>
                <a:close/>
                <a:moveTo>
                  <a:pt x="45" y="3"/>
                </a:moveTo>
                <a:cubicBezTo>
                  <a:pt x="45" y="3"/>
                  <a:pt x="45" y="3"/>
                  <a:pt x="45" y="3"/>
                </a:cubicBezTo>
                <a:cubicBezTo>
                  <a:pt x="49" y="0"/>
                  <a:pt x="56" y="0"/>
                  <a:pt x="61" y="3"/>
                </a:cubicBezTo>
                <a:cubicBezTo>
                  <a:pt x="63" y="5"/>
                  <a:pt x="65" y="8"/>
                  <a:pt x="65" y="11"/>
                </a:cubicBezTo>
                <a:cubicBezTo>
                  <a:pt x="65" y="17"/>
                  <a:pt x="58" y="21"/>
                  <a:pt x="53" y="21"/>
                </a:cubicBezTo>
                <a:cubicBezTo>
                  <a:pt x="52" y="21"/>
                  <a:pt x="51" y="20"/>
                  <a:pt x="50" y="20"/>
                </a:cubicBezTo>
                <a:cubicBezTo>
                  <a:pt x="45" y="22"/>
                  <a:pt x="45" y="22"/>
                  <a:pt x="45" y="22"/>
                </a:cubicBezTo>
                <a:cubicBezTo>
                  <a:pt x="45" y="22"/>
                  <a:pt x="45" y="23"/>
                  <a:pt x="45" y="23"/>
                </a:cubicBezTo>
                <a:cubicBezTo>
                  <a:pt x="44" y="23"/>
                  <a:pt x="43" y="22"/>
                  <a:pt x="43" y="21"/>
                </a:cubicBezTo>
                <a:cubicBezTo>
                  <a:pt x="43" y="16"/>
                  <a:pt x="43" y="16"/>
                  <a:pt x="43" y="16"/>
                </a:cubicBezTo>
                <a:cubicBezTo>
                  <a:pt x="42" y="15"/>
                  <a:pt x="41" y="13"/>
                  <a:pt x="41" y="11"/>
                </a:cubicBezTo>
                <a:cubicBezTo>
                  <a:pt x="41" y="8"/>
                  <a:pt x="42" y="5"/>
                  <a:pt x="45" y="3"/>
                </a:cubicBezTo>
                <a:close/>
                <a:moveTo>
                  <a:pt x="41" y="24"/>
                </a:moveTo>
                <a:cubicBezTo>
                  <a:pt x="41" y="24"/>
                  <a:pt x="41" y="24"/>
                  <a:pt x="41" y="24"/>
                </a:cubicBezTo>
                <a:cubicBezTo>
                  <a:pt x="41" y="24"/>
                  <a:pt x="41" y="24"/>
                  <a:pt x="41" y="24"/>
                </a:cubicBezTo>
                <a:cubicBezTo>
                  <a:pt x="9" y="24"/>
                  <a:pt x="9" y="24"/>
                  <a:pt x="9" y="24"/>
                </a:cubicBezTo>
                <a:cubicBezTo>
                  <a:pt x="8" y="24"/>
                  <a:pt x="8" y="24"/>
                  <a:pt x="8" y="25"/>
                </a:cubicBezTo>
                <a:cubicBezTo>
                  <a:pt x="8" y="25"/>
                  <a:pt x="8" y="25"/>
                  <a:pt x="8" y="25"/>
                </a:cubicBezTo>
                <a:cubicBezTo>
                  <a:pt x="8" y="32"/>
                  <a:pt x="8" y="32"/>
                  <a:pt x="8" y="32"/>
                </a:cubicBezTo>
                <a:cubicBezTo>
                  <a:pt x="8" y="33"/>
                  <a:pt x="8" y="33"/>
                  <a:pt x="9" y="33"/>
                </a:cubicBezTo>
                <a:cubicBezTo>
                  <a:pt x="9" y="33"/>
                  <a:pt x="9" y="33"/>
                  <a:pt x="9" y="33"/>
                </a:cubicBezTo>
                <a:cubicBezTo>
                  <a:pt x="41" y="33"/>
                  <a:pt x="41" y="33"/>
                  <a:pt x="41" y="33"/>
                </a:cubicBezTo>
                <a:cubicBezTo>
                  <a:pt x="42" y="33"/>
                  <a:pt x="42" y="33"/>
                  <a:pt x="42" y="32"/>
                </a:cubicBezTo>
                <a:cubicBezTo>
                  <a:pt x="42" y="32"/>
                  <a:pt x="42" y="32"/>
                  <a:pt x="42" y="32"/>
                </a:cubicBezTo>
                <a:cubicBezTo>
                  <a:pt x="42" y="25"/>
                  <a:pt x="42" y="25"/>
                  <a:pt x="42" y="25"/>
                </a:cubicBezTo>
                <a:cubicBezTo>
                  <a:pt x="42" y="24"/>
                  <a:pt x="42" y="24"/>
                  <a:pt x="41" y="24"/>
                </a:cubicBezTo>
                <a:close/>
                <a:moveTo>
                  <a:pt x="10" y="26"/>
                </a:moveTo>
                <a:cubicBezTo>
                  <a:pt x="10" y="26"/>
                  <a:pt x="10" y="26"/>
                  <a:pt x="10" y="26"/>
                </a:cubicBezTo>
                <a:cubicBezTo>
                  <a:pt x="29" y="26"/>
                  <a:pt x="29" y="26"/>
                  <a:pt x="29" y="26"/>
                </a:cubicBezTo>
                <a:cubicBezTo>
                  <a:pt x="29" y="31"/>
                  <a:pt x="29" y="31"/>
                  <a:pt x="29" y="31"/>
                </a:cubicBezTo>
                <a:cubicBezTo>
                  <a:pt x="10" y="31"/>
                  <a:pt x="10" y="31"/>
                  <a:pt x="10" y="31"/>
                </a:cubicBezTo>
                <a:cubicBezTo>
                  <a:pt x="10" y="26"/>
                  <a:pt x="10" y="26"/>
                  <a:pt x="10" y="26"/>
                </a:cubicBezTo>
                <a:close/>
                <a:moveTo>
                  <a:pt x="33" y="26"/>
                </a:moveTo>
                <a:cubicBezTo>
                  <a:pt x="33" y="26"/>
                  <a:pt x="33" y="26"/>
                  <a:pt x="33" y="26"/>
                </a:cubicBezTo>
                <a:cubicBezTo>
                  <a:pt x="40" y="26"/>
                  <a:pt x="40" y="26"/>
                  <a:pt x="40" y="26"/>
                </a:cubicBezTo>
                <a:cubicBezTo>
                  <a:pt x="40" y="31"/>
                  <a:pt x="40" y="31"/>
                  <a:pt x="40" y="31"/>
                </a:cubicBezTo>
                <a:cubicBezTo>
                  <a:pt x="33" y="31"/>
                  <a:pt x="33" y="31"/>
                  <a:pt x="33" y="31"/>
                </a:cubicBezTo>
                <a:cubicBezTo>
                  <a:pt x="33" y="26"/>
                  <a:pt x="33" y="26"/>
                  <a:pt x="33" y="26"/>
                </a:cubicBezTo>
                <a:close/>
                <a:moveTo>
                  <a:pt x="15" y="35"/>
                </a:moveTo>
                <a:cubicBezTo>
                  <a:pt x="15" y="35"/>
                  <a:pt x="15" y="35"/>
                  <a:pt x="15" y="35"/>
                </a:cubicBezTo>
                <a:cubicBezTo>
                  <a:pt x="13" y="35"/>
                  <a:pt x="11" y="36"/>
                  <a:pt x="10" y="37"/>
                </a:cubicBezTo>
                <a:cubicBezTo>
                  <a:pt x="10" y="37"/>
                  <a:pt x="10" y="37"/>
                  <a:pt x="10" y="37"/>
                </a:cubicBezTo>
                <a:cubicBezTo>
                  <a:pt x="9" y="38"/>
                  <a:pt x="8" y="40"/>
                  <a:pt x="8" y="42"/>
                </a:cubicBezTo>
                <a:cubicBezTo>
                  <a:pt x="8" y="44"/>
                  <a:pt x="9" y="46"/>
                  <a:pt x="10" y="47"/>
                </a:cubicBezTo>
                <a:cubicBezTo>
                  <a:pt x="10" y="47"/>
                  <a:pt x="10" y="47"/>
                  <a:pt x="10" y="47"/>
                </a:cubicBezTo>
                <a:cubicBezTo>
                  <a:pt x="11" y="48"/>
                  <a:pt x="13" y="49"/>
                  <a:pt x="15" y="49"/>
                </a:cubicBezTo>
                <a:cubicBezTo>
                  <a:pt x="17" y="49"/>
                  <a:pt x="19" y="48"/>
                  <a:pt x="20" y="47"/>
                </a:cubicBezTo>
                <a:cubicBezTo>
                  <a:pt x="20" y="47"/>
                  <a:pt x="20" y="47"/>
                  <a:pt x="20" y="47"/>
                </a:cubicBezTo>
                <a:cubicBezTo>
                  <a:pt x="21" y="46"/>
                  <a:pt x="22" y="44"/>
                  <a:pt x="22" y="42"/>
                </a:cubicBezTo>
                <a:cubicBezTo>
                  <a:pt x="22" y="40"/>
                  <a:pt x="21" y="38"/>
                  <a:pt x="20" y="37"/>
                </a:cubicBezTo>
                <a:cubicBezTo>
                  <a:pt x="20" y="37"/>
                  <a:pt x="20" y="37"/>
                  <a:pt x="20" y="37"/>
                </a:cubicBezTo>
                <a:cubicBezTo>
                  <a:pt x="19" y="36"/>
                  <a:pt x="17" y="35"/>
                  <a:pt x="15" y="35"/>
                </a:cubicBezTo>
                <a:close/>
                <a:moveTo>
                  <a:pt x="12" y="39"/>
                </a:moveTo>
                <a:cubicBezTo>
                  <a:pt x="12" y="39"/>
                  <a:pt x="12" y="39"/>
                  <a:pt x="12" y="39"/>
                </a:cubicBezTo>
                <a:cubicBezTo>
                  <a:pt x="13" y="38"/>
                  <a:pt x="14" y="37"/>
                  <a:pt x="15" y="37"/>
                </a:cubicBezTo>
                <a:cubicBezTo>
                  <a:pt x="16" y="37"/>
                  <a:pt x="17" y="38"/>
                  <a:pt x="18" y="38"/>
                </a:cubicBezTo>
                <a:cubicBezTo>
                  <a:pt x="18" y="39"/>
                  <a:pt x="18" y="39"/>
                  <a:pt x="18" y="39"/>
                </a:cubicBezTo>
                <a:cubicBezTo>
                  <a:pt x="19" y="39"/>
                  <a:pt x="20" y="41"/>
                  <a:pt x="20" y="42"/>
                </a:cubicBezTo>
                <a:cubicBezTo>
                  <a:pt x="20" y="43"/>
                  <a:pt x="19" y="44"/>
                  <a:pt x="18" y="45"/>
                </a:cubicBezTo>
                <a:cubicBezTo>
                  <a:pt x="18" y="45"/>
                  <a:pt x="18" y="45"/>
                  <a:pt x="18" y="45"/>
                </a:cubicBezTo>
                <a:cubicBezTo>
                  <a:pt x="18" y="46"/>
                  <a:pt x="16" y="47"/>
                  <a:pt x="15" y="47"/>
                </a:cubicBezTo>
                <a:cubicBezTo>
                  <a:pt x="14" y="47"/>
                  <a:pt x="13" y="46"/>
                  <a:pt x="12" y="45"/>
                </a:cubicBezTo>
                <a:cubicBezTo>
                  <a:pt x="12" y="45"/>
                  <a:pt x="12" y="45"/>
                  <a:pt x="12" y="45"/>
                </a:cubicBezTo>
                <a:cubicBezTo>
                  <a:pt x="11" y="44"/>
                  <a:pt x="10" y="43"/>
                  <a:pt x="10" y="42"/>
                </a:cubicBezTo>
                <a:cubicBezTo>
                  <a:pt x="10" y="41"/>
                  <a:pt x="11" y="39"/>
                  <a:pt x="12"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8" name="Freeform 156"/>
          <p:cNvSpPr>
            <a:spLocks noEditPoints="1"/>
          </p:cNvSpPr>
          <p:nvPr/>
        </p:nvSpPr>
        <p:spPr bwMode="auto">
          <a:xfrm>
            <a:off x="2655888" y="3446463"/>
            <a:ext cx="158750" cy="139700"/>
          </a:xfrm>
          <a:custGeom>
            <a:avLst/>
            <a:gdLst>
              <a:gd name="T0" fmla="*/ 34 w 50"/>
              <a:gd name="T1" fmla="*/ 14 h 44"/>
              <a:gd name="T2" fmla="*/ 34 w 50"/>
              <a:gd name="T3" fmla="*/ 14 h 44"/>
              <a:gd name="T4" fmla="*/ 34 w 50"/>
              <a:gd name="T5" fmla="*/ 14 h 44"/>
              <a:gd name="T6" fmla="*/ 22 w 50"/>
              <a:gd name="T7" fmla="*/ 23 h 44"/>
              <a:gd name="T8" fmla="*/ 21 w 50"/>
              <a:gd name="T9" fmla="*/ 24 h 44"/>
              <a:gd name="T10" fmla="*/ 19 w 50"/>
              <a:gd name="T11" fmla="*/ 26 h 44"/>
              <a:gd name="T12" fmla="*/ 19 w 50"/>
              <a:gd name="T13" fmla="*/ 28 h 44"/>
              <a:gd name="T14" fmla="*/ 19 w 50"/>
              <a:gd name="T15" fmla="*/ 30 h 44"/>
              <a:gd name="T16" fmla="*/ 20 w 50"/>
              <a:gd name="T17" fmla="*/ 32 h 44"/>
              <a:gd name="T18" fmla="*/ 21 w 50"/>
              <a:gd name="T19" fmla="*/ 33 h 44"/>
              <a:gd name="T20" fmla="*/ 23 w 50"/>
              <a:gd name="T21" fmla="*/ 34 h 44"/>
              <a:gd name="T22" fmla="*/ 25 w 50"/>
              <a:gd name="T23" fmla="*/ 35 h 44"/>
              <a:gd name="T24" fmla="*/ 27 w 50"/>
              <a:gd name="T25" fmla="*/ 35 h 44"/>
              <a:gd name="T26" fmla="*/ 30 w 50"/>
              <a:gd name="T27" fmla="*/ 33 h 44"/>
              <a:gd name="T28" fmla="*/ 30 w 50"/>
              <a:gd name="T29" fmla="*/ 33 h 44"/>
              <a:gd name="T30" fmla="*/ 32 w 50"/>
              <a:gd name="T31" fmla="*/ 30 h 44"/>
              <a:gd name="T32" fmla="*/ 32 w 50"/>
              <a:gd name="T33" fmla="*/ 29 h 44"/>
              <a:gd name="T34" fmla="*/ 8 w 50"/>
              <a:gd name="T35" fmla="*/ 43 h 44"/>
              <a:gd name="T36" fmla="*/ 8 w 50"/>
              <a:gd name="T37" fmla="*/ 7 h 44"/>
              <a:gd name="T38" fmla="*/ 49 w 50"/>
              <a:gd name="T39" fmla="*/ 16 h 44"/>
              <a:gd name="T40" fmla="*/ 43 w 50"/>
              <a:gd name="T41" fmla="*/ 43 h 44"/>
              <a:gd name="T42" fmla="*/ 47 w 50"/>
              <a:gd name="T43" fmla="*/ 25 h 44"/>
              <a:gd name="T44" fmla="*/ 34 w 50"/>
              <a:gd name="T45" fmla="*/ 6 h 44"/>
              <a:gd name="T46" fmla="*/ 4 w 50"/>
              <a:gd name="T47" fmla="*/ 25 h 44"/>
              <a:gd name="T48" fmla="*/ 28 w 50"/>
              <a:gd name="T49" fmla="*/ 25 h 44"/>
              <a:gd name="T50" fmla="*/ 27 w 50"/>
              <a:gd name="T51" fmla="*/ 32 h 44"/>
              <a:gd name="T52" fmla="*/ 21 w 50"/>
              <a:gd name="T53" fmla="*/ 29 h 44"/>
              <a:gd name="T54" fmla="*/ 28 w 50"/>
              <a:gd name="T55" fmla="*/ 25 h 44"/>
              <a:gd name="T56" fmla="*/ 25 w 50"/>
              <a:gd name="T57" fmla="*/ 26 h 44"/>
              <a:gd name="T58" fmla="*/ 24 w 50"/>
              <a:gd name="T59" fmla="*/ 29 h 44"/>
              <a:gd name="T60" fmla="*/ 27 w 50"/>
              <a:gd name="T61" fmla="*/ 29 h 44"/>
              <a:gd name="T62" fmla="*/ 34 w 50"/>
              <a:gd name="T63" fmla="*/ 29 h 44"/>
              <a:gd name="T64" fmla="*/ 34 w 50"/>
              <a:gd name="T65" fmla="*/ 31 h 44"/>
              <a:gd name="T66" fmla="*/ 32 w 50"/>
              <a:gd name="T67" fmla="*/ 34 h 44"/>
              <a:gd name="T68" fmla="*/ 31 w 50"/>
              <a:gd name="T69" fmla="*/ 35 h 44"/>
              <a:gd name="T70" fmla="*/ 30 w 50"/>
              <a:gd name="T71" fmla="*/ 36 h 44"/>
              <a:gd name="T72" fmla="*/ 27 w 50"/>
              <a:gd name="T73" fmla="*/ 37 h 44"/>
              <a:gd name="T74" fmla="*/ 25 w 50"/>
              <a:gd name="T75" fmla="*/ 37 h 44"/>
              <a:gd name="T76" fmla="*/ 22 w 50"/>
              <a:gd name="T77" fmla="*/ 36 h 44"/>
              <a:gd name="T78" fmla="*/ 20 w 50"/>
              <a:gd name="T79" fmla="*/ 35 h 44"/>
              <a:gd name="T80" fmla="*/ 18 w 50"/>
              <a:gd name="T81" fmla="*/ 33 h 44"/>
              <a:gd name="T82" fmla="*/ 17 w 50"/>
              <a:gd name="T83" fmla="*/ 30 h 44"/>
              <a:gd name="T84" fmla="*/ 17 w 50"/>
              <a:gd name="T85" fmla="*/ 27 h 44"/>
              <a:gd name="T86" fmla="*/ 17 w 50"/>
              <a:gd name="T87" fmla="*/ 25 h 44"/>
              <a:gd name="T88" fmla="*/ 19 w 50"/>
              <a:gd name="T89" fmla="*/ 22 h 44"/>
              <a:gd name="T90" fmla="*/ 32 w 50"/>
              <a:gd name="T91" fmla="*/ 12 h 44"/>
              <a:gd name="T92" fmla="*/ 32 w 50"/>
              <a:gd name="T93" fmla="*/ 11 h 44"/>
              <a:gd name="T94" fmla="*/ 33 w 50"/>
              <a:gd name="T95" fmla="*/ 11 h 44"/>
              <a:gd name="T96" fmla="*/ 35 w 50"/>
              <a:gd name="T97" fmla="*/ 11 h 44"/>
              <a:gd name="T98" fmla="*/ 36 w 50"/>
              <a:gd name="T99" fmla="*/ 12 h 44"/>
              <a:gd name="T100" fmla="*/ 36 w 50"/>
              <a:gd name="T101" fmla="*/ 13 h 44"/>
              <a:gd name="T102" fmla="*/ 37 w 50"/>
              <a:gd name="T103"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44">
                <a:moveTo>
                  <a:pt x="32" y="29"/>
                </a:moveTo>
                <a:cubicBezTo>
                  <a:pt x="32" y="29"/>
                  <a:pt x="32" y="29"/>
                  <a:pt x="32" y="29"/>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3" y="14"/>
                  <a:pt x="33" y="14"/>
                  <a:pt x="33" y="14"/>
                </a:cubicBezTo>
                <a:cubicBezTo>
                  <a:pt x="33" y="14"/>
                  <a:pt x="33" y="14"/>
                  <a:pt x="33" y="14"/>
                </a:cubicBezTo>
                <a:cubicBezTo>
                  <a:pt x="33" y="14"/>
                  <a:pt x="33" y="14"/>
                  <a:pt x="33" y="14"/>
                </a:cubicBezTo>
                <a:cubicBezTo>
                  <a:pt x="22" y="23"/>
                  <a:pt x="22" y="23"/>
                  <a:pt x="22" y="23"/>
                </a:cubicBezTo>
                <a:cubicBezTo>
                  <a:pt x="22" y="23"/>
                  <a:pt x="22" y="23"/>
                  <a:pt x="22" y="23"/>
                </a:cubicBezTo>
                <a:cubicBezTo>
                  <a:pt x="21" y="23"/>
                  <a:pt x="21" y="23"/>
                  <a:pt x="21" y="23"/>
                </a:cubicBezTo>
                <a:cubicBezTo>
                  <a:pt x="21" y="23"/>
                  <a:pt x="21" y="23"/>
                  <a:pt x="21" y="23"/>
                </a:cubicBezTo>
                <a:cubicBezTo>
                  <a:pt x="21" y="24"/>
                  <a:pt x="21" y="24"/>
                  <a:pt x="21" y="24"/>
                </a:cubicBezTo>
                <a:cubicBezTo>
                  <a:pt x="20" y="24"/>
                  <a:pt x="20" y="24"/>
                  <a:pt x="20" y="24"/>
                </a:cubicBezTo>
                <a:cubicBezTo>
                  <a:pt x="20" y="25"/>
                  <a:pt x="20" y="25"/>
                  <a:pt x="20" y="25"/>
                </a:cubicBezTo>
                <a:cubicBezTo>
                  <a:pt x="20" y="25"/>
                  <a:pt x="20" y="25"/>
                  <a:pt x="20" y="26"/>
                </a:cubicBezTo>
                <a:cubicBezTo>
                  <a:pt x="19" y="26"/>
                  <a:pt x="19" y="26"/>
                  <a:pt x="19" y="26"/>
                </a:cubicBezTo>
                <a:cubicBezTo>
                  <a:pt x="19" y="26"/>
                  <a:pt x="19" y="27"/>
                  <a:pt x="19" y="27"/>
                </a:cubicBezTo>
                <a:cubicBezTo>
                  <a:pt x="19" y="27"/>
                  <a:pt x="19" y="27"/>
                  <a:pt x="19" y="27"/>
                </a:cubicBezTo>
                <a:cubicBezTo>
                  <a:pt x="19" y="27"/>
                  <a:pt x="19" y="27"/>
                  <a:pt x="19" y="27"/>
                </a:cubicBezTo>
                <a:cubicBezTo>
                  <a:pt x="19" y="28"/>
                  <a:pt x="19" y="28"/>
                  <a:pt x="19" y="28"/>
                </a:cubicBezTo>
                <a:cubicBezTo>
                  <a:pt x="19" y="28"/>
                  <a:pt x="19" y="28"/>
                  <a:pt x="19" y="28"/>
                </a:cubicBezTo>
                <a:cubicBezTo>
                  <a:pt x="19" y="28"/>
                  <a:pt x="19" y="28"/>
                  <a:pt x="19" y="29"/>
                </a:cubicBezTo>
                <a:cubicBezTo>
                  <a:pt x="19" y="29"/>
                  <a:pt x="19" y="29"/>
                  <a:pt x="19" y="29"/>
                </a:cubicBezTo>
                <a:cubicBezTo>
                  <a:pt x="19" y="29"/>
                  <a:pt x="19" y="30"/>
                  <a:pt x="19" y="30"/>
                </a:cubicBezTo>
                <a:cubicBezTo>
                  <a:pt x="19" y="30"/>
                  <a:pt x="19" y="30"/>
                  <a:pt x="19" y="30"/>
                </a:cubicBezTo>
                <a:cubicBezTo>
                  <a:pt x="19" y="31"/>
                  <a:pt x="20" y="31"/>
                  <a:pt x="20" y="31"/>
                </a:cubicBezTo>
                <a:cubicBezTo>
                  <a:pt x="20" y="31"/>
                  <a:pt x="20" y="31"/>
                  <a:pt x="20" y="32"/>
                </a:cubicBezTo>
                <a:cubicBezTo>
                  <a:pt x="20" y="32"/>
                  <a:pt x="20" y="32"/>
                  <a:pt x="20" y="32"/>
                </a:cubicBezTo>
                <a:cubicBezTo>
                  <a:pt x="20" y="32"/>
                  <a:pt x="21" y="33"/>
                  <a:pt x="21" y="33"/>
                </a:cubicBezTo>
                <a:cubicBezTo>
                  <a:pt x="21" y="33"/>
                  <a:pt x="21" y="33"/>
                  <a:pt x="21" y="33"/>
                </a:cubicBezTo>
                <a:cubicBezTo>
                  <a:pt x="21" y="33"/>
                  <a:pt x="21" y="33"/>
                  <a:pt x="21" y="33"/>
                </a:cubicBezTo>
                <a:cubicBezTo>
                  <a:pt x="21" y="33"/>
                  <a:pt x="21" y="33"/>
                  <a:pt x="21" y="33"/>
                </a:cubicBezTo>
                <a:cubicBezTo>
                  <a:pt x="21" y="33"/>
                  <a:pt x="21" y="33"/>
                  <a:pt x="22" y="34"/>
                </a:cubicBezTo>
                <a:cubicBezTo>
                  <a:pt x="22" y="34"/>
                  <a:pt x="22" y="34"/>
                  <a:pt x="22" y="34"/>
                </a:cubicBezTo>
                <a:cubicBezTo>
                  <a:pt x="22" y="34"/>
                  <a:pt x="23" y="34"/>
                  <a:pt x="23" y="34"/>
                </a:cubicBezTo>
                <a:cubicBezTo>
                  <a:pt x="23" y="34"/>
                  <a:pt x="23" y="34"/>
                  <a:pt x="23" y="34"/>
                </a:cubicBezTo>
                <a:cubicBezTo>
                  <a:pt x="24" y="35"/>
                  <a:pt x="24" y="35"/>
                  <a:pt x="24" y="35"/>
                </a:cubicBezTo>
                <a:cubicBezTo>
                  <a:pt x="24" y="35"/>
                  <a:pt x="25" y="35"/>
                  <a:pt x="25" y="35"/>
                </a:cubicBezTo>
                <a:cubicBezTo>
                  <a:pt x="25" y="35"/>
                  <a:pt x="25" y="35"/>
                  <a:pt x="25" y="35"/>
                </a:cubicBezTo>
                <a:cubicBezTo>
                  <a:pt x="25" y="35"/>
                  <a:pt x="25" y="35"/>
                  <a:pt x="25" y="35"/>
                </a:cubicBezTo>
                <a:cubicBezTo>
                  <a:pt x="25" y="35"/>
                  <a:pt x="25" y="35"/>
                  <a:pt x="25" y="35"/>
                </a:cubicBezTo>
                <a:cubicBezTo>
                  <a:pt x="26" y="35"/>
                  <a:pt x="26" y="35"/>
                  <a:pt x="26" y="35"/>
                </a:cubicBezTo>
                <a:cubicBezTo>
                  <a:pt x="26" y="35"/>
                  <a:pt x="26" y="35"/>
                  <a:pt x="27" y="35"/>
                </a:cubicBezTo>
                <a:cubicBezTo>
                  <a:pt x="27" y="35"/>
                  <a:pt x="27" y="35"/>
                  <a:pt x="27" y="35"/>
                </a:cubicBezTo>
                <a:cubicBezTo>
                  <a:pt x="27" y="35"/>
                  <a:pt x="28" y="34"/>
                  <a:pt x="28" y="34"/>
                </a:cubicBezTo>
                <a:cubicBezTo>
                  <a:pt x="28" y="34"/>
                  <a:pt x="28" y="34"/>
                  <a:pt x="28" y="34"/>
                </a:cubicBezTo>
                <a:cubicBezTo>
                  <a:pt x="29" y="34"/>
                  <a:pt x="29" y="34"/>
                  <a:pt x="29" y="34"/>
                </a:cubicBezTo>
                <a:cubicBezTo>
                  <a:pt x="29" y="34"/>
                  <a:pt x="29" y="34"/>
                  <a:pt x="30" y="33"/>
                </a:cubicBezTo>
                <a:cubicBezTo>
                  <a:pt x="30" y="33"/>
                  <a:pt x="30" y="33"/>
                  <a:pt x="30" y="33"/>
                </a:cubicBezTo>
                <a:cubicBezTo>
                  <a:pt x="30" y="33"/>
                  <a:pt x="30" y="33"/>
                  <a:pt x="30" y="33"/>
                </a:cubicBezTo>
                <a:cubicBezTo>
                  <a:pt x="30" y="33"/>
                  <a:pt x="30" y="33"/>
                  <a:pt x="30" y="33"/>
                </a:cubicBezTo>
                <a:cubicBezTo>
                  <a:pt x="30" y="33"/>
                  <a:pt x="30" y="33"/>
                  <a:pt x="30" y="33"/>
                </a:cubicBezTo>
                <a:cubicBezTo>
                  <a:pt x="31" y="32"/>
                  <a:pt x="31" y="32"/>
                  <a:pt x="31" y="32"/>
                </a:cubicBezTo>
                <a:cubicBezTo>
                  <a:pt x="31" y="32"/>
                  <a:pt x="31" y="32"/>
                  <a:pt x="31" y="31"/>
                </a:cubicBezTo>
                <a:cubicBezTo>
                  <a:pt x="31" y="31"/>
                  <a:pt x="31" y="31"/>
                  <a:pt x="32" y="31"/>
                </a:cubicBezTo>
                <a:cubicBezTo>
                  <a:pt x="32" y="31"/>
                  <a:pt x="32" y="30"/>
                  <a:pt x="32" y="30"/>
                </a:cubicBezTo>
                <a:cubicBezTo>
                  <a:pt x="32" y="30"/>
                  <a:pt x="32" y="30"/>
                  <a:pt x="32" y="30"/>
                </a:cubicBezTo>
                <a:cubicBezTo>
                  <a:pt x="32" y="30"/>
                  <a:pt x="32" y="30"/>
                  <a:pt x="32" y="30"/>
                </a:cubicBezTo>
                <a:cubicBezTo>
                  <a:pt x="32" y="29"/>
                  <a:pt x="32" y="29"/>
                  <a:pt x="32" y="29"/>
                </a:cubicBezTo>
                <a:cubicBezTo>
                  <a:pt x="32" y="29"/>
                  <a:pt x="32" y="29"/>
                  <a:pt x="32" y="29"/>
                </a:cubicBezTo>
                <a:close/>
                <a:moveTo>
                  <a:pt x="10" y="40"/>
                </a:moveTo>
                <a:cubicBezTo>
                  <a:pt x="10" y="40"/>
                  <a:pt x="10" y="40"/>
                  <a:pt x="10" y="40"/>
                </a:cubicBezTo>
                <a:cubicBezTo>
                  <a:pt x="11" y="41"/>
                  <a:pt x="11" y="42"/>
                  <a:pt x="10" y="43"/>
                </a:cubicBezTo>
                <a:cubicBezTo>
                  <a:pt x="10" y="44"/>
                  <a:pt x="8" y="44"/>
                  <a:pt x="8" y="43"/>
                </a:cubicBezTo>
                <a:cubicBezTo>
                  <a:pt x="5" y="41"/>
                  <a:pt x="3" y="38"/>
                  <a:pt x="2" y="35"/>
                </a:cubicBezTo>
                <a:cubicBezTo>
                  <a:pt x="1" y="32"/>
                  <a:pt x="0" y="29"/>
                  <a:pt x="0" y="25"/>
                </a:cubicBezTo>
                <a:cubicBezTo>
                  <a:pt x="0" y="22"/>
                  <a:pt x="1" y="19"/>
                  <a:pt x="2" y="16"/>
                </a:cubicBezTo>
                <a:cubicBezTo>
                  <a:pt x="3" y="13"/>
                  <a:pt x="5" y="10"/>
                  <a:pt x="8" y="7"/>
                </a:cubicBezTo>
                <a:cubicBezTo>
                  <a:pt x="12" y="3"/>
                  <a:pt x="18" y="0"/>
                  <a:pt x="25" y="0"/>
                </a:cubicBezTo>
                <a:cubicBezTo>
                  <a:pt x="29" y="0"/>
                  <a:pt x="32" y="1"/>
                  <a:pt x="35" y="2"/>
                </a:cubicBezTo>
                <a:cubicBezTo>
                  <a:pt x="38" y="3"/>
                  <a:pt x="41" y="5"/>
                  <a:pt x="43" y="7"/>
                </a:cubicBezTo>
                <a:cubicBezTo>
                  <a:pt x="45" y="10"/>
                  <a:pt x="47" y="13"/>
                  <a:pt x="49" y="16"/>
                </a:cubicBezTo>
                <a:cubicBezTo>
                  <a:pt x="49" y="16"/>
                  <a:pt x="49" y="16"/>
                  <a:pt x="49" y="16"/>
                </a:cubicBezTo>
                <a:cubicBezTo>
                  <a:pt x="50" y="19"/>
                  <a:pt x="50" y="22"/>
                  <a:pt x="50" y="25"/>
                </a:cubicBezTo>
                <a:cubicBezTo>
                  <a:pt x="50" y="29"/>
                  <a:pt x="50" y="32"/>
                  <a:pt x="49" y="35"/>
                </a:cubicBezTo>
                <a:cubicBezTo>
                  <a:pt x="47" y="38"/>
                  <a:pt x="45" y="41"/>
                  <a:pt x="43" y="43"/>
                </a:cubicBezTo>
                <a:cubicBezTo>
                  <a:pt x="42" y="44"/>
                  <a:pt x="41" y="44"/>
                  <a:pt x="40" y="43"/>
                </a:cubicBezTo>
                <a:cubicBezTo>
                  <a:pt x="40" y="42"/>
                  <a:pt x="40" y="41"/>
                  <a:pt x="40" y="40"/>
                </a:cubicBezTo>
                <a:cubicBezTo>
                  <a:pt x="42" y="38"/>
                  <a:pt x="44" y="36"/>
                  <a:pt x="45" y="33"/>
                </a:cubicBezTo>
                <a:cubicBezTo>
                  <a:pt x="46" y="31"/>
                  <a:pt x="47" y="28"/>
                  <a:pt x="47" y="25"/>
                </a:cubicBezTo>
                <a:cubicBezTo>
                  <a:pt x="47" y="22"/>
                  <a:pt x="46" y="20"/>
                  <a:pt x="45" y="17"/>
                </a:cubicBezTo>
                <a:cubicBezTo>
                  <a:pt x="45" y="17"/>
                  <a:pt x="45" y="17"/>
                  <a:pt x="45" y="17"/>
                </a:cubicBezTo>
                <a:cubicBezTo>
                  <a:pt x="44" y="14"/>
                  <a:pt x="42" y="12"/>
                  <a:pt x="40" y="10"/>
                </a:cubicBezTo>
                <a:cubicBezTo>
                  <a:pt x="38" y="8"/>
                  <a:pt x="36" y="7"/>
                  <a:pt x="34" y="6"/>
                </a:cubicBezTo>
                <a:cubicBezTo>
                  <a:pt x="31" y="5"/>
                  <a:pt x="28" y="4"/>
                  <a:pt x="25" y="4"/>
                </a:cubicBezTo>
                <a:cubicBezTo>
                  <a:pt x="20" y="4"/>
                  <a:pt x="14" y="6"/>
                  <a:pt x="10" y="10"/>
                </a:cubicBezTo>
                <a:cubicBezTo>
                  <a:pt x="8" y="12"/>
                  <a:pt x="7" y="14"/>
                  <a:pt x="6" y="17"/>
                </a:cubicBezTo>
                <a:cubicBezTo>
                  <a:pt x="5" y="20"/>
                  <a:pt x="4" y="22"/>
                  <a:pt x="4" y="25"/>
                </a:cubicBezTo>
                <a:cubicBezTo>
                  <a:pt x="4" y="28"/>
                  <a:pt x="5" y="31"/>
                  <a:pt x="6" y="33"/>
                </a:cubicBezTo>
                <a:cubicBezTo>
                  <a:pt x="7" y="36"/>
                  <a:pt x="8" y="38"/>
                  <a:pt x="10" y="40"/>
                </a:cubicBezTo>
                <a:close/>
                <a:moveTo>
                  <a:pt x="28" y="25"/>
                </a:moveTo>
                <a:cubicBezTo>
                  <a:pt x="28" y="25"/>
                  <a:pt x="28" y="25"/>
                  <a:pt x="28" y="25"/>
                </a:cubicBezTo>
                <a:cubicBezTo>
                  <a:pt x="29" y="25"/>
                  <a:pt x="29" y="26"/>
                  <a:pt x="30" y="27"/>
                </a:cubicBezTo>
                <a:cubicBezTo>
                  <a:pt x="30" y="27"/>
                  <a:pt x="30" y="27"/>
                  <a:pt x="30" y="27"/>
                </a:cubicBezTo>
                <a:cubicBezTo>
                  <a:pt x="30" y="28"/>
                  <a:pt x="30" y="29"/>
                  <a:pt x="29" y="30"/>
                </a:cubicBezTo>
                <a:cubicBezTo>
                  <a:pt x="29" y="31"/>
                  <a:pt x="28" y="32"/>
                  <a:pt x="27" y="32"/>
                </a:cubicBezTo>
                <a:cubicBezTo>
                  <a:pt x="27" y="32"/>
                  <a:pt x="27" y="32"/>
                  <a:pt x="27" y="32"/>
                </a:cubicBezTo>
                <a:cubicBezTo>
                  <a:pt x="26" y="33"/>
                  <a:pt x="24" y="32"/>
                  <a:pt x="23" y="32"/>
                </a:cubicBezTo>
                <a:cubicBezTo>
                  <a:pt x="22" y="31"/>
                  <a:pt x="22" y="30"/>
                  <a:pt x="21" y="29"/>
                </a:cubicBezTo>
                <a:cubicBezTo>
                  <a:pt x="21" y="29"/>
                  <a:pt x="21" y="29"/>
                  <a:pt x="21" y="29"/>
                </a:cubicBezTo>
                <a:cubicBezTo>
                  <a:pt x="21" y="28"/>
                  <a:pt x="21" y="27"/>
                  <a:pt x="22" y="26"/>
                </a:cubicBezTo>
                <a:cubicBezTo>
                  <a:pt x="22" y="25"/>
                  <a:pt x="23" y="24"/>
                  <a:pt x="24" y="24"/>
                </a:cubicBezTo>
                <a:cubicBezTo>
                  <a:pt x="24" y="24"/>
                  <a:pt x="24" y="24"/>
                  <a:pt x="24" y="24"/>
                </a:cubicBezTo>
                <a:cubicBezTo>
                  <a:pt x="25" y="24"/>
                  <a:pt x="27" y="24"/>
                  <a:pt x="28" y="25"/>
                </a:cubicBezTo>
                <a:close/>
                <a:moveTo>
                  <a:pt x="27" y="28"/>
                </a:moveTo>
                <a:cubicBezTo>
                  <a:pt x="27" y="28"/>
                  <a:pt x="27" y="28"/>
                  <a:pt x="27" y="28"/>
                </a:cubicBezTo>
                <a:cubicBezTo>
                  <a:pt x="27" y="27"/>
                  <a:pt x="27" y="27"/>
                  <a:pt x="26" y="27"/>
                </a:cubicBezTo>
                <a:cubicBezTo>
                  <a:pt x="26" y="26"/>
                  <a:pt x="25" y="26"/>
                  <a:pt x="25" y="26"/>
                </a:cubicBezTo>
                <a:cubicBezTo>
                  <a:pt x="25" y="26"/>
                  <a:pt x="25" y="26"/>
                  <a:pt x="25" y="26"/>
                </a:cubicBezTo>
                <a:cubicBezTo>
                  <a:pt x="25" y="26"/>
                  <a:pt x="24" y="27"/>
                  <a:pt x="24" y="27"/>
                </a:cubicBezTo>
                <a:cubicBezTo>
                  <a:pt x="24" y="28"/>
                  <a:pt x="24" y="28"/>
                  <a:pt x="24" y="29"/>
                </a:cubicBezTo>
                <a:cubicBezTo>
                  <a:pt x="24" y="29"/>
                  <a:pt x="24" y="29"/>
                  <a:pt x="24" y="29"/>
                </a:cubicBezTo>
                <a:cubicBezTo>
                  <a:pt x="24" y="29"/>
                  <a:pt x="24" y="30"/>
                  <a:pt x="25" y="30"/>
                </a:cubicBezTo>
                <a:cubicBezTo>
                  <a:pt x="25" y="30"/>
                  <a:pt x="26" y="30"/>
                  <a:pt x="26" y="30"/>
                </a:cubicBezTo>
                <a:cubicBezTo>
                  <a:pt x="26" y="30"/>
                  <a:pt x="26" y="30"/>
                  <a:pt x="26" y="30"/>
                </a:cubicBezTo>
                <a:cubicBezTo>
                  <a:pt x="26" y="30"/>
                  <a:pt x="27" y="30"/>
                  <a:pt x="27" y="29"/>
                </a:cubicBezTo>
                <a:cubicBezTo>
                  <a:pt x="27" y="29"/>
                  <a:pt x="28" y="28"/>
                  <a:pt x="27" y="28"/>
                </a:cubicBezTo>
                <a:close/>
                <a:moveTo>
                  <a:pt x="37" y="15"/>
                </a:moveTo>
                <a:cubicBezTo>
                  <a:pt x="37" y="15"/>
                  <a:pt x="37" y="15"/>
                  <a:pt x="37" y="15"/>
                </a:cubicBezTo>
                <a:cubicBezTo>
                  <a:pt x="34" y="29"/>
                  <a:pt x="34" y="29"/>
                  <a:pt x="34" y="29"/>
                </a:cubicBezTo>
                <a:cubicBezTo>
                  <a:pt x="34" y="30"/>
                  <a:pt x="34" y="30"/>
                  <a:pt x="34" y="30"/>
                </a:cubicBezTo>
                <a:cubicBezTo>
                  <a:pt x="34" y="30"/>
                  <a:pt x="34" y="30"/>
                  <a:pt x="34" y="30"/>
                </a:cubicBezTo>
                <a:cubicBezTo>
                  <a:pt x="34" y="30"/>
                  <a:pt x="34" y="30"/>
                  <a:pt x="34" y="30"/>
                </a:cubicBezTo>
                <a:cubicBezTo>
                  <a:pt x="34" y="30"/>
                  <a:pt x="34" y="31"/>
                  <a:pt x="34" y="31"/>
                </a:cubicBezTo>
                <a:cubicBezTo>
                  <a:pt x="34" y="31"/>
                  <a:pt x="34" y="32"/>
                  <a:pt x="34" y="32"/>
                </a:cubicBezTo>
                <a:cubicBezTo>
                  <a:pt x="34" y="32"/>
                  <a:pt x="33" y="32"/>
                  <a:pt x="33" y="33"/>
                </a:cubicBezTo>
                <a:cubicBezTo>
                  <a:pt x="33" y="33"/>
                  <a:pt x="33" y="33"/>
                  <a:pt x="33" y="33"/>
                </a:cubicBezTo>
                <a:cubicBezTo>
                  <a:pt x="33" y="34"/>
                  <a:pt x="32" y="34"/>
                  <a:pt x="32" y="34"/>
                </a:cubicBezTo>
                <a:cubicBezTo>
                  <a:pt x="32" y="34"/>
                  <a:pt x="32" y="35"/>
                  <a:pt x="32" y="35"/>
                </a:cubicBezTo>
                <a:cubicBezTo>
                  <a:pt x="32" y="35"/>
                  <a:pt x="32" y="35"/>
                  <a:pt x="32" y="35"/>
                </a:cubicBezTo>
                <a:cubicBezTo>
                  <a:pt x="31" y="35"/>
                  <a:pt x="31" y="35"/>
                  <a:pt x="31" y="35"/>
                </a:cubicBezTo>
                <a:cubicBezTo>
                  <a:pt x="31" y="35"/>
                  <a:pt x="31" y="35"/>
                  <a:pt x="31" y="35"/>
                </a:cubicBezTo>
                <a:cubicBezTo>
                  <a:pt x="31" y="35"/>
                  <a:pt x="31" y="35"/>
                  <a:pt x="31" y="35"/>
                </a:cubicBezTo>
                <a:cubicBezTo>
                  <a:pt x="31" y="35"/>
                  <a:pt x="31" y="35"/>
                  <a:pt x="31" y="35"/>
                </a:cubicBezTo>
                <a:cubicBezTo>
                  <a:pt x="31" y="35"/>
                  <a:pt x="30" y="36"/>
                  <a:pt x="30" y="36"/>
                </a:cubicBezTo>
                <a:cubicBezTo>
                  <a:pt x="30" y="36"/>
                  <a:pt x="30" y="36"/>
                  <a:pt x="30" y="36"/>
                </a:cubicBezTo>
                <a:cubicBezTo>
                  <a:pt x="30" y="36"/>
                  <a:pt x="30" y="36"/>
                  <a:pt x="29" y="36"/>
                </a:cubicBezTo>
                <a:cubicBezTo>
                  <a:pt x="29" y="36"/>
                  <a:pt x="29" y="36"/>
                  <a:pt x="29" y="37"/>
                </a:cubicBezTo>
                <a:cubicBezTo>
                  <a:pt x="28" y="37"/>
                  <a:pt x="28" y="37"/>
                  <a:pt x="28" y="37"/>
                </a:cubicBezTo>
                <a:cubicBezTo>
                  <a:pt x="28" y="37"/>
                  <a:pt x="27" y="37"/>
                  <a:pt x="27" y="37"/>
                </a:cubicBezTo>
                <a:cubicBezTo>
                  <a:pt x="27" y="37"/>
                  <a:pt x="26" y="37"/>
                  <a:pt x="26" y="37"/>
                </a:cubicBezTo>
                <a:cubicBezTo>
                  <a:pt x="26" y="37"/>
                  <a:pt x="26" y="37"/>
                  <a:pt x="25" y="37"/>
                </a:cubicBezTo>
                <a:cubicBezTo>
                  <a:pt x="25" y="37"/>
                  <a:pt x="25" y="37"/>
                  <a:pt x="25" y="37"/>
                </a:cubicBezTo>
                <a:cubicBezTo>
                  <a:pt x="25" y="37"/>
                  <a:pt x="25" y="37"/>
                  <a:pt x="25" y="37"/>
                </a:cubicBezTo>
                <a:cubicBezTo>
                  <a:pt x="24" y="37"/>
                  <a:pt x="24" y="37"/>
                  <a:pt x="24" y="37"/>
                </a:cubicBezTo>
                <a:cubicBezTo>
                  <a:pt x="24" y="37"/>
                  <a:pt x="24" y="37"/>
                  <a:pt x="24" y="37"/>
                </a:cubicBezTo>
                <a:cubicBezTo>
                  <a:pt x="23" y="37"/>
                  <a:pt x="23" y="37"/>
                  <a:pt x="23" y="37"/>
                </a:cubicBezTo>
                <a:cubicBezTo>
                  <a:pt x="22" y="37"/>
                  <a:pt x="22" y="36"/>
                  <a:pt x="22" y="36"/>
                </a:cubicBezTo>
                <a:cubicBezTo>
                  <a:pt x="22" y="36"/>
                  <a:pt x="21" y="36"/>
                  <a:pt x="21" y="36"/>
                </a:cubicBezTo>
                <a:cubicBezTo>
                  <a:pt x="21" y="36"/>
                  <a:pt x="21" y="36"/>
                  <a:pt x="20" y="35"/>
                </a:cubicBezTo>
                <a:cubicBezTo>
                  <a:pt x="20" y="35"/>
                  <a:pt x="20" y="35"/>
                  <a:pt x="20" y="35"/>
                </a:cubicBezTo>
                <a:cubicBezTo>
                  <a:pt x="20" y="35"/>
                  <a:pt x="20" y="35"/>
                  <a:pt x="20" y="35"/>
                </a:cubicBezTo>
                <a:cubicBezTo>
                  <a:pt x="19" y="35"/>
                  <a:pt x="19" y="34"/>
                  <a:pt x="19" y="34"/>
                </a:cubicBezTo>
                <a:cubicBezTo>
                  <a:pt x="19" y="34"/>
                  <a:pt x="19" y="34"/>
                  <a:pt x="19" y="34"/>
                </a:cubicBezTo>
                <a:cubicBezTo>
                  <a:pt x="19" y="34"/>
                  <a:pt x="19" y="34"/>
                  <a:pt x="18" y="34"/>
                </a:cubicBezTo>
                <a:cubicBezTo>
                  <a:pt x="18" y="33"/>
                  <a:pt x="18" y="33"/>
                  <a:pt x="18" y="33"/>
                </a:cubicBezTo>
                <a:cubicBezTo>
                  <a:pt x="18" y="33"/>
                  <a:pt x="18" y="32"/>
                  <a:pt x="18" y="32"/>
                </a:cubicBezTo>
                <a:cubicBezTo>
                  <a:pt x="17" y="32"/>
                  <a:pt x="17" y="32"/>
                  <a:pt x="17" y="31"/>
                </a:cubicBezTo>
                <a:cubicBezTo>
                  <a:pt x="17" y="31"/>
                  <a:pt x="17" y="31"/>
                  <a:pt x="17" y="31"/>
                </a:cubicBezTo>
                <a:cubicBezTo>
                  <a:pt x="17" y="30"/>
                  <a:pt x="17" y="30"/>
                  <a:pt x="17" y="30"/>
                </a:cubicBezTo>
                <a:cubicBezTo>
                  <a:pt x="17" y="29"/>
                  <a:pt x="17" y="29"/>
                  <a:pt x="17" y="29"/>
                </a:cubicBezTo>
                <a:cubicBezTo>
                  <a:pt x="17" y="29"/>
                  <a:pt x="17" y="28"/>
                  <a:pt x="17" y="28"/>
                </a:cubicBezTo>
                <a:cubicBezTo>
                  <a:pt x="17" y="28"/>
                  <a:pt x="17" y="28"/>
                  <a:pt x="17" y="28"/>
                </a:cubicBezTo>
                <a:cubicBezTo>
                  <a:pt x="17" y="28"/>
                  <a:pt x="17" y="27"/>
                  <a:pt x="17" y="27"/>
                </a:cubicBezTo>
                <a:cubicBezTo>
                  <a:pt x="17" y="27"/>
                  <a:pt x="17" y="27"/>
                  <a:pt x="17" y="27"/>
                </a:cubicBezTo>
                <a:cubicBezTo>
                  <a:pt x="17" y="27"/>
                  <a:pt x="17" y="27"/>
                  <a:pt x="17" y="26"/>
                </a:cubicBezTo>
                <a:cubicBezTo>
                  <a:pt x="17" y="26"/>
                  <a:pt x="17" y="26"/>
                  <a:pt x="17" y="25"/>
                </a:cubicBezTo>
                <a:cubicBezTo>
                  <a:pt x="17" y="25"/>
                  <a:pt x="17" y="25"/>
                  <a:pt x="17" y="25"/>
                </a:cubicBezTo>
                <a:cubicBezTo>
                  <a:pt x="18" y="24"/>
                  <a:pt x="18" y="24"/>
                  <a:pt x="18" y="24"/>
                </a:cubicBezTo>
                <a:cubicBezTo>
                  <a:pt x="18" y="24"/>
                  <a:pt x="18" y="23"/>
                  <a:pt x="18" y="23"/>
                </a:cubicBezTo>
                <a:cubicBezTo>
                  <a:pt x="18" y="23"/>
                  <a:pt x="19" y="23"/>
                  <a:pt x="19" y="22"/>
                </a:cubicBezTo>
                <a:cubicBezTo>
                  <a:pt x="19" y="22"/>
                  <a:pt x="19" y="22"/>
                  <a:pt x="19" y="22"/>
                </a:cubicBezTo>
                <a:cubicBezTo>
                  <a:pt x="19" y="22"/>
                  <a:pt x="19" y="22"/>
                  <a:pt x="19" y="22"/>
                </a:cubicBezTo>
                <a:cubicBezTo>
                  <a:pt x="20" y="22"/>
                  <a:pt x="20" y="21"/>
                  <a:pt x="20" y="21"/>
                </a:cubicBezTo>
                <a:cubicBezTo>
                  <a:pt x="20" y="21"/>
                  <a:pt x="20" y="21"/>
                  <a:pt x="20" y="21"/>
                </a:cubicBezTo>
                <a:cubicBezTo>
                  <a:pt x="32" y="12"/>
                  <a:pt x="32" y="12"/>
                  <a:pt x="32" y="12"/>
                </a:cubicBezTo>
                <a:cubicBezTo>
                  <a:pt x="32" y="12"/>
                  <a:pt x="32" y="12"/>
                  <a:pt x="32" y="12"/>
                </a:cubicBezTo>
                <a:cubicBezTo>
                  <a:pt x="32" y="12"/>
                  <a:pt x="32" y="12"/>
                  <a:pt x="32" y="12"/>
                </a:cubicBezTo>
                <a:cubicBezTo>
                  <a:pt x="32" y="12"/>
                  <a:pt x="32" y="12"/>
                  <a:pt x="32" y="12"/>
                </a:cubicBezTo>
                <a:cubicBezTo>
                  <a:pt x="32" y="12"/>
                  <a:pt x="32" y="11"/>
                  <a:pt x="32" y="11"/>
                </a:cubicBezTo>
                <a:cubicBezTo>
                  <a:pt x="33" y="11"/>
                  <a:pt x="33" y="11"/>
                  <a:pt x="33" y="11"/>
                </a:cubicBezTo>
                <a:cubicBezTo>
                  <a:pt x="33" y="11"/>
                  <a:pt x="33" y="11"/>
                  <a:pt x="33" y="11"/>
                </a:cubicBezTo>
                <a:cubicBezTo>
                  <a:pt x="33" y="11"/>
                  <a:pt x="33" y="11"/>
                  <a:pt x="33" y="11"/>
                </a:cubicBezTo>
                <a:cubicBezTo>
                  <a:pt x="33" y="11"/>
                  <a:pt x="33" y="11"/>
                  <a:pt x="33" y="11"/>
                </a:cubicBezTo>
                <a:cubicBezTo>
                  <a:pt x="34" y="11"/>
                  <a:pt x="34" y="11"/>
                  <a:pt x="34" y="11"/>
                </a:cubicBezTo>
                <a:cubicBezTo>
                  <a:pt x="34" y="11"/>
                  <a:pt x="34" y="11"/>
                  <a:pt x="34" y="11"/>
                </a:cubicBezTo>
                <a:cubicBezTo>
                  <a:pt x="34" y="11"/>
                  <a:pt x="34" y="11"/>
                  <a:pt x="34" y="11"/>
                </a:cubicBezTo>
                <a:cubicBezTo>
                  <a:pt x="35" y="11"/>
                  <a:pt x="35" y="11"/>
                  <a:pt x="35" y="11"/>
                </a:cubicBezTo>
                <a:cubicBezTo>
                  <a:pt x="35" y="12"/>
                  <a:pt x="35" y="12"/>
                  <a:pt x="35" y="12"/>
                </a:cubicBezTo>
                <a:cubicBezTo>
                  <a:pt x="35" y="12"/>
                  <a:pt x="35" y="12"/>
                  <a:pt x="35" y="12"/>
                </a:cubicBezTo>
                <a:cubicBezTo>
                  <a:pt x="36" y="12"/>
                  <a:pt x="36" y="12"/>
                  <a:pt x="36" y="12"/>
                </a:cubicBezTo>
                <a:cubicBezTo>
                  <a:pt x="36" y="12"/>
                  <a:pt x="36" y="12"/>
                  <a:pt x="36" y="12"/>
                </a:cubicBezTo>
                <a:cubicBezTo>
                  <a:pt x="36" y="12"/>
                  <a:pt x="36" y="12"/>
                  <a:pt x="36" y="12"/>
                </a:cubicBezTo>
                <a:cubicBezTo>
                  <a:pt x="36" y="12"/>
                  <a:pt x="36" y="12"/>
                  <a:pt x="36" y="12"/>
                </a:cubicBezTo>
                <a:cubicBezTo>
                  <a:pt x="36" y="13"/>
                  <a:pt x="36" y="13"/>
                  <a:pt x="36" y="13"/>
                </a:cubicBezTo>
                <a:cubicBezTo>
                  <a:pt x="36" y="13"/>
                  <a:pt x="36" y="13"/>
                  <a:pt x="36" y="13"/>
                </a:cubicBezTo>
                <a:cubicBezTo>
                  <a:pt x="37" y="13"/>
                  <a:pt x="37" y="13"/>
                  <a:pt x="37" y="13"/>
                </a:cubicBezTo>
                <a:cubicBezTo>
                  <a:pt x="37" y="13"/>
                  <a:pt x="37" y="14"/>
                  <a:pt x="37" y="14"/>
                </a:cubicBezTo>
                <a:cubicBezTo>
                  <a:pt x="37" y="14"/>
                  <a:pt x="37" y="14"/>
                  <a:pt x="37" y="14"/>
                </a:cubicBezTo>
                <a:cubicBezTo>
                  <a:pt x="37" y="14"/>
                  <a:pt x="37" y="14"/>
                  <a:pt x="37" y="14"/>
                </a:cubicBezTo>
                <a:cubicBezTo>
                  <a:pt x="37" y="15"/>
                  <a:pt x="37" y="15"/>
                  <a:pt x="37" y="15"/>
                </a:cubicBezTo>
                <a:cubicBezTo>
                  <a:pt x="37" y="15"/>
                  <a:pt x="37" y="15"/>
                  <a:pt x="37"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69" name="Freeform 157"/>
          <p:cNvSpPr>
            <a:spLocks noEditPoints="1"/>
          </p:cNvSpPr>
          <p:nvPr/>
        </p:nvSpPr>
        <p:spPr bwMode="auto">
          <a:xfrm>
            <a:off x="704850" y="3789363"/>
            <a:ext cx="163513" cy="158750"/>
          </a:xfrm>
          <a:custGeom>
            <a:avLst/>
            <a:gdLst>
              <a:gd name="T0" fmla="*/ 37 w 51"/>
              <a:gd name="T1" fmla="*/ 24 h 50"/>
              <a:gd name="T2" fmla="*/ 20 w 51"/>
              <a:gd name="T3" fmla="*/ 11 h 50"/>
              <a:gd name="T4" fmla="*/ 12 w 51"/>
              <a:gd name="T5" fmla="*/ 19 h 50"/>
              <a:gd name="T6" fmla="*/ 25 w 51"/>
              <a:gd name="T7" fmla="*/ 36 h 50"/>
              <a:gd name="T8" fmla="*/ 37 w 51"/>
              <a:gd name="T9" fmla="*/ 24 h 50"/>
              <a:gd name="T10" fmla="*/ 20 w 51"/>
              <a:gd name="T11" fmla="*/ 8 h 50"/>
              <a:gd name="T12" fmla="*/ 20 w 51"/>
              <a:gd name="T13" fmla="*/ 8 h 50"/>
              <a:gd name="T14" fmla="*/ 21 w 51"/>
              <a:gd name="T15" fmla="*/ 7 h 50"/>
              <a:gd name="T16" fmla="*/ 22 w 51"/>
              <a:gd name="T17" fmla="*/ 6 h 50"/>
              <a:gd name="T18" fmla="*/ 20 w 51"/>
              <a:gd name="T19" fmla="*/ 4 h 50"/>
              <a:gd name="T20" fmla="*/ 5 w 51"/>
              <a:gd name="T21" fmla="*/ 19 h 50"/>
              <a:gd name="T22" fmla="*/ 7 w 51"/>
              <a:gd name="T23" fmla="*/ 21 h 50"/>
              <a:gd name="T24" fmla="*/ 9 w 51"/>
              <a:gd name="T25" fmla="*/ 19 h 50"/>
              <a:gd name="T26" fmla="*/ 9 w 51"/>
              <a:gd name="T27" fmla="*/ 19 h 50"/>
              <a:gd name="T28" fmla="*/ 20 w 51"/>
              <a:gd name="T29" fmla="*/ 8 h 50"/>
              <a:gd name="T30" fmla="*/ 25 w 51"/>
              <a:gd name="T31" fmla="*/ 39 h 50"/>
              <a:gd name="T32" fmla="*/ 25 w 51"/>
              <a:gd name="T33" fmla="*/ 39 h 50"/>
              <a:gd name="T34" fmla="*/ 25 w 51"/>
              <a:gd name="T35" fmla="*/ 39 h 50"/>
              <a:gd name="T36" fmla="*/ 24 w 51"/>
              <a:gd name="T37" fmla="*/ 40 h 50"/>
              <a:gd name="T38" fmla="*/ 26 w 51"/>
              <a:gd name="T39" fmla="*/ 42 h 50"/>
              <a:gd name="T40" fmla="*/ 43 w 51"/>
              <a:gd name="T41" fmla="*/ 25 h 50"/>
              <a:gd name="T42" fmla="*/ 41 w 51"/>
              <a:gd name="T43" fmla="*/ 23 h 50"/>
              <a:gd name="T44" fmla="*/ 40 w 51"/>
              <a:gd name="T45" fmla="*/ 24 h 50"/>
              <a:gd name="T46" fmla="*/ 40 w 51"/>
              <a:gd name="T47" fmla="*/ 24 h 50"/>
              <a:gd name="T48" fmla="*/ 40 w 51"/>
              <a:gd name="T49" fmla="*/ 24 h 50"/>
              <a:gd name="T50" fmla="*/ 40 w 51"/>
              <a:gd name="T51" fmla="*/ 24 h 50"/>
              <a:gd name="T52" fmla="*/ 40 w 51"/>
              <a:gd name="T53" fmla="*/ 24 h 50"/>
              <a:gd name="T54" fmla="*/ 25 w 51"/>
              <a:gd name="T55" fmla="*/ 39 h 50"/>
              <a:gd name="T56" fmla="*/ 24 w 51"/>
              <a:gd name="T57" fmla="*/ 9 h 50"/>
              <a:gd name="T58" fmla="*/ 24 w 51"/>
              <a:gd name="T59" fmla="*/ 9 h 50"/>
              <a:gd name="T60" fmla="*/ 38 w 51"/>
              <a:gd name="T61" fmla="*/ 20 h 50"/>
              <a:gd name="T62" fmla="*/ 39 w 51"/>
              <a:gd name="T63" fmla="*/ 19 h 50"/>
              <a:gd name="T64" fmla="*/ 40 w 51"/>
              <a:gd name="T65" fmla="*/ 19 h 50"/>
              <a:gd name="T66" fmla="*/ 42 w 51"/>
              <a:gd name="T67" fmla="*/ 19 h 50"/>
              <a:gd name="T68" fmla="*/ 47 w 51"/>
              <a:gd name="T69" fmla="*/ 24 h 50"/>
              <a:gd name="T70" fmla="*/ 47 w 51"/>
              <a:gd name="T71" fmla="*/ 24 h 50"/>
              <a:gd name="T72" fmla="*/ 47 w 51"/>
              <a:gd name="T73" fmla="*/ 26 h 50"/>
              <a:gd name="T74" fmla="*/ 38 w 51"/>
              <a:gd name="T75" fmla="*/ 35 h 50"/>
              <a:gd name="T76" fmla="*/ 50 w 51"/>
              <a:gd name="T77" fmla="*/ 47 h 50"/>
              <a:gd name="T78" fmla="*/ 50 w 51"/>
              <a:gd name="T79" fmla="*/ 49 h 50"/>
              <a:gd name="T80" fmla="*/ 48 w 51"/>
              <a:gd name="T81" fmla="*/ 49 h 50"/>
              <a:gd name="T82" fmla="*/ 36 w 51"/>
              <a:gd name="T83" fmla="*/ 38 h 50"/>
              <a:gd name="T84" fmla="*/ 27 w 51"/>
              <a:gd name="T85" fmla="*/ 46 h 50"/>
              <a:gd name="T86" fmla="*/ 27 w 51"/>
              <a:gd name="T87" fmla="*/ 46 h 50"/>
              <a:gd name="T88" fmla="*/ 24 w 51"/>
              <a:gd name="T89" fmla="*/ 46 h 50"/>
              <a:gd name="T90" fmla="*/ 20 w 51"/>
              <a:gd name="T91" fmla="*/ 42 h 50"/>
              <a:gd name="T92" fmla="*/ 20 w 51"/>
              <a:gd name="T93" fmla="*/ 42 h 50"/>
              <a:gd name="T94" fmla="*/ 20 w 51"/>
              <a:gd name="T95" fmla="*/ 39 h 50"/>
              <a:gd name="T96" fmla="*/ 21 w 51"/>
              <a:gd name="T97" fmla="*/ 38 h 50"/>
              <a:gd name="T98" fmla="*/ 10 w 51"/>
              <a:gd name="T99" fmla="*/ 23 h 50"/>
              <a:gd name="T100" fmla="*/ 8 w 51"/>
              <a:gd name="T101" fmla="*/ 25 h 50"/>
              <a:gd name="T102" fmla="*/ 8 w 51"/>
              <a:gd name="T103" fmla="*/ 25 h 50"/>
              <a:gd name="T104" fmla="*/ 8 w 51"/>
              <a:gd name="T105" fmla="*/ 25 h 50"/>
              <a:gd name="T106" fmla="*/ 6 w 51"/>
              <a:gd name="T107" fmla="*/ 25 h 50"/>
              <a:gd name="T108" fmla="*/ 1 w 51"/>
              <a:gd name="T109" fmla="*/ 21 h 50"/>
              <a:gd name="T110" fmla="*/ 1 w 51"/>
              <a:gd name="T111" fmla="*/ 21 h 50"/>
              <a:gd name="T112" fmla="*/ 1 w 51"/>
              <a:gd name="T113" fmla="*/ 18 h 50"/>
              <a:gd name="T114" fmla="*/ 19 w 51"/>
              <a:gd name="T115" fmla="*/ 0 h 50"/>
              <a:gd name="T116" fmla="*/ 21 w 51"/>
              <a:gd name="T117" fmla="*/ 0 h 50"/>
              <a:gd name="T118" fmla="*/ 26 w 51"/>
              <a:gd name="T119" fmla="*/ 5 h 50"/>
              <a:gd name="T120" fmla="*/ 26 w 51"/>
              <a:gd name="T121" fmla="*/ 5 h 50"/>
              <a:gd name="T122" fmla="*/ 26 w 51"/>
              <a:gd name="T123" fmla="*/ 8 h 50"/>
              <a:gd name="T124" fmla="*/ 24 w 51"/>
              <a:gd name="T12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 h="50">
                <a:moveTo>
                  <a:pt x="37" y="24"/>
                </a:moveTo>
                <a:cubicBezTo>
                  <a:pt x="20" y="11"/>
                  <a:pt x="20" y="11"/>
                  <a:pt x="20" y="11"/>
                </a:cubicBezTo>
                <a:cubicBezTo>
                  <a:pt x="12" y="19"/>
                  <a:pt x="12" y="19"/>
                  <a:pt x="12" y="19"/>
                </a:cubicBezTo>
                <a:cubicBezTo>
                  <a:pt x="25" y="36"/>
                  <a:pt x="25" y="36"/>
                  <a:pt x="25" y="36"/>
                </a:cubicBezTo>
                <a:cubicBezTo>
                  <a:pt x="37" y="24"/>
                  <a:pt x="37" y="24"/>
                  <a:pt x="37" y="24"/>
                </a:cubicBezTo>
                <a:close/>
                <a:moveTo>
                  <a:pt x="20" y="8"/>
                </a:moveTo>
                <a:cubicBezTo>
                  <a:pt x="20" y="8"/>
                  <a:pt x="20" y="8"/>
                  <a:pt x="20" y="8"/>
                </a:cubicBezTo>
                <a:cubicBezTo>
                  <a:pt x="21" y="7"/>
                  <a:pt x="21" y="7"/>
                  <a:pt x="21" y="7"/>
                </a:cubicBezTo>
                <a:cubicBezTo>
                  <a:pt x="22" y="6"/>
                  <a:pt x="22" y="6"/>
                  <a:pt x="22" y="6"/>
                </a:cubicBezTo>
                <a:cubicBezTo>
                  <a:pt x="20" y="4"/>
                  <a:pt x="20" y="4"/>
                  <a:pt x="20" y="4"/>
                </a:cubicBezTo>
                <a:cubicBezTo>
                  <a:pt x="5" y="19"/>
                  <a:pt x="5" y="19"/>
                  <a:pt x="5" y="19"/>
                </a:cubicBezTo>
                <a:cubicBezTo>
                  <a:pt x="7" y="21"/>
                  <a:pt x="7" y="21"/>
                  <a:pt x="7" y="21"/>
                </a:cubicBezTo>
                <a:cubicBezTo>
                  <a:pt x="9" y="19"/>
                  <a:pt x="9" y="19"/>
                  <a:pt x="9" y="19"/>
                </a:cubicBezTo>
                <a:cubicBezTo>
                  <a:pt x="9" y="19"/>
                  <a:pt x="9" y="19"/>
                  <a:pt x="9" y="19"/>
                </a:cubicBezTo>
                <a:cubicBezTo>
                  <a:pt x="20" y="8"/>
                  <a:pt x="20" y="8"/>
                  <a:pt x="20" y="8"/>
                </a:cubicBezTo>
                <a:close/>
                <a:moveTo>
                  <a:pt x="25" y="39"/>
                </a:moveTo>
                <a:cubicBezTo>
                  <a:pt x="25" y="39"/>
                  <a:pt x="25" y="39"/>
                  <a:pt x="25" y="39"/>
                </a:cubicBezTo>
                <a:cubicBezTo>
                  <a:pt x="25" y="39"/>
                  <a:pt x="25" y="39"/>
                  <a:pt x="25" y="39"/>
                </a:cubicBezTo>
                <a:cubicBezTo>
                  <a:pt x="24" y="40"/>
                  <a:pt x="24" y="40"/>
                  <a:pt x="24" y="40"/>
                </a:cubicBezTo>
                <a:cubicBezTo>
                  <a:pt x="26" y="42"/>
                  <a:pt x="26" y="42"/>
                  <a:pt x="26" y="42"/>
                </a:cubicBezTo>
                <a:cubicBezTo>
                  <a:pt x="43" y="25"/>
                  <a:pt x="43" y="25"/>
                  <a:pt x="43" y="25"/>
                </a:cubicBezTo>
                <a:cubicBezTo>
                  <a:pt x="41" y="23"/>
                  <a:pt x="41" y="23"/>
                  <a:pt x="41" y="23"/>
                </a:cubicBezTo>
                <a:cubicBezTo>
                  <a:pt x="40" y="24"/>
                  <a:pt x="40" y="24"/>
                  <a:pt x="40" y="24"/>
                </a:cubicBezTo>
                <a:cubicBezTo>
                  <a:pt x="40" y="24"/>
                  <a:pt x="40" y="24"/>
                  <a:pt x="40" y="24"/>
                </a:cubicBezTo>
                <a:cubicBezTo>
                  <a:pt x="40" y="24"/>
                  <a:pt x="40" y="24"/>
                  <a:pt x="40" y="24"/>
                </a:cubicBezTo>
                <a:cubicBezTo>
                  <a:pt x="40" y="24"/>
                  <a:pt x="40" y="24"/>
                  <a:pt x="40" y="24"/>
                </a:cubicBezTo>
                <a:cubicBezTo>
                  <a:pt x="40" y="24"/>
                  <a:pt x="40" y="24"/>
                  <a:pt x="40" y="24"/>
                </a:cubicBezTo>
                <a:cubicBezTo>
                  <a:pt x="25" y="39"/>
                  <a:pt x="25" y="39"/>
                  <a:pt x="25" y="39"/>
                </a:cubicBezTo>
                <a:close/>
                <a:moveTo>
                  <a:pt x="24" y="9"/>
                </a:moveTo>
                <a:cubicBezTo>
                  <a:pt x="24" y="9"/>
                  <a:pt x="24" y="9"/>
                  <a:pt x="24" y="9"/>
                </a:cubicBezTo>
                <a:cubicBezTo>
                  <a:pt x="38" y="20"/>
                  <a:pt x="38" y="20"/>
                  <a:pt x="38" y="20"/>
                </a:cubicBezTo>
                <a:cubicBezTo>
                  <a:pt x="39" y="19"/>
                  <a:pt x="39" y="19"/>
                  <a:pt x="39" y="19"/>
                </a:cubicBezTo>
                <a:cubicBezTo>
                  <a:pt x="40" y="19"/>
                  <a:pt x="40" y="19"/>
                  <a:pt x="40" y="19"/>
                </a:cubicBezTo>
                <a:cubicBezTo>
                  <a:pt x="40" y="18"/>
                  <a:pt x="42" y="18"/>
                  <a:pt x="42" y="19"/>
                </a:cubicBezTo>
                <a:cubicBezTo>
                  <a:pt x="47" y="24"/>
                  <a:pt x="47" y="24"/>
                  <a:pt x="47" y="24"/>
                </a:cubicBezTo>
                <a:cubicBezTo>
                  <a:pt x="47" y="24"/>
                  <a:pt x="47" y="24"/>
                  <a:pt x="47" y="24"/>
                </a:cubicBezTo>
                <a:cubicBezTo>
                  <a:pt x="47" y="24"/>
                  <a:pt x="47" y="26"/>
                  <a:pt x="47" y="26"/>
                </a:cubicBezTo>
                <a:cubicBezTo>
                  <a:pt x="38" y="35"/>
                  <a:pt x="38" y="35"/>
                  <a:pt x="38" y="35"/>
                </a:cubicBezTo>
                <a:cubicBezTo>
                  <a:pt x="50" y="47"/>
                  <a:pt x="50" y="47"/>
                  <a:pt x="50" y="47"/>
                </a:cubicBezTo>
                <a:cubicBezTo>
                  <a:pt x="51" y="47"/>
                  <a:pt x="51" y="49"/>
                  <a:pt x="50" y="49"/>
                </a:cubicBezTo>
                <a:cubicBezTo>
                  <a:pt x="49" y="50"/>
                  <a:pt x="48" y="50"/>
                  <a:pt x="48" y="49"/>
                </a:cubicBezTo>
                <a:cubicBezTo>
                  <a:pt x="36" y="38"/>
                  <a:pt x="36" y="38"/>
                  <a:pt x="36" y="38"/>
                </a:cubicBezTo>
                <a:cubicBezTo>
                  <a:pt x="27" y="46"/>
                  <a:pt x="27" y="46"/>
                  <a:pt x="27" y="46"/>
                </a:cubicBezTo>
                <a:cubicBezTo>
                  <a:pt x="27" y="46"/>
                  <a:pt x="27" y="46"/>
                  <a:pt x="27" y="46"/>
                </a:cubicBezTo>
                <a:cubicBezTo>
                  <a:pt x="26" y="47"/>
                  <a:pt x="25" y="47"/>
                  <a:pt x="24" y="46"/>
                </a:cubicBezTo>
                <a:cubicBezTo>
                  <a:pt x="20" y="42"/>
                  <a:pt x="20" y="42"/>
                  <a:pt x="20" y="42"/>
                </a:cubicBezTo>
                <a:cubicBezTo>
                  <a:pt x="20" y="42"/>
                  <a:pt x="20" y="42"/>
                  <a:pt x="20" y="42"/>
                </a:cubicBezTo>
                <a:cubicBezTo>
                  <a:pt x="19" y="41"/>
                  <a:pt x="19" y="40"/>
                  <a:pt x="20" y="39"/>
                </a:cubicBezTo>
                <a:cubicBezTo>
                  <a:pt x="21" y="38"/>
                  <a:pt x="21" y="38"/>
                  <a:pt x="21" y="38"/>
                </a:cubicBezTo>
                <a:cubicBezTo>
                  <a:pt x="10" y="23"/>
                  <a:pt x="10" y="23"/>
                  <a:pt x="10" y="23"/>
                </a:cubicBezTo>
                <a:cubicBezTo>
                  <a:pt x="8" y="25"/>
                  <a:pt x="8" y="25"/>
                  <a:pt x="8" y="25"/>
                </a:cubicBezTo>
                <a:cubicBezTo>
                  <a:pt x="8" y="25"/>
                  <a:pt x="8" y="25"/>
                  <a:pt x="8" y="25"/>
                </a:cubicBezTo>
                <a:cubicBezTo>
                  <a:pt x="8" y="25"/>
                  <a:pt x="8" y="25"/>
                  <a:pt x="8" y="25"/>
                </a:cubicBezTo>
                <a:cubicBezTo>
                  <a:pt x="8" y="26"/>
                  <a:pt x="6" y="26"/>
                  <a:pt x="6" y="25"/>
                </a:cubicBezTo>
                <a:cubicBezTo>
                  <a:pt x="1" y="21"/>
                  <a:pt x="1" y="21"/>
                  <a:pt x="1" y="21"/>
                </a:cubicBezTo>
                <a:cubicBezTo>
                  <a:pt x="1" y="21"/>
                  <a:pt x="1" y="21"/>
                  <a:pt x="1" y="21"/>
                </a:cubicBezTo>
                <a:cubicBezTo>
                  <a:pt x="0" y="20"/>
                  <a:pt x="0" y="19"/>
                  <a:pt x="1" y="18"/>
                </a:cubicBezTo>
                <a:cubicBezTo>
                  <a:pt x="19" y="0"/>
                  <a:pt x="19" y="0"/>
                  <a:pt x="19" y="0"/>
                </a:cubicBezTo>
                <a:cubicBezTo>
                  <a:pt x="19" y="0"/>
                  <a:pt x="21" y="0"/>
                  <a:pt x="21" y="0"/>
                </a:cubicBezTo>
                <a:cubicBezTo>
                  <a:pt x="26" y="5"/>
                  <a:pt x="26" y="5"/>
                  <a:pt x="26" y="5"/>
                </a:cubicBezTo>
                <a:cubicBezTo>
                  <a:pt x="26" y="5"/>
                  <a:pt x="26" y="5"/>
                  <a:pt x="26" y="5"/>
                </a:cubicBezTo>
                <a:cubicBezTo>
                  <a:pt x="27" y="6"/>
                  <a:pt x="27" y="7"/>
                  <a:pt x="26" y="8"/>
                </a:cubicBezTo>
                <a:cubicBezTo>
                  <a:pt x="24" y="9"/>
                  <a:pt x="24" y="9"/>
                  <a:pt x="24"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0" name="Freeform 158"/>
          <p:cNvSpPr>
            <a:spLocks noEditPoints="1"/>
          </p:cNvSpPr>
          <p:nvPr/>
        </p:nvSpPr>
        <p:spPr bwMode="auto">
          <a:xfrm>
            <a:off x="2636838" y="2755900"/>
            <a:ext cx="201612" cy="174625"/>
          </a:xfrm>
          <a:custGeom>
            <a:avLst/>
            <a:gdLst>
              <a:gd name="T0" fmla="*/ 2 w 63"/>
              <a:gd name="T1" fmla="*/ 13 h 55"/>
              <a:gd name="T2" fmla="*/ 2 w 63"/>
              <a:gd name="T3" fmla="*/ 13 h 55"/>
              <a:gd name="T4" fmla="*/ 35 w 63"/>
              <a:gd name="T5" fmla="*/ 13 h 55"/>
              <a:gd name="T6" fmla="*/ 37 w 63"/>
              <a:gd name="T7" fmla="*/ 15 h 55"/>
              <a:gd name="T8" fmla="*/ 35 w 63"/>
              <a:gd name="T9" fmla="*/ 17 h 55"/>
              <a:gd name="T10" fmla="*/ 4 w 63"/>
              <a:gd name="T11" fmla="*/ 17 h 55"/>
              <a:gd name="T12" fmla="*/ 4 w 63"/>
              <a:gd name="T13" fmla="*/ 46 h 55"/>
              <a:gd name="T14" fmla="*/ 46 w 63"/>
              <a:gd name="T15" fmla="*/ 46 h 55"/>
              <a:gd name="T16" fmla="*/ 46 w 63"/>
              <a:gd name="T17" fmla="*/ 26 h 55"/>
              <a:gd name="T18" fmla="*/ 48 w 63"/>
              <a:gd name="T19" fmla="*/ 24 h 55"/>
              <a:gd name="T20" fmla="*/ 50 w 63"/>
              <a:gd name="T21" fmla="*/ 26 h 55"/>
              <a:gd name="T22" fmla="*/ 50 w 63"/>
              <a:gd name="T23" fmla="*/ 48 h 55"/>
              <a:gd name="T24" fmla="*/ 48 w 63"/>
              <a:gd name="T25" fmla="*/ 50 h 55"/>
              <a:gd name="T26" fmla="*/ 48 w 63"/>
              <a:gd name="T27" fmla="*/ 50 h 55"/>
              <a:gd name="T28" fmla="*/ 27 w 63"/>
              <a:gd name="T29" fmla="*/ 50 h 55"/>
              <a:gd name="T30" fmla="*/ 27 w 63"/>
              <a:gd name="T31" fmla="*/ 52 h 55"/>
              <a:gd name="T32" fmla="*/ 27 w 63"/>
              <a:gd name="T33" fmla="*/ 52 h 55"/>
              <a:gd name="T34" fmla="*/ 37 w 63"/>
              <a:gd name="T35" fmla="*/ 52 h 55"/>
              <a:gd name="T36" fmla="*/ 39 w 63"/>
              <a:gd name="T37" fmla="*/ 54 h 55"/>
              <a:gd name="T38" fmla="*/ 37 w 63"/>
              <a:gd name="T39" fmla="*/ 55 h 55"/>
              <a:gd name="T40" fmla="*/ 12 w 63"/>
              <a:gd name="T41" fmla="*/ 55 h 55"/>
              <a:gd name="T42" fmla="*/ 11 w 63"/>
              <a:gd name="T43" fmla="*/ 54 h 55"/>
              <a:gd name="T44" fmla="*/ 12 w 63"/>
              <a:gd name="T45" fmla="*/ 52 h 55"/>
              <a:gd name="T46" fmla="*/ 23 w 63"/>
              <a:gd name="T47" fmla="*/ 52 h 55"/>
              <a:gd name="T48" fmla="*/ 23 w 63"/>
              <a:gd name="T49" fmla="*/ 52 h 55"/>
              <a:gd name="T50" fmla="*/ 23 w 63"/>
              <a:gd name="T51" fmla="*/ 50 h 55"/>
              <a:gd name="T52" fmla="*/ 2 w 63"/>
              <a:gd name="T53" fmla="*/ 50 h 55"/>
              <a:gd name="T54" fmla="*/ 0 w 63"/>
              <a:gd name="T55" fmla="*/ 48 h 55"/>
              <a:gd name="T56" fmla="*/ 0 w 63"/>
              <a:gd name="T57" fmla="*/ 48 h 55"/>
              <a:gd name="T58" fmla="*/ 0 w 63"/>
              <a:gd name="T59" fmla="*/ 15 h 55"/>
              <a:gd name="T60" fmla="*/ 2 w 63"/>
              <a:gd name="T61" fmla="*/ 13 h 55"/>
              <a:gd name="T62" fmla="*/ 45 w 63"/>
              <a:gd name="T63" fmla="*/ 5 h 55"/>
              <a:gd name="T64" fmla="*/ 45 w 63"/>
              <a:gd name="T65" fmla="*/ 5 h 55"/>
              <a:gd name="T66" fmla="*/ 42 w 63"/>
              <a:gd name="T67" fmla="*/ 11 h 55"/>
              <a:gd name="T68" fmla="*/ 44 w 63"/>
              <a:gd name="T69" fmla="*/ 15 h 55"/>
              <a:gd name="T70" fmla="*/ 44 w 63"/>
              <a:gd name="T71" fmla="*/ 16 h 55"/>
              <a:gd name="T72" fmla="*/ 44 w 63"/>
              <a:gd name="T73" fmla="*/ 20 h 55"/>
              <a:gd name="T74" fmla="*/ 48 w 63"/>
              <a:gd name="T75" fmla="*/ 18 h 55"/>
              <a:gd name="T76" fmla="*/ 49 w 63"/>
              <a:gd name="T77" fmla="*/ 18 h 55"/>
              <a:gd name="T78" fmla="*/ 51 w 63"/>
              <a:gd name="T79" fmla="*/ 18 h 55"/>
              <a:gd name="T80" fmla="*/ 61 w 63"/>
              <a:gd name="T81" fmla="*/ 11 h 55"/>
              <a:gd name="T82" fmla="*/ 58 w 63"/>
              <a:gd name="T83" fmla="*/ 5 h 55"/>
              <a:gd name="T84" fmla="*/ 45 w 63"/>
              <a:gd name="T85" fmla="*/ 5 h 55"/>
              <a:gd name="T86" fmla="*/ 43 w 63"/>
              <a:gd name="T87" fmla="*/ 3 h 55"/>
              <a:gd name="T88" fmla="*/ 43 w 63"/>
              <a:gd name="T89" fmla="*/ 3 h 55"/>
              <a:gd name="T90" fmla="*/ 60 w 63"/>
              <a:gd name="T91" fmla="*/ 3 h 55"/>
              <a:gd name="T92" fmla="*/ 63 w 63"/>
              <a:gd name="T93" fmla="*/ 11 h 55"/>
              <a:gd name="T94" fmla="*/ 51 w 63"/>
              <a:gd name="T95" fmla="*/ 21 h 55"/>
              <a:gd name="T96" fmla="*/ 49 w 63"/>
              <a:gd name="T97" fmla="*/ 20 h 55"/>
              <a:gd name="T98" fmla="*/ 44 w 63"/>
              <a:gd name="T99" fmla="*/ 22 h 55"/>
              <a:gd name="T100" fmla="*/ 43 w 63"/>
              <a:gd name="T101" fmla="*/ 23 h 55"/>
              <a:gd name="T102" fmla="*/ 42 w 63"/>
              <a:gd name="T103" fmla="*/ 21 h 55"/>
              <a:gd name="T104" fmla="*/ 42 w 63"/>
              <a:gd name="T105" fmla="*/ 16 h 55"/>
              <a:gd name="T106" fmla="*/ 40 w 63"/>
              <a:gd name="T107" fmla="*/ 11 h 55"/>
              <a:gd name="T108" fmla="*/ 43 w 63"/>
              <a:gd name="T109" fmla="*/ 3 h 55"/>
              <a:gd name="T110" fmla="*/ 43 w 63"/>
              <a:gd name="T111" fmla="*/ 41 h 55"/>
              <a:gd name="T112" fmla="*/ 43 w 63"/>
              <a:gd name="T113" fmla="*/ 41 h 55"/>
              <a:gd name="T114" fmla="*/ 45 w 63"/>
              <a:gd name="T115" fmla="*/ 43 h 55"/>
              <a:gd name="T116" fmla="*/ 43 w 63"/>
              <a:gd name="T117" fmla="*/ 45 h 55"/>
              <a:gd name="T118" fmla="*/ 41 w 63"/>
              <a:gd name="T119" fmla="*/ 43 h 55"/>
              <a:gd name="T120" fmla="*/ 43 w 63"/>
              <a:gd name="T121"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 h="55">
                <a:moveTo>
                  <a:pt x="2" y="13"/>
                </a:moveTo>
                <a:cubicBezTo>
                  <a:pt x="2" y="13"/>
                  <a:pt x="2" y="13"/>
                  <a:pt x="2" y="13"/>
                </a:cubicBezTo>
                <a:cubicBezTo>
                  <a:pt x="35" y="13"/>
                  <a:pt x="35" y="13"/>
                  <a:pt x="35" y="13"/>
                </a:cubicBezTo>
                <a:cubicBezTo>
                  <a:pt x="36" y="13"/>
                  <a:pt x="37" y="14"/>
                  <a:pt x="37" y="15"/>
                </a:cubicBezTo>
                <a:cubicBezTo>
                  <a:pt x="37" y="16"/>
                  <a:pt x="36" y="17"/>
                  <a:pt x="35" y="17"/>
                </a:cubicBezTo>
                <a:cubicBezTo>
                  <a:pt x="4" y="17"/>
                  <a:pt x="4" y="17"/>
                  <a:pt x="4" y="17"/>
                </a:cubicBezTo>
                <a:cubicBezTo>
                  <a:pt x="4" y="27"/>
                  <a:pt x="4" y="36"/>
                  <a:pt x="4" y="46"/>
                </a:cubicBezTo>
                <a:cubicBezTo>
                  <a:pt x="18" y="46"/>
                  <a:pt x="32" y="46"/>
                  <a:pt x="46" y="46"/>
                </a:cubicBezTo>
                <a:cubicBezTo>
                  <a:pt x="46" y="26"/>
                  <a:pt x="46" y="26"/>
                  <a:pt x="46" y="26"/>
                </a:cubicBezTo>
                <a:cubicBezTo>
                  <a:pt x="46" y="25"/>
                  <a:pt x="47" y="24"/>
                  <a:pt x="48" y="24"/>
                </a:cubicBezTo>
                <a:cubicBezTo>
                  <a:pt x="49" y="24"/>
                  <a:pt x="50" y="25"/>
                  <a:pt x="50" y="26"/>
                </a:cubicBezTo>
                <a:cubicBezTo>
                  <a:pt x="50" y="48"/>
                  <a:pt x="50" y="48"/>
                  <a:pt x="50" y="48"/>
                </a:cubicBezTo>
                <a:cubicBezTo>
                  <a:pt x="50" y="49"/>
                  <a:pt x="49" y="50"/>
                  <a:pt x="48" y="50"/>
                </a:cubicBezTo>
                <a:cubicBezTo>
                  <a:pt x="48" y="50"/>
                  <a:pt x="48" y="50"/>
                  <a:pt x="48" y="50"/>
                </a:cubicBezTo>
                <a:cubicBezTo>
                  <a:pt x="27" y="50"/>
                  <a:pt x="27" y="50"/>
                  <a:pt x="27" y="50"/>
                </a:cubicBezTo>
                <a:cubicBezTo>
                  <a:pt x="27" y="52"/>
                  <a:pt x="27" y="52"/>
                  <a:pt x="27" y="52"/>
                </a:cubicBezTo>
                <a:cubicBezTo>
                  <a:pt x="27" y="52"/>
                  <a:pt x="27" y="52"/>
                  <a:pt x="27" y="52"/>
                </a:cubicBezTo>
                <a:cubicBezTo>
                  <a:pt x="37" y="52"/>
                  <a:pt x="37" y="52"/>
                  <a:pt x="37" y="52"/>
                </a:cubicBezTo>
                <a:cubicBezTo>
                  <a:pt x="38" y="52"/>
                  <a:pt x="39" y="53"/>
                  <a:pt x="39" y="54"/>
                </a:cubicBezTo>
                <a:cubicBezTo>
                  <a:pt x="39" y="54"/>
                  <a:pt x="38" y="55"/>
                  <a:pt x="37" y="55"/>
                </a:cubicBezTo>
                <a:cubicBezTo>
                  <a:pt x="12" y="55"/>
                  <a:pt x="12" y="55"/>
                  <a:pt x="12" y="55"/>
                </a:cubicBezTo>
                <a:cubicBezTo>
                  <a:pt x="12" y="55"/>
                  <a:pt x="11" y="54"/>
                  <a:pt x="11" y="54"/>
                </a:cubicBezTo>
                <a:cubicBezTo>
                  <a:pt x="11" y="53"/>
                  <a:pt x="12" y="52"/>
                  <a:pt x="12" y="52"/>
                </a:cubicBezTo>
                <a:cubicBezTo>
                  <a:pt x="23" y="52"/>
                  <a:pt x="23" y="52"/>
                  <a:pt x="23" y="52"/>
                </a:cubicBezTo>
                <a:cubicBezTo>
                  <a:pt x="23" y="52"/>
                  <a:pt x="23" y="52"/>
                  <a:pt x="23" y="52"/>
                </a:cubicBezTo>
                <a:cubicBezTo>
                  <a:pt x="23" y="50"/>
                  <a:pt x="23" y="50"/>
                  <a:pt x="23" y="50"/>
                </a:cubicBezTo>
                <a:cubicBezTo>
                  <a:pt x="2" y="50"/>
                  <a:pt x="2" y="50"/>
                  <a:pt x="2" y="50"/>
                </a:cubicBezTo>
                <a:cubicBezTo>
                  <a:pt x="1" y="50"/>
                  <a:pt x="0" y="49"/>
                  <a:pt x="0" y="48"/>
                </a:cubicBezTo>
                <a:cubicBezTo>
                  <a:pt x="0" y="48"/>
                  <a:pt x="0" y="48"/>
                  <a:pt x="0" y="48"/>
                </a:cubicBezTo>
                <a:cubicBezTo>
                  <a:pt x="0" y="15"/>
                  <a:pt x="0" y="15"/>
                  <a:pt x="0" y="15"/>
                </a:cubicBezTo>
                <a:cubicBezTo>
                  <a:pt x="0" y="14"/>
                  <a:pt x="1" y="13"/>
                  <a:pt x="2" y="13"/>
                </a:cubicBezTo>
                <a:close/>
                <a:moveTo>
                  <a:pt x="45" y="5"/>
                </a:moveTo>
                <a:cubicBezTo>
                  <a:pt x="45" y="5"/>
                  <a:pt x="45" y="5"/>
                  <a:pt x="45" y="5"/>
                </a:cubicBezTo>
                <a:cubicBezTo>
                  <a:pt x="43" y="7"/>
                  <a:pt x="42" y="8"/>
                  <a:pt x="42" y="11"/>
                </a:cubicBezTo>
                <a:cubicBezTo>
                  <a:pt x="42" y="12"/>
                  <a:pt x="43" y="14"/>
                  <a:pt x="44" y="15"/>
                </a:cubicBezTo>
                <a:cubicBezTo>
                  <a:pt x="44" y="16"/>
                  <a:pt x="44" y="16"/>
                  <a:pt x="44" y="16"/>
                </a:cubicBezTo>
                <a:cubicBezTo>
                  <a:pt x="44" y="20"/>
                  <a:pt x="44" y="20"/>
                  <a:pt x="44" y="20"/>
                </a:cubicBezTo>
                <a:cubicBezTo>
                  <a:pt x="48" y="18"/>
                  <a:pt x="48" y="18"/>
                  <a:pt x="48" y="18"/>
                </a:cubicBezTo>
                <a:cubicBezTo>
                  <a:pt x="49" y="18"/>
                  <a:pt x="49" y="18"/>
                  <a:pt x="49" y="18"/>
                </a:cubicBezTo>
                <a:cubicBezTo>
                  <a:pt x="50" y="18"/>
                  <a:pt x="51" y="18"/>
                  <a:pt x="51" y="18"/>
                </a:cubicBezTo>
                <a:cubicBezTo>
                  <a:pt x="56" y="18"/>
                  <a:pt x="61" y="15"/>
                  <a:pt x="61" y="11"/>
                </a:cubicBezTo>
                <a:cubicBezTo>
                  <a:pt x="61" y="8"/>
                  <a:pt x="60" y="7"/>
                  <a:pt x="58" y="5"/>
                </a:cubicBezTo>
                <a:cubicBezTo>
                  <a:pt x="54" y="2"/>
                  <a:pt x="48" y="2"/>
                  <a:pt x="45" y="5"/>
                </a:cubicBezTo>
                <a:close/>
                <a:moveTo>
                  <a:pt x="43" y="3"/>
                </a:moveTo>
                <a:cubicBezTo>
                  <a:pt x="43" y="3"/>
                  <a:pt x="43" y="3"/>
                  <a:pt x="43" y="3"/>
                </a:cubicBezTo>
                <a:cubicBezTo>
                  <a:pt x="48" y="0"/>
                  <a:pt x="55" y="0"/>
                  <a:pt x="60" y="3"/>
                </a:cubicBezTo>
                <a:cubicBezTo>
                  <a:pt x="62" y="5"/>
                  <a:pt x="63" y="8"/>
                  <a:pt x="63" y="11"/>
                </a:cubicBezTo>
                <a:cubicBezTo>
                  <a:pt x="63" y="17"/>
                  <a:pt x="57" y="21"/>
                  <a:pt x="51" y="21"/>
                </a:cubicBezTo>
                <a:cubicBezTo>
                  <a:pt x="50" y="21"/>
                  <a:pt x="50" y="20"/>
                  <a:pt x="49" y="20"/>
                </a:cubicBezTo>
                <a:cubicBezTo>
                  <a:pt x="44" y="22"/>
                  <a:pt x="44" y="22"/>
                  <a:pt x="44" y="22"/>
                </a:cubicBezTo>
                <a:cubicBezTo>
                  <a:pt x="43" y="22"/>
                  <a:pt x="43" y="23"/>
                  <a:pt x="43" y="23"/>
                </a:cubicBezTo>
                <a:cubicBezTo>
                  <a:pt x="43" y="23"/>
                  <a:pt x="42" y="22"/>
                  <a:pt x="42" y="21"/>
                </a:cubicBezTo>
                <a:cubicBezTo>
                  <a:pt x="42" y="16"/>
                  <a:pt x="42" y="16"/>
                  <a:pt x="42" y="16"/>
                </a:cubicBezTo>
                <a:cubicBezTo>
                  <a:pt x="40" y="15"/>
                  <a:pt x="40" y="13"/>
                  <a:pt x="40" y="11"/>
                </a:cubicBezTo>
                <a:cubicBezTo>
                  <a:pt x="40" y="8"/>
                  <a:pt x="41" y="5"/>
                  <a:pt x="43" y="3"/>
                </a:cubicBezTo>
                <a:close/>
                <a:moveTo>
                  <a:pt x="43" y="41"/>
                </a:moveTo>
                <a:cubicBezTo>
                  <a:pt x="43" y="41"/>
                  <a:pt x="43" y="41"/>
                  <a:pt x="43" y="41"/>
                </a:cubicBezTo>
                <a:cubicBezTo>
                  <a:pt x="44" y="41"/>
                  <a:pt x="45" y="42"/>
                  <a:pt x="45" y="43"/>
                </a:cubicBezTo>
                <a:cubicBezTo>
                  <a:pt x="45" y="44"/>
                  <a:pt x="44" y="45"/>
                  <a:pt x="43" y="45"/>
                </a:cubicBezTo>
                <a:cubicBezTo>
                  <a:pt x="41" y="45"/>
                  <a:pt x="41" y="44"/>
                  <a:pt x="41" y="43"/>
                </a:cubicBezTo>
                <a:cubicBezTo>
                  <a:pt x="41" y="42"/>
                  <a:pt x="41" y="41"/>
                  <a:pt x="43"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1" name="Freeform 159"/>
          <p:cNvSpPr>
            <a:spLocks noEditPoints="1"/>
          </p:cNvSpPr>
          <p:nvPr/>
        </p:nvSpPr>
        <p:spPr bwMode="auto">
          <a:xfrm>
            <a:off x="1277938" y="3786188"/>
            <a:ext cx="149225" cy="165100"/>
          </a:xfrm>
          <a:custGeom>
            <a:avLst/>
            <a:gdLst>
              <a:gd name="T0" fmla="*/ 2 w 47"/>
              <a:gd name="T1" fmla="*/ 16 h 52"/>
              <a:gd name="T2" fmla="*/ 47 w 47"/>
              <a:gd name="T3" fmla="*/ 18 h 52"/>
              <a:gd name="T4" fmla="*/ 47 w 47"/>
              <a:gd name="T5" fmla="*/ 27 h 52"/>
              <a:gd name="T6" fmla="*/ 45 w 47"/>
              <a:gd name="T7" fmla="*/ 28 h 52"/>
              <a:gd name="T8" fmla="*/ 45 w 47"/>
              <a:gd name="T9" fmla="*/ 50 h 52"/>
              <a:gd name="T10" fmla="*/ 43 w 47"/>
              <a:gd name="T11" fmla="*/ 52 h 52"/>
              <a:gd name="T12" fmla="*/ 2 w 47"/>
              <a:gd name="T13" fmla="*/ 50 h 52"/>
              <a:gd name="T14" fmla="*/ 2 w 47"/>
              <a:gd name="T15" fmla="*/ 28 h 52"/>
              <a:gd name="T16" fmla="*/ 0 w 47"/>
              <a:gd name="T17" fmla="*/ 27 h 52"/>
              <a:gd name="T18" fmla="*/ 0 w 47"/>
              <a:gd name="T19" fmla="*/ 18 h 52"/>
              <a:gd name="T20" fmla="*/ 27 w 47"/>
              <a:gd name="T21" fmla="*/ 48 h 52"/>
              <a:gd name="T22" fmla="*/ 27 w 47"/>
              <a:gd name="T23" fmla="*/ 28 h 52"/>
              <a:gd name="T24" fmla="*/ 20 w 47"/>
              <a:gd name="T25" fmla="*/ 48 h 52"/>
              <a:gd name="T26" fmla="*/ 18 w 47"/>
              <a:gd name="T27" fmla="*/ 48 h 52"/>
              <a:gd name="T28" fmla="*/ 18 w 47"/>
              <a:gd name="T29" fmla="*/ 28 h 52"/>
              <a:gd name="T30" fmla="*/ 6 w 47"/>
              <a:gd name="T31" fmla="*/ 48 h 52"/>
              <a:gd name="T32" fmla="*/ 30 w 47"/>
              <a:gd name="T33" fmla="*/ 28 h 52"/>
              <a:gd name="T34" fmla="*/ 30 w 47"/>
              <a:gd name="T35" fmla="*/ 48 h 52"/>
              <a:gd name="T36" fmla="*/ 41 w 47"/>
              <a:gd name="T37" fmla="*/ 28 h 52"/>
              <a:gd name="T38" fmla="*/ 24 w 47"/>
              <a:gd name="T39" fmla="*/ 4 h 52"/>
              <a:gd name="T40" fmla="*/ 26 w 47"/>
              <a:gd name="T41" fmla="*/ 5 h 52"/>
              <a:gd name="T42" fmla="*/ 33 w 47"/>
              <a:gd name="T43" fmla="*/ 0 h 52"/>
              <a:gd name="T44" fmla="*/ 40 w 47"/>
              <a:gd name="T45" fmla="*/ 7 h 52"/>
              <a:gd name="T46" fmla="*/ 33 w 47"/>
              <a:gd name="T47" fmla="*/ 14 h 52"/>
              <a:gd name="T48" fmla="*/ 15 w 47"/>
              <a:gd name="T49" fmla="*/ 14 h 52"/>
              <a:gd name="T50" fmla="*/ 10 w 47"/>
              <a:gd name="T51" fmla="*/ 12 h 52"/>
              <a:gd name="T52" fmla="*/ 10 w 47"/>
              <a:gd name="T53" fmla="*/ 2 h 52"/>
              <a:gd name="T54" fmla="*/ 19 w 47"/>
              <a:gd name="T55" fmla="*/ 2 h 52"/>
              <a:gd name="T56" fmla="*/ 24 w 47"/>
              <a:gd name="T57" fmla="*/ 4 h 52"/>
              <a:gd name="T58" fmla="*/ 26 w 47"/>
              <a:gd name="T59" fmla="*/ 7 h 52"/>
              <a:gd name="T60" fmla="*/ 22 w 47"/>
              <a:gd name="T61" fmla="*/ 7 h 52"/>
              <a:gd name="T62" fmla="*/ 22 w 47"/>
              <a:gd name="T63" fmla="*/ 11 h 52"/>
              <a:gd name="T64" fmla="*/ 26 w 47"/>
              <a:gd name="T65" fmla="*/ 11 h 52"/>
              <a:gd name="T66" fmla="*/ 26 w 47"/>
              <a:gd name="T67" fmla="*/ 9 h 52"/>
              <a:gd name="T68" fmla="*/ 28 w 47"/>
              <a:gd name="T69" fmla="*/ 7 h 52"/>
              <a:gd name="T70" fmla="*/ 29 w 47"/>
              <a:gd name="T71" fmla="*/ 9 h 52"/>
              <a:gd name="T72" fmla="*/ 33 w 47"/>
              <a:gd name="T73" fmla="*/ 12 h 52"/>
              <a:gd name="T74" fmla="*/ 37 w 47"/>
              <a:gd name="T75" fmla="*/ 7 h 52"/>
              <a:gd name="T76" fmla="*/ 33 w 47"/>
              <a:gd name="T77" fmla="*/ 3 h 52"/>
              <a:gd name="T78" fmla="*/ 28 w 47"/>
              <a:gd name="T79" fmla="*/ 7 h 52"/>
              <a:gd name="T80" fmla="*/ 20 w 47"/>
              <a:gd name="T81" fmla="*/ 12 h 52"/>
              <a:gd name="T82" fmla="*/ 19 w 47"/>
              <a:gd name="T83" fmla="*/ 9 h 52"/>
              <a:gd name="T84" fmla="*/ 19 w 47"/>
              <a:gd name="T85" fmla="*/ 7 h 52"/>
              <a:gd name="T86" fmla="*/ 15 w 47"/>
              <a:gd name="T87" fmla="*/ 3 h 52"/>
              <a:gd name="T88" fmla="*/ 10 w 47"/>
              <a:gd name="T89" fmla="*/ 7 h 52"/>
              <a:gd name="T90" fmla="*/ 15 w 47"/>
              <a:gd name="T91" fmla="*/ 12 h 52"/>
              <a:gd name="T92" fmla="*/ 43 w 47"/>
              <a:gd name="T93" fmla="*/ 20 h 52"/>
              <a:gd name="T94" fmla="*/ 4 w 47"/>
              <a:gd name="T95" fmla="*/ 20 h 52"/>
              <a:gd name="T96" fmla="*/ 43 w 47"/>
              <a:gd name="T97" fmla="*/ 2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52">
                <a:moveTo>
                  <a:pt x="2" y="16"/>
                </a:moveTo>
                <a:cubicBezTo>
                  <a:pt x="2" y="16"/>
                  <a:pt x="2" y="16"/>
                  <a:pt x="2" y="16"/>
                </a:cubicBezTo>
                <a:cubicBezTo>
                  <a:pt x="45" y="16"/>
                  <a:pt x="45" y="16"/>
                  <a:pt x="45" y="16"/>
                </a:cubicBezTo>
                <a:cubicBezTo>
                  <a:pt x="46" y="16"/>
                  <a:pt x="47" y="17"/>
                  <a:pt x="47" y="18"/>
                </a:cubicBezTo>
                <a:cubicBezTo>
                  <a:pt x="47" y="18"/>
                  <a:pt x="47" y="18"/>
                  <a:pt x="47" y="18"/>
                </a:cubicBezTo>
                <a:cubicBezTo>
                  <a:pt x="47" y="27"/>
                  <a:pt x="47" y="27"/>
                  <a:pt x="47" y="27"/>
                </a:cubicBezTo>
                <a:cubicBezTo>
                  <a:pt x="47" y="28"/>
                  <a:pt x="46" y="28"/>
                  <a:pt x="45" y="28"/>
                </a:cubicBezTo>
                <a:cubicBezTo>
                  <a:pt x="45" y="28"/>
                  <a:pt x="45" y="28"/>
                  <a:pt x="45" y="28"/>
                </a:cubicBezTo>
                <a:cubicBezTo>
                  <a:pt x="45" y="28"/>
                  <a:pt x="45" y="28"/>
                  <a:pt x="45" y="28"/>
                </a:cubicBezTo>
                <a:cubicBezTo>
                  <a:pt x="45" y="50"/>
                  <a:pt x="45" y="50"/>
                  <a:pt x="45" y="50"/>
                </a:cubicBezTo>
                <a:cubicBezTo>
                  <a:pt x="45" y="51"/>
                  <a:pt x="44" y="52"/>
                  <a:pt x="43" y="52"/>
                </a:cubicBezTo>
                <a:cubicBezTo>
                  <a:pt x="43" y="52"/>
                  <a:pt x="43" y="52"/>
                  <a:pt x="43" y="52"/>
                </a:cubicBezTo>
                <a:cubicBezTo>
                  <a:pt x="4" y="52"/>
                  <a:pt x="4" y="52"/>
                  <a:pt x="4" y="52"/>
                </a:cubicBezTo>
                <a:cubicBezTo>
                  <a:pt x="3" y="52"/>
                  <a:pt x="2" y="51"/>
                  <a:pt x="2" y="50"/>
                </a:cubicBezTo>
                <a:cubicBezTo>
                  <a:pt x="2" y="50"/>
                  <a:pt x="2" y="50"/>
                  <a:pt x="2" y="50"/>
                </a:cubicBezTo>
                <a:cubicBezTo>
                  <a:pt x="2" y="28"/>
                  <a:pt x="2" y="28"/>
                  <a:pt x="2" y="28"/>
                </a:cubicBezTo>
                <a:cubicBezTo>
                  <a:pt x="2" y="28"/>
                  <a:pt x="2" y="28"/>
                  <a:pt x="2" y="28"/>
                </a:cubicBezTo>
                <a:cubicBezTo>
                  <a:pt x="1" y="28"/>
                  <a:pt x="0" y="28"/>
                  <a:pt x="0" y="27"/>
                </a:cubicBezTo>
                <a:cubicBezTo>
                  <a:pt x="0" y="27"/>
                  <a:pt x="0" y="27"/>
                  <a:pt x="0" y="27"/>
                </a:cubicBezTo>
                <a:cubicBezTo>
                  <a:pt x="0" y="18"/>
                  <a:pt x="0" y="18"/>
                  <a:pt x="0" y="18"/>
                </a:cubicBezTo>
                <a:cubicBezTo>
                  <a:pt x="0" y="17"/>
                  <a:pt x="1" y="16"/>
                  <a:pt x="2" y="16"/>
                </a:cubicBezTo>
                <a:close/>
                <a:moveTo>
                  <a:pt x="27" y="48"/>
                </a:moveTo>
                <a:cubicBezTo>
                  <a:pt x="27" y="48"/>
                  <a:pt x="27" y="48"/>
                  <a:pt x="27" y="48"/>
                </a:cubicBezTo>
                <a:cubicBezTo>
                  <a:pt x="27" y="28"/>
                  <a:pt x="27" y="28"/>
                  <a:pt x="27" y="28"/>
                </a:cubicBezTo>
                <a:cubicBezTo>
                  <a:pt x="20" y="28"/>
                  <a:pt x="20" y="28"/>
                  <a:pt x="20" y="28"/>
                </a:cubicBezTo>
                <a:cubicBezTo>
                  <a:pt x="20" y="48"/>
                  <a:pt x="20" y="48"/>
                  <a:pt x="20" y="48"/>
                </a:cubicBezTo>
                <a:cubicBezTo>
                  <a:pt x="27" y="48"/>
                  <a:pt x="27" y="48"/>
                  <a:pt x="27" y="48"/>
                </a:cubicBezTo>
                <a:close/>
                <a:moveTo>
                  <a:pt x="18" y="48"/>
                </a:moveTo>
                <a:cubicBezTo>
                  <a:pt x="18" y="48"/>
                  <a:pt x="18" y="48"/>
                  <a:pt x="18" y="48"/>
                </a:cubicBezTo>
                <a:cubicBezTo>
                  <a:pt x="18" y="28"/>
                  <a:pt x="18" y="28"/>
                  <a:pt x="18" y="28"/>
                </a:cubicBezTo>
                <a:cubicBezTo>
                  <a:pt x="6" y="28"/>
                  <a:pt x="6" y="28"/>
                  <a:pt x="6" y="28"/>
                </a:cubicBezTo>
                <a:cubicBezTo>
                  <a:pt x="6" y="48"/>
                  <a:pt x="6" y="48"/>
                  <a:pt x="6" y="48"/>
                </a:cubicBezTo>
                <a:cubicBezTo>
                  <a:pt x="18" y="48"/>
                  <a:pt x="18" y="48"/>
                  <a:pt x="18" y="48"/>
                </a:cubicBezTo>
                <a:close/>
                <a:moveTo>
                  <a:pt x="30" y="28"/>
                </a:moveTo>
                <a:cubicBezTo>
                  <a:pt x="30" y="28"/>
                  <a:pt x="30" y="28"/>
                  <a:pt x="30" y="28"/>
                </a:cubicBezTo>
                <a:cubicBezTo>
                  <a:pt x="30" y="48"/>
                  <a:pt x="30" y="48"/>
                  <a:pt x="30" y="48"/>
                </a:cubicBezTo>
                <a:cubicBezTo>
                  <a:pt x="41" y="48"/>
                  <a:pt x="41" y="48"/>
                  <a:pt x="41" y="48"/>
                </a:cubicBezTo>
                <a:cubicBezTo>
                  <a:pt x="41" y="28"/>
                  <a:pt x="41" y="28"/>
                  <a:pt x="41" y="28"/>
                </a:cubicBezTo>
                <a:cubicBezTo>
                  <a:pt x="30" y="28"/>
                  <a:pt x="30" y="28"/>
                  <a:pt x="30" y="28"/>
                </a:cubicBezTo>
                <a:close/>
                <a:moveTo>
                  <a:pt x="24" y="4"/>
                </a:moveTo>
                <a:cubicBezTo>
                  <a:pt x="24" y="4"/>
                  <a:pt x="24" y="4"/>
                  <a:pt x="24" y="4"/>
                </a:cubicBezTo>
                <a:cubicBezTo>
                  <a:pt x="25" y="4"/>
                  <a:pt x="26" y="5"/>
                  <a:pt x="26" y="5"/>
                </a:cubicBezTo>
                <a:cubicBezTo>
                  <a:pt x="27" y="4"/>
                  <a:pt x="27" y="3"/>
                  <a:pt x="28" y="2"/>
                </a:cubicBezTo>
                <a:cubicBezTo>
                  <a:pt x="29" y="1"/>
                  <a:pt x="31" y="0"/>
                  <a:pt x="33" y="0"/>
                </a:cubicBezTo>
                <a:cubicBezTo>
                  <a:pt x="35" y="0"/>
                  <a:pt x="37" y="1"/>
                  <a:pt x="38" y="2"/>
                </a:cubicBezTo>
                <a:cubicBezTo>
                  <a:pt x="39" y="4"/>
                  <a:pt x="40" y="5"/>
                  <a:pt x="40" y="7"/>
                </a:cubicBezTo>
                <a:cubicBezTo>
                  <a:pt x="40" y="9"/>
                  <a:pt x="39" y="11"/>
                  <a:pt x="38" y="12"/>
                </a:cubicBezTo>
                <a:cubicBezTo>
                  <a:pt x="37" y="13"/>
                  <a:pt x="35" y="14"/>
                  <a:pt x="33" y="14"/>
                </a:cubicBezTo>
                <a:cubicBezTo>
                  <a:pt x="33" y="14"/>
                  <a:pt x="33" y="14"/>
                  <a:pt x="33" y="14"/>
                </a:cubicBezTo>
                <a:cubicBezTo>
                  <a:pt x="27" y="14"/>
                  <a:pt x="21" y="14"/>
                  <a:pt x="15" y="14"/>
                </a:cubicBezTo>
                <a:cubicBezTo>
                  <a:pt x="15" y="14"/>
                  <a:pt x="15" y="14"/>
                  <a:pt x="15" y="14"/>
                </a:cubicBezTo>
                <a:cubicBezTo>
                  <a:pt x="13" y="14"/>
                  <a:pt x="11" y="13"/>
                  <a:pt x="10" y="12"/>
                </a:cubicBezTo>
                <a:cubicBezTo>
                  <a:pt x="8" y="11"/>
                  <a:pt x="8" y="9"/>
                  <a:pt x="8" y="7"/>
                </a:cubicBezTo>
                <a:cubicBezTo>
                  <a:pt x="8" y="5"/>
                  <a:pt x="8" y="4"/>
                  <a:pt x="10" y="2"/>
                </a:cubicBezTo>
                <a:cubicBezTo>
                  <a:pt x="11" y="1"/>
                  <a:pt x="13" y="0"/>
                  <a:pt x="15" y="0"/>
                </a:cubicBezTo>
                <a:cubicBezTo>
                  <a:pt x="16" y="0"/>
                  <a:pt x="18" y="1"/>
                  <a:pt x="19" y="2"/>
                </a:cubicBezTo>
                <a:cubicBezTo>
                  <a:pt x="20" y="3"/>
                  <a:pt x="21" y="4"/>
                  <a:pt x="21" y="5"/>
                </a:cubicBezTo>
                <a:cubicBezTo>
                  <a:pt x="22" y="5"/>
                  <a:pt x="23" y="4"/>
                  <a:pt x="24" y="4"/>
                </a:cubicBezTo>
                <a:close/>
                <a:moveTo>
                  <a:pt x="26" y="7"/>
                </a:moveTo>
                <a:cubicBezTo>
                  <a:pt x="26" y="7"/>
                  <a:pt x="26" y="7"/>
                  <a:pt x="26" y="7"/>
                </a:cubicBezTo>
                <a:cubicBezTo>
                  <a:pt x="25" y="7"/>
                  <a:pt x="25" y="7"/>
                  <a:pt x="24" y="7"/>
                </a:cubicBezTo>
                <a:cubicBezTo>
                  <a:pt x="23" y="7"/>
                  <a:pt x="22" y="7"/>
                  <a:pt x="22" y="7"/>
                </a:cubicBezTo>
                <a:cubicBezTo>
                  <a:pt x="22" y="8"/>
                  <a:pt x="21" y="8"/>
                  <a:pt x="21" y="9"/>
                </a:cubicBezTo>
                <a:cubicBezTo>
                  <a:pt x="21" y="10"/>
                  <a:pt x="22" y="11"/>
                  <a:pt x="22" y="11"/>
                </a:cubicBezTo>
                <a:cubicBezTo>
                  <a:pt x="22" y="11"/>
                  <a:pt x="23" y="12"/>
                  <a:pt x="24" y="12"/>
                </a:cubicBezTo>
                <a:cubicBezTo>
                  <a:pt x="24" y="12"/>
                  <a:pt x="25" y="11"/>
                  <a:pt x="26" y="11"/>
                </a:cubicBezTo>
                <a:cubicBezTo>
                  <a:pt x="26" y="11"/>
                  <a:pt x="26" y="11"/>
                  <a:pt x="26" y="11"/>
                </a:cubicBezTo>
                <a:cubicBezTo>
                  <a:pt x="26" y="11"/>
                  <a:pt x="26" y="10"/>
                  <a:pt x="26" y="9"/>
                </a:cubicBezTo>
                <a:cubicBezTo>
                  <a:pt x="26" y="8"/>
                  <a:pt x="26" y="8"/>
                  <a:pt x="26" y="7"/>
                </a:cubicBezTo>
                <a:close/>
                <a:moveTo>
                  <a:pt x="28" y="7"/>
                </a:moveTo>
                <a:cubicBezTo>
                  <a:pt x="28" y="7"/>
                  <a:pt x="28" y="7"/>
                  <a:pt x="28" y="7"/>
                </a:cubicBezTo>
                <a:cubicBezTo>
                  <a:pt x="29" y="8"/>
                  <a:pt x="29" y="9"/>
                  <a:pt x="29" y="9"/>
                </a:cubicBezTo>
                <a:cubicBezTo>
                  <a:pt x="29" y="10"/>
                  <a:pt x="28" y="11"/>
                  <a:pt x="28" y="12"/>
                </a:cubicBezTo>
                <a:cubicBezTo>
                  <a:pt x="33" y="12"/>
                  <a:pt x="33" y="12"/>
                  <a:pt x="33" y="12"/>
                </a:cubicBezTo>
                <a:cubicBezTo>
                  <a:pt x="34" y="12"/>
                  <a:pt x="35" y="11"/>
                  <a:pt x="36" y="10"/>
                </a:cubicBezTo>
                <a:cubicBezTo>
                  <a:pt x="37" y="10"/>
                  <a:pt x="37" y="8"/>
                  <a:pt x="37" y="7"/>
                </a:cubicBezTo>
                <a:cubicBezTo>
                  <a:pt x="37" y="6"/>
                  <a:pt x="37" y="5"/>
                  <a:pt x="36" y="4"/>
                </a:cubicBezTo>
                <a:cubicBezTo>
                  <a:pt x="35" y="3"/>
                  <a:pt x="34" y="3"/>
                  <a:pt x="33" y="3"/>
                </a:cubicBezTo>
                <a:cubicBezTo>
                  <a:pt x="32" y="3"/>
                  <a:pt x="30" y="3"/>
                  <a:pt x="30" y="4"/>
                </a:cubicBezTo>
                <a:cubicBezTo>
                  <a:pt x="29" y="5"/>
                  <a:pt x="28" y="6"/>
                  <a:pt x="28" y="7"/>
                </a:cubicBezTo>
                <a:cubicBezTo>
                  <a:pt x="28" y="7"/>
                  <a:pt x="28" y="7"/>
                  <a:pt x="28" y="7"/>
                </a:cubicBezTo>
                <a:close/>
                <a:moveTo>
                  <a:pt x="20" y="12"/>
                </a:moveTo>
                <a:cubicBezTo>
                  <a:pt x="20" y="12"/>
                  <a:pt x="20" y="12"/>
                  <a:pt x="20" y="12"/>
                </a:cubicBezTo>
                <a:cubicBezTo>
                  <a:pt x="19" y="11"/>
                  <a:pt x="19" y="10"/>
                  <a:pt x="19" y="9"/>
                </a:cubicBezTo>
                <a:cubicBezTo>
                  <a:pt x="19" y="9"/>
                  <a:pt x="19" y="8"/>
                  <a:pt x="19" y="8"/>
                </a:cubicBezTo>
                <a:cubicBezTo>
                  <a:pt x="19" y="7"/>
                  <a:pt x="19" y="7"/>
                  <a:pt x="19" y="7"/>
                </a:cubicBezTo>
                <a:cubicBezTo>
                  <a:pt x="19" y="6"/>
                  <a:pt x="19" y="5"/>
                  <a:pt x="18" y="4"/>
                </a:cubicBezTo>
                <a:cubicBezTo>
                  <a:pt x="17" y="3"/>
                  <a:pt x="16" y="3"/>
                  <a:pt x="15" y="3"/>
                </a:cubicBezTo>
                <a:cubicBezTo>
                  <a:pt x="13" y="3"/>
                  <a:pt x="12" y="3"/>
                  <a:pt x="11" y="4"/>
                </a:cubicBezTo>
                <a:cubicBezTo>
                  <a:pt x="10" y="5"/>
                  <a:pt x="10" y="6"/>
                  <a:pt x="10" y="7"/>
                </a:cubicBezTo>
                <a:cubicBezTo>
                  <a:pt x="10" y="8"/>
                  <a:pt x="10" y="10"/>
                  <a:pt x="11" y="10"/>
                </a:cubicBezTo>
                <a:cubicBezTo>
                  <a:pt x="12" y="11"/>
                  <a:pt x="13" y="12"/>
                  <a:pt x="15" y="12"/>
                </a:cubicBezTo>
                <a:cubicBezTo>
                  <a:pt x="20" y="12"/>
                  <a:pt x="20" y="12"/>
                  <a:pt x="20" y="12"/>
                </a:cubicBezTo>
                <a:close/>
                <a:moveTo>
                  <a:pt x="43" y="20"/>
                </a:moveTo>
                <a:cubicBezTo>
                  <a:pt x="43" y="20"/>
                  <a:pt x="43" y="20"/>
                  <a:pt x="43" y="20"/>
                </a:cubicBezTo>
                <a:cubicBezTo>
                  <a:pt x="4" y="20"/>
                  <a:pt x="4" y="20"/>
                  <a:pt x="4" y="20"/>
                </a:cubicBezTo>
                <a:cubicBezTo>
                  <a:pt x="4" y="25"/>
                  <a:pt x="4" y="25"/>
                  <a:pt x="4" y="25"/>
                </a:cubicBezTo>
                <a:cubicBezTo>
                  <a:pt x="18" y="25"/>
                  <a:pt x="29" y="25"/>
                  <a:pt x="43" y="25"/>
                </a:cubicBezTo>
                <a:cubicBezTo>
                  <a:pt x="43" y="20"/>
                  <a:pt x="43" y="20"/>
                  <a:pt x="43"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2" name="Freeform 160"/>
          <p:cNvSpPr>
            <a:spLocks noEditPoints="1"/>
          </p:cNvSpPr>
          <p:nvPr/>
        </p:nvSpPr>
        <p:spPr bwMode="auto">
          <a:xfrm>
            <a:off x="3511550" y="3108325"/>
            <a:ext cx="150813" cy="161925"/>
          </a:xfrm>
          <a:custGeom>
            <a:avLst/>
            <a:gdLst>
              <a:gd name="T0" fmla="*/ 38 w 47"/>
              <a:gd name="T1" fmla="*/ 33 h 51"/>
              <a:gd name="T2" fmla="*/ 44 w 47"/>
              <a:gd name="T3" fmla="*/ 36 h 51"/>
              <a:gd name="T4" fmla="*/ 44 w 47"/>
              <a:gd name="T5" fmla="*/ 36 h 51"/>
              <a:gd name="T6" fmla="*/ 47 w 47"/>
              <a:gd name="T7" fmla="*/ 42 h 51"/>
              <a:gd name="T8" fmla="*/ 38 w 47"/>
              <a:gd name="T9" fmla="*/ 51 h 51"/>
              <a:gd name="T10" fmla="*/ 29 w 47"/>
              <a:gd name="T11" fmla="*/ 42 h 51"/>
              <a:gd name="T12" fmla="*/ 30 w 47"/>
              <a:gd name="T13" fmla="*/ 39 h 51"/>
              <a:gd name="T14" fmla="*/ 21 w 47"/>
              <a:gd name="T15" fmla="*/ 34 h 51"/>
              <a:gd name="T16" fmla="*/ 20 w 47"/>
              <a:gd name="T17" fmla="*/ 34 h 51"/>
              <a:gd name="T18" fmla="*/ 20 w 47"/>
              <a:gd name="T19" fmla="*/ 34 h 51"/>
              <a:gd name="T20" fmla="*/ 12 w 47"/>
              <a:gd name="T21" fmla="*/ 37 h 51"/>
              <a:gd name="T22" fmla="*/ 0 w 47"/>
              <a:gd name="T23" fmla="*/ 26 h 51"/>
              <a:gd name="T24" fmla="*/ 12 w 47"/>
              <a:gd name="T25" fmla="*/ 14 h 51"/>
              <a:gd name="T26" fmla="*/ 20 w 47"/>
              <a:gd name="T27" fmla="*/ 17 h 51"/>
              <a:gd name="T28" fmla="*/ 20 w 47"/>
              <a:gd name="T29" fmla="*/ 17 h 51"/>
              <a:gd name="T30" fmla="*/ 20 w 47"/>
              <a:gd name="T31" fmla="*/ 17 h 51"/>
              <a:gd name="T32" fmla="*/ 21 w 47"/>
              <a:gd name="T33" fmla="*/ 18 h 51"/>
              <a:gd name="T34" fmla="*/ 30 w 47"/>
              <a:gd name="T35" fmla="*/ 12 h 51"/>
              <a:gd name="T36" fmla="*/ 29 w 47"/>
              <a:gd name="T37" fmla="*/ 9 h 51"/>
              <a:gd name="T38" fmla="*/ 38 w 47"/>
              <a:gd name="T39" fmla="*/ 0 h 51"/>
              <a:gd name="T40" fmla="*/ 47 w 47"/>
              <a:gd name="T41" fmla="*/ 9 h 51"/>
              <a:gd name="T42" fmla="*/ 38 w 47"/>
              <a:gd name="T43" fmla="*/ 18 h 51"/>
              <a:gd name="T44" fmla="*/ 32 w 47"/>
              <a:gd name="T45" fmla="*/ 15 h 51"/>
              <a:gd name="T46" fmla="*/ 32 w 47"/>
              <a:gd name="T47" fmla="*/ 15 h 51"/>
              <a:gd name="T48" fmla="*/ 23 w 47"/>
              <a:gd name="T49" fmla="*/ 21 h 51"/>
              <a:gd name="T50" fmla="*/ 24 w 47"/>
              <a:gd name="T51" fmla="*/ 26 h 51"/>
              <a:gd name="T52" fmla="*/ 23 w 47"/>
              <a:gd name="T53" fmla="*/ 30 h 51"/>
              <a:gd name="T54" fmla="*/ 32 w 47"/>
              <a:gd name="T55" fmla="*/ 36 h 51"/>
              <a:gd name="T56" fmla="*/ 32 w 47"/>
              <a:gd name="T57" fmla="*/ 36 h 51"/>
              <a:gd name="T58" fmla="*/ 32 w 47"/>
              <a:gd name="T59" fmla="*/ 36 h 51"/>
              <a:gd name="T60" fmla="*/ 32 w 47"/>
              <a:gd name="T61" fmla="*/ 36 h 51"/>
              <a:gd name="T62" fmla="*/ 38 w 47"/>
              <a:gd name="T63" fmla="*/ 33 h 51"/>
              <a:gd name="T64" fmla="*/ 42 w 47"/>
              <a:gd name="T65" fmla="*/ 38 h 51"/>
              <a:gd name="T66" fmla="*/ 42 w 47"/>
              <a:gd name="T67" fmla="*/ 38 h 51"/>
              <a:gd name="T68" fmla="*/ 38 w 47"/>
              <a:gd name="T69" fmla="*/ 37 h 51"/>
              <a:gd name="T70" fmla="*/ 35 w 47"/>
              <a:gd name="T71" fmla="*/ 38 h 51"/>
              <a:gd name="T72" fmla="*/ 35 w 47"/>
              <a:gd name="T73" fmla="*/ 38 h 51"/>
              <a:gd name="T74" fmla="*/ 33 w 47"/>
              <a:gd name="T75" fmla="*/ 42 h 51"/>
              <a:gd name="T76" fmla="*/ 38 w 47"/>
              <a:gd name="T77" fmla="*/ 47 h 51"/>
              <a:gd name="T78" fmla="*/ 43 w 47"/>
              <a:gd name="T79" fmla="*/ 42 h 51"/>
              <a:gd name="T80" fmla="*/ 42 w 47"/>
              <a:gd name="T81" fmla="*/ 38 h 51"/>
              <a:gd name="T82" fmla="*/ 42 w 47"/>
              <a:gd name="T83" fmla="*/ 38 h 51"/>
              <a:gd name="T84" fmla="*/ 17 w 47"/>
              <a:gd name="T85" fmla="*/ 20 h 51"/>
              <a:gd name="T86" fmla="*/ 17 w 47"/>
              <a:gd name="T87" fmla="*/ 20 h 51"/>
              <a:gd name="T88" fmla="*/ 12 w 47"/>
              <a:gd name="T89" fmla="*/ 18 h 51"/>
              <a:gd name="T90" fmla="*/ 4 w 47"/>
              <a:gd name="T91" fmla="*/ 26 h 51"/>
              <a:gd name="T92" fmla="*/ 12 w 47"/>
              <a:gd name="T93" fmla="*/ 34 h 51"/>
              <a:gd name="T94" fmla="*/ 17 w 47"/>
              <a:gd name="T95" fmla="*/ 31 h 51"/>
              <a:gd name="T96" fmla="*/ 17 w 47"/>
              <a:gd name="T97" fmla="*/ 31 h 51"/>
              <a:gd name="T98" fmla="*/ 20 w 47"/>
              <a:gd name="T99" fmla="*/ 26 h 51"/>
              <a:gd name="T100" fmla="*/ 17 w 47"/>
              <a:gd name="T101" fmla="*/ 20 h 51"/>
              <a:gd name="T102" fmla="*/ 17 w 47"/>
              <a:gd name="T103" fmla="*/ 20 h 51"/>
              <a:gd name="T104" fmla="*/ 38 w 47"/>
              <a:gd name="T105" fmla="*/ 4 h 51"/>
              <a:gd name="T106" fmla="*/ 38 w 47"/>
              <a:gd name="T107" fmla="*/ 4 h 51"/>
              <a:gd name="T108" fmla="*/ 33 w 47"/>
              <a:gd name="T109" fmla="*/ 9 h 51"/>
              <a:gd name="T110" fmla="*/ 34 w 47"/>
              <a:gd name="T111" fmla="*/ 12 h 51"/>
              <a:gd name="T112" fmla="*/ 34 w 47"/>
              <a:gd name="T113" fmla="*/ 12 h 51"/>
              <a:gd name="T114" fmla="*/ 35 w 47"/>
              <a:gd name="T115" fmla="*/ 13 h 51"/>
              <a:gd name="T116" fmla="*/ 35 w 47"/>
              <a:gd name="T117" fmla="*/ 13 h 51"/>
              <a:gd name="T118" fmla="*/ 38 w 47"/>
              <a:gd name="T119" fmla="*/ 14 h 51"/>
              <a:gd name="T120" fmla="*/ 43 w 47"/>
              <a:gd name="T121" fmla="*/ 9 h 51"/>
              <a:gd name="T122" fmla="*/ 38 w 47"/>
              <a:gd name="T123"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51">
                <a:moveTo>
                  <a:pt x="38" y="33"/>
                </a:moveTo>
                <a:cubicBezTo>
                  <a:pt x="41" y="33"/>
                  <a:pt x="43" y="34"/>
                  <a:pt x="44" y="36"/>
                </a:cubicBezTo>
                <a:cubicBezTo>
                  <a:pt x="44" y="36"/>
                  <a:pt x="44" y="36"/>
                  <a:pt x="44" y="36"/>
                </a:cubicBezTo>
                <a:cubicBezTo>
                  <a:pt x="46" y="37"/>
                  <a:pt x="47" y="40"/>
                  <a:pt x="47" y="42"/>
                </a:cubicBezTo>
                <a:cubicBezTo>
                  <a:pt x="47" y="47"/>
                  <a:pt x="43" y="51"/>
                  <a:pt x="38" y="51"/>
                </a:cubicBezTo>
                <a:cubicBezTo>
                  <a:pt x="33" y="51"/>
                  <a:pt x="29" y="47"/>
                  <a:pt x="29" y="42"/>
                </a:cubicBezTo>
                <a:cubicBezTo>
                  <a:pt x="29" y="41"/>
                  <a:pt x="30" y="40"/>
                  <a:pt x="30" y="39"/>
                </a:cubicBezTo>
                <a:cubicBezTo>
                  <a:pt x="21" y="34"/>
                  <a:pt x="21" y="34"/>
                  <a:pt x="21" y="34"/>
                </a:cubicBezTo>
                <a:cubicBezTo>
                  <a:pt x="21" y="34"/>
                  <a:pt x="20" y="34"/>
                  <a:pt x="20" y="34"/>
                </a:cubicBezTo>
                <a:cubicBezTo>
                  <a:pt x="20" y="34"/>
                  <a:pt x="20" y="34"/>
                  <a:pt x="20" y="34"/>
                </a:cubicBezTo>
                <a:cubicBezTo>
                  <a:pt x="18" y="36"/>
                  <a:pt x="15" y="37"/>
                  <a:pt x="12" y="37"/>
                </a:cubicBezTo>
                <a:cubicBezTo>
                  <a:pt x="5" y="37"/>
                  <a:pt x="0" y="32"/>
                  <a:pt x="0" y="26"/>
                </a:cubicBezTo>
                <a:cubicBezTo>
                  <a:pt x="0" y="19"/>
                  <a:pt x="5" y="14"/>
                  <a:pt x="12" y="14"/>
                </a:cubicBezTo>
                <a:cubicBezTo>
                  <a:pt x="15" y="14"/>
                  <a:pt x="18" y="15"/>
                  <a:pt x="20" y="17"/>
                </a:cubicBezTo>
                <a:cubicBezTo>
                  <a:pt x="20" y="17"/>
                  <a:pt x="20" y="17"/>
                  <a:pt x="20" y="17"/>
                </a:cubicBezTo>
                <a:cubicBezTo>
                  <a:pt x="20" y="17"/>
                  <a:pt x="20" y="17"/>
                  <a:pt x="20" y="17"/>
                </a:cubicBezTo>
                <a:cubicBezTo>
                  <a:pt x="20" y="17"/>
                  <a:pt x="21" y="17"/>
                  <a:pt x="21" y="18"/>
                </a:cubicBezTo>
                <a:cubicBezTo>
                  <a:pt x="30" y="12"/>
                  <a:pt x="30" y="12"/>
                  <a:pt x="30" y="12"/>
                </a:cubicBezTo>
                <a:cubicBezTo>
                  <a:pt x="30" y="11"/>
                  <a:pt x="29" y="10"/>
                  <a:pt x="29" y="9"/>
                </a:cubicBezTo>
                <a:cubicBezTo>
                  <a:pt x="29" y="4"/>
                  <a:pt x="33" y="0"/>
                  <a:pt x="38" y="0"/>
                </a:cubicBezTo>
                <a:cubicBezTo>
                  <a:pt x="43" y="0"/>
                  <a:pt x="47" y="4"/>
                  <a:pt x="47" y="9"/>
                </a:cubicBezTo>
                <a:cubicBezTo>
                  <a:pt x="47" y="14"/>
                  <a:pt x="43" y="18"/>
                  <a:pt x="38" y="18"/>
                </a:cubicBezTo>
                <a:cubicBezTo>
                  <a:pt x="36" y="18"/>
                  <a:pt x="34" y="17"/>
                  <a:pt x="32" y="15"/>
                </a:cubicBezTo>
                <a:cubicBezTo>
                  <a:pt x="32" y="15"/>
                  <a:pt x="32" y="15"/>
                  <a:pt x="32" y="15"/>
                </a:cubicBezTo>
                <a:cubicBezTo>
                  <a:pt x="23" y="21"/>
                  <a:pt x="23" y="21"/>
                  <a:pt x="23" y="21"/>
                </a:cubicBezTo>
                <a:cubicBezTo>
                  <a:pt x="23" y="22"/>
                  <a:pt x="24" y="24"/>
                  <a:pt x="24" y="26"/>
                </a:cubicBezTo>
                <a:cubicBezTo>
                  <a:pt x="24" y="27"/>
                  <a:pt x="23" y="29"/>
                  <a:pt x="23" y="30"/>
                </a:cubicBezTo>
                <a:cubicBezTo>
                  <a:pt x="32" y="36"/>
                  <a:pt x="32" y="36"/>
                  <a:pt x="32" y="36"/>
                </a:cubicBezTo>
                <a:cubicBezTo>
                  <a:pt x="32" y="36"/>
                  <a:pt x="32" y="36"/>
                  <a:pt x="32" y="36"/>
                </a:cubicBezTo>
                <a:cubicBezTo>
                  <a:pt x="32" y="36"/>
                  <a:pt x="32" y="36"/>
                  <a:pt x="32" y="36"/>
                </a:cubicBezTo>
                <a:cubicBezTo>
                  <a:pt x="32" y="36"/>
                  <a:pt x="32" y="36"/>
                  <a:pt x="32" y="36"/>
                </a:cubicBezTo>
                <a:cubicBezTo>
                  <a:pt x="34" y="34"/>
                  <a:pt x="36" y="33"/>
                  <a:pt x="38" y="33"/>
                </a:cubicBezTo>
                <a:close/>
                <a:moveTo>
                  <a:pt x="42" y="38"/>
                </a:moveTo>
                <a:cubicBezTo>
                  <a:pt x="42" y="38"/>
                  <a:pt x="42" y="38"/>
                  <a:pt x="42" y="38"/>
                </a:cubicBezTo>
                <a:cubicBezTo>
                  <a:pt x="41" y="38"/>
                  <a:pt x="40" y="37"/>
                  <a:pt x="38" y="37"/>
                </a:cubicBezTo>
                <a:cubicBezTo>
                  <a:pt x="37" y="37"/>
                  <a:pt x="36" y="38"/>
                  <a:pt x="35" y="38"/>
                </a:cubicBezTo>
                <a:cubicBezTo>
                  <a:pt x="35" y="38"/>
                  <a:pt x="35" y="38"/>
                  <a:pt x="35" y="38"/>
                </a:cubicBezTo>
                <a:cubicBezTo>
                  <a:pt x="34" y="39"/>
                  <a:pt x="33" y="41"/>
                  <a:pt x="33" y="42"/>
                </a:cubicBezTo>
                <a:cubicBezTo>
                  <a:pt x="33" y="45"/>
                  <a:pt x="36" y="47"/>
                  <a:pt x="38" y="47"/>
                </a:cubicBezTo>
                <a:cubicBezTo>
                  <a:pt x="41" y="47"/>
                  <a:pt x="43" y="45"/>
                  <a:pt x="43" y="42"/>
                </a:cubicBezTo>
                <a:cubicBezTo>
                  <a:pt x="43" y="41"/>
                  <a:pt x="43" y="39"/>
                  <a:pt x="42" y="38"/>
                </a:cubicBezTo>
                <a:cubicBezTo>
                  <a:pt x="42" y="38"/>
                  <a:pt x="42" y="38"/>
                  <a:pt x="42" y="38"/>
                </a:cubicBezTo>
                <a:close/>
                <a:moveTo>
                  <a:pt x="17" y="20"/>
                </a:moveTo>
                <a:cubicBezTo>
                  <a:pt x="17" y="20"/>
                  <a:pt x="17" y="20"/>
                  <a:pt x="17" y="20"/>
                </a:cubicBezTo>
                <a:cubicBezTo>
                  <a:pt x="16" y="18"/>
                  <a:pt x="14" y="18"/>
                  <a:pt x="12" y="18"/>
                </a:cubicBezTo>
                <a:cubicBezTo>
                  <a:pt x="7" y="18"/>
                  <a:pt x="4" y="21"/>
                  <a:pt x="4" y="26"/>
                </a:cubicBezTo>
                <a:cubicBezTo>
                  <a:pt x="4" y="30"/>
                  <a:pt x="7" y="34"/>
                  <a:pt x="12" y="34"/>
                </a:cubicBezTo>
                <a:cubicBezTo>
                  <a:pt x="14" y="34"/>
                  <a:pt x="16" y="33"/>
                  <a:pt x="17" y="31"/>
                </a:cubicBezTo>
                <a:cubicBezTo>
                  <a:pt x="17" y="31"/>
                  <a:pt x="17" y="31"/>
                  <a:pt x="17" y="31"/>
                </a:cubicBezTo>
                <a:cubicBezTo>
                  <a:pt x="19" y="30"/>
                  <a:pt x="20" y="28"/>
                  <a:pt x="20" y="26"/>
                </a:cubicBezTo>
                <a:cubicBezTo>
                  <a:pt x="20" y="23"/>
                  <a:pt x="19" y="21"/>
                  <a:pt x="17" y="20"/>
                </a:cubicBezTo>
                <a:cubicBezTo>
                  <a:pt x="17" y="20"/>
                  <a:pt x="17" y="20"/>
                  <a:pt x="17" y="20"/>
                </a:cubicBezTo>
                <a:close/>
                <a:moveTo>
                  <a:pt x="38" y="4"/>
                </a:moveTo>
                <a:cubicBezTo>
                  <a:pt x="38" y="4"/>
                  <a:pt x="38" y="4"/>
                  <a:pt x="38" y="4"/>
                </a:cubicBezTo>
                <a:cubicBezTo>
                  <a:pt x="36" y="4"/>
                  <a:pt x="33" y="7"/>
                  <a:pt x="33" y="9"/>
                </a:cubicBezTo>
                <a:cubicBezTo>
                  <a:pt x="33" y="10"/>
                  <a:pt x="34" y="11"/>
                  <a:pt x="34" y="12"/>
                </a:cubicBezTo>
                <a:cubicBezTo>
                  <a:pt x="34" y="12"/>
                  <a:pt x="34" y="12"/>
                  <a:pt x="34" y="12"/>
                </a:cubicBezTo>
                <a:cubicBezTo>
                  <a:pt x="34" y="12"/>
                  <a:pt x="34" y="12"/>
                  <a:pt x="35" y="13"/>
                </a:cubicBezTo>
                <a:cubicBezTo>
                  <a:pt x="35" y="13"/>
                  <a:pt x="35" y="13"/>
                  <a:pt x="35" y="13"/>
                </a:cubicBezTo>
                <a:cubicBezTo>
                  <a:pt x="36" y="14"/>
                  <a:pt x="37" y="14"/>
                  <a:pt x="38" y="14"/>
                </a:cubicBezTo>
                <a:cubicBezTo>
                  <a:pt x="41" y="14"/>
                  <a:pt x="43" y="12"/>
                  <a:pt x="43" y="9"/>
                </a:cubicBezTo>
                <a:cubicBezTo>
                  <a:pt x="43" y="7"/>
                  <a:pt x="41" y="4"/>
                  <a:pt x="3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3" name="Freeform 161"/>
          <p:cNvSpPr>
            <a:spLocks noEditPoints="1"/>
          </p:cNvSpPr>
          <p:nvPr/>
        </p:nvSpPr>
        <p:spPr bwMode="auto">
          <a:xfrm>
            <a:off x="2914650" y="2755900"/>
            <a:ext cx="212725" cy="174625"/>
          </a:xfrm>
          <a:custGeom>
            <a:avLst/>
            <a:gdLst>
              <a:gd name="T0" fmla="*/ 13 w 67"/>
              <a:gd name="T1" fmla="*/ 16 h 55"/>
              <a:gd name="T2" fmla="*/ 7 w 67"/>
              <a:gd name="T3" fmla="*/ 7 h 55"/>
              <a:gd name="T4" fmla="*/ 25 w 67"/>
              <a:gd name="T5" fmla="*/ 7 h 55"/>
              <a:gd name="T6" fmla="*/ 40 w 67"/>
              <a:gd name="T7" fmla="*/ 16 h 55"/>
              <a:gd name="T8" fmla="*/ 4 w 67"/>
              <a:gd name="T9" fmla="*/ 20 h 55"/>
              <a:gd name="T10" fmla="*/ 46 w 67"/>
              <a:gd name="T11" fmla="*/ 26 h 55"/>
              <a:gd name="T12" fmla="*/ 50 w 67"/>
              <a:gd name="T13" fmla="*/ 53 h 55"/>
              <a:gd name="T14" fmla="*/ 2 w 67"/>
              <a:gd name="T15" fmla="*/ 55 h 55"/>
              <a:gd name="T16" fmla="*/ 0 w 67"/>
              <a:gd name="T17" fmla="*/ 18 h 55"/>
              <a:gd name="T18" fmla="*/ 48 w 67"/>
              <a:gd name="T19" fmla="*/ 5 h 55"/>
              <a:gd name="T20" fmla="*/ 48 w 67"/>
              <a:gd name="T21" fmla="*/ 16 h 55"/>
              <a:gd name="T22" fmla="*/ 52 w 67"/>
              <a:gd name="T23" fmla="*/ 18 h 55"/>
              <a:gd name="T24" fmla="*/ 62 w 67"/>
              <a:gd name="T25" fmla="*/ 5 h 55"/>
              <a:gd name="T26" fmla="*/ 47 w 67"/>
              <a:gd name="T27" fmla="*/ 3 h 55"/>
              <a:gd name="T28" fmla="*/ 55 w 67"/>
              <a:gd name="T29" fmla="*/ 21 h 55"/>
              <a:gd name="T30" fmla="*/ 47 w 67"/>
              <a:gd name="T31" fmla="*/ 23 h 55"/>
              <a:gd name="T32" fmla="*/ 43 w 67"/>
              <a:gd name="T33" fmla="*/ 11 h 55"/>
              <a:gd name="T34" fmla="*/ 41 w 67"/>
              <a:gd name="T35" fmla="*/ 27 h 55"/>
              <a:gd name="T36" fmla="*/ 39 w 67"/>
              <a:gd name="T37" fmla="*/ 29 h 55"/>
              <a:gd name="T38" fmla="*/ 41 w 67"/>
              <a:gd name="T39" fmla="*/ 34 h 55"/>
              <a:gd name="T40" fmla="*/ 39 w 67"/>
              <a:gd name="T41" fmla="*/ 36 h 55"/>
              <a:gd name="T42" fmla="*/ 41 w 67"/>
              <a:gd name="T43" fmla="*/ 41 h 55"/>
              <a:gd name="T44" fmla="*/ 44 w 67"/>
              <a:gd name="T45" fmla="*/ 45 h 55"/>
              <a:gd name="T46" fmla="*/ 41 w 67"/>
              <a:gd name="T47" fmla="*/ 48 h 55"/>
              <a:gd name="T48" fmla="*/ 37 w 67"/>
              <a:gd name="T49" fmla="*/ 45 h 55"/>
              <a:gd name="T50" fmla="*/ 41 w 67"/>
              <a:gd name="T51" fmla="*/ 41 h 55"/>
              <a:gd name="T52" fmla="*/ 41 w 67"/>
              <a:gd name="T53" fmla="*/ 43 h 55"/>
              <a:gd name="T54" fmla="*/ 40 w 67"/>
              <a:gd name="T55" fmla="*/ 44 h 55"/>
              <a:gd name="T56" fmla="*/ 40 w 67"/>
              <a:gd name="T57" fmla="*/ 46 h 55"/>
              <a:gd name="T58" fmla="*/ 42 w 67"/>
              <a:gd name="T59" fmla="*/ 46 h 55"/>
              <a:gd name="T60" fmla="*/ 42 w 67"/>
              <a:gd name="T61" fmla="*/ 44 h 55"/>
              <a:gd name="T62" fmla="*/ 32 w 67"/>
              <a:gd name="T63" fmla="*/ 22 h 55"/>
              <a:gd name="T64" fmla="*/ 35 w 67"/>
              <a:gd name="T65" fmla="*/ 23 h 55"/>
              <a:gd name="T66" fmla="*/ 35 w 67"/>
              <a:gd name="T67" fmla="*/ 48 h 55"/>
              <a:gd name="T68" fmla="*/ 7 w 67"/>
              <a:gd name="T69" fmla="*/ 48 h 55"/>
              <a:gd name="T70" fmla="*/ 6 w 67"/>
              <a:gd name="T71" fmla="*/ 45 h 55"/>
              <a:gd name="T72" fmla="*/ 7 w 67"/>
              <a:gd name="T73" fmla="*/ 23 h 55"/>
              <a:gd name="T74" fmla="*/ 32 w 67"/>
              <a:gd name="T75" fmla="*/ 24 h 55"/>
              <a:gd name="T76" fmla="*/ 9 w 67"/>
              <a:gd name="T77" fmla="*/ 25 h 55"/>
              <a:gd name="T78" fmla="*/ 9 w 67"/>
              <a:gd name="T79" fmla="*/ 45 h 55"/>
              <a:gd name="T80" fmla="*/ 10 w 67"/>
              <a:gd name="T81" fmla="*/ 47 h 55"/>
              <a:gd name="T82" fmla="*/ 34 w 67"/>
              <a:gd name="T83" fmla="*/ 45 h 55"/>
              <a:gd name="T84" fmla="*/ 34 w 67"/>
              <a:gd name="T85" fmla="*/ 25 h 55"/>
              <a:gd name="T86" fmla="*/ 7 w 67"/>
              <a:gd name="T87" fmla="*/ 2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7" h="55">
                <a:moveTo>
                  <a:pt x="2" y="16"/>
                </a:moveTo>
                <a:cubicBezTo>
                  <a:pt x="2" y="16"/>
                  <a:pt x="2" y="16"/>
                  <a:pt x="2" y="16"/>
                </a:cubicBezTo>
                <a:cubicBezTo>
                  <a:pt x="13" y="16"/>
                  <a:pt x="13" y="16"/>
                  <a:pt x="13" y="16"/>
                </a:cubicBezTo>
                <a:cubicBezTo>
                  <a:pt x="5" y="8"/>
                  <a:pt x="5" y="8"/>
                  <a:pt x="5" y="8"/>
                </a:cubicBezTo>
                <a:cubicBezTo>
                  <a:pt x="4" y="8"/>
                  <a:pt x="4" y="7"/>
                  <a:pt x="5" y="7"/>
                </a:cubicBezTo>
                <a:cubicBezTo>
                  <a:pt x="5" y="6"/>
                  <a:pt x="6" y="6"/>
                  <a:pt x="7" y="7"/>
                </a:cubicBezTo>
                <a:cubicBezTo>
                  <a:pt x="15" y="15"/>
                  <a:pt x="15" y="15"/>
                  <a:pt x="15" y="15"/>
                </a:cubicBezTo>
                <a:cubicBezTo>
                  <a:pt x="23" y="7"/>
                  <a:pt x="23" y="7"/>
                  <a:pt x="23" y="7"/>
                </a:cubicBezTo>
                <a:cubicBezTo>
                  <a:pt x="24" y="6"/>
                  <a:pt x="24" y="6"/>
                  <a:pt x="25" y="7"/>
                </a:cubicBezTo>
                <a:cubicBezTo>
                  <a:pt x="25" y="7"/>
                  <a:pt x="25" y="8"/>
                  <a:pt x="25" y="8"/>
                </a:cubicBezTo>
                <a:cubicBezTo>
                  <a:pt x="17" y="16"/>
                  <a:pt x="17" y="16"/>
                  <a:pt x="17" y="16"/>
                </a:cubicBezTo>
                <a:cubicBezTo>
                  <a:pt x="40" y="16"/>
                  <a:pt x="40" y="16"/>
                  <a:pt x="40" y="16"/>
                </a:cubicBezTo>
                <a:cubicBezTo>
                  <a:pt x="41" y="16"/>
                  <a:pt x="42" y="17"/>
                  <a:pt x="42" y="18"/>
                </a:cubicBezTo>
                <a:cubicBezTo>
                  <a:pt x="42" y="19"/>
                  <a:pt x="41" y="20"/>
                  <a:pt x="40" y="20"/>
                </a:cubicBezTo>
                <a:cubicBezTo>
                  <a:pt x="4" y="20"/>
                  <a:pt x="4" y="20"/>
                  <a:pt x="4" y="20"/>
                </a:cubicBezTo>
                <a:cubicBezTo>
                  <a:pt x="4" y="51"/>
                  <a:pt x="4" y="51"/>
                  <a:pt x="4" y="51"/>
                </a:cubicBezTo>
                <a:cubicBezTo>
                  <a:pt x="46" y="51"/>
                  <a:pt x="46" y="51"/>
                  <a:pt x="46" y="51"/>
                </a:cubicBezTo>
                <a:cubicBezTo>
                  <a:pt x="46" y="26"/>
                  <a:pt x="46" y="26"/>
                  <a:pt x="46" y="26"/>
                </a:cubicBezTo>
                <a:cubicBezTo>
                  <a:pt x="46" y="25"/>
                  <a:pt x="47" y="24"/>
                  <a:pt x="48" y="24"/>
                </a:cubicBezTo>
                <a:cubicBezTo>
                  <a:pt x="49" y="24"/>
                  <a:pt x="50" y="25"/>
                  <a:pt x="50" y="26"/>
                </a:cubicBezTo>
                <a:cubicBezTo>
                  <a:pt x="50" y="53"/>
                  <a:pt x="50" y="53"/>
                  <a:pt x="50" y="53"/>
                </a:cubicBezTo>
                <a:cubicBezTo>
                  <a:pt x="50" y="54"/>
                  <a:pt x="49" y="55"/>
                  <a:pt x="48" y="55"/>
                </a:cubicBezTo>
                <a:cubicBezTo>
                  <a:pt x="48" y="55"/>
                  <a:pt x="48" y="55"/>
                  <a:pt x="48" y="55"/>
                </a:cubicBezTo>
                <a:cubicBezTo>
                  <a:pt x="2" y="55"/>
                  <a:pt x="2" y="55"/>
                  <a:pt x="2" y="55"/>
                </a:cubicBezTo>
                <a:cubicBezTo>
                  <a:pt x="1" y="55"/>
                  <a:pt x="0" y="54"/>
                  <a:pt x="0" y="53"/>
                </a:cubicBezTo>
                <a:cubicBezTo>
                  <a:pt x="0" y="53"/>
                  <a:pt x="0" y="53"/>
                  <a:pt x="0" y="53"/>
                </a:cubicBezTo>
                <a:cubicBezTo>
                  <a:pt x="0" y="18"/>
                  <a:pt x="0" y="18"/>
                  <a:pt x="0" y="18"/>
                </a:cubicBezTo>
                <a:cubicBezTo>
                  <a:pt x="0" y="17"/>
                  <a:pt x="1" y="16"/>
                  <a:pt x="2" y="16"/>
                </a:cubicBezTo>
                <a:close/>
                <a:moveTo>
                  <a:pt x="48" y="5"/>
                </a:moveTo>
                <a:cubicBezTo>
                  <a:pt x="48" y="5"/>
                  <a:pt x="48" y="5"/>
                  <a:pt x="48" y="5"/>
                </a:cubicBezTo>
                <a:cubicBezTo>
                  <a:pt x="46" y="7"/>
                  <a:pt x="45" y="8"/>
                  <a:pt x="45" y="11"/>
                </a:cubicBezTo>
                <a:cubicBezTo>
                  <a:pt x="45" y="12"/>
                  <a:pt x="46" y="14"/>
                  <a:pt x="47" y="15"/>
                </a:cubicBezTo>
                <a:cubicBezTo>
                  <a:pt x="48" y="16"/>
                  <a:pt x="48" y="16"/>
                  <a:pt x="48" y="16"/>
                </a:cubicBezTo>
                <a:cubicBezTo>
                  <a:pt x="48" y="20"/>
                  <a:pt x="48" y="20"/>
                  <a:pt x="48" y="20"/>
                </a:cubicBezTo>
                <a:cubicBezTo>
                  <a:pt x="52" y="18"/>
                  <a:pt x="52" y="18"/>
                  <a:pt x="52" y="18"/>
                </a:cubicBezTo>
                <a:cubicBezTo>
                  <a:pt x="52" y="18"/>
                  <a:pt x="52" y="18"/>
                  <a:pt x="52" y="18"/>
                </a:cubicBezTo>
                <a:cubicBezTo>
                  <a:pt x="53" y="18"/>
                  <a:pt x="54" y="18"/>
                  <a:pt x="55" y="18"/>
                </a:cubicBezTo>
                <a:cubicBezTo>
                  <a:pt x="59" y="18"/>
                  <a:pt x="64" y="15"/>
                  <a:pt x="64" y="11"/>
                </a:cubicBezTo>
                <a:cubicBezTo>
                  <a:pt x="64" y="8"/>
                  <a:pt x="63" y="7"/>
                  <a:pt x="62" y="5"/>
                </a:cubicBezTo>
                <a:cubicBezTo>
                  <a:pt x="58" y="2"/>
                  <a:pt x="52" y="2"/>
                  <a:pt x="48" y="5"/>
                </a:cubicBezTo>
                <a:close/>
                <a:moveTo>
                  <a:pt x="47" y="3"/>
                </a:moveTo>
                <a:cubicBezTo>
                  <a:pt x="47" y="3"/>
                  <a:pt x="47" y="3"/>
                  <a:pt x="47" y="3"/>
                </a:cubicBezTo>
                <a:cubicBezTo>
                  <a:pt x="51" y="0"/>
                  <a:pt x="58" y="0"/>
                  <a:pt x="63" y="3"/>
                </a:cubicBezTo>
                <a:cubicBezTo>
                  <a:pt x="65" y="5"/>
                  <a:pt x="67" y="8"/>
                  <a:pt x="67" y="11"/>
                </a:cubicBezTo>
                <a:cubicBezTo>
                  <a:pt x="67" y="17"/>
                  <a:pt x="60" y="21"/>
                  <a:pt x="55" y="21"/>
                </a:cubicBezTo>
                <a:cubicBezTo>
                  <a:pt x="54" y="21"/>
                  <a:pt x="53" y="20"/>
                  <a:pt x="52" y="20"/>
                </a:cubicBezTo>
                <a:cubicBezTo>
                  <a:pt x="47" y="22"/>
                  <a:pt x="47" y="22"/>
                  <a:pt x="47" y="22"/>
                </a:cubicBezTo>
                <a:cubicBezTo>
                  <a:pt x="47" y="22"/>
                  <a:pt x="47" y="23"/>
                  <a:pt x="47" y="23"/>
                </a:cubicBezTo>
                <a:cubicBezTo>
                  <a:pt x="46" y="23"/>
                  <a:pt x="45" y="22"/>
                  <a:pt x="45" y="21"/>
                </a:cubicBezTo>
                <a:cubicBezTo>
                  <a:pt x="45" y="16"/>
                  <a:pt x="45" y="16"/>
                  <a:pt x="45" y="16"/>
                </a:cubicBezTo>
                <a:cubicBezTo>
                  <a:pt x="44" y="15"/>
                  <a:pt x="43" y="13"/>
                  <a:pt x="43" y="11"/>
                </a:cubicBezTo>
                <a:cubicBezTo>
                  <a:pt x="43" y="8"/>
                  <a:pt x="44" y="5"/>
                  <a:pt x="47" y="3"/>
                </a:cubicBezTo>
                <a:close/>
                <a:moveTo>
                  <a:pt x="41" y="27"/>
                </a:moveTo>
                <a:cubicBezTo>
                  <a:pt x="41" y="27"/>
                  <a:pt x="41" y="27"/>
                  <a:pt x="41" y="27"/>
                </a:cubicBezTo>
                <a:cubicBezTo>
                  <a:pt x="42" y="27"/>
                  <a:pt x="43" y="28"/>
                  <a:pt x="43" y="29"/>
                </a:cubicBezTo>
                <a:cubicBezTo>
                  <a:pt x="43" y="30"/>
                  <a:pt x="42" y="31"/>
                  <a:pt x="41" y="31"/>
                </a:cubicBezTo>
                <a:cubicBezTo>
                  <a:pt x="40" y="31"/>
                  <a:pt x="39" y="30"/>
                  <a:pt x="39" y="29"/>
                </a:cubicBezTo>
                <a:cubicBezTo>
                  <a:pt x="39" y="28"/>
                  <a:pt x="40" y="27"/>
                  <a:pt x="41" y="27"/>
                </a:cubicBezTo>
                <a:close/>
                <a:moveTo>
                  <a:pt x="41" y="34"/>
                </a:moveTo>
                <a:cubicBezTo>
                  <a:pt x="41" y="34"/>
                  <a:pt x="41" y="34"/>
                  <a:pt x="41" y="34"/>
                </a:cubicBezTo>
                <a:cubicBezTo>
                  <a:pt x="42" y="34"/>
                  <a:pt x="43" y="35"/>
                  <a:pt x="43" y="36"/>
                </a:cubicBezTo>
                <a:cubicBezTo>
                  <a:pt x="43" y="37"/>
                  <a:pt x="42" y="38"/>
                  <a:pt x="41" y="38"/>
                </a:cubicBezTo>
                <a:cubicBezTo>
                  <a:pt x="40" y="38"/>
                  <a:pt x="39" y="37"/>
                  <a:pt x="39" y="36"/>
                </a:cubicBezTo>
                <a:cubicBezTo>
                  <a:pt x="39" y="35"/>
                  <a:pt x="40" y="34"/>
                  <a:pt x="41" y="34"/>
                </a:cubicBezTo>
                <a:close/>
                <a:moveTo>
                  <a:pt x="41" y="41"/>
                </a:moveTo>
                <a:cubicBezTo>
                  <a:pt x="41" y="41"/>
                  <a:pt x="41" y="41"/>
                  <a:pt x="41" y="41"/>
                </a:cubicBezTo>
                <a:cubicBezTo>
                  <a:pt x="42" y="41"/>
                  <a:pt x="43" y="42"/>
                  <a:pt x="43" y="42"/>
                </a:cubicBezTo>
                <a:cubicBezTo>
                  <a:pt x="43" y="42"/>
                  <a:pt x="43" y="42"/>
                  <a:pt x="43" y="42"/>
                </a:cubicBezTo>
                <a:cubicBezTo>
                  <a:pt x="44" y="43"/>
                  <a:pt x="44" y="44"/>
                  <a:pt x="44" y="45"/>
                </a:cubicBezTo>
                <a:cubicBezTo>
                  <a:pt x="44" y="46"/>
                  <a:pt x="44" y="47"/>
                  <a:pt x="43" y="47"/>
                </a:cubicBezTo>
                <a:cubicBezTo>
                  <a:pt x="43" y="47"/>
                  <a:pt x="43" y="47"/>
                  <a:pt x="43" y="47"/>
                </a:cubicBezTo>
                <a:cubicBezTo>
                  <a:pt x="43" y="48"/>
                  <a:pt x="42" y="48"/>
                  <a:pt x="41" y="48"/>
                </a:cubicBezTo>
                <a:cubicBezTo>
                  <a:pt x="40" y="48"/>
                  <a:pt x="39" y="48"/>
                  <a:pt x="38" y="47"/>
                </a:cubicBezTo>
                <a:cubicBezTo>
                  <a:pt x="38" y="47"/>
                  <a:pt x="38" y="47"/>
                  <a:pt x="38" y="47"/>
                </a:cubicBezTo>
                <a:cubicBezTo>
                  <a:pt x="38" y="47"/>
                  <a:pt x="37" y="46"/>
                  <a:pt x="37" y="45"/>
                </a:cubicBezTo>
                <a:cubicBezTo>
                  <a:pt x="37" y="44"/>
                  <a:pt x="38" y="43"/>
                  <a:pt x="38" y="42"/>
                </a:cubicBezTo>
                <a:cubicBezTo>
                  <a:pt x="38" y="42"/>
                  <a:pt x="38" y="42"/>
                  <a:pt x="38" y="42"/>
                </a:cubicBezTo>
                <a:cubicBezTo>
                  <a:pt x="39" y="42"/>
                  <a:pt x="40" y="41"/>
                  <a:pt x="41" y="41"/>
                </a:cubicBezTo>
                <a:close/>
                <a:moveTo>
                  <a:pt x="42" y="44"/>
                </a:moveTo>
                <a:cubicBezTo>
                  <a:pt x="42" y="44"/>
                  <a:pt x="42" y="44"/>
                  <a:pt x="42" y="44"/>
                </a:cubicBezTo>
                <a:cubicBezTo>
                  <a:pt x="42" y="44"/>
                  <a:pt x="41" y="43"/>
                  <a:pt x="41" y="43"/>
                </a:cubicBezTo>
                <a:cubicBezTo>
                  <a:pt x="41" y="43"/>
                  <a:pt x="40" y="44"/>
                  <a:pt x="40" y="44"/>
                </a:cubicBezTo>
                <a:cubicBezTo>
                  <a:pt x="40" y="44"/>
                  <a:pt x="40" y="44"/>
                  <a:pt x="40" y="44"/>
                </a:cubicBezTo>
                <a:cubicBezTo>
                  <a:pt x="40" y="44"/>
                  <a:pt x="40" y="44"/>
                  <a:pt x="40" y="44"/>
                </a:cubicBezTo>
                <a:cubicBezTo>
                  <a:pt x="40" y="44"/>
                  <a:pt x="40" y="44"/>
                  <a:pt x="40" y="45"/>
                </a:cubicBezTo>
                <a:cubicBezTo>
                  <a:pt x="40" y="45"/>
                  <a:pt x="40" y="45"/>
                  <a:pt x="40" y="46"/>
                </a:cubicBezTo>
                <a:cubicBezTo>
                  <a:pt x="40" y="46"/>
                  <a:pt x="40" y="46"/>
                  <a:pt x="40" y="46"/>
                </a:cubicBezTo>
                <a:cubicBezTo>
                  <a:pt x="40" y="46"/>
                  <a:pt x="41" y="46"/>
                  <a:pt x="41" y="46"/>
                </a:cubicBezTo>
                <a:cubicBezTo>
                  <a:pt x="41" y="46"/>
                  <a:pt x="41" y="46"/>
                  <a:pt x="42" y="46"/>
                </a:cubicBezTo>
                <a:cubicBezTo>
                  <a:pt x="42" y="46"/>
                  <a:pt x="42" y="46"/>
                  <a:pt x="42" y="46"/>
                </a:cubicBezTo>
                <a:cubicBezTo>
                  <a:pt x="42" y="45"/>
                  <a:pt x="42" y="45"/>
                  <a:pt x="42" y="45"/>
                </a:cubicBezTo>
                <a:cubicBezTo>
                  <a:pt x="42" y="44"/>
                  <a:pt x="42" y="44"/>
                  <a:pt x="42" y="44"/>
                </a:cubicBezTo>
                <a:cubicBezTo>
                  <a:pt x="42" y="44"/>
                  <a:pt x="42" y="44"/>
                  <a:pt x="42" y="44"/>
                </a:cubicBezTo>
                <a:close/>
                <a:moveTo>
                  <a:pt x="10" y="22"/>
                </a:moveTo>
                <a:cubicBezTo>
                  <a:pt x="10" y="22"/>
                  <a:pt x="10" y="22"/>
                  <a:pt x="10" y="22"/>
                </a:cubicBezTo>
                <a:cubicBezTo>
                  <a:pt x="32" y="22"/>
                  <a:pt x="32" y="22"/>
                  <a:pt x="32" y="22"/>
                </a:cubicBezTo>
                <a:cubicBezTo>
                  <a:pt x="33" y="22"/>
                  <a:pt x="34" y="22"/>
                  <a:pt x="35" y="23"/>
                </a:cubicBezTo>
                <a:cubicBezTo>
                  <a:pt x="35" y="23"/>
                  <a:pt x="35" y="23"/>
                  <a:pt x="35" y="23"/>
                </a:cubicBezTo>
                <a:cubicBezTo>
                  <a:pt x="35" y="23"/>
                  <a:pt x="35" y="23"/>
                  <a:pt x="35" y="23"/>
                </a:cubicBezTo>
                <a:cubicBezTo>
                  <a:pt x="36" y="24"/>
                  <a:pt x="36" y="25"/>
                  <a:pt x="36" y="26"/>
                </a:cubicBezTo>
                <a:cubicBezTo>
                  <a:pt x="36" y="45"/>
                  <a:pt x="36" y="45"/>
                  <a:pt x="36" y="45"/>
                </a:cubicBezTo>
                <a:cubicBezTo>
                  <a:pt x="36" y="46"/>
                  <a:pt x="36" y="47"/>
                  <a:pt x="35" y="48"/>
                </a:cubicBezTo>
                <a:cubicBezTo>
                  <a:pt x="34" y="49"/>
                  <a:pt x="33" y="49"/>
                  <a:pt x="32" y="49"/>
                </a:cubicBezTo>
                <a:cubicBezTo>
                  <a:pt x="10" y="49"/>
                  <a:pt x="10" y="49"/>
                  <a:pt x="10" y="49"/>
                </a:cubicBezTo>
                <a:cubicBezTo>
                  <a:pt x="9" y="49"/>
                  <a:pt x="8" y="49"/>
                  <a:pt x="7" y="48"/>
                </a:cubicBezTo>
                <a:cubicBezTo>
                  <a:pt x="7" y="48"/>
                  <a:pt x="7" y="48"/>
                  <a:pt x="7" y="48"/>
                </a:cubicBezTo>
                <a:cubicBezTo>
                  <a:pt x="7" y="48"/>
                  <a:pt x="7" y="48"/>
                  <a:pt x="7" y="48"/>
                </a:cubicBezTo>
                <a:cubicBezTo>
                  <a:pt x="7" y="47"/>
                  <a:pt x="6" y="46"/>
                  <a:pt x="6" y="45"/>
                </a:cubicBezTo>
                <a:cubicBezTo>
                  <a:pt x="6" y="26"/>
                  <a:pt x="6" y="26"/>
                  <a:pt x="6" y="26"/>
                </a:cubicBezTo>
                <a:cubicBezTo>
                  <a:pt x="6" y="25"/>
                  <a:pt x="7" y="24"/>
                  <a:pt x="7" y="23"/>
                </a:cubicBezTo>
                <a:cubicBezTo>
                  <a:pt x="7" y="23"/>
                  <a:pt x="7" y="23"/>
                  <a:pt x="7" y="23"/>
                </a:cubicBezTo>
                <a:cubicBezTo>
                  <a:pt x="7" y="23"/>
                  <a:pt x="7" y="23"/>
                  <a:pt x="7" y="23"/>
                </a:cubicBezTo>
                <a:cubicBezTo>
                  <a:pt x="8" y="22"/>
                  <a:pt x="9" y="22"/>
                  <a:pt x="10" y="22"/>
                </a:cubicBezTo>
                <a:close/>
                <a:moveTo>
                  <a:pt x="32" y="24"/>
                </a:moveTo>
                <a:cubicBezTo>
                  <a:pt x="32" y="24"/>
                  <a:pt x="32" y="24"/>
                  <a:pt x="32" y="24"/>
                </a:cubicBezTo>
                <a:cubicBezTo>
                  <a:pt x="10" y="24"/>
                  <a:pt x="10" y="24"/>
                  <a:pt x="10" y="24"/>
                </a:cubicBezTo>
                <a:cubicBezTo>
                  <a:pt x="10" y="24"/>
                  <a:pt x="9" y="24"/>
                  <a:pt x="9" y="25"/>
                </a:cubicBezTo>
                <a:cubicBezTo>
                  <a:pt x="9" y="25"/>
                  <a:pt x="9" y="25"/>
                  <a:pt x="9" y="25"/>
                </a:cubicBezTo>
                <a:cubicBezTo>
                  <a:pt x="9" y="25"/>
                  <a:pt x="9" y="25"/>
                  <a:pt x="9" y="26"/>
                </a:cubicBezTo>
                <a:cubicBezTo>
                  <a:pt x="9" y="45"/>
                  <a:pt x="9" y="45"/>
                  <a:pt x="9" y="45"/>
                </a:cubicBezTo>
                <a:cubicBezTo>
                  <a:pt x="9" y="46"/>
                  <a:pt x="9" y="46"/>
                  <a:pt x="9" y="46"/>
                </a:cubicBezTo>
                <a:cubicBezTo>
                  <a:pt x="9" y="46"/>
                  <a:pt x="9" y="46"/>
                  <a:pt x="9" y="46"/>
                </a:cubicBezTo>
                <a:cubicBezTo>
                  <a:pt x="9" y="47"/>
                  <a:pt x="10" y="47"/>
                  <a:pt x="10" y="47"/>
                </a:cubicBezTo>
                <a:cubicBezTo>
                  <a:pt x="32" y="47"/>
                  <a:pt x="32" y="47"/>
                  <a:pt x="32" y="47"/>
                </a:cubicBezTo>
                <a:cubicBezTo>
                  <a:pt x="33" y="47"/>
                  <a:pt x="33" y="47"/>
                  <a:pt x="34" y="46"/>
                </a:cubicBezTo>
                <a:cubicBezTo>
                  <a:pt x="34" y="46"/>
                  <a:pt x="34" y="46"/>
                  <a:pt x="34" y="45"/>
                </a:cubicBezTo>
                <a:cubicBezTo>
                  <a:pt x="34" y="26"/>
                  <a:pt x="34" y="26"/>
                  <a:pt x="34" y="26"/>
                </a:cubicBezTo>
                <a:cubicBezTo>
                  <a:pt x="34" y="25"/>
                  <a:pt x="34" y="25"/>
                  <a:pt x="34" y="25"/>
                </a:cubicBezTo>
                <a:cubicBezTo>
                  <a:pt x="34" y="25"/>
                  <a:pt x="34" y="25"/>
                  <a:pt x="34" y="25"/>
                </a:cubicBezTo>
                <a:cubicBezTo>
                  <a:pt x="33" y="24"/>
                  <a:pt x="33" y="24"/>
                  <a:pt x="32" y="24"/>
                </a:cubicBezTo>
                <a:close/>
                <a:moveTo>
                  <a:pt x="7" y="23"/>
                </a:moveTo>
                <a:cubicBezTo>
                  <a:pt x="7" y="23"/>
                  <a:pt x="7" y="23"/>
                  <a:pt x="7" y="23"/>
                </a:cubicBezTo>
                <a:cubicBezTo>
                  <a:pt x="8" y="22"/>
                  <a:pt x="9" y="22"/>
                  <a:pt x="9" y="23"/>
                </a:cubicBezTo>
                <a:cubicBezTo>
                  <a:pt x="7" y="23"/>
                  <a:pt x="7" y="23"/>
                  <a:pt x="7"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4" name="Freeform 162"/>
          <p:cNvSpPr>
            <a:spLocks noEditPoints="1"/>
          </p:cNvSpPr>
          <p:nvPr/>
        </p:nvSpPr>
        <p:spPr bwMode="auto">
          <a:xfrm>
            <a:off x="1822450" y="3795713"/>
            <a:ext cx="149225" cy="146050"/>
          </a:xfrm>
          <a:custGeom>
            <a:avLst/>
            <a:gdLst>
              <a:gd name="T0" fmla="*/ 39 w 47"/>
              <a:gd name="T1" fmla="*/ 38 h 46"/>
              <a:gd name="T2" fmla="*/ 24 w 47"/>
              <a:gd name="T3" fmla="*/ 36 h 46"/>
              <a:gd name="T4" fmla="*/ 11 w 47"/>
              <a:gd name="T5" fmla="*/ 18 h 46"/>
              <a:gd name="T6" fmla="*/ 36 w 47"/>
              <a:gd name="T7" fmla="*/ 18 h 46"/>
              <a:gd name="T8" fmla="*/ 36 w 47"/>
              <a:gd name="T9" fmla="*/ 28 h 46"/>
              <a:gd name="T10" fmla="*/ 23 w 47"/>
              <a:gd name="T11" fmla="*/ 27 h 46"/>
              <a:gd name="T12" fmla="*/ 22 w 47"/>
              <a:gd name="T13" fmla="*/ 28 h 46"/>
              <a:gd name="T14" fmla="*/ 22 w 47"/>
              <a:gd name="T15" fmla="*/ 20 h 46"/>
              <a:gd name="T16" fmla="*/ 22 w 47"/>
              <a:gd name="T17" fmla="*/ 17 h 46"/>
              <a:gd name="T18" fmla="*/ 27 w 47"/>
              <a:gd name="T19" fmla="*/ 19 h 46"/>
              <a:gd name="T20" fmla="*/ 27 w 47"/>
              <a:gd name="T21" fmla="*/ 22 h 46"/>
              <a:gd name="T22" fmla="*/ 25 w 47"/>
              <a:gd name="T23" fmla="*/ 24 h 46"/>
              <a:gd name="T24" fmla="*/ 22 w 47"/>
              <a:gd name="T25" fmla="*/ 25 h 46"/>
              <a:gd name="T26" fmla="*/ 25 w 47"/>
              <a:gd name="T27" fmla="*/ 21 h 46"/>
              <a:gd name="T28" fmla="*/ 25 w 47"/>
              <a:gd name="T29" fmla="*/ 20 h 46"/>
              <a:gd name="T30" fmla="*/ 24 w 47"/>
              <a:gd name="T31" fmla="*/ 19 h 46"/>
              <a:gd name="T32" fmla="*/ 25 w 47"/>
              <a:gd name="T33" fmla="*/ 7 h 46"/>
              <a:gd name="T34" fmla="*/ 22 w 47"/>
              <a:gd name="T35" fmla="*/ 3 h 46"/>
              <a:gd name="T36" fmla="*/ 20 w 47"/>
              <a:gd name="T37" fmla="*/ 3 h 46"/>
              <a:gd name="T38" fmla="*/ 23 w 47"/>
              <a:gd name="T39" fmla="*/ 0 h 46"/>
              <a:gd name="T40" fmla="*/ 23 w 47"/>
              <a:gd name="T41" fmla="*/ 0 h 46"/>
              <a:gd name="T42" fmla="*/ 24 w 47"/>
              <a:gd name="T43" fmla="*/ 0 h 46"/>
              <a:gd name="T44" fmla="*/ 24 w 47"/>
              <a:gd name="T45" fmla="*/ 0 h 46"/>
              <a:gd name="T46" fmla="*/ 24 w 47"/>
              <a:gd name="T47" fmla="*/ 0 h 46"/>
              <a:gd name="T48" fmla="*/ 26 w 47"/>
              <a:gd name="T49" fmla="*/ 4 h 46"/>
              <a:gd name="T50" fmla="*/ 8 w 47"/>
              <a:gd name="T51" fmla="*/ 22 h 46"/>
              <a:gd name="T52" fmla="*/ 8 w 47"/>
              <a:gd name="T53" fmla="*/ 24 h 46"/>
              <a:gd name="T54" fmla="*/ 5 w 47"/>
              <a:gd name="T55" fmla="*/ 27 h 46"/>
              <a:gd name="T56" fmla="*/ 1 w 47"/>
              <a:gd name="T57" fmla="*/ 24 h 46"/>
              <a:gd name="T58" fmla="*/ 0 w 47"/>
              <a:gd name="T59" fmla="*/ 24 h 46"/>
              <a:gd name="T60" fmla="*/ 0 w 47"/>
              <a:gd name="T61" fmla="*/ 23 h 46"/>
              <a:gd name="T62" fmla="*/ 0 w 47"/>
              <a:gd name="T63" fmla="*/ 22 h 46"/>
              <a:gd name="T64" fmla="*/ 1 w 47"/>
              <a:gd name="T65" fmla="*/ 22 h 46"/>
              <a:gd name="T66" fmla="*/ 5 w 47"/>
              <a:gd name="T67" fmla="*/ 19 h 46"/>
              <a:gd name="T68" fmla="*/ 8 w 47"/>
              <a:gd name="T69" fmla="*/ 22 h 46"/>
              <a:gd name="T70" fmla="*/ 24 w 47"/>
              <a:gd name="T71" fmla="*/ 37 h 46"/>
              <a:gd name="T72" fmla="*/ 26 w 47"/>
              <a:gd name="T73" fmla="*/ 42 h 46"/>
              <a:gd name="T74" fmla="*/ 24 w 47"/>
              <a:gd name="T75" fmla="*/ 46 h 46"/>
              <a:gd name="T76" fmla="*/ 24 w 47"/>
              <a:gd name="T77" fmla="*/ 46 h 46"/>
              <a:gd name="T78" fmla="*/ 24 w 47"/>
              <a:gd name="T79" fmla="*/ 46 h 46"/>
              <a:gd name="T80" fmla="*/ 23 w 47"/>
              <a:gd name="T81" fmla="*/ 46 h 46"/>
              <a:gd name="T82" fmla="*/ 23 w 47"/>
              <a:gd name="T83" fmla="*/ 46 h 46"/>
              <a:gd name="T84" fmla="*/ 22 w 47"/>
              <a:gd name="T85" fmla="*/ 42 h 46"/>
              <a:gd name="T86" fmla="*/ 39 w 47"/>
              <a:gd name="T87" fmla="*/ 24 h 46"/>
              <a:gd name="T88" fmla="*/ 39 w 47"/>
              <a:gd name="T89" fmla="*/ 22 h 46"/>
              <a:gd name="T90" fmla="*/ 42 w 47"/>
              <a:gd name="T91" fmla="*/ 19 h 46"/>
              <a:gd name="T92" fmla="*/ 47 w 47"/>
              <a:gd name="T93" fmla="*/ 22 h 46"/>
              <a:gd name="T94" fmla="*/ 47 w 47"/>
              <a:gd name="T95" fmla="*/ 22 h 46"/>
              <a:gd name="T96" fmla="*/ 47 w 47"/>
              <a:gd name="T97" fmla="*/ 23 h 46"/>
              <a:gd name="T98" fmla="*/ 47 w 47"/>
              <a:gd name="T99" fmla="*/ 24 h 46"/>
              <a:gd name="T100" fmla="*/ 47 w 47"/>
              <a:gd name="T101" fmla="*/ 24 h 46"/>
              <a:gd name="T102" fmla="*/ 42 w 47"/>
              <a:gd name="T103" fmla="*/ 27 h 46"/>
              <a:gd name="T104" fmla="*/ 39 w 47"/>
              <a:gd name="T105" fmla="*/ 24 h 46"/>
              <a:gd name="T106" fmla="*/ 24 w 47"/>
              <a:gd name="T107" fmla="*/ 13 h 46"/>
              <a:gd name="T108" fmla="*/ 20 w 47"/>
              <a:gd name="T109" fmla="*/ 32 h 46"/>
              <a:gd name="T110" fmla="*/ 33 w 47"/>
              <a:gd name="T111" fmla="*/ 23 h 46"/>
              <a:gd name="T112" fmla="*/ 27 w 47"/>
              <a:gd name="T113" fmla="*/ 1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 h="46">
                <a:moveTo>
                  <a:pt x="34" y="31"/>
                </a:moveTo>
                <a:cubicBezTo>
                  <a:pt x="39" y="35"/>
                  <a:pt x="39" y="35"/>
                  <a:pt x="39" y="35"/>
                </a:cubicBezTo>
                <a:cubicBezTo>
                  <a:pt x="40" y="36"/>
                  <a:pt x="40" y="37"/>
                  <a:pt x="39" y="38"/>
                </a:cubicBezTo>
                <a:cubicBezTo>
                  <a:pt x="38" y="39"/>
                  <a:pt x="37" y="39"/>
                  <a:pt x="36" y="38"/>
                </a:cubicBezTo>
                <a:cubicBezTo>
                  <a:pt x="32" y="34"/>
                  <a:pt x="32" y="34"/>
                  <a:pt x="32" y="34"/>
                </a:cubicBezTo>
                <a:cubicBezTo>
                  <a:pt x="29" y="35"/>
                  <a:pt x="26" y="36"/>
                  <a:pt x="24" y="36"/>
                </a:cubicBezTo>
                <a:cubicBezTo>
                  <a:pt x="22" y="36"/>
                  <a:pt x="20" y="36"/>
                  <a:pt x="18" y="35"/>
                </a:cubicBezTo>
                <a:cubicBezTo>
                  <a:pt x="13" y="33"/>
                  <a:pt x="10" y="28"/>
                  <a:pt x="10" y="23"/>
                </a:cubicBezTo>
                <a:cubicBezTo>
                  <a:pt x="10" y="21"/>
                  <a:pt x="11" y="19"/>
                  <a:pt x="11" y="18"/>
                </a:cubicBezTo>
                <a:cubicBezTo>
                  <a:pt x="13" y="13"/>
                  <a:pt x="18" y="10"/>
                  <a:pt x="24" y="10"/>
                </a:cubicBezTo>
                <a:cubicBezTo>
                  <a:pt x="25" y="10"/>
                  <a:pt x="27" y="10"/>
                  <a:pt x="29" y="11"/>
                </a:cubicBezTo>
                <a:cubicBezTo>
                  <a:pt x="32" y="12"/>
                  <a:pt x="35" y="15"/>
                  <a:pt x="36" y="18"/>
                </a:cubicBezTo>
                <a:cubicBezTo>
                  <a:pt x="36" y="18"/>
                  <a:pt x="36" y="18"/>
                  <a:pt x="36" y="18"/>
                </a:cubicBezTo>
                <a:cubicBezTo>
                  <a:pt x="37" y="19"/>
                  <a:pt x="37" y="21"/>
                  <a:pt x="37" y="23"/>
                </a:cubicBezTo>
                <a:cubicBezTo>
                  <a:pt x="37" y="25"/>
                  <a:pt x="37" y="26"/>
                  <a:pt x="36" y="28"/>
                </a:cubicBezTo>
                <a:cubicBezTo>
                  <a:pt x="36" y="29"/>
                  <a:pt x="35" y="30"/>
                  <a:pt x="34" y="31"/>
                </a:cubicBezTo>
                <a:close/>
                <a:moveTo>
                  <a:pt x="23" y="27"/>
                </a:moveTo>
                <a:cubicBezTo>
                  <a:pt x="23" y="27"/>
                  <a:pt x="23" y="27"/>
                  <a:pt x="23" y="27"/>
                </a:cubicBezTo>
                <a:cubicBezTo>
                  <a:pt x="24" y="27"/>
                  <a:pt x="24" y="28"/>
                  <a:pt x="24" y="28"/>
                </a:cubicBezTo>
                <a:cubicBezTo>
                  <a:pt x="24" y="29"/>
                  <a:pt x="24" y="29"/>
                  <a:pt x="23" y="29"/>
                </a:cubicBezTo>
                <a:cubicBezTo>
                  <a:pt x="22" y="29"/>
                  <a:pt x="22" y="29"/>
                  <a:pt x="22" y="28"/>
                </a:cubicBezTo>
                <a:cubicBezTo>
                  <a:pt x="22" y="28"/>
                  <a:pt x="22" y="27"/>
                  <a:pt x="23" y="27"/>
                </a:cubicBezTo>
                <a:close/>
                <a:moveTo>
                  <a:pt x="22" y="20"/>
                </a:moveTo>
                <a:cubicBezTo>
                  <a:pt x="22" y="20"/>
                  <a:pt x="22" y="20"/>
                  <a:pt x="22" y="20"/>
                </a:cubicBezTo>
                <a:cubicBezTo>
                  <a:pt x="22" y="21"/>
                  <a:pt x="22" y="22"/>
                  <a:pt x="21" y="22"/>
                </a:cubicBezTo>
                <a:cubicBezTo>
                  <a:pt x="20" y="22"/>
                  <a:pt x="20" y="21"/>
                  <a:pt x="20" y="20"/>
                </a:cubicBezTo>
                <a:cubicBezTo>
                  <a:pt x="20" y="19"/>
                  <a:pt x="21" y="17"/>
                  <a:pt x="22" y="17"/>
                </a:cubicBezTo>
                <a:cubicBezTo>
                  <a:pt x="23" y="17"/>
                  <a:pt x="23" y="16"/>
                  <a:pt x="24" y="16"/>
                </a:cubicBezTo>
                <a:cubicBezTo>
                  <a:pt x="25" y="16"/>
                  <a:pt x="25" y="17"/>
                  <a:pt x="26" y="17"/>
                </a:cubicBezTo>
                <a:cubicBezTo>
                  <a:pt x="26" y="18"/>
                  <a:pt x="27" y="18"/>
                  <a:pt x="27" y="19"/>
                </a:cubicBezTo>
                <a:cubicBezTo>
                  <a:pt x="27" y="19"/>
                  <a:pt x="27" y="19"/>
                  <a:pt x="27" y="19"/>
                </a:cubicBezTo>
                <a:cubicBezTo>
                  <a:pt x="27" y="19"/>
                  <a:pt x="27" y="20"/>
                  <a:pt x="27" y="20"/>
                </a:cubicBezTo>
                <a:cubicBezTo>
                  <a:pt x="27" y="21"/>
                  <a:pt x="27" y="22"/>
                  <a:pt x="27" y="22"/>
                </a:cubicBezTo>
                <a:cubicBezTo>
                  <a:pt x="27" y="22"/>
                  <a:pt x="27" y="22"/>
                  <a:pt x="27" y="22"/>
                </a:cubicBezTo>
                <a:cubicBezTo>
                  <a:pt x="26" y="23"/>
                  <a:pt x="25" y="24"/>
                  <a:pt x="25" y="24"/>
                </a:cubicBezTo>
                <a:cubicBezTo>
                  <a:pt x="25" y="24"/>
                  <a:pt x="25" y="24"/>
                  <a:pt x="25" y="24"/>
                </a:cubicBezTo>
                <a:cubicBezTo>
                  <a:pt x="24" y="24"/>
                  <a:pt x="24" y="24"/>
                  <a:pt x="24" y="25"/>
                </a:cubicBezTo>
                <a:cubicBezTo>
                  <a:pt x="24" y="26"/>
                  <a:pt x="24" y="26"/>
                  <a:pt x="23" y="26"/>
                </a:cubicBezTo>
                <a:cubicBezTo>
                  <a:pt x="22" y="26"/>
                  <a:pt x="22" y="26"/>
                  <a:pt x="22" y="25"/>
                </a:cubicBezTo>
                <a:cubicBezTo>
                  <a:pt x="22" y="23"/>
                  <a:pt x="23" y="22"/>
                  <a:pt x="24" y="22"/>
                </a:cubicBezTo>
                <a:cubicBezTo>
                  <a:pt x="24" y="22"/>
                  <a:pt x="24" y="22"/>
                  <a:pt x="24" y="22"/>
                </a:cubicBezTo>
                <a:cubicBezTo>
                  <a:pt x="24" y="22"/>
                  <a:pt x="24" y="21"/>
                  <a:pt x="25" y="21"/>
                </a:cubicBezTo>
                <a:cubicBezTo>
                  <a:pt x="25" y="21"/>
                  <a:pt x="25" y="21"/>
                  <a:pt x="25" y="21"/>
                </a:cubicBezTo>
                <a:cubicBezTo>
                  <a:pt x="25" y="21"/>
                  <a:pt x="25" y="20"/>
                  <a:pt x="25" y="20"/>
                </a:cubicBezTo>
                <a:cubicBezTo>
                  <a:pt x="25" y="20"/>
                  <a:pt x="25" y="20"/>
                  <a:pt x="25" y="20"/>
                </a:cubicBezTo>
                <a:cubicBezTo>
                  <a:pt x="25" y="20"/>
                  <a:pt x="25" y="20"/>
                  <a:pt x="25" y="20"/>
                </a:cubicBezTo>
                <a:cubicBezTo>
                  <a:pt x="25" y="19"/>
                  <a:pt x="25" y="19"/>
                  <a:pt x="24" y="19"/>
                </a:cubicBezTo>
                <a:cubicBezTo>
                  <a:pt x="24" y="19"/>
                  <a:pt x="24" y="19"/>
                  <a:pt x="24" y="19"/>
                </a:cubicBezTo>
                <a:cubicBezTo>
                  <a:pt x="23" y="19"/>
                  <a:pt x="22" y="20"/>
                  <a:pt x="22" y="20"/>
                </a:cubicBezTo>
                <a:close/>
                <a:moveTo>
                  <a:pt x="25" y="7"/>
                </a:moveTo>
                <a:cubicBezTo>
                  <a:pt x="25" y="7"/>
                  <a:pt x="25" y="7"/>
                  <a:pt x="25" y="7"/>
                </a:cubicBezTo>
                <a:cubicBezTo>
                  <a:pt x="25" y="8"/>
                  <a:pt x="24" y="9"/>
                  <a:pt x="24" y="9"/>
                </a:cubicBezTo>
                <a:cubicBezTo>
                  <a:pt x="23" y="9"/>
                  <a:pt x="22" y="8"/>
                  <a:pt x="22" y="7"/>
                </a:cubicBezTo>
                <a:cubicBezTo>
                  <a:pt x="22" y="3"/>
                  <a:pt x="22" y="3"/>
                  <a:pt x="22" y="3"/>
                </a:cubicBezTo>
                <a:cubicBezTo>
                  <a:pt x="22" y="4"/>
                  <a:pt x="22" y="4"/>
                  <a:pt x="22" y="4"/>
                </a:cubicBezTo>
                <a:cubicBezTo>
                  <a:pt x="21" y="5"/>
                  <a:pt x="20" y="5"/>
                  <a:pt x="20" y="4"/>
                </a:cubicBezTo>
                <a:cubicBezTo>
                  <a:pt x="20" y="4"/>
                  <a:pt x="20" y="3"/>
                  <a:pt x="20" y="3"/>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4" y="0"/>
                  <a:pt x="24" y="0"/>
                  <a:pt x="24" y="0"/>
                </a:cubicBezTo>
                <a:cubicBezTo>
                  <a:pt x="27" y="3"/>
                  <a:pt x="27" y="3"/>
                  <a:pt x="27" y="3"/>
                </a:cubicBezTo>
                <a:cubicBezTo>
                  <a:pt x="28" y="3"/>
                  <a:pt x="28" y="4"/>
                  <a:pt x="27" y="4"/>
                </a:cubicBezTo>
                <a:cubicBezTo>
                  <a:pt x="27" y="5"/>
                  <a:pt x="26" y="5"/>
                  <a:pt x="26" y="4"/>
                </a:cubicBezTo>
                <a:cubicBezTo>
                  <a:pt x="25" y="3"/>
                  <a:pt x="25" y="3"/>
                  <a:pt x="25" y="3"/>
                </a:cubicBezTo>
                <a:cubicBezTo>
                  <a:pt x="25" y="7"/>
                  <a:pt x="25" y="7"/>
                  <a:pt x="25" y="7"/>
                </a:cubicBezTo>
                <a:close/>
                <a:moveTo>
                  <a:pt x="8" y="22"/>
                </a:moveTo>
                <a:cubicBezTo>
                  <a:pt x="8" y="22"/>
                  <a:pt x="8" y="22"/>
                  <a:pt x="8" y="22"/>
                </a:cubicBezTo>
                <a:cubicBezTo>
                  <a:pt x="9" y="22"/>
                  <a:pt x="9" y="22"/>
                  <a:pt x="9" y="23"/>
                </a:cubicBezTo>
                <a:cubicBezTo>
                  <a:pt x="9" y="24"/>
                  <a:pt x="9" y="24"/>
                  <a:pt x="8" y="24"/>
                </a:cubicBezTo>
                <a:cubicBezTo>
                  <a:pt x="4" y="24"/>
                  <a:pt x="4" y="24"/>
                  <a:pt x="4" y="24"/>
                </a:cubicBezTo>
                <a:cubicBezTo>
                  <a:pt x="5" y="25"/>
                  <a:pt x="5" y="25"/>
                  <a:pt x="5" y="25"/>
                </a:cubicBezTo>
                <a:cubicBezTo>
                  <a:pt x="5" y="25"/>
                  <a:pt x="5" y="26"/>
                  <a:pt x="5" y="27"/>
                </a:cubicBezTo>
                <a:cubicBezTo>
                  <a:pt x="5" y="27"/>
                  <a:pt x="4" y="27"/>
                  <a:pt x="3" y="27"/>
                </a:cubicBezTo>
                <a:cubicBezTo>
                  <a:pt x="1" y="24"/>
                  <a:pt x="1" y="24"/>
                  <a:pt x="1" y="24"/>
                </a:cubicBezTo>
                <a:cubicBezTo>
                  <a:pt x="1" y="24"/>
                  <a:pt x="1" y="24"/>
                  <a:pt x="1" y="24"/>
                </a:cubicBezTo>
                <a:cubicBezTo>
                  <a:pt x="0" y="24"/>
                  <a:pt x="0" y="24"/>
                  <a:pt x="0" y="24"/>
                </a:cubicBezTo>
                <a:cubicBezTo>
                  <a:pt x="0" y="24"/>
                  <a:pt x="0" y="24"/>
                  <a:pt x="0" y="24"/>
                </a:cubicBezTo>
                <a:cubicBezTo>
                  <a:pt x="0" y="24"/>
                  <a:pt x="0" y="24"/>
                  <a:pt x="0" y="24"/>
                </a:cubicBezTo>
                <a:cubicBezTo>
                  <a:pt x="0" y="23"/>
                  <a:pt x="0" y="23"/>
                  <a:pt x="0" y="23"/>
                </a:cubicBezTo>
                <a:cubicBezTo>
                  <a:pt x="0" y="23"/>
                  <a:pt x="0" y="23"/>
                  <a:pt x="0" y="23"/>
                </a:cubicBezTo>
                <a:cubicBezTo>
                  <a:pt x="0" y="23"/>
                  <a:pt x="0" y="23"/>
                  <a:pt x="0" y="23"/>
                </a:cubicBezTo>
                <a:cubicBezTo>
                  <a:pt x="0" y="23"/>
                  <a:pt x="0" y="23"/>
                  <a:pt x="0" y="22"/>
                </a:cubicBezTo>
                <a:cubicBezTo>
                  <a:pt x="0" y="22"/>
                  <a:pt x="0" y="22"/>
                  <a:pt x="0" y="22"/>
                </a:cubicBezTo>
                <a:cubicBezTo>
                  <a:pt x="0" y="22"/>
                  <a:pt x="0" y="22"/>
                  <a:pt x="0" y="22"/>
                </a:cubicBezTo>
                <a:cubicBezTo>
                  <a:pt x="0" y="22"/>
                  <a:pt x="0" y="22"/>
                  <a:pt x="0" y="22"/>
                </a:cubicBezTo>
                <a:cubicBezTo>
                  <a:pt x="0" y="22"/>
                  <a:pt x="0" y="22"/>
                  <a:pt x="0" y="22"/>
                </a:cubicBezTo>
                <a:cubicBezTo>
                  <a:pt x="1" y="22"/>
                  <a:pt x="1" y="22"/>
                  <a:pt x="1" y="22"/>
                </a:cubicBezTo>
                <a:cubicBezTo>
                  <a:pt x="1" y="22"/>
                  <a:pt x="1" y="22"/>
                  <a:pt x="1" y="22"/>
                </a:cubicBezTo>
                <a:cubicBezTo>
                  <a:pt x="3" y="19"/>
                  <a:pt x="3" y="19"/>
                  <a:pt x="3" y="19"/>
                </a:cubicBezTo>
                <a:cubicBezTo>
                  <a:pt x="4" y="19"/>
                  <a:pt x="5" y="19"/>
                  <a:pt x="5" y="19"/>
                </a:cubicBezTo>
                <a:cubicBezTo>
                  <a:pt x="5" y="20"/>
                  <a:pt x="5" y="20"/>
                  <a:pt x="5" y="21"/>
                </a:cubicBezTo>
                <a:cubicBezTo>
                  <a:pt x="4" y="22"/>
                  <a:pt x="4" y="22"/>
                  <a:pt x="4" y="22"/>
                </a:cubicBezTo>
                <a:cubicBezTo>
                  <a:pt x="8" y="22"/>
                  <a:pt x="8" y="22"/>
                  <a:pt x="8" y="22"/>
                </a:cubicBezTo>
                <a:close/>
                <a:moveTo>
                  <a:pt x="22" y="38"/>
                </a:moveTo>
                <a:cubicBezTo>
                  <a:pt x="22" y="38"/>
                  <a:pt x="22" y="38"/>
                  <a:pt x="22" y="38"/>
                </a:cubicBezTo>
                <a:cubicBezTo>
                  <a:pt x="22" y="38"/>
                  <a:pt x="23" y="37"/>
                  <a:pt x="24" y="37"/>
                </a:cubicBezTo>
                <a:cubicBezTo>
                  <a:pt x="24" y="37"/>
                  <a:pt x="25" y="38"/>
                  <a:pt x="25" y="38"/>
                </a:cubicBezTo>
                <a:cubicBezTo>
                  <a:pt x="25" y="42"/>
                  <a:pt x="25" y="42"/>
                  <a:pt x="25" y="42"/>
                </a:cubicBezTo>
                <a:cubicBezTo>
                  <a:pt x="26" y="42"/>
                  <a:pt x="26" y="42"/>
                  <a:pt x="26" y="42"/>
                </a:cubicBezTo>
                <a:cubicBezTo>
                  <a:pt x="26" y="41"/>
                  <a:pt x="27" y="41"/>
                  <a:pt x="27" y="42"/>
                </a:cubicBezTo>
                <a:cubicBezTo>
                  <a:pt x="28" y="42"/>
                  <a:pt x="28" y="43"/>
                  <a:pt x="27" y="43"/>
                </a:cubicBez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4" y="46"/>
                  <a:pt x="24" y="46"/>
                  <a:pt x="24" y="46"/>
                </a:cubicBezTo>
                <a:cubicBezTo>
                  <a:pt x="23" y="46"/>
                  <a:pt x="23" y="46"/>
                  <a:pt x="23" y="46"/>
                </a:cubicBezTo>
                <a:cubicBezTo>
                  <a:pt x="23" y="46"/>
                  <a:pt x="23" y="46"/>
                  <a:pt x="23" y="46"/>
                </a:cubicBezTo>
                <a:cubicBezTo>
                  <a:pt x="23" y="46"/>
                  <a:pt x="23" y="46"/>
                  <a:pt x="23" y="46"/>
                </a:cubicBezTo>
                <a:cubicBezTo>
                  <a:pt x="23" y="46"/>
                  <a:pt x="23" y="46"/>
                  <a:pt x="23" y="46"/>
                </a:cubicBezTo>
                <a:cubicBezTo>
                  <a:pt x="23" y="46"/>
                  <a:pt x="23" y="46"/>
                  <a:pt x="23" y="46"/>
                </a:cubicBezTo>
                <a:cubicBezTo>
                  <a:pt x="23" y="46"/>
                  <a:pt x="23" y="46"/>
                  <a:pt x="23" y="46"/>
                </a:cubicBezTo>
                <a:cubicBezTo>
                  <a:pt x="20" y="43"/>
                  <a:pt x="20" y="43"/>
                  <a:pt x="20" y="43"/>
                </a:cubicBezTo>
                <a:cubicBezTo>
                  <a:pt x="20" y="43"/>
                  <a:pt x="20" y="42"/>
                  <a:pt x="20" y="42"/>
                </a:cubicBezTo>
                <a:cubicBezTo>
                  <a:pt x="20" y="41"/>
                  <a:pt x="21" y="41"/>
                  <a:pt x="22" y="42"/>
                </a:cubicBezTo>
                <a:cubicBezTo>
                  <a:pt x="22" y="42"/>
                  <a:pt x="22" y="42"/>
                  <a:pt x="22" y="42"/>
                </a:cubicBezTo>
                <a:cubicBezTo>
                  <a:pt x="22" y="38"/>
                  <a:pt x="22" y="38"/>
                  <a:pt x="22" y="38"/>
                </a:cubicBezTo>
                <a:close/>
                <a:moveTo>
                  <a:pt x="39" y="24"/>
                </a:moveTo>
                <a:cubicBezTo>
                  <a:pt x="39" y="24"/>
                  <a:pt x="39" y="24"/>
                  <a:pt x="39" y="24"/>
                </a:cubicBezTo>
                <a:cubicBezTo>
                  <a:pt x="38" y="24"/>
                  <a:pt x="38" y="24"/>
                  <a:pt x="38" y="23"/>
                </a:cubicBezTo>
                <a:cubicBezTo>
                  <a:pt x="38" y="22"/>
                  <a:pt x="38" y="22"/>
                  <a:pt x="39" y="22"/>
                </a:cubicBezTo>
                <a:cubicBezTo>
                  <a:pt x="43" y="22"/>
                  <a:pt x="43" y="22"/>
                  <a:pt x="43" y="22"/>
                </a:cubicBezTo>
                <a:cubicBezTo>
                  <a:pt x="42" y="21"/>
                  <a:pt x="42" y="21"/>
                  <a:pt x="42" y="21"/>
                </a:cubicBezTo>
                <a:cubicBezTo>
                  <a:pt x="42" y="20"/>
                  <a:pt x="42" y="20"/>
                  <a:pt x="42" y="19"/>
                </a:cubicBezTo>
                <a:cubicBezTo>
                  <a:pt x="43" y="19"/>
                  <a:pt x="43" y="19"/>
                  <a:pt x="44" y="19"/>
                </a:cubicBezTo>
                <a:cubicBezTo>
                  <a:pt x="47" y="22"/>
                  <a:pt x="47" y="22"/>
                  <a:pt x="47" y="22"/>
                </a:cubicBezTo>
                <a:cubicBezTo>
                  <a:pt x="47" y="22"/>
                  <a:pt x="47" y="22"/>
                  <a:pt x="47" y="22"/>
                </a:cubicBezTo>
                <a:cubicBezTo>
                  <a:pt x="47" y="22"/>
                  <a:pt x="47" y="22"/>
                  <a:pt x="47" y="22"/>
                </a:cubicBezTo>
                <a:cubicBezTo>
                  <a:pt x="47" y="22"/>
                  <a:pt x="47" y="22"/>
                  <a:pt x="47" y="22"/>
                </a:cubicBezTo>
                <a:cubicBezTo>
                  <a:pt x="47" y="22"/>
                  <a:pt x="47" y="22"/>
                  <a:pt x="47" y="22"/>
                </a:cubicBezTo>
                <a:cubicBezTo>
                  <a:pt x="47" y="22"/>
                  <a:pt x="47" y="22"/>
                  <a:pt x="47" y="22"/>
                </a:cubicBezTo>
                <a:cubicBezTo>
                  <a:pt x="47" y="22"/>
                  <a:pt x="47" y="22"/>
                  <a:pt x="47" y="22"/>
                </a:cubicBezTo>
                <a:cubicBezTo>
                  <a:pt x="47" y="23"/>
                  <a:pt x="47" y="23"/>
                  <a:pt x="47" y="23"/>
                </a:cubicBezTo>
                <a:cubicBezTo>
                  <a:pt x="47" y="23"/>
                  <a:pt x="47" y="23"/>
                  <a:pt x="47" y="23"/>
                </a:cubicBezTo>
                <a:cubicBezTo>
                  <a:pt x="47" y="23"/>
                  <a:pt x="47" y="23"/>
                  <a:pt x="47" y="23"/>
                </a:cubicBezTo>
                <a:cubicBezTo>
                  <a:pt x="47" y="24"/>
                  <a:pt x="47" y="24"/>
                  <a:pt x="47" y="24"/>
                </a:cubicBezTo>
                <a:cubicBezTo>
                  <a:pt x="47" y="24"/>
                  <a:pt x="47" y="24"/>
                  <a:pt x="47" y="24"/>
                </a:cubicBezTo>
                <a:cubicBezTo>
                  <a:pt x="47" y="24"/>
                  <a:pt x="47" y="24"/>
                  <a:pt x="47" y="24"/>
                </a:cubicBezTo>
                <a:cubicBezTo>
                  <a:pt x="47" y="24"/>
                  <a:pt x="47" y="24"/>
                  <a:pt x="47" y="24"/>
                </a:cubicBezTo>
                <a:cubicBezTo>
                  <a:pt x="47" y="24"/>
                  <a:pt x="47" y="24"/>
                  <a:pt x="47" y="24"/>
                </a:cubicBezTo>
                <a:cubicBezTo>
                  <a:pt x="44" y="27"/>
                  <a:pt x="44" y="27"/>
                  <a:pt x="44" y="27"/>
                </a:cubicBezTo>
                <a:cubicBezTo>
                  <a:pt x="43" y="27"/>
                  <a:pt x="43" y="27"/>
                  <a:pt x="42" y="27"/>
                </a:cubicBezTo>
                <a:cubicBezTo>
                  <a:pt x="42" y="26"/>
                  <a:pt x="42" y="25"/>
                  <a:pt x="42" y="25"/>
                </a:cubicBezTo>
                <a:cubicBezTo>
                  <a:pt x="43" y="24"/>
                  <a:pt x="43" y="24"/>
                  <a:pt x="43" y="24"/>
                </a:cubicBezTo>
                <a:cubicBezTo>
                  <a:pt x="39" y="24"/>
                  <a:pt x="39" y="24"/>
                  <a:pt x="39" y="24"/>
                </a:cubicBezTo>
                <a:close/>
                <a:moveTo>
                  <a:pt x="27" y="14"/>
                </a:moveTo>
                <a:cubicBezTo>
                  <a:pt x="27" y="14"/>
                  <a:pt x="27" y="14"/>
                  <a:pt x="27" y="14"/>
                </a:cubicBezTo>
                <a:cubicBezTo>
                  <a:pt x="26" y="14"/>
                  <a:pt x="25" y="13"/>
                  <a:pt x="24" y="13"/>
                </a:cubicBezTo>
                <a:cubicBezTo>
                  <a:pt x="20" y="13"/>
                  <a:pt x="16" y="16"/>
                  <a:pt x="15" y="19"/>
                </a:cubicBezTo>
                <a:cubicBezTo>
                  <a:pt x="14" y="20"/>
                  <a:pt x="14" y="22"/>
                  <a:pt x="14" y="23"/>
                </a:cubicBezTo>
                <a:cubicBezTo>
                  <a:pt x="14" y="27"/>
                  <a:pt x="16" y="30"/>
                  <a:pt x="20" y="32"/>
                </a:cubicBezTo>
                <a:cubicBezTo>
                  <a:pt x="21" y="32"/>
                  <a:pt x="22" y="32"/>
                  <a:pt x="24" y="32"/>
                </a:cubicBezTo>
                <a:cubicBezTo>
                  <a:pt x="27" y="32"/>
                  <a:pt x="31" y="30"/>
                  <a:pt x="32" y="27"/>
                </a:cubicBezTo>
                <a:cubicBezTo>
                  <a:pt x="33" y="25"/>
                  <a:pt x="33" y="24"/>
                  <a:pt x="33" y="23"/>
                </a:cubicBezTo>
                <a:cubicBezTo>
                  <a:pt x="33" y="22"/>
                  <a:pt x="33" y="20"/>
                  <a:pt x="32" y="19"/>
                </a:cubicBezTo>
                <a:cubicBezTo>
                  <a:pt x="32" y="19"/>
                  <a:pt x="32" y="19"/>
                  <a:pt x="32" y="19"/>
                </a:cubicBezTo>
                <a:cubicBezTo>
                  <a:pt x="31" y="17"/>
                  <a:pt x="30" y="15"/>
                  <a:pt x="27"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5" name="Freeform 163"/>
          <p:cNvSpPr>
            <a:spLocks noEditPoints="1"/>
          </p:cNvSpPr>
          <p:nvPr/>
        </p:nvSpPr>
        <p:spPr bwMode="auto">
          <a:xfrm>
            <a:off x="2949575" y="3433763"/>
            <a:ext cx="139700" cy="161925"/>
          </a:xfrm>
          <a:custGeom>
            <a:avLst/>
            <a:gdLst>
              <a:gd name="T0" fmla="*/ 16 w 44"/>
              <a:gd name="T1" fmla="*/ 22 h 51"/>
              <a:gd name="T2" fmla="*/ 34 w 44"/>
              <a:gd name="T3" fmla="*/ 21 h 51"/>
              <a:gd name="T4" fmla="*/ 34 w 44"/>
              <a:gd name="T5" fmla="*/ 23 h 51"/>
              <a:gd name="T6" fmla="*/ 11 w 44"/>
              <a:gd name="T7" fmla="*/ 37 h 51"/>
              <a:gd name="T8" fmla="*/ 13 w 44"/>
              <a:gd name="T9" fmla="*/ 39 h 51"/>
              <a:gd name="T10" fmla="*/ 9 w 44"/>
              <a:gd name="T11" fmla="*/ 39 h 51"/>
              <a:gd name="T12" fmla="*/ 11 w 44"/>
              <a:gd name="T13" fmla="*/ 28 h 51"/>
              <a:gd name="T14" fmla="*/ 13 w 44"/>
              <a:gd name="T15" fmla="*/ 30 h 51"/>
              <a:gd name="T16" fmla="*/ 9 w 44"/>
              <a:gd name="T17" fmla="*/ 30 h 51"/>
              <a:gd name="T18" fmla="*/ 11 w 44"/>
              <a:gd name="T19" fmla="*/ 20 h 51"/>
              <a:gd name="T20" fmla="*/ 13 w 44"/>
              <a:gd name="T21" fmla="*/ 22 h 51"/>
              <a:gd name="T22" fmla="*/ 9 w 44"/>
              <a:gd name="T23" fmla="*/ 22 h 51"/>
              <a:gd name="T24" fmla="*/ 22 w 44"/>
              <a:gd name="T25" fmla="*/ 0 h 51"/>
              <a:gd name="T26" fmla="*/ 28 w 44"/>
              <a:gd name="T27" fmla="*/ 2 h 51"/>
              <a:gd name="T28" fmla="*/ 36 w 44"/>
              <a:gd name="T29" fmla="*/ 6 h 51"/>
              <a:gd name="T30" fmla="*/ 37 w 44"/>
              <a:gd name="T31" fmla="*/ 7 h 51"/>
              <a:gd name="T32" fmla="*/ 42 w 44"/>
              <a:gd name="T33" fmla="*/ 8 h 51"/>
              <a:gd name="T34" fmla="*/ 44 w 44"/>
              <a:gd name="T35" fmla="*/ 10 h 51"/>
              <a:gd name="T36" fmla="*/ 42 w 44"/>
              <a:gd name="T37" fmla="*/ 51 h 51"/>
              <a:gd name="T38" fmla="*/ 2 w 44"/>
              <a:gd name="T39" fmla="*/ 51 h 51"/>
              <a:gd name="T40" fmla="*/ 0 w 44"/>
              <a:gd name="T41" fmla="*/ 50 h 51"/>
              <a:gd name="T42" fmla="*/ 2 w 44"/>
              <a:gd name="T43" fmla="*/ 8 h 51"/>
              <a:gd name="T44" fmla="*/ 8 w 44"/>
              <a:gd name="T45" fmla="*/ 8 h 51"/>
              <a:gd name="T46" fmla="*/ 9 w 44"/>
              <a:gd name="T47" fmla="*/ 6 h 51"/>
              <a:gd name="T48" fmla="*/ 15 w 44"/>
              <a:gd name="T49" fmla="*/ 6 h 51"/>
              <a:gd name="T50" fmla="*/ 22 w 44"/>
              <a:gd name="T51" fmla="*/ 0 h 51"/>
              <a:gd name="T52" fmla="*/ 27 w 44"/>
              <a:gd name="T53" fmla="*/ 6 h 51"/>
              <a:gd name="T54" fmla="*/ 22 w 44"/>
              <a:gd name="T55" fmla="*/ 2 h 51"/>
              <a:gd name="T56" fmla="*/ 17 w 44"/>
              <a:gd name="T57" fmla="*/ 6 h 51"/>
              <a:gd name="T58" fmla="*/ 27 w 44"/>
              <a:gd name="T59" fmla="*/ 6 h 51"/>
              <a:gd name="T60" fmla="*/ 37 w 44"/>
              <a:gd name="T61" fmla="*/ 12 h 51"/>
              <a:gd name="T62" fmla="*/ 36 w 44"/>
              <a:gd name="T63" fmla="*/ 14 h 51"/>
              <a:gd name="T64" fmla="*/ 22 w 44"/>
              <a:gd name="T65" fmla="*/ 14 h 51"/>
              <a:gd name="T66" fmla="*/ 8 w 44"/>
              <a:gd name="T67" fmla="*/ 13 h 51"/>
              <a:gd name="T68" fmla="*/ 8 w 44"/>
              <a:gd name="T69" fmla="*/ 12 h 51"/>
              <a:gd name="T70" fmla="*/ 4 w 44"/>
              <a:gd name="T71" fmla="*/ 48 h 51"/>
              <a:gd name="T72" fmla="*/ 40 w 44"/>
              <a:gd name="T73" fmla="*/ 12 h 51"/>
              <a:gd name="T74" fmla="*/ 22 w 44"/>
              <a:gd name="T75" fmla="*/ 8 h 51"/>
              <a:gd name="T76" fmla="*/ 10 w 44"/>
              <a:gd name="T77" fmla="*/ 8 h 51"/>
              <a:gd name="T78" fmla="*/ 10 w 44"/>
              <a:gd name="T79" fmla="*/ 12 h 51"/>
              <a:gd name="T80" fmla="*/ 35 w 44"/>
              <a:gd name="T81" fmla="*/ 12 h 51"/>
              <a:gd name="T82" fmla="*/ 35 w 44"/>
              <a:gd name="T83" fmla="*/ 8 h 51"/>
              <a:gd name="T84" fmla="*/ 17 w 44"/>
              <a:gd name="T85" fmla="*/ 40 h 51"/>
              <a:gd name="T86" fmla="*/ 16 w 44"/>
              <a:gd name="T87" fmla="*/ 39 h 51"/>
              <a:gd name="T88" fmla="*/ 34 w 44"/>
              <a:gd name="T89" fmla="*/ 37 h 51"/>
              <a:gd name="T90" fmla="*/ 34 w 44"/>
              <a:gd name="T91" fmla="*/ 40 h 51"/>
              <a:gd name="T92" fmla="*/ 17 w 44"/>
              <a:gd name="T93" fmla="*/ 32 h 51"/>
              <a:gd name="T94" fmla="*/ 16 w 44"/>
              <a:gd name="T95" fmla="*/ 30 h 51"/>
              <a:gd name="T96" fmla="*/ 34 w 44"/>
              <a:gd name="T97" fmla="*/ 29 h 51"/>
              <a:gd name="T98" fmla="*/ 34 w 44"/>
              <a:gd name="T99" fmla="*/ 3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1">
                <a:moveTo>
                  <a:pt x="17" y="23"/>
                </a:moveTo>
                <a:cubicBezTo>
                  <a:pt x="16" y="23"/>
                  <a:pt x="16" y="23"/>
                  <a:pt x="16" y="22"/>
                </a:cubicBezTo>
                <a:cubicBezTo>
                  <a:pt x="16" y="22"/>
                  <a:pt x="16" y="21"/>
                  <a:pt x="17" y="21"/>
                </a:cubicBezTo>
                <a:cubicBezTo>
                  <a:pt x="34" y="21"/>
                  <a:pt x="34" y="21"/>
                  <a:pt x="34" y="21"/>
                </a:cubicBezTo>
                <a:cubicBezTo>
                  <a:pt x="34" y="21"/>
                  <a:pt x="35" y="22"/>
                  <a:pt x="35" y="22"/>
                </a:cubicBezTo>
                <a:cubicBezTo>
                  <a:pt x="35" y="23"/>
                  <a:pt x="34" y="23"/>
                  <a:pt x="34" y="23"/>
                </a:cubicBezTo>
                <a:cubicBezTo>
                  <a:pt x="17" y="23"/>
                  <a:pt x="17" y="23"/>
                  <a:pt x="17" y="23"/>
                </a:cubicBezTo>
                <a:close/>
                <a:moveTo>
                  <a:pt x="11" y="37"/>
                </a:moveTo>
                <a:cubicBezTo>
                  <a:pt x="11" y="37"/>
                  <a:pt x="11" y="37"/>
                  <a:pt x="11" y="37"/>
                </a:cubicBezTo>
                <a:cubicBezTo>
                  <a:pt x="12" y="37"/>
                  <a:pt x="13" y="37"/>
                  <a:pt x="13" y="39"/>
                </a:cubicBezTo>
                <a:cubicBezTo>
                  <a:pt x="13" y="40"/>
                  <a:pt x="12" y="41"/>
                  <a:pt x="11" y="41"/>
                </a:cubicBezTo>
                <a:cubicBezTo>
                  <a:pt x="10" y="41"/>
                  <a:pt x="9" y="40"/>
                  <a:pt x="9" y="39"/>
                </a:cubicBezTo>
                <a:cubicBezTo>
                  <a:pt x="9" y="37"/>
                  <a:pt x="10" y="37"/>
                  <a:pt x="11" y="37"/>
                </a:cubicBezTo>
                <a:close/>
                <a:moveTo>
                  <a:pt x="11" y="28"/>
                </a:moveTo>
                <a:cubicBezTo>
                  <a:pt x="11" y="28"/>
                  <a:pt x="11" y="28"/>
                  <a:pt x="11" y="28"/>
                </a:cubicBezTo>
                <a:cubicBezTo>
                  <a:pt x="12" y="28"/>
                  <a:pt x="13" y="29"/>
                  <a:pt x="13" y="30"/>
                </a:cubicBezTo>
                <a:cubicBezTo>
                  <a:pt x="13" y="31"/>
                  <a:pt x="12" y="32"/>
                  <a:pt x="11" y="32"/>
                </a:cubicBezTo>
                <a:cubicBezTo>
                  <a:pt x="10" y="32"/>
                  <a:pt x="9" y="31"/>
                  <a:pt x="9" y="30"/>
                </a:cubicBezTo>
                <a:cubicBezTo>
                  <a:pt x="9" y="29"/>
                  <a:pt x="10" y="28"/>
                  <a:pt x="11" y="28"/>
                </a:cubicBezTo>
                <a:close/>
                <a:moveTo>
                  <a:pt x="11" y="20"/>
                </a:moveTo>
                <a:cubicBezTo>
                  <a:pt x="11" y="20"/>
                  <a:pt x="11" y="20"/>
                  <a:pt x="11" y="20"/>
                </a:cubicBezTo>
                <a:cubicBezTo>
                  <a:pt x="12" y="20"/>
                  <a:pt x="13" y="21"/>
                  <a:pt x="13" y="22"/>
                </a:cubicBezTo>
                <a:cubicBezTo>
                  <a:pt x="13" y="23"/>
                  <a:pt x="12" y="24"/>
                  <a:pt x="11" y="24"/>
                </a:cubicBezTo>
                <a:cubicBezTo>
                  <a:pt x="10" y="24"/>
                  <a:pt x="9" y="23"/>
                  <a:pt x="9" y="22"/>
                </a:cubicBezTo>
                <a:cubicBezTo>
                  <a:pt x="9" y="21"/>
                  <a:pt x="10" y="20"/>
                  <a:pt x="11" y="20"/>
                </a:cubicBezTo>
                <a:close/>
                <a:moveTo>
                  <a:pt x="22" y="0"/>
                </a:moveTo>
                <a:cubicBezTo>
                  <a:pt x="22" y="0"/>
                  <a:pt x="22" y="0"/>
                  <a:pt x="22" y="0"/>
                </a:cubicBezTo>
                <a:cubicBezTo>
                  <a:pt x="24" y="0"/>
                  <a:pt x="26" y="1"/>
                  <a:pt x="28" y="2"/>
                </a:cubicBezTo>
                <a:cubicBezTo>
                  <a:pt x="29" y="3"/>
                  <a:pt x="29" y="5"/>
                  <a:pt x="30" y="6"/>
                </a:cubicBezTo>
                <a:cubicBezTo>
                  <a:pt x="36" y="6"/>
                  <a:pt x="36" y="6"/>
                  <a:pt x="36" y="6"/>
                </a:cubicBezTo>
                <a:cubicBezTo>
                  <a:pt x="37" y="6"/>
                  <a:pt x="37" y="6"/>
                  <a:pt x="37" y="7"/>
                </a:cubicBezTo>
                <a:cubicBezTo>
                  <a:pt x="37" y="7"/>
                  <a:pt x="37" y="7"/>
                  <a:pt x="37" y="7"/>
                </a:cubicBezTo>
                <a:cubicBezTo>
                  <a:pt x="37" y="8"/>
                  <a:pt x="37" y="8"/>
                  <a:pt x="37" y="8"/>
                </a:cubicBezTo>
                <a:cubicBezTo>
                  <a:pt x="42" y="8"/>
                  <a:pt x="42" y="8"/>
                  <a:pt x="42" y="8"/>
                </a:cubicBezTo>
                <a:cubicBezTo>
                  <a:pt x="43" y="8"/>
                  <a:pt x="44" y="9"/>
                  <a:pt x="44" y="10"/>
                </a:cubicBezTo>
                <a:cubicBezTo>
                  <a:pt x="44" y="10"/>
                  <a:pt x="44" y="10"/>
                  <a:pt x="44" y="10"/>
                </a:cubicBezTo>
                <a:cubicBezTo>
                  <a:pt x="44" y="50"/>
                  <a:pt x="44" y="50"/>
                  <a:pt x="44" y="50"/>
                </a:cubicBezTo>
                <a:cubicBezTo>
                  <a:pt x="44" y="51"/>
                  <a:pt x="43" y="51"/>
                  <a:pt x="42" y="51"/>
                </a:cubicBezTo>
                <a:cubicBezTo>
                  <a:pt x="42" y="51"/>
                  <a:pt x="42" y="51"/>
                  <a:pt x="42" y="51"/>
                </a:cubicBezTo>
                <a:cubicBezTo>
                  <a:pt x="2" y="51"/>
                  <a:pt x="2" y="51"/>
                  <a:pt x="2" y="51"/>
                </a:cubicBezTo>
                <a:cubicBezTo>
                  <a:pt x="1" y="51"/>
                  <a:pt x="0" y="51"/>
                  <a:pt x="0" y="50"/>
                </a:cubicBezTo>
                <a:cubicBezTo>
                  <a:pt x="0" y="50"/>
                  <a:pt x="0" y="50"/>
                  <a:pt x="0" y="50"/>
                </a:cubicBezTo>
                <a:cubicBezTo>
                  <a:pt x="0" y="10"/>
                  <a:pt x="0" y="10"/>
                  <a:pt x="0" y="10"/>
                </a:cubicBezTo>
                <a:cubicBezTo>
                  <a:pt x="0" y="9"/>
                  <a:pt x="1" y="8"/>
                  <a:pt x="2" y="8"/>
                </a:cubicBezTo>
                <a:cubicBezTo>
                  <a:pt x="2" y="8"/>
                  <a:pt x="2" y="8"/>
                  <a:pt x="2" y="8"/>
                </a:cubicBezTo>
                <a:cubicBezTo>
                  <a:pt x="8" y="8"/>
                  <a:pt x="8" y="8"/>
                  <a:pt x="8" y="8"/>
                </a:cubicBezTo>
                <a:cubicBezTo>
                  <a:pt x="8" y="7"/>
                  <a:pt x="8" y="7"/>
                  <a:pt x="8" y="7"/>
                </a:cubicBezTo>
                <a:cubicBezTo>
                  <a:pt x="8" y="6"/>
                  <a:pt x="8" y="6"/>
                  <a:pt x="9" y="6"/>
                </a:cubicBezTo>
                <a:cubicBezTo>
                  <a:pt x="9" y="6"/>
                  <a:pt x="9" y="6"/>
                  <a:pt x="9" y="6"/>
                </a:cubicBezTo>
                <a:cubicBezTo>
                  <a:pt x="15" y="6"/>
                  <a:pt x="15" y="6"/>
                  <a:pt x="15" y="6"/>
                </a:cubicBezTo>
                <a:cubicBezTo>
                  <a:pt x="15" y="5"/>
                  <a:pt x="16" y="3"/>
                  <a:pt x="17" y="2"/>
                </a:cubicBezTo>
                <a:cubicBezTo>
                  <a:pt x="18" y="1"/>
                  <a:pt x="20" y="0"/>
                  <a:pt x="22" y="0"/>
                </a:cubicBezTo>
                <a:close/>
                <a:moveTo>
                  <a:pt x="27" y="6"/>
                </a:moveTo>
                <a:cubicBezTo>
                  <a:pt x="27" y="6"/>
                  <a:pt x="27" y="6"/>
                  <a:pt x="27" y="6"/>
                </a:cubicBezTo>
                <a:cubicBezTo>
                  <a:pt x="27" y="5"/>
                  <a:pt x="27" y="5"/>
                  <a:pt x="26" y="4"/>
                </a:cubicBezTo>
                <a:cubicBezTo>
                  <a:pt x="25" y="3"/>
                  <a:pt x="24" y="2"/>
                  <a:pt x="22" y="2"/>
                </a:cubicBezTo>
                <a:cubicBezTo>
                  <a:pt x="21" y="2"/>
                  <a:pt x="20" y="3"/>
                  <a:pt x="19" y="4"/>
                </a:cubicBezTo>
                <a:cubicBezTo>
                  <a:pt x="18" y="5"/>
                  <a:pt x="18" y="5"/>
                  <a:pt x="17" y="6"/>
                </a:cubicBezTo>
                <a:cubicBezTo>
                  <a:pt x="22" y="6"/>
                  <a:pt x="22" y="6"/>
                  <a:pt x="22" y="6"/>
                </a:cubicBezTo>
                <a:cubicBezTo>
                  <a:pt x="27" y="6"/>
                  <a:pt x="27" y="6"/>
                  <a:pt x="27" y="6"/>
                </a:cubicBezTo>
                <a:close/>
                <a:moveTo>
                  <a:pt x="37" y="12"/>
                </a:moveTo>
                <a:cubicBezTo>
                  <a:pt x="37" y="12"/>
                  <a:pt x="37" y="12"/>
                  <a:pt x="37" y="12"/>
                </a:cubicBezTo>
                <a:cubicBezTo>
                  <a:pt x="37" y="13"/>
                  <a:pt x="37" y="13"/>
                  <a:pt x="37" y="13"/>
                </a:cubicBezTo>
                <a:cubicBezTo>
                  <a:pt x="37" y="14"/>
                  <a:pt x="37" y="14"/>
                  <a:pt x="36" y="14"/>
                </a:cubicBezTo>
                <a:cubicBezTo>
                  <a:pt x="36" y="14"/>
                  <a:pt x="36" y="14"/>
                  <a:pt x="36" y="14"/>
                </a:cubicBezTo>
                <a:cubicBezTo>
                  <a:pt x="22" y="14"/>
                  <a:pt x="22" y="14"/>
                  <a:pt x="22" y="14"/>
                </a:cubicBezTo>
                <a:cubicBezTo>
                  <a:pt x="9" y="14"/>
                  <a:pt x="9" y="14"/>
                  <a:pt x="9" y="14"/>
                </a:cubicBezTo>
                <a:cubicBezTo>
                  <a:pt x="8" y="14"/>
                  <a:pt x="8" y="14"/>
                  <a:pt x="8" y="13"/>
                </a:cubicBezTo>
                <a:cubicBezTo>
                  <a:pt x="8" y="13"/>
                  <a:pt x="8" y="13"/>
                  <a:pt x="8" y="13"/>
                </a:cubicBezTo>
                <a:cubicBezTo>
                  <a:pt x="8" y="12"/>
                  <a:pt x="8" y="12"/>
                  <a:pt x="8" y="12"/>
                </a:cubicBezTo>
                <a:cubicBezTo>
                  <a:pt x="4" y="12"/>
                  <a:pt x="4" y="12"/>
                  <a:pt x="4" y="12"/>
                </a:cubicBezTo>
                <a:cubicBezTo>
                  <a:pt x="4" y="48"/>
                  <a:pt x="4" y="48"/>
                  <a:pt x="4" y="48"/>
                </a:cubicBezTo>
                <a:cubicBezTo>
                  <a:pt x="40" y="48"/>
                  <a:pt x="40" y="48"/>
                  <a:pt x="40" y="48"/>
                </a:cubicBezTo>
                <a:cubicBezTo>
                  <a:pt x="40" y="12"/>
                  <a:pt x="40" y="12"/>
                  <a:pt x="40" y="12"/>
                </a:cubicBezTo>
                <a:cubicBezTo>
                  <a:pt x="37" y="12"/>
                  <a:pt x="37" y="12"/>
                  <a:pt x="37" y="12"/>
                </a:cubicBezTo>
                <a:close/>
                <a:moveTo>
                  <a:pt x="22" y="8"/>
                </a:moveTo>
                <a:cubicBezTo>
                  <a:pt x="22" y="8"/>
                  <a:pt x="22" y="8"/>
                  <a:pt x="22" y="8"/>
                </a:cubicBezTo>
                <a:cubicBezTo>
                  <a:pt x="10" y="8"/>
                  <a:pt x="10" y="8"/>
                  <a:pt x="10" y="8"/>
                </a:cubicBezTo>
                <a:cubicBezTo>
                  <a:pt x="10" y="10"/>
                  <a:pt x="10" y="10"/>
                  <a:pt x="10" y="10"/>
                </a:cubicBezTo>
                <a:cubicBezTo>
                  <a:pt x="10" y="12"/>
                  <a:pt x="10" y="12"/>
                  <a:pt x="10" y="12"/>
                </a:cubicBezTo>
                <a:cubicBezTo>
                  <a:pt x="22" y="12"/>
                  <a:pt x="22" y="12"/>
                  <a:pt x="22" y="12"/>
                </a:cubicBezTo>
                <a:cubicBezTo>
                  <a:pt x="35" y="12"/>
                  <a:pt x="35" y="12"/>
                  <a:pt x="35" y="12"/>
                </a:cubicBezTo>
                <a:cubicBezTo>
                  <a:pt x="35" y="10"/>
                  <a:pt x="35" y="10"/>
                  <a:pt x="35" y="10"/>
                </a:cubicBezTo>
                <a:cubicBezTo>
                  <a:pt x="35" y="8"/>
                  <a:pt x="35" y="8"/>
                  <a:pt x="35" y="8"/>
                </a:cubicBezTo>
                <a:cubicBezTo>
                  <a:pt x="22" y="8"/>
                  <a:pt x="22" y="8"/>
                  <a:pt x="22" y="8"/>
                </a:cubicBezTo>
                <a:close/>
                <a:moveTo>
                  <a:pt x="17" y="40"/>
                </a:moveTo>
                <a:cubicBezTo>
                  <a:pt x="17" y="40"/>
                  <a:pt x="17" y="40"/>
                  <a:pt x="17" y="40"/>
                </a:cubicBezTo>
                <a:cubicBezTo>
                  <a:pt x="16" y="40"/>
                  <a:pt x="16" y="39"/>
                  <a:pt x="16" y="39"/>
                </a:cubicBezTo>
                <a:cubicBezTo>
                  <a:pt x="16" y="38"/>
                  <a:pt x="16" y="37"/>
                  <a:pt x="17" y="37"/>
                </a:cubicBezTo>
                <a:cubicBezTo>
                  <a:pt x="34" y="37"/>
                  <a:pt x="34" y="37"/>
                  <a:pt x="34" y="37"/>
                </a:cubicBezTo>
                <a:cubicBezTo>
                  <a:pt x="34" y="37"/>
                  <a:pt x="35" y="38"/>
                  <a:pt x="35" y="39"/>
                </a:cubicBezTo>
                <a:cubicBezTo>
                  <a:pt x="35" y="39"/>
                  <a:pt x="34" y="40"/>
                  <a:pt x="34" y="40"/>
                </a:cubicBezTo>
                <a:cubicBezTo>
                  <a:pt x="17" y="40"/>
                  <a:pt x="17" y="40"/>
                  <a:pt x="17" y="40"/>
                </a:cubicBezTo>
                <a:close/>
                <a:moveTo>
                  <a:pt x="17" y="32"/>
                </a:moveTo>
                <a:cubicBezTo>
                  <a:pt x="17" y="32"/>
                  <a:pt x="17" y="32"/>
                  <a:pt x="17" y="32"/>
                </a:cubicBezTo>
                <a:cubicBezTo>
                  <a:pt x="16" y="32"/>
                  <a:pt x="16" y="31"/>
                  <a:pt x="16" y="30"/>
                </a:cubicBezTo>
                <a:cubicBezTo>
                  <a:pt x="16" y="30"/>
                  <a:pt x="16" y="29"/>
                  <a:pt x="17" y="29"/>
                </a:cubicBezTo>
                <a:cubicBezTo>
                  <a:pt x="34" y="29"/>
                  <a:pt x="34" y="29"/>
                  <a:pt x="34" y="29"/>
                </a:cubicBezTo>
                <a:cubicBezTo>
                  <a:pt x="34" y="29"/>
                  <a:pt x="35" y="30"/>
                  <a:pt x="35" y="30"/>
                </a:cubicBezTo>
                <a:cubicBezTo>
                  <a:pt x="35" y="31"/>
                  <a:pt x="34" y="32"/>
                  <a:pt x="34" y="32"/>
                </a:cubicBezTo>
                <a:cubicBezTo>
                  <a:pt x="17" y="32"/>
                  <a:pt x="17" y="32"/>
                  <a:pt x="17"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6" name="Freeform 164"/>
          <p:cNvSpPr>
            <a:spLocks noEditPoints="1"/>
          </p:cNvSpPr>
          <p:nvPr/>
        </p:nvSpPr>
        <p:spPr bwMode="auto">
          <a:xfrm>
            <a:off x="1274763" y="3436938"/>
            <a:ext cx="160337" cy="158750"/>
          </a:xfrm>
          <a:custGeom>
            <a:avLst/>
            <a:gdLst>
              <a:gd name="T0" fmla="*/ 34 w 50"/>
              <a:gd name="T1" fmla="*/ 15 h 50"/>
              <a:gd name="T2" fmla="*/ 39 w 50"/>
              <a:gd name="T3" fmla="*/ 26 h 50"/>
              <a:gd name="T4" fmla="*/ 42 w 50"/>
              <a:gd name="T5" fmla="*/ 29 h 50"/>
              <a:gd name="T6" fmla="*/ 42 w 50"/>
              <a:gd name="T7" fmla="*/ 35 h 50"/>
              <a:gd name="T8" fmla="*/ 39 w 50"/>
              <a:gd name="T9" fmla="*/ 36 h 50"/>
              <a:gd name="T10" fmla="*/ 38 w 50"/>
              <a:gd name="T11" fmla="*/ 38 h 50"/>
              <a:gd name="T12" fmla="*/ 11 w 50"/>
              <a:gd name="T13" fmla="*/ 38 h 50"/>
              <a:gd name="T14" fmla="*/ 9 w 50"/>
              <a:gd name="T15" fmla="*/ 36 h 50"/>
              <a:gd name="T16" fmla="*/ 7 w 50"/>
              <a:gd name="T17" fmla="*/ 34 h 50"/>
              <a:gd name="T18" fmla="*/ 7 w 50"/>
              <a:gd name="T19" fmla="*/ 29 h 50"/>
              <a:gd name="T20" fmla="*/ 11 w 50"/>
              <a:gd name="T21" fmla="*/ 17 h 50"/>
              <a:gd name="T22" fmla="*/ 25 w 50"/>
              <a:gd name="T23" fmla="*/ 9 h 50"/>
              <a:gd name="T24" fmla="*/ 43 w 50"/>
              <a:gd name="T25" fmla="*/ 26 h 50"/>
              <a:gd name="T26" fmla="*/ 46 w 50"/>
              <a:gd name="T27" fmla="*/ 24 h 50"/>
              <a:gd name="T28" fmla="*/ 26 w 50"/>
              <a:gd name="T29" fmla="*/ 4 h 50"/>
              <a:gd name="T30" fmla="*/ 24 w 50"/>
              <a:gd name="T31" fmla="*/ 6 h 50"/>
              <a:gd name="T32" fmla="*/ 10 w 50"/>
              <a:gd name="T33" fmla="*/ 10 h 50"/>
              <a:gd name="T34" fmla="*/ 7 w 50"/>
              <a:gd name="T35" fmla="*/ 25 h 50"/>
              <a:gd name="T36" fmla="*/ 10 w 50"/>
              <a:gd name="T37" fmla="*/ 40 h 50"/>
              <a:gd name="T38" fmla="*/ 24 w 50"/>
              <a:gd name="T39" fmla="*/ 43 h 50"/>
              <a:gd name="T40" fmla="*/ 26 w 50"/>
              <a:gd name="T41" fmla="*/ 46 h 50"/>
              <a:gd name="T42" fmla="*/ 46 w 50"/>
              <a:gd name="T43" fmla="*/ 26 h 50"/>
              <a:gd name="T44" fmla="*/ 42 w 50"/>
              <a:gd name="T45" fmla="*/ 7 h 50"/>
              <a:gd name="T46" fmla="*/ 42 w 50"/>
              <a:gd name="T47" fmla="*/ 43 h 50"/>
              <a:gd name="T48" fmla="*/ 25 w 50"/>
              <a:gd name="T49" fmla="*/ 50 h 50"/>
              <a:gd name="T50" fmla="*/ 0 w 50"/>
              <a:gd name="T51" fmla="*/ 25 h 50"/>
              <a:gd name="T52" fmla="*/ 7 w 50"/>
              <a:gd name="T53" fmla="*/ 7 h 50"/>
              <a:gd name="T54" fmla="*/ 25 w 50"/>
              <a:gd name="T55" fmla="*/ 36 h 50"/>
              <a:gd name="T56" fmla="*/ 29 w 50"/>
              <a:gd name="T57" fmla="*/ 30 h 50"/>
              <a:gd name="T58" fmla="*/ 33 w 50"/>
              <a:gd name="T59" fmla="*/ 33 h 50"/>
              <a:gd name="T60" fmla="*/ 28 w 50"/>
              <a:gd name="T61" fmla="*/ 24 h 50"/>
              <a:gd name="T62" fmla="*/ 17 w 50"/>
              <a:gd name="T63" fmla="*/ 31 h 50"/>
              <a:gd name="T64" fmla="*/ 20 w 50"/>
              <a:gd name="T65" fmla="*/ 33 h 50"/>
              <a:gd name="T66" fmla="*/ 21 w 50"/>
              <a:gd name="T67" fmla="*/ 30 h 50"/>
              <a:gd name="T68" fmla="*/ 25 w 50"/>
              <a:gd name="T69" fmla="*/ 22 h 50"/>
              <a:gd name="T70" fmla="*/ 25 w 50"/>
              <a:gd name="T71" fmla="*/ 11 h 50"/>
              <a:gd name="T72" fmla="*/ 13 w 50"/>
              <a:gd name="T73" fmla="*/ 36 h 50"/>
              <a:gd name="T74" fmla="*/ 15 w 50"/>
              <a:gd name="T75" fmla="*/ 35 h 50"/>
              <a:gd name="T76" fmla="*/ 15 w 50"/>
              <a:gd name="T77" fmla="*/ 28 h 50"/>
              <a:gd name="T78" fmla="*/ 9 w 50"/>
              <a:gd name="T79" fmla="*/ 32 h 50"/>
              <a:gd name="T80" fmla="*/ 11 w 50"/>
              <a:gd name="T81" fmla="*/ 32 h 50"/>
              <a:gd name="T82" fmla="*/ 13 w 50"/>
              <a:gd name="T83" fmla="*/ 36 h 50"/>
              <a:gd name="T84" fmla="*/ 16 w 50"/>
              <a:gd name="T85" fmla="*/ 18 h 50"/>
              <a:gd name="T86" fmla="*/ 11 w 50"/>
              <a:gd name="T87" fmla="*/ 21 h 50"/>
              <a:gd name="T88" fmla="*/ 16 w 50"/>
              <a:gd name="T89" fmla="*/ 25 h 50"/>
              <a:gd name="T90" fmla="*/ 37 w 50"/>
              <a:gd name="T91" fmla="*/ 36 h 50"/>
              <a:gd name="T92" fmla="*/ 38 w 50"/>
              <a:gd name="T93" fmla="*/ 31 h 50"/>
              <a:gd name="T94" fmla="*/ 40 w 50"/>
              <a:gd name="T95" fmla="*/ 34 h 50"/>
              <a:gd name="T96" fmla="*/ 39 w 50"/>
              <a:gd name="T97" fmla="*/ 29 h 50"/>
              <a:gd name="T98" fmla="*/ 35 w 50"/>
              <a:gd name="T99" fmla="*/ 31 h 50"/>
              <a:gd name="T100" fmla="*/ 34 w 50"/>
              <a:gd name="T101" fmla="*/ 36 h 50"/>
              <a:gd name="T102" fmla="*/ 33 w 50"/>
              <a:gd name="T103" fmla="*/ 18 h 50"/>
              <a:gd name="T104" fmla="*/ 34 w 50"/>
              <a:gd name="T105" fmla="*/ 25 h 50"/>
              <a:gd name="T106" fmla="*/ 38 w 50"/>
              <a:gd name="T107" fmla="*/ 21 h 50"/>
              <a:gd name="T108" fmla="*/ 33 w 50"/>
              <a:gd name="T109"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0">
                <a:moveTo>
                  <a:pt x="25" y="9"/>
                </a:moveTo>
                <a:cubicBezTo>
                  <a:pt x="29" y="9"/>
                  <a:pt x="32" y="12"/>
                  <a:pt x="33" y="15"/>
                </a:cubicBezTo>
                <a:cubicBezTo>
                  <a:pt x="33" y="15"/>
                  <a:pt x="34" y="15"/>
                  <a:pt x="34" y="15"/>
                </a:cubicBezTo>
                <a:cubicBezTo>
                  <a:pt x="36" y="15"/>
                  <a:pt x="38" y="16"/>
                  <a:pt x="39" y="17"/>
                </a:cubicBezTo>
                <a:cubicBezTo>
                  <a:pt x="40" y="18"/>
                  <a:pt x="41" y="20"/>
                  <a:pt x="41" y="21"/>
                </a:cubicBezTo>
                <a:cubicBezTo>
                  <a:pt x="41" y="23"/>
                  <a:pt x="40" y="25"/>
                  <a:pt x="39" y="26"/>
                </a:cubicBezTo>
                <a:cubicBezTo>
                  <a:pt x="41" y="27"/>
                  <a:pt x="41" y="27"/>
                  <a:pt x="41" y="27"/>
                </a:cubicBezTo>
                <a:cubicBezTo>
                  <a:pt x="41" y="28"/>
                  <a:pt x="42" y="29"/>
                  <a:pt x="42" y="29"/>
                </a:cubicBezTo>
                <a:cubicBezTo>
                  <a:pt x="42" y="29"/>
                  <a:pt x="42" y="29"/>
                  <a:pt x="42" y="29"/>
                </a:cubicBezTo>
                <a:cubicBezTo>
                  <a:pt x="42" y="30"/>
                  <a:pt x="43" y="31"/>
                  <a:pt x="43" y="32"/>
                </a:cubicBezTo>
                <a:cubicBezTo>
                  <a:pt x="43" y="34"/>
                  <a:pt x="43" y="34"/>
                  <a:pt x="43" y="34"/>
                </a:cubicBezTo>
                <a:cubicBezTo>
                  <a:pt x="43" y="34"/>
                  <a:pt x="42" y="35"/>
                  <a:pt x="42" y="35"/>
                </a:cubicBezTo>
                <a:cubicBezTo>
                  <a:pt x="42" y="36"/>
                  <a:pt x="41" y="36"/>
                  <a:pt x="41" y="36"/>
                </a:cubicBezTo>
                <a:cubicBezTo>
                  <a:pt x="41" y="36"/>
                  <a:pt x="41" y="36"/>
                  <a:pt x="41" y="36"/>
                </a:cubicBezTo>
                <a:cubicBezTo>
                  <a:pt x="39" y="36"/>
                  <a:pt x="39" y="36"/>
                  <a:pt x="39" y="36"/>
                </a:cubicBezTo>
                <a:cubicBezTo>
                  <a:pt x="39" y="37"/>
                  <a:pt x="39" y="37"/>
                  <a:pt x="39" y="37"/>
                </a:cubicBezTo>
                <a:cubicBezTo>
                  <a:pt x="39" y="37"/>
                  <a:pt x="39" y="38"/>
                  <a:pt x="38" y="38"/>
                </a:cubicBezTo>
                <a:cubicBezTo>
                  <a:pt x="38" y="38"/>
                  <a:pt x="38" y="38"/>
                  <a:pt x="38" y="38"/>
                </a:cubicBezTo>
                <a:cubicBezTo>
                  <a:pt x="25" y="38"/>
                  <a:pt x="25" y="38"/>
                  <a:pt x="25" y="38"/>
                </a:cubicBezTo>
                <a:cubicBezTo>
                  <a:pt x="11" y="38"/>
                  <a:pt x="11" y="38"/>
                  <a:pt x="11" y="38"/>
                </a:cubicBezTo>
                <a:cubicBezTo>
                  <a:pt x="11" y="38"/>
                  <a:pt x="11" y="38"/>
                  <a:pt x="11" y="38"/>
                </a:cubicBezTo>
                <a:cubicBezTo>
                  <a:pt x="11" y="38"/>
                  <a:pt x="10" y="37"/>
                  <a:pt x="10" y="37"/>
                </a:cubicBezTo>
                <a:cubicBezTo>
                  <a:pt x="10" y="36"/>
                  <a:pt x="10" y="36"/>
                  <a:pt x="10" y="36"/>
                </a:cubicBezTo>
                <a:cubicBezTo>
                  <a:pt x="9" y="36"/>
                  <a:pt x="9" y="36"/>
                  <a:pt x="9" y="36"/>
                </a:cubicBezTo>
                <a:cubicBezTo>
                  <a:pt x="9" y="36"/>
                  <a:pt x="9" y="36"/>
                  <a:pt x="9" y="36"/>
                </a:cubicBezTo>
                <a:cubicBezTo>
                  <a:pt x="8" y="36"/>
                  <a:pt x="8" y="36"/>
                  <a:pt x="7" y="35"/>
                </a:cubicBezTo>
                <a:cubicBezTo>
                  <a:pt x="7" y="35"/>
                  <a:pt x="7" y="34"/>
                  <a:pt x="7" y="34"/>
                </a:cubicBezTo>
                <a:cubicBezTo>
                  <a:pt x="7" y="32"/>
                  <a:pt x="7" y="32"/>
                  <a:pt x="7" y="32"/>
                </a:cubicBezTo>
                <a:cubicBezTo>
                  <a:pt x="7" y="31"/>
                  <a:pt x="7" y="30"/>
                  <a:pt x="7" y="29"/>
                </a:cubicBezTo>
                <a:cubicBezTo>
                  <a:pt x="7" y="29"/>
                  <a:pt x="7" y="29"/>
                  <a:pt x="7" y="29"/>
                </a:cubicBezTo>
                <a:cubicBezTo>
                  <a:pt x="8" y="28"/>
                  <a:pt x="9" y="27"/>
                  <a:pt x="10" y="26"/>
                </a:cubicBezTo>
                <a:cubicBezTo>
                  <a:pt x="9" y="25"/>
                  <a:pt x="9" y="23"/>
                  <a:pt x="9" y="21"/>
                </a:cubicBezTo>
                <a:cubicBezTo>
                  <a:pt x="9" y="20"/>
                  <a:pt x="9" y="18"/>
                  <a:pt x="11" y="17"/>
                </a:cubicBezTo>
                <a:cubicBezTo>
                  <a:pt x="12" y="16"/>
                  <a:pt x="13" y="15"/>
                  <a:pt x="15" y="15"/>
                </a:cubicBezTo>
                <a:cubicBezTo>
                  <a:pt x="16" y="15"/>
                  <a:pt x="16" y="15"/>
                  <a:pt x="17" y="15"/>
                </a:cubicBezTo>
                <a:cubicBezTo>
                  <a:pt x="17" y="12"/>
                  <a:pt x="21" y="9"/>
                  <a:pt x="25" y="9"/>
                </a:cubicBezTo>
                <a:close/>
                <a:moveTo>
                  <a:pt x="46" y="26"/>
                </a:moveTo>
                <a:cubicBezTo>
                  <a:pt x="46" y="26"/>
                  <a:pt x="46" y="26"/>
                  <a:pt x="46" y="26"/>
                </a:cubicBezTo>
                <a:cubicBezTo>
                  <a:pt x="43" y="26"/>
                  <a:pt x="43" y="26"/>
                  <a:pt x="43" y="26"/>
                </a:cubicBezTo>
                <a:cubicBezTo>
                  <a:pt x="43" y="26"/>
                  <a:pt x="42" y="25"/>
                  <a:pt x="42" y="25"/>
                </a:cubicBezTo>
                <a:cubicBezTo>
                  <a:pt x="42" y="24"/>
                  <a:pt x="43" y="24"/>
                  <a:pt x="43" y="24"/>
                </a:cubicBezTo>
                <a:cubicBezTo>
                  <a:pt x="46" y="24"/>
                  <a:pt x="46" y="24"/>
                  <a:pt x="46" y="24"/>
                </a:cubicBezTo>
                <a:cubicBezTo>
                  <a:pt x="46" y="18"/>
                  <a:pt x="43" y="13"/>
                  <a:pt x="40" y="10"/>
                </a:cubicBezTo>
                <a:cubicBezTo>
                  <a:pt x="40" y="10"/>
                  <a:pt x="40" y="10"/>
                  <a:pt x="40" y="10"/>
                </a:cubicBezTo>
                <a:cubicBezTo>
                  <a:pt x="36" y="6"/>
                  <a:pt x="31" y="4"/>
                  <a:pt x="26" y="4"/>
                </a:cubicBezTo>
                <a:cubicBezTo>
                  <a:pt x="26" y="6"/>
                  <a:pt x="26" y="6"/>
                  <a:pt x="26" y="6"/>
                </a:cubicBezTo>
                <a:cubicBezTo>
                  <a:pt x="26" y="7"/>
                  <a:pt x="25" y="7"/>
                  <a:pt x="25" y="7"/>
                </a:cubicBezTo>
                <a:cubicBezTo>
                  <a:pt x="24" y="7"/>
                  <a:pt x="24" y="7"/>
                  <a:pt x="24" y="6"/>
                </a:cubicBezTo>
                <a:cubicBezTo>
                  <a:pt x="24" y="4"/>
                  <a:pt x="24" y="4"/>
                  <a:pt x="24" y="4"/>
                </a:cubicBezTo>
                <a:cubicBezTo>
                  <a:pt x="18" y="4"/>
                  <a:pt x="13" y="6"/>
                  <a:pt x="10" y="10"/>
                </a:cubicBezTo>
                <a:cubicBezTo>
                  <a:pt x="10" y="10"/>
                  <a:pt x="10" y="10"/>
                  <a:pt x="10" y="10"/>
                </a:cubicBezTo>
                <a:cubicBezTo>
                  <a:pt x="6" y="13"/>
                  <a:pt x="4" y="18"/>
                  <a:pt x="4" y="24"/>
                </a:cubicBezTo>
                <a:cubicBezTo>
                  <a:pt x="6" y="24"/>
                  <a:pt x="6" y="24"/>
                  <a:pt x="6" y="24"/>
                </a:cubicBezTo>
                <a:cubicBezTo>
                  <a:pt x="7" y="24"/>
                  <a:pt x="7" y="24"/>
                  <a:pt x="7" y="25"/>
                </a:cubicBezTo>
                <a:cubicBezTo>
                  <a:pt x="7" y="25"/>
                  <a:pt x="7" y="26"/>
                  <a:pt x="6" y="26"/>
                </a:cubicBezTo>
                <a:cubicBezTo>
                  <a:pt x="4" y="26"/>
                  <a:pt x="4" y="26"/>
                  <a:pt x="4" y="26"/>
                </a:cubicBezTo>
                <a:cubicBezTo>
                  <a:pt x="4" y="31"/>
                  <a:pt x="6" y="36"/>
                  <a:pt x="10" y="40"/>
                </a:cubicBezTo>
                <a:cubicBezTo>
                  <a:pt x="10" y="40"/>
                  <a:pt x="10" y="40"/>
                  <a:pt x="10" y="40"/>
                </a:cubicBezTo>
                <a:cubicBezTo>
                  <a:pt x="13" y="43"/>
                  <a:pt x="18" y="46"/>
                  <a:pt x="24" y="46"/>
                </a:cubicBezTo>
                <a:cubicBezTo>
                  <a:pt x="24" y="43"/>
                  <a:pt x="24" y="43"/>
                  <a:pt x="24" y="43"/>
                </a:cubicBezTo>
                <a:cubicBezTo>
                  <a:pt x="24" y="43"/>
                  <a:pt x="24" y="42"/>
                  <a:pt x="25" y="42"/>
                </a:cubicBezTo>
                <a:cubicBezTo>
                  <a:pt x="25" y="42"/>
                  <a:pt x="26" y="43"/>
                  <a:pt x="26" y="43"/>
                </a:cubicBezTo>
                <a:cubicBezTo>
                  <a:pt x="26" y="46"/>
                  <a:pt x="26" y="46"/>
                  <a:pt x="26" y="46"/>
                </a:cubicBezTo>
                <a:cubicBezTo>
                  <a:pt x="31" y="46"/>
                  <a:pt x="36" y="43"/>
                  <a:pt x="40" y="40"/>
                </a:cubicBezTo>
                <a:cubicBezTo>
                  <a:pt x="40" y="40"/>
                  <a:pt x="40" y="40"/>
                  <a:pt x="40" y="40"/>
                </a:cubicBezTo>
                <a:cubicBezTo>
                  <a:pt x="43" y="36"/>
                  <a:pt x="46" y="31"/>
                  <a:pt x="46" y="26"/>
                </a:cubicBezTo>
                <a:close/>
                <a:moveTo>
                  <a:pt x="25" y="0"/>
                </a:moveTo>
                <a:cubicBezTo>
                  <a:pt x="25" y="0"/>
                  <a:pt x="25" y="0"/>
                  <a:pt x="25" y="0"/>
                </a:cubicBezTo>
                <a:cubicBezTo>
                  <a:pt x="32" y="0"/>
                  <a:pt x="38" y="3"/>
                  <a:pt x="42" y="7"/>
                </a:cubicBezTo>
                <a:cubicBezTo>
                  <a:pt x="42" y="7"/>
                  <a:pt x="42" y="7"/>
                  <a:pt x="42" y="7"/>
                </a:cubicBezTo>
                <a:cubicBezTo>
                  <a:pt x="47" y="12"/>
                  <a:pt x="50" y="18"/>
                  <a:pt x="50" y="25"/>
                </a:cubicBezTo>
                <a:cubicBezTo>
                  <a:pt x="50" y="32"/>
                  <a:pt x="47" y="38"/>
                  <a:pt x="42" y="43"/>
                </a:cubicBezTo>
                <a:cubicBezTo>
                  <a:pt x="42" y="43"/>
                  <a:pt x="42" y="43"/>
                  <a:pt x="42" y="43"/>
                </a:cubicBezTo>
                <a:cubicBezTo>
                  <a:pt x="42" y="43"/>
                  <a:pt x="42" y="43"/>
                  <a:pt x="42" y="43"/>
                </a:cubicBezTo>
                <a:cubicBezTo>
                  <a:pt x="38" y="47"/>
                  <a:pt x="32" y="50"/>
                  <a:pt x="25" y="50"/>
                </a:cubicBezTo>
                <a:cubicBezTo>
                  <a:pt x="18" y="50"/>
                  <a:pt x="12" y="47"/>
                  <a:pt x="7" y="43"/>
                </a:cubicBezTo>
                <a:cubicBezTo>
                  <a:pt x="7" y="43"/>
                  <a:pt x="7" y="43"/>
                  <a:pt x="7" y="43"/>
                </a:cubicBezTo>
                <a:cubicBezTo>
                  <a:pt x="2" y="38"/>
                  <a:pt x="0" y="32"/>
                  <a:pt x="0" y="25"/>
                </a:cubicBezTo>
                <a:cubicBezTo>
                  <a:pt x="0" y="18"/>
                  <a:pt x="2" y="12"/>
                  <a:pt x="7" y="7"/>
                </a:cubicBezTo>
                <a:cubicBezTo>
                  <a:pt x="7" y="7"/>
                  <a:pt x="7" y="7"/>
                  <a:pt x="7" y="7"/>
                </a:cubicBezTo>
                <a:cubicBezTo>
                  <a:pt x="7" y="7"/>
                  <a:pt x="7" y="7"/>
                  <a:pt x="7" y="7"/>
                </a:cubicBezTo>
                <a:cubicBezTo>
                  <a:pt x="12" y="3"/>
                  <a:pt x="18" y="0"/>
                  <a:pt x="25" y="0"/>
                </a:cubicBezTo>
                <a:close/>
                <a:moveTo>
                  <a:pt x="25" y="36"/>
                </a:moveTo>
                <a:cubicBezTo>
                  <a:pt x="25" y="36"/>
                  <a:pt x="25" y="36"/>
                  <a:pt x="25" y="36"/>
                </a:cubicBezTo>
                <a:cubicBezTo>
                  <a:pt x="28" y="36"/>
                  <a:pt x="28" y="36"/>
                  <a:pt x="28" y="36"/>
                </a:cubicBezTo>
                <a:cubicBezTo>
                  <a:pt x="28" y="34"/>
                  <a:pt x="28" y="32"/>
                  <a:pt x="28" y="30"/>
                </a:cubicBezTo>
                <a:cubicBezTo>
                  <a:pt x="28" y="30"/>
                  <a:pt x="29" y="30"/>
                  <a:pt x="29" y="30"/>
                </a:cubicBezTo>
                <a:cubicBezTo>
                  <a:pt x="29" y="30"/>
                  <a:pt x="30" y="30"/>
                  <a:pt x="30" y="30"/>
                </a:cubicBezTo>
                <a:cubicBezTo>
                  <a:pt x="30" y="33"/>
                  <a:pt x="30" y="33"/>
                  <a:pt x="30" y="33"/>
                </a:cubicBezTo>
                <a:cubicBezTo>
                  <a:pt x="33" y="33"/>
                  <a:pt x="33" y="33"/>
                  <a:pt x="33" y="33"/>
                </a:cubicBezTo>
                <a:cubicBezTo>
                  <a:pt x="33" y="33"/>
                  <a:pt x="33" y="33"/>
                  <a:pt x="33" y="33"/>
                </a:cubicBezTo>
                <a:cubicBezTo>
                  <a:pt x="33" y="31"/>
                  <a:pt x="33" y="31"/>
                  <a:pt x="33" y="31"/>
                </a:cubicBezTo>
                <a:cubicBezTo>
                  <a:pt x="33" y="27"/>
                  <a:pt x="31" y="26"/>
                  <a:pt x="28" y="24"/>
                </a:cubicBezTo>
                <a:cubicBezTo>
                  <a:pt x="27" y="24"/>
                  <a:pt x="26" y="25"/>
                  <a:pt x="25" y="25"/>
                </a:cubicBezTo>
                <a:cubicBezTo>
                  <a:pt x="23" y="25"/>
                  <a:pt x="22" y="24"/>
                  <a:pt x="21" y="24"/>
                </a:cubicBezTo>
                <a:cubicBezTo>
                  <a:pt x="19" y="26"/>
                  <a:pt x="17" y="27"/>
                  <a:pt x="17" y="31"/>
                </a:cubicBezTo>
                <a:cubicBezTo>
                  <a:pt x="17" y="33"/>
                  <a:pt x="17" y="33"/>
                  <a:pt x="17" y="33"/>
                </a:cubicBezTo>
                <a:cubicBezTo>
                  <a:pt x="17" y="33"/>
                  <a:pt x="17" y="33"/>
                  <a:pt x="17" y="33"/>
                </a:cubicBezTo>
                <a:cubicBezTo>
                  <a:pt x="20" y="33"/>
                  <a:pt x="20" y="33"/>
                  <a:pt x="20" y="33"/>
                </a:cubicBezTo>
                <a:cubicBezTo>
                  <a:pt x="20" y="30"/>
                  <a:pt x="20" y="30"/>
                  <a:pt x="20" y="30"/>
                </a:cubicBezTo>
                <a:cubicBezTo>
                  <a:pt x="20" y="30"/>
                  <a:pt x="20" y="30"/>
                  <a:pt x="20" y="30"/>
                </a:cubicBezTo>
                <a:cubicBezTo>
                  <a:pt x="21" y="30"/>
                  <a:pt x="21" y="30"/>
                  <a:pt x="21" y="30"/>
                </a:cubicBezTo>
                <a:cubicBezTo>
                  <a:pt x="21" y="32"/>
                  <a:pt x="21" y="34"/>
                  <a:pt x="21" y="36"/>
                </a:cubicBezTo>
                <a:cubicBezTo>
                  <a:pt x="25" y="36"/>
                  <a:pt x="25" y="36"/>
                  <a:pt x="25" y="36"/>
                </a:cubicBezTo>
                <a:close/>
                <a:moveTo>
                  <a:pt x="25" y="22"/>
                </a:moveTo>
                <a:cubicBezTo>
                  <a:pt x="25" y="22"/>
                  <a:pt x="25" y="22"/>
                  <a:pt x="25" y="22"/>
                </a:cubicBezTo>
                <a:cubicBezTo>
                  <a:pt x="28" y="22"/>
                  <a:pt x="30" y="20"/>
                  <a:pt x="30" y="17"/>
                </a:cubicBezTo>
                <a:cubicBezTo>
                  <a:pt x="30" y="13"/>
                  <a:pt x="28" y="11"/>
                  <a:pt x="25" y="11"/>
                </a:cubicBezTo>
                <a:cubicBezTo>
                  <a:pt x="22" y="11"/>
                  <a:pt x="19" y="13"/>
                  <a:pt x="19" y="17"/>
                </a:cubicBezTo>
                <a:cubicBezTo>
                  <a:pt x="19" y="20"/>
                  <a:pt x="22" y="22"/>
                  <a:pt x="25" y="22"/>
                </a:cubicBezTo>
                <a:close/>
                <a:moveTo>
                  <a:pt x="13" y="36"/>
                </a:moveTo>
                <a:cubicBezTo>
                  <a:pt x="13" y="36"/>
                  <a:pt x="13" y="36"/>
                  <a:pt x="13" y="36"/>
                </a:cubicBezTo>
                <a:cubicBezTo>
                  <a:pt x="16" y="36"/>
                  <a:pt x="16" y="36"/>
                  <a:pt x="16" y="36"/>
                </a:cubicBezTo>
                <a:cubicBezTo>
                  <a:pt x="16" y="35"/>
                  <a:pt x="15" y="35"/>
                  <a:pt x="15" y="35"/>
                </a:cubicBezTo>
                <a:cubicBezTo>
                  <a:pt x="15" y="34"/>
                  <a:pt x="14" y="34"/>
                  <a:pt x="14" y="33"/>
                </a:cubicBezTo>
                <a:cubicBezTo>
                  <a:pt x="14" y="31"/>
                  <a:pt x="14" y="31"/>
                  <a:pt x="14" y="31"/>
                </a:cubicBezTo>
                <a:cubicBezTo>
                  <a:pt x="14" y="30"/>
                  <a:pt x="15" y="29"/>
                  <a:pt x="15" y="28"/>
                </a:cubicBezTo>
                <a:cubicBezTo>
                  <a:pt x="14" y="28"/>
                  <a:pt x="13" y="27"/>
                  <a:pt x="12" y="27"/>
                </a:cubicBezTo>
                <a:cubicBezTo>
                  <a:pt x="11" y="28"/>
                  <a:pt x="10" y="29"/>
                  <a:pt x="10" y="30"/>
                </a:cubicBezTo>
                <a:cubicBezTo>
                  <a:pt x="9" y="31"/>
                  <a:pt x="9" y="31"/>
                  <a:pt x="9" y="32"/>
                </a:cubicBezTo>
                <a:cubicBezTo>
                  <a:pt x="9" y="34"/>
                  <a:pt x="9" y="34"/>
                  <a:pt x="9" y="34"/>
                </a:cubicBezTo>
                <a:cubicBezTo>
                  <a:pt x="11" y="34"/>
                  <a:pt x="11" y="34"/>
                  <a:pt x="11" y="34"/>
                </a:cubicBezTo>
                <a:cubicBezTo>
                  <a:pt x="11" y="32"/>
                  <a:pt x="11" y="32"/>
                  <a:pt x="11" y="32"/>
                </a:cubicBezTo>
                <a:cubicBezTo>
                  <a:pt x="11" y="31"/>
                  <a:pt x="12" y="31"/>
                  <a:pt x="12" y="31"/>
                </a:cubicBezTo>
                <a:cubicBezTo>
                  <a:pt x="12" y="31"/>
                  <a:pt x="13" y="31"/>
                  <a:pt x="13" y="32"/>
                </a:cubicBezTo>
                <a:cubicBezTo>
                  <a:pt x="13" y="36"/>
                  <a:pt x="13" y="36"/>
                  <a:pt x="13" y="36"/>
                </a:cubicBezTo>
                <a:close/>
                <a:moveTo>
                  <a:pt x="17" y="18"/>
                </a:moveTo>
                <a:cubicBezTo>
                  <a:pt x="17" y="18"/>
                  <a:pt x="17" y="18"/>
                  <a:pt x="17" y="18"/>
                </a:cubicBezTo>
                <a:cubicBezTo>
                  <a:pt x="17" y="18"/>
                  <a:pt x="16" y="18"/>
                  <a:pt x="16" y="18"/>
                </a:cubicBezTo>
                <a:cubicBezTo>
                  <a:pt x="16" y="17"/>
                  <a:pt x="15" y="17"/>
                  <a:pt x="15" y="17"/>
                </a:cubicBezTo>
                <a:cubicBezTo>
                  <a:pt x="14" y="17"/>
                  <a:pt x="13" y="18"/>
                  <a:pt x="12" y="19"/>
                </a:cubicBezTo>
                <a:cubicBezTo>
                  <a:pt x="11" y="19"/>
                  <a:pt x="11" y="20"/>
                  <a:pt x="11" y="21"/>
                </a:cubicBezTo>
                <a:cubicBezTo>
                  <a:pt x="11" y="23"/>
                  <a:pt x="11" y="24"/>
                  <a:pt x="12" y="24"/>
                </a:cubicBezTo>
                <a:cubicBezTo>
                  <a:pt x="13" y="25"/>
                  <a:pt x="14" y="25"/>
                  <a:pt x="15" y="25"/>
                </a:cubicBezTo>
                <a:cubicBezTo>
                  <a:pt x="15" y="25"/>
                  <a:pt x="16" y="25"/>
                  <a:pt x="16" y="25"/>
                </a:cubicBezTo>
                <a:cubicBezTo>
                  <a:pt x="17" y="24"/>
                  <a:pt x="18" y="23"/>
                  <a:pt x="19" y="22"/>
                </a:cubicBezTo>
                <a:cubicBezTo>
                  <a:pt x="18" y="21"/>
                  <a:pt x="17" y="20"/>
                  <a:pt x="17" y="18"/>
                </a:cubicBezTo>
                <a:close/>
                <a:moveTo>
                  <a:pt x="37" y="36"/>
                </a:moveTo>
                <a:cubicBezTo>
                  <a:pt x="37" y="36"/>
                  <a:pt x="37" y="36"/>
                  <a:pt x="37" y="36"/>
                </a:cubicBezTo>
                <a:cubicBezTo>
                  <a:pt x="37" y="32"/>
                  <a:pt x="37" y="32"/>
                  <a:pt x="37" y="32"/>
                </a:cubicBezTo>
                <a:cubicBezTo>
                  <a:pt x="37" y="31"/>
                  <a:pt x="37" y="31"/>
                  <a:pt x="38" y="31"/>
                </a:cubicBezTo>
                <a:cubicBezTo>
                  <a:pt x="38" y="31"/>
                  <a:pt x="38" y="31"/>
                  <a:pt x="38" y="32"/>
                </a:cubicBezTo>
                <a:cubicBezTo>
                  <a:pt x="38" y="34"/>
                  <a:pt x="38" y="34"/>
                  <a:pt x="38" y="34"/>
                </a:cubicBezTo>
                <a:cubicBezTo>
                  <a:pt x="40" y="34"/>
                  <a:pt x="40" y="34"/>
                  <a:pt x="40" y="34"/>
                </a:cubicBezTo>
                <a:cubicBezTo>
                  <a:pt x="40" y="32"/>
                  <a:pt x="40" y="32"/>
                  <a:pt x="40" y="32"/>
                </a:cubicBezTo>
                <a:cubicBezTo>
                  <a:pt x="40" y="31"/>
                  <a:pt x="40" y="31"/>
                  <a:pt x="40" y="30"/>
                </a:cubicBezTo>
                <a:cubicBezTo>
                  <a:pt x="40" y="30"/>
                  <a:pt x="39" y="29"/>
                  <a:pt x="39" y="29"/>
                </a:cubicBezTo>
                <a:cubicBezTo>
                  <a:pt x="37" y="27"/>
                  <a:pt x="37" y="27"/>
                  <a:pt x="37" y="27"/>
                </a:cubicBezTo>
                <a:cubicBezTo>
                  <a:pt x="36" y="27"/>
                  <a:pt x="36" y="28"/>
                  <a:pt x="35" y="28"/>
                </a:cubicBezTo>
                <a:cubicBezTo>
                  <a:pt x="35" y="29"/>
                  <a:pt x="35" y="30"/>
                  <a:pt x="35" y="31"/>
                </a:cubicBezTo>
                <a:cubicBezTo>
                  <a:pt x="35" y="33"/>
                  <a:pt x="35" y="33"/>
                  <a:pt x="35" y="33"/>
                </a:cubicBezTo>
                <a:cubicBezTo>
                  <a:pt x="35" y="34"/>
                  <a:pt x="35" y="34"/>
                  <a:pt x="35" y="35"/>
                </a:cubicBezTo>
                <a:cubicBezTo>
                  <a:pt x="34" y="35"/>
                  <a:pt x="34" y="35"/>
                  <a:pt x="34" y="36"/>
                </a:cubicBezTo>
                <a:cubicBezTo>
                  <a:pt x="37" y="36"/>
                  <a:pt x="37" y="36"/>
                  <a:pt x="37" y="36"/>
                </a:cubicBezTo>
                <a:close/>
                <a:moveTo>
                  <a:pt x="33" y="18"/>
                </a:moveTo>
                <a:cubicBezTo>
                  <a:pt x="33" y="18"/>
                  <a:pt x="33" y="18"/>
                  <a:pt x="33" y="18"/>
                </a:cubicBezTo>
                <a:cubicBezTo>
                  <a:pt x="32" y="20"/>
                  <a:pt x="32" y="21"/>
                  <a:pt x="30" y="22"/>
                </a:cubicBezTo>
                <a:cubicBezTo>
                  <a:pt x="31" y="23"/>
                  <a:pt x="32" y="24"/>
                  <a:pt x="33" y="25"/>
                </a:cubicBezTo>
                <a:cubicBezTo>
                  <a:pt x="33" y="25"/>
                  <a:pt x="34" y="25"/>
                  <a:pt x="34" y="25"/>
                </a:cubicBezTo>
                <a:cubicBezTo>
                  <a:pt x="34" y="25"/>
                  <a:pt x="34" y="25"/>
                  <a:pt x="34" y="25"/>
                </a:cubicBezTo>
                <a:cubicBezTo>
                  <a:pt x="36" y="25"/>
                  <a:pt x="37" y="25"/>
                  <a:pt x="37" y="24"/>
                </a:cubicBezTo>
                <a:cubicBezTo>
                  <a:pt x="38" y="24"/>
                  <a:pt x="38" y="23"/>
                  <a:pt x="38" y="21"/>
                </a:cubicBezTo>
                <a:cubicBezTo>
                  <a:pt x="38" y="20"/>
                  <a:pt x="38" y="19"/>
                  <a:pt x="37" y="19"/>
                </a:cubicBezTo>
                <a:cubicBezTo>
                  <a:pt x="37" y="18"/>
                  <a:pt x="36" y="17"/>
                  <a:pt x="34" y="17"/>
                </a:cubicBezTo>
                <a:cubicBezTo>
                  <a:pt x="34" y="17"/>
                  <a:pt x="34" y="17"/>
                  <a:pt x="33" y="18"/>
                </a:cubicBezTo>
                <a:cubicBezTo>
                  <a:pt x="33" y="18"/>
                  <a:pt x="33" y="18"/>
                  <a:pt x="3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7" name="Freeform 165"/>
          <p:cNvSpPr>
            <a:spLocks noEditPoints="1"/>
          </p:cNvSpPr>
          <p:nvPr/>
        </p:nvSpPr>
        <p:spPr bwMode="auto">
          <a:xfrm>
            <a:off x="4375150" y="2443163"/>
            <a:ext cx="158750" cy="161925"/>
          </a:xfrm>
          <a:custGeom>
            <a:avLst/>
            <a:gdLst>
              <a:gd name="T0" fmla="*/ 44 w 50"/>
              <a:gd name="T1" fmla="*/ 12 h 51"/>
              <a:gd name="T2" fmla="*/ 38 w 50"/>
              <a:gd name="T3" fmla="*/ 18 h 51"/>
              <a:gd name="T4" fmla="*/ 32 w 50"/>
              <a:gd name="T5" fmla="*/ 12 h 51"/>
              <a:gd name="T6" fmla="*/ 38 w 50"/>
              <a:gd name="T7" fmla="*/ 7 h 51"/>
              <a:gd name="T8" fmla="*/ 44 w 50"/>
              <a:gd name="T9" fmla="*/ 12 h 51"/>
              <a:gd name="T10" fmla="*/ 26 w 50"/>
              <a:gd name="T11" fmla="*/ 0 h 51"/>
              <a:gd name="T12" fmla="*/ 26 w 50"/>
              <a:gd name="T13" fmla="*/ 0 h 51"/>
              <a:gd name="T14" fmla="*/ 48 w 50"/>
              <a:gd name="T15" fmla="*/ 0 h 51"/>
              <a:gd name="T16" fmla="*/ 50 w 50"/>
              <a:gd name="T17" fmla="*/ 2 h 51"/>
              <a:gd name="T18" fmla="*/ 50 w 50"/>
              <a:gd name="T19" fmla="*/ 2 h 51"/>
              <a:gd name="T20" fmla="*/ 50 w 50"/>
              <a:gd name="T21" fmla="*/ 24 h 51"/>
              <a:gd name="T22" fmla="*/ 50 w 50"/>
              <a:gd name="T23" fmla="*/ 26 h 51"/>
              <a:gd name="T24" fmla="*/ 26 w 50"/>
              <a:gd name="T25" fmla="*/ 50 h 51"/>
              <a:gd name="T26" fmla="*/ 23 w 50"/>
              <a:gd name="T27" fmla="*/ 50 h 51"/>
              <a:gd name="T28" fmla="*/ 23 w 50"/>
              <a:gd name="T29" fmla="*/ 50 h 51"/>
              <a:gd name="T30" fmla="*/ 1 w 50"/>
              <a:gd name="T31" fmla="*/ 28 h 51"/>
              <a:gd name="T32" fmla="*/ 1 w 50"/>
              <a:gd name="T33" fmla="*/ 25 h 51"/>
              <a:gd name="T34" fmla="*/ 1 w 50"/>
              <a:gd name="T35" fmla="*/ 25 h 51"/>
              <a:gd name="T36" fmla="*/ 25 w 50"/>
              <a:gd name="T37" fmla="*/ 1 h 51"/>
              <a:gd name="T38" fmla="*/ 26 w 50"/>
              <a:gd name="T39" fmla="*/ 0 h 51"/>
              <a:gd name="T40" fmla="*/ 26 w 50"/>
              <a:gd name="T41" fmla="*/ 0 h 51"/>
              <a:gd name="T42" fmla="*/ 46 w 50"/>
              <a:gd name="T43" fmla="*/ 4 h 51"/>
              <a:gd name="T44" fmla="*/ 46 w 50"/>
              <a:gd name="T45" fmla="*/ 4 h 51"/>
              <a:gd name="T46" fmla="*/ 27 w 50"/>
              <a:gd name="T47" fmla="*/ 4 h 51"/>
              <a:gd name="T48" fmla="*/ 5 w 50"/>
              <a:gd name="T49" fmla="*/ 26 h 51"/>
              <a:gd name="T50" fmla="*/ 24 w 50"/>
              <a:gd name="T51" fmla="*/ 46 h 51"/>
              <a:gd name="T52" fmla="*/ 46 w 50"/>
              <a:gd name="T53" fmla="*/ 23 h 51"/>
              <a:gd name="T54" fmla="*/ 46 w 50"/>
              <a:gd name="T55" fmla="*/ 4 h 51"/>
              <a:gd name="T56" fmla="*/ 42 w 50"/>
              <a:gd name="T57" fmla="*/ 12 h 51"/>
              <a:gd name="T58" fmla="*/ 42 w 50"/>
              <a:gd name="T59" fmla="*/ 12 h 51"/>
              <a:gd name="T60" fmla="*/ 38 w 50"/>
              <a:gd name="T61" fmla="*/ 9 h 51"/>
              <a:gd name="T62" fmla="*/ 35 w 50"/>
              <a:gd name="T63" fmla="*/ 12 h 51"/>
              <a:gd name="T64" fmla="*/ 38 w 50"/>
              <a:gd name="T65" fmla="*/ 16 h 51"/>
              <a:gd name="T66" fmla="*/ 42 w 50"/>
              <a:gd name="T6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1">
                <a:moveTo>
                  <a:pt x="44" y="12"/>
                </a:moveTo>
                <a:cubicBezTo>
                  <a:pt x="44" y="16"/>
                  <a:pt x="41" y="18"/>
                  <a:pt x="38" y="18"/>
                </a:cubicBezTo>
                <a:cubicBezTo>
                  <a:pt x="35" y="18"/>
                  <a:pt x="32" y="16"/>
                  <a:pt x="32" y="12"/>
                </a:cubicBezTo>
                <a:cubicBezTo>
                  <a:pt x="32" y="9"/>
                  <a:pt x="35" y="7"/>
                  <a:pt x="38" y="7"/>
                </a:cubicBezTo>
                <a:cubicBezTo>
                  <a:pt x="41" y="7"/>
                  <a:pt x="44" y="9"/>
                  <a:pt x="44" y="12"/>
                </a:cubicBezTo>
                <a:close/>
                <a:moveTo>
                  <a:pt x="26" y="0"/>
                </a:moveTo>
                <a:cubicBezTo>
                  <a:pt x="26" y="0"/>
                  <a:pt x="26" y="0"/>
                  <a:pt x="26" y="0"/>
                </a:cubicBezTo>
                <a:cubicBezTo>
                  <a:pt x="48" y="0"/>
                  <a:pt x="48" y="0"/>
                  <a:pt x="48" y="0"/>
                </a:cubicBezTo>
                <a:cubicBezTo>
                  <a:pt x="49" y="0"/>
                  <a:pt x="50" y="1"/>
                  <a:pt x="50" y="2"/>
                </a:cubicBezTo>
                <a:cubicBezTo>
                  <a:pt x="50" y="2"/>
                  <a:pt x="50" y="2"/>
                  <a:pt x="50" y="2"/>
                </a:cubicBezTo>
                <a:cubicBezTo>
                  <a:pt x="50" y="24"/>
                  <a:pt x="50" y="24"/>
                  <a:pt x="50" y="24"/>
                </a:cubicBezTo>
                <a:cubicBezTo>
                  <a:pt x="50" y="25"/>
                  <a:pt x="50" y="25"/>
                  <a:pt x="50" y="26"/>
                </a:cubicBezTo>
                <a:cubicBezTo>
                  <a:pt x="26" y="50"/>
                  <a:pt x="26" y="50"/>
                  <a:pt x="26" y="50"/>
                </a:cubicBezTo>
                <a:cubicBezTo>
                  <a:pt x="25" y="51"/>
                  <a:pt x="24" y="51"/>
                  <a:pt x="23" y="50"/>
                </a:cubicBezTo>
                <a:cubicBezTo>
                  <a:pt x="23" y="50"/>
                  <a:pt x="23" y="50"/>
                  <a:pt x="23" y="50"/>
                </a:cubicBezTo>
                <a:cubicBezTo>
                  <a:pt x="1" y="28"/>
                  <a:pt x="1" y="28"/>
                  <a:pt x="1" y="28"/>
                </a:cubicBezTo>
                <a:cubicBezTo>
                  <a:pt x="0" y="27"/>
                  <a:pt x="0" y="26"/>
                  <a:pt x="1" y="25"/>
                </a:cubicBezTo>
                <a:cubicBezTo>
                  <a:pt x="1" y="25"/>
                  <a:pt x="1" y="25"/>
                  <a:pt x="1" y="25"/>
                </a:cubicBezTo>
                <a:cubicBezTo>
                  <a:pt x="25" y="1"/>
                  <a:pt x="25" y="1"/>
                  <a:pt x="25" y="1"/>
                </a:cubicBezTo>
                <a:cubicBezTo>
                  <a:pt x="25" y="0"/>
                  <a:pt x="26" y="0"/>
                  <a:pt x="26" y="0"/>
                </a:cubicBezTo>
                <a:cubicBezTo>
                  <a:pt x="26" y="0"/>
                  <a:pt x="26" y="0"/>
                  <a:pt x="26" y="0"/>
                </a:cubicBezTo>
                <a:close/>
                <a:moveTo>
                  <a:pt x="46" y="4"/>
                </a:moveTo>
                <a:cubicBezTo>
                  <a:pt x="46" y="4"/>
                  <a:pt x="46" y="4"/>
                  <a:pt x="46" y="4"/>
                </a:cubicBezTo>
                <a:cubicBezTo>
                  <a:pt x="27" y="4"/>
                  <a:pt x="27" y="4"/>
                  <a:pt x="27" y="4"/>
                </a:cubicBezTo>
                <a:cubicBezTo>
                  <a:pt x="5" y="26"/>
                  <a:pt x="5" y="26"/>
                  <a:pt x="5" y="26"/>
                </a:cubicBezTo>
                <a:cubicBezTo>
                  <a:pt x="24" y="46"/>
                  <a:pt x="24" y="46"/>
                  <a:pt x="24" y="46"/>
                </a:cubicBezTo>
                <a:cubicBezTo>
                  <a:pt x="46" y="23"/>
                  <a:pt x="46" y="23"/>
                  <a:pt x="46" y="23"/>
                </a:cubicBezTo>
                <a:cubicBezTo>
                  <a:pt x="46" y="4"/>
                  <a:pt x="46" y="4"/>
                  <a:pt x="46" y="4"/>
                </a:cubicBezTo>
                <a:close/>
                <a:moveTo>
                  <a:pt x="42" y="12"/>
                </a:moveTo>
                <a:cubicBezTo>
                  <a:pt x="42" y="12"/>
                  <a:pt x="42" y="12"/>
                  <a:pt x="42" y="12"/>
                </a:cubicBezTo>
                <a:cubicBezTo>
                  <a:pt x="42" y="10"/>
                  <a:pt x="40" y="9"/>
                  <a:pt x="38" y="9"/>
                </a:cubicBezTo>
                <a:cubicBezTo>
                  <a:pt x="36" y="9"/>
                  <a:pt x="35" y="10"/>
                  <a:pt x="35" y="12"/>
                </a:cubicBezTo>
                <a:cubicBezTo>
                  <a:pt x="35" y="14"/>
                  <a:pt x="36" y="16"/>
                  <a:pt x="38" y="16"/>
                </a:cubicBezTo>
                <a:cubicBezTo>
                  <a:pt x="40" y="16"/>
                  <a:pt x="42" y="14"/>
                  <a:pt x="42"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8" name="Freeform 166"/>
          <p:cNvSpPr>
            <a:spLocks noEditPoints="1"/>
          </p:cNvSpPr>
          <p:nvPr/>
        </p:nvSpPr>
        <p:spPr bwMode="auto">
          <a:xfrm>
            <a:off x="419100" y="2765425"/>
            <a:ext cx="152400" cy="155575"/>
          </a:xfrm>
          <a:custGeom>
            <a:avLst/>
            <a:gdLst>
              <a:gd name="T0" fmla="*/ 23 w 48"/>
              <a:gd name="T1" fmla="*/ 35 h 49"/>
              <a:gd name="T2" fmla="*/ 22 w 48"/>
              <a:gd name="T3" fmla="*/ 33 h 49"/>
              <a:gd name="T4" fmla="*/ 20 w 48"/>
              <a:gd name="T5" fmla="*/ 33 h 49"/>
              <a:gd name="T6" fmla="*/ 22 w 48"/>
              <a:gd name="T7" fmla="*/ 46 h 49"/>
              <a:gd name="T8" fmla="*/ 15 w 48"/>
              <a:gd name="T9" fmla="*/ 48 h 49"/>
              <a:gd name="T10" fmla="*/ 8 w 48"/>
              <a:gd name="T11" fmla="*/ 33 h 49"/>
              <a:gd name="T12" fmla="*/ 0 w 48"/>
              <a:gd name="T13" fmla="*/ 23 h 49"/>
              <a:gd name="T14" fmla="*/ 3 w 48"/>
              <a:gd name="T15" fmla="*/ 16 h 49"/>
              <a:gd name="T16" fmla="*/ 10 w 48"/>
              <a:gd name="T17" fmla="*/ 13 h 49"/>
              <a:gd name="T18" fmla="*/ 22 w 48"/>
              <a:gd name="T19" fmla="*/ 13 h 49"/>
              <a:gd name="T20" fmla="*/ 39 w 48"/>
              <a:gd name="T21" fmla="*/ 1 h 49"/>
              <a:gd name="T22" fmla="*/ 42 w 48"/>
              <a:gd name="T23" fmla="*/ 3 h 49"/>
              <a:gd name="T24" fmla="*/ 42 w 48"/>
              <a:gd name="T25" fmla="*/ 16 h 49"/>
              <a:gd name="T26" fmla="*/ 46 w 48"/>
              <a:gd name="T27" fmla="*/ 18 h 49"/>
              <a:gd name="T28" fmla="*/ 46 w 48"/>
              <a:gd name="T29" fmla="*/ 29 h 49"/>
              <a:gd name="T30" fmla="*/ 42 w 48"/>
              <a:gd name="T31" fmla="*/ 44 h 49"/>
              <a:gd name="T32" fmla="*/ 39 w 48"/>
              <a:gd name="T33" fmla="*/ 45 h 49"/>
              <a:gd name="T34" fmla="*/ 23 w 48"/>
              <a:gd name="T35" fmla="*/ 29 h 49"/>
              <a:gd name="T36" fmla="*/ 10 w 48"/>
              <a:gd name="T37" fmla="*/ 17 h 49"/>
              <a:gd name="T38" fmla="*/ 4 w 48"/>
              <a:gd name="T39" fmla="*/ 23 h 49"/>
              <a:gd name="T40" fmla="*/ 9 w 48"/>
              <a:gd name="T41" fmla="*/ 29 h 49"/>
              <a:gd name="T42" fmla="*/ 16 w 48"/>
              <a:gd name="T43" fmla="*/ 44 h 49"/>
              <a:gd name="T44" fmla="*/ 19 w 48"/>
              <a:gd name="T45" fmla="*/ 43 h 49"/>
              <a:gd name="T46" fmla="*/ 15 w 48"/>
              <a:gd name="T47" fmla="*/ 31 h 49"/>
              <a:gd name="T48" fmla="*/ 23 w 48"/>
              <a:gd name="T49" fmla="*/ 29 h 49"/>
              <a:gd name="T50" fmla="*/ 26 w 48"/>
              <a:gd name="T51" fmla="*/ 15 h 49"/>
              <a:gd name="T52" fmla="*/ 26 w 48"/>
              <a:gd name="T53" fmla="*/ 31 h 49"/>
              <a:gd name="T54" fmla="*/ 26 w 48"/>
              <a:gd name="T55" fmla="*/ 31 h 49"/>
              <a:gd name="T56" fmla="*/ 38 w 48"/>
              <a:gd name="T57" fmla="*/ 40 h 49"/>
              <a:gd name="T58" fmla="*/ 26 w 48"/>
              <a:gd name="T59" fmla="*/ 14 h 49"/>
              <a:gd name="T60" fmla="*/ 26 w 48"/>
              <a:gd name="T61" fmla="*/ 15 h 49"/>
              <a:gd name="T62" fmla="*/ 42 w 48"/>
              <a:gd name="T63" fmla="*/ 18 h 49"/>
              <a:gd name="T64" fmla="*/ 42 w 48"/>
              <a:gd name="T65" fmla="*/ 28 h 49"/>
              <a:gd name="T66" fmla="*/ 45 w 48"/>
              <a:gd name="T67" fmla="*/ 23 h 49"/>
              <a:gd name="T68" fmla="*/ 44 w 48"/>
              <a:gd name="T6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9">
                <a:moveTo>
                  <a:pt x="39" y="45"/>
                </a:moveTo>
                <a:cubicBezTo>
                  <a:pt x="23" y="35"/>
                  <a:pt x="23" y="35"/>
                  <a:pt x="23" y="35"/>
                </a:cubicBezTo>
                <a:cubicBezTo>
                  <a:pt x="22" y="34"/>
                  <a:pt x="22" y="34"/>
                  <a:pt x="22" y="33"/>
                </a:cubicBezTo>
                <a:cubicBezTo>
                  <a:pt x="22" y="33"/>
                  <a:pt x="22" y="33"/>
                  <a:pt x="22" y="33"/>
                </a:cubicBezTo>
                <a:cubicBezTo>
                  <a:pt x="22" y="33"/>
                  <a:pt x="22" y="33"/>
                  <a:pt x="22" y="33"/>
                </a:cubicBezTo>
                <a:cubicBezTo>
                  <a:pt x="20" y="33"/>
                  <a:pt x="20" y="33"/>
                  <a:pt x="20" y="33"/>
                </a:cubicBezTo>
                <a:cubicBezTo>
                  <a:pt x="24" y="44"/>
                  <a:pt x="24" y="44"/>
                  <a:pt x="24" y="44"/>
                </a:cubicBezTo>
                <a:cubicBezTo>
                  <a:pt x="24" y="44"/>
                  <a:pt x="23" y="46"/>
                  <a:pt x="22" y="46"/>
                </a:cubicBezTo>
                <a:cubicBezTo>
                  <a:pt x="19" y="47"/>
                  <a:pt x="19" y="47"/>
                  <a:pt x="19" y="47"/>
                </a:cubicBezTo>
                <a:cubicBezTo>
                  <a:pt x="15" y="48"/>
                  <a:pt x="15" y="48"/>
                  <a:pt x="15" y="48"/>
                </a:cubicBezTo>
                <a:cubicBezTo>
                  <a:pt x="14" y="49"/>
                  <a:pt x="13" y="48"/>
                  <a:pt x="13" y="47"/>
                </a:cubicBezTo>
                <a:cubicBezTo>
                  <a:pt x="8" y="33"/>
                  <a:pt x="8" y="33"/>
                  <a:pt x="8" y="33"/>
                </a:cubicBezTo>
                <a:cubicBezTo>
                  <a:pt x="6" y="32"/>
                  <a:pt x="4" y="31"/>
                  <a:pt x="3" y="30"/>
                </a:cubicBezTo>
                <a:cubicBezTo>
                  <a:pt x="1" y="28"/>
                  <a:pt x="0" y="26"/>
                  <a:pt x="0" y="23"/>
                </a:cubicBezTo>
                <a:cubicBezTo>
                  <a:pt x="0" y="21"/>
                  <a:pt x="1" y="18"/>
                  <a:pt x="3" y="16"/>
                </a:cubicBezTo>
                <a:cubicBezTo>
                  <a:pt x="3" y="16"/>
                  <a:pt x="3" y="16"/>
                  <a:pt x="3" y="16"/>
                </a:cubicBezTo>
                <a:cubicBezTo>
                  <a:pt x="3" y="16"/>
                  <a:pt x="3" y="16"/>
                  <a:pt x="3" y="16"/>
                </a:cubicBezTo>
                <a:cubicBezTo>
                  <a:pt x="5" y="15"/>
                  <a:pt x="7" y="13"/>
                  <a:pt x="10" y="13"/>
                </a:cubicBezTo>
                <a:cubicBezTo>
                  <a:pt x="22" y="13"/>
                  <a:pt x="22" y="13"/>
                  <a:pt x="22" y="13"/>
                </a:cubicBezTo>
                <a:cubicBezTo>
                  <a:pt x="22" y="13"/>
                  <a:pt x="22" y="13"/>
                  <a:pt x="22" y="13"/>
                </a:cubicBezTo>
                <a:cubicBezTo>
                  <a:pt x="22" y="13"/>
                  <a:pt x="22" y="12"/>
                  <a:pt x="23" y="12"/>
                </a:cubicBezTo>
                <a:cubicBezTo>
                  <a:pt x="39" y="1"/>
                  <a:pt x="39" y="1"/>
                  <a:pt x="39" y="1"/>
                </a:cubicBezTo>
                <a:cubicBezTo>
                  <a:pt x="40" y="0"/>
                  <a:pt x="41" y="1"/>
                  <a:pt x="42" y="2"/>
                </a:cubicBezTo>
                <a:cubicBezTo>
                  <a:pt x="42" y="2"/>
                  <a:pt x="42" y="2"/>
                  <a:pt x="42" y="3"/>
                </a:cubicBezTo>
                <a:cubicBezTo>
                  <a:pt x="42" y="3"/>
                  <a:pt x="42" y="3"/>
                  <a:pt x="42" y="3"/>
                </a:cubicBezTo>
                <a:cubicBezTo>
                  <a:pt x="42" y="16"/>
                  <a:pt x="42" y="16"/>
                  <a:pt x="42" y="16"/>
                </a:cubicBezTo>
                <a:cubicBezTo>
                  <a:pt x="43" y="16"/>
                  <a:pt x="44" y="17"/>
                  <a:pt x="45" y="18"/>
                </a:cubicBezTo>
                <a:cubicBezTo>
                  <a:pt x="46" y="18"/>
                  <a:pt x="46" y="18"/>
                  <a:pt x="46" y="18"/>
                </a:cubicBezTo>
                <a:cubicBezTo>
                  <a:pt x="47" y="19"/>
                  <a:pt x="48" y="21"/>
                  <a:pt x="48" y="23"/>
                </a:cubicBezTo>
                <a:cubicBezTo>
                  <a:pt x="48" y="25"/>
                  <a:pt x="47" y="27"/>
                  <a:pt x="46" y="29"/>
                </a:cubicBezTo>
                <a:cubicBezTo>
                  <a:pt x="45" y="30"/>
                  <a:pt x="43" y="30"/>
                  <a:pt x="42" y="31"/>
                </a:cubicBezTo>
                <a:cubicBezTo>
                  <a:pt x="42" y="44"/>
                  <a:pt x="42" y="44"/>
                  <a:pt x="42" y="44"/>
                </a:cubicBezTo>
                <a:cubicBezTo>
                  <a:pt x="42" y="45"/>
                  <a:pt x="41" y="46"/>
                  <a:pt x="40" y="46"/>
                </a:cubicBezTo>
                <a:cubicBezTo>
                  <a:pt x="40" y="46"/>
                  <a:pt x="39" y="46"/>
                  <a:pt x="39" y="45"/>
                </a:cubicBezTo>
                <a:close/>
                <a:moveTo>
                  <a:pt x="23" y="29"/>
                </a:moveTo>
                <a:cubicBezTo>
                  <a:pt x="23" y="29"/>
                  <a:pt x="23" y="29"/>
                  <a:pt x="23" y="29"/>
                </a:cubicBezTo>
                <a:cubicBezTo>
                  <a:pt x="23" y="17"/>
                  <a:pt x="23" y="17"/>
                  <a:pt x="23" y="17"/>
                </a:cubicBezTo>
                <a:cubicBezTo>
                  <a:pt x="10" y="17"/>
                  <a:pt x="10" y="17"/>
                  <a:pt x="10" y="17"/>
                </a:cubicBezTo>
                <a:cubicBezTo>
                  <a:pt x="8" y="17"/>
                  <a:pt x="7" y="18"/>
                  <a:pt x="6" y="19"/>
                </a:cubicBezTo>
                <a:cubicBezTo>
                  <a:pt x="5" y="20"/>
                  <a:pt x="4" y="22"/>
                  <a:pt x="4" y="23"/>
                </a:cubicBezTo>
                <a:cubicBezTo>
                  <a:pt x="4" y="25"/>
                  <a:pt x="5" y="26"/>
                  <a:pt x="6" y="27"/>
                </a:cubicBezTo>
                <a:cubicBezTo>
                  <a:pt x="6" y="28"/>
                  <a:pt x="8" y="29"/>
                  <a:pt x="9" y="29"/>
                </a:cubicBezTo>
                <a:cubicBezTo>
                  <a:pt x="10" y="29"/>
                  <a:pt x="11" y="30"/>
                  <a:pt x="11" y="30"/>
                </a:cubicBezTo>
                <a:cubicBezTo>
                  <a:pt x="16" y="44"/>
                  <a:pt x="16" y="44"/>
                  <a:pt x="16" y="44"/>
                </a:cubicBezTo>
                <a:cubicBezTo>
                  <a:pt x="18" y="44"/>
                  <a:pt x="18" y="44"/>
                  <a:pt x="18" y="44"/>
                </a:cubicBezTo>
                <a:cubicBezTo>
                  <a:pt x="19" y="43"/>
                  <a:pt x="19" y="43"/>
                  <a:pt x="19" y="43"/>
                </a:cubicBezTo>
                <a:cubicBezTo>
                  <a:pt x="15" y="32"/>
                  <a:pt x="15" y="32"/>
                  <a:pt x="15" y="32"/>
                </a:cubicBezTo>
                <a:cubicBezTo>
                  <a:pt x="15" y="32"/>
                  <a:pt x="15" y="31"/>
                  <a:pt x="15" y="31"/>
                </a:cubicBezTo>
                <a:cubicBezTo>
                  <a:pt x="15" y="30"/>
                  <a:pt x="16" y="29"/>
                  <a:pt x="17" y="29"/>
                </a:cubicBezTo>
                <a:cubicBezTo>
                  <a:pt x="23" y="29"/>
                  <a:pt x="23" y="29"/>
                  <a:pt x="23" y="29"/>
                </a:cubicBezTo>
                <a:close/>
                <a:moveTo>
                  <a:pt x="26" y="15"/>
                </a:moveTo>
                <a:cubicBezTo>
                  <a:pt x="26" y="15"/>
                  <a:pt x="26" y="15"/>
                  <a:pt x="26" y="15"/>
                </a:cubicBezTo>
                <a:cubicBezTo>
                  <a:pt x="26" y="31"/>
                  <a:pt x="26" y="31"/>
                  <a:pt x="26" y="31"/>
                </a:cubicBezTo>
                <a:cubicBezTo>
                  <a:pt x="26" y="31"/>
                  <a:pt x="26" y="31"/>
                  <a:pt x="26" y="31"/>
                </a:cubicBezTo>
                <a:cubicBezTo>
                  <a:pt x="26" y="31"/>
                  <a:pt x="26" y="31"/>
                  <a:pt x="26" y="31"/>
                </a:cubicBezTo>
                <a:cubicBezTo>
                  <a:pt x="26" y="31"/>
                  <a:pt x="26" y="31"/>
                  <a:pt x="26" y="31"/>
                </a:cubicBezTo>
                <a:cubicBezTo>
                  <a:pt x="26" y="32"/>
                  <a:pt x="26" y="32"/>
                  <a:pt x="26" y="32"/>
                </a:cubicBezTo>
                <a:cubicBezTo>
                  <a:pt x="38" y="40"/>
                  <a:pt x="38" y="40"/>
                  <a:pt x="38" y="40"/>
                </a:cubicBezTo>
                <a:cubicBezTo>
                  <a:pt x="38" y="6"/>
                  <a:pt x="38" y="6"/>
                  <a:pt x="38" y="6"/>
                </a:cubicBezTo>
                <a:cubicBezTo>
                  <a:pt x="26" y="14"/>
                  <a:pt x="26" y="14"/>
                  <a:pt x="26" y="14"/>
                </a:cubicBezTo>
                <a:cubicBezTo>
                  <a:pt x="26" y="15"/>
                  <a:pt x="26" y="15"/>
                  <a:pt x="26" y="15"/>
                </a:cubicBezTo>
                <a:cubicBezTo>
                  <a:pt x="26" y="15"/>
                  <a:pt x="26" y="15"/>
                  <a:pt x="26" y="15"/>
                </a:cubicBezTo>
                <a:cubicBezTo>
                  <a:pt x="26" y="15"/>
                  <a:pt x="26" y="15"/>
                  <a:pt x="26" y="15"/>
                </a:cubicBezTo>
                <a:close/>
                <a:moveTo>
                  <a:pt x="42" y="18"/>
                </a:moveTo>
                <a:cubicBezTo>
                  <a:pt x="42" y="18"/>
                  <a:pt x="42" y="18"/>
                  <a:pt x="42" y="18"/>
                </a:cubicBezTo>
                <a:cubicBezTo>
                  <a:pt x="42" y="28"/>
                  <a:pt x="42" y="28"/>
                  <a:pt x="42" y="28"/>
                </a:cubicBezTo>
                <a:cubicBezTo>
                  <a:pt x="43" y="28"/>
                  <a:pt x="43" y="28"/>
                  <a:pt x="44" y="27"/>
                </a:cubicBezTo>
                <a:cubicBezTo>
                  <a:pt x="45" y="26"/>
                  <a:pt x="45" y="25"/>
                  <a:pt x="45" y="23"/>
                </a:cubicBezTo>
                <a:cubicBezTo>
                  <a:pt x="45" y="22"/>
                  <a:pt x="45" y="20"/>
                  <a:pt x="44" y="19"/>
                </a:cubicBezTo>
                <a:cubicBezTo>
                  <a:pt x="44" y="19"/>
                  <a:pt x="44" y="19"/>
                  <a:pt x="44" y="19"/>
                </a:cubicBezTo>
                <a:cubicBezTo>
                  <a:pt x="43" y="19"/>
                  <a:pt x="43" y="18"/>
                  <a:pt x="42"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79" name="Freeform 167"/>
          <p:cNvSpPr>
            <a:spLocks noEditPoints="1"/>
          </p:cNvSpPr>
          <p:nvPr/>
        </p:nvSpPr>
        <p:spPr bwMode="auto">
          <a:xfrm>
            <a:off x="3802063" y="3108325"/>
            <a:ext cx="158750" cy="161925"/>
          </a:xfrm>
          <a:custGeom>
            <a:avLst/>
            <a:gdLst>
              <a:gd name="T0" fmla="*/ 2 w 50"/>
              <a:gd name="T1" fmla="*/ 0 h 51"/>
              <a:gd name="T2" fmla="*/ 50 w 50"/>
              <a:gd name="T3" fmla="*/ 2 h 51"/>
              <a:gd name="T4" fmla="*/ 50 w 50"/>
              <a:gd name="T5" fmla="*/ 49 h 51"/>
              <a:gd name="T6" fmla="*/ 48 w 50"/>
              <a:gd name="T7" fmla="*/ 51 h 51"/>
              <a:gd name="T8" fmla="*/ 0 w 50"/>
              <a:gd name="T9" fmla="*/ 49 h 51"/>
              <a:gd name="T10" fmla="*/ 0 w 50"/>
              <a:gd name="T11" fmla="*/ 2 h 51"/>
              <a:gd name="T12" fmla="*/ 26 w 50"/>
              <a:gd name="T13" fmla="*/ 4 h 51"/>
              <a:gd name="T14" fmla="*/ 26 w 50"/>
              <a:gd name="T15" fmla="*/ 24 h 51"/>
              <a:gd name="T16" fmla="*/ 46 w 50"/>
              <a:gd name="T17" fmla="*/ 4 h 51"/>
              <a:gd name="T18" fmla="*/ 26 w 50"/>
              <a:gd name="T19" fmla="*/ 27 h 51"/>
              <a:gd name="T20" fmla="*/ 26 w 50"/>
              <a:gd name="T21" fmla="*/ 47 h 51"/>
              <a:gd name="T22" fmla="*/ 46 w 50"/>
              <a:gd name="T23" fmla="*/ 27 h 51"/>
              <a:gd name="T24" fmla="*/ 24 w 50"/>
              <a:gd name="T25" fmla="*/ 47 h 51"/>
              <a:gd name="T26" fmla="*/ 24 w 50"/>
              <a:gd name="T27" fmla="*/ 27 h 51"/>
              <a:gd name="T28" fmla="*/ 4 w 50"/>
              <a:gd name="T29" fmla="*/ 47 h 51"/>
              <a:gd name="T30" fmla="*/ 24 w 50"/>
              <a:gd name="T31" fmla="*/ 24 h 51"/>
              <a:gd name="T32" fmla="*/ 24 w 50"/>
              <a:gd name="T33" fmla="*/ 4 h 51"/>
              <a:gd name="T34" fmla="*/ 4 w 50"/>
              <a:gd name="T35" fmla="*/ 24 h 51"/>
              <a:gd name="T36" fmla="*/ 16 w 50"/>
              <a:gd name="T37" fmla="*/ 33 h 51"/>
              <a:gd name="T38" fmla="*/ 18 w 50"/>
              <a:gd name="T39" fmla="*/ 33 h 51"/>
              <a:gd name="T40" fmla="*/ 15 w 50"/>
              <a:gd name="T41" fmla="*/ 37 h 51"/>
              <a:gd name="T42" fmla="*/ 18 w 50"/>
              <a:gd name="T43" fmla="*/ 42 h 51"/>
              <a:gd name="T44" fmla="*/ 13 w 50"/>
              <a:gd name="T45" fmla="*/ 39 h 51"/>
              <a:gd name="T46" fmla="*/ 9 w 50"/>
              <a:gd name="T47" fmla="*/ 42 h 51"/>
              <a:gd name="T48" fmla="*/ 12 w 50"/>
              <a:gd name="T49" fmla="*/ 37 h 51"/>
              <a:gd name="T50" fmla="*/ 9 w 50"/>
              <a:gd name="T51" fmla="*/ 33 h 51"/>
              <a:gd name="T52" fmla="*/ 13 w 50"/>
              <a:gd name="T53" fmla="*/ 36 h 51"/>
              <a:gd name="T54" fmla="*/ 12 w 50"/>
              <a:gd name="T55" fmla="*/ 9 h 51"/>
              <a:gd name="T56" fmla="*/ 13 w 50"/>
              <a:gd name="T57" fmla="*/ 8 h 51"/>
              <a:gd name="T58" fmla="*/ 14 w 50"/>
              <a:gd name="T59" fmla="*/ 13 h 51"/>
              <a:gd name="T60" fmla="*/ 19 w 50"/>
              <a:gd name="T61" fmla="*/ 14 h 51"/>
              <a:gd name="T62" fmla="*/ 14 w 50"/>
              <a:gd name="T63" fmla="*/ 15 h 51"/>
              <a:gd name="T64" fmla="*/ 13 w 50"/>
              <a:gd name="T65" fmla="*/ 20 h 51"/>
              <a:gd name="T66" fmla="*/ 12 w 50"/>
              <a:gd name="T67" fmla="*/ 15 h 51"/>
              <a:gd name="T68" fmla="*/ 7 w 50"/>
              <a:gd name="T69" fmla="*/ 14 h 51"/>
              <a:gd name="T70" fmla="*/ 12 w 50"/>
              <a:gd name="T71" fmla="*/ 13 h 51"/>
              <a:gd name="T72" fmla="*/ 41 w 50"/>
              <a:gd name="T73" fmla="*/ 38 h 51"/>
              <a:gd name="T74" fmla="*/ 43 w 50"/>
              <a:gd name="T75" fmla="*/ 39 h 51"/>
              <a:gd name="T76" fmla="*/ 31 w 50"/>
              <a:gd name="T77" fmla="*/ 41 h 51"/>
              <a:gd name="T78" fmla="*/ 31 w 50"/>
              <a:gd name="T79" fmla="*/ 38 h 51"/>
              <a:gd name="T80" fmla="*/ 41 w 50"/>
              <a:gd name="T81" fmla="*/ 34 h 51"/>
              <a:gd name="T82" fmla="*/ 43 w 50"/>
              <a:gd name="T83" fmla="*/ 35 h 51"/>
              <a:gd name="T84" fmla="*/ 31 w 50"/>
              <a:gd name="T85" fmla="*/ 36 h 51"/>
              <a:gd name="T86" fmla="*/ 31 w 50"/>
              <a:gd name="T87" fmla="*/ 34 h 51"/>
              <a:gd name="T88" fmla="*/ 41 w 50"/>
              <a:gd name="T89" fmla="*/ 13 h 51"/>
              <a:gd name="T90" fmla="*/ 43 w 50"/>
              <a:gd name="T91" fmla="*/ 14 h 51"/>
              <a:gd name="T92" fmla="*/ 31 w 50"/>
              <a:gd name="T93" fmla="*/ 15 h 51"/>
              <a:gd name="T94" fmla="*/ 31 w 50"/>
              <a:gd name="T95"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1">
                <a:moveTo>
                  <a:pt x="2" y="0"/>
                </a:moveTo>
                <a:cubicBezTo>
                  <a:pt x="2" y="0"/>
                  <a:pt x="2" y="0"/>
                  <a:pt x="2" y="0"/>
                </a:cubicBezTo>
                <a:cubicBezTo>
                  <a:pt x="48" y="0"/>
                  <a:pt x="48" y="0"/>
                  <a:pt x="48" y="0"/>
                </a:cubicBezTo>
                <a:cubicBezTo>
                  <a:pt x="49" y="0"/>
                  <a:pt x="50" y="1"/>
                  <a:pt x="50" y="2"/>
                </a:cubicBezTo>
                <a:cubicBezTo>
                  <a:pt x="50" y="2"/>
                  <a:pt x="50" y="2"/>
                  <a:pt x="50" y="2"/>
                </a:cubicBezTo>
                <a:cubicBezTo>
                  <a:pt x="50" y="49"/>
                  <a:pt x="50" y="49"/>
                  <a:pt x="50" y="49"/>
                </a:cubicBezTo>
                <a:cubicBezTo>
                  <a:pt x="50" y="50"/>
                  <a:pt x="49" y="51"/>
                  <a:pt x="48" y="51"/>
                </a:cubicBezTo>
                <a:cubicBezTo>
                  <a:pt x="48" y="51"/>
                  <a:pt x="48" y="51"/>
                  <a:pt x="48" y="51"/>
                </a:cubicBezTo>
                <a:cubicBezTo>
                  <a:pt x="2" y="51"/>
                  <a:pt x="2" y="51"/>
                  <a:pt x="2" y="51"/>
                </a:cubicBezTo>
                <a:cubicBezTo>
                  <a:pt x="0" y="51"/>
                  <a:pt x="0" y="50"/>
                  <a:pt x="0" y="49"/>
                </a:cubicBezTo>
                <a:cubicBezTo>
                  <a:pt x="0" y="49"/>
                  <a:pt x="0" y="49"/>
                  <a:pt x="0" y="49"/>
                </a:cubicBezTo>
                <a:cubicBezTo>
                  <a:pt x="0" y="2"/>
                  <a:pt x="0" y="2"/>
                  <a:pt x="0" y="2"/>
                </a:cubicBezTo>
                <a:cubicBezTo>
                  <a:pt x="0" y="1"/>
                  <a:pt x="0" y="0"/>
                  <a:pt x="2" y="0"/>
                </a:cubicBezTo>
                <a:close/>
                <a:moveTo>
                  <a:pt x="26" y="4"/>
                </a:moveTo>
                <a:cubicBezTo>
                  <a:pt x="26" y="4"/>
                  <a:pt x="26" y="4"/>
                  <a:pt x="26" y="4"/>
                </a:cubicBezTo>
                <a:cubicBezTo>
                  <a:pt x="26" y="24"/>
                  <a:pt x="26" y="24"/>
                  <a:pt x="26" y="24"/>
                </a:cubicBezTo>
                <a:cubicBezTo>
                  <a:pt x="46" y="24"/>
                  <a:pt x="46" y="24"/>
                  <a:pt x="46" y="24"/>
                </a:cubicBezTo>
                <a:cubicBezTo>
                  <a:pt x="46" y="4"/>
                  <a:pt x="46" y="4"/>
                  <a:pt x="46" y="4"/>
                </a:cubicBezTo>
                <a:cubicBezTo>
                  <a:pt x="26" y="4"/>
                  <a:pt x="26" y="4"/>
                  <a:pt x="26" y="4"/>
                </a:cubicBezTo>
                <a:close/>
                <a:moveTo>
                  <a:pt x="26" y="27"/>
                </a:moveTo>
                <a:cubicBezTo>
                  <a:pt x="26" y="27"/>
                  <a:pt x="26" y="27"/>
                  <a:pt x="26" y="27"/>
                </a:cubicBezTo>
                <a:cubicBezTo>
                  <a:pt x="26" y="47"/>
                  <a:pt x="26" y="47"/>
                  <a:pt x="26" y="47"/>
                </a:cubicBezTo>
                <a:cubicBezTo>
                  <a:pt x="46" y="47"/>
                  <a:pt x="46" y="47"/>
                  <a:pt x="46" y="47"/>
                </a:cubicBezTo>
                <a:cubicBezTo>
                  <a:pt x="46" y="27"/>
                  <a:pt x="46" y="27"/>
                  <a:pt x="46" y="27"/>
                </a:cubicBezTo>
                <a:cubicBezTo>
                  <a:pt x="26" y="27"/>
                  <a:pt x="26" y="27"/>
                  <a:pt x="26" y="27"/>
                </a:cubicBezTo>
                <a:close/>
                <a:moveTo>
                  <a:pt x="24" y="47"/>
                </a:moveTo>
                <a:cubicBezTo>
                  <a:pt x="24" y="47"/>
                  <a:pt x="24" y="47"/>
                  <a:pt x="24" y="47"/>
                </a:cubicBezTo>
                <a:cubicBezTo>
                  <a:pt x="24" y="27"/>
                  <a:pt x="24" y="27"/>
                  <a:pt x="24" y="27"/>
                </a:cubicBezTo>
                <a:cubicBezTo>
                  <a:pt x="4" y="27"/>
                  <a:pt x="4" y="27"/>
                  <a:pt x="4" y="27"/>
                </a:cubicBezTo>
                <a:cubicBezTo>
                  <a:pt x="4" y="47"/>
                  <a:pt x="4" y="47"/>
                  <a:pt x="4" y="47"/>
                </a:cubicBezTo>
                <a:cubicBezTo>
                  <a:pt x="24" y="47"/>
                  <a:pt x="24" y="47"/>
                  <a:pt x="24" y="47"/>
                </a:cubicBezTo>
                <a:close/>
                <a:moveTo>
                  <a:pt x="24" y="24"/>
                </a:moveTo>
                <a:cubicBezTo>
                  <a:pt x="24" y="24"/>
                  <a:pt x="24" y="24"/>
                  <a:pt x="24" y="24"/>
                </a:cubicBezTo>
                <a:cubicBezTo>
                  <a:pt x="24" y="4"/>
                  <a:pt x="24" y="4"/>
                  <a:pt x="24" y="4"/>
                </a:cubicBezTo>
                <a:cubicBezTo>
                  <a:pt x="4" y="4"/>
                  <a:pt x="4" y="4"/>
                  <a:pt x="4" y="4"/>
                </a:cubicBezTo>
                <a:cubicBezTo>
                  <a:pt x="4" y="24"/>
                  <a:pt x="4" y="24"/>
                  <a:pt x="4" y="24"/>
                </a:cubicBezTo>
                <a:cubicBezTo>
                  <a:pt x="24" y="24"/>
                  <a:pt x="24" y="24"/>
                  <a:pt x="24" y="24"/>
                </a:cubicBezTo>
                <a:close/>
                <a:moveTo>
                  <a:pt x="16" y="33"/>
                </a:moveTo>
                <a:cubicBezTo>
                  <a:pt x="16" y="33"/>
                  <a:pt x="16" y="33"/>
                  <a:pt x="16" y="33"/>
                </a:cubicBezTo>
                <a:cubicBezTo>
                  <a:pt x="16" y="32"/>
                  <a:pt x="17" y="32"/>
                  <a:pt x="18" y="33"/>
                </a:cubicBezTo>
                <a:cubicBezTo>
                  <a:pt x="18" y="33"/>
                  <a:pt x="18" y="34"/>
                  <a:pt x="18" y="34"/>
                </a:cubicBezTo>
                <a:cubicBezTo>
                  <a:pt x="15" y="37"/>
                  <a:pt x="15" y="37"/>
                  <a:pt x="15" y="37"/>
                </a:cubicBezTo>
                <a:cubicBezTo>
                  <a:pt x="18" y="40"/>
                  <a:pt x="18" y="40"/>
                  <a:pt x="18" y="40"/>
                </a:cubicBezTo>
                <a:cubicBezTo>
                  <a:pt x="18" y="40"/>
                  <a:pt x="18" y="41"/>
                  <a:pt x="18" y="42"/>
                </a:cubicBezTo>
                <a:cubicBezTo>
                  <a:pt x="17" y="42"/>
                  <a:pt x="16" y="42"/>
                  <a:pt x="16" y="42"/>
                </a:cubicBezTo>
                <a:cubicBezTo>
                  <a:pt x="13" y="39"/>
                  <a:pt x="13" y="39"/>
                  <a:pt x="13" y="39"/>
                </a:cubicBezTo>
                <a:cubicBezTo>
                  <a:pt x="10" y="42"/>
                  <a:pt x="10" y="42"/>
                  <a:pt x="10" y="42"/>
                </a:cubicBezTo>
                <a:cubicBezTo>
                  <a:pt x="10" y="42"/>
                  <a:pt x="9" y="42"/>
                  <a:pt x="9" y="42"/>
                </a:cubicBezTo>
                <a:cubicBezTo>
                  <a:pt x="8" y="41"/>
                  <a:pt x="8" y="40"/>
                  <a:pt x="9" y="40"/>
                </a:cubicBezTo>
                <a:cubicBezTo>
                  <a:pt x="12" y="37"/>
                  <a:pt x="12" y="37"/>
                  <a:pt x="12" y="37"/>
                </a:cubicBezTo>
                <a:cubicBezTo>
                  <a:pt x="9" y="34"/>
                  <a:pt x="9" y="34"/>
                  <a:pt x="9" y="34"/>
                </a:cubicBezTo>
                <a:cubicBezTo>
                  <a:pt x="8" y="34"/>
                  <a:pt x="8" y="33"/>
                  <a:pt x="9" y="33"/>
                </a:cubicBezTo>
                <a:cubicBezTo>
                  <a:pt x="9" y="32"/>
                  <a:pt x="10" y="32"/>
                  <a:pt x="10" y="33"/>
                </a:cubicBezTo>
                <a:cubicBezTo>
                  <a:pt x="13" y="36"/>
                  <a:pt x="13" y="36"/>
                  <a:pt x="13" y="36"/>
                </a:cubicBezTo>
                <a:cubicBezTo>
                  <a:pt x="16" y="33"/>
                  <a:pt x="16" y="33"/>
                  <a:pt x="16" y="33"/>
                </a:cubicBezTo>
                <a:close/>
                <a:moveTo>
                  <a:pt x="12" y="9"/>
                </a:moveTo>
                <a:cubicBezTo>
                  <a:pt x="12" y="9"/>
                  <a:pt x="12" y="9"/>
                  <a:pt x="12" y="9"/>
                </a:cubicBezTo>
                <a:cubicBezTo>
                  <a:pt x="12" y="8"/>
                  <a:pt x="13" y="8"/>
                  <a:pt x="13" y="8"/>
                </a:cubicBezTo>
                <a:cubicBezTo>
                  <a:pt x="14" y="8"/>
                  <a:pt x="14" y="8"/>
                  <a:pt x="14" y="9"/>
                </a:cubicBezTo>
                <a:cubicBezTo>
                  <a:pt x="14" y="13"/>
                  <a:pt x="14" y="13"/>
                  <a:pt x="14" y="13"/>
                </a:cubicBezTo>
                <a:cubicBezTo>
                  <a:pt x="18" y="13"/>
                  <a:pt x="18" y="13"/>
                  <a:pt x="18" y="13"/>
                </a:cubicBezTo>
                <a:cubicBezTo>
                  <a:pt x="19" y="13"/>
                  <a:pt x="19" y="13"/>
                  <a:pt x="19" y="14"/>
                </a:cubicBezTo>
                <a:cubicBezTo>
                  <a:pt x="19" y="15"/>
                  <a:pt x="19" y="15"/>
                  <a:pt x="18" y="15"/>
                </a:cubicBezTo>
                <a:cubicBezTo>
                  <a:pt x="14" y="15"/>
                  <a:pt x="14" y="15"/>
                  <a:pt x="14" y="15"/>
                </a:cubicBezTo>
                <a:cubicBezTo>
                  <a:pt x="14" y="19"/>
                  <a:pt x="14" y="19"/>
                  <a:pt x="14" y="19"/>
                </a:cubicBezTo>
                <a:cubicBezTo>
                  <a:pt x="14" y="20"/>
                  <a:pt x="14" y="20"/>
                  <a:pt x="13" y="20"/>
                </a:cubicBezTo>
                <a:cubicBezTo>
                  <a:pt x="13" y="20"/>
                  <a:pt x="12" y="20"/>
                  <a:pt x="12" y="19"/>
                </a:cubicBezTo>
                <a:cubicBezTo>
                  <a:pt x="12" y="15"/>
                  <a:pt x="12" y="15"/>
                  <a:pt x="12" y="15"/>
                </a:cubicBezTo>
                <a:cubicBezTo>
                  <a:pt x="8" y="15"/>
                  <a:pt x="8" y="15"/>
                  <a:pt x="8" y="15"/>
                </a:cubicBezTo>
                <a:cubicBezTo>
                  <a:pt x="7" y="15"/>
                  <a:pt x="7" y="15"/>
                  <a:pt x="7" y="14"/>
                </a:cubicBezTo>
                <a:cubicBezTo>
                  <a:pt x="7" y="13"/>
                  <a:pt x="7" y="13"/>
                  <a:pt x="8" y="13"/>
                </a:cubicBezTo>
                <a:cubicBezTo>
                  <a:pt x="12" y="13"/>
                  <a:pt x="12" y="13"/>
                  <a:pt x="12" y="13"/>
                </a:cubicBezTo>
                <a:cubicBezTo>
                  <a:pt x="12" y="9"/>
                  <a:pt x="12" y="9"/>
                  <a:pt x="12" y="9"/>
                </a:cubicBezTo>
                <a:close/>
                <a:moveTo>
                  <a:pt x="41" y="38"/>
                </a:moveTo>
                <a:cubicBezTo>
                  <a:pt x="41" y="38"/>
                  <a:pt x="41" y="38"/>
                  <a:pt x="41" y="38"/>
                </a:cubicBezTo>
                <a:cubicBezTo>
                  <a:pt x="42" y="38"/>
                  <a:pt x="43" y="39"/>
                  <a:pt x="43" y="39"/>
                </a:cubicBezTo>
                <a:cubicBezTo>
                  <a:pt x="43" y="40"/>
                  <a:pt x="42" y="41"/>
                  <a:pt x="41" y="41"/>
                </a:cubicBezTo>
                <a:cubicBezTo>
                  <a:pt x="33" y="41"/>
                  <a:pt x="40" y="41"/>
                  <a:pt x="31" y="41"/>
                </a:cubicBezTo>
                <a:cubicBezTo>
                  <a:pt x="31" y="41"/>
                  <a:pt x="30" y="40"/>
                  <a:pt x="30" y="39"/>
                </a:cubicBezTo>
                <a:cubicBezTo>
                  <a:pt x="30" y="39"/>
                  <a:pt x="31" y="38"/>
                  <a:pt x="31" y="38"/>
                </a:cubicBezTo>
                <a:cubicBezTo>
                  <a:pt x="40" y="38"/>
                  <a:pt x="33" y="38"/>
                  <a:pt x="41" y="38"/>
                </a:cubicBezTo>
                <a:close/>
                <a:moveTo>
                  <a:pt x="41" y="34"/>
                </a:moveTo>
                <a:cubicBezTo>
                  <a:pt x="41" y="34"/>
                  <a:pt x="41" y="34"/>
                  <a:pt x="41" y="34"/>
                </a:cubicBezTo>
                <a:cubicBezTo>
                  <a:pt x="42" y="34"/>
                  <a:pt x="43" y="34"/>
                  <a:pt x="43" y="35"/>
                </a:cubicBezTo>
                <a:cubicBezTo>
                  <a:pt x="43" y="35"/>
                  <a:pt x="42" y="36"/>
                  <a:pt x="41" y="36"/>
                </a:cubicBezTo>
                <a:cubicBezTo>
                  <a:pt x="33" y="36"/>
                  <a:pt x="40" y="36"/>
                  <a:pt x="31" y="36"/>
                </a:cubicBezTo>
                <a:cubicBezTo>
                  <a:pt x="31" y="36"/>
                  <a:pt x="30" y="35"/>
                  <a:pt x="30" y="35"/>
                </a:cubicBezTo>
                <a:cubicBezTo>
                  <a:pt x="30" y="34"/>
                  <a:pt x="31" y="34"/>
                  <a:pt x="31" y="34"/>
                </a:cubicBezTo>
                <a:cubicBezTo>
                  <a:pt x="40" y="34"/>
                  <a:pt x="33" y="34"/>
                  <a:pt x="41" y="34"/>
                </a:cubicBezTo>
                <a:close/>
                <a:moveTo>
                  <a:pt x="41" y="13"/>
                </a:moveTo>
                <a:cubicBezTo>
                  <a:pt x="41" y="13"/>
                  <a:pt x="41" y="13"/>
                  <a:pt x="41" y="13"/>
                </a:cubicBezTo>
                <a:cubicBezTo>
                  <a:pt x="42" y="13"/>
                  <a:pt x="43" y="13"/>
                  <a:pt x="43" y="14"/>
                </a:cubicBezTo>
                <a:cubicBezTo>
                  <a:pt x="43" y="15"/>
                  <a:pt x="42" y="15"/>
                  <a:pt x="41" y="15"/>
                </a:cubicBezTo>
                <a:cubicBezTo>
                  <a:pt x="33" y="15"/>
                  <a:pt x="40" y="15"/>
                  <a:pt x="31" y="15"/>
                </a:cubicBezTo>
                <a:cubicBezTo>
                  <a:pt x="31" y="15"/>
                  <a:pt x="30" y="15"/>
                  <a:pt x="30" y="14"/>
                </a:cubicBezTo>
                <a:cubicBezTo>
                  <a:pt x="30" y="13"/>
                  <a:pt x="31" y="13"/>
                  <a:pt x="31" y="13"/>
                </a:cubicBezTo>
                <a:cubicBezTo>
                  <a:pt x="40" y="13"/>
                  <a:pt x="33" y="13"/>
                  <a:pt x="41"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0" name="Freeform 168"/>
          <p:cNvSpPr>
            <a:spLocks noEditPoints="1"/>
          </p:cNvSpPr>
          <p:nvPr/>
        </p:nvSpPr>
        <p:spPr bwMode="auto">
          <a:xfrm>
            <a:off x="1543050" y="3792538"/>
            <a:ext cx="161925" cy="149225"/>
          </a:xfrm>
          <a:custGeom>
            <a:avLst/>
            <a:gdLst>
              <a:gd name="T0" fmla="*/ 31 w 51"/>
              <a:gd name="T1" fmla="*/ 1 h 47"/>
              <a:gd name="T2" fmla="*/ 36 w 51"/>
              <a:gd name="T3" fmla="*/ 3 h 47"/>
              <a:gd name="T4" fmla="*/ 50 w 51"/>
              <a:gd name="T5" fmla="*/ 18 h 47"/>
              <a:gd name="T6" fmla="*/ 51 w 51"/>
              <a:gd name="T7" fmla="*/ 43 h 47"/>
              <a:gd name="T8" fmla="*/ 14 w 51"/>
              <a:gd name="T9" fmla="*/ 47 h 47"/>
              <a:gd name="T10" fmla="*/ 10 w 51"/>
              <a:gd name="T11" fmla="*/ 38 h 47"/>
              <a:gd name="T12" fmla="*/ 1 w 51"/>
              <a:gd name="T13" fmla="*/ 20 h 47"/>
              <a:gd name="T14" fmla="*/ 2 w 51"/>
              <a:gd name="T15" fmla="*/ 17 h 47"/>
              <a:gd name="T16" fmla="*/ 14 w 51"/>
              <a:gd name="T17" fmla="*/ 20 h 47"/>
              <a:gd name="T18" fmla="*/ 14 w 51"/>
              <a:gd name="T19" fmla="*/ 20 h 47"/>
              <a:gd name="T20" fmla="*/ 14 w 51"/>
              <a:gd name="T21" fmla="*/ 21 h 47"/>
              <a:gd name="T22" fmla="*/ 14 w 51"/>
              <a:gd name="T23" fmla="*/ 21 h 47"/>
              <a:gd name="T24" fmla="*/ 14 w 51"/>
              <a:gd name="T25" fmla="*/ 21 h 47"/>
              <a:gd name="T26" fmla="*/ 14 w 51"/>
              <a:gd name="T27" fmla="*/ 21 h 47"/>
              <a:gd name="T28" fmla="*/ 14 w 51"/>
              <a:gd name="T29" fmla="*/ 43 h 47"/>
              <a:gd name="T30" fmla="*/ 47 w 51"/>
              <a:gd name="T31" fmla="*/ 43 h 47"/>
              <a:gd name="T32" fmla="*/ 43 w 51"/>
              <a:gd name="T33" fmla="*/ 20 h 47"/>
              <a:gd name="T34" fmla="*/ 16 w 51"/>
              <a:gd name="T35" fmla="*/ 26 h 47"/>
              <a:gd name="T36" fmla="*/ 25 w 51"/>
              <a:gd name="T37" fmla="*/ 27 h 47"/>
              <a:gd name="T38" fmla="*/ 24 w 51"/>
              <a:gd name="T39" fmla="*/ 36 h 47"/>
              <a:gd name="T40" fmla="*/ 15 w 51"/>
              <a:gd name="T41" fmla="*/ 35 h 47"/>
              <a:gd name="T42" fmla="*/ 23 w 51"/>
              <a:gd name="T43" fmla="*/ 29 h 47"/>
              <a:gd name="T44" fmla="*/ 18 w 51"/>
              <a:gd name="T45" fmla="*/ 34 h 47"/>
              <a:gd name="T46" fmla="*/ 15 w 51"/>
              <a:gd name="T47" fmla="*/ 39 h 47"/>
              <a:gd name="T48" fmla="*/ 18 w 51"/>
              <a:gd name="T49" fmla="*/ 39 h 47"/>
              <a:gd name="T50" fmla="*/ 15 w 51"/>
              <a:gd name="T51" fmla="*/ 42 h 47"/>
              <a:gd name="T52" fmla="*/ 26 w 51"/>
              <a:gd name="T53" fmla="*/ 39 h 47"/>
              <a:gd name="T54" fmla="*/ 29 w 51"/>
              <a:gd name="T55" fmla="*/ 42 h 47"/>
              <a:gd name="T56" fmla="*/ 26 w 51"/>
              <a:gd name="T57" fmla="*/ 39 h 47"/>
              <a:gd name="T58" fmla="*/ 38 w 51"/>
              <a:gd name="T59" fmla="*/ 38 h 47"/>
              <a:gd name="T60" fmla="*/ 38 w 51"/>
              <a:gd name="T61" fmla="*/ 43 h 47"/>
              <a:gd name="T62" fmla="*/ 18 w 51"/>
              <a:gd name="T63" fmla="*/ 39 h 47"/>
              <a:gd name="T64" fmla="*/ 21 w 51"/>
              <a:gd name="T65" fmla="*/ 39 h 47"/>
              <a:gd name="T66" fmla="*/ 18 w 51"/>
              <a:gd name="T67" fmla="*/ 42 h 47"/>
              <a:gd name="T68" fmla="*/ 29 w 51"/>
              <a:gd name="T69" fmla="*/ 39 h 47"/>
              <a:gd name="T70" fmla="*/ 32 w 51"/>
              <a:gd name="T71" fmla="*/ 42 h 47"/>
              <a:gd name="T72" fmla="*/ 29 w 51"/>
              <a:gd name="T73" fmla="*/ 39 h 47"/>
              <a:gd name="T74" fmla="*/ 42 w 51"/>
              <a:gd name="T75" fmla="*/ 38 h 47"/>
              <a:gd name="T76" fmla="*/ 42 w 51"/>
              <a:gd name="T77" fmla="*/ 43 h 47"/>
              <a:gd name="T78" fmla="*/ 22 w 51"/>
              <a:gd name="T79" fmla="*/ 39 h 47"/>
              <a:gd name="T80" fmla="*/ 24 w 51"/>
              <a:gd name="T81" fmla="*/ 39 h 47"/>
              <a:gd name="T82" fmla="*/ 22 w 51"/>
              <a:gd name="T83" fmla="*/ 42 h 47"/>
              <a:gd name="T84" fmla="*/ 33 w 51"/>
              <a:gd name="T85" fmla="*/ 39 h 47"/>
              <a:gd name="T86" fmla="*/ 35 w 51"/>
              <a:gd name="T87" fmla="*/ 42 h 47"/>
              <a:gd name="T88" fmla="*/ 33 w 51"/>
              <a:gd name="T89" fmla="*/ 39 h 47"/>
              <a:gd name="T90" fmla="*/ 45 w 51"/>
              <a:gd name="T91" fmla="*/ 38 h 47"/>
              <a:gd name="T92" fmla="*/ 45 w 51"/>
              <a:gd name="T93" fmla="*/ 43 h 47"/>
              <a:gd name="T94" fmla="*/ 33 w 51"/>
              <a:gd name="T95" fmla="*/ 4 h 47"/>
              <a:gd name="T96" fmla="*/ 33 w 51"/>
              <a:gd name="T97" fmla="*/ 4 h 47"/>
              <a:gd name="T98" fmla="*/ 33 w 51"/>
              <a:gd name="T99" fmla="*/ 4 h 47"/>
              <a:gd name="T100" fmla="*/ 4 w 51"/>
              <a:gd name="T101" fmla="*/ 21 h 47"/>
              <a:gd name="T102" fmla="*/ 4 w 51"/>
              <a:gd name="T103" fmla="*/ 21 h 47"/>
              <a:gd name="T104" fmla="*/ 14 w 51"/>
              <a:gd name="T105" fmla="*/ 17 h 47"/>
              <a:gd name="T106" fmla="*/ 33 w 51"/>
              <a:gd name="T107" fmla="*/ 4 h 47"/>
              <a:gd name="T108" fmla="*/ 4 w 51"/>
              <a:gd name="T109"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7">
                <a:moveTo>
                  <a:pt x="2" y="17"/>
                </a:moveTo>
                <a:cubicBezTo>
                  <a:pt x="31" y="1"/>
                  <a:pt x="31" y="1"/>
                  <a:pt x="31" y="1"/>
                </a:cubicBezTo>
                <a:cubicBezTo>
                  <a:pt x="31" y="1"/>
                  <a:pt x="31" y="1"/>
                  <a:pt x="31" y="1"/>
                </a:cubicBezTo>
                <a:cubicBezTo>
                  <a:pt x="32" y="0"/>
                  <a:pt x="33" y="0"/>
                  <a:pt x="34" y="1"/>
                </a:cubicBezTo>
                <a:cubicBezTo>
                  <a:pt x="35" y="1"/>
                  <a:pt x="36" y="2"/>
                  <a:pt x="36" y="2"/>
                </a:cubicBezTo>
                <a:cubicBezTo>
                  <a:pt x="36" y="2"/>
                  <a:pt x="36" y="3"/>
                  <a:pt x="36" y="3"/>
                </a:cubicBezTo>
                <a:cubicBezTo>
                  <a:pt x="44" y="17"/>
                  <a:pt x="44" y="17"/>
                  <a:pt x="44" y="17"/>
                </a:cubicBezTo>
                <a:cubicBezTo>
                  <a:pt x="47" y="17"/>
                  <a:pt x="47" y="17"/>
                  <a:pt x="47" y="17"/>
                </a:cubicBezTo>
                <a:cubicBezTo>
                  <a:pt x="48" y="17"/>
                  <a:pt x="49" y="17"/>
                  <a:pt x="50" y="18"/>
                </a:cubicBezTo>
                <a:cubicBezTo>
                  <a:pt x="50" y="18"/>
                  <a:pt x="50" y="18"/>
                  <a:pt x="50" y="18"/>
                </a:cubicBezTo>
                <a:cubicBezTo>
                  <a:pt x="50" y="19"/>
                  <a:pt x="51" y="20"/>
                  <a:pt x="51" y="21"/>
                </a:cubicBezTo>
                <a:cubicBezTo>
                  <a:pt x="51" y="43"/>
                  <a:pt x="51" y="43"/>
                  <a:pt x="51" y="43"/>
                </a:cubicBezTo>
                <a:cubicBezTo>
                  <a:pt x="51" y="44"/>
                  <a:pt x="50" y="45"/>
                  <a:pt x="50" y="46"/>
                </a:cubicBezTo>
                <a:cubicBezTo>
                  <a:pt x="49" y="47"/>
                  <a:pt x="48" y="47"/>
                  <a:pt x="47" y="47"/>
                </a:cubicBezTo>
                <a:cubicBezTo>
                  <a:pt x="14" y="47"/>
                  <a:pt x="14" y="47"/>
                  <a:pt x="14" y="47"/>
                </a:cubicBezTo>
                <a:cubicBezTo>
                  <a:pt x="13" y="47"/>
                  <a:pt x="12" y="47"/>
                  <a:pt x="11" y="46"/>
                </a:cubicBezTo>
                <a:cubicBezTo>
                  <a:pt x="10" y="45"/>
                  <a:pt x="10" y="44"/>
                  <a:pt x="10" y="43"/>
                </a:cubicBezTo>
                <a:cubicBezTo>
                  <a:pt x="10" y="38"/>
                  <a:pt x="10" y="38"/>
                  <a:pt x="10" y="38"/>
                </a:cubicBezTo>
                <a:cubicBezTo>
                  <a:pt x="1" y="23"/>
                  <a:pt x="1" y="23"/>
                  <a:pt x="1" y="23"/>
                </a:cubicBezTo>
                <a:cubicBezTo>
                  <a:pt x="0" y="22"/>
                  <a:pt x="0" y="21"/>
                  <a:pt x="1" y="20"/>
                </a:cubicBezTo>
                <a:cubicBezTo>
                  <a:pt x="1" y="20"/>
                  <a:pt x="1" y="20"/>
                  <a:pt x="1" y="20"/>
                </a:cubicBezTo>
                <a:cubicBezTo>
                  <a:pt x="1" y="20"/>
                  <a:pt x="1" y="20"/>
                  <a:pt x="1" y="20"/>
                </a:cubicBezTo>
                <a:cubicBezTo>
                  <a:pt x="1" y="19"/>
                  <a:pt x="1" y="18"/>
                  <a:pt x="2" y="17"/>
                </a:cubicBezTo>
                <a:cubicBezTo>
                  <a:pt x="2" y="17"/>
                  <a:pt x="2" y="17"/>
                  <a:pt x="2" y="17"/>
                </a:cubicBezTo>
                <a:close/>
                <a:moveTo>
                  <a:pt x="43" y="20"/>
                </a:moveTo>
                <a:cubicBezTo>
                  <a:pt x="43" y="20"/>
                  <a:pt x="43" y="20"/>
                  <a:pt x="43"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21"/>
                  <a:pt x="14" y="21"/>
                  <a:pt x="14" y="21"/>
                </a:cubicBezTo>
                <a:cubicBezTo>
                  <a:pt x="14" y="38"/>
                  <a:pt x="14" y="38"/>
                  <a:pt x="14" y="38"/>
                </a:cubicBezTo>
                <a:cubicBezTo>
                  <a:pt x="14" y="38"/>
                  <a:pt x="14" y="38"/>
                  <a:pt x="14" y="38"/>
                </a:cubicBezTo>
                <a:cubicBezTo>
                  <a:pt x="14" y="43"/>
                  <a:pt x="14" y="43"/>
                  <a:pt x="14" y="43"/>
                </a:cubicBezTo>
                <a:cubicBezTo>
                  <a:pt x="14" y="43"/>
                  <a:pt x="14" y="43"/>
                  <a:pt x="14" y="44"/>
                </a:cubicBezTo>
                <a:cubicBezTo>
                  <a:pt x="47" y="44"/>
                  <a:pt x="47" y="44"/>
                  <a:pt x="47" y="44"/>
                </a:cubicBezTo>
                <a:cubicBezTo>
                  <a:pt x="47" y="43"/>
                  <a:pt x="47" y="43"/>
                  <a:pt x="47" y="43"/>
                </a:cubicBezTo>
                <a:cubicBezTo>
                  <a:pt x="47" y="21"/>
                  <a:pt x="47" y="21"/>
                  <a:pt x="47" y="21"/>
                </a:cubicBezTo>
                <a:cubicBezTo>
                  <a:pt x="47" y="21"/>
                  <a:pt x="47" y="20"/>
                  <a:pt x="47" y="20"/>
                </a:cubicBezTo>
                <a:cubicBezTo>
                  <a:pt x="43" y="20"/>
                  <a:pt x="43" y="20"/>
                  <a:pt x="43" y="20"/>
                </a:cubicBezTo>
                <a:close/>
                <a:moveTo>
                  <a:pt x="16" y="26"/>
                </a:moveTo>
                <a:cubicBezTo>
                  <a:pt x="16" y="26"/>
                  <a:pt x="16" y="26"/>
                  <a:pt x="16" y="26"/>
                </a:cubicBezTo>
                <a:cubicBezTo>
                  <a:pt x="16" y="26"/>
                  <a:pt x="16" y="26"/>
                  <a:pt x="16" y="26"/>
                </a:cubicBezTo>
                <a:cubicBezTo>
                  <a:pt x="24" y="26"/>
                  <a:pt x="24" y="26"/>
                  <a:pt x="24" y="26"/>
                </a:cubicBezTo>
                <a:cubicBezTo>
                  <a:pt x="25" y="26"/>
                  <a:pt x="25" y="27"/>
                  <a:pt x="25" y="27"/>
                </a:cubicBezTo>
                <a:cubicBezTo>
                  <a:pt x="25" y="27"/>
                  <a:pt x="25" y="27"/>
                  <a:pt x="25" y="27"/>
                </a:cubicBezTo>
                <a:cubicBezTo>
                  <a:pt x="25" y="35"/>
                  <a:pt x="25" y="35"/>
                  <a:pt x="25" y="35"/>
                </a:cubicBezTo>
                <a:cubicBezTo>
                  <a:pt x="25" y="35"/>
                  <a:pt x="25" y="36"/>
                  <a:pt x="24" y="36"/>
                </a:cubicBezTo>
                <a:cubicBezTo>
                  <a:pt x="24" y="36"/>
                  <a:pt x="24" y="36"/>
                  <a:pt x="24" y="36"/>
                </a:cubicBezTo>
                <a:cubicBezTo>
                  <a:pt x="16" y="36"/>
                  <a:pt x="16" y="36"/>
                  <a:pt x="16" y="36"/>
                </a:cubicBezTo>
                <a:cubicBezTo>
                  <a:pt x="16" y="36"/>
                  <a:pt x="15" y="35"/>
                  <a:pt x="15" y="35"/>
                </a:cubicBezTo>
                <a:cubicBezTo>
                  <a:pt x="15" y="35"/>
                  <a:pt x="15" y="35"/>
                  <a:pt x="15" y="35"/>
                </a:cubicBezTo>
                <a:cubicBezTo>
                  <a:pt x="15" y="27"/>
                  <a:pt x="15" y="27"/>
                  <a:pt x="15" y="27"/>
                </a:cubicBezTo>
                <a:cubicBezTo>
                  <a:pt x="15" y="27"/>
                  <a:pt x="16" y="26"/>
                  <a:pt x="16" y="26"/>
                </a:cubicBezTo>
                <a:close/>
                <a:moveTo>
                  <a:pt x="23" y="29"/>
                </a:moveTo>
                <a:cubicBezTo>
                  <a:pt x="23" y="29"/>
                  <a:pt x="23" y="29"/>
                  <a:pt x="23" y="29"/>
                </a:cubicBezTo>
                <a:cubicBezTo>
                  <a:pt x="18" y="29"/>
                  <a:pt x="18" y="29"/>
                  <a:pt x="18" y="29"/>
                </a:cubicBezTo>
                <a:cubicBezTo>
                  <a:pt x="18" y="34"/>
                  <a:pt x="18" y="34"/>
                  <a:pt x="18" y="34"/>
                </a:cubicBezTo>
                <a:cubicBezTo>
                  <a:pt x="23" y="34"/>
                  <a:pt x="23" y="34"/>
                  <a:pt x="23" y="34"/>
                </a:cubicBezTo>
                <a:cubicBezTo>
                  <a:pt x="23" y="29"/>
                  <a:pt x="23" y="29"/>
                  <a:pt x="23" y="29"/>
                </a:cubicBezTo>
                <a:close/>
                <a:moveTo>
                  <a:pt x="15" y="39"/>
                </a:moveTo>
                <a:cubicBezTo>
                  <a:pt x="15" y="39"/>
                  <a:pt x="15" y="39"/>
                  <a:pt x="15" y="39"/>
                </a:cubicBezTo>
                <a:cubicBezTo>
                  <a:pt x="15" y="39"/>
                  <a:pt x="16" y="38"/>
                  <a:pt x="16" y="38"/>
                </a:cubicBezTo>
                <a:cubicBezTo>
                  <a:pt x="17" y="38"/>
                  <a:pt x="18" y="39"/>
                  <a:pt x="18" y="39"/>
                </a:cubicBezTo>
                <a:cubicBezTo>
                  <a:pt x="18" y="42"/>
                  <a:pt x="18" y="42"/>
                  <a:pt x="18" y="42"/>
                </a:cubicBezTo>
                <a:cubicBezTo>
                  <a:pt x="18" y="42"/>
                  <a:pt x="17" y="43"/>
                  <a:pt x="16" y="43"/>
                </a:cubicBezTo>
                <a:cubicBezTo>
                  <a:pt x="16" y="43"/>
                  <a:pt x="15" y="42"/>
                  <a:pt x="15" y="42"/>
                </a:cubicBezTo>
                <a:cubicBezTo>
                  <a:pt x="15" y="39"/>
                  <a:pt x="15" y="39"/>
                  <a:pt x="15" y="39"/>
                </a:cubicBezTo>
                <a:close/>
                <a:moveTo>
                  <a:pt x="26" y="39"/>
                </a:moveTo>
                <a:cubicBezTo>
                  <a:pt x="26" y="39"/>
                  <a:pt x="26" y="39"/>
                  <a:pt x="26" y="39"/>
                </a:cubicBezTo>
                <a:cubicBezTo>
                  <a:pt x="26" y="39"/>
                  <a:pt x="27" y="38"/>
                  <a:pt x="27" y="38"/>
                </a:cubicBezTo>
                <a:cubicBezTo>
                  <a:pt x="28" y="38"/>
                  <a:pt x="29" y="39"/>
                  <a:pt x="29" y="39"/>
                </a:cubicBezTo>
                <a:cubicBezTo>
                  <a:pt x="29" y="42"/>
                  <a:pt x="29" y="42"/>
                  <a:pt x="29" y="42"/>
                </a:cubicBezTo>
                <a:cubicBezTo>
                  <a:pt x="29" y="42"/>
                  <a:pt x="28" y="43"/>
                  <a:pt x="27" y="43"/>
                </a:cubicBezTo>
                <a:cubicBezTo>
                  <a:pt x="27" y="43"/>
                  <a:pt x="26" y="42"/>
                  <a:pt x="26" y="42"/>
                </a:cubicBezTo>
                <a:cubicBezTo>
                  <a:pt x="26" y="39"/>
                  <a:pt x="26" y="39"/>
                  <a:pt x="26" y="39"/>
                </a:cubicBezTo>
                <a:close/>
                <a:moveTo>
                  <a:pt x="37" y="39"/>
                </a:moveTo>
                <a:cubicBezTo>
                  <a:pt x="37" y="39"/>
                  <a:pt x="37" y="39"/>
                  <a:pt x="37" y="39"/>
                </a:cubicBezTo>
                <a:cubicBezTo>
                  <a:pt x="37" y="39"/>
                  <a:pt x="38" y="38"/>
                  <a:pt x="38" y="38"/>
                </a:cubicBezTo>
                <a:cubicBezTo>
                  <a:pt x="39" y="38"/>
                  <a:pt x="39" y="39"/>
                  <a:pt x="39" y="39"/>
                </a:cubicBezTo>
                <a:cubicBezTo>
                  <a:pt x="39" y="42"/>
                  <a:pt x="39" y="42"/>
                  <a:pt x="39" y="42"/>
                </a:cubicBezTo>
                <a:cubicBezTo>
                  <a:pt x="39" y="42"/>
                  <a:pt x="39" y="43"/>
                  <a:pt x="38" y="43"/>
                </a:cubicBezTo>
                <a:cubicBezTo>
                  <a:pt x="38" y="43"/>
                  <a:pt x="37" y="42"/>
                  <a:pt x="37" y="42"/>
                </a:cubicBezTo>
                <a:cubicBezTo>
                  <a:pt x="37" y="39"/>
                  <a:pt x="37" y="39"/>
                  <a:pt x="37" y="39"/>
                </a:cubicBezTo>
                <a:close/>
                <a:moveTo>
                  <a:pt x="18" y="39"/>
                </a:moveTo>
                <a:cubicBezTo>
                  <a:pt x="18" y="39"/>
                  <a:pt x="18" y="39"/>
                  <a:pt x="18" y="39"/>
                </a:cubicBezTo>
                <a:cubicBezTo>
                  <a:pt x="18" y="39"/>
                  <a:pt x="19" y="38"/>
                  <a:pt x="20" y="38"/>
                </a:cubicBezTo>
                <a:cubicBezTo>
                  <a:pt x="20" y="38"/>
                  <a:pt x="21" y="39"/>
                  <a:pt x="21" y="39"/>
                </a:cubicBezTo>
                <a:cubicBezTo>
                  <a:pt x="21" y="42"/>
                  <a:pt x="21" y="42"/>
                  <a:pt x="21" y="42"/>
                </a:cubicBezTo>
                <a:cubicBezTo>
                  <a:pt x="21" y="42"/>
                  <a:pt x="20" y="43"/>
                  <a:pt x="20" y="43"/>
                </a:cubicBezTo>
                <a:cubicBezTo>
                  <a:pt x="19" y="43"/>
                  <a:pt x="18" y="42"/>
                  <a:pt x="18" y="42"/>
                </a:cubicBezTo>
                <a:cubicBezTo>
                  <a:pt x="18" y="39"/>
                  <a:pt x="18" y="39"/>
                  <a:pt x="18" y="39"/>
                </a:cubicBezTo>
                <a:close/>
                <a:moveTo>
                  <a:pt x="29" y="39"/>
                </a:moveTo>
                <a:cubicBezTo>
                  <a:pt x="29" y="39"/>
                  <a:pt x="29" y="39"/>
                  <a:pt x="29" y="39"/>
                </a:cubicBezTo>
                <a:cubicBezTo>
                  <a:pt x="29" y="39"/>
                  <a:pt x="30" y="38"/>
                  <a:pt x="31" y="38"/>
                </a:cubicBezTo>
                <a:cubicBezTo>
                  <a:pt x="31" y="38"/>
                  <a:pt x="32" y="39"/>
                  <a:pt x="32" y="39"/>
                </a:cubicBezTo>
                <a:cubicBezTo>
                  <a:pt x="32" y="42"/>
                  <a:pt x="32" y="42"/>
                  <a:pt x="32" y="42"/>
                </a:cubicBezTo>
                <a:cubicBezTo>
                  <a:pt x="32" y="42"/>
                  <a:pt x="31" y="43"/>
                  <a:pt x="31" y="43"/>
                </a:cubicBezTo>
                <a:cubicBezTo>
                  <a:pt x="30" y="43"/>
                  <a:pt x="29" y="42"/>
                  <a:pt x="29" y="42"/>
                </a:cubicBezTo>
                <a:cubicBezTo>
                  <a:pt x="29" y="39"/>
                  <a:pt x="29" y="39"/>
                  <a:pt x="29" y="39"/>
                </a:cubicBezTo>
                <a:close/>
                <a:moveTo>
                  <a:pt x="40" y="39"/>
                </a:moveTo>
                <a:cubicBezTo>
                  <a:pt x="40" y="39"/>
                  <a:pt x="40" y="39"/>
                  <a:pt x="40" y="39"/>
                </a:cubicBezTo>
                <a:cubicBezTo>
                  <a:pt x="40" y="39"/>
                  <a:pt x="41" y="38"/>
                  <a:pt x="42" y="38"/>
                </a:cubicBezTo>
                <a:cubicBezTo>
                  <a:pt x="42" y="38"/>
                  <a:pt x="43" y="39"/>
                  <a:pt x="43" y="39"/>
                </a:cubicBezTo>
                <a:cubicBezTo>
                  <a:pt x="43" y="42"/>
                  <a:pt x="43" y="42"/>
                  <a:pt x="43" y="42"/>
                </a:cubicBezTo>
                <a:cubicBezTo>
                  <a:pt x="43" y="42"/>
                  <a:pt x="42" y="43"/>
                  <a:pt x="42" y="43"/>
                </a:cubicBezTo>
                <a:cubicBezTo>
                  <a:pt x="41" y="43"/>
                  <a:pt x="40" y="42"/>
                  <a:pt x="40" y="42"/>
                </a:cubicBezTo>
                <a:cubicBezTo>
                  <a:pt x="40" y="39"/>
                  <a:pt x="40" y="39"/>
                  <a:pt x="40" y="39"/>
                </a:cubicBezTo>
                <a:close/>
                <a:moveTo>
                  <a:pt x="22" y="39"/>
                </a:moveTo>
                <a:cubicBezTo>
                  <a:pt x="22" y="39"/>
                  <a:pt x="22" y="39"/>
                  <a:pt x="22" y="39"/>
                </a:cubicBezTo>
                <a:cubicBezTo>
                  <a:pt x="22" y="39"/>
                  <a:pt x="22" y="38"/>
                  <a:pt x="23" y="38"/>
                </a:cubicBezTo>
                <a:cubicBezTo>
                  <a:pt x="24" y="38"/>
                  <a:pt x="24" y="39"/>
                  <a:pt x="24" y="39"/>
                </a:cubicBezTo>
                <a:cubicBezTo>
                  <a:pt x="24" y="42"/>
                  <a:pt x="24" y="42"/>
                  <a:pt x="24" y="42"/>
                </a:cubicBezTo>
                <a:cubicBezTo>
                  <a:pt x="24" y="42"/>
                  <a:pt x="24" y="43"/>
                  <a:pt x="23" y="43"/>
                </a:cubicBezTo>
                <a:cubicBezTo>
                  <a:pt x="22" y="43"/>
                  <a:pt x="22" y="42"/>
                  <a:pt x="22" y="42"/>
                </a:cubicBezTo>
                <a:cubicBezTo>
                  <a:pt x="22" y="39"/>
                  <a:pt x="22" y="39"/>
                  <a:pt x="22" y="39"/>
                </a:cubicBezTo>
                <a:close/>
                <a:moveTo>
                  <a:pt x="33" y="39"/>
                </a:moveTo>
                <a:cubicBezTo>
                  <a:pt x="33" y="39"/>
                  <a:pt x="33" y="39"/>
                  <a:pt x="33" y="39"/>
                </a:cubicBezTo>
                <a:cubicBezTo>
                  <a:pt x="33" y="39"/>
                  <a:pt x="33" y="38"/>
                  <a:pt x="34" y="38"/>
                </a:cubicBezTo>
                <a:cubicBezTo>
                  <a:pt x="34" y="38"/>
                  <a:pt x="35" y="39"/>
                  <a:pt x="35" y="39"/>
                </a:cubicBezTo>
                <a:cubicBezTo>
                  <a:pt x="35" y="42"/>
                  <a:pt x="35" y="42"/>
                  <a:pt x="35" y="42"/>
                </a:cubicBezTo>
                <a:cubicBezTo>
                  <a:pt x="35" y="42"/>
                  <a:pt x="34" y="43"/>
                  <a:pt x="34" y="43"/>
                </a:cubicBezTo>
                <a:cubicBezTo>
                  <a:pt x="33" y="43"/>
                  <a:pt x="33" y="42"/>
                  <a:pt x="33" y="42"/>
                </a:cubicBezTo>
                <a:cubicBezTo>
                  <a:pt x="33" y="39"/>
                  <a:pt x="33" y="39"/>
                  <a:pt x="33" y="39"/>
                </a:cubicBezTo>
                <a:close/>
                <a:moveTo>
                  <a:pt x="44" y="39"/>
                </a:moveTo>
                <a:cubicBezTo>
                  <a:pt x="44" y="39"/>
                  <a:pt x="44" y="39"/>
                  <a:pt x="44" y="39"/>
                </a:cubicBezTo>
                <a:cubicBezTo>
                  <a:pt x="44" y="39"/>
                  <a:pt x="44" y="38"/>
                  <a:pt x="45" y="38"/>
                </a:cubicBezTo>
                <a:cubicBezTo>
                  <a:pt x="45" y="38"/>
                  <a:pt x="46" y="39"/>
                  <a:pt x="46" y="39"/>
                </a:cubicBezTo>
                <a:cubicBezTo>
                  <a:pt x="46" y="42"/>
                  <a:pt x="46" y="42"/>
                  <a:pt x="46" y="42"/>
                </a:cubicBezTo>
                <a:cubicBezTo>
                  <a:pt x="46" y="42"/>
                  <a:pt x="45" y="43"/>
                  <a:pt x="45" y="43"/>
                </a:cubicBezTo>
                <a:cubicBezTo>
                  <a:pt x="44" y="43"/>
                  <a:pt x="44" y="42"/>
                  <a:pt x="44" y="42"/>
                </a:cubicBezTo>
                <a:cubicBezTo>
                  <a:pt x="44" y="39"/>
                  <a:pt x="44" y="39"/>
                  <a:pt x="44" y="39"/>
                </a:cubicBezTo>
                <a:close/>
                <a:moveTo>
                  <a:pt x="33" y="4"/>
                </a:moveTo>
                <a:cubicBezTo>
                  <a:pt x="33" y="4"/>
                  <a:pt x="33" y="4"/>
                  <a:pt x="33" y="4"/>
                </a:cubicBezTo>
                <a:cubicBezTo>
                  <a:pt x="33" y="4"/>
                  <a:pt x="33" y="4"/>
                  <a:pt x="33" y="4"/>
                </a:cubicBezTo>
                <a:cubicBezTo>
                  <a:pt x="33" y="4"/>
                  <a:pt x="33" y="4"/>
                  <a:pt x="33" y="4"/>
                </a:cubicBezTo>
                <a:cubicBezTo>
                  <a:pt x="33" y="4"/>
                  <a:pt x="33" y="4"/>
                  <a:pt x="33" y="4"/>
                </a:cubicBezTo>
                <a:close/>
                <a:moveTo>
                  <a:pt x="33" y="4"/>
                </a:moveTo>
                <a:cubicBezTo>
                  <a:pt x="33" y="4"/>
                  <a:pt x="33" y="4"/>
                  <a:pt x="33" y="4"/>
                </a:cubicBezTo>
                <a:cubicBezTo>
                  <a:pt x="4" y="21"/>
                  <a:pt x="4" y="21"/>
                  <a:pt x="4" y="21"/>
                </a:cubicBezTo>
                <a:cubicBezTo>
                  <a:pt x="4" y="21"/>
                  <a:pt x="4" y="21"/>
                  <a:pt x="4" y="21"/>
                </a:cubicBezTo>
                <a:cubicBezTo>
                  <a:pt x="4" y="21"/>
                  <a:pt x="4" y="21"/>
                  <a:pt x="4" y="21"/>
                </a:cubicBezTo>
                <a:cubicBezTo>
                  <a:pt x="4" y="21"/>
                  <a:pt x="4" y="21"/>
                  <a:pt x="4" y="21"/>
                </a:cubicBezTo>
                <a:cubicBezTo>
                  <a:pt x="4" y="21"/>
                  <a:pt x="4" y="21"/>
                  <a:pt x="4" y="21"/>
                </a:cubicBezTo>
                <a:cubicBezTo>
                  <a:pt x="4" y="21"/>
                  <a:pt x="4" y="21"/>
                  <a:pt x="4" y="21"/>
                </a:cubicBezTo>
                <a:cubicBezTo>
                  <a:pt x="10" y="31"/>
                  <a:pt x="10" y="31"/>
                  <a:pt x="10" y="31"/>
                </a:cubicBezTo>
                <a:cubicBezTo>
                  <a:pt x="10" y="21"/>
                  <a:pt x="10" y="21"/>
                  <a:pt x="10" y="21"/>
                </a:cubicBezTo>
                <a:cubicBezTo>
                  <a:pt x="10" y="18"/>
                  <a:pt x="12" y="17"/>
                  <a:pt x="14" y="17"/>
                </a:cubicBezTo>
                <a:cubicBezTo>
                  <a:pt x="40" y="17"/>
                  <a:pt x="40" y="17"/>
                  <a:pt x="40" y="17"/>
                </a:cubicBezTo>
                <a:cubicBezTo>
                  <a:pt x="33" y="5"/>
                  <a:pt x="33" y="5"/>
                  <a:pt x="33" y="5"/>
                </a:cubicBezTo>
                <a:cubicBezTo>
                  <a:pt x="33" y="4"/>
                  <a:pt x="33" y="4"/>
                  <a:pt x="33" y="4"/>
                </a:cubicBezTo>
                <a:cubicBezTo>
                  <a:pt x="33" y="4"/>
                  <a:pt x="33" y="4"/>
                  <a:pt x="33" y="4"/>
                </a:cubicBezTo>
                <a:close/>
                <a:moveTo>
                  <a:pt x="4" y="21"/>
                </a:moveTo>
                <a:cubicBezTo>
                  <a:pt x="4" y="21"/>
                  <a:pt x="4" y="21"/>
                  <a:pt x="4" y="21"/>
                </a:cubicBezTo>
                <a:cubicBezTo>
                  <a:pt x="4" y="21"/>
                  <a:pt x="4" y="21"/>
                  <a:pt x="4"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1" name="Freeform 169"/>
          <p:cNvSpPr>
            <a:spLocks noEditPoints="1"/>
          </p:cNvSpPr>
          <p:nvPr/>
        </p:nvSpPr>
        <p:spPr bwMode="auto">
          <a:xfrm>
            <a:off x="2655888" y="3121025"/>
            <a:ext cx="158750" cy="136525"/>
          </a:xfrm>
          <a:custGeom>
            <a:avLst/>
            <a:gdLst>
              <a:gd name="T0" fmla="*/ 40 w 50"/>
              <a:gd name="T1" fmla="*/ 24 h 43"/>
              <a:gd name="T2" fmla="*/ 41 w 50"/>
              <a:gd name="T3" fmla="*/ 32 h 43"/>
              <a:gd name="T4" fmla="*/ 40 w 50"/>
              <a:gd name="T5" fmla="*/ 33 h 43"/>
              <a:gd name="T6" fmla="*/ 27 w 50"/>
              <a:gd name="T7" fmla="*/ 32 h 43"/>
              <a:gd name="T8" fmla="*/ 27 w 50"/>
              <a:gd name="T9" fmla="*/ 25 h 43"/>
              <a:gd name="T10" fmla="*/ 30 w 50"/>
              <a:gd name="T11" fmla="*/ 25 h 43"/>
              <a:gd name="T12" fmla="*/ 39 w 50"/>
              <a:gd name="T13" fmla="*/ 31 h 43"/>
              <a:gd name="T14" fmla="*/ 44 w 50"/>
              <a:gd name="T15" fmla="*/ 24 h 43"/>
              <a:gd name="T16" fmla="*/ 45 w 50"/>
              <a:gd name="T17" fmla="*/ 23 h 43"/>
              <a:gd name="T18" fmla="*/ 46 w 50"/>
              <a:gd name="T19" fmla="*/ 42 h 43"/>
              <a:gd name="T20" fmla="*/ 45 w 50"/>
              <a:gd name="T21" fmla="*/ 43 h 43"/>
              <a:gd name="T22" fmla="*/ 4 w 50"/>
              <a:gd name="T23" fmla="*/ 42 h 43"/>
              <a:gd name="T24" fmla="*/ 4 w 50"/>
              <a:gd name="T25" fmla="*/ 24 h 43"/>
              <a:gd name="T26" fmla="*/ 7 w 50"/>
              <a:gd name="T27" fmla="*/ 24 h 43"/>
              <a:gd name="T28" fmla="*/ 44 w 50"/>
              <a:gd name="T29" fmla="*/ 41 h 43"/>
              <a:gd name="T30" fmla="*/ 7 w 50"/>
              <a:gd name="T31" fmla="*/ 5 h 43"/>
              <a:gd name="T32" fmla="*/ 6 w 50"/>
              <a:gd name="T33" fmla="*/ 6 h 43"/>
              <a:gd name="T34" fmla="*/ 4 w 50"/>
              <a:gd name="T35" fmla="*/ 1 h 43"/>
              <a:gd name="T36" fmla="*/ 6 w 50"/>
              <a:gd name="T37" fmla="*/ 0 h 43"/>
              <a:gd name="T38" fmla="*/ 46 w 50"/>
              <a:gd name="T39" fmla="*/ 1 h 43"/>
              <a:gd name="T40" fmla="*/ 46 w 50"/>
              <a:gd name="T41" fmla="*/ 5 h 43"/>
              <a:gd name="T42" fmla="*/ 44 w 50"/>
              <a:gd name="T43" fmla="*/ 5 h 43"/>
              <a:gd name="T44" fmla="*/ 7 w 50"/>
              <a:gd name="T45" fmla="*/ 2 h 43"/>
              <a:gd name="T46" fmla="*/ 0 w 50"/>
              <a:gd name="T47" fmla="*/ 7 h 43"/>
              <a:gd name="T48" fmla="*/ 2 w 50"/>
              <a:gd name="T49" fmla="*/ 5 h 43"/>
              <a:gd name="T50" fmla="*/ 4 w 50"/>
              <a:gd name="T51" fmla="*/ 19 h 43"/>
              <a:gd name="T52" fmla="*/ 0 w 50"/>
              <a:gd name="T53" fmla="*/ 19 h 43"/>
              <a:gd name="T54" fmla="*/ 7 w 50"/>
              <a:gd name="T55" fmla="*/ 7 h 43"/>
              <a:gd name="T56" fmla="*/ 9 w 50"/>
              <a:gd name="T57" fmla="*/ 5 h 43"/>
              <a:gd name="T58" fmla="*/ 11 w 50"/>
              <a:gd name="T59" fmla="*/ 19 h 43"/>
              <a:gd name="T60" fmla="*/ 7 w 50"/>
              <a:gd name="T61" fmla="*/ 19 h 43"/>
              <a:gd name="T62" fmla="*/ 14 w 50"/>
              <a:gd name="T63" fmla="*/ 7 h 43"/>
              <a:gd name="T64" fmla="*/ 15 w 50"/>
              <a:gd name="T65" fmla="*/ 5 h 43"/>
              <a:gd name="T66" fmla="*/ 17 w 50"/>
              <a:gd name="T67" fmla="*/ 19 h 43"/>
              <a:gd name="T68" fmla="*/ 14 w 50"/>
              <a:gd name="T69" fmla="*/ 19 h 43"/>
              <a:gd name="T70" fmla="*/ 20 w 50"/>
              <a:gd name="T71" fmla="*/ 7 h 43"/>
              <a:gd name="T72" fmla="*/ 22 w 50"/>
              <a:gd name="T73" fmla="*/ 5 h 43"/>
              <a:gd name="T74" fmla="*/ 24 w 50"/>
              <a:gd name="T75" fmla="*/ 19 h 43"/>
              <a:gd name="T76" fmla="*/ 20 w 50"/>
              <a:gd name="T77" fmla="*/ 19 h 43"/>
              <a:gd name="T78" fmla="*/ 27 w 50"/>
              <a:gd name="T79" fmla="*/ 7 h 43"/>
              <a:gd name="T80" fmla="*/ 29 w 50"/>
              <a:gd name="T81" fmla="*/ 5 h 43"/>
              <a:gd name="T82" fmla="*/ 31 w 50"/>
              <a:gd name="T83" fmla="*/ 19 h 43"/>
              <a:gd name="T84" fmla="*/ 27 w 50"/>
              <a:gd name="T85" fmla="*/ 19 h 43"/>
              <a:gd name="T86" fmla="*/ 33 w 50"/>
              <a:gd name="T87" fmla="*/ 7 h 43"/>
              <a:gd name="T88" fmla="*/ 35 w 50"/>
              <a:gd name="T89" fmla="*/ 5 h 43"/>
              <a:gd name="T90" fmla="*/ 37 w 50"/>
              <a:gd name="T91" fmla="*/ 19 h 43"/>
              <a:gd name="T92" fmla="*/ 33 w 50"/>
              <a:gd name="T93" fmla="*/ 19 h 43"/>
              <a:gd name="T94" fmla="*/ 40 w 50"/>
              <a:gd name="T95" fmla="*/ 7 h 43"/>
              <a:gd name="T96" fmla="*/ 42 w 50"/>
              <a:gd name="T97" fmla="*/ 5 h 43"/>
              <a:gd name="T98" fmla="*/ 44 w 50"/>
              <a:gd name="T99" fmla="*/ 19 h 43"/>
              <a:gd name="T100" fmla="*/ 40 w 50"/>
              <a:gd name="T101" fmla="*/ 19 h 43"/>
              <a:gd name="T102" fmla="*/ 47 w 50"/>
              <a:gd name="T103" fmla="*/ 7 h 43"/>
              <a:gd name="T104" fmla="*/ 49 w 50"/>
              <a:gd name="T105" fmla="*/ 5 h 43"/>
              <a:gd name="T106" fmla="*/ 50 w 50"/>
              <a:gd name="T107" fmla="*/ 19 h 43"/>
              <a:gd name="T108" fmla="*/ 47 w 50"/>
              <a:gd name="T109" fmla="*/ 19 h 43"/>
              <a:gd name="T110" fmla="*/ 21 w 50"/>
              <a:gd name="T111" fmla="*/ 25 h 43"/>
              <a:gd name="T112" fmla="*/ 22 w 50"/>
              <a:gd name="T113" fmla="*/ 24 h 43"/>
              <a:gd name="T114" fmla="*/ 23 w 50"/>
              <a:gd name="T115" fmla="*/ 38 h 43"/>
              <a:gd name="T116" fmla="*/ 22 w 50"/>
              <a:gd name="T117" fmla="*/ 39 h 43"/>
              <a:gd name="T118" fmla="*/ 10 w 50"/>
              <a:gd name="T119" fmla="*/ 38 h 43"/>
              <a:gd name="T120" fmla="*/ 10 w 50"/>
              <a:gd name="T121" fmla="*/ 25 h 43"/>
              <a:gd name="T122" fmla="*/ 12 w 50"/>
              <a:gd name="T123" fmla="*/ 25 h 43"/>
              <a:gd name="T124" fmla="*/ 21 w 50"/>
              <a:gd name="T125" fmla="*/ 3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43">
                <a:moveTo>
                  <a:pt x="39" y="25"/>
                </a:moveTo>
                <a:cubicBezTo>
                  <a:pt x="39" y="24"/>
                  <a:pt x="40" y="24"/>
                  <a:pt x="40" y="24"/>
                </a:cubicBezTo>
                <a:cubicBezTo>
                  <a:pt x="41" y="24"/>
                  <a:pt x="41" y="24"/>
                  <a:pt x="41" y="25"/>
                </a:cubicBezTo>
                <a:cubicBezTo>
                  <a:pt x="41" y="32"/>
                  <a:pt x="41" y="32"/>
                  <a:pt x="41" y="32"/>
                </a:cubicBezTo>
                <a:cubicBezTo>
                  <a:pt x="41" y="33"/>
                  <a:pt x="41" y="33"/>
                  <a:pt x="40" y="33"/>
                </a:cubicBezTo>
                <a:cubicBezTo>
                  <a:pt x="40" y="33"/>
                  <a:pt x="40" y="33"/>
                  <a:pt x="40" y="33"/>
                </a:cubicBezTo>
                <a:cubicBezTo>
                  <a:pt x="29" y="33"/>
                  <a:pt x="29" y="33"/>
                  <a:pt x="29" y="33"/>
                </a:cubicBezTo>
                <a:cubicBezTo>
                  <a:pt x="28" y="33"/>
                  <a:pt x="27" y="33"/>
                  <a:pt x="27" y="32"/>
                </a:cubicBezTo>
                <a:cubicBezTo>
                  <a:pt x="27" y="32"/>
                  <a:pt x="27" y="32"/>
                  <a:pt x="27" y="32"/>
                </a:cubicBezTo>
                <a:cubicBezTo>
                  <a:pt x="27" y="25"/>
                  <a:pt x="27" y="25"/>
                  <a:pt x="27" y="25"/>
                </a:cubicBezTo>
                <a:cubicBezTo>
                  <a:pt x="27" y="24"/>
                  <a:pt x="28" y="24"/>
                  <a:pt x="29" y="24"/>
                </a:cubicBezTo>
                <a:cubicBezTo>
                  <a:pt x="29" y="24"/>
                  <a:pt x="30" y="24"/>
                  <a:pt x="30" y="25"/>
                </a:cubicBezTo>
                <a:cubicBezTo>
                  <a:pt x="30" y="31"/>
                  <a:pt x="30" y="31"/>
                  <a:pt x="30" y="31"/>
                </a:cubicBezTo>
                <a:cubicBezTo>
                  <a:pt x="39" y="31"/>
                  <a:pt x="39" y="31"/>
                  <a:pt x="39" y="31"/>
                </a:cubicBezTo>
                <a:cubicBezTo>
                  <a:pt x="39" y="25"/>
                  <a:pt x="39" y="25"/>
                  <a:pt x="39" y="25"/>
                </a:cubicBezTo>
                <a:close/>
                <a:moveTo>
                  <a:pt x="44" y="24"/>
                </a:moveTo>
                <a:cubicBezTo>
                  <a:pt x="44" y="24"/>
                  <a:pt x="44" y="24"/>
                  <a:pt x="44" y="24"/>
                </a:cubicBezTo>
                <a:cubicBezTo>
                  <a:pt x="44" y="23"/>
                  <a:pt x="45" y="23"/>
                  <a:pt x="45" y="23"/>
                </a:cubicBezTo>
                <a:cubicBezTo>
                  <a:pt x="46" y="23"/>
                  <a:pt x="46" y="23"/>
                  <a:pt x="46" y="24"/>
                </a:cubicBezTo>
                <a:cubicBezTo>
                  <a:pt x="46" y="42"/>
                  <a:pt x="46" y="42"/>
                  <a:pt x="46" y="42"/>
                </a:cubicBezTo>
                <a:cubicBezTo>
                  <a:pt x="46" y="43"/>
                  <a:pt x="46" y="43"/>
                  <a:pt x="45" y="43"/>
                </a:cubicBezTo>
                <a:cubicBezTo>
                  <a:pt x="45" y="43"/>
                  <a:pt x="45" y="43"/>
                  <a:pt x="45" y="43"/>
                </a:cubicBezTo>
                <a:cubicBezTo>
                  <a:pt x="6" y="43"/>
                  <a:pt x="6" y="43"/>
                  <a:pt x="6" y="43"/>
                </a:cubicBezTo>
                <a:cubicBezTo>
                  <a:pt x="5" y="43"/>
                  <a:pt x="4" y="43"/>
                  <a:pt x="4" y="42"/>
                </a:cubicBezTo>
                <a:cubicBezTo>
                  <a:pt x="4" y="42"/>
                  <a:pt x="4" y="42"/>
                  <a:pt x="4" y="42"/>
                </a:cubicBezTo>
                <a:cubicBezTo>
                  <a:pt x="4" y="24"/>
                  <a:pt x="4" y="24"/>
                  <a:pt x="4" y="24"/>
                </a:cubicBezTo>
                <a:cubicBezTo>
                  <a:pt x="4" y="23"/>
                  <a:pt x="5" y="23"/>
                  <a:pt x="6" y="23"/>
                </a:cubicBezTo>
                <a:cubicBezTo>
                  <a:pt x="6" y="23"/>
                  <a:pt x="7" y="23"/>
                  <a:pt x="7" y="24"/>
                </a:cubicBezTo>
                <a:cubicBezTo>
                  <a:pt x="7" y="41"/>
                  <a:pt x="7" y="41"/>
                  <a:pt x="7" y="41"/>
                </a:cubicBezTo>
                <a:cubicBezTo>
                  <a:pt x="44" y="41"/>
                  <a:pt x="44" y="41"/>
                  <a:pt x="44" y="41"/>
                </a:cubicBezTo>
                <a:cubicBezTo>
                  <a:pt x="44" y="24"/>
                  <a:pt x="44" y="24"/>
                  <a:pt x="44" y="24"/>
                </a:cubicBezTo>
                <a:close/>
                <a:moveTo>
                  <a:pt x="7" y="5"/>
                </a:moveTo>
                <a:cubicBezTo>
                  <a:pt x="7" y="5"/>
                  <a:pt x="7" y="5"/>
                  <a:pt x="7" y="5"/>
                </a:cubicBezTo>
                <a:cubicBezTo>
                  <a:pt x="7" y="5"/>
                  <a:pt x="6" y="6"/>
                  <a:pt x="6" y="6"/>
                </a:cubicBezTo>
                <a:cubicBezTo>
                  <a:pt x="5" y="6"/>
                  <a:pt x="4" y="5"/>
                  <a:pt x="4" y="5"/>
                </a:cubicBezTo>
                <a:cubicBezTo>
                  <a:pt x="4" y="1"/>
                  <a:pt x="4" y="1"/>
                  <a:pt x="4" y="1"/>
                </a:cubicBezTo>
                <a:cubicBezTo>
                  <a:pt x="4" y="0"/>
                  <a:pt x="5" y="0"/>
                  <a:pt x="6" y="0"/>
                </a:cubicBezTo>
                <a:cubicBezTo>
                  <a:pt x="6" y="0"/>
                  <a:pt x="6" y="0"/>
                  <a:pt x="6" y="0"/>
                </a:cubicBezTo>
                <a:cubicBezTo>
                  <a:pt x="45" y="0"/>
                  <a:pt x="45" y="0"/>
                  <a:pt x="45" y="0"/>
                </a:cubicBezTo>
                <a:cubicBezTo>
                  <a:pt x="46" y="0"/>
                  <a:pt x="46" y="0"/>
                  <a:pt x="46" y="1"/>
                </a:cubicBezTo>
                <a:cubicBezTo>
                  <a:pt x="46" y="1"/>
                  <a:pt x="46" y="1"/>
                  <a:pt x="46" y="1"/>
                </a:cubicBezTo>
                <a:cubicBezTo>
                  <a:pt x="46" y="5"/>
                  <a:pt x="46" y="5"/>
                  <a:pt x="46" y="5"/>
                </a:cubicBezTo>
                <a:cubicBezTo>
                  <a:pt x="46" y="5"/>
                  <a:pt x="46" y="6"/>
                  <a:pt x="45" y="6"/>
                </a:cubicBezTo>
                <a:cubicBezTo>
                  <a:pt x="45" y="6"/>
                  <a:pt x="44" y="5"/>
                  <a:pt x="44" y="5"/>
                </a:cubicBezTo>
                <a:cubicBezTo>
                  <a:pt x="44" y="2"/>
                  <a:pt x="44" y="2"/>
                  <a:pt x="44" y="2"/>
                </a:cubicBezTo>
                <a:cubicBezTo>
                  <a:pt x="7" y="2"/>
                  <a:pt x="7" y="2"/>
                  <a:pt x="7" y="2"/>
                </a:cubicBezTo>
                <a:cubicBezTo>
                  <a:pt x="7" y="5"/>
                  <a:pt x="7" y="5"/>
                  <a:pt x="7" y="5"/>
                </a:cubicBezTo>
                <a:close/>
                <a:moveTo>
                  <a:pt x="0" y="7"/>
                </a:moveTo>
                <a:cubicBezTo>
                  <a:pt x="0" y="7"/>
                  <a:pt x="0" y="7"/>
                  <a:pt x="0" y="7"/>
                </a:cubicBezTo>
                <a:cubicBezTo>
                  <a:pt x="0" y="6"/>
                  <a:pt x="1" y="5"/>
                  <a:pt x="2" y="5"/>
                </a:cubicBezTo>
                <a:cubicBezTo>
                  <a:pt x="3" y="5"/>
                  <a:pt x="4" y="6"/>
                  <a:pt x="4" y="7"/>
                </a:cubicBezTo>
                <a:cubicBezTo>
                  <a:pt x="4" y="19"/>
                  <a:pt x="4" y="19"/>
                  <a:pt x="4" y="19"/>
                </a:cubicBezTo>
                <a:cubicBezTo>
                  <a:pt x="4" y="20"/>
                  <a:pt x="3" y="21"/>
                  <a:pt x="2" y="21"/>
                </a:cubicBezTo>
                <a:cubicBezTo>
                  <a:pt x="1" y="21"/>
                  <a:pt x="0" y="20"/>
                  <a:pt x="0" y="19"/>
                </a:cubicBezTo>
                <a:cubicBezTo>
                  <a:pt x="0" y="7"/>
                  <a:pt x="0" y="7"/>
                  <a:pt x="0" y="7"/>
                </a:cubicBezTo>
                <a:close/>
                <a:moveTo>
                  <a:pt x="7" y="7"/>
                </a:moveTo>
                <a:cubicBezTo>
                  <a:pt x="7" y="7"/>
                  <a:pt x="7" y="7"/>
                  <a:pt x="7" y="7"/>
                </a:cubicBezTo>
                <a:cubicBezTo>
                  <a:pt x="7" y="6"/>
                  <a:pt x="8" y="5"/>
                  <a:pt x="9" y="5"/>
                </a:cubicBezTo>
                <a:cubicBezTo>
                  <a:pt x="10" y="5"/>
                  <a:pt x="11" y="6"/>
                  <a:pt x="11" y="7"/>
                </a:cubicBezTo>
                <a:cubicBezTo>
                  <a:pt x="11" y="19"/>
                  <a:pt x="11" y="19"/>
                  <a:pt x="11" y="19"/>
                </a:cubicBezTo>
                <a:cubicBezTo>
                  <a:pt x="11" y="20"/>
                  <a:pt x="10" y="21"/>
                  <a:pt x="9" y="21"/>
                </a:cubicBezTo>
                <a:cubicBezTo>
                  <a:pt x="8" y="21"/>
                  <a:pt x="7" y="20"/>
                  <a:pt x="7" y="19"/>
                </a:cubicBezTo>
                <a:cubicBezTo>
                  <a:pt x="7" y="7"/>
                  <a:pt x="7" y="7"/>
                  <a:pt x="7" y="7"/>
                </a:cubicBezTo>
                <a:close/>
                <a:moveTo>
                  <a:pt x="14" y="7"/>
                </a:moveTo>
                <a:cubicBezTo>
                  <a:pt x="14" y="7"/>
                  <a:pt x="14" y="7"/>
                  <a:pt x="14" y="7"/>
                </a:cubicBezTo>
                <a:cubicBezTo>
                  <a:pt x="14" y="6"/>
                  <a:pt x="14" y="5"/>
                  <a:pt x="15" y="5"/>
                </a:cubicBezTo>
                <a:cubicBezTo>
                  <a:pt x="17" y="5"/>
                  <a:pt x="17" y="6"/>
                  <a:pt x="17" y="7"/>
                </a:cubicBezTo>
                <a:cubicBezTo>
                  <a:pt x="17" y="19"/>
                  <a:pt x="17" y="19"/>
                  <a:pt x="17" y="19"/>
                </a:cubicBezTo>
                <a:cubicBezTo>
                  <a:pt x="17" y="20"/>
                  <a:pt x="17" y="21"/>
                  <a:pt x="15" y="21"/>
                </a:cubicBezTo>
                <a:cubicBezTo>
                  <a:pt x="14" y="21"/>
                  <a:pt x="14" y="20"/>
                  <a:pt x="14" y="19"/>
                </a:cubicBezTo>
                <a:cubicBezTo>
                  <a:pt x="14" y="7"/>
                  <a:pt x="14" y="7"/>
                  <a:pt x="14" y="7"/>
                </a:cubicBezTo>
                <a:close/>
                <a:moveTo>
                  <a:pt x="20" y="7"/>
                </a:moveTo>
                <a:cubicBezTo>
                  <a:pt x="20" y="7"/>
                  <a:pt x="20" y="7"/>
                  <a:pt x="20" y="7"/>
                </a:cubicBezTo>
                <a:cubicBezTo>
                  <a:pt x="20" y="6"/>
                  <a:pt x="21" y="5"/>
                  <a:pt x="22" y="5"/>
                </a:cubicBezTo>
                <a:cubicBezTo>
                  <a:pt x="23" y="5"/>
                  <a:pt x="24" y="6"/>
                  <a:pt x="24" y="7"/>
                </a:cubicBezTo>
                <a:cubicBezTo>
                  <a:pt x="24" y="19"/>
                  <a:pt x="24" y="19"/>
                  <a:pt x="24" y="19"/>
                </a:cubicBezTo>
                <a:cubicBezTo>
                  <a:pt x="24" y="20"/>
                  <a:pt x="23" y="21"/>
                  <a:pt x="22" y="21"/>
                </a:cubicBezTo>
                <a:cubicBezTo>
                  <a:pt x="21" y="21"/>
                  <a:pt x="20" y="20"/>
                  <a:pt x="20" y="19"/>
                </a:cubicBezTo>
                <a:cubicBezTo>
                  <a:pt x="20" y="7"/>
                  <a:pt x="20" y="7"/>
                  <a:pt x="20" y="7"/>
                </a:cubicBezTo>
                <a:close/>
                <a:moveTo>
                  <a:pt x="27" y="7"/>
                </a:moveTo>
                <a:cubicBezTo>
                  <a:pt x="27" y="7"/>
                  <a:pt x="27" y="7"/>
                  <a:pt x="27" y="7"/>
                </a:cubicBezTo>
                <a:cubicBezTo>
                  <a:pt x="27" y="6"/>
                  <a:pt x="28" y="5"/>
                  <a:pt x="29" y="5"/>
                </a:cubicBezTo>
                <a:cubicBezTo>
                  <a:pt x="30" y="5"/>
                  <a:pt x="31" y="6"/>
                  <a:pt x="31" y="7"/>
                </a:cubicBezTo>
                <a:cubicBezTo>
                  <a:pt x="31" y="19"/>
                  <a:pt x="31" y="19"/>
                  <a:pt x="31" y="19"/>
                </a:cubicBezTo>
                <a:cubicBezTo>
                  <a:pt x="31" y="20"/>
                  <a:pt x="30" y="21"/>
                  <a:pt x="29" y="21"/>
                </a:cubicBezTo>
                <a:cubicBezTo>
                  <a:pt x="28" y="21"/>
                  <a:pt x="27" y="20"/>
                  <a:pt x="27" y="19"/>
                </a:cubicBezTo>
                <a:cubicBezTo>
                  <a:pt x="27" y="7"/>
                  <a:pt x="27" y="7"/>
                  <a:pt x="27" y="7"/>
                </a:cubicBezTo>
                <a:close/>
                <a:moveTo>
                  <a:pt x="33" y="7"/>
                </a:moveTo>
                <a:cubicBezTo>
                  <a:pt x="33" y="7"/>
                  <a:pt x="33" y="7"/>
                  <a:pt x="33" y="7"/>
                </a:cubicBezTo>
                <a:cubicBezTo>
                  <a:pt x="33" y="6"/>
                  <a:pt x="34" y="5"/>
                  <a:pt x="35" y="5"/>
                </a:cubicBezTo>
                <a:cubicBezTo>
                  <a:pt x="36" y="5"/>
                  <a:pt x="37" y="6"/>
                  <a:pt x="37" y="7"/>
                </a:cubicBezTo>
                <a:cubicBezTo>
                  <a:pt x="37" y="19"/>
                  <a:pt x="37" y="19"/>
                  <a:pt x="37" y="19"/>
                </a:cubicBezTo>
                <a:cubicBezTo>
                  <a:pt x="37" y="20"/>
                  <a:pt x="36" y="21"/>
                  <a:pt x="35" y="21"/>
                </a:cubicBezTo>
                <a:cubicBezTo>
                  <a:pt x="34" y="21"/>
                  <a:pt x="33" y="20"/>
                  <a:pt x="33" y="19"/>
                </a:cubicBezTo>
                <a:cubicBezTo>
                  <a:pt x="33" y="7"/>
                  <a:pt x="33" y="7"/>
                  <a:pt x="33" y="7"/>
                </a:cubicBezTo>
                <a:close/>
                <a:moveTo>
                  <a:pt x="40" y="7"/>
                </a:moveTo>
                <a:cubicBezTo>
                  <a:pt x="40" y="7"/>
                  <a:pt x="40" y="7"/>
                  <a:pt x="40" y="7"/>
                </a:cubicBezTo>
                <a:cubicBezTo>
                  <a:pt x="40" y="6"/>
                  <a:pt x="41" y="5"/>
                  <a:pt x="42" y="5"/>
                </a:cubicBezTo>
                <a:cubicBezTo>
                  <a:pt x="43" y="5"/>
                  <a:pt x="44" y="6"/>
                  <a:pt x="44" y="7"/>
                </a:cubicBezTo>
                <a:cubicBezTo>
                  <a:pt x="44" y="19"/>
                  <a:pt x="44" y="19"/>
                  <a:pt x="44" y="19"/>
                </a:cubicBezTo>
                <a:cubicBezTo>
                  <a:pt x="44" y="20"/>
                  <a:pt x="43" y="21"/>
                  <a:pt x="42" y="21"/>
                </a:cubicBezTo>
                <a:cubicBezTo>
                  <a:pt x="41" y="21"/>
                  <a:pt x="40" y="20"/>
                  <a:pt x="40" y="19"/>
                </a:cubicBezTo>
                <a:cubicBezTo>
                  <a:pt x="40" y="7"/>
                  <a:pt x="40" y="7"/>
                  <a:pt x="40" y="7"/>
                </a:cubicBezTo>
                <a:close/>
                <a:moveTo>
                  <a:pt x="47" y="7"/>
                </a:moveTo>
                <a:cubicBezTo>
                  <a:pt x="47" y="7"/>
                  <a:pt x="47" y="7"/>
                  <a:pt x="47" y="7"/>
                </a:cubicBezTo>
                <a:cubicBezTo>
                  <a:pt x="47" y="6"/>
                  <a:pt x="48" y="5"/>
                  <a:pt x="49" y="5"/>
                </a:cubicBezTo>
                <a:cubicBezTo>
                  <a:pt x="50" y="5"/>
                  <a:pt x="50" y="6"/>
                  <a:pt x="50" y="7"/>
                </a:cubicBezTo>
                <a:cubicBezTo>
                  <a:pt x="50" y="19"/>
                  <a:pt x="50" y="19"/>
                  <a:pt x="50" y="19"/>
                </a:cubicBezTo>
                <a:cubicBezTo>
                  <a:pt x="50" y="20"/>
                  <a:pt x="50" y="21"/>
                  <a:pt x="49" y="21"/>
                </a:cubicBezTo>
                <a:cubicBezTo>
                  <a:pt x="48" y="21"/>
                  <a:pt x="47" y="20"/>
                  <a:pt x="47" y="19"/>
                </a:cubicBezTo>
                <a:cubicBezTo>
                  <a:pt x="47" y="7"/>
                  <a:pt x="47" y="7"/>
                  <a:pt x="47" y="7"/>
                </a:cubicBezTo>
                <a:close/>
                <a:moveTo>
                  <a:pt x="21" y="25"/>
                </a:moveTo>
                <a:cubicBezTo>
                  <a:pt x="21" y="25"/>
                  <a:pt x="21" y="25"/>
                  <a:pt x="21" y="25"/>
                </a:cubicBezTo>
                <a:cubicBezTo>
                  <a:pt x="21" y="24"/>
                  <a:pt x="22" y="24"/>
                  <a:pt x="22" y="24"/>
                </a:cubicBezTo>
                <a:cubicBezTo>
                  <a:pt x="23" y="24"/>
                  <a:pt x="23" y="24"/>
                  <a:pt x="23" y="25"/>
                </a:cubicBezTo>
                <a:cubicBezTo>
                  <a:pt x="23" y="38"/>
                  <a:pt x="23" y="38"/>
                  <a:pt x="23" y="38"/>
                </a:cubicBezTo>
                <a:cubicBezTo>
                  <a:pt x="23" y="39"/>
                  <a:pt x="23" y="39"/>
                  <a:pt x="22" y="39"/>
                </a:cubicBezTo>
                <a:cubicBezTo>
                  <a:pt x="22" y="39"/>
                  <a:pt x="22" y="39"/>
                  <a:pt x="22" y="39"/>
                </a:cubicBezTo>
                <a:cubicBezTo>
                  <a:pt x="11" y="39"/>
                  <a:pt x="11" y="39"/>
                  <a:pt x="11" y="39"/>
                </a:cubicBezTo>
                <a:cubicBezTo>
                  <a:pt x="10" y="39"/>
                  <a:pt x="10" y="39"/>
                  <a:pt x="10" y="38"/>
                </a:cubicBezTo>
                <a:cubicBezTo>
                  <a:pt x="10" y="38"/>
                  <a:pt x="10" y="38"/>
                  <a:pt x="10" y="38"/>
                </a:cubicBezTo>
                <a:cubicBezTo>
                  <a:pt x="10" y="25"/>
                  <a:pt x="10" y="25"/>
                  <a:pt x="10" y="25"/>
                </a:cubicBezTo>
                <a:cubicBezTo>
                  <a:pt x="10" y="24"/>
                  <a:pt x="10" y="24"/>
                  <a:pt x="11" y="24"/>
                </a:cubicBezTo>
                <a:cubicBezTo>
                  <a:pt x="11" y="24"/>
                  <a:pt x="12" y="24"/>
                  <a:pt x="12" y="25"/>
                </a:cubicBezTo>
                <a:cubicBezTo>
                  <a:pt x="12" y="37"/>
                  <a:pt x="12" y="37"/>
                  <a:pt x="12" y="37"/>
                </a:cubicBezTo>
                <a:cubicBezTo>
                  <a:pt x="21" y="37"/>
                  <a:pt x="21" y="37"/>
                  <a:pt x="21" y="37"/>
                </a:cubicBezTo>
                <a:cubicBezTo>
                  <a:pt x="21" y="25"/>
                  <a:pt x="21" y="25"/>
                  <a:pt x="21"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2" name="Freeform 170"/>
          <p:cNvSpPr>
            <a:spLocks noEditPoints="1"/>
          </p:cNvSpPr>
          <p:nvPr/>
        </p:nvSpPr>
        <p:spPr bwMode="auto">
          <a:xfrm>
            <a:off x="708025" y="3133725"/>
            <a:ext cx="160338" cy="111125"/>
          </a:xfrm>
          <a:custGeom>
            <a:avLst/>
            <a:gdLst>
              <a:gd name="T0" fmla="*/ 39 w 50"/>
              <a:gd name="T1" fmla="*/ 18 h 35"/>
              <a:gd name="T2" fmla="*/ 35 w 50"/>
              <a:gd name="T3" fmla="*/ 21 h 35"/>
              <a:gd name="T4" fmla="*/ 39 w 50"/>
              <a:gd name="T5" fmla="*/ 23 h 35"/>
              <a:gd name="T6" fmla="*/ 32 w 50"/>
              <a:gd name="T7" fmla="*/ 22 h 35"/>
              <a:gd name="T8" fmla="*/ 34 w 50"/>
              <a:gd name="T9" fmla="*/ 12 h 35"/>
              <a:gd name="T10" fmla="*/ 39 w 50"/>
              <a:gd name="T11" fmla="*/ 14 h 35"/>
              <a:gd name="T12" fmla="*/ 2 w 50"/>
              <a:gd name="T13" fmla="*/ 0 h 35"/>
              <a:gd name="T14" fmla="*/ 39 w 50"/>
              <a:gd name="T15" fmla="*/ 0 h 35"/>
              <a:gd name="T16" fmla="*/ 50 w 50"/>
              <a:gd name="T17" fmla="*/ 19 h 35"/>
              <a:gd name="T18" fmla="*/ 2 w 50"/>
              <a:gd name="T19" fmla="*/ 35 h 35"/>
              <a:gd name="T20" fmla="*/ 0 w 50"/>
              <a:gd name="T21" fmla="*/ 18 h 35"/>
              <a:gd name="T22" fmla="*/ 3 w 50"/>
              <a:gd name="T23" fmla="*/ 4 h 35"/>
              <a:gd name="T24" fmla="*/ 3 w 50"/>
              <a:gd name="T25" fmla="*/ 31 h 35"/>
              <a:gd name="T26" fmla="*/ 38 w 50"/>
              <a:gd name="T27" fmla="*/ 4 h 35"/>
              <a:gd name="T28" fmla="*/ 16 w 50"/>
              <a:gd name="T29" fmla="*/ 23 h 35"/>
              <a:gd name="T30" fmla="*/ 17 w 50"/>
              <a:gd name="T31" fmla="*/ 13 h 35"/>
              <a:gd name="T32" fmla="*/ 22 w 50"/>
              <a:gd name="T33" fmla="*/ 23 h 35"/>
              <a:gd name="T34" fmla="*/ 17 w 50"/>
              <a:gd name="T35" fmla="*/ 21 h 35"/>
              <a:gd name="T36" fmla="*/ 18 w 50"/>
              <a:gd name="T37" fmla="*/ 16 h 35"/>
              <a:gd name="T38" fmla="*/ 18 w 50"/>
              <a:gd name="T39" fmla="*/ 16 h 35"/>
              <a:gd name="T40" fmla="*/ 12 w 50"/>
              <a:gd name="T41" fmla="*/ 15 h 35"/>
              <a:gd name="T42" fmla="*/ 11 w 50"/>
              <a:gd name="T43" fmla="*/ 14 h 35"/>
              <a:gd name="T44" fmla="*/ 8 w 50"/>
              <a:gd name="T45" fmla="*/ 14 h 35"/>
              <a:gd name="T46" fmla="*/ 8 w 50"/>
              <a:gd name="T47" fmla="*/ 14 h 35"/>
              <a:gd name="T48" fmla="*/ 8 w 50"/>
              <a:gd name="T49" fmla="*/ 16 h 35"/>
              <a:gd name="T50" fmla="*/ 8 w 50"/>
              <a:gd name="T51" fmla="*/ 16 h 35"/>
              <a:gd name="T52" fmla="*/ 11 w 50"/>
              <a:gd name="T53" fmla="*/ 16 h 35"/>
              <a:gd name="T54" fmla="*/ 13 w 50"/>
              <a:gd name="T55" fmla="*/ 19 h 35"/>
              <a:gd name="T56" fmla="*/ 13 w 50"/>
              <a:gd name="T57" fmla="*/ 21 h 35"/>
              <a:gd name="T58" fmla="*/ 9 w 50"/>
              <a:gd name="T59" fmla="*/ 23 h 35"/>
              <a:gd name="T60" fmla="*/ 5 w 50"/>
              <a:gd name="T61" fmla="*/ 21 h 35"/>
              <a:gd name="T62" fmla="*/ 8 w 50"/>
              <a:gd name="T63" fmla="*/ 21 h 35"/>
              <a:gd name="T64" fmla="*/ 11 w 50"/>
              <a:gd name="T65" fmla="*/ 21 h 35"/>
              <a:gd name="T66" fmla="*/ 11 w 50"/>
              <a:gd name="T67" fmla="*/ 20 h 35"/>
              <a:gd name="T68" fmla="*/ 11 w 50"/>
              <a:gd name="T69" fmla="*/ 19 h 35"/>
              <a:gd name="T70" fmla="*/ 8 w 50"/>
              <a:gd name="T71" fmla="*/ 19 h 35"/>
              <a:gd name="T72" fmla="*/ 5 w 50"/>
              <a:gd name="T73" fmla="*/ 16 h 35"/>
              <a:gd name="T74" fmla="*/ 5 w 50"/>
              <a:gd name="T75" fmla="*/ 15 h 35"/>
              <a:gd name="T76" fmla="*/ 6 w 50"/>
              <a:gd name="T77" fmla="*/ 13 h 35"/>
              <a:gd name="T78" fmla="*/ 9 w 50"/>
              <a:gd name="T79" fmla="*/ 12 h 35"/>
              <a:gd name="T80" fmla="*/ 13 w 50"/>
              <a:gd name="T81" fmla="*/ 13 h 35"/>
              <a:gd name="T82" fmla="*/ 31 w 50"/>
              <a:gd name="T83" fmla="*/ 21 h 35"/>
              <a:gd name="T84" fmla="*/ 25 w 50"/>
              <a:gd name="T85" fmla="*/ 23 h 35"/>
              <a:gd name="T86" fmla="*/ 24 w 50"/>
              <a:gd name="T87" fmla="*/ 13 h 35"/>
              <a:gd name="T88" fmla="*/ 26 w 50"/>
              <a:gd name="T89"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35">
                <a:moveTo>
                  <a:pt x="35" y="16"/>
                </a:moveTo>
                <a:cubicBezTo>
                  <a:pt x="38" y="16"/>
                  <a:pt x="38" y="16"/>
                  <a:pt x="38" y="16"/>
                </a:cubicBezTo>
                <a:cubicBezTo>
                  <a:pt x="38" y="16"/>
                  <a:pt x="39" y="17"/>
                  <a:pt x="39" y="18"/>
                </a:cubicBezTo>
                <a:cubicBezTo>
                  <a:pt x="39" y="18"/>
                  <a:pt x="38" y="19"/>
                  <a:pt x="38" y="19"/>
                </a:cubicBezTo>
                <a:cubicBezTo>
                  <a:pt x="35" y="19"/>
                  <a:pt x="35" y="19"/>
                  <a:pt x="35" y="19"/>
                </a:cubicBezTo>
                <a:cubicBezTo>
                  <a:pt x="35" y="21"/>
                  <a:pt x="35" y="21"/>
                  <a:pt x="35" y="21"/>
                </a:cubicBezTo>
                <a:cubicBezTo>
                  <a:pt x="39" y="21"/>
                  <a:pt x="39" y="21"/>
                  <a:pt x="39" y="21"/>
                </a:cubicBezTo>
                <a:cubicBezTo>
                  <a:pt x="40" y="21"/>
                  <a:pt x="40" y="22"/>
                  <a:pt x="40" y="22"/>
                </a:cubicBezTo>
                <a:cubicBezTo>
                  <a:pt x="40" y="23"/>
                  <a:pt x="40" y="23"/>
                  <a:pt x="39" y="23"/>
                </a:cubicBezTo>
                <a:cubicBezTo>
                  <a:pt x="34" y="23"/>
                  <a:pt x="34" y="23"/>
                  <a:pt x="34" y="23"/>
                </a:cubicBezTo>
                <a:cubicBezTo>
                  <a:pt x="33" y="23"/>
                  <a:pt x="32" y="23"/>
                  <a:pt x="32" y="22"/>
                </a:cubicBezTo>
                <a:cubicBezTo>
                  <a:pt x="32" y="22"/>
                  <a:pt x="32" y="22"/>
                  <a:pt x="32" y="22"/>
                </a:cubicBezTo>
                <a:cubicBezTo>
                  <a:pt x="32" y="13"/>
                  <a:pt x="32" y="13"/>
                  <a:pt x="32" y="13"/>
                </a:cubicBezTo>
                <a:cubicBezTo>
                  <a:pt x="32" y="12"/>
                  <a:pt x="33" y="12"/>
                  <a:pt x="34" y="12"/>
                </a:cubicBezTo>
                <a:cubicBezTo>
                  <a:pt x="34" y="12"/>
                  <a:pt x="34" y="12"/>
                  <a:pt x="34" y="12"/>
                </a:cubicBezTo>
                <a:cubicBezTo>
                  <a:pt x="39" y="12"/>
                  <a:pt x="39" y="12"/>
                  <a:pt x="39" y="12"/>
                </a:cubicBezTo>
                <a:cubicBezTo>
                  <a:pt x="40" y="12"/>
                  <a:pt x="40" y="12"/>
                  <a:pt x="40" y="13"/>
                </a:cubicBezTo>
                <a:cubicBezTo>
                  <a:pt x="40" y="14"/>
                  <a:pt x="40" y="14"/>
                  <a:pt x="39" y="14"/>
                </a:cubicBezTo>
                <a:cubicBezTo>
                  <a:pt x="35" y="14"/>
                  <a:pt x="35" y="14"/>
                  <a:pt x="35" y="14"/>
                </a:cubicBezTo>
                <a:cubicBezTo>
                  <a:pt x="35" y="16"/>
                  <a:pt x="35" y="16"/>
                  <a:pt x="35" y="16"/>
                </a:cubicBezTo>
                <a:close/>
                <a:moveTo>
                  <a:pt x="2" y="0"/>
                </a:moveTo>
                <a:cubicBezTo>
                  <a:pt x="2" y="0"/>
                  <a:pt x="2" y="0"/>
                  <a:pt x="2" y="0"/>
                </a:cubicBezTo>
                <a:cubicBezTo>
                  <a:pt x="2" y="0"/>
                  <a:pt x="2" y="0"/>
                  <a:pt x="2" y="0"/>
                </a:cubicBezTo>
                <a:cubicBezTo>
                  <a:pt x="39" y="0"/>
                  <a:pt x="39" y="0"/>
                  <a:pt x="39" y="0"/>
                </a:cubicBezTo>
                <a:cubicBezTo>
                  <a:pt x="40" y="0"/>
                  <a:pt x="41" y="0"/>
                  <a:pt x="41" y="1"/>
                </a:cubicBezTo>
                <a:cubicBezTo>
                  <a:pt x="50" y="17"/>
                  <a:pt x="50" y="17"/>
                  <a:pt x="50" y="17"/>
                </a:cubicBezTo>
                <a:cubicBezTo>
                  <a:pt x="50" y="17"/>
                  <a:pt x="50" y="18"/>
                  <a:pt x="50" y="19"/>
                </a:cubicBezTo>
                <a:cubicBezTo>
                  <a:pt x="41" y="34"/>
                  <a:pt x="41" y="34"/>
                  <a:pt x="41" y="34"/>
                </a:cubicBezTo>
                <a:cubicBezTo>
                  <a:pt x="40" y="35"/>
                  <a:pt x="40" y="35"/>
                  <a:pt x="39" y="35"/>
                </a:cubicBezTo>
                <a:cubicBezTo>
                  <a:pt x="2" y="35"/>
                  <a:pt x="2" y="35"/>
                  <a:pt x="2" y="35"/>
                </a:cubicBezTo>
                <a:cubicBezTo>
                  <a:pt x="1" y="35"/>
                  <a:pt x="0" y="34"/>
                  <a:pt x="0" y="33"/>
                </a:cubicBezTo>
                <a:cubicBezTo>
                  <a:pt x="0" y="33"/>
                  <a:pt x="0" y="33"/>
                  <a:pt x="0" y="33"/>
                </a:cubicBezTo>
                <a:cubicBezTo>
                  <a:pt x="0" y="18"/>
                  <a:pt x="0" y="18"/>
                  <a:pt x="0" y="18"/>
                </a:cubicBezTo>
                <a:cubicBezTo>
                  <a:pt x="0" y="2"/>
                  <a:pt x="0" y="2"/>
                  <a:pt x="0" y="2"/>
                </a:cubicBezTo>
                <a:cubicBezTo>
                  <a:pt x="0" y="1"/>
                  <a:pt x="1" y="0"/>
                  <a:pt x="2" y="0"/>
                </a:cubicBezTo>
                <a:close/>
                <a:moveTo>
                  <a:pt x="3" y="4"/>
                </a:moveTo>
                <a:cubicBezTo>
                  <a:pt x="3" y="4"/>
                  <a:pt x="3" y="4"/>
                  <a:pt x="3" y="4"/>
                </a:cubicBezTo>
                <a:cubicBezTo>
                  <a:pt x="3" y="18"/>
                  <a:pt x="3" y="18"/>
                  <a:pt x="3" y="18"/>
                </a:cubicBezTo>
                <a:cubicBezTo>
                  <a:pt x="3" y="31"/>
                  <a:pt x="3" y="31"/>
                  <a:pt x="3" y="31"/>
                </a:cubicBezTo>
                <a:cubicBezTo>
                  <a:pt x="38" y="31"/>
                  <a:pt x="38" y="31"/>
                  <a:pt x="38" y="31"/>
                </a:cubicBezTo>
                <a:cubicBezTo>
                  <a:pt x="46" y="18"/>
                  <a:pt x="46" y="18"/>
                  <a:pt x="46" y="18"/>
                </a:cubicBezTo>
                <a:cubicBezTo>
                  <a:pt x="38" y="4"/>
                  <a:pt x="38" y="4"/>
                  <a:pt x="38" y="4"/>
                </a:cubicBezTo>
                <a:cubicBezTo>
                  <a:pt x="3" y="4"/>
                  <a:pt x="3" y="4"/>
                  <a:pt x="3" y="4"/>
                </a:cubicBezTo>
                <a:close/>
                <a:moveTo>
                  <a:pt x="16" y="23"/>
                </a:moveTo>
                <a:cubicBezTo>
                  <a:pt x="16" y="23"/>
                  <a:pt x="16" y="23"/>
                  <a:pt x="16" y="23"/>
                </a:cubicBezTo>
                <a:cubicBezTo>
                  <a:pt x="16" y="23"/>
                  <a:pt x="15" y="23"/>
                  <a:pt x="15" y="23"/>
                </a:cubicBezTo>
                <a:cubicBezTo>
                  <a:pt x="14" y="23"/>
                  <a:pt x="14" y="22"/>
                  <a:pt x="14" y="22"/>
                </a:cubicBezTo>
                <a:cubicBezTo>
                  <a:pt x="17" y="13"/>
                  <a:pt x="17" y="13"/>
                  <a:pt x="17" y="13"/>
                </a:cubicBezTo>
                <a:cubicBezTo>
                  <a:pt x="18" y="12"/>
                  <a:pt x="19" y="12"/>
                  <a:pt x="19" y="13"/>
                </a:cubicBezTo>
                <a:cubicBezTo>
                  <a:pt x="23" y="22"/>
                  <a:pt x="23" y="22"/>
                  <a:pt x="23" y="22"/>
                </a:cubicBezTo>
                <a:cubicBezTo>
                  <a:pt x="23" y="22"/>
                  <a:pt x="23" y="23"/>
                  <a:pt x="22" y="23"/>
                </a:cubicBezTo>
                <a:cubicBezTo>
                  <a:pt x="21" y="23"/>
                  <a:pt x="21" y="23"/>
                  <a:pt x="21" y="23"/>
                </a:cubicBezTo>
                <a:cubicBezTo>
                  <a:pt x="20" y="21"/>
                  <a:pt x="20" y="21"/>
                  <a:pt x="20" y="21"/>
                </a:cubicBezTo>
                <a:cubicBezTo>
                  <a:pt x="17" y="21"/>
                  <a:pt x="17" y="21"/>
                  <a:pt x="17" y="21"/>
                </a:cubicBezTo>
                <a:cubicBezTo>
                  <a:pt x="16" y="23"/>
                  <a:pt x="16" y="23"/>
                  <a:pt x="16" y="23"/>
                </a:cubicBezTo>
                <a:close/>
                <a:moveTo>
                  <a:pt x="18" y="16"/>
                </a:moveTo>
                <a:cubicBezTo>
                  <a:pt x="18" y="16"/>
                  <a:pt x="18" y="16"/>
                  <a:pt x="18" y="16"/>
                </a:cubicBezTo>
                <a:cubicBezTo>
                  <a:pt x="18" y="19"/>
                  <a:pt x="18" y="19"/>
                  <a:pt x="18" y="19"/>
                </a:cubicBezTo>
                <a:cubicBezTo>
                  <a:pt x="19" y="19"/>
                  <a:pt x="19" y="19"/>
                  <a:pt x="19" y="19"/>
                </a:cubicBezTo>
                <a:cubicBezTo>
                  <a:pt x="18" y="16"/>
                  <a:pt x="18" y="16"/>
                  <a:pt x="18" y="16"/>
                </a:cubicBezTo>
                <a:close/>
                <a:moveTo>
                  <a:pt x="13" y="14"/>
                </a:moveTo>
                <a:cubicBezTo>
                  <a:pt x="13" y="14"/>
                  <a:pt x="13" y="14"/>
                  <a:pt x="13" y="14"/>
                </a:cubicBezTo>
                <a:cubicBezTo>
                  <a:pt x="13" y="15"/>
                  <a:pt x="13" y="15"/>
                  <a:pt x="12" y="15"/>
                </a:cubicBezTo>
                <a:cubicBezTo>
                  <a:pt x="12" y="15"/>
                  <a:pt x="11" y="15"/>
                  <a:pt x="11" y="14"/>
                </a:cubicBezTo>
                <a:cubicBezTo>
                  <a:pt x="11" y="14"/>
                  <a:pt x="11" y="14"/>
                  <a:pt x="11" y="14"/>
                </a:cubicBezTo>
                <a:cubicBezTo>
                  <a:pt x="11" y="14"/>
                  <a:pt x="11" y="14"/>
                  <a:pt x="11" y="14"/>
                </a:cubicBezTo>
                <a:cubicBezTo>
                  <a:pt x="11" y="14"/>
                  <a:pt x="11" y="14"/>
                  <a:pt x="11" y="14"/>
                </a:cubicBezTo>
                <a:cubicBezTo>
                  <a:pt x="9" y="14"/>
                  <a:pt x="9" y="14"/>
                  <a:pt x="9" y="14"/>
                </a:cubicBezTo>
                <a:cubicBezTo>
                  <a:pt x="8" y="14"/>
                  <a:pt x="8" y="14"/>
                  <a:pt x="8" y="14"/>
                </a:cubicBezTo>
                <a:cubicBezTo>
                  <a:pt x="8" y="14"/>
                  <a:pt x="8" y="14"/>
                  <a:pt x="8" y="14"/>
                </a:cubicBezTo>
                <a:cubicBezTo>
                  <a:pt x="8" y="14"/>
                  <a:pt x="8" y="14"/>
                  <a:pt x="8" y="14"/>
                </a:cubicBezTo>
                <a:cubicBezTo>
                  <a:pt x="8" y="14"/>
                  <a:pt x="8" y="14"/>
                  <a:pt x="8" y="14"/>
                </a:cubicBezTo>
                <a:cubicBezTo>
                  <a:pt x="8" y="15"/>
                  <a:pt x="8" y="15"/>
                  <a:pt x="8" y="15"/>
                </a:cubicBezTo>
                <a:cubicBezTo>
                  <a:pt x="8" y="15"/>
                  <a:pt x="8" y="15"/>
                  <a:pt x="8" y="15"/>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9" y="16"/>
                  <a:pt x="9" y="16"/>
                  <a:pt x="9" y="16"/>
                </a:cubicBezTo>
                <a:cubicBezTo>
                  <a:pt x="11" y="16"/>
                  <a:pt x="11" y="16"/>
                  <a:pt x="11" y="16"/>
                </a:cubicBezTo>
                <a:cubicBezTo>
                  <a:pt x="11" y="16"/>
                  <a:pt x="11" y="16"/>
                  <a:pt x="11" y="16"/>
                </a:cubicBezTo>
                <a:cubicBezTo>
                  <a:pt x="12" y="16"/>
                  <a:pt x="12" y="17"/>
                  <a:pt x="13" y="17"/>
                </a:cubicBezTo>
                <a:cubicBezTo>
                  <a:pt x="13" y="18"/>
                  <a:pt x="13" y="18"/>
                  <a:pt x="13" y="19"/>
                </a:cubicBezTo>
                <a:cubicBezTo>
                  <a:pt x="13" y="19"/>
                  <a:pt x="13" y="19"/>
                  <a:pt x="13" y="19"/>
                </a:cubicBezTo>
                <a:cubicBezTo>
                  <a:pt x="13" y="20"/>
                  <a:pt x="13" y="20"/>
                  <a:pt x="13" y="20"/>
                </a:cubicBezTo>
                <a:cubicBezTo>
                  <a:pt x="13" y="21"/>
                  <a:pt x="13" y="21"/>
                  <a:pt x="13" y="21"/>
                </a:cubicBezTo>
                <a:cubicBezTo>
                  <a:pt x="13" y="22"/>
                  <a:pt x="13" y="22"/>
                  <a:pt x="13" y="23"/>
                </a:cubicBezTo>
                <a:cubicBezTo>
                  <a:pt x="12" y="23"/>
                  <a:pt x="12" y="23"/>
                  <a:pt x="11" y="23"/>
                </a:cubicBezTo>
                <a:cubicBezTo>
                  <a:pt x="9" y="23"/>
                  <a:pt x="9" y="23"/>
                  <a:pt x="9" y="23"/>
                </a:cubicBezTo>
                <a:cubicBezTo>
                  <a:pt x="8" y="23"/>
                  <a:pt x="8" y="23"/>
                  <a:pt x="8" y="23"/>
                </a:cubicBezTo>
                <a:cubicBezTo>
                  <a:pt x="7" y="23"/>
                  <a:pt x="7" y="23"/>
                  <a:pt x="6" y="23"/>
                </a:cubicBezTo>
                <a:cubicBezTo>
                  <a:pt x="6" y="22"/>
                  <a:pt x="5" y="22"/>
                  <a:pt x="5" y="21"/>
                </a:cubicBezTo>
                <a:cubicBezTo>
                  <a:pt x="5" y="20"/>
                  <a:pt x="6" y="20"/>
                  <a:pt x="7" y="20"/>
                </a:cubicBezTo>
                <a:cubicBezTo>
                  <a:pt x="7" y="20"/>
                  <a:pt x="8" y="20"/>
                  <a:pt x="8" y="21"/>
                </a:cubicBezTo>
                <a:cubicBezTo>
                  <a:pt x="8" y="21"/>
                  <a:pt x="8" y="21"/>
                  <a:pt x="8" y="21"/>
                </a:cubicBezTo>
                <a:cubicBezTo>
                  <a:pt x="8" y="21"/>
                  <a:pt x="8" y="21"/>
                  <a:pt x="8" y="21"/>
                </a:cubicBezTo>
                <a:cubicBezTo>
                  <a:pt x="9" y="21"/>
                  <a:pt x="9" y="21"/>
                  <a:pt x="9" y="21"/>
                </a:cubicBezTo>
                <a:cubicBezTo>
                  <a:pt x="11" y="21"/>
                  <a:pt x="11" y="21"/>
                  <a:pt x="11" y="21"/>
                </a:cubicBezTo>
                <a:cubicBezTo>
                  <a:pt x="11" y="21"/>
                  <a:pt x="11" y="21"/>
                  <a:pt x="11" y="21"/>
                </a:cubicBezTo>
                <a:cubicBezTo>
                  <a:pt x="11" y="21"/>
                  <a:pt x="11" y="21"/>
                  <a:pt x="11" y="21"/>
                </a:cubicBezTo>
                <a:cubicBezTo>
                  <a:pt x="11" y="20"/>
                  <a:pt x="11" y="20"/>
                  <a:pt x="11" y="20"/>
                </a:cubicBezTo>
                <a:cubicBezTo>
                  <a:pt x="11" y="20"/>
                  <a:pt x="11" y="20"/>
                  <a:pt x="11" y="20"/>
                </a:cubicBezTo>
                <a:cubicBezTo>
                  <a:pt x="11" y="19"/>
                  <a:pt x="11" y="19"/>
                  <a:pt x="11" y="19"/>
                </a:cubicBezTo>
                <a:cubicBezTo>
                  <a:pt x="11" y="19"/>
                  <a:pt x="11" y="19"/>
                  <a:pt x="11" y="19"/>
                </a:cubicBezTo>
                <a:cubicBezTo>
                  <a:pt x="11" y="19"/>
                  <a:pt x="11" y="19"/>
                  <a:pt x="11" y="19"/>
                </a:cubicBezTo>
                <a:cubicBezTo>
                  <a:pt x="9" y="19"/>
                  <a:pt x="9" y="19"/>
                  <a:pt x="9" y="19"/>
                </a:cubicBezTo>
                <a:cubicBezTo>
                  <a:pt x="8" y="19"/>
                  <a:pt x="8" y="19"/>
                  <a:pt x="8" y="19"/>
                </a:cubicBezTo>
                <a:cubicBezTo>
                  <a:pt x="8" y="19"/>
                  <a:pt x="8" y="19"/>
                  <a:pt x="8" y="19"/>
                </a:cubicBezTo>
                <a:cubicBezTo>
                  <a:pt x="7" y="19"/>
                  <a:pt x="7" y="18"/>
                  <a:pt x="6" y="18"/>
                </a:cubicBezTo>
                <a:cubicBezTo>
                  <a:pt x="6" y="18"/>
                  <a:pt x="5" y="17"/>
                  <a:pt x="5" y="16"/>
                </a:cubicBezTo>
                <a:cubicBezTo>
                  <a:pt x="5" y="16"/>
                  <a:pt x="5" y="16"/>
                  <a:pt x="5" y="16"/>
                </a:cubicBezTo>
                <a:cubicBezTo>
                  <a:pt x="5" y="16"/>
                  <a:pt x="5" y="16"/>
                  <a:pt x="5" y="16"/>
                </a:cubicBezTo>
                <a:cubicBezTo>
                  <a:pt x="5" y="15"/>
                  <a:pt x="5" y="15"/>
                  <a:pt x="5" y="15"/>
                </a:cubicBezTo>
                <a:cubicBezTo>
                  <a:pt x="5" y="15"/>
                  <a:pt x="5" y="15"/>
                  <a:pt x="5" y="15"/>
                </a:cubicBezTo>
                <a:cubicBezTo>
                  <a:pt x="5" y="14"/>
                  <a:pt x="5" y="14"/>
                  <a:pt x="5" y="14"/>
                </a:cubicBezTo>
                <a:cubicBezTo>
                  <a:pt x="5" y="14"/>
                  <a:pt x="6" y="13"/>
                  <a:pt x="6" y="13"/>
                </a:cubicBezTo>
                <a:cubicBezTo>
                  <a:pt x="6" y="13"/>
                  <a:pt x="6" y="13"/>
                  <a:pt x="6" y="13"/>
                </a:cubicBezTo>
                <a:cubicBezTo>
                  <a:pt x="7" y="12"/>
                  <a:pt x="7" y="12"/>
                  <a:pt x="8" y="12"/>
                </a:cubicBezTo>
                <a:cubicBezTo>
                  <a:pt x="9" y="12"/>
                  <a:pt x="9" y="12"/>
                  <a:pt x="9" y="12"/>
                </a:cubicBezTo>
                <a:cubicBezTo>
                  <a:pt x="11" y="12"/>
                  <a:pt x="11" y="12"/>
                  <a:pt x="11" y="12"/>
                </a:cubicBezTo>
                <a:cubicBezTo>
                  <a:pt x="12" y="12"/>
                  <a:pt x="12" y="12"/>
                  <a:pt x="13" y="12"/>
                </a:cubicBezTo>
                <a:cubicBezTo>
                  <a:pt x="13" y="13"/>
                  <a:pt x="13" y="13"/>
                  <a:pt x="13" y="13"/>
                </a:cubicBezTo>
                <a:cubicBezTo>
                  <a:pt x="13" y="13"/>
                  <a:pt x="13" y="14"/>
                  <a:pt x="13" y="14"/>
                </a:cubicBezTo>
                <a:close/>
                <a:moveTo>
                  <a:pt x="31" y="21"/>
                </a:moveTo>
                <a:cubicBezTo>
                  <a:pt x="31" y="21"/>
                  <a:pt x="31" y="21"/>
                  <a:pt x="31" y="21"/>
                </a:cubicBezTo>
                <a:cubicBezTo>
                  <a:pt x="31" y="21"/>
                  <a:pt x="32" y="22"/>
                  <a:pt x="32" y="22"/>
                </a:cubicBezTo>
                <a:cubicBezTo>
                  <a:pt x="32" y="23"/>
                  <a:pt x="31" y="23"/>
                  <a:pt x="31" y="23"/>
                </a:cubicBezTo>
                <a:cubicBezTo>
                  <a:pt x="25" y="23"/>
                  <a:pt x="25" y="23"/>
                  <a:pt x="25" y="23"/>
                </a:cubicBezTo>
                <a:cubicBezTo>
                  <a:pt x="24" y="23"/>
                  <a:pt x="24" y="23"/>
                  <a:pt x="24" y="22"/>
                </a:cubicBezTo>
                <a:cubicBezTo>
                  <a:pt x="24" y="22"/>
                  <a:pt x="24" y="22"/>
                  <a:pt x="24" y="22"/>
                </a:cubicBezTo>
                <a:cubicBezTo>
                  <a:pt x="24" y="13"/>
                  <a:pt x="24" y="13"/>
                  <a:pt x="24" y="13"/>
                </a:cubicBezTo>
                <a:cubicBezTo>
                  <a:pt x="24" y="12"/>
                  <a:pt x="24" y="12"/>
                  <a:pt x="25" y="12"/>
                </a:cubicBezTo>
                <a:cubicBezTo>
                  <a:pt x="26" y="12"/>
                  <a:pt x="26" y="12"/>
                  <a:pt x="26" y="13"/>
                </a:cubicBezTo>
                <a:cubicBezTo>
                  <a:pt x="26" y="21"/>
                  <a:pt x="26" y="21"/>
                  <a:pt x="26" y="21"/>
                </a:cubicBezTo>
                <a:cubicBezTo>
                  <a:pt x="31" y="21"/>
                  <a:pt x="31" y="21"/>
                  <a:pt x="31"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3" name="Freeform 171"/>
          <p:cNvSpPr>
            <a:spLocks noEditPoints="1"/>
          </p:cNvSpPr>
          <p:nvPr/>
        </p:nvSpPr>
        <p:spPr bwMode="auto">
          <a:xfrm>
            <a:off x="415925" y="3108325"/>
            <a:ext cx="158750" cy="161925"/>
          </a:xfrm>
          <a:custGeom>
            <a:avLst/>
            <a:gdLst>
              <a:gd name="T0" fmla="*/ 31 w 50"/>
              <a:gd name="T1" fmla="*/ 4 h 51"/>
              <a:gd name="T2" fmla="*/ 39 w 50"/>
              <a:gd name="T3" fmla="*/ 6 h 51"/>
              <a:gd name="T4" fmla="*/ 41 w 50"/>
              <a:gd name="T5" fmla="*/ 10 h 51"/>
              <a:gd name="T6" fmla="*/ 47 w 50"/>
              <a:gd name="T7" fmla="*/ 16 h 51"/>
              <a:gd name="T8" fmla="*/ 49 w 50"/>
              <a:gd name="T9" fmla="*/ 23 h 51"/>
              <a:gd name="T10" fmla="*/ 46 w 50"/>
              <a:gd name="T11" fmla="*/ 31 h 51"/>
              <a:gd name="T12" fmla="*/ 46 w 50"/>
              <a:gd name="T13" fmla="*/ 31 h 51"/>
              <a:gd name="T14" fmla="*/ 41 w 50"/>
              <a:gd name="T15" fmla="*/ 41 h 51"/>
              <a:gd name="T16" fmla="*/ 35 w 50"/>
              <a:gd name="T17" fmla="*/ 48 h 51"/>
              <a:gd name="T18" fmla="*/ 30 w 50"/>
              <a:gd name="T19" fmla="*/ 47 h 51"/>
              <a:gd name="T20" fmla="*/ 22 w 50"/>
              <a:gd name="T21" fmla="*/ 49 h 51"/>
              <a:gd name="T22" fmla="*/ 19 w 50"/>
              <a:gd name="T23" fmla="*/ 47 h 51"/>
              <a:gd name="T24" fmla="*/ 11 w 50"/>
              <a:gd name="T25" fmla="*/ 45 h 51"/>
              <a:gd name="T26" fmla="*/ 6 w 50"/>
              <a:gd name="T27" fmla="*/ 40 h 51"/>
              <a:gd name="T28" fmla="*/ 4 w 50"/>
              <a:gd name="T29" fmla="*/ 31 h 51"/>
              <a:gd name="T30" fmla="*/ 0 w 50"/>
              <a:gd name="T31" fmla="*/ 26 h 51"/>
              <a:gd name="T32" fmla="*/ 4 w 50"/>
              <a:gd name="T33" fmla="*/ 20 h 51"/>
              <a:gd name="T34" fmla="*/ 4 w 50"/>
              <a:gd name="T35" fmla="*/ 20 h 51"/>
              <a:gd name="T36" fmla="*/ 6 w 50"/>
              <a:gd name="T37" fmla="*/ 11 h 51"/>
              <a:gd name="T38" fmla="*/ 9 w 50"/>
              <a:gd name="T39" fmla="*/ 10 h 51"/>
              <a:gd name="T40" fmla="*/ 15 w 50"/>
              <a:gd name="T41" fmla="*/ 3 h 51"/>
              <a:gd name="T42" fmla="*/ 22 w 50"/>
              <a:gd name="T43" fmla="*/ 2 h 51"/>
              <a:gd name="T44" fmla="*/ 17 w 50"/>
              <a:gd name="T45" fmla="*/ 19 h 51"/>
              <a:gd name="T46" fmla="*/ 12 w 50"/>
              <a:gd name="T47" fmla="*/ 25 h 51"/>
              <a:gd name="T48" fmla="*/ 11 w 50"/>
              <a:gd name="T49" fmla="*/ 19 h 51"/>
              <a:gd name="T50" fmla="*/ 16 w 50"/>
              <a:gd name="T51" fmla="*/ 31 h 51"/>
              <a:gd name="T52" fmla="*/ 12 w 50"/>
              <a:gd name="T53" fmla="*/ 21 h 51"/>
              <a:gd name="T54" fmla="*/ 27 w 50"/>
              <a:gd name="T55" fmla="*/ 32 h 51"/>
              <a:gd name="T56" fmla="*/ 21 w 50"/>
              <a:gd name="T57" fmla="*/ 19 h 51"/>
              <a:gd name="T58" fmla="*/ 22 w 50"/>
              <a:gd name="T59" fmla="*/ 22 h 51"/>
              <a:gd name="T60" fmla="*/ 22 w 50"/>
              <a:gd name="T61" fmla="*/ 27 h 51"/>
              <a:gd name="T62" fmla="*/ 33 w 50"/>
              <a:gd name="T63" fmla="*/ 32 h 51"/>
              <a:gd name="T64" fmla="*/ 33 w 50"/>
              <a:gd name="T65" fmla="*/ 26 h 51"/>
              <a:gd name="T66" fmla="*/ 34 w 50"/>
              <a:gd name="T67" fmla="*/ 24 h 51"/>
              <a:gd name="T68" fmla="*/ 36 w 50"/>
              <a:gd name="T69" fmla="*/ 24 h 51"/>
              <a:gd name="T70" fmla="*/ 37 w 50"/>
              <a:gd name="T71" fmla="*/ 26 h 51"/>
              <a:gd name="T72" fmla="*/ 37 w 50"/>
              <a:gd name="T73" fmla="*/ 32 h 51"/>
              <a:gd name="T74" fmla="*/ 28 w 50"/>
              <a:gd name="T75" fmla="*/ 7 h 51"/>
              <a:gd name="T76" fmla="*/ 22 w 50"/>
              <a:gd name="T77" fmla="*/ 7 h 51"/>
              <a:gd name="T78" fmla="*/ 14 w 50"/>
              <a:gd name="T79" fmla="*/ 7 h 51"/>
              <a:gd name="T80" fmla="*/ 12 w 50"/>
              <a:gd name="T81" fmla="*/ 13 h 51"/>
              <a:gd name="T82" fmla="*/ 7 w 50"/>
              <a:gd name="T83" fmla="*/ 15 h 51"/>
              <a:gd name="T84" fmla="*/ 7 w 50"/>
              <a:gd name="T85" fmla="*/ 21 h 51"/>
              <a:gd name="T86" fmla="*/ 4 w 50"/>
              <a:gd name="T87" fmla="*/ 26 h 51"/>
              <a:gd name="T88" fmla="*/ 7 w 50"/>
              <a:gd name="T89" fmla="*/ 30 h 51"/>
              <a:gd name="T90" fmla="*/ 7 w 50"/>
              <a:gd name="T91" fmla="*/ 36 h 51"/>
              <a:gd name="T92" fmla="*/ 14 w 50"/>
              <a:gd name="T93" fmla="*/ 44 h 51"/>
              <a:gd name="T94" fmla="*/ 20 w 50"/>
              <a:gd name="T95" fmla="*/ 43 h 51"/>
              <a:gd name="T96" fmla="*/ 25 w 50"/>
              <a:gd name="T97" fmla="*/ 47 h 51"/>
              <a:gd name="T98" fmla="*/ 30 w 50"/>
              <a:gd name="T99" fmla="*/ 43 h 51"/>
              <a:gd name="T100" fmla="*/ 37 w 50"/>
              <a:gd name="T101" fmla="*/ 40 h 51"/>
              <a:gd name="T102" fmla="*/ 43 w 50"/>
              <a:gd name="T103" fmla="*/ 36 h 51"/>
              <a:gd name="T104" fmla="*/ 44 w 50"/>
              <a:gd name="T105" fmla="*/ 29 h 51"/>
              <a:gd name="T106" fmla="*/ 46 w 50"/>
              <a:gd name="T107" fmla="*/ 25 h 51"/>
              <a:gd name="T108" fmla="*/ 43 w 50"/>
              <a:gd name="T109" fmla="*/ 21 h 51"/>
              <a:gd name="T110" fmla="*/ 43 w 50"/>
              <a:gd name="T111" fmla="*/ 15 h 51"/>
              <a:gd name="T112" fmla="*/ 36 w 50"/>
              <a:gd name="T113" fmla="*/ 7 h 51"/>
              <a:gd name="T114" fmla="*/ 28 w 50"/>
              <a:gd name="T115"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1">
                <a:moveTo>
                  <a:pt x="28" y="2"/>
                </a:moveTo>
                <a:cubicBezTo>
                  <a:pt x="31" y="4"/>
                  <a:pt x="31" y="4"/>
                  <a:pt x="31" y="4"/>
                </a:cubicBezTo>
                <a:cubicBezTo>
                  <a:pt x="31" y="4"/>
                  <a:pt x="31" y="4"/>
                  <a:pt x="31" y="4"/>
                </a:cubicBezTo>
                <a:cubicBezTo>
                  <a:pt x="31" y="4"/>
                  <a:pt x="31" y="4"/>
                  <a:pt x="31" y="4"/>
                </a:cubicBezTo>
                <a:cubicBezTo>
                  <a:pt x="31" y="4"/>
                  <a:pt x="31" y="4"/>
                  <a:pt x="31" y="4"/>
                </a:cubicBezTo>
                <a:cubicBezTo>
                  <a:pt x="35" y="3"/>
                  <a:pt x="35" y="3"/>
                  <a:pt x="35" y="3"/>
                </a:cubicBezTo>
                <a:cubicBezTo>
                  <a:pt x="36" y="3"/>
                  <a:pt x="37" y="3"/>
                  <a:pt x="37" y="4"/>
                </a:cubicBezTo>
                <a:cubicBezTo>
                  <a:pt x="38" y="4"/>
                  <a:pt x="38" y="4"/>
                  <a:pt x="38" y="4"/>
                </a:cubicBezTo>
                <a:cubicBezTo>
                  <a:pt x="38" y="4"/>
                  <a:pt x="38" y="4"/>
                  <a:pt x="38" y="4"/>
                </a:cubicBezTo>
                <a:cubicBezTo>
                  <a:pt x="38" y="4"/>
                  <a:pt x="39" y="5"/>
                  <a:pt x="39" y="6"/>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1" y="10"/>
                  <a:pt x="41" y="10"/>
                  <a:pt x="41" y="10"/>
                </a:cubicBezTo>
                <a:cubicBezTo>
                  <a:pt x="44" y="11"/>
                  <a:pt x="44" y="11"/>
                  <a:pt x="44" y="11"/>
                </a:cubicBezTo>
                <a:cubicBezTo>
                  <a:pt x="44" y="11"/>
                  <a:pt x="44" y="11"/>
                  <a:pt x="44" y="11"/>
                </a:cubicBezTo>
                <a:cubicBezTo>
                  <a:pt x="45" y="11"/>
                  <a:pt x="46" y="12"/>
                  <a:pt x="47" y="13"/>
                </a:cubicBezTo>
                <a:cubicBezTo>
                  <a:pt x="47" y="14"/>
                  <a:pt x="47" y="15"/>
                  <a:pt x="47" y="16"/>
                </a:cubicBezTo>
                <a:cubicBezTo>
                  <a:pt x="46" y="20"/>
                  <a:pt x="46" y="20"/>
                  <a:pt x="46" y="20"/>
                </a:cubicBezTo>
                <a:cubicBezTo>
                  <a:pt x="46" y="20"/>
                  <a:pt x="46" y="20"/>
                  <a:pt x="46" y="20"/>
                </a:cubicBezTo>
                <a:cubicBezTo>
                  <a:pt x="46" y="20"/>
                  <a:pt x="46" y="20"/>
                  <a:pt x="46" y="20"/>
                </a:cubicBezTo>
                <a:cubicBezTo>
                  <a:pt x="46" y="20"/>
                  <a:pt x="46" y="20"/>
                  <a:pt x="46" y="20"/>
                </a:cubicBezTo>
                <a:cubicBezTo>
                  <a:pt x="49" y="23"/>
                  <a:pt x="49" y="23"/>
                  <a:pt x="49" y="23"/>
                </a:cubicBezTo>
                <a:cubicBezTo>
                  <a:pt x="49" y="23"/>
                  <a:pt x="49" y="23"/>
                  <a:pt x="49" y="23"/>
                </a:cubicBezTo>
                <a:cubicBezTo>
                  <a:pt x="50" y="24"/>
                  <a:pt x="50" y="25"/>
                  <a:pt x="50" y="26"/>
                </a:cubicBezTo>
                <a:cubicBezTo>
                  <a:pt x="50" y="27"/>
                  <a:pt x="50" y="28"/>
                  <a:pt x="49" y="28"/>
                </a:cubicBezTo>
                <a:cubicBezTo>
                  <a:pt x="49" y="28"/>
                  <a:pt x="49" y="28"/>
                  <a:pt x="49" y="28"/>
                </a:cubicBezTo>
                <a:cubicBezTo>
                  <a:pt x="46" y="31"/>
                  <a:pt x="46" y="31"/>
                  <a:pt x="46" y="31"/>
                </a:cubicBezTo>
                <a:cubicBezTo>
                  <a:pt x="46" y="31"/>
                  <a:pt x="46" y="31"/>
                  <a:pt x="46" y="31"/>
                </a:cubicBezTo>
                <a:cubicBezTo>
                  <a:pt x="46" y="31"/>
                  <a:pt x="46" y="31"/>
                  <a:pt x="46" y="31"/>
                </a:cubicBezTo>
                <a:cubicBezTo>
                  <a:pt x="46" y="31"/>
                  <a:pt x="46" y="31"/>
                  <a:pt x="46" y="31"/>
                </a:cubicBezTo>
                <a:cubicBezTo>
                  <a:pt x="46" y="31"/>
                  <a:pt x="46" y="31"/>
                  <a:pt x="46" y="31"/>
                </a:cubicBezTo>
                <a:cubicBezTo>
                  <a:pt x="46" y="31"/>
                  <a:pt x="46" y="31"/>
                  <a:pt x="46" y="31"/>
                </a:cubicBezTo>
                <a:cubicBezTo>
                  <a:pt x="47" y="35"/>
                  <a:pt x="47" y="35"/>
                  <a:pt x="47" y="35"/>
                </a:cubicBezTo>
                <a:cubicBezTo>
                  <a:pt x="47" y="36"/>
                  <a:pt x="47" y="37"/>
                  <a:pt x="47" y="38"/>
                </a:cubicBezTo>
                <a:cubicBezTo>
                  <a:pt x="46" y="39"/>
                  <a:pt x="45" y="40"/>
                  <a:pt x="44" y="40"/>
                </a:cubicBezTo>
                <a:cubicBezTo>
                  <a:pt x="44" y="40"/>
                  <a:pt x="44" y="40"/>
                  <a:pt x="44" y="40"/>
                </a:cubicBezTo>
                <a:cubicBezTo>
                  <a:pt x="41" y="41"/>
                  <a:pt x="41" y="41"/>
                  <a:pt x="41" y="41"/>
                </a:cubicBezTo>
                <a:cubicBezTo>
                  <a:pt x="41" y="41"/>
                  <a:pt x="41" y="41"/>
                  <a:pt x="41" y="41"/>
                </a:cubicBezTo>
                <a:cubicBezTo>
                  <a:pt x="41" y="41"/>
                  <a:pt x="41" y="41"/>
                  <a:pt x="41" y="41"/>
                </a:cubicBezTo>
                <a:cubicBezTo>
                  <a:pt x="39" y="45"/>
                  <a:pt x="39" y="45"/>
                  <a:pt x="39" y="45"/>
                </a:cubicBezTo>
                <a:cubicBezTo>
                  <a:pt x="39" y="46"/>
                  <a:pt x="38" y="47"/>
                  <a:pt x="38" y="47"/>
                </a:cubicBezTo>
                <a:cubicBezTo>
                  <a:pt x="37" y="48"/>
                  <a:pt x="36" y="48"/>
                  <a:pt x="35" y="48"/>
                </a:cubicBezTo>
                <a:cubicBezTo>
                  <a:pt x="31" y="47"/>
                  <a:pt x="31" y="47"/>
                  <a:pt x="31" y="47"/>
                </a:cubicBezTo>
                <a:cubicBezTo>
                  <a:pt x="31" y="47"/>
                  <a:pt x="31" y="47"/>
                  <a:pt x="31" y="47"/>
                </a:cubicBezTo>
                <a:cubicBezTo>
                  <a:pt x="31" y="47"/>
                  <a:pt x="31" y="47"/>
                  <a:pt x="31" y="47"/>
                </a:cubicBezTo>
                <a:cubicBezTo>
                  <a:pt x="31" y="47"/>
                  <a:pt x="31" y="47"/>
                  <a:pt x="31" y="47"/>
                </a:cubicBezTo>
                <a:cubicBezTo>
                  <a:pt x="30" y="47"/>
                  <a:pt x="30" y="47"/>
                  <a:pt x="30" y="47"/>
                </a:cubicBezTo>
                <a:cubicBezTo>
                  <a:pt x="28" y="50"/>
                  <a:pt x="28" y="50"/>
                  <a:pt x="28" y="50"/>
                </a:cubicBezTo>
                <a:cubicBezTo>
                  <a:pt x="28" y="50"/>
                  <a:pt x="28" y="50"/>
                  <a:pt x="28" y="50"/>
                </a:cubicBezTo>
                <a:cubicBezTo>
                  <a:pt x="27" y="50"/>
                  <a:pt x="26" y="51"/>
                  <a:pt x="25" y="51"/>
                </a:cubicBezTo>
                <a:cubicBezTo>
                  <a:pt x="24" y="51"/>
                  <a:pt x="23" y="50"/>
                  <a:pt x="22" y="50"/>
                </a:cubicBezTo>
                <a:cubicBezTo>
                  <a:pt x="22" y="49"/>
                  <a:pt x="22" y="49"/>
                  <a:pt x="22" y="49"/>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9" y="47"/>
                  <a:pt x="19" y="47"/>
                  <a:pt x="19" y="47"/>
                </a:cubicBezTo>
                <a:cubicBezTo>
                  <a:pt x="15" y="48"/>
                  <a:pt x="15" y="48"/>
                  <a:pt x="15" y="48"/>
                </a:cubicBezTo>
                <a:cubicBezTo>
                  <a:pt x="14" y="48"/>
                  <a:pt x="13" y="48"/>
                  <a:pt x="12" y="47"/>
                </a:cubicBezTo>
                <a:cubicBezTo>
                  <a:pt x="12" y="47"/>
                  <a:pt x="12" y="47"/>
                  <a:pt x="12" y="47"/>
                </a:cubicBezTo>
                <a:cubicBezTo>
                  <a:pt x="11" y="47"/>
                  <a:pt x="11" y="46"/>
                  <a:pt x="11" y="45"/>
                </a:cubicBezTo>
                <a:cubicBezTo>
                  <a:pt x="9" y="41"/>
                  <a:pt x="9" y="41"/>
                  <a:pt x="9" y="41"/>
                </a:cubicBezTo>
                <a:cubicBezTo>
                  <a:pt x="9" y="41"/>
                  <a:pt x="9" y="41"/>
                  <a:pt x="9" y="41"/>
                </a:cubicBezTo>
                <a:cubicBezTo>
                  <a:pt x="9" y="41"/>
                  <a:pt x="9" y="41"/>
                  <a:pt x="9" y="41"/>
                </a:cubicBezTo>
                <a:cubicBezTo>
                  <a:pt x="9" y="41"/>
                  <a:pt x="9" y="41"/>
                  <a:pt x="9" y="41"/>
                </a:cubicBezTo>
                <a:cubicBezTo>
                  <a:pt x="6" y="40"/>
                  <a:pt x="6" y="40"/>
                  <a:pt x="6" y="40"/>
                </a:cubicBezTo>
                <a:cubicBezTo>
                  <a:pt x="6" y="40"/>
                  <a:pt x="6" y="40"/>
                  <a:pt x="6" y="40"/>
                </a:cubicBezTo>
                <a:cubicBezTo>
                  <a:pt x="5" y="40"/>
                  <a:pt x="4" y="39"/>
                  <a:pt x="3" y="38"/>
                </a:cubicBezTo>
                <a:cubicBezTo>
                  <a:pt x="3" y="38"/>
                  <a:pt x="3" y="38"/>
                  <a:pt x="3" y="38"/>
                </a:cubicBezTo>
                <a:cubicBezTo>
                  <a:pt x="3" y="37"/>
                  <a:pt x="3" y="36"/>
                  <a:pt x="3" y="35"/>
                </a:cubicBezTo>
                <a:cubicBezTo>
                  <a:pt x="4" y="31"/>
                  <a:pt x="4" y="31"/>
                  <a:pt x="4" y="31"/>
                </a:cubicBezTo>
                <a:cubicBezTo>
                  <a:pt x="4" y="31"/>
                  <a:pt x="4" y="31"/>
                  <a:pt x="4" y="31"/>
                </a:cubicBezTo>
                <a:cubicBezTo>
                  <a:pt x="4" y="31"/>
                  <a:pt x="4" y="31"/>
                  <a:pt x="4" y="31"/>
                </a:cubicBezTo>
                <a:cubicBezTo>
                  <a:pt x="3" y="31"/>
                  <a:pt x="3" y="31"/>
                  <a:pt x="3" y="31"/>
                </a:cubicBezTo>
                <a:cubicBezTo>
                  <a:pt x="1" y="28"/>
                  <a:pt x="1" y="28"/>
                  <a:pt x="1" y="28"/>
                </a:cubicBezTo>
                <a:cubicBezTo>
                  <a:pt x="0" y="28"/>
                  <a:pt x="0" y="27"/>
                  <a:pt x="0" y="26"/>
                </a:cubicBezTo>
                <a:cubicBezTo>
                  <a:pt x="0" y="25"/>
                  <a:pt x="0" y="24"/>
                  <a:pt x="1" y="23"/>
                </a:cubicBezTo>
                <a:cubicBezTo>
                  <a:pt x="1" y="23"/>
                  <a:pt x="1" y="23"/>
                  <a:pt x="1" y="23"/>
                </a:cubicBezTo>
                <a:cubicBezTo>
                  <a:pt x="4" y="20"/>
                  <a:pt x="4" y="20"/>
                  <a:pt x="4" y="20"/>
                </a:cubicBezTo>
                <a:cubicBezTo>
                  <a:pt x="4" y="20"/>
                  <a:pt x="4" y="20"/>
                  <a:pt x="4" y="20"/>
                </a:cubicBezTo>
                <a:cubicBezTo>
                  <a:pt x="4" y="20"/>
                  <a:pt x="4" y="20"/>
                  <a:pt x="4" y="20"/>
                </a:cubicBezTo>
                <a:cubicBezTo>
                  <a:pt x="4" y="20"/>
                  <a:pt x="4" y="20"/>
                  <a:pt x="4" y="20"/>
                </a:cubicBezTo>
                <a:cubicBezTo>
                  <a:pt x="4" y="20"/>
                  <a:pt x="4" y="20"/>
                  <a:pt x="4" y="20"/>
                </a:cubicBezTo>
                <a:cubicBezTo>
                  <a:pt x="4" y="20"/>
                  <a:pt x="4" y="20"/>
                  <a:pt x="4" y="20"/>
                </a:cubicBezTo>
                <a:cubicBezTo>
                  <a:pt x="4" y="20"/>
                  <a:pt x="4" y="20"/>
                  <a:pt x="4" y="20"/>
                </a:cubicBezTo>
                <a:cubicBezTo>
                  <a:pt x="4" y="20"/>
                  <a:pt x="4" y="20"/>
                  <a:pt x="4" y="20"/>
                </a:cubicBezTo>
                <a:cubicBezTo>
                  <a:pt x="3" y="16"/>
                  <a:pt x="3" y="16"/>
                  <a:pt x="3" y="16"/>
                </a:cubicBezTo>
                <a:cubicBezTo>
                  <a:pt x="3" y="15"/>
                  <a:pt x="3" y="14"/>
                  <a:pt x="3" y="13"/>
                </a:cubicBezTo>
                <a:cubicBezTo>
                  <a:pt x="3" y="13"/>
                  <a:pt x="3" y="13"/>
                  <a:pt x="3" y="13"/>
                </a:cubicBezTo>
                <a:cubicBezTo>
                  <a:pt x="3" y="13"/>
                  <a:pt x="3" y="13"/>
                  <a:pt x="3" y="13"/>
                </a:cubicBezTo>
                <a:cubicBezTo>
                  <a:pt x="4" y="12"/>
                  <a:pt x="5" y="11"/>
                  <a:pt x="6" y="11"/>
                </a:cubicBezTo>
                <a:cubicBezTo>
                  <a:pt x="6" y="11"/>
                  <a:pt x="6" y="11"/>
                  <a:pt x="6" y="11"/>
                </a:cubicBezTo>
                <a:cubicBezTo>
                  <a:pt x="9" y="10"/>
                  <a:pt x="9" y="10"/>
                  <a:pt x="9" y="10"/>
                </a:cubicBezTo>
                <a:cubicBezTo>
                  <a:pt x="9" y="10"/>
                  <a:pt x="9" y="10"/>
                  <a:pt x="9" y="10"/>
                </a:cubicBezTo>
                <a:cubicBezTo>
                  <a:pt x="9" y="10"/>
                  <a:pt x="9" y="10"/>
                  <a:pt x="9" y="10"/>
                </a:cubicBezTo>
                <a:cubicBezTo>
                  <a:pt x="9" y="10"/>
                  <a:pt x="9" y="10"/>
                  <a:pt x="9" y="10"/>
                </a:cubicBezTo>
                <a:cubicBezTo>
                  <a:pt x="11" y="6"/>
                  <a:pt x="11" y="6"/>
                  <a:pt x="11" y="6"/>
                </a:cubicBezTo>
                <a:cubicBezTo>
                  <a:pt x="11" y="6"/>
                  <a:pt x="11" y="6"/>
                  <a:pt x="11" y="6"/>
                </a:cubicBezTo>
                <a:cubicBezTo>
                  <a:pt x="11" y="5"/>
                  <a:pt x="12" y="4"/>
                  <a:pt x="12" y="4"/>
                </a:cubicBezTo>
                <a:cubicBezTo>
                  <a:pt x="13" y="4"/>
                  <a:pt x="13" y="4"/>
                  <a:pt x="13" y="4"/>
                </a:cubicBezTo>
                <a:cubicBezTo>
                  <a:pt x="13" y="3"/>
                  <a:pt x="14" y="3"/>
                  <a:pt x="15" y="3"/>
                </a:cubicBezTo>
                <a:cubicBezTo>
                  <a:pt x="19" y="4"/>
                  <a:pt x="19" y="4"/>
                  <a:pt x="19" y="4"/>
                </a:cubicBezTo>
                <a:cubicBezTo>
                  <a:pt x="19" y="4"/>
                  <a:pt x="19" y="4"/>
                  <a:pt x="19" y="4"/>
                </a:cubicBezTo>
                <a:cubicBezTo>
                  <a:pt x="19" y="4"/>
                  <a:pt x="19" y="4"/>
                  <a:pt x="19" y="4"/>
                </a:cubicBezTo>
                <a:cubicBezTo>
                  <a:pt x="19" y="4"/>
                  <a:pt x="19" y="4"/>
                  <a:pt x="19" y="4"/>
                </a:cubicBezTo>
                <a:cubicBezTo>
                  <a:pt x="22" y="2"/>
                  <a:pt x="22" y="2"/>
                  <a:pt x="22" y="2"/>
                </a:cubicBezTo>
                <a:cubicBezTo>
                  <a:pt x="23" y="1"/>
                  <a:pt x="24" y="0"/>
                  <a:pt x="25" y="0"/>
                </a:cubicBezTo>
                <a:cubicBezTo>
                  <a:pt x="26" y="0"/>
                  <a:pt x="27" y="1"/>
                  <a:pt x="28" y="2"/>
                </a:cubicBezTo>
                <a:close/>
                <a:moveTo>
                  <a:pt x="16" y="21"/>
                </a:moveTo>
                <a:cubicBezTo>
                  <a:pt x="16" y="21"/>
                  <a:pt x="16" y="21"/>
                  <a:pt x="16" y="21"/>
                </a:cubicBezTo>
                <a:cubicBezTo>
                  <a:pt x="16" y="20"/>
                  <a:pt x="16" y="19"/>
                  <a:pt x="17" y="19"/>
                </a:cubicBezTo>
                <a:cubicBezTo>
                  <a:pt x="18" y="19"/>
                  <a:pt x="18" y="20"/>
                  <a:pt x="18" y="21"/>
                </a:cubicBezTo>
                <a:cubicBezTo>
                  <a:pt x="18" y="31"/>
                  <a:pt x="18" y="31"/>
                  <a:pt x="18" y="31"/>
                </a:cubicBezTo>
                <a:cubicBezTo>
                  <a:pt x="18" y="31"/>
                  <a:pt x="18" y="32"/>
                  <a:pt x="17" y="32"/>
                </a:cubicBezTo>
                <a:cubicBezTo>
                  <a:pt x="16" y="32"/>
                  <a:pt x="16" y="31"/>
                  <a:pt x="16" y="31"/>
                </a:cubicBezTo>
                <a:cubicBezTo>
                  <a:pt x="12" y="25"/>
                  <a:pt x="12" y="25"/>
                  <a:pt x="12" y="25"/>
                </a:cubicBezTo>
                <a:cubicBezTo>
                  <a:pt x="12" y="31"/>
                  <a:pt x="12" y="31"/>
                  <a:pt x="12" y="31"/>
                </a:cubicBezTo>
                <a:cubicBezTo>
                  <a:pt x="12" y="31"/>
                  <a:pt x="11" y="32"/>
                  <a:pt x="11" y="32"/>
                </a:cubicBezTo>
                <a:cubicBezTo>
                  <a:pt x="10" y="32"/>
                  <a:pt x="10" y="31"/>
                  <a:pt x="10" y="31"/>
                </a:cubicBezTo>
                <a:cubicBezTo>
                  <a:pt x="10" y="21"/>
                  <a:pt x="10" y="21"/>
                  <a:pt x="10" y="21"/>
                </a:cubicBezTo>
                <a:cubicBezTo>
                  <a:pt x="10" y="20"/>
                  <a:pt x="10" y="19"/>
                  <a:pt x="11" y="19"/>
                </a:cubicBezTo>
                <a:cubicBezTo>
                  <a:pt x="11" y="19"/>
                  <a:pt x="12" y="20"/>
                  <a:pt x="12" y="20"/>
                </a:cubicBezTo>
                <a:cubicBezTo>
                  <a:pt x="16" y="26"/>
                  <a:pt x="16" y="26"/>
                  <a:pt x="16" y="26"/>
                </a:cubicBezTo>
                <a:cubicBezTo>
                  <a:pt x="16" y="21"/>
                  <a:pt x="16" y="21"/>
                  <a:pt x="16" y="21"/>
                </a:cubicBezTo>
                <a:close/>
                <a:moveTo>
                  <a:pt x="16" y="31"/>
                </a:moveTo>
                <a:cubicBezTo>
                  <a:pt x="16" y="31"/>
                  <a:pt x="16" y="31"/>
                  <a:pt x="16" y="31"/>
                </a:cubicBezTo>
                <a:cubicBezTo>
                  <a:pt x="16" y="31"/>
                  <a:pt x="16" y="31"/>
                  <a:pt x="16" y="31"/>
                </a:cubicBezTo>
                <a:cubicBezTo>
                  <a:pt x="16" y="31"/>
                  <a:pt x="16" y="31"/>
                  <a:pt x="16" y="31"/>
                </a:cubicBezTo>
                <a:close/>
                <a:moveTo>
                  <a:pt x="12" y="20"/>
                </a:moveTo>
                <a:cubicBezTo>
                  <a:pt x="12" y="20"/>
                  <a:pt x="12" y="20"/>
                  <a:pt x="12" y="20"/>
                </a:cubicBezTo>
                <a:cubicBezTo>
                  <a:pt x="12" y="20"/>
                  <a:pt x="12" y="20"/>
                  <a:pt x="12" y="21"/>
                </a:cubicBezTo>
                <a:cubicBezTo>
                  <a:pt x="12" y="20"/>
                  <a:pt x="12" y="20"/>
                  <a:pt x="12" y="20"/>
                </a:cubicBezTo>
                <a:close/>
                <a:moveTo>
                  <a:pt x="27" y="29"/>
                </a:moveTo>
                <a:cubicBezTo>
                  <a:pt x="27" y="29"/>
                  <a:pt x="27" y="29"/>
                  <a:pt x="27" y="29"/>
                </a:cubicBezTo>
                <a:cubicBezTo>
                  <a:pt x="28" y="29"/>
                  <a:pt x="28" y="30"/>
                  <a:pt x="28" y="31"/>
                </a:cubicBezTo>
                <a:cubicBezTo>
                  <a:pt x="28" y="31"/>
                  <a:pt x="28" y="32"/>
                  <a:pt x="27" y="32"/>
                </a:cubicBezTo>
                <a:cubicBezTo>
                  <a:pt x="21" y="32"/>
                  <a:pt x="21" y="32"/>
                  <a:pt x="21" y="32"/>
                </a:cubicBezTo>
                <a:cubicBezTo>
                  <a:pt x="20" y="32"/>
                  <a:pt x="20" y="31"/>
                  <a:pt x="20" y="31"/>
                </a:cubicBezTo>
                <a:cubicBezTo>
                  <a:pt x="20" y="30"/>
                  <a:pt x="20" y="30"/>
                  <a:pt x="20" y="30"/>
                </a:cubicBezTo>
                <a:cubicBezTo>
                  <a:pt x="20" y="27"/>
                  <a:pt x="20" y="24"/>
                  <a:pt x="20" y="21"/>
                </a:cubicBezTo>
                <a:cubicBezTo>
                  <a:pt x="20" y="20"/>
                  <a:pt x="20" y="19"/>
                  <a:pt x="21" y="19"/>
                </a:cubicBezTo>
                <a:cubicBezTo>
                  <a:pt x="21" y="19"/>
                  <a:pt x="21" y="19"/>
                  <a:pt x="21" y="19"/>
                </a:cubicBezTo>
                <a:cubicBezTo>
                  <a:pt x="27" y="19"/>
                  <a:pt x="27" y="19"/>
                  <a:pt x="27" y="19"/>
                </a:cubicBezTo>
                <a:cubicBezTo>
                  <a:pt x="28" y="19"/>
                  <a:pt x="28" y="20"/>
                  <a:pt x="28" y="21"/>
                </a:cubicBezTo>
                <a:cubicBezTo>
                  <a:pt x="28" y="21"/>
                  <a:pt x="28" y="22"/>
                  <a:pt x="27" y="22"/>
                </a:cubicBezTo>
                <a:cubicBezTo>
                  <a:pt x="22" y="22"/>
                  <a:pt x="22" y="22"/>
                  <a:pt x="22" y="22"/>
                </a:cubicBezTo>
                <a:cubicBezTo>
                  <a:pt x="22" y="24"/>
                  <a:pt x="22" y="24"/>
                  <a:pt x="22" y="24"/>
                </a:cubicBezTo>
                <a:cubicBezTo>
                  <a:pt x="24" y="24"/>
                  <a:pt x="24" y="24"/>
                  <a:pt x="24" y="24"/>
                </a:cubicBezTo>
                <a:cubicBezTo>
                  <a:pt x="25" y="24"/>
                  <a:pt x="25" y="25"/>
                  <a:pt x="25" y="26"/>
                </a:cubicBezTo>
                <a:cubicBezTo>
                  <a:pt x="25" y="26"/>
                  <a:pt x="25" y="27"/>
                  <a:pt x="24" y="27"/>
                </a:cubicBezTo>
                <a:cubicBezTo>
                  <a:pt x="22" y="27"/>
                  <a:pt x="22" y="27"/>
                  <a:pt x="22" y="27"/>
                </a:cubicBezTo>
                <a:cubicBezTo>
                  <a:pt x="22" y="29"/>
                  <a:pt x="22" y="29"/>
                  <a:pt x="22" y="29"/>
                </a:cubicBezTo>
                <a:cubicBezTo>
                  <a:pt x="27" y="29"/>
                  <a:pt x="27" y="29"/>
                  <a:pt x="27" y="29"/>
                </a:cubicBezTo>
                <a:close/>
                <a:moveTo>
                  <a:pt x="34" y="31"/>
                </a:moveTo>
                <a:cubicBezTo>
                  <a:pt x="34" y="31"/>
                  <a:pt x="34" y="31"/>
                  <a:pt x="34" y="31"/>
                </a:cubicBezTo>
                <a:cubicBezTo>
                  <a:pt x="34" y="31"/>
                  <a:pt x="33" y="32"/>
                  <a:pt x="33" y="32"/>
                </a:cubicBezTo>
                <a:cubicBezTo>
                  <a:pt x="32" y="32"/>
                  <a:pt x="32" y="31"/>
                  <a:pt x="31" y="31"/>
                </a:cubicBezTo>
                <a:cubicBezTo>
                  <a:pt x="29" y="21"/>
                  <a:pt x="29" y="21"/>
                  <a:pt x="29" y="21"/>
                </a:cubicBezTo>
                <a:cubicBezTo>
                  <a:pt x="29" y="20"/>
                  <a:pt x="30" y="20"/>
                  <a:pt x="30" y="20"/>
                </a:cubicBezTo>
                <a:cubicBezTo>
                  <a:pt x="31" y="19"/>
                  <a:pt x="31" y="20"/>
                  <a:pt x="32" y="20"/>
                </a:cubicBezTo>
                <a:cubicBezTo>
                  <a:pt x="33" y="26"/>
                  <a:pt x="33" y="26"/>
                  <a:pt x="33" y="26"/>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3"/>
                  <a:pt x="34" y="23"/>
                  <a:pt x="34" y="23"/>
                </a:cubicBezTo>
                <a:cubicBezTo>
                  <a:pt x="34" y="23"/>
                  <a:pt x="34" y="23"/>
                  <a:pt x="34" y="23"/>
                </a:cubicBezTo>
                <a:cubicBezTo>
                  <a:pt x="34" y="23"/>
                  <a:pt x="35" y="23"/>
                  <a:pt x="36" y="23"/>
                </a:cubicBezTo>
                <a:cubicBezTo>
                  <a:pt x="36" y="23"/>
                  <a:pt x="36" y="23"/>
                  <a:pt x="36" y="23"/>
                </a:cubicBezTo>
                <a:cubicBezTo>
                  <a:pt x="36" y="24"/>
                  <a:pt x="36" y="24"/>
                  <a:pt x="36" y="24"/>
                </a:cubicBezTo>
                <a:cubicBezTo>
                  <a:pt x="36" y="24"/>
                  <a:pt x="36" y="24"/>
                  <a:pt x="36" y="24"/>
                </a:cubicBezTo>
                <a:cubicBezTo>
                  <a:pt x="36" y="24"/>
                  <a:pt x="36" y="24"/>
                  <a:pt x="36" y="24"/>
                </a:cubicBezTo>
                <a:cubicBezTo>
                  <a:pt x="36" y="24"/>
                  <a:pt x="36" y="24"/>
                  <a:pt x="36" y="24"/>
                </a:cubicBezTo>
                <a:cubicBezTo>
                  <a:pt x="36" y="24"/>
                  <a:pt x="36" y="24"/>
                  <a:pt x="36" y="24"/>
                </a:cubicBezTo>
                <a:cubicBezTo>
                  <a:pt x="37" y="26"/>
                  <a:pt x="37" y="26"/>
                  <a:pt x="37" y="26"/>
                </a:cubicBezTo>
                <a:cubicBezTo>
                  <a:pt x="38" y="20"/>
                  <a:pt x="38" y="20"/>
                  <a:pt x="38" y="20"/>
                </a:cubicBezTo>
                <a:cubicBezTo>
                  <a:pt x="38" y="20"/>
                  <a:pt x="39" y="19"/>
                  <a:pt x="39" y="20"/>
                </a:cubicBezTo>
                <a:cubicBezTo>
                  <a:pt x="40" y="20"/>
                  <a:pt x="40" y="20"/>
                  <a:pt x="40" y="21"/>
                </a:cubicBezTo>
                <a:cubicBezTo>
                  <a:pt x="38" y="31"/>
                  <a:pt x="38" y="31"/>
                  <a:pt x="38" y="31"/>
                </a:cubicBezTo>
                <a:cubicBezTo>
                  <a:pt x="38" y="31"/>
                  <a:pt x="37" y="32"/>
                  <a:pt x="37" y="32"/>
                </a:cubicBezTo>
                <a:cubicBezTo>
                  <a:pt x="36" y="32"/>
                  <a:pt x="36" y="31"/>
                  <a:pt x="36" y="31"/>
                </a:cubicBezTo>
                <a:cubicBezTo>
                  <a:pt x="35" y="28"/>
                  <a:pt x="35" y="28"/>
                  <a:pt x="35" y="28"/>
                </a:cubicBezTo>
                <a:cubicBezTo>
                  <a:pt x="34" y="31"/>
                  <a:pt x="34" y="31"/>
                  <a:pt x="34" y="31"/>
                </a:cubicBezTo>
                <a:close/>
                <a:moveTo>
                  <a:pt x="28" y="7"/>
                </a:moveTo>
                <a:cubicBezTo>
                  <a:pt x="28" y="7"/>
                  <a:pt x="28" y="7"/>
                  <a:pt x="28" y="7"/>
                </a:cubicBezTo>
                <a:cubicBezTo>
                  <a:pt x="25" y="4"/>
                  <a:pt x="25" y="4"/>
                  <a:pt x="25" y="4"/>
                </a:cubicBezTo>
                <a:cubicBezTo>
                  <a:pt x="25" y="4"/>
                  <a:pt x="25" y="4"/>
                  <a:pt x="25" y="4"/>
                </a:cubicBezTo>
                <a:cubicBezTo>
                  <a:pt x="25" y="4"/>
                  <a:pt x="25" y="4"/>
                  <a:pt x="25" y="4"/>
                </a:cubicBezTo>
                <a:cubicBezTo>
                  <a:pt x="25" y="4"/>
                  <a:pt x="25" y="4"/>
                  <a:pt x="25" y="4"/>
                </a:cubicBezTo>
                <a:cubicBezTo>
                  <a:pt x="22" y="7"/>
                  <a:pt x="22" y="7"/>
                  <a:pt x="22" y="7"/>
                </a:cubicBezTo>
                <a:cubicBezTo>
                  <a:pt x="22" y="7"/>
                  <a:pt x="22" y="7"/>
                  <a:pt x="22" y="7"/>
                </a:cubicBezTo>
                <a:cubicBezTo>
                  <a:pt x="21" y="7"/>
                  <a:pt x="21" y="8"/>
                  <a:pt x="20" y="8"/>
                </a:cubicBezTo>
                <a:cubicBezTo>
                  <a:pt x="20" y="8"/>
                  <a:pt x="19" y="8"/>
                  <a:pt x="18" y="8"/>
                </a:cubicBezTo>
                <a:cubicBezTo>
                  <a:pt x="15" y="7"/>
                  <a:pt x="15" y="7"/>
                  <a:pt x="15" y="7"/>
                </a:cubicBezTo>
                <a:cubicBezTo>
                  <a:pt x="14" y="7"/>
                  <a:pt x="14" y="7"/>
                  <a:pt x="14" y="7"/>
                </a:cubicBezTo>
                <a:cubicBezTo>
                  <a:pt x="14" y="7"/>
                  <a:pt x="14" y="7"/>
                  <a:pt x="14" y="7"/>
                </a:cubicBezTo>
                <a:cubicBezTo>
                  <a:pt x="14" y="7"/>
                  <a:pt x="14" y="7"/>
                  <a:pt x="14" y="7"/>
                </a:cubicBezTo>
                <a:cubicBezTo>
                  <a:pt x="13" y="11"/>
                  <a:pt x="13" y="11"/>
                  <a:pt x="13" y="11"/>
                </a:cubicBezTo>
                <a:cubicBezTo>
                  <a:pt x="13" y="12"/>
                  <a:pt x="13" y="12"/>
                  <a:pt x="12" y="13"/>
                </a:cubicBezTo>
                <a:cubicBezTo>
                  <a:pt x="12" y="13"/>
                  <a:pt x="12" y="13"/>
                  <a:pt x="12" y="13"/>
                </a:cubicBezTo>
                <a:cubicBezTo>
                  <a:pt x="12" y="13"/>
                  <a:pt x="11" y="14"/>
                  <a:pt x="10" y="14"/>
                </a:cubicBezTo>
                <a:cubicBezTo>
                  <a:pt x="7" y="15"/>
                  <a:pt x="7" y="15"/>
                  <a:pt x="7" y="15"/>
                </a:cubicBezTo>
                <a:cubicBezTo>
                  <a:pt x="7" y="15"/>
                  <a:pt x="7" y="15"/>
                  <a:pt x="7" y="15"/>
                </a:cubicBezTo>
                <a:cubicBezTo>
                  <a:pt x="7" y="15"/>
                  <a:pt x="7" y="15"/>
                  <a:pt x="7" y="15"/>
                </a:cubicBezTo>
                <a:cubicBezTo>
                  <a:pt x="7" y="15"/>
                  <a:pt x="7" y="15"/>
                  <a:pt x="7" y="15"/>
                </a:cubicBezTo>
                <a:cubicBezTo>
                  <a:pt x="7" y="15"/>
                  <a:pt x="7" y="15"/>
                  <a:pt x="7" y="15"/>
                </a:cubicBezTo>
                <a:cubicBezTo>
                  <a:pt x="7" y="19"/>
                  <a:pt x="7" y="19"/>
                  <a:pt x="7" y="19"/>
                </a:cubicBezTo>
                <a:cubicBezTo>
                  <a:pt x="7" y="19"/>
                  <a:pt x="7" y="19"/>
                  <a:pt x="7" y="19"/>
                </a:cubicBezTo>
                <a:cubicBezTo>
                  <a:pt x="8" y="20"/>
                  <a:pt x="8" y="20"/>
                  <a:pt x="7" y="21"/>
                </a:cubicBezTo>
                <a:cubicBezTo>
                  <a:pt x="7" y="21"/>
                  <a:pt x="7" y="21"/>
                  <a:pt x="7" y="21"/>
                </a:cubicBezTo>
                <a:cubicBezTo>
                  <a:pt x="7" y="22"/>
                  <a:pt x="7" y="22"/>
                  <a:pt x="6" y="23"/>
                </a:cubicBezTo>
                <a:cubicBezTo>
                  <a:pt x="4" y="25"/>
                  <a:pt x="4" y="25"/>
                  <a:pt x="4" y="25"/>
                </a:cubicBezTo>
                <a:cubicBezTo>
                  <a:pt x="4" y="25"/>
                  <a:pt x="4" y="25"/>
                  <a:pt x="4" y="25"/>
                </a:cubicBezTo>
                <a:cubicBezTo>
                  <a:pt x="4" y="25"/>
                  <a:pt x="4" y="26"/>
                  <a:pt x="4" y="26"/>
                </a:cubicBezTo>
                <a:cubicBezTo>
                  <a:pt x="4" y="26"/>
                  <a:pt x="4" y="26"/>
                  <a:pt x="4" y="26"/>
                </a:cubicBezTo>
                <a:cubicBezTo>
                  <a:pt x="4" y="26"/>
                  <a:pt x="4" y="26"/>
                  <a:pt x="4" y="26"/>
                </a:cubicBezTo>
                <a:cubicBezTo>
                  <a:pt x="4" y="26"/>
                  <a:pt x="4" y="26"/>
                  <a:pt x="4" y="26"/>
                </a:cubicBezTo>
                <a:cubicBezTo>
                  <a:pt x="6" y="28"/>
                  <a:pt x="6" y="28"/>
                  <a:pt x="6" y="28"/>
                </a:cubicBezTo>
                <a:cubicBezTo>
                  <a:pt x="6" y="29"/>
                  <a:pt x="6" y="29"/>
                  <a:pt x="6" y="29"/>
                </a:cubicBezTo>
                <a:cubicBezTo>
                  <a:pt x="7" y="29"/>
                  <a:pt x="7" y="30"/>
                  <a:pt x="7" y="30"/>
                </a:cubicBezTo>
                <a:cubicBezTo>
                  <a:pt x="8" y="31"/>
                  <a:pt x="8" y="32"/>
                  <a:pt x="7" y="32"/>
                </a:cubicBezTo>
                <a:cubicBezTo>
                  <a:pt x="7" y="36"/>
                  <a:pt x="7" y="36"/>
                  <a:pt x="7" y="36"/>
                </a:cubicBezTo>
                <a:cubicBezTo>
                  <a:pt x="7" y="36"/>
                  <a:pt x="7" y="36"/>
                  <a:pt x="7" y="36"/>
                </a:cubicBezTo>
                <a:cubicBezTo>
                  <a:pt x="7" y="36"/>
                  <a:pt x="7" y="36"/>
                  <a:pt x="7" y="36"/>
                </a:cubicBezTo>
                <a:cubicBezTo>
                  <a:pt x="7" y="36"/>
                  <a:pt x="7" y="36"/>
                  <a:pt x="7" y="36"/>
                </a:cubicBezTo>
                <a:cubicBezTo>
                  <a:pt x="10" y="37"/>
                  <a:pt x="10" y="37"/>
                  <a:pt x="10" y="37"/>
                </a:cubicBezTo>
                <a:cubicBezTo>
                  <a:pt x="11" y="38"/>
                  <a:pt x="11" y="38"/>
                  <a:pt x="12" y="38"/>
                </a:cubicBezTo>
                <a:cubicBezTo>
                  <a:pt x="12" y="38"/>
                  <a:pt x="12" y="38"/>
                  <a:pt x="12" y="38"/>
                </a:cubicBezTo>
                <a:cubicBezTo>
                  <a:pt x="13" y="39"/>
                  <a:pt x="13" y="40"/>
                  <a:pt x="13" y="40"/>
                </a:cubicBezTo>
                <a:cubicBezTo>
                  <a:pt x="14" y="44"/>
                  <a:pt x="14" y="44"/>
                  <a:pt x="14" y="44"/>
                </a:cubicBezTo>
                <a:cubicBezTo>
                  <a:pt x="14" y="44"/>
                  <a:pt x="14" y="44"/>
                  <a:pt x="14" y="44"/>
                </a:cubicBezTo>
                <a:cubicBezTo>
                  <a:pt x="14" y="44"/>
                  <a:pt x="14" y="44"/>
                  <a:pt x="14" y="44"/>
                </a:cubicBezTo>
                <a:cubicBezTo>
                  <a:pt x="14" y="44"/>
                  <a:pt x="14" y="44"/>
                  <a:pt x="15" y="44"/>
                </a:cubicBezTo>
                <a:cubicBezTo>
                  <a:pt x="18" y="43"/>
                  <a:pt x="18" y="43"/>
                  <a:pt x="18" y="43"/>
                </a:cubicBezTo>
                <a:cubicBezTo>
                  <a:pt x="19" y="43"/>
                  <a:pt x="20" y="43"/>
                  <a:pt x="20" y="43"/>
                </a:cubicBezTo>
                <a:cubicBezTo>
                  <a:pt x="21" y="43"/>
                  <a:pt x="21" y="44"/>
                  <a:pt x="22" y="44"/>
                </a:cubicBezTo>
                <a:cubicBezTo>
                  <a:pt x="22" y="44"/>
                  <a:pt x="22" y="44"/>
                  <a:pt x="22" y="44"/>
                </a:cubicBezTo>
                <a:cubicBezTo>
                  <a:pt x="25" y="47"/>
                  <a:pt x="25" y="47"/>
                  <a:pt x="25" y="47"/>
                </a:cubicBezTo>
                <a:cubicBezTo>
                  <a:pt x="25" y="47"/>
                  <a:pt x="25" y="47"/>
                  <a:pt x="25" y="47"/>
                </a:cubicBezTo>
                <a:cubicBezTo>
                  <a:pt x="25" y="47"/>
                  <a:pt x="25" y="47"/>
                  <a:pt x="25" y="47"/>
                </a:cubicBezTo>
                <a:cubicBezTo>
                  <a:pt x="25" y="47"/>
                  <a:pt x="25" y="47"/>
                  <a:pt x="25" y="47"/>
                </a:cubicBezTo>
                <a:cubicBezTo>
                  <a:pt x="25" y="47"/>
                  <a:pt x="25" y="47"/>
                  <a:pt x="25" y="47"/>
                </a:cubicBezTo>
                <a:cubicBezTo>
                  <a:pt x="28" y="44"/>
                  <a:pt x="28" y="44"/>
                  <a:pt x="28" y="44"/>
                </a:cubicBezTo>
                <a:cubicBezTo>
                  <a:pt x="28" y="44"/>
                  <a:pt x="28" y="44"/>
                  <a:pt x="28" y="44"/>
                </a:cubicBezTo>
                <a:cubicBezTo>
                  <a:pt x="28" y="44"/>
                  <a:pt x="29" y="43"/>
                  <a:pt x="30" y="43"/>
                </a:cubicBezTo>
                <a:cubicBezTo>
                  <a:pt x="30" y="43"/>
                  <a:pt x="31" y="43"/>
                  <a:pt x="32" y="43"/>
                </a:cubicBezTo>
                <a:cubicBezTo>
                  <a:pt x="35" y="44"/>
                  <a:pt x="35" y="44"/>
                  <a:pt x="35" y="44"/>
                </a:cubicBezTo>
                <a:cubicBezTo>
                  <a:pt x="35" y="44"/>
                  <a:pt x="36" y="44"/>
                  <a:pt x="36" y="44"/>
                </a:cubicBezTo>
                <a:cubicBezTo>
                  <a:pt x="36" y="44"/>
                  <a:pt x="36" y="44"/>
                  <a:pt x="36" y="44"/>
                </a:cubicBezTo>
                <a:cubicBezTo>
                  <a:pt x="37" y="40"/>
                  <a:pt x="37" y="40"/>
                  <a:pt x="37" y="40"/>
                </a:cubicBezTo>
                <a:cubicBezTo>
                  <a:pt x="37" y="40"/>
                  <a:pt x="37" y="39"/>
                  <a:pt x="38" y="38"/>
                </a:cubicBezTo>
                <a:cubicBezTo>
                  <a:pt x="38" y="38"/>
                  <a:pt x="39" y="38"/>
                  <a:pt x="40" y="37"/>
                </a:cubicBezTo>
                <a:cubicBezTo>
                  <a:pt x="43" y="36"/>
                  <a:pt x="43" y="36"/>
                  <a:pt x="43" y="36"/>
                </a:cubicBezTo>
                <a:cubicBezTo>
                  <a:pt x="43" y="36"/>
                  <a:pt x="43" y="36"/>
                  <a:pt x="43" y="36"/>
                </a:cubicBezTo>
                <a:cubicBezTo>
                  <a:pt x="43" y="36"/>
                  <a:pt x="43" y="36"/>
                  <a:pt x="43" y="36"/>
                </a:cubicBezTo>
                <a:cubicBezTo>
                  <a:pt x="43" y="36"/>
                  <a:pt x="43" y="36"/>
                  <a:pt x="43" y="36"/>
                </a:cubicBezTo>
                <a:cubicBezTo>
                  <a:pt x="43" y="32"/>
                  <a:pt x="43" y="32"/>
                  <a:pt x="43" y="32"/>
                </a:cubicBezTo>
                <a:cubicBezTo>
                  <a:pt x="42" y="32"/>
                  <a:pt x="42" y="31"/>
                  <a:pt x="43" y="30"/>
                </a:cubicBezTo>
                <a:cubicBezTo>
                  <a:pt x="43" y="30"/>
                  <a:pt x="43" y="30"/>
                  <a:pt x="43" y="30"/>
                </a:cubicBezTo>
                <a:cubicBezTo>
                  <a:pt x="43" y="30"/>
                  <a:pt x="43" y="29"/>
                  <a:pt x="44" y="29"/>
                </a:cubicBezTo>
                <a:cubicBezTo>
                  <a:pt x="46" y="26"/>
                  <a:pt x="46" y="26"/>
                  <a:pt x="46" y="26"/>
                </a:cubicBezTo>
                <a:cubicBezTo>
                  <a:pt x="46" y="26"/>
                  <a:pt x="46" y="26"/>
                  <a:pt x="46" y="26"/>
                </a:cubicBezTo>
                <a:cubicBezTo>
                  <a:pt x="46" y="26"/>
                  <a:pt x="46" y="26"/>
                  <a:pt x="46" y="26"/>
                </a:cubicBezTo>
                <a:cubicBezTo>
                  <a:pt x="46" y="26"/>
                  <a:pt x="46" y="25"/>
                  <a:pt x="46" y="25"/>
                </a:cubicBezTo>
                <a:cubicBezTo>
                  <a:pt x="46" y="25"/>
                  <a:pt x="46" y="25"/>
                  <a:pt x="46" y="25"/>
                </a:cubicBezTo>
                <a:cubicBezTo>
                  <a:pt x="46" y="25"/>
                  <a:pt x="46" y="25"/>
                  <a:pt x="46" y="25"/>
                </a:cubicBezTo>
                <a:cubicBezTo>
                  <a:pt x="44" y="23"/>
                  <a:pt x="44" y="23"/>
                  <a:pt x="44" y="23"/>
                </a:cubicBezTo>
                <a:cubicBezTo>
                  <a:pt x="44" y="23"/>
                  <a:pt x="44" y="23"/>
                  <a:pt x="44" y="23"/>
                </a:cubicBezTo>
                <a:cubicBezTo>
                  <a:pt x="43" y="22"/>
                  <a:pt x="43" y="22"/>
                  <a:pt x="43" y="21"/>
                </a:cubicBezTo>
                <a:cubicBezTo>
                  <a:pt x="43" y="21"/>
                  <a:pt x="43" y="21"/>
                  <a:pt x="43" y="21"/>
                </a:cubicBezTo>
                <a:cubicBezTo>
                  <a:pt x="42" y="20"/>
                  <a:pt x="42" y="20"/>
                  <a:pt x="43" y="19"/>
                </a:cubicBezTo>
                <a:cubicBezTo>
                  <a:pt x="43" y="15"/>
                  <a:pt x="43" y="15"/>
                  <a:pt x="43" y="15"/>
                </a:cubicBezTo>
                <a:cubicBezTo>
                  <a:pt x="43" y="15"/>
                  <a:pt x="43" y="15"/>
                  <a:pt x="43" y="15"/>
                </a:cubicBezTo>
                <a:cubicBezTo>
                  <a:pt x="43" y="15"/>
                  <a:pt x="43" y="15"/>
                  <a:pt x="43" y="15"/>
                </a:cubicBezTo>
                <a:cubicBezTo>
                  <a:pt x="43" y="15"/>
                  <a:pt x="43" y="15"/>
                  <a:pt x="43" y="15"/>
                </a:cubicBezTo>
                <a:cubicBezTo>
                  <a:pt x="40" y="14"/>
                  <a:pt x="40" y="14"/>
                  <a:pt x="40" y="14"/>
                </a:cubicBezTo>
                <a:cubicBezTo>
                  <a:pt x="39" y="14"/>
                  <a:pt x="38" y="13"/>
                  <a:pt x="38" y="13"/>
                </a:cubicBezTo>
                <a:cubicBezTo>
                  <a:pt x="37" y="12"/>
                  <a:pt x="37" y="12"/>
                  <a:pt x="37" y="11"/>
                </a:cubicBezTo>
                <a:cubicBezTo>
                  <a:pt x="36" y="7"/>
                  <a:pt x="36" y="7"/>
                  <a:pt x="36" y="7"/>
                </a:cubicBezTo>
                <a:cubicBezTo>
                  <a:pt x="36" y="7"/>
                  <a:pt x="36" y="7"/>
                  <a:pt x="36" y="7"/>
                </a:cubicBezTo>
                <a:cubicBezTo>
                  <a:pt x="36" y="7"/>
                  <a:pt x="35" y="7"/>
                  <a:pt x="35" y="7"/>
                </a:cubicBezTo>
                <a:cubicBezTo>
                  <a:pt x="32" y="8"/>
                  <a:pt x="32" y="8"/>
                  <a:pt x="32" y="8"/>
                </a:cubicBezTo>
                <a:cubicBezTo>
                  <a:pt x="31" y="8"/>
                  <a:pt x="30" y="8"/>
                  <a:pt x="30" y="8"/>
                </a:cubicBezTo>
                <a:cubicBezTo>
                  <a:pt x="30" y="8"/>
                  <a:pt x="30" y="8"/>
                  <a:pt x="30" y="8"/>
                </a:cubicBezTo>
                <a:cubicBezTo>
                  <a:pt x="29" y="8"/>
                  <a:pt x="28" y="7"/>
                  <a:pt x="28"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4" name="Freeform 172"/>
          <p:cNvSpPr>
            <a:spLocks noEditPoints="1"/>
          </p:cNvSpPr>
          <p:nvPr/>
        </p:nvSpPr>
        <p:spPr bwMode="auto">
          <a:xfrm>
            <a:off x="1014413" y="3108325"/>
            <a:ext cx="130175" cy="161925"/>
          </a:xfrm>
          <a:custGeom>
            <a:avLst/>
            <a:gdLst>
              <a:gd name="T0" fmla="*/ 3 w 41"/>
              <a:gd name="T1" fmla="*/ 31 h 51"/>
              <a:gd name="T2" fmla="*/ 3 w 41"/>
              <a:gd name="T3" fmla="*/ 26 h 51"/>
              <a:gd name="T4" fmla="*/ 0 w 41"/>
              <a:gd name="T5" fmla="*/ 21 h 51"/>
              <a:gd name="T6" fmla="*/ 3 w 41"/>
              <a:gd name="T7" fmla="*/ 16 h 51"/>
              <a:gd name="T8" fmla="*/ 3 w 41"/>
              <a:gd name="T9" fmla="*/ 11 h 51"/>
              <a:gd name="T10" fmla="*/ 8 w 41"/>
              <a:gd name="T11" fmla="*/ 8 h 51"/>
              <a:gd name="T12" fmla="*/ 10 w 41"/>
              <a:gd name="T13" fmla="*/ 3 h 51"/>
              <a:gd name="T14" fmla="*/ 16 w 41"/>
              <a:gd name="T15" fmla="*/ 3 h 51"/>
              <a:gd name="T16" fmla="*/ 23 w 41"/>
              <a:gd name="T17" fmla="*/ 1 h 51"/>
              <a:gd name="T18" fmla="*/ 31 w 41"/>
              <a:gd name="T19" fmla="*/ 3 h 51"/>
              <a:gd name="T20" fmla="*/ 36 w 41"/>
              <a:gd name="T21" fmla="*/ 9 h 51"/>
              <a:gd name="T22" fmla="*/ 38 w 41"/>
              <a:gd name="T23" fmla="*/ 16 h 51"/>
              <a:gd name="T24" fmla="*/ 41 w 41"/>
              <a:gd name="T25" fmla="*/ 21 h 51"/>
              <a:gd name="T26" fmla="*/ 38 w 41"/>
              <a:gd name="T27" fmla="*/ 25 h 51"/>
              <a:gd name="T28" fmla="*/ 36 w 41"/>
              <a:gd name="T29" fmla="*/ 33 h 51"/>
              <a:gd name="T30" fmla="*/ 40 w 41"/>
              <a:gd name="T31" fmla="*/ 43 h 51"/>
              <a:gd name="T32" fmla="*/ 32 w 41"/>
              <a:gd name="T33" fmla="*/ 43 h 51"/>
              <a:gd name="T34" fmla="*/ 28 w 41"/>
              <a:gd name="T35" fmla="*/ 50 h 51"/>
              <a:gd name="T36" fmla="*/ 18 w 41"/>
              <a:gd name="T37" fmla="*/ 41 h 51"/>
              <a:gd name="T38" fmla="*/ 12 w 41"/>
              <a:gd name="T39" fmla="*/ 51 h 51"/>
              <a:gd name="T40" fmla="*/ 2 w 41"/>
              <a:gd name="T41" fmla="*/ 44 h 51"/>
              <a:gd name="T42" fmla="*/ 6 w 41"/>
              <a:gd name="T43" fmla="*/ 33 h 51"/>
              <a:gd name="T44" fmla="*/ 32 w 41"/>
              <a:gd name="T45" fmla="*/ 36 h 51"/>
              <a:gd name="T46" fmla="*/ 25 w 41"/>
              <a:gd name="T47" fmla="*/ 38 h 51"/>
              <a:gd name="T48" fmla="*/ 29 w 41"/>
              <a:gd name="T49" fmla="*/ 47 h 51"/>
              <a:gd name="T50" fmla="*/ 37 w 41"/>
              <a:gd name="T51" fmla="*/ 42 h 51"/>
              <a:gd name="T52" fmla="*/ 17 w 41"/>
              <a:gd name="T53" fmla="*/ 39 h 51"/>
              <a:gd name="T54" fmla="*/ 10 w 41"/>
              <a:gd name="T55" fmla="*/ 39 h 51"/>
              <a:gd name="T56" fmla="*/ 8 w 41"/>
              <a:gd name="T57" fmla="*/ 35 h 51"/>
              <a:gd name="T58" fmla="*/ 11 w 41"/>
              <a:gd name="T59" fmla="*/ 41 h 51"/>
              <a:gd name="T60" fmla="*/ 12 w 41"/>
              <a:gd name="T61" fmla="*/ 6 h 51"/>
              <a:gd name="T62" fmla="*/ 10 w 41"/>
              <a:gd name="T63" fmla="*/ 11 h 51"/>
              <a:gd name="T64" fmla="*/ 6 w 41"/>
              <a:gd name="T65" fmla="*/ 12 h 51"/>
              <a:gd name="T66" fmla="*/ 6 w 41"/>
              <a:gd name="T67" fmla="*/ 19 h 51"/>
              <a:gd name="T68" fmla="*/ 6 w 41"/>
              <a:gd name="T69" fmla="*/ 23 h 51"/>
              <a:gd name="T70" fmla="*/ 6 w 41"/>
              <a:gd name="T71" fmla="*/ 29 h 51"/>
              <a:gd name="T72" fmla="*/ 10 w 41"/>
              <a:gd name="T73" fmla="*/ 31 h 51"/>
              <a:gd name="T74" fmla="*/ 15 w 41"/>
              <a:gd name="T75" fmla="*/ 34 h 51"/>
              <a:gd name="T76" fmla="*/ 20 w 41"/>
              <a:gd name="T77" fmla="*/ 37 h 51"/>
              <a:gd name="T78" fmla="*/ 24 w 41"/>
              <a:gd name="T79" fmla="*/ 35 h 51"/>
              <a:gd name="T80" fmla="*/ 29 w 41"/>
              <a:gd name="T81" fmla="*/ 32 h 51"/>
              <a:gd name="T82" fmla="*/ 35 w 41"/>
              <a:gd name="T83" fmla="*/ 29 h 51"/>
              <a:gd name="T84" fmla="*/ 34 w 41"/>
              <a:gd name="T85" fmla="*/ 24 h 51"/>
              <a:gd name="T86" fmla="*/ 35 w 41"/>
              <a:gd name="T87" fmla="*/ 19 h 51"/>
              <a:gd name="T88" fmla="*/ 34 w 41"/>
              <a:gd name="T89" fmla="*/ 15 h 51"/>
              <a:gd name="T90" fmla="*/ 30 w 41"/>
              <a:gd name="T91" fmla="*/ 11 h 51"/>
              <a:gd name="T92" fmla="*/ 26 w 41"/>
              <a:gd name="T93" fmla="*/ 7 h 51"/>
              <a:gd name="T94" fmla="*/ 22 w 41"/>
              <a:gd name="T95" fmla="*/ 6 h 51"/>
              <a:gd name="T96" fmla="*/ 18 w 41"/>
              <a:gd name="T97" fmla="*/ 6 h 51"/>
              <a:gd name="T98" fmla="*/ 12 w 41"/>
              <a:gd name="T99"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 h="51">
                <a:moveTo>
                  <a:pt x="6" y="33"/>
                </a:moveTo>
                <a:cubicBezTo>
                  <a:pt x="5" y="33"/>
                  <a:pt x="5" y="33"/>
                  <a:pt x="5" y="33"/>
                </a:cubicBezTo>
                <a:cubicBezTo>
                  <a:pt x="4" y="32"/>
                  <a:pt x="3" y="32"/>
                  <a:pt x="3" y="31"/>
                </a:cubicBezTo>
                <a:cubicBezTo>
                  <a:pt x="3" y="31"/>
                  <a:pt x="3" y="31"/>
                  <a:pt x="3" y="31"/>
                </a:cubicBezTo>
                <a:cubicBezTo>
                  <a:pt x="2" y="30"/>
                  <a:pt x="2" y="29"/>
                  <a:pt x="2" y="28"/>
                </a:cubicBezTo>
                <a:cubicBezTo>
                  <a:pt x="3" y="26"/>
                  <a:pt x="3" y="26"/>
                  <a:pt x="3" y="26"/>
                </a:cubicBezTo>
                <a:cubicBezTo>
                  <a:pt x="3" y="25"/>
                  <a:pt x="3" y="25"/>
                  <a:pt x="3" y="25"/>
                </a:cubicBezTo>
                <a:cubicBezTo>
                  <a:pt x="1" y="23"/>
                  <a:pt x="1" y="23"/>
                  <a:pt x="1" y="23"/>
                </a:cubicBezTo>
                <a:cubicBezTo>
                  <a:pt x="0" y="23"/>
                  <a:pt x="0" y="22"/>
                  <a:pt x="0" y="21"/>
                </a:cubicBezTo>
                <a:cubicBezTo>
                  <a:pt x="0" y="20"/>
                  <a:pt x="0" y="19"/>
                  <a:pt x="1" y="18"/>
                </a:cubicBezTo>
                <a:cubicBezTo>
                  <a:pt x="1" y="18"/>
                  <a:pt x="1" y="18"/>
                  <a:pt x="1" y="18"/>
                </a:cubicBezTo>
                <a:cubicBezTo>
                  <a:pt x="3" y="16"/>
                  <a:pt x="3" y="16"/>
                  <a:pt x="3" y="16"/>
                </a:cubicBezTo>
                <a:cubicBezTo>
                  <a:pt x="3" y="16"/>
                  <a:pt x="3" y="16"/>
                  <a:pt x="3" y="16"/>
                </a:cubicBezTo>
                <a:cubicBezTo>
                  <a:pt x="2" y="13"/>
                  <a:pt x="2" y="13"/>
                  <a:pt x="2" y="13"/>
                </a:cubicBezTo>
                <a:cubicBezTo>
                  <a:pt x="2" y="12"/>
                  <a:pt x="2" y="11"/>
                  <a:pt x="3" y="11"/>
                </a:cubicBezTo>
                <a:cubicBezTo>
                  <a:pt x="3" y="10"/>
                  <a:pt x="4" y="9"/>
                  <a:pt x="5" y="9"/>
                </a:cubicBezTo>
                <a:cubicBezTo>
                  <a:pt x="5" y="9"/>
                  <a:pt x="5" y="9"/>
                  <a:pt x="5" y="9"/>
                </a:cubicBezTo>
                <a:cubicBezTo>
                  <a:pt x="8" y="8"/>
                  <a:pt x="8" y="8"/>
                  <a:pt x="8" y="8"/>
                </a:cubicBezTo>
                <a:cubicBezTo>
                  <a:pt x="8" y="5"/>
                  <a:pt x="8" y="5"/>
                  <a:pt x="8" y="5"/>
                </a:cubicBezTo>
                <a:cubicBezTo>
                  <a:pt x="9" y="4"/>
                  <a:pt x="9" y="4"/>
                  <a:pt x="10" y="3"/>
                </a:cubicBezTo>
                <a:cubicBezTo>
                  <a:pt x="10" y="3"/>
                  <a:pt x="10" y="3"/>
                  <a:pt x="10" y="3"/>
                </a:cubicBezTo>
                <a:cubicBezTo>
                  <a:pt x="11" y="3"/>
                  <a:pt x="12" y="2"/>
                  <a:pt x="13" y="3"/>
                </a:cubicBezTo>
                <a:cubicBezTo>
                  <a:pt x="16" y="3"/>
                  <a:pt x="16" y="3"/>
                  <a:pt x="16" y="3"/>
                </a:cubicBezTo>
                <a:cubicBezTo>
                  <a:pt x="16" y="3"/>
                  <a:pt x="16" y="3"/>
                  <a:pt x="16" y="3"/>
                </a:cubicBezTo>
                <a:cubicBezTo>
                  <a:pt x="18" y="1"/>
                  <a:pt x="18" y="1"/>
                  <a:pt x="18" y="1"/>
                </a:cubicBezTo>
                <a:cubicBezTo>
                  <a:pt x="19" y="1"/>
                  <a:pt x="19" y="0"/>
                  <a:pt x="20" y="0"/>
                </a:cubicBezTo>
                <a:cubicBezTo>
                  <a:pt x="21" y="0"/>
                  <a:pt x="22" y="1"/>
                  <a:pt x="23" y="1"/>
                </a:cubicBezTo>
                <a:cubicBezTo>
                  <a:pt x="25" y="3"/>
                  <a:pt x="25" y="3"/>
                  <a:pt x="25" y="3"/>
                </a:cubicBezTo>
                <a:cubicBezTo>
                  <a:pt x="28" y="3"/>
                  <a:pt x="28" y="3"/>
                  <a:pt x="28" y="3"/>
                </a:cubicBezTo>
                <a:cubicBezTo>
                  <a:pt x="29" y="2"/>
                  <a:pt x="30" y="3"/>
                  <a:pt x="31" y="3"/>
                </a:cubicBezTo>
                <a:cubicBezTo>
                  <a:pt x="31" y="4"/>
                  <a:pt x="32" y="4"/>
                  <a:pt x="32" y="5"/>
                </a:cubicBezTo>
                <a:cubicBezTo>
                  <a:pt x="33" y="8"/>
                  <a:pt x="33" y="8"/>
                  <a:pt x="33" y="8"/>
                </a:cubicBezTo>
                <a:cubicBezTo>
                  <a:pt x="36" y="9"/>
                  <a:pt x="36" y="9"/>
                  <a:pt x="36" y="9"/>
                </a:cubicBezTo>
                <a:cubicBezTo>
                  <a:pt x="37" y="9"/>
                  <a:pt x="38" y="10"/>
                  <a:pt x="38" y="11"/>
                </a:cubicBezTo>
                <a:cubicBezTo>
                  <a:pt x="39" y="11"/>
                  <a:pt x="39" y="12"/>
                  <a:pt x="38" y="13"/>
                </a:cubicBezTo>
                <a:cubicBezTo>
                  <a:pt x="38" y="16"/>
                  <a:pt x="38" y="16"/>
                  <a:pt x="38" y="16"/>
                </a:cubicBezTo>
                <a:cubicBezTo>
                  <a:pt x="38" y="16"/>
                  <a:pt x="38" y="16"/>
                  <a:pt x="38" y="16"/>
                </a:cubicBezTo>
                <a:cubicBezTo>
                  <a:pt x="40" y="18"/>
                  <a:pt x="40" y="18"/>
                  <a:pt x="40" y="18"/>
                </a:cubicBezTo>
                <a:cubicBezTo>
                  <a:pt x="40" y="19"/>
                  <a:pt x="41" y="20"/>
                  <a:pt x="41" y="21"/>
                </a:cubicBezTo>
                <a:cubicBezTo>
                  <a:pt x="41" y="22"/>
                  <a:pt x="40" y="23"/>
                  <a:pt x="40" y="23"/>
                </a:cubicBezTo>
                <a:cubicBezTo>
                  <a:pt x="40" y="23"/>
                  <a:pt x="40" y="23"/>
                  <a:pt x="40" y="23"/>
                </a:cubicBezTo>
                <a:cubicBezTo>
                  <a:pt x="38" y="25"/>
                  <a:pt x="38" y="25"/>
                  <a:pt x="38" y="25"/>
                </a:cubicBezTo>
                <a:cubicBezTo>
                  <a:pt x="38" y="28"/>
                  <a:pt x="38" y="28"/>
                  <a:pt x="38" y="28"/>
                </a:cubicBezTo>
                <a:cubicBezTo>
                  <a:pt x="39" y="29"/>
                  <a:pt x="39" y="30"/>
                  <a:pt x="38" y="31"/>
                </a:cubicBezTo>
                <a:cubicBezTo>
                  <a:pt x="38" y="32"/>
                  <a:pt x="37" y="32"/>
                  <a:pt x="36" y="33"/>
                </a:cubicBezTo>
                <a:cubicBezTo>
                  <a:pt x="36" y="33"/>
                  <a:pt x="36" y="33"/>
                  <a:pt x="36" y="33"/>
                </a:cubicBezTo>
                <a:cubicBezTo>
                  <a:pt x="34" y="33"/>
                  <a:pt x="34" y="33"/>
                  <a:pt x="34" y="33"/>
                </a:cubicBezTo>
                <a:cubicBezTo>
                  <a:pt x="40" y="43"/>
                  <a:pt x="40" y="43"/>
                  <a:pt x="40" y="43"/>
                </a:cubicBezTo>
                <a:cubicBezTo>
                  <a:pt x="41" y="43"/>
                  <a:pt x="41" y="44"/>
                  <a:pt x="40" y="44"/>
                </a:cubicBezTo>
                <a:cubicBezTo>
                  <a:pt x="40" y="44"/>
                  <a:pt x="39" y="45"/>
                  <a:pt x="39" y="44"/>
                </a:cubicBezTo>
                <a:cubicBezTo>
                  <a:pt x="32" y="43"/>
                  <a:pt x="32" y="43"/>
                  <a:pt x="32" y="43"/>
                </a:cubicBezTo>
                <a:cubicBezTo>
                  <a:pt x="30" y="50"/>
                  <a:pt x="30" y="50"/>
                  <a:pt x="30" y="50"/>
                </a:cubicBezTo>
                <a:cubicBezTo>
                  <a:pt x="30" y="51"/>
                  <a:pt x="30" y="51"/>
                  <a:pt x="29" y="51"/>
                </a:cubicBezTo>
                <a:cubicBezTo>
                  <a:pt x="29" y="51"/>
                  <a:pt x="28" y="51"/>
                  <a:pt x="28" y="50"/>
                </a:cubicBezTo>
                <a:cubicBezTo>
                  <a:pt x="22" y="41"/>
                  <a:pt x="22" y="41"/>
                  <a:pt x="22" y="41"/>
                </a:cubicBezTo>
                <a:cubicBezTo>
                  <a:pt x="22" y="41"/>
                  <a:pt x="21" y="41"/>
                  <a:pt x="20" y="41"/>
                </a:cubicBezTo>
                <a:cubicBezTo>
                  <a:pt x="20" y="41"/>
                  <a:pt x="19" y="41"/>
                  <a:pt x="18" y="41"/>
                </a:cubicBezTo>
                <a:cubicBezTo>
                  <a:pt x="12" y="50"/>
                  <a:pt x="12" y="50"/>
                  <a:pt x="12" y="50"/>
                </a:cubicBezTo>
                <a:cubicBezTo>
                  <a:pt x="12" y="50"/>
                  <a:pt x="12" y="50"/>
                  <a:pt x="12" y="50"/>
                </a:cubicBezTo>
                <a:cubicBezTo>
                  <a:pt x="12" y="51"/>
                  <a:pt x="12" y="51"/>
                  <a:pt x="12" y="51"/>
                </a:cubicBezTo>
                <a:cubicBezTo>
                  <a:pt x="11" y="51"/>
                  <a:pt x="10" y="51"/>
                  <a:pt x="10" y="50"/>
                </a:cubicBezTo>
                <a:cubicBezTo>
                  <a:pt x="9" y="43"/>
                  <a:pt x="9" y="43"/>
                  <a:pt x="9" y="43"/>
                </a:cubicBezTo>
                <a:cubicBezTo>
                  <a:pt x="2" y="44"/>
                  <a:pt x="2" y="44"/>
                  <a:pt x="2" y="44"/>
                </a:cubicBezTo>
                <a:cubicBezTo>
                  <a:pt x="1" y="45"/>
                  <a:pt x="1" y="44"/>
                  <a:pt x="1" y="44"/>
                </a:cubicBezTo>
                <a:cubicBezTo>
                  <a:pt x="0" y="44"/>
                  <a:pt x="0" y="43"/>
                  <a:pt x="0" y="43"/>
                </a:cubicBezTo>
                <a:cubicBezTo>
                  <a:pt x="6" y="33"/>
                  <a:pt x="6" y="33"/>
                  <a:pt x="6" y="33"/>
                </a:cubicBezTo>
                <a:close/>
                <a:moveTo>
                  <a:pt x="33" y="35"/>
                </a:moveTo>
                <a:cubicBezTo>
                  <a:pt x="33" y="35"/>
                  <a:pt x="33" y="35"/>
                  <a:pt x="33" y="35"/>
                </a:cubicBezTo>
                <a:cubicBezTo>
                  <a:pt x="32" y="36"/>
                  <a:pt x="32" y="36"/>
                  <a:pt x="32" y="36"/>
                </a:cubicBezTo>
                <a:cubicBezTo>
                  <a:pt x="32" y="37"/>
                  <a:pt x="31" y="38"/>
                  <a:pt x="31" y="39"/>
                </a:cubicBezTo>
                <a:cubicBezTo>
                  <a:pt x="30" y="39"/>
                  <a:pt x="29" y="39"/>
                  <a:pt x="28" y="39"/>
                </a:cubicBezTo>
                <a:cubicBezTo>
                  <a:pt x="25" y="38"/>
                  <a:pt x="25" y="38"/>
                  <a:pt x="25" y="38"/>
                </a:cubicBezTo>
                <a:cubicBezTo>
                  <a:pt x="25" y="38"/>
                  <a:pt x="25" y="38"/>
                  <a:pt x="25" y="38"/>
                </a:cubicBezTo>
                <a:cubicBezTo>
                  <a:pt x="24" y="39"/>
                  <a:pt x="24" y="39"/>
                  <a:pt x="24" y="39"/>
                </a:cubicBezTo>
                <a:cubicBezTo>
                  <a:pt x="29" y="47"/>
                  <a:pt x="29" y="47"/>
                  <a:pt x="29" y="47"/>
                </a:cubicBezTo>
                <a:cubicBezTo>
                  <a:pt x="30" y="41"/>
                  <a:pt x="30" y="41"/>
                  <a:pt x="30" y="41"/>
                </a:cubicBezTo>
                <a:cubicBezTo>
                  <a:pt x="30" y="41"/>
                  <a:pt x="31" y="40"/>
                  <a:pt x="31" y="40"/>
                </a:cubicBezTo>
                <a:cubicBezTo>
                  <a:pt x="37" y="42"/>
                  <a:pt x="37" y="42"/>
                  <a:pt x="37" y="42"/>
                </a:cubicBezTo>
                <a:cubicBezTo>
                  <a:pt x="33" y="35"/>
                  <a:pt x="33" y="35"/>
                  <a:pt x="33" y="35"/>
                </a:cubicBezTo>
                <a:close/>
                <a:moveTo>
                  <a:pt x="17" y="39"/>
                </a:moveTo>
                <a:cubicBezTo>
                  <a:pt x="17" y="39"/>
                  <a:pt x="17" y="39"/>
                  <a:pt x="17" y="39"/>
                </a:cubicBezTo>
                <a:cubicBezTo>
                  <a:pt x="16" y="38"/>
                  <a:pt x="16" y="38"/>
                  <a:pt x="16" y="38"/>
                </a:cubicBezTo>
                <a:cubicBezTo>
                  <a:pt x="13" y="39"/>
                  <a:pt x="13" y="39"/>
                  <a:pt x="13" y="39"/>
                </a:cubicBezTo>
                <a:cubicBezTo>
                  <a:pt x="12" y="39"/>
                  <a:pt x="11" y="39"/>
                  <a:pt x="10" y="39"/>
                </a:cubicBezTo>
                <a:cubicBezTo>
                  <a:pt x="10" y="38"/>
                  <a:pt x="10" y="38"/>
                  <a:pt x="10" y="38"/>
                </a:cubicBezTo>
                <a:cubicBezTo>
                  <a:pt x="9" y="38"/>
                  <a:pt x="9" y="37"/>
                  <a:pt x="8" y="36"/>
                </a:cubicBezTo>
                <a:cubicBezTo>
                  <a:pt x="8" y="35"/>
                  <a:pt x="8" y="35"/>
                  <a:pt x="8" y="35"/>
                </a:cubicBezTo>
                <a:cubicBezTo>
                  <a:pt x="4" y="42"/>
                  <a:pt x="4" y="42"/>
                  <a:pt x="4" y="42"/>
                </a:cubicBezTo>
                <a:cubicBezTo>
                  <a:pt x="9" y="40"/>
                  <a:pt x="9" y="40"/>
                  <a:pt x="9" y="40"/>
                </a:cubicBezTo>
                <a:cubicBezTo>
                  <a:pt x="10" y="40"/>
                  <a:pt x="11" y="41"/>
                  <a:pt x="11" y="41"/>
                </a:cubicBezTo>
                <a:cubicBezTo>
                  <a:pt x="12" y="47"/>
                  <a:pt x="12" y="47"/>
                  <a:pt x="12" y="47"/>
                </a:cubicBezTo>
                <a:cubicBezTo>
                  <a:pt x="17" y="39"/>
                  <a:pt x="17" y="39"/>
                  <a:pt x="17" y="39"/>
                </a:cubicBezTo>
                <a:close/>
                <a:moveTo>
                  <a:pt x="12" y="6"/>
                </a:moveTo>
                <a:cubicBezTo>
                  <a:pt x="12" y="6"/>
                  <a:pt x="12" y="6"/>
                  <a:pt x="12" y="6"/>
                </a:cubicBezTo>
                <a:cubicBezTo>
                  <a:pt x="11" y="9"/>
                  <a:pt x="11" y="9"/>
                  <a:pt x="11" y="9"/>
                </a:cubicBezTo>
                <a:cubicBezTo>
                  <a:pt x="11" y="10"/>
                  <a:pt x="11" y="10"/>
                  <a:pt x="10" y="11"/>
                </a:cubicBezTo>
                <a:cubicBezTo>
                  <a:pt x="10" y="11"/>
                  <a:pt x="10" y="11"/>
                  <a:pt x="10" y="11"/>
                </a:cubicBezTo>
                <a:cubicBezTo>
                  <a:pt x="10" y="11"/>
                  <a:pt x="9" y="12"/>
                  <a:pt x="9" y="12"/>
                </a:cubicBezTo>
                <a:cubicBezTo>
                  <a:pt x="6" y="12"/>
                  <a:pt x="6" y="12"/>
                  <a:pt x="6" y="12"/>
                </a:cubicBezTo>
                <a:cubicBezTo>
                  <a:pt x="7" y="15"/>
                  <a:pt x="7" y="15"/>
                  <a:pt x="7" y="15"/>
                </a:cubicBezTo>
                <a:cubicBezTo>
                  <a:pt x="7" y="16"/>
                  <a:pt x="7" y="17"/>
                  <a:pt x="7" y="17"/>
                </a:cubicBezTo>
                <a:cubicBezTo>
                  <a:pt x="7" y="18"/>
                  <a:pt x="6" y="18"/>
                  <a:pt x="6" y="19"/>
                </a:cubicBezTo>
                <a:cubicBezTo>
                  <a:pt x="4" y="21"/>
                  <a:pt x="4" y="21"/>
                  <a:pt x="4" y="21"/>
                </a:cubicBezTo>
                <a:cubicBezTo>
                  <a:pt x="6" y="23"/>
                  <a:pt x="6" y="23"/>
                  <a:pt x="6" y="23"/>
                </a:cubicBezTo>
                <a:cubicBezTo>
                  <a:pt x="6" y="23"/>
                  <a:pt x="6" y="23"/>
                  <a:pt x="6" y="23"/>
                </a:cubicBezTo>
                <a:cubicBezTo>
                  <a:pt x="6" y="23"/>
                  <a:pt x="7" y="24"/>
                  <a:pt x="7" y="24"/>
                </a:cubicBezTo>
                <a:cubicBezTo>
                  <a:pt x="7" y="25"/>
                  <a:pt x="7" y="26"/>
                  <a:pt x="7" y="26"/>
                </a:cubicBezTo>
                <a:cubicBezTo>
                  <a:pt x="6" y="29"/>
                  <a:pt x="6" y="29"/>
                  <a:pt x="6" y="29"/>
                </a:cubicBezTo>
                <a:cubicBezTo>
                  <a:pt x="9" y="30"/>
                  <a:pt x="9" y="30"/>
                  <a:pt x="9" y="30"/>
                </a:cubicBezTo>
                <a:cubicBezTo>
                  <a:pt x="9" y="30"/>
                  <a:pt x="10" y="30"/>
                  <a:pt x="10" y="31"/>
                </a:cubicBezTo>
                <a:cubicBezTo>
                  <a:pt x="10" y="31"/>
                  <a:pt x="10" y="31"/>
                  <a:pt x="10" y="31"/>
                </a:cubicBezTo>
                <a:cubicBezTo>
                  <a:pt x="11" y="31"/>
                  <a:pt x="11" y="32"/>
                  <a:pt x="11" y="32"/>
                </a:cubicBezTo>
                <a:cubicBezTo>
                  <a:pt x="12" y="35"/>
                  <a:pt x="12" y="35"/>
                  <a:pt x="12" y="35"/>
                </a:cubicBezTo>
                <a:cubicBezTo>
                  <a:pt x="15" y="34"/>
                  <a:pt x="15" y="34"/>
                  <a:pt x="15" y="34"/>
                </a:cubicBezTo>
                <a:cubicBezTo>
                  <a:pt x="16" y="34"/>
                  <a:pt x="16" y="34"/>
                  <a:pt x="17" y="35"/>
                </a:cubicBezTo>
                <a:cubicBezTo>
                  <a:pt x="17" y="35"/>
                  <a:pt x="18" y="35"/>
                  <a:pt x="18" y="35"/>
                </a:cubicBezTo>
                <a:cubicBezTo>
                  <a:pt x="20" y="37"/>
                  <a:pt x="20" y="37"/>
                  <a:pt x="20" y="37"/>
                </a:cubicBezTo>
                <a:cubicBezTo>
                  <a:pt x="22" y="35"/>
                  <a:pt x="22" y="35"/>
                  <a:pt x="22" y="35"/>
                </a:cubicBezTo>
                <a:cubicBezTo>
                  <a:pt x="22" y="35"/>
                  <a:pt x="22" y="35"/>
                  <a:pt x="22" y="35"/>
                </a:cubicBezTo>
                <a:cubicBezTo>
                  <a:pt x="23" y="35"/>
                  <a:pt x="23" y="35"/>
                  <a:pt x="24" y="35"/>
                </a:cubicBezTo>
                <a:cubicBezTo>
                  <a:pt x="25" y="34"/>
                  <a:pt x="25" y="34"/>
                  <a:pt x="26" y="34"/>
                </a:cubicBezTo>
                <a:cubicBezTo>
                  <a:pt x="29" y="35"/>
                  <a:pt x="29" y="35"/>
                  <a:pt x="29" y="35"/>
                </a:cubicBezTo>
                <a:cubicBezTo>
                  <a:pt x="29" y="32"/>
                  <a:pt x="29" y="32"/>
                  <a:pt x="29" y="32"/>
                </a:cubicBezTo>
                <a:cubicBezTo>
                  <a:pt x="30" y="32"/>
                  <a:pt x="30" y="31"/>
                  <a:pt x="30" y="31"/>
                </a:cubicBezTo>
                <a:cubicBezTo>
                  <a:pt x="31" y="30"/>
                  <a:pt x="31" y="30"/>
                  <a:pt x="32" y="30"/>
                </a:cubicBezTo>
                <a:cubicBezTo>
                  <a:pt x="35" y="29"/>
                  <a:pt x="35" y="29"/>
                  <a:pt x="35" y="29"/>
                </a:cubicBezTo>
                <a:cubicBezTo>
                  <a:pt x="34" y="26"/>
                  <a:pt x="34" y="26"/>
                  <a:pt x="34" y="26"/>
                </a:cubicBezTo>
                <a:cubicBezTo>
                  <a:pt x="34" y="26"/>
                  <a:pt x="34" y="25"/>
                  <a:pt x="34" y="25"/>
                </a:cubicBezTo>
                <a:cubicBezTo>
                  <a:pt x="34" y="24"/>
                  <a:pt x="34" y="24"/>
                  <a:pt x="34" y="24"/>
                </a:cubicBezTo>
                <a:cubicBezTo>
                  <a:pt x="34" y="24"/>
                  <a:pt x="35" y="23"/>
                  <a:pt x="35" y="23"/>
                </a:cubicBezTo>
                <a:cubicBezTo>
                  <a:pt x="37" y="21"/>
                  <a:pt x="37" y="21"/>
                  <a:pt x="37" y="21"/>
                </a:cubicBezTo>
                <a:cubicBezTo>
                  <a:pt x="35" y="19"/>
                  <a:pt x="35" y="19"/>
                  <a:pt x="35" y="19"/>
                </a:cubicBezTo>
                <a:cubicBezTo>
                  <a:pt x="35" y="19"/>
                  <a:pt x="35" y="19"/>
                  <a:pt x="35" y="19"/>
                </a:cubicBezTo>
                <a:cubicBezTo>
                  <a:pt x="35" y="18"/>
                  <a:pt x="34" y="18"/>
                  <a:pt x="34" y="17"/>
                </a:cubicBezTo>
                <a:cubicBezTo>
                  <a:pt x="34" y="17"/>
                  <a:pt x="34" y="16"/>
                  <a:pt x="34" y="15"/>
                </a:cubicBezTo>
                <a:cubicBezTo>
                  <a:pt x="35" y="13"/>
                  <a:pt x="35" y="13"/>
                  <a:pt x="35" y="13"/>
                </a:cubicBezTo>
                <a:cubicBezTo>
                  <a:pt x="32" y="12"/>
                  <a:pt x="32" y="12"/>
                  <a:pt x="32" y="12"/>
                </a:cubicBezTo>
                <a:cubicBezTo>
                  <a:pt x="31" y="12"/>
                  <a:pt x="31" y="11"/>
                  <a:pt x="30" y="11"/>
                </a:cubicBezTo>
                <a:cubicBezTo>
                  <a:pt x="30" y="10"/>
                  <a:pt x="30" y="10"/>
                  <a:pt x="29" y="9"/>
                </a:cubicBezTo>
                <a:cubicBezTo>
                  <a:pt x="29" y="6"/>
                  <a:pt x="29" y="6"/>
                  <a:pt x="29" y="6"/>
                </a:cubicBezTo>
                <a:cubicBezTo>
                  <a:pt x="26" y="7"/>
                  <a:pt x="26" y="7"/>
                  <a:pt x="26" y="7"/>
                </a:cubicBezTo>
                <a:cubicBezTo>
                  <a:pt x="25" y="7"/>
                  <a:pt x="25" y="7"/>
                  <a:pt x="24" y="7"/>
                </a:cubicBezTo>
                <a:cubicBezTo>
                  <a:pt x="24" y="7"/>
                  <a:pt x="24" y="7"/>
                  <a:pt x="24" y="7"/>
                </a:cubicBezTo>
                <a:cubicBezTo>
                  <a:pt x="23" y="7"/>
                  <a:pt x="23" y="7"/>
                  <a:pt x="22" y="6"/>
                </a:cubicBezTo>
                <a:cubicBezTo>
                  <a:pt x="20" y="4"/>
                  <a:pt x="20" y="4"/>
                  <a:pt x="20" y="4"/>
                </a:cubicBezTo>
                <a:cubicBezTo>
                  <a:pt x="18" y="6"/>
                  <a:pt x="18" y="6"/>
                  <a:pt x="18" y="6"/>
                </a:cubicBezTo>
                <a:cubicBezTo>
                  <a:pt x="18" y="6"/>
                  <a:pt x="18" y="6"/>
                  <a:pt x="18" y="6"/>
                </a:cubicBezTo>
                <a:cubicBezTo>
                  <a:pt x="18" y="7"/>
                  <a:pt x="17" y="7"/>
                  <a:pt x="17" y="7"/>
                </a:cubicBezTo>
                <a:cubicBezTo>
                  <a:pt x="16" y="7"/>
                  <a:pt x="16" y="7"/>
                  <a:pt x="15" y="7"/>
                </a:cubicBezTo>
                <a:cubicBezTo>
                  <a:pt x="12" y="6"/>
                  <a:pt x="12" y="6"/>
                  <a:pt x="12"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5" name="Freeform 173"/>
          <p:cNvSpPr>
            <a:spLocks noEditPoints="1"/>
          </p:cNvSpPr>
          <p:nvPr/>
        </p:nvSpPr>
        <p:spPr bwMode="auto">
          <a:xfrm>
            <a:off x="2655888" y="3808413"/>
            <a:ext cx="161925" cy="120650"/>
          </a:xfrm>
          <a:custGeom>
            <a:avLst/>
            <a:gdLst>
              <a:gd name="T0" fmla="*/ 20 w 51"/>
              <a:gd name="T1" fmla="*/ 0 h 38"/>
              <a:gd name="T2" fmla="*/ 23 w 51"/>
              <a:gd name="T3" fmla="*/ 3 h 38"/>
              <a:gd name="T4" fmla="*/ 27 w 51"/>
              <a:gd name="T5" fmla="*/ 3 h 38"/>
              <a:gd name="T6" fmla="*/ 31 w 51"/>
              <a:gd name="T7" fmla="*/ 0 h 38"/>
              <a:gd name="T8" fmla="*/ 39 w 51"/>
              <a:gd name="T9" fmla="*/ 0 h 38"/>
              <a:gd name="T10" fmla="*/ 50 w 51"/>
              <a:gd name="T11" fmla="*/ 14 h 38"/>
              <a:gd name="T12" fmla="*/ 43 w 51"/>
              <a:gd name="T13" fmla="*/ 21 h 38"/>
              <a:gd name="T14" fmla="*/ 40 w 51"/>
              <a:gd name="T15" fmla="*/ 21 h 38"/>
              <a:gd name="T16" fmla="*/ 40 w 51"/>
              <a:gd name="T17" fmla="*/ 36 h 38"/>
              <a:gd name="T18" fmla="*/ 38 w 51"/>
              <a:gd name="T19" fmla="*/ 38 h 38"/>
              <a:gd name="T20" fmla="*/ 11 w 51"/>
              <a:gd name="T21" fmla="*/ 36 h 38"/>
              <a:gd name="T22" fmla="*/ 11 w 51"/>
              <a:gd name="T23" fmla="*/ 21 h 38"/>
              <a:gd name="T24" fmla="*/ 8 w 51"/>
              <a:gd name="T25" fmla="*/ 21 h 38"/>
              <a:gd name="T26" fmla="*/ 1 w 51"/>
              <a:gd name="T27" fmla="*/ 11 h 38"/>
              <a:gd name="T28" fmla="*/ 12 w 51"/>
              <a:gd name="T29" fmla="*/ 0 h 38"/>
              <a:gd name="T30" fmla="*/ 18 w 51"/>
              <a:gd name="T31" fmla="*/ 24 h 38"/>
              <a:gd name="T32" fmla="*/ 17 w 51"/>
              <a:gd name="T33" fmla="*/ 24 h 38"/>
              <a:gd name="T34" fmla="*/ 20 w 51"/>
              <a:gd name="T35" fmla="*/ 13 h 38"/>
              <a:gd name="T36" fmla="*/ 22 w 51"/>
              <a:gd name="T37" fmla="*/ 13 h 38"/>
              <a:gd name="T38" fmla="*/ 25 w 51"/>
              <a:gd name="T39" fmla="*/ 24 h 38"/>
              <a:gd name="T40" fmla="*/ 22 w 51"/>
              <a:gd name="T41" fmla="*/ 22 h 38"/>
              <a:gd name="T42" fmla="*/ 18 w 51"/>
              <a:gd name="T43" fmla="*/ 24 h 38"/>
              <a:gd name="T44" fmla="*/ 21 w 51"/>
              <a:gd name="T45" fmla="*/ 17 h 38"/>
              <a:gd name="T46" fmla="*/ 22 w 51"/>
              <a:gd name="T47" fmla="*/ 19 h 38"/>
              <a:gd name="T48" fmla="*/ 27 w 51"/>
              <a:gd name="T49" fmla="*/ 12 h 38"/>
              <a:gd name="T50" fmla="*/ 28 w 51"/>
              <a:gd name="T51" fmla="*/ 12 h 38"/>
              <a:gd name="T52" fmla="*/ 34 w 51"/>
              <a:gd name="T53" fmla="*/ 13 h 38"/>
              <a:gd name="T54" fmla="*/ 35 w 51"/>
              <a:gd name="T55" fmla="*/ 22 h 38"/>
              <a:gd name="T56" fmla="*/ 32 w 51"/>
              <a:gd name="T57" fmla="*/ 24 h 38"/>
              <a:gd name="T58" fmla="*/ 26 w 51"/>
              <a:gd name="T59" fmla="*/ 23 h 38"/>
              <a:gd name="T60" fmla="*/ 26 w 51"/>
              <a:gd name="T61" fmla="*/ 13 h 38"/>
              <a:gd name="T62" fmla="*/ 32 w 51"/>
              <a:gd name="T63" fmla="*/ 14 h 38"/>
              <a:gd name="T64" fmla="*/ 29 w 51"/>
              <a:gd name="T65" fmla="*/ 14 h 38"/>
              <a:gd name="T66" fmla="*/ 32 w 51"/>
              <a:gd name="T67" fmla="*/ 22 h 38"/>
              <a:gd name="T68" fmla="*/ 32 w 51"/>
              <a:gd name="T69" fmla="*/ 22 h 38"/>
              <a:gd name="T70" fmla="*/ 32 w 51"/>
              <a:gd name="T71" fmla="*/ 14 h 38"/>
              <a:gd name="T72" fmla="*/ 19 w 51"/>
              <a:gd name="T73" fmla="*/ 4 h 38"/>
              <a:gd name="T74" fmla="*/ 14 w 51"/>
              <a:gd name="T75" fmla="*/ 4 h 38"/>
              <a:gd name="T76" fmla="*/ 9 w 51"/>
              <a:gd name="T77" fmla="*/ 17 h 38"/>
              <a:gd name="T78" fmla="*/ 13 w 51"/>
              <a:gd name="T79" fmla="*/ 14 h 38"/>
              <a:gd name="T80" fmla="*/ 15 w 51"/>
              <a:gd name="T81" fmla="*/ 34 h 38"/>
              <a:gd name="T82" fmla="*/ 36 w 51"/>
              <a:gd name="T83" fmla="*/ 16 h 38"/>
              <a:gd name="T84" fmla="*/ 37 w 51"/>
              <a:gd name="T85" fmla="*/ 15 h 38"/>
              <a:gd name="T86" fmla="*/ 41 w 51"/>
              <a:gd name="T87" fmla="*/ 17 h 38"/>
              <a:gd name="T88" fmla="*/ 37 w 51"/>
              <a:gd name="T89" fmla="*/ 4 h 38"/>
              <a:gd name="T90" fmla="*/ 30 w 51"/>
              <a:gd name="T91" fmla="*/ 6 h 38"/>
              <a:gd name="T92" fmla="*/ 21 w 51"/>
              <a:gd name="T9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38">
                <a:moveTo>
                  <a:pt x="13" y="0"/>
                </a:moveTo>
                <a:cubicBezTo>
                  <a:pt x="20" y="0"/>
                  <a:pt x="20" y="0"/>
                  <a:pt x="20" y="0"/>
                </a:cubicBezTo>
                <a:cubicBezTo>
                  <a:pt x="21" y="0"/>
                  <a:pt x="22" y="0"/>
                  <a:pt x="22" y="1"/>
                </a:cubicBezTo>
                <a:cubicBezTo>
                  <a:pt x="22" y="2"/>
                  <a:pt x="23" y="3"/>
                  <a:pt x="23" y="3"/>
                </a:cubicBezTo>
                <a:cubicBezTo>
                  <a:pt x="24" y="3"/>
                  <a:pt x="25" y="4"/>
                  <a:pt x="25" y="4"/>
                </a:cubicBezTo>
                <a:cubicBezTo>
                  <a:pt x="26" y="4"/>
                  <a:pt x="27" y="3"/>
                  <a:pt x="27" y="3"/>
                </a:cubicBezTo>
                <a:cubicBezTo>
                  <a:pt x="28" y="3"/>
                  <a:pt x="28" y="2"/>
                  <a:pt x="29" y="1"/>
                </a:cubicBezTo>
                <a:cubicBezTo>
                  <a:pt x="29" y="0"/>
                  <a:pt x="30" y="0"/>
                  <a:pt x="31" y="0"/>
                </a:cubicBezTo>
                <a:cubicBezTo>
                  <a:pt x="38" y="0"/>
                  <a:pt x="38" y="0"/>
                  <a:pt x="38" y="0"/>
                </a:cubicBezTo>
                <a:cubicBezTo>
                  <a:pt x="39" y="0"/>
                  <a:pt x="39" y="0"/>
                  <a:pt x="39" y="0"/>
                </a:cubicBezTo>
                <a:cubicBezTo>
                  <a:pt x="50" y="11"/>
                  <a:pt x="50" y="11"/>
                  <a:pt x="50" y="11"/>
                </a:cubicBezTo>
                <a:cubicBezTo>
                  <a:pt x="51" y="12"/>
                  <a:pt x="51" y="13"/>
                  <a:pt x="50" y="14"/>
                </a:cubicBezTo>
                <a:cubicBezTo>
                  <a:pt x="50" y="14"/>
                  <a:pt x="50" y="14"/>
                  <a:pt x="50" y="14"/>
                </a:cubicBezTo>
                <a:cubicBezTo>
                  <a:pt x="43" y="21"/>
                  <a:pt x="43" y="21"/>
                  <a:pt x="43" y="21"/>
                </a:cubicBezTo>
                <a:cubicBezTo>
                  <a:pt x="42" y="22"/>
                  <a:pt x="41" y="22"/>
                  <a:pt x="40" y="21"/>
                </a:cubicBezTo>
                <a:cubicBezTo>
                  <a:pt x="40" y="21"/>
                  <a:pt x="40" y="21"/>
                  <a:pt x="40" y="21"/>
                </a:cubicBezTo>
                <a:cubicBezTo>
                  <a:pt x="40" y="21"/>
                  <a:pt x="40" y="21"/>
                  <a:pt x="40" y="21"/>
                </a:cubicBezTo>
                <a:cubicBezTo>
                  <a:pt x="40" y="36"/>
                  <a:pt x="40" y="36"/>
                  <a:pt x="40" y="36"/>
                </a:cubicBezTo>
                <a:cubicBezTo>
                  <a:pt x="40" y="37"/>
                  <a:pt x="39" y="38"/>
                  <a:pt x="38" y="38"/>
                </a:cubicBezTo>
                <a:cubicBezTo>
                  <a:pt x="38" y="38"/>
                  <a:pt x="38" y="38"/>
                  <a:pt x="38" y="38"/>
                </a:cubicBezTo>
                <a:cubicBezTo>
                  <a:pt x="13" y="38"/>
                  <a:pt x="13" y="38"/>
                  <a:pt x="13" y="38"/>
                </a:cubicBezTo>
                <a:cubicBezTo>
                  <a:pt x="12" y="38"/>
                  <a:pt x="11" y="37"/>
                  <a:pt x="11" y="36"/>
                </a:cubicBezTo>
                <a:cubicBezTo>
                  <a:pt x="11" y="36"/>
                  <a:pt x="11" y="36"/>
                  <a:pt x="11" y="36"/>
                </a:cubicBezTo>
                <a:cubicBezTo>
                  <a:pt x="11" y="21"/>
                  <a:pt x="11" y="21"/>
                  <a:pt x="11" y="21"/>
                </a:cubicBezTo>
                <a:cubicBezTo>
                  <a:pt x="11" y="21"/>
                  <a:pt x="11" y="21"/>
                  <a:pt x="11" y="21"/>
                </a:cubicBezTo>
                <a:cubicBezTo>
                  <a:pt x="10" y="22"/>
                  <a:pt x="9" y="22"/>
                  <a:pt x="8" y="21"/>
                </a:cubicBezTo>
                <a:cubicBezTo>
                  <a:pt x="1" y="14"/>
                  <a:pt x="1" y="14"/>
                  <a:pt x="1" y="14"/>
                </a:cubicBezTo>
                <a:cubicBezTo>
                  <a:pt x="0" y="13"/>
                  <a:pt x="0" y="12"/>
                  <a:pt x="1" y="11"/>
                </a:cubicBezTo>
                <a:cubicBezTo>
                  <a:pt x="1" y="11"/>
                  <a:pt x="1" y="11"/>
                  <a:pt x="1" y="11"/>
                </a:cubicBezTo>
                <a:cubicBezTo>
                  <a:pt x="12" y="0"/>
                  <a:pt x="12" y="0"/>
                  <a:pt x="12" y="0"/>
                </a:cubicBezTo>
                <a:cubicBezTo>
                  <a:pt x="12" y="0"/>
                  <a:pt x="12" y="0"/>
                  <a:pt x="13" y="0"/>
                </a:cubicBezTo>
                <a:close/>
                <a:moveTo>
                  <a:pt x="18" y="24"/>
                </a:moveTo>
                <a:cubicBezTo>
                  <a:pt x="18" y="24"/>
                  <a:pt x="18" y="24"/>
                  <a:pt x="18" y="24"/>
                </a:cubicBezTo>
                <a:cubicBezTo>
                  <a:pt x="18" y="24"/>
                  <a:pt x="17" y="24"/>
                  <a:pt x="17" y="24"/>
                </a:cubicBezTo>
                <a:cubicBezTo>
                  <a:pt x="16" y="24"/>
                  <a:pt x="16" y="23"/>
                  <a:pt x="16" y="23"/>
                </a:cubicBezTo>
                <a:cubicBezTo>
                  <a:pt x="20" y="13"/>
                  <a:pt x="20" y="13"/>
                  <a:pt x="20" y="13"/>
                </a:cubicBezTo>
                <a:cubicBezTo>
                  <a:pt x="20" y="12"/>
                  <a:pt x="20" y="12"/>
                  <a:pt x="21" y="12"/>
                </a:cubicBezTo>
                <a:cubicBezTo>
                  <a:pt x="21" y="12"/>
                  <a:pt x="22" y="13"/>
                  <a:pt x="22" y="13"/>
                </a:cubicBezTo>
                <a:cubicBezTo>
                  <a:pt x="25" y="23"/>
                  <a:pt x="25" y="23"/>
                  <a:pt x="25" y="23"/>
                </a:cubicBezTo>
                <a:cubicBezTo>
                  <a:pt x="26" y="23"/>
                  <a:pt x="25" y="24"/>
                  <a:pt x="25" y="24"/>
                </a:cubicBezTo>
                <a:cubicBezTo>
                  <a:pt x="24" y="24"/>
                  <a:pt x="23" y="24"/>
                  <a:pt x="23" y="24"/>
                </a:cubicBezTo>
                <a:cubicBezTo>
                  <a:pt x="22" y="22"/>
                  <a:pt x="22" y="22"/>
                  <a:pt x="22" y="22"/>
                </a:cubicBezTo>
                <a:cubicBezTo>
                  <a:pt x="19" y="22"/>
                  <a:pt x="19" y="22"/>
                  <a:pt x="19" y="22"/>
                </a:cubicBezTo>
                <a:cubicBezTo>
                  <a:pt x="18" y="24"/>
                  <a:pt x="18" y="24"/>
                  <a:pt x="18" y="24"/>
                </a:cubicBezTo>
                <a:close/>
                <a:moveTo>
                  <a:pt x="21" y="17"/>
                </a:moveTo>
                <a:cubicBezTo>
                  <a:pt x="21" y="17"/>
                  <a:pt x="21" y="17"/>
                  <a:pt x="21" y="17"/>
                </a:cubicBezTo>
                <a:cubicBezTo>
                  <a:pt x="20" y="19"/>
                  <a:pt x="20" y="19"/>
                  <a:pt x="20" y="19"/>
                </a:cubicBezTo>
                <a:cubicBezTo>
                  <a:pt x="22" y="19"/>
                  <a:pt x="22" y="19"/>
                  <a:pt x="22" y="19"/>
                </a:cubicBezTo>
                <a:cubicBezTo>
                  <a:pt x="21" y="17"/>
                  <a:pt x="21" y="17"/>
                  <a:pt x="21" y="17"/>
                </a:cubicBezTo>
                <a:close/>
                <a:moveTo>
                  <a:pt x="27" y="12"/>
                </a:moveTo>
                <a:cubicBezTo>
                  <a:pt x="27" y="12"/>
                  <a:pt x="27" y="12"/>
                  <a:pt x="27" y="12"/>
                </a:cubicBezTo>
                <a:cubicBezTo>
                  <a:pt x="28" y="12"/>
                  <a:pt x="28" y="12"/>
                  <a:pt x="28" y="12"/>
                </a:cubicBezTo>
                <a:cubicBezTo>
                  <a:pt x="32" y="12"/>
                  <a:pt x="32" y="12"/>
                  <a:pt x="32" y="12"/>
                </a:cubicBezTo>
                <a:cubicBezTo>
                  <a:pt x="33" y="12"/>
                  <a:pt x="34" y="12"/>
                  <a:pt x="34" y="13"/>
                </a:cubicBezTo>
                <a:cubicBezTo>
                  <a:pt x="34" y="13"/>
                  <a:pt x="35" y="14"/>
                  <a:pt x="35" y="15"/>
                </a:cubicBezTo>
                <a:cubicBezTo>
                  <a:pt x="35" y="22"/>
                  <a:pt x="35" y="22"/>
                  <a:pt x="35" y="22"/>
                </a:cubicBezTo>
                <a:cubicBezTo>
                  <a:pt x="35" y="22"/>
                  <a:pt x="34" y="23"/>
                  <a:pt x="34" y="24"/>
                </a:cubicBezTo>
                <a:cubicBezTo>
                  <a:pt x="34" y="24"/>
                  <a:pt x="33" y="24"/>
                  <a:pt x="32" y="24"/>
                </a:cubicBezTo>
                <a:cubicBezTo>
                  <a:pt x="27" y="24"/>
                  <a:pt x="27" y="24"/>
                  <a:pt x="27" y="24"/>
                </a:cubicBezTo>
                <a:cubicBezTo>
                  <a:pt x="27" y="24"/>
                  <a:pt x="26" y="24"/>
                  <a:pt x="26" y="23"/>
                </a:cubicBezTo>
                <a:cubicBezTo>
                  <a:pt x="26" y="23"/>
                  <a:pt x="26" y="23"/>
                  <a:pt x="26" y="23"/>
                </a:cubicBezTo>
                <a:cubicBezTo>
                  <a:pt x="26" y="13"/>
                  <a:pt x="26" y="13"/>
                  <a:pt x="26" y="13"/>
                </a:cubicBezTo>
                <a:cubicBezTo>
                  <a:pt x="26" y="13"/>
                  <a:pt x="27" y="12"/>
                  <a:pt x="27" y="12"/>
                </a:cubicBezTo>
                <a:close/>
                <a:moveTo>
                  <a:pt x="32" y="14"/>
                </a:moveTo>
                <a:cubicBezTo>
                  <a:pt x="32" y="14"/>
                  <a:pt x="32" y="14"/>
                  <a:pt x="32" y="14"/>
                </a:cubicBezTo>
                <a:cubicBezTo>
                  <a:pt x="29" y="14"/>
                  <a:pt x="29" y="14"/>
                  <a:pt x="29" y="14"/>
                </a:cubicBezTo>
                <a:cubicBezTo>
                  <a:pt x="29" y="22"/>
                  <a:pt x="29" y="22"/>
                  <a:pt x="29" y="22"/>
                </a:cubicBezTo>
                <a:cubicBezTo>
                  <a:pt x="32" y="22"/>
                  <a:pt x="32" y="22"/>
                  <a:pt x="32" y="22"/>
                </a:cubicBezTo>
                <a:cubicBezTo>
                  <a:pt x="32" y="22"/>
                  <a:pt x="32" y="22"/>
                  <a:pt x="32" y="22"/>
                </a:cubicBezTo>
                <a:cubicBezTo>
                  <a:pt x="32" y="22"/>
                  <a:pt x="32" y="22"/>
                  <a:pt x="32" y="22"/>
                </a:cubicBezTo>
                <a:cubicBezTo>
                  <a:pt x="32" y="15"/>
                  <a:pt x="32" y="15"/>
                  <a:pt x="32" y="15"/>
                </a:cubicBezTo>
                <a:cubicBezTo>
                  <a:pt x="32" y="15"/>
                  <a:pt x="32" y="14"/>
                  <a:pt x="32" y="14"/>
                </a:cubicBezTo>
                <a:cubicBezTo>
                  <a:pt x="32" y="14"/>
                  <a:pt x="32" y="14"/>
                  <a:pt x="32" y="14"/>
                </a:cubicBezTo>
                <a:close/>
                <a:moveTo>
                  <a:pt x="19" y="4"/>
                </a:moveTo>
                <a:cubicBezTo>
                  <a:pt x="19" y="4"/>
                  <a:pt x="19" y="4"/>
                  <a:pt x="19" y="4"/>
                </a:cubicBezTo>
                <a:cubicBezTo>
                  <a:pt x="14" y="4"/>
                  <a:pt x="14" y="4"/>
                  <a:pt x="14" y="4"/>
                </a:cubicBezTo>
                <a:cubicBezTo>
                  <a:pt x="5" y="12"/>
                  <a:pt x="5" y="12"/>
                  <a:pt x="5" y="12"/>
                </a:cubicBezTo>
                <a:cubicBezTo>
                  <a:pt x="9" y="17"/>
                  <a:pt x="9" y="17"/>
                  <a:pt x="9" y="17"/>
                </a:cubicBezTo>
                <a:cubicBezTo>
                  <a:pt x="12" y="15"/>
                  <a:pt x="12" y="15"/>
                  <a:pt x="12" y="15"/>
                </a:cubicBezTo>
                <a:cubicBezTo>
                  <a:pt x="12" y="14"/>
                  <a:pt x="12" y="14"/>
                  <a:pt x="13" y="14"/>
                </a:cubicBezTo>
                <a:cubicBezTo>
                  <a:pt x="14" y="14"/>
                  <a:pt x="15" y="15"/>
                  <a:pt x="15" y="16"/>
                </a:cubicBezTo>
                <a:cubicBezTo>
                  <a:pt x="15" y="34"/>
                  <a:pt x="15" y="34"/>
                  <a:pt x="15" y="34"/>
                </a:cubicBezTo>
                <a:cubicBezTo>
                  <a:pt x="36" y="34"/>
                  <a:pt x="36" y="34"/>
                  <a:pt x="36" y="34"/>
                </a:cubicBezTo>
                <a:cubicBezTo>
                  <a:pt x="36" y="16"/>
                  <a:pt x="36" y="16"/>
                  <a:pt x="36" y="16"/>
                </a:cubicBezTo>
                <a:cubicBezTo>
                  <a:pt x="36" y="16"/>
                  <a:pt x="36" y="16"/>
                  <a:pt x="36" y="16"/>
                </a:cubicBezTo>
                <a:cubicBezTo>
                  <a:pt x="36" y="16"/>
                  <a:pt x="36" y="15"/>
                  <a:pt x="37" y="15"/>
                </a:cubicBezTo>
                <a:cubicBezTo>
                  <a:pt x="37" y="14"/>
                  <a:pt x="39" y="14"/>
                  <a:pt x="39" y="15"/>
                </a:cubicBezTo>
                <a:cubicBezTo>
                  <a:pt x="41" y="17"/>
                  <a:pt x="41" y="17"/>
                  <a:pt x="41" y="17"/>
                </a:cubicBezTo>
                <a:cubicBezTo>
                  <a:pt x="46" y="12"/>
                  <a:pt x="46" y="12"/>
                  <a:pt x="46" y="12"/>
                </a:cubicBezTo>
                <a:cubicBezTo>
                  <a:pt x="37" y="4"/>
                  <a:pt x="37" y="4"/>
                  <a:pt x="37" y="4"/>
                </a:cubicBezTo>
                <a:cubicBezTo>
                  <a:pt x="32" y="4"/>
                  <a:pt x="32" y="4"/>
                  <a:pt x="32" y="4"/>
                </a:cubicBezTo>
                <a:cubicBezTo>
                  <a:pt x="31" y="5"/>
                  <a:pt x="31" y="5"/>
                  <a:pt x="30" y="6"/>
                </a:cubicBezTo>
                <a:cubicBezTo>
                  <a:pt x="29" y="7"/>
                  <a:pt x="27" y="8"/>
                  <a:pt x="25" y="8"/>
                </a:cubicBezTo>
                <a:cubicBezTo>
                  <a:pt x="24" y="8"/>
                  <a:pt x="22" y="7"/>
                  <a:pt x="21" y="6"/>
                </a:cubicBezTo>
                <a:cubicBezTo>
                  <a:pt x="20" y="5"/>
                  <a:pt x="19" y="5"/>
                  <a:pt x="19"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6" name="Freeform 174"/>
          <p:cNvSpPr>
            <a:spLocks noEditPoints="1"/>
          </p:cNvSpPr>
          <p:nvPr/>
        </p:nvSpPr>
        <p:spPr bwMode="auto">
          <a:xfrm>
            <a:off x="2968625" y="3789363"/>
            <a:ext cx="104775" cy="158750"/>
          </a:xfrm>
          <a:custGeom>
            <a:avLst/>
            <a:gdLst>
              <a:gd name="T0" fmla="*/ 8 w 33"/>
              <a:gd name="T1" fmla="*/ 12 h 50"/>
              <a:gd name="T2" fmla="*/ 17 w 33"/>
              <a:gd name="T3" fmla="*/ 12 h 50"/>
              <a:gd name="T4" fmla="*/ 19 w 33"/>
              <a:gd name="T5" fmla="*/ 6 h 50"/>
              <a:gd name="T6" fmla="*/ 19 w 33"/>
              <a:gd name="T7" fmla="*/ 4 h 50"/>
              <a:gd name="T8" fmla="*/ 6 w 33"/>
              <a:gd name="T9" fmla="*/ 4 h 50"/>
              <a:gd name="T10" fmla="*/ 5 w 33"/>
              <a:gd name="T11" fmla="*/ 6 h 50"/>
              <a:gd name="T12" fmla="*/ 8 w 33"/>
              <a:gd name="T13" fmla="*/ 12 h 50"/>
              <a:gd name="T14" fmla="*/ 21 w 33"/>
              <a:gd name="T15" fmla="*/ 15 h 50"/>
              <a:gd name="T16" fmla="*/ 21 w 33"/>
              <a:gd name="T17" fmla="*/ 15 h 50"/>
              <a:gd name="T18" fmla="*/ 32 w 33"/>
              <a:gd name="T19" fmla="*/ 26 h 50"/>
              <a:gd name="T20" fmla="*/ 32 w 33"/>
              <a:gd name="T21" fmla="*/ 28 h 50"/>
              <a:gd name="T22" fmla="*/ 28 w 33"/>
              <a:gd name="T23" fmla="*/ 32 h 50"/>
              <a:gd name="T24" fmla="*/ 26 w 33"/>
              <a:gd name="T25" fmla="*/ 32 h 50"/>
              <a:gd name="T26" fmla="*/ 26 w 33"/>
              <a:gd name="T27" fmla="*/ 32 h 50"/>
              <a:gd name="T28" fmla="*/ 23 w 33"/>
              <a:gd name="T29" fmla="*/ 29 h 50"/>
              <a:gd name="T30" fmla="*/ 25 w 33"/>
              <a:gd name="T31" fmla="*/ 37 h 50"/>
              <a:gd name="T32" fmla="*/ 24 w 33"/>
              <a:gd name="T33" fmla="*/ 39 h 50"/>
              <a:gd name="T34" fmla="*/ 14 w 33"/>
              <a:gd name="T35" fmla="*/ 49 h 50"/>
              <a:gd name="T36" fmla="*/ 11 w 33"/>
              <a:gd name="T37" fmla="*/ 49 h 50"/>
              <a:gd name="T38" fmla="*/ 11 w 33"/>
              <a:gd name="T39" fmla="*/ 49 h 50"/>
              <a:gd name="T40" fmla="*/ 1 w 33"/>
              <a:gd name="T41" fmla="*/ 39 h 50"/>
              <a:gd name="T42" fmla="*/ 0 w 33"/>
              <a:gd name="T43" fmla="*/ 37 h 50"/>
              <a:gd name="T44" fmla="*/ 4 w 33"/>
              <a:gd name="T45" fmla="*/ 13 h 50"/>
              <a:gd name="T46" fmla="*/ 2 w 33"/>
              <a:gd name="T47" fmla="*/ 7 h 50"/>
              <a:gd name="T48" fmla="*/ 2 w 33"/>
              <a:gd name="T49" fmla="*/ 5 h 50"/>
              <a:gd name="T50" fmla="*/ 2 w 33"/>
              <a:gd name="T51" fmla="*/ 5 h 50"/>
              <a:gd name="T52" fmla="*/ 3 w 33"/>
              <a:gd name="T53" fmla="*/ 1 h 50"/>
              <a:gd name="T54" fmla="*/ 5 w 33"/>
              <a:gd name="T55" fmla="*/ 0 h 50"/>
              <a:gd name="T56" fmla="*/ 5 w 33"/>
              <a:gd name="T57" fmla="*/ 0 h 50"/>
              <a:gd name="T58" fmla="*/ 20 w 33"/>
              <a:gd name="T59" fmla="*/ 0 h 50"/>
              <a:gd name="T60" fmla="*/ 22 w 33"/>
              <a:gd name="T61" fmla="*/ 1 h 50"/>
              <a:gd name="T62" fmla="*/ 23 w 33"/>
              <a:gd name="T63" fmla="*/ 5 h 50"/>
              <a:gd name="T64" fmla="*/ 23 w 33"/>
              <a:gd name="T65" fmla="*/ 7 h 50"/>
              <a:gd name="T66" fmla="*/ 20 w 33"/>
              <a:gd name="T67" fmla="*/ 13 h 50"/>
              <a:gd name="T68" fmla="*/ 21 w 33"/>
              <a:gd name="T69" fmla="*/ 15 h 50"/>
              <a:gd name="T70" fmla="*/ 17 w 33"/>
              <a:gd name="T71" fmla="*/ 14 h 50"/>
              <a:gd name="T72" fmla="*/ 17 w 33"/>
              <a:gd name="T73" fmla="*/ 14 h 50"/>
              <a:gd name="T74" fmla="*/ 8 w 33"/>
              <a:gd name="T75" fmla="*/ 14 h 50"/>
              <a:gd name="T76" fmla="*/ 4 w 33"/>
              <a:gd name="T77" fmla="*/ 37 h 50"/>
              <a:gd name="T78" fmla="*/ 12 w 33"/>
              <a:gd name="T79" fmla="*/ 45 h 50"/>
              <a:gd name="T80" fmla="*/ 21 w 33"/>
              <a:gd name="T81" fmla="*/ 37 h 50"/>
              <a:gd name="T82" fmla="*/ 17 w 33"/>
              <a:gd name="T83" fmla="*/ 14 h 50"/>
              <a:gd name="T84" fmla="*/ 21 w 33"/>
              <a:gd name="T85" fmla="*/ 19 h 50"/>
              <a:gd name="T86" fmla="*/ 21 w 33"/>
              <a:gd name="T87" fmla="*/ 19 h 50"/>
              <a:gd name="T88" fmla="*/ 22 w 33"/>
              <a:gd name="T89" fmla="*/ 25 h 50"/>
              <a:gd name="T90" fmla="*/ 27 w 33"/>
              <a:gd name="T91" fmla="*/ 30 h 50"/>
              <a:gd name="T92" fmla="*/ 30 w 33"/>
              <a:gd name="T93" fmla="*/ 27 h 50"/>
              <a:gd name="T94" fmla="*/ 21 w 33"/>
              <a:gd name="T9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 h="50">
                <a:moveTo>
                  <a:pt x="8" y="12"/>
                </a:moveTo>
                <a:cubicBezTo>
                  <a:pt x="17" y="12"/>
                  <a:pt x="17" y="12"/>
                  <a:pt x="17" y="12"/>
                </a:cubicBezTo>
                <a:cubicBezTo>
                  <a:pt x="19" y="6"/>
                  <a:pt x="19" y="6"/>
                  <a:pt x="19" y="6"/>
                </a:cubicBezTo>
                <a:cubicBezTo>
                  <a:pt x="19" y="4"/>
                  <a:pt x="19" y="4"/>
                  <a:pt x="19" y="4"/>
                </a:cubicBezTo>
                <a:cubicBezTo>
                  <a:pt x="6" y="4"/>
                  <a:pt x="6" y="4"/>
                  <a:pt x="6" y="4"/>
                </a:cubicBezTo>
                <a:cubicBezTo>
                  <a:pt x="5" y="6"/>
                  <a:pt x="5" y="6"/>
                  <a:pt x="5" y="6"/>
                </a:cubicBezTo>
                <a:cubicBezTo>
                  <a:pt x="8" y="12"/>
                  <a:pt x="8" y="12"/>
                  <a:pt x="8" y="12"/>
                </a:cubicBezTo>
                <a:close/>
                <a:moveTo>
                  <a:pt x="21" y="15"/>
                </a:moveTo>
                <a:cubicBezTo>
                  <a:pt x="21" y="15"/>
                  <a:pt x="21" y="15"/>
                  <a:pt x="21" y="15"/>
                </a:cubicBezTo>
                <a:cubicBezTo>
                  <a:pt x="32" y="26"/>
                  <a:pt x="32" y="26"/>
                  <a:pt x="32" y="26"/>
                </a:cubicBezTo>
                <a:cubicBezTo>
                  <a:pt x="33" y="27"/>
                  <a:pt x="33" y="27"/>
                  <a:pt x="32" y="28"/>
                </a:cubicBezTo>
                <a:cubicBezTo>
                  <a:pt x="28" y="32"/>
                  <a:pt x="28" y="32"/>
                  <a:pt x="28" y="32"/>
                </a:cubicBezTo>
                <a:cubicBezTo>
                  <a:pt x="27" y="33"/>
                  <a:pt x="26" y="33"/>
                  <a:pt x="26" y="32"/>
                </a:cubicBezTo>
                <a:cubicBezTo>
                  <a:pt x="26" y="32"/>
                  <a:pt x="26" y="32"/>
                  <a:pt x="26" y="32"/>
                </a:cubicBezTo>
                <a:cubicBezTo>
                  <a:pt x="23" y="29"/>
                  <a:pt x="23" y="29"/>
                  <a:pt x="23" y="29"/>
                </a:cubicBezTo>
                <a:cubicBezTo>
                  <a:pt x="25" y="37"/>
                  <a:pt x="25" y="37"/>
                  <a:pt x="25" y="37"/>
                </a:cubicBezTo>
                <a:cubicBezTo>
                  <a:pt x="25" y="38"/>
                  <a:pt x="24" y="39"/>
                  <a:pt x="24" y="39"/>
                </a:cubicBezTo>
                <a:cubicBezTo>
                  <a:pt x="14" y="49"/>
                  <a:pt x="14" y="49"/>
                  <a:pt x="14" y="49"/>
                </a:cubicBezTo>
                <a:cubicBezTo>
                  <a:pt x="13" y="50"/>
                  <a:pt x="12" y="50"/>
                  <a:pt x="11" y="49"/>
                </a:cubicBezTo>
                <a:cubicBezTo>
                  <a:pt x="11" y="49"/>
                  <a:pt x="11" y="49"/>
                  <a:pt x="11" y="49"/>
                </a:cubicBezTo>
                <a:cubicBezTo>
                  <a:pt x="1" y="39"/>
                  <a:pt x="1" y="39"/>
                  <a:pt x="1" y="39"/>
                </a:cubicBezTo>
                <a:cubicBezTo>
                  <a:pt x="0" y="39"/>
                  <a:pt x="0" y="38"/>
                  <a:pt x="0" y="37"/>
                </a:cubicBezTo>
                <a:cubicBezTo>
                  <a:pt x="4" y="13"/>
                  <a:pt x="4" y="13"/>
                  <a:pt x="4" y="13"/>
                </a:cubicBezTo>
                <a:cubicBezTo>
                  <a:pt x="2" y="7"/>
                  <a:pt x="2" y="7"/>
                  <a:pt x="2" y="7"/>
                </a:cubicBezTo>
                <a:cubicBezTo>
                  <a:pt x="1" y="6"/>
                  <a:pt x="1" y="6"/>
                  <a:pt x="2" y="5"/>
                </a:cubicBezTo>
                <a:cubicBezTo>
                  <a:pt x="2" y="5"/>
                  <a:pt x="2" y="5"/>
                  <a:pt x="2" y="5"/>
                </a:cubicBezTo>
                <a:cubicBezTo>
                  <a:pt x="3" y="1"/>
                  <a:pt x="3" y="1"/>
                  <a:pt x="3" y="1"/>
                </a:cubicBezTo>
                <a:cubicBezTo>
                  <a:pt x="3" y="0"/>
                  <a:pt x="4" y="0"/>
                  <a:pt x="5" y="0"/>
                </a:cubicBezTo>
                <a:cubicBezTo>
                  <a:pt x="5" y="0"/>
                  <a:pt x="5" y="0"/>
                  <a:pt x="5" y="0"/>
                </a:cubicBezTo>
                <a:cubicBezTo>
                  <a:pt x="20" y="0"/>
                  <a:pt x="20" y="0"/>
                  <a:pt x="20" y="0"/>
                </a:cubicBezTo>
                <a:cubicBezTo>
                  <a:pt x="21" y="0"/>
                  <a:pt x="21" y="0"/>
                  <a:pt x="22" y="1"/>
                </a:cubicBezTo>
                <a:cubicBezTo>
                  <a:pt x="23" y="5"/>
                  <a:pt x="23" y="5"/>
                  <a:pt x="23" y="5"/>
                </a:cubicBezTo>
                <a:cubicBezTo>
                  <a:pt x="23" y="6"/>
                  <a:pt x="23" y="6"/>
                  <a:pt x="23" y="7"/>
                </a:cubicBezTo>
                <a:cubicBezTo>
                  <a:pt x="20" y="13"/>
                  <a:pt x="20" y="13"/>
                  <a:pt x="20" y="13"/>
                </a:cubicBezTo>
                <a:cubicBezTo>
                  <a:pt x="21" y="15"/>
                  <a:pt x="21" y="15"/>
                  <a:pt x="21" y="15"/>
                </a:cubicBezTo>
                <a:close/>
                <a:moveTo>
                  <a:pt x="17" y="14"/>
                </a:moveTo>
                <a:cubicBezTo>
                  <a:pt x="17" y="14"/>
                  <a:pt x="17" y="14"/>
                  <a:pt x="17" y="14"/>
                </a:cubicBezTo>
                <a:cubicBezTo>
                  <a:pt x="8" y="14"/>
                  <a:pt x="8" y="14"/>
                  <a:pt x="8" y="14"/>
                </a:cubicBezTo>
                <a:cubicBezTo>
                  <a:pt x="4" y="37"/>
                  <a:pt x="4" y="37"/>
                  <a:pt x="4" y="37"/>
                </a:cubicBezTo>
                <a:cubicBezTo>
                  <a:pt x="12" y="45"/>
                  <a:pt x="12" y="45"/>
                  <a:pt x="12" y="45"/>
                </a:cubicBezTo>
                <a:cubicBezTo>
                  <a:pt x="21" y="37"/>
                  <a:pt x="21" y="37"/>
                  <a:pt x="21" y="37"/>
                </a:cubicBezTo>
                <a:cubicBezTo>
                  <a:pt x="17" y="14"/>
                  <a:pt x="17" y="14"/>
                  <a:pt x="17" y="14"/>
                </a:cubicBezTo>
                <a:close/>
                <a:moveTo>
                  <a:pt x="21" y="19"/>
                </a:moveTo>
                <a:cubicBezTo>
                  <a:pt x="21" y="19"/>
                  <a:pt x="21" y="19"/>
                  <a:pt x="21" y="19"/>
                </a:cubicBezTo>
                <a:cubicBezTo>
                  <a:pt x="22" y="25"/>
                  <a:pt x="22" y="25"/>
                  <a:pt x="22" y="25"/>
                </a:cubicBezTo>
                <a:cubicBezTo>
                  <a:pt x="27" y="30"/>
                  <a:pt x="27" y="30"/>
                  <a:pt x="27" y="30"/>
                </a:cubicBezTo>
                <a:cubicBezTo>
                  <a:pt x="30" y="27"/>
                  <a:pt x="30" y="27"/>
                  <a:pt x="30" y="27"/>
                </a:cubicBezTo>
                <a:cubicBezTo>
                  <a:pt x="21" y="19"/>
                  <a:pt x="21" y="19"/>
                  <a:pt x="21"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7" name="Freeform 175"/>
          <p:cNvSpPr>
            <a:spLocks noEditPoints="1"/>
          </p:cNvSpPr>
          <p:nvPr/>
        </p:nvSpPr>
        <p:spPr bwMode="auto">
          <a:xfrm>
            <a:off x="992188" y="3427413"/>
            <a:ext cx="174625" cy="174625"/>
          </a:xfrm>
          <a:custGeom>
            <a:avLst/>
            <a:gdLst>
              <a:gd name="T0" fmla="*/ 33 w 55"/>
              <a:gd name="T1" fmla="*/ 23 h 55"/>
              <a:gd name="T2" fmla="*/ 31 w 55"/>
              <a:gd name="T3" fmla="*/ 21 h 55"/>
              <a:gd name="T4" fmla="*/ 29 w 55"/>
              <a:gd name="T5" fmla="*/ 20 h 55"/>
              <a:gd name="T6" fmla="*/ 30 w 55"/>
              <a:gd name="T7" fmla="*/ 27 h 55"/>
              <a:gd name="T8" fmla="*/ 33 w 55"/>
              <a:gd name="T9" fmla="*/ 28 h 55"/>
              <a:gd name="T10" fmla="*/ 34 w 55"/>
              <a:gd name="T11" fmla="*/ 31 h 55"/>
              <a:gd name="T12" fmla="*/ 34 w 55"/>
              <a:gd name="T13" fmla="*/ 34 h 55"/>
              <a:gd name="T14" fmla="*/ 30 w 55"/>
              <a:gd name="T15" fmla="*/ 37 h 55"/>
              <a:gd name="T16" fmla="*/ 29 w 55"/>
              <a:gd name="T17" fmla="*/ 38 h 55"/>
              <a:gd name="T18" fmla="*/ 26 w 55"/>
              <a:gd name="T19" fmla="*/ 38 h 55"/>
              <a:gd name="T20" fmla="*/ 25 w 55"/>
              <a:gd name="T21" fmla="*/ 37 h 55"/>
              <a:gd name="T22" fmla="*/ 21 w 55"/>
              <a:gd name="T23" fmla="*/ 34 h 55"/>
              <a:gd name="T24" fmla="*/ 23 w 55"/>
              <a:gd name="T25" fmla="*/ 34 h 55"/>
              <a:gd name="T26" fmla="*/ 25 w 55"/>
              <a:gd name="T27" fmla="*/ 35 h 55"/>
              <a:gd name="T28" fmla="*/ 26 w 55"/>
              <a:gd name="T29" fmla="*/ 29 h 55"/>
              <a:gd name="T30" fmla="*/ 24 w 55"/>
              <a:gd name="T31" fmla="*/ 29 h 55"/>
              <a:gd name="T32" fmla="*/ 21 w 55"/>
              <a:gd name="T33" fmla="*/ 25 h 55"/>
              <a:gd name="T34" fmla="*/ 21 w 55"/>
              <a:gd name="T35" fmla="*/ 24 h 55"/>
              <a:gd name="T36" fmla="*/ 21 w 55"/>
              <a:gd name="T37" fmla="*/ 23 h 55"/>
              <a:gd name="T38" fmla="*/ 22 w 55"/>
              <a:gd name="T39" fmla="*/ 19 h 55"/>
              <a:gd name="T40" fmla="*/ 26 w 55"/>
              <a:gd name="T41" fmla="*/ 18 h 55"/>
              <a:gd name="T42" fmla="*/ 27 w 55"/>
              <a:gd name="T43" fmla="*/ 16 h 55"/>
              <a:gd name="T44" fmla="*/ 29 w 55"/>
              <a:gd name="T45" fmla="*/ 18 h 55"/>
              <a:gd name="T46" fmla="*/ 33 w 55"/>
              <a:gd name="T47" fmla="*/ 19 h 55"/>
              <a:gd name="T48" fmla="*/ 27 w 55"/>
              <a:gd name="T49" fmla="*/ 8 h 55"/>
              <a:gd name="T50" fmla="*/ 42 w 55"/>
              <a:gd name="T51" fmla="*/ 14 h 55"/>
              <a:gd name="T52" fmla="*/ 42 w 55"/>
              <a:gd name="T53" fmla="*/ 42 h 55"/>
              <a:gd name="T54" fmla="*/ 13 w 55"/>
              <a:gd name="T55" fmla="*/ 42 h 55"/>
              <a:gd name="T56" fmla="*/ 13 w 55"/>
              <a:gd name="T57" fmla="*/ 14 h 55"/>
              <a:gd name="T58" fmla="*/ 27 w 55"/>
              <a:gd name="T59" fmla="*/ 0 h 55"/>
              <a:gd name="T60" fmla="*/ 47 w 55"/>
              <a:gd name="T61" fmla="*/ 8 h 55"/>
              <a:gd name="T62" fmla="*/ 47 w 55"/>
              <a:gd name="T63" fmla="*/ 8 h 55"/>
              <a:gd name="T64" fmla="*/ 47 w 55"/>
              <a:gd name="T65" fmla="*/ 47 h 55"/>
              <a:gd name="T66" fmla="*/ 47 w 55"/>
              <a:gd name="T67" fmla="*/ 47 h 55"/>
              <a:gd name="T68" fmla="*/ 8 w 55"/>
              <a:gd name="T69" fmla="*/ 47 h 55"/>
              <a:gd name="T70" fmla="*/ 8 w 55"/>
              <a:gd name="T71" fmla="*/ 47 h 55"/>
              <a:gd name="T72" fmla="*/ 8 w 55"/>
              <a:gd name="T73" fmla="*/ 8 h 55"/>
              <a:gd name="T74" fmla="*/ 8 w 55"/>
              <a:gd name="T75" fmla="*/ 8 h 55"/>
              <a:gd name="T76" fmla="*/ 44 w 55"/>
              <a:gd name="T77" fmla="*/ 11 h 55"/>
              <a:gd name="T78" fmla="*/ 27 w 55"/>
              <a:gd name="T79" fmla="*/ 4 h 55"/>
              <a:gd name="T80" fmla="*/ 4 w 55"/>
              <a:gd name="T81" fmla="*/ 28 h 55"/>
              <a:gd name="T82" fmla="*/ 27 w 55"/>
              <a:gd name="T83" fmla="*/ 51 h 55"/>
              <a:gd name="T84" fmla="*/ 51 w 55"/>
              <a:gd name="T85" fmla="*/ 28 h 55"/>
              <a:gd name="T86" fmla="*/ 40 w 55"/>
              <a:gd name="T87" fmla="*/ 15 h 55"/>
              <a:gd name="T88" fmla="*/ 27 w 55"/>
              <a:gd name="T89" fmla="*/ 10 h 55"/>
              <a:gd name="T90" fmla="*/ 10 w 55"/>
              <a:gd name="T91" fmla="*/ 28 h 55"/>
              <a:gd name="T92" fmla="*/ 27 w 55"/>
              <a:gd name="T93" fmla="*/ 45 h 55"/>
              <a:gd name="T94" fmla="*/ 45 w 55"/>
              <a:gd name="T95" fmla="*/ 28 h 55"/>
              <a:gd name="T96" fmla="*/ 26 w 55"/>
              <a:gd name="T97" fmla="*/ 20 h 55"/>
              <a:gd name="T98" fmla="*/ 25 w 55"/>
              <a:gd name="T99" fmla="*/ 20 h 55"/>
              <a:gd name="T100" fmla="*/ 23 w 55"/>
              <a:gd name="T101" fmla="*/ 22 h 55"/>
              <a:gd name="T102" fmla="*/ 23 w 55"/>
              <a:gd name="T103" fmla="*/ 23 h 55"/>
              <a:gd name="T104" fmla="*/ 23 w 55"/>
              <a:gd name="T105" fmla="*/ 24 h 55"/>
              <a:gd name="T106" fmla="*/ 24 w 55"/>
              <a:gd name="T107" fmla="*/ 26 h 55"/>
              <a:gd name="T108" fmla="*/ 26 w 55"/>
              <a:gd name="T109" fmla="*/ 27 h 55"/>
              <a:gd name="T110" fmla="*/ 29 w 55"/>
              <a:gd name="T111" fmla="*/ 35 h 55"/>
              <a:gd name="T112" fmla="*/ 30 w 55"/>
              <a:gd name="T113" fmla="*/ 35 h 55"/>
              <a:gd name="T114" fmla="*/ 31 w 55"/>
              <a:gd name="T115" fmla="*/ 34 h 55"/>
              <a:gd name="T116" fmla="*/ 31 w 55"/>
              <a:gd name="T117" fmla="*/ 33 h 55"/>
              <a:gd name="T118" fmla="*/ 31 w 55"/>
              <a:gd name="T119" fmla="*/ 29 h 55"/>
              <a:gd name="T120" fmla="*/ 29 w 55"/>
              <a:gd name="T121" fmla="*/ 2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5" h="55">
                <a:moveTo>
                  <a:pt x="34" y="22"/>
                </a:moveTo>
                <a:cubicBezTo>
                  <a:pt x="34" y="22"/>
                  <a:pt x="33" y="23"/>
                  <a:pt x="33" y="23"/>
                </a:cubicBezTo>
                <a:cubicBezTo>
                  <a:pt x="32" y="23"/>
                  <a:pt x="31" y="22"/>
                  <a:pt x="31" y="22"/>
                </a:cubicBezTo>
                <a:cubicBezTo>
                  <a:pt x="31" y="21"/>
                  <a:pt x="31" y="21"/>
                  <a:pt x="31" y="21"/>
                </a:cubicBezTo>
                <a:cubicBezTo>
                  <a:pt x="31" y="21"/>
                  <a:pt x="31" y="20"/>
                  <a:pt x="30" y="20"/>
                </a:cubicBezTo>
                <a:cubicBezTo>
                  <a:pt x="29" y="20"/>
                  <a:pt x="29" y="20"/>
                  <a:pt x="29" y="20"/>
                </a:cubicBezTo>
                <a:cubicBezTo>
                  <a:pt x="29" y="27"/>
                  <a:pt x="29" y="27"/>
                  <a:pt x="29" y="27"/>
                </a:cubicBezTo>
                <a:cubicBezTo>
                  <a:pt x="30" y="27"/>
                  <a:pt x="30" y="27"/>
                  <a:pt x="30" y="27"/>
                </a:cubicBezTo>
                <a:cubicBezTo>
                  <a:pt x="30" y="27"/>
                  <a:pt x="30" y="27"/>
                  <a:pt x="30" y="27"/>
                </a:cubicBezTo>
                <a:cubicBezTo>
                  <a:pt x="31" y="27"/>
                  <a:pt x="32" y="27"/>
                  <a:pt x="33" y="28"/>
                </a:cubicBezTo>
                <a:cubicBezTo>
                  <a:pt x="33" y="28"/>
                  <a:pt x="34" y="29"/>
                  <a:pt x="34" y="30"/>
                </a:cubicBezTo>
                <a:cubicBezTo>
                  <a:pt x="34" y="31"/>
                  <a:pt x="34" y="31"/>
                  <a:pt x="34" y="31"/>
                </a:cubicBezTo>
                <a:cubicBezTo>
                  <a:pt x="34" y="31"/>
                  <a:pt x="34" y="31"/>
                  <a:pt x="34" y="31"/>
                </a:cubicBezTo>
                <a:cubicBezTo>
                  <a:pt x="34" y="34"/>
                  <a:pt x="34" y="34"/>
                  <a:pt x="34" y="34"/>
                </a:cubicBezTo>
                <a:cubicBezTo>
                  <a:pt x="34" y="35"/>
                  <a:pt x="33" y="36"/>
                  <a:pt x="33" y="36"/>
                </a:cubicBezTo>
                <a:cubicBezTo>
                  <a:pt x="32" y="37"/>
                  <a:pt x="31" y="37"/>
                  <a:pt x="30" y="37"/>
                </a:cubicBezTo>
                <a:cubicBezTo>
                  <a:pt x="29" y="37"/>
                  <a:pt x="29" y="37"/>
                  <a:pt x="29" y="37"/>
                </a:cubicBezTo>
                <a:cubicBezTo>
                  <a:pt x="29" y="38"/>
                  <a:pt x="29" y="38"/>
                  <a:pt x="29" y="38"/>
                </a:cubicBezTo>
                <a:cubicBezTo>
                  <a:pt x="29" y="39"/>
                  <a:pt x="28" y="40"/>
                  <a:pt x="27" y="40"/>
                </a:cubicBezTo>
                <a:cubicBezTo>
                  <a:pt x="27" y="40"/>
                  <a:pt x="26" y="39"/>
                  <a:pt x="26" y="38"/>
                </a:cubicBezTo>
                <a:cubicBezTo>
                  <a:pt x="26" y="37"/>
                  <a:pt x="26" y="37"/>
                  <a:pt x="26" y="37"/>
                </a:cubicBezTo>
                <a:cubicBezTo>
                  <a:pt x="25" y="37"/>
                  <a:pt x="25" y="37"/>
                  <a:pt x="25" y="37"/>
                </a:cubicBezTo>
                <a:cubicBezTo>
                  <a:pt x="24" y="37"/>
                  <a:pt x="23" y="37"/>
                  <a:pt x="22" y="36"/>
                </a:cubicBezTo>
                <a:cubicBezTo>
                  <a:pt x="21" y="36"/>
                  <a:pt x="21" y="35"/>
                  <a:pt x="21" y="34"/>
                </a:cubicBezTo>
                <a:cubicBezTo>
                  <a:pt x="21" y="33"/>
                  <a:pt x="21" y="33"/>
                  <a:pt x="22" y="33"/>
                </a:cubicBezTo>
                <a:cubicBezTo>
                  <a:pt x="23" y="33"/>
                  <a:pt x="23" y="33"/>
                  <a:pt x="23" y="34"/>
                </a:cubicBezTo>
                <a:cubicBezTo>
                  <a:pt x="23" y="34"/>
                  <a:pt x="23" y="35"/>
                  <a:pt x="24" y="35"/>
                </a:cubicBezTo>
                <a:cubicBezTo>
                  <a:pt x="24" y="35"/>
                  <a:pt x="24" y="35"/>
                  <a:pt x="25" y="35"/>
                </a:cubicBezTo>
                <a:cubicBezTo>
                  <a:pt x="26" y="35"/>
                  <a:pt x="26" y="35"/>
                  <a:pt x="26" y="35"/>
                </a:cubicBezTo>
                <a:cubicBezTo>
                  <a:pt x="26" y="29"/>
                  <a:pt x="26" y="29"/>
                  <a:pt x="26" y="29"/>
                </a:cubicBezTo>
                <a:cubicBezTo>
                  <a:pt x="25" y="29"/>
                  <a:pt x="25" y="29"/>
                  <a:pt x="25" y="29"/>
                </a:cubicBezTo>
                <a:cubicBezTo>
                  <a:pt x="24" y="29"/>
                  <a:pt x="24" y="29"/>
                  <a:pt x="24" y="29"/>
                </a:cubicBezTo>
                <a:cubicBezTo>
                  <a:pt x="23" y="29"/>
                  <a:pt x="23" y="29"/>
                  <a:pt x="22" y="28"/>
                </a:cubicBezTo>
                <a:cubicBezTo>
                  <a:pt x="21" y="27"/>
                  <a:pt x="21" y="26"/>
                  <a:pt x="21" y="25"/>
                </a:cubicBezTo>
                <a:cubicBezTo>
                  <a:pt x="21" y="24"/>
                  <a:pt x="21" y="24"/>
                  <a:pt x="21" y="24"/>
                </a:cubicBezTo>
                <a:cubicBezTo>
                  <a:pt x="21" y="24"/>
                  <a:pt x="21" y="24"/>
                  <a:pt x="21" y="24"/>
                </a:cubicBezTo>
                <a:cubicBezTo>
                  <a:pt x="21" y="23"/>
                  <a:pt x="21" y="23"/>
                  <a:pt x="21" y="23"/>
                </a:cubicBezTo>
                <a:cubicBezTo>
                  <a:pt x="21" y="23"/>
                  <a:pt x="21" y="23"/>
                  <a:pt x="21" y="23"/>
                </a:cubicBezTo>
                <a:cubicBezTo>
                  <a:pt x="21" y="22"/>
                  <a:pt x="21" y="22"/>
                  <a:pt x="21" y="22"/>
                </a:cubicBezTo>
                <a:cubicBezTo>
                  <a:pt x="21" y="21"/>
                  <a:pt x="21" y="20"/>
                  <a:pt x="22" y="19"/>
                </a:cubicBezTo>
                <a:cubicBezTo>
                  <a:pt x="23" y="19"/>
                  <a:pt x="24" y="18"/>
                  <a:pt x="25" y="18"/>
                </a:cubicBezTo>
                <a:cubicBezTo>
                  <a:pt x="26" y="18"/>
                  <a:pt x="26" y="18"/>
                  <a:pt x="26" y="18"/>
                </a:cubicBezTo>
                <a:cubicBezTo>
                  <a:pt x="26" y="17"/>
                  <a:pt x="26" y="17"/>
                  <a:pt x="26" y="17"/>
                </a:cubicBezTo>
                <a:cubicBezTo>
                  <a:pt x="26" y="17"/>
                  <a:pt x="27" y="16"/>
                  <a:pt x="27" y="16"/>
                </a:cubicBezTo>
                <a:cubicBezTo>
                  <a:pt x="28" y="16"/>
                  <a:pt x="29" y="17"/>
                  <a:pt x="29" y="17"/>
                </a:cubicBezTo>
                <a:cubicBezTo>
                  <a:pt x="29" y="18"/>
                  <a:pt x="29" y="18"/>
                  <a:pt x="29" y="18"/>
                </a:cubicBezTo>
                <a:cubicBezTo>
                  <a:pt x="30" y="18"/>
                  <a:pt x="30" y="18"/>
                  <a:pt x="30" y="18"/>
                </a:cubicBezTo>
                <a:cubicBezTo>
                  <a:pt x="31" y="18"/>
                  <a:pt x="32" y="19"/>
                  <a:pt x="33" y="19"/>
                </a:cubicBezTo>
                <a:cubicBezTo>
                  <a:pt x="33" y="20"/>
                  <a:pt x="34" y="21"/>
                  <a:pt x="34" y="22"/>
                </a:cubicBezTo>
                <a:close/>
                <a:moveTo>
                  <a:pt x="27" y="8"/>
                </a:moveTo>
                <a:cubicBezTo>
                  <a:pt x="27" y="8"/>
                  <a:pt x="27" y="8"/>
                  <a:pt x="27" y="8"/>
                </a:cubicBezTo>
                <a:cubicBezTo>
                  <a:pt x="33" y="8"/>
                  <a:pt x="38" y="10"/>
                  <a:pt x="42" y="14"/>
                </a:cubicBezTo>
                <a:cubicBezTo>
                  <a:pt x="45" y="17"/>
                  <a:pt x="47" y="22"/>
                  <a:pt x="47" y="28"/>
                </a:cubicBezTo>
                <a:cubicBezTo>
                  <a:pt x="47" y="33"/>
                  <a:pt x="45" y="38"/>
                  <a:pt x="42" y="42"/>
                </a:cubicBezTo>
                <a:cubicBezTo>
                  <a:pt x="38" y="46"/>
                  <a:pt x="33" y="48"/>
                  <a:pt x="27" y="48"/>
                </a:cubicBezTo>
                <a:cubicBezTo>
                  <a:pt x="22" y="48"/>
                  <a:pt x="17" y="46"/>
                  <a:pt x="13" y="42"/>
                </a:cubicBezTo>
                <a:cubicBezTo>
                  <a:pt x="10" y="38"/>
                  <a:pt x="7" y="33"/>
                  <a:pt x="7" y="28"/>
                </a:cubicBezTo>
                <a:cubicBezTo>
                  <a:pt x="7" y="22"/>
                  <a:pt x="10" y="17"/>
                  <a:pt x="13" y="14"/>
                </a:cubicBezTo>
                <a:cubicBezTo>
                  <a:pt x="17" y="10"/>
                  <a:pt x="22" y="8"/>
                  <a:pt x="27" y="8"/>
                </a:cubicBezTo>
                <a:close/>
                <a:moveTo>
                  <a:pt x="27" y="0"/>
                </a:moveTo>
                <a:cubicBezTo>
                  <a:pt x="27" y="0"/>
                  <a:pt x="27" y="0"/>
                  <a:pt x="27" y="0"/>
                </a:cubicBezTo>
                <a:cubicBezTo>
                  <a:pt x="35" y="0"/>
                  <a:pt x="42" y="3"/>
                  <a:pt x="47" y="8"/>
                </a:cubicBezTo>
                <a:cubicBezTo>
                  <a:pt x="47" y="8"/>
                  <a:pt x="47" y="8"/>
                  <a:pt x="47" y="8"/>
                </a:cubicBezTo>
                <a:cubicBezTo>
                  <a:pt x="47" y="8"/>
                  <a:pt x="47" y="8"/>
                  <a:pt x="47" y="8"/>
                </a:cubicBezTo>
                <a:cubicBezTo>
                  <a:pt x="52" y="13"/>
                  <a:pt x="55" y="20"/>
                  <a:pt x="55" y="28"/>
                </a:cubicBezTo>
                <a:cubicBezTo>
                  <a:pt x="55" y="35"/>
                  <a:pt x="52" y="42"/>
                  <a:pt x="47" y="47"/>
                </a:cubicBezTo>
                <a:cubicBezTo>
                  <a:pt x="47" y="47"/>
                  <a:pt x="47" y="47"/>
                  <a:pt x="47" y="47"/>
                </a:cubicBezTo>
                <a:cubicBezTo>
                  <a:pt x="47" y="47"/>
                  <a:pt x="47" y="47"/>
                  <a:pt x="47" y="47"/>
                </a:cubicBezTo>
                <a:cubicBezTo>
                  <a:pt x="42" y="52"/>
                  <a:pt x="35" y="55"/>
                  <a:pt x="27" y="55"/>
                </a:cubicBezTo>
                <a:cubicBezTo>
                  <a:pt x="20" y="55"/>
                  <a:pt x="13" y="52"/>
                  <a:pt x="8" y="47"/>
                </a:cubicBezTo>
                <a:cubicBezTo>
                  <a:pt x="8" y="47"/>
                  <a:pt x="8" y="47"/>
                  <a:pt x="8" y="47"/>
                </a:cubicBezTo>
                <a:cubicBezTo>
                  <a:pt x="8" y="47"/>
                  <a:pt x="8" y="47"/>
                  <a:pt x="8" y="47"/>
                </a:cubicBezTo>
                <a:cubicBezTo>
                  <a:pt x="3" y="42"/>
                  <a:pt x="0" y="35"/>
                  <a:pt x="0" y="28"/>
                </a:cubicBezTo>
                <a:cubicBezTo>
                  <a:pt x="0" y="20"/>
                  <a:pt x="3" y="13"/>
                  <a:pt x="8" y="8"/>
                </a:cubicBezTo>
                <a:cubicBezTo>
                  <a:pt x="8" y="8"/>
                  <a:pt x="8" y="8"/>
                  <a:pt x="8" y="8"/>
                </a:cubicBezTo>
                <a:cubicBezTo>
                  <a:pt x="8" y="8"/>
                  <a:pt x="8" y="8"/>
                  <a:pt x="8" y="8"/>
                </a:cubicBezTo>
                <a:cubicBezTo>
                  <a:pt x="13" y="3"/>
                  <a:pt x="20" y="0"/>
                  <a:pt x="27" y="0"/>
                </a:cubicBezTo>
                <a:close/>
                <a:moveTo>
                  <a:pt x="44" y="11"/>
                </a:moveTo>
                <a:cubicBezTo>
                  <a:pt x="44" y="11"/>
                  <a:pt x="44" y="11"/>
                  <a:pt x="44" y="11"/>
                </a:cubicBezTo>
                <a:cubicBezTo>
                  <a:pt x="40" y="7"/>
                  <a:pt x="34" y="4"/>
                  <a:pt x="27" y="4"/>
                </a:cubicBezTo>
                <a:cubicBezTo>
                  <a:pt x="21" y="4"/>
                  <a:pt x="15" y="7"/>
                  <a:pt x="11" y="11"/>
                </a:cubicBezTo>
                <a:cubicBezTo>
                  <a:pt x="6" y="15"/>
                  <a:pt x="4" y="21"/>
                  <a:pt x="4" y="28"/>
                </a:cubicBezTo>
                <a:cubicBezTo>
                  <a:pt x="4" y="34"/>
                  <a:pt x="6" y="40"/>
                  <a:pt x="11" y="44"/>
                </a:cubicBezTo>
                <a:cubicBezTo>
                  <a:pt x="15" y="49"/>
                  <a:pt x="21" y="51"/>
                  <a:pt x="27" y="51"/>
                </a:cubicBezTo>
                <a:cubicBezTo>
                  <a:pt x="34" y="51"/>
                  <a:pt x="40" y="49"/>
                  <a:pt x="44" y="44"/>
                </a:cubicBezTo>
                <a:cubicBezTo>
                  <a:pt x="48" y="40"/>
                  <a:pt x="51" y="34"/>
                  <a:pt x="51" y="28"/>
                </a:cubicBezTo>
                <a:cubicBezTo>
                  <a:pt x="51" y="21"/>
                  <a:pt x="48" y="15"/>
                  <a:pt x="44" y="11"/>
                </a:cubicBezTo>
                <a:close/>
                <a:moveTo>
                  <a:pt x="40" y="15"/>
                </a:moveTo>
                <a:cubicBezTo>
                  <a:pt x="40" y="15"/>
                  <a:pt x="40" y="15"/>
                  <a:pt x="40" y="15"/>
                </a:cubicBezTo>
                <a:cubicBezTo>
                  <a:pt x="37" y="12"/>
                  <a:pt x="32" y="10"/>
                  <a:pt x="27" y="10"/>
                </a:cubicBezTo>
                <a:cubicBezTo>
                  <a:pt x="23" y="10"/>
                  <a:pt x="18" y="12"/>
                  <a:pt x="15" y="15"/>
                </a:cubicBezTo>
                <a:cubicBezTo>
                  <a:pt x="12" y="19"/>
                  <a:pt x="10" y="23"/>
                  <a:pt x="10" y="28"/>
                </a:cubicBezTo>
                <a:cubicBezTo>
                  <a:pt x="10" y="33"/>
                  <a:pt x="12" y="37"/>
                  <a:pt x="15" y="40"/>
                </a:cubicBezTo>
                <a:cubicBezTo>
                  <a:pt x="18" y="43"/>
                  <a:pt x="23" y="45"/>
                  <a:pt x="27" y="45"/>
                </a:cubicBezTo>
                <a:cubicBezTo>
                  <a:pt x="32" y="45"/>
                  <a:pt x="37" y="43"/>
                  <a:pt x="40" y="40"/>
                </a:cubicBezTo>
                <a:cubicBezTo>
                  <a:pt x="43" y="37"/>
                  <a:pt x="45" y="33"/>
                  <a:pt x="45" y="28"/>
                </a:cubicBezTo>
                <a:cubicBezTo>
                  <a:pt x="45" y="23"/>
                  <a:pt x="43" y="19"/>
                  <a:pt x="40" y="15"/>
                </a:cubicBezTo>
                <a:close/>
                <a:moveTo>
                  <a:pt x="26" y="20"/>
                </a:moveTo>
                <a:cubicBezTo>
                  <a:pt x="26" y="20"/>
                  <a:pt x="26" y="20"/>
                  <a:pt x="26" y="20"/>
                </a:cubicBezTo>
                <a:cubicBezTo>
                  <a:pt x="25" y="20"/>
                  <a:pt x="25" y="20"/>
                  <a:pt x="25" y="20"/>
                </a:cubicBezTo>
                <a:cubicBezTo>
                  <a:pt x="24" y="20"/>
                  <a:pt x="24" y="21"/>
                  <a:pt x="24" y="21"/>
                </a:cubicBezTo>
                <a:cubicBezTo>
                  <a:pt x="23" y="21"/>
                  <a:pt x="23" y="21"/>
                  <a:pt x="23" y="22"/>
                </a:cubicBezTo>
                <a:cubicBezTo>
                  <a:pt x="23" y="23"/>
                  <a:pt x="23" y="23"/>
                  <a:pt x="23" y="23"/>
                </a:cubicBezTo>
                <a:cubicBezTo>
                  <a:pt x="23" y="23"/>
                  <a:pt x="23" y="23"/>
                  <a:pt x="23" y="23"/>
                </a:cubicBezTo>
                <a:cubicBezTo>
                  <a:pt x="23" y="24"/>
                  <a:pt x="23" y="24"/>
                  <a:pt x="23" y="24"/>
                </a:cubicBezTo>
                <a:cubicBezTo>
                  <a:pt x="23" y="24"/>
                  <a:pt x="23" y="24"/>
                  <a:pt x="23" y="24"/>
                </a:cubicBezTo>
                <a:cubicBezTo>
                  <a:pt x="23" y="25"/>
                  <a:pt x="23" y="25"/>
                  <a:pt x="23" y="25"/>
                </a:cubicBezTo>
                <a:cubicBezTo>
                  <a:pt x="23" y="26"/>
                  <a:pt x="23" y="26"/>
                  <a:pt x="24" y="26"/>
                </a:cubicBezTo>
                <a:cubicBezTo>
                  <a:pt x="24" y="27"/>
                  <a:pt x="24" y="27"/>
                  <a:pt x="25" y="27"/>
                </a:cubicBezTo>
                <a:cubicBezTo>
                  <a:pt x="26" y="27"/>
                  <a:pt x="26" y="27"/>
                  <a:pt x="26" y="27"/>
                </a:cubicBezTo>
                <a:cubicBezTo>
                  <a:pt x="26" y="20"/>
                  <a:pt x="26" y="20"/>
                  <a:pt x="26" y="20"/>
                </a:cubicBezTo>
                <a:close/>
                <a:moveTo>
                  <a:pt x="29" y="35"/>
                </a:moveTo>
                <a:cubicBezTo>
                  <a:pt x="29" y="35"/>
                  <a:pt x="29" y="35"/>
                  <a:pt x="29" y="35"/>
                </a:cubicBezTo>
                <a:cubicBezTo>
                  <a:pt x="30" y="35"/>
                  <a:pt x="30" y="35"/>
                  <a:pt x="30" y="35"/>
                </a:cubicBezTo>
                <a:cubicBezTo>
                  <a:pt x="31" y="35"/>
                  <a:pt x="31" y="35"/>
                  <a:pt x="31" y="35"/>
                </a:cubicBezTo>
                <a:cubicBezTo>
                  <a:pt x="31" y="35"/>
                  <a:pt x="31" y="34"/>
                  <a:pt x="31" y="34"/>
                </a:cubicBezTo>
                <a:cubicBezTo>
                  <a:pt x="31" y="33"/>
                  <a:pt x="31" y="33"/>
                  <a:pt x="31" y="33"/>
                </a:cubicBezTo>
                <a:cubicBezTo>
                  <a:pt x="31" y="33"/>
                  <a:pt x="31" y="33"/>
                  <a:pt x="31" y="33"/>
                </a:cubicBezTo>
                <a:cubicBezTo>
                  <a:pt x="31" y="30"/>
                  <a:pt x="31" y="30"/>
                  <a:pt x="31" y="30"/>
                </a:cubicBezTo>
                <a:cubicBezTo>
                  <a:pt x="31" y="30"/>
                  <a:pt x="31" y="30"/>
                  <a:pt x="31" y="29"/>
                </a:cubicBezTo>
                <a:cubicBezTo>
                  <a:pt x="31" y="29"/>
                  <a:pt x="31" y="29"/>
                  <a:pt x="30" y="29"/>
                </a:cubicBezTo>
                <a:cubicBezTo>
                  <a:pt x="29" y="29"/>
                  <a:pt x="29" y="29"/>
                  <a:pt x="29" y="29"/>
                </a:cubicBezTo>
                <a:cubicBezTo>
                  <a:pt x="29" y="35"/>
                  <a:pt x="29" y="35"/>
                  <a:pt x="29"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8" name="Freeform 176"/>
          <p:cNvSpPr>
            <a:spLocks noEditPoints="1"/>
          </p:cNvSpPr>
          <p:nvPr/>
        </p:nvSpPr>
        <p:spPr bwMode="auto">
          <a:xfrm>
            <a:off x="3792538" y="3427413"/>
            <a:ext cx="174625" cy="174625"/>
          </a:xfrm>
          <a:custGeom>
            <a:avLst/>
            <a:gdLst>
              <a:gd name="T0" fmla="*/ 55 w 55"/>
              <a:gd name="T1" fmla="*/ 28 h 55"/>
              <a:gd name="T2" fmla="*/ 0 w 55"/>
              <a:gd name="T3" fmla="*/ 28 h 55"/>
              <a:gd name="T4" fmla="*/ 20 w 55"/>
              <a:gd name="T5" fmla="*/ 21 h 55"/>
              <a:gd name="T6" fmla="*/ 20 w 55"/>
              <a:gd name="T7" fmla="*/ 23 h 55"/>
              <a:gd name="T8" fmla="*/ 14 w 55"/>
              <a:gd name="T9" fmla="*/ 19 h 55"/>
              <a:gd name="T10" fmla="*/ 16 w 55"/>
              <a:gd name="T11" fmla="*/ 18 h 55"/>
              <a:gd name="T12" fmla="*/ 15 w 55"/>
              <a:gd name="T13" fmla="*/ 30 h 55"/>
              <a:gd name="T14" fmla="*/ 16 w 55"/>
              <a:gd name="T15" fmla="*/ 31 h 55"/>
              <a:gd name="T16" fmla="*/ 10 w 55"/>
              <a:gd name="T17" fmla="*/ 32 h 55"/>
              <a:gd name="T18" fmla="*/ 10 w 55"/>
              <a:gd name="T19" fmla="*/ 30 h 55"/>
              <a:gd name="T20" fmla="*/ 41 w 55"/>
              <a:gd name="T21" fmla="*/ 32 h 55"/>
              <a:gd name="T22" fmla="*/ 40 w 55"/>
              <a:gd name="T23" fmla="*/ 31 h 55"/>
              <a:gd name="T24" fmla="*/ 46 w 55"/>
              <a:gd name="T25" fmla="*/ 30 h 55"/>
              <a:gd name="T26" fmla="*/ 46 w 55"/>
              <a:gd name="T27" fmla="*/ 32 h 55"/>
              <a:gd name="T28" fmla="*/ 38 w 55"/>
              <a:gd name="T29" fmla="*/ 23 h 55"/>
              <a:gd name="T30" fmla="*/ 36 w 55"/>
              <a:gd name="T31" fmla="*/ 23 h 55"/>
              <a:gd name="T32" fmla="*/ 40 w 55"/>
              <a:gd name="T33" fmla="*/ 18 h 55"/>
              <a:gd name="T34" fmla="*/ 42 w 55"/>
              <a:gd name="T35" fmla="*/ 19 h 55"/>
              <a:gd name="T36" fmla="*/ 29 w 55"/>
              <a:gd name="T37" fmla="*/ 18 h 55"/>
              <a:gd name="T38" fmla="*/ 28 w 55"/>
              <a:gd name="T39" fmla="*/ 20 h 55"/>
              <a:gd name="T40" fmla="*/ 27 w 55"/>
              <a:gd name="T41" fmla="*/ 13 h 55"/>
              <a:gd name="T42" fmla="*/ 29 w 55"/>
              <a:gd name="T43" fmla="*/ 13 h 55"/>
              <a:gd name="T44" fmla="*/ 29 w 55"/>
              <a:gd name="T45" fmla="*/ 22 h 55"/>
              <a:gd name="T46" fmla="*/ 38 w 55"/>
              <a:gd name="T47" fmla="*/ 31 h 55"/>
              <a:gd name="T48" fmla="*/ 37 w 55"/>
              <a:gd name="T49" fmla="*/ 33 h 55"/>
              <a:gd name="T50" fmla="*/ 34 w 55"/>
              <a:gd name="T51" fmla="*/ 42 h 55"/>
              <a:gd name="T52" fmla="*/ 33 w 55"/>
              <a:gd name="T53" fmla="*/ 43 h 55"/>
              <a:gd name="T54" fmla="*/ 22 w 55"/>
              <a:gd name="T55" fmla="*/ 42 h 55"/>
              <a:gd name="T56" fmla="*/ 22 w 55"/>
              <a:gd name="T57" fmla="*/ 33 h 55"/>
              <a:gd name="T58" fmla="*/ 18 w 55"/>
              <a:gd name="T59" fmla="*/ 32 h 55"/>
              <a:gd name="T60" fmla="*/ 18 w 55"/>
              <a:gd name="T61" fmla="*/ 31 h 55"/>
              <a:gd name="T62" fmla="*/ 29 w 55"/>
              <a:gd name="T63" fmla="*/ 22 h 55"/>
              <a:gd name="T64" fmla="*/ 34 w 55"/>
              <a:gd name="T65" fmla="*/ 31 h 55"/>
              <a:gd name="T66" fmla="*/ 22 w 55"/>
              <a:gd name="T67" fmla="*/ 31 h 55"/>
              <a:gd name="T68" fmla="*/ 23 w 55"/>
              <a:gd name="T69" fmla="*/ 31 h 55"/>
              <a:gd name="T70" fmla="*/ 24 w 55"/>
              <a:gd name="T71" fmla="*/ 41 h 55"/>
              <a:gd name="T72" fmla="*/ 32 w 55"/>
              <a:gd name="T73" fmla="*/ 32 h 55"/>
              <a:gd name="T74" fmla="*/ 33 w 55"/>
              <a:gd name="T75" fmla="*/ 31 h 55"/>
              <a:gd name="T76" fmla="*/ 28 w 55"/>
              <a:gd name="T77" fmla="*/ 4 h 55"/>
              <a:gd name="T78" fmla="*/ 4 w 55"/>
              <a:gd name="T79" fmla="*/ 28 h 55"/>
              <a:gd name="T80" fmla="*/ 51 w 55"/>
              <a:gd name="T81"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55">
                <a:moveTo>
                  <a:pt x="28" y="0"/>
                </a:moveTo>
                <a:cubicBezTo>
                  <a:pt x="43" y="0"/>
                  <a:pt x="55" y="13"/>
                  <a:pt x="55" y="28"/>
                </a:cubicBezTo>
                <a:cubicBezTo>
                  <a:pt x="55" y="43"/>
                  <a:pt x="43" y="55"/>
                  <a:pt x="28" y="55"/>
                </a:cubicBezTo>
                <a:cubicBezTo>
                  <a:pt x="13" y="55"/>
                  <a:pt x="0" y="43"/>
                  <a:pt x="0" y="28"/>
                </a:cubicBezTo>
                <a:cubicBezTo>
                  <a:pt x="0" y="13"/>
                  <a:pt x="13" y="0"/>
                  <a:pt x="28" y="0"/>
                </a:cubicBezTo>
                <a:close/>
                <a:moveTo>
                  <a:pt x="20" y="21"/>
                </a:moveTo>
                <a:cubicBezTo>
                  <a:pt x="20" y="21"/>
                  <a:pt x="20" y="21"/>
                  <a:pt x="20" y="21"/>
                </a:cubicBezTo>
                <a:cubicBezTo>
                  <a:pt x="20" y="22"/>
                  <a:pt x="20" y="23"/>
                  <a:pt x="20" y="23"/>
                </a:cubicBezTo>
                <a:cubicBezTo>
                  <a:pt x="19" y="23"/>
                  <a:pt x="19" y="23"/>
                  <a:pt x="18" y="23"/>
                </a:cubicBezTo>
                <a:cubicBezTo>
                  <a:pt x="14" y="19"/>
                  <a:pt x="14" y="19"/>
                  <a:pt x="14" y="19"/>
                </a:cubicBezTo>
                <a:cubicBezTo>
                  <a:pt x="14" y="19"/>
                  <a:pt x="14" y="18"/>
                  <a:pt x="14" y="18"/>
                </a:cubicBezTo>
                <a:cubicBezTo>
                  <a:pt x="15" y="17"/>
                  <a:pt x="15" y="17"/>
                  <a:pt x="16" y="18"/>
                </a:cubicBezTo>
                <a:cubicBezTo>
                  <a:pt x="20" y="21"/>
                  <a:pt x="20" y="21"/>
                  <a:pt x="20" y="21"/>
                </a:cubicBezTo>
                <a:close/>
                <a:moveTo>
                  <a:pt x="15" y="30"/>
                </a:moveTo>
                <a:cubicBezTo>
                  <a:pt x="15" y="30"/>
                  <a:pt x="15" y="30"/>
                  <a:pt x="15" y="30"/>
                </a:cubicBezTo>
                <a:cubicBezTo>
                  <a:pt x="16" y="30"/>
                  <a:pt x="16" y="31"/>
                  <a:pt x="16" y="31"/>
                </a:cubicBezTo>
                <a:cubicBezTo>
                  <a:pt x="16" y="32"/>
                  <a:pt x="16" y="32"/>
                  <a:pt x="15" y="32"/>
                </a:cubicBezTo>
                <a:cubicBezTo>
                  <a:pt x="10" y="32"/>
                  <a:pt x="10" y="32"/>
                  <a:pt x="10" y="32"/>
                </a:cubicBezTo>
                <a:cubicBezTo>
                  <a:pt x="9" y="32"/>
                  <a:pt x="8" y="32"/>
                  <a:pt x="8" y="31"/>
                </a:cubicBezTo>
                <a:cubicBezTo>
                  <a:pt x="8" y="31"/>
                  <a:pt x="9" y="30"/>
                  <a:pt x="10" y="30"/>
                </a:cubicBezTo>
                <a:cubicBezTo>
                  <a:pt x="15" y="30"/>
                  <a:pt x="15" y="30"/>
                  <a:pt x="15" y="30"/>
                </a:cubicBezTo>
                <a:close/>
                <a:moveTo>
                  <a:pt x="41" y="32"/>
                </a:moveTo>
                <a:cubicBezTo>
                  <a:pt x="41" y="32"/>
                  <a:pt x="41" y="32"/>
                  <a:pt x="41" y="32"/>
                </a:cubicBezTo>
                <a:cubicBezTo>
                  <a:pt x="40" y="32"/>
                  <a:pt x="40" y="32"/>
                  <a:pt x="40" y="31"/>
                </a:cubicBezTo>
                <a:cubicBezTo>
                  <a:pt x="40" y="31"/>
                  <a:pt x="40" y="30"/>
                  <a:pt x="41" y="30"/>
                </a:cubicBezTo>
                <a:cubicBezTo>
                  <a:pt x="46" y="30"/>
                  <a:pt x="46" y="30"/>
                  <a:pt x="46" y="30"/>
                </a:cubicBezTo>
                <a:cubicBezTo>
                  <a:pt x="47" y="30"/>
                  <a:pt x="48" y="31"/>
                  <a:pt x="48" y="31"/>
                </a:cubicBezTo>
                <a:cubicBezTo>
                  <a:pt x="48" y="32"/>
                  <a:pt x="47" y="32"/>
                  <a:pt x="46" y="32"/>
                </a:cubicBezTo>
                <a:cubicBezTo>
                  <a:pt x="41" y="32"/>
                  <a:pt x="41" y="32"/>
                  <a:pt x="41" y="32"/>
                </a:cubicBezTo>
                <a:close/>
                <a:moveTo>
                  <a:pt x="38" y="23"/>
                </a:moveTo>
                <a:cubicBezTo>
                  <a:pt x="38" y="23"/>
                  <a:pt x="38" y="23"/>
                  <a:pt x="38" y="23"/>
                </a:cubicBezTo>
                <a:cubicBezTo>
                  <a:pt x="37" y="23"/>
                  <a:pt x="37" y="23"/>
                  <a:pt x="36" y="23"/>
                </a:cubicBezTo>
                <a:cubicBezTo>
                  <a:pt x="36" y="23"/>
                  <a:pt x="36" y="22"/>
                  <a:pt x="36" y="21"/>
                </a:cubicBezTo>
                <a:cubicBezTo>
                  <a:pt x="40" y="18"/>
                  <a:pt x="40" y="18"/>
                  <a:pt x="40" y="18"/>
                </a:cubicBezTo>
                <a:cubicBezTo>
                  <a:pt x="41" y="17"/>
                  <a:pt x="41" y="17"/>
                  <a:pt x="42" y="18"/>
                </a:cubicBezTo>
                <a:cubicBezTo>
                  <a:pt x="42" y="18"/>
                  <a:pt x="42" y="19"/>
                  <a:pt x="42" y="19"/>
                </a:cubicBezTo>
                <a:cubicBezTo>
                  <a:pt x="38" y="23"/>
                  <a:pt x="38" y="23"/>
                  <a:pt x="38" y="23"/>
                </a:cubicBezTo>
                <a:close/>
                <a:moveTo>
                  <a:pt x="29" y="18"/>
                </a:moveTo>
                <a:cubicBezTo>
                  <a:pt x="29" y="18"/>
                  <a:pt x="29" y="18"/>
                  <a:pt x="29" y="18"/>
                </a:cubicBezTo>
                <a:cubicBezTo>
                  <a:pt x="29" y="19"/>
                  <a:pt x="29" y="20"/>
                  <a:pt x="28" y="20"/>
                </a:cubicBezTo>
                <a:cubicBezTo>
                  <a:pt x="27" y="20"/>
                  <a:pt x="27" y="19"/>
                  <a:pt x="27" y="18"/>
                </a:cubicBezTo>
                <a:cubicBezTo>
                  <a:pt x="27" y="13"/>
                  <a:pt x="27" y="13"/>
                  <a:pt x="27" y="13"/>
                </a:cubicBezTo>
                <a:cubicBezTo>
                  <a:pt x="27" y="12"/>
                  <a:pt x="27" y="12"/>
                  <a:pt x="28" y="12"/>
                </a:cubicBezTo>
                <a:cubicBezTo>
                  <a:pt x="29" y="12"/>
                  <a:pt x="29" y="12"/>
                  <a:pt x="29" y="13"/>
                </a:cubicBezTo>
                <a:cubicBezTo>
                  <a:pt x="29" y="18"/>
                  <a:pt x="29" y="18"/>
                  <a:pt x="29" y="18"/>
                </a:cubicBezTo>
                <a:close/>
                <a:moveTo>
                  <a:pt x="29" y="22"/>
                </a:moveTo>
                <a:cubicBezTo>
                  <a:pt x="29" y="22"/>
                  <a:pt x="29" y="22"/>
                  <a:pt x="29" y="22"/>
                </a:cubicBezTo>
                <a:cubicBezTo>
                  <a:pt x="38" y="31"/>
                  <a:pt x="38" y="31"/>
                  <a:pt x="38" y="31"/>
                </a:cubicBezTo>
                <a:cubicBezTo>
                  <a:pt x="38" y="31"/>
                  <a:pt x="38" y="32"/>
                  <a:pt x="38" y="33"/>
                </a:cubicBezTo>
                <a:cubicBezTo>
                  <a:pt x="38" y="33"/>
                  <a:pt x="37" y="33"/>
                  <a:pt x="37" y="33"/>
                </a:cubicBezTo>
                <a:cubicBezTo>
                  <a:pt x="34" y="33"/>
                  <a:pt x="34" y="33"/>
                  <a:pt x="34" y="33"/>
                </a:cubicBezTo>
                <a:cubicBezTo>
                  <a:pt x="34" y="42"/>
                  <a:pt x="34" y="42"/>
                  <a:pt x="34" y="42"/>
                </a:cubicBezTo>
                <a:cubicBezTo>
                  <a:pt x="34" y="42"/>
                  <a:pt x="33" y="43"/>
                  <a:pt x="33" y="43"/>
                </a:cubicBezTo>
                <a:cubicBezTo>
                  <a:pt x="33" y="43"/>
                  <a:pt x="33" y="43"/>
                  <a:pt x="33" y="43"/>
                </a:cubicBezTo>
                <a:cubicBezTo>
                  <a:pt x="23" y="43"/>
                  <a:pt x="23" y="43"/>
                  <a:pt x="23" y="43"/>
                </a:cubicBezTo>
                <a:cubicBezTo>
                  <a:pt x="23" y="43"/>
                  <a:pt x="22" y="42"/>
                  <a:pt x="22" y="42"/>
                </a:cubicBezTo>
                <a:cubicBezTo>
                  <a:pt x="22" y="42"/>
                  <a:pt x="22" y="42"/>
                  <a:pt x="22" y="42"/>
                </a:cubicBezTo>
                <a:cubicBezTo>
                  <a:pt x="22" y="33"/>
                  <a:pt x="22" y="33"/>
                  <a:pt x="22" y="33"/>
                </a:cubicBezTo>
                <a:cubicBezTo>
                  <a:pt x="19" y="33"/>
                  <a:pt x="19" y="33"/>
                  <a:pt x="19" y="33"/>
                </a:cubicBezTo>
                <a:cubicBezTo>
                  <a:pt x="18" y="33"/>
                  <a:pt x="18" y="32"/>
                  <a:pt x="18" y="32"/>
                </a:cubicBezTo>
                <a:cubicBezTo>
                  <a:pt x="18" y="31"/>
                  <a:pt x="18" y="31"/>
                  <a:pt x="18" y="31"/>
                </a:cubicBezTo>
                <a:cubicBezTo>
                  <a:pt x="18" y="31"/>
                  <a:pt x="18" y="31"/>
                  <a:pt x="18" y="31"/>
                </a:cubicBezTo>
                <a:cubicBezTo>
                  <a:pt x="27" y="22"/>
                  <a:pt x="27" y="22"/>
                  <a:pt x="27" y="22"/>
                </a:cubicBezTo>
                <a:cubicBezTo>
                  <a:pt x="28" y="21"/>
                  <a:pt x="28" y="21"/>
                  <a:pt x="29" y="22"/>
                </a:cubicBezTo>
                <a:close/>
                <a:moveTo>
                  <a:pt x="34" y="31"/>
                </a:moveTo>
                <a:cubicBezTo>
                  <a:pt x="34" y="31"/>
                  <a:pt x="34" y="31"/>
                  <a:pt x="34" y="31"/>
                </a:cubicBezTo>
                <a:cubicBezTo>
                  <a:pt x="28" y="24"/>
                  <a:pt x="28" y="24"/>
                  <a:pt x="28" y="24"/>
                </a:cubicBezTo>
                <a:cubicBezTo>
                  <a:pt x="22" y="31"/>
                  <a:pt x="22" y="31"/>
                  <a:pt x="22" y="31"/>
                </a:cubicBezTo>
                <a:cubicBezTo>
                  <a:pt x="23" y="31"/>
                  <a:pt x="23" y="31"/>
                  <a:pt x="23" y="31"/>
                </a:cubicBezTo>
                <a:cubicBezTo>
                  <a:pt x="23" y="31"/>
                  <a:pt x="23" y="31"/>
                  <a:pt x="23" y="31"/>
                </a:cubicBezTo>
                <a:cubicBezTo>
                  <a:pt x="24" y="31"/>
                  <a:pt x="24" y="31"/>
                  <a:pt x="24" y="32"/>
                </a:cubicBezTo>
                <a:cubicBezTo>
                  <a:pt x="24" y="41"/>
                  <a:pt x="24" y="41"/>
                  <a:pt x="24" y="41"/>
                </a:cubicBezTo>
                <a:cubicBezTo>
                  <a:pt x="32" y="41"/>
                  <a:pt x="32" y="41"/>
                  <a:pt x="32" y="41"/>
                </a:cubicBezTo>
                <a:cubicBezTo>
                  <a:pt x="32" y="32"/>
                  <a:pt x="32" y="32"/>
                  <a:pt x="32" y="32"/>
                </a:cubicBezTo>
                <a:cubicBezTo>
                  <a:pt x="32" y="32"/>
                  <a:pt x="32" y="32"/>
                  <a:pt x="32" y="32"/>
                </a:cubicBezTo>
                <a:cubicBezTo>
                  <a:pt x="32" y="31"/>
                  <a:pt x="32" y="31"/>
                  <a:pt x="33" y="31"/>
                </a:cubicBezTo>
                <a:cubicBezTo>
                  <a:pt x="34" y="31"/>
                  <a:pt x="34" y="31"/>
                  <a:pt x="34" y="31"/>
                </a:cubicBezTo>
                <a:close/>
                <a:moveTo>
                  <a:pt x="28" y="4"/>
                </a:moveTo>
                <a:cubicBezTo>
                  <a:pt x="28" y="4"/>
                  <a:pt x="28" y="4"/>
                  <a:pt x="28" y="4"/>
                </a:cubicBezTo>
                <a:cubicBezTo>
                  <a:pt x="15" y="4"/>
                  <a:pt x="4" y="15"/>
                  <a:pt x="4" y="28"/>
                </a:cubicBezTo>
                <a:cubicBezTo>
                  <a:pt x="4" y="41"/>
                  <a:pt x="15" y="51"/>
                  <a:pt x="28" y="51"/>
                </a:cubicBezTo>
                <a:cubicBezTo>
                  <a:pt x="41" y="51"/>
                  <a:pt x="51" y="41"/>
                  <a:pt x="51" y="28"/>
                </a:cubicBezTo>
                <a:cubicBezTo>
                  <a:pt x="51" y="15"/>
                  <a:pt x="41" y="4"/>
                  <a:pt x="2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89" name="Freeform 177"/>
          <p:cNvSpPr>
            <a:spLocks noEditPoints="1"/>
          </p:cNvSpPr>
          <p:nvPr/>
        </p:nvSpPr>
        <p:spPr bwMode="auto">
          <a:xfrm>
            <a:off x="415925" y="3440113"/>
            <a:ext cx="158750" cy="152400"/>
          </a:xfrm>
          <a:custGeom>
            <a:avLst/>
            <a:gdLst>
              <a:gd name="T0" fmla="*/ 36 w 50"/>
              <a:gd name="T1" fmla="*/ 8 h 48"/>
              <a:gd name="T2" fmla="*/ 44 w 50"/>
              <a:gd name="T3" fmla="*/ 5 h 48"/>
              <a:gd name="T4" fmla="*/ 50 w 50"/>
              <a:gd name="T5" fmla="*/ 15 h 48"/>
              <a:gd name="T6" fmla="*/ 46 w 50"/>
              <a:gd name="T7" fmla="*/ 20 h 48"/>
              <a:gd name="T8" fmla="*/ 45 w 50"/>
              <a:gd name="T9" fmla="*/ 23 h 48"/>
              <a:gd name="T10" fmla="*/ 46 w 50"/>
              <a:gd name="T11" fmla="*/ 31 h 48"/>
              <a:gd name="T12" fmla="*/ 41 w 50"/>
              <a:gd name="T13" fmla="*/ 36 h 48"/>
              <a:gd name="T14" fmla="*/ 25 w 50"/>
              <a:gd name="T15" fmla="*/ 46 h 48"/>
              <a:gd name="T16" fmla="*/ 12 w 50"/>
              <a:gd name="T17" fmla="*/ 43 h 48"/>
              <a:gd name="T18" fmla="*/ 10 w 50"/>
              <a:gd name="T19" fmla="*/ 36 h 48"/>
              <a:gd name="T20" fmla="*/ 13 w 50"/>
              <a:gd name="T21" fmla="*/ 36 h 48"/>
              <a:gd name="T22" fmla="*/ 17 w 50"/>
              <a:gd name="T23" fmla="*/ 33 h 48"/>
              <a:gd name="T24" fmla="*/ 17 w 50"/>
              <a:gd name="T25" fmla="*/ 30 h 48"/>
              <a:gd name="T26" fmla="*/ 11 w 50"/>
              <a:gd name="T27" fmla="*/ 28 h 48"/>
              <a:gd name="T28" fmla="*/ 10 w 50"/>
              <a:gd name="T29" fmla="*/ 30 h 48"/>
              <a:gd name="T30" fmla="*/ 7 w 50"/>
              <a:gd name="T31" fmla="*/ 33 h 48"/>
              <a:gd name="T32" fmla="*/ 1 w 50"/>
              <a:gd name="T33" fmla="*/ 24 h 48"/>
              <a:gd name="T34" fmla="*/ 0 w 50"/>
              <a:gd name="T35" fmla="*/ 17 h 48"/>
              <a:gd name="T36" fmla="*/ 5 w 50"/>
              <a:gd name="T37" fmla="*/ 11 h 48"/>
              <a:gd name="T38" fmla="*/ 12 w 50"/>
              <a:gd name="T39" fmla="*/ 9 h 48"/>
              <a:gd name="T40" fmla="*/ 12 w 50"/>
              <a:gd name="T41" fmla="*/ 11 h 48"/>
              <a:gd name="T42" fmla="*/ 13 w 50"/>
              <a:gd name="T43" fmla="*/ 14 h 48"/>
              <a:gd name="T44" fmla="*/ 15 w 50"/>
              <a:gd name="T45" fmla="*/ 16 h 48"/>
              <a:gd name="T46" fmla="*/ 18 w 50"/>
              <a:gd name="T47" fmla="*/ 15 h 48"/>
              <a:gd name="T48" fmla="*/ 20 w 50"/>
              <a:gd name="T49" fmla="*/ 10 h 48"/>
              <a:gd name="T50" fmla="*/ 19 w 50"/>
              <a:gd name="T51" fmla="*/ 9 h 48"/>
              <a:gd name="T52" fmla="*/ 17 w 50"/>
              <a:gd name="T53" fmla="*/ 8 h 48"/>
              <a:gd name="T54" fmla="*/ 17 w 50"/>
              <a:gd name="T55" fmla="*/ 4 h 48"/>
              <a:gd name="T56" fmla="*/ 21 w 50"/>
              <a:gd name="T57" fmla="*/ 1 h 48"/>
              <a:gd name="T58" fmla="*/ 34 w 50"/>
              <a:gd name="T59" fmla="*/ 5 h 48"/>
              <a:gd name="T60" fmla="*/ 35 w 50"/>
              <a:gd name="T61" fmla="*/ 13 h 48"/>
              <a:gd name="T62" fmla="*/ 31 w 50"/>
              <a:gd name="T63" fmla="*/ 7 h 48"/>
              <a:gd name="T64" fmla="*/ 31 w 50"/>
              <a:gd name="T65" fmla="*/ 7 h 48"/>
              <a:gd name="T66" fmla="*/ 23 w 50"/>
              <a:gd name="T67" fmla="*/ 5 h 48"/>
              <a:gd name="T68" fmla="*/ 23 w 50"/>
              <a:gd name="T69" fmla="*/ 5 h 48"/>
              <a:gd name="T70" fmla="*/ 23 w 50"/>
              <a:gd name="T71" fmla="*/ 8 h 48"/>
              <a:gd name="T72" fmla="*/ 24 w 50"/>
              <a:gd name="T73" fmla="*/ 14 h 48"/>
              <a:gd name="T74" fmla="*/ 20 w 50"/>
              <a:gd name="T75" fmla="*/ 19 h 48"/>
              <a:gd name="T76" fmla="*/ 9 w 50"/>
              <a:gd name="T77" fmla="*/ 16 h 48"/>
              <a:gd name="T78" fmla="*/ 8 w 50"/>
              <a:gd name="T79" fmla="*/ 13 h 48"/>
              <a:gd name="T80" fmla="*/ 7 w 50"/>
              <a:gd name="T81" fmla="*/ 15 h 48"/>
              <a:gd name="T82" fmla="*/ 4 w 50"/>
              <a:gd name="T83" fmla="*/ 22 h 48"/>
              <a:gd name="T84" fmla="*/ 7 w 50"/>
              <a:gd name="T85" fmla="*/ 27 h 48"/>
              <a:gd name="T86" fmla="*/ 9 w 50"/>
              <a:gd name="T87" fmla="*/ 25 h 48"/>
              <a:gd name="T88" fmla="*/ 20 w 50"/>
              <a:gd name="T89" fmla="*/ 28 h 48"/>
              <a:gd name="T90" fmla="*/ 20 w 50"/>
              <a:gd name="T91" fmla="*/ 28 h 48"/>
              <a:gd name="T92" fmla="*/ 17 w 50"/>
              <a:gd name="T93" fmla="*/ 39 h 48"/>
              <a:gd name="T94" fmla="*/ 15 w 50"/>
              <a:gd name="T95" fmla="*/ 41 h 48"/>
              <a:gd name="T96" fmla="*/ 19 w 50"/>
              <a:gd name="T97" fmla="*/ 43 h 48"/>
              <a:gd name="T98" fmla="*/ 23 w 50"/>
              <a:gd name="T99" fmla="*/ 43 h 48"/>
              <a:gd name="T100" fmla="*/ 40 w 50"/>
              <a:gd name="T101" fmla="*/ 33 h 48"/>
              <a:gd name="T102" fmla="*/ 42 w 50"/>
              <a:gd name="T103" fmla="*/ 25 h 48"/>
              <a:gd name="T104" fmla="*/ 38 w 50"/>
              <a:gd name="T105" fmla="*/ 19 h 48"/>
              <a:gd name="T106" fmla="*/ 40 w 50"/>
              <a:gd name="T107" fmla="*/ 16 h 48"/>
              <a:gd name="T108" fmla="*/ 44 w 50"/>
              <a:gd name="T109" fmla="*/ 16 h 48"/>
              <a:gd name="T110" fmla="*/ 46 w 50"/>
              <a:gd name="T111" fmla="*/ 14 h 48"/>
              <a:gd name="T112" fmla="*/ 43 w 50"/>
              <a:gd name="T113" fmla="*/ 9 h 48"/>
              <a:gd name="T114" fmla="*/ 39 w 50"/>
              <a:gd name="T115" fmla="*/ 11 h 48"/>
              <a:gd name="T116" fmla="*/ 38 w 50"/>
              <a:gd name="T117" fmla="*/ 12 h 48"/>
              <a:gd name="T118" fmla="*/ 35 w 50"/>
              <a:gd name="T119" fmla="*/ 13 h 48"/>
              <a:gd name="T120" fmla="*/ 34 w 50"/>
              <a:gd name="T121" fmla="*/ 5 h 48"/>
              <a:gd name="T122" fmla="*/ 34 w 50"/>
              <a:gd name="T123"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48">
                <a:moveTo>
                  <a:pt x="34" y="5"/>
                </a:moveTo>
                <a:cubicBezTo>
                  <a:pt x="36" y="8"/>
                  <a:pt x="36" y="8"/>
                  <a:pt x="36" y="8"/>
                </a:cubicBezTo>
                <a:cubicBezTo>
                  <a:pt x="37" y="7"/>
                  <a:pt x="37" y="6"/>
                  <a:pt x="38" y="6"/>
                </a:cubicBezTo>
                <a:cubicBezTo>
                  <a:pt x="40" y="5"/>
                  <a:pt x="42" y="5"/>
                  <a:pt x="44" y="5"/>
                </a:cubicBezTo>
                <a:cubicBezTo>
                  <a:pt x="46" y="6"/>
                  <a:pt x="48" y="7"/>
                  <a:pt x="49" y="9"/>
                </a:cubicBezTo>
                <a:cubicBezTo>
                  <a:pt x="50" y="11"/>
                  <a:pt x="50" y="13"/>
                  <a:pt x="50" y="15"/>
                </a:cubicBezTo>
                <a:cubicBezTo>
                  <a:pt x="49" y="17"/>
                  <a:pt x="48" y="18"/>
                  <a:pt x="46" y="20"/>
                </a:cubicBezTo>
                <a:cubicBezTo>
                  <a:pt x="46" y="20"/>
                  <a:pt x="46" y="20"/>
                  <a:pt x="46" y="20"/>
                </a:cubicBezTo>
                <a:cubicBezTo>
                  <a:pt x="45" y="20"/>
                  <a:pt x="44" y="20"/>
                  <a:pt x="43" y="21"/>
                </a:cubicBezTo>
                <a:cubicBezTo>
                  <a:pt x="45" y="23"/>
                  <a:pt x="45" y="23"/>
                  <a:pt x="45" y="23"/>
                </a:cubicBezTo>
                <a:cubicBezTo>
                  <a:pt x="45" y="23"/>
                  <a:pt x="45" y="24"/>
                  <a:pt x="45" y="24"/>
                </a:cubicBezTo>
                <a:cubicBezTo>
                  <a:pt x="46" y="26"/>
                  <a:pt x="47" y="28"/>
                  <a:pt x="46" y="31"/>
                </a:cubicBezTo>
                <a:cubicBezTo>
                  <a:pt x="45" y="33"/>
                  <a:pt x="44" y="35"/>
                  <a:pt x="42" y="36"/>
                </a:cubicBezTo>
                <a:cubicBezTo>
                  <a:pt x="42" y="36"/>
                  <a:pt x="42" y="36"/>
                  <a:pt x="41" y="36"/>
                </a:cubicBezTo>
                <a:cubicBezTo>
                  <a:pt x="25" y="46"/>
                  <a:pt x="25" y="46"/>
                  <a:pt x="25" y="46"/>
                </a:cubicBezTo>
                <a:cubicBezTo>
                  <a:pt x="25" y="46"/>
                  <a:pt x="25" y="46"/>
                  <a:pt x="25" y="46"/>
                </a:cubicBezTo>
                <a:cubicBezTo>
                  <a:pt x="22" y="47"/>
                  <a:pt x="20" y="48"/>
                  <a:pt x="18" y="47"/>
                </a:cubicBezTo>
                <a:cubicBezTo>
                  <a:pt x="15" y="46"/>
                  <a:pt x="13" y="45"/>
                  <a:pt x="12" y="43"/>
                </a:cubicBezTo>
                <a:cubicBezTo>
                  <a:pt x="9" y="38"/>
                  <a:pt x="9" y="38"/>
                  <a:pt x="9" y="38"/>
                </a:cubicBezTo>
                <a:cubicBezTo>
                  <a:pt x="9" y="37"/>
                  <a:pt x="9" y="36"/>
                  <a:pt x="10" y="36"/>
                </a:cubicBezTo>
                <a:cubicBezTo>
                  <a:pt x="11" y="35"/>
                  <a:pt x="11" y="35"/>
                  <a:pt x="12" y="36"/>
                </a:cubicBezTo>
                <a:cubicBezTo>
                  <a:pt x="12" y="36"/>
                  <a:pt x="13" y="36"/>
                  <a:pt x="13" y="36"/>
                </a:cubicBezTo>
                <a:cubicBezTo>
                  <a:pt x="14" y="36"/>
                  <a:pt x="14" y="36"/>
                  <a:pt x="15" y="35"/>
                </a:cubicBezTo>
                <a:cubicBezTo>
                  <a:pt x="16" y="35"/>
                  <a:pt x="17" y="34"/>
                  <a:pt x="17" y="33"/>
                </a:cubicBezTo>
                <a:cubicBezTo>
                  <a:pt x="17" y="32"/>
                  <a:pt x="17" y="31"/>
                  <a:pt x="17" y="30"/>
                </a:cubicBezTo>
                <a:cubicBezTo>
                  <a:pt x="17" y="30"/>
                  <a:pt x="17" y="30"/>
                  <a:pt x="17" y="30"/>
                </a:cubicBezTo>
                <a:cubicBezTo>
                  <a:pt x="16" y="29"/>
                  <a:pt x="15" y="28"/>
                  <a:pt x="14" y="28"/>
                </a:cubicBezTo>
                <a:cubicBezTo>
                  <a:pt x="13" y="28"/>
                  <a:pt x="12" y="28"/>
                  <a:pt x="11" y="28"/>
                </a:cubicBezTo>
                <a:cubicBezTo>
                  <a:pt x="11" y="29"/>
                  <a:pt x="11" y="29"/>
                  <a:pt x="11" y="29"/>
                </a:cubicBezTo>
                <a:cubicBezTo>
                  <a:pt x="10" y="29"/>
                  <a:pt x="10" y="29"/>
                  <a:pt x="10" y="30"/>
                </a:cubicBezTo>
                <a:cubicBezTo>
                  <a:pt x="10" y="30"/>
                  <a:pt x="9" y="31"/>
                  <a:pt x="9" y="31"/>
                </a:cubicBezTo>
                <a:cubicBezTo>
                  <a:pt x="9" y="32"/>
                  <a:pt x="8" y="33"/>
                  <a:pt x="7" y="33"/>
                </a:cubicBezTo>
                <a:cubicBezTo>
                  <a:pt x="7" y="33"/>
                  <a:pt x="6" y="33"/>
                  <a:pt x="6" y="32"/>
                </a:cubicBezTo>
                <a:cubicBezTo>
                  <a:pt x="1" y="24"/>
                  <a:pt x="1" y="24"/>
                  <a:pt x="1" y="24"/>
                </a:cubicBezTo>
                <a:cubicBezTo>
                  <a:pt x="1" y="24"/>
                  <a:pt x="1" y="24"/>
                  <a:pt x="1" y="24"/>
                </a:cubicBezTo>
                <a:cubicBezTo>
                  <a:pt x="0" y="22"/>
                  <a:pt x="0" y="19"/>
                  <a:pt x="0" y="17"/>
                </a:cubicBezTo>
                <a:cubicBezTo>
                  <a:pt x="1" y="15"/>
                  <a:pt x="2" y="13"/>
                  <a:pt x="5" y="11"/>
                </a:cubicBezTo>
                <a:cubicBezTo>
                  <a:pt x="5" y="11"/>
                  <a:pt x="5" y="11"/>
                  <a:pt x="5" y="11"/>
                </a:cubicBezTo>
                <a:cubicBezTo>
                  <a:pt x="10" y="8"/>
                  <a:pt x="10" y="8"/>
                  <a:pt x="10" y="8"/>
                </a:cubicBezTo>
                <a:cubicBezTo>
                  <a:pt x="11" y="8"/>
                  <a:pt x="12" y="8"/>
                  <a:pt x="12" y="9"/>
                </a:cubicBezTo>
                <a:cubicBezTo>
                  <a:pt x="13" y="10"/>
                  <a:pt x="13" y="10"/>
                  <a:pt x="12" y="11"/>
                </a:cubicBezTo>
                <a:cubicBezTo>
                  <a:pt x="12" y="11"/>
                  <a:pt x="12" y="11"/>
                  <a:pt x="12" y="11"/>
                </a:cubicBezTo>
                <a:cubicBezTo>
                  <a:pt x="12" y="11"/>
                  <a:pt x="12" y="12"/>
                  <a:pt x="12" y="12"/>
                </a:cubicBezTo>
                <a:cubicBezTo>
                  <a:pt x="12" y="13"/>
                  <a:pt x="12" y="13"/>
                  <a:pt x="13" y="14"/>
                </a:cubicBezTo>
                <a:cubicBezTo>
                  <a:pt x="13" y="14"/>
                  <a:pt x="13" y="14"/>
                  <a:pt x="13" y="14"/>
                </a:cubicBezTo>
                <a:cubicBezTo>
                  <a:pt x="13" y="15"/>
                  <a:pt x="14" y="16"/>
                  <a:pt x="15" y="16"/>
                </a:cubicBezTo>
                <a:cubicBezTo>
                  <a:pt x="16" y="16"/>
                  <a:pt x="17" y="16"/>
                  <a:pt x="18" y="15"/>
                </a:cubicBezTo>
                <a:cubicBezTo>
                  <a:pt x="18" y="15"/>
                  <a:pt x="18" y="15"/>
                  <a:pt x="18" y="15"/>
                </a:cubicBezTo>
                <a:cubicBezTo>
                  <a:pt x="19" y="15"/>
                  <a:pt x="20" y="14"/>
                  <a:pt x="20" y="13"/>
                </a:cubicBezTo>
                <a:cubicBezTo>
                  <a:pt x="20" y="12"/>
                  <a:pt x="20" y="11"/>
                  <a:pt x="20" y="10"/>
                </a:cubicBezTo>
                <a:cubicBezTo>
                  <a:pt x="20" y="10"/>
                  <a:pt x="20" y="10"/>
                  <a:pt x="20" y="10"/>
                </a:cubicBezTo>
                <a:cubicBezTo>
                  <a:pt x="19" y="9"/>
                  <a:pt x="19" y="9"/>
                  <a:pt x="19" y="9"/>
                </a:cubicBezTo>
                <a:cubicBezTo>
                  <a:pt x="18" y="9"/>
                  <a:pt x="18" y="9"/>
                  <a:pt x="18" y="9"/>
                </a:cubicBezTo>
                <a:cubicBezTo>
                  <a:pt x="18" y="8"/>
                  <a:pt x="18" y="8"/>
                  <a:pt x="17" y="8"/>
                </a:cubicBezTo>
                <a:cubicBezTo>
                  <a:pt x="16" y="8"/>
                  <a:pt x="15" y="7"/>
                  <a:pt x="15" y="6"/>
                </a:cubicBezTo>
                <a:cubicBezTo>
                  <a:pt x="16" y="5"/>
                  <a:pt x="16" y="5"/>
                  <a:pt x="17" y="4"/>
                </a:cubicBezTo>
                <a:cubicBezTo>
                  <a:pt x="21" y="2"/>
                  <a:pt x="21" y="2"/>
                  <a:pt x="21" y="2"/>
                </a:cubicBezTo>
                <a:cubicBezTo>
                  <a:pt x="21" y="1"/>
                  <a:pt x="21" y="1"/>
                  <a:pt x="21" y="1"/>
                </a:cubicBezTo>
                <a:cubicBezTo>
                  <a:pt x="24" y="0"/>
                  <a:pt x="26" y="0"/>
                  <a:pt x="29" y="1"/>
                </a:cubicBezTo>
                <a:cubicBezTo>
                  <a:pt x="31" y="1"/>
                  <a:pt x="33" y="3"/>
                  <a:pt x="34" y="5"/>
                </a:cubicBezTo>
                <a:cubicBezTo>
                  <a:pt x="34" y="5"/>
                  <a:pt x="34" y="5"/>
                  <a:pt x="34" y="5"/>
                </a:cubicBezTo>
                <a:close/>
                <a:moveTo>
                  <a:pt x="35" y="13"/>
                </a:moveTo>
                <a:cubicBezTo>
                  <a:pt x="35" y="13"/>
                  <a:pt x="35" y="13"/>
                  <a:pt x="35" y="13"/>
                </a:cubicBezTo>
                <a:cubicBezTo>
                  <a:pt x="31" y="7"/>
                  <a:pt x="31" y="7"/>
                  <a:pt x="31" y="7"/>
                </a:cubicBezTo>
                <a:cubicBezTo>
                  <a:pt x="31" y="7"/>
                  <a:pt x="31" y="7"/>
                  <a:pt x="31" y="7"/>
                </a:cubicBezTo>
                <a:cubicBezTo>
                  <a:pt x="31" y="7"/>
                  <a:pt x="31" y="7"/>
                  <a:pt x="31" y="7"/>
                </a:cubicBezTo>
                <a:cubicBezTo>
                  <a:pt x="30" y="6"/>
                  <a:pt x="29" y="5"/>
                  <a:pt x="28" y="4"/>
                </a:cubicBezTo>
                <a:cubicBezTo>
                  <a:pt x="26" y="4"/>
                  <a:pt x="25" y="4"/>
                  <a:pt x="23" y="5"/>
                </a:cubicBezTo>
                <a:cubicBezTo>
                  <a:pt x="23" y="5"/>
                  <a:pt x="23" y="5"/>
                  <a:pt x="23" y="5"/>
                </a:cubicBezTo>
                <a:cubicBezTo>
                  <a:pt x="23" y="5"/>
                  <a:pt x="23" y="5"/>
                  <a:pt x="23" y="5"/>
                </a:cubicBezTo>
                <a:cubicBezTo>
                  <a:pt x="21" y="6"/>
                  <a:pt x="21" y="6"/>
                  <a:pt x="21" y="6"/>
                </a:cubicBezTo>
                <a:cubicBezTo>
                  <a:pt x="22" y="7"/>
                  <a:pt x="23" y="7"/>
                  <a:pt x="23" y="8"/>
                </a:cubicBezTo>
                <a:cubicBezTo>
                  <a:pt x="23" y="8"/>
                  <a:pt x="23" y="8"/>
                  <a:pt x="23" y="8"/>
                </a:cubicBezTo>
                <a:cubicBezTo>
                  <a:pt x="24" y="10"/>
                  <a:pt x="24" y="12"/>
                  <a:pt x="24" y="14"/>
                </a:cubicBezTo>
                <a:cubicBezTo>
                  <a:pt x="23" y="16"/>
                  <a:pt x="22" y="18"/>
                  <a:pt x="20" y="19"/>
                </a:cubicBezTo>
                <a:cubicBezTo>
                  <a:pt x="20" y="19"/>
                  <a:pt x="20" y="19"/>
                  <a:pt x="20" y="19"/>
                </a:cubicBezTo>
                <a:cubicBezTo>
                  <a:pt x="18" y="20"/>
                  <a:pt x="16" y="20"/>
                  <a:pt x="14" y="20"/>
                </a:cubicBezTo>
                <a:cubicBezTo>
                  <a:pt x="12" y="19"/>
                  <a:pt x="11" y="18"/>
                  <a:pt x="9" y="16"/>
                </a:cubicBezTo>
                <a:cubicBezTo>
                  <a:pt x="9" y="16"/>
                  <a:pt x="9" y="16"/>
                  <a:pt x="9" y="16"/>
                </a:cubicBezTo>
                <a:cubicBezTo>
                  <a:pt x="9" y="15"/>
                  <a:pt x="9" y="14"/>
                  <a:pt x="8" y="13"/>
                </a:cubicBezTo>
                <a:cubicBezTo>
                  <a:pt x="7" y="14"/>
                  <a:pt x="7" y="14"/>
                  <a:pt x="7" y="14"/>
                </a:cubicBezTo>
                <a:cubicBezTo>
                  <a:pt x="7" y="15"/>
                  <a:pt x="7" y="15"/>
                  <a:pt x="7" y="15"/>
                </a:cubicBezTo>
                <a:cubicBezTo>
                  <a:pt x="5" y="15"/>
                  <a:pt x="4" y="17"/>
                  <a:pt x="4" y="18"/>
                </a:cubicBezTo>
                <a:cubicBezTo>
                  <a:pt x="4" y="19"/>
                  <a:pt x="4" y="21"/>
                  <a:pt x="4" y="22"/>
                </a:cubicBezTo>
                <a:cubicBezTo>
                  <a:pt x="4" y="22"/>
                  <a:pt x="4" y="22"/>
                  <a:pt x="4" y="22"/>
                </a:cubicBezTo>
                <a:cubicBezTo>
                  <a:pt x="7" y="27"/>
                  <a:pt x="7" y="27"/>
                  <a:pt x="7" y="27"/>
                </a:cubicBezTo>
                <a:cubicBezTo>
                  <a:pt x="8" y="26"/>
                  <a:pt x="8" y="26"/>
                  <a:pt x="9" y="25"/>
                </a:cubicBezTo>
                <a:cubicBezTo>
                  <a:pt x="9" y="25"/>
                  <a:pt x="9" y="25"/>
                  <a:pt x="9" y="25"/>
                </a:cubicBezTo>
                <a:cubicBezTo>
                  <a:pt x="11" y="24"/>
                  <a:pt x="13" y="24"/>
                  <a:pt x="15" y="24"/>
                </a:cubicBezTo>
                <a:cubicBezTo>
                  <a:pt x="17" y="25"/>
                  <a:pt x="19" y="26"/>
                  <a:pt x="20" y="28"/>
                </a:cubicBezTo>
                <a:cubicBezTo>
                  <a:pt x="20" y="28"/>
                  <a:pt x="20" y="28"/>
                  <a:pt x="20" y="28"/>
                </a:cubicBezTo>
                <a:cubicBezTo>
                  <a:pt x="20" y="28"/>
                  <a:pt x="20" y="28"/>
                  <a:pt x="20" y="28"/>
                </a:cubicBezTo>
                <a:cubicBezTo>
                  <a:pt x="21" y="30"/>
                  <a:pt x="21" y="32"/>
                  <a:pt x="21" y="34"/>
                </a:cubicBezTo>
                <a:cubicBezTo>
                  <a:pt x="20" y="36"/>
                  <a:pt x="19" y="38"/>
                  <a:pt x="17" y="39"/>
                </a:cubicBezTo>
                <a:cubicBezTo>
                  <a:pt x="16" y="39"/>
                  <a:pt x="15" y="40"/>
                  <a:pt x="15" y="40"/>
                </a:cubicBezTo>
                <a:cubicBezTo>
                  <a:pt x="15" y="41"/>
                  <a:pt x="15" y="41"/>
                  <a:pt x="15" y="41"/>
                </a:cubicBezTo>
                <a:cubicBezTo>
                  <a:pt x="15" y="41"/>
                  <a:pt x="15" y="41"/>
                  <a:pt x="15" y="41"/>
                </a:cubicBezTo>
                <a:cubicBezTo>
                  <a:pt x="16" y="42"/>
                  <a:pt x="17" y="43"/>
                  <a:pt x="19" y="43"/>
                </a:cubicBezTo>
                <a:cubicBezTo>
                  <a:pt x="20" y="44"/>
                  <a:pt x="21" y="43"/>
                  <a:pt x="23" y="43"/>
                </a:cubicBezTo>
                <a:cubicBezTo>
                  <a:pt x="23" y="43"/>
                  <a:pt x="23" y="43"/>
                  <a:pt x="23" y="43"/>
                </a:cubicBezTo>
                <a:cubicBezTo>
                  <a:pt x="40" y="33"/>
                  <a:pt x="40" y="33"/>
                  <a:pt x="40" y="33"/>
                </a:cubicBezTo>
                <a:cubicBezTo>
                  <a:pt x="40" y="33"/>
                  <a:pt x="40" y="33"/>
                  <a:pt x="40" y="33"/>
                </a:cubicBezTo>
                <a:cubicBezTo>
                  <a:pt x="41" y="32"/>
                  <a:pt x="42" y="31"/>
                  <a:pt x="42" y="30"/>
                </a:cubicBezTo>
                <a:cubicBezTo>
                  <a:pt x="43" y="28"/>
                  <a:pt x="42" y="27"/>
                  <a:pt x="42" y="25"/>
                </a:cubicBezTo>
                <a:cubicBezTo>
                  <a:pt x="42" y="25"/>
                  <a:pt x="42" y="25"/>
                  <a:pt x="42" y="25"/>
                </a:cubicBezTo>
                <a:cubicBezTo>
                  <a:pt x="38" y="19"/>
                  <a:pt x="38" y="19"/>
                  <a:pt x="38" y="19"/>
                </a:cubicBezTo>
                <a:cubicBezTo>
                  <a:pt x="38" y="19"/>
                  <a:pt x="38" y="18"/>
                  <a:pt x="38" y="17"/>
                </a:cubicBezTo>
                <a:cubicBezTo>
                  <a:pt x="38" y="16"/>
                  <a:pt x="40" y="16"/>
                  <a:pt x="40" y="16"/>
                </a:cubicBezTo>
                <a:cubicBezTo>
                  <a:pt x="41" y="17"/>
                  <a:pt x="42" y="17"/>
                  <a:pt x="42" y="17"/>
                </a:cubicBezTo>
                <a:cubicBezTo>
                  <a:pt x="43" y="17"/>
                  <a:pt x="44" y="17"/>
                  <a:pt x="44" y="16"/>
                </a:cubicBezTo>
                <a:cubicBezTo>
                  <a:pt x="44" y="16"/>
                  <a:pt x="44" y="16"/>
                  <a:pt x="44" y="16"/>
                </a:cubicBezTo>
                <a:cubicBezTo>
                  <a:pt x="45" y="16"/>
                  <a:pt x="46" y="15"/>
                  <a:pt x="46" y="14"/>
                </a:cubicBezTo>
                <a:cubicBezTo>
                  <a:pt x="46" y="13"/>
                  <a:pt x="46" y="12"/>
                  <a:pt x="46" y="11"/>
                </a:cubicBezTo>
                <a:cubicBezTo>
                  <a:pt x="45" y="10"/>
                  <a:pt x="44" y="9"/>
                  <a:pt x="43" y="9"/>
                </a:cubicBezTo>
                <a:cubicBezTo>
                  <a:pt x="42" y="9"/>
                  <a:pt x="41" y="9"/>
                  <a:pt x="40" y="9"/>
                </a:cubicBezTo>
                <a:cubicBezTo>
                  <a:pt x="40" y="10"/>
                  <a:pt x="39" y="10"/>
                  <a:pt x="39" y="11"/>
                </a:cubicBezTo>
                <a:cubicBezTo>
                  <a:pt x="39" y="11"/>
                  <a:pt x="39" y="11"/>
                  <a:pt x="39" y="11"/>
                </a:cubicBezTo>
                <a:cubicBezTo>
                  <a:pt x="38" y="11"/>
                  <a:pt x="38" y="12"/>
                  <a:pt x="38" y="12"/>
                </a:cubicBezTo>
                <a:cubicBezTo>
                  <a:pt x="38" y="13"/>
                  <a:pt x="38" y="14"/>
                  <a:pt x="37" y="14"/>
                </a:cubicBezTo>
                <a:cubicBezTo>
                  <a:pt x="36" y="14"/>
                  <a:pt x="35" y="14"/>
                  <a:pt x="35" y="13"/>
                </a:cubicBezTo>
                <a:close/>
                <a:moveTo>
                  <a:pt x="34" y="5"/>
                </a:moveTo>
                <a:cubicBezTo>
                  <a:pt x="34" y="5"/>
                  <a:pt x="34" y="5"/>
                  <a:pt x="34" y="5"/>
                </a:cubicBezTo>
                <a:cubicBezTo>
                  <a:pt x="35" y="6"/>
                  <a:pt x="35" y="6"/>
                  <a:pt x="34" y="7"/>
                </a:cubicBezTo>
                <a:cubicBezTo>
                  <a:pt x="34" y="5"/>
                  <a:pt x="34" y="5"/>
                  <a:pt x="34"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0" name="Freeform 178"/>
          <p:cNvSpPr>
            <a:spLocks noEditPoints="1"/>
          </p:cNvSpPr>
          <p:nvPr/>
        </p:nvSpPr>
        <p:spPr bwMode="auto">
          <a:xfrm>
            <a:off x="1281113" y="3108325"/>
            <a:ext cx="142875" cy="161925"/>
          </a:xfrm>
          <a:custGeom>
            <a:avLst/>
            <a:gdLst>
              <a:gd name="T0" fmla="*/ 30 w 45"/>
              <a:gd name="T1" fmla="*/ 30 h 51"/>
              <a:gd name="T2" fmla="*/ 33 w 45"/>
              <a:gd name="T3" fmla="*/ 31 h 51"/>
              <a:gd name="T4" fmla="*/ 36 w 45"/>
              <a:gd name="T5" fmla="*/ 30 h 51"/>
              <a:gd name="T6" fmla="*/ 38 w 45"/>
              <a:gd name="T7" fmla="*/ 29 h 51"/>
              <a:gd name="T8" fmla="*/ 39 w 45"/>
              <a:gd name="T9" fmla="*/ 26 h 51"/>
              <a:gd name="T10" fmla="*/ 39 w 45"/>
              <a:gd name="T11" fmla="*/ 21 h 51"/>
              <a:gd name="T12" fmla="*/ 39 w 45"/>
              <a:gd name="T13" fmla="*/ 20 h 51"/>
              <a:gd name="T14" fmla="*/ 44 w 45"/>
              <a:gd name="T15" fmla="*/ 12 h 51"/>
              <a:gd name="T16" fmla="*/ 37 w 45"/>
              <a:gd name="T17" fmla="*/ 10 h 51"/>
              <a:gd name="T18" fmla="*/ 30 w 45"/>
              <a:gd name="T19" fmla="*/ 9 h 51"/>
              <a:gd name="T20" fmla="*/ 23 w 45"/>
              <a:gd name="T21" fmla="*/ 1 h 51"/>
              <a:gd name="T22" fmla="*/ 20 w 45"/>
              <a:gd name="T23" fmla="*/ 1 h 51"/>
              <a:gd name="T24" fmla="*/ 15 w 45"/>
              <a:gd name="T25" fmla="*/ 6 h 51"/>
              <a:gd name="T26" fmla="*/ 10 w 45"/>
              <a:gd name="T27" fmla="*/ 14 h 51"/>
              <a:gd name="T28" fmla="*/ 6 w 45"/>
              <a:gd name="T29" fmla="*/ 24 h 51"/>
              <a:gd name="T30" fmla="*/ 4 w 45"/>
              <a:gd name="T31" fmla="*/ 23 h 51"/>
              <a:gd name="T32" fmla="*/ 0 w 45"/>
              <a:gd name="T33" fmla="*/ 27 h 51"/>
              <a:gd name="T34" fmla="*/ 4 w 45"/>
              <a:gd name="T35" fmla="*/ 31 h 51"/>
              <a:gd name="T36" fmla="*/ 6 w 45"/>
              <a:gd name="T37" fmla="*/ 31 h 51"/>
              <a:gd name="T38" fmla="*/ 16 w 45"/>
              <a:gd name="T39" fmla="*/ 43 h 51"/>
              <a:gd name="T40" fmla="*/ 9 w 45"/>
              <a:gd name="T41" fmla="*/ 50 h 51"/>
              <a:gd name="T42" fmla="*/ 11 w 45"/>
              <a:gd name="T43" fmla="*/ 51 h 51"/>
              <a:gd name="T44" fmla="*/ 37 w 45"/>
              <a:gd name="T45" fmla="*/ 51 h 51"/>
              <a:gd name="T46" fmla="*/ 37 w 45"/>
              <a:gd name="T47" fmla="*/ 51 h 51"/>
              <a:gd name="T48" fmla="*/ 38 w 45"/>
              <a:gd name="T49" fmla="*/ 47 h 51"/>
              <a:gd name="T50" fmla="*/ 24 w 45"/>
              <a:gd name="T51" fmla="*/ 41 h 51"/>
              <a:gd name="T52" fmla="*/ 8 w 45"/>
              <a:gd name="T53" fmla="*/ 29 h 51"/>
              <a:gd name="T54" fmla="*/ 8 w 45"/>
              <a:gd name="T55" fmla="*/ 27 h 51"/>
              <a:gd name="T56" fmla="*/ 8 w 45"/>
              <a:gd name="T57" fmla="*/ 26 h 51"/>
              <a:gd name="T58" fmla="*/ 18 w 45"/>
              <a:gd name="T59" fmla="*/ 21 h 51"/>
              <a:gd name="T60" fmla="*/ 20 w 45"/>
              <a:gd name="T61" fmla="*/ 34 h 51"/>
              <a:gd name="T62" fmla="*/ 24 w 45"/>
              <a:gd name="T63" fmla="*/ 35 h 51"/>
              <a:gd name="T64" fmla="*/ 27 w 45"/>
              <a:gd name="T65" fmla="*/ 11 h 51"/>
              <a:gd name="T66" fmla="*/ 20 w 45"/>
              <a:gd name="T67" fmla="*/ 18 h 51"/>
              <a:gd name="T68" fmla="*/ 17 w 45"/>
              <a:gd name="T69" fmla="*/ 15 h 51"/>
              <a:gd name="T70" fmla="*/ 17 w 45"/>
              <a:gd name="T71" fmla="*/ 15 h 51"/>
              <a:gd name="T72" fmla="*/ 14 w 45"/>
              <a:gd name="T73" fmla="*/ 12 h 51"/>
              <a:gd name="T74" fmla="*/ 18 w 45"/>
              <a:gd name="T75" fmla="*/ 9 h 51"/>
              <a:gd name="T76" fmla="*/ 24 w 45"/>
              <a:gd name="T77" fmla="*/ 8 h 51"/>
              <a:gd name="T78" fmla="*/ 22 w 45"/>
              <a:gd name="T79" fmla="*/ 20 h 51"/>
              <a:gd name="T80" fmla="*/ 29 w 45"/>
              <a:gd name="T81" fmla="*/ 12 h 51"/>
              <a:gd name="T82" fmla="*/ 36 w 45"/>
              <a:gd name="T83" fmla="*/ 14 h 51"/>
              <a:gd name="T84" fmla="*/ 31 w 45"/>
              <a:gd name="T85" fmla="*/ 22 h 51"/>
              <a:gd name="T86" fmla="*/ 23 w 45"/>
              <a:gd name="T87" fmla="*/ 27 h 51"/>
              <a:gd name="T88" fmla="*/ 14 w 45"/>
              <a:gd name="T89" fmla="*/ 48 h 51"/>
              <a:gd name="T90" fmla="*/ 17 w 45"/>
              <a:gd name="T91" fmla="*/ 46 h 51"/>
              <a:gd name="T92" fmla="*/ 30 w 45"/>
              <a:gd name="T93" fmla="*/ 46 h 51"/>
              <a:gd name="T94" fmla="*/ 14 w 45"/>
              <a:gd name="T95" fmla="*/ 48 h 51"/>
              <a:gd name="T96" fmla="*/ 31 w 45"/>
              <a:gd name="T97" fmla="*/ 28 h 51"/>
              <a:gd name="T98" fmla="*/ 37 w 45"/>
              <a:gd name="T99" fmla="*/ 22 h 51"/>
              <a:gd name="T100" fmla="*/ 37 w 45"/>
              <a:gd name="T101" fmla="*/ 25 h 51"/>
              <a:gd name="T102" fmla="*/ 36 w 45"/>
              <a:gd name="T103" fmla="*/ 27 h 51"/>
              <a:gd name="T104" fmla="*/ 35 w 45"/>
              <a:gd name="T105" fmla="*/ 28 h 51"/>
              <a:gd name="T106" fmla="*/ 31 w 45"/>
              <a:gd name="T107" fmla="*/ 28 h 51"/>
              <a:gd name="T108" fmla="*/ 3 w 45"/>
              <a:gd name="T109" fmla="*/ 26 h 51"/>
              <a:gd name="T110" fmla="*/ 4 w 45"/>
              <a:gd name="T111" fmla="*/ 26 h 51"/>
              <a:gd name="T112" fmla="*/ 6 w 45"/>
              <a:gd name="T113" fmla="*/ 27 h 51"/>
              <a:gd name="T114" fmla="*/ 4 w 45"/>
              <a:gd name="T115" fmla="*/ 29 h 51"/>
              <a:gd name="T116" fmla="*/ 3 w 45"/>
              <a:gd name="T117" fmla="*/ 2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1">
                <a:moveTo>
                  <a:pt x="29" y="30"/>
                </a:moveTo>
                <a:cubicBezTo>
                  <a:pt x="29" y="30"/>
                  <a:pt x="30" y="30"/>
                  <a:pt x="30" y="30"/>
                </a:cubicBezTo>
                <a:cubicBezTo>
                  <a:pt x="30" y="30"/>
                  <a:pt x="30" y="30"/>
                  <a:pt x="30" y="30"/>
                </a:cubicBezTo>
                <a:cubicBezTo>
                  <a:pt x="31" y="31"/>
                  <a:pt x="32" y="31"/>
                  <a:pt x="33" y="31"/>
                </a:cubicBezTo>
                <a:cubicBezTo>
                  <a:pt x="34" y="31"/>
                  <a:pt x="35" y="31"/>
                  <a:pt x="36" y="30"/>
                </a:cubicBezTo>
                <a:cubicBezTo>
                  <a:pt x="36" y="30"/>
                  <a:pt x="36" y="30"/>
                  <a:pt x="36" y="30"/>
                </a:cubicBezTo>
                <a:cubicBezTo>
                  <a:pt x="36" y="30"/>
                  <a:pt x="37" y="29"/>
                  <a:pt x="38" y="29"/>
                </a:cubicBezTo>
                <a:cubicBezTo>
                  <a:pt x="38" y="29"/>
                  <a:pt x="38" y="29"/>
                  <a:pt x="38" y="29"/>
                </a:cubicBezTo>
                <a:cubicBezTo>
                  <a:pt x="39" y="28"/>
                  <a:pt x="39" y="27"/>
                  <a:pt x="39" y="26"/>
                </a:cubicBezTo>
                <a:cubicBezTo>
                  <a:pt x="39" y="26"/>
                  <a:pt x="39" y="26"/>
                  <a:pt x="39" y="26"/>
                </a:cubicBezTo>
                <a:cubicBezTo>
                  <a:pt x="40" y="25"/>
                  <a:pt x="40" y="24"/>
                  <a:pt x="40" y="24"/>
                </a:cubicBezTo>
                <a:cubicBezTo>
                  <a:pt x="40" y="23"/>
                  <a:pt x="40" y="22"/>
                  <a:pt x="39" y="21"/>
                </a:cubicBezTo>
                <a:cubicBezTo>
                  <a:pt x="39" y="21"/>
                  <a:pt x="39" y="21"/>
                  <a:pt x="39" y="21"/>
                </a:cubicBezTo>
                <a:cubicBezTo>
                  <a:pt x="39" y="20"/>
                  <a:pt x="39" y="20"/>
                  <a:pt x="39" y="20"/>
                </a:cubicBezTo>
                <a:cubicBezTo>
                  <a:pt x="44" y="15"/>
                  <a:pt x="44" y="15"/>
                  <a:pt x="44" y="15"/>
                </a:cubicBezTo>
                <a:cubicBezTo>
                  <a:pt x="45" y="14"/>
                  <a:pt x="45" y="13"/>
                  <a:pt x="44" y="12"/>
                </a:cubicBezTo>
                <a:cubicBezTo>
                  <a:pt x="44" y="12"/>
                  <a:pt x="44" y="11"/>
                  <a:pt x="43" y="11"/>
                </a:cubicBezTo>
                <a:cubicBezTo>
                  <a:pt x="37" y="10"/>
                  <a:pt x="37" y="10"/>
                  <a:pt x="37" y="10"/>
                </a:cubicBezTo>
                <a:cubicBezTo>
                  <a:pt x="37" y="10"/>
                  <a:pt x="37" y="10"/>
                  <a:pt x="37" y="10"/>
                </a:cubicBezTo>
                <a:cubicBezTo>
                  <a:pt x="30" y="9"/>
                  <a:pt x="30" y="9"/>
                  <a:pt x="30" y="9"/>
                </a:cubicBezTo>
                <a:cubicBezTo>
                  <a:pt x="27" y="5"/>
                  <a:pt x="27" y="5"/>
                  <a:pt x="27" y="5"/>
                </a:cubicBezTo>
                <a:cubicBezTo>
                  <a:pt x="23" y="1"/>
                  <a:pt x="23" y="1"/>
                  <a:pt x="23" y="1"/>
                </a:cubicBezTo>
                <a:cubicBezTo>
                  <a:pt x="22" y="0"/>
                  <a:pt x="21" y="0"/>
                  <a:pt x="20" y="1"/>
                </a:cubicBezTo>
                <a:cubicBezTo>
                  <a:pt x="20" y="1"/>
                  <a:pt x="20" y="1"/>
                  <a:pt x="20" y="1"/>
                </a:cubicBezTo>
                <a:cubicBezTo>
                  <a:pt x="15" y="6"/>
                  <a:pt x="15" y="6"/>
                  <a:pt x="15" y="6"/>
                </a:cubicBezTo>
                <a:cubicBezTo>
                  <a:pt x="15" y="6"/>
                  <a:pt x="15" y="6"/>
                  <a:pt x="15" y="6"/>
                </a:cubicBezTo>
                <a:cubicBezTo>
                  <a:pt x="10" y="11"/>
                  <a:pt x="10" y="11"/>
                  <a:pt x="10" y="11"/>
                </a:cubicBezTo>
                <a:cubicBezTo>
                  <a:pt x="9" y="12"/>
                  <a:pt x="9" y="13"/>
                  <a:pt x="10" y="14"/>
                </a:cubicBezTo>
                <a:cubicBezTo>
                  <a:pt x="13" y="16"/>
                  <a:pt x="13" y="16"/>
                  <a:pt x="13" y="16"/>
                </a:cubicBezTo>
                <a:cubicBezTo>
                  <a:pt x="6" y="24"/>
                  <a:pt x="6" y="24"/>
                  <a:pt x="6" y="24"/>
                </a:cubicBezTo>
                <a:cubicBezTo>
                  <a:pt x="6" y="24"/>
                  <a:pt x="6" y="24"/>
                  <a:pt x="6" y="24"/>
                </a:cubicBezTo>
                <a:cubicBezTo>
                  <a:pt x="5" y="24"/>
                  <a:pt x="5" y="23"/>
                  <a:pt x="4" y="23"/>
                </a:cubicBezTo>
                <a:cubicBezTo>
                  <a:pt x="3" y="23"/>
                  <a:pt x="2" y="24"/>
                  <a:pt x="2" y="25"/>
                </a:cubicBezTo>
                <a:cubicBezTo>
                  <a:pt x="1" y="25"/>
                  <a:pt x="0" y="26"/>
                  <a:pt x="0" y="27"/>
                </a:cubicBezTo>
                <a:cubicBezTo>
                  <a:pt x="0" y="29"/>
                  <a:pt x="1" y="30"/>
                  <a:pt x="2" y="30"/>
                </a:cubicBezTo>
                <a:cubicBezTo>
                  <a:pt x="2" y="31"/>
                  <a:pt x="3" y="31"/>
                  <a:pt x="4" y="31"/>
                </a:cubicBezTo>
                <a:cubicBezTo>
                  <a:pt x="5" y="31"/>
                  <a:pt x="5" y="31"/>
                  <a:pt x="6" y="31"/>
                </a:cubicBezTo>
                <a:cubicBezTo>
                  <a:pt x="6" y="31"/>
                  <a:pt x="6" y="31"/>
                  <a:pt x="6" y="31"/>
                </a:cubicBezTo>
                <a:cubicBezTo>
                  <a:pt x="17" y="42"/>
                  <a:pt x="17" y="42"/>
                  <a:pt x="17" y="42"/>
                </a:cubicBezTo>
                <a:cubicBezTo>
                  <a:pt x="16" y="42"/>
                  <a:pt x="16" y="43"/>
                  <a:pt x="16" y="43"/>
                </a:cubicBezTo>
                <a:cubicBezTo>
                  <a:pt x="13" y="44"/>
                  <a:pt x="11" y="45"/>
                  <a:pt x="9" y="47"/>
                </a:cubicBezTo>
                <a:cubicBezTo>
                  <a:pt x="8" y="48"/>
                  <a:pt x="8" y="49"/>
                  <a:pt x="9" y="50"/>
                </a:cubicBezTo>
                <a:cubicBezTo>
                  <a:pt x="10" y="51"/>
                  <a:pt x="10" y="51"/>
                  <a:pt x="11" y="51"/>
                </a:cubicBezTo>
                <a:cubicBezTo>
                  <a:pt x="11" y="51"/>
                  <a:pt x="11" y="51"/>
                  <a:pt x="11" y="51"/>
                </a:cubicBezTo>
                <a:cubicBezTo>
                  <a:pt x="11" y="51"/>
                  <a:pt x="11" y="51"/>
                  <a:pt x="11" y="51"/>
                </a:cubicBezTo>
                <a:cubicBezTo>
                  <a:pt x="37" y="51"/>
                  <a:pt x="37" y="51"/>
                  <a:pt x="37" y="51"/>
                </a:cubicBezTo>
                <a:cubicBezTo>
                  <a:pt x="37" y="51"/>
                  <a:pt x="37" y="51"/>
                  <a:pt x="37" y="51"/>
                </a:cubicBezTo>
                <a:cubicBezTo>
                  <a:pt x="37" y="51"/>
                  <a:pt x="37" y="51"/>
                  <a:pt x="37" y="51"/>
                </a:cubicBezTo>
                <a:cubicBezTo>
                  <a:pt x="37" y="51"/>
                  <a:pt x="38" y="51"/>
                  <a:pt x="38" y="50"/>
                </a:cubicBezTo>
                <a:cubicBezTo>
                  <a:pt x="39" y="49"/>
                  <a:pt x="39" y="48"/>
                  <a:pt x="38" y="47"/>
                </a:cubicBezTo>
                <a:cubicBezTo>
                  <a:pt x="36" y="45"/>
                  <a:pt x="34" y="44"/>
                  <a:pt x="31" y="43"/>
                </a:cubicBezTo>
                <a:cubicBezTo>
                  <a:pt x="29" y="42"/>
                  <a:pt x="26" y="41"/>
                  <a:pt x="24" y="41"/>
                </a:cubicBezTo>
                <a:cubicBezTo>
                  <a:pt x="23" y="41"/>
                  <a:pt x="22" y="41"/>
                  <a:pt x="21" y="41"/>
                </a:cubicBezTo>
                <a:cubicBezTo>
                  <a:pt x="8" y="29"/>
                  <a:pt x="8" y="29"/>
                  <a:pt x="8" y="29"/>
                </a:cubicBezTo>
                <a:cubicBezTo>
                  <a:pt x="8" y="29"/>
                  <a:pt x="8" y="29"/>
                  <a:pt x="8" y="29"/>
                </a:cubicBezTo>
                <a:cubicBezTo>
                  <a:pt x="8" y="28"/>
                  <a:pt x="8" y="28"/>
                  <a:pt x="8" y="27"/>
                </a:cubicBezTo>
                <a:cubicBezTo>
                  <a:pt x="8" y="27"/>
                  <a:pt x="8" y="27"/>
                  <a:pt x="8" y="26"/>
                </a:cubicBezTo>
                <a:cubicBezTo>
                  <a:pt x="8" y="26"/>
                  <a:pt x="8" y="26"/>
                  <a:pt x="8" y="26"/>
                </a:cubicBezTo>
                <a:cubicBezTo>
                  <a:pt x="16" y="19"/>
                  <a:pt x="16" y="19"/>
                  <a:pt x="16" y="19"/>
                </a:cubicBezTo>
                <a:cubicBezTo>
                  <a:pt x="18" y="21"/>
                  <a:pt x="18" y="21"/>
                  <a:pt x="18" y="21"/>
                </a:cubicBezTo>
                <a:cubicBezTo>
                  <a:pt x="19" y="27"/>
                  <a:pt x="19" y="27"/>
                  <a:pt x="19" y="27"/>
                </a:cubicBezTo>
                <a:cubicBezTo>
                  <a:pt x="20" y="34"/>
                  <a:pt x="20" y="34"/>
                  <a:pt x="20" y="34"/>
                </a:cubicBezTo>
                <a:cubicBezTo>
                  <a:pt x="21" y="35"/>
                  <a:pt x="22" y="36"/>
                  <a:pt x="23" y="36"/>
                </a:cubicBezTo>
                <a:cubicBezTo>
                  <a:pt x="23" y="36"/>
                  <a:pt x="23" y="36"/>
                  <a:pt x="24" y="35"/>
                </a:cubicBezTo>
                <a:cubicBezTo>
                  <a:pt x="29" y="30"/>
                  <a:pt x="29" y="30"/>
                  <a:pt x="29" y="30"/>
                </a:cubicBezTo>
                <a:close/>
                <a:moveTo>
                  <a:pt x="27" y="11"/>
                </a:moveTo>
                <a:cubicBezTo>
                  <a:pt x="27" y="11"/>
                  <a:pt x="27" y="11"/>
                  <a:pt x="27" y="11"/>
                </a:cubicBezTo>
                <a:cubicBezTo>
                  <a:pt x="20" y="18"/>
                  <a:pt x="20" y="18"/>
                  <a:pt x="20" y="18"/>
                </a:cubicBezTo>
                <a:cubicBezTo>
                  <a:pt x="17" y="15"/>
                  <a:pt x="17" y="15"/>
                  <a:pt x="17" y="15"/>
                </a:cubicBezTo>
                <a:cubicBezTo>
                  <a:pt x="17" y="15"/>
                  <a:pt x="17" y="15"/>
                  <a:pt x="17" y="15"/>
                </a:cubicBezTo>
                <a:cubicBezTo>
                  <a:pt x="17" y="15"/>
                  <a:pt x="17" y="15"/>
                  <a:pt x="17" y="15"/>
                </a:cubicBezTo>
                <a:cubicBezTo>
                  <a:pt x="17" y="15"/>
                  <a:pt x="17" y="15"/>
                  <a:pt x="17" y="15"/>
                </a:cubicBezTo>
                <a:cubicBezTo>
                  <a:pt x="17" y="15"/>
                  <a:pt x="17" y="15"/>
                  <a:pt x="17" y="15"/>
                </a:cubicBezTo>
                <a:cubicBezTo>
                  <a:pt x="14" y="12"/>
                  <a:pt x="14" y="12"/>
                  <a:pt x="14" y="12"/>
                </a:cubicBezTo>
                <a:cubicBezTo>
                  <a:pt x="18" y="9"/>
                  <a:pt x="18" y="9"/>
                  <a:pt x="18" y="9"/>
                </a:cubicBezTo>
                <a:cubicBezTo>
                  <a:pt x="18" y="9"/>
                  <a:pt x="18" y="9"/>
                  <a:pt x="18" y="9"/>
                </a:cubicBezTo>
                <a:cubicBezTo>
                  <a:pt x="21" y="5"/>
                  <a:pt x="21" y="5"/>
                  <a:pt x="21" y="5"/>
                </a:cubicBezTo>
                <a:cubicBezTo>
                  <a:pt x="24" y="8"/>
                  <a:pt x="24" y="8"/>
                  <a:pt x="24" y="8"/>
                </a:cubicBezTo>
                <a:cubicBezTo>
                  <a:pt x="27" y="11"/>
                  <a:pt x="27" y="11"/>
                  <a:pt x="27" y="11"/>
                </a:cubicBezTo>
                <a:close/>
                <a:moveTo>
                  <a:pt x="22" y="20"/>
                </a:moveTo>
                <a:cubicBezTo>
                  <a:pt x="22" y="20"/>
                  <a:pt x="22" y="20"/>
                  <a:pt x="22" y="20"/>
                </a:cubicBezTo>
                <a:cubicBezTo>
                  <a:pt x="29" y="12"/>
                  <a:pt x="29" y="12"/>
                  <a:pt x="29" y="12"/>
                </a:cubicBezTo>
                <a:cubicBezTo>
                  <a:pt x="36" y="14"/>
                  <a:pt x="36" y="14"/>
                  <a:pt x="36" y="14"/>
                </a:cubicBezTo>
                <a:cubicBezTo>
                  <a:pt x="36" y="14"/>
                  <a:pt x="36" y="14"/>
                  <a:pt x="36" y="14"/>
                </a:cubicBezTo>
                <a:cubicBezTo>
                  <a:pt x="39" y="14"/>
                  <a:pt x="39" y="14"/>
                  <a:pt x="39" y="14"/>
                </a:cubicBezTo>
                <a:cubicBezTo>
                  <a:pt x="31" y="22"/>
                  <a:pt x="31" y="22"/>
                  <a:pt x="31" y="22"/>
                </a:cubicBezTo>
                <a:cubicBezTo>
                  <a:pt x="24" y="30"/>
                  <a:pt x="24" y="30"/>
                  <a:pt x="24" y="30"/>
                </a:cubicBezTo>
                <a:cubicBezTo>
                  <a:pt x="23" y="27"/>
                  <a:pt x="23" y="27"/>
                  <a:pt x="23" y="27"/>
                </a:cubicBezTo>
                <a:cubicBezTo>
                  <a:pt x="22" y="20"/>
                  <a:pt x="22" y="20"/>
                  <a:pt x="22" y="20"/>
                </a:cubicBezTo>
                <a:close/>
                <a:moveTo>
                  <a:pt x="14" y="48"/>
                </a:moveTo>
                <a:cubicBezTo>
                  <a:pt x="14" y="48"/>
                  <a:pt x="14" y="48"/>
                  <a:pt x="14" y="48"/>
                </a:cubicBezTo>
                <a:cubicBezTo>
                  <a:pt x="15" y="47"/>
                  <a:pt x="16" y="47"/>
                  <a:pt x="17" y="46"/>
                </a:cubicBezTo>
                <a:cubicBezTo>
                  <a:pt x="19" y="45"/>
                  <a:pt x="21" y="45"/>
                  <a:pt x="24" y="45"/>
                </a:cubicBezTo>
                <a:cubicBezTo>
                  <a:pt x="26" y="45"/>
                  <a:pt x="28" y="45"/>
                  <a:pt x="30" y="46"/>
                </a:cubicBezTo>
                <a:cubicBezTo>
                  <a:pt x="31" y="47"/>
                  <a:pt x="32" y="47"/>
                  <a:pt x="33" y="48"/>
                </a:cubicBezTo>
                <a:cubicBezTo>
                  <a:pt x="14" y="48"/>
                  <a:pt x="14" y="48"/>
                  <a:pt x="14" y="48"/>
                </a:cubicBezTo>
                <a:close/>
                <a:moveTo>
                  <a:pt x="31" y="28"/>
                </a:moveTo>
                <a:cubicBezTo>
                  <a:pt x="31" y="28"/>
                  <a:pt x="31" y="28"/>
                  <a:pt x="31" y="28"/>
                </a:cubicBezTo>
                <a:cubicBezTo>
                  <a:pt x="34" y="25"/>
                  <a:pt x="34" y="25"/>
                  <a:pt x="34" y="25"/>
                </a:cubicBezTo>
                <a:cubicBezTo>
                  <a:pt x="37" y="22"/>
                  <a:pt x="37" y="22"/>
                  <a:pt x="37" y="22"/>
                </a:cubicBezTo>
                <a:cubicBezTo>
                  <a:pt x="38" y="22"/>
                  <a:pt x="38" y="23"/>
                  <a:pt x="38" y="24"/>
                </a:cubicBezTo>
                <a:cubicBezTo>
                  <a:pt x="38" y="24"/>
                  <a:pt x="38" y="25"/>
                  <a:pt x="37" y="25"/>
                </a:cubicBezTo>
                <a:cubicBezTo>
                  <a:pt x="37" y="25"/>
                  <a:pt x="37" y="25"/>
                  <a:pt x="37" y="25"/>
                </a:cubicBezTo>
                <a:cubicBezTo>
                  <a:pt x="37" y="26"/>
                  <a:pt x="37" y="27"/>
                  <a:pt x="36" y="27"/>
                </a:cubicBezTo>
                <a:cubicBezTo>
                  <a:pt x="36" y="28"/>
                  <a:pt x="35" y="28"/>
                  <a:pt x="35" y="28"/>
                </a:cubicBezTo>
                <a:cubicBezTo>
                  <a:pt x="35" y="28"/>
                  <a:pt x="35" y="28"/>
                  <a:pt x="35" y="28"/>
                </a:cubicBezTo>
                <a:cubicBezTo>
                  <a:pt x="34" y="28"/>
                  <a:pt x="33" y="29"/>
                  <a:pt x="33" y="29"/>
                </a:cubicBezTo>
                <a:cubicBezTo>
                  <a:pt x="32" y="29"/>
                  <a:pt x="31" y="28"/>
                  <a:pt x="31" y="28"/>
                </a:cubicBezTo>
                <a:cubicBezTo>
                  <a:pt x="31" y="28"/>
                  <a:pt x="31" y="28"/>
                  <a:pt x="31" y="28"/>
                </a:cubicBezTo>
                <a:close/>
                <a:moveTo>
                  <a:pt x="3" y="26"/>
                </a:moveTo>
                <a:cubicBezTo>
                  <a:pt x="3" y="26"/>
                  <a:pt x="3" y="26"/>
                  <a:pt x="3" y="26"/>
                </a:cubicBezTo>
                <a:cubicBezTo>
                  <a:pt x="4" y="26"/>
                  <a:pt x="4" y="26"/>
                  <a:pt x="4" y="26"/>
                </a:cubicBezTo>
                <a:cubicBezTo>
                  <a:pt x="5" y="26"/>
                  <a:pt x="5" y="26"/>
                  <a:pt x="6" y="26"/>
                </a:cubicBezTo>
                <a:cubicBezTo>
                  <a:pt x="6" y="27"/>
                  <a:pt x="6" y="27"/>
                  <a:pt x="6" y="27"/>
                </a:cubicBezTo>
                <a:cubicBezTo>
                  <a:pt x="6" y="28"/>
                  <a:pt x="6" y="28"/>
                  <a:pt x="6" y="29"/>
                </a:cubicBezTo>
                <a:cubicBezTo>
                  <a:pt x="5" y="29"/>
                  <a:pt x="5" y="29"/>
                  <a:pt x="4" y="29"/>
                </a:cubicBezTo>
                <a:cubicBezTo>
                  <a:pt x="4" y="29"/>
                  <a:pt x="4" y="29"/>
                  <a:pt x="3" y="29"/>
                </a:cubicBezTo>
                <a:cubicBezTo>
                  <a:pt x="3" y="28"/>
                  <a:pt x="3" y="28"/>
                  <a:pt x="3" y="27"/>
                </a:cubicBezTo>
                <a:cubicBezTo>
                  <a:pt x="3" y="27"/>
                  <a:pt x="3" y="27"/>
                  <a:pt x="3"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1" name="Freeform 179"/>
          <p:cNvSpPr>
            <a:spLocks noEditPoints="1"/>
          </p:cNvSpPr>
          <p:nvPr/>
        </p:nvSpPr>
        <p:spPr bwMode="auto">
          <a:xfrm>
            <a:off x="1543050" y="3117850"/>
            <a:ext cx="161925" cy="142875"/>
          </a:xfrm>
          <a:custGeom>
            <a:avLst/>
            <a:gdLst>
              <a:gd name="T0" fmla="*/ 33 w 51"/>
              <a:gd name="T1" fmla="*/ 31 h 45"/>
              <a:gd name="T2" fmla="*/ 33 w 51"/>
              <a:gd name="T3" fmla="*/ 27 h 45"/>
              <a:gd name="T4" fmla="*/ 32 w 51"/>
              <a:gd name="T5" fmla="*/ 21 h 45"/>
              <a:gd name="T6" fmla="*/ 26 w 51"/>
              <a:gd name="T7" fmla="*/ 18 h 45"/>
              <a:gd name="T8" fmla="*/ 33 w 51"/>
              <a:gd name="T9" fmla="*/ 19 h 45"/>
              <a:gd name="T10" fmla="*/ 36 w 51"/>
              <a:gd name="T11" fmla="*/ 28 h 45"/>
              <a:gd name="T12" fmla="*/ 26 w 51"/>
              <a:gd name="T13" fmla="*/ 0 h 45"/>
              <a:gd name="T14" fmla="*/ 29 w 51"/>
              <a:gd name="T15" fmla="*/ 1 h 45"/>
              <a:gd name="T16" fmla="*/ 30 w 51"/>
              <a:gd name="T17" fmla="*/ 8 h 45"/>
              <a:gd name="T18" fmla="*/ 51 w 51"/>
              <a:gd name="T19" fmla="*/ 9 h 45"/>
              <a:gd name="T20" fmla="*/ 47 w 51"/>
              <a:gd name="T21" fmla="*/ 11 h 45"/>
              <a:gd name="T22" fmla="*/ 49 w 51"/>
              <a:gd name="T23" fmla="*/ 42 h 45"/>
              <a:gd name="T24" fmla="*/ 49 w 51"/>
              <a:gd name="T25" fmla="*/ 45 h 45"/>
              <a:gd name="T26" fmla="*/ 0 w 51"/>
              <a:gd name="T27" fmla="*/ 44 h 45"/>
              <a:gd name="T28" fmla="*/ 4 w 51"/>
              <a:gd name="T29" fmla="*/ 42 h 45"/>
              <a:gd name="T30" fmla="*/ 2 w 51"/>
              <a:gd name="T31" fmla="*/ 11 h 45"/>
              <a:gd name="T32" fmla="*/ 2 w 51"/>
              <a:gd name="T33" fmla="*/ 8 h 45"/>
              <a:gd name="T34" fmla="*/ 20 w 51"/>
              <a:gd name="T35" fmla="*/ 5 h 45"/>
              <a:gd name="T36" fmla="*/ 26 w 51"/>
              <a:gd name="T37" fmla="*/ 0 h 45"/>
              <a:gd name="T38" fmla="*/ 27 w 51"/>
              <a:gd name="T39" fmla="*/ 3 h 45"/>
              <a:gd name="T40" fmla="*/ 24 w 51"/>
              <a:gd name="T41" fmla="*/ 3 h 45"/>
              <a:gd name="T42" fmla="*/ 24 w 51"/>
              <a:gd name="T43" fmla="*/ 7 h 45"/>
              <a:gd name="T44" fmla="*/ 26 w 51"/>
              <a:gd name="T45" fmla="*/ 8 h 45"/>
              <a:gd name="T46" fmla="*/ 27 w 51"/>
              <a:gd name="T47" fmla="*/ 7 h 45"/>
              <a:gd name="T48" fmla="*/ 27 w 51"/>
              <a:gd name="T49" fmla="*/ 3 h 45"/>
              <a:gd name="T50" fmla="*/ 6 w 51"/>
              <a:gd name="T51" fmla="*/ 11 h 45"/>
              <a:gd name="T52" fmla="*/ 45 w 51"/>
              <a:gd name="T53" fmla="*/ 42 h 45"/>
              <a:gd name="T54" fmla="*/ 6 w 51"/>
              <a:gd name="T55" fmla="*/ 11 h 45"/>
              <a:gd name="T56" fmla="*/ 25 w 51"/>
              <a:gd name="T57" fmla="*/ 27 h 45"/>
              <a:gd name="T58" fmla="*/ 32 w 51"/>
              <a:gd name="T59" fmla="*/ 32 h 45"/>
              <a:gd name="T60" fmla="*/ 28 w 51"/>
              <a:gd name="T61" fmla="*/ 35 h 45"/>
              <a:gd name="T62" fmla="*/ 18 w 51"/>
              <a:gd name="T63" fmla="*/ 34 h 45"/>
              <a:gd name="T64" fmla="*/ 18 w 51"/>
              <a:gd name="T65" fmla="*/ 21 h 45"/>
              <a:gd name="T66" fmla="*/ 25 w 51"/>
              <a:gd name="T67" fmla="*/ 19 h 45"/>
              <a:gd name="T68" fmla="*/ 25 w 51"/>
              <a:gd name="T69" fmla="*/ 27 h 45"/>
              <a:gd name="T70" fmla="*/ 29 w 51"/>
              <a:gd name="T71" fmla="*/ 32 h 45"/>
              <a:gd name="T72" fmla="*/ 23 w 51"/>
              <a:gd name="T73" fmla="*/ 27 h 45"/>
              <a:gd name="T74" fmla="*/ 19 w 51"/>
              <a:gd name="T75" fmla="*/ 23 h 45"/>
              <a:gd name="T76" fmla="*/ 19 w 51"/>
              <a:gd name="T77" fmla="*/ 32 h 45"/>
              <a:gd name="T78" fmla="*/ 27 w 51"/>
              <a:gd name="T79" fmla="*/ 33 h 45"/>
              <a:gd name="T80" fmla="*/ 29 w 51"/>
              <a:gd name="T81" fmla="*/ 3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45">
                <a:moveTo>
                  <a:pt x="35" y="30"/>
                </a:moveTo>
                <a:cubicBezTo>
                  <a:pt x="35" y="31"/>
                  <a:pt x="34" y="31"/>
                  <a:pt x="33" y="31"/>
                </a:cubicBezTo>
                <a:cubicBezTo>
                  <a:pt x="33" y="30"/>
                  <a:pt x="33" y="30"/>
                  <a:pt x="33" y="29"/>
                </a:cubicBezTo>
                <a:cubicBezTo>
                  <a:pt x="33" y="29"/>
                  <a:pt x="33" y="28"/>
                  <a:pt x="33" y="27"/>
                </a:cubicBezTo>
                <a:cubicBezTo>
                  <a:pt x="34" y="27"/>
                  <a:pt x="34" y="26"/>
                  <a:pt x="34" y="26"/>
                </a:cubicBezTo>
                <a:cubicBezTo>
                  <a:pt x="34" y="24"/>
                  <a:pt x="33" y="22"/>
                  <a:pt x="32" y="21"/>
                </a:cubicBezTo>
                <a:cubicBezTo>
                  <a:pt x="31" y="20"/>
                  <a:pt x="29" y="19"/>
                  <a:pt x="27" y="19"/>
                </a:cubicBezTo>
                <a:cubicBezTo>
                  <a:pt x="26" y="19"/>
                  <a:pt x="26" y="19"/>
                  <a:pt x="26" y="18"/>
                </a:cubicBezTo>
                <a:cubicBezTo>
                  <a:pt x="26" y="17"/>
                  <a:pt x="26" y="17"/>
                  <a:pt x="27" y="17"/>
                </a:cubicBezTo>
                <a:cubicBezTo>
                  <a:pt x="30" y="17"/>
                  <a:pt x="32" y="18"/>
                  <a:pt x="33" y="19"/>
                </a:cubicBezTo>
                <a:cubicBezTo>
                  <a:pt x="35" y="21"/>
                  <a:pt x="36" y="23"/>
                  <a:pt x="36" y="26"/>
                </a:cubicBezTo>
                <a:cubicBezTo>
                  <a:pt x="36" y="27"/>
                  <a:pt x="36" y="27"/>
                  <a:pt x="36" y="28"/>
                </a:cubicBezTo>
                <a:cubicBezTo>
                  <a:pt x="36" y="29"/>
                  <a:pt x="35" y="29"/>
                  <a:pt x="35" y="30"/>
                </a:cubicBezTo>
                <a:close/>
                <a:moveTo>
                  <a:pt x="26" y="0"/>
                </a:moveTo>
                <a:cubicBezTo>
                  <a:pt x="26" y="0"/>
                  <a:pt x="26" y="0"/>
                  <a:pt x="26" y="0"/>
                </a:cubicBezTo>
                <a:cubicBezTo>
                  <a:pt x="27" y="0"/>
                  <a:pt x="28" y="0"/>
                  <a:pt x="29" y="1"/>
                </a:cubicBezTo>
                <a:cubicBezTo>
                  <a:pt x="30" y="2"/>
                  <a:pt x="31" y="3"/>
                  <a:pt x="31" y="5"/>
                </a:cubicBezTo>
                <a:cubicBezTo>
                  <a:pt x="31" y="6"/>
                  <a:pt x="30" y="7"/>
                  <a:pt x="30" y="8"/>
                </a:cubicBezTo>
                <a:cubicBezTo>
                  <a:pt x="49" y="8"/>
                  <a:pt x="49" y="8"/>
                  <a:pt x="49" y="8"/>
                </a:cubicBezTo>
                <a:cubicBezTo>
                  <a:pt x="50" y="8"/>
                  <a:pt x="51" y="8"/>
                  <a:pt x="51" y="9"/>
                </a:cubicBezTo>
                <a:cubicBezTo>
                  <a:pt x="51" y="11"/>
                  <a:pt x="50" y="11"/>
                  <a:pt x="49" y="11"/>
                </a:cubicBezTo>
                <a:cubicBezTo>
                  <a:pt x="47" y="11"/>
                  <a:pt x="47" y="11"/>
                  <a:pt x="47" y="11"/>
                </a:cubicBezTo>
                <a:cubicBezTo>
                  <a:pt x="47" y="42"/>
                  <a:pt x="47" y="42"/>
                  <a:pt x="47" y="42"/>
                </a:cubicBezTo>
                <a:cubicBezTo>
                  <a:pt x="49" y="42"/>
                  <a:pt x="49" y="42"/>
                  <a:pt x="49" y="42"/>
                </a:cubicBezTo>
                <a:cubicBezTo>
                  <a:pt x="50" y="42"/>
                  <a:pt x="51" y="42"/>
                  <a:pt x="51" y="44"/>
                </a:cubicBezTo>
                <a:cubicBezTo>
                  <a:pt x="51" y="45"/>
                  <a:pt x="50" y="45"/>
                  <a:pt x="49" y="45"/>
                </a:cubicBezTo>
                <a:cubicBezTo>
                  <a:pt x="2" y="45"/>
                  <a:pt x="2" y="45"/>
                  <a:pt x="2" y="45"/>
                </a:cubicBezTo>
                <a:cubicBezTo>
                  <a:pt x="1" y="45"/>
                  <a:pt x="0" y="45"/>
                  <a:pt x="0" y="44"/>
                </a:cubicBezTo>
                <a:cubicBezTo>
                  <a:pt x="0" y="42"/>
                  <a:pt x="1" y="42"/>
                  <a:pt x="2" y="42"/>
                </a:cubicBezTo>
                <a:cubicBezTo>
                  <a:pt x="4" y="42"/>
                  <a:pt x="4" y="42"/>
                  <a:pt x="4" y="42"/>
                </a:cubicBezTo>
                <a:cubicBezTo>
                  <a:pt x="4" y="11"/>
                  <a:pt x="4" y="11"/>
                  <a:pt x="4" y="11"/>
                </a:cubicBezTo>
                <a:cubicBezTo>
                  <a:pt x="2" y="11"/>
                  <a:pt x="2" y="11"/>
                  <a:pt x="2" y="11"/>
                </a:cubicBezTo>
                <a:cubicBezTo>
                  <a:pt x="1" y="11"/>
                  <a:pt x="0" y="11"/>
                  <a:pt x="0" y="9"/>
                </a:cubicBezTo>
                <a:cubicBezTo>
                  <a:pt x="0" y="8"/>
                  <a:pt x="1" y="8"/>
                  <a:pt x="2" y="8"/>
                </a:cubicBezTo>
                <a:cubicBezTo>
                  <a:pt x="21" y="8"/>
                  <a:pt x="21" y="8"/>
                  <a:pt x="21" y="8"/>
                </a:cubicBezTo>
                <a:cubicBezTo>
                  <a:pt x="21" y="7"/>
                  <a:pt x="20" y="6"/>
                  <a:pt x="20" y="5"/>
                </a:cubicBezTo>
                <a:cubicBezTo>
                  <a:pt x="20" y="3"/>
                  <a:pt x="21" y="2"/>
                  <a:pt x="22" y="1"/>
                </a:cubicBezTo>
                <a:cubicBezTo>
                  <a:pt x="23" y="0"/>
                  <a:pt x="24" y="0"/>
                  <a:pt x="26" y="0"/>
                </a:cubicBezTo>
                <a:close/>
                <a:moveTo>
                  <a:pt x="27" y="3"/>
                </a:moveTo>
                <a:cubicBezTo>
                  <a:pt x="27" y="3"/>
                  <a:pt x="27" y="3"/>
                  <a:pt x="27" y="3"/>
                </a:cubicBezTo>
                <a:cubicBezTo>
                  <a:pt x="27" y="2"/>
                  <a:pt x="26" y="2"/>
                  <a:pt x="26" y="2"/>
                </a:cubicBezTo>
                <a:cubicBezTo>
                  <a:pt x="25" y="2"/>
                  <a:pt x="24" y="2"/>
                  <a:pt x="24" y="3"/>
                </a:cubicBezTo>
                <a:cubicBezTo>
                  <a:pt x="23" y="3"/>
                  <a:pt x="23" y="4"/>
                  <a:pt x="23" y="5"/>
                </a:cubicBezTo>
                <a:cubicBezTo>
                  <a:pt x="23" y="6"/>
                  <a:pt x="23" y="6"/>
                  <a:pt x="24" y="7"/>
                </a:cubicBezTo>
                <a:cubicBezTo>
                  <a:pt x="24" y="7"/>
                  <a:pt x="25" y="8"/>
                  <a:pt x="26" y="8"/>
                </a:cubicBezTo>
                <a:cubicBezTo>
                  <a:pt x="26" y="8"/>
                  <a:pt x="26" y="8"/>
                  <a:pt x="26" y="8"/>
                </a:cubicBezTo>
                <a:cubicBezTo>
                  <a:pt x="26" y="8"/>
                  <a:pt x="26" y="8"/>
                  <a:pt x="26" y="8"/>
                </a:cubicBezTo>
                <a:cubicBezTo>
                  <a:pt x="26" y="8"/>
                  <a:pt x="27" y="7"/>
                  <a:pt x="27" y="7"/>
                </a:cubicBezTo>
                <a:cubicBezTo>
                  <a:pt x="28" y="6"/>
                  <a:pt x="28" y="6"/>
                  <a:pt x="28" y="5"/>
                </a:cubicBezTo>
                <a:cubicBezTo>
                  <a:pt x="28" y="4"/>
                  <a:pt x="28" y="3"/>
                  <a:pt x="27" y="3"/>
                </a:cubicBezTo>
                <a:close/>
                <a:moveTo>
                  <a:pt x="6" y="11"/>
                </a:moveTo>
                <a:cubicBezTo>
                  <a:pt x="6" y="11"/>
                  <a:pt x="6" y="11"/>
                  <a:pt x="6" y="11"/>
                </a:cubicBezTo>
                <a:cubicBezTo>
                  <a:pt x="6" y="42"/>
                  <a:pt x="6" y="42"/>
                  <a:pt x="6" y="42"/>
                </a:cubicBezTo>
                <a:cubicBezTo>
                  <a:pt x="45" y="42"/>
                  <a:pt x="45" y="42"/>
                  <a:pt x="45" y="42"/>
                </a:cubicBezTo>
                <a:cubicBezTo>
                  <a:pt x="45" y="11"/>
                  <a:pt x="45" y="11"/>
                  <a:pt x="45" y="11"/>
                </a:cubicBezTo>
                <a:cubicBezTo>
                  <a:pt x="6" y="11"/>
                  <a:pt x="6" y="11"/>
                  <a:pt x="6" y="11"/>
                </a:cubicBezTo>
                <a:close/>
                <a:moveTo>
                  <a:pt x="25" y="27"/>
                </a:moveTo>
                <a:cubicBezTo>
                  <a:pt x="25" y="27"/>
                  <a:pt x="25" y="27"/>
                  <a:pt x="25" y="27"/>
                </a:cubicBezTo>
                <a:cubicBezTo>
                  <a:pt x="31" y="30"/>
                  <a:pt x="31" y="30"/>
                  <a:pt x="31" y="30"/>
                </a:cubicBezTo>
                <a:cubicBezTo>
                  <a:pt x="32" y="30"/>
                  <a:pt x="32" y="31"/>
                  <a:pt x="32" y="32"/>
                </a:cubicBezTo>
                <a:cubicBezTo>
                  <a:pt x="31" y="33"/>
                  <a:pt x="30" y="34"/>
                  <a:pt x="28" y="35"/>
                </a:cubicBezTo>
                <a:cubicBezTo>
                  <a:pt x="28" y="35"/>
                  <a:pt x="28" y="35"/>
                  <a:pt x="28" y="35"/>
                </a:cubicBezTo>
                <a:cubicBezTo>
                  <a:pt x="27" y="36"/>
                  <a:pt x="26" y="36"/>
                  <a:pt x="24" y="36"/>
                </a:cubicBezTo>
                <a:cubicBezTo>
                  <a:pt x="22" y="36"/>
                  <a:pt x="19" y="35"/>
                  <a:pt x="18" y="34"/>
                </a:cubicBezTo>
                <a:cubicBezTo>
                  <a:pt x="16" y="32"/>
                  <a:pt x="15" y="30"/>
                  <a:pt x="15" y="27"/>
                </a:cubicBezTo>
                <a:cubicBezTo>
                  <a:pt x="15" y="25"/>
                  <a:pt x="16" y="23"/>
                  <a:pt x="18" y="21"/>
                </a:cubicBezTo>
                <a:cubicBezTo>
                  <a:pt x="19" y="19"/>
                  <a:pt x="22" y="18"/>
                  <a:pt x="24" y="18"/>
                </a:cubicBezTo>
                <a:cubicBezTo>
                  <a:pt x="25" y="18"/>
                  <a:pt x="25" y="19"/>
                  <a:pt x="25" y="19"/>
                </a:cubicBezTo>
                <a:cubicBezTo>
                  <a:pt x="25" y="20"/>
                  <a:pt x="25" y="20"/>
                  <a:pt x="25" y="20"/>
                </a:cubicBezTo>
                <a:cubicBezTo>
                  <a:pt x="25" y="27"/>
                  <a:pt x="25" y="27"/>
                  <a:pt x="25" y="27"/>
                </a:cubicBezTo>
                <a:close/>
                <a:moveTo>
                  <a:pt x="29" y="32"/>
                </a:moveTo>
                <a:cubicBezTo>
                  <a:pt x="29" y="32"/>
                  <a:pt x="29" y="32"/>
                  <a:pt x="29" y="32"/>
                </a:cubicBezTo>
                <a:cubicBezTo>
                  <a:pt x="24" y="28"/>
                  <a:pt x="24" y="28"/>
                  <a:pt x="24" y="28"/>
                </a:cubicBezTo>
                <a:cubicBezTo>
                  <a:pt x="23" y="28"/>
                  <a:pt x="23" y="28"/>
                  <a:pt x="23" y="27"/>
                </a:cubicBezTo>
                <a:cubicBezTo>
                  <a:pt x="23" y="21"/>
                  <a:pt x="23" y="21"/>
                  <a:pt x="23" y="21"/>
                </a:cubicBezTo>
                <a:cubicBezTo>
                  <a:pt x="21" y="21"/>
                  <a:pt x="20" y="22"/>
                  <a:pt x="19" y="23"/>
                </a:cubicBezTo>
                <a:cubicBezTo>
                  <a:pt x="18" y="24"/>
                  <a:pt x="17" y="25"/>
                  <a:pt x="17" y="27"/>
                </a:cubicBezTo>
                <a:cubicBezTo>
                  <a:pt x="17" y="29"/>
                  <a:pt x="18" y="31"/>
                  <a:pt x="19" y="32"/>
                </a:cubicBezTo>
                <a:cubicBezTo>
                  <a:pt x="21" y="33"/>
                  <a:pt x="22" y="34"/>
                  <a:pt x="24" y="34"/>
                </a:cubicBezTo>
                <a:cubicBezTo>
                  <a:pt x="25" y="34"/>
                  <a:pt x="26" y="34"/>
                  <a:pt x="27" y="33"/>
                </a:cubicBezTo>
                <a:cubicBezTo>
                  <a:pt x="27" y="33"/>
                  <a:pt x="27" y="33"/>
                  <a:pt x="27" y="33"/>
                </a:cubicBezTo>
                <a:cubicBezTo>
                  <a:pt x="28" y="33"/>
                  <a:pt x="29" y="32"/>
                  <a:pt x="29"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2" name="Freeform 180"/>
          <p:cNvSpPr>
            <a:spLocks noEditPoints="1"/>
          </p:cNvSpPr>
          <p:nvPr/>
        </p:nvSpPr>
        <p:spPr bwMode="auto">
          <a:xfrm>
            <a:off x="1816100" y="3124200"/>
            <a:ext cx="161925" cy="130175"/>
          </a:xfrm>
          <a:custGeom>
            <a:avLst/>
            <a:gdLst>
              <a:gd name="T0" fmla="*/ 16 w 51"/>
              <a:gd name="T1" fmla="*/ 11 h 41"/>
              <a:gd name="T2" fmla="*/ 27 w 51"/>
              <a:gd name="T3" fmla="*/ 13 h 41"/>
              <a:gd name="T4" fmla="*/ 11 w 51"/>
              <a:gd name="T5" fmla="*/ 1 h 41"/>
              <a:gd name="T6" fmla="*/ 16 w 51"/>
              <a:gd name="T7" fmla="*/ 0 h 41"/>
              <a:gd name="T8" fmla="*/ 18 w 51"/>
              <a:gd name="T9" fmla="*/ 1 h 41"/>
              <a:gd name="T10" fmla="*/ 23 w 51"/>
              <a:gd name="T11" fmla="*/ 0 h 41"/>
              <a:gd name="T12" fmla="*/ 24 w 51"/>
              <a:gd name="T13" fmla="*/ 1 h 41"/>
              <a:gd name="T14" fmla="*/ 29 w 51"/>
              <a:gd name="T15" fmla="*/ 0 h 41"/>
              <a:gd name="T16" fmla="*/ 31 w 51"/>
              <a:gd name="T17" fmla="*/ 1 h 41"/>
              <a:gd name="T18" fmla="*/ 36 w 51"/>
              <a:gd name="T19" fmla="*/ 0 h 41"/>
              <a:gd name="T20" fmla="*/ 37 w 51"/>
              <a:gd name="T21" fmla="*/ 1 h 41"/>
              <a:gd name="T22" fmla="*/ 42 w 51"/>
              <a:gd name="T23" fmla="*/ 0 h 41"/>
              <a:gd name="T24" fmla="*/ 44 w 51"/>
              <a:gd name="T25" fmla="*/ 1 h 41"/>
              <a:gd name="T26" fmla="*/ 50 w 51"/>
              <a:gd name="T27" fmla="*/ 1 h 41"/>
              <a:gd name="T28" fmla="*/ 51 w 51"/>
              <a:gd name="T29" fmla="*/ 39 h 41"/>
              <a:gd name="T30" fmla="*/ 10 w 51"/>
              <a:gd name="T31" fmla="*/ 41 h 41"/>
              <a:gd name="T32" fmla="*/ 1 w 51"/>
              <a:gd name="T33" fmla="*/ 15 h 41"/>
              <a:gd name="T34" fmla="*/ 8 w 51"/>
              <a:gd name="T35" fmla="*/ 2 h 41"/>
              <a:gd name="T36" fmla="*/ 15 w 51"/>
              <a:gd name="T37" fmla="*/ 7 h 41"/>
              <a:gd name="T38" fmla="*/ 15 w 51"/>
              <a:gd name="T39" fmla="*/ 7 h 41"/>
              <a:gd name="T40" fmla="*/ 12 w 51"/>
              <a:gd name="T41" fmla="*/ 37 h 41"/>
              <a:gd name="T42" fmla="*/ 44 w 51"/>
              <a:gd name="T43" fmla="*/ 7 h 41"/>
              <a:gd name="T44" fmla="*/ 40 w 51"/>
              <a:gd name="T45" fmla="*/ 7 h 41"/>
              <a:gd name="T46" fmla="*/ 36 w 51"/>
              <a:gd name="T47" fmla="*/ 5 h 41"/>
              <a:gd name="T48" fmla="*/ 34 w 51"/>
              <a:gd name="T49" fmla="*/ 7 h 41"/>
              <a:gd name="T50" fmla="*/ 28 w 51"/>
              <a:gd name="T51" fmla="*/ 7 h 41"/>
              <a:gd name="T52" fmla="*/ 25 w 51"/>
              <a:gd name="T53" fmla="*/ 7 h 41"/>
              <a:gd name="T54" fmla="*/ 21 w 51"/>
              <a:gd name="T55" fmla="*/ 7 h 41"/>
              <a:gd name="T56" fmla="*/ 16 w 51"/>
              <a:gd name="T57" fmla="*/ 5 h 41"/>
              <a:gd name="T58" fmla="*/ 8 w 51"/>
              <a:gd name="T59" fmla="*/ 26 h 41"/>
              <a:gd name="T60" fmla="*/ 8 w 51"/>
              <a:gd name="T61" fmla="*/ 26 h 41"/>
              <a:gd name="T62" fmla="*/ 32 w 51"/>
              <a:gd name="T63" fmla="*/ 11 h 41"/>
              <a:gd name="T64" fmla="*/ 44 w 51"/>
              <a:gd name="T65" fmla="*/ 12 h 41"/>
              <a:gd name="T66" fmla="*/ 43 w 51"/>
              <a:gd name="T67" fmla="*/ 26 h 41"/>
              <a:gd name="T68" fmla="*/ 31 w 51"/>
              <a:gd name="T69" fmla="*/ 24 h 41"/>
              <a:gd name="T70" fmla="*/ 42 w 51"/>
              <a:gd name="T71" fmla="*/ 13 h 41"/>
              <a:gd name="T72" fmla="*/ 33 w 51"/>
              <a:gd name="T73" fmla="*/ 23 h 41"/>
              <a:gd name="T74" fmla="*/ 16 w 51"/>
              <a:gd name="T75" fmla="*/ 17 h 41"/>
              <a:gd name="T76" fmla="*/ 16 w 51"/>
              <a:gd name="T77" fmla="*/ 15 h 41"/>
              <a:gd name="T78" fmla="*/ 27 w 51"/>
              <a:gd name="T79" fmla="*/ 17 h 41"/>
              <a:gd name="T80" fmla="*/ 16 w 51"/>
              <a:gd name="T81" fmla="*/ 21 h 41"/>
              <a:gd name="T82" fmla="*/ 27 w 51"/>
              <a:gd name="T83" fmla="*/ 19 h 41"/>
              <a:gd name="T84" fmla="*/ 16 w 51"/>
              <a:gd name="T85" fmla="*/ 21 h 41"/>
              <a:gd name="T86" fmla="*/ 15 w 51"/>
              <a:gd name="T87" fmla="*/ 24 h 41"/>
              <a:gd name="T88" fmla="*/ 28 w 51"/>
              <a:gd name="T89" fmla="*/ 24 h 41"/>
              <a:gd name="T90" fmla="*/ 32 w 51"/>
              <a:gd name="T91" fmla="*/ 30 h 41"/>
              <a:gd name="T92" fmla="*/ 32 w 51"/>
              <a:gd name="T93" fmla="*/ 27 h 41"/>
              <a:gd name="T94" fmla="*/ 43 w 51"/>
              <a:gd name="T95" fmla="*/ 30 h 41"/>
              <a:gd name="T96" fmla="*/ 16 w 51"/>
              <a:gd name="T97" fmla="*/ 30 h 41"/>
              <a:gd name="T98" fmla="*/ 27 w 51"/>
              <a:gd name="T99" fmla="*/ 27 h 41"/>
              <a:gd name="T100" fmla="*/ 16 w 51"/>
              <a:gd name="T101" fmla="*/ 30 h 41"/>
              <a:gd name="T102" fmla="*/ 31 w 51"/>
              <a:gd name="T103" fmla="*/ 33 h 41"/>
              <a:gd name="T104" fmla="*/ 44 w 51"/>
              <a:gd name="T105" fmla="*/ 33 h 41"/>
              <a:gd name="T106" fmla="*/ 16 w 51"/>
              <a:gd name="T107" fmla="*/ 34 h 41"/>
              <a:gd name="T108" fmla="*/ 16 w 51"/>
              <a:gd name="T109" fmla="*/ 32 h 41"/>
              <a:gd name="T110" fmla="*/ 27 w 51"/>
              <a:gd name="T111" fmla="*/ 3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41">
                <a:moveTo>
                  <a:pt x="16" y="13"/>
                </a:moveTo>
                <a:cubicBezTo>
                  <a:pt x="15" y="13"/>
                  <a:pt x="15" y="13"/>
                  <a:pt x="15" y="12"/>
                </a:cubicBezTo>
                <a:cubicBezTo>
                  <a:pt x="15" y="11"/>
                  <a:pt x="15" y="11"/>
                  <a:pt x="16" y="11"/>
                </a:cubicBezTo>
                <a:cubicBezTo>
                  <a:pt x="27" y="11"/>
                  <a:pt x="27" y="11"/>
                  <a:pt x="27" y="11"/>
                </a:cubicBezTo>
                <a:cubicBezTo>
                  <a:pt x="27" y="11"/>
                  <a:pt x="28" y="11"/>
                  <a:pt x="28" y="12"/>
                </a:cubicBezTo>
                <a:cubicBezTo>
                  <a:pt x="28" y="13"/>
                  <a:pt x="27" y="13"/>
                  <a:pt x="27" y="13"/>
                </a:cubicBezTo>
                <a:cubicBezTo>
                  <a:pt x="16" y="13"/>
                  <a:pt x="16" y="13"/>
                  <a:pt x="16" y="13"/>
                </a:cubicBezTo>
                <a:close/>
                <a:moveTo>
                  <a:pt x="11" y="1"/>
                </a:moveTo>
                <a:cubicBezTo>
                  <a:pt x="11" y="1"/>
                  <a:pt x="11" y="1"/>
                  <a:pt x="11" y="1"/>
                </a:cubicBezTo>
                <a:cubicBezTo>
                  <a:pt x="13" y="3"/>
                  <a:pt x="13" y="3"/>
                  <a:pt x="13" y="3"/>
                </a:cubicBezTo>
                <a:cubicBezTo>
                  <a:pt x="15" y="1"/>
                  <a:pt x="15" y="1"/>
                  <a:pt x="15" y="1"/>
                </a:cubicBezTo>
                <a:cubicBezTo>
                  <a:pt x="15" y="0"/>
                  <a:pt x="16" y="0"/>
                  <a:pt x="16" y="0"/>
                </a:cubicBezTo>
                <a:cubicBezTo>
                  <a:pt x="16" y="0"/>
                  <a:pt x="16" y="0"/>
                  <a:pt x="16" y="0"/>
                </a:cubicBezTo>
                <a:cubicBezTo>
                  <a:pt x="17" y="0"/>
                  <a:pt x="17" y="0"/>
                  <a:pt x="17" y="0"/>
                </a:cubicBezTo>
                <a:cubicBezTo>
                  <a:pt x="17" y="0"/>
                  <a:pt x="18" y="0"/>
                  <a:pt x="18" y="1"/>
                </a:cubicBezTo>
                <a:cubicBezTo>
                  <a:pt x="20" y="3"/>
                  <a:pt x="20" y="3"/>
                  <a:pt x="20" y="3"/>
                </a:cubicBezTo>
                <a:cubicBezTo>
                  <a:pt x="21" y="1"/>
                  <a:pt x="21" y="1"/>
                  <a:pt x="21" y="1"/>
                </a:cubicBezTo>
                <a:cubicBezTo>
                  <a:pt x="22" y="0"/>
                  <a:pt x="22" y="0"/>
                  <a:pt x="23" y="0"/>
                </a:cubicBezTo>
                <a:cubicBezTo>
                  <a:pt x="23" y="0"/>
                  <a:pt x="23" y="0"/>
                  <a:pt x="23" y="0"/>
                </a:cubicBezTo>
                <a:cubicBezTo>
                  <a:pt x="23" y="0"/>
                  <a:pt x="23" y="0"/>
                  <a:pt x="23" y="0"/>
                </a:cubicBezTo>
                <a:cubicBezTo>
                  <a:pt x="24" y="0"/>
                  <a:pt x="24" y="0"/>
                  <a:pt x="24" y="1"/>
                </a:cubicBezTo>
                <a:cubicBezTo>
                  <a:pt x="26" y="3"/>
                  <a:pt x="26" y="3"/>
                  <a:pt x="26" y="3"/>
                </a:cubicBezTo>
                <a:cubicBezTo>
                  <a:pt x="28" y="1"/>
                  <a:pt x="28" y="1"/>
                  <a:pt x="28" y="1"/>
                </a:cubicBezTo>
                <a:cubicBezTo>
                  <a:pt x="28" y="0"/>
                  <a:pt x="29" y="0"/>
                  <a:pt x="29" y="0"/>
                </a:cubicBezTo>
                <a:cubicBezTo>
                  <a:pt x="29" y="0"/>
                  <a:pt x="29" y="0"/>
                  <a:pt x="29" y="0"/>
                </a:cubicBezTo>
                <a:cubicBezTo>
                  <a:pt x="29" y="0"/>
                  <a:pt x="29" y="0"/>
                  <a:pt x="29" y="0"/>
                </a:cubicBezTo>
                <a:cubicBezTo>
                  <a:pt x="30" y="0"/>
                  <a:pt x="31" y="0"/>
                  <a:pt x="31" y="1"/>
                </a:cubicBezTo>
                <a:cubicBezTo>
                  <a:pt x="33" y="3"/>
                  <a:pt x="33" y="3"/>
                  <a:pt x="33" y="3"/>
                </a:cubicBezTo>
                <a:cubicBezTo>
                  <a:pt x="34" y="1"/>
                  <a:pt x="34" y="1"/>
                  <a:pt x="34" y="1"/>
                </a:cubicBezTo>
                <a:cubicBezTo>
                  <a:pt x="35" y="0"/>
                  <a:pt x="35" y="0"/>
                  <a:pt x="36" y="0"/>
                </a:cubicBezTo>
                <a:cubicBezTo>
                  <a:pt x="36" y="0"/>
                  <a:pt x="36" y="0"/>
                  <a:pt x="36" y="0"/>
                </a:cubicBezTo>
                <a:cubicBezTo>
                  <a:pt x="36" y="0"/>
                  <a:pt x="36" y="0"/>
                  <a:pt x="36" y="0"/>
                </a:cubicBezTo>
                <a:cubicBezTo>
                  <a:pt x="37" y="0"/>
                  <a:pt x="37" y="0"/>
                  <a:pt x="37" y="1"/>
                </a:cubicBezTo>
                <a:cubicBezTo>
                  <a:pt x="39" y="3"/>
                  <a:pt x="39" y="3"/>
                  <a:pt x="39" y="3"/>
                </a:cubicBezTo>
                <a:cubicBezTo>
                  <a:pt x="41" y="1"/>
                  <a:pt x="41" y="1"/>
                  <a:pt x="41" y="1"/>
                </a:cubicBezTo>
                <a:cubicBezTo>
                  <a:pt x="41" y="0"/>
                  <a:pt x="42" y="0"/>
                  <a:pt x="42" y="0"/>
                </a:cubicBezTo>
                <a:cubicBezTo>
                  <a:pt x="42" y="0"/>
                  <a:pt x="42" y="0"/>
                  <a:pt x="42" y="0"/>
                </a:cubicBezTo>
                <a:cubicBezTo>
                  <a:pt x="42" y="0"/>
                  <a:pt x="42" y="0"/>
                  <a:pt x="42" y="0"/>
                </a:cubicBezTo>
                <a:cubicBezTo>
                  <a:pt x="43" y="0"/>
                  <a:pt x="44" y="0"/>
                  <a:pt x="44" y="1"/>
                </a:cubicBezTo>
                <a:cubicBezTo>
                  <a:pt x="46" y="3"/>
                  <a:pt x="46" y="3"/>
                  <a:pt x="46" y="3"/>
                </a:cubicBezTo>
                <a:cubicBezTo>
                  <a:pt x="47" y="1"/>
                  <a:pt x="47" y="1"/>
                  <a:pt x="47" y="1"/>
                </a:cubicBezTo>
                <a:cubicBezTo>
                  <a:pt x="48" y="0"/>
                  <a:pt x="49" y="0"/>
                  <a:pt x="50" y="1"/>
                </a:cubicBezTo>
                <a:cubicBezTo>
                  <a:pt x="51" y="1"/>
                  <a:pt x="51" y="2"/>
                  <a:pt x="51" y="2"/>
                </a:cubicBezTo>
                <a:cubicBezTo>
                  <a:pt x="51" y="2"/>
                  <a:pt x="51" y="2"/>
                  <a:pt x="51" y="2"/>
                </a:cubicBezTo>
                <a:cubicBezTo>
                  <a:pt x="51" y="39"/>
                  <a:pt x="51" y="39"/>
                  <a:pt x="51" y="39"/>
                </a:cubicBezTo>
                <a:cubicBezTo>
                  <a:pt x="51" y="40"/>
                  <a:pt x="50" y="41"/>
                  <a:pt x="49" y="41"/>
                </a:cubicBezTo>
                <a:cubicBezTo>
                  <a:pt x="49" y="41"/>
                  <a:pt x="49" y="41"/>
                  <a:pt x="49" y="41"/>
                </a:cubicBezTo>
                <a:cubicBezTo>
                  <a:pt x="10" y="41"/>
                  <a:pt x="10" y="41"/>
                  <a:pt x="10" y="41"/>
                </a:cubicBezTo>
                <a:cubicBezTo>
                  <a:pt x="10" y="41"/>
                  <a:pt x="10" y="41"/>
                  <a:pt x="10" y="41"/>
                </a:cubicBezTo>
                <a:cubicBezTo>
                  <a:pt x="9" y="41"/>
                  <a:pt x="8" y="40"/>
                  <a:pt x="8" y="39"/>
                </a:cubicBezTo>
                <a:cubicBezTo>
                  <a:pt x="1" y="15"/>
                  <a:pt x="1" y="15"/>
                  <a:pt x="1" y="15"/>
                </a:cubicBezTo>
                <a:cubicBezTo>
                  <a:pt x="0" y="14"/>
                  <a:pt x="1" y="12"/>
                  <a:pt x="2" y="12"/>
                </a:cubicBezTo>
                <a:cubicBezTo>
                  <a:pt x="8" y="10"/>
                  <a:pt x="8" y="10"/>
                  <a:pt x="8" y="10"/>
                </a:cubicBezTo>
                <a:cubicBezTo>
                  <a:pt x="8" y="2"/>
                  <a:pt x="8" y="2"/>
                  <a:pt x="8" y="2"/>
                </a:cubicBezTo>
                <a:cubicBezTo>
                  <a:pt x="8" y="1"/>
                  <a:pt x="9" y="0"/>
                  <a:pt x="10" y="0"/>
                </a:cubicBezTo>
                <a:cubicBezTo>
                  <a:pt x="11" y="0"/>
                  <a:pt x="11" y="0"/>
                  <a:pt x="11" y="1"/>
                </a:cubicBezTo>
                <a:close/>
                <a:moveTo>
                  <a:pt x="15" y="7"/>
                </a:moveTo>
                <a:cubicBezTo>
                  <a:pt x="15" y="7"/>
                  <a:pt x="15" y="7"/>
                  <a:pt x="15" y="7"/>
                </a:cubicBezTo>
                <a:cubicBezTo>
                  <a:pt x="15" y="7"/>
                  <a:pt x="15" y="7"/>
                  <a:pt x="15" y="7"/>
                </a:cubicBezTo>
                <a:cubicBezTo>
                  <a:pt x="15" y="7"/>
                  <a:pt x="15" y="7"/>
                  <a:pt x="15" y="7"/>
                </a:cubicBezTo>
                <a:cubicBezTo>
                  <a:pt x="14" y="7"/>
                  <a:pt x="13" y="7"/>
                  <a:pt x="12" y="7"/>
                </a:cubicBezTo>
                <a:cubicBezTo>
                  <a:pt x="12" y="12"/>
                  <a:pt x="12" y="12"/>
                  <a:pt x="12" y="12"/>
                </a:cubicBezTo>
                <a:cubicBezTo>
                  <a:pt x="12" y="37"/>
                  <a:pt x="12" y="37"/>
                  <a:pt x="12" y="37"/>
                </a:cubicBezTo>
                <a:cubicBezTo>
                  <a:pt x="47" y="37"/>
                  <a:pt x="47" y="37"/>
                  <a:pt x="47" y="37"/>
                </a:cubicBezTo>
                <a:cubicBezTo>
                  <a:pt x="47" y="7"/>
                  <a:pt x="47" y="7"/>
                  <a:pt x="47" y="7"/>
                </a:cubicBezTo>
                <a:cubicBezTo>
                  <a:pt x="46" y="7"/>
                  <a:pt x="45" y="7"/>
                  <a:pt x="44" y="7"/>
                </a:cubicBezTo>
                <a:cubicBezTo>
                  <a:pt x="42" y="5"/>
                  <a:pt x="42" y="5"/>
                  <a:pt x="42" y="5"/>
                </a:cubicBezTo>
                <a:cubicBezTo>
                  <a:pt x="41" y="7"/>
                  <a:pt x="41" y="7"/>
                  <a:pt x="41" y="7"/>
                </a:cubicBezTo>
                <a:cubicBezTo>
                  <a:pt x="40" y="7"/>
                  <a:pt x="40" y="7"/>
                  <a:pt x="40" y="7"/>
                </a:cubicBezTo>
                <a:cubicBezTo>
                  <a:pt x="40" y="7"/>
                  <a:pt x="40" y="7"/>
                  <a:pt x="40" y="7"/>
                </a:cubicBezTo>
                <a:cubicBezTo>
                  <a:pt x="40" y="7"/>
                  <a:pt x="38" y="7"/>
                  <a:pt x="38" y="7"/>
                </a:cubicBezTo>
                <a:cubicBezTo>
                  <a:pt x="36" y="5"/>
                  <a:pt x="36" y="5"/>
                  <a:pt x="36" y="5"/>
                </a:cubicBezTo>
                <a:cubicBezTo>
                  <a:pt x="34" y="7"/>
                  <a:pt x="34" y="7"/>
                  <a:pt x="34" y="7"/>
                </a:cubicBezTo>
                <a:cubicBezTo>
                  <a:pt x="34" y="7"/>
                  <a:pt x="34" y="7"/>
                  <a:pt x="34" y="7"/>
                </a:cubicBezTo>
                <a:cubicBezTo>
                  <a:pt x="34" y="7"/>
                  <a:pt x="34" y="7"/>
                  <a:pt x="34" y="7"/>
                </a:cubicBezTo>
                <a:cubicBezTo>
                  <a:pt x="33" y="7"/>
                  <a:pt x="32" y="7"/>
                  <a:pt x="31" y="7"/>
                </a:cubicBezTo>
                <a:cubicBezTo>
                  <a:pt x="29" y="5"/>
                  <a:pt x="29" y="5"/>
                  <a:pt x="29" y="5"/>
                </a:cubicBezTo>
                <a:cubicBezTo>
                  <a:pt x="28" y="7"/>
                  <a:pt x="28" y="7"/>
                  <a:pt x="28" y="7"/>
                </a:cubicBezTo>
                <a:cubicBezTo>
                  <a:pt x="28" y="7"/>
                  <a:pt x="28" y="7"/>
                  <a:pt x="28" y="7"/>
                </a:cubicBezTo>
                <a:cubicBezTo>
                  <a:pt x="27" y="7"/>
                  <a:pt x="27" y="7"/>
                  <a:pt x="27" y="7"/>
                </a:cubicBezTo>
                <a:cubicBezTo>
                  <a:pt x="27" y="7"/>
                  <a:pt x="26" y="7"/>
                  <a:pt x="25" y="7"/>
                </a:cubicBezTo>
                <a:cubicBezTo>
                  <a:pt x="23" y="5"/>
                  <a:pt x="23" y="5"/>
                  <a:pt x="23" y="5"/>
                </a:cubicBezTo>
                <a:cubicBezTo>
                  <a:pt x="21" y="7"/>
                  <a:pt x="21" y="7"/>
                  <a:pt x="21" y="7"/>
                </a:cubicBezTo>
                <a:cubicBezTo>
                  <a:pt x="21" y="7"/>
                  <a:pt x="21" y="7"/>
                  <a:pt x="21" y="7"/>
                </a:cubicBezTo>
                <a:cubicBezTo>
                  <a:pt x="21" y="7"/>
                  <a:pt x="21" y="7"/>
                  <a:pt x="21" y="7"/>
                </a:cubicBezTo>
                <a:cubicBezTo>
                  <a:pt x="20" y="7"/>
                  <a:pt x="19" y="7"/>
                  <a:pt x="18" y="7"/>
                </a:cubicBezTo>
                <a:cubicBezTo>
                  <a:pt x="16" y="5"/>
                  <a:pt x="16" y="5"/>
                  <a:pt x="16" y="5"/>
                </a:cubicBezTo>
                <a:cubicBezTo>
                  <a:pt x="15" y="7"/>
                  <a:pt x="15" y="7"/>
                  <a:pt x="15" y="7"/>
                </a:cubicBezTo>
                <a:close/>
                <a:moveTo>
                  <a:pt x="8" y="26"/>
                </a:moveTo>
                <a:cubicBezTo>
                  <a:pt x="8" y="26"/>
                  <a:pt x="8" y="26"/>
                  <a:pt x="8" y="26"/>
                </a:cubicBezTo>
                <a:cubicBezTo>
                  <a:pt x="8" y="14"/>
                  <a:pt x="8" y="14"/>
                  <a:pt x="8" y="14"/>
                </a:cubicBezTo>
                <a:cubicBezTo>
                  <a:pt x="5" y="15"/>
                  <a:pt x="5" y="15"/>
                  <a:pt x="5" y="15"/>
                </a:cubicBezTo>
                <a:cubicBezTo>
                  <a:pt x="8" y="26"/>
                  <a:pt x="8" y="26"/>
                  <a:pt x="8" y="26"/>
                </a:cubicBezTo>
                <a:close/>
                <a:moveTo>
                  <a:pt x="32" y="11"/>
                </a:moveTo>
                <a:cubicBezTo>
                  <a:pt x="32" y="11"/>
                  <a:pt x="32" y="11"/>
                  <a:pt x="32" y="11"/>
                </a:cubicBezTo>
                <a:cubicBezTo>
                  <a:pt x="32" y="11"/>
                  <a:pt x="32" y="11"/>
                  <a:pt x="32" y="11"/>
                </a:cubicBezTo>
                <a:cubicBezTo>
                  <a:pt x="43" y="11"/>
                  <a:pt x="43" y="11"/>
                  <a:pt x="43" y="11"/>
                </a:cubicBezTo>
                <a:cubicBezTo>
                  <a:pt x="43" y="11"/>
                  <a:pt x="44" y="11"/>
                  <a:pt x="44" y="12"/>
                </a:cubicBezTo>
                <a:cubicBezTo>
                  <a:pt x="44" y="12"/>
                  <a:pt x="44" y="12"/>
                  <a:pt x="44" y="12"/>
                </a:cubicBezTo>
                <a:cubicBezTo>
                  <a:pt x="44" y="24"/>
                  <a:pt x="44" y="24"/>
                  <a:pt x="44" y="24"/>
                </a:cubicBezTo>
                <a:cubicBezTo>
                  <a:pt x="44" y="25"/>
                  <a:pt x="43" y="26"/>
                  <a:pt x="43" y="26"/>
                </a:cubicBezTo>
                <a:cubicBezTo>
                  <a:pt x="43" y="26"/>
                  <a:pt x="43" y="26"/>
                  <a:pt x="43" y="26"/>
                </a:cubicBezTo>
                <a:cubicBezTo>
                  <a:pt x="32" y="26"/>
                  <a:pt x="32" y="26"/>
                  <a:pt x="32" y="26"/>
                </a:cubicBezTo>
                <a:cubicBezTo>
                  <a:pt x="31" y="26"/>
                  <a:pt x="31" y="25"/>
                  <a:pt x="31" y="24"/>
                </a:cubicBezTo>
                <a:cubicBezTo>
                  <a:pt x="31" y="24"/>
                  <a:pt x="31" y="24"/>
                  <a:pt x="31" y="24"/>
                </a:cubicBezTo>
                <a:cubicBezTo>
                  <a:pt x="31" y="12"/>
                  <a:pt x="31" y="12"/>
                  <a:pt x="31" y="12"/>
                </a:cubicBezTo>
                <a:cubicBezTo>
                  <a:pt x="31" y="11"/>
                  <a:pt x="31" y="11"/>
                  <a:pt x="32" y="11"/>
                </a:cubicBezTo>
                <a:close/>
                <a:moveTo>
                  <a:pt x="42" y="13"/>
                </a:moveTo>
                <a:cubicBezTo>
                  <a:pt x="42" y="13"/>
                  <a:pt x="42" y="13"/>
                  <a:pt x="42" y="13"/>
                </a:cubicBezTo>
                <a:cubicBezTo>
                  <a:pt x="33" y="13"/>
                  <a:pt x="33" y="13"/>
                  <a:pt x="33" y="13"/>
                </a:cubicBezTo>
                <a:cubicBezTo>
                  <a:pt x="33" y="23"/>
                  <a:pt x="33" y="23"/>
                  <a:pt x="33" y="23"/>
                </a:cubicBezTo>
                <a:cubicBezTo>
                  <a:pt x="42" y="23"/>
                  <a:pt x="42" y="23"/>
                  <a:pt x="42" y="23"/>
                </a:cubicBezTo>
                <a:cubicBezTo>
                  <a:pt x="42" y="13"/>
                  <a:pt x="42" y="13"/>
                  <a:pt x="42" y="13"/>
                </a:cubicBezTo>
                <a:close/>
                <a:moveTo>
                  <a:pt x="16" y="17"/>
                </a:moveTo>
                <a:cubicBezTo>
                  <a:pt x="16" y="17"/>
                  <a:pt x="16" y="17"/>
                  <a:pt x="16" y="17"/>
                </a:cubicBezTo>
                <a:cubicBezTo>
                  <a:pt x="15" y="17"/>
                  <a:pt x="15" y="17"/>
                  <a:pt x="15" y="16"/>
                </a:cubicBezTo>
                <a:cubicBezTo>
                  <a:pt x="15" y="16"/>
                  <a:pt x="15" y="15"/>
                  <a:pt x="16" y="15"/>
                </a:cubicBezTo>
                <a:cubicBezTo>
                  <a:pt x="27" y="15"/>
                  <a:pt x="27" y="15"/>
                  <a:pt x="27" y="15"/>
                </a:cubicBezTo>
                <a:cubicBezTo>
                  <a:pt x="27" y="15"/>
                  <a:pt x="28" y="16"/>
                  <a:pt x="28" y="16"/>
                </a:cubicBezTo>
                <a:cubicBezTo>
                  <a:pt x="28" y="17"/>
                  <a:pt x="27" y="17"/>
                  <a:pt x="27" y="17"/>
                </a:cubicBezTo>
                <a:cubicBezTo>
                  <a:pt x="16" y="17"/>
                  <a:pt x="16" y="17"/>
                  <a:pt x="16" y="17"/>
                </a:cubicBezTo>
                <a:close/>
                <a:moveTo>
                  <a:pt x="16" y="21"/>
                </a:moveTo>
                <a:cubicBezTo>
                  <a:pt x="16" y="21"/>
                  <a:pt x="16" y="21"/>
                  <a:pt x="16" y="21"/>
                </a:cubicBezTo>
                <a:cubicBezTo>
                  <a:pt x="15" y="21"/>
                  <a:pt x="15" y="21"/>
                  <a:pt x="15" y="20"/>
                </a:cubicBezTo>
                <a:cubicBezTo>
                  <a:pt x="15" y="20"/>
                  <a:pt x="15" y="19"/>
                  <a:pt x="16" y="19"/>
                </a:cubicBezTo>
                <a:cubicBezTo>
                  <a:pt x="27" y="19"/>
                  <a:pt x="27" y="19"/>
                  <a:pt x="27" y="19"/>
                </a:cubicBezTo>
                <a:cubicBezTo>
                  <a:pt x="27" y="19"/>
                  <a:pt x="28" y="20"/>
                  <a:pt x="28" y="20"/>
                </a:cubicBezTo>
                <a:cubicBezTo>
                  <a:pt x="28" y="21"/>
                  <a:pt x="27" y="21"/>
                  <a:pt x="27" y="21"/>
                </a:cubicBezTo>
                <a:cubicBezTo>
                  <a:pt x="16" y="21"/>
                  <a:pt x="16" y="21"/>
                  <a:pt x="16" y="21"/>
                </a:cubicBezTo>
                <a:close/>
                <a:moveTo>
                  <a:pt x="16" y="26"/>
                </a:moveTo>
                <a:cubicBezTo>
                  <a:pt x="16" y="26"/>
                  <a:pt x="16" y="26"/>
                  <a:pt x="16" y="26"/>
                </a:cubicBezTo>
                <a:cubicBezTo>
                  <a:pt x="15" y="26"/>
                  <a:pt x="15" y="25"/>
                  <a:pt x="15" y="24"/>
                </a:cubicBezTo>
                <a:cubicBezTo>
                  <a:pt x="15" y="24"/>
                  <a:pt x="15" y="23"/>
                  <a:pt x="16" y="23"/>
                </a:cubicBezTo>
                <a:cubicBezTo>
                  <a:pt x="27" y="23"/>
                  <a:pt x="27" y="23"/>
                  <a:pt x="27" y="23"/>
                </a:cubicBezTo>
                <a:cubicBezTo>
                  <a:pt x="27" y="23"/>
                  <a:pt x="28" y="24"/>
                  <a:pt x="28" y="24"/>
                </a:cubicBezTo>
                <a:cubicBezTo>
                  <a:pt x="28" y="25"/>
                  <a:pt x="27" y="26"/>
                  <a:pt x="27" y="26"/>
                </a:cubicBezTo>
                <a:cubicBezTo>
                  <a:pt x="16" y="26"/>
                  <a:pt x="16" y="26"/>
                  <a:pt x="16" y="26"/>
                </a:cubicBezTo>
                <a:close/>
                <a:moveTo>
                  <a:pt x="32" y="30"/>
                </a:moveTo>
                <a:cubicBezTo>
                  <a:pt x="32" y="30"/>
                  <a:pt x="32" y="30"/>
                  <a:pt x="32" y="30"/>
                </a:cubicBezTo>
                <a:cubicBezTo>
                  <a:pt x="31" y="30"/>
                  <a:pt x="31" y="29"/>
                  <a:pt x="31" y="29"/>
                </a:cubicBezTo>
                <a:cubicBezTo>
                  <a:pt x="31" y="28"/>
                  <a:pt x="31" y="27"/>
                  <a:pt x="32" y="27"/>
                </a:cubicBezTo>
                <a:cubicBezTo>
                  <a:pt x="43" y="27"/>
                  <a:pt x="43" y="27"/>
                  <a:pt x="43" y="27"/>
                </a:cubicBezTo>
                <a:cubicBezTo>
                  <a:pt x="43" y="27"/>
                  <a:pt x="44" y="28"/>
                  <a:pt x="44" y="29"/>
                </a:cubicBezTo>
                <a:cubicBezTo>
                  <a:pt x="44" y="29"/>
                  <a:pt x="43" y="30"/>
                  <a:pt x="43" y="30"/>
                </a:cubicBezTo>
                <a:cubicBezTo>
                  <a:pt x="32" y="30"/>
                  <a:pt x="32" y="30"/>
                  <a:pt x="32" y="30"/>
                </a:cubicBezTo>
                <a:close/>
                <a:moveTo>
                  <a:pt x="16" y="30"/>
                </a:moveTo>
                <a:cubicBezTo>
                  <a:pt x="16" y="30"/>
                  <a:pt x="16" y="30"/>
                  <a:pt x="16" y="30"/>
                </a:cubicBezTo>
                <a:cubicBezTo>
                  <a:pt x="15" y="30"/>
                  <a:pt x="15" y="29"/>
                  <a:pt x="15" y="29"/>
                </a:cubicBezTo>
                <a:cubicBezTo>
                  <a:pt x="15" y="28"/>
                  <a:pt x="15" y="27"/>
                  <a:pt x="16" y="27"/>
                </a:cubicBezTo>
                <a:cubicBezTo>
                  <a:pt x="27" y="27"/>
                  <a:pt x="27" y="27"/>
                  <a:pt x="27" y="27"/>
                </a:cubicBezTo>
                <a:cubicBezTo>
                  <a:pt x="27" y="27"/>
                  <a:pt x="28" y="28"/>
                  <a:pt x="28" y="29"/>
                </a:cubicBezTo>
                <a:cubicBezTo>
                  <a:pt x="28" y="29"/>
                  <a:pt x="27" y="30"/>
                  <a:pt x="27" y="30"/>
                </a:cubicBezTo>
                <a:cubicBezTo>
                  <a:pt x="16" y="30"/>
                  <a:pt x="16" y="30"/>
                  <a:pt x="16" y="30"/>
                </a:cubicBezTo>
                <a:close/>
                <a:moveTo>
                  <a:pt x="32" y="34"/>
                </a:moveTo>
                <a:cubicBezTo>
                  <a:pt x="32" y="34"/>
                  <a:pt x="32" y="34"/>
                  <a:pt x="32" y="34"/>
                </a:cubicBezTo>
                <a:cubicBezTo>
                  <a:pt x="31" y="34"/>
                  <a:pt x="31" y="33"/>
                  <a:pt x="31" y="33"/>
                </a:cubicBezTo>
                <a:cubicBezTo>
                  <a:pt x="31" y="32"/>
                  <a:pt x="31" y="32"/>
                  <a:pt x="32" y="32"/>
                </a:cubicBezTo>
                <a:cubicBezTo>
                  <a:pt x="43" y="32"/>
                  <a:pt x="43" y="32"/>
                  <a:pt x="43" y="32"/>
                </a:cubicBezTo>
                <a:cubicBezTo>
                  <a:pt x="43" y="32"/>
                  <a:pt x="44" y="32"/>
                  <a:pt x="44" y="33"/>
                </a:cubicBezTo>
                <a:cubicBezTo>
                  <a:pt x="44" y="33"/>
                  <a:pt x="43" y="34"/>
                  <a:pt x="43" y="34"/>
                </a:cubicBezTo>
                <a:cubicBezTo>
                  <a:pt x="32" y="34"/>
                  <a:pt x="32" y="34"/>
                  <a:pt x="32" y="34"/>
                </a:cubicBezTo>
                <a:close/>
                <a:moveTo>
                  <a:pt x="16" y="34"/>
                </a:moveTo>
                <a:cubicBezTo>
                  <a:pt x="16" y="34"/>
                  <a:pt x="16" y="34"/>
                  <a:pt x="16" y="34"/>
                </a:cubicBezTo>
                <a:cubicBezTo>
                  <a:pt x="15" y="34"/>
                  <a:pt x="15" y="33"/>
                  <a:pt x="15" y="33"/>
                </a:cubicBezTo>
                <a:cubicBezTo>
                  <a:pt x="15" y="32"/>
                  <a:pt x="15" y="32"/>
                  <a:pt x="16" y="32"/>
                </a:cubicBezTo>
                <a:cubicBezTo>
                  <a:pt x="27" y="32"/>
                  <a:pt x="27" y="32"/>
                  <a:pt x="27" y="32"/>
                </a:cubicBezTo>
                <a:cubicBezTo>
                  <a:pt x="27" y="32"/>
                  <a:pt x="28" y="32"/>
                  <a:pt x="28" y="33"/>
                </a:cubicBezTo>
                <a:cubicBezTo>
                  <a:pt x="28" y="33"/>
                  <a:pt x="27" y="34"/>
                  <a:pt x="27" y="34"/>
                </a:cubicBezTo>
                <a:cubicBezTo>
                  <a:pt x="16" y="34"/>
                  <a:pt x="16" y="34"/>
                  <a:pt x="16"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3" name="Freeform 181"/>
          <p:cNvSpPr>
            <a:spLocks noEditPoints="1"/>
          </p:cNvSpPr>
          <p:nvPr/>
        </p:nvSpPr>
        <p:spPr bwMode="auto">
          <a:xfrm>
            <a:off x="1546225" y="2765425"/>
            <a:ext cx="155575" cy="155575"/>
          </a:xfrm>
          <a:custGeom>
            <a:avLst/>
            <a:gdLst>
              <a:gd name="T0" fmla="*/ 41 w 49"/>
              <a:gd name="T1" fmla="*/ 0 h 49"/>
              <a:gd name="T2" fmla="*/ 43 w 49"/>
              <a:gd name="T3" fmla="*/ 1 h 49"/>
              <a:gd name="T4" fmla="*/ 43 w 49"/>
              <a:gd name="T5" fmla="*/ 1 h 49"/>
              <a:gd name="T6" fmla="*/ 48 w 49"/>
              <a:gd name="T7" fmla="*/ 6 h 49"/>
              <a:gd name="T8" fmla="*/ 48 w 49"/>
              <a:gd name="T9" fmla="*/ 6 h 49"/>
              <a:gd name="T10" fmla="*/ 49 w 49"/>
              <a:gd name="T11" fmla="*/ 8 h 49"/>
              <a:gd name="T12" fmla="*/ 42 w 49"/>
              <a:gd name="T13" fmla="*/ 15 h 49"/>
              <a:gd name="T14" fmla="*/ 36 w 49"/>
              <a:gd name="T15" fmla="*/ 16 h 49"/>
              <a:gd name="T16" fmla="*/ 35 w 49"/>
              <a:gd name="T17" fmla="*/ 36 h 49"/>
              <a:gd name="T18" fmla="*/ 24 w 49"/>
              <a:gd name="T19" fmla="*/ 40 h 49"/>
              <a:gd name="T20" fmla="*/ 9 w 49"/>
              <a:gd name="T21" fmla="*/ 25 h 49"/>
              <a:gd name="T22" fmla="*/ 24 w 49"/>
              <a:gd name="T23" fmla="*/ 10 h 49"/>
              <a:gd name="T24" fmla="*/ 35 w 49"/>
              <a:gd name="T25" fmla="*/ 11 h 49"/>
              <a:gd name="T26" fmla="*/ 35 w 49"/>
              <a:gd name="T27" fmla="*/ 7 h 49"/>
              <a:gd name="T28" fmla="*/ 44 w 49"/>
              <a:gd name="T29" fmla="*/ 19 h 49"/>
              <a:gd name="T30" fmla="*/ 47 w 49"/>
              <a:gd name="T31" fmla="*/ 18 h 49"/>
              <a:gd name="T32" fmla="*/ 48 w 49"/>
              <a:gd name="T33" fmla="*/ 25 h 49"/>
              <a:gd name="T34" fmla="*/ 24 w 49"/>
              <a:gd name="T35" fmla="*/ 49 h 49"/>
              <a:gd name="T36" fmla="*/ 0 w 49"/>
              <a:gd name="T37" fmla="*/ 25 h 49"/>
              <a:gd name="T38" fmla="*/ 24 w 49"/>
              <a:gd name="T39" fmla="*/ 1 h 49"/>
              <a:gd name="T40" fmla="*/ 31 w 49"/>
              <a:gd name="T41" fmla="*/ 2 h 49"/>
              <a:gd name="T42" fmla="*/ 30 w 49"/>
              <a:gd name="T43" fmla="*/ 5 h 49"/>
              <a:gd name="T44" fmla="*/ 24 w 49"/>
              <a:gd name="T45" fmla="*/ 5 h 49"/>
              <a:gd name="T46" fmla="*/ 4 w 49"/>
              <a:gd name="T47" fmla="*/ 25 h 49"/>
              <a:gd name="T48" fmla="*/ 24 w 49"/>
              <a:gd name="T49" fmla="*/ 45 h 49"/>
              <a:gd name="T50" fmla="*/ 45 w 49"/>
              <a:gd name="T51" fmla="*/ 25 h 49"/>
              <a:gd name="T52" fmla="*/ 44 w 49"/>
              <a:gd name="T53" fmla="*/ 19 h 49"/>
              <a:gd name="T54" fmla="*/ 24 w 49"/>
              <a:gd name="T55" fmla="*/ 18 h 49"/>
              <a:gd name="T56" fmla="*/ 32 w 49"/>
              <a:gd name="T57" fmla="*/ 15 h 49"/>
              <a:gd name="T58" fmla="*/ 15 w 49"/>
              <a:gd name="T59" fmla="*/ 16 h 49"/>
              <a:gd name="T60" fmla="*/ 15 w 49"/>
              <a:gd name="T61" fmla="*/ 16 h 49"/>
              <a:gd name="T62" fmla="*/ 15 w 49"/>
              <a:gd name="T63" fmla="*/ 34 h 49"/>
              <a:gd name="T64" fmla="*/ 33 w 49"/>
              <a:gd name="T65" fmla="*/ 34 h 49"/>
              <a:gd name="T66" fmla="*/ 37 w 49"/>
              <a:gd name="T67" fmla="*/ 25 h 49"/>
              <a:gd name="T68" fmla="*/ 30 w 49"/>
              <a:gd name="T69" fmla="*/ 22 h 49"/>
              <a:gd name="T70" fmla="*/ 29 w 49"/>
              <a:gd name="T71" fmla="*/ 30 h 49"/>
              <a:gd name="T72" fmla="*/ 24 w 49"/>
              <a:gd name="T73" fmla="*/ 32 h 49"/>
              <a:gd name="T74" fmla="*/ 19 w 49"/>
              <a:gd name="T75" fmla="*/ 30 h 49"/>
              <a:gd name="T76" fmla="*/ 19 w 49"/>
              <a:gd name="T77" fmla="*/ 20 h 49"/>
              <a:gd name="T78" fmla="*/ 24 w 49"/>
              <a:gd name="T79" fmla="*/ 18 h 49"/>
              <a:gd name="T80" fmla="*/ 26 w 49"/>
              <a:gd name="T81" fmla="*/ 21 h 49"/>
              <a:gd name="T82" fmla="*/ 21 w 49"/>
              <a:gd name="T83" fmla="*/ 22 h 49"/>
              <a:gd name="T84" fmla="*/ 20 w 49"/>
              <a:gd name="T85" fmla="*/ 25 h 49"/>
              <a:gd name="T86" fmla="*/ 24 w 49"/>
              <a:gd name="T87" fmla="*/ 30 h 49"/>
              <a:gd name="T88" fmla="*/ 27 w 49"/>
              <a:gd name="T89" fmla="*/ 28 h 49"/>
              <a:gd name="T90" fmla="*/ 29 w 49"/>
              <a:gd name="T91" fmla="*/ 23 h 49"/>
              <a:gd name="T92" fmla="*/ 23 w 49"/>
              <a:gd name="T93" fmla="*/ 26 h 49"/>
              <a:gd name="T94" fmla="*/ 26 w 49"/>
              <a:gd name="T95" fmla="*/ 21 h 49"/>
              <a:gd name="T96" fmla="*/ 41 w 49"/>
              <a:gd name="T97" fmla="*/ 3 h 49"/>
              <a:gd name="T98" fmla="*/ 37 w 49"/>
              <a:gd name="T99" fmla="*/ 10 h 49"/>
              <a:gd name="T100" fmla="*/ 41 w 49"/>
              <a:gd name="T101" fmla="*/ 3 h 49"/>
              <a:gd name="T102" fmla="*/ 43 w 49"/>
              <a:gd name="T103" fmla="*/ 7 h 49"/>
              <a:gd name="T104" fmla="*/ 41 w 49"/>
              <a:gd name="T105" fmla="*/ 13 h 49"/>
              <a:gd name="T106" fmla="*/ 43 w 49"/>
              <a:gd name="T107" fmla="*/ 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35" y="7"/>
                </a:moveTo>
                <a:cubicBezTo>
                  <a:pt x="41" y="0"/>
                  <a:pt x="41" y="0"/>
                  <a:pt x="41" y="0"/>
                </a:cubicBezTo>
                <a:cubicBezTo>
                  <a:pt x="41" y="0"/>
                  <a:pt x="42" y="0"/>
                  <a:pt x="43" y="0"/>
                </a:cubicBezTo>
                <a:cubicBezTo>
                  <a:pt x="43" y="0"/>
                  <a:pt x="43" y="1"/>
                  <a:pt x="43" y="1"/>
                </a:cubicBezTo>
                <a:cubicBezTo>
                  <a:pt x="43" y="1"/>
                  <a:pt x="43" y="1"/>
                  <a:pt x="43" y="1"/>
                </a:cubicBezTo>
                <a:cubicBezTo>
                  <a:pt x="43" y="1"/>
                  <a:pt x="43" y="1"/>
                  <a:pt x="43" y="1"/>
                </a:cubicBezTo>
                <a:cubicBezTo>
                  <a:pt x="44" y="5"/>
                  <a:pt x="44" y="5"/>
                  <a:pt x="44" y="5"/>
                </a:cubicBezTo>
                <a:cubicBezTo>
                  <a:pt x="48" y="6"/>
                  <a:pt x="48" y="6"/>
                  <a:pt x="48" y="6"/>
                </a:cubicBezTo>
                <a:cubicBezTo>
                  <a:pt x="48" y="6"/>
                  <a:pt x="48" y="6"/>
                  <a:pt x="48" y="6"/>
                </a:cubicBezTo>
                <a:cubicBezTo>
                  <a:pt x="48" y="6"/>
                  <a:pt x="48" y="6"/>
                  <a:pt x="48" y="6"/>
                </a:cubicBezTo>
                <a:cubicBezTo>
                  <a:pt x="49" y="6"/>
                  <a:pt x="49" y="6"/>
                  <a:pt x="49" y="7"/>
                </a:cubicBezTo>
                <a:cubicBezTo>
                  <a:pt x="49" y="7"/>
                  <a:pt x="49" y="8"/>
                  <a:pt x="49" y="8"/>
                </a:cubicBezTo>
                <a:cubicBezTo>
                  <a:pt x="43" y="15"/>
                  <a:pt x="43" y="15"/>
                  <a:pt x="43" y="15"/>
                </a:cubicBezTo>
                <a:cubicBezTo>
                  <a:pt x="42" y="15"/>
                  <a:pt x="42" y="15"/>
                  <a:pt x="42" y="15"/>
                </a:cubicBezTo>
                <a:cubicBezTo>
                  <a:pt x="38" y="14"/>
                  <a:pt x="38" y="14"/>
                  <a:pt x="38" y="14"/>
                </a:cubicBezTo>
                <a:cubicBezTo>
                  <a:pt x="36" y="16"/>
                  <a:pt x="36" y="16"/>
                  <a:pt x="36" y="16"/>
                </a:cubicBezTo>
                <a:cubicBezTo>
                  <a:pt x="38" y="18"/>
                  <a:pt x="39" y="22"/>
                  <a:pt x="39" y="25"/>
                </a:cubicBezTo>
                <a:cubicBezTo>
                  <a:pt x="39" y="29"/>
                  <a:pt x="38" y="33"/>
                  <a:pt x="35" y="36"/>
                </a:cubicBezTo>
                <a:cubicBezTo>
                  <a:pt x="35" y="36"/>
                  <a:pt x="35" y="36"/>
                  <a:pt x="35" y="36"/>
                </a:cubicBezTo>
                <a:cubicBezTo>
                  <a:pt x="32" y="38"/>
                  <a:pt x="28" y="40"/>
                  <a:pt x="24" y="40"/>
                </a:cubicBezTo>
                <a:cubicBezTo>
                  <a:pt x="20" y="40"/>
                  <a:pt x="16" y="38"/>
                  <a:pt x="14" y="36"/>
                </a:cubicBezTo>
                <a:cubicBezTo>
                  <a:pt x="11" y="33"/>
                  <a:pt x="9" y="29"/>
                  <a:pt x="9" y="25"/>
                </a:cubicBezTo>
                <a:cubicBezTo>
                  <a:pt x="9" y="21"/>
                  <a:pt x="11" y="17"/>
                  <a:pt x="14" y="14"/>
                </a:cubicBezTo>
                <a:cubicBezTo>
                  <a:pt x="16" y="12"/>
                  <a:pt x="20" y="10"/>
                  <a:pt x="24" y="10"/>
                </a:cubicBezTo>
                <a:cubicBezTo>
                  <a:pt x="28" y="10"/>
                  <a:pt x="31" y="11"/>
                  <a:pt x="33" y="13"/>
                </a:cubicBezTo>
                <a:cubicBezTo>
                  <a:pt x="35" y="11"/>
                  <a:pt x="35" y="11"/>
                  <a:pt x="35" y="11"/>
                </a:cubicBezTo>
                <a:cubicBezTo>
                  <a:pt x="34" y="8"/>
                  <a:pt x="34" y="8"/>
                  <a:pt x="34" y="8"/>
                </a:cubicBezTo>
                <a:cubicBezTo>
                  <a:pt x="34" y="7"/>
                  <a:pt x="34" y="7"/>
                  <a:pt x="35" y="7"/>
                </a:cubicBezTo>
                <a:close/>
                <a:moveTo>
                  <a:pt x="44" y="19"/>
                </a:moveTo>
                <a:cubicBezTo>
                  <a:pt x="44" y="19"/>
                  <a:pt x="44" y="19"/>
                  <a:pt x="44" y="19"/>
                </a:cubicBezTo>
                <a:cubicBezTo>
                  <a:pt x="43" y="18"/>
                  <a:pt x="44" y="17"/>
                  <a:pt x="45" y="17"/>
                </a:cubicBezTo>
                <a:cubicBezTo>
                  <a:pt x="46" y="16"/>
                  <a:pt x="47" y="17"/>
                  <a:pt x="47" y="18"/>
                </a:cubicBezTo>
                <a:cubicBezTo>
                  <a:pt x="48" y="19"/>
                  <a:pt x="48" y="20"/>
                  <a:pt x="48" y="21"/>
                </a:cubicBezTo>
                <a:cubicBezTo>
                  <a:pt x="48" y="23"/>
                  <a:pt x="48" y="24"/>
                  <a:pt x="48" y="25"/>
                </a:cubicBezTo>
                <a:cubicBezTo>
                  <a:pt x="48" y="32"/>
                  <a:pt x="46" y="38"/>
                  <a:pt x="41" y="42"/>
                </a:cubicBezTo>
                <a:cubicBezTo>
                  <a:pt x="37" y="47"/>
                  <a:pt x="31" y="49"/>
                  <a:pt x="24" y="49"/>
                </a:cubicBezTo>
                <a:cubicBezTo>
                  <a:pt x="17" y="49"/>
                  <a:pt x="11" y="47"/>
                  <a:pt x="7" y="42"/>
                </a:cubicBezTo>
                <a:cubicBezTo>
                  <a:pt x="3" y="38"/>
                  <a:pt x="0" y="32"/>
                  <a:pt x="0" y="25"/>
                </a:cubicBezTo>
                <a:cubicBezTo>
                  <a:pt x="0" y="18"/>
                  <a:pt x="3" y="12"/>
                  <a:pt x="7" y="8"/>
                </a:cubicBezTo>
                <a:cubicBezTo>
                  <a:pt x="11" y="3"/>
                  <a:pt x="17" y="1"/>
                  <a:pt x="24" y="1"/>
                </a:cubicBezTo>
                <a:cubicBezTo>
                  <a:pt x="25" y="1"/>
                  <a:pt x="27" y="1"/>
                  <a:pt x="28" y="1"/>
                </a:cubicBezTo>
                <a:cubicBezTo>
                  <a:pt x="29" y="1"/>
                  <a:pt x="30" y="1"/>
                  <a:pt x="31" y="2"/>
                </a:cubicBezTo>
                <a:cubicBezTo>
                  <a:pt x="32" y="2"/>
                  <a:pt x="33" y="3"/>
                  <a:pt x="33" y="4"/>
                </a:cubicBezTo>
                <a:cubicBezTo>
                  <a:pt x="32" y="5"/>
                  <a:pt x="31" y="6"/>
                  <a:pt x="30" y="5"/>
                </a:cubicBezTo>
                <a:cubicBezTo>
                  <a:pt x="29" y="5"/>
                  <a:pt x="28" y="5"/>
                  <a:pt x="27" y="5"/>
                </a:cubicBezTo>
                <a:cubicBezTo>
                  <a:pt x="26" y="5"/>
                  <a:pt x="25" y="5"/>
                  <a:pt x="24" y="5"/>
                </a:cubicBezTo>
                <a:cubicBezTo>
                  <a:pt x="19" y="5"/>
                  <a:pt x="13" y="7"/>
                  <a:pt x="10" y="11"/>
                </a:cubicBezTo>
                <a:cubicBezTo>
                  <a:pt x="6" y="14"/>
                  <a:pt x="4" y="19"/>
                  <a:pt x="4" y="25"/>
                </a:cubicBezTo>
                <a:cubicBezTo>
                  <a:pt x="4" y="31"/>
                  <a:pt x="6" y="36"/>
                  <a:pt x="10" y="39"/>
                </a:cubicBezTo>
                <a:cubicBezTo>
                  <a:pt x="13" y="43"/>
                  <a:pt x="19" y="45"/>
                  <a:pt x="24" y="45"/>
                </a:cubicBezTo>
                <a:cubicBezTo>
                  <a:pt x="30" y="45"/>
                  <a:pt x="35" y="43"/>
                  <a:pt x="39" y="39"/>
                </a:cubicBezTo>
                <a:cubicBezTo>
                  <a:pt x="42" y="36"/>
                  <a:pt x="45" y="31"/>
                  <a:pt x="45" y="25"/>
                </a:cubicBezTo>
                <a:cubicBezTo>
                  <a:pt x="45" y="24"/>
                  <a:pt x="45" y="23"/>
                  <a:pt x="44" y="22"/>
                </a:cubicBezTo>
                <a:cubicBezTo>
                  <a:pt x="44" y="21"/>
                  <a:pt x="44" y="20"/>
                  <a:pt x="44" y="19"/>
                </a:cubicBezTo>
                <a:close/>
                <a:moveTo>
                  <a:pt x="24" y="18"/>
                </a:moveTo>
                <a:cubicBezTo>
                  <a:pt x="24" y="18"/>
                  <a:pt x="24" y="18"/>
                  <a:pt x="24" y="18"/>
                </a:cubicBezTo>
                <a:cubicBezTo>
                  <a:pt x="25" y="18"/>
                  <a:pt x="27" y="18"/>
                  <a:pt x="28" y="19"/>
                </a:cubicBezTo>
                <a:cubicBezTo>
                  <a:pt x="32" y="15"/>
                  <a:pt x="32" y="15"/>
                  <a:pt x="32" y="15"/>
                </a:cubicBezTo>
                <a:cubicBezTo>
                  <a:pt x="30" y="13"/>
                  <a:pt x="27" y="12"/>
                  <a:pt x="24" y="12"/>
                </a:cubicBezTo>
                <a:cubicBezTo>
                  <a:pt x="21" y="12"/>
                  <a:pt x="17" y="14"/>
                  <a:pt x="15" y="16"/>
                </a:cubicBezTo>
                <a:cubicBezTo>
                  <a:pt x="15" y="16"/>
                  <a:pt x="15" y="16"/>
                  <a:pt x="15" y="16"/>
                </a:cubicBezTo>
                <a:cubicBezTo>
                  <a:pt x="15" y="16"/>
                  <a:pt x="15" y="16"/>
                  <a:pt x="15" y="16"/>
                </a:cubicBezTo>
                <a:cubicBezTo>
                  <a:pt x="13" y="18"/>
                  <a:pt x="11" y="21"/>
                  <a:pt x="11" y="25"/>
                </a:cubicBezTo>
                <a:cubicBezTo>
                  <a:pt x="11" y="29"/>
                  <a:pt x="13" y="32"/>
                  <a:pt x="15" y="34"/>
                </a:cubicBezTo>
                <a:cubicBezTo>
                  <a:pt x="17" y="36"/>
                  <a:pt x="21" y="38"/>
                  <a:pt x="24" y="38"/>
                </a:cubicBezTo>
                <a:cubicBezTo>
                  <a:pt x="28" y="38"/>
                  <a:pt x="31" y="36"/>
                  <a:pt x="33" y="34"/>
                </a:cubicBezTo>
                <a:cubicBezTo>
                  <a:pt x="33" y="34"/>
                  <a:pt x="33" y="34"/>
                  <a:pt x="33" y="34"/>
                </a:cubicBezTo>
                <a:cubicBezTo>
                  <a:pt x="36" y="32"/>
                  <a:pt x="37" y="29"/>
                  <a:pt x="37" y="25"/>
                </a:cubicBezTo>
                <a:cubicBezTo>
                  <a:pt x="37" y="22"/>
                  <a:pt x="36" y="20"/>
                  <a:pt x="35" y="17"/>
                </a:cubicBezTo>
                <a:cubicBezTo>
                  <a:pt x="30" y="22"/>
                  <a:pt x="30" y="22"/>
                  <a:pt x="30" y="22"/>
                </a:cubicBezTo>
                <a:cubicBezTo>
                  <a:pt x="31" y="23"/>
                  <a:pt x="31" y="24"/>
                  <a:pt x="31" y="25"/>
                </a:cubicBezTo>
                <a:cubicBezTo>
                  <a:pt x="31" y="27"/>
                  <a:pt x="30" y="29"/>
                  <a:pt x="29" y="30"/>
                </a:cubicBezTo>
                <a:cubicBezTo>
                  <a:pt x="29" y="30"/>
                  <a:pt x="29" y="30"/>
                  <a:pt x="29" y="30"/>
                </a:cubicBezTo>
                <a:cubicBezTo>
                  <a:pt x="28" y="31"/>
                  <a:pt x="26" y="32"/>
                  <a:pt x="24" y="32"/>
                </a:cubicBezTo>
                <a:cubicBezTo>
                  <a:pt x="22" y="32"/>
                  <a:pt x="21" y="31"/>
                  <a:pt x="19" y="30"/>
                </a:cubicBezTo>
                <a:cubicBezTo>
                  <a:pt x="19" y="30"/>
                  <a:pt x="19" y="30"/>
                  <a:pt x="19" y="30"/>
                </a:cubicBezTo>
                <a:cubicBezTo>
                  <a:pt x="18" y="29"/>
                  <a:pt x="17" y="27"/>
                  <a:pt x="17" y="25"/>
                </a:cubicBezTo>
                <a:cubicBezTo>
                  <a:pt x="17" y="23"/>
                  <a:pt x="18" y="21"/>
                  <a:pt x="19" y="20"/>
                </a:cubicBezTo>
                <a:cubicBezTo>
                  <a:pt x="19" y="20"/>
                  <a:pt x="19" y="20"/>
                  <a:pt x="19" y="20"/>
                </a:cubicBezTo>
                <a:cubicBezTo>
                  <a:pt x="21" y="19"/>
                  <a:pt x="22" y="18"/>
                  <a:pt x="24" y="18"/>
                </a:cubicBezTo>
                <a:close/>
                <a:moveTo>
                  <a:pt x="26" y="21"/>
                </a:moveTo>
                <a:cubicBezTo>
                  <a:pt x="26" y="21"/>
                  <a:pt x="26" y="21"/>
                  <a:pt x="26" y="21"/>
                </a:cubicBezTo>
                <a:cubicBezTo>
                  <a:pt x="25" y="20"/>
                  <a:pt x="25" y="20"/>
                  <a:pt x="24" y="20"/>
                </a:cubicBezTo>
                <a:cubicBezTo>
                  <a:pt x="23" y="20"/>
                  <a:pt x="22" y="21"/>
                  <a:pt x="21" y="22"/>
                </a:cubicBezTo>
                <a:cubicBezTo>
                  <a:pt x="21" y="22"/>
                  <a:pt x="21" y="22"/>
                  <a:pt x="21" y="22"/>
                </a:cubicBezTo>
                <a:cubicBezTo>
                  <a:pt x="20" y="23"/>
                  <a:pt x="20" y="24"/>
                  <a:pt x="20" y="25"/>
                </a:cubicBezTo>
                <a:cubicBezTo>
                  <a:pt x="20" y="26"/>
                  <a:pt x="20" y="27"/>
                  <a:pt x="21" y="28"/>
                </a:cubicBezTo>
                <a:cubicBezTo>
                  <a:pt x="22" y="29"/>
                  <a:pt x="23" y="30"/>
                  <a:pt x="24" y="30"/>
                </a:cubicBezTo>
                <a:cubicBezTo>
                  <a:pt x="25" y="30"/>
                  <a:pt x="27" y="29"/>
                  <a:pt x="27" y="28"/>
                </a:cubicBezTo>
                <a:cubicBezTo>
                  <a:pt x="27" y="28"/>
                  <a:pt x="27" y="28"/>
                  <a:pt x="27" y="28"/>
                </a:cubicBezTo>
                <a:cubicBezTo>
                  <a:pt x="28" y="27"/>
                  <a:pt x="29" y="26"/>
                  <a:pt x="29" y="25"/>
                </a:cubicBezTo>
                <a:cubicBezTo>
                  <a:pt x="29" y="24"/>
                  <a:pt x="29" y="24"/>
                  <a:pt x="29" y="23"/>
                </a:cubicBezTo>
                <a:cubicBezTo>
                  <a:pt x="26" y="26"/>
                  <a:pt x="26" y="26"/>
                  <a:pt x="26" y="26"/>
                </a:cubicBezTo>
                <a:cubicBezTo>
                  <a:pt x="25" y="27"/>
                  <a:pt x="24" y="27"/>
                  <a:pt x="23" y="26"/>
                </a:cubicBezTo>
                <a:cubicBezTo>
                  <a:pt x="22" y="26"/>
                  <a:pt x="22" y="24"/>
                  <a:pt x="23" y="24"/>
                </a:cubicBezTo>
                <a:cubicBezTo>
                  <a:pt x="26" y="21"/>
                  <a:pt x="26" y="21"/>
                  <a:pt x="26" y="21"/>
                </a:cubicBezTo>
                <a:close/>
                <a:moveTo>
                  <a:pt x="41" y="3"/>
                </a:moveTo>
                <a:cubicBezTo>
                  <a:pt x="41" y="3"/>
                  <a:pt x="41" y="3"/>
                  <a:pt x="41" y="3"/>
                </a:cubicBezTo>
                <a:cubicBezTo>
                  <a:pt x="37" y="8"/>
                  <a:pt x="37" y="8"/>
                  <a:pt x="37" y="8"/>
                </a:cubicBezTo>
                <a:cubicBezTo>
                  <a:pt x="37" y="10"/>
                  <a:pt x="37" y="10"/>
                  <a:pt x="37" y="10"/>
                </a:cubicBezTo>
                <a:cubicBezTo>
                  <a:pt x="42" y="6"/>
                  <a:pt x="42" y="6"/>
                  <a:pt x="42" y="6"/>
                </a:cubicBezTo>
                <a:cubicBezTo>
                  <a:pt x="41" y="3"/>
                  <a:pt x="41" y="3"/>
                  <a:pt x="41" y="3"/>
                </a:cubicBezTo>
                <a:close/>
                <a:moveTo>
                  <a:pt x="43" y="7"/>
                </a:moveTo>
                <a:cubicBezTo>
                  <a:pt x="43" y="7"/>
                  <a:pt x="43" y="7"/>
                  <a:pt x="43" y="7"/>
                </a:cubicBezTo>
                <a:cubicBezTo>
                  <a:pt x="39" y="12"/>
                  <a:pt x="39" y="12"/>
                  <a:pt x="39" y="12"/>
                </a:cubicBezTo>
                <a:cubicBezTo>
                  <a:pt x="41" y="13"/>
                  <a:pt x="41" y="13"/>
                  <a:pt x="41" y="13"/>
                </a:cubicBezTo>
                <a:cubicBezTo>
                  <a:pt x="46" y="8"/>
                  <a:pt x="46" y="8"/>
                  <a:pt x="46" y="8"/>
                </a:cubicBezTo>
                <a:cubicBezTo>
                  <a:pt x="43" y="7"/>
                  <a:pt x="43" y="7"/>
                  <a:pt x="43"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4" name="Freeform 182"/>
          <p:cNvSpPr>
            <a:spLocks noEditPoints="1"/>
          </p:cNvSpPr>
          <p:nvPr/>
        </p:nvSpPr>
        <p:spPr bwMode="auto">
          <a:xfrm>
            <a:off x="2108200" y="2765425"/>
            <a:ext cx="150813" cy="155575"/>
          </a:xfrm>
          <a:custGeom>
            <a:avLst/>
            <a:gdLst>
              <a:gd name="T0" fmla="*/ 31 w 47"/>
              <a:gd name="T1" fmla="*/ 45 h 49"/>
              <a:gd name="T2" fmla="*/ 23 w 47"/>
              <a:gd name="T3" fmla="*/ 49 h 49"/>
              <a:gd name="T4" fmla="*/ 16 w 47"/>
              <a:gd name="T5" fmla="*/ 45 h 49"/>
              <a:gd name="T6" fmla="*/ 12 w 47"/>
              <a:gd name="T7" fmla="*/ 36 h 49"/>
              <a:gd name="T8" fmla="*/ 23 w 47"/>
              <a:gd name="T9" fmla="*/ 8 h 49"/>
              <a:gd name="T10" fmla="*/ 35 w 47"/>
              <a:gd name="T11" fmla="*/ 36 h 49"/>
              <a:gd name="T12" fmla="*/ 23 w 47"/>
              <a:gd name="T13" fmla="*/ 22 h 49"/>
              <a:gd name="T14" fmla="*/ 29 w 47"/>
              <a:gd name="T15" fmla="*/ 22 h 49"/>
              <a:gd name="T16" fmla="*/ 29 w 47"/>
              <a:gd name="T17" fmla="*/ 25 h 49"/>
              <a:gd name="T18" fmla="*/ 25 w 47"/>
              <a:gd name="T19" fmla="*/ 24 h 49"/>
              <a:gd name="T20" fmla="*/ 21 w 47"/>
              <a:gd name="T21" fmla="*/ 24 h 49"/>
              <a:gd name="T22" fmla="*/ 18 w 47"/>
              <a:gd name="T23" fmla="*/ 25 h 49"/>
              <a:gd name="T24" fmla="*/ 18 w 47"/>
              <a:gd name="T25" fmla="*/ 22 h 49"/>
              <a:gd name="T26" fmla="*/ 23 w 47"/>
              <a:gd name="T27" fmla="*/ 22 h 49"/>
              <a:gd name="T28" fmla="*/ 23 w 47"/>
              <a:gd name="T29" fmla="*/ 6 h 49"/>
              <a:gd name="T30" fmla="*/ 23 w 47"/>
              <a:gd name="T31" fmla="*/ 0 h 49"/>
              <a:gd name="T32" fmla="*/ 34 w 47"/>
              <a:gd name="T33" fmla="*/ 8 h 49"/>
              <a:gd name="T34" fmla="*/ 32 w 47"/>
              <a:gd name="T35" fmla="*/ 7 h 49"/>
              <a:gd name="T36" fmla="*/ 36 w 47"/>
              <a:gd name="T37" fmla="*/ 5 h 49"/>
              <a:gd name="T38" fmla="*/ 40 w 47"/>
              <a:gd name="T39" fmla="*/ 16 h 49"/>
              <a:gd name="T40" fmla="*/ 42 w 47"/>
              <a:gd name="T41" fmla="*/ 12 h 49"/>
              <a:gd name="T42" fmla="*/ 40 w 47"/>
              <a:gd name="T43" fmla="*/ 16 h 49"/>
              <a:gd name="T44" fmla="*/ 41 w 47"/>
              <a:gd name="T45" fmla="*/ 24 h 49"/>
              <a:gd name="T46" fmla="*/ 47 w 47"/>
              <a:gd name="T47" fmla="*/ 24 h 49"/>
              <a:gd name="T48" fmla="*/ 39 w 47"/>
              <a:gd name="T49" fmla="*/ 35 h 49"/>
              <a:gd name="T50" fmla="*/ 40 w 47"/>
              <a:gd name="T51" fmla="*/ 33 h 49"/>
              <a:gd name="T52" fmla="*/ 42 w 47"/>
              <a:gd name="T53" fmla="*/ 36 h 49"/>
              <a:gd name="T54" fmla="*/ 6 w 47"/>
              <a:gd name="T55" fmla="*/ 33 h 49"/>
              <a:gd name="T56" fmla="*/ 4 w 47"/>
              <a:gd name="T57" fmla="*/ 36 h 49"/>
              <a:gd name="T58" fmla="*/ 6 w 47"/>
              <a:gd name="T59" fmla="*/ 33 h 49"/>
              <a:gd name="T60" fmla="*/ 6 w 47"/>
              <a:gd name="T61" fmla="*/ 24 h 49"/>
              <a:gd name="T62" fmla="*/ 0 w 47"/>
              <a:gd name="T63" fmla="*/ 24 h 49"/>
              <a:gd name="T64" fmla="*/ 8 w 47"/>
              <a:gd name="T65" fmla="*/ 14 h 49"/>
              <a:gd name="T66" fmla="*/ 6 w 47"/>
              <a:gd name="T67" fmla="*/ 16 h 49"/>
              <a:gd name="T68" fmla="*/ 4 w 47"/>
              <a:gd name="T69" fmla="*/ 12 h 49"/>
              <a:gd name="T70" fmla="*/ 15 w 47"/>
              <a:gd name="T71" fmla="*/ 7 h 49"/>
              <a:gd name="T72" fmla="*/ 11 w 47"/>
              <a:gd name="T73" fmla="*/ 5 h 49"/>
              <a:gd name="T74" fmla="*/ 15 w 47"/>
              <a:gd name="T75" fmla="*/ 7 h 49"/>
              <a:gd name="T76" fmla="*/ 30 w 47"/>
              <a:gd name="T77" fmla="*/ 35 h 49"/>
              <a:gd name="T78" fmla="*/ 32 w 47"/>
              <a:gd name="T79" fmla="*/ 15 h 49"/>
              <a:gd name="T80" fmla="*/ 11 w 47"/>
              <a:gd name="T81" fmla="*/ 24 h 49"/>
              <a:gd name="T82" fmla="*/ 17 w 47"/>
              <a:gd name="T83" fmla="*/ 35 h 49"/>
              <a:gd name="T84" fmla="*/ 18 w 47"/>
              <a:gd name="T85" fmla="*/ 39 h 49"/>
              <a:gd name="T86" fmla="*/ 20 w 47"/>
              <a:gd name="T87" fmla="*/ 42 h 49"/>
              <a:gd name="T88" fmla="*/ 22 w 47"/>
              <a:gd name="T89" fmla="*/ 45 h 49"/>
              <a:gd name="T90" fmla="*/ 24 w 47"/>
              <a:gd name="T91" fmla="*/ 45 h 49"/>
              <a:gd name="T92" fmla="*/ 25 w 47"/>
              <a:gd name="T93" fmla="*/ 44 h 49"/>
              <a:gd name="T94" fmla="*/ 29 w 47"/>
              <a:gd name="T95"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49">
                <a:moveTo>
                  <a:pt x="33" y="37"/>
                </a:moveTo>
                <a:cubicBezTo>
                  <a:pt x="33" y="44"/>
                  <a:pt x="33" y="44"/>
                  <a:pt x="33" y="44"/>
                </a:cubicBezTo>
                <a:cubicBezTo>
                  <a:pt x="33" y="45"/>
                  <a:pt x="32" y="45"/>
                  <a:pt x="31" y="45"/>
                </a:cubicBezTo>
                <a:cubicBezTo>
                  <a:pt x="28" y="45"/>
                  <a:pt x="28" y="45"/>
                  <a:pt x="28" y="45"/>
                </a:cubicBezTo>
                <a:cubicBezTo>
                  <a:pt x="28" y="46"/>
                  <a:pt x="28" y="47"/>
                  <a:pt x="27" y="47"/>
                </a:cubicBezTo>
                <a:cubicBezTo>
                  <a:pt x="26" y="48"/>
                  <a:pt x="25" y="49"/>
                  <a:pt x="23" y="49"/>
                </a:cubicBezTo>
                <a:cubicBezTo>
                  <a:pt x="22" y="49"/>
                  <a:pt x="21" y="48"/>
                  <a:pt x="20" y="47"/>
                </a:cubicBezTo>
                <a:cubicBezTo>
                  <a:pt x="19" y="47"/>
                  <a:pt x="19" y="46"/>
                  <a:pt x="18" y="45"/>
                </a:cubicBezTo>
                <a:cubicBezTo>
                  <a:pt x="16" y="45"/>
                  <a:pt x="16" y="45"/>
                  <a:pt x="16" y="45"/>
                </a:cubicBezTo>
                <a:cubicBezTo>
                  <a:pt x="15" y="45"/>
                  <a:pt x="14" y="45"/>
                  <a:pt x="14" y="44"/>
                </a:cubicBezTo>
                <a:cubicBezTo>
                  <a:pt x="14" y="37"/>
                  <a:pt x="14" y="37"/>
                  <a:pt x="14" y="37"/>
                </a:cubicBezTo>
                <a:cubicBezTo>
                  <a:pt x="13" y="37"/>
                  <a:pt x="12" y="36"/>
                  <a:pt x="12" y="36"/>
                </a:cubicBezTo>
                <a:cubicBezTo>
                  <a:pt x="9" y="33"/>
                  <a:pt x="7" y="28"/>
                  <a:pt x="7" y="24"/>
                </a:cubicBezTo>
                <a:cubicBezTo>
                  <a:pt x="7" y="20"/>
                  <a:pt x="9" y="16"/>
                  <a:pt x="12" y="13"/>
                </a:cubicBezTo>
                <a:cubicBezTo>
                  <a:pt x="15" y="10"/>
                  <a:pt x="19" y="8"/>
                  <a:pt x="23" y="8"/>
                </a:cubicBezTo>
                <a:cubicBezTo>
                  <a:pt x="28" y="8"/>
                  <a:pt x="32" y="10"/>
                  <a:pt x="35" y="13"/>
                </a:cubicBezTo>
                <a:cubicBezTo>
                  <a:pt x="38" y="16"/>
                  <a:pt x="40" y="20"/>
                  <a:pt x="40" y="24"/>
                </a:cubicBezTo>
                <a:cubicBezTo>
                  <a:pt x="40" y="28"/>
                  <a:pt x="38" y="33"/>
                  <a:pt x="35" y="36"/>
                </a:cubicBezTo>
                <a:cubicBezTo>
                  <a:pt x="34" y="36"/>
                  <a:pt x="33" y="37"/>
                  <a:pt x="33" y="37"/>
                </a:cubicBezTo>
                <a:close/>
                <a:moveTo>
                  <a:pt x="23" y="22"/>
                </a:moveTo>
                <a:cubicBezTo>
                  <a:pt x="23" y="22"/>
                  <a:pt x="23" y="22"/>
                  <a:pt x="23" y="22"/>
                </a:cubicBezTo>
                <a:cubicBezTo>
                  <a:pt x="24" y="22"/>
                  <a:pt x="24" y="22"/>
                  <a:pt x="24" y="22"/>
                </a:cubicBezTo>
                <a:cubicBezTo>
                  <a:pt x="25" y="21"/>
                  <a:pt x="26" y="21"/>
                  <a:pt x="27" y="21"/>
                </a:cubicBezTo>
                <a:cubicBezTo>
                  <a:pt x="27" y="21"/>
                  <a:pt x="28" y="21"/>
                  <a:pt x="29" y="22"/>
                </a:cubicBezTo>
                <a:cubicBezTo>
                  <a:pt x="29" y="22"/>
                  <a:pt x="30" y="22"/>
                  <a:pt x="31" y="23"/>
                </a:cubicBezTo>
                <a:cubicBezTo>
                  <a:pt x="31" y="23"/>
                  <a:pt x="31" y="24"/>
                  <a:pt x="31" y="25"/>
                </a:cubicBezTo>
                <a:cubicBezTo>
                  <a:pt x="30" y="25"/>
                  <a:pt x="29" y="25"/>
                  <a:pt x="29" y="25"/>
                </a:cubicBezTo>
                <a:cubicBezTo>
                  <a:pt x="29" y="24"/>
                  <a:pt x="28" y="24"/>
                  <a:pt x="28" y="24"/>
                </a:cubicBezTo>
                <a:cubicBezTo>
                  <a:pt x="27" y="24"/>
                  <a:pt x="27" y="24"/>
                  <a:pt x="27" y="24"/>
                </a:cubicBezTo>
                <a:cubicBezTo>
                  <a:pt x="26" y="24"/>
                  <a:pt x="26" y="24"/>
                  <a:pt x="25" y="24"/>
                </a:cubicBezTo>
                <a:cubicBezTo>
                  <a:pt x="25" y="24"/>
                  <a:pt x="24" y="24"/>
                  <a:pt x="24" y="25"/>
                </a:cubicBezTo>
                <a:cubicBezTo>
                  <a:pt x="24" y="25"/>
                  <a:pt x="23" y="25"/>
                  <a:pt x="23" y="25"/>
                </a:cubicBezTo>
                <a:cubicBezTo>
                  <a:pt x="22" y="24"/>
                  <a:pt x="22" y="24"/>
                  <a:pt x="21" y="24"/>
                </a:cubicBezTo>
                <a:cubicBezTo>
                  <a:pt x="21" y="24"/>
                  <a:pt x="21" y="24"/>
                  <a:pt x="20" y="24"/>
                </a:cubicBezTo>
                <a:cubicBezTo>
                  <a:pt x="20" y="24"/>
                  <a:pt x="19" y="24"/>
                  <a:pt x="19" y="24"/>
                </a:cubicBezTo>
                <a:cubicBezTo>
                  <a:pt x="18" y="24"/>
                  <a:pt x="18" y="24"/>
                  <a:pt x="18" y="25"/>
                </a:cubicBezTo>
                <a:cubicBezTo>
                  <a:pt x="17" y="25"/>
                  <a:pt x="17" y="25"/>
                  <a:pt x="16" y="25"/>
                </a:cubicBezTo>
                <a:cubicBezTo>
                  <a:pt x="16" y="24"/>
                  <a:pt x="16" y="23"/>
                  <a:pt x="16" y="23"/>
                </a:cubicBezTo>
                <a:cubicBezTo>
                  <a:pt x="17" y="22"/>
                  <a:pt x="17" y="22"/>
                  <a:pt x="18" y="22"/>
                </a:cubicBezTo>
                <a:cubicBezTo>
                  <a:pt x="19" y="21"/>
                  <a:pt x="19" y="21"/>
                  <a:pt x="20" y="21"/>
                </a:cubicBezTo>
                <a:cubicBezTo>
                  <a:pt x="21" y="21"/>
                  <a:pt x="22" y="21"/>
                  <a:pt x="22" y="22"/>
                </a:cubicBezTo>
                <a:cubicBezTo>
                  <a:pt x="23" y="22"/>
                  <a:pt x="23" y="22"/>
                  <a:pt x="23" y="22"/>
                </a:cubicBezTo>
                <a:close/>
                <a:moveTo>
                  <a:pt x="24" y="5"/>
                </a:moveTo>
                <a:cubicBezTo>
                  <a:pt x="24" y="5"/>
                  <a:pt x="24" y="5"/>
                  <a:pt x="24" y="5"/>
                </a:cubicBezTo>
                <a:cubicBezTo>
                  <a:pt x="24" y="6"/>
                  <a:pt x="24" y="6"/>
                  <a:pt x="23" y="6"/>
                </a:cubicBezTo>
                <a:cubicBezTo>
                  <a:pt x="23" y="6"/>
                  <a:pt x="22" y="6"/>
                  <a:pt x="22" y="5"/>
                </a:cubicBezTo>
                <a:cubicBezTo>
                  <a:pt x="22" y="2"/>
                  <a:pt x="22" y="2"/>
                  <a:pt x="22" y="2"/>
                </a:cubicBezTo>
                <a:cubicBezTo>
                  <a:pt x="22" y="1"/>
                  <a:pt x="23" y="0"/>
                  <a:pt x="23" y="0"/>
                </a:cubicBezTo>
                <a:cubicBezTo>
                  <a:pt x="24" y="0"/>
                  <a:pt x="24" y="1"/>
                  <a:pt x="24" y="2"/>
                </a:cubicBezTo>
                <a:cubicBezTo>
                  <a:pt x="24" y="5"/>
                  <a:pt x="24" y="5"/>
                  <a:pt x="24" y="5"/>
                </a:cubicBezTo>
                <a:close/>
                <a:moveTo>
                  <a:pt x="34" y="8"/>
                </a:moveTo>
                <a:cubicBezTo>
                  <a:pt x="34" y="8"/>
                  <a:pt x="34" y="8"/>
                  <a:pt x="34" y="8"/>
                </a:cubicBezTo>
                <a:cubicBezTo>
                  <a:pt x="33" y="9"/>
                  <a:pt x="33" y="9"/>
                  <a:pt x="32" y="9"/>
                </a:cubicBezTo>
                <a:cubicBezTo>
                  <a:pt x="32" y="8"/>
                  <a:pt x="31" y="8"/>
                  <a:pt x="32" y="7"/>
                </a:cubicBezTo>
                <a:cubicBezTo>
                  <a:pt x="34" y="4"/>
                  <a:pt x="34" y="4"/>
                  <a:pt x="34" y="4"/>
                </a:cubicBezTo>
                <a:cubicBezTo>
                  <a:pt x="34" y="3"/>
                  <a:pt x="35" y="3"/>
                  <a:pt x="35" y="4"/>
                </a:cubicBezTo>
                <a:cubicBezTo>
                  <a:pt x="36" y="4"/>
                  <a:pt x="36" y="5"/>
                  <a:pt x="36" y="5"/>
                </a:cubicBezTo>
                <a:cubicBezTo>
                  <a:pt x="34" y="8"/>
                  <a:pt x="34" y="8"/>
                  <a:pt x="34" y="8"/>
                </a:cubicBezTo>
                <a:close/>
                <a:moveTo>
                  <a:pt x="40" y="16"/>
                </a:moveTo>
                <a:cubicBezTo>
                  <a:pt x="40" y="16"/>
                  <a:pt x="40" y="16"/>
                  <a:pt x="40" y="16"/>
                </a:cubicBezTo>
                <a:cubicBezTo>
                  <a:pt x="40" y="16"/>
                  <a:pt x="39" y="16"/>
                  <a:pt x="39" y="15"/>
                </a:cubicBezTo>
                <a:cubicBezTo>
                  <a:pt x="38" y="15"/>
                  <a:pt x="39" y="14"/>
                  <a:pt x="39" y="14"/>
                </a:cubicBezTo>
                <a:cubicBezTo>
                  <a:pt x="42" y="12"/>
                  <a:pt x="42" y="12"/>
                  <a:pt x="42" y="12"/>
                </a:cubicBezTo>
                <a:cubicBezTo>
                  <a:pt x="43" y="12"/>
                  <a:pt x="44" y="12"/>
                  <a:pt x="44" y="12"/>
                </a:cubicBezTo>
                <a:cubicBezTo>
                  <a:pt x="44" y="13"/>
                  <a:pt x="44" y="14"/>
                  <a:pt x="43" y="14"/>
                </a:cubicBezTo>
                <a:cubicBezTo>
                  <a:pt x="40" y="16"/>
                  <a:pt x="40" y="16"/>
                  <a:pt x="40" y="16"/>
                </a:cubicBezTo>
                <a:close/>
                <a:moveTo>
                  <a:pt x="42" y="25"/>
                </a:moveTo>
                <a:cubicBezTo>
                  <a:pt x="42" y="25"/>
                  <a:pt x="42" y="25"/>
                  <a:pt x="42" y="25"/>
                </a:cubicBezTo>
                <a:cubicBezTo>
                  <a:pt x="42" y="25"/>
                  <a:pt x="41" y="25"/>
                  <a:pt x="41" y="24"/>
                </a:cubicBezTo>
                <a:cubicBezTo>
                  <a:pt x="41" y="24"/>
                  <a:pt x="42" y="23"/>
                  <a:pt x="42" y="23"/>
                </a:cubicBezTo>
                <a:cubicBezTo>
                  <a:pt x="46" y="23"/>
                  <a:pt x="46" y="23"/>
                  <a:pt x="46" y="23"/>
                </a:cubicBezTo>
                <a:cubicBezTo>
                  <a:pt x="47" y="23"/>
                  <a:pt x="47" y="24"/>
                  <a:pt x="47" y="24"/>
                </a:cubicBezTo>
                <a:cubicBezTo>
                  <a:pt x="47" y="25"/>
                  <a:pt x="47" y="25"/>
                  <a:pt x="46" y="25"/>
                </a:cubicBezTo>
                <a:cubicBezTo>
                  <a:pt x="42" y="25"/>
                  <a:pt x="42" y="25"/>
                  <a:pt x="42" y="25"/>
                </a:cubicBezTo>
                <a:close/>
                <a:moveTo>
                  <a:pt x="39" y="35"/>
                </a:moveTo>
                <a:cubicBezTo>
                  <a:pt x="39" y="35"/>
                  <a:pt x="39" y="35"/>
                  <a:pt x="39" y="35"/>
                </a:cubicBezTo>
                <a:cubicBezTo>
                  <a:pt x="39" y="34"/>
                  <a:pt x="38" y="34"/>
                  <a:pt x="39" y="33"/>
                </a:cubicBezTo>
                <a:cubicBezTo>
                  <a:pt x="39" y="32"/>
                  <a:pt x="40" y="32"/>
                  <a:pt x="40" y="33"/>
                </a:cubicBezTo>
                <a:cubicBezTo>
                  <a:pt x="43" y="34"/>
                  <a:pt x="43" y="34"/>
                  <a:pt x="43" y="34"/>
                </a:cubicBezTo>
                <a:cubicBezTo>
                  <a:pt x="44" y="35"/>
                  <a:pt x="44" y="35"/>
                  <a:pt x="44" y="36"/>
                </a:cubicBezTo>
                <a:cubicBezTo>
                  <a:pt x="44" y="37"/>
                  <a:pt x="43" y="37"/>
                  <a:pt x="42" y="36"/>
                </a:cubicBezTo>
                <a:cubicBezTo>
                  <a:pt x="39" y="35"/>
                  <a:pt x="39" y="35"/>
                  <a:pt x="39" y="35"/>
                </a:cubicBezTo>
                <a:close/>
                <a:moveTo>
                  <a:pt x="6" y="33"/>
                </a:moveTo>
                <a:cubicBezTo>
                  <a:pt x="6" y="33"/>
                  <a:pt x="6" y="33"/>
                  <a:pt x="6" y="33"/>
                </a:cubicBezTo>
                <a:cubicBezTo>
                  <a:pt x="7" y="32"/>
                  <a:pt x="8" y="32"/>
                  <a:pt x="8" y="33"/>
                </a:cubicBezTo>
                <a:cubicBezTo>
                  <a:pt x="8" y="34"/>
                  <a:pt x="8" y="34"/>
                  <a:pt x="8" y="35"/>
                </a:cubicBezTo>
                <a:cubicBezTo>
                  <a:pt x="4" y="36"/>
                  <a:pt x="4" y="36"/>
                  <a:pt x="4" y="36"/>
                </a:cubicBezTo>
                <a:cubicBezTo>
                  <a:pt x="4" y="37"/>
                  <a:pt x="3" y="37"/>
                  <a:pt x="3" y="36"/>
                </a:cubicBezTo>
                <a:cubicBezTo>
                  <a:pt x="2" y="35"/>
                  <a:pt x="3" y="35"/>
                  <a:pt x="3" y="34"/>
                </a:cubicBezTo>
                <a:cubicBezTo>
                  <a:pt x="6" y="33"/>
                  <a:pt x="6" y="33"/>
                  <a:pt x="6" y="33"/>
                </a:cubicBezTo>
                <a:close/>
                <a:moveTo>
                  <a:pt x="4" y="23"/>
                </a:moveTo>
                <a:cubicBezTo>
                  <a:pt x="4" y="23"/>
                  <a:pt x="4" y="23"/>
                  <a:pt x="4" y="23"/>
                </a:cubicBezTo>
                <a:cubicBezTo>
                  <a:pt x="5" y="23"/>
                  <a:pt x="6" y="24"/>
                  <a:pt x="6" y="24"/>
                </a:cubicBezTo>
                <a:cubicBezTo>
                  <a:pt x="6" y="25"/>
                  <a:pt x="5" y="25"/>
                  <a:pt x="4" y="25"/>
                </a:cubicBezTo>
                <a:cubicBezTo>
                  <a:pt x="1" y="25"/>
                  <a:pt x="1" y="25"/>
                  <a:pt x="1" y="25"/>
                </a:cubicBezTo>
                <a:cubicBezTo>
                  <a:pt x="0" y="25"/>
                  <a:pt x="0" y="25"/>
                  <a:pt x="0" y="24"/>
                </a:cubicBezTo>
                <a:cubicBezTo>
                  <a:pt x="0" y="24"/>
                  <a:pt x="0" y="23"/>
                  <a:pt x="1" y="23"/>
                </a:cubicBezTo>
                <a:cubicBezTo>
                  <a:pt x="4" y="23"/>
                  <a:pt x="4" y="23"/>
                  <a:pt x="4" y="23"/>
                </a:cubicBezTo>
                <a:close/>
                <a:moveTo>
                  <a:pt x="8" y="14"/>
                </a:moveTo>
                <a:cubicBezTo>
                  <a:pt x="8" y="14"/>
                  <a:pt x="8" y="14"/>
                  <a:pt x="8" y="14"/>
                </a:cubicBezTo>
                <a:cubicBezTo>
                  <a:pt x="8" y="14"/>
                  <a:pt x="8" y="15"/>
                  <a:pt x="8" y="15"/>
                </a:cubicBezTo>
                <a:cubicBezTo>
                  <a:pt x="8" y="16"/>
                  <a:pt x="7" y="16"/>
                  <a:pt x="6" y="16"/>
                </a:cubicBezTo>
                <a:cubicBezTo>
                  <a:pt x="3" y="14"/>
                  <a:pt x="3" y="14"/>
                  <a:pt x="3" y="14"/>
                </a:cubicBezTo>
                <a:cubicBezTo>
                  <a:pt x="3" y="14"/>
                  <a:pt x="2" y="13"/>
                  <a:pt x="3" y="12"/>
                </a:cubicBezTo>
                <a:cubicBezTo>
                  <a:pt x="3" y="12"/>
                  <a:pt x="4" y="12"/>
                  <a:pt x="4" y="12"/>
                </a:cubicBezTo>
                <a:cubicBezTo>
                  <a:pt x="8" y="14"/>
                  <a:pt x="8" y="14"/>
                  <a:pt x="8" y="14"/>
                </a:cubicBezTo>
                <a:close/>
                <a:moveTo>
                  <a:pt x="15" y="7"/>
                </a:moveTo>
                <a:cubicBezTo>
                  <a:pt x="15" y="7"/>
                  <a:pt x="15" y="7"/>
                  <a:pt x="15" y="7"/>
                </a:cubicBezTo>
                <a:cubicBezTo>
                  <a:pt x="15" y="8"/>
                  <a:pt x="15" y="8"/>
                  <a:pt x="14" y="9"/>
                </a:cubicBezTo>
                <a:cubicBezTo>
                  <a:pt x="14" y="9"/>
                  <a:pt x="13" y="9"/>
                  <a:pt x="13" y="8"/>
                </a:cubicBezTo>
                <a:cubicBezTo>
                  <a:pt x="11" y="5"/>
                  <a:pt x="11" y="5"/>
                  <a:pt x="11" y="5"/>
                </a:cubicBezTo>
                <a:cubicBezTo>
                  <a:pt x="11" y="5"/>
                  <a:pt x="11" y="4"/>
                  <a:pt x="11" y="4"/>
                </a:cubicBezTo>
                <a:cubicBezTo>
                  <a:pt x="12" y="3"/>
                  <a:pt x="13" y="3"/>
                  <a:pt x="13" y="4"/>
                </a:cubicBezTo>
                <a:cubicBezTo>
                  <a:pt x="15" y="7"/>
                  <a:pt x="15" y="7"/>
                  <a:pt x="15" y="7"/>
                </a:cubicBezTo>
                <a:close/>
                <a:moveTo>
                  <a:pt x="30" y="35"/>
                </a:moveTo>
                <a:cubicBezTo>
                  <a:pt x="30" y="35"/>
                  <a:pt x="30" y="35"/>
                  <a:pt x="30" y="35"/>
                </a:cubicBezTo>
                <a:cubicBezTo>
                  <a:pt x="30" y="35"/>
                  <a:pt x="30" y="35"/>
                  <a:pt x="30" y="35"/>
                </a:cubicBezTo>
                <a:cubicBezTo>
                  <a:pt x="31" y="34"/>
                  <a:pt x="31" y="34"/>
                  <a:pt x="32" y="33"/>
                </a:cubicBezTo>
                <a:cubicBezTo>
                  <a:pt x="34" y="31"/>
                  <a:pt x="36" y="27"/>
                  <a:pt x="36" y="24"/>
                </a:cubicBezTo>
                <a:cubicBezTo>
                  <a:pt x="36" y="21"/>
                  <a:pt x="34" y="18"/>
                  <a:pt x="32" y="15"/>
                </a:cubicBezTo>
                <a:cubicBezTo>
                  <a:pt x="30" y="13"/>
                  <a:pt x="27" y="12"/>
                  <a:pt x="23" y="12"/>
                </a:cubicBezTo>
                <a:cubicBezTo>
                  <a:pt x="20" y="12"/>
                  <a:pt x="17" y="13"/>
                  <a:pt x="15" y="15"/>
                </a:cubicBezTo>
                <a:cubicBezTo>
                  <a:pt x="12" y="18"/>
                  <a:pt x="11" y="21"/>
                  <a:pt x="11" y="24"/>
                </a:cubicBezTo>
                <a:cubicBezTo>
                  <a:pt x="11" y="27"/>
                  <a:pt x="12" y="31"/>
                  <a:pt x="15" y="33"/>
                </a:cubicBezTo>
                <a:cubicBezTo>
                  <a:pt x="15" y="34"/>
                  <a:pt x="16" y="34"/>
                  <a:pt x="17" y="35"/>
                </a:cubicBezTo>
                <a:cubicBezTo>
                  <a:pt x="17" y="35"/>
                  <a:pt x="17" y="35"/>
                  <a:pt x="17" y="35"/>
                </a:cubicBezTo>
                <a:cubicBezTo>
                  <a:pt x="19" y="36"/>
                  <a:pt x="21" y="36"/>
                  <a:pt x="23" y="36"/>
                </a:cubicBezTo>
                <a:cubicBezTo>
                  <a:pt x="26" y="36"/>
                  <a:pt x="28" y="36"/>
                  <a:pt x="30" y="35"/>
                </a:cubicBezTo>
                <a:close/>
                <a:moveTo>
                  <a:pt x="18" y="39"/>
                </a:moveTo>
                <a:cubicBezTo>
                  <a:pt x="18" y="39"/>
                  <a:pt x="18" y="39"/>
                  <a:pt x="18" y="39"/>
                </a:cubicBezTo>
                <a:cubicBezTo>
                  <a:pt x="18" y="42"/>
                  <a:pt x="18" y="42"/>
                  <a:pt x="18" y="42"/>
                </a:cubicBezTo>
                <a:cubicBezTo>
                  <a:pt x="20" y="42"/>
                  <a:pt x="20" y="42"/>
                  <a:pt x="20" y="42"/>
                </a:cubicBezTo>
                <a:cubicBezTo>
                  <a:pt x="21" y="42"/>
                  <a:pt x="22" y="42"/>
                  <a:pt x="22" y="44"/>
                </a:cubicBezTo>
                <a:cubicBezTo>
                  <a:pt x="22" y="44"/>
                  <a:pt x="22" y="44"/>
                  <a:pt x="22" y="44"/>
                </a:cubicBezTo>
                <a:cubicBezTo>
                  <a:pt x="22" y="44"/>
                  <a:pt x="22" y="44"/>
                  <a:pt x="22" y="45"/>
                </a:cubicBezTo>
                <a:cubicBezTo>
                  <a:pt x="22" y="45"/>
                  <a:pt x="22" y="45"/>
                  <a:pt x="22" y="45"/>
                </a:cubicBezTo>
                <a:cubicBezTo>
                  <a:pt x="23" y="45"/>
                  <a:pt x="23" y="45"/>
                  <a:pt x="23" y="45"/>
                </a:cubicBezTo>
                <a:cubicBezTo>
                  <a:pt x="24" y="45"/>
                  <a:pt x="24" y="45"/>
                  <a:pt x="24" y="45"/>
                </a:cubicBezTo>
                <a:cubicBezTo>
                  <a:pt x="24" y="45"/>
                  <a:pt x="24" y="45"/>
                  <a:pt x="24" y="45"/>
                </a:cubicBezTo>
                <a:cubicBezTo>
                  <a:pt x="25" y="44"/>
                  <a:pt x="25" y="44"/>
                  <a:pt x="25" y="44"/>
                </a:cubicBezTo>
                <a:cubicBezTo>
                  <a:pt x="25" y="44"/>
                  <a:pt x="25" y="44"/>
                  <a:pt x="25" y="44"/>
                </a:cubicBezTo>
                <a:cubicBezTo>
                  <a:pt x="25" y="42"/>
                  <a:pt x="26" y="42"/>
                  <a:pt x="27" y="42"/>
                </a:cubicBezTo>
                <a:cubicBezTo>
                  <a:pt x="29" y="42"/>
                  <a:pt x="29" y="42"/>
                  <a:pt x="29" y="42"/>
                </a:cubicBezTo>
                <a:cubicBezTo>
                  <a:pt x="29" y="39"/>
                  <a:pt x="29" y="39"/>
                  <a:pt x="29" y="39"/>
                </a:cubicBezTo>
                <a:cubicBezTo>
                  <a:pt x="27" y="40"/>
                  <a:pt x="25" y="40"/>
                  <a:pt x="23" y="40"/>
                </a:cubicBezTo>
                <a:cubicBezTo>
                  <a:pt x="21" y="40"/>
                  <a:pt x="20" y="40"/>
                  <a:pt x="18"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5" name="Freeform 183"/>
          <p:cNvSpPr>
            <a:spLocks noEditPoints="1"/>
          </p:cNvSpPr>
          <p:nvPr/>
        </p:nvSpPr>
        <p:spPr bwMode="auto">
          <a:xfrm>
            <a:off x="2101850" y="3124200"/>
            <a:ext cx="160338" cy="130175"/>
          </a:xfrm>
          <a:custGeom>
            <a:avLst/>
            <a:gdLst>
              <a:gd name="T0" fmla="*/ 6 w 50"/>
              <a:gd name="T1" fmla="*/ 27 h 41"/>
              <a:gd name="T2" fmla="*/ 9 w 50"/>
              <a:gd name="T3" fmla="*/ 32 h 41"/>
              <a:gd name="T4" fmla="*/ 15 w 50"/>
              <a:gd name="T5" fmla="*/ 31 h 41"/>
              <a:gd name="T6" fmla="*/ 25 w 50"/>
              <a:gd name="T7" fmla="*/ 23 h 41"/>
              <a:gd name="T8" fmla="*/ 20 w 50"/>
              <a:gd name="T9" fmla="*/ 27 h 41"/>
              <a:gd name="T10" fmla="*/ 23 w 50"/>
              <a:gd name="T11" fmla="*/ 32 h 41"/>
              <a:gd name="T12" fmla="*/ 27 w 50"/>
              <a:gd name="T13" fmla="*/ 32 h 41"/>
              <a:gd name="T14" fmla="*/ 25 w 50"/>
              <a:gd name="T15" fmla="*/ 23 h 41"/>
              <a:gd name="T16" fmla="*/ 33 w 50"/>
              <a:gd name="T17" fmla="*/ 27 h 41"/>
              <a:gd name="T18" fmla="*/ 33 w 50"/>
              <a:gd name="T19" fmla="*/ 25 h 41"/>
              <a:gd name="T20" fmla="*/ 47 w 50"/>
              <a:gd name="T21" fmla="*/ 24 h 41"/>
              <a:gd name="T22" fmla="*/ 4 w 50"/>
              <a:gd name="T23" fmla="*/ 24 h 41"/>
              <a:gd name="T24" fmla="*/ 18 w 50"/>
              <a:gd name="T25" fmla="*/ 26 h 41"/>
              <a:gd name="T26" fmla="*/ 33 w 50"/>
              <a:gd name="T27" fmla="*/ 29 h 41"/>
              <a:gd name="T28" fmla="*/ 30 w 50"/>
              <a:gd name="T29" fmla="*/ 33 h 41"/>
              <a:gd name="T30" fmla="*/ 33 w 50"/>
              <a:gd name="T31" fmla="*/ 34 h 41"/>
              <a:gd name="T32" fmla="*/ 34 w 50"/>
              <a:gd name="T33" fmla="*/ 32 h 41"/>
              <a:gd name="T34" fmla="*/ 20 w 50"/>
              <a:gd name="T35" fmla="*/ 33 h 41"/>
              <a:gd name="T36" fmla="*/ 17 w 50"/>
              <a:gd name="T37" fmla="*/ 32 h 41"/>
              <a:gd name="T38" fmla="*/ 18 w 50"/>
              <a:gd name="T39" fmla="*/ 34 h 41"/>
              <a:gd name="T40" fmla="*/ 20 w 50"/>
              <a:gd name="T41" fmla="*/ 33 h 41"/>
              <a:gd name="T42" fmla="*/ 40 w 50"/>
              <a:gd name="T43" fmla="*/ 35 h 41"/>
              <a:gd name="T44" fmla="*/ 34 w 50"/>
              <a:gd name="T45" fmla="*/ 37 h 41"/>
              <a:gd name="T46" fmla="*/ 31 w 50"/>
              <a:gd name="T47" fmla="*/ 36 h 41"/>
              <a:gd name="T48" fmla="*/ 30 w 50"/>
              <a:gd name="T49" fmla="*/ 35 h 41"/>
              <a:gd name="T50" fmla="*/ 22 w 50"/>
              <a:gd name="T51" fmla="*/ 35 h 41"/>
              <a:gd name="T52" fmla="*/ 17 w 50"/>
              <a:gd name="T53" fmla="*/ 37 h 41"/>
              <a:gd name="T54" fmla="*/ 16 w 50"/>
              <a:gd name="T55" fmla="*/ 36 h 41"/>
              <a:gd name="T56" fmla="*/ 11 w 50"/>
              <a:gd name="T57" fmla="*/ 35 h 41"/>
              <a:gd name="T58" fmla="*/ 4 w 50"/>
              <a:gd name="T59" fmla="*/ 37 h 41"/>
              <a:gd name="T60" fmla="*/ 3 w 50"/>
              <a:gd name="T61" fmla="*/ 39 h 41"/>
              <a:gd name="T62" fmla="*/ 19 w 50"/>
              <a:gd name="T63" fmla="*/ 39 h 41"/>
              <a:gd name="T64" fmla="*/ 34 w 50"/>
              <a:gd name="T65" fmla="*/ 39 h 41"/>
              <a:gd name="T66" fmla="*/ 47 w 50"/>
              <a:gd name="T67" fmla="*/ 38 h 41"/>
              <a:gd name="T68" fmla="*/ 46 w 50"/>
              <a:gd name="T69" fmla="*/ 36 h 41"/>
              <a:gd name="T70" fmla="*/ 45 w 50"/>
              <a:gd name="T71" fmla="*/ 35 h 41"/>
              <a:gd name="T72" fmla="*/ 45 w 50"/>
              <a:gd name="T73" fmla="*/ 33 h 41"/>
              <a:gd name="T74" fmla="*/ 47 w 50"/>
              <a:gd name="T75" fmla="*/ 34 h 41"/>
              <a:gd name="T76" fmla="*/ 49 w 50"/>
              <a:gd name="T77" fmla="*/ 38 h 41"/>
              <a:gd name="T78" fmla="*/ 50 w 50"/>
              <a:gd name="T79" fmla="*/ 40 h 41"/>
              <a:gd name="T80" fmla="*/ 40 w 50"/>
              <a:gd name="T81" fmla="*/ 41 h 41"/>
              <a:gd name="T82" fmla="*/ 25 w 50"/>
              <a:gd name="T83" fmla="*/ 41 h 41"/>
              <a:gd name="T84" fmla="*/ 11 w 50"/>
              <a:gd name="T85" fmla="*/ 41 h 41"/>
              <a:gd name="T86" fmla="*/ 1 w 50"/>
              <a:gd name="T87" fmla="*/ 40 h 41"/>
              <a:gd name="T88" fmla="*/ 1 w 50"/>
              <a:gd name="T89" fmla="*/ 37 h 41"/>
              <a:gd name="T90" fmla="*/ 4 w 50"/>
              <a:gd name="T91" fmla="*/ 34 h 41"/>
              <a:gd name="T92" fmla="*/ 4 w 50"/>
              <a:gd name="T93" fmla="*/ 30 h 41"/>
              <a:gd name="T94" fmla="*/ 0 w 50"/>
              <a:gd name="T95" fmla="*/ 28 h 41"/>
              <a:gd name="T96" fmla="*/ 2 w 50"/>
              <a:gd name="T97" fmla="*/ 0 h 41"/>
              <a:gd name="T98" fmla="*/ 50 w 50"/>
              <a:gd name="T99" fmla="*/ 2 h 41"/>
              <a:gd name="T100" fmla="*/ 48 w 50"/>
              <a:gd name="T101" fmla="*/ 30 h 41"/>
              <a:gd name="T102" fmla="*/ 46 w 50"/>
              <a:gd name="T103" fmla="*/ 32 h 41"/>
              <a:gd name="T104" fmla="*/ 40 w 50"/>
              <a:gd name="T105" fmla="*/ 23 h 41"/>
              <a:gd name="T106" fmla="*/ 35 w 50"/>
              <a:gd name="T107" fmla="*/ 28 h 41"/>
              <a:gd name="T108" fmla="*/ 38 w 50"/>
              <a:gd name="T109" fmla="*/ 32 h 41"/>
              <a:gd name="T110" fmla="*/ 42 w 50"/>
              <a:gd name="T111" fmla="*/ 32 h 41"/>
              <a:gd name="T112" fmla="*/ 40 w 50"/>
              <a:gd name="T113"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1">
                <a:moveTo>
                  <a:pt x="11" y="23"/>
                </a:moveTo>
                <a:cubicBezTo>
                  <a:pt x="9" y="23"/>
                  <a:pt x="7" y="24"/>
                  <a:pt x="6" y="26"/>
                </a:cubicBezTo>
                <a:cubicBezTo>
                  <a:pt x="6" y="26"/>
                  <a:pt x="6" y="26"/>
                  <a:pt x="6" y="27"/>
                </a:cubicBezTo>
                <a:cubicBezTo>
                  <a:pt x="6" y="27"/>
                  <a:pt x="6" y="27"/>
                  <a:pt x="6" y="28"/>
                </a:cubicBezTo>
                <a:cubicBezTo>
                  <a:pt x="6" y="29"/>
                  <a:pt x="6" y="30"/>
                  <a:pt x="6" y="31"/>
                </a:cubicBezTo>
                <a:cubicBezTo>
                  <a:pt x="7" y="31"/>
                  <a:pt x="8" y="32"/>
                  <a:pt x="9" y="32"/>
                </a:cubicBezTo>
                <a:cubicBezTo>
                  <a:pt x="9" y="33"/>
                  <a:pt x="10" y="33"/>
                  <a:pt x="11" y="33"/>
                </a:cubicBezTo>
                <a:cubicBezTo>
                  <a:pt x="11" y="33"/>
                  <a:pt x="12" y="33"/>
                  <a:pt x="13" y="32"/>
                </a:cubicBezTo>
                <a:cubicBezTo>
                  <a:pt x="14" y="32"/>
                  <a:pt x="14" y="31"/>
                  <a:pt x="15" y="31"/>
                </a:cubicBezTo>
                <a:cubicBezTo>
                  <a:pt x="15" y="30"/>
                  <a:pt x="16" y="29"/>
                  <a:pt x="16" y="28"/>
                </a:cubicBezTo>
                <a:cubicBezTo>
                  <a:pt x="16" y="25"/>
                  <a:pt x="13" y="23"/>
                  <a:pt x="11" y="23"/>
                </a:cubicBezTo>
                <a:close/>
                <a:moveTo>
                  <a:pt x="25" y="23"/>
                </a:moveTo>
                <a:cubicBezTo>
                  <a:pt x="25" y="23"/>
                  <a:pt x="25" y="23"/>
                  <a:pt x="25" y="23"/>
                </a:cubicBezTo>
                <a:cubicBezTo>
                  <a:pt x="23" y="23"/>
                  <a:pt x="21" y="24"/>
                  <a:pt x="21" y="26"/>
                </a:cubicBezTo>
                <a:cubicBezTo>
                  <a:pt x="20" y="26"/>
                  <a:pt x="20" y="26"/>
                  <a:pt x="20" y="27"/>
                </a:cubicBezTo>
                <a:cubicBezTo>
                  <a:pt x="20" y="27"/>
                  <a:pt x="20" y="27"/>
                  <a:pt x="20" y="28"/>
                </a:cubicBezTo>
                <a:cubicBezTo>
                  <a:pt x="20" y="29"/>
                  <a:pt x="21" y="30"/>
                  <a:pt x="21" y="31"/>
                </a:cubicBezTo>
                <a:cubicBezTo>
                  <a:pt x="22" y="31"/>
                  <a:pt x="22" y="32"/>
                  <a:pt x="23" y="32"/>
                </a:cubicBezTo>
                <a:cubicBezTo>
                  <a:pt x="24" y="33"/>
                  <a:pt x="25" y="33"/>
                  <a:pt x="25" y="33"/>
                </a:cubicBezTo>
                <a:cubicBezTo>
                  <a:pt x="26" y="33"/>
                  <a:pt x="27" y="33"/>
                  <a:pt x="27" y="32"/>
                </a:cubicBezTo>
                <a:cubicBezTo>
                  <a:pt x="27" y="32"/>
                  <a:pt x="27" y="32"/>
                  <a:pt x="27" y="32"/>
                </a:cubicBezTo>
                <a:cubicBezTo>
                  <a:pt x="28" y="32"/>
                  <a:pt x="29" y="31"/>
                  <a:pt x="30" y="31"/>
                </a:cubicBezTo>
                <a:cubicBezTo>
                  <a:pt x="30" y="30"/>
                  <a:pt x="30" y="29"/>
                  <a:pt x="30" y="28"/>
                </a:cubicBezTo>
                <a:cubicBezTo>
                  <a:pt x="30" y="25"/>
                  <a:pt x="28" y="23"/>
                  <a:pt x="25" y="23"/>
                </a:cubicBezTo>
                <a:close/>
                <a:moveTo>
                  <a:pt x="25" y="20"/>
                </a:moveTo>
                <a:cubicBezTo>
                  <a:pt x="25" y="20"/>
                  <a:pt x="25" y="20"/>
                  <a:pt x="25" y="20"/>
                </a:cubicBezTo>
                <a:cubicBezTo>
                  <a:pt x="29" y="20"/>
                  <a:pt x="32" y="23"/>
                  <a:pt x="33" y="27"/>
                </a:cubicBezTo>
                <a:cubicBezTo>
                  <a:pt x="33" y="26"/>
                  <a:pt x="33" y="26"/>
                  <a:pt x="33" y="26"/>
                </a:cubicBezTo>
                <a:cubicBezTo>
                  <a:pt x="33" y="26"/>
                  <a:pt x="33" y="26"/>
                  <a:pt x="33" y="26"/>
                </a:cubicBezTo>
                <a:cubicBezTo>
                  <a:pt x="33" y="26"/>
                  <a:pt x="33" y="25"/>
                  <a:pt x="33" y="25"/>
                </a:cubicBezTo>
                <a:cubicBezTo>
                  <a:pt x="34" y="22"/>
                  <a:pt x="37" y="20"/>
                  <a:pt x="40" y="20"/>
                </a:cubicBezTo>
                <a:cubicBezTo>
                  <a:pt x="42" y="20"/>
                  <a:pt x="44" y="21"/>
                  <a:pt x="45" y="23"/>
                </a:cubicBezTo>
                <a:cubicBezTo>
                  <a:pt x="46" y="23"/>
                  <a:pt x="46" y="24"/>
                  <a:pt x="47" y="24"/>
                </a:cubicBezTo>
                <a:cubicBezTo>
                  <a:pt x="47" y="4"/>
                  <a:pt x="47" y="4"/>
                  <a:pt x="47" y="4"/>
                </a:cubicBezTo>
                <a:cubicBezTo>
                  <a:pt x="4" y="4"/>
                  <a:pt x="4" y="4"/>
                  <a:pt x="4" y="4"/>
                </a:cubicBezTo>
                <a:cubicBezTo>
                  <a:pt x="4" y="24"/>
                  <a:pt x="4" y="24"/>
                  <a:pt x="4" y="24"/>
                </a:cubicBezTo>
                <a:cubicBezTo>
                  <a:pt x="5" y="22"/>
                  <a:pt x="8" y="20"/>
                  <a:pt x="11" y="20"/>
                </a:cubicBezTo>
                <a:cubicBezTo>
                  <a:pt x="14" y="20"/>
                  <a:pt x="17" y="23"/>
                  <a:pt x="18" y="27"/>
                </a:cubicBezTo>
                <a:cubicBezTo>
                  <a:pt x="18" y="26"/>
                  <a:pt x="18" y="26"/>
                  <a:pt x="18" y="26"/>
                </a:cubicBezTo>
                <a:cubicBezTo>
                  <a:pt x="18" y="26"/>
                  <a:pt x="18" y="25"/>
                  <a:pt x="18" y="25"/>
                </a:cubicBezTo>
                <a:cubicBezTo>
                  <a:pt x="20" y="22"/>
                  <a:pt x="22" y="20"/>
                  <a:pt x="25" y="20"/>
                </a:cubicBezTo>
                <a:close/>
                <a:moveTo>
                  <a:pt x="33" y="29"/>
                </a:moveTo>
                <a:cubicBezTo>
                  <a:pt x="33" y="29"/>
                  <a:pt x="33" y="29"/>
                  <a:pt x="33" y="29"/>
                </a:cubicBezTo>
                <a:cubicBezTo>
                  <a:pt x="32" y="30"/>
                  <a:pt x="32" y="31"/>
                  <a:pt x="31" y="32"/>
                </a:cubicBezTo>
                <a:cubicBezTo>
                  <a:pt x="31" y="32"/>
                  <a:pt x="31" y="33"/>
                  <a:pt x="30" y="33"/>
                </a:cubicBezTo>
                <a:cubicBezTo>
                  <a:pt x="31" y="33"/>
                  <a:pt x="31" y="33"/>
                  <a:pt x="31" y="33"/>
                </a:cubicBezTo>
                <a:cubicBezTo>
                  <a:pt x="31" y="33"/>
                  <a:pt x="32" y="34"/>
                  <a:pt x="32" y="34"/>
                </a:cubicBezTo>
                <a:cubicBezTo>
                  <a:pt x="32" y="34"/>
                  <a:pt x="33" y="34"/>
                  <a:pt x="33" y="34"/>
                </a:cubicBezTo>
                <a:cubicBezTo>
                  <a:pt x="33" y="34"/>
                  <a:pt x="33" y="34"/>
                  <a:pt x="34" y="33"/>
                </a:cubicBezTo>
                <a:cubicBezTo>
                  <a:pt x="34" y="33"/>
                  <a:pt x="34" y="33"/>
                  <a:pt x="35" y="33"/>
                </a:cubicBezTo>
                <a:cubicBezTo>
                  <a:pt x="34" y="33"/>
                  <a:pt x="34" y="32"/>
                  <a:pt x="34" y="32"/>
                </a:cubicBezTo>
                <a:cubicBezTo>
                  <a:pt x="33" y="31"/>
                  <a:pt x="33" y="30"/>
                  <a:pt x="33" y="29"/>
                </a:cubicBezTo>
                <a:close/>
                <a:moveTo>
                  <a:pt x="20" y="33"/>
                </a:moveTo>
                <a:cubicBezTo>
                  <a:pt x="20" y="33"/>
                  <a:pt x="20" y="33"/>
                  <a:pt x="20" y="33"/>
                </a:cubicBezTo>
                <a:cubicBezTo>
                  <a:pt x="20" y="33"/>
                  <a:pt x="19" y="32"/>
                  <a:pt x="19" y="32"/>
                </a:cubicBezTo>
                <a:cubicBezTo>
                  <a:pt x="19" y="31"/>
                  <a:pt x="18" y="30"/>
                  <a:pt x="18" y="29"/>
                </a:cubicBezTo>
                <a:cubicBezTo>
                  <a:pt x="18" y="30"/>
                  <a:pt x="17" y="31"/>
                  <a:pt x="17" y="32"/>
                </a:cubicBezTo>
                <a:cubicBezTo>
                  <a:pt x="17" y="32"/>
                  <a:pt x="16" y="33"/>
                  <a:pt x="16" y="33"/>
                </a:cubicBezTo>
                <a:cubicBezTo>
                  <a:pt x="16" y="33"/>
                  <a:pt x="16" y="33"/>
                  <a:pt x="16" y="33"/>
                </a:cubicBezTo>
                <a:cubicBezTo>
                  <a:pt x="17" y="33"/>
                  <a:pt x="17" y="34"/>
                  <a:pt x="18" y="34"/>
                </a:cubicBezTo>
                <a:cubicBezTo>
                  <a:pt x="18" y="34"/>
                  <a:pt x="18" y="34"/>
                  <a:pt x="18" y="34"/>
                </a:cubicBezTo>
                <a:cubicBezTo>
                  <a:pt x="18" y="34"/>
                  <a:pt x="19" y="34"/>
                  <a:pt x="19" y="33"/>
                </a:cubicBezTo>
                <a:cubicBezTo>
                  <a:pt x="20" y="33"/>
                  <a:pt x="20" y="33"/>
                  <a:pt x="20" y="33"/>
                </a:cubicBezTo>
                <a:close/>
                <a:moveTo>
                  <a:pt x="44" y="35"/>
                </a:moveTo>
                <a:cubicBezTo>
                  <a:pt x="44" y="35"/>
                  <a:pt x="44" y="35"/>
                  <a:pt x="44" y="35"/>
                </a:cubicBezTo>
                <a:cubicBezTo>
                  <a:pt x="40" y="35"/>
                  <a:pt x="40" y="35"/>
                  <a:pt x="40" y="35"/>
                </a:cubicBezTo>
                <a:cubicBezTo>
                  <a:pt x="36" y="35"/>
                  <a:pt x="36" y="35"/>
                  <a:pt x="36" y="35"/>
                </a:cubicBezTo>
                <a:cubicBezTo>
                  <a:pt x="36" y="35"/>
                  <a:pt x="35" y="35"/>
                  <a:pt x="35" y="36"/>
                </a:cubicBezTo>
                <a:cubicBezTo>
                  <a:pt x="34" y="36"/>
                  <a:pt x="34" y="36"/>
                  <a:pt x="34" y="37"/>
                </a:cubicBezTo>
                <a:cubicBezTo>
                  <a:pt x="33" y="37"/>
                  <a:pt x="32" y="37"/>
                  <a:pt x="32" y="37"/>
                </a:cubicBezTo>
                <a:cubicBezTo>
                  <a:pt x="32" y="37"/>
                  <a:pt x="32" y="37"/>
                  <a:pt x="32" y="36"/>
                </a:cubicBezTo>
                <a:cubicBezTo>
                  <a:pt x="32" y="36"/>
                  <a:pt x="32" y="36"/>
                  <a:pt x="31" y="36"/>
                </a:cubicBezTo>
                <a:cubicBezTo>
                  <a:pt x="31" y="36"/>
                  <a:pt x="31" y="36"/>
                  <a:pt x="31" y="36"/>
                </a:cubicBezTo>
                <a:cubicBezTo>
                  <a:pt x="31" y="36"/>
                  <a:pt x="30" y="36"/>
                  <a:pt x="30" y="35"/>
                </a:cubicBezTo>
                <a:cubicBezTo>
                  <a:pt x="30" y="35"/>
                  <a:pt x="30" y="35"/>
                  <a:pt x="30" y="35"/>
                </a:cubicBezTo>
                <a:cubicBezTo>
                  <a:pt x="30" y="35"/>
                  <a:pt x="29" y="35"/>
                  <a:pt x="29" y="35"/>
                </a:cubicBezTo>
                <a:cubicBezTo>
                  <a:pt x="25" y="35"/>
                  <a:pt x="25" y="35"/>
                  <a:pt x="25" y="35"/>
                </a:cubicBezTo>
                <a:cubicBezTo>
                  <a:pt x="22" y="35"/>
                  <a:pt x="22" y="35"/>
                  <a:pt x="22" y="35"/>
                </a:cubicBezTo>
                <a:cubicBezTo>
                  <a:pt x="21" y="35"/>
                  <a:pt x="21" y="35"/>
                  <a:pt x="20" y="36"/>
                </a:cubicBezTo>
                <a:cubicBezTo>
                  <a:pt x="20" y="36"/>
                  <a:pt x="19" y="36"/>
                  <a:pt x="19" y="37"/>
                </a:cubicBezTo>
                <a:cubicBezTo>
                  <a:pt x="18" y="37"/>
                  <a:pt x="18" y="37"/>
                  <a:pt x="17" y="37"/>
                </a:cubicBezTo>
                <a:cubicBezTo>
                  <a:pt x="17" y="37"/>
                  <a:pt x="17" y="37"/>
                  <a:pt x="17" y="36"/>
                </a:cubicBezTo>
                <a:cubicBezTo>
                  <a:pt x="17" y="36"/>
                  <a:pt x="17" y="36"/>
                  <a:pt x="17" y="36"/>
                </a:cubicBezTo>
                <a:cubicBezTo>
                  <a:pt x="17" y="36"/>
                  <a:pt x="16" y="36"/>
                  <a:pt x="16" y="36"/>
                </a:cubicBezTo>
                <a:cubicBezTo>
                  <a:pt x="16" y="36"/>
                  <a:pt x="16" y="36"/>
                  <a:pt x="15" y="35"/>
                </a:cubicBezTo>
                <a:cubicBezTo>
                  <a:pt x="15" y="35"/>
                  <a:pt x="15" y="35"/>
                  <a:pt x="14" y="35"/>
                </a:cubicBezTo>
                <a:cubicBezTo>
                  <a:pt x="11" y="35"/>
                  <a:pt x="11" y="35"/>
                  <a:pt x="11" y="35"/>
                </a:cubicBezTo>
                <a:cubicBezTo>
                  <a:pt x="7" y="35"/>
                  <a:pt x="7" y="35"/>
                  <a:pt x="7" y="35"/>
                </a:cubicBezTo>
                <a:cubicBezTo>
                  <a:pt x="6" y="35"/>
                  <a:pt x="6" y="35"/>
                  <a:pt x="5" y="36"/>
                </a:cubicBezTo>
                <a:cubicBezTo>
                  <a:pt x="5" y="36"/>
                  <a:pt x="4" y="36"/>
                  <a:pt x="4" y="37"/>
                </a:cubicBezTo>
                <a:cubicBezTo>
                  <a:pt x="4" y="37"/>
                  <a:pt x="4" y="38"/>
                  <a:pt x="3" y="38"/>
                </a:cubicBezTo>
                <a:cubicBezTo>
                  <a:pt x="3" y="38"/>
                  <a:pt x="3" y="38"/>
                  <a:pt x="3" y="38"/>
                </a:cubicBezTo>
                <a:cubicBezTo>
                  <a:pt x="3" y="38"/>
                  <a:pt x="3" y="38"/>
                  <a:pt x="3" y="39"/>
                </a:cubicBezTo>
                <a:cubicBezTo>
                  <a:pt x="11" y="39"/>
                  <a:pt x="11" y="39"/>
                  <a:pt x="11" y="39"/>
                </a:cubicBezTo>
                <a:cubicBezTo>
                  <a:pt x="17" y="39"/>
                  <a:pt x="17" y="39"/>
                  <a:pt x="17" y="39"/>
                </a:cubicBezTo>
                <a:cubicBezTo>
                  <a:pt x="19" y="39"/>
                  <a:pt x="19" y="39"/>
                  <a:pt x="19" y="39"/>
                </a:cubicBezTo>
                <a:cubicBezTo>
                  <a:pt x="25" y="39"/>
                  <a:pt x="25" y="39"/>
                  <a:pt x="25" y="39"/>
                </a:cubicBezTo>
                <a:cubicBezTo>
                  <a:pt x="31" y="39"/>
                  <a:pt x="31" y="39"/>
                  <a:pt x="31" y="39"/>
                </a:cubicBezTo>
                <a:cubicBezTo>
                  <a:pt x="34" y="39"/>
                  <a:pt x="34" y="39"/>
                  <a:pt x="34" y="39"/>
                </a:cubicBezTo>
                <a:cubicBezTo>
                  <a:pt x="40" y="39"/>
                  <a:pt x="40" y="39"/>
                  <a:pt x="40" y="39"/>
                </a:cubicBezTo>
                <a:cubicBezTo>
                  <a:pt x="47" y="39"/>
                  <a:pt x="47" y="39"/>
                  <a:pt x="47" y="39"/>
                </a:cubicBezTo>
                <a:cubicBezTo>
                  <a:pt x="47" y="38"/>
                  <a:pt x="47" y="38"/>
                  <a:pt x="47" y="38"/>
                </a:cubicBezTo>
                <a:cubicBezTo>
                  <a:pt x="47" y="38"/>
                  <a:pt x="47" y="38"/>
                  <a:pt x="47" y="37"/>
                </a:cubicBezTo>
                <a:cubicBezTo>
                  <a:pt x="47" y="37"/>
                  <a:pt x="47" y="37"/>
                  <a:pt x="46" y="36"/>
                </a:cubicBezTo>
                <a:cubicBezTo>
                  <a:pt x="46" y="36"/>
                  <a:pt x="46" y="36"/>
                  <a:pt x="46" y="36"/>
                </a:cubicBezTo>
                <a:cubicBezTo>
                  <a:pt x="46" y="36"/>
                  <a:pt x="46" y="36"/>
                  <a:pt x="46" y="36"/>
                </a:cubicBezTo>
                <a:cubicBezTo>
                  <a:pt x="46" y="36"/>
                  <a:pt x="46" y="36"/>
                  <a:pt x="46" y="36"/>
                </a:cubicBezTo>
                <a:cubicBezTo>
                  <a:pt x="45" y="36"/>
                  <a:pt x="45" y="36"/>
                  <a:pt x="45" y="35"/>
                </a:cubicBezTo>
                <a:cubicBezTo>
                  <a:pt x="44" y="35"/>
                  <a:pt x="44" y="35"/>
                  <a:pt x="44" y="35"/>
                </a:cubicBezTo>
                <a:close/>
                <a:moveTo>
                  <a:pt x="45" y="33"/>
                </a:moveTo>
                <a:cubicBezTo>
                  <a:pt x="45" y="33"/>
                  <a:pt x="45" y="33"/>
                  <a:pt x="45" y="33"/>
                </a:cubicBezTo>
                <a:cubicBezTo>
                  <a:pt x="45" y="33"/>
                  <a:pt x="45" y="33"/>
                  <a:pt x="45" y="33"/>
                </a:cubicBezTo>
                <a:cubicBezTo>
                  <a:pt x="46" y="33"/>
                  <a:pt x="46" y="34"/>
                  <a:pt x="47" y="34"/>
                </a:cubicBezTo>
                <a:cubicBezTo>
                  <a:pt x="47" y="34"/>
                  <a:pt x="47" y="34"/>
                  <a:pt x="47" y="34"/>
                </a:cubicBezTo>
                <a:cubicBezTo>
                  <a:pt x="47" y="34"/>
                  <a:pt x="48" y="35"/>
                  <a:pt x="48" y="35"/>
                </a:cubicBezTo>
                <a:cubicBezTo>
                  <a:pt x="48" y="35"/>
                  <a:pt x="49" y="36"/>
                  <a:pt x="49" y="36"/>
                </a:cubicBezTo>
                <a:cubicBezTo>
                  <a:pt x="49" y="37"/>
                  <a:pt x="49" y="37"/>
                  <a:pt x="49" y="38"/>
                </a:cubicBezTo>
                <a:cubicBezTo>
                  <a:pt x="50" y="38"/>
                  <a:pt x="50" y="39"/>
                  <a:pt x="50" y="39"/>
                </a:cubicBezTo>
                <a:cubicBezTo>
                  <a:pt x="50" y="39"/>
                  <a:pt x="50" y="39"/>
                  <a:pt x="50" y="39"/>
                </a:cubicBezTo>
                <a:cubicBezTo>
                  <a:pt x="50" y="40"/>
                  <a:pt x="50" y="40"/>
                  <a:pt x="50" y="40"/>
                </a:cubicBezTo>
                <a:cubicBezTo>
                  <a:pt x="50" y="40"/>
                  <a:pt x="50" y="40"/>
                  <a:pt x="50" y="40"/>
                </a:cubicBezTo>
                <a:cubicBezTo>
                  <a:pt x="50" y="40"/>
                  <a:pt x="49" y="41"/>
                  <a:pt x="48" y="41"/>
                </a:cubicBezTo>
                <a:cubicBezTo>
                  <a:pt x="40" y="41"/>
                  <a:pt x="40" y="41"/>
                  <a:pt x="40" y="41"/>
                </a:cubicBezTo>
                <a:cubicBezTo>
                  <a:pt x="34" y="41"/>
                  <a:pt x="34" y="41"/>
                  <a:pt x="34" y="41"/>
                </a:cubicBezTo>
                <a:cubicBezTo>
                  <a:pt x="31" y="41"/>
                  <a:pt x="31" y="41"/>
                  <a:pt x="31" y="41"/>
                </a:cubicBezTo>
                <a:cubicBezTo>
                  <a:pt x="25" y="41"/>
                  <a:pt x="25" y="41"/>
                  <a:pt x="25" y="41"/>
                </a:cubicBezTo>
                <a:cubicBezTo>
                  <a:pt x="19" y="41"/>
                  <a:pt x="19" y="41"/>
                  <a:pt x="19" y="41"/>
                </a:cubicBezTo>
                <a:cubicBezTo>
                  <a:pt x="17" y="41"/>
                  <a:pt x="17" y="41"/>
                  <a:pt x="17" y="41"/>
                </a:cubicBezTo>
                <a:cubicBezTo>
                  <a:pt x="11" y="41"/>
                  <a:pt x="11" y="41"/>
                  <a:pt x="11" y="41"/>
                </a:cubicBezTo>
                <a:cubicBezTo>
                  <a:pt x="2" y="41"/>
                  <a:pt x="2" y="41"/>
                  <a:pt x="2" y="41"/>
                </a:cubicBezTo>
                <a:cubicBezTo>
                  <a:pt x="2" y="41"/>
                  <a:pt x="2" y="41"/>
                  <a:pt x="2" y="41"/>
                </a:cubicBezTo>
                <a:cubicBezTo>
                  <a:pt x="2" y="41"/>
                  <a:pt x="1" y="40"/>
                  <a:pt x="1" y="40"/>
                </a:cubicBezTo>
                <a:cubicBezTo>
                  <a:pt x="1" y="39"/>
                  <a:pt x="1" y="39"/>
                  <a:pt x="1" y="39"/>
                </a:cubicBezTo>
                <a:cubicBezTo>
                  <a:pt x="1" y="39"/>
                  <a:pt x="1" y="39"/>
                  <a:pt x="1" y="39"/>
                </a:cubicBezTo>
                <a:cubicBezTo>
                  <a:pt x="1" y="38"/>
                  <a:pt x="1" y="38"/>
                  <a:pt x="1" y="37"/>
                </a:cubicBezTo>
                <a:cubicBezTo>
                  <a:pt x="1" y="37"/>
                  <a:pt x="1" y="37"/>
                  <a:pt x="1" y="37"/>
                </a:cubicBezTo>
                <a:cubicBezTo>
                  <a:pt x="1" y="37"/>
                  <a:pt x="2" y="36"/>
                  <a:pt x="2" y="36"/>
                </a:cubicBezTo>
                <a:cubicBezTo>
                  <a:pt x="3" y="35"/>
                  <a:pt x="3" y="34"/>
                  <a:pt x="4" y="34"/>
                </a:cubicBezTo>
                <a:cubicBezTo>
                  <a:pt x="5" y="33"/>
                  <a:pt x="5" y="33"/>
                  <a:pt x="6" y="33"/>
                </a:cubicBezTo>
                <a:cubicBezTo>
                  <a:pt x="5" y="33"/>
                  <a:pt x="5" y="32"/>
                  <a:pt x="4" y="32"/>
                </a:cubicBezTo>
                <a:cubicBezTo>
                  <a:pt x="4" y="31"/>
                  <a:pt x="4" y="31"/>
                  <a:pt x="4" y="30"/>
                </a:cubicBezTo>
                <a:cubicBezTo>
                  <a:pt x="3" y="30"/>
                  <a:pt x="3" y="30"/>
                  <a:pt x="3" y="30"/>
                </a:cubicBezTo>
                <a:cubicBezTo>
                  <a:pt x="2" y="30"/>
                  <a:pt x="2" y="30"/>
                  <a:pt x="2" y="30"/>
                </a:cubicBezTo>
                <a:cubicBezTo>
                  <a:pt x="1" y="30"/>
                  <a:pt x="0" y="29"/>
                  <a:pt x="0" y="28"/>
                </a:cubicBezTo>
                <a:cubicBezTo>
                  <a:pt x="0" y="28"/>
                  <a:pt x="0" y="28"/>
                  <a:pt x="0" y="28"/>
                </a:cubicBezTo>
                <a:cubicBezTo>
                  <a:pt x="0" y="2"/>
                  <a:pt x="0" y="2"/>
                  <a:pt x="0" y="2"/>
                </a:cubicBezTo>
                <a:cubicBezTo>
                  <a:pt x="0" y="1"/>
                  <a:pt x="1" y="0"/>
                  <a:pt x="2" y="0"/>
                </a:cubicBezTo>
                <a:cubicBezTo>
                  <a:pt x="2" y="0"/>
                  <a:pt x="2" y="0"/>
                  <a:pt x="2" y="0"/>
                </a:cubicBezTo>
                <a:cubicBezTo>
                  <a:pt x="48" y="0"/>
                  <a:pt x="48" y="0"/>
                  <a:pt x="48" y="0"/>
                </a:cubicBezTo>
                <a:cubicBezTo>
                  <a:pt x="50" y="0"/>
                  <a:pt x="50" y="1"/>
                  <a:pt x="50" y="2"/>
                </a:cubicBezTo>
                <a:cubicBezTo>
                  <a:pt x="50" y="2"/>
                  <a:pt x="50" y="2"/>
                  <a:pt x="50" y="2"/>
                </a:cubicBezTo>
                <a:cubicBezTo>
                  <a:pt x="50" y="28"/>
                  <a:pt x="50" y="28"/>
                  <a:pt x="50" y="28"/>
                </a:cubicBezTo>
                <a:cubicBezTo>
                  <a:pt x="50" y="29"/>
                  <a:pt x="50" y="30"/>
                  <a:pt x="48" y="30"/>
                </a:cubicBezTo>
                <a:cubicBezTo>
                  <a:pt x="48" y="30"/>
                  <a:pt x="48" y="30"/>
                  <a:pt x="48" y="30"/>
                </a:cubicBezTo>
                <a:cubicBezTo>
                  <a:pt x="47" y="30"/>
                  <a:pt x="47" y="30"/>
                  <a:pt x="47" y="30"/>
                </a:cubicBezTo>
                <a:cubicBezTo>
                  <a:pt x="47" y="31"/>
                  <a:pt x="47" y="31"/>
                  <a:pt x="46" y="32"/>
                </a:cubicBezTo>
                <a:cubicBezTo>
                  <a:pt x="46" y="32"/>
                  <a:pt x="46" y="33"/>
                  <a:pt x="45" y="33"/>
                </a:cubicBezTo>
                <a:close/>
                <a:moveTo>
                  <a:pt x="40" y="23"/>
                </a:moveTo>
                <a:cubicBezTo>
                  <a:pt x="40" y="23"/>
                  <a:pt x="40" y="23"/>
                  <a:pt x="40" y="23"/>
                </a:cubicBezTo>
                <a:cubicBezTo>
                  <a:pt x="38" y="23"/>
                  <a:pt x="35" y="24"/>
                  <a:pt x="35" y="27"/>
                </a:cubicBezTo>
                <a:cubicBezTo>
                  <a:pt x="35" y="27"/>
                  <a:pt x="35" y="27"/>
                  <a:pt x="35" y="27"/>
                </a:cubicBezTo>
                <a:cubicBezTo>
                  <a:pt x="35" y="27"/>
                  <a:pt x="35" y="27"/>
                  <a:pt x="35" y="28"/>
                </a:cubicBezTo>
                <a:cubicBezTo>
                  <a:pt x="35" y="29"/>
                  <a:pt x="35" y="30"/>
                  <a:pt x="36" y="31"/>
                </a:cubicBezTo>
                <a:cubicBezTo>
                  <a:pt x="36" y="31"/>
                  <a:pt x="37" y="32"/>
                  <a:pt x="38" y="32"/>
                </a:cubicBezTo>
                <a:cubicBezTo>
                  <a:pt x="38" y="32"/>
                  <a:pt x="38" y="32"/>
                  <a:pt x="38" y="32"/>
                </a:cubicBezTo>
                <a:cubicBezTo>
                  <a:pt x="39" y="33"/>
                  <a:pt x="39" y="33"/>
                  <a:pt x="40" y="33"/>
                </a:cubicBezTo>
                <a:cubicBezTo>
                  <a:pt x="41" y="33"/>
                  <a:pt x="41" y="33"/>
                  <a:pt x="42" y="32"/>
                </a:cubicBezTo>
                <a:cubicBezTo>
                  <a:pt x="42" y="32"/>
                  <a:pt x="42" y="32"/>
                  <a:pt x="42" y="32"/>
                </a:cubicBezTo>
                <a:cubicBezTo>
                  <a:pt x="43" y="32"/>
                  <a:pt x="44" y="31"/>
                  <a:pt x="44" y="31"/>
                </a:cubicBezTo>
                <a:cubicBezTo>
                  <a:pt x="45" y="30"/>
                  <a:pt x="45" y="29"/>
                  <a:pt x="45" y="28"/>
                </a:cubicBezTo>
                <a:cubicBezTo>
                  <a:pt x="45" y="25"/>
                  <a:pt x="43" y="23"/>
                  <a:pt x="40"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6" name="Freeform 184"/>
          <p:cNvSpPr>
            <a:spLocks noEditPoints="1"/>
          </p:cNvSpPr>
          <p:nvPr/>
        </p:nvSpPr>
        <p:spPr bwMode="auto">
          <a:xfrm>
            <a:off x="1828800" y="3436938"/>
            <a:ext cx="139700" cy="158750"/>
          </a:xfrm>
          <a:custGeom>
            <a:avLst/>
            <a:gdLst>
              <a:gd name="T0" fmla="*/ 10 w 44"/>
              <a:gd name="T1" fmla="*/ 30 h 50"/>
              <a:gd name="T2" fmla="*/ 33 w 44"/>
              <a:gd name="T3" fmla="*/ 44 h 50"/>
              <a:gd name="T4" fmla="*/ 23 w 44"/>
              <a:gd name="T5" fmla="*/ 41 h 50"/>
              <a:gd name="T6" fmla="*/ 28 w 44"/>
              <a:gd name="T7" fmla="*/ 24 h 50"/>
              <a:gd name="T8" fmla="*/ 25 w 44"/>
              <a:gd name="T9" fmla="*/ 33 h 50"/>
              <a:gd name="T10" fmla="*/ 25 w 44"/>
              <a:gd name="T11" fmla="*/ 27 h 50"/>
              <a:gd name="T12" fmla="*/ 29 w 44"/>
              <a:gd name="T13" fmla="*/ 37 h 50"/>
              <a:gd name="T14" fmla="*/ 32 w 44"/>
              <a:gd name="T15" fmla="*/ 39 h 50"/>
              <a:gd name="T16" fmla="*/ 21 w 44"/>
              <a:gd name="T17" fmla="*/ 39 h 50"/>
              <a:gd name="T18" fmla="*/ 27 w 44"/>
              <a:gd name="T19" fmla="*/ 37 h 50"/>
              <a:gd name="T20" fmla="*/ 43 w 44"/>
              <a:gd name="T21" fmla="*/ 14 h 50"/>
              <a:gd name="T22" fmla="*/ 38 w 44"/>
              <a:gd name="T23" fmla="*/ 50 h 50"/>
              <a:gd name="T24" fmla="*/ 5 w 44"/>
              <a:gd name="T25" fmla="*/ 0 h 50"/>
              <a:gd name="T26" fmla="*/ 4 w 44"/>
              <a:gd name="T27" fmla="*/ 46 h 50"/>
              <a:gd name="T28" fmla="*/ 40 w 44"/>
              <a:gd name="T29" fmla="*/ 17 h 50"/>
              <a:gd name="T30" fmla="*/ 38 w 44"/>
              <a:gd name="T31" fmla="*/ 14 h 50"/>
              <a:gd name="T32" fmla="*/ 10 w 44"/>
              <a:gd name="T33" fmla="*/ 20 h 50"/>
              <a:gd name="T34" fmla="*/ 33 w 44"/>
              <a:gd name="T35" fmla="*/ 20 h 50"/>
              <a:gd name="T36" fmla="*/ 33 w 44"/>
              <a:gd name="T37" fmla="*/ 20 h 50"/>
              <a:gd name="T38" fmla="*/ 33 w 44"/>
              <a:gd name="T39" fmla="*/ 20 h 50"/>
              <a:gd name="T40" fmla="*/ 34 w 44"/>
              <a:gd name="T41" fmla="*/ 20 h 50"/>
              <a:gd name="T42" fmla="*/ 34 w 44"/>
              <a:gd name="T43" fmla="*/ 20 h 50"/>
              <a:gd name="T44" fmla="*/ 34 w 44"/>
              <a:gd name="T45" fmla="*/ 20 h 50"/>
              <a:gd name="T46" fmla="*/ 34 w 44"/>
              <a:gd name="T47" fmla="*/ 20 h 50"/>
              <a:gd name="T48" fmla="*/ 34 w 44"/>
              <a:gd name="T49" fmla="*/ 20 h 50"/>
              <a:gd name="T50" fmla="*/ 34 w 44"/>
              <a:gd name="T51" fmla="*/ 20 h 50"/>
              <a:gd name="T52" fmla="*/ 34 w 44"/>
              <a:gd name="T53" fmla="*/ 21 h 50"/>
              <a:gd name="T54" fmla="*/ 34 w 44"/>
              <a:gd name="T55" fmla="*/ 21 h 50"/>
              <a:gd name="T56" fmla="*/ 34 w 44"/>
              <a:gd name="T57" fmla="*/ 21 h 50"/>
              <a:gd name="T58" fmla="*/ 34 w 44"/>
              <a:gd name="T59" fmla="*/ 21 h 50"/>
              <a:gd name="T60" fmla="*/ 34 w 44"/>
              <a:gd name="T61" fmla="*/ 21 h 50"/>
              <a:gd name="T62" fmla="*/ 34 w 44"/>
              <a:gd name="T63" fmla="*/ 21 h 50"/>
              <a:gd name="T64" fmla="*/ 34 w 44"/>
              <a:gd name="T65" fmla="*/ 22 h 50"/>
              <a:gd name="T66" fmla="*/ 33 w 44"/>
              <a:gd name="T67" fmla="*/ 22 h 50"/>
              <a:gd name="T68" fmla="*/ 33 w 44"/>
              <a:gd name="T69" fmla="*/ 22 h 50"/>
              <a:gd name="T70" fmla="*/ 33 w 44"/>
              <a:gd name="T71" fmla="*/ 22 h 50"/>
              <a:gd name="T72" fmla="*/ 33 w 44"/>
              <a:gd name="T73" fmla="*/ 22 h 50"/>
              <a:gd name="T74" fmla="*/ 10 w 44"/>
              <a:gd name="T75" fmla="*/ 22 h 50"/>
              <a:gd name="T76" fmla="*/ 10 w 44"/>
              <a:gd name="T77" fmla="*/ 22 h 50"/>
              <a:gd name="T78" fmla="*/ 10 w 44"/>
              <a:gd name="T79" fmla="*/ 22 h 50"/>
              <a:gd name="T80" fmla="*/ 10 w 44"/>
              <a:gd name="T81" fmla="*/ 22 h 50"/>
              <a:gd name="T82" fmla="*/ 10 w 44"/>
              <a:gd name="T83" fmla="*/ 22 h 50"/>
              <a:gd name="T84" fmla="*/ 10 w 44"/>
              <a:gd name="T85" fmla="*/ 21 h 50"/>
              <a:gd name="T86" fmla="*/ 9 w 44"/>
              <a:gd name="T87" fmla="*/ 21 h 50"/>
              <a:gd name="T88" fmla="*/ 9 w 44"/>
              <a:gd name="T89" fmla="*/ 21 h 50"/>
              <a:gd name="T90" fmla="*/ 9 w 44"/>
              <a:gd name="T91" fmla="*/ 21 h 50"/>
              <a:gd name="T92" fmla="*/ 9 w 44"/>
              <a:gd name="T93" fmla="*/ 21 h 50"/>
              <a:gd name="T94" fmla="*/ 9 w 44"/>
              <a:gd name="T95" fmla="*/ 21 h 50"/>
              <a:gd name="T96" fmla="*/ 9 w 44"/>
              <a:gd name="T97" fmla="*/ 20 h 50"/>
              <a:gd name="T98" fmla="*/ 9 w 44"/>
              <a:gd name="T99" fmla="*/ 20 h 50"/>
              <a:gd name="T100" fmla="*/ 9 w 44"/>
              <a:gd name="T101" fmla="*/ 20 h 50"/>
              <a:gd name="T102" fmla="*/ 10 w 44"/>
              <a:gd name="T103" fmla="*/ 20 h 50"/>
              <a:gd name="T104" fmla="*/ 10 w 44"/>
              <a:gd name="T105" fmla="*/ 20 h 50"/>
              <a:gd name="T106" fmla="*/ 10 w 44"/>
              <a:gd name="T107" fmla="*/ 20 h 50"/>
              <a:gd name="T108" fmla="*/ 10 w 44"/>
              <a:gd name="T109" fmla="*/ 20 h 50"/>
              <a:gd name="T110" fmla="*/ 10 w 44"/>
              <a:gd name="T111" fmla="*/ 20 h 50"/>
              <a:gd name="T112" fmla="*/ 10 w 44"/>
              <a:gd name="T113" fmla="*/ 20 h 50"/>
              <a:gd name="T114" fmla="*/ 24 w 44"/>
              <a:gd name="T11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50">
                <a:moveTo>
                  <a:pt x="10" y="30"/>
                </a:moveTo>
                <a:cubicBezTo>
                  <a:pt x="10" y="30"/>
                  <a:pt x="9" y="29"/>
                  <a:pt x="9" y="29"/>
                </a:cubicBezTo>
                <a:cubicBezTo>
                  <a:pt x="9" y="28"/>
                  <a:pt x="10" y="28"/>
                  <a:pt x="10" y="28"/>
                </a:cubicBezTo>
                <a:cubicBezTo>
                  <a:pt x="18" y="28"/>
                  <a:pt x="18" y="28"/>
                  <a:pt x="18" y="28"/>
                </a:cubicBezTo>
                <a:cubicBezTo>
                  <a:pt x="18" y="28"/>
                  <a:pt x="19" y="28"/>
                  <a:pt x="19" y="29"/>
                </a:cubicBezTo>
                <a:cubicBezTo>
                  <a:pt x="19" y="29"/>
                  <a:pt x="18" y="30"/>
                  <a:pt x="18" y="30"/>
                </a:cubicBezTo>
                <a:cubicBezTo>
                  <a:pt x="10" y="30"/>
                  <a:pt x="10" y="30"/>
                  <a:pt x="10" y="30"/>
                </a:cubicBezTo>
                <a:close/>
                <a:moveTo>
                  <a:pt x="34" y="33"/>
                </a:moveTo>
                <a:cubicBezTo>
                  <a:pt x="34" y="33"/>
                  <a:pt x="34" y="33"/>
                  <a:pt x="34" y="33"/>
                </a:cubicBezTo>
                <a:cubicBezTo>
                  <a:pt x="38" y="40"/>
                  <a:pt x="38" y="40"/>
                  <a:pt x="38" y="40"/>
                </a:cubicBezTo>
                <a:cubicBezTo>
                  <a:pt x="39" y="41"/>
                  <a:pt x="39" y="41"/>
                  <a:pt x="38" y="42"/>
                </a:cubicBezTo>
                <a:cubicBezTo>
                  <a:pt x="38" y="42"/>
                  <a:pt x="37" y="42"/>
                  <a:pt x="37" y="42"/>
                </a:cubicBezTo>
                <a:cubicBezTo>
                  <a:pt x="34" y="41"/>
                  <a:pt x="34" y="41"/>
                  <a:pt x="34" y="41"/>
                </a:cubicBezTo>
                <a:cubicBezTo>
                  <a:pt x="33" y="44"/>
                  <a:pt x="33" y="44"/>
                  <a:pt x="33" y="44"/>
                </a:cubicBezTo>
                <a:cubicBezTo>
                  <a:pt x="33" y="45"/>
                  <a:pt x="32" y="45"/>
                  <a:pt x="32" y="45"/>
                </a:cubicBezTo>
                <a:cubicBezTo>
                  <a:pt x="31" y="45"/>
                  <a:pt x="31" y="45"/>
                  <a:pt x="31" y="44"/>
                </a:cubicBezTo>
                <a:cubicBezTo>
                  <a:pt x="28" y="40"/>
                  <a:pt x="28" y="40"/>
                  <a:pt x="28" y="40"/>
                </a:cubicBezTo>
                <a:cubicBezTo>
                  <a:pt x="26" y="45"/>
                  <a:pt x="26" y="45"/>
                  <a:pt x="26" y="45"/>
                </a:cubicBezTo>
                <a:cubicBezTo>
                  <a:pt x="25" y="45"/>
                  <a:pt x="25" y="45"/>
                  <a:pt x="24" y="45"/>
                </a:cubicBezTo>
                <a:cubicBezTo>
                  <a:pt x="24" y="45"/>
                  <a:pt x="23" y="45"/>
                  <a:pt x="23" y="44"/>
                </a:cubicBezTo>
                <a:cubicBezTo>
                  <a:pt x="23" y="41"/>
                  <a:pt x="23" y="41"/>
                  <a:pt x="23" y="41"/>
                </a:cubicBezTo>
                <a:cubicBezTo>
                  <a:pt x="19" y="42"/>
                  <a:pt x="19" y="42"/>
                  <a:pt x="19" y="42"/>
                </a:cubicBezTo>
                <a:cubicBezTo>
                  <a:pt x="19" y="42"/>
                  <a:pt x="18" y="42"/>
                  <a:pt x="18" y="41"/>
                </a:cubicBezTo>
                <a:cubicBezTo>
                  <a:pt x="18" y="41"/>
                  <a:pt x="18" y="40"/>
                  <a:pt x="18" y="40"/>
                </a:cubicBezTo>
                <a:cubicBezTo>
                  <a:pt x="22" y="33"/>
                  <a:pt x="22" y="33"/>
                  <a:pt x="22" y="33"/>
                </a:cubicBezTo>
                <a:cubicBezTo>
                  <a:pt x="22" y="32"/>
                  <a:pt x="22" y="31"/>
                  <a:pt x="22" y="30"/>
                </a:cubicBezTo>
                <a:cubicBezTo>
                  <a:pt x="22" y="29"/>
                  <a:pt x="22" y="27"/>
                  <a:pt x="24" y="26"/>
                </a:cubicBezTo>
                <a:cubicBezTo>
                  <a:pt x="25" y="25"/>
                  <a:pt x="26" y="24"/>
                  <a:pt x="28" y="24"/>
                </a:cubicBezTo>
                <a:cubicBezTo>
                  <a:pt x="30" y="24"/>
                  <a:pt x="32" y="25"/>
                  <a:pt x="33" y="26"/>
                </a:cubicBezTo>
                <a:cubicBezTo>
                  <a:pt x="34" y="27"/>
                  <a:pt x="35" y="29"/>
                  <a:pt x="35" y="30"/>
                </a:cubicBezTo>
                <a:cubicBezTo>
                  <a:pt x="35" y="31"/>
                  <a:pt x="35" y="32"/>
                  <a:pt x="34" y="33"/>
                </a:cubicBezTo>
                <a:close/>
                <a:moveTo>
                  <a:pt x="25" y="33"/>
                </a:moveTo>
                <a:cubicBezTo>
                  <a:pt x="25" y="33"/>
                  <a:pt x="25" y="33"/>
                  <a:pt x="25" y="33"/>
                </a:cubicBezTo>
                <a:cubicBezTo>
                  <a:pt x="25" y="33"/>
                  <a:pt x="25" y="33"/>
                  <a:pt x="25" y="33"/>
                </a:cubicBezTo>
                <a:cubicBezTo>
                  <a:pt x="25" y="33"/>
                  <a:pt x="25" y="33"/>
                  <a:pt x="25" y="33"/>
                </a:cubicBezTo>
                <a:cubicBezTo>
                  <a:pt x="26" y="35"/>
                  <a:pt x="29" y="35"/>
                  <a:pt x="31" y="33"/>
                </a:cubicBezTo>
                <a:cubicBezTo>
                  <a:pt x="31" y="33"/>
                  <a:pt x="31" y="33"/>
                  <a:pt x="31" y="33"/>
                </a:cubicBezTo>
                <a:cubicBezTo>
                  <a:pt x="31" y="33"/>
                  <a:pt x="31" y="33"/>
                  <a:pt x="31" y="33"/>
                </a:cubicBezTo>
                <a:cubicBezTo>
                  <a:pt x="32" y="33"/>
                  <a:pt x="32" y="32"/>
                  <a:pt x="32" y="30"/>
                </a:cubicBezTo>
                <a:cubicBezTo>
                  <a:pt x="32" y="29"/>
                  <a:pt x="32" y="28"/>
                  <a:pt x="31" y="27"/>
                </a:cubicBezTo>
                <a:cubicBezTo>
                  <a:pt x="30" y="27"/>
                  <a:pt x="29" y="26"/>
                  <a:pt x="28" y="26"/>
                </a:cubicBezTo>
                <a:cubicBezTo>
                  <a:pt x="27" y="26"/>
                  <a:pt x="26" y="27"/>
                  <a:pt x="25" y="27"/>
                </a:cubicBezTo>
                <a:cubicBezTo>
                  <a:pt x="24" y="28"/>
                  <a:pt x="24" y="29"/>
                  <a:pt x="24" y="30"/>
                </a:cubicBezTo>
                <a:cubicBezTo>
                  <a:pt x="24" y="31"/>
                  <a:pt x="24" y="32"/>
                  <a:pt x="25" y="33"/>
                </a:cubicBezTo>
                <a:close/>
                <a:moveTo>
                  <a:pt x="33" y="35"/>
                </a:moveTo>
                <a:cubicBezTo>
                  <a:pt x="33" y="35"/>
                  <a:pt x="33" y="35"/>
                  <a:pt x="33" y="35"/>
                </a:cubicBezTo>
                <a:cubicBezTo>
                  <a:pt x="33" y="35"/>
                  <a:pt x="33" y="35"/>
                  <a:pt x="33" y="35"/>
                </a:cubicBezTo>
                <a:cubicBezTo>
                  <a:pt x="32" y="36"/>
                  <a:pt x="31"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31" y="41"/>
                  <a:pt x="31" y="41"/>
                  <a:pt x="31" y="41"/>
                </a:cubicBezTo>
                <a:cubicBezTo>
                  <a:pt x="32" y="39"/>
                  <a:pt x="32" y="39"/>
                  <a:pt x="32" y="39"/>
                </a:cubicBezTo>
                <a:cubicBezTo>
                  <a:pt x="32" y="39"/>
                  <a:pt x="33" y="38"/>
                  <a:pt x="33" y="38"/>
                </a:cubicBezTo>
                <a:cubicBezTo>
                  <a:pt x="35" y="39"/>
                  <a:pt x="35" y="39"/>
                  <a:pt x="35" y="39"/>
                </a:cubicBezTo>
                <a:cubicBezTo>
                  <a:pt x="33" y="35"/>
                  <a:pt x="33" y="35"/>
                  <a:pt x="33" y="35"/>
                </a:cubicBezTo>
                <a:close/>
                <a:moveTo>
                  <a:pt x="24" y="35"/>
                </a:moveTo>
                <a:cubicBezTo>
                  <a:pt x="24" y="35"/>
                  <a:pt x="24" y="35"/>
                  <a:pt x="24" y="35"/>
                </a:cubicBezTo>
                <a:cubicBezTo>
                  <a:pt x="24" y="35"/>
                  <a:pt x="24" y="35"/>
                  <a:pt x="24" y="35"/>
                </a:cubicBezTo>
                <a:cubicBezTo>
                  <a:pt x="21" y="39"/>
                  <a:pt x="21" y="39"/>
                  <a:pt x="21" y="39"/>
                </a:cubicBezTo>
                <a:cubicBezTo>
                  <a:pt x="23" y="38"/>
                  <a:pt x="23" y="38"/>
                  <a:pt x="23" y="38"/>
                </a:cubicBezTo>
                <a:cubicBezTo>
                  <a:pt x="23" y="38"/>
                  <a:pt x="23" y="38"/>
                  <a:pt x="23" y="38"/>
                </a:cubicBezTo>
                <a:cubicBezTo>
                  <a:pt x="24" y="38"/>
                  <a:pt x="24" y="39"/>
                  <a:pt x="24" y="39"/>
                </a:cubicBezTo>
                <a:cubicBezTo>
                  <a:pt x="25" y="41"/>
                  <a:pt x="25" y="41"/>
                  <a:pt x="25" y="41"/>
                </a:cubicBezTo>
                <a:cubicBezTo>
                  <a:pt x="27" y="37"/>
                  <a:pt x="27" y="37"/>
                  <a:pt x="27" y="37"/>
                </a:cubicBezTo>
                <a:cubicBezTo>
                  <a:pt x="27" y="37"/>
                  <a:pt x="27" y="37"/>
                  <a:pt x="27" y="37"/>
                </a:cubicBezTo>
                <a:cubicBezTo>
                  <a:pt x="27" y="37"/>
                  <a:pt x="27" y="37"/>
                  <a:pt x="27" y="37"/>
                </a:cubicBezTo>
                <a:cubicBezTo>
                  <a:pt x="27" y="37"/>
                  <a:pt x="27" y="37"/>
                  <a:pt x="27" y="37"/>
                </a:cubicBezTo>
                <a:cubicBezTo>
                  <a:pt x="26" y="37"/>
                  <a:pt x="25" y="36"/>
                  <a:pt x="24" y="35"/>
                </a:cubicBezTo>
                <a:close/>
                <a:moveTo>
                  <a:pt x="5" y="0"/>
                </a:moveTo>
                <a:cubicBezTo>
                  <a:pt x="5" y="0"/>
                  <a:pt x="5" y="0"/>
                  <a:pt x="5" y="0"/>
                </a:cubicBezTo>
                <a:cubicBezTo>
                  <a:pt x="28" y="0"/>
                  <a:pt x="28" y="0"/>
                  <a:pt x="28" y="0"/>
                </a:cubicBezTo>
                <a:cubicBezTo>
                  <a:pt x="28" y="0"/>
                  <a:pt x="29" y="0"/>
                  <a:pt x="29" y="0"/>
                </a:cubicBezTo>
                <a:cubicBezTo>
                  <a:pt x="43" y="14"/>
                  <a:pt x="43" y="14"/>
                  <a:pt x="43" y="14"/>
                </a:cubicBezTo>
                <a:cubicBezTo>
                  <a:pt x="43" y="15"/>
                  <a:pt x="44" y="15"/>
                  <a:pt x="44" y="16"/>
                </a:cubicBezTo>
                <a:cubicBezTo>
                  <a:pt x="44" y="16"/>
                  <a:pt x="44" y="16"/>
                  <a:pt x="44" y="16"/>
                </a:cubicBezTo>
                <a:cubicBezTo>
                  <a:pt x="44" y="45"/>
                  <a:pt x="44" y="45"/>
                  <a:pt x="44" y="45"/>
                </a:cubicBezTo>
                <a:cubicBezTo>
                  <a:pt x="44" y="46"/>
                  <a:pt x="43" y="47"/>
                  <a:pt x="42" y="48"/>
                </a:cubicBezTo>
                <a:cubicBezTo>
                  <a:pt x="42" y="48"/>
                  <a:pt x="42" y="48"/>
                  <a:pt x="42" y="48"/>
                </a:cubicBezTo>
                <a:cubicBezTo>
                  <a:pt x="42" y="48"/>
                  <a:pt x="42" y="48"/>
                  <a:pt x="42" y="48"/>
                </a:cubicBezTo>
                <a:cubicBezTo>
                  <a:pt x="41" y="49"/>
                  <a:pt x="40" y="50"/>
                  <a:pt x="38" y="50"/>
                </a:cubicBezTo>
                <a:cubicBezTo>
                  <a:pt x="5" y="50"/>
                  <a:pt x="5" y="50"/>
                  <a:pt x="5" y="50"/>
                </a:cubicBezTo>
                <a:cubicBezTo>
                  <a:pt x="3" y="50"/>
                  <a:pt x="2" y="49"/>
                  <a:pt x="1" y="48"/>
                </a:cubicBezTo>
                <a:cubicBezTo>
                  <a:pt x="1" y="48"/>
                  <a:pt x="1" y="48"/>
                  <a:pt x="1" y="48"/>
                </a:cubicBezTo>
                <a:cubicBezTo>
                  <a:pt x="0" y="47"/>
                  <a:pt x="0" y="46"/>
                  <a:pt x="0" y="45"/>
                </a:cubicBezTo>
                <a:cubicBezTo>
                  <a:pt x="0" y="5"/>
                  <a:pt x="0" y="5"/>
                  <a:pt x="0" y="5"/>
                </a:cubicBezTo>
                <a:cubicBezTo>
                  <a:pt x="0" y="3"/>
                  <a:pt x="0" y="2"/>
                  <a:pt x="1" y="1"/>
                </a:cubicBezTo>
                <a:cubicBezTo>
                  <a:pt x="2" y="0"/>
                  <a:pt x="3" y="0"/>
                  <a:pt x="5" y="0"/>
                </a:cubicBezTo>
                <a:close/>
                <a:moveTo>
                  <a:pt x="27" y="4"/>
                </a:moveTo>
                <a:cubicBezTo>
                  <a:pt x="27" y="4"/>
                  <a:pt x="27" y="4"/>
                  <a:pt x="27" y="4"/>
                </a:cubicBezTo>
                <a:cubicBezTo>
                  <a:pt x="5" y="4"/>
                  <a:pt x="5" y="4"/>
                  <a:pt x="5" y="4"/>
                </a:cubicBezTo>
                <a:cubicBezTo>
                  <a:pt x="4" y="4"/>
                  <a:pt x="4" y="4"/>
                  <a:pt x="4" y="4"/>
                </a:cubicBezTo>
                <a:cubicBezTo>
                  <a:pt x="4" y="4"/>
                  <a:pt x="4" y="5"/>
                  <a:pt x="4" y="5"/>
                </a:cubicBezTo>
                <a:cubicBezTo>
                  <a:pt x="4" y="45"/>
                  <a:pt x="4" y="45"/>
                  <a:pt x="4" y="45"/>
                </a:cubicBezTo>
                <a:cubicBezTo>
                  <a:pt x="4" y="45"/>
                  <a:pt x="4" y="45"/>
                  <a:pt x="4" y="46"/>
                </a:cubicBezTo>
                <a:cubicBezTo>
                  <a:pt x="4" y="46"/>
                  <a:pt x="4" y="46"/>
                  <a:pt x="4" y="46"/>
                </a:cubicBezTo>
                <a:cubicBezTo>
                  <a:pt x="4" y="46"/>
                  <a:pt x="4" y="46"/>
                  <a:pt x="5" y="46"/>
                </a:cubicBezTo>
                <a:cubicBezTo>
                  <a:pt x="38" y="46"/>
                  <a:pt x="38" y="46"/>
                  <a:pt x="38" y="46"/>
                </a:cubicBezTo>
                <a:cubicBezTo>
                  <a:pt x="39" y="46"/>
                  <a:pt x="39" y="46"/>
                  <a:pt x="39" y="46"/>
                </a:cubicBezTo>
                <a:cubicBezTo>
                  <a:pt x="39" y="46"/>
                  <a:pt x="39" y="46"/>
                  <a:pt x="39" y="46"/>
                </a:cubicBezTo>
                <a:cubicBezTo>
                  <a:pt x="40" y="45"/>
                  <a:pt x="40" y="45"/>
                  <a:pt x="40" y="45"/>
                </a:cubicBezTo>
                <a:cubicBezTo>
                  <a:pt x="40" y="17"/>
                  <a:pt x="40" y="17"/>
                  <a:pt x="40" y="17"/>
                </a:cubicBezTo>
                <a:cubicBezTo>
                  <a:pt x="31" y="17"/>
                  <a:pt x="31" y="17"/>
                  <a:pt x="31" y="17"/>
                </a:cubicBezTo>
                <a:cubicBezTo>
                  <a:pt x="30" y="17"/>
                  <a:pt x="29" y="16"/>
                  <a:pt x="28" y="15"/>
                </a:cubicBezTo>
                <a:cubicBezTo>
                  <a:pt x="28" y="15"/>
                  <a:pt x="28" y="15"/>
                  <a:pt x="28" y="15"/>
                </a:cubicBezTo>
                <a:cubicBezTo>
                  <a:pt x="27" y="15"/>
                  <a:pt x="27" y="14"/>
                  <a:pt x="27" y="12"/>
                </a:cubicBezTo>
                <a:cubicBezTo>
                  <a:pt x="27" y="4"/>
                  <a:pt x="27" y="4"/>
                  <a:pt x="27" y="4"/>
                </a:cubicBezTo>
                <a:close/>
                <a:moveTo>
                  <a:pt x="38" y="14"/>
                </a:moveTo>
                <a:cubicBezTo>
                  <a:pt x="38" y="14"/>
                  <a:pt x="38" y="14"/>
                  <a:pt x="38" y="14"/>
                </a:cubicBezTo>
                <a:cubicBezTo>
                  <a:pt x="29" y="6"/>
                  <a:pt x="29" y="6"/>
                  <a:pt x="29" y="6"/>
                </a:cubicBezTo>
                <a:cubicBezTo>
                  <a:pt x="29" y="12"/>
                  <a:pt x="29" y="12"/>
                  <a:pt x="29" y="12"/>
                </a:cubicBezTo>
                <a:cubicBezTo>
                  <a:pt x="29" y="13"/>
                  <a:pt x="29" y="13"/>
                  <a:pt x="29" y="14"/>
                </a:cubicBezTo>
                <a:cubicBezTo>
                  <a:pt x="29" y="14"/>
                  <a:pt x="29" y="14"/>
                  <a:pt x="29" y="14"/>
                </a:cubicBezTo>
                <a:cubicBezTo>
                  <a:pt x="30" y="14"/>
                  <a:pt x="30" y="14"/>
                  <a:pt x="31" y="14"/>
                </a:cubicBezTo>
                <a:cubicBezTo>
                  <a:pt x="38" y="14"/>
                  <a:pt x="38" y="14"/>
                  <a:pt x="38" y="14"/>
                </a:cubicBezTo>
                <a:close/>
                <a:moveTo>
                  <a:pt x="10" y="20"/>
                </a:moveTo>
                <a:cubicBezTo>
                  <a:pt x="10" y="20"/>
                  <a:pt x="10" y="20"/>
                  <a:pt x="10" y="20"/>
                </a:cubicBezTo>
                <a:cubicBezTo>
                  <a:pt x="10" y="20"/>
                  <a:pt x="10" y="20"/>
                  <a:pt x="10"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9" y="20"/>
                  <a:pt x="9" y="20"/>
                  <a:pt x="9"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lose/>
                <a:moveTo>
                  <a:pt x="10" y="14"/>
                </a:moveTo>
                <a:cubicBezTo>
                  <a:pt x="10" y="14"/>
                  <a:pt x="10" y="14"/>
                  <a:pt x="10" y="14"/>
                </a:cubicBezTo>
                <a:cubicBezTo>
                  <a:pt x="10" y="14"/>
                  <a:pt x="9" y="13"/>
                  <a:pt x="9" y="13"/>
                </a:cubicBezTo>
                <a:cubicBezTo>
                  <a:pt x="9" y="12"/>
                  <a:pt x="10" y="11"/>
                  <a:pt x="10" y="11"/>
                </a:cubicBezTo>
                <a:cubicBezTo>
                  <a:pt x="23" y="11"/>
                  <a:pt x="23" y="11"/>
                  <a:pt x="23" y="11"/>
                </a:cubicBezTo>
                <a:cubicBezTo>
                  <a:pt x="23" y="11"/>
                  <a:pt x="24" y="12"/>
                  <a:pt x="24" y="13"/>
                </a:cubicBezTo>
                <a:cubicBezTo>
                  <a:pt x="24" y="13"/>
                  <a:pt x="23" y="14"/>
                  <a:pt x="23" y="14"/>
                </a:cubicBezTo>
                <a:cubicBezTo>
                  <a:pt x="10" y="14"/>
                  <a:pt x="10" y="14"/>
                  <a:pt x="10"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7" name="Freeform 185"/>
          <p:cNvSpPr>
            <a:spLocks noEditPoints="1"/>
          </p:cNvSpPr>
          <p:nvPr/>
        </p:nvSpPr>
        <p:spPr bwMode="auto">
          <a:xfrm>
            <a:off x="3514725" y="3436938"/>
            <a:ext cx="141288" cy="158750"/>
          </a:xfrm>
          <a:custGeom>
            <a:avLst/>
            <a:gdLst>
              <a:gd name="T0" fmla="*/ 30 w 44"/>
              <a:gd name="T1" fmla="*/ 0 h 50"/>
              <a:gd name="T2" fmla="*/ 44 w 44"/>
              <a:gd name="T3" fmla="*/ 16 h 50"/>
              <a:gd name="T4" fmla="*/ 43 w 44"/>
              <a:gd name="T5" fmla="*/ 48 h 50"/>
              <a:gd name="T6" fmla="*/ 6 w 44"/>
              <a:gd name="T7" fmla="*/ 50 h 50"/>
              <a:gd name="T8" fmla="*/ 2 w 44"/>
              <a:gd name="T9" fmla="*/ 48 h 50"/>
              <a:gd name="T10" fmla="*/ 2 w 44"/>
              <a:gd name="T11" fmla="*/ 1 h 50"/>
              <a:gd name="T12" fmla="*/ 10 w 44"/>
              <a:gd name="T13" fmla="*/ 23 h 50"/>
              <a:gd name="T14" fmla="*/ 14 w 44"/>
              <a:gd name="T15" fmla="*/ 24 h 50"/>
              <a:gd name="T16" fmla="*/ 13 w 44"/>
              <a:gd name="T17" fmla="*/ 30 h 50"/>
              <a:gd name="T18" fmla="*/ 8 w 44"/>
              <a:gd name="T19" fmla="*/ 29 h 50"/>
              <a:gd name="T20" fmla="*/ 8 w 44"/>
              <a:gd name="T21" fmla="*/ 24 h 50"/>
              <a:gd name="T22" fmla="*/ 11 w 44"/>
              <a:gd name="T23" fmla="*/ 18 h 50"/>
              <a:gd name="T24" fmla="*/ 11 w 44"/>
              <a:gd name="T25" fmla="*/ 21 h 50"/>
              <a:gd name="T26" fmla="*/ 30 w 44"/>
              <a:gd name="T27" fmla="*/ 33 h 50"/>
              <a:gd name="T28" fmla="*/ 30 w 44"/>
              <a:gd name="T29" fmla="*/ 35 h 50"/>
              <a:gd name="T30" fmla="*/ 27 w 44"/>
              <a:gd name="T31" fmla="*/ 39 h 50"/>
              <a:gd name="T32" fmla="*/ 27 w 44"/>
              <a:gd name="T33" fmla="*/ 36 h 50"/>
              <a:gd name="T34" fmla="*/ 28 w 44"/>
              <a:gd name="T35" fmla="*/ 35 h 50"/>
              <a:gd name="T36" fmla="*/ 24 w 44"/>
              <a:gd name="T37" fmla="*/ 33 h 50"/>
              <a:gd name="T38" fmla="*/ 25 w 44"/>
              <a:gd name="T39" fmla="*/ 28 h 50"/>
              <a:gd name="T40" fmla="*/ 30 w 44"/>
              <a:gd name="T41" fmla="*/ 29 h 50"/>
              <a:gd name="T42" fmla="*/ 30 w 44"/>
              <a:gd name="T43" fmla="*/ 33 h 50"/>
              <a:gd name="T44" fmla="*/ 38 w 44"/>
              <a:gd name="T45" fmla="*/ 33 h 50"/>
              <a:gd name="T46" fmla="*/ 36 w 44"/>
              <a:gd name="T47" fmla="*/ 38 h 50"/>
              <a:gd name="T48" fmla="*/ 33 w 44"/>
              <a:gd name="T49" fmla="*/ 38 h 50"/>
              <a:gd name="T50" fmla="*/ 35 w 44"/>
              <a:gd name="T51" fmla="*/ 36 h 50"/>
              <a:gd name="T52" fmla="*/ 36 w 44"/>
              <a:gd name="T53" fmla="*/ 34 h 50"/>
              <a:gd name="T54" fmla="*/ 31 w 44"/>
              <a:gd name="T55" fmla="*/ 33 h 50"/>
              <a:gd name="T56" fmla="*/ 32 w 44"/>
              <a:gd name="T57" fmla="*/ 28 h 50"/>
              <a:gd name="T58" fmla="*/ 38 w 44"/>
              <a:gd name="T59" fmla="*/ 29 h 50"/>
              <a:gd name="T60" fmla="*/ 15 w 44"/>
              <a:gd name="T61" fmla="*/ 24 h 50"/>
              <a:gd name="T62" fmla="*/ 16 w 44"/>
              <a:gd name="T63" fmla="*/ 21 h 50"/>
              <a:gd name="T64" fmla="*/ 19 w 44"/>
              <a:gd name="T65" fmla="*/ 18 h 50"/>
              <a:gd name="T66" fmla="*/ 19 w 44"/>
              <a:gd name="T67" fmla="*/ 21 h 50"/>
              <a:gd name="T68" fmla="*/ 18 w 44"/>
              <a:gd name="T69" fmla="*/ 23 h 50"/>
              <a:gd name="T70" fmla="*/ 22 w 44"/>
              <a:gd name="T71" fmla="*/ 24 h 50"/>
              <a:gd name="T72" fmla="*/ 21 w 44"/>
              <a:gd name="T73" fmla="*/ 30 h 50"/>
              <a:gd name="T74" fmla="*/ 15 w 44"/>
              <a:gd name="T75" fmla="*/ 29 h 50"/>
              <a:gd name="T76" fmla="*/ 27 w 44"/>
              <a:gd name="T77" fmla="*/ 4 h 50"/>
              <a:gd name="T78" fmla="*/ 5 w 44"/>
              <a:gd name="T79" fmla="*/ 4 h 50"/>
              <a:gd name="T80" fmla="*/ 5 w 44"/>
              <a:gd name="T81" fmla="*/ 46 h 50"/>
              <a:gd name="T82" fmla="*/ 39 w 44"/>
              <a:gd name="T83" fmla="*/ 46 h 50"/>
              <a:gd name="T84" fmla="*/ 41 w 44"/>
              <a:gd name="T85" fmla="*/ 45 h 50"/>
              <a:gd name="T86" fmla="*/ 29 w 44"/>
              <a:gd name="T87" fmla="*/ 15 h 50"/>
              <a:gd name="T88" fmla="*/ 27 w 44"/>
              <a:gd name="T89" fmla="*/ 4 h 50"/>
              <a:gd name="T90" fmla="*/ 30 w 44"/>
              <a:gd name="T91" fmla="*/ 6 h 50"/>
              <a:gd name="T92" fmla="*/ 30 w 44"/>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 h="50">
                <a:moveTo>
                  <a:pt x="6" y="0"/>
                </a:moveTo>
                <a:cubicBezTo>
                  <a:pt x="28" y="0"/>
                  <a:pt x="28" y="0"/>
                  <a:pt x="28" y="0"/>
                </a:cubicBezTo>
                <a:cubicBezTo>
                  <a:pt x="29" y="0"/>
                  <a:pt x="29" y="0"/>
                  <a:pt x="30" y="0"/>
                </a:cubicBezTo>
                <a:cubicBezTo>
                  <a:pt x="44" y="14"/>
                  <a:pt x="44" y="14"/>
                  <a:pt x="44" y="14"/>
                </a:cubicBezTo>
                <a:cubicBezTo>
                  <a:pt x="44" y="15"/>
                  <a:pt x="44" y="15"/>
                  <a:pt x="44" y="16"/>
                </a:cubicBezTo>
                <a:cubicBezTo>
                  <a:pt x="44" y="16"/>
                  <a:pt x="44" y="16"/>
                  <a:pt x="44" y="16"/>
                </a:cubicBezTo>
                <a:cubicBezTo>
                  <a:pt x="44" y="45"/>
                  <a:pt x="44" y="45"/>
                  <a:pt x="44" y="45"/>
                </a:cubicBezTo>
                <a:cubicBezTo>
                  <a:pt x="44" y="46"/>
                  <a:pt x="44" y="47"/>
                  <a:pt x="43" y="48"/>
                </a:cubicBezTo>
                <a:cubicBezTo>
                  <a:pt x="43" y="48"/>
                  <a:pt x="43" y="48"/>
                  <a:pt x="43" y="48"/>
                </a:cubicBezTo>
                <a:cubicBezTo>
                  <a:pt x="43" y="48"/>
                  <a:pt x="43" y="48"/>
                  <a:pt x="43" y="48"/>
                </a:cubicBezTo>
                <a:cubicBezTo>
                  <a:pt x="42" y="49"/>
                  <a:pt x="41" y="50"/>
                  <a:pt x="39" y="50"/>
                </a:cubicBezTo>
                <a:cubicBezTo>
                  <a:pt x="6" y="50"/>
                  <a:pt x="6" y="50"/>
                  <a:pt x="6" y="50"/>
                </a:cubicBezTo>
                <a:cubicBezTo>
                  <a:pt x="4" y="50"/>
                  <a:pt x="3" y="49"/>
                  <a:pt x="2" y="48"/>
                </a:cubicBezTo>
                <a:cubicBezTo>
                  <a:pt x="2" y="48"/>
                  <a:pt x="2" y="48"/>
                  <a:pt x="2" y="48"/>
                </a:cubicBezTo>
                <a:cubicBezTo>
                  <a:pt x="2" y="48"/>
                  <a:pt x="2" y="48"/>
                  <a:pt x="2" y="48"/>
                </a:cubicBezTo>
                <a:cubicBezTo>
                  <a:pt x="1" y="47"/>
                  <a:pt x="0" y="46"/>
                  <a:pt x="0" y="45"/>
                </a:cubicBezTo>
                <a:cubicBezTo>
                  <a:pt x="0" y="5"/>
                  <a:pt x="0" y="5"/>
                  <a:pt x="0" y="5"/>
                </a:cubicBezTo>
                <a:cubicBezTo>
                  <a:pt x="0" y="3"/>
                  <a:pt x="1" y="2"/>
                  <a:pt x="2" y="1"/>
                </a:cubicBezTo>
                <a:cubicBezTo>
                  <a:pt x="3" y="0"/>
                  <a:pt x="4" y="0"/>
                  <a:pt x="6" y="0"/>
                </a:cubicBezTo>
                <a:close/>
                <a:moveTo>
                  <a:pt x="10" y="23"/>
                </a:moveTo>
                <a:cubicBezTo>
                  <a:pt x="10" y="23"/>
                  <a:pt x="10" y="23"/>
                  <a:pt x="10" y="23"/>
                </a:cubicBezTo>
                <a:cubicBezTo>
                  <a:pt x="13" y="23"/>
                  <a:pt x="13" y="23"/>
                  <a:pt x="13" y="23"/>
                </a:cubicBezTo>
                <a:cubicBezTo>
                  <a:pt x="14" y="23"/>
                  <a:pt x="14" y="24"/>
                  <a:pt x="14" y="24"/>
                </a:cubicBezTo>
                <a:cubicBezTo>
                  <a:pt x="14" y="24"/>
                  <a:pt x="14" y="24"/>
                  <a:pt x="14" y="24"/>
                </a:cubicBezTo>
                <a:cubicBezTo>
                  <a:pt x="14" y="29"/>
                  <a:pt x="14" y="29"/>
                  <a:pt x="14" y="29"/>
                </a:cubicBezTo>
                <a:cubicBezTo>
                  <a:pt x="14" y="29"/>
                  <a:pt x="14" y="30"/>
                  <a:pt x="13" y="30"/>
                </a:cubicBezTo>
                <a:cubicBezTo>
                  <a:pt x="13" y="30"/>
                  <a:pt x="13" y="30"/>
                  <a:pt x="13" y="30"/>
                </a:cubicBezTo>
                <a:cubicBezTo>
                  <a:pt x="9" y="30"/>
                  <a:pt x="9" y="30"/>
                  <a:pt x="9" y="30"/>
                </a:cubicBezTo>
                <a:cubicBezTo>
                  <a:pt x="8" y="30"/>
                  <a:pt x="8" y="29"/>
                  <a:pt x="8" y="29"/>
                </a:cubicBezTo>
                <a:cubicBezTo>
                  <a:pt x="8" y="29"/>
                  <a:pt x="8" y="29"/>
                  <a:pt x="8" y="29"/>
                </a:cubicBezTo>
                <a:cubicBezTo>
                  <a:pt x="8" y="27"/>
                  <a:pt x="8" y="26"/>
                  <a:pt x="8" y="24"/>
                </a:cubicBezTo>
                <a:cubicBezTo>
                  <a:pt x="8" y="24"/>
                  <a:pt x="8" y="24"/>
                  <a:pt x="8" y="24"/>
                </a:cubicBezTo>
                <a:cubicBezTo>
                  <a:pt x="8" y="24"/>
                  <a:pt x="8" y="24"/>
                  <a:pt x="8" y="24"/>
                </a:cubicBezTo>
                <a:cubicBezTo>
                  <a:pt x="8" y="23"/>
                  <a:pt x="8" y="22"/>
                  <a:pt x="9" y="21"/>
                </a:cubicBezTo>
                <a:cubicBezTo>
                  <a:pt x="9" y="20"/>
                  <a:pt x="9" y="20"/>
                  <a:pt x="10" y="19"/>
                </a:cubicBezTo>
                <a:cubicBezTo>
                  <a:pt x="10" y="19"/>
                  <a:pt x="11" y="19"/>
                  <a:pt x="11" y="18"/>
                </a:cubicBezTo>
                <a:cubicBezTo>
                  <a:pt x="12" y="18"/>
                  <a:pt x="12" y="18"/>
                  <a:pt x="13" y="19"/>
                </a:cubicBezTo>
                <a:cubicBezTo>
                  <a:pt x="13" y="20"/>
                  <a:pt x="13" y="20"/>
                  <a:pt x="12" y="20"/>
                </a:cubicBezTo>
                <a:cubicBezTo>
                  <a:pt x="12" y="21"/>
                  <a:pt x="11" y="21"/>
                  <a:pt x="11" y="21"/>
                </a:cubicBezTo>
                <a:cubicBezTo>
                  <a:pt x="11" y="21"/>
                  <a:pt x="11" y="22"/>
                  <a:pt x="11" y="22"/>
                </a:cubicBezTo>
                <a:cubicBezTo>
                  <a:pt x="10" y="22"/>
                  <a:pt x="10" y="23"/>
                  <a:pt x="10" y="23"/>
                </a:cubicBezTo>
                <a:close/>
                <a:moveTo>
                  <a:pt x="30" y="33"/>
                </a:moveTo>
                <a:cubicBezTo>
                  <a:pt x="30" y="33"/>
                  <a:pt x="30" y="33"/>
                  <a:pt x="30" y="33"/>
                </a:cubicBezTo>
                <a:cubicBezTo>
                  <a:pt x="30" y="33"/>
                  <a:pt x="30" y="33"/>
                  <a:pt x="30" y="33"/>
                </a:cubicBezTo>
                <a:cubicBezTo>
                  <a:pt x="30" y="34"/>
                  <a:pt x="30" y="34"/>
                  <a:pt x="30" y="35"/>
                </a:cubicBezTo>
                <a:cubicBezTo>
                  <a:pt x="30" y="36"/>
                  <a:pt x="30" y="36"/>
                  <a:pt x="30" y="37"/>
                </a:cubicBezTo>
                <a:cubicBezTo>
                  <a:pt x="29" y="37"/>
                  <a:pt x="29" y="38"/>
                  <a:pt x="29" y="38"/>
                </a:cubicBezTo>
                <a:cubicBezTo>
                  <a:pt x="28" y="38"/>
                  <a:pt x="28" y="39"/>
                  <a:pt x="27" y="39"/>
                </a:cubicBezTo>
                <a:cubicBezTo>
                  <a:pt x="26" y="39"/>
                  <a:pt x="26" y="39"/>
                  <a:pt x="26" y="38"/>
                </a:cubicBezTo>
                <a:cubicBezTo>
                  <a:pt x="25" y="38"/>
                  <a:pt x="26" y="37"/>
                  <a:pt x="26" y="37"/>
                </a:cubicBezTo>
                <a:cubicBezTo>
                  <a:pt x="26" y="37"/>
                  <a:pt x="27" y="37"/>
                  <a:pt x="27" y="36"/>
                </a:cubicBezTo>
                <a:cubicBezTo>
                  <a:pt x="27" y="36"/>
                  <a:pt x="27" y="36"/>
                  <a:pt x="27" y="36"/>
                </a:cubicBezTo>
                <a:cubicBezTo>
                  <a:pt x="27" y="36"/>
                  <a:pt x="27" y="36"/>
                  <a:pt x="28" y="36"/>
                </a:cubicBezTo>
                <a:cubicBezTo>
                  <a:pt x="28" y="35"/>
                  <a:pt x="28" y="35"/>
                  <a:pt x="28" y="35"/>
                </a:cubicBezTo>
                <a:cubicBezTo>
                  <a:pt x="28" y="34"/>
                  <a:pt x="28" y="34"/>
                  <a:pt x="28" y="34"/>
                </a:cubicBezTo>
                <a:cubicBezTo>
                  <a:pt x="25" y="34"/>
                  <a:pt x="25" y="34"/>
                  <a:pt x="25" y="34"/>
                </a:cubicBezTo>
                <a:cubicBezTo>
                  <a:pt x="24" y="34"/>
                  <a:pt x="24" y="34"/>
                  <a:pt x="24" y="33"/>
                </a:cubicBezTo>
                <a:cubicBezTo>
                  <a:pt x="24" y="33"/>
                  <a:pt x="24" y="33"/>
                  <a:pt x="24" y="33"/>
                </a:cubicBezTo>
                <a:cubicBezTo>
                  <a:pt x="24" y="29"/>
                  <a:pt x="24" y="29"/>
                  <a:pt x="24" y="29"/>
                </a:cubicBezTo>
                <a:cubicBezTo>
                  <a:pt x="24" y="28"/>
                  <a:pt x="24" y="28"/>
                  <a:pt x="25" y="28"/>
                </a:cubicBezTo>
                <a:cubicBezTo>
                  <a:pt x="25" y="28"/>
                  <a:pt x="25" y="28"/>
                  <a:pt x="25" y="28"/>
                </a:cubicBezTo>
                <a:cubicBezTo>
                  <a:pt x="29" y="28"/>
                  <a:pt x="29" y="28"/>
                  <a:pt x="29" y="28"/>
                </a:cubicBezTo>
                <a:cubicBezTo>
                  <a:pt x="30" y="28"/>
                  <a:pt x="30" y="28"/>
                  <a:pt x="30" y="29"/>
                </a:cubicBezTo>
                <a:cubicBezTo>
                  <a:pt x="30" y="29"/>
                  <a:pt x="30" y="29"/>
                  <a:pt x="30" y="29"/>
                </a:cubicBezTo>
                <a:cubicBezTo>
                  <a:pt x="30" y="30"/>
                  <a:pt x="30" y="32"/>
                  <a:pt x="30" y="33"/>
                </a:cubicBezTo>
                <a:cubicBezTo>
                  <a:pt x="30" y="33"/>
                  <a:pt x="30" y="33"/>
                  <a:pt x="30" y="33"/>
                </a:cubicBezTo>
                <a:close/>
                <a:moveTo>
                  <a:pt x="38" y="33"/>
                </a:moveTo>
                <a:cubicBezTo>
                  <a:pt x="38" y="33"/>
                  <a:pt x="38" y="33"/>
                  <a:pt x="38" y="33"/>
                </a:cubicBezTo>
                <a:cubicBezTo>
                  <a:pt x="38" y="33"/>
                  <a:pt x="38" y="33"/>
                  <a:pt x="38" y="33"/>
                </a:cubicBezTo>
                <a:cubicBezTo>
                  <a:pt x="38" y="34"/>
                  <a:pt x="38" y="34"/>
                  <a:pt x="38" y="35"/>
                </a:cubicBezTo>
                <a:cubicBezTo>
                  <a:pt x="38" y="36"/>
                  <a:pt x="37" y="36"/>
                  <a:pt x="37" y="37"/>
                </a:cubicBezTo>
                <a:cubicBezTo>
                  <a:pt x="37" y="37"/>
                  <a:pt x="37" y="38"/>
                  <a:pt x="36" y="38"/>
                </a:cubicBezTo>
                <a:cubicBezTo>
                  <a:pt x="36" y="38"/>
                  <a:pt x="36" y="38"/>
                  <a:pt x="36" y="38"/>
                </a:cubicBezTo>
                <a:cubicBezTo>
                  <a:pt x="36" y="38"/>
                  <a:pt x="35" y="39"/>
                  <a:pt x="35" y="39"/>
                </a:cubicBezTo>
                <a:cubicBezTo>
                  <a:pt x="34" y="39"/>
                  <a:pt x="33" y="39"/>
                  <a:pt x="33" y="38"/>
                </a:cubicBezTo>
                <a:cubicBezTo>
                  <a:pt x="33" y="38"/>
                  <a:pt x="33" y="37"/>
                  <a:pt x="34" y="37"/>
                </a:cubicBezTo>
                <a:cubicBezTo>
                  <a:pt x="34" y="37"/>
                  <a:pt x="34" y="37"/>
                  <a:pt x="35" y="36"/>
                </a:cubicBezTo>
                <a:cubicBezTo>
                  <a:pt x="35" y="36"/>
                  <a:pt x="35" y="36"/>
                  <a:pt x="35" y="36"/>
                </a:cubicBezTo>
                <a:cubicBezTo>
                  <a:pt x="35" y="36"/>
                  <a:pt x="35" y="36"/>
                  <a:pt x="35" y="36"/>
                </a:cubicBezTo>
                <a:cubicBezTo>
                  <a:pt x="35" y="35"/>
                  <a:pt x="35" y="35"/>
                  <a:pt x="35" y="35"/>
                </a:cubicBezTo>
                <a:cubicBezTo>
                  <a:pt x="35" y="34"/>
                  <a:pt x="36" y="34"/>
                  <a:pt x="36" y="34"/>
                </a:cubicBezTo>
                <a:cubicBezTo>
                  <a:pt x="32" y="34"/>
                  <a:pt x="32" y="34"/>
                  <a:pt x="32" y="34"/>
                </a:cubicBezTo>
                <a:cubicBezTo>
                  <a:pt x="32" y="34"/>
                  <a:pt x="31" y="34"/>
                  <a:pt x="31" y="33"/>
                </a:cubicBezTo>
                <a:cubicBezTo>
                  <a:pt x="31" y="33"/>
                  <a:pt x="31" y="33"/>
                  <a:pt x="31" y="33"/>
                </a:cubicBezTo>
                <a:cubicBezTo>
                  <a:pt x="31" y="29"/>
                  <a:pt x="31" y="29"/>
                  <a:pt x="31" y="29"/>
                </a:cubicBezTo>
                <a:cubicBezTo>
                  <a:pt x="31" y="28"/>
                  <a:pt x="32" y="28"/>
                  <a:pt x="32" y="28"/>
                </a:cubicBezTo>
                <a:cubicBezTo>
                  <a:pt x="32" y="28"/>
                  <a:pt x="32" y="28"/>
                  <a:pt x="32" y="28"/>
                </a:cubicBezTo>
                <a:cubicBezTo>
                  <a:pt x="37" y="28"/>
                  <a:pt x="37" y="28"/>
                  <a:pt x="37" y="28"/>
                </a:cubicBezTo>
                <a:cubicBezTo>
                  <a:pt x="37" y="28"/>
                  <a:pt x="38" y="28"/>
                  <a:pt x="38" y="29"/>
                </a:cubicBezTo>
                <a:cubicBezTo>
                  <a:pt x="38" y="29"/>
                  <a:pt x="38" y="29"/>
                  <a:pt x="38" y="29"/>
                </a:cubicBezTo>
                <a:cubicBezTo>
                  <a:pt x="38" y="30"/>
                  <a:pt x="38" y="32"/>
                  <a:pt x="38" y="33"/>
                </a:cubicBezTo>
                <a:cubicBezTo>
                  <a:pt x="38" y="33"/>
                  <a:pt x="38" y="33"/>
                  <a:pt x="38" y="33"/>
                </a:cubicBezTo>
                <a:close/>
                <a:moveTo>
                  <a:pt x="15" y="24"/>
                </a:moveTo>
                <a:cubicBezTo>
                  <a:pt x="15" y="24"/>
                  <a:pt x="15" y="24"/>
                  <a:pt x="15" y="24"/>
                </a:cubicBezTo>
                <a:cubicBezTo>
                  <a:pt x="15" y="24"/>
                  <a:pt x="15" y="24"/>
                  <a:pt x="15" y="24"/>
                </a:cubicBezTo>
                <a:cubicBezTo>
                  <a:pt x="15" y="23"/>
                  <a:pt x="16" y="22"/>
                  <a:pt x="16" y="21"/>
                </a:cubicBezTo>
                <a:cubicBezTo>
                  <a:pt x="16" y="20"/>
                  <a:pt x="17" y="20"/>
                  <a:pt x="17" y="19"/>
                </a:cubicBezTo>
                <a:cubicBezTo>
                  <a:pt x="17" y="19"/>
                  <a:pt x="17" y="19"/>
                  <a:pt x="17" y="19"/>
                </a:cubicBezTo>
                <a:cubicBezTo>
                  <a:pt x="18" y="19"/>
                  <a:pt x="18" y="19"/>
                  <a:pt x="19" y="18"/>
                </a:cubicBezTo>
                <a:cubicBezTo>
                  <a:pt x="19" y="18"/>
                  <a:pt x="20" y="18"/>
                  <a:pt x="20" y="19"/>
                </a:cubicBezTo>
                <a:cubicBezTo>
                  <a:pt x="20" y="20"/>
                  <a:pt x="20" y="20"/>
                  <a:pt x="20" y="20"/>
                </a:cubicBezTo>
                <a:cubicBezTo>
                  <a:pt x="19" y="21"/>
                  <a:pt x="19" y="21"/>
                  <a:pt x="19" y="21"/>
                </a:cubicBezTo>
                <a:cubicBezTo>
                  <a:pt x="19" y="21"/>
                  <a:pt x="19" y="21"/>
                  <a:pt x="19" y="21"/>
                </a:cubicBezTo>
                <a:cubicBezTo>
                  <a:pt x="18" y="21"/>
                  <a:pt x="18" y="22"/>
                  <a:pt x="18" y="22"/>
                </a:cubicBezTo>
                <a:cubicBezTo>
                  <a:pt x="18" y="22"/>
                  <a:pt x="18" y="23"/>
                  <a:pt x="18" y="23"/>
                </a:cubicBezTo>
                <a:cubicBezTo>
                  <a:pt x="21" y="23"/>
                  <a:pt x="21" y="23"/>
                  <a:pt x="21" y="23"/>
                </a:cubicBezTo>
                <a:cubicBezTo>
                  <a:pt x="22" y="23"/>
                  <a:pt x="22" y="24"/>
                  <a:pt x="22" y="24"/>
                </a:cubicBezTo>
                <a:cubicBezTo>
                  <a:pt x="22" y="24"/>
                  <a:pt x="22" y="24"/>
                  <a:pt x="22" y="24"/>
                </a:cubicBezTo>
                <a:cubicBezTo>
                  <a:pt x="22" y="29"/>
                  <a:pt x="22" y="29"/>
                  <a:pt x="22" y="29"/>
                </a:cubicBezTo>
                <a:cubicBezTo>
                  <a:pt x="22" y="29"/>
                  <a:pt x="22" y="30"/>
                  <a:pt x="21" y="30"/>
                </a:cubicBezTo>
                <a:cubicBezTo>
                  <a:pt x="21" y="30"/>
                  <a:pt x="21" y="30"/>
                  <a:pt x="21" y="30"/>
                </a:cubicBezTo>
                <a:cubicBezTo>
                  <a:pt x="17" y="30"/>
                  <a:pt x="17" y="30"/>
                  <a:pt x="17" y="30"/>
                </a:cubicBezTo>
                <a:cubicBezTo>
                  <a:pt x="16" y="30"/>
                  <a:pt x="15" y="29"/>
                  <a:pt x="15" y="29"/>
                </a:cubicBezTo>
                <a:cubicBezTo>
                  <a:pt x="15" y="29"/>
                  <a:pt x="15" y="29"/>
                  <a:pt x="15" y="29"/>
                </a:cubicBezTo>
                <a:cubicBezTo>
                  <a:pt x="15" y="27"/>
                  <a:pt x="15" y="26"/>
                  <a:pt x="15" y="24"/>
                </a:cubicBezTo>
                <a:cubicBezTo>
                  <a:pt x="15" y="24"/>
                  <a:pt x="15" y="24"/>
                  <a:pt x="15" y="24"/>
                </a:cubicBezTo>
                <a:close/>
                <a:moveTo>
                  <a:pt x="27" y="4"/>
                </a:moveTo>
                <a:cubicBezTo>
                  <a:pt x="27" y="4"/>
                  <a:pt x="27" y="4"/>
                  <a:pt x="27" y="4"/>
                </a:cubicBezTo>
                <a:cubicBezTo>
                  <a:pt x="6" y="4"/>
                  <a:pt x="6" y="4"/>
                  <a:pt x="6" y="4"/>
                </a:cubicBezTo>
                <a:cubicBezTo>
                  <a:pt x="5" y="4"/>
                  <a:pt x="5" y="4"/>
                  <a:pt x="5" y="4"/>
                </a:cubicBezTo>
                <a:cubicBezTo>
                  <a:pt x="4" y="4"/>
                  <a:pt x="4" y="5"/>
                  <a:pt x="4" y="5"/>
                </a:cubicBezTo>
                <a:cubicBezTo>
                  <a:pt x="4" y="45"/>
                  <a:pt x="4" y="45"/>
                  <a:pt x="4" y="45"/>
                </a:cubicBezTo>
                <a:cubicBezTo>
                  <a:pt x="4" y="45"/>
                  <a:pt x="4" y="45"/>
                  <a:pt x="5" y="46"/>
                </a:cubicBezTo>
                <a:cubicBezTo>
                  <a:pt x="5" y="46"/>
                  <a:pt x="5" y="46"/>
                  <a:pt x="5" y="46"/>
                </a:cubicBezTo>
                <a:cubicBezTo>
                  <a:pt x="5" y="46"/>
                  <a:pt x="5" y="46"/>
                  <a:pt x="6" y="46"/>
                </a:cubicBezTo>
                <a:cubicBezTo>
                  <a:pt x="39" y="46"/>
                  <a:pt x="39" y="46"/>
                  <a:pt x="39" y="46"/>
                </a:cubicBezTo>
                <a:cubicBezTo>
                  <a:pt x="40" y="46"/>
                  <a:pt x="40" y="46"/>
                  <a:pt x="40" y="46"/>
                </a:cubicBezTo>
                <a:cubicBezTo>
                  <a:pt x="40" y="46"/>
                  <a:pt x="40" y="46"/>
                  <a:pt x="40" y="46"/>
                </a:cubicBezTo>
                <a:cubicBezTo>
                  <a:pt x="40" y="45"/>
                  <a:pt x="41" y="45"/>
                  <a:pt x="41" y="45"/>
                </a:cubicBezTo>
                <a:cubicBezTo>
                  <a:pt x="41" y="17"/>
                  <a:pt x="41" y="17"/>
                  <a:pt x="41" y="17"/>
                </a:cubicBezTo>
                <a:cubicBezTo>
                  <a:pt x="32" y="17"/>
                  <a:pt x="32" y="17"/>
                  <a:pt x="32" y="17"/>
                </a:cubicBezTo>
                <a:cubicBezTo>
                  <a:pt x="31" y="17"/>
                  <a:pt x="29" y="16"/>
                  <a:pt x="29" y="15"/>
                </a:cubicBezTo>
                <a:cubicBezTo>
                  <a:pt x="29" y="15"/>
                  <a:pt x="29" y="15"/>
                  <a:pt x="29" y="15"/>
                </a:cubicBezTo>
                <a:cubicBezTo>
                  <a:pt x="28" y="15"/>
                  <a:pt x="27" y="14"/>
                  <a:pt x="27" y="12"/>
                </a:cubicBezTo>
                <a:cubicBezTo>
                  <a:pt x="27" y="4"/>
                  <a:pt x="27" y="4"/>
                  <a:pt x="27" y="4"/>
                </a:cubicBezTo>
                <a:close/>
                <a:moveTo>
                  <a:pt x="39" y="14"/>
                </a:moveTo>
                <a:cubicBezTo>
                  <a:pt x="39" y="14"/>
                  <a:pt x="39" y="14"/>
                  <a:pt x="39" y="14"/>
                </a:cubicBezTo>
                <a:cubicBezTo>
                  <a:pt x="30" y="6"/>
                  <a:pt x="30" y="6"/>
                  <a:pt x="30" y="6"/>
                </a:cubicBezTo>
                <a:cubicBezTo>
                  <a:pt x="30" y="12"/>
                  <a:pt x="30" y="12"/>
                  <a:pt x="30" y="12"/>
                </a:cubicBezTo>
                <a:cubicBezTo>
                  <a:pt x="30" y="13"/>
                  <a:pt x="30" y="13"/>
                  <a:pt x="30" y="14"/>
                </a:cubicBezTo>
                <a:cubicBezTo>
                  <a:pt x="30" y="14"/>
                  <a:pt x="30" y="14"/>
                  <a:pt x="30" y="14"/>
                </a:cubicBezTo>
                <a:cubicBezTo>
                  <a:pt x="31" y="14"/>
                  <a:pt x="31" y="14"/>
                  <a:pt x="32" y="14"/>
                </a:cubicBezTo>
                <a:cubicBezTo>
                  <a:pt x="39" y="14"/>
                  <a:pt x="39" y="14"/>
                  <a:pt x="39"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8" name="Freeform 186"/>
          <p:cNvSpPr>
            <a:spLocks noEditPoints="1"/>
          </p:cNvSpPr>
          <p:nvPr/>
        </p:nvSpPr>
        <p:spPr bwMode="auto">
          <a:xfrm>
            <a:off x="4384675" y="2765425"/>
            <a:ext cx="139700" cy="158750"/>
          </a:xfrm>
          <a:custGeom>
            <a:avLst/>
            <a:gdLst>
              <a:gd name="T0" fmla="*/ 5 w 44"/>
              <a:gd name="T1" fmla="*/ 0 h 50"/>
              <a:gd name="T2" fmla="*/ 28 w 44"/>
              <a:gd name="T3" fmla="*/ 0 h 50"/>
              <a:gd name="T4" fmla="*/ 30 w 44"/>
              <a:gd name="T5" fmla="*/ 0 h 50"/>
              <a:gd name="T6" fmla="*/ 44 w 44"/>
              <a:gd name="T7" fmla="*/ 14 h 50"/>
              <a:gd name="T8" fmla="*/ 44 w 44"/>
              <a:gd name="T9" fmla="*/ 15 h 50"/>
              <a:gd name="T10" fmla="*/ 44 w 44"/>
              <a:gd name="T11" fmla="*/ 15 h 50"/>
              <a:gd name="T12" fmla="*/ 44 w 44"/>
              <a:gd name="T13" fmla="*/ 45 h 50"/>
              <a:gd name="T14" fmla="*/ 43 w 44"/>
              <a:gd name="T15" fmla="*/ 48 h 50"/>
              <a:gd name="T16" fmla="*/ 43 w 44"/>
              <a:gd name="T17" fmla="*/ 48 h 50"/>
              <a:gd name="T18" fmla="*/ 43 w 44"/>
              <a:gd name="T19" fmla="*/ 48 h 50"/>
              <a:gd name="T20" fmla="*/ 39 w 44"/>
              <a:gd name="T21" fmla="*/ 50 h 50"/>
              <a:gd name="T22" fmla="*/ 5 w 44"/>
              <a:gd name="T23" fmla="*/ 50 h 50"/>
              <a:gd name="T24" fmla="*/ 2 w 44"/>
              <a:gd name="T25" fmla="*/ 48 h 50"/>
              <a:gd name="T26" fmla="*/ 2 w 44"/>
              <a:gd name="T27" fmla="*/ 48 h 50"/>
              <a:gd name="T28" fmla="*/ 0 w 44"/>
              <a:gd name="T29" fmla="*/ 45 h 50"/>
              <a:gd name="T30" fmla="*/ 0 w 44"/>
              <a:gd name="T31" fmla="*/ 5 h 50"/>
              <a:gd name="T32" fmla="*/ 2 w 44"/>
              <a:gd name="T33" fmla="*/ 1 h 50"/>
              <a:gd name="T34" fmla="*/ 5 w 44"/>
              <a:gd name="T35" fmla="*/ 0 h 50"/>
              <a:gd name="T36" fmla="*/ 10 w 44"/>
              <a:gd name="T37" fmla="*/ 37 h 50"/>
              <a:gd name="T38" fmla="*/ 10 w 44"/>
              <a:gd name="T39" fmla="*/ 37 h 50"/>
              <a:gd name="T40" fmla="*/ 8 w 44"/>
              <a:gd name="T41" fmla="*/ 37 h 50"/>
              <a:gd name="T42" fmla="*/ 8 w 44"/>
              <a:gd name="T43" fmla="*/ 35 h 50"/>
              <a:gd name="T44" fmla="*/ 18 w 44"/>
              <a:gd name="T45" fmla="*/ 25 h 50"/>
              <a:gd name="T46" fmla="*/ 20 w 44"/>
              <a:gd name="T47" fmla="*/ 25 h 50"/>
              <a:gd name="T48" fmla="*/ 20 w 44"/>
              <a:gd name="T49" fmla="*/ 25 h 50"/>
              <a:gd name="T50" fmla="*/ 25 w 44"/>
              <a:gd name="T51" fmla="*/ 31 h 50"/>
              <a:gd name="T52" fmla="*/ 34 w 44"/>
              <a:gd name="T53" fmla="*/ 22 h 50"/>
              <a:gd name="T54" fmla="*/ 36 w 44"/>
              <a:gd name="T55" fmla="*/ 22 h 50"/>
              <a:gd name="T56" fmla="*/ 36 w 44"/>
              <a:gd name="T57" fmla="*/ 24 h 50"/>
              <a:gd name="T58" fmla="*/ 26 w 44"/>
              <a:gd name="T59" fmla="*/ 33 h 50"/>
              <a:gd name="T60" fmla="*/ 25 w 44"/>
              <a:gd name="T61" fmla="*/ 33 h 50"/>
              <a:gd name="T62" fmla="*/ 25 w 44"/>
              <a:gd name="T63" fmla="*/ 33 h 50"/>
              <a:gd name="T64" fmla="*/ 19 w 44"/>
              <a:gd name="T65" fmla="*/ 28 h 50"/>
              <a:gd name="T66" fmla="*/ 10 w 44"/>
              <a:gd name="T67" fmla="*/ 37 h 50"/>
              <a:gd name="T68" fmla="*/ 40 w 44"/>
              <a:gd name="T69" fmla="*/ 17 h 50"/>
              <a:gd name="T70" fmla="*/ 40 w 44"/>
              <a:gd name="T71" fmla="*/ 17 h 50"/>
              <a:gd name="T72" fmla="*/ 32 w 44"/>
              <a:gd name="T73" fmla="*/ 17 h 50"/>
              <a:gd name="T74" fmla="*/ 28 w 44"/>
              <a:gd name="T75" fmla="*/ 15 h 50"/>
              <a:gd name="T76" fmla="*/ 28 w 44"/>
              <a:gd name="T77" fmla="*/ 15 h 50"/>
              <a:gd name="T78" fmla="*/ 27 w 44"/>
              <a:gd name="T79" fmla="*/ 12 h 50"/>
              <a:gd name="T80" fmla="*/ 27 w 44"/>
              <a:gd name="T81" fmla="*/ 3 h 50"/>
              <a:gd name="T82" fmla="*/ 5 w 44"/>
              <a:gd name="T83" fmla="*/ 3 h 50"/>
              <a:gd name="T84" fmla="*/ 5 w 44"/>
              <a:gd name="T85" fmla="*/ 4 h 50"/>
              <a:gd name="T86" fmla="*/ 4 w 44"/>
              <a:gd name="T87" fmla="*/ 5 h 50"/>
              <a:gd name="T88" fmla="*/ 4 w 44"/>
              <a:gd name="T89" fmla="*/ 45 h 50"/>
              <a:gd name="T90" fmla="*/ 5 w 44"/>
              <a:gd name="T91" fmla="*/ 45 h 50"/>
              <a:gd name="T92" fmla="*/ 4 w 44"/>
              <a:gd name="T93" fmla="*/ 45 h 50"/>
              <a:gd name="T94" fmla="*/ 5 w 44"/>
              <a:gd name="T95" fmla="*/ 46 h 50"/>
              <a:gd name="T96" fmla="*/ 39 w 44"/>
              <a:gd name="T97" fmla="*/ 46 h 50"/>
              <a:gd name="T98" fmla="*/ 40 w 44"/>
              <a:gd name="T99" fmla="*/ 45 h 50"/>
              <a:gd name="T100" fmla="*/ 40 w 44"/>
              <a:gd name="T101" fmla="*/ 45 h 50"/>
              <a:gd name="T102" fmla="*/ 40 w 44"/>
              <a:gd name="T103" fmla="*/ 45 h 50"/>
              <a:gd name="T104" fmla="*/ 40 w 44"/>
              <a:gd name="T105" fmla="*/ 17 h 50"/>
              <a:gd name="T106" fmla="*/ 38 w 44"/>
              <a:gd name="T107" fmla="*/ 14 h 50"/>
              <a:gd name="T108" fmla="*/ 38 w 44"/>
              <a:gd name="T109" fmla="*/ 14 h 50"/>
              <a:gd name="T110" fmla="*/ 29 w 44"/>
              <a:gd name="T111" fmla="*/ 5 h 50"/>
              <a:gd name="T112" fmla="*/ 29 w 44"/>
              <a:gd name="T113" fmla="*/ 12 h 50"/>
              <a:gd name="T114" fmla="*/ 30 w 44"/>
              <a:gd name="T115" fmla="*/ 14 h 50"/>
              <a:gd name="T116" fmla="*/ 30 w 44"/>
              <a:gd name="T117" fmla="*/ 14 h 50"/>
              <a:gd name="T118" fmla="*/ 32 w 44"/>
              <a:gd name="T119" fmla="*/ 14 h 50"/>
              <a:gd name="T120" fmla="*/ 38 w 44"/>
              <a:gd name="T12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4" h="50">
                <a:moveTo>
                  <a:pt x="5" y="0"/>
                </a:moveTo>
                <a:cubicBezTo>
                  <a:pt x="28" y="0"/>
                  <a:pt x="28" y="0"/>
                  <a:pt x="28" y="0"/>
                </a:cubicBezTo>
                <a:cubicBezTo>
                  <a:pt x="29" y="0"/>
                  <a:pt x="29" y="0"/>
                  <a:pt x="30" y="0"/>
                </a:cubicBezTo>
                <a:cubicBezTo>
                  <a:pt x="44" y="14"/>
                  <a:pt x="44" y="14"/>
                  <a:pt x="44" y="14"/>
                </a:cubicBezTo>
                <a:cubicBezTo>
                  <a:pt x="44" y="14"/>
                  <a:pt x="44" y="15"/>
                  <a:pt x="44" y="15"/>
                </a:cubicBezTo>
                <a:cubicBezTo>
                  <a:pt x="44" y="15"/>
                  <a:pt x="44" y="15"/>
                  <a:pt x="44" y="15"/>
                </a:cubicBezTo>
                <a:cubicBezTo>
                  <a:pt x="44" y="45"/>
                  <a:pt x="44" y="45"/>
                  <a:pt x="44" y="45"/>
                </a:cubicBezTo>
                <a:cubicBezTo>
                  <a:pt x="44" y="46"/>
                  <a:pt x="44" y="47"/>
                  <a:pt x="43" y="48"/>
                </a:cubicBezTo>
                <a:cubicBezTo>
                  <a:pt x="43" y="48"/>
                  <a:pt x="43" y="48"/>
                  <a:pt x="43" y="48"/>
                </a:cubicBezTo>
                <a:cubicBezTo>
                  <a:pt x="43" y="48"/>
                  <a:pt x="43" y="48"/>
                  <a:pt x="43" y="48"/>
                </a:cubicBezTo>
                <a:cubicBezTo>
                  <a:pt x="42" y="49"/>
                  <a:pt x="40" y="50"/>
                  <a:pt x="39" y="50"/>
                </a:cubicBezTo>
                <a:cubicBezTo>
                  <a:pt x="5" y="50"/>
                  <a:pt x="5" y="50"/>
                  <a:pt x="5" y="50"/>
                </a:cubicBezTo>
                <a:cubicBezTo>
                  <a:pt x="4" y="50"/>
                  <a:pt x="3" y="49"/>
                  <a:pt x="2" y="48"/>
                </a:cubicBezTo>
                <a:cubicBezTo>
                  <a:pt x="2" y="48"/>
                  <a:pt x="2" y="48"/>
                  <a:pt x="2" y="48"/>
                </a:cubicBezTo>
                <a:cubicBezTo>
                  <a:pt x="1" y="47"/>
                  <a:pt x="0" y="46"/>
                  <a:pt x="0" y="45"/>
                </a:cubicBezTo>
                <a:cubicBezTo>
                  <a:pt x="0" y="5"/>
                  <a:pt x="0" y="5"/>
                  <a:pt x="0" y="5"/>
                </a:cubicBezTo>
                <a:cubicBezTo>
                  <a:pt x="0" y="3"/>
                  <a:pt x="1" y="2"/>
                  <a:pt x="2" y="1"/>
                </a:cubicBezTo>
                <a:cubicBezTo>
                  <a:pt x="3" y="0"/>
                  <a:pt x="4" y="0"/>
                  <a:pt x="5" y="0"/>
                </a:cubicBezTo>
                <a:close/>
                <a:moveTo>
                  <a:pt x="10" y="37"/>
                </a:moveTo>
                <a:cubicBezTo>
                  <a:pt x="10" y="37"/>
                  <a:pt x="10" y="37"/>
                  <a:pt x="10" y="37"/>
                </a:cubicBezTo>
                <a:cubicBezTo>
                  <a:pt x="10" y="37"/>
                  <a:pt x="9" y="37"/>
                  <a:pt x="8" y="37"/>
                </a:cubicBezTo>
                <a:cubicBezTo>
                  <a:pt x="8" y="36"/>
                  <a:pt x="8" y="35"/>
                  <a:pt x="8" y="35"/>
                </a:cubicBezTo>
                <a:cubicBezTo>
                  <a:pt x="18" y="25"/>
                  <a:pt x="18" y="25"/>
                  <a:pt x="18" y="25"/>
                </a:cubicBezTo>
                <a:cubicBezTo>
                  <a:pt x="19" y="25"/>
                  <a:pt x="19" y="25"/>
                  <a:pt x="20" y="25"/>
                </a:cubicBezTo>
                <a:cubicBezTo>
                  <a:pt x="20" y="25"/>
                  <a:pt x="20" y="25"/>
                  <a:pt x="20" y="25"/>
                </a:cubicBezTo>
                <a:cubicBezTo>
                  <a:pt x="25" y="31"/>
                  <a:pt x="25" y="31"/>
                  <a:pt x="25" y="31"/>
                </a:cubicBezTo>
                <a:cubicBezTo>
                  <a:pt x="34" y="22"/>
                  <a:pt x="34" y="22"/>
                  <a:pt x="34" y="22"/>
                </a:cubicBezTo>
                <a:cubicBezTo>
                  <a:pt x="35" y="22"/>
                  <a:pt x="36" y="22"/>
                  <a:pt x="36" y="22"/>
                </a:cubicBezTo>
                <a:cubicBezTo>
                  <a:pt x="36" y="23"/>
                  <a:pt x="36" y="23"/>
                  <a:pt x="36" y="24"/>
                </a:cubicBezTo>
                <a:cubicBezTo>
                  <a:pt x="26" y="33"/>
                  <a:pt x="26" y="33"/>
                  <a:pt x="26" y="33"/>
                </a:cubicBezTo>
                <a:cubicBezTo>
                  <a:pt x="26" y="34"/>
                  <a:pt x="25" y="34"/>
                  <a:pt x="25" y="33"/>
                </a:cubicBezTo>
                <a:cubicBezTo>
                  <a:pt x="25" y="33"/>
                  <a:pt x="25" y="33"/>
                  <a:pt x="25" y="33"/>
                </a:cubicBezTo>
                <a:cubicBezTo>
                  <a:pt x="19" y="28"/>
                  <a:pt x="19" y="28"/>
                  <a:pt x="19" y="28"/>
                </a:cubicBezTo>
                <a:cubicBezTo>
                  <a:pt x="10" y="37"/>
                  <a:pt x="10" y="37"/>
                  <a:pt x="10" y="37"/>
                </a:cubicBezTo>
                <a:close/>
                <a:moveTo>
                  <a:pt x="40" y="17"/>
                </a:moveTo>
                <a:cubicBezTo>
                  <a:pt x="40" y="17"/>
                  <a:pt x="40" y="17"/>
                  <a:pt x="40" y="17"/>
                </a:cubicBezTo>
                <a:cubicBezTo>
                  <a:pt x="32" y="17"/>
                  <a:pt x="32" y="17"/>
                  <a:pt x="32" y="17"/>
                </a:cubicBezTo>
                <a:cubicBezTo>
                  <a:pt x="30" y="17"/>
                  <a:pt x="29" y="16"/>
                  <a:pt x="28" y="15"/>
                </a:cubicBezTo>
                <a:cubicBezTo>
                  <a:pt x="28" y="15"/>
                  <a:pt x="28" y="15"/>
                  <a:pt x="28" y="15"/>
                </a:cubicBezTo>
                <a:cubicBezTo>
                  <a:pt x="28" y="14"/>
                  <a:pt x="27" y="13"/>
                  <a:pt x="27" y="12"/>
                </a:cubicBezTo>
                <a:cubicBezTo>
                  <a:pt x="27" y="3"/>
                  <a:pt x="27" y="3"/>
                  <a:pt x="27" y="3"/>
                </a:cubicBezTo>
                <a:cubicBezTo>
                  <a:pt x="5" y="3"/>
                  <a:pt x="5" y="3"/>
                  <a:pt x="5" y="3"/>
                </a:cubicBezTo>
                <a:cubicBezTo>
                  <a:pt x="5" y="3"/>
                  <a:pt x="5" y="4"/>
                  <a:pt x="5" y="4"/>
                </a:cubicBezTo>
                <a:cubicBezTo>
                  <a:pt x="4" y="4"/>
                  <a:pt x="4" y="4"/>
                  <a:pt x="4" y="5"/>
                </a:cubicBezTo>
                <a:cubicBezTo>
                  <a:pt x="4" y="45"/>
                  <a:pt x="4" y="45"/>
                  <a:pt x="4" y="45"/>
                </a:cubicBezTo>
                <a:cubicBezTo>
                  <a:pt x="4" y="45"/>
                  <a:pt x="4" y="45"/>
                  <a:pt x="5" y="45"/>
                </a:cubicBezTo>
                <a:cubicBezTo>
                  <a:pt x="4" y="45"/>
                  <a:pt x="4" y="45"/>
                  <a:pt x="4" y="45"/>
                </a:cubicBezTo>
                <a:cubicBezTo>
                  <a:pt x="5" y="46"/>
                  <a:pt x="5" y="46"/>
                  <a:pt x="5" y="46"/>
                </a:cubicBezTo>
                <a:cubicBezTo>
                  <a:pt x="39" y="46"/>
                  <a:pt x="39" y="46"/>
                  <a:pt x="39" y="46"/>
                </a:cubicBezTo>
                <a:cubicBezTo>
                  <a:pt x="39" y="46"/>
                  <a:pt x="40" y="46"/>
                  <a:pt x="40" y="45"/>
                </a:cubicBezTo>
                <a:cubicBezTo>
                  <a:pt x="40" y="45"/>
                  <a:pt x="40" y="45"/>
                  <a:pt x="40" y="45"/>
                </a:cubicBezTo>
                <a:cubicBezTo>
                  <a:pt x="40" y="45"/>
                  <a:pt x="40" y="45"/>
                  <a:pt x="40" y="45"/>
                </a:cubicBezTo>
                <a:cubicBezTo>
                  <a:pt x="40" y="17"/>
                  <a:pt x="40" y="17"/>
                  <a:pt x="40" y="17"/>
                </a:cubicBezTo>
                <a:close/>
                <a:moveTo>
                  <a:pt x="38" y="14"/>
                </a:moveTo>
                <a:cubicBezTo>
                  <a:pt x="38" y="14"/>
                  <a:pt x="38" y="14"/>
                  <a:pt x="38" y="14"/>
                </a:cubicBezTo>
                <a:cubicBezTo>
                  <a:pt x="29" y="5"/>
                  <a:pt x="29" y="5"/>
                  <a:pt x="29" y="5"/>
                </a:cubicBezTo>
                <a:cubicBezTo>
                  <a:pt x="29" y="12"/>
                  <a:pt x="29" y="12"/>
                  <a:pt x="29" y="12"/>
                </a:cubicBezTo>
                <a:cubicBezTo>
                  <a:pt x="29" y="13"/>
                  <a:pt x="30" y="13"/>
                  <a:pt x="30" y="14"/>
                </a:cubicBezTo>
                <a:cubicBezTo>
                  <a:pt x="30" y="14"/>
                  <a:pt x="30" y="14"/>
                  <a:pt x="30" y="14"/>
                </a:cubicBezTo>
                <a:cubicBezTo>
                  <a:pt x="30" y="14"/>
                  <a:pt x="31" y="14"/>
                  <a:pt x="32" y="14"/>
                </a:cubicBezTo>
                <a:cubicBezTo>
                  <a:pt x="38" y="14"/>
                  <a:pt x="38" y="14"/>
                  <a:pt x="38"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099" name="Freeform 187"/>
          <p:cNvSpPr>
            <a:spLocks noEditPoints="1"/>
          </p:cNvSpPr>
          <p:nvPr/>
        </p:nvSpPr>
        <p:spPr bwMode="auto">
          <a:xfrm>
            <a:off x="1001713" y="2759075"/>
            <a:ext cx="155575" cy="165100"/>
          </a:xfrm>
          <a:custGeom>
            <a:avLst/>
            <a:gdLst>
              <a:gd name="T0" fmla="*/ 27 w 49"/>
              <a:gd name="T1" fmla="*/ 38 h 52"/>
              <a:gd name="T2" fmla="*/ 28 w 49"/>
              <a:gd name="T3" fmla="*/ 46 h 52"/>
              <a:gd name="T4" fmla="*/ 25 w 49"/>
              <a:gd name="T5" fmla="*/ 49 h 52"/>
              <a:gd name="T6" fmla="*/ 22 w 49"/>
              <a:gd name="T7" fmla="*/ 49 h 52"/>
              <a:gd name="T8" fmla="*/ 20 w 49"/>
              <a:gd name="T9" fmla="*/ 52 h 52"/>
              <a:gd name="T10" fmla="*/ 6 w 49"/>
              <a:gd name="T11" fmla="*/ 50 h 52"/>
              <a:gd name="T12" fmla="*/ 3 w 49"/>
              <a:gd name="T13" fmla="*/ 49 h 52"/>
              <a:gd name="T14" fmla="*/ 1 w 49"/>
              <a:gd name="T15" fmla="*/ 48 h 52"/>
              <a:gd name="T16" fmla="*/ 0 w 49"/>
              <a:gd name="T17" fmla="*/ 42 h 52"/>
              <a:gd name="T18" fmla="*/ 6 w 49"/>
              <a:gd name="T19" fmla="*/ 31 h 52"/>
              <a:gd name="T20" fmla="*/ 14 w 49"/>
              <a:gd name="T21" fmla="*/ 13 h 52"/>
              <a:gd name="T22" fmla="*/ 22 w 49"/>
              <a:gd name="T23" fmla="*/ 31 h 52"/>
              <a:gd name="T24" fmla="*/ 7 w 49"/>
              <a:gd name="T25" fmla="*/ 42 h 52"/>
              <a:gd name="T26" fmla="*/ 10 w 49"/>
              <a:gd name="T27" fmla="*/ 42 h 52"/>
              <a:gd name="T28" fmla="*/ 10 w 49"/>
              <a:gd name="T29" fmla="*/ 48 h 52"/>
              <a:gd name="T30" fmla="*/ 18 w 49"/>
              <a:gd name="T31" fmla="*/ 47 h 52"/>
              <a:gd name="T32" fmla="*/ 19 w 49"/>
              <a:gd name="T33" fmla="*/ 40 h 52"/>
              <a:gd name="T34" fmla="*/ 21 w 49"/>
              <a:gd name="T35" fmla="*/ 46 h 52"/>
              <a:gd name="T36" fmla="*/ 22 w 49"/>
              <a:gd name="T37" fmla="*/ 46 h 52"/>
              <a:gd name="T38" fmla="*/ 24 w 49"/>
              <a:gd name="T39" fmla="*/ 42 h 52"/>
              <a:gd name="T40" fmla="*/ 19 w 49"/>
              <a:gd name="T41" fmla="*/ 33 h 52"/>
              <a:gd name="T42" fmla="*/ 9 w 49"/>
              <a:gd name="T43" fmla="*/ 33 h 52"/>
              <a:gd name="T44" fmla="*/ 4 w 49"/>
              <a:gd name="T45" fmla="*/ 42 h 52"/>
              <a:gd name="T46" fmla="*/ 6 w 49"/>
              <a:gd name="T47" fmla="*/ 46 h 52"/>
              <a:gd name="T48" fmla="*/ 7 w 49"/>
              <a:gd name="T49" fmla="*/ 46 h 52"/>
              <a:gd name="T50" fmla="*/ 30 w 49"/>
              <a:gd name="T51" fmla="*/ 6 h 52"/>
              <a:gd name="T52" fmla="*/ 28 w 49"/>
              <a:gd name="T53" fmla="*/ 11 h 52"/>
              <a:gd name="T54" fmla="*/ 30 w 49"/>
              <a:gd name="T55" fmla="*/ 17 h 52"/>
              <a:gd name="T56" fmla="*/ 34 w 49"/>
              <a:gd name="T57" fmla="*/ 18 h 52"/>
              <a:gd name="T58" fmla="*/ 37 w 49"/>
              <a:gd name="T59" fmla="*/ 19 h 52"/>
              <a:gd name="T60" fmla="*/ 44 w 49"/>
              <a:gd name="T61" fmla="*/ 6 h 52"/>
              <a:gd name="T62" fmla="*/ 29 w 49"/>
              <a:gd name="T63" fmla="*/ 4 h 52"/>
              <a:gd name="T64" fmla="*/ 45 w 49"/>
              <a:gd name="T65" fmla="*/ 4 h 52"/>
              <a:gd name="T66" fmla="*/ 37 w 49"/>
              <a:gd name="T67" fmla="*/ 21 h 52"/>
              <a:gd name="T68" fmla="*/ 29 w 49"/>
              <a:gd name="T69" fmla="*/ 23 h 52"/>
              <a:gd name="T70" fmla="*/ 28 w 49"/>
              <a:gd name="T71" fmla="*/ 22 h 52"/>
              <a:gd name="T72" fmla="*/ 25 w 49"/>
              <a:gd name="T73" fmla="*/ 11 h 52"/>
              <a:gd name="T74" fmla="*/ 7 w 49"/>
              <a:gd name="T75" fmla="*/ 24 h 52"/>
              <a:gd name="T76" fmla="*/ 14 w 49"/>
              <a:gd name="T77" fmla="*/ 31 h 52"/>
              <a:gd name="T78" fmla="*/ 14 w 49"/>
              <a:gd name="T79" fmla="*/ 1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 h="52">
                <a:moveTo>
                  <a:pt x="22" y="31"/>
                </a:moveTo>
                <a:cubicBezTo>
                  <a:pt x="24" y="33"/>
                  <a:pt x="26" y="35"/>
                  <a:pt x="27" y="38"/>
                </a:cubicBezTo>
                <a:cubicBezTo>
                  <a:pt x="28" y="39"/>
                  <a:pt x="28" y="41"/>
                  <a:pt x="28" y="42"/>
                </a:cubicBezTo>
                <a:cubicBezTo>
                  <a:pt x="28" y="46"/>
                  <a:pt x="28" y="46"/>
                  <a:pt x="28" y="46"/>
                </a:cubicBezTo>
                <a:cubicBezTo>
                  <a:pt x="28" y="46"/>
                  <a:pt x="28" y="47"/>
                  <a:pt x="27" y="48"/>
                </a:cubicBezTo>
                <a:cubicBezTo>
                  <a:pt x="27" y="49"/>
                  <a:pt x="26" y="49"/>
                  <a:pt x="25" y="49"/>
                </a:cubicBezTo>
                <a:cubicBezTo>
                  <a:pt x="25" y="49"/>
                  <a:pt x="25" y="49"/>
                  <a:pt x="25" y="49"/>
                </a:cubicBezTo>
                <a:cubicBezTo>
                  <a:pt x="22" y="49"/>
                  <a:pt x="22" y="49"/>
                  <a:pt x="22" y="49"/>
                </a:cubicBezTo>
                <a:cubicBezTo>
                  <a:pt x="22" y="50"/>
                  <a:pt x="22" y="50"/>
                  <a:pt x="22" y="50"/>
                </a:cubicBezTo>
                <a:cubicBezTo>
                  <a:pt x="22" y="51"/>
                  <a:pt x="21" y="52"/>
                  <a:pt x="20" y="52"/>
                </a:cubicBezTo>
                <a:cubicBezTo>
                  <a:pt x="8" y="52"/>
                  <a:pt x="8" y="52"/>
                  <a:pt x="8" y="52"/>
                </a:cubicBezTo>
                <a:cubicBezTo>
                  <a:pt x="7" y="52"/>
                  <a:pt x="6" y="51"/>
                  <a:pt x="6" y="50"/>
                </a:cubicBezTo>
                <a:cubicBezTo>
                  <a:pt x="6" y="49"/>
                  <a:pt x="6" y="49"/>
                  <a:pt x="6" y="49"/>
                </a:cubicBezTo>
                <a:cubicBezTo>
                  <a:pt x="3" y="49"/>
                  <a:pt x="3" y="49"/>
                  <a:pt x="3" y="49"/>
                </a:cubicBezTo>
                <a:cubicBezTo>
                  <a:pt x="3" y="49"/>
                  <a:pt x="3" y="49"/>
                  <a:pt x="3" y="49"/>
                </a:cubicBezTo>
                <a:cubicBezTo>
                  <a:pt x="2" y="49"/>
                  <a:pt x="1" y="49"/>
                  <a:pt x="1" y="48"/>
                </a:cubicBezTo>
                <a:cubicBezTo>
                  <a:pt x="0" y="47"/>
                  <a:pt x="0" y="46"/>
                  <a:pt x="0" y="46"/>
                </a:cubicBezTo>
                <a:cubicBezTo>
                  <a:pt x="0" y="42"/>
                  <a:pt x="0" y="42"/>
                  <a:pt x="0" y="42"/>
                </a:cubicBezTo>
                <a:cubicBezTo>
                  <a:pt x="0" y="41"/>
                  <a:pt x="0" y="39"/>
                  <a:pt x="1" y="38"/>
                </a:cubicBezTo>
                <a:cubicBezTo>
                  <a:pt x="2" y="35"/>
                  <a:pt x="4" y="33"/>
                  <a:pt x="6" y="31"/>
                </a:cubicBezTo>
                <a:cubicBezTo>
                  <a:pt x="4" y="29"/>
                  <a:pt x="3" y="26"/>
                  <a:pt x="3" y="24"/>
                </a:cubicBezTo>
                <a:cubicBezTo>
                  <a:pt x="3" y="17"/>
                  <a:pt x="8" y="13"/>
                  <a:pt x="14" y="13"/>
                </a:cubicBezTo>
                <a:cubicBezTo>
                  <a:pt x="20" y="13"/>
                  <a:pt x="25" y="17"/>
                  <a:pt x="25" y="24"/>
                </a:cubicBezTo>
                <a:cubicBezTo>
                  <a:pt x="25" y="26"/>
                  <a:pt x="24" y="29"/>
                  <a:pt x="22" y="31"/>
                </a:cubicBezTo>
                <a:close/>
                <a:moveTo>
                  <a:pt x="7" y="42"/>
                </a:moveTo>
                <a:cubicBezTo>
                  <a:pt x="7" y="42"/>
                  <a:pt x="7" y="42"/>
                  <a:pt x="7" y="42"/>
                </a:cubicBezTo>
                <a:cubicBezTo>
                  <a:pt x="7" y="41"/>
                  <a:pt x="8" y="40"/>
                  <a:pt x="8" y="40"/>
                </a:cubicBezTo>
                <a:cubicBezTo>
                  <a:pt x="9" y="40"/>
                  <a:pt x="10" y="41"/>
                  <a:pt x="10" y="42"/>
                </a:cubicBezTo>
                <a:cubicBezTo>
                  <a:pt x="10" y="47"/>
                  <a:pt x="10" y="47"/>
                  <a:pt x="10" y="47"/>
                </a:cubicBezTo>
                <a:cubicBezTo>
                  <a:pt x="10" y="48"/>
                  <a:pt x="10" y="48"/>
                  <a:pt x="10" y="48"/>
                </a:cubicBezTo>
                <a:cubicBezTo>
                  <a:pt x="18" y="48"/>
                  <a:pt x="18" y="48"/>
                  <a:pt x="18" y="48"/>
                </a:cubicBezTo>
                <a:cubicBezTo>
                  <a:pt x="18" y="47"/>
                  <a:pt x="18" y="47"/>
                  <a:pt x="18" y="47"/>
                </a:cubicBezTo>
                <a:cubicBezTo>
                  <a:pt x="18" y="42"/>
                  <a:pt x="18" y="42"/>
                  <a:pt x="18" y="42"/>
                </a:cubicBezTo>
                <a:cubicBezTo>
                  <a:pt x="18" y="41"/>
                  <a:pt x="19" y="40"/>
                  <a:pt x="19" y="40"/>
                </a:cubicBezTo>
                <a:cubicBezTo>
                  <a:pt x="20" y="40"/>
                  <a:pt x="21" y="41"/>
                  <a:pt x="21" y="42"/>
                </a:cubicBezTo>
                <a:cubicBezTo>
                  <a:pt x="21" y="46"/>
                  <a:pt x="21" y="46"/>
                  <a:pt x="21" y="46"/>
                </a:cubicBezTo>
                <a:cubicBezTo>
                  <a:pt x="21" y="46"/>
                  <a:pt x="21" y="46"/>
                  <a:pt x="21" y="46"/>
                </a:cubicBezTo>
                <a:cubicBezTo>
                  <a:pt x="22" y="46"/>
                  <a:pt x="22" y="46"/>
                  <a:pt x="22" y="46"/>
                </a:cubicBezTo>
                <a:cubicBezTo>
                  <a:pt x="24" y="46"/>
                  <a:pt x="24" y="46"/>
                  <a:pt x="24" y="46"/>
                </a:cubicBezTo>
                <a:cubicBezTo>
                  <a:pt x="24" y="42"/>
                  <a:pt x="24" y="42"/>
                  <a:pt x="24" y="42"/>
                </a:cubicBezTo>
                <a:cubicBezTo>
                  <a:pt x="24" y="41"/>
                  <a:pt x="24" y="40"/>
                  <a:pt x="24" y="39"/>
                </a:cubicBezTo>
                <a:cubicBezTo>
                  <a:pt x="23" y="37"/>
                  <a:pt x="20" y="35"/>
                  <a:pt x="19" y="33"/>
                </a:cubicBezTo>
                <a:cubicBezTo>
                  <a:pt x="17" y="34"/>
                  <a:pt x="16" y="34"/>
                  <a:pt x="14" y="34"/>
                </a:cubicBezTo>
                <a:cubicBezTo>
                  <a:pt x="12" y="34"/>
                  <a:pt x="11" y="34"/>
                  <a:pt x="9" y="33"/>
                </a:cubicBezTo>
                <a:cubicBezTo>
                  <a:pt x="7" y="35"/>
                  <a:pt x="5" y="37"/>
                  <a:pt x="4" y="39"/>
                </a:cubicBezTo>
                <a:cubicBezTo>
                  <a:pt x="4" y="40"/>
                  <a:pt x="4" y="41"/>
                  <a:pt x="4" y="42"/>
                </a:cubicBezTo>
                <a:cubicBezTo>
                  <a:pt x="4" y="46"/>
                  <a:pt x="4" y="46"/>
                  <a:pt x="4" y="46"/>
                </a:cubicBezTo>
                <a:cubicBezTo>
                  <a:pt x="6" y="46"/>
                  <a:pt x="6" y="46"/>
                  <a:pt x="6" y="46"/>
                </a:cubicBezTo>
                <a:cubicBezTo>
                  <a:pt x="7" y="46"/>
                  <a:pt x="7" y="46"/>
                  <a:pt x="7" y="46"/>
                </a:cubicBezTo>
                <a:cubicBezTo>
                  <a:pt x="7" y="46"/>
                  <a:pt x="7" y="46"/>
                  <a:pt x="7" y="46"/>
                </a:cubicBezTo>
                <a:cubicBezTo>
                  <a:pt x="7" y="42"/>
                  <a:pt x="7" y="42"/>
                  <a:pt x="7" y="42"/>
                </a:cubicBezTo>
                <a:close/>
                <a:moveTo>
                  <a:pt x="30" y="6"/>
                </a:moveTo>
                <a:cubicBezTo>
                  <a:pt x="30" y="6"/>
                  <a:pt x="30" y="6"/>
                  <a:pt x="30" y="6"/>
                </a:cubicBezTo>
                <a:cubicBezTo>
                  <a:pt x="29" y="7"/>
                  <a:pt x="28" y="9"/>
                  <a:pt x="28" y="11"/>
                </a:cubicBezTo>
                <a:cubicBezTo>
                  <a:pt x="28" y="13"/>
                  <a:pt x="29" y="14"/>
                  <a:pt x="30" y="16"/>
                </a:cubicBezTo>
                <a:cubicBezTo>
                  <a:pt x="30" y="16"/>
                  <a:pt x="30" y="16"/>
                  <a:pt x="30" y="17"/>
                </a:cubicBezTo>
                <a:cubicBezTo>
                  <a:pt x="30" y="20"/>
                  <a:pt x="30" y="20"/>
                  <a:pt x="30" y="20"/>
                </a:cubicBezTo>
                <a:cubicBezTo>
                  <a:pt x="34" y="18"/>
                  <a:pt x="34" y="18"/>
                  <a:pt x="34" y="18"/>
                </a:cubicBezTo>
                <a:cubicBezTo>
                  <a:pt x="34" y="18"/>
                  <a:pt x="35" y="18"/>
                  <a:pt x="35" y="18"/>
                </a:cubicBezTo>
                <a:cubicBezTo>
                  <a:pt x="36" y="19"/>
                  <a:pt x="36" y="19"/>
                  <a:pt x="37" y="19"/>
                </a:cubicBezTo>
                <a:cubicBezTo>
                  <a:pt x="42" y="19"/>
                  <a:pt x="47" y="16"/>
                  <a:pt x="47" y="11"/>
                </a:cubicBezTo>
                <a:cubicBezTo>
                  <a:pt x="47" y="9"/>
                  <a:pt x="46" y="7"/>
                  <a:pt x="44" y="6"/>
                </a:cubicBezTo>
                <a:cubicBezTo>
                  <a:pt x="40" y="2"/>
                  <a:pt x="34" y="2"/>
                  <a:pt x="30" y="6"/>
                </a:cubicBezTo>
                <a:close/>
                <a:moveTo>
                  <a:pt x="29" y="4"/>
                </a:moveTo>
                <a:cubicBezTo>
                  <a:pt x="29" y="4"/>
                  <a:pt x="29" y="4"/>
                  <a:pt x="29" y="4"/>
                </a:cubicBezTo>
                <a:cubicBezTo>
                  <a:pt x="34" y="0"/>
                  <a:pt x="41" y="0"/>
                  <a:pt x="45" y="4"/>
                </a:cubicBezTo>
                <a:cubicBezTo>
                  <a:pt x="48" y="6"/>
                  <a:pt x="49" y="8"/>
                  <a:pt x="49" y="11"/>
                </a:cubicBezTo>
                <a:cubicBezTo>
                  <a:pt x="49" y="17"/>
                  <a:pt x="43" y="21"/>
                  <a:pt x="37" y="21"/>
                </a:cubicBezTo>
                <a:cubicBezTo>
                  <a:pt x="36" y="21"/>
                  <a:pt x="36" y="21"/>
                  <a:pt x="35" y="21"/>
                </a:cubicBezTo>
                <a:cubicBezTo>
                  <a:pt x="29" y="23"/>
                  <a:pt x="29" y="23"/>
                  <a:pt x="29" y="23"/>
                </a:cubicBezTo>
                <a:cubicBezTo>
                  <a:pt x="29" y="23"/>
                  <a:pt x="29" y="23"/>
                  <a:pt x="29" y="23"/>
                </a:cubicBezTo>
                <a:cubicBezTo>
                  <a:pt x="28" y="23"/>
                  <a:pt x="28" y="22"/>
                  <a:pt x="28" y="22"/>
                </a:cubicBezTo>
                <a:cubicBezTo>
                  <a:pt x="28" y="17"/>
                  <a:pt x="28" y="17"/>
                  <a:pt x="28" y="17"/>
                </a:cubicBezTo>
                <a:cubicBezTo>
                  <a:pt x="26" y="15"/>
                  <a:pt x="25" y="13"/>
                  <a:pt x="25" y="11"/>
                </a:cubicBezTo>
                <a:cubicBezTo>
                  <a:pt x="25" y="8"/>
                  <a:pt x="27" y="6"/>
                  <a:pt x="29" y="4"/>
                </a:cubicBezTo>
                <a:close/>
                <a:moveTo>
                  <a:pt x="7" y="24"/>
                </a:moveTo>
                <a:cubicBezTo>
                  <a:pt x="7" y="24"/>
                  <a:pt x="7" y="24"/>
                  <a:pt x="7" y="24"/>
                </a:cubicBezTo>
                <a:cubicBezTo>
                  <a:pt x="7" y="27"/>
                  <a:pt x="10" y="31"/>
                  <a:pt x="14" y="31"/>
                </a:cubicBezTo>
                <a:cubicBezTo>
                  <a:pt x="18" y="31"/>
                  <a:pt x="21" y="27"/>
                  <a:pt x="21" y="24"/>
                </a:cubicBezTo>
                <a:cubicBezTo>
                  <a:pt x="21" y="20"/>
                  <a:pt x="18" y="16"/>
                  <a:pt x="14" y="16"/>
                </a:cubicBezTo>
                <a:cubicBezTo>
                  <a:pt x="10" y="16"/>
                  <a:pt x="7" y="20"/>
                  <a:pt x="7"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0" name="Freeform 188"/>
          <p:cNvSpPr>
            <a:spLocks noEditPoints="1"/>
          </p:cNvSpPr>
          <p:nvPr/>
        </p:nvSpPr>
        <p:spPr bwMode="auto">
          <a:xfrm>
            <a:off x="2382838" y="3108325"/>
            <a:ext cx="161925" cy="161925"/>
          </a:xfrm>
          <a:custGeom>
            <a:avLst/>
            <a:gdLst>
              <a:gd name="T0" fmla="*/ 6 w 51"/>
              <a:gd name="T1" fmla="*/ 37 h 51"/>
              <a:gd name="T2" fmla="*/ 4 w 51"/>
              <a:gd name="T3" fmla="*/ 42 h 51"/>
              <a:gd name="T4" fmla="*/ 2 w 51"/>
              <a:gd name="T5" fmla="*/ 40 h 51"/>
              <a:gd name="T6" fmla="*/ 41 w 51"/>
              <a:gd name="T7" fmla="*/ 17 h 51"/>
              <a:gd name="T8" fmla="*/ 34 w 51"/>
              <a:gd name="T9" fmla="*/ 24 h 51"/>
              <a:gd name="T10" fmla="*/ 34 w 51"/>
              <a:gd name="T11" fmla="*/ 10 h 51"/>
              <a:gd name="T12" fmla="*/ 34 w 51"/>
              <a:gd name="T13" fmla="*/ 12 h 51"/>
              <a:gd name="T14" fmla="*/ 29 w 51"/>
              <a:gd name="T15" fmla="*/ 17 h 51"/>
              <a:gd name="T16" fmla="*/ 39 w 51"/>
              <a:gd name="T17" fmla="*/ 17 h 51"/>
              <a:gd name="T18" fmla="*/ 7 w 51"/>
              <a:gd name="T19" fmla="*/ 33 h 51"/>
              <a:gd name="T20" fmla="*/ 7 w 51"/>
              <a:gd name="T21" fmla="*/ 29 h 51"/>
              <a:gd name="T22" fmla="*/ 7 w 51"/>
              <a:gd name="T23" fmla="*/ 27 h 51"/>
              <a:gd name="T24" fmla="*/ 2 w 51"/>
              <a:gd name="T25" fmla="*/ 29 h 51"/>
              <a:gd name="T26" fmla="*/ 0 w 51"/>
              <a:gd name="T27" fmla="*/ 21 h 51"/>
              <a:gd name="T28" fmla="*/ 4 w 51"/>
              <a:gd name="T29" fmla="*/ 14 h 51"/>
              <a:gd name="T30" fmla="*/ 10 w 51"/>
              <a:gd name="T31" fmla="*/ 10 h 51"/>
              <a:gd name="T32" fmla="*/ 17 w 51"/>
              <a:gd name="T33" fmla="*/ 10 h 51"/>
              <a:gd name="T34" fmla="*/ 17 w 51"/>
              <a:gd name="T35" fmla="*/ 10 h 51"/>
              <a:gd name="T36" fmla="*/ 48 w 51"/>
              <a:gd name="T37" fmla="*/ 2 h 51"/>
              <a:gd name="T38" fmla="*/ 49 w 51"/>
              <a:gd name="T39" fmla="*/ 3 h 51"/>
              <a:gd name="T40" fmla="*/ 49 w 51"/>
              <a:gd name="T41" fmla="*/ 20 h 51"/>
              <a:gd name="T42" fmla="*/ 41 w 51"/>
              <a:gd name="T43" fmla="*/ 34 h 51"/>
              <a:gd name="T44" fmla="*/ 41 w 51"/>
              <a:gd name="T45" fmla="*/ 41 h 51"/>
              <a:gd name="T46" fmla="*/ 37 w 51"/>
              <a:gd name="T47" fmla="*/ 47 h 51"/>
              <a:gd name="T48" fmla="*/ 22 w 51"/>
              <a:gd name="T49" fmla="*/ 49 h 51"/>
              <a:gd name="T50" fmla="*/ 22 w 51"/>
              <a:gd name="T51" fmla="*/ 46 h 51"/>
              <a:gd name="T52" fmla="*/ 24 w 51"/>
              <a:gd name="T53" fmla="*/ 43 h 51"/>
              <a:gd name="T54" fmla="*/ 18 w 51"/>
              <a:gd name="T55" fmla="*/ 44 h 51"/>
              <a:gd name="T56" fmla="*/ 16 w 51"/>
              <a:gd name="T57" fmla="*/ 43 h 51"/>
              <a:gd name="T58" fmla="*/ 7 w 51"/>
              <a:gd name="T59" fmla="*/ 33 h 51"/>
              <a:gd name="T60" fmla="*/ 11 w 51"/>
              <a:gd name="T61" fmla="*/ 29 h 51"/>
              <a:gd name="T62" fmla="*/ 18 w 51"/>
              <a:gd name="T63" fmla="*/ 40 h 51"/>
              <a:gd name="T64" fmla="*/ 26 w 51"/>
              <a:gd name="T65" fmla="*/ 39 h 51"/>
              <a:gd name="T66" fmla="*/ 28 w 51"/>
              <a:gd name="T67" fmla="*/ 41 h 51"/>
              <a:gd name="T68" fmla="*/ 26 w 51"/>
              <a:gd name="T69" fmla="*/ 47 h 51"/>
              <a:gd name="T70" fmla="*/ 34 w 51"/>
              <a:gd name="T71" fmla="*/ 44 h 51"/>
              <a:gd name="T72" fmla="*/ 37 w 51"/>
              <a:gd name="T73" fmla="*/ 40 h 51"/>
              <a:gd name="T74" fmla="*/ 37 w 51"/>
              <a:gd name="T75" fmla="*/ 33 h 51"/>
              <a:gd name="T76" fmla="*/ 38 w 51"/>
              <a:gd name="T77" fmla="*/ 32 h 51"/>
              <a:gd name="T78" fmla="*/ 46 w 51"/>
              <a:gd name="T79" fmla="*/ 19 h 51"/>
              <a:gd name="T80" fmla="*/ 32 w 51"/>
              <a:gd name="T81" fmla="*/ 5 h 51"/>
              <a:gd name="T82" fmla="*/ 19 w 51"/>
              <a:gd name="T83" fmla="*/ 13 h 51"/>
              <a:gd name="T84" fmla="*/ 18 w 51"/>
              <a:gd name="T85" fmla="*/ 14 h 51"/>
              <a:gd name="T86" fmla="*/ 11 w 51"/>
              <a:gd name="T87" fmla="*/ 14 h 51"/>
              <a:gd name="T88" fmla="*/ 7 w 51"/>
              <a:gd name="T89" fmla="*/ 16 h 51"/>
              <a:gd name="T90" fmla="*/ 4 w 51"/>
              <a:gd name="T91" fmla="*/ 24 h 51"/>
              <a:gd name="T92" fmla="*/ 10 w 51"/>
              <a:gd name="T93" fmla="*/ 23 h 51"/>
              <a:gd name="T94" fmla="*/ 12 w 51"/>
              <a:gd name="T95" fmla="*/ 25 h 51"/>
              <a:gd name="T96" fmla="*/ 12 w 51"/>
              <a:gd name="T97" fmla="*/ 44 h 51"/>
              <a:gd name="T98" fmla="*/ 14 w 51"/>
              <a:gd name="T99" fmla="*/ 44 h 51"/>
              <a:gd name="T100" fmla="*/ 11 w 51"/>
              <a:gd name="T101" fmla="*/ 49 h 51"/>
              <a:gd name="T102" fmla="*/ 9 w 51"/>
              <a:gd name="T103" fmla="*/ 47 h 51"/>
              <a:gd name="T104" fmla="*/ 8 w 51"/>
              <a:gd name="T105" fmla="*/ 41 h 51"/>
              <a:gd name="T106" fmla="*/ 10 w 51"/>
              <a:gd name="T107" fmla="*/ 41 h 51"/>
              <a:gd name="T108" fmla="*/ 3 w 51"/>
              <a:gd name="T109" fmla="*/ 49 h 51"/>
              <a:gd name="T110" fmla="*/ 2 w 51"/>
              <a:gd name="T111" fmla="*/ 4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51">
                <a:moveTo>
                  <a:pt x="5" y="37"/>
                </a:moveTo>
                <a:cubicBezTo>
                  <a:pt x="5" y="37"/>
                  <a:pt x="6" y="37"/>
                  <a:pt x="6" y="37"/>
                </a:cubicBezTo>
                <a:cubicBezTo>
                  <a:pt x="7" y="38"/>
                  <a:pt x="7" y="38"/>
                  <a:pt x="6" y="39"/>
                </a:cubicBezTo>
                <a:cubicBezTo>
                  <a:pt x="4" y="42"/>
                  <a:pt x="4" y="42"/>
                  <a:pt x="4" y="42"/>
                </a:cubicBezTo>
                <a:cubicBezTo>
                  <a:pt x="3" y="42"/>
                  <a:pt x="2" y="42"/>
                  <a:pt x="2" y="42"/>
                </a:cubicBezTo>
                <a:cubicBezTo>
                  <a:pt x="1" y="41"/>
                  <a:pt x="1" y="41"/>
                  <a:pt x="2" y="40"/>
                </a:cubicBezTo>
                <a:cubicBezTo>
                  <a:pt x="5" y="37"/>
                  <a:pt x="5" y="37"/>
                  <a:pt x="5" y="37"/>
                </a:cubicBezTo>
                <a:close/>
                <a:moveTo>
                  <a:pt x="41" y="17"/>
                </a:moveTo>
                <a:cubicBezTo>
                  <a:pt x="41" y="17"/>
                  <a:pt x="41" y="17"/>
                  <a:pt x="41" y="17"/>
                </a:cubicBezTo>
                <a:cubicBezTo>
                  <a:pt x="41" y="21"/>
                  <a:pt x="38" y="24"/>
                  <a:pt x="34" y="24"/>
                </a:cubicBezTo>
                <a:cubicBezTo>
                  <a:pt x="30" y="24"/>
                  <a:pt x="26" y="21"/>
                  <a:pt x="26" y="17"/>
                </a:cubicBezTo>
                <a:cubicBezTo>
                  <a:pt x="26" y="13"/>
                  <a:pt x="30" y="10"/>
                  <a:pt x="34" y="10"/>
                </a:cubicBezTo>
                <a:cubicBezTo>
                  <a:pt x="38" y="10"/>
                  <a:pt x="41" y="13"/>
                  <a:pt x="41" y="17"/>
                </a:cubicBezTo>
                <a:close/>
                <a:moveTo>
                  <a:pt x="34" y="12"/>
                </a:moveTo>
                <a:cubicBezTo>
                  <a:pt x="34" y="12"/>
                  <a:pt x="34" y="12"/>
                  <a:pt x="34" y="12"/>
                </a:cubicBezTo>
                <a:cubicBezTo>
                  <a:pt x="31" y="12"/>
                  <a:pt x="29" y="15"/>
                  <a:pt x="29" y="17"/>
                </a:cubicBezTo>
                <a:cubicBezTo>
                  <a:pt x="29" y="20"/>
                  <a:pt x="31" y="22"/>
                  <a:pt x="34" y="22"/>
                </a:cubicBezTo>
                <a:cubicBezTo>
                  <a:pt x="36" y="22"/>
                  <a:pt x="39" y="20"/>
                  <a:pt x="39" y="17"/>
                </a:cubicBezTo>
                <a:cubicBezTo>
                  <a:pt x="39" y="15"/>
                  <a:pt x="36" y="12"/>
                  <a:pt x="34" y="12"/>
                </a:cubicBezTo>
                <a:close/>
                <a:moveTo>
                  <a:pt x="7" y="33"/>
                </a:moveTo>
                <a:cubicBezTo>
                  <a:pt x="7" y="33"/>
                  <a:pt x="7" y="33"/>
                  <a:pt x="7" y="33"/>
                </a:cubicBezTo>
                <a:cubicBezTo>
                  <a:pt x="7" y="32"/>
                  <a:pt x="7" y="30"/>
                  <a:pt x="7" y="29"/>
                </a:cubicBezTo>
                <a:cubicBezTo>
                  <a:pt x="7" y="28"/>
                  <a:pt x="8" y="28"/>
                  <a:pt x="8" y="27"/>
                </a:cubicBezTo>
                <a:cubicBezTo>
                  <a:pt x="7" y="27"/>
                  <a:pt x="7" y="27"/>
                  <a:pt x="7" y="27"/>
                </a:cubicBezTo>
                <a:cubicBezTo>
                  <a:pt x="6" y="28"/>
                  <a:pt x="5" y="28"/>
                  <a:pt x="5" y="29"/>
                </a:cubicBezTo>
                <a:cubicBezTo>
                  <a:pt x="4" y="30"/>
                  <a:pt x="3" y="30"/>
                  <a:pt x="2" y="29"/>
                </a:cubicBezTo>
                <a:cubicBezTo>
                  <a:pt x="2" y="29"/>
                  <a:pt x="2" y="29"/>
                  <a:pt x="2" y="28"/>
                </a:cubicBezTo>
                <a:cubicBezTo>
                  <a:pt x="0" y="26"/>
                  <a:pt x="0" y="23"/>
                  <a:pt x="0" y="21"/>
                </a:cubicBezTo>
                <a:cubicBezTo>
                  <a:pt x="1" y="18"/>
                  <a:pt x="2" y="16"/>
                  <a:pt x="4" y="14"/>
                </a:cubicBezTo>
                <a:cubicBezTo>
                  <a:pt x="4" y="14"/>
                  <a:pt x="4" y="14"/>
                  <a:pt x="4" y="14"/>
                </a:cubicBezTo>
                <a:cubicBezTo>
                  <a:pt x="4" y="14"/>
                  <a:pt x="4" y="14"/>
                  <a:pt x="4" y="14"/>
                </a:cubicBezTo>
                <a:cubicBezTo>
                  <a:pt x="6" y="12"/>
                  <a:pt x="8" y="11"/>
                  <a:pt x="10" y="10"/>
                </a:cubicBezTo>
                <a:cubicBezTo>
                  <a:pt x="12" y="10"/>
                  <a:pt x="14" y="10"/>
                  <a:pt x="16" y="10"/>
                </a:cubicBezTo>
                <a:cubicBezTo>
                  <a:pt x="17" y="10"/>
                  <a:pt x="17" y="10"/>
                  <a:pt x="17" y="10"/>
                </a:cubicBezTo>
                <a:cubicBezTo>
                  <a:pt x="17" y="10"/>
                  <a:pt x="17" y="10"/>
                  <a:pt x="17" y="10"/>
                </a:cubicBezTo>
                <a:cubicBezTo>
                  <a:pt x="17" y="10"/>
                  <a:pt x="17" y="10"/>
                  <a:pt x="17" y="10"/>
                </a:cubicBezTo>
                <a:cubicBezTo>
                  <a:pt x="21" y="6"/>
                  <a:pt x="26" y="3"/>
                  <a:pt x="31" y="2"/>
                </a:cubicBezTo>
                <a:cubicBezTo>
                  <a:pt x="37" y="0"/>
                  <a:pt x="42" y="0"/>
                  <a:pt x="48" y="2"/>
                </a:cubicBezTo>
                <a:cubicBezTo>
                  <a:pt x="49" y="2"/>
                  <a:pt x="49" y="2"/>
                  <a:pt x="49" y="3"/>
                </a:cubicBezTo>
                <a:cubicBezTo>
                  <a:pt x="49" y="3"/>
                  <a:pt x="49" y="3"/>
                  <a:pt x="49" y="3"/>
                </a:cubicBezTo>
                <a:cubicBezTo>
                  <a:pt x="49" y="3"/>
                  <a:pt x="49" y="3"/>
                  <a:pt x="49" y="3"/>
                </a:cubicBezTo>
                <a:cubicBezTo>
                  <a:pt x="51" y="9"/>
                  <a:pt x="51" y="14"/>
                  <a:pt x="49" y="20"/>
                </a:cubicBezTo>
                <a:cubicBezTo>
                  <a:pt x="48" y="25"/>
                  <a:pt x="45" y="30"/>
                  <a:pt x="41" y="34"/>
                </a:cubicBezTo>
                <a:cubicBezTo>
                  <a:pt x="41" y="34"/>
                  <a:pt x="41" y="34"/>
                  <a:pt x="41" y="34"/>
                </a:cubicBezTo>
                <a:cubicBezTo>
                  <a:pt x="40" y="35"/>
                  <a:pt x="40" y="35"/>
                  <a:pt x="40" y="35"/>
                </a:cubicBezTo>
                <a:cubicBezTo>
                  <a:pt x="41" y="37"/>
                  <a:pt x="41" y="39"/>
                  <a:pt x="41" y="41"/>
                </a:cubicBezTo>
                <a:cubicBezTo>
                  <a:pt x="40" y="43"/>
                  <a:pt x="39" y="45"/>
                  <a:pt x="37" y="47"/>
                </a:cubicBezTo>
                <a:cubicBezTo>
                  <a:pt x="37" y="47"/>
                  <a:pt x="37" y="47"/>
                  <a:pt x="37" y="47"/>
                </a:cubicBezTo>
                <a:cubicBezTo>
                  <a:pt x="35" y="49"/>
                  <a:pt x="33" y="50"/>
                  <a:pt x="30" y="51"/>
                </a:cubicBezTo>
                <a:cubicBezTo>
                  <a:pt x="28" y="51"/>
                  <a:pt x="25" y="51"/>
                  <a:pt x="22" y="49"/>
                </a:cubicBezTo>
                <a:cubicBezTo>
                  <a:pt x="22" y="49"/>
                  <a:pt x="21" y="48"/>
                  <a:pt x="22" y="47"/>
                </a:cubicBezTo>
                <a:cubicBezTo>
                  <a:pt x="22" y="47"/>
                  <a:pt x="22" y="46"/>
                  <a:pt x="22" y="46"/>
                </a:cubicBezTo>
                <a:cubicBezTo>
                  <a:pt x="23" y="46"/>
                  <a:pt x="23" y="45"/>
                  <a:pt x="24" y="44"/>
                </a:cubicBezTo>
                <a:cubicBezTo>
                  <a:pt x="24" y="43"/>
                  <a:pt x="24" y="43"/>
                  <a:pt x="24" y="43"/>
                </a:cubicBezTo>
                <a:cubicBezTo>
                  <a:pt x="23" y="43"/>
                  <a:pt x="23" y="43"/>
                  <a:pt x="22" y="44"/>
                </a:cubicBezTo>
                <a:cubicBezTo>
                  <a:pt x="21" y="44"/>
                  <a:pt x="19" y="44"/>
                  <a:pt x="18" y="44"/>
                </a:cubicBezTo>
                <a:cubicBezTo>
                  <a:pt x="17" y="44"/>
                  <a:pt x="17" y="44"/>
                  <a:pt x="16" y="43"/>
                </a:cubicBezTo>
                <a:cubicBezTo>
                  <a:pt x="16" y="43"/>
                  <a:pt x="16" y="43"/>
                  <a:pt x="16" y="43"/>
                </a:cubicBezTo>
                <a:cubicBezTo>
                  <a:pt x="8" y="35"/>
                  <a:pt x="8" y="35"/>
                  <a:pt x="8" y="35"/>
                </a:cubicBezTo>
                <a:cubicBezTo>
                  <a:pt x="7" y="34"/>
                  <a:pt x="7" y="34"/>
                  <a:pt x="7" y="33"/>
                </a:cubicBezTo>
                <a:close/>
                <a:moveTo>
                  <a:pt x="11" y="29"/>
                </a:moveTo>
                <a:cubicBezTo>
                  <a:pt x="11" y="29"/>
                  <a:pt x="11" y="29"/>
                  <a:pt x="11" y="29"/>
                </a:cubicBezTo>
                <a:cubicBezTo>
                  <a:pt x="11" y="30"/>
                  <a:pt x="11" y="31"/>
                  <a:pt x="11" y="32"/>
                </a:cubicBezTo>
                <a:cubicBezTo>
                  <a:pt x="18" y="40"/>
                  <a:pt x="18" y="40"/>
                  <a:pt x="18" y="40"/>
                </a:cubicBezTo>
                <a:cubicBezTo>
                  <a:pt x="20" y="40"/>
                  <a:pt x="21" y="40"/>
                  <a:pt x="22" y="40"/>
                </a:cubicBezTo>
                <a:cubicBezTo>
                  <a:pt x="23" y="40"/>
                  <a:pt x="24" y="39"/>
                  <a:pt x="26" y="39"/>
                </a:cubicBezTo>
                <a:cubicBezTo>
                  <a:pt x="26" y="39"/>
                  <a:pt x="26" y="39"/>
                  <a:pt x="26" y="39"/>
                </a:cubicBezTo>
                <a:cubicBezTo>
                  <a:pt x="27" y="39"/>
                  <a:pt x="28" y="40"/>
                  <a:pt x="28" y="41"/>
                </a:cubicBezTo>
                <a:cubicBezTo>
                  <a:pt x="28" y="42"/>
                  <a:pt x="28" y="44"/>
                  <a:pt x="27" y="45"/>
                </a:cubicBezTo>
                <a:cubicBezTo>
                  <a:pt x="27" y="46"/>
                  <a:pt x="27" y="46"/>
                  <a:pt x="26" y="47"/>
                </a:cubicBezTo>
                <a:cubicBezTo>
                  <a:pt x="27" y="47"/>
                  <a:pt x="29" y="47"/>
                  <a:pt x="30" y="47"/>
                </a:cubicBezTo>
                <a:cubicBezTo>
                  <a:pt x="31" y="46"/>
                  <a:pt x="33" y="46"/>
                  <a:pt x="34" y="44"/>
                </a:cubicBezTo>
                <a:cubicBezTo>
                  <a:pt x="34" y="44"/>
                  <a:pt x="34" y="44"/>
                  <a:pt x="34" y="44"/>
                </a:cubicBezTo>
                <a:cubicBezTo>
                  <a:pt x="36" y="43"/>
                  <a:pt x="37" y="41"/>
                  <a:pt x="37" y="40"/>
                </a:cubicBezTo>
                <a:cubicBezTo>
                  <a:pt x="37" y="38"/>
                  <a:pt x="37" y="36"/>
                  <a:pt x="36" y="35"/>
                </a:cubicBezTo>
                <a:cubicBezTo>
                  <a:pt x="36" y="34"/>
                  <a:pt x="36" y="33"/>
                  <a:pt x="37" y="33"/>
                </a:cubicBezTo>
                <a:cubicBezTo>
                  <a:pt x="38" y="32"/>
                  <a:pt x="38" y="32"/>
                  <a:pt x="38" y="32"/>
                </a:cubicBezTo>
                <a:cubicBezTo>
                  <a:pt x="38" y="32"/>
                  <a:pt x="38" y="32"/>
                  <a:pt x="38" y="32"/>
                </a:cubicBezTo>
                <a:cubicBezTo>
                  <a:pt x="38" y="32"/>
                  <a:pt x="38" y="32"/>
                  <a:pt x="38" y="32"/>
                </a:cubicBezTo>
                <a:cubicBezTo>
                  <a:pt x="42" y="28"/>
                  <a:pt x="44" y="23"/>
                  <a:pt x="46" y="19"/>
                </a:cubicBezTo>
                <a:cubicBezTo>
                  <a:pt x="47" y="14"/>
                  <a:pt x="47" y="10"/>
                  <a:pt x="46" y="5"/>
                </a:cubicBezTo>
                <a:cubicBezTo>
                  <a:pt x="41" y="4"/>
                  <a:pt x="37" y="4"/>
                  <a:pt x="32" y="5"/>
                </a:cubicBezTo>
                <a:cubicBezTo>
                  <a:pt x="27" y="7"/>
                  <a:pt x="23" y="9"/>
                  <a:pt x="19" y="13"/>
                </a:cubicBezTo>
                <a:cubicBezTo>
                  <a:pt x="19" y="13"/>
                  <a:pt x="19" y="13"/>
                  <a:pt x="19" y="13"/>
                </a:cubicBezTo>
                <a:cubicBezTo>
                  <a:pt x="19" y="13"/>
                  <a:pt x="19" y="13"/>
                  <a:pt x="19" y="13"/>
                </a:cubicBezTo>
                <a:cubicBezTo>
                  <a:pt x="18" y="14"/>
                  <a:pt x="18" y="14"/>
                  <a:pt x="18" y="14"/>
                </a:cubicBezTo>
                <a:cubicBezTo>
                  <a:pt x="18" y="14"/>
                  <a:pt x="17" y="15"/>
                  <a:pt x="16" y="14"/>
                </a:cubicBezTo>
                <a:cubicBezTo>
                  <a:pt x="14" y="14"/>
                  <a:pt x="13" y="14"/>
                  <a:pt x="11" y="14"/>
                </a:cubicBezTo>
                <a:cubicBezTo>
                  <a:pt x="9" y="14"/>
                  <a:pt x="8" y="15"/>
                  <a:pt x="7" y="16"/>
                </a:cubicBezTo>
                <a:cubicBezTo>
                  <a:pt x="7" y="16"/>
                  <a:pt x="7" y="16"/>
                  <a:pt x="7" y="16"/>
                </a:cubicBezTo>
                <a:cubicBezTo>
                  <a:pt x="5" y="18"/>
                  <a:pt x="4" y="19"/>
                  <a:pt x="4" y="21"/>
                </a:cubicBezTo>
                <a:cubicBezTo>
                  <a:pt x="4" y="22"/>
                  <a:pt x="4" y="23"/>
                  <a:pt x="4" y="24"/>
                </a:cubicBezTo>
                <a:cubicBezTo>
                  <a:pt x="5" y="24"/>
                  <a:pt x="5" y="24"/>
                  <a:pt x="6" y="24"/>
                </a:cubicBezTo>
                <a:cubicBezTo>
                  <a:pt x="7" y="23"/>
                  <a:pt x="9" y="23"/>
                  <a:pt x="10" y="23"/>
                </a:cubicBezTo>
                <a:cubicBezTo>
                  <a:pt x="10" y="23"/>
                  <a:pt x="10" y="23"/>
                  <a:pt x="11" y="23"/>
                </a:cubicBezTo>
                <a:cubicBezTo>
                  <a:pt x="12" y="23"/>
                  <a:pt x="12" y="24"/>
                  <a:pt x="12" y="25"/>
                </a:cubicBezTo>
                <a:cubicBezTo>
                  <a:pt x="12" y="27"/>
                  <a:pt x="11" y="28"/>
                  <a:pt x="11" y="29"/>
                </a:cubicBezTo>
                <a:close/>
                <a:moveTo>
                  <a:pt x="12" y="44"/>
                </a:moveTo>
                <a:cubicBezTo>
                  <a:pt x="12" y="44"/>
                  <a:pt x="12" y="44"/>
                  <a:pt x="12" y="44"/>
                </a:cubicBezTo>
                <a:cubicBezTo>
                  <a:pt x="12" y="44"/>
                  <a:pt x="13" y="44"/>
                  <a:pt x="14" y="44"/>
                </a:cubicBezTo>
                <a:cubicBezTo>
                  <a:pt x="14" y="45"/>
                  <a:pt x="14" y="46"/>
                  <a:pt x="14" y="46"/>
                </a:cubicBezTo>
                <a:cubicBezTo>
                  <a:pt x="11" y="49"/>
                  <a:pt x="11" y="49"/>
                  <a:pt x="11" y="49"/>
                </a:cubicBezTo>
                <a:cubicBezTo>
                  <a:pt x="10" y="49"/>
                  <a:pt x="10" y="49"/>
                  <a:pt x="9" y="49"/>
                </a:cubicBezTo>
                <a:cubicBezTo>
                  <a:pt x="9" y="48"/>
                  <a:pt x="9" y="48"/>
                  <a:pt x="9" y="47"/>
                </a:cubicBezTo>
                <a:cubicBezTo>
                  <a:pt x="12" y="44"/>
                  <a:pt x="12" y="44"/>
                  <a:pt x="12" y="44"/>
                </a:cubicBezTo>
                <a:close/>
                <a:moveTo>
                  <a:pt x="8" y="41"/>
                </a:moveTo>
                <a:cubicBezTo>
                  <a:pt x="8" y="41"/>
                  <a:pt x="8" y="41"/>
                  <a:pt x="8" y="41"/>
                </a:cubicBezTo>
                <a:cubicBezTo>
                  <a:pt x="9" y="40"/>
                  <a:pt x="10" y="40"/>
                  <a:pt x="10" y="41"/>
                </a:cubicBezTo>
                <a:cubicBezTo>
                  <a:pt x="10" y="41"/>
                  <a:pt x="10" y="42"/>
                  <a:pt x="10" y="42"/>
                </a:cubicBezTo>
                <a:cubicBezTo>
                  <a:pt x="3" y="49"/>
                  <a:pt x="3" y="49"/>
                  <a:pt x="3" y="49"/>
                </a:cubicBezTo>
                <a:cubicBezTo>
                  <a:pt x="3" y="49"/>
                  <a:pt x="2" y="49"/>
                  <a:pt x="2" y="49"/>
                </a:cubicBezTo>
                <a:cubicBezTo>
                  <a:pt x="1" y="49"/>
                  <a:pt x="1" y="48"/>
                  <a:pt x="2" y="47"/>
                </a:cubicBezTo>
                <a:cubicBezTo>
                  <a:pt x="8" y="41"/>
                  <a:pt x="8" y="41"/>
                  <a:pt x="8"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1" name="Freeform 189"/>
          <p:cNvSpPr>
            <a:spLocks noEditPoints="1"/>
          </p:cNvSpPr>
          <p:nvPr/>
        </p:nvSpPr>
        <p:spPr bwMode="auto">
          <a:xfrm>
            <a:off x="1543050" y="3436938"/>
            <a:ext cx="161925" cy="158750"/>
          </a:xfrm>
          <a:custGeom>
            <a:avLst/>
            <a:gdLst>
              <a:gd name="T0" fmla="*/ 6 w 51"/>
              <a:gd name="T1" fmla="*/ 44 h 50"/>
              <a:gd name="T2" fmla="*/ 0 w 51"/>
              <a:gd name="T3" fmla="*/ 30 h 50"/>
              <a:gd name="T4" fmla="*/ 6 w 51"/>
              <a:gd name="T5" fmla="*/ 15 h 50"/>
              <a:gd name="T6" fmla="*/ 6 w 51"/>
              <a:gd name="T7" fmla="*/ 15 h 50"/>
              <a:gd name="T8" fmla="*/ 6 w 51"/>
              <a:gd name="T9" fmla="*/ 15 h 50"/>
              <a:gd name="T10" fmla="*/ 21 w 51"/>
              <a:gd name="T11" fmla="*/ 0 h 50"/>
              <a:gd name="T12" fmla="*/ 24 w 51"/>
              <a:gd name="T13" fmla="*/ 0 h 50"/>
              <a:gd name="T14" fmla="*/ 31 w 51"/>
              <a:gd name="T15" fmla="*/ 8 h 50"/>
              <a:gd name="T16" fmla="*/ 31 w 51"/>
              <a:gd name="T17" fmla="*/ 10 h 50"/>
              <a:gd name="T18" fmla="*/ 31 w 51"/>
              <a:gd name="T19" fmla="*/ 10 h 50"/>
              <a:gd name="T20" fmla="*/ 17 w 51"/>
              <a:gd name="T21" fmla="*/ 25 h 50"/>
              <a:gd name="T22" fmla="*/ 16 w 51"/>
              <a:gd name="T23" fmla="*/ 25 h 50"/>
              <a:gd name="T24" fmla="*/ 15 w 51"/>
              <a:gd name="T25" fmla="*/ 30 h 50"/>
              <a:gd name="T26" fmla="*/ 17 w 51"/>
              <a:gd name="T27" fmla="*/ 34 h 50"/>
              <a:gd name="T28" fmla="*/ 21 w 51"/>
              <a:gd name="T29" fmla="*/ 36 h 50"/>
              <a:gd name="T30" fmla="*/ 25 w 51"/>
              <a:gd name="T31" fmla="*/ 34 h 50"/>
              <a:gd name="T32" fmla="*/ 40 w 51"/>
              <a:gd name="T33" fmla="*/ 19 h 50"/>
              <a:gd name="T34" fmla="*/ 43 w 51"/>
              <a:gd name="T35" fmla="*/ 19 h 50"/>
              <a:gd name="T36" fmla="*/ 43 w 51"/>
              <a:gd name="T37" fmla="*/ 19 h 50"/>
              <a:gd name="T38" fmla="*/ 50 w 51"/>
              <a:gd name="T39" fmla="*/ 26 h 50"/>
              <a:gd name="T40" fmla="*/ 50 w 51"/>
              <a:gd name="T41" fmla="*/ 29 h 50"/>
              <a:gd name="T42" fmla="*/ 50 w 51"/>
              <a:gd name="T43" fmla="*/ 29 h 50"/>
              <a:gd name="T44" fmla="*/ 35 w 51"/>
              <a:gd name="T45" fmla="*/ 44 h 50"/>
              <a:gd name="T46" fmla="*/ 21 w 51"/>
              <a:gd name="T47" fmla="*/ 50 h 50"/>
              <a:gd name="T48" fmla="*/ 6 w 51"/>
              <a:gd name="T49" fmla="*/ 44 h 50"/>
              <a:gd name="T50" fmla="*/ 21 w 51"/>
              <a:gd name="T51" fmla="*/ 16 h 50"/>
              <a:gd name="T52" fmla="*/ 21 w 51"/>
              <a:gd name="T53" fmla="*/ 16 h 50"/>
              <a:gd name="T54" fmla="*/ 16 w 51"/>
              <a:gd name="T55" fmla="*/ 11 h 50"/>
              <a:gd name="T56" fmla="*/ 9 w 51"/>
              <a:gd name="T57" fmla="*/ 18 h 50"/>
              <a:gd name="T58" fmla="*/ 9 w 51"/>
              <a:gd name="T59" fmla="*/ 18 h 50"/>
              <a:gd name="T60" fmla="*/ 4 w 51"/>
              <a:gd name="T61" fmla="*/ 30 h 50"/>
              <a:gd name="T62" fmla="*/ 9 w 51"/>
              <a:gd name="T63" fmla="*/ 41 h 50"/>
              <a:gd name="T64" fmla="*/ 21 w 51"/>
              <a:gd name="T65" fmla="*/ 46 h 50"/>
              <a:gd name="T66" fmla="*/ 32 w 51"/>
              <a:gd name="T67" fmla="*/ 41 h 50"/>
              <a:gd name="T68" fmla="*/ 39 w 51"/>
              <a:gd name="T69" fmla="*/ 34 h 50"/>
              <a:gd name="T70" fmla="*/ 35 w 51"/>
              <a:gd name="T71" fmla="*/ 30 h 50"/>
              <a:gd name="T72" fmla="*/ 28 w 51"/>
              <a:gd name="T73" fmla="*/ 37 h 50"/>
              <a:gd name="T74" fmla="*/ 21 w 51"/>
              <a:gd name="T75" fmla="*/ 39 h 50"/>
              <a:gd name="T76" fmla="*/ 14 w 51"/>
              <a:gd name="T77" fmla="*/ 37 h 50"/>
              <a:gd name="T78" fmla="*/ 11 w 51"/>
              <a:gd name="T79" fmla="*/ 30 h 50"/>
              <a:gd name="T80" fmla="*/ 14 w 51"/>
              <a:gd name="T81" fmla="*/ 23 h 50"/>
              <a:gd name="T82" fmla="*/ 14 w 51"/>
              <a:gd name="T83" fmla="*/ 23 h 50"/>
              <a:gd name="T84" fmla="*/ 21 w 51"/>
              <a:gd name="T85" fmla="*/ 16 h 50"/>
              <a:gd name="T86" fmla="*/ 18 w 51"/>
              <a:gd name="T87" fmla="*/ 9 h 50"/>
              <a:gd name="T88" fmla="*/ 18 w 51"/>
              <a:gd name="T89" fmla="*/ 9 h 50"/>
              <a:gd name="T90" fmla="*/ 22 w 51"/>
              <a:gd name="T91" fmla="*/ 14 h 50"/>
              <a:gd name="T92" fmla="*/ 27 w 51"/>
              <a:gd name="T93" fmla="*/ 9 h 50"/>
              <a:gd name="T94" fmla="*/ 23 w 51"/>
              <a:gd name="T95" fmla="*/ 4 h 50"/>
              <a:gd name="T96" fmla="*/ 18 w 51"/>
              <a:gd name="T97" fmla="*/ 9 h 50"/>
              <a:gd name="T98" fmla="*/ 41 w 51"/>
              <a:gd name="T99" fmla="*/ 33 h 50"/>
              <a:gd name="T100" fmla="*/ 41 w 51"/>
              <a:gd name="T101" fmla="*/ 33 h 50"/>
              <a:gd name="T102" fmla="*/ 46 w 51"/>
              <a:gd name="T103" fmla="*/ 28 h 50"/>
              <a:gd name="T104" fmla="*/ 41 w 51"/>
              <a:gd name="T105" fmla="*/ 23 h 50"/>
              <a:gd name="T106" fmla="*/ 36 w 51"/>
              <a:gd name="T107" fmla="*/ 28 h 50"/>
              <a:gd name="T108" fmla="*/ 41 w 51"/>
              <a:gd name="T10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50">
                <a:moveTo>
                  <a:pt x="6" y="44"/>
                </a:moveTo>
                <a:cubicBezTo>
                  <a:pt x="2" y="40"/>
                  <a:pt x="0" y="35"/>
                  <a:pt x="0" y="30"/>
                </a:cubicBezTo>
                <a:cubicBezTo>
                  <a:pt x="0" y="24"/>
                  <a:pt x="2" y="19"/>
                  <a:pt x="6" y="15"/>
                </a:cubicBezTo>
                <a:cubicBezTo>
                  <a:pt x="6" y="15"/>
                  <a:pt x="6" y="15"/>
                  <a:pt x="6" y="15"/>
                </a:cubicBezTo>
                <a:cubicBezTo>
                  <a:pt x="6" y="15"/>
                  <a:pt x="6" y="15"/>
                  <a:pt x="6" y="15"/>
                </a:cubicBezTo>
                <a:cubicBezTo>
                  <a:pt x="21" y="0"/>
                  <a:pt x="21" y="0"/>
                  <a:pt x="21" y="0"/>
                </a:cubicBezTo>
                <a:cubicBezTo>
                  <a:pt x="22" y="0"/>
                  <a:pt x="23" y="0"/>
                  <a:pt x="24" y="0"/>
                </a:cubicBezTo>
                <a:cubicBezTo>
                  <a:pt x="31" y="8"/>
                  <a:pt x="31" y="8"/>
                  <a:pt x="31" y="8"/>
                </a:cubicBezTo>
                <a:cubicBezTo>
                  <a:pt x="32" y="8"/>
                  <a:pt x="32" y="10"/>
                  <a:pt x="31" y="10"/>
                </a:cubicBezTo>
                <a:cubicBezTo>
                  <a:pt x="31" y="10"/>
                  <a:pt x="31" y="10"/>
                  <a:pt x="31" y="10"/>
                </a:cubicBezTo>
                <a:cubicBezTo>
                  <a:pt x="17" y="25"/>
                  <a:pt x="17" y="25"/>
                  <a:pt x="17" y="25"/>
                </a:cubicBezTo>
                <a:cubicBezTo>
                  <a:pt x="16" y="25"/>
                  <a:pt x="16" y="25"/>
                  <a:pt x="16" y="25"/>
                </a:cubicBezTo>
                <a:cubicBezTo>
                  <a:pt x="15" y="27"/>
                  <a:pt x="15" y="28"/>
                  <a:pt x="15" y="30"/>
                </a:cubicBezTo>
                <a:cubicBezTo>
                  <a:pt x="15" y="31"/>
                  <a:pt x="15" y="33"/>
                  <a:pt x="17" y="34"/>
                </a:cubicBezTo>
                <a:cubicBezTo>
                  <a:pt x="18" y="35"/>
                  <a:pt x="19" y="36"/>
                  <a:pt x="21" y="36"/>
                </a:cubicBezTo>
                <a:cubicBezTo>
                  <a:pt x="22" y="36"/>
                  <a:pt x="24" y="35"/>
                  <a:pt x="25" y="34"/>
                </a:cubicBezTo>
                <a:cubicBezTo>
                  <a:pt x="40" y="19"/>
                  <a:pt x="40" y="19"/>
                  <a:pt x="40" y="19"/>
                </a:cubicBezTo>
                <a:cubicBezTo>
                  <a:pt x="41" y="18"/>
                  <a:pt x="42" y="18"/>
                  <a:pt x="43" y="19"/>
                </a:cubicBezTo>
                <a:cubicBezTo>
                  <a:pt x="43" y="19"/>
                  <a:pt x="43" y="19"/>
                  <a:pt x="43" y="19"/>
                </a:cubicBezTo>
                <a:cubicBezTo>
                  <a:pt x="50" y="26"/>
                  <a:pt x="50" y="26"/>
                  <a:pt x="50" y="26"/>
                </a:cubicBezTo>
                <a:cubicBezTo>
                  <a:pt x="51" y="27"/>
                  <a:pt x="51" y="28"/>
                  <a:pt x="50" y="29"/>
                </a:cubicBezTo>
                <a:cubicBezTo>
                  <a:pt x="50" y="29"/>
                  <a:pt x="50" y="29"/>
                  <a:pt x="50" y="29"/>
                </a:cubicBezTo>
                <a:cubicBezTo>
                  <a:pt x="35" y="44"/>
                  <a:pt x="35" y="44"/>
                  <a:pt x="35" y="44"/>
                </a:cubicBezTo>
                <a:cubicBezTo>
                  <a:pt x="31" y="48"/>
                  <a:pt x="26" y="50"/>
                  <a:pt x="21" y="50"/>
                </a:cubicBezTo>
                <a:cubicBezTo>
                  <a:pt x="16" y="50"/>
                  <a:pt x="10" y="48"/>
                  <a:pt x="6" y="44"/>
                </a:cubicBezTo>
                <a:close/>
                <a:moveTo>
                  <a:pt x="21" y="16"/>
                </a:moveTo>
                <a:cubicBezTo>
                  <a:pt x="21" y="16"/>
                  <a:pt x="21" y="16"/>
                  <a:pt x="21" y="16"/>
                </a:cubicBezTo>
                <a:cubicBezTo>
                  <a:pt x="16" y="11"/>
                  <a:pt x="16" y="11"/>
                  <a:pt x="16" y="11"/>
                </a:cubicBezTo>
                <a:cubicBezTo>
                  <a:pt x="9" y="18"/>
                  <a:pt x="9" y="18"/>
                  <a:pt x="9" y="18"/>
                </a:cubicBezTo>
                <a:cubicBezTo>
                  <a:pt x="9" y="18"/>
                  <a:pt x="9" y="18"/>
                  <a:pt x="9" y="18"/>
                </a:cubicBezTo>
                <a:cubicBezTo>
                  <a:pt x="6" y="21"/>
                  <a:pt x="4" y="25"/>
                  <a:pt x="4" y="30"/>
                </a:cubicBezTo>
                <a:cubicBezTo>
                  <a:pt x="4" y="34"/>
                  <a:pt x="6" y="38"/>
                  <a:pt x="9" y="41"/>
                </a:cubicBezTo>
                <a:cubicBezTo>
                  <a:pt x="12" y="44"/>
                  <a:pt x="17" y="46"/>
                  <a:pt x="21" y="46"/>
                </a:cubicBezTo>
                <a:cubicBezTo>
                  <a:pt x="25" y="46"/>
                  <a:pt x="29" y="44"/>
                  <a:pt x="32" y="41"/>
                </a:cubicBezTo>
                <a:cubicBezTo>
                  <a:pt x="39" y="34"/>
                  <a:pt x="39" y="34"/>
                  <a:pt x="39" y="34"/>
                </a:cubicBezTo>
                <a:cubicBezTo>
                  <a:pt x="35" y="30"/>
                  <a:pt x="35" y="30"/>
                  <a:pt x="35" y="30"/>
                </a:cubicBezTo>
                <a:cubicBezTo>
                  <a:pt x="28" y="37"/>
                  <a:pt x="28" y="37"/>
                  <a:pt x="28" y="37"/>
                </a:cubicBezTo>
                <a:cubicBezTo>
                  <a:pt x="26" y="38"/>
                  <a:pt x="23" y="39"/>
                  <a:pt x="21" y="39"/>
                </a:cubicBezTo>
                <a:cubicBezTo>
                  <a:pt x="18" y="39"/>
                  <a:pt x="16" y="38"/>
                  <a:pt x="14" y="37"/>
                </a:cubicBezTo>
                <a:cubicBezTo>
                  <a:pt x="12" y="35"/>
                  <a:pt x="11" y="32"/>
                  <a:pt x="11" y="30"/>
                </a:cubicBezTo>
                <a:cubicBezTo>
                  <a:pt x="11" y="27"/>
                  <a:pt x="12" y="25"/>
                  <a:pt x="14" y="23"/>
                </a:cubicBezTo>
                <a:cubicBezTo>
                  <a:pt x="14" y="23"/>
                  <a:pt x="14" y="23"/>
                  <a:pt x="14" y="23"/>
                </a:cubicBezTo>
                <a:cubicBezTo>
                  <a:pt x="21" y="16"/>
                  <a:pt x="21" y="16"/>
                  <a:pt x="21" y="16"/>
                </a:cubicBezTo>
                <a:close/>
                <a:moveTo>
                  <a:pt x="18" y="9"/>
                </a:moveTo>
                <a:cubicBezTo>
                  <a:pt x="18" y="9"/>
                  <a:pt x="18" y="9"/>
                  <a:pt x="18" y="9"/>
                </a:cubicBezTo>
                <a:cubicBezTo>
                  <a:pt x="22" y="14"/>
                  <a:pt x="22" y="14"/>
                  <a:pt x="22" y="14"/>
                </a:cubicBezTo>
                <a:cubicBezTo>
                  <a:pt x="27" y="9"/>
                  <a:pt x="27" y="9"/>
                  <a:pt x="27" y="9"/>
                </a:cubicBezTo>
                <a:cubicBezTo>
                  <a:pt x="23" y="4"/>
                  <a:pt x="23" y="4"/>
                  <a:pt x="23" y="4"/>
                </a:cubicBezTo>
                <a:cubicBezTo>
                  <a:pt x="18" y="9"/>
                  <a:pt x="18" y="9"/>
                  <a:pt x="18" y="9"/>
                </a:cubicBezTo>
                <a:close/>
                <a:moveTo>
                  <a:pt x="41" y="33"/>
                </a:moveTo>
                <a:cubicBezTo>
                  <a:pt x="41" y="33"/>
                  <a:pt x="41" y="33"/>
                  <a:pt x="41" y="33"/>
                </a:cubicBezTo>
                <a:cubicBezTo>
                  <a:pt x="46" y="28"/>
                  <a:pt x="46" y="28"/>
                  <a:pt x="46" y="28"/>
                </a:cubicBezTo>
                <a:cubicBezTo>
                  <a:pt x="41" y="23"/>
                  <a:pt x="41" y="23"/>
                  <a:pt x="41" y="23"/>
                </a:cubicBezTo>
                <a:cubicBezTo>
                  <a:pt x="36" y="28"/>
                  <a:pt x="36" y="28"/>
                  <a:pt x="36" y="28"/>
                </a:cubicBezTo>
                <a:cubicBezTo>
                  <a:pt x="41" y="33"/>
                  <a:pt x="41" y="33"/>
                  <a:pt x="41"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2" name="Freeform 190"/>
          <p:cNvSpPr>
            <a:spLocks noEditPoints="1"/>
          </p:cNvSpPr>
          <p:nvPr/>
        </p:nvSpPr>
        <p:spPr bwMode="auto">
          <a:xfrm>
            <a:off x="3222625" y="3436938"/>
            <a:ext cx="161925" cy="158750"/>
          </a:xfrm>
          <a:custGeom>
            <a:avLst/>
            <a:gdLst>
              <a:gd name="T0" fmla="*/ 43 w 51"/>
              <a:gd name="T1" fmla="*/ 7 h 50"/>
              <a:gd name="T2" fmla="*/ 51 w 51"/>
              <a:gd name="T3" fmla="*/ 25 h 50"/>
              <a:gd name="T4" fmla="*/ 43 w 51"/>
              <a:gd name="T5" fmla="*/ 43 h 50"/>
              <a:gd name="T6" fmla="*/ 8 w 51"/>
              <a:gd name="T7" fmla="*/ 43 h 50"/>
              <a:gd name="T8" fmla="*/ 0 w 51"/>
              <a:gd name="T9" fmla="*/ 25 h 50"/>
              <a:gd name="T10" fmla="*/ 8 w 51"/>
              <a:gd name="T11" fmla="*/ 7 h 50"/>
              <a:gd name="T12" fmla="*/ 22 w 51"/>
              <a:gd name="T13" fmla="*/ 4 h 50"/>
              <a:gd name="T14" fmla="*/ 22 w 51"/>
              <a:gd name="T15" fmla="*/ 5 h 50"/>
              <a:gd name="T16" fmla="*/ 16 w 51"/>
              <a:gd name="T17" fmla="*/ 15 h 50"/>
              <a:gd name="T18" fmla="*/ 19 w 51"/>
              <a:gd name="T19" fmla="*/ 16 h 50"/>
              <a:gd name="T20" fmla="*/ 27 w 51"/>
              <a:gd name="T21" fmla="*/ 19 h 50"/>
              <a:gd name="T22" fmla="*/ 26 w 51"/>
              <a:gd name="T23" fmla="*/ 26 h 50"/>
              <a:gd name="T24" fmla="*/ 24 w 51"/>
              <a:gd name="T25" fmla="*/ 34 h 50"/>
              <a:gd name="T26" fmla="*/ 24 w 51"/>
              <a:gd name="T27" fmla="*/ 39 h 50"/>
              <a:gd name="T28" fmla="*/ 16 w 51"/>
              <a:gd name="T29" fmla="*/ 39 h 50"/>
              <a:gd name="T30" fmla="*/ 10 w 51"/>
              <a:gd name="T31" fmla="*/ 32 h 50"/>
              <a:gd name="T32" fmla="*/ 7 w 51"/>
              <a:gd name="T33" fmla="*/ 22 h 50"/>
              <a:gd name="T34" fmla="*/ 6 w 51"/>
              <a:gd name="T35" fmla="*/ 21 h 50"/>
              <a:gd name="T36" fmla="*/ 4 w 51"/>
              <a:gd name="T37" fmla="*/ 25 h 50"/>
              <a:gd name="T38" fmla="*/ 19 w 51"/>
              <a:gd name="T39" fmla="*/ 45 h 50"/>
              <a:gd name="T40" fmla="*/ 36 w 51"/>
              <a:gd name="T41" fmla="*/ 43 h 50"/>
              <a:gd name="T42" fmla="*/ 41 w 51"/>
              <a:gd name="T43" fmla="*/ 40 h 50"/>
              <a:gd name="T44" fmla="*/ 41 w 51"/>
              <a:gd name="T45" fmla="*/ 38 h 50"/>
              <a:gd name="T46" fmla="*/ 38 w 51"/>
              <a:gd name="T47" fmla="*/ 38 h 50"/>
              <a:gd name="T48" fmla="*/ 38 w 51"/>
              <a:gd name="T49" fmla="*/ 30 h 50"/>
              <a:gd name="T50" fmla="*/ 34 w 51"/>
              <a:gd name="T51" fmla="*/ 22 h 50"/>
              <a:gd name="T52" fmla="*/ 32 w 51"/>
              <a:gd name="T53" fmla="*/ 13 h 50"/>
              <a:gd name="T54" fmla="*/ 29 w 51"/>
              <a:gd name="T55" fmla="*/ 9 h 50"/>
              <a:gd name="T56" fmla="*/ 29 w 51"/>
              <a:gd name="T57" fmla="*/ 8 h 50"/>
              <a:gd name="T58" fmla="*/ 26 w 51"/>
              <a:gd name="T59" fmla="*/ 4 h 50"/>
              <a:gd name="T60" fmla="*/ 5 w 51"/>
              <a:gd name="T61" fmla="*/ 19 h 50"/>
              <a:gd name="T62" fmla="*/ 5 w 51"/>
              <a:gd name="T63" fmla="*/ 19 h 50"/>
              <a:gd name="T64" fmla="*/ 9 w 51"/>
              <a:gd name="T65" fmla="*/ 23 h 50"/>
              <a:gd name="T66" fmla="*/ 11 w 51"/>
              <a:gd name="T67" fmla="*/ 30 h 50"/>
              <a:gd name="T68" fmla="*/ 18 w 51"/>
              <a:gd name="T69" fmla="*/ 37 h 50"/>
              <a:gd name="T70" fmla="*/ 21 w 51"/>
              <a:gd name="T71" fmla="*/ 36 h 50"/>
              <a:gd name="T72" fmla="*/ 21 w 51"/>
              <a:gd name="T73" fmla="*/ 31 h 50"/>
              <a:gd name="T74" fmla="*/ 25 w 51"/>
              <a:gd name="T75" fmla="*/ 23 h 50"/>
              <a:gd name="T76" fmla="*/ 23 w 51"/>
              <a:gd name="T77" fmla="*/ 19 h 50"/>
              <a:gd name="T78" fmla="*/ 19 w 51"/>
              <a:gd name="T79" fmla="*/ 18 h 50"/>
              <a:gd name="T80" fmla="*/ 18 w 51"/>
              <a:gd name="T81" fmla="*/ 10 h 50"/>
              <a:gd name="T82" fmla="*/ 20 w 51"/>
              <a:gd name="T83" fmla="*/ 4 h 50"/>
              <a:gd name="T84" fmla="*/ 10 w 51"/>
              <a:gd name="T85" fmla="*/ 10 h 50"/>
              <a:gd name="T86" fmla="*/ 32 w 51"/>
              <a:gd name="T87" fmla="*/ 45 h 50"/>
              <a:gd name="T88" fmla="*/ 24 w 51"/>
              <a:gd name="T89" fmla="*/ 46 h 50"/>
              <a:gd name="T90" fmla="*/ 26 w 51"/>
              <a:gd name="T91" fmla="*/ 46 h 50"/>
              <a:gd name="T92" fmla="*/ 46 w 51"/>
              <a:gd name="T93" fmla="*/ 29 h 50"/>
              <a:gd name="T94" fmla="*/ 46 w 51"/>
              <a:gd name="T95" fmla="*/ 29 h 50"/>
              <a:gd name="T96" fmla="*/ 41 w 51"/>
              <a:gd name="T97" fmla="*/ 10 h 50"/>
              <a:gd name="T98" fmla="*/ 41 w 51"/>
              <a:gd name="T99" fmla="*/ 10 h 50"/>
              <a:gd name="T100" fmla="*/ 31 w 51"/>
              <a:gd name="T101" fmla="*/ 8 h 50"/>
              <a:gd name="T102" fmla="*/ 31 w 51"/>
              <a:gd name="T103" fmla="*/ 9 h 50"/>
              <a:gd name="T104" fmla="*/ 33 w 51"/>
              <a:gd name="T105" fmla="*/ 9 h 50"/>
              <a:gd name="T106" fmla="*/ 34 w 51"/>
              <a:gd name="T107" fmla="*/ 14 h 50"/>
              <a:gd name="T108" fmla="*/ 35 w 51"/>
              <a:gd name="T109" fmla="*/ 20 h 50"/>
              <a:gd name="T110" fmla="*/ 40 w 51"/>
              <a:gd name="T111" fmla="*/ 31 h 50"/>
              <a:gd name="T112" fmla="*/ 40 w 51"/>
              <a:gd name="T113" fmla="*/ 36 h 50"/>
              <a:gd name="T114" fmla="*/ 46 w 51"/>
              <a:gd name="T115" fmla="*/ 29 h 50"/>
              <a:gd name="T116" fmla="*/ 33 w 51"/>
              <a:gd name="T117" fmla="*/ 12 h 50"/>
              <a:gd name="T118" fmla="*/ 33 w 51"/>
              <a:gd name="T1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 h="50">
                <a:moveTo>
                  <a:pt x="26" y="0"/>
                </a:moveTo>
                <a:cubicBezTo>
                  <a:pt x="32" y="0"/>
                  <a:pt x="39" y="3"/>
                  <a:pt x="43" y="7"/>
                </a:cubicBezTo>
                <a:cubicBezTo>
                  <a:pt x="43" y="7"/>
                  <a:pt x="43" y="7"/>
                  <a:pt x="43" y="7"/>
                </a:cubicBezTo>
                <a:cubicBezTo>
                  <a:pt x="48" y="12"/>
                  <a:pt x="51" y="18"/>
                  <a:pt x="51" y="25"/>
                </a:cubicBezTo>
                <a:cubicBezTo>
                  <a:pt x="51" y="32"/>
                  <a:pt x="48" y="38"/>
                  <a:pt x="43" y="43"/>
                </a:cubicBezTo>
                <a:cubicBezTo>
                  <a:pt x="43" y="43"/>
                  <a:pt x="43" y="43"/>
                  <a:pt x="43" y="43"/>
                </a:cubicBezTo>
                <a:cubicBezTo>
                  <a:pt x="39" y="47"/>
                  <a:pt x="32" y="50"/>
                  <a:pt x="26" y="50"/>
                </a:cubicBezTo>
                <a:cubicBezTo>
                  <a:pt x="19" y="50"/>
                  <a:pt x="12" y="47"/>
                  <a:pt x="8" y="43"/>
                </a:cubicBezTo>
                <a:cubicBezTo>
                  <a:pt x="8" y="43"/>
                  <a:pt x="8" y="43"/>
                  <a:pt x="8" y="43"/>
                </a:cubicBezTo>
                <a:cubicBezTo>
                  <a:pt x="3" y="38"/>
                  <a:pt x="0" y="32"/>
                  <a:pt x="0" y="25"/>
                </a:cubicBezTo>
                <a:cubicBezTo>
                  <a:pt x="0" y="18"/>
                  <a:pt x="3" y="12"/>
                  <a:pt x="8" y="7"/>
                </a:cubicBezTo>
                <a:cubicBezTo>
                  <a:pt x="8" y="7"/>
                  <a:pt x="8" y="7"/>
                  <a:pt x="8" y="7"/>
                </a:cubicBezTo>
                <a:cubicBezTo>
                  <a:pt x="12" y="2"/>
                  <a:pt x="19" y="0"/>
                  <a:pt x="26" y="0"/>
                </a:cubicBezTo>
                <a:close/>
                <a:moveTo>
                  <a:pt x="22" y="4"/>
                </a:moveTo>
                <a:cubicBezTo>
                  <a:pt x="22" y="4"/>
                  <a:pt x="22" y="4"/>
                  <a:pt x="22" y="4"/>
                </a:cubicBezTo>
                <a:cubicBezTo>
                  <a:pt x="22" y="4"/>
                  <a:pt x="22" y="5"/>
                  <a:pt x="22" y="5"/>
                </a:cubicBezTo>
                <a:cubicBezTo>
                  <a:pt x="21" y="8"/>
                  <a:pt x="21" y="10"/>
                  <a:pt x="19" y="12"/>
                </a:cubicBezTo>
                <a:cubicBezTo>
                  <a:pt x="19" y="12"/>
                  <a:pt x="16" y="15"/>
                  <a:pt x="16" y="15"/>
                </a:cubicBezTo>
                <a:cubicBezTo>
                  <a:pt x="16" y="16"/>
                  <a:pt x="16" y="16"/>
                  <a:pt x="19" y="16"/>
                </a:cubicBezTo>
                <a:cubicBezTo>
                  <a:pt x="19" y="16"/>
                  <a:pt x="19" y="16"/>
                  <a:pt x="19" y="16"/>
                </a:cubicBezTo>
                <a:cubicBezTo>
                  <a:pt x="21" y="16"/>
                  <a:pt x="22" y="16"/>
                  <a:pt x="24" y="17"/>
                </a:cubicBezTo>
                <a:cubicBezTo>
                  <a:pt x="25" y="17"/>
                  <a:pt x="26" y="18"/>
                  <a:pt x="27" y="19"/>
                </a:cubicBezTo>
                <a:cubicBezTo>
                  <a:pt x="27" y="20"/>
                  <a:pt x="28" y="22"/>
                  <a:pt x="27" y="23"/>
                </a:cubicBezTo>
                <a:cubicBezTo>
                  <a:pt x="27" y="24"/>
                  <a:pt x="27" y="25"/>
                  <a:pt x="26" y="26"/>
                </a:cubicBezTo>
                <a:cubicBezTo>
                  <a:pt x="23" y="29"/>
                  <a:pt x="23" y="29"/>
                  <a:pt x="23" y="31"/>
                </a:cubicBezTo>
                <a:cubicBezTo>
                  <a:pt x="23" y="32"/>
                  <a:pt x="24" y="32"/>
                  <a:pt x="24" y="34"/>
                </a:cubicBezTo>
                <a:cubicBezTo>
                  <a:pt x="24" y="34"/>
                  <a:pt x="24" y="35"/>
                  <a:pt x="24" y="36"/>
                </a:cubicBezTo>
                <a:cubicBezTo>
                  <a:pt x="24" y="37"/>
                  <a:pt x="24" y="38"/>
                  <a:pt x="24" y="39"/>
                </a:cubicBezTo>
                <a:cubicBezTo>
                  <a:pt x="24" y="39"/>
                  <a:pt x="24" y="39"/>
                  <a:pt x="24" y="39"/>
                </a:cubicBezTo>
                <a:cubicBezTo>
                  <a:pt x="23" y="45"/>
                  <a:pt x="18" y="41"/>
                  <a:pt x="16" y="39"/>
                </a:cubicBezTo>
                <a:cubicBezTo>
                  <a:pt x="14" y="37"/>
                  <a:pt x="13" y="34"/>
                  <a:pt x="12" y="33"/>
                </a:cubicBezTo>
                <a:cubicBezTo>
                  <a:pt x="12" y="33"/>
                  <a:pt x="11" y="32"/>
                  <a:pt x="10" y="32"/>
                </a:cubicBezTo>
                <a:cubicBezTo>
                  <a:pt x="9" y="31"/>
                  <a:pt x="7" y="30"/>
                  <a:pt x="6" y="27"/>
                </a:cubicBezTo>
                <a:cubicBezTo>
                  <a:pt x="6" y="25"/>
                  <a:pt x="7" y="23"/>
                  <a:pt x="7" y="22"/>
                </a:cubicBezTo>
                <a:cubicBezTo>
                  <a:pt x="7" y="21"/>
                  <a:pt x="8" y="21"/>
                  <a:pt x="8" y="21"/>
                </a:cubicBezTo>
                <a:cubicBezTo>
                  <a:pt x="7" y="21"/>
                  <a:pt x="6" y="21"/>
                  <a:pt x="6" y="21"/>
                </a:cubicBezTo>
                <a:cubicBezTo>
                  <a:pt x="5" y="21"/>
                  <a:pt x="5" y="21"/>
                  <a:pt x="5" y="22"/>
                </a:cubicBezTo>
                <a:cubicBezTo>
                  <a:pt x="4" y="23"/>
                  <a:pt x="4" y="24"/>
                  <a:pt x="4" y="25"/>
                </a:cubicBezTo>
                <a:cubicBezTo>
                  <a:pt x="4" y="31"/>
                  <a:pt x="7" y="36"/>
                  <a:pt x="10" y="40"/>
                </a:cubicBezTo>
                <a:cubicBezTo>
                  <a:pt x="13" y="42"/>
                  <a:pt x="15" y="44"/>
                  <a:pt x="19" y="45"/>
                </a:cubicBezTo>
                <a:cubicBezTo>
                  <a:pt x="20" y="45"/>
                  <a:pt x="22" y="44"/>
                  <a:pt x="24" y="43"/>
                </a:cubicBezTo>
                <a:cubicBezTo>
                  <a:pt x="28" y="43"/>
                  <a:pt x="32" y="42"/>
                  <a:pt x="36" y="43"/>
                </a:cubicBezTo>
                <a:cubicBezTo>
                  <a:pt x="38" y="42"/>
                  <a:pt x="39" y="41"/>
                  <a:pt x="40" y="40"/>
                </a:cubicBezTo>
                <a:cubicBezTo>
                  <a:pt x="41" y="40"/>
                  <a:pt x="41" y="40"/>
                  <a:pt x="41" y="40"/>
                </a:cubicBezTo>
                <a:cubicBezTo>
                  <a:pt x="42" y="39"/>
                  <a:pt x="43" y="38"/>
                  <a:pt x="43" y="36"/>
                </a:cubicBezTo>
                <a:cubicBezTo>
                  <a:pt x="42" y="37"/>
                  <a:pt x="42" y="38"/>
                  <a:pt x="41" y="38"/>
                </a:cubicBezTo>
                <a:cubicBezTo>
                  <a:pt x="40" y="38"/>
                  <a:pt x="39" y="38"/>
                  <a:pt x="38" y="38"/>
                </a:cubicBezTo>
                <a:cubicBezTo>
                  <a:pt x="38" y="38"/>
                  <a:pt x="38" y="38"/>
                  <a:pt x="38" y="38"/>
                </a:cubicBezTo>
                <a:cubicBezTo>
                  <a:pt x="38" y="38"/>
                  <a:pt x="38" y="38"/>
                  <a:pt x="38" y="38"/>
                </a:cubicBezTo>
                <a:cubicBezTo>
                  <a:pt x="36" y="36"/>
                  <a:pt x="37" y="33"/>
                  <a:pt x="38" y="30"/>
                </a:cubicBezTo>
                <a:cubicBezTo>
                  <a:pt x="39" y="27"/>
                  <a:pt x="40" y="24"/>
                  <a:pt x="36" y="23"/>
                </a:cubicBezTo>
                <a:cubicBezTo>
                  <a:pt x="36" y="23"/>
                  <a:pt x="35" y="23"/>
                  <a:pt x="34" y="22"/>
                </a:cubicBezTo>
                <a:cubicBezTo>
                  <a:pt x="33" y="22"/>
                  <a:pt x="32" y="21"/>
                  <a:pt x="31" y="19"/>
                </a:cubicBezTo>
                <a:cubicBezTo>
                  <a:pt x="29" y="16"/>
                  <a:pt x="30" y="15"/>
                  <a:pt x="32" y="13"/>
                </a:cubicBezTo>
                <a:cubicBezTo>
                  <a:pt x="33" y="12"/>
                  <a:pt x="33" y="12"/>
                  <a:pt x="33" y="12"/>
                </a:cubicBezTo>
                <a:cubicBezTo>
                  <a:pt x="32" y="12"/>
                  <a:pt x="30" y="12"/>
                  <a:pt x="29" y="9"/>
                </a:cubicBezTo>
                <a:cubicBezTo>
                  <a:pt x="29" y="9"/>
                  <a:pt x="29" y="9"/>
                  <a:pt x="29" y="8"/>
                </a:cubicBezTo>
                <a:cubicBezTo>
                  <a:pt x="29" y="8"/>
                  <a:pt x="29" y="8"/>
                  <a:pt x="29" y="8"/>
                </a:cubicBezTo>
                <a:cubicBezTo>
                  <a:pt x="28" y="6"/>
                  <a:pt x="27" y="5"/>
                  <a:pt x="26" y="4"/>
                </a:cubicBezTo>
                <a:cubicBezTo>
                  <a:pt x="26" y="4"/>
                  <a:pt x="26" y="4"/>
                  <a:pt x="26" y="4"/>
                </a:cubicBezTo>
                <a:cubicBezTo>
                  <a:pt x="24" y="4"/>
                  <a:pt x="23" y="4"/>
                  <a:pt x="22" y="4"/>
                </a:cubicBezTo>
                <a:close/>
                <a:moveTo>
                  <a:pt x="5" y="19"/>
                </a:moveTo>
                <a:cubicBezTo>
                  <a:pt x="5" y="19"/>
                  <a:pt x="5" y="19"/>
                  <a:pt x="5" y="19"/>
                </a:cubicBezTo>
                <a:cubicBezTo>
                  <a:pt x="5" y="19"/>
                  <a:pt x="5" y="19"/>
                  <a:pt x="5" y="19"/>
                </a:cubicBezTo>
                <a:cubicBezTo>
                  <a:pt x="6" y="19"/>
                  <a:pt x="7" y="19"/>
                  <a:pt x="8" y="19"/>
                </a:cubicBezTo>
                <a:cubicBezTo>
                  <a:pt x="10" y="20"/>
                  <a:pt x="10" y="21"/>
                  <a:pt x="9" y="23"/>
                </a:cubicBezTo>
                <a:cubicBezTo>
                  <a:pt x="9" y="23"/>
                  <a:pt x="9" y="25"/>
                  <a:pt x="9" y="27"/>
                </a:cubicBezTo>
                <a:cubicBezTo>
                  <a:pt x="9" y="28"/>
                  <a:pt x="10" y="29"/>
                  <a:pt x="11" y="30"/>
                </a:cubicBezTo>
                <a:cubicBezTo>
                  <a:pt x="13" y="30"/>
                  <a:pt x="14" y="31"/>
                  <a:pt x="14" y="32"/>
                </a:cubicBezTo>
                <a:cubicBezTo>
                  <a:pt x="15" y="33"/>
                  <a:pt x="16" y="36"/>
                  <a:pt x="18" y="37"/>
                </a:cubicBezTo>
                <a:cubicBezTo>
                  <a:pt x="18" y="38"/>
                  <a:pt x="21" y="41"/>
                  <a:pt x="21" y="39"/>
                </a:cubicBezTo>
                <a:cubicBezTo>
                  <a:pt x="21" y="38"/>
                  <a:pt x="21" y="37"/>
                  <a:pt x="21" y="36"/>
                </a:cubicBezTo>
                <a:cubicBezTo>
                  <a:pt x="21" y="35"/>
                  <a:pt x="21" y="34"/>
                  <a:pt x="21" y="34"/>
                </a:cubicBezTo>
                <a:cubicBezTo>
                  <a:pt x="21" y="33"/>
                  <a:pt x="21" y="32"/>
                  <a:pt x="21" y="31"/>
                </a:cubicBezTo>
                <a:cubicBezTo>
                  <a:pt x="21" y="29"/>
                  <a:pt x="21" y="28"/>
                  <a:pt x="24" y="24"/>
                </a:cubicBezTo>
                <a:cubicBezTo>
                  <a:pt x="25" y="24"/>
                  <a:pt x="25" y="23"/>
                  <a:pt x="25" y="23"/>
                </a:cubicBezTo>
                <a:cubicBezTo>
                  <a:pt x="25" y="22"/>
                  <a:pt x="25" y="21"/>
                  <a:pt x="25" y="21"/>
                </a:cubicBezTo>
                <a:cubicBezTo>
                  <a:pt x="24" y="20"/>
                  <a:pt x="24" y="19"/>
                  <a:pt x="23" y="19"/>
                </a:cubicBezTo>
                <a:cubicBezTo>
                  <a:pt x="22" y="18"/>
                  <a:pt x="20" y="18"/>
                  <a:pt x="19" y="18"/>
                </a:cubicBezTo>
                <a:cubicBezTo>
                  <a:pt x="19" y="18"/>
                  <a:pt x="19" y="18"/>
                  <a:pt x="19" y="18"/>
                </a:cubicBezTo>
                <a:cubicBezTo>
                  <a:pt x="15" y="18"/>
                  <a:pt x="13" y="18"/>
                  <a:pt x="13" y="15"/>
                </a:cubicBezTo>
                <a:cubicBezTo>
                  <a:pt x="13" y="13"/>
                  <a:pt x="16" y="12"/>
                  <a:pt x="18" y="10"/>
                </a:cubicBezTo>
                <a:cubicBezTo>
                  <a:pt x="19" y="9"/>
                  <a:pt x="19" y="7"/>
                  <a:pt x="20" y="5"/>
                </a:cubicBezTo>
                <a:cubicBezTo>
                  <a:pt x="20" y="4"/>
                  <a:pt x="20" y="4"/>
                  <a:pt x="20" y="4"/>
                </a:cubicBezTo>
                <a:cubicBezTo>
                  <a:pt x="16" y="5"/>
                  <a:pt x="13" y="7"/>
                  <a:pt x="11" y="10"/>
                </a:cubicBezTo>
                <a:cubicBezTo>
                  <a:pt x="10" y="10"/>
                  <a:pt x="10" y="10"/>
                  <a:pt x="10" y="10"/>
                </a:cubicBezTo>
                <a:cubicBezTo>
                  <a:pt x="8" y="12"/>
                  <a:pt x="6" y="16"/>
                  <a:pt x="5" y="19"/>
                </a:cubicBezTo>
                <a:close/>
                <a:moveTo>
                  <a:pt x="32" y="45"/>
                </a:moveTo>
                <a:cubicBezTo>
                  <a:pt x="32" y="45"/>
                  <a:pt x="32" y="45"/>
                  <a:pt x="32" y="45"/>
                </a:cubicBezTo>
                <a:cubicBezTo>
                  <a:pt x="30" y="45"/>
                  <a:pt x="27" y="45"/>
                  <a:pt x="24" y="46"/>
                </a:cubicBezTo>
                <a:cubicBezTo>
                  <a:pt x="24" y="46"/>
                  <a:pt x="24" y="46"/>
                  <a:pt x="23" y="46"/>
                </a:cubicBezTo>
                <a:cubicBezTo>
                  <a:pt x="24" y="46"/>
                  <a:pt x="25" y="46"/>
                  <a:pt x="26" y="46"/>
                </a:cubicBezTo>
                <a:cubicBezTo>
                  <a:pt x="28" y="46"/>
                  <a:pt x="30" y="46"/>
                  <a:pt x="32" y="45"/>
                </a:cubicBezTo>
                <a:close/>
                <a:moveTo>
                  <a:pt x="46" y="29"/>
                </a:moveTo>
                <a:cubicBezTo>
                  <a:pt x="46" y="29"/>
                  <a:pt x="46" y="29"/>
                  <a:pt x="46" y="29"/>
                </a:cubicBezTo>
                <a:cubicBezTo>
                  <a:pt x="46" y="29"/>
                  <a:pt x="46" y="29"/>
                  <a:pt x="46" y="29"/>
                </a:cubicBezTo>
                <a:cubicBezTo>
                  <a:pt x="47" y="28"/>
                  <a:pt x="47" y="26"/>
                  <a:pt x="47" y="25"/>
                </a:cubicBezTo>
                <a:cubicBezTo>
                  <a:pt x="47" y="19"/>
                  <a:pt x="44" y="14"/>
                  <a:pt x="41" y="10"/>
                </a:cubicBezTo>
                <a:cubicBezTo>
                  <a:pt x="41" y="10"/>
                  <a:pt x="41" y="10"/>
                  <a:pt x="41" y="10"/>
                </a:cubicBezTo>
                <a:cubicBezTo>
                  <a:pt x="41" y="10"/>
                  <a:pt x="41" y="10"/>
                  <a:pt x="41" y="10"/>
                </a:cubicBezTo>
                <a:cubicBezTo>
                  <a:pt x="37" y="7"/>
                  <a:pt x="33" y="5"/>
                  <a:pt x="29" y="4"/>
                </a:cubicBezTo>
                <a:cubicBezTo>
                  <a:pt x="30" y="5"/>
                  <a:pt x="31" y="6"/>
                  <a:pt x="31" y="8"/>
                </a:cubicBezTo>
                <a:cubicBezTo>
                  <a:pt x="31" y="8"/>
                  <a:pt x="31" y="8"/>
                  <a:pt x="31" y="8"/>
                </a:cubicBezTo>
                <a:cubicBezTo>
                  <a:pt x="31" y="8"/>
                  <a:pt x="31" y="8"/>
                  <a:pt x="31" y="9"/>
                </a:cubicBezTo>
                <a:cubicBezTo>
                  <a:pt x="31" y="9"/>
                  <a:pt x="31" y="9"/>
                  <a:pt x="31" y="9"/>
                </a:cubicBezTo>
                <a:cubicBezTo>
                  <a:pt x="31" y="10"/>
                  <a:pt x="32" y="9"/>
                  <a:pt x="33" y="9"/>
                </a:cubicBezTo>
                <a:cubicBezTo>
                  <a:pt x="34" y="9"/>
                  <a:pt x="35" y="9"/>
                  <a:pt x="36" y="11"/>
                </a:cubicBezTo>
                <a:cubicBezTo>
                  <a:pt x="36" y="12"/>
                  <a:pt x="35" y="13"/>
                  <a:pt x="34" y="14"/>
                </a:cubicBezTo>
                <a:cubicBezTo>
                  <a:pt x="33" y="16"/>
                  <a:pt x="32" y="16"/>
                  <a:pt x="33" y="18"/>
                </a:cubicBezTo>
                <a:cubicBezTo>
                  <a:pt x="34" y="19"/>
                  <a:pt x="34" y="20"/>
                  <a:pt x="35" y="20"/>
                </a:cubicBezTo>
                <a:cubicBezTo>
                  <a:pt x="36" y="21"/>
                  <a:pt x="36" y="21"/>
                  <a:pt x="37" y="21"/>
                </a:cubicBezTo>
                <a:cubicBezTo>
                  <a:pt x="43" y="23"/>
                  <a:pt x="41" y="27"/>
                  <a:pt x="40" y="31"/>
                </a:cubicBezTo>
                <a:cubicBezTo>
                  <a:pt x="39" y="33"/>
                  <a:pt x="39" y="35"/>
                  <a:pt x="39" y="36"/>
                </a:cubicBezTo>
                <a:cubicBezTo>
                  <a:pt x="40" y="36"/>
                  <a:pt x="40" y="36"/>
                  <a:pt x="40" y="36"/>
                </a:cubicBezTo>
                <a:cubicBezTo>
                  <a:pt x="41" y="36"/>
                  <a:pt x="41" y="35"/>
                  <a:pt x="42" y="34"/>
                </a:cubicBezTo>
                <a:cubicBezTo>
                  <a:pt x="43" y="33"/>
                  <a:pt x="45" y="31"/>
                  <a:pt x="46" y="29"/>
                </a:cubicBezTo>
                <a:close/>
                <a:moveTo>
                  <a:pt x="33" y="12"/>
                </a:moveTo>
                <a:cubicBezTo>
                  <a:pt x="33" y="12"/>
                  <a:pt x="33" y="12"/>
                  <a:pt x="33" y="12"/>
                </a:cubicBezTo>
                <a:cubicBezTo>
                  <a:pt x="34" y="11"/>
                  <a:pt x="34" y="11"/>
                  <a:pt x="34" y="11"/>
                </a:cubicBezTo>
                <a:cubicBezTo>
                  <a:pt x="33" y="11"/>
                  <a:pt x="33" y="11"/>
                  <a:pt x="3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3" name="Freeform 191"/>
          <p:cNvSpPr>
            <a:spLocks noEditPoints="1"/>
          </p:cNvSpPr>
          <p:nvPr/>
        </p:nvSpPr>
        <p:spPr bwMode="auto">
          <a:xfrm>
            <a:off x="4075113" y="3121025"/>
            <a:ext cx="195262" cy="136525"/>
          </a:xfrm>
          <a:custGeom>
            <a:avLst/>
            <a:gdLst>
              <a:gd name="T0" fmla="*/ 8 w 61"/>
              <a:gd name="T1" fmla="*/ 0 h 43"/>
              <a:gd name="T2" fmla="*/ 56 w 61"/>
              <a:gd name="T3" fmla="*/ 2 h 43"/>
              <a:gd name="T4" fmla="*/ 56 w 61"/>
              <a:gd name="T5" fmla="*/ 36 h 43"/>
              <a:gd name="T6" fmla="*/ 54 w 61"/>
              <a:gd name="T7" fmla="*/ 38 h 43"/>
              <a:gd name="T8" fmla="*/ 6 w 61"/>
              <a:gd name="T9" fmla="*/ 36 h 43"/>
              <a:gd name="T10" fmla="*/ 6 w 61"/>
              <a:gd name="T11" fmla="*/ 2 h 43"/>
              <a:gd name="T12" fmla="*/ 15 w 61"/>
              <a:gd name="T13" fmla="*/ 24 h 43"/>
              <a:gd name="T14" fmla="*/ 15 w 61"/>
              <a:gd name="T15" fmla="*/ 24 h 43"/>
              <a:gd name="T16" fmla="*/ 21 w 61"/>
              <a:gd name="T17" fmla="*/ 25 h 43"/>
              <a:gd name="T18" fmla="*/ 21 w 61"/>
              <a:gd name="T19" fmla="*/ 31 h 43"/>
              <a:gd name="T20" fmla="*/ 20 w 61"/>
              <a:gd name="T21" fmla="*/ 32 h 43"/>
              <a:gd name="T22" fmla="*/ 14 w 61"/>
              <a:gd name="T23" fmla="*/ 31 h 43"/>
              <a:gd name="T24" fmla="*/ 14 w 61"/>
              <a:gd name="T25" fmla="*/ 25 h 43"/>
              <a:gd name="T26" fmla="*/ 24 w 61"/>
              <a:gd name="T27" fmla="*/ 19 h 43"/>
              <a:gd name="T28" fmla="*/ 24 w 61"/>
              <a:gd name="T29" fmla="*/ 19 h 43"/>
              <a:gd name="T30" fmla="*/ 30 w 61"/>
              <a:gd name="T31" fmla="*/ 20 h 43"/>
              <a:gd name="T32" fmla="*/ 30 w 61"/>
              <a:gd name="T33" fmla="*/ 31 h 43"/>
              <a:gd name="T34" fmla="*/ 29 w 61"/>
              <a:gd name="T35" fmla="*/ 32 h 43"/>
              <a:gd name="T36" fmla="*/ 23 w 61"/>
              <a:gd name="T37" fmla="*/ 31 h 43"/>
              <a:gd name="T38" fmla="*/ 23 w 61"/>
              <a:gd name="T39" fmla="*/ 20 h 43"/>
              <a:gd name="T40" fmla="*/ 28 w 61"/>
              <a:gd name="T41" fmla="*/ 21 h 43"/>
              <a:gd name="T42" fmla="*/ 25 w 61"/>
              <a:gd name="T43" fmla="*/ 21 h 43"/>
              <a:gd name="T44" fmla="*/ 28 w 61"/>
              <a:gd name="T45" fmla="*/ 29 h 43"/>
              <a:gd name="T46" fmla="*/ 33 w 61"/>
              <a:gd name="T47" fmla="*/ 14 h 43"/>
              <a:gd name="T48" fmla="*/ 33 w 61"/>
              <a:gd name="T49" fmla="*/ 14 h 43"/>
              <a:gd name="T50" fmla="*/ 39 w 61"/>
              <a:gd name="T51" fmla="*/ 15 h 43"/>
              <a:gd name="T52" fmla="*/ 39 w 61"/>
              <a:gd name="T53" fmla="*/ 31 h 43"/>
              <a:gd name="T54" fmla="*/ 38 w 61"/>
              <a:gd name="T55" fmla="*/ 32 h 43"/>
              <a:gd name="T56" fmla="*/ 32 w 61"/>
              <a:gd name="T57" fmla="*/ 31 h 43"/>
              <a:gd name="T58" fmla="*/ 32 w 61"/>
              <a:gd name="T59" fmla="*/ 15 h 43"/>
              <a:gd name="T60" fmla="*/ 37 w 61"/>
              <a:gd name="T61" fmla="*/ 16 h 43"/>
              <a:gd name="T62" fmla="*/ 34 w 61"/>
              <a:gd name="T63" fmla="*/ 16 h 43"/>
              <a:gd name="T64" fmla="*/ 37 w 61"/>
              <a:gd name="T65" fmla="*/ 29 h 43"/>
              <a:gd name="T66" fmla="*/ 42 w 61"/>
              <a:gd name="T67" fmla="*/ 9 h 43"/>
              <a:gd name="T68" fmla="*/ 42 w 61"/>
              <a:gd name="T69" fmla="*/ 9 h 43"/>
              <a:gd name="T70" fmla="*/ 48 w 61"/>
              <a:gd name="T71" fmla="*/ 10 h 43"/>
              <a:gd name="T72" fmla="*/ 48 w 61"/>
              <a:gd name="T73" fmla="*/ 31 h 43"/>
              <a:gd name="T74" fmla="*/ 47 w 61"/>
              <a:gd name="T75" fmla="*/ 32 h 43"/>
              <a:gd name="T76" fmla="*/ 41 w 61"/>
              <a:gd name="T77" fmla="*/ 31 h 43"/>
              <a:gd name="T78" fmla="*/ 41 w 61"/>
              <a:gd name="T79" fmla="*/ 10 h 43"/>
              <a:gd name="T80" fmla="*/ 46 w 61"/>
              <a:gd name="T81" fmla="*/ 11 h 43"/>
              <a:gd name="T82" fmla="*/ 43 w 61"/>
              <a:gd name="T83" fmla="*/ 11 h 43"/>
              <a:gd name="T84" fmla="*/ 46 w 61"/>
              <a:gd name="T85" fmla="*/ 29 h 43"/>
              <a:gd name="T86" fmla="*/ 18 w 61"/>
              <a:gd name="T87" fmla="*/ 26 h 43"/>
              <a:gd name="T88" fmla="*/ 16 w 61"/>
              <a:gd name="T89" fmla="*/ 26 h 43"/>
              <a:gd name="T90" fmla="*/ 18 w 61"/>
              <a:gd name="T91" fmla="*/ 29 h 43"/>
              <a:gd name="T92" fmla="*/ 2 w 61"/>
              <a:gd name="T93" fmla="*/ 43 h 43"/>
              <a:gd name="T94" fmla="*/ 0 w 61"/>
              <a:gd name="T95" fmla="*/ 41 h 43"/>
              <a:gd name="T96" fmla="*/ 60 w 61"/>
              <a:gd name="T97" fmla="*/ 39 h 43"/>
              <a:gd name="T98" fmla="*/ 60 w 61"/>
              <a:gd name="T99" fmla="*/ 43 h 43"/>
              <a:gd name="T100" fmla="*/ 52 w 61"/>
              <a:gd name="T101" fmla="*/ 4 h 43"/>
              <a:gd name="T102" fmla="*/ 10 w 61"/>
              <a:gd name="T103" fmla="*/ 4 h 43"/>
              <a:gd name="T104" fmla="*/ 52 w 61"/>
              <a:gd name="T105" fmla="*/ 3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43">
                <a:moveTo>
                  <a:pt x="8" y="0"/>
                </a:moveTo>
                <a:cubicBezTo>
                  <a:pt x="8" y="0"/>
                  <a:pt x="8" y="0"/>
                  <a:pt x="8" y="0"/>
                </a:cubicBezTo>
                <a:cubicBezTo>
                  <a:pt x="54" y="0"/>
                  <a:pt x="54" y="0"/>
                  <a:pt x="54" y="0"/>
                </a:cubicBezTo>
                <a:cubicBezTo>
                  <a:pt x="55" y="0"/>
                  <a:pt x="56" y="1"/>
                  <a:pt x="56" y="2"/>
                </a:cubicBezTo>
                <a:cubicBezTo>
                  <a:pt x="56" y="2"/>
                  <a:pt x="56" y="2"/>
                  <a:pt x="56" y="2"/>
                </a:cubicBezTo>
                <a:cubicBezTo>
                  <a:pt x="56" y="36"/>
                  <a:pt x="56" y="36"/>
                  <a:pt x="56" y="36"/>
                </a:cubicBezTo>
                <a:cubicBezTo>
                  <a:pt x="56" y="37"/>
                  <a:pt x="55" y="38"/>
                  <a:pt x="54" y="38"/>
                </a:cubicBezTo>
                <a:cubicBezTo>
                  <a:pt x="54" y="38"/>
                  <a:pt x="54" y="38"/>
                  <a:pt x="54" y="38"/>
                </a:cubicBezTo>
                <a:cubicBezTo>
                  <a:pt x="8" y="38"/>
                  <a:pt x="8" y="38"/>
                  <a:pt x="8" y="38"/>
                </a:cubicBezTo>
                <a:cubicBezTo>
                  <a:pt x="7" y="38"/>
                  <a:pt x="6" y="37"/>
                  <a:pt x="6" y="36"/>
                </a:cubicBezTo>
                <a:cubicBezTo>
                  <a:pt x="6" y="36"/>
                  <a:pt x="6" y="36"/>
                  <a:pt x="6" y="36"/>
                </a:cubicBezTo>
                <a:cubicBezTo>
                  <a:pt x="6" y="2"/>
                  <a:pt x="6" y="2"/>
                  <a:pt x="6" y="2"/>
                </a:cubicBezTo>
                <a:cubicBezTo>
                  <a:pt x="6" y="1"/>
                  <a:pt x="7" y="0"/>
                  <a:pt x="8" y="0"/>
                </a:cubicBezTo>
                <a:close/>
                <a:moveTo>
                  <a:pt x="15" y="24"/>
                </a:moveTo>
                <a:cubicBezTo>
                  <a:pt x="15" y="24"/>
                  <a:pt x="15" y="24"/>
                  <a:pt x="15" y="24"/>
                </a:cubicBezTo>
                <a:cubicBezTo>
                  <a:pt x="15" y="24"/>
                  <a:pt x="15" y="24"/>
                  <a:pt x="15" y="24"/>
                </a:cubicBezTo>
                <a:cubicBezTo>
                  <a:pt x="20" y="24"/>
                  <a:pt x="20" y="24"/>
                  <a:pt x="20" y="24"/>
                </a:cubicBezTo>
                <a:cubicBezTo>
                  <a:pt x="20" y="24"/>
                  <a:pt x="21" y="25"/>
                  <a:pt x="21" y="25"/>
                </a:cubicBezTo>
                <a:cubicBezTo>
                  <a:pt x="21" y="25"/>
                  <a:pt x="21" y="25"/>
                  <a:pt x="21" y="25"/>
                </a:cubicBezTo>
                <a:cubicBezTo>
                  <a:pt x="21" y="31"/>
                  <a:pt x="21" y="31"/>
                  <a:pt x="21" y="31"/>
                </a:cubicBezTo>
                <a:cubicBezTo>
                  <a:pt x="21" y="31"/>
                  <a:pt x="20" y="32"/>
                  <a:pt x="20" y="32"/>
                </a:cubicBezTo>
                <a:cubicBezTo>
                  <a:pt x="20" y="32"/>
                  <a:pt x="20" y="32"/>
                  <a:pt x="20" y="32"/>
                </a:cubicBezTo>
                <a:cubicBezTo>
                  <a:pt x="15" y="32"/>
                  <a:pt x="15" y="32"/>
                  <a:pt x="15" y="32"/>
                </a:cubicBezTo>
                <a:cubicBezTo>
                  <a:pt x="14" y="32"/>
                  <a:pt x="14" y="31"/>
                  <a:pt x="14" y="31"/>
                </a:cubicBezTo>
                <a:cubicBezTo>
                  <a:pt x="14" y="31"/>
                  <a:pt x="14" y="31"/>
                  <a:pt x="14" y="31"/>
                </a:cubicBezTo>
                <a:cubicBezTo>
                  <a:pt x="14" y="25"/>
                  <a:pt x="14" y="25"/>
                  <a:pt x="14" y="25"/>
                </a:cubicBezTo>
                <a:cubicBezTo>
                  <a:pt x="14" y="25"/>
                  <a:pt x="14" y="24"/>
                  <a:pt x="15" y="24"/>
                </a:cubicBezTo>
                <a:close/>
                <a:moveTo>
                  <a:pt x="24" y="19"/>
                </a:moveTo>
                <a:cubicBezTo>
                  <a:pt x="24" y="19"/>
                  <a:pt x="24" y="19"/>
                  <a:pt x="24" y="19"/>
                </a:cubicBezTo>
                <a:cubicBezTo>
                  <a:pt x="24" y="19"/>
                  <a:pt x="24" y="19"/>
                  <a:pt x="24" y="19"/>
                </a:cubicBezTo>
                <a:cubicBezTo>
                  <a:pt x="29" y="19"/>
                  <a:pt x="29" y="19"/>
                  <a:pt x="29" y="19"/>
                </a:cubicBezTo>
                <a:cubicBezTo>
                  <a:pt x="29" y="19"/>
                  <a:pt x="30" y="20"/>
                  <a:pt x="30" y="20"/>
                </a:cubicBezTo>
                <a:cubicBezTo>
                  <a:pt x="30" y="20"/>
                  <a:pt x="30" y="20"/>
                  <a:pt x="30" y="20"/>
                </a:cubicBezTo>
                <a:cubicBezTo>
                  <a:pt x="30" y="31"/>
                  <a:pt x="30" y="31"/>
                  <a:pt x="30" y="31"/>
                </a:cubicBezTo>
                <a:cubicBezTo>
                  <a:pt x="30" y="31"/>
                  <a:pt x="29" y="32"/>
                  <a:pt x="29" y="32"/>
                </a:cubicBezTo>
                <a:cubicBezTo>
                  <a:pt x="29" y="32"/>
                  <a:pt x="29" y="32"/>
                  <a:pt x="29" y="32"/>
                </a:cubicBezTo>
                <a:cubicBezTo>
                  <a:pt x="24" y="32"/>
                  <a:pt x="24" y="32"/>
                  <a:pt x="24" y="32"/>
                </a:cubicBezTo>
                <a:cubicBezTo>
                  <a:pt x="23" y="32"/>
                  <a:pt x="23" y="31"/>
                  <a:pt x="23" y="31"/>
                </a:cubicBezTo>
                <a:cubicBezTo>
                  <a:pt x="23" y="31"/>
                  <a:pt x="23" y="31"/>
                  <a:pt x="23" y="31"/>
                </a:cubicBezTo>
                <a:cubicBezTo>
                  <a:pt x="23" y="20"/>
                  <a:pt x="23" y="20"/>
                  <a:pt x="23" y="20"/>
                </a:cubicBezTo>
                <a:cubicBezTo>
                  <a:pt x="23" y="20"/>
                  <a:pt x="23" y="19"/>
                  <a:pt x="24" y="19"/>
                </a:cubicBezTo>
                <a:close/>
                <a:moveTo>
                  <a:pt x="28" y="21"/>
                </a:moveTo>
                <a:cubicBezTo>
                  <a:pt x="28" y="21"/>
                  <a:pt x="28" y="21"/>
                  <a:pt x="28" y="21"/>
                </a:cubicBezTo>
                <a:cubicBezTo>
                  <a:pt x="25" y="21"/>
                  <a:pt x="25" y="21"/>
                  <a:pt x="25" y="21"/>
                </a:cubicBezTo>
                <a:cubicBezTo>
                  <a:pt x="25" y="29"/>
                  <a:pt x="25" y="29"/>
                  <a:pt x="25" y="29"/>
                </a:cubicBezTo>
                <a:cubicBezTo>
                  <a:pt x="28" y="29"/>
                  <a:pt x="28" y="29"/>
                  <a:pt x="28" y="29"/>
                </a:cubicBezTo>
                <a:cubicBezTo>
                  <a:pt x="28" y="21"/>
                  <a:pt x="28" y="21"/>
                  <a:pt x="28" y="21"/>
                </a:cubicBezTo>
                <a:close/>
                <a:moveTo>
                  <a:pt x="33" y="14"/>
                </a:moveTo>
                <a:cubicBezTo>
                  <a:pt x="33" y="14"/>
                  <a:pt x="33" y="14"/>
                  <a:pt x="33" y="14"/>
                </a:cubicBezTo>
                <a:cubicBezTo>
                  <a:pt x="33" y="14"/>
                  <a:pt x="33" y="14"/>
                  <a:pt x="33" y="14"/>
                </a:cubicBezTo>
                <a:cubicBezTo>
                  <a:pt x="38" y="14"/>
                  <a:pt x="38" y="14"/>
                  <a:pt x="38" y="14"/>
                </a:cubicBezTo>
                <a:cubicBezTo>
                  <a:pt x="38" y="14"/>
                  <a:pt x="39" y="15"/>
                  <a:pt x="39" y="15"/>
                </a:cubicBezTo>
                <a:cubicBezTo>
                  <a:pt x="39" y="15"/>
                  <a:pt x="39" y="15"/>
                  <a:pt x="39" y="15"/>
                </a:cubicBezTo>
                <a:cubicBezTo>
                  <a:pt x="39" y="31"/>
                  <a:pt x="39" y="31"/>
                  <a:pt x="39" y="31"/>
                </a:cubicBezTo>
                <a:cubicBezTo>
                  <a:pt x="39" y="31"/>
                  <a:pt x="38" y="32"/>
                  <a:pt x="38" y="32"/>
                </a:cubicBezTo>
                <a:cubicBezTo>
                  <a:pt x="38" y="32"/>
                  <a:pt x="38" y="32"/>
                  <a:pt x="38" y="32"/>
                </a:cubicBezTo>
                <a:cubicBezTo>
                  <a:pt x="33" y="32"/>
                  <a:pt x="33" y="32"/>
                  <a:pt x="33" y="32"/>
                </a:cubicBezTo>
                <a:cubicBezTo>
                  <a:pt x="32" y="32"/>
                  <a:pt x="32" y="31"/>
                  <a:pt x="32" y="31"/>
                </a:cubicBezTo>
                <a:cubicBezTo>
                  <a:pt x="32" y="31"/>
                  <a:pt x="32" y="31"/>
                  <a:pt x="32" y="31"/>
                </a:cubicBezTo>
                <a:cubicBezTo>
                  <a:pt x="32" y="15"/>
                  <a:pt x="32" y="15"/>
                  <a:pt x="32" y="15"/>
                </a:cubicBezTo>
                <a:cubicBezTo>
                  <a:pt x="32" y="15"/>
                  <a:pt x="32" y="14"/>
                  <a:pt x="33" y="14"/>
                </a:cubicBezTo>
                <a:close/>
                <a:moveTo>
                  <a:pt x="37" y="16"/>
                </a:moveTo>
                <a:cubicBezTo>
                  <a:pt x="37" y="16"/>
                  <a:pt x="37" y="16"/>
                  <a:pt x="37" y="16"/>
                </a:cubicBezTo>
                <a:cubicBezTo>
                  <a:pt x="34" y="16"/>
                  <a:pt x="34" y="16"/>
                  <a:pt x="34" y="16"/>
                </a:cubicBezTo>
                <a:cubicBezTo>
                  <a:pt x="34" y="29"/>
                  <a:pt x="34" y="29"/>
                  <a:pt x="34" y="29"/>
                </a:cubicBezTo>
                <a:cubicBezTo>
                  <a:pt x="37" y="29"/>
                  <a:pt x="37" y="29"/>
                  <a:pt x="37" y="29"/>
                </a:cubicBezTo>
                <a:cubicBezTo>
                  <a:pt x="37" y="16"/>
                  <a:pt x="37" y="16"/>
                  <a:pt x="37" y="16"/>
                </a:cubicBezTo>
                <a:close/>
                <a:moveTo>
                  <a:pt x="42" y="9"/>
                </a:moveTo>
                <a:cubicBezTo>
                  <a:pt x="42" y="9"/>
                  <a:pt x="42" y="9"/>
                  <a:pt x="42" y="9"/>
                </a:cubicBezTo>
                <a:cubicBezTo>
                  <a:pt x="42" y="9"/>
                  <a:pt x="42" y="9"/>
                  <a:pt x="42" y="9"/>
                </a:cubicBezTo>
                <a:cubicBezTo>
                  <a:pt x="47" y="9"/>
                  <a:pt x="47" y="9"/>
                  <a:pt x="47" y="9"/>
                </a:cubicBezTo>
                <a:cubicBezTo>
                  <a:pt x="47" y="9"/>
                  <a:pt x="48" y="10"/>
                  <a:pt x="48" y="10"/>
                </a:cubicBezTo>
                <a:cubicBezTo>
                  <a:pt x="48" y="10"/>
                  <a:pt x="48" y="10"/>
                  <a:pt x="48" y="10"/>
                </a:cubicBezTo>
                <a:cubicBezTo>
                  <a:pt x="48" y="31"/>
                  <a:pt x="48" y="31"/>
                  <a:pt x="48" y="31"/>
                </a:cubicBezTo>
                <a:cubicBezTo>
                  <a:pt x="48" y="31"/>
                  <a:pt x="47" y="32"/>
                  <a:pt x="47" y="32"/>
                </a:cubicBezTo>
                <a:cubicBezTo>
                  <a:pt x="47" y="32"/>
                  <a:pt x="47" y="32"/>
                  <a:pt x="47" y="32"/>
                </a:cubicBezTo>
                <a:cubicBezTo>
                  <a:pt x="42" y="32"/>
                  <a:pt x="42" y="32"/>
                  <a:pt x="42" y="32"/>
                </a:cubicBezTo>
                <a:cubicBezTo>
                  <a:pt x="41" y="32"/>
                  <a:pt x="41" y="31"/>
                  <a:pt x="41" y="31"/>
                </a:cubicBezTo>
                <a:cubicBezTo>
                  <a:pt x="41" y="31"/>
                  <a:pt x="41" y="31"/>
                  <a:pt x="41" y="31"/>
                </a:cubicBezTo>
                <a:cubicBezTo>
                  <a:pt x="41" y="10"/>
                  <a:pt x="41" y="10"/>
                  <a:pt x="41" y="10"/>
                </a:cubicBezTo>
                <a:cubicBezTo>
                  <a:pt x="41" y="10"/>
                  <a:pt x="41" y="9"/>
                  <a:pt x="42" y="9"/>
                </a:cubicBezTo>
                <a:close/>
                <a:moveTo>
                  <a:pt x="46" y="11"/>
                </a:moveTo>
                <a:cubicBezTo>
                  <a:pt x="46" y="11"/>
                  <a:pt x="46" y="11"/>
                  <a:pt x="46" y="11"/>
                </a:cubicBezTo>
                <a:cubicBezTo>
                  <a:pt x="43" y="11"/>
                  <a:pt x="43" y="11"/>
                  <a:pt x="43" y="11"/>
                </a:cubicBezTo>
                <a:cubicBezTo>
                  <a:pt x="43" y="29"/>
                  <a:pt x="43" y="29"/>
                  <a:pt x="43" y="29"/>
                </a:cubicBezTo>
                <a:cubicBezTo>
                  <a:pt x="46" y="29"/>
                  <a:pt x="46" y="29"/>
                  <a:pt x="46" y="29"/>
                </a:cubicBezTo>
                <a:cubicBezTo>
                  <a:pt x="46" y="11"/>
                  <a:pt x="46" y="11"/>
                  <a:pt x="46" y="11"/>
                </a:cubicBezTo>
                <a:close/>
                <a:moveTo>
                  <a:pt x="18" y="26"/>
                </a:moveTo>
                <a:cubicBezTo>
                  <a:pt x="18" y="26"/>
                  <a:pt x="18" y="26"/>
                  <a:pt x="18" y="26"/>
                </a:cubicBezTo>
                <a:cubicBezTo>
                  <a:pt x="16" y="26"/>
                  <a:pt x="16" y="26"/>
                  <a:pt x="16" y="26"/>
                </a:cubicBezTo>
                <a:cubicBezTo>
                  <a:pt x="16" y="29"/>
                  <a:pt x="16" y="29"/>
                  <a:pt x="16" y="29"/>
                </a:cubicBezTo>
                <a:cubicBezTo>
                  <a:pt x="18" y="29"/>
                  <a:pt x="18" y="29"/>
                  <a:pt x="18" y="29"/>
                </a:cubicBezTo>
                <a:cubicBezTo>
                  <a:pt x="18" y="26"/>
                  <a:pt x="18" y="26"/>
                  <a:pt x="18" y="26"/>
                </a:cubicBezTo>
                <a:close/>
                <a:moveTo>
                  <a:pt x="2" y="43"/>
                </a:moveTo>
                <a:cubicBezTo>
                  <a:pt x="2" y="43"/>
                  <a:pt x="2" y="43"/>
                  <a:pt x="2" y="43"/>
                </a:cubicBezTo>
                <a:cubicBezTo>
                  <a:pt x="1" y="43"/>
                  <a:pt x="0" y="42"/>
                  <a:pt x="0" y="41"/>
                </a:cubicBezTo>
                <a:cubicBezTo>
                  <a:pt x="0" y="40"/>
                  <a:pt x="1" y="39"/>
                  <a:pt x="2" y="39"/>
                </a:cubicBezTo>
                <a:cubicBezTo>
                  <a:pt x="60" y="39"/>
                  <a:pt x="60" y="39"/>
                  <a:pt x="60" y="39"/>
                </a:cubicBezTo>
                <a:cubicBezTo>
                  <a:pt x="61" y="39"/>
                  <a:pt x="61" y="40"/>
                  <a:pt x="61" y="41"/>
                </a:cubicBezTo>
                <a:cubicBezTo>
                  <a:pt x="61" y="42"/>
                  <a:pt x="61" y="43"/>
                  <a:pt x="60" y="43"/>
                </a:cubicBezTo>
                <a:cubicBezTo>
                  <a:pt x="2" y="43"/>
                  <a:pt x="2" y="43"/>
                  <a:pt x="2" y="43"/>
                </a:cubicBezTo>
                <a:close/>
                <a:moveTo>
                  <a:pt x="52" y="4"/>
                </a:moveTo>
                <a:cubicBezTo>
                  <a:pt x="52" y="4"/>
                  <a:pt x="52" y="4"/>
                  <a:pt x="52" y="4"/>
                </a:cubicBezTo>
                <a:cubicBezTo>
                  <a:pt x="10" y="4"/>
                  <a:pt x="10" y="4"/>
                  <a:pt x="10" y="4"/>
                </a:cubicBezTo>
                <a:cubicBezTo>
                  <a:pt x="10" y="34"/>
                  <a:pt x="10" y="34"/>
                  <a:pt x="10" y="34"/>
                </a:cubicBezTo>
                <a:cubicBezTo>
                  <a:pt x="52" y="34"/>
                  <a:pt x="52" y="34"/>
                  <a:pt x="52" y="34"/>
                </a:cubicBezTo>
                <a:cubicBezTo>
                  <a:pt x="52" y="4"/>
                  <a:pt x="52" y="4"/>
                  <a:pt x="5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4" name="Freeform 192"/>
          <p:cNvSpPr>
            <a:spLocks noEditPoints="1"/>
          </p:cNvSpPr>
          <p:nvPr/>
        </p:nvSpPr>
        <p:spPr bwMode="auto">
          <a:xfrm>
            <a:off x="4094163" y="2462213"/>
            <a:ext cx="160337" cy="120650"/>
          </a:xfrm>
          <a:custGeom>
            <a:avLst/>
            <a:gdLst>
              <a:gd name="T0" fmla="*/ 41 w 50"/>
              <a:gd name="T1" fmla="*/ 31 h 38"/>
              <a:gd name="T2" fmla="*/ 37 w 50"/>
              <a:gd name="T3" fmla="*/ 31 h 38"/>
              <a:gd name="T4" fmla="*/ 9 w 50"/>
              <a:gd name="T5" fmla="*/ 22 h 38"/>
              <a:gd name="T6" fmla="*/ 7 w 50"/>
              <a:gd name="T7" fmla="*/ 23 h 38"/>
              <a:gd name="T8" fmla="*/ 10 w 50"/>
              <a:gd name="T9" fmla="*/ 11 h 38"/>
              <a:gd name="T10" fmla="*/ 12 w 50"/>
              <a:gd name="T11" fmla="*/ 11 h 38"/>
              <a:gd name="T12" fmla="*/ 15 w 50"/>
              <a:gd name="T13" fmla="*/ 23 h 38"/>
              <a:gd name="T14" fmla="*/ 13 w 50"/>
              <a:gd name="T15" fmla="*/ 20 h 38"/>
              <a:gd name="T16" fmla="*/ 9 w 50"/>
              <a:gd name="T17" fmla="*/ 22 h 38"/>
              <a:gd name="T18" fmla="*/ 11 w 50"/>
              <a:gd name="T19" fmla="*/ 15 h 38"/>
              <a:gd name="T20" fmla="*/ 12 w 50"/>
              <a:gd name="T21" fmla="*/ 18 h 38"/>
              <a:gd name="T22" fmla="*/ 18 w 50"/>
              <a:gd name="T23" fmla="*/ 11 h 38"/>
              <a:gd name="T24" fmla="*/ 18 w 50"/>
              <a:gd name="T25" fmla="*/ 11 h 38"/>
              <a:gd name="T26" fmla="*/ 25 w 50"/>
              <a:gd name="T27" fmla="*/ 11 h 38"/>
              <a:gd name="T28" fmla="*/ 25 w 50"/>
              <a:gd name="T29" fmla="*/ 20 h 38"/>
              <a:gd name="T30" fmla="*/ 23 w 50"/>
              <a:gd name="T31" fmla="*/ 23 h 38"/>
              <a:gd name="T32" fmla="*/ 17 w 50"/>
              <a:gd name="T33" fmla="*/ 22 h 38"/>
              <a:gd name="T34" fmla="*/ 17 w 50"/>
              <a:gd name="T35" fmla="*/ 12 h 38"/>
              <a:gd name="T36" fmla="*/ 23 w 50"/>
              <a:gd name="T37" fmla="*/ 13 h 38"/>
              <a:gd name="T38" fmla="*/ 19 w 50"/>
              <a:gd name="T39" fmla="*/ 13 h 38"/>
              <a:gd name="T40" fmla="*/ 23 w 50"/>
              <a:gd name="T41" fmla="*/ 21 h 38"/>
              <a:gd name="T42" fmla="*/ 23 w 50"/>
              <a:gd name="T43" fmla="*/ 20 h 38"/>
              <a:gd name="T44" fmla="*/ 23 w 50"/>
              <a:gd name="T45" fmla="*/ 13 h 38"/>
              <a:gd name="T46" fmla="*/ 34 w 50"/>
              <a:gd name="T47" fmla="*/ 20 h 38"/>
              <a:gd name="T48" fmla="*/ 44 w 50"/>
              <a:gd name="T49" fmla="*/ 20 h 38"/>
              <a:gd name="T50" fmla="*/ 34 w 50"/>
              <a:gd name="T51" fmla="*/ 14 h 38"/>
              <a:gd name="T52" fmla="*/ 45 w 50"/>
              <a:gd name="T53" fmla="*/ 22 h 38"/>
              <a:gd name="T54" fmla="*/ 34 w 50"/>
              <a:gd name="T55" fmla="*/ 22 h 38"/>
              <a:gd name="T56" fmla="*/ 35 w 50"/>
              <a:gd name="T57" fmla="*/ 31 h 38"/>
              <a:gd name="T58" fmla="*/ 36 w 50"/>
              <a:gd name="T59" fmla="*/ 33 h 38"/>
              <a:gd name="T60" fmla="*/ 41 w 50"/>
              <a:gd name="T61" fmla="*/ 33 h 38"/>
              <a:gd name="T62" fmla="*/ 43 w 50"/>
              <a:gd name="T63" fmla="*/ 31 h 38"/>
              <a:gd name="T64" fmla="*/ 45 w 50"/>
              <a:gd name="T65" fmla="*/ 29 h 38"/>
              <a:gd name="T66" fmla="*/ 46 w 50"/>
              <a:gd name="T67" fmla="*/ 24 h 38"/>
              <a:gd name="T68" fmla="*/ 46 w 50"/>
              <a:gd name="T69" fmla="*/ 33 h 38"/>
              <a:gd name="T70" fmla="*/ 44 w 50"/>
              <a:gd name="T71" fmla="*/ 36 h 38"/>
              <a:gd name="T72" fmla="*/ 39 w 50"/>
              <a:gd name="T73" fmla="*/ 38 h 38"/>
              <a:gd name="T74" fmla="*/ 34 w 50"/>
              <a:gd name="T75" fmla="*/ 36 h 38"/>
              <a:gd name="T76" fmla="*/ 32 w 50"/>
              <a:gd name="T77" fmla="*/ 33 h 38"/>
              <a:gd name="T78" fmla="*/ 18 w 50"/>
              <a:gd name="T79" fmla="*/ 36 h 38"/>
              <a:gd name="T80" fmla="*/ 8 w 50"/>
              <a:gd name="T81" fmla="*/ 36 h 38"/>
              <a:gd name="T82" fmla="*/ 2 w 50"/>
              <a:gd name="T83" fmla="*/ 33 h 38"/>
              <a:gd name="T84" fmla="*/ 0 w 50"/>
              <a:gd name="T85" fmla="*/ 31 h 38"/>
              <a:gd name="T86" fmla="*/ 2 w 50"/>
              <a:gd name="T87" fmla="*/ 0 h 38"/>
              <a:gd name="T88" fmla="*/ 32 w 50"/>
              <a:gd name="T89" fmla="*/ 0 h 38"/>
              <a:gd name="T90" fmla="*/ 34 w 50"/>
              <a:gd name="T91" fmla="*/ 2 h 38"/>
              <a:gd name="T92" fmla="*/ 42 w 50"/>
              <a:gd name="T93" fmla="*/ 10 h 38"/>
              <a:gd name="T94" fmla="*/ 50 w 50"/>
              <a:gd name="T95" fmla="*/ 22 h 38"/>
              <a:gd name="T96" fmla="*/ 50 w 50"/>
              <a:gd name="T97" fmla="*/ 23 h 38"/>
              <a:gd name="T98" fmla="*/ 48 w 50"/>
              <a:gd name="T99" fmla="*/ 33 h 38"/>
              <a:gd name="T100" fmla="*/ 46 w 50"/>
              <a:gd name="T101" fmla="*/ 33 h 38"/>
              <a:gd name="T102" fmla="*/ 30 w 50"/>
              <a:gd name="T103" fmla="*/ 4 h 38"/>
              <a:gd name="T104" fmla="*/ 4 w 50"/>
              <a:gd name="T105" fmla="*/ 29 h 38"/>
              <a:gd name="T106" fmla="*/ 7 w 50"/>
              <a:gd name="T107" fmla="*/ 29 h 38"/>
              <a:gd name="T108" fmla="*/ 10 w 50"/>
              <a:gd name="T109" fmla="*/ 33 h 38"/>
              <a:gd name="T110" fmla="*/ 16 w 50"/>
              <a:gd name="T111" fmla="*/ 33 h 38"/>
              <a:gd name="T112" fmla="*/ 17 w 50"/>
              <a:gd name="T113" fmla="*/ 31 h 38"/>
              <a:gd name="T114" fmla="*/ 30 w 50"/>
              <a:gd name="T115" fmla="*/ 29 h 38"/>
              <a:gd name="T116" fmla="*/ 30 w 50"/>
              <a:gd name="T117" fmla="*/ 12 h 38"/>
              <a:gd name="T118" fmla="*/ 13 w 50"/>
              <a:gd name="T119" fmla="*/ 29 h 38"/>
              <a:gd name="T120" fmla="*/ 15 w 50"/>
              <a:gd name="T121" fmla="*/ 31 h 38"/>
              <a:gd name="T122" fmla="*/ 11 w 50"/>
              <a:gd name="T123"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38">
                <a:moveTo>
                  <a:pt x="39" y="29"/>
                </a:moveTo>
                <a:cubicBezTo>
                  <a:pt x="40" y="29"/>
                  <a:pt x="41" y="30"/>
                  <a:pt x="41" y="31"/>
                </a:cubicBezTo>
                <a:cubicBezTo>
                  <a:pt x="41" y="32"/>
                  <a:pt x="40" y="33"/>
                  <a:pt x="39" y="33"/>
                </a:cubicBezTo>
                <a:cubicBezTo>
                  <a:pt x="38" y="33"/>
                  <a:pt x="37" y="32"/>
                  <a:pt x="37" y="31"/>
                </a:cubicBezTo>
                <a:cubicBezTo>
                  <a:pt x="37" y="30"/>
                  <a:pt x="38" y="29"/>
                  <a:pt x="39" y="29"/>
                </a:cubicBezTo>
                <a:close/>
                <a:moveTo>
                  <a:pt x="9" y="22"/>
                </a:moveTo>
                <a:cubicBezTo>
                  <a:pt x="9" y="22"/>
                  <a:pt x="9" y="22"/>
                  <a:pt x="9" y="22"/>
                </a:cubicBezTo>
                <a:cubicBezTo>
                  <a:pt x="9" y="23"/>
                  <a:pt x="8" y="23"/>
                  <a:pt x="7" y="23"/>
                </a:cubicBezTo>
                <a:cubicBezTo>
                  <a:pt x="7" y="23"/>
                  <a:pt x="7" y="22"/>
                  <a:pt x="7" y="21"/>
                </a:cubicBezTo>
                <a:cubicBezTo>
                  <a:pt x="10" y="11"/>
                  <a:pt x="10" y="11"/>
                  <a:pt x="10" y="11"/>
                </a:cubicBezTo>
                <a:cubicBezTo>
                  <a:pt x="10" y="11"/>
                  <a:pt x="11" y="10"/>
                  <a:pt x="12" y="11"/>
                </a:cubicBezTo>
                <a:cubicBezTo>
                  <a:pt x="12" y="11"/>
                  <a:pt x="12" y="11"/>
                  <a:pt x="12" y="11"/>
                </a:cubicBezTo>
                <a:cubicBezTo>
                  <a:pt x="16" y="21"/>
                  <a:pt x="16" y="21"/>
                  <a:pt x="16" y="21"/>
                </a:cubicBezTo>
                <a:cubicBezTo>
                  <a:pt x="16" y="22"/>
                  <a:pt x="16" y="23"/>
                  <a:pt x="15" y="23"/>
                </a:cubicBezTo>
                <a:cubicBezTo>
                  <a:pt x="15" y="23"/>
                  <a:pt x="14" y="23"/>
                  <a:pt x="14" y="22"/>
                </a:cubicBezTo>
                <a:cubicBezTo>
                  <a:pt x="13" y="20"/>
                  <a:pt x="13" y="20"/>
                  <a:pt x="13" y="20"/>
                </a:cubicBezTo>
                <a:cubicBezTo>
                  <a:pt x="10" y="20"/>
                  <a:pt x="10" y="20"/>
                  <a:pt x="10" y="20"/>
                </a:cubicBezTo>
                <a:cubicBezTo>
                  <a:pt x="9" y="22"/>
                  <a:pt x="9" y="22"/>
                  <a:pt x="9" y="22"/>
                </a:cubicBezTo>
                <a:close/>
                <a:moveTo>
                  <a:pt x="11" y="15"/>
                </a:moveTo>
                <a:cubicBezTo>
                  <a:pt x="11" y="15"/>
                  <a:pt x="11" y="15"/>
                  <a:pt x="11" y="15"/>
                </a:cubicBezTo>
                <a:cubicBezTo>
                  <a:pt x="10" y="18"/>
                  <a:pt x="10" y="18"/>
                  <a:pt x="10" y="18"/>
                </a:cubicBezTo>
                <a:cubicBezTo>
                  <a:pt x="12" y="18"/>
                  <a:pt x="12" y="18"/>
                  <a:pt x="12" y="18"/>
                </a:cubicBezTo>
                <a:cubicBezTo>
                  <a:pt x="11" y="15"/>
                  <a:pt x="11" y="15"/>
                  <a:pt x="11" y="15"/>
                </a:cubicBezTo>
                <a:close/>
                <a:moveTo>
                  <a:pt x="18" y="11"/>
                </a:moveTo>
                <a:cubicBezTo>
                  <a:pt x="18" y="11"/>
                  <a:pt x="18" y="11"/>
                  <a:pt x="18" y="11"/>
                </a:cubicBezTo>
                <a:cubicBezTo>
                  <a:pt x="18" y="11"/>
                  <a:pt x="18" y="11"/>
                  <a:pt x="18" y="11"/>
                </a:cubicBezTo>
                <a:cubicBezTo>
                  <a:pt x="23" y="11"/>
                  <a:pt x="23" y="11"/>
                  <a:pt x="23" y="11"/>
                </a:cubicBezTo>
                <a:cubicBezTo>
                  <a:pt x="23" y="11"/>
                  <a:pt x="24" y="11"/>
                  <a:pt x="25" y="11"/>
                </a:cubicBezTo>
                <a:cubicBezTo>
                  <a:pt x="25" y="12"/>
                  <a:pt x="25" y="12"/>
                  <a:pt x="25" y="13"/>
                </a:cubicBezTo>
                <a:cubicBezTo>
                  <a:pt x="25" y="20"/>
                  <a:pt x="25" y="20"/>
                  <a:pt x="25" y="20"/>
                </a:cubicBezTo>
                <a:cubicBezTo>
                  <a:pt x="25" y="21"/>
                  <a:pt x="25" y="22"/>
                  <a:pt x="25" y="22"/>
                </a:cubicBezTo>
                <a:cubicBezTo>
                  <a:pt x="24" y="23"/>
                  <a:pt x="23" y="23"/>
                  <a:pt x="23" y="23"/>
                </a:cubicBezTo>
                <a:cubicBezTo>
                  <a:pt x="18" y="23"/>
                  <a:pt x="18" y="23"/>
                  <a:pt x="18" y="23"/>
                </a:cubicBezTo>
                <a:cubicBezTo>
                  <a:pt x="17" y="23"/>
                  <a:pt x="17" y="22"/>
                  <a:pt x="17" y="22"/>
                </a:cubicBezTo>
                <a:cubicBezTo>
                  <a:pt x="17" y="22"/>
                  <a:pt x="17" y="22"/>
                  <a:pt x="17" y="22"/>
                </a:cubicBezTo>
                <a:cubicBezTo>
                  <a:pt x="17" y="12"/>
                  <a:pt x="17" y="12"/>
                  <a:pt x="17" y="12"/>
                </a:cubicBezTo>
                <a:cubicBezTo>
                  <a:pt x="17" y="11"/>
                  <a:pt x="17" y="11"/>
                  <a:pt x="18" y="11"/>
                </a:cubicBezTo>
                <a:close/>
                <a:moveTo>
                  <a:pt x="23" y="13"/>
                </a:moveTo>
                <a:cubicBezTo>
                  <a:pt x="23" y="13"/>
                  <a:pt x="23" y="13"/>
                  <a:pt x="23" y="13"/>
                </a:cubicBezTo>
                <a:cubicBezTo>
                  <a:pt x="19" y="13"/>
                  <a:pt x="19" y="13"/>
                  <a:pt x="19" y="13"/>
                </a:cubicBezTo>
                <a:cubicBezTo>
                  <a:pt x="19" y="21"/>
                  <a:pt x="19" y="21"/>
                  <a:pt x="19" y="21"/>
                </a:cubicBezTo>
                <a:cubicBezTo>
                  <a:pt x="23" y="21"/>
                  <a:pt x="23" y="21"/>
                  <a:pt x="23" y="21"/>
                </a:cubicBezTo>
                <a:cubicBezTo>
                  <a:pt x="23" y="21"/>
                  <a:pt x="23" y="20"/>
                  <a:pt x="23" y="20"/>
                </a:cubicBezTo>
                <a:cubicBezTo>
                  <a:pt x="23" y="20"/>
                  <a:pt x="23" y="20"/>
                  <a:pt x="23" y="20"/>
                </a:cubicBezTo>
                <a:cubicBezTo>
                  <a:pt x="23" y="13"/>
                  <a:pt x="23" y="13"/>
                  <a:pt x="23" y="13"/>
                </a:cubicBezTo>
                <a:cubicBezTo>
                  <a:pt x="23" y="13"/>
                  <a:pt x="23" y="13"/>
                  <a:pt x="23" y="13"/>
                </a:cubicBezTo>
                <a:cubicBezTo>
                  <a:pt x="23" y="13"/>
                  <a:pt x="23" y="13"/>
                  <a:pt x="23" y="13"/>
                </a:cubicBezTo>
                <a:close/>
                <a:moveTo>
                  <a:pt x="34" y="20"/>
                </a:moveTo>
                <a:cubicBezTo>
                  <a:pt x="34" y="20"/>
                  <a:pt x="34" y="20"/>
                  <a:pt x="34" y="20"/>
                </a:cubicBezTo>
                <a:cubicBezTo>
                  <a:pt x="44" y="20"/>
                  <a:pt x="44" y="20"/>
                  <a:pt x="44" y="20"/>
                </a:cubicBezTo>
                <a:cubicBezTo>
                  <a:pt x="41" y="14"/>
                  <a:pt x="41" y="14"/>
                  <a:pt x="41" y="14"/>
                </a:cubicBezTo>
                <a:cubicBezTo>
                  <a:pt x="34" y="14"/>
                  <a:pt x="34" y="14"/>
                  <a:pt x="34" y="14"/>
                </a:cubicBezTo>
                <a:cubicBezTo>
                  <a:pt x="34" y="20"/>
                  <a:pt x="34" y="20"/>
                  <a:pt x="34" y="20"/>
                </a:cubicBezTo>
                <a:close/>
                <a:moveTo>
                  <a:pt x="45" y="22"/>
                </a:moveTo>
                <a:cubicBezTo>
                  <a:pt x="45" y="22"/>
                  <a:pt x="45" y="22"/>
                  <a:pt x="45" y="22"/>
                </a:cubicBezTo>
                <a:cubicBezTo>
                  <a:pt x="34" y="22"/>
                  <a:pt x="34" y="22"/>
                  <a:pt x="34" y="22"/>
                </a:cubicBezTo>
                <a:cubicBezTo>
                  <a:pt x="34" y="29"/>
                  <a:pt x="34" y="29"/>
                  <a:pt x="34" y="29"/>
                </a:cubicBezTo>
                <a:cubicBezTo>
                  <a:pt x="35" y="29"/>
                  <a:pt x="35" y="30"/>
                  <a:pt x="35" y="31"/>
                </a:cubicBezTo>
                <a:cubicBezTo>
                  <a:pt x="35" y="32"/>
                  <a:pt x="36" y="33"/>
                  <a:pt x="36" y="33"/>
                </a:cubicBezTo>
                <a:cubicBezTo>
                  <a:pt x="36" y="33"/>
                  <a:pt x="36" y="33"/>
                  <a:pt x="36" y="33"/>
                </a:cubicBezTo>
                <a:cubicBezTo>
                  <a:pt x="37" y="34"/>
                  <a:pt x="38" y="34"/>
                  <a:pt x="39" y="34"/>
                </a:cubicBezTo>
                <a:cubicBezTo>
                  <a:pt x="40" y="34"/>
                  <a:pt x="41" y="34"/>
                  <a:pt x="41" y="33"/>
                </a:cubicBezTo>
                <a:cubicBezTo>
                  <a:pt x="42" y="33"/>
                  <a:pt x="42" y="33"/>
                  <a:pt x="42" y="33"/>
                </a:cubicBezTo>
                <a:cubicBezTo>
                  <a:pt x="42" y="33"/>
                  <a:pt x="43" y="32"/>
                  <a:pt x="43" y="31"/>
                </a:cubicBezTo>
                <a:cubicBezTo>
                  <a:pt x="43" y="31"/>
                  <a:pt x="43" y="31"/>
                  <a:pt x="43" y="31"/>
                </a:cubicBezTo>
                <a:cubicBezTo>
                  <a:pt x="43" y="30"/>
                  <a:pt x="43" y="29"/>
                  <a:pt x="45" y="29"/>
                </a:cubicBezTo>
                <a:cubicBezTo>
                  <a:pt x="46" y="29"/>
                  <a:pt x="46" y="29"/>
                  <a:pt x="46" y="29"/>
                </a:cubicBezTo>
                <a:cubicBezTo>
                  <a:pt x="46" y="24"/>
                  <a:pt x="46" y="24"/>
                  <a:pt x="46" y="24"/>
                </a:cubicBezTo>
                <a:cubicBezTo>
                  <a:pt x="45" y="22"/>
                  <a:pt x="45" y="22"/>
                  <a:pt x="45" y="22"/>
                </a:cubicBezTo>
                <a:close/>
                <a:moveTo>
                  <a:pt x="46" y="33"/>
                </a:moveTo>
                <a:cubicBezTo>
                  <a:pt x="46" y="33"/>
                  <a:pt x="46" y="33"/>
                  <a:pt x="46" y="33"/>
                </a:cubicBezTo>
                <a:cubicBezTo>
                  <a:pt x="46" y="34"/>
                  <a:pt x="45" y="35"/>
                  <a:pt x="44" y="36"/>
                </a:cubicBezTo>
                <a:cubicBezTo>
                  <a:pt x="44" y="36"/>
                  <a:pt x="44" y="36"/>
                  <a:pt x="44" y="36"/>
                </a:cubicBezTo>
                <a:cubicBezTo>
                  <a:pt x="43" y="37"/>
                  <a:pt x="41" y="38"/>
                  <a:pt x="39" y="38"/>
                </a:cubicBezTo>
                <a:cubicBezTo>
                  <a:pt x="37" y="38"/>
                  <a:pt x="35" y="37"/>
                  <a:pt x="34" y="36"/>
                </a:cubicBezTo>
                <a:cubicBezTo>
                  <a:pt x="34" y="36"/>
                  <a:pt x="34" y="36"/>
                  <a:pt x="34" y="36"/>
                </a:cubicBezTo>
                <a:cubicBezTo>
                  <a:pt x="33" y="35"/>
                  <a:pt x="32" y="34"/>
                  <a:pt x="32" y="33"/>
                </a:cubicBezTo>
                <a:cubicBezTo>
                  <a:pt x="32" y="33"/>
                  <a:pt x="32" y="33"/>
                  <a:pt x="32" y="33"/>
                </a:cubicBezTo>
                <a:cubicBezTo>
                  <a:pt x="20" y="33"/>
                  <a:pt x="20" y="33"/>
                  <a:pt x="20" y="33"/>
                </a:cubicBezTo>
                <a:cubicBezTo>
                  <a:pt x="20" y="34"/>
                  <a:pt x="19" y="35"/>
                  <a:pt x="18" y="36"/>
                </a:cubicBezTo>
                <a:cubicBezTo>
                  <a:pt x="17" y="37"/>
                  <a:pt x="15" y="38"/>
                  <a:pt x="13" y="38"/>
                </a:cubicBezTo>
                <a:cubicBezTo>
                  <a:pt x="11" y="38"/>
                  <a:pt x="9" y="37"/>
                  <a:pt x="8" y="36"/>
                </a:cubicBezTo>
                <a:cubicBezTo>
                  <a:pt x="7" y="35"/>
                  <a:pt x="6" y="34"/>
                  <a:pt x="6" y="33"/>
                </a:cubicBezTo>
                <a:cubicBezTo>
                  <a:pt x="2" y="33"/>
                  <a:pt x="2" y="33"/>
                  <a:pt x="2" y="33"/>
                </a:cubicBezTo>
                <a:cubicBezTo>
                  <a:pt x="1" y="33"/>
                  <a:pt x="0" y="32"/>
                  <a:pt x="0" y="31"/>
                </a:cubicBezTo>
                <a:cubicBezTo>
                  <a:pt x="0" y="31"/>
                  <a:pt x="0" y="31"/>
                  <a:pt x="0" y="31"/>
                </a:cubicBezTo>
                <a:cubicBezTo>
                  <a:pt x="0" y="2"/>
                  <a:pt x="0" y="2"/>
                  <a:pt x="0" y="2"/>
                </a:cubicBezTo>
                <a:cubicBezTo>
                  <a:pt x="0" y="1"/>
                  <a:pt x="1" y="0"/>
                  <a:pt x="2" y="0"/>
                </a:cubicBezTo>
                <a:cubicBezTo>
                  <a:pt x="2" y="0"/>
                  <a:pt x="2" y="0"/>
                  <a:pt x="2" y="0"/>
                </a:cubicBezTo>
                <a:cubicBezTo>
                  <a:pt x="32" y="0"/>
                  <a:pt x="32" y="0"/>
                  <a:pt x="32" y="0"/>
                </a:cubicBezTo>
                <a:cubicBezTo>
                  <a:pt x="33" y="0"/>
                  <a:pt x="34" y="1"/>
                  <a:pt x="34" y="2"/>
                </a:cubicBezTo>
                <a:cubicBezTo>
                  <a:pt x="34" y="2"/>
                  <a:pt x="34" y="2"/>
                  <a:pt x="34" y="2"/>
                </a:cubicBezTo>
                <a:cubicBezTo>
                  <a:pt x="34" y="10"/>
                  <a:pt x="34" y="10"/>
                  <a:pt x="34" y="10"/>
                </a:cubicBezTo>
                <a:cubicBezTo>
                  <a:pt x="42" y="10"/>
                  <a:pt x="42" y="10"/>
                  <a:pt x="42" y="10"/>
                </a:cubicBezTo>
                <a:cubicBezTo>
                  <a:pt x="43" y="10"/>
                  <a:pt x="44" y="11"/>
                  <a:pt x="44" y="11"/>
                </a:cubicBezTo>
                <a:cubicBezTo>
                  <a:pt x="50" y="22"/>
                  <a:pt x="50" y="22"/>
                  <a:pt x="50" y="22"/>
                </a:cubicBezTo>
                <a:cubicBezTo>
                  <a:pt x="50" y="23"/>
                  <a:pt x="50" y="23"/>
                  <a:pt x="50" y="23"/>
                </a:cubicBezTo>
                <a:cubicBezTo>
                  <a:pt x="50" y="23"/>
                  <a:pt x="50" y="23"/>
                  <a:pt x="50" y="23"/>
                </a:cubicBezTo>
                <a:cubicBezTo>
                  <a:pt x="50" y="31"/>
                  <a:pt x="50" y="31"/>
                  <a:pt x="50" y="31"/>
                </a:cubicBezTo>
                <a:cubicBezTo>
                  <a:pt x="50" y="32"/>
                  <a:pt x="49" y="33"/>
                  <a:pt x="48" y="33"/>
                </a:cubicBezTo>
                <a:cubicBezTo>
                  <a:pt x="48" y="33"/>
                  <a:pt x="48" y="33"/>
                  <a:pt x="48" y="33"/>
                </a:cubicBezTo>
                <a:cubicBezTo>
                  <a:pt x="46" y="33"/>
                  <a:pt x="46" y="33"/>
                  <a:pt x="46" y="33"/>
                </a:cubicBezTo>
                <a:close/>
                <a:moveTo>
                  <a:pt x="30" y="4"/>
                </a:moveTo>
                <a:cubicBezTo>
                  <a:pt x="30" y="4"/>
                  <a:pt x="30" y="4"/>
                  <a:pt x="30" y="4"/>
                </a:cubicBezTo>
                <a:cubicBezTo>
                  <a:pt x="4" y="4"/>
                  <a:pt x="4" y="4"/>
                  <a:pt x="4" y="4"/>
                </a:cubicBezTo>
                <a:cubicBezTo>
                  <a:pt x="4" y="29"/>
                  <a:pt x="4" y="29"/>
                  <a:pt x="4" y="29"/>
                </a:cubicBezTo>
                <a:cubicBezTo>
                  <a:pt x="7" y="29"/>
                  <a:pt x="7" y="29"/>
                  <a:pt x="7" y="29"/>
                </a:cubicBezTo>
                <a:cubicBezTo>
                  <a:pt x="7" y="29"/>
                  <a:pt x="7" y="29"/>
                  <a:pt x="7" y="29"/>
                </a:cubicBezTo>
                <a:cubicBezTo>
                  <a:pt x="9" y="29"/>
                  <a:pt x="9" y="30"/>
                  <a:pt x="9" y="31"/>
                </a:cubicBezTo>
                <a:cubicBezTo>
                  <a:pt x="9" y="32"/>
                  <a:pt x="10" y="33"/>
                  <a:pt x="10" y="33"/>
                </a:cubicBezTo>
                <a:cubicBezTo>
                  <a:pt x="11" y="34"/>
                  <a:pt x="12" y="34"/>
                  <a:pt x="13" y="34"/>
                </a:cubicBezTo>
                <a:cubicBezTo>
                  <a:pt x="14" y="34"/>
                  <a:pt x="15" y="34"/>
                  <a:pt x="16" y="33"/>
                </a:cubicBezTo>
                <a:cubicBezTo>
                  <a:pt x="16" y="33"/>
                  <a:pt x="17" y="32"/>
                  <a:pt x="17" y="31"/>
                </a:cubicBezTo>
                <a:cubicBezTo>
                  <a:pt x="17" y="31"/>
                  <a:pt x="17" y="31"/>
                  <a:pt x="17" y="31"/>
                </a:cubicBezTo>
                <a:cubicBezTo>
                  <a:pt x="17" y="30"/>
                  <a:pt x="18" y="29"/>
                  <a:pt x="19" y="29"/>
                </a:cubicBezTo>
                <a:cubicBezTo>
                  <a:pt x="30" y="29"/>
                  <a:pt x="30" y="29"/>
                  <a:pt x="30" y="29"/>
                </a:cubicBezTo>
                <a:cubicBezTo>
                  <a:pt x="30" y="12"/>
                  <a:pt x="30" y="12"/>
                  <a:pt x="30" y="12"/>
                </a:cubicBezTo>
                <a:cubicBezTo>
                  <a:pt x="30" y="12"/>
                  <a:pt x="30" y="12"/>
                  <a:pt x="30" y="12"/>
                </a:cubicBezTo>
                <a:cubicBezTo>
                  <a:pt x="30" y="4"/>
                  <a:pt x="30" y="4"/>
                  <a:pt x="30" y="4"/>
                </a:cubicBezTo>
                <a:close/>
                <a:moveTo>
                  <a:pt x="13" y="29"/>
                </a:moveTo>
                <a:cubicBezTo>
                  <a:pt x="13" y="29"/>
                  <a:pt x="13" y="29"/>
                  <a:pt x="13" y="29"/>
                </a:cubicBezTo>
                <a:cubicBezTo>
                  <a:pt x="14" y="29"/>
                  <a:pt x="15" y="30"/>
                  <a:pt x="15" y="31"/>
                </a:cubicBezTo>
                <a:cubicBezTo>
                  <a:pt x="15" y="32"/>
                  <a:pt x="14" y="33"/>
                  <a:pt x="13" y="33"/>
                </a:cubicBezTo>
                <a:cubicBezTo>
                  <a:pt x="12" y="33"/>
                  <a:pt x="11" y="32"/>
                  <a:pt x="11" y="31"/>
                </a:cubicBezTo>
                <a:cubicBezTo>
                  <a:pt x="11" y="30"/>
                  <a:pt x="12" y="29"/>
                  <a:pt x="13"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5" name="Freeform 193"/>
          <p:cNvSpPr>
            <a:spLocks noEditPoints="1"/>
          </p:cNvSpPr>
          <p:nvPr/>
        </p:nvSpPr>
        <p:spPr bwMode="auto">
          <a:xfrm>
            <a:off x="4413250" y="3111500"/>
            <a:ext cx="85725" cy="155575"/>
          </a:xfrm>
          <a:custGeom>
            <a:avLst/>
            <a:gdLst>
              <a:gd name="T0" fmla="*/ 4 w 27"/>
              <a:gd name="T1" fmla="*/ 0 h 49"/>
              <a:gd name="T2" fmla="*/ 9 w 27"/>
              <a:gd name="T3" fmla="*/ 0 h 49"/>
              <a:gd name="T4" fmla="*/ 10 w 27"/>
              <a:gd name="T5" fmla="*/ 1 h 49"/>
              <a:gd name="T6" fmla="*/ 18 w 27"/>
              <a:gd name="T7" fmla="*/ 2 h 49"/>
              <a:gd name="T8" fmla="*/ 22 w 27"/>
              <a:gd name="T9" fmla="*/ 4 h 49"/>
              <a:gd name="T10" fmla="*/ 22 w 27"/>
              <a:gd name="T11" fmla="*/ 12 h 49"/>
              <a:gd name="T12" fmla="*/ 18 w 27"/>
              <a:gd name="T13" fmla="*/ 14 h 49"/>
              <a:gd name="T14" fmla="*/ 18 w 27"/>
              <a:gd name="T15" fmla="*/ 14 h 49"/>
              <a:gd name="T16" fmla="*/ 15 w 27"/>
              <a:gd name="T17" fmla="*/ 15 h 49"/>
              <a:gd name="T18" fmla="*/ 14 w 27"/>
              <a:gd name="T19" fmla="*/ 17 h 49"/>
              <a:gd name="T20" fmla="*/ 27 w 27"/>
              <a:gd name="T21" fmla="*/ 30 h 49"/>
              <a:gd name="T22" fmla="*/ 23 w 27"/>
              <a:gd name="T23" fmla="*/ 45 h 49"/>
              <a:gd name="T24" fmla="*/ 13 w 27"/>
              <a:gd name="T25" fmla="*/ 49 h 49"/>
              <a:gd name="T26" fmla="*/ 0 w 27"/>
              <a:gd name="T27" fmla="*/ 36 h 49"/>
              <a:gd name="T28" fmla="*/ 4 w 27"/>
              <a:gd name="T29" fmla="*/ 21 h 49"/>
              <a:gd name="T30" fmla="*/ 14 w 27"/>
              <a:gd name="T31" fmla="*/ 13 h 49"/>
              <a:gd name="T32" fmla="*/ 18 w 27"/>
              <a:gd name="T33" fmla="*/ 11 h 49"/>
              <a:gd name="T34" fmla="*/ 18 w 27"/>
              <a:gd name="T35" fmla="*/ 11 h 49"/>
              <a:gd name="T36" fmla="*/ 20 w 27"/>
              <a:gd name="T37" fmla="*/ 10 h 49"/>
              <a:gd name="T38" fmla="*/ 20 w 27"/>
              <a:gd name="T39" fmla="*/ 10 h 49"/>
              <a:gd name="T40" fmla="*/ 20 w 27"/>
              <a:gd name="T41" fmla="*/ 6 h 49"/>
              <a:gd name="T42" fmla="*/ 18 w 27"/>
              <a:gd name="T43" fmla="*/ 5 h 49"/>
              <a:gd name="T44" fmla="*/ 10 w 27"/>
              <a:gd name="T45" fmla="*/ 6 h 49"/>
              <a:gd name="T46" fmla="*/ 9 w 27"/>
              <a:gd name="T47" fmla="*/ 7 h 49"/>
              <a:gd name="T48" fmla="*/ 4 w 27"/>
              <a:gd name="T49" fmla="*/ 7 h 49"/>
              <a:gd name="T50" fmla="*/ 2 w 27"/>
              <a:gd name="T51" fmla="*/ 6 h 49"/>
              <a:gd name="T52" fmla="*/ 2 w 27"/>
              <a:gd name="T53" fmla="*/ 1 h 49"/>
              <a:gd name="T54" fmla="*/ 14 w 27"/>
              <a:gd name="T55" fmla="*/ 21 h 49"/>
              <a:gd name="T56" fmla="*/ 14 w 27"/>
              <a:gd name="T57" fmla="*/ 23 h 49"/>
              <a:gd name="T58" fmla="*/ 16 w 27"/>
              <a:gd name="T59" fmla="*/ 24 h 49"/>
              <a:gd name="T60" fmla="*/ 16 w 27"/>
              <a:gd name="T61" fmla="*/ 24 h 49"/>
              <a:gd name="T62" fmla="*/ 17 w 27"/>
              <a:gd name="T63" fmla="*/ 29 h 49"/>
              <a:gd name="T64" fmla="*/ 16 w 27"/>
              <a:gd name="T65" fmla="*/ 32 h 49"/>
              <a:gd name="T66" fmla="*/ 16 w 27"/>
              <a:gd name="T67" fmla="*/ 32 h 49"/>
              <a:gd name="T68" fmla="*/ 13 w 27"/>
              <a:gd name="T69" fmla="*/ 33 h 49"/>
              <a:gd name="T70" fmla="*/ 11 w 27"/>
              <a:gd name="T71" fmla="*/ 32 h 49"/>
              <a:gd name="T72" fmla="*/ 11 w 27"/>
              <a:gd name="T73" fmla="*/ 32 h 49"/>
              <a:gd name="T74" fmla="*/ 9 w 27"/>
              <a:gd name="T75" fmla="*/ 27 h 49"/>
              <a:gd name="T76" fmla="*/ 11 w 27"/>
              <a:gd name="T77" fmla="*/ 24 h 49"/>
              <a:gd name="T78" fmla="*/ 11 w 27"/>
              <a:gd name="T79" fmla="*/ 24 h 49"/>
              <a:gd name="T80" fmla="*/ 12 w 27"/>
              <a:gd name="T81" fmla="*/ 21 h 49"/>
              <a:gd name="T82" fmla="*/ 4 w 27"/>
              <a:gd name="T83" fmla="*/ 30 h 49"/>
              <a:gd name="T84" fmla="*/ 6 w 27"/>
              <a:gd name="T85" fmla="*/ 43 h 49"/>
              <a:gd name="T86" fmla="*/ 13 w 27"/>
              <a:gd name="T87" fmla="*/ 45 h 49"/>
              <a:gd name="T88" fmla="*/ 23 w 27"/>
              <a:gd name="T89" fmla="*/ 36 h 49"/>
              <a:gd name="T90" fmla="*/ 20 w 27"/>
              <a:gd name="T91" fmla="*/ 23 h 49"/>
              <a:gd name="T92" fmla="*/ 13 w 27"/>
              <a:gd name="T93" fmla="*/ 26 h 49"/>
              <a:gd name="T94" fmla="*/ 13 w 27"/>
              <a:gd name="T95" fmla="*/ 26 h 49"/>
              <a:gd name="T96" fmla="*/ 12 w 27"/>
              <a:gd name="T97" fmla="*/ 26 h 49"/>
              <a:gd name="T98" fmla="*/ 12 w 27"/>
              <a:gd name="T99" fmla="*/ 29 h 49"/>
              <a:gd name="T100" fmla="*/ 12 w 27"/>
              <a:gd name="T101" fmla="*/ 30 h 49"/>
              <a:gd name="T102" fmla="*/ 13 w 27"/>
              <a:gd name="T103" fmla="*/ 31 h 49"/>
              <a:gd name="T104" fmla="*/ 14 w 27"/>
              <a:gd name="T105" fmla="*/ 30 h 49"/>
              <a:gd name="T106" fmla="*/ 15 w 27"/>
              <a:gd name="T107" fmla="*/ 27 h 49"/>
              <a:gd name="T108" fmla="*/ 14 w 27"/>
              <a:gd name="T109" fmla="*/ 26 h 49"/>
              <a:gd name="T110" fmla="*/ 6 w 27"/>
              <a:gd name="T111" fmla="*/ 2 h 49"/>
              <a:gd name="T112" fmla="*/ 5 w 27"/>
              <a:gd name="T113" fmla="*/ 2 h 49"/>
              <a:gd name="T114" fmla="*/ 5 w 27"/>
              <a:gd name="T115" fmla="*/ 5 h 49"/>
              <a:gd name="T116" fmla="*/ 8 w 27"/>
              <a:gd name="T117" fmla="*/ 5 h 49"/>
              <a:gd name="T118" fmla="*/ 8 w 27"/>
              <a:gd name="T119" fmla="*/ 4 h 49"/>
              <a:gd name="T120" fmla="*/ 8 w 27"/>
              <a:gd name="T121"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 h="49">
                <a:moveTo>
                  <a:pt x="4" y="0"/>
                </a:moveTo>
                <a:cubicBezTo>
                  <a:pt x="4" y="0"/>
                  <a:pt x="4" y="0"/>
                  <a:pt x="4" y="0"/>
                </a:cubicBezTo>
                <a:cubicBezTo>
                  <a:pt x="6" y="0"/>
                  <a:pt x="6" y="0"/>
                  <a:pt x="6" y="0"/>
                </a:cubicBezTo>
                <a:cubicBezTo>
                  <a:pt x="9" y="0"/>
                  <a:pt x="9" y="0"/>
                  <a:pt x="9" y="0"/>
                </a:cubicBezTo>
                <a:cubicBezTo>
                  <a:pt x="10" y="0"/>
                  <a:pt x="10" y="0"/>
                  <a:pt x="10" y="1"/>
                </a:cubicBezTo>
                <a:cubicBezTo>
                  <a:pt x="10" y="1"/>
                  <a:pt x="10" y="1"/>
                  <a:pt x="10" y="1"/>
                </a:cubicBezTo>
                <a:cubicBezTo>
                  <a:pt x="10" y="2"/>
                  <a:pt x="10" y="2"/>
                  <a:pt x="10" y="2"/>
                </a:cubicBezTo>
                <a:cubicBezTo>
                  <a:pt x="18" y="2"/>
                  <a:pt x="18" y="2"/>
                  <a:pt x="18" y="2"/>
                </a:cubicBezTo>
                <a:cubicBezTo>
                  <a:pt x="19" y="2"/>
                  <a:pt x="21" y="3"/>
                  <a:pt x="22" y="4"/>
                </a:cubicBezTo>
                <a:cubicBezTo>
                  <a:pt x="22" y="4"/>
                  <a:pt x="22" y="4"/>
                  <a:pt x="22" y="4"/>
                </a:cubicBezTo>
                <a:cubicBezTo>
                  <a:pt x="23" y="5"/>
                  <a:pt x="23" y="7"/>
                  <a:pt x="23" y="8"/>
                </a:cubicBezTo>
                <a:cubicBezTo>
                  <a:pt x="23" y="10"/>
                  <a:pt x="23" y="11"/>
                  <a:pt x="22" y="12"/>
                </a:cubicBezTo>
                <a:cubicBezTo>
                  <a:pt x="22" y="12"/>
                  <a:pt x="22" y="12"/>
                  <a:pt x="22" y="12"/>
                </a:cubicBezTo>
                <a:cubicBezTo>
                  <a:pt x="21" y="13"/>
                  <a:pt x="19" y="14"/>
                  <a:pt x="18" y="14"/>
                </a:cubicBezTo>
                <a:cubicBezTo>
                  <a:pt x="18" y="14"/>
                  <a:pt x="18" y="14"/>
                  <a:pt x="18" y="14"/>
                </a:cubicBezTo>
                <a:cubicBezTo>
                  <a:pt x="18" y="14"/>
                  <a:pt x="18" y="14"/>
                  <a:pt x="18" y="14"/>
                </a:cubicBezTo>
                <a:cubicBezTo>
                  <a:pt x="18" y="14"/>
                  <a:pt x="18" y="14"/>
                  <a:pt x="18" y="14"/>
                </a:cubicBezTo>
                <a:cubicBezTo>
                  <a:pt x="17" y="14"/>
                  <a:pt x="16" y="14"/>
                  <a:pt x="15" y="15"/>
                </a:cubicBezTo>
                <a:cubicBezTo>
                  <a:pt x="15" y="15"/>
                  <a:pt x="15" y="15"/>
                  <a:pt x="15" y="15"/>
                </a:cubicBezTo>
                <a:cubicBezTo>
                  <a:pt x="15" y="15"/>
                  <a:pt x="14" y="16"/>
                  <a:pt x="14" y="17"/>
                </a:cubicBezTo>
                <a:cubicBezTo>
                  <a:pt x="18" y="17"/>
                  <a:pt x="21" y="19"/>
                  <a:pt x="23" y="21"/>
                </a:cubicBezTo>
                <a:cubicBezTo>
                  <a:pt x="25" y="23"/>
                  <a:pt x="27" y="27"/>
                  <a:pt x="27" y="30"/>
                </a:cubicBezTo>
                <a:cubicBezTo>
                  <a:pt x="27" y="36"/>
                  <a:pt x="27" y="36"/>
                  <a:pt x="27" y="36"/>
                </a:cubicBezTo>
                <a:cubicBezTo>
                  <a:pt x="27" y="40"/>
                  <a:pt x="25" y="43"/>
                  <a:pt x="23" y="45"/>
                </a:cubicBezTo>
                <a:cubicBezTo>
                  <a:pt x="20" y="48"/>
                  <a:pt x="17" y="49"/>
                  <a:pt x="13" y="49"/>
                </a:cubicBezTo>
                <a:cubicBezTo>
                  <a:pt x="13" y="49"/>
                  <a:pt x="13" y="49"/>
                  <a:pt x="13" y="49"/>
                </a:cubicBezTo>
                <a:cubicBezTo>
                  <a:pt x="10" y="49"/>
                  <a:pt x="6" y="48"/>
                  <a:pt x="4" y="45"/>
                </a:cubicBezTo>
                <a:cubicBezTo>
                  <a:pt x="1" y="43"/>
                  <a:pt x="0" y="40"/>
                  <a:pt x="0" y="36"/>
                </a:cubicBezTo>
                <a:cubicBezTo>
                  <a:pt x="0" y="30"/>
                  <a:pt x="0" y="30"/>
                  <a:pt x="0" y="30"/>
                </a:cubicBezTo>
                <a:cubicBezTo>
                  <a:pt x="0" y="27"/>
                  <a:pt x="1" y="23"/>
                  <a:pt x="4" y="21"/>
                </a:cubicBezTo>
                <a:cubicBezTo>
                  <a:pt x="6" y="19"/>
                  <a:pt x="9" y="17"/>
                  <a:pt x="12" y="17"/>
                </a:cubicBezTo>
                <a:cubicBezTo>
                  <a:pt x="12" y="15"/>
                  <a:pt x="13" y="14"/>
                  <a:pt x="14" y="13"/>
                </a:cubicBezTo>
                <a:cubicBezTo>
                  <a:pt x="14" y="13"/>
                  <a:pt x="14" y="13"/>
                  <a:pt x="14" y="13"/>
                </a:cubicBezTo>
                <a:cubicBezTo>
                  <a:pt x="15" y="12"/>
                  <a:pt x="16" y="11"/>
                  <a:pt x="18" y="11"/>
                </a:cubicBezTo>
                <a:cubicBezTo>
                  <a:pt x="18" y="11"/>
                  <a:pt x="18" y="11"/>
                  <a:pt x="18" y="11"/>
                </a:cubicBezTo>
                <a:cubicBezTo>
                  <a:pt x="18" y="11"/>
                  <a:pt x="18" y="11"/>
                  <a:pt x="18" y="11"/>
                </a:cubicBezTo>
                <a:cubicBezTo>
                  <a:pt x="18" y="11"/>
                  <a:pt x="18" y="11"/>
                  <a:pt x="18" y="11"/>
                </a:cubicBezTo>
                <a:cubicBezTo>
                  <a:pt x="19" y="11"/>
                  <a:pt x="20" y="11"/>
                  <a:pt x="20" y="10"/>
                </a:cubicBezTo>
                <a:cubicBezTo>
                  <a:pt x="20" y="10"/>
                  <a:pt x="20" y="10"/>
                  <a:pt x="20" y="10"/>
                </a:cubicBezTo>
                <a:cubicBezTo>
                  <a:pt x="20" y="10"/>
                  <a:pt x="20" y="10"/>
                  <a:pt x="20" y="10"/>
                </a:cubicBezTo>
                <a:cubicBezTo>
                  <a:pt x="21" y="10"/>
                  <a:pt x="21" y="9"/>
                  <a:pt x="21" y="8"/>
                </a:cubicBezTo>
                <a:cubicBezTo>
                  <a:pt x="21" y="7"/>
                  <a:pt x="21" y="6"/>
                  <a:pt x="20" y="6"/>
                </a:cubicBezTo>
                <a:cubicBezTo>
                  <a:pt x="20" y="6"/>
                  <a:pt x="20" y="6"/>
                  <a:pt x="20" y="6"/>
                </a:cubicBezTo>
                <a:cubicBezTo>
                  <a:pt x="20" y="5"/>
                  <a:pt x="19" y="5"/>
                  <a:pt x="18" y="5"/>
                </a:cubicBezTo>
                <a:cubicBezTo>
                  <a:pt x="10" y="5"/>
                  <a:pt x="10" y="5"/>
                  <a:pt x="10" y="5"/>
                </a:cubicBezTo>
                <a:cubicBezTo>
                  <a:pt x="10" y="6"/>
                  <a:pt x="10" y="6"/>
                  <a:pt x="10" y="6"/>
                </a:cubicBezTo>
                <a:cubicBezTo>
                  <a:pt x="10" y="7"/>
                  <a:pt x="10" y="7"/>
                  <a:pt x="9" y="7"/>
                </a:cubicBezTo>
                <a:cubicBezTo>
                  <a:pt x="9" y="7"/>
                  <a:pt x="9" y="7"/>
                  <a:pt x="9" y="7"/>
                </a:cubicBezTo>
                <a:cubicBezTo>
                  <a:pt x="6" y="7"/>
                  <a:pt x="6" y="7"/>
                  <a:pt x="6" y="7"/>
                </a:cubicBezTo>
                <a:cubicBezTo>
                  <a:pt x="4" y="7"/>
                  <a:pt x="4" y="7"/>
                  <a:pt x="4" y="7"/>
                </a:cubicBezTo>
                <a:cubicBezTo>
                  <a:pt x="3" y="7"/>
                  <a:pt x="2" y="7"/>
                  <a:pt x="2" y="6"/>
                </a:cubicBezTo>
                <a:cubicBezTo>
                  <a:pt x="2" y="6"/>
                  <a:pt x="2" y="6"/>
                  <a:pt x="2" y="6"/>
                </a:cubicBezTo>
                <a:cubicBezTo>
                  <a:pt x="2" y="4"/>
                  <a:pt x="2" y="4"/>
                  <a:pt x="2" y="4"/>
                </a:cubicBezTo>
                <a:cubicBezTo>
                  <a:pt x="2" y="1"/>
                  <a:pt x="2" y="1"/>
                  <a:pt x="2" y="1"/>
                </a:cubicBezTo>
                <a:cubicBezTo>
                  <a:pt x="2" y="0"/>
                  <a:pt x="3" y="0"/>
                  <a:pt x="4" y="0"/>
                </a:cubicBezTo>
                <a:close/>
                <a:moveTo>
                  <a:pt x="14" y="21"/>
                </a:moveTo>
                <a:cubicBezTo>
                  <a:pt x="14" y="21"/>
                  <a:pt x="14" y="21"/>
                  <a:pt x="14" y="21"/>
                </a:cubicBezTo>
                <a:cubicBezTo>
                  <a:pt x="14" y="23"/>
                  <a:pt x="14" y="23"/>
                  <a:pt x="14" y="23"/>
                </a:cubicBezTo>
                <a:cubicBezTo>
                  <a:pt x="15" y="24"/>
                  <a:pt x="15" y="24"/>
                  <a:pt x="16" y="24"/>
                </a:cubicBezTo>
                <a:cubicBezTo>
                  <a:pt x="16" y="24"/>
                  <a:pt x="16" y="24"/>
                  <a:pt x="16" y="24"/>
                </a:cubicBezTo>
                <a:cubicBezTo>
                  <a:pt x="16" y="24"/>
                  <a:pt x="16" y="24"/>
                  <a:pt x="16" y="24"/>
                </a:cubicBezTo>
                <a:cubicBezTo>
                  <a:pt x="16" y="24"/>
                  <a:pt x="16" y="24"/>
                  <a:pt x="16" y="24"/>
                </a:cubicBezTo>
                <a:cubicBezTo>
                  <a:pt x="17" y="25"/>
                  <a:pt x="17" y="26"/>
                  <a:pt x="17" y="27"/>
                </a:cubicBezTo>
                <a:cubicBezTo>
                  <a:pt x="17" y="29"/>
                  <a:pt x="17" y="29"/>
                  <a:pt x="17" y="29"/>
                </a:cubicBezTo>
                <a:cubicBezTo>
                  <a:pt x="17" y="30"/>
                  <a:pt x="17" y="31"/>
                  <a:pt x="16" y="32"/>
                </a:cubicBezTo>
                <a:cubicBezTo>
                  <a:pt x="16" y="32"/>
                  <a:pt x="16" y="32"/>
                  <a:pt x="16" y="32"/>
                </a:cubicBezTo>
                <a:cubicBezTo>
                  <a:pt x="16" y="32"/>
                  <a:pt x="16" y="32"/>
                  <a:pt x="16" y="32"/>
                </a:cubicBezTo>
                <a:cubicBezTo>
                  <a:pt x="16" y="32"/>
                  <a:pt x="16" y="32"/>
                  <a:pt x="16" y="32"/>
                </a:cubicBezTo>
                <a:cubicBezTo>
                  <a:pt x="15" y="33"/>
                  <a:pt x="14" y="33"/>
                  <a:pt x="13" y="33"/>
                </a:cubicBezTo>
                <a:cubicBezTo>
                  <a:pt x="13" y="33"/>
                  <a:pt x="13" y="33"/>
                  <a:pt x="13" y="33"/>
                </a:cubicBezTo>
                <a:cubicBezTo>
                  <a:pt x="12" y="33"/>
                  <a:pt x="11" y="33"/>
                  <a:pt x="11" y="32"/>
                </a:cubicBezTo>
                <a:cubicBezTo>
                  <a:pt x="11" y="32"/>
                  <a:pt x="11" y="32"/>
                  <a:pt x="11" y="32"/>
                </a:cubicBezTo>
                <a:cubicBezTo>
                  <a:pt x="11" y="32"/>
                  <a:pt x="11" y="32"/>
                  <a:pt x="11" y="32"/>
                </a:cubicBezTo>
                <a:cubicBezTo>
                  <a:pt x="11" y="32"/>
                  <a:pt x="11" y="32"/>
                  <a:pt x="11" y="32"/>
                </a:cubicBezTo>
                <a:cubicBezTo>
                  <a:pt x="10" y="31"/>
                  <a:pt x="9" y="30"/>
                  <a:pt x="9" y="29"/>
                </a:cubicBezTo>
                <a:cubicBezTo>
                  <a:pt x="9" y="27"/>
                  <a:pt x="9" y="27"/>
                  <a:pt x="9" y="27"/>
                </a:cubicBezTo>
                <a:cubicBezTo>
                  <a:pt x="9" y="26"/>
                  <a:pt x="10" y="25"/>
                  <a:pt x="11" y="24"/>
                </a:cubicBezTo>
                <a:cubicBezTo>
                  <a:pt x="11" y="24"/>
                  <a:pt x="11" y="24"/>
                  <a:pt x="11" y="24"/>
                </a:cubicBezTo>
                <a:cubicBezTo>
                  <a:pt x="11" y="24"/>
                  <a:pt x="11" y="24"/>
                  <a:pt x="11" y="24"/>
                </a:cubicBezTo>
                <a:cubicBezTo>
                  <a:pt x="11" y="24"/>
                  <a:pt x="11" y="24"/>
                  <a:pt x="11" y="24"/>
                </a:cubicBezTo>
                <a:cubicBezTo>
                  <a:pt x="11" y="24"/>
                  <a:pt x="12" y="24"/>
                  <a:pt x="12" y="23"/>
                </a:cubicBezTo>
                <a:cubicBezTo>
                  <a:pt x="12" y="21"/>
                  <a:pt x="12" y="21"/>
                  <a:pt x="12" y="21"/>
                </a:cubicBezTo>
                <a:cubicBezTo>
                  <a:pt x="10" y="21"/>
                  <a:pt x="8" y="22"/>
                  <a:pt x="6" y="23"/>
                </a:cubicBezTo>
                <a:cubicBezTo>
                  <a:pt x="5" y="25"/>
                  <a:pt x="4" y="28"/>
                  <a:pt x="4" y="30"/>
                </a:cubicBezTo>
                <a:cubicBezTo>
                  <a:pt x="4" y="36"/>
                  <a:pt x="4" y="36"/>
                  <a:pt x="4" y="36"/>
                </a:cubicBezTo>
                <a:cubicBezTo>
                  <a:pt x="4" y="38"/>
                  <a:pt x="5" y="41"/>
                  <a:pt x="6" y="43"/>
                </a:cubicBezTo>
                <a:cubicBezTo>
                  <a:pt x="8" y="44"/>
                  <a:pt x="11" y="45"/>
                  <a:pt x="13" y="45"/>
                </a:cubicBezTo>
                <a:cubicBezTo>
                  <a:pt x="13" y="45"/>
                  <a:pt x="13" y="45"/>
                  <a:pt x="13" y="45"/>
                </a:cubicBezTo>
                <a:cubicBezTo>
                  <a:pt x="16" y="45"/>
                  <a:pt x="18" y="44"/>
                  <a:pt x="20" y="43"/>
                </a:cubicBezTo>
                <a:cubicBezTo>
                  <a:pt x="22" y="41"/>
                  <a:pt x="23" y="38"/>
                  <a:pt x="23" y="36"/>
                </a:cubicBezTo>
                <a:cubicBezTo>
                  <a:pt x="23" y="30"/>
                  <a:pt x="23" y="30"/>
                  <a:pt x="23" y="30"/>
                </a:cubicBezTo>
                <a:cubicBezTo>
                  <a:pt x="23" y="28"/>
                  <a:pt x="22" y="25"/>
                  <a:pt x="20" y="23"/>
                </a:cubicBezTo>
                <a:cubicBezTo>
                  <a:pt x="19" y="22"/>
                  <a:pt x="17" y="21"/>
                  <a:pt x="14" y="21"/>
                </a:cubicBezTo>
                <a:close/>
                <a:moveTo>
                  <a:pt x="13" y="26"/>
                </a:moveTo>
                <a:cubicBezTo>
                  <a:pt x="13" y="26"/>
                  <a:pt x="13" y="26"/>
                  <a:pt x="13" y="26"/>
                </a:cubicBezTo>
                <a:cubicBezTo>
                  <a:pt x="13" y="26"/>
                  <a:pt x="13" y="26"/>
                  <a:pt x="13" y="26"/>
                </a:cubicBezTo>
                <a:cubicBezTo>
                  <a:pt x="13" y="26"/>
                  <a:pt x="12" y="26"/>
                  <a:pt x="12" y="26"/>
                </a:cubicBezTo>
                <a:cubicBezTo>
                  <a:pt x="12" y="26"/>
                  <a:pt x="12" y="26"/>
                  <a:pt x="12" y="26"/>
                </a:cubicBezTo>
                <a:cubicBezTo>
                  <a:pt x="12" y="26"/>
                  <a:pt x="12" y="27"/>
                  <a:pt x="12" y="27"/>
                </a:cubicBezTo>
                <a:cubicBezTo>
                  <a:pt x="12" y="29"/>
                  <a:pt x="12" y="29"/>
                  <a:pt x="12" y="29"/>
                </a:cubicBezTo>
                <a:cubicBezTo>
                  <a:pt x="12" y="30"/>
                  <a:pt x="12" y="30"/>
                  <a:pt x="12" y="30"/>
                </a:cubicBezTo>
                <a:cubicBezTo>
                  <a:pt x="12" y="30"/>
                  <a:pt x="12" y="30"/>
                  <a:pt x="12" y="30"/>
                </a:cubicBezTo>
                <a:cubicBezTo>
                  <a:pt x="12" y="31"/>
                  <a:pt x="13" y="31"/>
                  <a:pt x="13" y="31"/>
                </a:cubicBezTo>
                <a:cubicBezTo>
                  <a:pt x="13" y="31"/>
                  <a:pt x="13" y="31"/>
                  <a:pt x="13" y="31"/>
                </a:cubicBezTo>
                <a:cubicBezTo>
                  <a:pt x="14" y="31"/>
                  <a:pt x="14" y="31"/>
                  <a:pt x="14" y="30"/>
                </a:cubicBezTo>
                <a:cubicBezTo>
                  <a:pt x="14" y="30"/>
                  <a:pt x="14" y="30"/>
                  <a:pt x="14" y="30"/>
                </a:cubicBezTo>
                <a:cubicBezTo>
                  <a:pt x="14" y="30"/>
                  <a:pt x="15" y="30"/>
                  <a:pt x="15" y="29"/>
                </a:cubicBezTo>
                <a:cubicBezTo>
                  <a:pt x="15" y="27"/>
                  <a:pt x="15" y="27"/>
                  <a:pt x="15" y="27"/>
                </a:cubicBezTo>
                <a:cubicBezTo>
                  <a:pt x="15" y="27"/>
                  <a:pt x="14" y="26"/>
                  <a:pt x="14" y="26"/>
                </a:cubicBezTo>
                <a:cubicBezTo>
                  <a:pt x="14" y="26"/>
                  <a:pt x="14" y="26"/>
                  <a:pt x="14" y="26"/>
                </a:cubicBezTo>
                <a:cubicBezTo>
                  <a:pt x="14" y="26"/>
                  <a:pt x="14" y="26"/>
                  <a:pt x="13" y="26"/>
                </a:cubicBezTo>
                <a:close/>
                <a:moveTo>
                  <a:pt x="6" y="2"/>
                </a:moveTo>
                <a:cubicBezTo>
                  <a:pt x="6" y="2"/>
                  <a:pt x="6" y="2"/>
                  <a:pt x="6" y="2"/>
                </a:cubicBezTo>
                <a:cubicBezTo>
                  <a:pt x="5" y="2"/>
                  <a:pt x="5" y="2"/>
                  <a:pt x="5" y="2"/>
                </a:cubicBezTo>
                <a:cubicBezTo>
                  <a:pt x="5" y="4"/>
                  <a:pt x="5" y="4"/>
                  <a:pt x="5" y="4"/>
                </a:cubicBezTo>
                <a:cubicBezTo>
                  <a:pt x="5" y="5"/>
                  <a:pt x="5" y="5"/>
                  <a:pt x="5" y="5"/>
                </a:cubicBezTo>
                <a:cubicBezTo>
                  <a:pt x="6" y="5"/>
                  <a:pt x="6" y="5"/>
                  <a:pt x="6" y="5"/>
                </a:cubicBezTo>
                <a:cubicBezTo>
                  <a:pt x="8" y="5"/>
                  <a:pt x="8" y="5"/>
                  <a:pt x="8" y="5"/>
                </a:cubicBezTo>
                <a:cubicBezTo>
                  <a:pt x="8" y="4"/>
                  <a:pt x="8" y="4"/>
                  <a:pt x="8" y="4"/>
                </a:cubicBezTo>
                <a:cubicBezTo>
                  <a:pt x="8" y="4"/>
                  <a:pt x="8" y="4"/>
                  <a:pt x="8" y="4"/>
                </a:cubicBezTo>
                <a:cubicBezTo>
                  <a:pt x="8" y="4"/>
                  <a:pt x="8" y="4"/>
                  <a:pt x="8" y="4"/>
                </a:cubicBezTo>
                <a:cubicBezTo>
                  <a:pt x="8" y="2"/>
                  <a:pt x="8" y="2"/>
                  <a:pt x="8" y="2"/>
                </a:cubicBezTo>
                <a:cubicBezTo>
                  <a:pt x="6" y="2"/>
                  <a:pt x="6" y="2"/>
                  <a:pt x="6"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6" name="Freeform 194"/>
          <p:cNvSpPr>
            <a:spLocks noEditPoints="1"/>
          </p:cNvSpPr>
          <p:nvPr/>
        </p:nvSpPr>
        <p:spPr bwMode="auto">
          <a:xfrm>
            <a:off x="2098675" y="3430588"/>
            <a:ext cx="169863" cy="171450"/>
          </a:xfrm>
          <a:custGeom>
            <a:avLst/>
            <a:gdLst>
              <a:gd name="T0" fmla="*/ 12 w 53"/>
              <a:gd name="T1" fmla="*/ 12 h 54"/>
              <a:gd name="T2" fmla="*/ 16 w 53"/>
              <a:gd name="T3" fmla="*/ 7 h 54"/>
              <a:gd name="T4" fmla="*/ 4 w 53"/>
              <a:gd name="T5" fmla="*/ 14 h 54"/>
              <a:gd name="T6" fmla="*/ 23 w 53"/>
              <a:gd name="T7" fmla="*/ 14 h 54"/>
              <a:gd name="T8" fmla="*/ 20 w 53"/>
              <a:gd name="T9" fmla="*/ 14 h 54"/>
              <a:gd name="T10" fmla="*/ 18 w 53"/>
              <a:gd name="T11" fmla="*/ 13 h 54"/>
              <a:gd name="T12" fmla="*/ 17 w 53"/>
              <a:gd name="T13" fmla="*/ 8 h 54"/>
              <a:gd name="T14" fmla="*/ 41 w 53"/>
              <a:gd name="T15" fmla="*/ 27 h 54"/>
              <a:gd name="T16" fmla="*/ 52 w 53"/>
              <a:gd name="T17" fmla="*/ 38 h 54"/>
              <a:gd name="T18" fmla="*/ 40 w 53"/>
              <a:gd name="T19" fmla="*/ 53 h 54"/>
              <a:gd name="T20" fmla="*/ 37 w 53"/>
              <a:gd name="T21" fmla="*/ 53 h 54"/>
              <a:gd name="T22" fmla="*/ 16 w 53"/>
              <a:gd name="T23" fmla="*/ 53 h 54"/>
              <a:gd name="T24" fmla="*/ 2 w 53"/>
              <a:gd name="T25" fmla="*/ 53 h 54"/>
              <a:gd name="T26" fmla="*/ 0 w 53"/>
              <a:gd name="T27" fmla="*/ 39 h 54"/>
              <a:gd name="T28" fmla="*/ 11 w 53"/>
              <a:gd name="T29" fmla="*/ 27 h 54"/>
              <a:gd name="T30" fmla="*/ 0 w 53"/>
              <a:gd name="T31" fmla="*/ 13 h 54"/>
              <a:gd name="T32" fmla="*/ 15 w 53"/>
              <a:gd name="T33" fmla="*/ 1 h 54"/>
              <a:gd name="T34" fmla="*/ 36 w 53"/>
              <a:gd name="T35" fmla="*/ 2 h 54"/>
              <a:gd name="T36" fmla="*/ 52 w 53"/>
              <a:gd name="T37" fmla="*/ 11 h 54"/>
              <a:gd name="T38" fmla="*/ 41 w 53"/>
              <a:gd name="T39" fmla="*/ 27 h 54"/>
              <a:gd name="T40" fmla="*/ 29 w 53"/>
              <a:gd name="T41" fmla="*/ 39 h 54"/>
              <a:gd name="T42" fmla="*/ 48 w 53"/>
              <a:gd name="T43" fmla="*/ 39 h 54"/>
              <a:gd name="T44" fmla="*/ 43 w 53"/>
              <a:gd name="T45" fmla="*/ 41 h 54"/>
              <a:gd name="T46" fmla="*/ 42 w 53"/>
              <a:gd name="T47" fmla="*/ 39 h 54"/>
              <a:gd name="T48" fmla="*/ 42 w 53"/>
              <a:gd name="T49" fmla="*/ 33 h 54"/>
              <a:gd name="T50" fmla="*/ 39 w 53"/>
              <a:gd name="T51" fmla="*/ 35 h 54"/>
              <a:gd name="T52" fmla="*/ 41 w 53"/>
              <a:gd name="T53" fmla="*/ 32 h 54"/>
              <a:gd name="T54" fmla="*/ 29 w 53"/>
              <a:gd name="T55" fmla="*/ 39 h 54"/>
              <a:gd name="T56" fmla="*/ 11 w 53"/>
              <a:gd name="T57" fmla="*/ 46 h 54"/>
              <a:gd name="T58" fmla="*/ 37 w 53"/>
              <a:gd name="T59" fmla="*/ 13 h 54"/>
              <a:gd name="T60" fmla="*/ 11 w 53"/>
              <a:gd name="T61" fmla="*/ 46 h 54"/>
              <a:gd name="T62" fmla="*/ 43 w 53"/>
              <a:gd name="T63" fmla="*/ 16 h 54"/>
              <a:gd name="T64" fmla="*/ 43 w 53"/>
              <a:gd name="T65" fmla="*/ 16 h 54"/>
              <a:gd name="T66" fmla="*/ 43 w 53"/>
              <a:gd name="T67" fmla="*/ 16 h 54"/>
              <a:gd name="T68" fmla="*/ 49 w 53"/>
              <a:gd name="T69" fmla="*/ 14 h 54"/>
              <a:gd name="T70" fmla="*/ 41 w 53"/>
              <a:gd name="T71" fmla="*/ 5 h 54"/>
              <a:gd name="T72" fmla="*/ 35 w 53"/>
              <a:gd name="T73" fmla="*/ 8 h 54"/>
              <a:gd name="T74" fmla="*/ 37 w 53"/>
              <a:gd name="T75" fmla="*/ 10 h 54"/>
              <a:gd name="T76" fmla="*/ 37 w 53"/>
              <a:gd name="T77" fmla="*/ 10 h 54"/>
              <a:gd name="T78" fmla="*/ 38 w 53"/>
              <a:gd name="T79" fmla="*/ 10 h 54"/>
              <a:gd name="T80" fmla="*/ 43 w 53"/>
              <a:gd name="T81" fmla="*/ 16 h 54"/>
              <a:gd name="T82" fmla="*/ 43 w 53"/>
              <a:gd name="T83" fmla="*/ 16 h 54"/>
              <a:gd name="T84" fmla="*/ 42 w 53"/>
              <a:gd name="T85" fmla="*/ 18 h 54"/>
              <a:gd name="T86" fmla="*/ 14 w 53"/>
              <a:gd name="T87" fmla="*/ 49 h 54"/>
              <a:gd name="T88" fmla="*/ 42 w 53"/>
              <a:gd name="T89" fmla="*/ 18 h 54"/>
              <a:gd name="T90" fmla="*/ 5 w 53"/>
              <a:gd name="T91" fmla="*/ 41 h 54"/>
              <a:gd name="T92" fmla="*/ 34 w 53"/>
              <a:gd name="T93" fmla="*/ 10 h 54"/>
              <a:gd name="T94" fmla="*/ 5 w 53"/>
              <a:gd name="T95" fmla="*/ 41 h 54"/>
              <a:gd name="T96" fmla="*/ 4 w 53"/>
              <a:gd name="T97" fmla="*/ 42 h 54"/>
              <a:gd name="T98" fmla="*/ 11 w 53"/>
              <a:gd name="T99"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54">
                <a:moveTo>
                  <a:pt x="14" y="12"/>
                </a:moveTo>
                <a:cubicBezTo>
                  <a:pt x="14" y="12"/>
                  <a:pt x="13" y="12"/>
                  <a:pt x="12" y="12"/>
                </a:cubicBezTo>
                <a:cubicBezTo>
                  <a:pt x="12" y="11"/>
                  <a:pt x="12" y="11"/>
                  <a:pt x="12" y="10"/>
                </a:cubicBezTo>
                <a:cubicBezTo>
                  <a:pt x="16" y="7"/>
                  <a:pt x="16" y="7"/>
                  <a:pt x="16" y="7"/>
                </a:cubicBezTo>
                <a:cubicBezTo>
                  <a:pt x="14" y="5"/>
                  <a:pt x="14" y="5"/>
                  <a:pt x="14" y="5"/>
                </a:cubicBezTo>
                <a:cubicBezTo>
                  <a:pt x="4" y="14"/>
                  <a:pt x="4" y="14"/>
                  <a:pt x="4" y="14"/>
                </a:cubicBezTo>
                <a:cubicBezTo>
                  <a:pt x="14" y="24"/>
                  <a:pt x="14" y="24"/>
                  <a:pt x="14" y="24"/>
                </a:cubicBezTo>
                <a:cubicBezTo>
                  <a:pt x="23" y="14"/>
                  <a:pt x="23" y="14"/>
                  <a:pt x="23" y="14"/>
                </a:cubicBezTo>
                <a:cubicBezTo>
                  <a:pt x="22" y="13"/>
                  <a:pt x="22" y="13"/>
                  <a:pt x="22" y="13"/>
                </a:cubicBezTo>
                <a:cubicBezTo>
                  <a:pt x="20" y="14"/>
                  <a:pt x="20" y="14"/>
                  <a:pt x="20" y="14"/>
                </a:cubicBezTo>
                <a:cubicBezTo>
                  <a:pt x="20" y="15"/>
                  <a:pt x="19" y="15"/>
                  <a:pt x="18" y="14"/>
                </a:cubicBezTo>
                <a:cubicBezTo>
                  <a:pt x="18" y="14"/>
                  <a:pt x="18" y="13"/>
                  <a:pt x="18" y="13"/>
                </a:cubicBezTo>
                <a:cubicBezTo>
                  <a:pt x="20" y="11"/>
                  <a:pt x="20" y="11"/>
                  <a:pt x="20" y="11"/>
                </a:cubicBezTo>
                <a:cubicBezTo>
                  <a:pt x="17" y="8"/>
                  <a:pt x="17" y="8"/>
                  <a:pt x="17" y="8"/>
                </a:cubicBezTo>
                <a:cubicBezTo>
                  <a:pt x="14" y="12"/>
                  <a:pt x="14" y="12"/>
                  <a:pt x="14" y="12"/>
                </a:cubicBezTo>
                <a:close/>
                <a:moveTo>
                  <a:pt x="41" y="27"/>
                </a:moveTo>
                <a:cubicBezTo>
                  <a:pt x="41" y="27"/>
                  <a:pt x="41" y="27"/>
                  <a:pt x="41" y="27"/>
                </a:cubicBezTo>
                <a:cubicBezTo>
                  <a:pt x="52" y="38"/>
                  <a:pt x="52" y="38"/>
                  <a:pt x="52" y="38"/>
                </a:cubicBezTo>
                <a:cubicBezTo>
                  <a:pt x="53" y="39"/>
                  <a:pt x="53" y="40"/>
                  <a:pt x="52" y="41"/>
                </a:cubicBezTo>
                <a:cubicBezTo>
                  <a:pt x="40" y="53"/>
                  <a:pt x="40" y="53"/>
                  <a:pt x="40" y="53"/>
                </a:cubicBezTo>
                <a:cubicBezTo>
                  <a:pt x="39" y="54"/>
                  <a:pt x="38" y="54"/>
                  <a:pt x="37" y="53"/>
                </a:cubicBezTo>
                <a:cubicBezTo>
                  <a:pt x="37" y="53"/>
                  <a:pt x="37" y="53"/>
                  <a:pt x="37" y="53"/>
                </a:cubicBezTo>
                <a:cubicBezTo>
                  <a:pt x="26" y="42"/>
                  <a:pt x="26" y="42"/>
                  <a:pt x="26" y="42"/>
                </a:cubicBezTo>
                <a:cubicBezTo>
                  <a:pt x="16" y="53"/>
                  <a:pt x="16" y="53"/>
                  <a:pt x="16" y="53"/>
                </a:cubicBezTo>
                <a:cubicBezTo>
                  <a:pt x="15" y="53"/>
                  <a:pt x="15" y="53"/>
                  <a:pt x="14" y="53"/>
                </a:cubicBezTo>
                <a:cubicBezTo>
                  <a:pt x="2" y="53"/>
                  <a:pt x="2" y="53"/>
                  <a:pt x="2" y="53"/>
                </a:cubicBezTo>
                <a:cubicBezTo>
                  <a:pt x="1" y="53"/>
                  <a:pt x="0" y="52"/>
                  <a:pt x="0" y="51"/>
                </a:cubicBezTo>
                <a:cubicBezTo>
                  <a:pt x="0" y="47"/>
                  <a:pt x="0" y="43"/>
                  <a:pt x="0" y="39"/>
                </a:cubicBezTo>
                <a:cubicBezTo>
                  <a:pt x="0" y="38"/>
                  <a:pt x="0" y="38"/>
                  <a:pt x="0" y="37"/>
                </a:cubicBezTo>
                <a:cubicBezTo>
                  <a:pt x="11" y="27"/>
                  <a:pt x="11" y="27"/>
                  <a:pt x="11" y="27"/>
                </a:cubicBezTo>
                <a:cubicBezTo>
                  <a:pt x="0" y="16"/>
                  <a:pt x="0" y="16"/>
                  <a:pt x="0" y="16"/>
                </a:cubicBezTo>
                <a:cubicBezTo>
                  <a:pt x="0" y="15"/>
                  <a:pt x="0" y="14"/>
                  <a:pt x="0" y="13"/>
                </a:cubicBezTo>
                <a:cubicBezTo>
                  <a:pt x="13" y="1"/>
                  <a:pt x="13" y="1"/>
                  <a:pt x="13" y="1"/>
                </a:cubicBezTo>
                <a:cubicBezTo>
                  <a:pt x="13" y="0"/>
                  <a:pt x="15" y="0"/>
                  <a:pt x="15" y="1"/>
                </a:cubicBezTo>
                <a:cubicBezTo>
                  <a:pt x="26" y="12"/>
                  <a:pt x="26" y="12"/>
                  <a:pt x="26" y="12"/>
                </a:cubicBezTo>
                <a:cubicBezTo>
                  <a:pt x="36" y="2"/>
                  <a:pt x="36" y="2"/>
                  <a:pt x="36" y="2"/>
                </a:cubicBezTo>
                <a:cubicBezTo>
                  <a:pt x="38" y="0"/>
                  <a:pt x="42" y="0"/>
                  <a:pt x="44" y="2"/>
                </a:cubicBezTo>
                <a:cubicBezTo>
                  <a:pt x="46" y="4"/>
                  <a:pt x="51" y="8"/>
                  <a:pt x="52" y="11"/>
                </a:cubicBezTo>
                <a:cubicBezTo>
                  <a:pt x="53" y="13"/>
                  <a:pt x="53" y="16"/>
                  <a:pt x="51" y="17"/>
                </a:cubicBezTo>
                <a:cubicBezTo>
                  <a:pt x="41" y="27"/>
                  <a:pt x="41" y="27"/>
                  <a:pt x="41" y="27"/>
                </a:cubicBezTo>
                <a:close/>
                <a:moveTo>
                  <a:pt x="29" y="39"/>
                </a:moveTo>
                <a:cubicBezTo>
                  <a:pt x="29" y="39"/>
                  <a:pt x="29" y="39"/>
                  <a:pt x="29" y="39"/>
                </a:cubicBezTo>
                <a:cubicBezTo>
                  <a:pt x="39" y="49"/>
                  <a:pt x="39" y="49"/>
                  <a:pt x="39" y="49"/>
                </a:cubicBezTo>
                <a:cubicBezTo>
                  <a:pt x="48" y="39"/>
                  <a:pt x="48" y="39"/>
                  <a:pt x="48" y="39"/>
                </a:cubicBezTo>
                <a:cubicBezTo>
                  <a:pt x="47" y="38"/>
                  <a:pt x="47" y="38"/>
                  <a:pt x="47" y="38"/>
                </a:cubicBezTo>
                <a:cubicBezTo>
                  <a:pt x="43" y="41"/>
                  <a:pt x="43" y="41"/>
                  <a:pt x="43" y="41"/>
                </a:cubicBezTo>
                <a:cubicBezTo>
                  <a:pt x="43" y="41"/>
                  <a:pt x="42" y="41"/>
                  <a:pt x="42" y="41"/>
                </a:cubicBezTo>
                <a:cubicBezTo>
                  <a:pt x="41" y="40"/>
                  <a:pt x="41" y="40"/>
                  <a:pt x="42" y="39"/>
                </a:cubicBezTo>
                <a:cubicBezTo>
                  <a:pt x="45" y="36"/>
                  <a:pt x="45" y="36"/>
                  <a:pt x="45" y="36"/>
                </a:cubicBezTo>
                <a:cubicBezTo>
                  <a:pt x="42" y="33"/>
                  <a:pt x="42" y="33"/>
                  <a:pt x="42" y="33"/>
                </a:cubicBezTo>
                <a:cubicBezTo>
                  <a:pt x="40" y="35"/>
                  <a:pt x="40" y="35"/>
                  <a:pt x="40" y="35"/>
                </a:cubicBezTo>
                <a:cubicBezTo>
                  <a:pt x="40" y="35"/>
                  <a:pt x="39" y="35"/>
                  <a:pt x="39" y="35"/>
                </a:cubicBezTo>
                <a:cubicBezTo>
                  <a:pt x="38" y="34"/>
                  <a:pt x="38" y="34"/>
                  <a:pt x="39" y="33"/>
                </a:cubicBezTo>
                <a:cubicBezTo>
                  <a:pt x="41" y="32"/>
                  <a:pt x="41" y="32"/>
                  <a:pt x="41" y="32"/>
                </a:cubicBezTo>
                <a:cubicBezTo>
                  <a:pt x="39" y="30"/>
                  <a:pt x="39" y="30"/>
                  <a:pt x="39" y="30"/>
                </a:cubicBezTo>
                <a:cubicBezTo>
                  <a:pt x="29" y="39"/>
                  <a:pt x="29" y="39"/>
                  <a:pt x="29" y="39"/>
                </a:cubicBezTo>
                <a:close/>
                <a:moveTo>
                  <a:pt x="11" y="46"/>
                </a:moveTo>
                <a:cubicBezTo>
                  <a:pt x="11" y="46"/>
                  <a:pt x="11" y="46"/>
                  <a:pt x="11" y="46"/>
                </a:cubicBezTo>
                <a:cubicBezTo>
                  <a:pt x="21" y="36"/>
                  <a:pt x="31" y="26"/>
                  <a:pt x="40" y="16"/>
                </a:cubicBezTo>
                <a:cubicBezTo>
                  <a:pt x="39" y="15"/>
                  <a:pt x="38" y="14"/>
                  <a:pt x="37" y="13"/>
                </a:cubicBezTo>
                <a:cubicBezTo>
                  <a:pt x="7" y="42"/>
                  <a:pt x="7" y="42"/>
                  <a:pt x="7" y="42"/>
                </a:cubicBezTo>
                <a:cubicBezTo>
                  <a:pt x="11" y="46"/>
                  <a:pt x="11" y="46"/>
                  <a:pt x="11" y="46"/>
                </a:cubicBezTo>
                <a:close/>
                <a:moveTo>
                  <a:pt x="43" y="16"/>
                </a:moveTo>
                <a:cubicBezTo>
                  <a:pt x="43" y="16"/>
                  <a:pt x="43" y="16"/>
                  <a:pt x="43" y="16"/>
                </a:cubicBezTo>
                <a:cubicBezTo>
                  <a:pt x="43" y="16"/>
                  <a:pt x="43" y="16"/>
                  <a:pt x="43" y="16"/>
                </a:cubicBezTo>
                <a:cubicBezTo>
                  <a:pt x="43" y="16"/>
                  <a:pt x="43" y="16"/>
                  <a:pt x="43" y="16"/>
                </a:cubicBezTo>
                <a:cubicBezTo>
                  <a:pt x="43" y="16"/>
                  <a:pt x="43" y="16"/>
                  <a:pt x="43" y="16"/>
                </a:cubicBezTo>
                <a:cubicBezTo>
                  <a:pt x="43" y="16"/>
                  <a:pt x="43" y="16"/>
                  <a:pt x="43" y="16"/>
                </a:cubicBezTo>
                <a:cubicBezTo>
                  <a:pt x="45" y="18"/>
                  <a:pt x="45" y="18"/>
                  <a:pt x="45" y="18"/>
                </a:cubicBezTo>
                <a:cubicBezTo>
                  <a:pt x="49" y="14"/>
                  <a:pt x="49" y="14"/>
                  <a:pt x="49" y="14"/>
                </a:cubicBezTo>
                <a:cubicBezTo>
                  <a:pt x="49" y="14"/>
                  <a:pt x="49" y="13"/>
                  <a:pt x="49" y="12"/>
                </a:cubicBezTo>
                <a:cubicBezTo>
                  <a:pt x="46" y="10"/>
                  <a:pt x="44" y="7"/>
                  <a:pt x="41" y="5"/>
                </a:cubicBezTo>
                <a:cubicBezTo>
                  <a:pt x="40" y="4"/>
                  <a:pt x="39" y="4"/>
                  <a:pt x="39" y="5"/>
                </a:cubicBezTo>
                <a:cubicBezTo>
                  <a:pt x="35" y="8"/>
                  <a:pt x="35" y="8"/>
                  <a:pt x="35" y="8"/>
                </a:cubicBezTo>
                <a:cubicBezTo>
                  <a:pt x="37" y="10"/>
                  <a:pt x="37" y="10"/>
                  <a:pt x="37" y="10"/>
                </a:cubicBezTo>
                <a:cubicBezTo>
                  <a:pt x="37" y="10"/>
                  <a:pt x="37" y="10"/>
                  <a:pt x="37" y="10"/>
                </a:cubicBezTo>
                <a:cubicBezTo>
                  <a:pt x="37" y="10"/>
                  <a:pt x="37" y="10"/>
                  <a:pt x="37" y="10"/>
                </a:cubicBezTo>
                <a:cubicBezTo>
                  <a:pt x="37" y="10"/>
                  <a:pt x="37" y="10"/>
                  <a:pt x="37" y="10"/>
                </a:cubicBezTo>
                <a:cubicBezTo>
                  <a:pt x="37" y="10"/>
                  <a:pt x="37" y="10"/>
                  <a:pt x="37" y="10"/>
                </a:cubicBezTo>
                <a:cubicBezTo>
                  <a:pt x="38" y="10"/>
                  <a:pt x="38" y="10"/>
                  <a:pt x="38" y="10"/>
                </a:cubicBezTo>
                <a:cubicBezTo>
                  <a:pt x="38" y="10"/>
                  <a:pt x="38" y="10"/>
                  <a:pt x="38" y="10"/>
                </a:cubicBezTo>
                <a:cubicBezTo>
                  <a:pt x="43" y="16"/>
                  <a:pt x="43" y="16"/>
                  <a:pt x="43" y="16"/>
                </a:cubicBezTo>
                <a:cubicBezTo>
                  <a:pt x="43" y="16"/>
                  <a:pt x="43" y="16"/>
                  <a:pt x="43" y="16"/>
                </a:cubicBezTo>
                <a:cubicBezTo>
                  <a:pt x="43" y="16"/>
                  <a:pt x="43" y="16"/>
                  <a:pt x="43" y="16"/>
                </a:cubicBezTo>
                <a:close/>
                <a:moveTo>
                  <a:pt x="42" y="18"/>
                </a:moveTo>
                <a:cubicBezTo>
                  <a:pt x="42" y="18"/>
                  <a:pt x="42" y="18"/>
                  <a:pt x="42" y="18"/>
                </a:cubicBezTo>
                <a:cubicBezTo>
                  <a:pt x="32" y="28"/>
                  <a:pt x="22" y="38"/>
                  <a:pt x="12" y="48"/>
                </a:cubicBezTo>
                <a:cubicBezTo>
                  <a:pt x="14" y="49"/>
                  <a:pt x="14" y="49"/>
                  <a:pt x="14" y="49"/>
                </a:cubicBezTo>
                <a:cubicBezTo>
                  <a:pt x="43" y="20"/>
                  <a:pt x="43" y="20"/>
                  <a:pt x="43" y="20"/>
                </a:cubicBezTo>
                <a:cubicBezTo>
                  <a:pt x="42" y="18"/>
                  <a:pt x="42" y="18"/>
                  <a:pt x="42" y="18"/>
                </a:cubicBezTo>
                <a:close/>
                <a:moveTo>
                  <a:pt x="5" y="41"/>
                </a:moveTo>
                <a:cubicBezTo>
                  <a:pt x="5" y="41"/>
                  <a:pt x="5" y="41"/>
                  <a:pt x="5" y="41"/>
                </a:cubicBezTo>
                <a:cubicBezTo>
                  <a:pt x="35" y="11"/>
                  <a:pt x="35" y="11"/>
                  <a:pt x="35" y="11"/>
                </a:cubicBezTo>
                <a:cubicBezTo>
                  <a:pt x="34" y="10"/>
                  <a:pt x="34" y="10"/>
                  <a:pt x="34" y="10"/>
                </a:cubicBezTo>
                <a:cubicBezTo>
                  <a:pt x="4" y="39"/>
                  <a:pt x="4" y="39"/>
                  <a:pt x="4" y="39"/>
                </a:cubicBezTo>
                <a:cubicBezTo>
                  <a:pt x="5" y="41"/>
                  <a:pt x="5" y="41"/>
                  <a:pt x="5" y="41"/>
                </a:cubicBezTo>
                <a:close/>
                <a:moveTo>
                  <a:pt x="4" y="42"/>
                </a:moveTo>
                <a:cubicBezTo>
                  <a:pt x="4" y="42"/>
                  <a:pt x="4" y="42"/>
                  <a:pt x="4" y="42"/>
                </a:cubicBezTo>
                <a:cubicBezTo>
                  <a:pt x="4" y="45"/>
                  <a:pt x="4" y="47"/>
                  <a:pt x="4" y="49"/>
                </a:cubicBezTo>
                <a:cubicBezTo>
                  <a:pt x="11" y="49"/>
                  <a:pt x="11" y="49"/>
                  <a:pt x="11" y="49"/>
                </a:cubicBezTo>
                <a:cubicBezTo>
                  <a:pt x="4" y="42"/>
                  <a:pt x="4" y="42"/>
                  <a:pt x="4"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7" name="Freeform 195"/>
          <p:cNvSpPr>
            <a:spLocks noEditPoints="1"/>
          </p:cNvSpPr>
          <p:nvPr/>
        </p:nvSpPr>
        <p:spPr bwMode="auto">
          <a:xfrm>
            <a:off x="3808413" y="3792538"/>
            <a:ext cx="142875" cy="152400"/>
          </a:xfrm>
          <a:custGeom>
            <a:avLst/>
            <a:gdLst>
              <a:gd name="T0" fmla="*/ 20 w 45"/>
              <a:gd name="T1" fmla="*/ 47 h 48"/>
              <a:gd name="T2" fmla="*/ 18 w 45"/>
              <a:gd name="T3" fmla="*/ 47 h 48"/>
              <a:gd name="T4" fmla="*/ 2 w 45"/>
              <a:gd name="T5" fmla="*/ 40 h 48"/>
              <a:gd name="T6" fmla="*/ 0 w 45"/>
              <a:gd name="T7" fmla="*/ 38 h 48"/>
              <a:gd name="T8" fmla="*/ 5 w 45"/>
              <a:gd name="T9" fmla="*/ 11 h 48"/>
              <a:gd name="T10" fmla="*/ 9 w 45"/>
              <a:gd name="T11" fmla="*/ 2 h 48"/>
              <a:gd name="T12" fmla="*/ 12 w 45"/>
              <a:gd name="T13" fmla="*/ 0 h 48"/>
              <a:gd name="T14" fmla="*/ 19 w 45"/>
              <a:gd name="T15" fmla="*/ 8 h 48"/>
              <a:gd name="T16" fmla="*/ 15 w 45"/>
              <a:gd name="T17" fmla="*/ 8 h 48"/>
              <a:gd name="T18" fmla="*/ 15 w 45"/>
              <a:gd name="T19" fmla="*/ 11 h 48"/>
              <a:gd name="T20" fmla="*/ 45 w 45"/>
              <a:gd name="T21" fmla="*/ 16 h 48"/>
              <a:gd name="T22" fmla="*/ 43 w 45"/>
              <a:gd name="T23" fmla="*/ 40 h 48"/>
              <a:gd name="T24" fmla="*/ 28 w 45"/>
              <a:gd name="T25" fmla="*/ 40 h 48"/>
              <a:gd name="T26" fmla="*/ 27 w 45"/>
              <a:gd name="T27" fmla="*/ 48 h 48"/>
              <a:gd name="T28" fmla="*/ 25 w 45"/>
              <a:gd name="T29" fmla="*/ 40 h 48"/>
              <a:gd name="T30" fmla="*/ 9 w 45"/>
              <a:gd name="T31" fmla="*/ 15 h 48"/>
              <a:gd name="T32" fmla="*/ 5 w 45"/>
              <a:gd name="T33" fmla="*/ 15 h 48"/>
              <a:gd name="T34" fmla="*/ 4 w 45"/>
              <a:gd name="T35" fmla="*/ 16 h 48"/>
              <a:gd name="T36" fmla="*/ 41 w 45"/>
              <a:gd name="T37" fmla="*/ 36 h 48"/>
              <a:gd name="T38" fmla="*/ 41 w 45"/>
              <a:gd name="T39" fmla="*/ 15 h 48"/>
              <a:gd name="T40" fmla="*/ 15 w 45"/>
              <a:gd name="T41" fmla="*/ 22 h 48"/>
              <a:gd name="T42" fmla="*/ 15 w 45"/>
              <a:gd name="T43" fmla="*/ 28 h 48"/>
              <a:gd name="T44" fmla="*/ 8 w 45"/>
              <a:gd name="T45" fmla="*/ 25 h 48"/>
              <a:gd name="T46" fmla="*/ 9 w 45"/>
              <a:gd name="T47" fmla="*/ 22 h 48"/>
              <a:gd name="T48" fmla="*/ 19 w 45"/>
              <a:gd name="T49" fmla="*/ 2 h 48"/>
              <a:gd name="T50" fmla="*/ 12 w 45"/>
              <a:gd name="T51" fmla="*/ 2 h 48"/>
              <a:gd name="T52" fmla="*/ 12 w 45"/>
              <a:gd name="T53" fmla="*/ 2 h 48"/>
              <a:gd name="T54" fmla="*/ 12 w 45"/>
              <a:gd name="T55" fmla="*/ 2 h 48"/>
              <a:gd name="T56" fmla="*/ 11 w 45"/>
              <a:gd name="T57" fmla="*/ 24 h 48"/>
              <a:gd name="T58" fmla="*/ 11 w 45"/>
              <a:gd name="T59" fmla="*/ 27 h 48"/>
              <a:gd name="T60" fmla="*/ 14 w 45"/>
              <a:gd name="T61" fmla="*/ 25 h 48"/>
              <a:gd name="T62" fmla="*/ 13 w 45"/>
              <a:gd name="T63" fmla="*/ 23 h 48"/>
              <a:gd name="T64" fmla="*/ 13 w 45"/>
              <a:gd name="T65" fmla="*/ 9 h 48"/>
              <a:gd name="T66" fmla="*/ 15 w 45"/>
              <a:gd name="T67" fmla="*/ 6 h 48"/>
              <a:gd name="T68" fmla="*/ 19 w 45"/>
              <a:gd name="T6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5" h="48">
                <a:moveTo>
                  <a:pt x="20" y="40"/>
                </a:moveTo>
                <a:cubicBezTo>
                  <a:pt x="20" y="47"/>
                  <a:pt x="20" y="47"/>
                  <a:pt x="20" y="47"/>
                </a:cubicBezTo>
                <a:cubicBezTo>
                  <a:pt x="20" y="48"/>
                  <a:pt x="20" y="48"/>
                  <a:pt x="19" y="48"/>
                </a:cubicBezTo>
                <a:cubicBezTo>
                  <a:pt x="18" y="48"/>
                  <a:pt x="18" y="48"/>
                  <a:pt x="18" y="47"/>
                </a:cubicBezTo>
                <a:cubicBezTo>
                  <a:pt x="18" y="40"/>
                  <a:pt x="18" y="40"/>
                  <a:pt x="18" y="40"/>
                </a:cubicBezTo>
                <a:cubicBezTo>
                  <a:pt x="2" y="40"/>
                  <a:pt x="2" y="40"/>
                  <a:pt x="2" y="40"/>
                </a:cubicBezTo>
                <a:cubicBezTo>
                  <a:pt x="1" y="40"/>
                  <a:pt x="0" y="39"/>
                  <a:pt x="0" y="38"/>
                </a:cubicBezTo>
                <a:cubicBezTo>
                  <a:pt x="0" y="38"/>
                  <a:pt x="0" y="38"/>
                  <a:pt x="0" y="38"/>
                </a:cubicBezTo>
                <a:cubicBezTo>
                  <a:pt x="0" y="16"/>
                  <a:pt x="0" y="16"/>
                  <a:pt x="0" y="16"/>
                </a:cubicBezTo>
                <a:cubicBezTo>
                  <a:pt x="0" y="13"/>
                  <a:pt x="2" y="11"/>
                  <a:pt x="5" y="11"/>
                </a:cubicBezTo>
                <a:cubicBezTo>
                  <a:pt x="9" y="11"/>
                  <a:pt x="9" y="11"/>
                  <a:pt x="9" y="11"/>
                </a:cubicBezTo>
                <a:cubicBezTo>
                  <a:pt x="9" y="2"/>
                  <a:pt x="9" y="2"/>
                  <a:pt x="9" y="2"/>
                </a:cubicBezTo>
                <a:cubicBezTo>
                  <a:pt x="9" y="1"/>
                  <a:pt x="9" y="1"/>
                  <a:pt x="10" y="0"/>
                </a:cubicBezTo>
                <a:cubicBezTo>
                  <a:pt x="10" y="0"/>
                  <a:pt x="11" y="0"/>
                  <a:pt x="12" y="0"/>
                </a:cubicBezTo>
                <a:cubicBezTo>
                  <a:pt x="19" y="0"/>
                  <a:pt x="19" y="0"/>
                  <a:pt x="19" y="0"/>
                </a:cubicBezTo>
                <a:cubicBezTo>
                  <a:pt x="24" y="0"/>
                  <a:pt x="24" y="8"/>
                  <a:pt x="19" y="8"/>
                </a:cubicBezTo>
                <a:cubicBezTo>
                  <a:pt x="15" y="8"/>
                  <a:pt x="15" y="8"/>
                  <a:pt x="15" y="8"/>
                </a:cubicBezTo>
                <a:cubicBezTo>
                  <a:pt x="15" y="8"/>
                  <a:pt x="15" y="8"/>
                  <a:pt x="15" y="8"/>
                </a:cubicBezTo>
                <a:cubicBezTo>
                  <a:pt x="15" y="8"/>
                  <a:pt x="15" y="9"/>
                  <a:pt x="15" y="9"/>
                </a:cubicBezTo>
                <a:cubicBezTo>
                  <a:pt x="15" y="11"/>
                  <a:pt x="15" y="11"/>
                  <a:pt x="15" y="11"/>
                </a:cubicBezTo>
                <a:cubicBezTo>
                  <a:pt x="41" y="11"/>
                  <a:pt x="41" y="11"/>
                  <a:pt x="41" y="11"/>
                </a:cubicBezTo>
                <a:cubicBezTo>
                  <a:pt x="43" y="11"/>
                  <a:pt x="45" y="13"/>
                  <a:pt x="45" y="16"/>
                </a:cubicBezTo>
                <a:cubicBezTo>
                  <a:pt x="45" y="38"/>
                  <a:pt x="45" y="38"/>
                  <a:pt x="45" y="38"/>
                </a:cubicBezTo>
                <a:cubicBezTo>
                  <a:pt x="45" y="39"/>
                  <a:pt x="44" y="40"/>
                  <a:pt x="43" y="40"/>
                </a:cubicBezTo>
                <a:cubicBezTo>
                  <a:pt x="43" y="40"/>
                  <a:pt x="43" y="40"/>
                  <a:pt x="43" y="40"/>
                </a:cubicBezTo>
                <a:cubicBezTo>
                  <a:pt x="28" y="40"/>
                  <a:pt x="28" y="40"/>
                  <a:pt x="28" y="40"/>
                </a:cubicBezTo>
                <a:cubicBezTo>
                  <a:pt x="28" y="47"/>
                  <a:pt x="28" y="47"/>
                  <a:pt x="28" y="47"/>
                </a:cubicBezTo>
                <a:cubicBezTo>
                  <a:pt x="28" y="48"/>
                  <a:pt x="27" y="48"/>
                  <a:pt x="27" y="48"/>
                </a:cubicBezTo>
                <a:cubicBezTo>
                  <a:pt x="26" y="48"/>
                  <a:pt x="25" y="48"/>
                  <a:pt x="25" y="47"/>
                </a:cubicBezTo>
                <a:cubicBezTo>
                  <a:pt x="25" y="40"/>
                  <a:pt x="25" y="40"/>
                  <a:pt x="25" y="40"/>
                </a:cubicBezTo>
                <a:cubicBezTo>
                  <a:pt x="20" y="40"/>
                  <a:pt x="20" y="40"/>
                  <a:pt x="20" y="40"/>
                </a:cubicBezTo>
                <a:close/>
                <a:moveTo>
                  <a:pt x="9" y="15"/>
                </a:moveTo>
                <a:cubicBezTo>
                  <a:pt x="9" y="15"/>
                  <a:pt x="9" y="15"/>
                  <a:pt x="9" y="15"/>
                </a:cubicBezTo>
                <a:cubicBezTo>
                  <a:pt x="5" y="15"/>
                  <a:pt x="5" y="15"/>
                  <a:pt x="5" y="15"/>
                </a:cubicBezTo>
                <a:cubicBezTo>
                  <a:pt x="5" y="15"/>
                  <a:pt x="5" y="15"/>
                  <a:pt x="5" y="15"/>
                </a:cubicBezTo>
                <a:cubicBezTo>
                  <a:pt x="4" y="15"/>
                  <a:pt x="4" y="15"/>
                  <a:pt x="4" y="16"/>
                </a:cubicBezTo>
                <a:cubicBezTo>
                  <a:pt x="4" y="36"/>
                  <a:pt x="4" y="36"/>
                  <a:pt x="4" y="36"/>
                </a:cubicBezTo>
                <a:cubicBezTo>
                  <a:pt x="41" y="36"/>
                  <a:pt x="41" y="36"/>
                  <a:pt x="41" y="36"/>
                </a:cubicBezTo>
                <a:cubicBezTo>
                  <a:pt x="41" y="16"/>
                  <a:pt x="41" y="16"/>
                  <a:pt x="41" y="16"/>
                </a:cubicBezTo>
                <a:cubicBezTo>
                  <a:pt x="41" y="15"/>
                  <a:pt x="41" y="15"/>
                  <a:pt x="41" y="15"/>
                </a:cubicBezTo>
                <a:cubicBezTo>
                  <a:pt x="15" y="15"/>
                  <a:pt x="15" y="15"/>
                  <a:pt x="15" y="15"/>
                </a:cubicBezTo>
                <a:cubicBezTo>
                  <a:pt x="15" y="22"/>
                  <a:pt x="15" y="22"/>
                  <a:pt x="15" y="22"/>
                </a:cubicBezTo>
                <a:cubicBezTo>
                  <a:pt x="16" y="23"/>
                  <a:pt x="16" y="24"/>
                  <a:pt x="16" y="25"/>
                </a:cubicBezTo>
                <a:cubicBezTo>
                  <a:pt x="16" y="27"/>
                  <a:pt x="16" y="28"/>
                  <a:pt x="15" y="28"/>
                </a:cubicBezTo>
                <a:cubicBezTo>
                  <a:pt x="14" y="30"/>
                  <a:pt x="11" y="30"/>
                  <a:pt x="9" y="28"/>
                </a:cubicBezTo>
                <a:cubicBezTo>
                  <a:pt x="8" y="28"/>
                  <a:pt x="8" y="27"/>
                  <a:pt x="8" y="25"/>
                </a:cubicBezTo>
                <a:cubicBezTo>
                  <a:pt x="8" y="25"/>
                  <a:pt x="8" y="24"/>
                  <a:pt x="8" y="24"/>
                </a:cubicBezTo>
                <a:cubicBezTo>
                  <a:pt x="9" y="23"/>
                  <a:pt x="9" y="23"/>
                  <a:pt x="9" y="22"/>
                </a:cubicBezTo>
                <a:cubicBezTo>
                  <a:pt x="9" y="15"/>
                  <a:pt x="9" y="15"/>
                  <a:pt x="9" y="15"/>
                </a:cubicBezTo>
                <a:close/>
                <a:moveTo>
                  <a:pt x="19" y="2"/>
                </a:moveTo>
                <a:cubicBezTo>
                  <a:pt x="19" y="2"/>
                  <a:pt x="19" y="2"/>
                  <a:pt x="19" y="2"/>
                </a:cubicBezTo>
                <a:cubicBezTo>
                  <a:pt x="12" y="2"/>
                  <a:pt x="12" y="2"/>
                  <a:pt x="12" y="2"/>
                </a:cubicBezTo>
                <a:cubicBezTo>
                  <a:pt x="12" y="2"/>
                  <a:pt x="12" y="2"/>
                  <a:pt x="12" y="2"/>
                </a:cubicBezTo>
                <a:cubicBezTo>
                  <a:pt x="12" y="2"/>
                  <a:pt x="12" y="2"/>
                  <a:pt x="12" y="2"/>
                </a:cubicBezTo>
                <a:cubicBezTo>
                  <a:pt x="12" y="2"/>
                  <a:pt x="12" y="2"/>
                  <a:pt x="12" y="2"/>
                </a:cubicBezTo>
                <a:cubicBezTo>
                  <a:pt x="12" y="2"/>
                  <a:pt x="12" y="2"/>
                  <a:pt x="12" y="2"/>
                </a:cubicBezTo>
                <a:cubicBezTo>
                  <a:pt x="12" y="23"/>
                  <a:pt x="12" y="23"/>
                  <a:pt x="12" y="23"/>
                </a:cubicBezTo>
                <a:cubicBezTo>
                  <a:pt x="12" y="23"/>
                  <a:pt x="11" y="24"/>
                  <a:pt x="11" y="24"/>
                </a:cubicBezTo>
                <a:cubicBezTo>
                  <a:pt x="11" y="24"/>
                  <a:pt x="10" y="25"/>
                  <a:pt x="10" y="25"/>
                </a:cubicBezTo>
                <a:cubicBezTo>
                  <a:pt x="10" y="26"/>
                  <a:pt x="10" y="26"/>
                  <a:pt x="11" y="27"/>
                </a:cubicBezTo>
                <a:cubicBezTo>
                  <a:pt x="12" y="28"/>
                  <a:pt x="13" y="28"/>
                  <a:pt x="14" y="27"/>
                </a:cubicBezTo>
                <a:cubicBezTo>
                  <a:pt x="14" y="26"/>
                  <a:pt x="14" y="26"/>
                  <a:pt x="14" y="25"/>
                </a:cubicBezTo>
                <a:cubicBezTo>
                  <a:pt x="14" y="25"/>
                  <a:pt x="14" y="24"/>
                  <a:pt x="13" y="24"/>
                </a:cubicBezTo>
                <a:cubicBezTo>
                  <a:pt x="13" y="24"/>
                  <a:pt x="13" y="23"/>
                  <a:pt x="13" y="23"/>
                </a:cubicBezTo>
                <a:cubicBezTo>
                  <a:pt x="13" y="23"/>
                  <a:pt x="13" y="23"/>
                  <a:pt x="13" y="23"/>
                </a:cubicBezTo>
                <a:cubicBezTo>
                  <a:pt x="13" y="9"/>
                  <a:pt x="13" y="9"/>
                  <a:pt x="13" y="9"/>
                </a:cubicBezTo>
                <a:cubicBezTo>
                  <a:pt x="13" y="8"/>
                  <a:pt x="13" y="7"/>
                  <a:pt x="14" y="7"/>
                </a:cubicBezTo>
                <a:cubicBezTo>
                  <a:pt x="14" y="6"/>
                  <a:pt x="15" y="6"/>
                  <a:pt x="15" y="6"/>
                </a:cubicBezTo>
                <a:cubicBezTo>
                  <a:pt x="19" y="6"/>
                  <a:pt x="19" y="6"/>
                  <a:pt x="19" y="6"/>
                </a:cubicBezTo>
                <a:cubicBezTo>
                  <a:pt x="21" y="6"/>
                  <a:pt x="21" y="2"/>
                  <a:pt x="19"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8" name="Freeform 196"/>
          <p:cNvSpPr>
            <a:spLocks noEditPoints="1"/>
          </p:cNvSpPr>
          <p:nvPr/>
        </p:nvSpPr>
        <p:spPr bwMode="auto">
          <a:xfrm>
            <a:off x="3241675" y="3108325"/>
            <a:ext cx="127000" cy="161925"/>
          </a:xfrm>
          <a:custGeom>
            <a:avLst/>
            <a:gdLst>
              <a:gd name="T0" fmla="*/ 3 w 40"/>
              <a:gd name="T1" fmla="*/ 35 h 51"/>
              <a:gd name="T2" fmla="*/ 2 w 40"/>
              <a:gd name="T3" fmla="*/ 34 h 51"/>
              <a:gd name="T4" fmla="*/ 2 w 40"/>
              <a:gd name="T5" fmla="*/ 31 h 51"/>
              <a:gd name="T6" fmla="*/ 2 w 40"/>
              <a:gd name="T7" fmla="*/ 27 h 51"/>
              <a:gd name="T8" fmla="*/ 1 w 40"/>
              <a:gd name="T9" fmla="*/ 27 h 51"/>
              <a:gd name="T10" fmla="*/ 0 w 40"/>
              <a:gd name="T11" fmla="*/ 25 h 51"/>
              <a:gd name="T12" fmla="*/ 1 w 40"/>
              <a:gd name="T13" fmla="*/ 21 h 51"/>
              <a:gd name="T14" fmla="*/ 3 w 40"/>
              <a:gd name="T15" fmla="*/ 19 h 51"/>
              <a:gd name="T16" fmla="*/ 3 w 40"/>
              <a:gd name="T17" fmla="*/ 19 h 51"/>
              <a:gd name="T18" fmla="*/ 3 w 40"/>
              <a:gd name="T19" fmla="*/ 17 h 51"/>
              <a:gd name="T20" fmla="*/ 3 w 40"/>
              <a:gd name="T21" fmla="*/ 16 h 51"/>
              <a:gd name="T22" fmla="*/ 4 w 40"/>
              <a:gd name="T23" fmla="*/ 10 h 51"/>
              <a:gd name="T24" fmla="*/ 22 w 40"/>
              <a:gd name="T25" fmla="*/ 1 h 51"/>
              <a:gd name="T26" fmla="*/ 39 w 40"/>
              <a:gd name="T27" fmla="*/ 14 h 51"/>
              <a:gd name="T28" fmla="*/ 32 w 40"/>
              <a:gd name="T29" fmla="*/ 35 h 51"/>
              <a:gd name="T30" fmla="*/ 31 w 40"/>
              <a:gd name="T31" fmla="*/ 37 h 51"/>
              <a:gd name="T32" fmla="*/ 34 w 40"/>
              <a:gd name="T33" fmla="*/ 48 h 51"/>
              <a:gd name="T34" fmla="*/ 30 w 40"/>
              <a:gd name="T35" fmla="*/ 49 h 51"/>
              <a:gd name="T36" fmla="*/ 27 w 40"/>
              <a:gd name="T37" fmla="*/ 37 h 51"/>
              <a:gd name="T38" fmla="*/ 29 w 40"/>
              <a:gd name="T39" fmla="*/ 32 h 51"/>
              <a:gd name="T40" fmla="*/ 35 w 40"/>
              <a:gd name="T41" fmla="*/ 15 h 51"/>
              <a:gd name="T42" fmla="*/ 21 w 40"/>
              <a:gd name="T43" fmla="*/ 4 h 51"/>
              <a:gd name="T44" fmla="*/ 8 w 40"/>
              <a:gd name="T45" fmla="*/ 11 h 51"/>
              <a:gd name="T46" fmla="*/ 7 w 40"/>
              <a:gd name="T47" fmla="*/ 15 h 51"/>
              <a:gd name="T48" fmla="*/ 7 w 40"/>
              <a:gd name="T49" fmla="*/ 16 h 51"/>
              <a:gd name="T50" fmla="*/ 7 w 40"/>
              <a:gd name="T51" fmla="*/ 19 h 51"/>
              <a:gd name="T52" fmla="*/ 6 w 40"/>
              <a:gd name="T53" fmla="*/ 21 h 51"/>
              <a:gd name="T54" fmla="*/ 5 w 40"/>
              <a:gd name="T55" fmla="*/ 23 h 51"/>
              <a:gd name="T56" fmla="*/ 4 w 40"/>
              <a:gd name="T57" fmla="*/ 24 h 51"/>
              <a:gd name="T58" fmla="*/ 5 w 40"/>
              <a:gd name="T59" fmla="*/ 24 h 51"/>
              <a:gd name="T60" fmla="*/ 5 w 40"/>
              <a:gd name="T61" fmla="*/ 29 h 51"/>
              <a:gd name="T62" fmla="*/ 6 w 40"/>
              <a:gd name="T63" fmla="*/ 29 h 51"/>
              <a:gd name="T64" fmla="*/ 6 w 40"/>
              <a:gd name="T65" fmla="*/ 31 h 51"/>
              <a:gd name="T66" fmla="*/ 6 w 40"/>
              <a:gd name="T67" fmla="*/ 32 h 51"/>
              <a:gd name="T68" fmla="*/ 6 w 40"/>
              <a:gd name="T69" fmla="*/ 33 h 51"/>
              <a:gd name="T70" fmla="*/ 7 w 40"/>
              <a:gd name="T71" fmla="*/ 37 h 51"/>
              <a:gd name="T72" fmla="*/ 10 w 40"/>
              <a:gd name="T73" fmla="*/ 38 h 51"/>
              <a:gd name="T74" fmla="*/ 17 w 40"/>
              <a:gd name="T75" fmla="*/ 49 h 51"/>
              <a:gd name="T76" fmla="*/ 13 w 40"/>
              <a:gd name="T77" fmla="*/ 49 h 51"/>
              <a:gd name="T78" fmla="*/ 10 w 40"/>
              <a:gd name="T79" fmla="*/ 41 h 51"/>
              <a:gd name="T80" fmla="*/ 3 w 40"/>
              <a:gd name="T81" fmla="*/ 38 h 51"/>
              <a:gd name="T82" fmla="*/ 3 w 40"/>
              <a:gd name="T83" fmla="*/ 36 h 51"/>
              <a:gd name="T84" fmla="*/ 24 w 40"/>
              <a:gd name="T85" fmla="*/ 11 h 51"/>
              <a:gd name="T86" fmla="*/ 22 w 40"/>
              <a:gd name="T87" fmla="*/ 22 h 51"/>
              <a:gd name="T88" fmla="*/ 17 w 40"/>
              <a:gd name="T89" fmla="*/ 22 h 51"/>
              <a:gd name="T90" fmla="*/ 15 w 40"/>
              <a:gd name="T91" fmla="*/ 11 h 51"/>
              <a:gd name="T92" fmla="*/ 20 w 40"/>
              <a:gd name="T93" fmla="*/ 22 h 51"/>
              <a:gd name="T94" fmla="*/ 21 w 40"/>
              <a:gd name="T95" fmla="*/ 11 h 51"/>
              <a:gd name="T96" fmla="*/ 19 w 40"/>
              <a:gd name="T97" fmla="*/ 22 h 51"/>
              <a:gd name="T98" fmla="*/ 20 w 40"/>
              <a:gd name="T99" fmla="*/ 22 h 51"/>
              <a:gd name="T100" fmla="*/ 20 w 40"/>
              <a:gd name="T101" fmla="*/ 25 h 51"/>
              <a:gd name="T102" fmla="*/ 22 w 40"/>
              <a:gd name="T103" fmla="*/ 26 h 51"/>
              <a:gd name="T104" fmla="*/ 21 w 40"/>
              <a:gd name="T105" fmla="*/ 30 h 51"/>
              <a:gd name="T106" fmla="*/ 18 w 40"/>
              <a:gd name="T107" fmla="*/ 30 h 51"/>
              <a:gd name="T108" fmla="*/ 17 w 40"/>
              <a:gd name="T109" fmla="*/ 28 h 51"/>
              <a:gd name="T110" fmla="*/ 20 w 40"/>
              <a:gd name="T111" fmla="*/ 25 h 51"/>
              <a:gd name="T112" fmla="*/ 20 w 40"/>
              <a:gd name="T113" fmla="*/ 28 h 51"/>
              <a:gd name="T114" fmla="*/ 19 w 40"/>
              <a:gd name="T115" fmla="*/ 28 h 51"/>
              <a:gd name="T116" fmla="*/ 19 w 40"/>
              <a:gd name="T117" fmla="*/ 28 h 51"/>
              <a:gd name="T118" fmla="*/ 19 w 40"/>
              <a:gd name="T119" fmla="*/ 28 h 51"/>
              <a:gd name="T120" fmla="*/ 20 w 40"/>
              <a:gd name="T121" fmla="*/ 28 h 51"/>
              <a:gd name="T122" fmla="*/ 20 w 40"/>
              <a:gd name="T123" fmla="*/ 28 h 51"/>
              <a:gd name="T124" fmla="*/ 20 w 40"/>
              <a:gd name="T1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 h="51">
                <a:moveTo>
                  <a:pt x="3" y="35"/>
                </a:moveTo>
                <a:cubicBezTo>
                  <a:pt x="3" y="35"/>
                  <a:pt x="3" y="35"/>
                  <a:pt x="3" y="35"/>
                </a:cubicBezTo>
                <a:cubicBezTo>
                  <a:pt x="3" y="35"/>
                  <a:pt x="3" y="35"/>
                  <a:pt x="3" y="35"/>
                </a:cubicBezTo>
                <a:cubicBezTo>
                  <a:pt x="3" y="34"/>
                  <a:pt x="3" y="34"/>
                  <a:pt x="2" y="34"/>
                </a:cubicBezTo>
                <a:cubicBezTo>
                  <a:pt x="2" y="34"/>
                  <a:pt x="2" y="33"/>
                  <a:pt x="2" y="32"/>
                </a:cubicBezTo>
                <a:cubicBezTo>
                  <a:pt x="2" y="32"/>
                  <a:pt x="2" y="31"/>
                  <a:pt x="2" y="31"/>
                </a:cubicBezTo>
                <a:cubicBezTo>
                  <a:pt x="2" y="30"/>
                  <a:pt x="1" y="29"/>
                  <a:pt x="1" y="29"/>
                </a:cubicBezTo>
                <a:cubicBezTo>
                  <a:pt x="1" y="28"/>
                  <a:pt x="1" y="28"/>
                  <a:pt x="2" y="27"/>
                </a:cubicBezTo>
                <a:cubicBezTo>
                  <a:pt x="1" y="27"/>
                  <a:pt x="1" y="27"/>
                  <a:pt x="1" y="27"/>
                </a:cubicBezTo>
                <a:cubicBezTo>
                  <a:pt x="1" y="27"/>
                  <a:pt x="1" y="27"/>
                  <a:pt x="1" y="27"/>
                </a:cubicBezTo>
                <a:cubicBezTo>
                  <a:pt x="0" y="26"/>
                  <a:pt x="0" y="26"/>
                  <a:pt x="0" y="25"/>
                </a:cubicBezTo>
                <a:cubicBezTo>
                  <a:pt x="0" y="25"/>
                  <a:pt x="0" y="25"/>
                  <a:pt x="0" y="25"/>
                </a:cubicBezTo>
                <a:cubicBezTo>
                  <a:pt x="0" y="25"/>
                  <a:pt x="0" y="25"/>
                  <a:pt x="0" y="25"/>
                </a:cubicBezTo>
                <a:cubicBezTo>
                  <a:pt x="0" y="24"/>
                  <a:pt x="1" y="22"/>
                  <a:pt x="1" y="21"/>
                </a:cubicBezTo>
                <a:cubicBezTo>
                  <a:pt x="2" y="21"/>
                  <a:pt x="2" y="21"/>
                  <a:pt x="2" y="21"/>
                </a:cubicBezTo>
                <a:cubicBezTo>
                  <a:pt x="2" y="20"/>
                  <a:pt x="2" y="20"/>
                  <a:pt x="3" y="19"/>
                </a:cubicBezTo>
                <a:cubicBezTo>
                  <a:pt x="3" y="19"/>
                  <a:pt x="3" y="19"/>
                  <a:pt x="3" y="19"/>
                </a:cubicBezTo>
                <a:cubicBezTo>
                  <a:pt x="3" y="19"/>
                  <a:pt x="3" y="19"/>
                  <a:pt x="3" y="19"/>
                </a:cubicBezTo>
                <a:cubicBezTo>
                  <a:pt x="3" y="18"/>
                  <a:pt x="3" y="18"/>
                  <a:pt x="3" y="18"/>
                </a:cubicBezTo>
                <a:cubicBezTo>
                  <a:pt x="3" y="17"/>
                  <a:pt x="3" y="17"/>
                  <a:pt x="3" y="17"/>
                </a:cubicBezTo>
                <a:cubicBezTo>
                  <a:pt x="3" y="17"/>
                  <a:pt x="3" y="16"/>
                  <a:pt x="3" y="16"/>
                </a:cubicBezTo>
                <a:cubicBezTo>
                  <a:pt x="3" y="16"/>
                  <a:pt x="3" y="16"/>
                  <a:pt x="3" y="16"/>
                </a:cubicBezTo>
                <a:cubicBezTo>
                  <a:pt x="3" y="15"/>
                  <a:pt x="3" y="13"/>
                  <a:pt x="3" y="13"/>
                </a:cubicBezTo>
                <a:cubicBezTo>
                  <a:pt x="3" y="12"/>
                  <a:pt x="4" y="11"/>
                  <a:pt x="4" y="10"/>
                </a:cubicBezTo>
                <a:cubicBezTo>
                  <a:pt x="5" y="6"/>
                  <a:pt x="8" y="4"/>
                  <a:pt x="11" y="3"/>
                </a:cubicBezTo>
                <a:cubicBezTo>
                  <a:pt x="14" y="1"/>
                  <a:pt x="18" y="0"/>
                  <a:pt x="22" y="1"/>
                </a:cubicBezTo>
                <a:cubicBezTo>
                  <a:pt x="25" y="1"/>
                  <a:pt x="29" y="2"/>
                  <a:pt x="32" y="4"/>
                </a:cubicBezTo>
                <a:cubicBezTo>
                  <a:pt x="35" y="7"/>
                  <a:pt x="37" y="10"/>
                  <a:pt x="39" y="14"/>
                </a:cubicBezTo>
                <a:cubicBezTo>
                  <a:pt x="40" y="18"/>
                  <a:pt x="40" y="21"/>
                  <a:pt x="38" y="25"/>
                </a:cubicBezTo>
                <a:cubicBezTo>
                  <a:pt x="37" y="29"/>
                  <a:pt x="34" y="32"/>
                  <a:pt x="32" y="35"/>
                </a:cubicBezTo>
                <a:cubicBezTo>
                  <a:pt x="32" y="35"/>
                  <a:pt x="31" y="35"/>
                  <a:pt x="31" y="35"/>
                </a:cubicBezTo>
                <a:cubicBezTo>
                  <a:pt x="31" y="36"/>
                  <a:pt x="31" y="36"/>
                  <a:pt x="31" y="37"/>
                </a:cubicBezTo>
                <a:cubicBezTo>
                  <a:pt x="32" y="39"/>
                  <a:pt x="32" y="41"/>
                  <a:pt x="32" y="42"/>
                </a:cubicBezTo>
                <a:cubicBezTo>
                  <a:pt x="33" y="44"/>
                  <a:pt x="34" y="46"/>
                  <a:pt x="34" y="48"/>
                </a:cubicBezTo>
                <a:cubicBezTo>
                  <a:pt x="34" y="49"/>
                  <a:pt x="34" y="50"/>
                  <a:pt x="33" y="51"/>
                </a:cubicBezTo>
                <a:cubicBezTo>
                  <a:pt x="32" y="51"/>
                  <a:pt x="31" y="50"/>
                  <a:pt x="30" y="49"/>
                </a:cubicBezTo>
                <a:cubicBezTo>
                  <a:pt x="30" y="47"/>
                  <a:pt x="29" y="45"/>
                  <a:pt x="29" y="43"/>
                </a:cubicBezTo>
                <a:cubicBezTo>
                  <a:pt x="28" y="41"/>
                  <a:pt x="28" y="39"/>
                  <a:pt x="27" y="37"/>
                </a:cubicBezTo>
                <a:cubicBezTo>
                  <a:pt x="27" y="36"/>
                  <a:pt x="27" y="35"/>
                  <a:pt x="27" y="34"/>
                </a:cubicBezTo>
                <a:cubicBezTo>
                  <a:pt x="28" y="33"/>
                  <a:pt x="28" y="33"/>
                  <a:pt x="29" y="32"/>
                </a:cubicBezTo>
                <a:cubicBezTo>
                  <a:pt x="31" y="30"/>
                  <a:pt x="33" y="27"/>
                  <a:pt x="34" y="24"/>
                </a:cubicBezTo>
                <a:cubicBezTo>
                  <a:pt x="36" y="21"/>
                  <a:pt x="36" y="18"/>
                  <a:pt x="35" y="15"/>
                </a:cubicBezTo>
                <a:cubicBezTo>
                  <a:pt x="34" y="12"/>
                  <a:pt x="32" y="9"/>
                  <a:pt x="30" y="7"/>
                </a:cubicBezTo>
                <a:cubicBezTo>
                  <a:pt x="27" y="5"/>
                  <a:pt x="25" y="4"/>
                  <a:pt x="21" y="4"/>
                </a:cubicBezTo>
                <a:cubicBezTo>
                  <a:pt x="18" y="4"/>
                  <a:pt x="15" y="5"/>
                  <a:pt x="12" y="6"/>
                </a:cubicBezTo>
                <a:cubicBezTo>
                  <a:pt x="10" y="7"/>
                  <a:pt x="9" y="9"/>
                  <a:pt x="8" y="11"/>
                </a:cubicBezTo>
                <a:cubicBezTo>
                  <a:pt x="7" y="12"/>
                  <a:pt x="7" y="13"/>
                  <a:pt x="7" y="13"/>
                </a:cubicBezTo>
                <a:cubicBezTo>
                  <a:pt x="7" y="14"/>
                  <a:pt x="7" y="14"/>
                  <a:pt x="7" y="15"/>
                </a:cubicBezTo>
                <a:cubicBezTo>
                  <a:pt x="7" y="15"/>
                  <a:pt x="7" y="15"/>
                  <a:pt x="7" y="15"/>
                </a:cubicBezTo>
                <a:cubicBezTo>
                  <a:pt x="7" y="16"/>
                  <a:pt x="7" y="16"/>
                  <a:pt x="7" y="16"/>
                </a:cubicBezTo>
                <a:cubicBezTo>
                  <a:pt x="7" y="17"/>
                  <a:pt x="7" y="17"/>
                  <a:pt x="7" y="18"/>
                </a:cubicBezTo>
                <a:cubicBezTo>
                  <a:pt x="7" y="18"/>
                  <a:pt x="7" y="19"/>
                  <a:pt x="7" y="19"/>
                </a:cubicBezTo>
                <a:cubicBezTo>
                  <a:pt x="7" y="20"/>
                  <a:pt x="7" y="21"/>
                  <a:pt x="6" y="21"/>
                </a:cubicBezTo>
                <a:cubicBezTo>
                  <a:pt x="6" y="21"/>
                  <a:pt x="6" y="21"/>
                  <a:pt x="6" y="21"/>
                </a:cubicBezTo>
                <a:cubicBezTo>
                  <a:pt x="6" y="22"/>
                  <a:pt x="5" y="23"/>
                  <a:pt x="5" y="23"/>
                </a:cubicBezTo>
                <a:cubicBezTo>
                  <a:pt x="5" y="23"/>
                  <a:pt x="5" y="23"/>
                  <a:pt x="5" y="23"/>
                </a:cubicBezTo>
                <a:cubicBezTo>
                  <a:pt x="4" y="24"/>
                  <a:pt x="4" y="24"/>
                  <a:pt x="4" y="24"/>
                </a:cubicBezTo>
                <a:cubicBezTo>
                  <a:pt x="4" y="24"/>
                  <a:pt x="4" y="24"/>
                  <a:pt x="4" y="24"/>
                </a:cubicBezTo>
                <a:cubicBezTo>
                  <a:pt x="4" y="24"/>
                  <a:pt x="5" y="24"/>
                  <a:pt x="5" y="24"/>
                </a:cubicBezTo>
                <a:cubicBezTo>
                  <a:pt x="5" y="24"/>
                  <a:pt x="5" y="24"/>
                  <a:pt x="5" y="24"/>
                </a:cubicBezTo>
                <a:cubicBezTo>
                  <a:pt x="7" y="26"/>
                  <a:pt x="6" y="27"/>
                  <a:pt x="5" y="29"/>
                </a:cubicBezTo>
                <a:cubicBezTo>
                  <a:pt x="5" y="29"/>
                  <a:pt x="5" y="29"/>
                  <a:pt x="5" y="29"/>
                </a:cubicBezTo>
                <a:cubicBezTo>
                  <a:pt x="5" y="29"/>
                  <a:pt x="5" y="29"/>
                  <a:pt x="5" y="29"/>
                </a:cubicBezTo>
                <a:cubicBezTo>
                  <a:pt x="5" y="29"/>
                  <a:pt x="5" y="29"/>
                  <a:pt x="6" y="29"/>
                </a:cubicBezTo>
                <a:cubicBezTo>
                  <a:pt x="6" y="30"/>
                  <a:pt x="6" y="30"/>
                  <a:pt x="6" y="30"/>
                </a:cubicBezTo>
                <a:cubicBezTo>
                  <a:pt x="6" y="31"/>
                  <a:pt x="6" y="31"/>
                  <a:pt x="6" y="31"/>
                </a:cubicBezTo>
                <a:cubicBezTo>
                  <a:pt x="6" y="32"/>
                  <a:pt x="6" y="32"/>
                  <a:pt x="6" y="32"/>
                </a:cubicBezTo>
                <a:cubicBezTo>
                  <a:pt x="6" y="32"/>
                  <a:pt x="6" y="32"/>
                  <a:pt x="6" y="32"/>
                </a:cubicBezTo>
                <a:cubicBezTo>
                  <a:pt x="6" y="32"/>
                  <a:pt x="6" y="32"/>
                  <a:pt x="6" y="32"/>
                </a:cubicBezTo>
                <a:cubicBezTo>
                  <a:pt x="6" y="32"/>
                  <a:pt x="6" y="33"/>
                  <a:pt x="6" y="33"/>
                </a:cubicBezTo>
                <a:cubicBezTo>
                  <a:pt x="7" y="34"/>
                  <a:pt x="7" y="35"/>
                  <a:pt x="7" y="36"/>
                </a:cubicBezTo>
                <a:cubicBezTo>
                  <a:pt x="7" y="37"/>
                  <a:pt x="7" y="37"/>
                  <a:pt x="7" y="37"/>
                </a:cubicBezTo>
                <a:cubicBezTo>
                  <a:pt x="7" y="37"/>
                  <a:pt x="7" y="37"/>
                  <a:pt x="7" y="37"/>
                </a:cubicBezTo>
                <a:cubicBezTo>
                  <a:pt x="8" y="38"/>
                  <a:pt x="9" y="38"/>
                  <a:pt x="10" y="38"/>
                </a:cubicBezTo>
                <a:cubicBezTo>
                  <a:pt x="15" y="38"/>
                  <a:pt x="16" y="40"/>
                  <a:pt x="17" y="45"/>
                </a:cubicBezTo>
                <a:cubicBezTo>
                  <a:pt x="17" y="46"/>
                  <a:pt x="17" y="47"/>
                  <a:pt x="17" y="49"/>
                </a:cubicBezTo>
                <a:cubicBezTo>
                  <a:pt x="17" y="50"/>
                  <a:pt x="16" y="51"/>
                  <a:pt x="15" y="51"/>
                </a:cubicBezTo>
                <a:cubicBezTo>
                  <a:pt x="14" y="51"/>
                  <a:pt x="13" y="50"/>
                  <a:pt x="13" y="49"/>
                </a:cubicBezTo>
                <a:cubicBezTo>
                  <a:pt x="13" y="48"/>
                  <a:pt x="13" y="46"/>
                  <a:pt x="13" y="45"/>
                </a:cubicBezTo>
                <a:cubicBezTo>
                  <a:pt x="13" y="43"/>
                  <a:pt x="13" y="42"/>
                  <a:pt x="10" y="41"/>
                </a:cubicBezTo>
                <a:cubicBezTo>
                  <a:pt x="8" y="41"/>
                  <a:pt x="6" y="41"/>
                  <a:pt x="5" y="40"/>
                </a:cubicBezTo>
                <a:cubicBezTo>
                  <a:pt x="4" y="40"/>
                  <a:pt x="3" y="39"/>
                  <a:pt x="3" y="38"/>
                </a:cubicBezTo>
                <a:cubicBezTo>
                  <a:pt x="3" y="38"/>
                  <a:pt x="3" y="37"/>
                  <a:pt x="3" y="36"/>
                </a:cubicBezTo>
                <a:cubicBezTo>
                  <a:pt x="3" y="36"/>
                  <a:pt x="3" y="36"/>
                  <a:pt x="3" y="36"/>
                </a:cubicBezTo>
                <a:cubicBezTo>
                  <a:pt x="3" y="36"/>
                  <a:pt x="3" y="35"/>
                  <a:pt x="3" y="35"/>
                </a:cubicBezTo>
                <a:close/>
                <a:moveTo>
                  <a:pt x="24" y="11"/>
                </a:moveTo>
                <a:cubicBezTo>
                  <a:pt x="24" y="11"/>
                  <a:pt x="24" y="11"/>
                  <a:pt x="24" y="11"/>
                </a:cubicBezTo>
                <a:cubicBezTo>
                  <a:pt x="22" y="22"/>
                  <a:pt x="22" y="22"/>
                  <a:pt x="22" y="22"/>
                </a:cubicBezTo>
                <a:cubicBezTo>
                  <a:pt x="22" y="22"/>
                  <a:pt x="22" y="22"/>
                  <a:pt x="22" y="22"/>
                </a:cubicBezTo>
                <a:cubicBezTo>
                  <a:pt x="22" y="25"/>
                  <a:pt x="17" y="25"/>
                  <a:pt x="17" y="22"/>
                </a:cubicBezTo>
                <a:cubicBezTo>
                  <a:pt x="17" y="22"/>
                  <a:pt x="17" y="22"/>
                  <a:pt x="17" y="22"/>
                </a:cubicBezTo>
                <a:cubicBezTo>
                  <a:pt x="15" y="11"/>
                  <a:pt x="15" y="11"/>
                  <a:pt x="15" y="11"/>
                </a:cubicBezTo>
                <a:cubicBezTo>
                  <a:pt x="15" y="8"/>
                  <a:pt x="24" y="8"/>
                  <a:pt x="24" y="11"/>
                </a:cubicBezTo>
                <a:close/>
                <a:moveTo>
                  <a:pt x="20" y="22"/>
                </a:moveTo>
                <a:cubicBezTo>
                  <a:pt x="20" y="22"/>
                  <a:pt x="20" y="22"/>
                  <a:pt x="20" y="22"/>
                </a:cubicBezTo>
                <a:cubicBezTo>
                  <a:pt x="21" y="11"/>
                  <a:pt x="21" y="11"/>
                  <a:pt x="21" y="11"/>
                </a:cubicBezTo>
                <a:cubicBezTo>
                  <a:pt x="21" y="11"/>
                  <a:pt x="18" y="11"/>
                  <a:pt x="18" y="11"/>
                </a:cubicBezTo>
                <a:cubicBezTo>
                  <a:pt x="19" y="22"/>
                  <a:pt x="19" y="22"/>
                  <a:pt x="19" y="22"/>
                </a:cubicBezTo>
                <a:cubicBezTo>
                  <a:pt x="19" y="22"/>
                  <a:pt x="19" y="22"/>
                  <a:pt x="19" y="22"/>
                </a:cubicBezTo>
                <a:cubicBezTo>
                  <a:pt x="19" y="22"/>
                  <a:pt x="20" y="22"/>
                  <a:pt x="20" y="22"/>
                </a:cubicBezTo>
                <a:close/>
                <a:moveTo>
                  <a:pt x="20" y="25"/>
                </a:moveTo>
                <a:cubicBezTo>
                  <a:pt x="20" y="25"/>
                  <a:pt x="20" y="25"/>
                  <a:pt x="20" y="25"/>
                </a:cubicBezTo>
                <a:cubicBezTo>
                  <a:pt x="20" y="25"/>
                  <a:pt x="21" y="26"/>
                  <a:pt x="21" y="26"/>
                </a:cubicBezTo>
                <a:cubicBezTo>
                  <a:pt x="22" y="26"/>
                  <a:pt x="22" y="26"/>
                  <a:pt x="22" y="26"/>
                </a:cubicBezTo>
                <a:cubicBezTo>
                  <a:pt x="22" y="27"/>
                  <a:pt x="22" y="27"/>
                  <a:pt x="22" y="28"/>
                </a:cubicBezTo>
                <a:cubicBezTo>
                  <a:pt x="22" y="29"/>
                  <a:pt x="22" y="30"/>
                  <a:pt x="21" y="30"/>
                </a:cubicBezTo>
                <a:cubicBezTo>
                  <a:pt x="21" y="31"/>
                  <a:pt x="20" y="31"/>
                  <a:pt x="20" y="31"/>
                </a:cubicBezTo>
                <a:cubicBezTo>
                  <a:pt x="19" y="31"/>
                  <a:pt x="18" y="31"/>
                  <a:pt x="18" y="30"/>
                </a:cubicBezTo>
                <a:cubicBezTo>
                  <a:pt x="17" y="30"/>
                  <a:pt x="17" y="30"/>
                  <a:pt x="17" y="30"/>
                </a:cubicBezTo>
                <a:cubicBezTo>
                  <a:pt x="17" y="30"/>
                  <a:pt x="17" y="29"/>
                  <a:pt x="17" y="28"/>
                </a:cubicBezTo>
                <a:cubicBezTo>
                  <a:pt x="17" y="27"/>
                  <a:pt x="17" y="27"/>
                  <a:pt x="18" y="26"/>
                </a:cubicBezTo>
                <a:cubicBezTo>
                  <a:pt x="18" y="26"/>
                  <a:pt x="19" y="25"/>
                  <a:pt x="20" y="25"/>
                </a:cubicBezTo>
                <a:close/>
                <a:moveTo>
                  <a:pt x="20" y="28"/>
                </a:moveTo>
                <a:cubicBezTo>
                  <a:pt x="20" y="28"/>
                  <a:pt x="20" y="28"/>
                  <a:pt x="20" y="28"/>
                </a:cubicBezTo>
                <a:cubicBezTo>
                  <a:pt x="20" y="28"/>
                  <a:pt x="20" y="28"/>
                  <a:pt x="20" y="28"/>
                </a:cubicBezTo>
                <a:cubicBezTo>
                  <a:pt x="19" y="28"/>
                  <a:pt x="19" y="28"/>
                  <a:pt x="19" y="28"/>
                </a:cubicBezTo>
                <a:cubicBezTo>
                  <a:pt x="19" y="28"/>
                  <a:pt x="19" y="28"/>
                  <a:pt x="19" y="28"/>
                </a:cubicBezTo>
                <a:cubicBezTo>
                  <a:pt x="19" y="28"/>
                  <a:pt x="19" y="28"/>
                  <a:pt x="19" y="28"/>
                </a:cubicBezTo>
                <a:cubicBezTo>
                  <a:pt x="19" y="28"/>
                  <a:pt x="19" y="28"/>
                  <a:pt x="19" y="28"/>
                </a:cubicBezTo>
                <a:cubicBezTo>
                  <a:pt x="19" y="28"/>
                  <a:pt x="19" y="28"/>
                  <a:pt x="19" y="28"/>
                </a:cubicBezTo>
                <a:cubicBezTo>
                  <a:pt x="19" y="29"/>
                  <a:pt x="19" y="29"/>
                  <a:pt x="20" y="29"/>
                </a:cubicBezTo>
                <a:cubicBezTo>
                  <a:pt x="20" y="29"/>
                  <a:pt x="20" y="29"/>
                  <a:pt x="20" y="28"/>
                </a:cubicBezTo>
                <a:cubicBezTo>
                  <a:pt x="20" y="28"/>
                  <a:pt x="20" y="28"/>
                  <a:pt x="20" y="28"/>
                </a:cubicBezTo>
                <a:cubicBezTo>
                  <a:pt x="20" y="28"/>
                  <a:pt x="20" y="28"/>
                  <a:pt x="20" y="28"/>
                </a:cubicBezTo>
                <a:cubicBezTo>
                  <a:pt x="20" y="28"/>
                  <a:pt x="20" y="28"/>
                  <a:pt x="20" y="28"/>
                </a:cubicBezTo>
                <a:cubicBezTo>
                  <a:pt x="20" y="28"/>
                  <a:pt x="20" y="28"/>
                  <a:pt x="20"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09" name="Freeform 197"/>
          <p:cNvSpPr>
            <a:spLocks noEditPoints="1"/>
          </p:cNvSpPr>
          <p:nvPr/>
        </p:nvSpPr>
        <p:spPr bwMode="auto">
          <a:xfrm>
            <a:off x="2398713" y="3436938"/>
            <a:ext cx="130175" cy="158750"/>
          </a:xfrm>
          <a:custGeom>
            <a:avLst/>
            <a:gdLst>
              <a:gd name="T0" fmla="*/ 3 w 41"/>
              <a:gd name="T1" fmla="*/ 33 h 50"/>
              <a:gd name="T2" fmla="*/ 2 w 41"/>
              <a:gd name="T3" fmla="*/ 27 h 50"/>
              <a:gd name="T4" fmla="*/ 0 w 41"/>
              <a:gd name="T5" fmla="*/ 24 h 50"/>
              <a:gd name="T6" fmla="*/ 4 w 41"/>
              <a:gd name="T7" fmla="*/ 19 h 50"/>
              <a:gd name="T8" fmla="*/ 4 w 41"/>
              <a:gd name="T9" fmla="*/ 16 h 50"/>
              <a:gd name="T10" fmla="*/ 5 w 41"/>
              <a:gd name="T11" fmla="*/ 9 h 50"/>
              <a:gd name="T12" fmla="*/ 39 w 41"/>
              <a:gd name="T13" fmla="*/ 13 h 50"/>
              <a:gd name="T14" fmla="*/ 32 w 41"/>
              <a:gd name="T15" fmla="*/ 36 h 50"/>
              <a:gd name="T16" fmla="*/ 31 w 41"/>
              <a:gd name="T17" fmla="*/ 49 h 50"/>
              <a:gd name="T18" fmla="*/ 30 w 41"/>
              <a:gd name="T19" fmla="*/ 31 h 50"/>
              <a:gd name="T20" fmla="*/ 22 w 41"/>
              <a:gd name="T21" fmla="*/ 4 h 50"/>
              <a:gd name="T22" fmla="*/ 7 w 41"/>
              <a:gd name="T23" fmla="*/ 14 h 50"/>
              <a:gd name="T24" fmla="*/ 8 w 41"/>
              <a:gd name="T25" fmla="*/ 18 h 50"/>
              <a:gd name="T26" fmla="*/ 6 w 41"/>
              <a:gd name="T27" fmla="*/ 23 h 50"/>
              <a:gd name="T28" fmla="*/ 6 w 41"/>
              <a:gd name="T29" fmla="*/ 24 h 50"/>
              <a:gd name="T30" fmla="*/ 6 w 41"/>
              <a:gd name="T31" fmla="*/ 29 h 50"/>
              <a:gd name="T32" fmla="*/ 6 w 41"/>
              <a:gd name="T33" fmla="*/ 31 h 50"/>
              <a:gd name="T34" fmla="*/ 7 w 41"/>
              <a:gd name="T35" fmla="*/ 36 h 50"/>
              <a:gd name="T36" fmla="*/ 18 w 41"/>
              <a:gd name="T37" fmla="*/ 48 h 50"/>
              <a:gd name="T38" fmla="*/ 11 w 41"/>
              <a:gd name="T39" fmla="*/ 41 h 50"/>
              <a:gd name="T40" fmla="*/ 3 w 41"/>
              <a:gd name="T41" fmla="*/ 36 h 50"/>
              <a:gd name="T42" fmla="*/ 27 w 41"/>
              <a:gd name="T43" fmla="*/ 11 h 50"/>
              <a:gd name="T44" fmla="*/ 32 w 41"/>
              <a:gd name="T45" fmla="*/ 14 h 50"/>
              <a:gd name="T46" fmla="*/ 30 w 41"/>
              <a:gd name="T47" fmla="*/ 17 h 50"/>
              <a:gd name="T48" fmla="*/ 32 w 41"/>
              <a:gd name="T49" fmla="*/ 22 h 50"/>
              <a:gd name="T50" fmla="*/ 27 w 41"/>
              <a:gd name="T51" fmla="*/ 25 h 50"/>
              <a:gd name="T52" fmla="*/ 23 w 41"/>
              <a:gd name="T53" fmla="*/ 30 h 50"/>
              <a:gd name="T54" fmla="*/ 16 w 41"/>
              <a:gd name="T55" fmla="*/ 25 h 50"/>
              <a:gd name="T56" fmla="*/ 11 w 41"/>
              <a:gd name="T57" fmla="*/ 22 h 50"/>
              <a:gd name="T58" fmla="*/ 13 w 41"/>
              <a:gd name="T59" fmla="*/ 17 h 50"/>
              <a:gd name="T60" fmla="*/ 14 w 41"/>
              <a:gd name="T61" fmla="*/ 10 h 50"/>
              <a:gd name="T62" fmla="*/ 19 w 41"/>
              <a:gd name="T63" fmla="*/ 8 h 50"/>
              <a:gd name="T64" fmla="*/ 25 w 41"/>
              <a:gd name="T65" fmla="*/ 10 h 50"/>
              <a:gd name="T66" fmla="*/ 22 w 41"/>
              <a:gd name="T67" fmla="*/ 11 h 50"/>
              <a:gd name="T68" fmla="*/ 20 w 41"/>
              <a:gd name="T69" fmla="*/ 12 h 50"/>
              <a:gd name="T70" fmla="*/ 14 w 41"/>
              <a:gd name="T71" fmla="*/ 13 h 50"/>
              <a:gd name="T72" fmla="*/ 15 w 41"/>
              <a:gd name="T73" fmla="*/ 20 h 50"/>
              <a:gd name="T74" fmla="*/ 14 w 41"/>
              <a:gd name="T75" fmla="*/ 23 h 50"/>
              <a:gd name="T76" fmla="*/ 20 w 41"/>
              <a:gd name="T77" fmla="*/ 24 h 50"/>
              <a:gd name="T78" fmla="*/ 22 w 41"/>
              <a:gd name="T79" fmla="*/ 27 h 50"/>
              <a:gd name="T80" fmla="*/ 28 w 41"/>
              <a:gd name="T81" fmla="*/ 23 h 50"/>
              <a:gd name="T82" fmla="*/ 28 w 41"/>
              <a:gd name="T83" fmla="*/ 20 h 50"/>
              <a:gd name="T84" fmla="*/ 30 w 41"/>
              <a:gd name="T85" fmla="*/ 14 h 50"/>
              <a:gd name="T86" fmla="*/ 26 w 41"/>
              <a:gd name="T87" fmla="*/ 14 h 50"/>
              <a:gd name="T88" fmla="*/ 24 w 41"/>
              <a:gd name="T89" fmla="*/ 15 h 50"/>
              <a:gd name="T90" fmla="*/ 22 w 41"/>
              <a:gd name="T91" fmla="*/ 22 h 50"/>
              <a:gd name="T92" fmla="*/ 18 w 41"/>
              <a:gd name="T93" fmla="*/ 18 h 50"/>
              <a:gd name="T94" fmla="*/ 23 w 41"/>
              <a:gd name="T95" fmla="*/ 17 h 50"/>
              <a:gd name="T96" fmla="*/ 21 w 41"/>
              <a:gd name="T97" fmla="*/ 17 h 50"/>
              <a:gd name="T98" fmla="*/ 22 w 41"/>
              <a:gd name="T99" fmla="*/ 20 h 50"/>
              <a:gd name="T100" fmla="*/ 23 w 41"/>
              <a:gd name="T10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 h="50">
                <a:moveTo>
                  <a:pt x="4" y="34"/>
                </a:moveTo>
                <a:cubicBezTo>
                  <a:pt x="4" y="34"/>
                  <a:pt x="4" y="34"/>
                  <a:pt x="4" y="34"/>
                </a:cubicBezTo>
                <a:cubicBezTo>
                  <a:pt x="4" y="34"/>
                  <a:pt x="4" y="34"/>
                  <a:pt x="4" y="34"/>
                </a:cubicBezTo>
                <a:cubicBezTo>
                  <a:pt x="3" y="34"/>
                  <a:pt x="3" y="33"/>
                  <a:pt x="3" y="33"/>
                </a:cubicBezTo>
                <a:cubicBezTo>
                  <a:pt x="3" y="33"/>
                  <a:pt x="3" y="32"/>
                  <a:pt x="2" y="31"/>
                </a:cubicBezTo>
                <a:cubicBezTo>
                  <a:pt x="2" y="31"/>
                  <a:pt x="2" y="30"/>
                  <a:pt x="3" y="30"/>
                </a:cubicBezTo>
                <a:cubicBezTo>
                  <a:pt x="2" y="29"/>
                  <a:pt x="2" y="29"/>
                  <a:pt x="2" y="28"/>
                </a:cubicBezTo>
                <a:cubicBezTo>
                  <a:pt x="2" y="28"/>
                  <a:pt x="2" y="27"/>
                  <a:pt x="2" y="27"/>
                </a:cubicBezTo>
                <a:cubicBezTo>
                  <a:pt x="2" y="27"/>
                  <a:pt x="2" y="26"/>
                  <a:pt x="1" y="26"/>
                </a:cubicBezTo>
                <a:cubicBezTo>
                  <a:pt x="1" y="26"/>
                  <a:pt x="1" y="26"/>
                  <a:pt x="1" y="26"/>
                </a:cubicBezTo>
                <a:cubicBezTo>
                  <a:pt x="1" y="26"/>
                  <a:pt x="0" y="25"/>
                  <a:pt x="0" y="24"/>
                </a:cubicBezTo>
                <a:cubicBezTo>
                  <a:pt x="0" y="24"/>
                  <a:pt x="0" y="24"/>
                  <a:pt x="0" y="24"/>
                </a:cubicBezTo>
                <a:cubicBezTo>
                  <a:pt x="0" y="24"/>
                  <a:pt x="0" y="24"/>
                  <a:pt x="0" y="24"/>
                </a:cubicBezTo>
                <a:cubicBezTo>
                  <a:pt x="0" y="23"/>
                  <a:pt x="2" y="21"/>
                  <a:pt x="2" y="21"/>
                </a:cubicBezTo>
                <a:cubicBezTo>
                  <a:pt x="3" y="20"/>
                  <a:pt x="3" y="20"/>
                  <a:pt x="3" y="20"/>
                </a:cubicBezTo>
                <a:cubicBezTo>
                  <a:pt x="3" y="20"/>
                  <a:pt x="3" y="19"/>
                  <a:pt x="4" y="19"/>
                </a:cubicBezTo>
                <a:cubicBezTo>
                  <a:pt x="4" y="19"/>
                  <a:pt x="4" y="19"/>
                  <a:pt x="4" y="19"/>
                </a:cubicBezTo>
                <a:cubicBezTo>
                  <a:pt x="4" y="18"/>
                  <a:pt x="4" y="18"/>
                  <a:pt x="4" y="18"/>
                </a:cubicBezTo>
                <a:cubicBezTo>
                  <a:pt x="4" y="18"/>
                  <a:pt x="4" y="17"/>
                  <a:pt x="4" y="17"/>
                </a:cubicBezTo>
                <a:cubicBezTo>
                  <a:pt x="4" y="17"/>
                  <a:pt x="4" y="16"/>
                  <a:pt x="4" y="16"/>
                </a:cubicBezTo>
                <a:cubicBezTo>
                  <a:pt x="4" y="16"/>
                  <a:pt x="4" y="16"/>
                  <a:pt x="4" y="15"/>
                </a:cubicBezTo>
                <a:cubicBezTo>
                  <a:pt x="4" y="15"/>
                  <a:pt x="4" y="15"/>
                  <a:pt x="4" y="15"/>
                </a:cubicBezTo>
                <a:cubicBezTo>
                  <a:pt x="3" y="14"/>
                  <a:pt x="4" y="13"/>
                  <a:pt x="4" y="12"/>
                </a:cubicBezTo>
                <a:cubicBezTo>
                  <a:pt x="4" y="11"/>
                  <a:pt x="4" y="10"/>
                  <a:pt x="5" y="9"/>
                </a:cubicBezTo>
                <a:cubicBezTo>
                  <a:pt x="6" y="6"/>
                  <a:pt x="8" y="3"/>
                  <a:pt x="11" y="2"/>
                </a:cubicBezTo>
                <a:cubicBezTo>
                  <a:pt x="15" y="0"/>
                  <a:pt x="19" y="0"/>
                  <a:pt x="22" y="0"/>
                </a:cubicBezTo>
                <a:cubicBezTo>
                  <a:pt x="26" y="0"/>
                  <a:pt x="30" y="1"/>
                  <a:pt x="33" y="3"/>
                </a:cubicBezTo>
                <a:cubicBezTo>
                  <a:pt x="36" y="6"/>
                  <a:pt x="38" y="9"/>
                  <a:pt x="39" y="13"/>
                </a:cubicBezTo>
                <a:cubicBezTo>
                  <a:pt x="41" y="17"/>
                  <a:pt x="40" y="21"/>
                  <a:pt x="39" y="25"/>
                </a:cubicBezTo>
                <a:cubicBezTo>
                  <a:pt x="37" y="28"/>
                  <a:pt x="35" y="31"/>
                  <a:pt x="32" y="34"/>
                </a:cubicBezTo>
                <a:cubicBezTo>
                  <a:pt x="32" y="34"/>
                  <a:pt x="32" y="34"/>
                  <a:pt x="32" y="34"/>
                </a:cubicBezTo>
                <a:cubicBezTo>
                  <a:pt x="32" y="35"/>
                  <a:pt x="32" y="36"/>
                  <a:pt x="32" y="36"/>
                </a:cubicBezTo>
                <a:cubicBezTo>
                  <a:pt x="32" y="38"/>
                  <a:pt x="33" y="40"/>
                  <a:pt x="33" y="42"/>
                </a:cubicBezTo>
                <a:cubicBezTo>
                  <a:pt x="34" y="44"/>
                  <a:pt x="34" y="46"/>
                  <a:pt x="35" y="47"/>
                </a:cubicBezTo>
                <a:cubicBezTo>
                  <a:pt x="35" y="48"/>
                  <a:pt x="35" y="50"/>
                  <a:pt x="34" y="50"/>
                </a:cubicBezTo>
                <a:cubicBezTo>
                  <a:pt x="33" y="50"/>
                  <a:pt x="32" y="50"/>
                  <a:pt x="31" y="49"/>
                </a:cubicBezTo>
                <a:cubicBezTo>
                  <a:pt x="31" y="47"/>
                  <a:pt x="30" y="45"/>
                  <a:pt x="29" y="43"/>
                </a:cubicBezTo>
                <a:cubicBezTo>
                  <a:pt x="29" y="41"/>
                  <a:pt x="29" y="39"/>
                  <a:pt x="28" y="36"/>
                </a:cubicBezTo>
                <a:cubicBezTo>
                  <a:pt x="28" y="35"/>
                  <a:pt x="28" y="34"/>
                  <a:pt x="28" y="33"/>
                </a:cubicBezTo>
                <a:cubicBezTo>
                  <a:pt x="28" y="33"/>
                  <a:pt x="29" y="32"/>
                  <a:pt x="30" y="31"/>
                </a:cubicBezTo>
                <a:cubicBezTo>
                  <a:pt x="32" y="29"/>
                  <a:pt x="34" y="26"/>
                  <a:pt x="35" y="23"/>
                </a:cubicBezTo>
                <a:cubicBezTo>
                  <a:pt x="37" y="20"/>
                  <a:pt x="37" y="17"/>
                  <a:pt x="36" y="14"/>
                </a:cubicBezTo>
                <a:cubicBezTo>
                  <a:pt x="35" y="11"/>
                  <a:pt x="33" y="8"/>
                  <a:pt x="31" y="7"/>
                </a:cubicBezTo>
                <a:cubicBezTo>
                  <a:pt x="28" y="5"/>
                  <a:pt x="25" y="4"/>
                  <a:pt x="22" y="4"/>
                </a:cubicBezTo>
                <a:cubicBezTo>
                  <a:pt x="19" y="3"/>
                  <a:pt x="16" y="4"/>
                  <a:pt x="13" y="5"/>
                </a:cubicBezTo>
                <a:cubicBezTo>
                  <a:pt x="11" y="6"/>
                  <a:pt x="9" y="8"/>
                  <a:pt x="8" y="10"/>
                </a:cubicBezTo>
                <a:cubicBezTo>
                  <a:pt x="8" y="11"/>
                  <a:pt x="8" y="12"/>
                  <a:pt x="8" y="13"/>
                </a:cubicBezTo>
                <a:cubicBezTo>
                  <a:pt x="8" y="13"/>
                  <a:pt x="7" y="13"/>
                  <a:pt x="7" y="14"/>
                </a:cubicBezTo>
                <a:cubicBezTo>
                  <a:pt x="7" y="14"/>
                  <a:pt x="8" y="14"/>
                  <a:pt x="8" y="15"/>
                </a:cubicBezTo>
                <a:cubicBezTo>
                  <a:pt x="8" y="15"/>
                  <a:pt x="8" y="15"/>
                  <a:pt x="8" y="16"/>
                </a:cubicBezTo>
                <a:cubicBezTo>
                  <a:pt x="8" y="16"/>
                  <a:pt x="8" y="16"/>
                  <a:pt x="8" y="17"/>
                </a:cubicBezTo>
                <a:cubicBezTo>
                  <a:pt x="8" y="17"/>
                  <a:pt x="8" y="18"/>
                  <a:pt x="8" y="18"/>
                </a:cubicBezTo>
                <a:cubicBezTo>
                  <a:pt x="8" y="19"/>
                  <a:pt x="7" y="20"/>
                  <a:pt x="7" y="21"/>
                </a:cubicBezTo>
                <a:cubicBezTo>
                  <a:pt x="7" y="21"/>
                  <a:pt x="7" y="21"/>
                  <a:pt x="7" y="21"/>
                </a:cubicBezTo>
                <a:cubicBezTo>
                  <a:pt x="6" y="21"/>
                  <a:pt x="6" y="22"/>
                  <a:pt x="6" y="22"/>
                </a:cubicBezTo>
                <a:cubicBezTo>
                  <a:pt x="6" y="23"/>
                  <a:pt x="6" y="23"/>
                  <a:pt x="6" y="23"/>
                </a:cubicBezTo>
                <a:cubicBezTo>
                  <a:pt x="5" y="23"/>
                  <a:pt x="5" y="23"/>
                  <a:pt x="5" y="23"/>
                </a:cubicBezTo>
                <a:cubicBezTo>
                  <a:pt x="5" y="23"/>
                  <a:pt x="5" y="23"/>
                  <a:pt x="5" y="23"/>
                </a:cubicBezTo>
                <a:cubicBezTo>
                  <a:pt x="5" y="23"/>
                  <a:pt x="5" y="23"/>
                  <a:pt x="6" y="24"/>
                </a:cubicBezTo>
                <a:cubicBezTo>
                  <a:pt x="6" y="24"/>
                  <a:pt x="6" y="24"/>
                  <a:pt x="6" y="24"/>
                </a:cubicBezTo>
                <a:cubicBezTo>
                  <a:pt x="8" y="25"/>
                  <a:pt x="7" y="26"/>
                  <a:pt x="6" y="28"/>
                </a:cubicBezTo>
                <a:cubicBezTo>
                  <a:pt x="6" y="28"/>
                  <a:pt x="6" y="28"/>
                  <a:pt x="6" y="28"/>
                </a:cubicBezTo>
                <a:cubicBezTo>
                  <a:pt x="6" y="28"/>
                  <a:pt x="6" y="28"/>
                  <a:pt x="6" y="28"/>
                </a:cubicBezTo>
                <a:cubicBezTo>
                  <a:pt x="6" y="28"/>
                  <a:pt x="6" y="28"/>
                  <a:pt x="6" y="29"/>
                </a:cubicBezTo>
                <a:cubicBezTo>
                  <a:pt x="6" y="29"/>
                  <a:pt x="7" y="29"/>
                  <a:pt x="7" y="29"/>
                </a:cubicBezTo>
                <a:cubicBezTo>
                  <a:pt x="7" y="30"/>
                  <a:pt x="7" y="30"/>
                  <a:pt x="7" y="31"/>
                </a:cubicBezTo>
                <a:cubicBezTo>
                  <a:pt x="7" y="31"/>
                  <a:pt x="6" y="31"/>
                  <a:pt x="6" y="31"/>
                </a:cubicBezTo>
                <a:cubicBezTo>
                  <a:pt x="6" y="31"/>
                  <a:pt x="6" y="31"/>
                  <a:pt x="6" y="31"/>
                </a:cubicBezTo>
                <a:cubicBezTo>
                  <a:pt x="7" y="31"/>
                  <a:pt x="7" y="31"/>
                  <a:pt x="7" y="31"/>
                </a:cubicBezTo>
                <a:cubicBezTo>
                  <a:pt x="7" y="32"/>
                  <a:pt x="7" y="32"/>
                  <a:pt x="7" y="32"/>
                </a:cubicBezTo>
                <a:cubicBezTo>
                  <a:pt x="8" y="33"/>
                  <a:pt x="8" y="34"/>
                  <a:pt x="7" y="36"/>
                </a:cubicBezTo>
                <a:cubicBezTo>
                  <a:pt x="7" y="36"/>
                  <a:pt x="7" y="36"/>
                  <a:pt x="7" y="36"/>
                </a:cubicBezTo>
                <a:cubicBezTo>
                  <a:pt x="7" y="36"/>
                  <a:pt x="7" y="36"/>
                  <a:pt x="7" y="36"/>
                </a:cubicBezTo>
                <a:cubicBezTo>
                  <a:pt x="9" y="37"/>
                  <a:pt x="10" y="37"/>
                  <a:pt x="11" y="37"/>
                </a:cubicBezTo>
                <a:cubicBezTo>
                  <a:pt x="16" y="37"/>
                  <a:pt x="17" y="39"/>
                  <a:pt x="18" y="44"/>
                </a:cubicBezTo>
                <a:cubicBezTo>
                  <a:pt x="18" y="45"/>
                  <a:pt x="18" y="47"/>
                  <a:pt x="18" y="48"/>
                </a:cubicBezTo>
                <a:cubicBezTo>
                  <a:pt x="18" y="49"/>
                  <a:pt x="17" y="50"/>
                  <a:pt x="16" y="50"/>
                </a:cubicBezTo>
                <a:cubicBezTo>
                  <a:pt x="15" y="50"/>
                  <a:pt x="14" y="49"/>
                  <a:pt x="14" y="48"/>
                </a:cubicBezTo>
                <a:cubicBezTo>
                  <a:pt x="14" y="47"/>
                  <a:pt x="14" y="46"/>
                  <a:pt x="14" y="44"/>
                </a:cubicBezTo>
                <a:cubicBezTo>
                  <a:pt x="14" y="42"/>
                  <a:pt x="14" y="41"/>
                  <a:pt x="11" y="41"/>
                </a:cubicBezTo>
                <a:cubicBezTo>
                  <a:pt x="9" y="41"/>
                  <a:pt x="7" y="40"/>
                  <a:pt x="5" y="39"/>
                </a:cubicBezTo>
                <a:cubicBezTo>
                  <a:pt x="5" y="39"/>
                  <a:pt x="4" y="38"/>
                  <a:pt x="4" y="38"/>
                </a:cubicBezTo>
                <a:cubicBezTo>
                  <a:pt x="3" y="37"/>
                  <a:pt x="3" y="36"/>
                  <a:pt x="3" y="36"/>
                </a:cubicBezTo>
                <a:cubicBezTo>
                  <a:pt x="3" y="36"/>
                  <a:pt x="3" y="36"/>
                  <a:pt x="3" y="36"/>
                </a:cubicBezTo>
                <a:cubicBezTo>
                  <a:pt x="3" y="35"/>
                  <a:pt x="4" y="35"/>
                  <a:pt x="4" y="34"/>
                </a:cubicBezTo>
                <a:close/>
                <a:moveTo>
                  <a:pt x="25" y="10"/>
                </a:moveTo>
                <a:cubicBezTo>
                  <a:pt x="25" y="10"/>
                  <a:pt x="25" y="10"/>
                  <a:pt x="25" y="10"/>
                </a:cubicBezTo>
                <a:cubicBezTo>
                  <a:pt x="26" y="10"/>
                  <a:pt x="26" y="11"/>
                  <a:pt x="27" y="11"/>
                </a:cubicBezTo>
                <a:cubicBezTo>
                  <a:pt x="29" y="10"/>
                  <a:pt x="29" y="10"/>
                  <a:pt x="29" y="10"/>
                </a:cubicBezTo>
                <a:cubicBezTo>
                  <a:pt x="29" y="10"/>
                  <a:pt x="30" y="10"/>
                  <a:pt x="30" y="11"/>
                </a:cubicBezTo>
                <a:cubicBezTo>
                  <a:pt x="30" y="11"/>
                  <a:pt x="30" y="11"/>
                  <a:pt x="30" y="11"/>
                </a:cubicBezTo>
                <a:cubicBezTo>
                  <a:pt x="32" y="14"/>
                  <a:pt x="32" y="14"/>
                  <a:pt x="32" y="14"/>
                </a:cubicBezTo>
                <a:cubicBezTo>
                  <a:pt x="33" y="15"/>
                  <a:pt x="32" y="15"/>
                  <a:pt x="32" y="16"/>
                </a:cubicBezTo>
                <a:cubicBezTo>
                  <a:pt x="32" y="16"/>
                  <a:pt x="32" y="16"/>
                  <a:pt x="32" y="16"/>
                </a:cubicBezTo>
                <a:cubicBezTo>
                  <a:pt x="30" y="17"/>
                  <a:pt x="30" y="17"/>
                  <a:pt x="30" y="17"/>
                </a:cubicBezTo>
                <a:cubicBezTo>
                  <a:pt x="30" y="17"/>
                  <a:pt x="30" y="17"/>
                  <a:pt x="30" y="17"/>
                </a:cubicBezTo>
                <a:cubicBezTo>
                  <a:pt x="30" y="18"/>
                  <a:pt x="30" y="19"/>
                  <a:pt x="30" y="19"/>
                </a:cubicBezTo>
                <a:cubicBezTo>
                  <a:pt x="30" y="20"/>
                  <a:pt x="30" y="20"/>
                  <a:pt x="30" y="20"/>
                </a:cubicBezTo>
                <a:cubicBezTo>
                  <a:pt x="32" y="21"/>
                  <a:pt x="32" y="21"/>
                  <a:pt x="32" y="21"/>
                </a:cubicBezTo>
                <a:cubicBezTo>
                  <a:pt x="32" y="21"/>
                  <a:pt x="33" y="22"/>
                  <a:pt x="32" y="22"/>
                </a:cubicBezTo>
                <a:cubicBezTo>
                  <a:pt x="30" y="25"/>
                  <a:pt x="30" y="25"/>
                  <a:pt x="30" y="25"/>
                </a:cubicBezTo>
                <a:cubicBezTo>
                  <a:pt x="30" y="26"/>
                  <a:pt x="29" y="26"/>
                  <a:pt x="29" y="26"/>
                </a:cubicBezTo>
                <a:cubicBezTo>
                  <a:pt x="29" y="26"/>
                  <a:pt x="29" y="26"/>
                  <a:pt x="29" y="26"/>
                </a:cubicBezTo>
                <a:cubicBezTo>
                  <a:pt x="27" y="25"/>
                  <a:pt x="27" y="25"/>
                  <a:pt x="27" y="25"/>
                </a:cubicBezTo>
                <a:cubicBezTo>
                  <a:pt x="26" y="26"/>
                  <a:pt x="26" y="26"/>
                  <a:pt x="25" y="26"/>
                </a:cubicBezTo>
                <a:cubicBezTo>
                  <a:pt x="25" y="28"/>
                  <a:pt x="25" y="28"/>
                  <a:pt x="25" y="28"/>
                </a:cubicBezTo>
                <a:cubicBezTo>
                  <a:pt x="25" y="29"/>
                  <a:pt x="24" y="29"/>
                  <a:pt x="23" y="29"/>
                </a:cubicBezTo>
                <a:cubicBezTo>
                  <a:pt x="23" y="30"/>
                  <a:pt x="23" y="30"/>
                  <a:pt x="23" y="30"/>
                </a:cubicBezTo>
                <a:cubicBezTo>
                  <a:pt x="20" y="30"/>
                  <a:pt x="20" y="30"/>
                  <a:pt x="20" y="30"/>
                </a:cubicBezTo>
                <a:cubicBezTo>
                  <a:pt x="19" y="29"/>
                  <a:pt x="19" y="29"/>
                  <a:pt x="19" y="28"/>
                </a:cubicBezTo>
                <a:cubicBezTo>
                  <a:pt x="19" y="26"/>
                  <a:pt x="19" y="26"/>
                  <a:pt x="19" y="26"/>
                </a:cubicBezTo>
                <a:cubicBezTo>
                  <a:pt x="18" y="26"/>
                  <a:pt x="17" y="26"/>
                  <a:pt x="16" y="25"/>
                </a:cubicBezTo>
                <a:cubicBezTo>
                  <a:pt x="14" y="26"/>
                  <a:pt x="14" y="26"/>
                  <a:pt x="14" y="26"/>
                </a:cubicBezTo>
                <a:cubicBezTo>
                  <a:pt x="14" y="26"/>
                  <a:pt x="13" y="26"/>
                  <a:pt x="13" y="25"/>
                </a:cubicBezTo>
                <a:cubicBezTo>
                  <a:pt x="13" y="25"/>
                  <a:pt x="13" y="25"/>
                  <a:pt x="13" y="25"/>
                </a:cubicBezTo>
                <a:cubicBezTo>
                  <a:pt x="11" y="22"/>
                  <a:pt x="11" y="22"/>
                  <a:pt x="11" y="22"/>
                </a:cubicBezTo>
                <a:cubicBezTo>
                  <a:pt x="11" y="22"/>
                  <a:pt x="11" y="21"/>
                  <a:pt x="11" y="21"/>
                </a:cubicBezTo>
                <a:cubicBezTo>
                  <a:pt x="11" y="21"/>
                  <a:pt x="11" y="21"/>
                  <a:pt x="11" y="21"/>
                </a:cubicBezTo>
                <a:cubicBezTo>
                  <a:pt x="13" y="20"/>
                  <a:pt x="13" y="20"/>
                  <a:pt x="13" y="20"/>
                </a:cubicBezTo>
                <a:cubicBezTo>
                  <a:pt x="13" y="19"/>
                  <a:pt x="13" y="18"/>
                  <a:pt x="13" y="17"/>
                </a:cubicBezTo>
                <a:cubicBezTo>
                  <a:pt x="11" y="16"/>
                  <a:pt x="11" y="16"/>
                  <a:pt x="11" y="16"/>
                </a:cubicBezTo>
                <a:cubicBezTo>
                  <a:pt x="11" y="15"/>
                  <a:pt x="11" y="15"/>
                  <a:pt x="11" y="14"/>
                </a:cubicBezTo>
                <a:cubicBezTo>
                  <a:pt x="13" y="11"/>
                  <a:pt x="13" y="11"/>
                  <a:pt x="13" y="11"/>
                </a:cubicBezTo>
                <a:cubicBezTo>
                  <a:pt x="13" y="10"/>
                  <a:pt x="14" y="10"/>
                  <a:pt x="14" y="10"/>
                </a:cubicBezTo>
                <a:cubicBezTo>
                  <a:pt x="14" y="11"/>
                  <a:pt x="14" y="11"/>
                  <a:pt x="14" y="11"/>
                </a:cubicBezTo>
                <a:cubicBezTo>
                  <a:pt x="16" y="11"/>
                  <a:pt x="16" y="11"/>
                  <a:pt x="16" y="11"/>
                </a:cubicBezTo>
                <a:cubicBezTo>
                  <a:pt x="17" y="11"/>
                  <a:pt x="18" y="10"/>
                  <a:pt x="19" y="10"/>
                </a:cubicBezTo>
                <a:cubicBezTo>
                  <a:pt x="19" y="8"/>
                  <a:pt x="19" y="8"/>
                  <a:pt x="19" y="8"/>
                </a:cubicBezTo>
                <a:cubicBezTo>
                  <a:pt x="19" y="7"/>
                  <a:pt x="19" y="7"/>
                  <a:pt x="20" y="7"/>
                </a:cubicBezTo>
                <a:cubicBezTo>
                  <a:pt x="23" y="7"/>
                  <a:pt x="23" y="7"/>
                  <a:pt x="23" y="7"/>
                </a:cubicBezTo>
                <a:cubicBezTo>
                  <a:pt x="24" y="7"/>
                  <a:pt x="25" y="7"/>
                  <a:pt x="25" y="8"/>
                </a:cubicBezTo>
                <a:cubicBezTo>
                  <a:pt x="25" y="10"/>
                  <a:pt x="25" y="10"/>
                  <a:pt x="25" y="10"/>
                </a:cubicBezTo>
                <a:close/>
                <a:moveTo>
                  <a:pt x="23" y="12"/>
                </a:moveTo>
                <a:cubicBezTo>
                  <a:pt x="23" y="12"/>
                  <a:pt x="23" y="12"/>
                  <a:pt x="23" y="12"/>
                </a:cubicBezTo>
                <a:cubicBezTo>
                  <a:pt x="23" y="12"/>
                  <a:pt x="23" y="12"/>
                  <a:pt x="23" y="12"/>
                </a:cubicBezTo>
                <a:cubicBezTo>
                  <a:pt x="23" y="12"/>
                  <a:pt x="22" y="11"/>
                  <a:pt x="22" y="11"/>
                </a:cubicBezTo>
                <a:cubicBezTo>
                  <a:pt x="22" y="9"/>
                  <a:pt x="22" y="9"/>
                  <a:pt x="22" y="9"/>
                </a:cubicBezTo>
                <a:cubicBezTo>
                  <a:pt x="21" y="9"/>
                  <a:pt x="21" y="9"/>
                  <a:pt x="21" y="9"/>
                </a:cubicBezTo>
                <a:cubicBezTo>
                  <a:pt x="21" y="11"/>
                  <a:pt x="21" y="11"/>
                  <a:pt x="21" y="11"/>
                </a:cubicBezTo>
                <a:cubicBezTo>
                  <a:pt x="21" y="11"/>
                  <a:pt x="21" y="12"/>
                  <a:pt x="20" y="12"/>
                </a:cubicBezTo>
                <a:cubicBezTo>
                  <a:pt x="19" y="12"/>
                  <a:pt x="18" y="13"/>
                  <a:pt x="17" y="14"/>
                </a:cubicBezTo>
                <a:cubicBezTo>
                  <a:pt x="17" y="14"/>
                  <a:pt x="17" y="14"/>
                  <a:pt x="17" y="14"/>
                </a:cubicBezTo>
                <a:cubicBezTo>
                  <a:pt x="17" y="14"/>
                  <a:pt x="16" y="14"/>
                  <a:pt x="16" y="14"/>
                </a:cubicBezTo>
                <a:cubicBezTo>
                  <a:pt x="14" y="13"/>
                  <a:pt x="14" y="13"/>
                  <a:pt x="14" y="13"/>
                </a:cubicBezTo>
                <a:cubicBezTo>
                  <a:pt x="13" y="14"/>
                  <a:pt x="13" y="14"/>
                  <a:pt x="13" y="14"/>
                </a:cubicBezTo>
                <a:cubicBezTo>
                  <a:pt x="15" y="15"/>
                  <a:pt x="15" y="15"/>
                  <a:pt x="15" y="15"/>
                </a:cubicBezTo>
                <a:cubicBezTo>
                  <a:pt x="15" y="15"/>
                  <a:pt x="16" y="16"/>
                  <a:pt x="15" y="16"/>
                </a:cubicBezTo>
                <a:cubicBezTo>
                  <a:pt x="15" y="18"/>
                  <a:pt x="15" y="19"/>
                  <a:pt x="15" y="20"/>
                </a:cubicBezTo>
                <a:cubicBezTo>
                  <a:pt x="15" y="20"/>
                  <a:pt x="15" y="20"/>
                  <a:pt x="15" y="20"/>
                </a:cubicBezTo>
                <a:cubicBezTo>
                  <a:pt x="16" y="20"/>
                  <a:pt x="15" y="21"/>
                  <a:pt x="15" y="21"/>
                </a:cubicBezTo>
                <a:cubicBezTo>
                  <a:pt x="13" y="22"/>
                  <a:pt x="13" y="22"/>
                  <a:pt x="13" y="22"/>
                </a:cubicBezTo>
                <a:cubicBezTo>
                  <a:pt x="14" y="23"/>
                  <a:pt x="14" y="23"/>
                  <a:pt x="14" y="23"/>
                </a:cubicBezTo>
                <a:cubicBezTo>
                  <a:pt x="16" y="23"/>
                  <a:pt x="16" y="23"/>
                  <a:pt x="16" y="23"/>
                </a:cubicBezTo>
                <a:cubicBezTo>
                  <a:pt x="16" y="23"/>
                  <a:pt x="16" y="23"/>
                  <a:pt x="16" y="23"/>
                </a:cubicBezTo>
                <a:cubicBezTo>
                  <a:pt x="16" y="22"/>
                  <a:pt x="17" y="22"/>
                  <a:pt x="17" y="23"/>
                </a:cubicBezTo>
                <a:cubicBezTo>
                  <a:pt x="18" y="24"/>
                  <a:pt x="19" y="24"/>
                  <a:pt x="20" y="24"/>
                </a:cubicBezTo>
                <a:cubicBezTo>
                  <a:pt x="20" y="24"/>
                  <a:pt x="20" y="24"/>
                  <a:pt x="20" y="24"/>
                </a:cubicBezTo>
                <a:cubicBezTo>
                  <a:pt x="20" y="25"/>
                  <a:pt x="21" y="25"/>
                  <a:pt x="21" y="26"/>
                </a:cubicBezTo>
                <a:cubicBezTo>
                  <a:pt x="21" y="27"/>
                  <a:pt x="21" y="27"/>
                  <a:pt x="21" y="27"/>
                </a:cubicBezTo>
                <a:cubicBezTo>
                  <a:pt x="22" y="27"/>
                  <a:pt x="22" y="27"/>
                  <a:pt x="22" y="27"/>
                </a:cubicBezTo>
                <a:cubicBezTo>
                  <a:pt x="22" y="26"/>
                  <a:pt x="22" y="26"/>
                  <a:pt x="22" y="26"/>
                </a:cubicBezTo>
                <a:cubicBezTo>
                  <a:pt x="22" y="25"/>
                  <a:pt x="23" y="25"/>
                  <a:pt x="23" y="24"/>
                </a:cubicBezTo>
                <a:cubicBezTo>
                  <a:pt x="24" y="24"/>
                  <a:pt x="25" y="24"/>
                  <a:pt x="26" y="23"/>
                </a:cubicBezTo>
                <a:cubicBezTo>
                  <a:pt x="27" y="22"/>
                  <a:pt x="27" y="22"/>
                  <a:pt x="28" y="23"/>
                </a:cubicBezTo>
                <a:cubicBezTo>
                  <a:pt x="29" y="23"/>
                  <a:pt x="29" y="23"/>
                  <a:pt x="29" y="23"/>
                </a:cubicBezTo>
                <a:cubicBezTo>
                  <a:pt x="30" y="22"/>
                  <a:pt x="30" y="22"/>
                  <a:pt x="30" y="22"/>
                </a:cubicBezTo>
                <a:cubicBezTo>
                  <a:pt x="28" y="21"/>
                  <a:pt x="28" y="21"/>
                  <a:pt x="28" y="21"/>
                </a:cubicBezTo>
                <a:cubicBezTo>
                  <a:pt x="28" y="21"/>
                  <a:pt x="28" y="20"/>
                  <a:pt x="28" y="20"/>
                </a:cubicBezTo>
                <a:cubicBezTo>
                  <a:pt x="28" y="19"/>
                  <a:pt x="28" y="18"/>
                  <a:pt x="28" y="16"/>
                </a:cubicBezTo>
                <a:cubicBezTo>
                  <a:pt x="28" y="16"/>
                  <a:pt x="28" y="16"/>
                  <a:pt x="28" y="16"/>
                </a:cubicBezTo>
                <a:cubicBezTo>
                  <a:pt x="28" y="16"/>
                  <a:pt x="28" y="15"/>
                  <a:pt x="28" y="15"/>
                </a:cubicBezTo>
                <a:cubicBezTo>
                  <a:pt x="30" y="14"/>
                  <a:pt x="30" y="14"/>
                  <a:pt x="30" y="14"/>
                </a:cubicBezTo>
                <a:cubicBezTo>
                  <a:pt x="29" y="13"/>
                  <a:pt x="29" y="13"/>
                  <a:pt x="29" y="13"/>
                </a:cubicBezTo>
                <a:cubicBezTo>
                  <a:pt x="28" y="14"/>
                  <a:pt x="28" y="14"/>
                  <a:pt x="28" y="14"/>
                </a:cubicBezTo>
                <a:cubicBezTo>
                  <a:pt x="28" y="14"/>
                  <a:pt x="28" y="14"/>
                  <a:pt x="28" y="14"/>
                </a:cubicBezTo>
                <a:cubicBezTo>
                  <a:pt x="27" y="14"/>
                  <a:pt x="27" y="14"/>
                  <a:pt x="26" y="14"/>
                </a:cubicBezTo>
                <a:cubicBezTo>
                  <a:pt x="25" y="13"/>
                  <a:pt x="24" y="12"/>
                  <a:pt x="23" y="12"/>
                </a:cubicBezTo>
                <a:close/>
                <a:moveTo>
                  <a:pt x="22" y="14"/>
                </a:moveTo>
                <a:cubicBezTo>
                  <a:pt x="22" y="14"/>
                  <a:pt x="22" y="14"/>
                  <a:pt x="22" y="14"/>
                </a:cubicBezTo>
                <a:cubicBezTo>
                  <a:pt x="23" y="14"/>
                  <a:pt x="24" y="15"/>
                  <a:pt x="24" y="15"/>
                </a:cubicBezTo>
                <a:cubicBezTo>
                  <a:pt x="25" y="16"/>
                  <a:pt x="25" y="17"/>
                  <a:pt x="25" y="18"/>
                </a:cubicBezTo>
                <a:cubicBezTo>
                  <a:pt x="25" y="18"/>
                  <a:pt x="25" y="18"/>
                  <a:pt x="25" y="18"/>
                </a:cubicBezTo>
                <a:cubicBezTo>
                  <a:pt x="25" y="19"/>
                  <a:pt x="25" y="20"/>
                  <a:pt x="24" y="21"/>
                </a:cubicBezTo>
                <a:cubicBezTo>
                  <a:pt x="24" y="22"/>
                  <a:pt x="23" y="22"/>
                  <a:pt x="22" y="22"/>
                </a:cubicBezTo>
                <a:cubicBezTo>
                  <a:pt x="22" y="22"/>
                  <a:pt x="22" y="22"/>
                  <a:pt x="22" y="22"/>
                </a:cubicBezTo>
                <a:cubicBezTo>
                  <a:pt x="20" y="22"/>
                  <a:pt x="20" y="22"/>
                  <a:pt x="19" y="21"/>
                </a:cubicBezTo>
                <a:cubicBezTo>
                  <a:pt x="18" y="20"/>
                  <a:pt x="18" y="19"/>
                  <a:pt x="18" y="18"/>
                </a:cubicBezTo>
                <a:cubicBezTo>
                  <a:pt x="18" y="18"/>
                  <a:pt x="18" y="18"/>
                  <a:pt x="18" y="18"/>
                </a:cubicBezTo>
                <a:cubicBezTo>
                  <a:pt x="18" y="17"/>
                  <a:pt x="18" y="16"/>
                  <a:pt x="19" y="15"/>
                </a:cubicBezTo>
                <a:cubicBezTo>
                  <a:pt x="20" y="15"/>
                  <a:pt x="21" y="14"/>
                  <a:pt x="22" y="14"/>
                </a:cubicBezTo>
                <a:cubicBezTo>
                  <a:pt x="22" y="14"/>
                  <a:pt x="22" y="14"/>
                  <a:pt x="22" y="14"/>
                </a:cubicBezTo>
                <a:close/>
                <a:moveTo>
                  <a:pt x="23" y="17"/>
                </a:moveTo>
                <a:cubicBezTo>
                  <a:pt x="23" y="17"/>
                  <a:pt x="23" y="17"/>
                  <a:pt x="23" y="17"/>
                </a:cubicBezTo>
                <a:cubicBezTo>
                  <a:pt x="22" y="17"/>
                  <a:pt x="22" y="17"/>
                  <a:pt x="22" y="17"/>
                </a:cubicBezTo>
                <a:cubicBezTo>
                  <a:pt x="22" y="17"/>
                  <a:pt x="22" y="17"/>
                  <a:pt x="22" y="17"/>
                </a:cubicBezTo>
                <a:cubicBezTo>
                  <a:pt x="21" y="17"/>
                  <a:pt x="21" y="17"/>
                  <a:pt x="21" y="17"/>
                </a:cubicBezTo>
                <a:cubicBezTo>
                  <a:pt x="20" y="17"/>
                  <a:pt x="20" y="18"/>
                  <a:pt x="20" y="18"/>
                </a:cubicBezTo>
                <a:cubicBezTo>
                  <a:pt x="20" y="18"/>
                  <a:pt x="20" y="18"/>
                  <a:pt x="20" y="18"/>
                </a:cubicBezTo>
                <a:cubicBezTo>
                  <a:pt x="20" y="19"/>
                  <a:pt x="20" y="19"/>
                  <a:pt x="21" y="19"/>
                </a:cubicBezTo>
                <a:cubicBezTo>
                  <a:pt x="21" y="20"/>
                  <a:pt x="21" y="20"/>
                  <a:pt x="22" y="20"/>
                </a:cubicBezTo>
                <a:cubicBezTo>
                  <a:pt x="22" y="20"/>
                  <a:pt x="22" y="20"/>
                  <a:pt x="22" y="20"/>
                </a:cubicBezTo>
                <a:cubicBezTo>
                  <a:pt x="22" y="20"/>
                  <a:pt x="22" y="20"/>
                  <a:pt x="23" y="19"/>
                </a:cubicBezTo>
                <a:cubicBezTo>
                  <a:pt x="23" y="19"/>
                  <a:pt x="23" y="19"/>
                  <a:pt x="23" y="18"/>
                </a:cubicBezTo>
                <a:cubicBezTo>
                  <a:pt x="23" y="18"/>
                  <a:pt x="23" y="18"/>
                  <a:pt x="23" y="18"/>
                </a:cubicBezTo>
                <a:cubicBezTo>
                  <a:pt x="23" y="18"/>
                  <a:pt x="23" y="17"/>
                  <a:pt x="23"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0" name="Freeform 198"/>
          <p:cNvSpPr>
            <a:spLocks noEditPoints="1"/>
          </p:cNvSpPr>
          <p:nvPr/>
        </p:nvSpPr>
        <p:spPr bwMode="auto">
          <a:xfrm>
            <a:off x="3505200" y="2765425"/>
            <a:ext cx="160338" cy="155575"/>
          </a:xfrm>
          <a:custGeom>
            <a:avLst/>
            <a:gdLst>
              <a:gd name="T0" fmla="*/ 16 w 50"/>
              <a:gd name="T1" fmla="*/ 25 h 49"/>
              <a:gd name="T2" fmla="*/ 22 w 50"/>
              <a:gd name="T3" fmla="*/ 15 h 49"/>
              <a:gd name="T4" fmla="*/ 23 w 50"/>
              <a:gd name="T5" fmla="*/ 25 h 49"/>
              <a:gd name="T6" fmla="*/ 18 w 50"/>
              <a:gd name="T7" fmla="*/ 25 h 49"/>
              <a:gd name="T8" fmla="*/ 35 w 50"/>
              <a:gd name="T9" fmla="*/ 48 h 49"/>
              <a:gd name="T10" fmla="*/ 16 w 50"/>
              <a:gd name="T11" fmla="*/ 40 h 49"/>
              <a:gd name="T12" fmla="*/ 15 w 50"/>
              <a:gd name="T13" fmla="*/ 49 h 49"/>
              <a:gd name="T14" fmla="*/ 10 w 50"/>
              <a:gd name="T15" fmla="*/ 49 h 49"/>
              <a:gd name="T16" fmla="*/ 9 w 50"/>
              <a:gd name="T17" fmla="*/ 40 h 49"/>
              <a:gd name="T18" fmla="*/ 2 w 50"/>
              <a:gd name="T19" fmla="*/ 36 h 49"/>
              <a:gd name="T20" fmla="*/ 2 w 50"/>
              <a:gd name="T21" fmla="*/ 34 h 49"/>
              <a:gd name="T22" fmla="*/ 0 w 50"/>
              <a:gd name="T23" fmla="*/ 5 h 49"/>
              <a:gd name="T24" fmla="*/ 9 w 50"/>
              <a:gd name="T25" fmla="*/ 3 h 49"/>
              <a:gd name="T26" fmla="*/ 11 w 50"/>
              <a:gd name="T27" fmla="*/ 1 h 49"/>
              <a:gd name="T28" fmla="*/ 24 w 50"/>
              <a:gd name="T29" fmla="*/ 1 h 49"/>
              <a:gd name="T30" fmla="*/ 27 w 50"/>
              <a:gd name="T31" fmla="*/ 3 h 49"/>
              <a:gd name="T32" fmla="*/ 41 w 50"/>
              <a:gd name="T33" fmla="*/ 0 h 49"/>
              <a:gd name="T34" fmla="*/ 48 w 50"/>
              <a:gd name="T35" fmla="*/ 3 h 49"/>
              <a:gd name="T36" fmla="*/ 50 w 50"/>
              <a:gd name="T37" fmla="*/ 32 h 49"/>
              <a:gd name="T38" fmla="*/ 42 w 50"/>
              <a:gd name="T39" fmla="*/ 34 h 49"/>
              <a:gd name="T40" fmla="*/ 50 w 50"/>
              <a:gd name="T41" fmla="*/ 38 h 49"/>
              <a:gd name="T42" fmla="*/ 42 w 50"/>
              <a:gd name="T43" fmla="*/ 48 h 49"/>
              <a:gd name="T44" fmla="*/ 41 w 50"/>
              <a:gd name="T45" fmla="*/ 49 h 49"/>
              <a:gd name="T46" fmla="*/ 35 w 50"/>
              <a:gd name="T47" fmla="*/ 36 h 49"/>
              <a:gd name="T48" fmla="*/ 16 w 50"/>
              <a:gd name="T49" fmla="*/ 34 h 49"/>
              <a:gd name="T50" fmla="*/ 11 w 50"/>
              <a:gd name="T51" fmla="*/ 36 h 49"/>
              <a:gd name="T52" fmla="*/ 14 w 50"/>
              <a:gd name="T53" fmla="*/ 34 h 49"/>
              <a:gd name="T54" fmla="*/ 37 w 50"/>
              <a:gd name="T55" fmla="*/ 36 h 49"/>
              <a:gd name="T56" fmla="*/ 40 w 50"/>
              <a:gd name="T57" fmla="*/ 34 h 49"/>
              <a:gd name="T58" fmla="*/ 40 w 50"/>
              <a:gd name="T59" fmla="*/ 40 h 49"/>
              <a:gd name="T60" fmla="*/ 37 w 50"/>
              <a:gd name="T61" fmla="*/ 47 h 49"/>
              <a:gd name="T62" fmla="*/ 14 w 50"/>
              <a:gd name="T63" fmla="*/ 40 h 49"/>
              <a:gd name="T64" fmla="*/ 11 w 50"/>
              <a:gd name="T65" fmla="*/ 47 h 49"/>
              <a:gd name="T66" fmla="*/ 47 w 50"/>
              <a:gd name="T67" fmla="*/ 7 h 49"/>
              <a:gd name="T68" fmla="*/ 42 w 50"/>
              <a:gd name="T69" fmla="*/ 10 h 49"/>
              <a:gd name="T70" fmla="*/ 40 w 50"/>
              <a:gd name="T71" fmla="*/ 7 h 49"/>
              <a:gd name="T72" fmla="*/ 25 w 50"/>
              <a:gd name="T73" fmla="*/ 11 h 49"/>
              <a:gd name="T74" fmla="*/ 11 w 50"/>
              <a:gd name="T75" fmla="*/ 7 h 49"/>
              <a:gd name="T76" fmla="*/ 9 w 50"/>
              <a:gd name="T77" fmla="*/ 10 h 49"/>
              <a:gd name="T78" fmla="*/ 4 w 50"/>
              <a:gd name="T79" fmla="*/ 30 h 49"/>
              <a:gd name="T80" fmla="*/ 21 w 50"/>
              <a:gd name="T81" fmla="*/ 19 h 49"/>
              <a:gd name="T82" fmla="*/ 22 w 50"/>
              <a:gd name="T83" fmla="*/ 21 h 49"/>
              <a:gd name="T84" fmla="*/ 27 w 50"/>
              <a:gd name="T85" fmla="*/ 14 h 49"/>
              <a:gd name="T86" fmla="*/ 34 w 50"/>
              <a:gd name="T87" fmla="*/ 15 h 49"/>
              <a:gd name="T88" fmla="*/ 34 w 50"/>
              <a:gd name="T89" fmla="*/ 25 h 49"/>
              <a:gd name="T90" fmla="*/ 26 w 50"/>
              <a:gd name="T91" fmla="*/ 25 h 49"/>
              <a:gd name="T92" fmla="*/ 27 w 50"/>
              <a:gd name="T93" fmla="*/ 14 h 49"/>
              <a:gd name="T94" fmla="*/ 29 w 50"/>
              <a:gd name="T95" fmla="*/ 16 h 49"/>
              <a:gd name="T96" fmla="*/ 32 w 50"/>
              <a:gd name="T97" fmla="*/ 24 h 49"/>
              <a:gd name="T98" fmla="*/ 32 w 50"/>
              <a:gd name="T99"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9">
                <a:moveTo>
                  <a:pt x="18" y="25"/>
                </a:moveTo>
                <a:cubicBezTo>
                  <a:pt x="18" y="26"/>
                  <a:pt x="17" y="26"/>
                  <a:pt x="17" y="26"/>
                </a:cubicBezTo>
                <a:cubicBezTo>
                  <a:pt x="16" y="26"/>
                  <a:pt x="16" y="25"/>
                  <a:pt x="16" y="25"/>
                </a:cubicBezTo>
                <a:cubicBezTo>
                  <a:pt x="20" y="15"/>
                  <a:pt x="20" y="15"/>
                  <a:pt x="20" y="15"/>
                </a:cubicBezTo>
                <a:cubicBezTo>
                  <a:pt x="20" y="14"/>
                  <a:pt x="20" y="14"/>
                  <a:pt x="21" y="14"/>
                </a:cubicBezTo>
                <a:cubicBezTo>
                  <a:pt x="21" y="14"/>
                  <a:pt x="22" y="14"/>
                  <a:pt x="22" y="15"/>
                </a:cubicBezTo>
                <a:cubicBezTo>
                  <a:pt x="25" y="25"/>
                  <a:pt x="25" y="25"/>
                  <a:pt x="25" y="25"/>
                </a:cubicBezTo>
                <a:cubicBezTo>
                  <a:pt x="25" y="25"/>
                  <a:pt x="25" y="26"/>
                  <a:pt x="25" y="26"/>
                </a:cubicBezTo>
                <a:cubicBezTo>
                  <a:pt x="24" y="26"/>
                  <a:pt x="23" y="26"/>
                  <a:pt x="23" y="25"/>
                </a:cubicBezTo>
                <a:cubicBezTo>
                  <a:pt x="22" y="24"/>
                  <a:pt x="22" y="24"/>
                  <a:pt x="22" y="24"/>
                </a:cubicBezTo>
                <a:cubicBezTo>
                  <a:pt x="19" y="24"/>
                  <a:pt x="19" y="24"/>
                  <a:pt x="19" y="24"/>
                </a:cubicBezTo>
                <a:cubicBezTo>
                  <a:pt x="18" y="25"/>
                  <a:pt x="18" y="25"/>
                  <a:pt x="18" y="25"/>
                </a:cubicBezTo>
                <a:close/>
                <a:moveTo>
                  <a:pt x="36" y="49"/>
                </a:moveTo>
                <a:cubicBezTo>
                  <a:pt x="36" y="49"/>
                  <a:pt x="36" y="49"/>
                  <a:pt x="36" y="49"/>
                </a:cubicBezTo>
                <a:cubicBezTo>
                  <a:pt x="35" y="49"/>
                  <a:pt x="35" y="48"/>
                  <a:pt x="35" y="48"/>
                </a:cubicBezTo>
                <a:cubicBezTo>
                  <a:pt x="35" y="48"/>
                  <a:pt x="35" y="48"/>
                  <a:pt x="35" y="48"/>
                </a:cubicBezTo>
                <a:cubicBezTo>
                  <a:pt x="35" y="40"/>
                  <a:pt x="35" y="40"/>
                  <a:pt x="35" y="40"/>
                </a:cubicBezTo>
                <a:cubicBezTo>
                  <a:pt x="16" y="40"/>
                  <a:pt x="16" y="40"/>
                  <a:pt x="16" y="40"/>
                </a:cubicBezTo>
                <a:cubicBezTo>
                  <a:pt x="16" y="48"/>
                  <a:pt x="16" y="48"/>
                  <a:pt x="16" y="48"/>
                </a:cubicBezTo>
                <a:cubicBezTo>
                  <a:pt x="16" y="48"/>
                  <a:pt x="16" y="48"/>
                  <a:pt x="16" y="48"/>
                </a:cubicBezTo>
                <a:cubicBezTo>
                  <a:pt x="16" y="48"/>
                  <a:pt x="15" y="49"/>
                  <a:pt x="15" y="49"/>
                </a:cubicBezTo>
                <a:cubicBezTo>
                  <a:pt x="15" y="49"/>
                  <a:pt x="15" y="49"/>
                  <a:pt x="15" y="49"/>
                </a:cubicBezTo>
                <a:cubicBezTo>
                  <a:pt x="10" y="49"/>
                  <a:pt x="10" y="49"/>
                  <a:pt x="10" y="49"/>
                </a:cubicBezTo>
                <a:cubicBezTo>
                  <a:pt x="10" y="49"/>
                  <a:pt x="10" y="49"/>
                  <a:pt x="10" y="49"/>
                </a:cubicBezTo>
                <a:cubicBezTo>
                  <a:pt x="9" y="49"/>
                  <a:pt x="9" y="48"/>
                  <a:pt x="9" y="48"/>
                </a:cubicBezTo>
                <a:cubicBezTo>
                  <a:pt x="9" y="48"/>
                  <a:pt x="9" y="48"/>
                  <a:pt x="9" y="48"/>
                </a:cubicBezTo>
                <a:cubicBezTo>
                  <a:pt x="9" y="40"/>
                  <a:pt x="9" y="40"/>
                  <a:pt x="9" y="40"/>
                </a:cubicBezTo>
                <a:cubicBezTo>
                  <a:pt x="2" y="40"/>
                  <a:pt x="2" y="40"/>
                  <a:pt x="2" y="40"/>
                </a:cubicBezTo>
                <a:cubicBezTo>
                  <a:pt x="1" y="40"/>
                  <a:pt x="0" y="39"/>
                  <a:pt x="0" y="38"/>
                </a:cubicBezTo>
                <a:cubicBezTo>
                  <a:pt x="0" y="37"/>
                  <a:pt x="1" y="36"/>
                  <a:pt x="2" y="36"/>
                </a:cubicBezTo>
                <a:cubicBezTo>
                  <a:pt x="9" y="36"/>
                  <a:pt x="9" y="36"/>
                  <a:pt x="9" y="36"/>
                </a:cubicBezTo>
                <a:cubicBezTo>
                  <a:pt x="9" y="34"/>
                  <a:pt x="9" y="34"/>
                  <a:pt x="9" y="34"/>
                </a:cubicBezTo>
                <a:cubicBezTo>
                  <a:pt x="2" y="34"/>
                  <a:pt x="2" y="34"/>
                  <a:pt x="2" y="34"/>
                </a:cubicBezTo>
                <a:cubicBezTo>
                  <a:pt x="1" y="34"/>
                  <a:pt x="0" y="33"/>
                  <a:pt x="0" y="32"/>
                </a:cubicBezTo>
                <a:cubicBezTo>
                  <a:pt x="0" y="32"/>
                  <a:pt x="0" y="32"/>
                  <a:pt x="0" y="32"/>
                </a:cubicBezTo>
                <a:cubicBezTo>
                  <a:pt x="0" y="5"/>
                  <a:pt x="0" y="5"/>
                  <a:pt x="0" y="5"/>
                </a:cubicBezTo>
                <a:cubicBezTo>
                  <a:pt x="0" y="4"/>
                  <a:pt x="1" y="3"/>
                  <a:pt x="2" y="3"/>
                </a:cubicBezTo>
                <a:cubicBezTo>
                  <a:pt x="2" y="3"/>
                  <a:pt x="2" y="3"/>
                  <a:pt x="2" y="3"/>
                </a:cubicBezTo>
                <a:cubicBezTo>
                  <a:pt x="9" y="3"/>
                  <a:pt x="9" y="3"/>
                  <a:pt x="9" y="3"/>
                </a:cubicBezTo>
                <a:cubicBezTo>
                  <a:pt x="9" y="1"/>
                  <a:pt x="9" y="1"/>
                  <a:pt x="9" y="1"/>
                </a:cubicBezTo>
                <a:cubicBezTo>
                  <a:pt x="9" y="1"/>
                  <a:pt x="9" y="0"/>
                  <a:pt x="10" y="0"/>
                </a:cubicBezTo>
                <a:cubicBezTo>
                  <a:pt x="11" y="0"/>
                  <a:pt x="11" y="1"/>
                  <a:pt x="11" y="1"/>
                </a:cubicBezTo>
                <a:cubicBezTo>
                  <a:pt x="11" y="3"/>
                  <a:pt x="11" y="3"/>
                  <a:pt x="11" y="3"/>
                </a:cubicBezTo>
                <a:cubicBezTo>
                  <a:pt x="24" y="3"/>
                  <a:pt x="24" y="3"/>
                  <a:pt x="24" y="3"/>
                </a:cubicBezTo>
                <a:cubicBezTo>
                  <a:pt x="24" y="1"/>
                  <a:pt x="24" y="1"/>
                  <a:pt x="24" y="1"/>
                </a:cubicBezTo>
                <a:cubicBezTo>
                  <a:pt x="24" y="1"/>
                  <a:pt x="25" y="0"/>
                  <a:pt x="25" y="0"/>
                </a:cubicBezTo>
                <a:cubicBezTo>
                  <a:pt x="26" y="0"/>
                  <a:pt x="27" y="1"/>
                  <a:pt x="27" y="1"/>
                </a:cubicBezTo>
                <a:cubicBezTo>
                  <a:pt x="27" y="3"/>
                  <a:pt x="27" y="3"/>
                  <a:pt x="27" y="3"/>
                </a:cubicBezTo>
                <a:cubicBezTo>
                  <a:pt x="40" y="3"/>
                  <a:pt x="40" y="3"/>
                  <a:pt x="40" y="3"/>
                </a:cubicBezTo>
                <a:cubicBezTo>
                  <a:pt x="40" y="1"/>
                  <a:pt x="40" y="1"/>
                  <a:pt x="40" y="1"/>
                </a:cubicBezTo>
                <a:cubicBezTo>
                  <a:pt x="40" y="1"/>
                  <a:pt x="40" y="0"/>
                  <a:pt x="41" y="0"/>
                </a:cubicBezTo>
                <a:cubicBezTo>
                  <a:pt x="41" y="0"/>
                  <a:pt x="42" y="1"/>
                  <a:pt x="42" y="1"/>
                </a:cubicBezTo>
                <a:cubicBezTo>
                  <a:pt x="42" y="3"/>
                  <a:pt x="42" y="3"/>
                  <a:pt x="42" y="3"/>
                </a:cubicBezTo>
                <a:cubicBezTo>
                  <a:pt x="48" y="3"/>
                  <a:pt x="48" y="3"/>
                  <a:pt x="48" y="3"/>
                </a:cubicBezTo>
                <a:cubicBezTo>
                  <a:pt x="50" y="3"/>
                  <a:pt x="50" y="4"/>
                  <a:pt x="50" y="5"/>
                </a:cubicBezTo>
                <a:cubicBezTo>
                  <a:pt x="50" y="5"/>
                  <a:pt x="50" y="5"/>
                  <a:pt x="50" y="5"/>
                </a:cubicBezTo>
                <a:cubicBezTo>
                  <a:pt x="50" y="32"/>
                  <a:pt x="50" y="32"/>
                  <a:pt x="50" y="32"/>
                </a:cubicBezTo>
                <a:cubicBezTo>
                  <a:pt x="50" y="33"/>
                  <a:pt x="50" y="34"/>
                  <a:pt x="48" y="34"/>
                </a:cubicBezTo>
                <a:cubicBezTo>
                  <a:pt x="48" y="34"/>
                  <a:pt x="48" y="34"/>
                  <a:pt x="48" y="34"/>
                </a:cubicBezTo>
                <a:cubicBezTo>
                  <a:pt x="42" y="34"/>
                  <a:pt x="42" y="34"/>
                  <a:pt x="42" y="34"/>
                </a:cubicBezTo>
                <a:cubicBezTo>
                  <a:pt x="42" y="36"/>
                  <a:pt x="42" y="36"/>
                  <a:pt x="42" y="36"/>
                </a:cubicBezTo>
                <a:cubicBezTo>
                  <a:pt x="48" y="36"/>
                  <a:pt x="48" y="36"/>
                  <a:pt x="48" y="36"/>
                </a:cubicBezTo>
                <a:cubicBezTo>
                  <a:pt x="50" y="36"/>
                  <a:pt x="50" y="37"/>
                  <a:pt x="50" y="38"/>
                </a:cubicBezTo>
                <a:cubicBezTo>
                  <a:pt x="50" y="39"/>
                  <a:pt x="50" y="40"/>
                  <a:pt x="48" y="40"/>
                </a:cubicBezTo>
                <a:cubicBezTo>
                  <a:pt x="42" y="40"/>
                  <a:pt x="42" y="40"/>
                  <a:pt x="42" y="40"/>
                </a:cubicBezTo>
                <a:cubicBezTo>
                  <a:pt x="42" y="48"/>
                  <a:pt x="42" y="48"/>
                  <a:pt x="42" y="48"/>
                </a:cubicBezTo>
                <a:cubicBezTo>
                  <a:pt x="42" y="48"/>
                  <a:pt x="42" y="48"/>
                  <a:pt x="42" y="48"/>
                </a:cubicBezTo>
                <a:cubicBezTo>
                  <a:pt x="42" y="48"/>
                  <a:pt x="42" y="49"/>
                  <a:pt x="41" y="49"/>
                </a:cubicBezTo>
                <a:cubicBezTo>
                  <a:pt x="41" y="49"/>
                  <a:pt x="41" y="49"/>
                  <a:pt x="41" y="49"/>
                </a:cubicBezTo>
                <a:cubicBezTo>
                  <a:pt x="36" y="49"/>
                  <a:pt x="36" y="49"/>
                  <a:pt x="36" y="49"/>
                </a:cubicBezTo>
                <a:cubicBezTo>
                  <a:pt x="36" y="49"/>
                  <a:pt x="36" y="49"/>
                  <a:pt x="36" y="49"/>
                </a:cubicBezTo>
                <a:close/>
                <a:moveTo>
                  <a:pt x="35" y="36"/>
                </a:moveTo>
                <a:cubicBezTo>
                  <a:pt x="35" y="36"/>
                  <a:pt x="35" y="36"/>
                  <a:pt x="35" y="36"/>
                </a:cubicBezTo>
                <a:cubicBezTo>
                  <a:pt x="35" y="34"/>
                  <a:pt x="35" y="34"/>
                  <a:pt x="35" y="34"/>
                </a:cubicBezTo>
                <a:cubicBezTo>
                  <a:pt x="16" y="34"/>
                  <a:pt x="16" y="34"/>
                  <a:pt x="16" y="34"/>
                </a:cubicBezTo>
                <a:cubicBezTo>
                  <a:pt x="16" y="36"/>
                  <a:pt x="16" y="36"/>
                  <a:pt x="16" y="36"/>
                </a:cubicBezTo>
                <a:cubicBezTo>
                  <a:pt x="35" y="36"/>
                  <a:pt x="35" y="36"/>
                  <a:pt x="35" y="36"/>
                </a:cubicBezTo>
                <a:close/>
                <a:moveTo>
                  <a:pt x="11" y="36"/>
                </a:moveTo>
                <a:cubicBezTo>
                  <a:pt x="11" y="36"/>
                  <a:pt x="11" y="36"/>
                  <a:pt x="11" y="36"/>
                </a:cubicBezTo>
                <a:cubicBezTo>
                  <a:pt x="14" y="36"/>
                  <a:pt x="14" y="36"/>
                  <a:pt x="14" y="36"/>
                </a:cubicBezTo>
                <a:cubicBezTo>
                  <a:pt x="14" y="34"/>
                  <a:pt x="14" y="34"/>
                  <a:pt x="14" y="34"/>
                </a:cubicBezTo>
                <a:cubicBezTo>
                  <a:pt x="11" y="34"/>
                  <a:pt x="11" y="34"/>
                  <a:pt x="11" y="34"/>
                </a:cubicBezTo>
                <a:cubicBezTo>
                  <a:pt x="11" y="36"/>
                  <a:pt x="11" y="36"/>
                  <a:pt x="11" y="36"/>
                </a:cubicBezTo>
                <a:close/>
                <a:moveTo>
                  <a:pt x="37" y="36"/>
                </a:moveTo>
                <a:cubicBezTo>
                  <a:pt x="37" y="36"/>
                  <a:pt x="37" y="36"/>
                  <a:pt x="37" y="36"/>
                </a:cubicBezTo>
                <a:cubicBezTo>
                  <a:pt x="40" y="36"/>
                  <a:pt x="40" y="36"/>
                  <a:pt x="40" y="36"/>
                </a:cubicBezTo>
                <a:cubicBezTo>
                  <a:pt x="40" y="34"/>
                  <a:pt x="40" y="34"/>
                  <a:pt x="40" y="34"/>
                </a:cubicBezTo>
                <a:cubicBezTo>
                  <a:pt x="37" y="34"/>
                  <a:pt x="37" y="34"/>
                  <a:pt x="37" y="34"/>
                </a:cubicBezTo>
                <a:cubicBezTo>
                  <a:pt x="37" y="36"/>
                  <a:pt x="37" y="36"/>
                  <a:pt x="37" y="36"/>
                </a:cubicBezTo>
                <a:close/>
                <a:moveTo>
                  <a:pt x="40" y="40"/>
                </a:moveTo>
                <a:cubicBezTo>
                  <a:pt x="40" y="40"/>
                  <a:pt x="40" y="40"/>
                  <a:pt x="40" y="40"/>
                </a:cubicBezTo>
                <a:cubicBezTo>
                  <a:pt x="37" y="40"/>
                  <a:pt x="37" y="40"/>
                  <a:pt x="37" y="40"/>
                </a:cubicBezTo>
                <a:cubicBezTo>
                  <a:pt x="37" y="47"/>
                  <a:pt x="37" y="47"/>
                  <a:pt x="37" y="47"/>
                </a:cubicBezTo>
                <a:cubicBezTo>
                  <a:pt x="40" y="47"/>
                  <a:pt x="40" y="47"/>
                  <a:pt x="40" y="47"/>
                </a:cubicBezTo>
                <a:cubicBezTo>
                  <a:pt x="40" y="40"/>
                  <a:pt x="40" y="40"/>
                  <a:pt x="40" y="40"/>
                </a:cubicBezTo>
                <a:close/>
                <a:moveTo>
                  <a:pt x="14" y="40"/>
                </a:moveTo>
                <a:cubicBezTo>
                  <a:pt x="14" y="40"/>
                  <a:pt x="14" y="40"/>
                  <a:pt x="14" y="40"/>
                </a:cubicBezTo>
                <a:cubicBezTo>
                  <a:pt x="11" y="40"/>
                  <a:pt x="11" y="40"/>
                  <a:pt x="11" y="40"/>
                </a:cubicBezTo>
                <a:cubicBezTo>
                  <a:pt x="11" y="47"/>
                  <a:pt x="11" y="47"/>
                  <a:pt x="11" y="47"/>
                </a:cubicBezTo>
                <a:cubicBezTo>
                  <a:pt x="14" y="47"/>
                  <a:pt x="14" y="47"/>
                  <a:pt x="14" y="47"/>
                </a:cubicBezTo>
                <a:cubicBezTo>
                  <a:pt x="14" y="40"/>
                  <a:pt x="14" y="40"/>
                  <a:pt x="14" y="40"/>
                </a:cubicBezTo>
                <a:close/>
                <a:moveTo>
                  <a:pt x="47" y="7"/>
                </a:moveTo>
                <a:cubicBezTo>
                  <a:pt x="47" y="7"/>
                  <a:pt x="47" y="7"/>
                  <a:pt x="47" y="7"/>
                </a:cubicBezTo>
                <a:cubicBezTo>
                  <a:pt x="42" y="7"/>
                  <a:pt x="42" y="7"/>
                  <a:pt x="42" y="7"/>
                </a:cubicBezTo>
                <a:cubicBezTo>
                  <a:pt x="42" y="10"/>
                  <a:pt x="42" y="10"/>
                  <a:pt x="42" y="10"/>
                </a:cubicBezTo>
                <a:cubicBezTo>
                  <a:pt x="42" y="10"/>
                  <a:pt x="41" y="11"/>
                  <a:pt x="41" y="11"/>
                </a:cubicBezTo>
                <a:cubicBezTo>
                  <a:pt x="40" y="11"/>
                  <a:pt x="40" y="10"/>
                  <a:pt x="40" y="10"/>
                </a:cubicBezTo>
                <a:cubicBezTo>
                  <a:pt x="40" y="7"/>
                  <a:pt x="40" y="7"/>
                  <a:pt x="40" y="7"/>
                </a:cubicBezTo>
                <a:cubicBezTo>
                  <a:pt x="27" y="7"/>
                  <a:pt x="27" y="7"/>
                  <a:pt x="27" y="7"/>
                </a:cubicBezTo>
                <a:cubicBezTo>
                  <a:pt x="27" y="10"/>
                  <a:pt x="27" y="10"/>
                  <a:pt x="27" y="10"/>
                </a:cubicBezTo>
                <a:cubicBezTo>
                  <a:pt x="27" y="10"/>
                  <a:pt x="26" y="11"/>
                  <a:pt x="25" y="11"/>
                </a:cubicBezTo>
                <a:cubicBezTo>
                  <a:pt x="25" y="11"/>
                  <a:pt x="24" y="10"/>
                  <a:pt x="24" y="10"/>
                </a:cubicBezTo>
                <a:cubicBezTo>
                  <a:pt x="24" y="7"/>
                  <a:pt x="24" y="7"/>
                  <a:pt x="24" y="7"/>
                </a:cubicBezTo>
                <a:cubicBezTo>
                  <a:pt x="11" y="7"/>
                  <a:pt x="11" y="7"/>
                  <a:pt x="11" y="7"/>
                </a:cubicBezTo>
                <a:cubicBezTo>
                  <a:pt x="11" y="10"/>
                  <a:pt x="11" y="10"/>
                  <a:pt x="11" y="10"/>
                </a:cubicBezTo>
                <a:cubicBezTo>
                  <a:pt x="11" y="10"/>
                  <a:pt x="11" y="11"/>
                  <a:pt x="10" y="11"/>
                </a:cubicBezTo>
                <a:cubicBezTo>
                  <a:pt x="9" y="11"/>
                  <a:pt x="9" y="10"/>
                  <a:pt x="9" y="10"/>
                </a:cubicBezTo>
                <a:cubicBezTo>
                  <a:pt x="9" y="7"/>
                  <a:pt x="9" y="7"/>
                  <a:pt x="9" y="7"/>
                </a:cubicBezTo>
                <a:cubicBezTo>
                  <a:pt x="4" y="7"/>
                  <a:pt x="4" y="7"/>
                  <a:pt x="4" y="7"/>
                </a:cubicBezTo>
                <a:cubicBezTo>
                  <a:pt x="4" y="30"/>
                  <a:pt x="4" y="30"/>
                  <a:pt x="4" y="30"/>
                </a:cubicBezTo>
                <a:cubicBezTo>
                  <a:pt x="47" y="30"/>
                  <a:pt x="47" y="30"/>
                  <a:pt x="47" y="30"/>
                </a:cubicBezTo>
                <a:cubicBezTo>
                  <a:pt x="47" y="7"/>
                  <a:pt x="47" y="7"/>
                  <a:pt x="47" y="7"/>
                </a:cubicBezTo>
                <a:close/>
                <a:moveTo>
                  <a:pt x="21" y="19"/>
                </a:moveTo>
                <a:cubicBezTo>
                  <a:pt x="21" y="19"/>
                  <a:pt x="21" y="19"/>
                  <a:pt x="21" y="19"/>
                </a:cubicBezTo>
                <a:cubicBezTo>
                  <a:pt x="20" y="21"/>
                  <a:pt x="20" y="21"/>
                  <a:pt x="20" y="21"/>
                </a:cubicBezTo>
                <a:cubicBezTo>
                  <a:pt x="22" y="21"/>
                  <a:pt x="22" y="21"/>
                  <a:pt x="22" y="21"/>
                </a:cubicBezTo>
                <a:cubicBezTo>
                  <a:pt x="21" y="19"/>
                  <a:pt x="21" y="19"/>
                  <a:pt x="21" y="19"/>
                </a:cubicBezTo>
                <a:close/>
                <a:moveTo>
                  <a:pt x="27" y="14"/>
                </a:moveTo>
                <a:cubicBezTo>
                  <a:pt x="27" y="14"/>
                  <a:pt x="27" y="14"/>
                  <a:pt x="27" y="14"/>
                </a:cubicBezTo>
                <a:cubicBezTo>
                  <a:pt x="28" y="14"/>
                  <a:pt x="28" y="14"/>
                  <a:pt x="28" y="14"/>
                </a:cubicBezTo>
                <a:cubicBezTo>
                  <a:pt x="32" y="14"/>
                  <a:pt x="32" y="14"/>
                  <a:pt x="32" y="14"/>
                </a:cubicBezTo>
                <a:cubicBezTo>
                  <a:pt x="33" y="14"/>
                  <a:pt x="34" y="14"/>
                  <a:pt x="34" y="15"/>
                </a:cubicBezTo>
                <a:cubicBezTo>
                  <a:pt x="34" y="15"/>
                  <a:pt x="35" y="16"/>
                  <a:pt x="35" y="17"/>
                </a:cubicBezTo>
                <a:cubicBezTo>
                  <a:pt x="35" y="24"/>
                  <a:pt x="35" y="24"/>
                  <a:pt x="35" y="24"/>
                </a:cubicBezTo>
                <a:cubicBezTo>
                  <a:pt x="35" y="24"/>
                  <a:pt x="34" y="25"/>
                  <a:pt x="34" y="25"/>
                </a:cubicBezTo>
                <a:cubicBezTo>
                  <a:pt x="34" y="26"/>
                  <a:pt x="33" y="26"/>
                  <a:pt x="32" y="26"/>
                </a:cubicBezTo>
                <a:cubicBezTo>
                  <a:pt x="27" y="26"/>
                  <a:pt x="27" y="26"/>
                  <a:pt x="27" y="26"/>
                </a:cubicBezTo>
                <a:cubicBezTo>
                  <a:pt x="27" y="26"/>
                  <a:pt x="26" y="26"/>
                  <a:pt x="26" y="25"/>
                </a:cubicBezTo>
                <a:cubicBezTo>
                  <a:pt x="26" y="25"/>
                  <a:pt x="26" y="25"/>
                  <a:pt x="26" y="25"/>
                </a:cubicBezTo>
                <a:cubicBezTo>
                  <a:pt x="26" y="15"/>
                  <a:pt x="26" y="15"/>
                  <a:pt x="26" y="15"/>
                </a:cubicBezTo>
                <a:cubicBezTo>
                  <a:pt x="26" y="15"/>
                  <a:pt x="27" y="14"/>
                  <a:pt x="27" y="14"/>
                </a:cubicBezTo>
                <a:close/>
                <a:moveTo>
                  <a:pt x="32" y="16"/>
                </a:moveTo>
                <a:cubicBezTo>
                  <a:pt x="32" y="16"/>
                  <a:pt x="32" y="16"/>
                  <a:pt x="32" y="16"/>
                </a:cubicBezTo>
                <a:cubicBezTo>
                  <a:pt x="29" y="16"/>
                  <a:pt x="29" y="16"/>
                  <a:pt x="29" y="16"/>
                </a:cubicBezTo>
                <a:cubicBezTo>
                  <a:pt x="29" y="24"/>
                  <a:pt x="29" y="24"/>
                  <a:pt x="29" y="24"/>
                </a:cubicBezTo>
                <a:cubicBezTo>
                  <a:pt x="32" y="24"/>
                  <a:pt x="32" y="24"/>
                  <a:pt x="32" y="24"/>
                </a:cubicBezTo>
                <a:cubicBezTo>
                  <a:pt x="32" y="24"/>
                  <a:pt x="32" y="24"/>
                  <a:pt x="32" y="24"/>
                </a:cubicBezTo>
                <a:cubicBezTo>
                  <a:pt x="32" y="24"/>
                  <a:pt x="32" y="24"/>
                  <a:pt x="32" y="24"/>
                </a:cubicBezTo>
                <a:cubicBezTo>
                  <a:pt x="32" y="17"/>
                  <a:pt x="32" y="17"/>
                  <a:pt x="32" y="17"/>
                </a:cubicBezTo>
                <a:cubicBezTo>
                  <a:pt x="32" y="16"/>
                  <a:pt x="32" y="16"/>
                  <a:pt x="32" y="16"/>
                </a:cubicBezTo>
                <a:cubicBezTo>
                  <a:pt x="32" y="16"/>
                  <a:pt x="32" y="16"/>
                  <a:pt x="32"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1" name="Freeform 199"/>
          <p:cNvSpPr>
            <a:spLocks noEditPoints="1"/>
          </p:cNvSpPr>
          <p:nvPr/>
        </p:nvSpPr>
        <p:spPr bwMode="auto">
          <a:xfrm>
            <a:off x="2101850" y="3798888"/>
            <a:ext cx="160338" cy="139700"/>
          </a:xfrm>
          <a:custGeom>
            <a:avLst/>
            <a:gdLst>
              <a:gd name="T0" fmla="*/ 17 w 50"/>
              <a:gd name="T1" fmla="*/ 31 h 44"/>
              <a:gd name="T2" fmla="*/ 20 w 50"/>
              <a:gd name="T3" fmla="*/ 20 h 44"/>
              <a:gd name="T4" fmla="*/ 22 w 50"/>
              <a:gd name="T5" fmla="*/ 20 h 44"/>
              <a:gd name="T6" fmla="*/ 25 w 50"/>
              <a:gd name="T7" fmla="*/ 31 h 44"/>
              <a:gd name="T8" fmla="*/ 22 w 50"/>
              <a:gd name="T9" fmla="*/ 29 h 44"/>
              <a:gd name="T10" fmla="*/ 18 w 50"/>
              <a:gd name="T11" fmla="*/ 31 h 44"/>
              <a:gd name="T12" fmla="*/ 2 w 50"/>
              <a:gd name="T13" fmla="*/ 0 h 44"/>
              <a:gd name="T14" fmla="*/ 48 w 50"/>
              <a:gd name="T15" fmla="*/ 0 h 44"/>
              <a:gd name="T16" fmla="*/ 50 w 50"/>
              <a:gd name="T17" fmla="*/ 2 h 44"/>
              <a:gd name="T18" fmla="*/ 48 w 50"/>
              <a:gd name="T19" fmla="*/ 44 h 44"/>
              <a:gd name="T20" fmla="*/ 2 w 50"/>
              <a:gd name="T21" fmla="*/ 44 h 44"/>
              <a:gd name="T22" fmla="*/ 0 w 50"/>
              <a:gd name="T23" fmla="*/ 42 h 44"/>
              <a:gd name="T24" fmla="*/ 2 w 50"/>
              <a:gd name="T25" fmla="*/ 0 h 44"/>
              <a:gd name="T26" fmla="*/ 44 w 50"/>
              <a:gd name="T27" fmla="*/ 6 h 44"/>
              <a:gd name="T28" fmla="*/ 44 w 50"/>
              <a:gd name="T29" fmla="*/ 10 h 44"/>
              <a:gd name="T30" fmla="*/ 44 w 50"/>
              <a:gd name="T31" fmla="*/ 6 h 44"/>
              <a:gd name="T32" fmla="*/ 39 w 50"/>
              <a:gd name="T33" fmla="*/ 6 h 44"/>
              <a:gd name="T34" fmla="*/ 39 w 50"/>
              <a:gd name="T35" fmla="*/ 10 h 44"/>
              <a:gd name="T36" fmla="*/ 39 w 50"/>
              <a:gd name="T37" fmla="*/ 6 h 44"/>
              <a:gd name="T38" fmla="*/ 34 w 50"/>
              <a:gd name="T39" fmla="*/ 6 h 44"/>
              <a:gd name="T40" fmla="*/ 34 w 50"/>
              <a:gd name="T41" fmla="*/ 10 h 44"/>
              <a:gd name="T42" fmla="*/ 34 w 50"/>
              <a:gd name="T43" fmla="*/ 6 h 44"/>
              <a:gd name="T44" fmla="*/ 4 w 50"/>
              <a:gd name="T45" fmla="*/ 12 h 44"/>
              <a:gd name="T46" fmla="*/ 47 w 50"/>
              <a:gd name="T47" fmla="*/ 4 h 44"/>
              <a:gd name="T48" fmla="*/ 4 w 50"/>
              <a:gd name="T49" fmla="*/ 12 h 44"/>
              <a:gd name="T50" fmla="*/ 47 w 50"/>
              <a:gd name="T51" fmla="*/ 14 h 44"/>
              <a:gd name="T52" fmla="*/ 4 w 50"/>
              <a:gd name="T53" fmla="*/ 40 h 44"/>
              <a:gd name="T54" fmla="*/ 47 w 50"/>
              <a:gd name="T55" fmla="*/ 14 h 44"/>
              <a:gd name="T56" fmla="*/ 21 w 50"/>
              <a:gd name="T57" fmla="*/ 24 h 44"/>
              <a:gd name="T58" fmla="*/ 22 w 50"/>
              <a:gd name="T59" fmla="*/ 27 h 44"/>
              <a:gd name="T60" fmla="*/ 27 w 50"/>
              <a:gd name="T61" fmla="*/ 19 h 44"/>
              <a:gd name="T62" fmla="*/ 27 w 50"/>
              <a:gd name="T63" fmla="*/ 19 h 44"/>
              <a:gd name="T64" fmla="*/ 34 w 50"/>
              <a:gd name="T65" fmla="*/ 20 h 44"/>
              <a:gd name="T66" fmla="*/ 35 w 50"/>
              <a:gd name="T67" fmla="*/ 29 h 44"/>
              <a:gd name="T68" fmla="*/ 32 w 50"/>
              <a:gd name="T69" fmla="*/ 32 h 44"/>
              <a:gd name="T70" fmla="*/ 26 w 50"/>
              <a:gd name="T71" fmla="*/ 30 h 44"/>
              <a:gd name="T72" fmla="*/ 26 w 50"/>
              <a:gd name="T73" fmla="*/ 20 h 44"/>
              <a:gd name="T74" fmla="*/ 32 w 50"/>
              <a:gd name="T75" fmla="*/ 22 h 44"/>
              <a:gd name="T76" fmla="*/ 29 w 50"/>
              <a:gd name="T77" fmla="*/ 22 h 44"/>
              <a:gd name="T78" fmla="*/ 32 w 50"/>
              <a:gd name="T79" fmla="*/ 29 h 44"/>
              <a:gd name="T80" fmla="*/ 32 w 50"/>
              <a:gd name="T81" fmla="*/ 29 h 44"/>
              <a:gd name="T82" fmla="*/ 32 w 50"/>
              <a:gd name="T8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4">
                <a:moveTo>
                  <a:pt x="18" y="31"/>
                </a:moveTo>
                <a:cubicBezTo>
                  <a:pt x="18" y="31"/>
                  <a:pt x="17" y="32"/>
                  <a:pt x="17" y="31"/>
                </a:cubicBezTo>
                <a:cubicBezTo>
                  <a:pt x="16" y="31"/>
                  <a:pt x="16" y="31"/>
                  <a:pt x="16" y="30"/>
                </a:cubicBezTo>
                <a:cubicBezTo>
                  <a:pt x="20" y="20"/>
                  <a:pt x="20" y="20"/>
                  <a:pt x="20" y="20"/>
                </a:cubicBezTo>
                <a:cubicBezTo>
                  <a:pt x="20" y="19"/>
                  <a:pt x="20" y="19"/>
                  <a:pt x="21" y="19"/>
                </a:cubicBezTo>
                <a:cubicBezTo>
                  <a:pt x="21" y="19"/>
                  <a:pt x="22" y="20"/>
                  <a:pt x="22" y="20"/>
                </a:cubicBezTo>
                <a:cubicBezTo>
                  <a:pt x="25" y="30"/>
                  <a:pt x="25" y="30"/>
                  <a:pt x="25" y="30"/>
                </a:cubicBezTo>
                <a:cubicBezTo>
                  <a:pt x="25" y="31"/>
                  <a:pt x="25" y="31"/>
                  <a:pt x="25" y="31"/>
                </a:cubicBezTo>
                <a:cubicBezTo>
                  <a:pt x="24" y="32"/>
                  <a:pt x="23" y="31"/>
                  <a:pt x="23" y="31"/>
                </a:cubicBezTo>
                <a:cubicBezTo>
                  <a:pt x="22" y="29"/>
                  <a:pt x="22" y="29"/>
                  <a:pt x="22" y="29"/>
                </a:cubicBezTo>
                <a:cubicBezTo>
                  <a:pt x="19" y="29"/>
                  <a:pt x="19" y="29"/>
                  <a:pt x="19" y="29"/>
                </a:cubicBezTo>
                <a:cubicBezTo>
                  <a:pt x="18" y="31"/>
                  <a:pt x="18" y="31"/>
                  <a:pt x="18" y="31"/>
                </a:cubicBezTo>
                <a:close/>
                <a:moveTo>
                  <a:pt x="2" y="0"/>
                </a:moveTo>
                <a:cubicBezTo>
                  <a:pt x="2" y="0"/>
                  <a:pt x="2" y="0"/>
                  <a:pt x="2" y="0"/>
                </a:cubicBezTo>
                <a:cubicBezTo>
                  <a:pt x="2" y="0"/>
                  <a:pt x="2" y="0"/>
                  <a:pt x="2" y="0"/>
                </a:cubicBezTo>
                <a:cubicBezTo>
                  <a:pt x="48" y="0"/>
                  <a:pt x="48" y="0"/>
                  <a:pt x="48" y="0"/>
                </a:cubicBezTo>
                <a:cubicBezTo>
                  <a:pt x="50" y="0"/>
                  <a:pt x="50" y="1"/>
                  <a:pt x="50" y="2"/>
                </a:cubicBezTo>
                <a:cubicBezTo>
                  <a:pt x="50" y="2"/>
                  <a:pt x="50" y="2"/>
                  <a:pt x="50" y="2"/>
                </a:cubicBezTo>
                <a:cubicBezTo>
                  <a:pt x="50" y="42"/>
                  <a:pt x="50" y="42"/>
                  <a:pt x="50" y="42"/>
                </a:cubicBezTo>
                <a:cubicBezTo>
                  <a:pt x="50" y="43"/>
                  <a:pt x="50"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44" y="6"/>
                </a:moveTo>
                <a:cubicBezTo>
                  <a:pt x="44" y="6"/>
                  <a:pt x="44" y="6"/>
                  <a:pt x="44" y="6"/>
                </a:cubicBezTo>
                <a:cubicBezTo>
                  <a:pt x="45" y="6"/>
                  <a:pt x="45" y="7"/>
                  <a:pt x="45" y="8"/>
                </a:cubicBezTo>
                <a:cubicBezTo>
                  <a:pt x="45" y="9"/>
                  <a:pt x="45" y="10"/>
                  <a:pt x="44" y="10"/>
                </a:cubicBezTo>
                <a:cubicBezTo>
                  <a:pt x="42" y="10"/>
                  <a:pt x="42" y="9"/>
                  <a:pt x="42" y="8"/>
                </a:cubicBezTo>
                <a:cubicBezTo>
                  <a:pt x="42" y="7"/>
                  <a:pt x="42" y="6"/>
                  <a:pt x="44" y="6"/>
                </a:cubicBezTo>
                <a:close/>
                <a:moveTo>
                  <a:pt x="39" y="6"/>
                </a:moveTo>
                <a:cubicBezTo>
                  <a:pt x="39" y="6"/>
                  <a:pt x="39" y="6"/>
                  <a:pt x="39" y="6"/>
                </a:cubicBezTo>
                <a:cubicBezTo>
                  <a:pt x="40" y="6"/>
                  <a:pt x="41" y="7"/>
                  <a:pt x="41" y="8"/>
                </a:cubicBezTo>
                <a:cubicBezTo>
                  <a:pt x="41" y="9"/>
                  <a:pt x="40" y="10"/>
                  <a:pt x="39" y="10"/>
                </a:cubicBezTo>
                <a:cubicBezTo>
                  <a:pt x="38" y="10"/>
                  <a:pt x="37" y="9"/>
                  <a:pt x="37" y="8"/>
                </a:cubicBezTo>
                <a:cubicBezTo>
                  <a:pt x="37" y="7"/>
                  <a:pt x="38" y="6"/>
                  <a:pt x="39"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7" y="12"/>
                  <a:pt x="47" y="12"/>
                  <a:pt x="47" y="12"/>
                </a:cubicBezTo>
                <a:cubicBezTo>
                  <a:pt x="47" y="4"/>
                  <a:pt x="47" y="4"/>
                  <a:pt x="47" y="4"/>
                </a:cubicBezTo>
                <a:cubicBezTo>
                  <a:pt x="4" y="4"/>
                  <a:pt x="4" y="4"/>
                  <a:pt x="4" y="4"/>
                </a:cubicBezTo>
                <a:cubicBezTo>
                  <a:pt x="4" y="12"/>
                  <a:pt x="4" y="12"/>
                  <a:pt x="4" y="12"/>
                </a:cubicBezTo>
                <a:close/>
                <a:moveTo>
                  <a:pt x="47" y="14"/>
                </a:moveTo>
                <a:cubicBezTo>
                  <a:pt x="47" y="14"/>
                  <a:pt x="47" y="14"/>
                  <a:pt x="47" y="14"/>
                </a:cubicBezTo>
                <a:cubicBezTo>
                  <a:pt x="4" y="14"/>
                  <a:pt x="4" y="14"/>
                  <a:pt x="4" y="14"/>
                </a:cubicBezTo>
                <a:cubicBezTo>
                  <a:pt x="4" y="40"/>
                  <a:pt x="4" y="40"/>
                  <a:pt x="4" y="40"/>
                </a:cubicBezTo>
                <a:cubicBezTo>
                  <a:pt x="47" y="40"/>
                  <a:pt x="47" y="40"/>
                  <a:pt x="47" y="40"/>
                </a:cubicBezTo>
                <a:cubicBezTo>
                  <a:pt x="47" y="14"/>
                  <a:pt x="47" y="14"/>
                  <a:pt x="47" y="14"/>
                </a:cubicBezTo>
                <a:close/>
                <a:moveTo>
                  <a:pt x="21" y="24"/>
                </a:moveTo>
                <a:cubicBezTo>
                  <a:pt x="21" y="24"/>
                  <a:pt x="21" y="24"/>
                  <a:pt x="21" y="24"/>
                </a:cubicBezTo>
                <a:cubicBezTo>
                  <a:pt x="20" y="27"/>
                  <a:pt x="20" y="27"/>
                  <a:pt x="20" y="27"/>
                </a:cubicBezTo>
                <a:cubicBezTo>
                  <a:pt x="22" y="27"/>
                  <a:pt x="22" y="27"/>
                  <a:pt x="22" y="27"/>
                </a:cubicBezTo>
                <a:cubicBezTo>
                  <a:pt x="21" y="24"/>
                  <a:pt x="21" y="24"/>
                  <a:pt x="21" y="24"/>
                </a:cubicBezTo>
                <a:close/>
                <a:moveTo>
                  <a:pt x="27" y="19"/>
                </a:moveTo>
                <a:cubicBezTo>
                  <a:pt x="27" y="19"/>
                  <a:pt x="27" y="19"/>
                  <a:pt x="27" y="19"/>
                </a:cubicBezTo>
                <a:cubicBezTo>
                  <a:pt x="27" y="19"/>
                  <a:pt x="27" y="19"/>
                  <a:pt x="27" y="19"/>
                </a:cubicBezTo>
                <a:cubicBezTo>
                  <a:pt x="32" y="19"/>
                  <a:pt x="32" y="19"/>
                  <a:pt x="32" y="19"/>
                </a:cubicBezTo>
                <a:cubicBezTo>
                  <a:pt x="33" y="19"/>
                  <a:pt x="33" y="20"/>
                  <a:pt x="34" y="20"/>
                </a:cubicBezTo>
                <a:cubicBezTo>
                  <a:pt x="34" y="21"/>
                  <a:pt x="35" y="21"/>
                  <a:pt x="35" y="22"/>
                </a:cubicBezTo>
                <a:cubicBezTo>
                  <a:pt x="35" y="29"/>
                  <a:pt x="35" y="29"/>
                  <a:pt x="35" y="29"/>
                </a:cubicBezTo>
                <a:cubicBezTo>
                  <a:pt x="35" y="30"/>
                  <a:pt x="34" y="30"/>
                  <a:pt x="34" y="31"/>
                </a:cubicBezTo>
                <a:cubicBezTo>
                  <a:pt x="33" y="31"/>
                  <a:pt x="33" y="32"/>
                  <a:pt x="32" y="32"/>
                </a:cubicBezTo>
                <a:cubicBezTo>
                  <a:pt x="27" y="32"/>
                  <a:pt x="27" y="32"/>
                  <a:pt x="27" y="32"/>
                </a:cubicBezTo>
                <a:cubicBezTo>
                  <a:pt x="27" y="32"/>
                  <a:pt x="26" y="31"/>
                  <a:pt x="26" y="30"/>
                </a:cubicBezTo>
                <a:cubicBezTo>
                  <a:pt x="26" y="30"/>
                  <a:pt x="26" y="30"/>
                  <a:pt x="26" y="30"/>
                </a:cubicBezTo>
                <a:cubicBezTo>
                  <a:pt x="26" y="20"/>
                  <a:pt x="26" y="20"/>
                  <a:pt x="26" y="20"/>
                </a:cubicBezTo>
                <a:cubicBezTo>
                  <a:pt x="26" y="20"/>
                  <a:pt x="27" y="19"/>
                  <a:pt x="27" y="19"/>
                </a:cubicBezTo>
                <a:close/>
                <a:moveTo>
                  <a:pt x="32" y="22"/>
                </a:moveTo>
                <a:cubicBezTo>
                  <a:pt x="32" y="22"/>
                  <a:pt x="32" y="22"/>
                  <a:pt x="32" y="22"/>
                </a:cubicBezTo>
                <a:cubicBezTo>
                  <a:pt x="29" y="22"/>
                  <a:pt x="29" y="22"/>
                  <a:pt x="29" y="22"/>
                </a:cubicBezTo>
                <a:cubicBezTo>
                  <a:pt x="29" y="29"/>
                  <a:pt x="29" y="29"/>
                  <a:pt x="29" y="29"/>
                </a:cubicBezTo>
                <a:cubicBezTo>
                  <a:pt x="32" y="29"/>
                  <a:pt x="32" y="29"/>
                  <a:pt x="32" y="29"/>
                </a:cubicBezTo>
                <a:cubicBezTo>
                  <a:pt x="32" y="29"/>
                  <a:pt x="32" y="29"/>
                  <a:pt x="32" y="29"/>
                </a:cubicBezTo>
                <a:cubicBezTo>
                  <a:pt x="32" y="29"/>
                  <a:pt x="32" y="29"/>
                  <a:pt x="32" y="29"/>
                </a:cubicBezTo>
                <a:cubicBezTo>
                  <a:pt x="32" y="22"/>
                  <a:pt x="32" y="22"/>
                  <a:pt x="32" y="22"/>
                </a:cubicBezTo>
                <a:cubicBezTo>
                  <a:pt x="32" y="22"/>
                  <a:pt x="32" y="22"/>
                  <a:pt x="32" y="22"/>
                </a:cubicBezTo>
                <a:cubicBezTo>
                  <a:pt x="32" y="22"/>
                  <a:pt x="32" y="22"/>
                  <a:pt x="32"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2" name="Freeform 200"/>
          <p:cNvSpPr>
            <a:spLocks noEditPoints="1"/>
          </p:cNvSpPr>
          <p:nvPr/>
        </p:nvSpPr>
        <p:spPr bwMode="auto">
          <a:xfrm>
            <a:off x="415925" y="3798888"/>
            <a:ext cx="158750" cy="139700"/>
          </a:xfrm>
          <a:custGeom>
            <a:avLst/>
            <a:gdLst>
              <a:gd name="T0" fmla="*/ 2 w 50"/>
              <a:gd name="T1" fmla="*/ 0 h 44"/>
              <a:gd name="T2" fmla="*/ 50 w 50"/>
              <a:gd name="T3" fmla="*/ 2 h 44"/>
              <a:gd name="T4" fmla="*/ 50 w 50"/>
              <a:gd name="T5" fmla="*/ 42 h 44"/>
              <a:gd name="T6" fmla="*/ 48 w 50"/>
              <a:gd name="T7" fmla="*/ 44 h 44"/>
              <a:gd name="T8" fmla="*/ 0 w 50"/>
              <a:gd name="T9" fmla="*/ 42 h 44"/>
              <a:gd name="T10" fmla="*/ 0 w 50"/>
              <a:gd name="T11" fmla="*/ 2 h 44"/>
              <a:gd name="T12" fmla="*/ 28 w 50"/>
              <a:gd name="T13" fmla="*/ 18 h 44"/>
              <a:gd name="T14" fmla="*/ 28 w 50"/>
              <a:gd name="T15" fmla="*/ 18 h 44"/>
              <a:gd name="T16" fmla="*/ 39 w 50"/>
              <a:gd name="T17" fmla="*/ 19 h 44"/>
              <a:gd name="T18" fmla="*/ 39 w 50"/>
              <a:gd name="T19" fmla="*/ 30 h 44"/>
              <a:gd name="T20" fmla="*/ 38 w 50"/>
              <a:gd name="T21" fmla="*/ 31 h 44"/>
              <a:gd name="T22" fmla="*/ 27 w 50"/>
              <a:gd name="T23" fmla="*/ 30 h 44"/>
              <a:gd name="T24" fmla="*/ 27 w 50"/>
              <a:gd name="T25" fmla="*/ 19 h 44"/>
              <a:gd name="T26" fmla="*/ 37 w 50"/>
              <a:gd name="T27" fmla="*/ 21 h 44"/>
              <a:gd name="T28" fmla="*/ 29 w 50"/>
              <a:gd name="T29" fmla="*/ 21 h 44"/>
              <a:gd name="T30" fmla="*/ 37 w 50"/>
              <a:gd name="T31" fmla="*/ 28 h 44"/>
              <a:gd name="T32" fmla="*/ 24 w 50"/>
              <a:gd name="T33" fmla="*/ 18 h 44"/>
              <a:gd name="T34" fmla="*/ 25 w 50"/>
              <a:gd name="T35" fmla="*/ 19 h 44"/>
              <a:gd name="T36" fmla="*/ 12 w 50"/>
              <a:gd name="T37" fmla="*/ 21 h 44"/>
              <a:gd name="T38" fmla="*/ 12 w 50"/>
              <a:gd name="T39" fmla="*/ 18 h 44"/>
              <a:gd name="T40" fmla="*/ 24 w 50"/>
              <a:gd name="T41" fmla="*/ 23 h 44"/>
              <a:gd name="T42" fmla="*/ 25 w 50"/>
              <a:gd name="T43" fmla="*/ 25 h 44"/>
              <a:gd name="T44" fmla="*/ 12 w 50"/>
              <a:gd name="T45" fmla="*/ 26 h 44"/>
              <a:gd name="T46" fmla="*/ 12 w 50"/>
              <a:gd name="T47" fmla="*/ 23 h 44"/>
              <a:gd name="T48" fmla="*/ 24 w 50"/>
              <a:gd name="T49" fmla="*/ 28 h 44"/>
              <a:gd name="T50" fmla="*/ 25 w 50"/>
              <a:gd name="T51" fmla="*/ 30 h 44"/>
              <a:gd name="T52" fmla="*/ 12 w 50"/>
              <a:gd name="T53" fmla="*/ 31 h 44"/>
              <a:gd name="T54" fmla="*/ 12 w 50"/>
              <a:gd name="T55" fmla="*/ 28 h 44"/>
              <a:gd name="T56" fmla="*/ 38 w 50"/>
              <a:gd name="T57" fmla="*/ 34 h 44"/>
              <a:gd name="T58" fmla="*/ 39 w 50"/>
              <a:gd name="T59" fmla="*/ 35 h 44"/>
              <a:gd name="T60" fmla="*/ 12 w 50"/>
              <a:gd name="T61" fmla="*/ 36 h 44"/>
              <a:gd name="T62" fmla="*/ 12 w 50"/>
              <a:gd name="T63" fmla="*/ 34 h 44"/>
              <a:gd name="T64" fmla="*/ 43 w 50"/>
              <a:gd name="T65" fmla="*/ 6 h 44"/>
              <a:gd name="T66" fmla="*/ 45 w 50"/>
              <a:gd name="T67" fmla="*/ 8 h 44"/>
              <a:gd name="T68" fmla="*/ 41 w 50"/>
              <a:gd name="T69" fmla="*/ 8 h 44"/>
              <a:gd name="T70" fmla="*/ 38 w 50"/>
              <a:gd name="T71" fmla="*/ 6 h 44"/>
              <a:gd name="T72" fmla="*/ 40 w 50"/>
              <a:gd name="T73" fmla="*/ 8 h 44"/>
              <a:gd name="T74" fmla="*/ 36 w 50"/>
              <a:gd name="T75" fmla="*/ 8 h 44"/>
              <a:gd name="T76" fmla="*/ 34 w 50"/>
              <a:gd name="T77" fmla="*/ 6 h 44"/>
              <a:gd name="T78" fmla="*/ 36 w 50"/>
              <a:gd name="T79" fmla="*/ 8 h 44"/>
              <a:gd name="T80" fmla="*/ 32 w 50"/>
              <a:gd name="T81" fmla="*/ 8 h 44"/>
              <a:gd name="T82" fmla="*/ 4 w 50"/>
              <a:gd name="T83" fmla="*/ 12 h 44"/>
              <a:gd name="T84" fmla="*/ 46 w 50"/>
              <a:gd name="T85" fmla="*/ 12 h 44"/>
              <a:gd name="T86" fmla="*/ 4 w 50"/>
              <a:gd name="T87" fmla="*/ 4 h 44"/>
              <a:gd name="T88" fmla="*/ 46 w 50"/>
              <a:gd name="T89" fmla="*/ 14 h 44"/>
              <a:gd name="T90" fmla="*/ 4 w 50"/>
              <a:gd name="T91" fmla="*/ 14 h 44"/>
              <a:gd name="T92" fmla="*/ 46 w 50"/>
              <a:gd name="T9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4">
                <a:moveTo>
                  <a:pt x="2" y="0"/>
                </a:moveTo>
                <a:cubicBezTo>
                  <a:pt x="2" y="0"/>
                  <a:pt x="2" y="0"/>
                  <a:pt x="2" y="0"/>
                </a:cubicBezTo>
                <a:cubicBezTo>
                  <a:pt x="48" y="0"/>
                  <a:pt x="48" y="0"/>
                  <a:pt x="48" y="0"/>
                </a:cubicBezTo>
                <a:cubicBezTo>
                  <a:pt x="49" y="0"/>
                  <a:pt x="50" y="1"/>
                  <a:pt x="50" y="2"/>
                </a:cubicBezTo>
                <a:cubicBezTo>
                  <a:pt x="50" y="2"/>
                  <a:pt x="50" y="2"/>
                  <a:pt x="50" y="2"/>
                </a:cubicBezTo>
                <a:cubicBezTo>
                  <a:pt x="50" y="42"/>
                  <a:pt x="50" y="42"/>
                  <a:pt x="50" y="42"/>
                </a:cubicBezTo>
                <a:cubicBezTo>
                  <a:pt x="50" y="43"/>
                  <a:pt x="49"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28" y="18"/>
                </a:moveTo>
                <a:cubicBezTo>
                  <a:pt x="28" y="18"/>
                  <a:pt x="28" y="18"/>
                  <a:pt x="28" y="18"/>
                </a:cubicBezTo>
                <a:cubicBezTo>
                  <a:pt x="28" y="18"/>
                  <a:pt x="28" y="18"/>
                  <a:pt x="28" y="18"/>
                </a:cubicBezTo>
                <a:cubicBezTo>
                  <a:pt x="38" y="18"/>
                  <a:pt x="38" y="18"/>
                  <a:pt x="38" y="18"/>
                </a:cubicBezTo>
                <a:cubicBezTo>
                  <a:pt x="39" y="18"/>
                  <a:pt x="39" y="19"/>
                  <a:pt x="39" y="19"/>
                </a:cubicBezTo>
                <a:cubicBezTo>
                  <a:pt x="39" y="19"/>
                  <a:pt x="39" y="19"/>
                  <a:pt x="39" y="19"/>
                </a:cubicBezTo>
                <a:cubicBezTo>
                  <a:pt x="39" y="30"/>
                  <a:pt x="39" y="30"/>
                  <a:pt x="39" y="30"/>
                </a:cubicBezTo>
                <a:cubicBezTo>
                  <a:pt x="39" y="30"/>
                  <a:pt x="39" y="31"/>
                  <a:pt x="38" y="31"/>
                </a:cubicBezTo>
                <a:cubicBezTo>
                  <a:pt x="38" y="31"/>
                  <a:pt x="38" y="31"/>
                  <a:pt x="38" y="31"/>
                </a:cubicBezTo>
                <a:cubicBezTo>
                  <a:pt x="28" y="31"/>
                  <a:pt x="28" y="31"/>
                  <a:pt x="28" y="31"/>
                </a:cubicBezTo>
                <a:cubicBezTo>
                  <a:pt x="27" y="31"/>
                  <a:pt x="27" y="30"/>
                  <a:pt x="27" y="30"/>
                </a:cubicBezTo>
                <a:cubicBezTo>
                  <a:pt x="27" y="30"/>
                  <a:pt x="27" y="30"/>
                  <a:pt x="27" y="30"/>
                </a:cubicBezTo>
                <a:cubicBezTo>
                  <a:pt x="27" y="19"/>
                  <a:pt x="27" y="19"/>
                  <a:pt x="27" y="19"/>
                </a:cubicBezTo>
                <a:cubicBezTo>
                  <a:pt x="27" y="19"/>
                  <a:pt x="27" y="18"/>
                  <a:pt x="28" y="18"/>
                </a:cubicBezTo>
                <a:close/>
                <a:moveTo>
                  <a:pt x="37" y="21"/>
                </a:moveTo>
                <a:cubicBezTo>
                  <a:pt x="37" y="21"/>
                  <a:pt x="37" y="21"/>
                  <a:pt x="37" y="21"/>
                </a:cubicBezTo>
                <a:cubicBezTo>
                  <a:pt x="29" y="21"/>
                  <a:pt x="29" y="21"/>
                  <a:pt x="29" y="21"/>
                </a:cubicBezTo>
                <a:cubicBezTo>
                  <a:pt x="29" y="28"/>
                  <a:pt x="29" y="28"/>
                  <a:pt x="29" y="28"/>
                </a:cubicBezTo>
                <a:cubicBezTo>
                  <a:pt x="37" y="28"/>
                  <a:pt x="37" y="28"/>
                  <a:pt x="37" y="28"/>
                </a:cubicBezTo>
                <a:cubicBezTo>
                  <a:pt x="37" y="21"/>
                  <a:pt x="37" y="21"/>
                  <a:pt x="37" y="21"/>
                </a:cubicBezTo>
                <a:close/>
                <a:moveTo>
                  <a:pt x="24" y="18"/>
                </a:moveTo>
                <a:cubicBezTo>
                  <a:pt x="24" y="18"/>
                  <a:pt x="24" y="18"/>
                  <a:pt x="24" y="18"/>
                </a:cubicBezTo>
                <a:cubicBezTo>
                  <a:pt x="24" y="18"/>
                  <a:pt x="25" y="19"/>
                  <a:pt x="25" y="19"/>
                </a:cubicBezTo>
                <a:cubicBezTo>
                  <a:pt x="25" y="20"/>
                  <a:pt x="24" y="21"/>
                  <a:pt x="24" y="21"/>
                </a:cubicBezTo>
                <a:cubicBezTo>
                  <a:pt x="12" y="21"/>
                  <a:pt x="12" y="21"/>
                  <a:pt x="12" y="21"/>
                </a:cubicBezTo>
                <a:cubicBezTo>
                  <a:pt x="11" y="21"/>
                  <a:pt x="11" y="20"/>
                  <a:pt x="11" y="19"/>
                </a:cubicBezTo>
                <a:cubicBezTo>
                  <a:pt x="11" y="19"/>
                  <a:pt x="11" y="18"/>
                  <a:pt x="12" y="18"/>
                </a:cubicBezTo>
                <a:cubicBezTo>
                  <a:pt x="24" y="18"/>
                  <a:pt x="24" y="18"/>
                  <a:pt x="24" y="18"/>
                </a:cubicBezTo>
                <a:close/>
                <a:moveTo>
                  <a:pt x="24" y="23"/>
                </a:moveTo>
                <a:cubicBezTo>
                  <a:pt x="24" y="23"/>
                  <a:pt x="24" y="23"/>
                  <a:pt x="24" y="23"/>
                </a:cubicBezTo>
                <a:cubicBezTo>
                  <a:pt x="24" y="23"/>
                  <a:pt x="25" y="24"/>
                  <a:pt x="25" y="25"/>
                </a:cubicBezTo>
                <a:cubicBezTo>
                  <a:pt x="25" y="25"/>
                  <a:pt x="24" y="26"/>
                  <a:pt x="24" y="26"/>
                </a:cubicBezTo>
                <a:cubicBezTo>
                  <a:pt x="12" y="26"/>
                  <a:pt x="12" y="26"/>
                  <a:pt x="12" y="26"/>
                </a:cubicBezTo>
                <a:cubicBezTo>
                  <a:pt x="11" y="26"/>
                  <a:pt x="11" y="25"/>
                  <a:pt x="11" y="25"/>
                </a:cubicBezTo>
                <a:cubicBezTo>
                  <a:pt x="11" y="24"/>
                  <a:pt x="11" y="23"/>
                  <a:pt x="12" y="23"/>
                </a:cubicBezTo>
                <a:cubicBezTo>
                  <a:pt x="24" y="23"/>
                  <a:pt x="24" y="23"/>
                  <a:pt x="24" y="23"/>
                </a:cubicBezTo>
                <a:close/>
                <a:moveTo>
                  <a:pt x="24" y="28"/>
                </a:moveTo>
                <a:cubicBezTo>
                  <a:pt x="24" y="28"/>
                  <a:pt x="24" y="28"/>
                  <a:pt x="24" y="28"/>
                </a:cubicBezTo>
                <a:cubicBezTo>
                  <a:pt x="24" y="28"/>
                  <a:pt x="25" y="29"/>
                  <a:pt x="25" y="30"/>
                </a:cubicBezTo>
                <a:cubicBezTo>
                  <a:pt x="25" y="30"/>
                  <a:pt x="24" y="31"/>
                  <a:pt x="24" y="31"/>
                </a:cubicBezTo>
                <a:cubicBezTo>
                  <a:pt x="12" y="31"/>
                  <a:pt x="12" y="31"/>
                  <a:pt x="12" y="31"/>
                </a:cubicBezTo>
                <a:cubicBezTo>
                  <a:pt x="11" y="31"/>
                  <a:pt x="11" y="30"/>
                  <a:pt x="11" y="30"/>
                </a:cubicBezTo>
                <a:cubicBezTo>
                  <a:pt x="11" y="29"/>
                  <a:pt x="11" y="28"/>
                  <a:pt x="12" y="28"/>
                </a:cubicBezTo>
                <a:cubicBezTo>
                  <a:pt x="24" y="28"/>
                  <a:pt x="24" y="28"/>
                  <a:pt x="24" y="28"/>
                </a:cubicBezTo>
                <a:close/>
                <a:moveTo>
                  <a:pt x="38" y="34"/>
                </a:moveTo>
                <a:cubicBezTo>
                  <a:pt x="38" y="34"/>
                  <a:pt x="38" y="34"/>
                  <a:pt x="38" y="34"/>
                </a:cubicBezTo>
                <a:cubicBezTo>
                  <a:pt x="39" y="34"/>
                  <a:pt x="39" y="34"/>
                  <a:pt x="39" y="35"/>
                </a:cubicBezTo>
                <a:cubicBezTo>
                  <a:pt x="39" y="35"/>
                  <a:pt x="39" y="36"/>
                  <a:pt x="38" y="36"/>
                </a:cubicBezTo>
                <a:cubicBezTo>
                  <a:pt x="12" y="36"/>
                  <a:pt x="12" y="36"/>
                  <a:pt x="12" y="36"/>
                </a:cubicBezTo>
                <a:cubicBezTo>
                  <a:pt x="11" y="36"/>
                  <a:pt x="11" y="35"/>
                  <a:pt x="11" y="35"/>
                </a:cubicBezTo>
                <a:cubicBezTo>
                  <a:pt x="11" y="34"/>
                  <a:pt x="11" y="34"/>
                  <a:pt x="12" y="34"/>
                </a:cubicBezTo>
                <a:cubicBezTo>
                  <a:pt x="38" y="34"/>
                  <a:pt x="38" y="34"/>
                  <a:pt x="38" y="34"/>
                </a:cubicBezTo>
                <a:close/>
                <a:moveTo>
                  <a:pt x="43" y="6"/>
                </a:moveTo>
                <a:cubicBezTo>
                  <a:pt x="43" y="6"/>
                  <a:pt x="43" y="6"/>
                  <a:pt x="43" y="6"/>
                </a:cubicBezTo>
                <a:cubicBezTo>
                  <a:pt x="44" y="6"/>
                  <a:pt x="45" y="7"/>
                  <a:pt x="45" y="8"/>
                </a:cubicBezTo>
                <a:cubicBezTo>
                  <a:pt x="45" y="9"/>
                  <a:pt x="44" y="10"/>
                  <a:pt x="43" y="10"/>
                </a:cubicBezTo>
                <a:cubicBezTo>
                  <a:pt x="42" y="10"/>
                  <a:pt x="41" y="9"/>
                  <a:pt x="41" y="8"/>
                </a:cubicBezTo>
                <a:cubicBezTo>
                  <a:pt x="41" y="7"/>
                  <a:pt x="42" y="6"/>
                  <a:pt x="43" y="6"/>
                </a:cubicBezTo>
                <a:close/>
                <a:moveTo>
                  <a:pt x="38" y="6"/>
                </a:moveTo>
                <a:cubicBezTo>
                  <a:pt x="38" y="6"/>
                  <a:pt x="38" y="6"/>
                  <a:pt x="38" y="6"/>
                </a:cubicBezTo>
                <a:cubicBezTo>
                  <a:pt x="39" y="6"/>
                  <a:pt x="40" y="7"/>
                  <a:pt x="40" y="8"/>
                </a:cubicBezTo>
                <a:cubicBezTo>
                  <a:pt x="40" y="9"/>
                  <a:pt x="39" y="10"/>
                  <a:pt x="38" y="10"/>
                </a:cubicBezTo>
                <a:cubicBezTo>
                  <a:pt x="37" y="10"/>
                  <a:pt x="36" y="9"/>
                  <a:pt x="36" y="8"/>
                </a:cubicBezTo>
                <a:cubicBezTo>
                  <a:pt x="36" y="7"/>
                  <a:pt x="37" y="6"/>
                  <a:pt x="38"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6" y="12"/>
                  <a:pt x="46" y="12"/>
                  <a:pt x="46" y="12"/>
                </a:cubicBezTo>
                <a:cubicBezTo>
                  <a:pt x="46" y="4"/>
                  <a:pt x="46" y="4"/>
                  <a:pt x="46" y="4"/>
                </a:cubicBezTo>
                <a:cubicBezTo>
                  <a:pt x="4" y="4"/>
                  <a:pt x="4" y="4"/>
                  <a:pt x="4" y="4"/>
                </a:cubicBezTo>
                <a:cubicBezTo>
                  <a:pt x="4" y="12"/>
                  <a:pt x="4" y="12"/>
                  <a:pt x="4" y="12"/>
                </a:cubicBezTo>
                <a:close/>
                <a:moveTo>
                  <a:pt x="46" y="14"/>
                </a:moveTo>
                <a:cubicBezTo>
                  <a:pt x="46" y="14"/>
                  <a:pt x="46" y="14"/>
                  <a:pt x="46" y="14"/>
                </a:cubicBezTo>
                <a:cubicBezTo>
                  <a:pt x="4" y="14"/>
                  <a:pt x="4" y="14"/>
                  <a:pt x="4" y="14"/>
                </a:cubicBezTo>
                <a:cubicBezTo>
                  <a:pt x="4" y="40"/>
                  <a:pt x="4" y="40"/>
                  <a:pt x="4"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3" name="Freeform 201"/>
          <p:cNvSpPr>
            <a:spLocks noEditPoints="1"/>
          </p:cNvSpPr>
          <p:nvPr/>
        </p:nvSpPr>
        <p:spPr bwMode="auto">
          <a:xfrm>
            <a:off x="3830638" y="2765425"/>
            <a:ext cx="98425" cy="155575"/>
          </a:xfrm>
          <a:custGeom>
            <a:avLst/>
            <a:gdLst>
              <a:gd name="T0" fmla="*/ 7 w 31"/>
              <a:gd name="T1" fmla="*/ 26 h 49"/>
              <a:gd name="T2" fmla="*/ 10 w 31"/>
              <a:gd name="T3" fmla="*/ 15 h 49"/>
              <a:gd name="T4" fmla="*/ 12 w 31"/>
              <a:gd name="T5" fmla="*/ 15 h 49"/>
              <a:gd name="T6" fmla="*/ 15 w 31"/>
              <a:gd name="T7" fmla="*/ 26 h 49"/>
              <a:gd name="T8" fmla="*/ 13 w 31"/>
              <a:gd name="T9" fmla="*/ 24 h 49"/>
              <a:gd name="T10" fmla="*/ 9 w 31"/>
              <a:gd name="T11" fmla="*/ 25 h 49"/>
              <a:gd name="T12" fmla="*/ 7 w 31"/>
              <a:gd name="T13" fmla="*/ 1 h 49"/>
              <a:gd name="T14" fmla="*/ 9 w 31"/>
              <a:gd name="T15" fmla="*/ 1 h 49"/>
              <a:gd name="T16" fmla="*/ 22 w 31"/>
              <a:gd name="T17" fmla="*/ 1 h 49"/>
              <a:gd name="T18" fmla="*/ 23 w 31"/>
              <a:gd name="T19" fmla="*/ 0 h 49"/>
              <a:gd name="T20" fmla="*/ 25 w 31"/>
              <a:gd name="T21" fmla="*/ 1 h 49"/>
              <a:gd name="T22" fmla="*/ 31 w 31"/>
              <a:gd name="T23" fmla="*/ 3 h 49"/>
              <a:gd name="T24" fmla="*/ 31 w 31"/>
              <a:gd name="T25" fmla="*/ 38 h 49"/>
              <a:gd name="T26" fmla="*/ 29 w 31"/>
              <a:gd name="T27" fmla="*/ 40 h 49"/>
              <a:gd name="T28" fmla="*/ 23 w 31"/>
              <a:gd name="T29" fmla="*/ 43 h 49"/>
              <a:gd name="T30" fmla="*/ 25 w 31"/>
              <a:gd name="T31" fmla="*/ 43 h 49"/>
              <a:gd name="T32" fmla="*/ 26 w 31"/>
              <a:gd name="T33" fmla="*/ 48 h 49"/>
              <a:gd name="T34" fmla="*/ 25 w 31"/>
              <a:gd name="T35" fmla="*/ 49 h 49"/>
              <a:gd name="T36" fmla="*/ 7 w 31"/>
              <a:gd name="T37" fmla="*/ 49 h 49"/>
              <a:gd name="T38" fmla="*/ 6 w 31"/>
              <a:gd name="T39" fmla="*/ 44 h 49"/>
              <a:gd name="T40" fmla="*/ 7 w 31"/>
              <a:gd name="T41" fmla="*/ 43 h 49"/>
              <a:gd name="T42" fmla="*/ 9 w 31"/>
              <a:gd name="T43" fmla="*/ 40 h 49"/>
              <a:gd name="T44" fmla="*/ 0 w 31"/>
              <a:gd name="T45" fmla="*/ 38 h 49"/>
              <a:gd name="T46" fmla="*/ 0 w 31"/>
              <a:gd name="T47" fmla="*/ 3 h 49"/>
              <a:gd name="T48" fmla="*/ 2 w 31"/>
              <a:gd name="T49" fmla="*/ 1 h 49"/>
              <a:gd name="T50" fmla="*/ 7 w 31"/>
              <a:gd name="T51" fmla="*/ 1 h 49"/>
              <a:gd name="T52" fmla="*/ 9 w 31"/>
              <a:gd name="T53" fmla="*/ 5 h 49"/>
              <a:gd name="T54" fmla="*/ 8 w 31"/>
              <a:gd name="T55" fmla="*/ 8 h 49"/>
              <a:gd name="T56" fmla="*/ 7 w 31"/>
              <a:gd name="T57" fmla="*/ 5 h 49"/>
              <a:gd name="T58" fmla="*/ 4 w 31"/>
              <a:gd name="T59" fmla="*/ 36 h 49"/>
              <a:gd name="T60" fmla="*/ 27 w 31"/>
              <a:gd name="T61" fmla="*/ 5 h 49"/>
              <a:gd name="T62" fmla="*/ 25 w 31"/>
              <a:gd name="T63" fmla="*/ 7 h 49"/>
              <a:gd name="T64" fmla="*/ 22 w 31"/>
              <a:gd name="T65" fmla="*/ 7 h 49"/>
              <a:gd name="T66" fmla="*/ 9 w 31"/>
              <a:gd name="T67" fmla="*/ 5 h 49"/>
              <a:gd name="T68" fmla="*/ 20 w 31"/>
              <a:gd name="T69" fmla="*/ 40 h 49"/>
              <a:gd name="T70" fmla="*/ 11 w 31"/>
              <a:gd name="T71" fmla="*/ 43 h 49"/>
              <a:gd name="T72" fmla="*/ 20 w 31"/>
              <a:gd name="T73" fmla="*/ 40 h 49"/>
              <a:gd name="T74" fmla="*/ 8 w 31"/>
              <a:gd name="T75" fmla="*/ 47 h 49"/>
              <a:gd name="T76" fmla="*/ 23 w 31"/>
              <a:gd name="T77" fmla="*/ 45 h 49"/>
              <a:gd name="T78" fmla="*/ 8 w 31"/>
              <a:gd name="T79" fmla="*/ 47 h 49"/>
              <a:gd name="T80" fmla="*/ 11 w 31"/>
              <a:gd name="T81" fmla="*/ 19 h 49"/>
              <a:gd name="T82" fmla="*/ 12 w 31"/>
              <a:gd name="T83" fmla="*/ 21 h 49"/>
              <a:gd name="T84" fmla="*/ 18 w 31"/>
              <a:gd name="T85" fmla="*/ 14 h 49"/>
              <a:gd name="T86" fmla="*/ 18 w 31"/>
              <a:gd name="T87" fmla="*/ 14 h 49"/>
              <a:gd name="T88" fmla="*/ 24 w 31"/>
              <a:gd name="T89" fmla="*/ 15 h 49"/>
              <a:gd name="T90" fmla="*/ 25 w 31"/>
              <a:gd name="T91" fmla="*/ 24 h 49"/>
              <a:gd name="T92" fmla="*/ 23 w 31"/>
              <a:gd name="T93" fmla="*/ 26 h 49"/>
              <a:gd name="T94" fmla="*/ 17 w 31"/>
              <a:gd name="T95" fmla="*/ 25 h 49"/>
              <a:gd name="T96" fmla="*/ 17 w 31"/>
              <a:gd name="T97" fmla="*/ 15 h 49"/>
              <a:gd name="T98" fmla="*/ 23 w 31"/>
              <a:gd name="T99" fmla="*/ 16 h 49"/>
              <a:gd name="T100" fmla="*/ 19 w 31"/>
              <a:gd name="T101" fmla="*/ 16 h 49"/>
              <a:gd name="T102" fmla="*/ 23 w 31"/>
              <a:gd name="T103" fmla="*/ 24 h 49"/>
              <a:gd name="T104" fmla="*/ 23 w 31"/>
              <a:gd name="T105" fmla="*/ 24 h 49"/>
              <a:gd name="T106" fmla="*/ 23 w 31"/>
              <a:gd name="T107"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 h="49">
                <a:moveTo>
                  <a:pt x="9" y="25"/>
                </a:moveTo>
                <a:cubicBezTo>
                  <a:pt x="8" y="26"/>
                  <a:pt x="8" y="26"/>
                  <a:pt x="7" y="26"/>
                </a:cubicBezTo>
                <a:cubicBezTo>
                  <a:pt x="7" y="26"/>
                  <a:pt x="6" y="25"/>
                  <a:pt x="6" y="25"/>
                </a:cubicBezTo>
                <a:cubicBezTo>
                  <a:pt x="10" y="15"/>
                  <a:pt x="10" y="15"/>
                  <a:pt x="10" y="15"/>
                </a:cubicBezTo>
                <a:cubicBezTo>
                  <a:pt x="10" y="14"/>
                  <a:pt x="11" y="14"/>
                  <a:pt x="11" y="14"/>
                </a:cubicBezTo>
                <a:cubicBezTo>
                  <a:pt x="12" y="14"/>
                  <a:pt x="12" y="14"/>
                  <a:pt x="12" y="15"/>
                </a:cubicBezTo>
                <a:cubicBezTo>
                  <a:pt x="16" y="25"/>
                  <a:pt x="16" y="25"/>
                  <a:pt x="16" y="25"/>
                </a:cubicBezTo>
                <a:cubicBezTo>
                  <a:pt x="16" y="25"/>
                  <a:pt x="16" y="26"/>
                  <a:pt x="15" y="26"/>
                </a:cubicBezTo>
                <a:cubicBezTo>
                  <a:pt x="14" y="26"/>
                  <a:pt x="14" y="26"/>
                  <a:pt x="13" y="25"/>
                </a:cubicBezTo>
                <a:cubicBezTo>
                  <a:pt x="13" y="24"/>
                  <a:pt x="13" y="24"/>
                  <a:pt x="13" y="24"/>
                </a:cubicBezTo>
                <a:cubicBezTo>
                  <a:pt x="9" y="24"/>
                  <a:pt x="9" y="24"/>
                  <a:pt x="9" y="24"/>
                </a:cubicBezTo>
                <a:cubicBezTo>
                  <a:pt x="9" y="25"/>
                  <a:pt x="9" y="25"/>
                  <a:pt x="9" y="25"/>
                </a:cubicBezTo>
                <a:close/>
                <a:moveTo>
                  <a:pt x="7" y="1"/>
                </a:moveTo>
                <a:cubicBezTo>
                  <a:pt x="7" y="1"/>
                  <a:pt x="7" y="1"/>
                  <a:pt x="7" y="1"/>
                </a:cubicBezTo>
                <a:cubicBezTo>
                  <a:pt x="7" y="1"/>
                  <a:pt x="7" y="0"/>
                  <a:pt x="8" y="0"/>
                </a:cubicBezTo>
                <a:cubicBezTo>
                  <a:pt x="9" y="0"/>
                  <a:pt x="9" y="1"/>
                  <a:pt x="9" y="1"/>
                </a:cubicBezTo>
                <a:cubicBezTo>
                  <a:pt x="9" y="1"/>
                  <a:pt x="9" y="1"/>
                  <a:pt x="9" y="1"/>
                </a:cubicBezTo>
                <a:cubicBezTo>
                  <a:pt x="22" y="1"/>
                  <a:pt x="22" y="1"/>
                  <a:pt x="22" y="1"/>
                </a:cubicBezTo>
                <a:cubicBezTo>
                  <a:pt x="22" y="1"/>
                  <a:pt x="22" y="1"/>
                  <a:pt x="22" y="1"/>
                </a:cubicBezTo>
                <a:cubicBezTo>
                  <a:pt x="22" y="1"/>
                  <a:pt x="23" y="0"/>
                  <a:pt x="23" y="0"/>
                </a:cubicBezTo>
                <a:cubicBezTo>
                  <a:pt x="24" y="0"/>
                  <a:pt x="25" y="1"/>
                  <a:pt x="25" y="1"/>
                </a:cubicBezTo>
                <a:cubicBezTo>
                  <a:pt x="25" y="1"/>
                  <a:pt x="25" y="1"/>
                  <a:pt x="25" y="1"/>
                </a:cubicBezTo>
                <a:cubicBezTo>
                  <a:pt x="29" y="1"/>
                  <a:pt x="29" y="1"/>
                  <a:pt x="29" y="1"/>
                </a:cubicBezTo>
                <a:cubicBezTo>
                  <a:pt x="30" y="1"/>
                  <a:pt x="31" y="2"/>
                  <a:pt x="31" y="3"/>
                </a:cubicBezTo>
                <a:cubicBezTo>
                  <a:pt x="31" y="3"/>
                  <a:pt x="31" y="3"/>
                  <a:pt x="31" y="3"/>
                </a:cubicBezTo>
                <a:cubicBezTo>
                  <a:pt x="31" y="38"/>
                  <a:pt x="31" y="38"/>
                  <a:pt x="31" y="38"/>
                </a:cubicBezTo>
                <a:cubicBezTo>
                  <a:pt x="31" y="39"/>
                  <a:pt x="30" y="40"/>
                  <a:pt x="29" y="40"/>
                </a:cubicBezTo>
                <a:cubicBezTo>
                  <a:pt x="29" y="40"/>
                  <a:pt x="29" y="40"/>
                  <a:pt x="29" y="40"/>
                </a:cubicBezTo>
                <a:cubicBezTo>
                  <a:pt x="23" y="40"/>
                  <a:pt x="23" y="40"/>
                  <a:pt x="23" y="40"/>
                </a:cubicBezTo>
                <a:cubicBezTo>
                  <a:pt x="23" y="43"/>
                  <a:pt x="23" y="43"/>
                  <a:pt x="23" y="43"/>
                </a:cubicBezTo>
                <a:cubicBezTo>
                  <a:pt x="25" y="43"/>
                  <a:pt x="25" y="43"/>
                  <a:pt x="25" y="43"/>
                </a:cubicBezTo>
                <a:cubicBezTo>
                  <a:pt x="25" y="43"/>
                  <a:pt x="25" y="43"/>
                  <a:pt x="25" y="43"/>
                </a:cubicBezTo>
                <a:cubicBezTo>
                  <a:pt x="25" y="43"/>
                  <a:pt x="26" y="44"/>
                  <a:pt x="26" y="44"/>
                </a:cubicBezTo>
                <a:cubicBezTo>
                  <a:pt x="26" y="48"/>
                  <a:pt x="26" y="48"/>
                  <a:pt x="26" y="48"/>
                </a:cubicBezTo>
                <a:cubicBezTo>
                  <a:pt x="26" y="48"/>
                  <a:pt x="26" y="48"/>
                  <a:pt x="26" y="48"/>
                </a:cubicBezTo>
                <a:cubicBezTo>
                  <a:pt x="26" y="48"/>
                  <a:pt x="25" y="49"/>
                  <a:pt x="25" y="49"/>
                </a:cubicBezTo>
                <a:cubicBezTo>
                  <a:pt x="7" y="49"/>
                  <a:pt x="7" y="49"/>
                  <a:pt x="7" y="49"/>
                </a:cubicBezTo>
                <a:cubicBezTo>
                  <a:pt x="7" y="49"/>
                  <a:pt x="7" y="49"/>
                  <a:pt x="7" y="49"/>
                </a:cubicBezTo>
                <a:cubicBezTo>
                  <a:pt x="6" y="49"/>
                  <a:pt x="6" y="48"/>
                  <a:pt x="6" y="48"/>
                </a:cubicBezTo>
                <a:cubicBezTo>
                  <a:pt x="6" y="44"/>
                  <a:pt x="6" y="44"/>
                  <a:pt x="6" y="44"/>
                </a:cubicBezTo>
                <a:cubicBezTo>
                  <a:pt x="6" y="44"/>
                  <a:pt x="6" y="44"/>
                  <a:pt x="6" y="44"/>
                </a:cubicBezTo>
                <a:cubicBezTo>
                  <a:pt x="6" y="44"/>
                  <a:pt x="6" y="43"/>
                  <a:pt x="7" y="43"/>
                </a:cubicBezTo>
                <a:cubicBezTo>
                  <a:pt x="9" y="43"/>
                  <a:pt x="9" y="43"/>
                  <a:pt x="9" y="43"/>
                </a:cubicBezTo>
                <a:cubicBezTo>
                  <a:pt x="9" y="40"/>
                  <a:pt x="9" y="40"/>
                  <a:pt x="9" y="40"/>
                </a:cubicBezTo>
                <a:cubicBezTo>
                  <a:pt x="2" y="40"/>
                  <a:pt x="2" y="40"/>
                  <a:pt x="2" y="40"/>
                </a:cubicBezTo>
                <a:cubicBezTo>
                  <a:pt x="1" y="40"/>
                  <a:pt x="0" y="39"/>
                  <a:pt x="0" y="38"/>
                </a:cubicBezTo>
                <a:cubicBezTo>
                  <a:pt x="0" y="38"/>
                  <a:pt x="0" y="38"/>
                  <a:pt x="0" y="38"/>
                </a:cubicBezTo>
                <a:cubicBezTo>
                  <a:pt x="0" y="3"/>
                  <a:pt x="0" y="3"/>
                  <a:pt x="0" y="3"/>
                </a:cubicBezTo>
                <a:cubicBezTo>
                  <a:pt x="0" y="2"/>
                  <a:pt x="1" y="1"/>
                  <a:pt x="2" y="1"/>
                </a:cubicBezTo>
                <a:cubicBezTo>
                  <a:pt x="2" y="1"/>
                  <a:pt x="2" y="1"/>
                  <a:pt x="2" y="1"/>
                </a:cubicBezTo>
                <a:cubicBezTo>
                  <a:pt x="7" y="1"/>
                  <a:pt x="7" y="1"/>
                  <a:pt x="7" y="1"/>
                </a:cubicBezTo>
                <a:cubicBezTo>
                  <a:pt x="7" y="1"/>
                  <a:pt x="7" y="1"/>
                  <a:pt x="7" y="1"/>
                </a:cubicBezTo>
                <a:close/>
                <a:moveTo>
                  <a:pt x="9" y="5"/>
                </a:moveTo>
                <a:cubicBezTo>
                  <a:pt x="9" y="5"/>
                  <a:pt x="9" y="5"/>
                  <a:pt x="9" y="5"/>
                </a:cubicBezTo>
                <a:cubicBezTo>
                  <a:pt x="9" y="7"/>
                  <a:pt x="9" y="7"/>
                  <a:pt x="9" y="7"/>
                </a:cubicBezTo>
                <a:cubicBezTo>
                  <a:pt x="9" y="7"/>
                  <a:pt x="9" y="8"/>
                  <a:pt x="8" y="8"/>
                </a:cubicBezTo>
                <a:cubicBezTo>
                  <a:pt x="7" y="8"/>
                  <a:pt x="7" y="7"/>
                  <a:pt x="7" y="7"/>
                </a:cubicBezTo>
                <a:cubicBezTo>
                  <a:pt x="7" y="5"/>
                  <a:pt x="7" y="5"/>
                  <a:pt x="7" y="5"/>
                </a:cubicBezTo>
                <a:cubicBezTo>
                  <a:pt x="4" y="5"/>
                  <a:pt x="4" y="5"/>
                  <a:pt x="4" y="5"/>
                </a:cubicBezTo>
                <a:cubicBezTo>
                  <a:pt x="4" y="36"/>
                  <a:pt x="4" y="36"/>
                  <a:pt x="4" y="36"/>
                </a:cubicBezTo>
                <a:cubicBezTo>
                  <a:pt x="27" y="36"/>
                  <a:pt x="27" y="36"/>
                  <a:pt x="27" y="36"/>
                </a:cubicBezTo>
                <a:cubicBezTo>
                  <a:pt x="27" y="5"/>
                  <a:pt x="27" y="5"/>
                  <a:pt x="27" y="5"/>
                </a:cubicBezTo>
                <a:cubicBezTo>
                  <a:pt x="25" y="5"/>
                  <a:pt x="25" y="5"/>
                  <a:pt x="25" y="5"/>
                </a:cubicBezTo>
                <a:cubicBezTo>
                  <a:pt x="25" y="7"/>
                  <a:pt x="25" y="7"/>
                  <a:pt x="25" y="7"/>
                </a:cubicBezTo>
                <a:cubicBezTo>
                  <a:pt x="25" y="7"/>
                  <a:pt x="24" y="8"/>
                  <a:pt x="23" y="8"/>
                </a:cubicBezTo>
                <a:cubicBezTo>
                  <a:pt x="23" y="8"/>
                  <a:pt x="22" y="7"/>
                  <a:pt x="22" y="7"/>
                </a:cubicBezTo>
                <a:cubicBezTo>
                  <a:pt x="22" y="5"/>
                  <a:pt x="22" y="5"/>
                  <a:pt x="22" y="5"/>
                </a:cubicBezTo>
                <a:cubicBezTo>
                  <a:pt x="9" y="5"/>
                  <a:pt x="9" y="5"/>
                  <a:pt x="9" y="5"/>
                </a:cubicBezTo>
                <a:close/>
                <a:moveTo>
                  <a:pt x="20" y="40"/>
                </a:moveTo>
                <a:cubicBezTo>
                  <a:pt x="20" y="40"/>
                  <a:pt x="20" y="40"/>
                  <a:pt x="20" y="40"/>
                </a:cubicBezTo>
                <a:cubicBezTo>
                  <a:pt x="11" y="40"/>
                  <a:pt x="11" y="40"/>
                  <a:pt x="11" y="40"/>
                </a:cubicBezTo>
                <a:cubicBezTo>
                  <a:pt x="11" y="43"/>
                  <a:pt x="11" y="43"/>
                  <a:pt x="11" y="43"/>
                </a:cubicBezTo>
                <a:cubicBezTo>
                  <a:pt x="20" y="43"/>
                  <a:pt x="20" y="43"/>
                  <a:pt x="20" y="43"/>
                </a:cubicBezTo>
                <a:cubicBezTo>
                  <a:pt x="20" y="40"/>
                  <a:pt x="20" y="40"/>
                  <a:pt x="20" y="40"/>
                </a:cubicBezTo>
                <a:close/>
                <a:moveTo>
                  <a:pt x="8" y="47"/>
                </a:moveTo>
                <a:cubicBezTo>
                  <a:pt x="8" y="47"/>
                  <a:pt x="8" y="47"/>
                  <a:pt x="8" y="47"/>
                </a:cubicBezTo>
                <a:cubicBezTo>
                  <a:pt x="23" y="47"/>
                  <a:pt x="23" y="47"/>
                  <a:pt x="23" y="47"/>
                </a:cubicBezTo>
                <a:cubicBezTo>
                  <a:pt x="23" y="45"/>
                  <a:pt x="23" y="45"/>
                  <a:pt x="23" y="45"/>
                </a:cubicBezTo>
                <a:cubicBezTo>
                  <a:pt x="18" y="45"/>
                  <a:pt x="13" y="45"/>
                  <a:pt x="8" y="45"/>
                </a:cubicBezTo>
                <a:cubicBezTo>
                  <a:pt x="8" y="47"/>
                  <a:pt x="8" y="47"/>
                  <a:pt x="8" y="47"/>
                </a:cubicBezTo>
                <a:close/>
                <a:moveTo>
                  <a:pt x="11" y="19"/>
                </a:moveTo>
                <a:cubicBezTo>
                  <a:pt x="11" y="19"/>
                  <a:pt x="11" y="19"/>
                  <a:pt x="11" y="19"/>
                </a:cubicBezTo>
                <a:cubicBezTo>
                  <a:pt x="10" y="21"/>
                  <a:pt x="10" y="21"/>
                  <a:pt x="10" y="21"/>
                </a:cubicBezTo>
                <a:cubicBezTo>
                  <a:pt x="12" y="21"/>
                  <a:pt x="12" y="21"/>
                  <a:pt x="12" y="21"/>
                </a:cubicBezTo>
                <a:cubicBezTo>
                  <a:pt x="11" y="19"/>
                  <a:pt x="11" y="19"/>
                  <a:pt x="11" y="19"/>
                </a:cubicBezTo>
                <a:close/>
                <a:moveTo>
                  <a:pt x="18" y="14"/>
                </a:moveTo>
                <a:cubicBezTo>
                  <a:pt x="18" y="14"/>
                  <a:pt x="18" y="14"/>
                  <a:pt x="18" y="14"/>
                </a:cubicBezTo>
                <a:cubicBezTo>
                  <a:pt x="18" y="14"/>
                  <a:pt x="18" y="14"/>
                  <a:pt x="18" y="14"/>
                </a:cubicBezTo>
                <a:cubicBezTo>
                  <a:pt x="23" y="14"/>
                  <a:pt x="23" y="14"/>
                  <a:pt x="23" y="14"/>
                </a:cubicBezTo>
                <a:cubicBezTo>
                  <a:pt x="23" y="14"/>
                  <a:pt x="24" y="14"/>
                  <a:pt x="24" y="15"/>
                </a:cubicBezTo>
                <a:cubicBezTo>
                  <a:pt x="25" y="15"/>
                  <a:pt x="25" y="16"/>
                  <a:pt x="25" y="17"/>
                </a:cubicBezTo>
                <a:cubicBezTo>
                  <a:pt x="25" y="24"/>
                  <a:pt x="25" y="24"/>
                  <a:pt x="25" y="24"/>
                </a:cubicBezTo>
                <a:cubicBezTo>
                  <a:pt x="25" y="24"/>
                  <a:pt x="25" y="25"/>
                  <a:pt x="24" y="25"/>
                </a:cubicBezTo>
                <a:cubicBezTo>
                  <a:pt x="24" y="26"/>
                  <a:pt x="23" y="26"/>
                  <a:pt x="23" y="26"/>
                </a:cubicBezTo>
                <a:cubicBezTo>
                  <a:pt x="18" y="26"/>
                  <a:pt x="18" y="26"/>
                  <a:pt x="18" y="26"/>
                </a:cubicBezTo>
                <a:cubicBezTo>
                  <a:pt x="17" y="26"/>
                  <a:pt x="17" y="26"/>
                  <a:pt x="17" y="25"/>
                </a:cubicBezTo>
                <a:cubicBezTo>
                  <a:pt x="17" y="25"/>
                  <a:pt x="17" y="25"/>
                  <a:pt x="17" y="25"/>
                </a:cubicBezTo>
                <a:cubicBezTo>
                  <a:pt x="17" y="15"/>
                  <a:pt x="17" y="15"/>
                  <a:pt x="17" y="15"/>
                </a:cubicBezTo>
                <a:cubicBezTo>
                  <a:pt x="17" y="15"/>
                  <a:pt x="17" y="14"/>
                  <a:pt x="18" y="14"/>
                </a:cubicBezTo>
                <a:close/>
                <a:moveTo>
                  <a:pt x="23" y="16"/>
                </a:moveTo>
                <a:cubicBezTo>
                  <a:pt x="23" y="16"/>
                  <a:pt x="23" y="16"/>
                  <a:pt x="23" y="16"/>
                </a:cubicBezTo>
                <a:cubicBezTo>
                  <a:pt x="19" y="16"/>
                  <a:pt x="19" y="16"/>
                  <a:pt x="19" y="16"/>
                </a:cubicBezTo>
                <a:cubicBezTo>
                  <a:pt x="19" y="24"/>
                  <a:pt x="19" y="24"/>
                  <a:pt x="19" y="24"/>
                </a:cubicBezTo>
                <a:cubicBezTo>
                  <a:pt x="23" y="24"/>
                  <a:pt x="23" y="24"/>
                  <a:pt x="23" y="24"/>
                </a:cubicBezTo>
                <a:cubicBezTo>
                  <a:pt x="23" y="24"/>
                  <a:pt x="23" y="24"/>
                  <a:pt x="23" y="24"/>
                </a:cubicBezTo>
                <a:cubicBezTo>
                  <a:pt x="23" y="24"/>
                  <a:pt x="23" y="24"/>
                  <a:pt x="23" y="24"/>
                </a:cubicBezTo>
                <a:cubicBezTo>
                  <a:pt x="23" y="17"/>
                  <a:pt x="23" y="17"/>
                  <a:pt x="23" y="17"/>
                </a:cubicBezTo>
                <a:cubicBezTo>
                  <a:pt x="23" y="16"/>
                  <a:pt x="23" y="16"/>
                  <a:pt x="23" y="16"/>
                </a:cubicBezTo>
                <a:cubicBezTo>
                  <a:pt x="23" y="16"/>
                  <a:pt x="23" y="16"/>
                  <a:pt x="23"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4" name="Freeform 202"/>
          <p:cNvSpPr>
            <a:spLocks noEditPoints="1"/>
          </p:cNvSpPr>
          <p:nvPr/>
        </p:nvSpPr>
        <p:spPr bwMode="auto">
          <a:xfrm>
            <a:off x="1274763" y="2755900"/>
            <a:ext cx="160337" cy="174625"/>
          </a:xfrm>
          <a:custGeom>
            <a:avLst/>
            <a:gdLst>
              <a:gd name="T0" fmla="*/ 11 w 50"/>
              <a:gd name="T1" fmla="*/ 17 h 55"/>
              <a:gd name="T2" fmla="*/ 21 w 50"/>
              <a:gd name="T3" fmla="*/ 2 h 55"/>
              <a:gd name="T4" fmla="*/ 29 w 50"/>
              <a:gd name="T5" fmla="*/ 5 h 55"/>
              <a:gd name="T6" fmla="*/ 48 w 50"/>
              <a:gd name="T7" fmla="*/ 17 h 55"/>
              <a:gd name="T8" fmla="*/ 50 w 50"/>
              <a:gd name="T9" fmla="*/ 53 h 55"/>
              <a:gd name="T10" fmla="*/ 2 w 50"/>
              <a:gd name="T11" fmla="*/ 55 h 55"/>
              <a:gd name="T12" fmla="*/ 0 w 50"/>
              <a:gd name="T13" fmla="*/ 19 h 55"/>
              <a:gd name="T14" fmla="*/ 23 w 50"/>
              <a:gd name="T15" fmla="*/ 7 h 55"/>
              <a:gd name="T16" fmla="*/ 25 w 50"/>
              <a:gd name="T17" fmla="*/ 7 h 55"/>
              <a:gd name="T18" fmla="*/ 26 w 50"/>
              <a:gd name="T19" fmla="*/ 7 h 55"/>
              <a:gd name="T20" fmla="*/ 26 w 50"/>
              <a:gd name="T21" fmla="*/ 7 h 55"/>
              <a:gd name="T22" fmla="*/ 26 w 50"/>
              <a:gd name="T23" fmla="*/ 3 h 55"/>
              <a:gd name="T24" fmla="*/ 22 w 50"/>
              <a:gd name="T25" fmla="*/ 5 h 55"/>
              <a:gd name="T26" fmla="*/ 22 w 50"/>
              <a:gd name="T27" fmla="*/ 9 h 55"/>
              <a:gd name="T28" fmla="*/ 27 w 50"/>
              <a:gd name="T29" fmla="*/ 9 h 55"/>
              <a:gd name="T30" fmla="*/ 28 w 50"/>
              <a:gd name="T31" fmla="*/ 42 h 55"/>
              <a:gd name="T32" fmla="*/ 30 w 50"/>
              <a:gd name="T33" fmla="*/ 42 h 55"/>
              <a:gd name="T34" fmla="*/ 31 w 50"/>
              <a:gd name="T35" fmla="*/ 39 h 55"/>
              <a:gd name="T36" fmla="*/ 29 w 50"/>
              <a:gd name="T37" fmla="*/ 38 h 55"/>
              <a:gd name="T38" fmla="*/ 27 w 50"/>
              <a:gd name="T39" fmla="*/ 39 h 55"/>
              <a:gd name="T40" fmla="*/ 39 w 50"/>
              <a:gd name="T41" fmla="*/ 33 h 55"/>
              <a:gd name="T42" fmla="*/ 33 w 50"/>
              <a:gd name="T43" fmla="*/ 39 h 55"/>
              <a:gd name="T44" fmla="*/ 30 w 50"/>
              <a:gd name="T45" fmla="*/ 44 h 55"/>
              <a:gd name="T46" fmla="*/ 27 w 50"/>
              <a:gd name="T47" fmla="*/ 44 h 55"/>
              <a:gd name="T48" fmla="*/ 22 w 50"/>
              <a:gd name="T49" fmla="*/ 36 h 55"/>
              <a:gd name="T50" fmla="*/ 14 w 50"/>
              <a:gd name="T51" fmla="*/ 42 h 55"/>
              <a:gd name="T52" fmla="*/ 11 w 50"/>
              <a:gd name="T53" fmla="*/ 47 h 55"/>
              <a:gd name="T54" fmla="*/ 7 w 50"/>
              <a:gd name="T55" fmla="*/ 47 h 55"/>
              <a:gd name="T56" fmla="*/ 8 w 50"/>
              <a:gd name="T57" fmla="*/ 39 h 55"/>
              <a:gd name="T58" fmla="*/ 17 w 50"/>
              <a:gd name="T59" fmla="*/ 33 h 55"/>
              <a:gd name="T60" fmla="*/ 20 w 50"/>
              <a:gd name="T61" fmla="*/ 27 h 55"/>
              <a:gd name="T62" fmla="*/ 25 w 50"/>
              <a:gd name="T63" fmla="*/ 33 h 55"/>
              <a:gd name="T64" fmla="*/ 28 w 50"/>
              <a:gd name="T65" fmla="*/ 36 h 55"/>
              <a:gd name="T66" fmla="*/ 36 w 50"/>
              <a:gd name="T67" fmla="*/ 30 h 55"/>
              <a:gd name="T68" fmla="*/ 44 w 50"/>
              <a:gd name="T69" fmla="*/ 28 h 55"/>
              <a:gd name="T70" fmla="*/ 41 w 50"/>
              <a:gd name="T71" fmla="*/ 33 h 55"/>
              <a:gd name="T72" fmla="*/ 28 w 50"/>
              <a:gd name="T73" fmla="*/ 42 h 55"/>
              <a:gd name="T74" fmla="*/ 27 w 50"/>
              <a:gd name="T75" fmla="*/ 39 h 55"/>
              <a:gd name="T76" fmla="*/ 27 w 50"/>
              <a:gd name="T77" fmla="*/ 39 h 55"/>
              <a:gd name="T78" fmla="*/ 20 w 50"/>
              <a:gd name="T79" fmla="*/ 33 h 55"/>
              <a:gd name="T80" fmla="*/ 23 w 50"/>
              <a:gd name="T81" fmla="*/ 31 h 55"/>
              <a:gd name="T82" fmla="*/ 19 w 50"/>
              <a:gd name="T83" fmla="*/ 31 h 55"/>
              <a:gd name="T84" fmla="*/ 7 w 50"/>
              <a:gd name="T85" fmla="*/ 44 h 55"/>
              <a:gd name="T86" fmla="*/ 10 w 50"/>
              <a:gd name="T87" fmla="*/ 45 h 55"/>
              <a:gd name="T88" fmla="*/ 11 w 50"/>
              <a:gd name="T89" fmla="*/ 42 h 55"/>
              <a:gd name="T90" fmla="*/ 9 w 50"/>
              <a:gd name="T91" fmla="*/ 41 h 55"/>
              <a:gd name="T92" fmla="*/ 38 w 50"/>
              <a:gd name="T93" fmla="*/ 30 h 55"/>
              <a:gd name="T94" fmla="*/ 42 w 50"/>
              <a:gd name="T95" fmla="*/ 30 h 55"/>
              <a:gd name="T96" fmla="*/ 40 w 50"/>
              <a:gd name="T97" fmla="*/ 27 h 55"/>
              <a:gd name="T98" fmla="*/ 38 w 50"/>
              <a:gd name="T99" fmla="*/ 30 h 55"/>
              <a:gd name="T100" fmla="*/ 3 w 50"/>
              <a:gd name="T101" fmla="*/ 21 h 55"/>
              <a:gd name="T102" fmla="*/ 46 w 50"/>
              <a:gd name="T103" fmla="*/ 2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5">
                <a:moveTo>
                  <a:pt x="2" y="17"/>
                </a:moveTo>
                <a:cubicBezTo>
                  <a:pt x="2" y="17"/>
                  <a:pt x="2" y="17"/>
                  <a:pt x="2" y="17"/>
                </a:cubicBezTo>
                <a:cubicBezTo>
                  <a:pt x="11" y="17"/>
                  <a:pt x="11" y="17"/>
                  <a:pt x="11" y="17"/>
                </a:cubicBezTo>
                <a:cubicBezTo>
                  <a:pt x="21" y="7"/>
                  <a:pt x="21" y="7"/>
                  <a:pt x="21" y="7"/>
                </a:cubicBezTo>
                <a:cubicBezTo>
                  <a:pt x="20" y="7"/>
                  <a:pt x="20" y="6"/>
                  <a:pt x="20" y="5"/>
                </a:cubicBezTo>
                <a:cubicBezTo>
                  <a:pt x="20" y="4"/>
                  <a:pt x="21" y="3"/>
                  <a:pt x="21" y="2"/>
                </a:cubicBezTo>
                <a:cubicBezTo>
                  <a:pt x="22" y="1"/>
                  <a:pt x="23" y="0"/>
                  <a:pt x="25" y="0"/>
                </a:cubicBezTo>
                <a:cubicBezTo>
                  <a:pt x="26" y="0"/>
                  <a:pt x="27" y="1"/>
                  <a:pt x="28" y="2"/>
                </a:cubicBezTo>
                <a:cubicBezTo>
                  <a:pt x="29" y="3"/>
                  <a:pt x="29" y="4"/>
                  <a:pt x="29" y="5"/>
                </a:cubicBezTo>
                <a:cubicBezTo>
                  <a:pt x="29" y="6"/>
                  <a:pt x="29" y="7"/>
                  <a:pt x="29" y="7"/>
                </a:cubicBezTo>
                <a:cubicBezTo>
                  <a:pt x="39" y="17"/>
                  <a:pt x="39" y="17"/>
                  <a:pt x="39" y="17"/>
                </a:cubicBezTo>
                <a:cubicBezTo>
                  <a:pt x="48" y="17"/>
                  <a:pt x="48" y="17"/>
                  <a:pt x="48" y="17"/>
                </a:cubicBezTo>
                <a:cubicBezTo>
                  <a:pt x="49" y="17"/>
                  <a:pt x="50" y="18"/>
                  <a:pt x="50" y="19"/>
                </a:cubicBezTo>
                <a:cubicBezTo>
                  <a:pt x="50" y="19"/>
                  <a:pt x="50" y="19"/>
                  <a:pt x="50" y="19"/>
                </a:cubicBezTo>
                <a:cubicBezTo>
                  <a:pt x="50" y="53"/>
                  <a:pt x="50" y="53"/>
                  <a:pt x="50" y="53"/>
                </a:cubicBezTo>
                <a:cubicBezTo>
                  <a:pt x="50" y="54"/>
                  <a:pt x="49" y="55"/>
                  <a:pt x="48" y="55"/>
                </a:cubicBezTo>
                <a:cubicBezTo>
                  <a:pt x="48" y="55"/>
                  <a:pt x="48" y="55"/>
                  <a:pt x="48" y="55"/>
                </a:cubicBezTo>
                <a:cubicBezTo>
                  <a:pt x="2" y="55"/>
                  <a:pt x="2" y="55"/>
                  <a:pt x="2" y="55"/>
                </a:cubicBezTo>
                <a:cubicBezTo>
                  <a:pt x="0" y="55"/>
                  <a:pt x="0" y="54"/>
                  <a:pt x="0" y="53"/>
                </a:cubicBezTo>
                <a:cubicBezTo>
                  <a:pt x="0" y="53"/>
                  <a:pt x="0" y="53"/>
                  <a:pt x="0" y="53"/>
                </a:cubicBezTo>
                <a:cubicBezTo>
                  <a:pt x="0" y="19"/>
                  <a:pt x="0" y="19"/>
                  <a:pt x="0" y="19"/>
                </a:cubicBezTo>
                <a:cubicBezTo>
                  <a:pt x="0" y="18"/>
                  <a:pt x="0" y="17"/>
                  <a:pt x="2" y="17"/>
                </a:cubicBezTo>
                <a:close/>
                <a:moveTo>
                  <a:pt x="23" y="7"/>
                </a:moveTo>
                <a:cubicBezTo>
                  <a:pt x="23" y="7"/>
                  <a:pt x="23" y="7"/>
                  <a:pt x="23" y="7"/>
                </a:cubicBezTo>
                <a:cubicBezTo>
                  <a:pt x="23" y="7"/>
                  <a:pt x="23" y="7"/>
                  <a:pt x="23" y="7"/>
                </a:cubicBezTo>
                <a:cubicBezTo>
                  <a:pt x="23" y="7"/>
                  <a:pt x="23" y="7"/>
                  <a:pt x="23" y="7"/>
                </a:cubicBezTo>
                <a:cubicBezTo>
                  <a:pt x="24" y="7"/>
                  <a:pt x="24" y="7"/>
                  <a:pt x="25" y="7"/>
                </a:cubicBezTo>
                <a:cubicBezTo>
                  <a:pt x="25"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6" y="7"/>
                  <a:pt x="26" y="7"/>
                  <a:pt x="26" y="7"/>
                </a:cubicBezTo>
                <a:cubicBezTo>
                  <a:pt x="27" y="6"/>
                  <a:pt x="27" y="6"/>
                  <a:pt x="27" y="5"/>
                </a:cubicBezTo>
                <a:cubicBezTo>
                  <a:pt x="27" y="4"/>
                  <a:pt x="27" y="4"/>
                  <a:pt x="26" y="3"/>
                </a:cubicBezTo>
                <a:cubicBezTo>
                  <a:pt x="26" y="3"/>
                  <a:pt x="25" y="3"/>
                  <a:pt x="25" y="3"/>
                </a:cubicBezTo>
                <a:cubicBezTo>
                  <a:pt x="24" y="3"/>
                  <a:pt x="23" y="3"/>
                  <a:pt x="23" y="3"/>
                </a:cubicBezTo>
                <a:cubicBezTo>
                  <a:pt x="23" y="4"/>
                  <a:pt x="22" y="4"/>
                  <a:pt x="22" y="5"/>
                </a:cubicBezTo>
                <a:cubicBezTo>
                  <a:pt x="22" y="6"/>
                  <a:pt x="23" y="6"/>
                  <a:pt x="23" y="7"/>
                </a:cubicBezTo>
                <a:close/>
                <a:moveTo>
                  <a:pt x="22" y="9"/>
                </a:moveTo>
                <a:cubicBezTo>
                  <a:pt x="22" y="9"/>
                  <a:pt x="22" y="9"/>
                  <a:pt x="22" y="9"/>
                </a:cubicBezTo>
                <a:cubicBezTo>
                  <a:pt x="14" y="17"/>
                  <a:pt x="14" y="17"/>
                  <a:pt x="14" y="17"/>
                </a:cubicBezTo>
                <a:cubicBezTo>
                  <a:pt x="35" y="17"/>
                  <a:pt x="35" y="17"/>
                  <a:pt x="35" y="17"/>
                </a:cubicBezTo>
                <a:cubicBezTo>
                  <a:pt x="27" y="9"/>
                  <a:pt x="27" y="9"/>
                  <a:pt x="27" y="9"/>
                </a:cubicBezTo>
                <a:cubicBezTo>
                  <a:pt x="26" y="10"/>
                  <a:pt x="26" y="10"/>
                  <a:pt x="25" y="10"/>
                </a:cubicBezTo>
                <a:cubicBezTo>
                  <a:pt x="24" y="10"/>
                  <a:pt x="23" y="10"/>
                  <a:pt x="22" y="9"/>
                </a:cubicBezTo>
                <a:close/>
                <a:moveTo>
                  <a:pt x="28" y="42"/>
                </a:moveTo>
                <a:cubicBezTo>
                  <a:pt x="28" y="42"/>
                  <a:pt x="28" y="42"/>
                  <a:pt x="28" y="42"/>
                </a:cubicBezTo>
                <a:cubicBezTo>
                  <a:pt x="28" y="42"/>
                  <a:pt x="28" y="42"/>
                  <a:pt x="28" y="42"/>
                </a:cubicBezTo>
                <a:cubicBezTo>
                  <a:pt x="29" y="42"/>
                  <a:pt x="29" y="42"/>
                  <a:pt x="30" y="42"/>
                </a:cubicBezTo>
                <a:cubicBezTo>
                  <a:pt x="30" y="42"/>
                  <a:pt x="30" y="42"/>
                  <a:pt x="30" y="42"/>
                </a:cubicBezTo>
                <a:cubicBezTo>
                  <a:pt x="30" y="42"/>
                  <a:pt x="31" y="42"/>
                  <a:pt x="31" y="41"/>
                </a:cubicBezTo>
                <a:cubicBezTo>
                  <a:pt x="31" y="40"/>
                  <a:pt x="31" y="40"/>
                  <a:pt x="31" y="39"/>
                </a:cubicBezTo>
                <a:cubicBezTo>
                  <a:pt x="31" y="39"/>
                  <a:pt x="31" y="38"/>
                  <a:pt x="30" y="38"/>
                </a:cubicBezTo>
                <a:cubicBezTo>
                  <a:pt x="30" y="38"/>
                  <a:pt x="30" y="38"/>
                  <a:pt x="30" y="38"/>
                </a:cubicBezTo>
                <a:cubicBezTo>
                  <a:pt x="30" y="38"/>
                  <a:pt x="29" y="38"/>
                  <a:pt x="29" y="38"/>
                </a:cubicBezTo>
                <a:cubicBezTo>
                  <a:pt x="29" y="38"/>
                  <a:pt x="29" y="38"/>
                  <a:pt x="29" y="38"/>
                </a:cubicBezTo>
                <a:cubicBezTo>
                  <a:pt x="28" y="38"/>
                  <a:pt x="28" y="38"/>
                  <a:pt x="27" y="39"/>
                </a:cubicBezTo>
                <a:cubicBezTo>
                  <a:pt x="27" y="39"/>
                  <a:pt x="27" y="39"/>
                  <a:pt x="27" y="39"/>
                </a:cubicBezTo>
                <a:cubicBezTo>
                  <a:pt x="27" y="39"/>
                  <a:pt x="27" y="40"/>
                  <a:pt x="27" y="40"/>
                </a:cubicBezTo>
                <a:cubicBezTo>
                  <a:pt x="27" y="41"/>
                  <a:pt x="28" y="41"/>
                  <a:pt x="28" y="42"/>
                </a:cubicBezTo>
                <a:close/>
                <a:moveTo>
                  <a:pt x="39" y="33"/>
                </a:moveTo>
                <a:cubicBezTo>
                  <a:pt x="39" y="33"/>
                  <a:pt x="39" y="33"/>
                  <a:pt x="39" y="33"/>
                </a:cubicBezTo>
                <a:cubicBezTo>
                  <a:pt x="33" y="39"/>
                  <a:pt x="33" y="39"/>
                  <a:pt x="33" y="39"/>
                </a:cubicBezTo>
                <a:cubicBezTo>
                  <a:pt x="33" y="39"/>
                  <a:pt x="33" y="39"/>
                  <a:pt x="33" y="39"/>
                </a:cubicBezTo>
                <a:cubicBezTo>
                  <a:pt x="34" y="40"/>
                  <a:pt x="34" y="41"/>
                  <a:pt x="33" y="42"/>
                </a:cubicBezTo>
                <a:cubicBezTo>
                  <a:pt x="32" y="43"/>
                  <a:pt x="31" y="44"/>
                  <a:pt x="30" y="44"/>
                </a:cubicBezTo>
                <a:cubicBezTo>
                  <a:pt x="30" y="44"/>
                  <a:pt x="30" y="44"/>
                  <a:pt x="30" y="44"/>
                </a:cubicBezTo>
                <a:cubicBezTo>
                  <a:pt x="29" y="45"/>
                  <a:pt x="28" y="44"/>
                  <a:pt x="27" y="44"/>
                </a:cubicBezTo>
                <a:cubicBezTo>
                  <a:pt x="27" y="44"/>
                  <a:pt x="27" y="44"/>
                  <a:pt x="27" y="44"/>
                </a:cubicBezTo>
                <a:cubicBezTo>
                  <a:pt x="27" y="44"/>
                  <a:pt x="27" y="44"/>
                  <a:pt x="27" y="44"/>
                </a:cubicBezTo>
                <a:cubicBezTo>
                  <a:pt x="26" y="43"/>
                  <a:pt x="25" y="42"/>
                  <a:pt x="25" y="41"/>
                </a:cubicBezTo>
                <a:cubicBezTo>
                  <a:pt x="25" y="40"/>
                  <a:pt x="25" y="39"/>
                  <a:pt x="25" y="39"/>
                </a:cubicBezTo>
                <a:cubicBezTo>
                  <a:pt x="22" y="36"/>
                  <a:pt x="22" y="36"/>
                  <a:pt x="22" y="36"/>
                </a:cubicBezTo>
                <a:cubicBezTo>
                  <a:pt x="22" y="36"/>
                  <a:pt x="22" y="36"/>
                  <a:pt x="22" y="36"/>
                </a:cubicBezTo>
                <a:cubicBezTo>
                  <a:pt x="21" y="36"/>
                  <a:pt x="20" y="36"/>
                  <a:pt x="19" y="36"/>
                </a:cubicBezTo>
                <a:cubicBezTo>
                  <a:pt x="14" y="42"/>
                  <a:pt x="14" y="42"/>
                  <a:pt x="14" y="42"/>
                </a:cubicBezTo>
                <a:cubicBezTo>
                  <a:pt x="14" y="42"/>
                  <a:pt x="14" y="42"/>
                  <a:pt x="14" y="42"/>
                </a:cubicBezTo>
                <a:cubicBezTo>
                  <a:pt x="14" y="43"/>
                  <a:pt x="14" y="44"/>
                  <a:pt x="13" y="45"/>
                </a:cubicBezTo>
                <a:cubicBezTo>
                  <a:pt x="13" y="46"/>
                  <a:pt x="12" y="47"/>
                  <a:pt x="11" y="47"/>
                </a:cubicBezTo>
                <a:cubicBezTo>
                  <a:pt x="10" y="47"/>
                  <a:pt x="10" y="47"/>
                  <a:pt x="10" y="47"/>
                </a:cubicBezTo>
                <a:cubicBezTo>
                  <a:pt x="9" y="48"/>
                  <a:pt x="8" y="47"/>
                  <a:pt x="7" y="47"/>
                </a:cubicBezTo>
                <a:cubicBezTo>
                  <a:pt x="7" y="47"/>
                  <a:pt x="7" y="47"/>
                  <a:pt x="7" y="47"/>
                </a:cubicBezTo>
                <a:cubicBezTo>
                  <a:pt x="6" y="46"/>
                  <a:pt x="5" y="45"/>
                  <a:pt x="5" y="44"/>
                </a:cubicBezTo>
                <a:cubicBezTo>
                  <a:pt x="5" y="43"/>
                  <a:pt x="5" y="42"/>
                  <a:pt x="6" y="41"/>
                </a:cubicBezTo>
                <a:cubicBezTo>
                  <a:pt x="6" y="40"/>
                  <a:pt x="7" y="39"/>
                  <a:pt x="8" y="39"/>
                </a:cubicBezTo>
                <a:cubicBezTo>
                  <a:pt x="8" y="39"/>
                  <a:pt x="8" y="39"/>
                  <a:pt x="8" y="39"/>
                </a:cubicBezTo>
                <a:cubicBezTo>
                  <a:pt x="9" y="39"/>
                  <a:pt x="10" y="39"/>
                  <a:pt x="11" y="39"/>
                </a:cubicBezTo>
                <a:cubicBezTo>
                  <a:pt x="17" y="33"/>
                  <a:pt x="17" y="33"/>
                  <a:pt x="17" y="33"/>
                </a:cubicBezTo>
                <a:cubicBezTo>
                  <a:pt x="17" y="33"/>
                  <a:pt x="17" y="33"/>
                  <a:pt x="17" y="33"/>
                </a:cubicBezTo>
                <a:cubicBezTo>
                  <a:pt x="16" y="32"/>
                  <a:pt x="16" y="30"/>
                  <a:pt x="17" y="29"/>
                </a:cubicBezTo>
                <a:cubicBezTo>
                  <a:pt x="18" y="28"/>
                  <a:pt x="19" y="28"/>
                  <a:pt x="20" y="27"/>
                </a:cubicBezTo>
                <a:cubicBezTo>
                  <a:pt x="21" y="27"/>
                  <a:pt x="22" y="27"/>
                  <a:pt x="23" y="28"/>
                </a:cubicBezTo>
                <a:cubicBezTo>
                  <a:pt x="24" y="28"/>
                  <a:pt x="25" y="29"/>
                  <a:pt x="25" y="30"/>
                </a:cubicBezTo>
                <a:cubicBezTo>
                  <a:pt x="25" y="31"/>
                  <a:pt x="25" y="32"/>
                  <a:pt x="25" y="33"/>
                </a:cubicBezTo>
                <a:cubicBezTo>
                  <a:pt x="28" y="36"/>
                  <a:pt x="28" y="36"/>
                  <a:pt x="28" y="36"/>
                </a:cubicBezTo>
                <a:cubicBezTo>
                  <a:pt x="28" y="36"/>
                  <a:pt x="28" y="36"/>
                  <a:pt x="28" y="36"/>
                </a:cubicBezTo>
                <a:cubicBezTo>
                  <a:pt x="28" y="36"/>
                  <a:pt x="28" y="36"/>
                  <a:pt x="28" y="36"/>
                </a:cubicBezTo>
                <a:cubicBezTo>
                  <a:pt x="29" y="35"/>
                  <a:pt x="30" y="35"/>
                  <a:pt x="31" y="36"/>
                </a:cubicBezTo>
                <a:cubicBezTo>
                  <a:pt x="36" y="30"/>
                  <a:pt x="36" y="30"/>
                  <a:pt x="36" y="30"/>
                </a:cubicBezTo>
                <a:cubicBezTo>
                  <a:pt x="36" y="30"/>
                  <a:pt x="36" y="30"/>
                  <a:pt x="36" y="30"/>
                </a:cubicBezTo>
                <a:cubicBezTo>
                  <a:pt x="36" y="30"/>
                  <a:pt x="36" y="30"/>
                  <a:pt x="36" y="30"/>
                </a:cubicBezTo>
                <a:cubicBezTo>
                  <a:pt x="35" y="28"/>
                  <a:pt x="37" y="25"/>
                  <a:pt x="39" y="25"/>
                </a:cubicBezTo>
                <a:cubicBezTo>
                  <a:pt x="41" y="24"/>
                  <a:pt x="44" y="26"/>
                  <a:pt x="44" y="28"/>
                </a:cubicBezTo>
                <a:cubicBezTo>
                  <a:pt x="45" y="29"/>
                  <a:pt x="45" y="30"/>
                  <a:pt x="44" y="31"/>
                </a:cubicBezTo>
                <a:cubicBezTo>
                  <a:pt x="44" y="31"/>
                  <a:pt x="44" y="31"/>
                  <a:pt x="44" y="31"/>
                </a:cubicBezTo>
                <a:cubicBezTo>
                  <a:pt x="43" y="32"/>
                  <a:pt x="42" y="33"/>
                  <a:pt x="41" y="33"/>
                </a:cubicBezTo>
                <a:cubicBezTo>
                  <a:pt x="40" y="34"/>
                  <a:pt x="39" y="34"/>
                  <a:pt x="39" y="33"/>
                </a:cubicBezTo>
                <a:close/>
                <a:moveTo>
                  <a:pt x="28" y="42"/>
                </a:moveTo>
                <a:cubicBezTo>
                  <a:pt x="28" y="42"/>
                  <a:pt x="28" y="42"/>
                  <a:pt x="28" y="42"/>
                </a:cubicBezTo>
                <a:cubicBezTo>
                  <a:pt x="28" y="42"/>
                  <a:pt x="28" y="42"/>
                  <a:pt x="28" y="42"/>
                </a:cubicBezTo>
                <a:cubicBezTo>
                  <a:pt x="28" y="42"/>
                  <a:pt x="28" y="42"/>
                  <a:pt x="28" y="42"/>
                </a:cubicBezTo>
                <a:close/>
                <a:moveTo>
                  <a:pt x="27" y="39"/>
                </a:moveTo>
                <a:cubicBezTo>
                  <a:pt x="27" y="39"/>
                  <a:pt x="27" y="39"/>
                  <a:pt x="27" y="39"/>
                </a:cubicBezTo>
                <a:cubicBezTo>
                  <a:pt x="27" y="39"/>
                  <a:pt x="27" y="39"/>
                  <a:pt x="27" y="39"/>
                </a:cubicBezTo>
                <a:cubicBezTo>
                  <a:pt x="27" y="39"/>
                  <a:pt x="27" y="39"/>
                  <a:pt x="27" y="39"/>
                </a:cubicBezTo>
                <a:close/>
                <a:moveTo>
                  <a:pt x="19" y="32"/>
                </a:moveTo>
                <a:cubicBezTo>
                  <a:pt x="19" y="32"/>
                  <a:pt x="19" y="32"/>
                  <a:pt x="19" y="32"/>
                </a:cubicBezTo>
                <a:cubicBezTo>
                  <a:pt x="19" y="33"/>
                  <a:pt x="19" y="33"/>
                  <a:pt x="20" y="33"/>
                </a:cubicBezTo>
                <a:cubicBezTo>
                  <a:pt x="20" y="34"/>
                  <a:pt x="21" y="34"/>
                  <a:pt x="21" y="34"/>
                </a:cubicBezTo>
                <a:cubicBezTo>
                  <a:pt x="22" y="33"/>
                  <a:pt x="22" y="33"/>
                  <a:pt x="23" y="33"/>
                </a:cubicBezTo>
                <a:cubicBezTo>
                  <a:pt x="23" y="32"/>
                  <a:pt x="23" y="32"/>
                  <a:pt x="23" y="31"/>
                </a:cubicBezTo>
                <a:cubicBezTo>
                  <a:pt x="23" y="30"/>
                  <a:pt x="22" y="30"/>
                  <a:pt x="22" y="30"/>
                </a:cubicBezTo>
                <a:cubicBezTo>
                  <a:pt x="21" y="29"/>
                  <a:pt x="21" y="29"/>
                  <a:pt x="20" y="30"/>
                </a:cubicBezTo>
                <a:cubicBezTo>
                  <a:pt x="20" y="30"/>
                  <a:pt x="19" y="30"/>
                  <a:pt x="19" y="31"/>
                </a:cubicBezTo>
                <a:cubicBezTo>
                  <a:pt x="19" y="31"/>
                  <a:pt x="19" y="32"/>
                  <a:pt x="19" y="32"/>
                </a:cubicBezTo>
                <a:close/>
                <a:moveTo>
                  <a:pt x="7" y="44"/>
                </a:moveTo>
                <a:cubicBezTo>
                  <a:pt x="7" y="44"/>
                  <a:pt x="7" y="44"/>
                  <a:pt x="7" y="44"/>
                </a:cubicBezTo>
                <a:cubicBezTo>
                  <a:pt x="7" y="44"/>
                  <a:pt x="8" y="45"/>
                  <a:pt x="8" y="45"/>
                </a:cubicBezTo>
                <a:cubicBezTo>
                  <a:pt x="8" y="45"/>
                  <a:pt x="8" y="45"/>
                  <a:pt x="8" y="45"/>
                </a:cubicBezTo>
                <a:cubicBezTo>
                  <a:pt x="9" y="45"/>
                  <a:pt x="9" y="45"/>
                  <a:pt x="10" y="45"/>
                </a:cubicBezTo>
                <a:cubicBezTo>
                  <a:pt x="10" y="45"/>
                  <a:pt x="10" y="45"/>
                  <a:pt x="10" y="45"/>
                </a:cubicBezTo>
                <a:cubicBezTo>
                  <a:pt x="10" y="45"/>
                  <a:pt x="11" y="45"/>
                  <a:pt x="11" y="44"/>
                </a:cubicBezTo>
                <a:cubicBezTo>
                  <a:pt x="11" y="44"/>
                  <a:pt x="12" y="43"/>
                  <a:pt x="11" y="42"/>
                </a:cubicBezTo>
                <a:cubicBezTo>
                  <a:pt x="11" y="42"/>
                  <a:pt x="11" y="41"/>
                  <a:pt x="10" y="41"/>
                </a:cubicBezTo>
                <a:cubicBezTo>
                  <a:pt x="10" y="41"/>
                  <a:pt x="9" y="41"/>
                  <a:pt x="9" y="41"/>
                </a:cubicBezTo>
                <a:cubicBezTo>
                  <a:pt x="9" y="41"/>
                  <a:pt x="9" y="41"/>
                  <a:pt x="9" y="41"/>
                </a:cubicBezTo>
                <a:cubicBezTo>
                  <a:pt x="8" y="41"/>
                  <a:pt x="8" y="41"/>
                  <a:pt x="8" y="42"/>
                </a:cubicBezTo>
                <a:cubicBezTo>
                  <a:pt x="7" y="42"/>
                  <a:pt x="7" y="43"/>
                  <a:pt x="7" y="44"/>
                </a:cubicBezTo>
                <a:close/>
                <a:moveTo>
                  <a:pt x="38" y="30"/>
                </a:moveTo>
                <a:cubicBezTo>
                  <a:pt x="38" y="30"/>
                  <a:pt x="38" y="30"/>
                  <a:pt x="38" y="30"/>
                </a:cubicBezTo>
                <a:cubicBezTo>
                  <a:pt x="38" y="31"/>
                  <a:pt x="40" y="31"/>
                  <a:pt x="41" y="31"/>
                </a:cubicBezTo>
                <a:cubicBezTo>
                  <a:pt x="41" y="31"/>
                  <a:pt x="42" y="31"/>
                  <a:pt x="42" y="30"/>
                </a:cubicBezTo>
                <a:cubicBezTo>
                  <a:pt x="42" y="30"/>
                  <a:pt x="42" y="30"/>
                  <a:pt x="42" y="30"/>
                </a:cubicBezTo>
                <a:cubicBezTo>
                  <a:pt x="42" y="30"/>
                  <a:pt x="42" y="29"/>
                  <a:pt x="42" y="29"/>
                </a:cubicBezTo>
                <a:cubicBezTo>
                  <a:pt x="42" y="27"/>
                  <a:pt x="41" y="27"/>
                  <a:pt x="40" y="27"/>
                </a:cubicBezTo>
                <a:cubicBezTo>
                  <a:pt x="38" y="27"/>
                  <a:pt x="38" y="28"/>
                  <a:pt x="38" y="30"/>
                </a:cubicBezTo>
                <a:cubicBezTo>
                  <a:pt x="38" y="30"/>
                  <a:pt x="38" y="30"/>
                  <a:pt x="38" y="30"/>
                </a:cubicBezTo>
                <a:cubicBezTo>
                  <a:pt x="38" y="30"/>
                  <a:pt x="38" y="30"/>
                  <a:pt x="38" y="30"/>
                </a:cubicBezTo>
                <a:close/>
                <a:moveTo>
                  <a:pt x="46" y="21"/>
                </a:moveTo>
                <a:cubicBezTo>
                  <a:pt x="46" y="21"/>
                  <a:pt x="46" y="21"/>
                  <a:pt x="46" y="21"/>
                </a:cubicBezTo>
                <a:cubicBezTo>
                  <a:pt x="3" y="21"/>
                  <a:pt x="3" y="21"/>
                  <a:pt x="3" y="21"/>
                </a:cubicBezTo>
                <a:cubicBezTo>
                  <a:pt x="3" y="51"/>
                  <a:pt x="3" y="51"/>
                  <a:pt x="3" y="51"/>
                </a:cubicBezTo>
                <a:cubicBezTo>
                  <a:pt x="46" y="51"/>
                  <a:pt x="46" y="51"/>
                  <a:pt x="46" y="51"/>
                </a:cubicBezTo>
                <a:cubicBezTo>
                  <a:pt x="46" y="21"/>
                  <a:pt x="46" y="21"/>
                  <a:pt x="46"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5" name="Freeform 203"/>
          <p:cNvSpPr>
            <a:spLocks noEditPoints="1"/>
          </p:cNvSpPr>
          <p:nvPr/>
        </p:nvSpPr>
        <p:spPr bwMode="auto">
          <a:xfrm>
            <a:off x="2940050" y="3111500"/>
            <a:ext cx="158750" cy="155575"/>
          </a:xfrm>
          <a:custGeom>
            <a:avLst/>
            <a:gdLst>
              <a:gd name="T0" fmla="*/ 2 w 50"/>
              <a:gd name="T1" fmla="*/ 7 h 49"/>
              <a:gd name="T2" fmla="*/ 14 w 50"/>
              <a:gd name="T3" fmla="*/ 5 h 49"/>
              <a:gd name="T4" fmla="*/ 15 w 50"/>
              <a:gd name="T5" fmla="*/ 2 h 49"/>
              <a:gd name="T6" fmla="*/ 32 w 50"/>
              <a:gd name="T7" fmla="*/ 0 h 49"/>
              <a:gd name="T8" fmla="*/ 35 w 50"/>
              <a:gd name="T9" fmla="*/ 2 h 49"/>
              <a:gd name="T10" fmla="*/ 37 w 50"/>
              <a:gd name="T11" fmla="*/ 7 h 49"/>
              <a:gd name="T12" fmla="*/ 50 w 50"/>
              <a:gd name="T13" fmla="*/ 9 h 49"/>
              <a:gd name="T14" fmla="*/ 50 w 50"/>
              <a:gd name="T15" fmla="*/ 29 h 49"/>
              <a:gd name="T16" fmla="*/ 49 w 50"/>
              <a:gd name="T17" fmla="*/ 47 h 49"/>
              <a:gd name="T18" fmla="*/ 47 w 50"/>
              <a:gd name="T19" fmla="*/ 49 h 49"/>
              <a:gd name="T20" fmla="*/ 4 w 50"/>
              <a:gd name="T21" fmla="*/ 49 h 49"/>
              <a:gd name="T22" fmla="*/ 2 w 50"/>
              <a:gd name="T23" fmla="*/ 31 h 49"/>
              <a:gd name="T24" fmla="*/ 0 w 50"/>
              <a:gd name="T25" fmla="*/ 29 h 49"/>
              <a:gd name="T26" fmla="*/ 2 w 50"/>
              <a:gd name="T27" fmla="*/ 7 h 49"/>
              <a:gd name="T28" fmla="*/ 16 w 50"/>
              <a:gd name="T29" fmla="*/ 7 h 49"/>
              <a:gd name="T30" fmla="*/ 34 w 50"/>
              <a:gd name="T31" fmla="*/ 5 h 49"/>
              <a:gd name="T32" fmla="*/ 34 w 50"/>
              <a:gd name="T33" fmla="*/ 3 h 49"/>
              <a:gd name="T34" fmla="*/ 32 w 50"/>
              <a:gd name="T35" fmla="*/ 3 h 49"/>
              <a:gd name="T36" fmla="*/ 17 w 50"/>
              <a:gd name="T37" fmla="*/ 3 h 49"/>
              <a:gd name="T38" fmla="*/ 16 w 50"/>
              <a:gd name="T39" fmla="*/ 5 h 49"/>
              <a:gd name="T40" fmla="*/ 21 w 50"/>
              <a:gd name="T41" fmla="*/ 23 h 49"/>
              <a:gd name="T42" fmla="*/ 21 w 50"/>
              <a:gd name="T43" fmla="*/ 23 h 49"/>
              <a:gd name="T44" fmla="*/ 30 w 50"/>
              <a:gd name="T45" fmla="*/ 23 h 49"/>
              <a:gd name="T46" fmla="*/ 31 w 50"/>
              <a:gd name="T47" fmla="*/ 25 h 49"/>
              <a:gd name="T48" fmla="*/ 47 w 50"/>
              <a:gd name="T49" fmla="*/ 27 h 49"/>
              <a:gd name="T50" fmla="*/ 4 w 50"/>
              <a:gd name="T51" fmla="*/ 11 h 49"/>
              <a:gd name="T52" fmla="*/ 20 w 50"/>
              <a:gd name="T53" fmla="*/ 27 h 49"/>
              <a:gd name="T54" fmla="*/ 21 w 50"/>
              <a:gd name="T55" fmla="*/ 23 h 49"/>
              <a:gd name="T56" fmla="*/ 31 w 50"/>
              <a:gd name="T57" fmla="*/ 31 h 49"/>
              <a:gd name="T58" fmla="*/ 30 w 50"/>
              <a:gd name="T59" fmla="*/ 34 h 49"/>
              <a:gd name="T60" fmla="*/ 25 w 50"/>
              <a:gd name="T61" fmla="*/ 34 h 49"/>
              <a:gd name="T62" fmla="*/ 20 w 50"/>
              <a:gd name="T63" fmla="*/ 33 h 49"/>
              <a:gd name="T64" fmla="*/ 20 w 50"/>
              <a:gd name="T65" fmla="*/ 31 h 49"/>
              <a:gd name="T66" fmla="*/ 6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5" y="3"/>
                  <a:pt x="15" y="2"/>
                </a:cubicBezTo>
                <a:cubicBezTo>
                  <a:pt x="15" y="2"/>
                  <a:pt x="15" y="2"/>
                  <a:pt x="15" y="2"/>
                </a:cubicBezTo>
                <a:cubicBezTo>
                  <a:pt x="16" y="1"/>
                  <a:pt x="18" y="0"/>
                  <a:pt x="19" y="0"/>
                </a:cubicBezTo>
                <a:cubicBezTo>
                  <a:pt x="32" y="0"/>
                  <a:pt x="32" y="0"/>
                  <a:pt x="32" y="0"/>
                </a:cubicBezTo>
                <a:cubicBezTo>
                  <a:pt x="33" y="0"/>
                  <a:pt x="34" y="1"/>
                  <a:pt x="35" y="2"/>
                </a:cubicBezTo>
                <a:cubicBezTo>
                  <a:pt x="35" y="2"/>
                  <a:pt x="35" y="2"/>
                  <a:pt x="35" y="2"/>
                </a:cubicBezTo>
                <a:cubicBezTo>
                  <a:pt x="36" y="3"/>
                  <a:pt x="37" y="4"/>
                  <a:pt x="37" y="5"/>
                </a:cubicBezTo>
                <a:cubicBezTo>
                  <a:pt x="37" y="7"/>
                  <a:pt x="37" y="7"/>
                  <a:pt x="37" y="7"/>
                </a:cubicBezTo>
                <a:cubicBezTo>
                  <a:pt x="48" y="7"/>
                  <a:pt x="48" y="7"/>
                  <a:pt x="48" y="7"/>
                </a:cubicBezTo>
                <a:cubicBezTo>
                  <a:pt x="50" y="7"/>
                  <a:pt x="50" y="8"/>
                  <a:pt x="50" y="9"/>
                </a:cubicBezTo>
                <a:cubicBezTo>
                  <a:pt x="50" y="9"/>
                  <a:pt x="50" y="9"/>
                  <a:pt x="50" y="9"/>
                </a:cubicBezTo>
                <a:cubicBezTo>
                  <a:pt x="50" y="29"/>
                  <a:pt x="50" y="29"/>
                  <a:pt x="50" y="29"/>
                </a:cubicBezTo>
                <a:cubicBezTo>
                  <a:pt x="50" y="30"/>
                  <a:pt x="50" y="31"/>
                  <a:pt x="49" y="31"/>
                </a:cubicBezTo>
                <a:cubicBezTo>
                  <a:pt x="49" y="47"/>
                  <a:pt x="49" y="47"/>
                  <a:pt x="49" y="47"/>
                </a:cubicBezTo>
                <a:cubicBezTo>
                  <a:pt x="49" y="47"/>
                  <a:pt x="49" y="47"/>
                  <a:pt x="49" y="47"/>
                </a:cubicBezTo>
                <a:cubicBezTo>
                  <a:pt x="49" y="48"/>
                  <a:pt x="48" y="49"/>
                  <a:pt x="47" y="49"/>
                </a:cubicBezTo>
                <a:cubicBezTo>
                  <a:pt x="4" y="49"/>
                  <a:pt x="4" y="49"/>
                  <a:pt x="4" y="49"/>
                </a:cubicBezTo>
                <a:cubicBezTo>
                  <a:pt x="4" y="49"/>
                  <a:pt x="4" y="49"/>
                  <a:pt x="4" y="49"/>
                </a:cubicBezTo>
                <a:cubicBezTo>
                  <a:pt x="3" y="49"/>
                  <a:pt x="2" y="48"/>
                  <a:pt x="2" y="47"/>
                </a:cubicBezTo>
                <a:cubicBezTo>
                  <a:pt x="2" y="31"/>
                  <a:pt x="2" y="31"/>
                  <a:pt x="2"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4" y="3"/>
                </a:cubicBezTo>
                <a:cubicBezTo>
                  <a:pt x="34" y="3"/>
                  <a:pt x="34" y="3"/>
                  <a:pt x="34" y="3"/>
                </a:cubicBezTo>
                <a:cubicBezTo>
                  <a:pt x="34" y="3"/>
                  <a:pt x="34" y="3"/>
                  <a:pt x="34" y="3"/>
                </a:cubicBezTo>
                <a:cubicBezTo>
                  <a:pt x="33" y="3"/>
                  <a:pt x="33" y="3"/>
                  <a:pt x="32" y="3"/>
                </a:cubicBezTo>
                <a:cubicBezTo>
                  <a:pt x="19" y="3"/>
                  <a:pt x="19" y="3"/>
                  <a:pt x="19" y="3"/>
                </a:cubicBezTo>
                <a:cubicBezTo>
                  <a:pt x="18" y="3"/>
                  <a:pt x="18" y="3"/>
                  <a:pt x="17" y="3"/>
                </a:cubicBezTo>
                <a:cubicBezTo>
                  <a:pt x="17" y="3"/>
                  <a:pt x="17" y="3"/>
                  <a:pt x="17" y="3"/>
                </a:cubicBezTo>
                <a:cubicBezTo>
                  <a:pt x="17" y="4"/>
                  <a:pt x="16" y="5"/>
                  <a:pt x="16" y="5"/>
                </a:cubicBezTo>
                <a:cubicBezTo>
                  <a:pt x="16" y="7"/>
                  <a:pt x="16" y="7"/>
                  <a:pt x="16" y="7"/>
                </a:cubicBezTo>
                <a:close/>
                <a:moveTo>
                  <a:pt x="21" y="23"/>
                </a:moveTo>
                <a:cubicBezTo>
                  <a:pt x="21" y="23"/>
                  <a:pt x="21" y="23"/>
                  <a:pt x="21" y="23"/>
                </a:cubicBezTo>
                <a:cubicBezTo>
                  <a:pt x="21" y="23"/>
                  <a:pt x="21" y="23"/>
                  <a:pt x="21" y="23"/>
                </a:cubicBezTo>
                <a:cubicBezTo>
                  <a:pt x="25" y="23"/>
                  <a:pt x="25" y="23"/>
                  <a:pt x="25" y="23"/>
                </a:cubicBezTo>
                <a:cubicBezTo>
                  <a:pt x="30" y="23"/>
                  <a:pt x="30" y="23"/>
                  <a:pt x="30" y="23"/>
                </a:cubicBezTo>
                <a:cubicBezTo>
                  <a:pt x="30" y="23"/>
                  <a:pt x="31" y="24"/>
                  <a:pt x="31" y="25"/>
                </a:cubicBezTo>
                <a:cubicBezTo>
                  <a:pt x="31" y="25"/>
                  <a:pt x="31" y="25"/>
                  <a:pt x="31" y="25"/>
                </a:cubicBezTo>
                <a:cubicBezTo>
                  <a:pt x="31" y="27"/>
                  <a:pt x="31" y="27"/>
                  <a:pt x="31" y="27"/>
                </a:cubicBezTo>
                <a:cubicBezTo>
                  <a:pt x="47" y="27"/>
                  <a:pt x="47" y="27"/>
                  <a:pt x="47" y="27"/>
                </a:cubicBezTo>
                <a:cubicBezTo>
                  <a:pt x="47" y="11"/>
                  <a:pt x="47" y="11"/>
                  <a:pt x="47" y="11"/>
                </a:cubicBezTo>
                <a:cubicBezTo>
                  <a:pt x="4" y="11"/>
                  <a:pt x="4" y="11"/>
                  <a:pt x="4" y="11"/>
                </a:cubicBezTo>
                <a:cubicBezTo>
                  <a:pt x="4" y="27"/>
                  <a:pt x="4" y="27"/>
                  <a:pt x="4" y="27"/>
                </a:cubicBezTo>
                <a:cubicBezTo>
                  <a:pt x="20" y="27"/>
                  <a:pt x="20" y="27"/>
                  <a:pt x="20" y="27"/>
                </a:cubicBezTo>
                <a:cubicBezTo>
                  <a:pt x="20" y="25"/>
                  <a:pt x="20" y="25"/>
                  <a:pt x="20" y="25"/>
                </a:cubicBezTo>
                <a:cubicBezTo>
                  <a:pt x="20" y="24"/>
                  <a:pt x="20" y="23"/>
                  <a:pt x="21" y="23"/>
                </a:cubicBezTo>
                <a:close/>
                <a:moveTo>
                  <a:pt x="31" y="31"/>
                </a:moveTo>
                <a:cubicBezTo>
                  <a:pt x="31" y="31"/>
                  <a:pt x="31" y="31"/>
                  <a:pt x="31" y="31"/>
                </a:cubicBezTo>
                <a:cubicBezTo>
                  <a:pt x="31" y="33"/>
                  <a:pt x="31" y="33"/>
                  <a:pt x="31" y="33"/>
                </a:cubicBezTo>
                <a:cubicBezTo>
                  <a:pt x="31" y="34"/>
                  <a:pt x="30" y="34"/>
                  <a:pt x="30" y="34"/>
                </a:cubicBezTo>
                <a:cubicBezTo>
                  <a:pt x="30" y="34"/>
                  <a:pt x="30" y="34"/>
                  <a:pt x="30" y="34"/>
                </a:cubicBezTo>
                <a:cubicBezTo>
                  <a:pt x="25" y="34"/>
                  <a:pt x="25" y="34"/>
                  <a:pt x="25" y="34"/>
                </a:cubicBezTo>
                <a:cubicBezTo>
                  <a:pt x="21" y="34"/>
                  <a:pt x="21" y="34"/>
                  <a:pt x="21" y="34"/>
                </a:cubicBezTo>
                <a:cubicBezTo>
                  <a:pt x="20" y="34"/>
                  <a:pt x="20" y="34"/>
                  <a:pt x="20" y="33"/>
                </a:cubicBezTo>
                <a:cubicBezTo>
                  <a:pt x="20" y="33"/>
                  <a:pt x="20" y="33"/>
                  <a:pt x="20" y="33"/>
                </a:cubicBezTo>
                <a:cubicBezTo>
                  <a:pt x="20" y="31"/>
                  <a:pt x="20" y="31"/>
                  <a:pt x="20" y="31"/>
                </a:cubicBezTo>
                <a:cubicBezTo>
                  <a:pt x="6" y="31"/>
                  <a:pt x="6" y="31"/>
                  <a:pt x="6" y="31"/>
                </a:cubicBezTo>
                <a:cubicBezTo>
                  <a:pt x="6" y="45"/>
                  <a:pt x="6" y="45"/>
                  <a:pt x="6" y="45"/>
                </a:cubicBezTo>
                <a:cubicBezTo>
                  <a:pt x="45" y="45"/>
                  <a:pt x="45" y="45"/>
                  <a:pt x="45" y="45"/>
                </a:cubicBezTo>
                <a:cubicBezTo>
                  <a:pt x="45" y="31"/>
                  <a:pt x="45" y="31"/>
                  <a:pt x="45" y="31"/>
                </a:cubicBezTo>
                <a:cubicBezTo>
                  <a:pt x="31" y="31"/>
                  <a:pt x="31" y="31"/>
                  <a:pt x="31"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6" name="Freeform 204"/>
          <p:cNvSpPr>
            <a:spLocks noEditPoints="1"/>
          </p:cNvSpPr>
          <p:nvPr/>
        </p:nvSpPr>
        <p:spPr bwMode="auto">
          <a:xfrm>
            <a:off x="4094163" y="2765425"/>
            <a:ext cx="160337" cy="152400"/>
          </a:xfrm>
          <a:custGeom>
            <a:avLst/>
            <a:gdLst>
              <a:gd name="T0" fmla="*/ 7 w 50"/>
              <a:gd name="T1" fmla="*/ 22 h 48"/>
              <a:gd name="T2" fmla="*/ 11 w 50"/>
              <a:gd name="T3" fmla="*/ 24 h 48"/>
              <a:gd name="T4" fmla="*/ 16 w 50"/>
              <a:gd name="T5" fmla="*/ 22 h 48"/>
              <a:gd name="T6" fmla="*/ 14 w 50"/>
              <a:gd name="T7" fmla="*/ 27 h 48"/>
              <a:gd name="T8" fmla="*/ 16 w 50"/>
              <a:gd name="T9" fmla="*/ 31 h 48"/>
              <a:gd name="T10" fmla="*/ 11 w 50"/>
              <a:gd name="T11" fmla="*/ 29 h 48"/>
              <a:gd name="T12" fmla="*/ 7 w 50"/>
              <a:gd name="T13" fmla="*/ 31 h 48"/>
              <a:gd name="T14" fmla="*/ 9 w 50"/>
              <a:gd name="T15" fmla="*/ 27 h 48"/>
              <a:gd name="T16" fmla="*/ 39 w 50"/>
              <a:gd name="T17" fmla="*/ 2 h 48"/>
              <a:gd name="T18" fmla="*/ 39 w 50"/>
              <a:gd name="T19" fmla="*/ 2 h 48"/>
              <a:gd name="T20" fmla="*/ 32 w 50"/>
              <a:gd name="T21" fmla="*/ 14 h 48"/>
              <a:gd name="T22" fmla="*/ 29 w 50"/>
              <a:gd name="T23" fmla="*/ 4 h 48"/>
              <a:gd name="T24" fmla="*/ 39 w 50"/>
              <a:gd name="T25" fmla="*/ 2 h 48"/>
              <a:gd name="T26" fmla="*/ 33 w 50"/>
              <a:gd name="T27" fmla="*/ 6 h 48"/>
              <a:gd name="T28" fmla="*/ 34 w 50"/>
              <a:gd name="T29" fmla="*/ 11 h 48"/>
              <a:gd name="T30" fmla="*/ 38 w 50"/>
              <a:gd name="T31" fmla="*/ 9 h 48"/>
              <a:gd name="T32" fmla="*/ 37 w 50"/>
              <a:gd name="T33" fmla="*/ 5 h 48"/>
              <a:gd name="T34" fmla="*/ 28 w 50"/>
              <a:gd name="T35" fmla="*/ 27 h 48"/>
              <a:gd name="T36" fmla="*/ 25 w 50"/>
              <a:gd name="T37" fmla="*/ 26 h 48"/>
              <a:gd name="T38" fmla="*/ 33 w 50"/>
              <a:gd name="T39" fmla="*/ 17 h 48"/>
              <a:gd name="T40" fmla="*/ 36 w 50"/>
              <a:gd name="T41" fmla="*/ 18 h 48"/>
              <a:gd name="T42" fmla="*/ 42 w 50"/>
              <a:gd name="T43" fmla="*/ 28 h 48"/>
              <a:gd name="T44" fmla="*/ 36 w 50"/>
              <a:gd name="T45" fmla="*/ 24 h 48"/>
              <a:gd name="T46" fmla="*/ 5 w 50"/>
              <a:gd name="T47" fmla="*/ 48 h 48"/>
              <a:gd name="T48" fmla="*/ 5 w 50"/>
              <a:gd name="T49" fmla="*/ 37 h 48"/>
              <a:gd name="T50" fmla="*/ 32 w 50"/>
              <a:gd name="T51" fmla="*/ 23 h 48"/>
              <a:gd name="T52" fmla="*/ 4 w 50"/>
              <a:gd name="T53" fmla="*/ 42 h 48"/>
              <a:gd name="T54" fmla="*/ 5 w 50"/>
              <a:gd name="T55" fmla="*/ 44 h 48"/>
              <a:gd name="T56" fmla="*/ 7 w 50"/>
              <a:gd name="T57" fmla="*/ 42 h 48"/>
              <a:gd name="T58" fmla="*/ 4 w 50"/>
              <a:gd name="T59" fmla="*/ 42 h 48"/>
              <a:gd name="T60" fmla="*/ 40 w 50"/>
              <a:gd name="T61" fmla="*/ 39 h 48"/>
              <a:gd name="T62" fmla="*/ 43 w 50"/>
              <a:gd name="T63" fmla="*/ 37 h 48"/>
              <a:gd name="T64" fmla="*/ 47 w 50"/>
              <a:gd name="T65" fmla="*/ 37 h 48"/>
              <a:gd name="T66" fmla="*/ 49 w 50"/>
              <a:gd name="T67" fmla="*/ 39 h 48"/>
              <a:gd name="T68" fmla="*/ 49 w 50"/>
              <a:gd name="T69" fmla="*/ 43 h 48"/>
              <a:gd name="T70" fmla="*/ 47 w 50"/>
              <a:gd name="T71" fmla="*/ 46 h 48"/>
              <a:gd name="T72" fmla="*/ 43 w 50"/>
              <a:gd name="T73" fmla="*/ 46 h 48"/>
              <a:gd name="T74" fmla="*/ 40 w 50"/>
              <a:gd name="T75" fmla="*/ 43 h 48"/>
              <a:gd name="T76" fmla="*/ 40 w 50"/>
              <a:gd name="T77"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8">
                <a:moveTo>
                  <a:pt x="7" y="25"/>
                </a:moveTo>
                <a:cubicBezTo>
                  <a:pt x="6" y="24"/>
                  <a:pt x="6" y="23"/>
                  <a:pt x="7" y="22"/>
                </a:cubicBezTo>
                <a:cubicBezTo>
                  <a:pt x="8" y="21"/>
                  <a:pt x="9" y="21"/>
                  <a:pt x="10" y="22"/>
                </a:cubicBezTo>
                <a:cubicBezTo>
                  <a:pt x="11" y="24"/>
                  <a:pt x="11" y="24"/>
                  <a:pt x="11" y="24"/>
                </a:cubicBezTo>
                <a:cubicBezTo>
                  <a:pt x="13" y="22"/>
                  <a:pt x="13" y="22"/>
                  <a:pt x="13" y="22"/>
                </a:cubicBezTo>
                <a:cubicBezTo>
                  <a:pt x="14" y="21"/>
                  <a:pt x="15" y="21"/>
                  <a:pt x="16" y="22"/>
                </a:cubicBezTo>
                <a:cubicBezTo>
                  <a:pt x="17" y="23"/>
                  <a:pt x="17" y="24"/>
                  <a:pt x="16" y="25"/>
                </a:cubicBezTo>
                <a:cubicBezTo>
                  <a:pt x="14" y="27"/>
                  <a:pt x="14" y="27"/>
                  <a:pt x="14" y="27"/>
                </a:cubicBezTo>
                <a:cubicBezTo>
                  <a:pt x="16" y="28"/>
                  <a:pt x="16" y="28"/>
                  <a:pt x="16" y="28"/>
                </a:cubicBezTo>
                <a:cubicBezTo>
                  <a:pt x="17" y="29"/>
                  <a:pt x="17" y="30"/>
                  <a:pt x="16" y="31"/>
                </a:cubicBezTo>
                <a:cubicBezTo>
                  <a:pt x="15" y="32"/>
                  <a:pt x="14" y="32"/>
                  <a:pt x="13" y="31"/>
                </a:cubicBezTo>
                <a:cubicBezTo>
                  <a:pt x="11" y="29"/>
                  <a:pt x="11" y="29"/>
                  <a:pt x="11" y="29"/>
                </a:cubicBezTo>
                <a:cubicBezTo>
                  <a:pt x="10" y="31"/>
                  <a:pt x="10" y="31"/>
                  <a:pt x="10" y="31"/>
                </a:cubicBezTo>
                <a:cubicBezTo>
                  <a:pt x="9" y="32"/>
                  <a:pt x="8" y="32"/>
                  <a:pt x="7" y="31"/>
                </a:cubicBezTo>
                <a:cubicBezTo>
                  <a:pt x="6" y="30"/>
                  <a:pt x="6" y="29"/>
                  <a:pt x="7" y="28"/>
                </a:cubicBezTo>
                <a:cubicBezTo>
                  <a:pt x="9" y="27"/>
                  <a:pt x="9" y="27"/>
                  <a:pt x="9" y="27"/>
                </a:cubicBezTo>
                <a:cubicBezTo>
                  <a:pt x="7" y="25"/>
                  <a:pt x="7" y="25"/>
                  <a:pt x="7" y="25"/>
                </a:cubicBezTo>
                <a:close/>
                <a:moveTo>
                  <a:pt x="39" y="2"/>
                </a:moveTo>
                <a:cubicBezTo>
                  <a:pt x="39" y="2"/>
                  <a:pt x="39" y="2"/>
                  <a:pt x="39" y="2"/>
                </a:cubicBezTo>
                <a:cubicBezTo>
                  <a:pt x="39" y="2"/>
                  <a:pt x="39" y="2"/>
                  <a:pt x="39" y="2"/>
                </a:cubicBezTo>
                <a:cubicBezTo>
                  <a:pt x="42" y="4"/>
                  <a:pt x="43" y="8"/>
                  <a:pt x="41" y="11"/>
                </a:cubicBezTo>
                <a:cubicBezTo>
                  <a:pt x="39" y="15"/>
                  <a:pt x="35" y="16"/>
                  <a:pt x="32" y="14"/>
                </a:cubicBezTo>
                <a:cubicBezTo>
                  <a:pt x="32" y="14"/>
                  <a:pt x="32" y="14"/>
                  <a:pt x="32" y="14"/>
                </a:cubicBezTo>
                <a:cubicBezTo>
                  <a:pt x="28" y="12"/>
                  <a:pt x="27" y="8"/>
                  <a:pt x="29" y="4"/>
                </a:cubicBezTo>
                <a:cubicBezTo>
                  <a:pt x="29" y="4"/>
                  <a:pt x="29" y="4"/>
                  <a:pt x="29" y="4"/>
                </a:cubicBezTo>
                <a:cubicBezTo>
                  <a:pt x="31" y="1"/>
                  <a:pt x="35" y="0"/>
                  <a:pt x="39" y="2"/>
                </a:cubicBezTo>
                <a:close/>
                <a:moveTo>
                  <a:pt x="33" y="6"/>
                </a:moveTo>
                <a:cubicBezTo>
                  <a:pt x="33" y="6"/>
                  <a:pt x="33" y="6"/>
                  <a:pt x="33" y="6"/>
                </a:cubicBezTo>
                <a:cubicBezTo>
                  <a:pt x="33" y="6"/>
                  <a:pt x="33" y="6"/>
                  <a:pt x="33" y="6"/>
                </a:cubicBezTo>
                <a:cubicBezTo>
                  <a:pt x="32" y="8"/>
                  <a:pt x="32" y="10"/>
                  <a:pt x="34" y="11"/>
                </a:cubicBezTo>
                <a:cubicBezTo>
                  <a:pt x="34" y="11"/>
                  <a:pt x="34" y="11"/>
                  <a:pt x="34" y="11"/>
                </a:cubicBezTo>
                <a:cubicBezTo>
                  <a:pt x="35" y="11"/>
                  <a:pt x="37" y="11"/>
                  <a:pt x="38" y="9"/>
                </a:cubicBezTo>
                <a:cubicBezTo>
                  <a:pt x="39" y="8"/>
                  <a:pt x="38" y="6"/>
                  <a:pt x="37" y="5"/>
                </a:cubicBezTo>
                <a:cubicBezTo>
                  <a:pt x="37" y="5"/>
                  <a:pt x="37" y="5"/>
                  <a:pt x="37" y="5"/>
                </a:cubicBezTo>
                <a:cubicBezTo>
                  <a:pt x="35" y="5"/>
                  <a:pt x="34" y="5"/>
                  <a:pt x="33" y="6"/>
                </a:cubicBezTo>
                <a:close/>
                <a:moveTo>
                  <a:pt x="28" y="27"/>
                </a:moveTo>
                <a:cubicBezTo>
                  <a:pt x="28" y="27"/>
                  <a:pt x="28" y="27"/>
                  <a:pt x="28" y="27"/>
                </a:cubicBezTo>
                <a:cubicBezTo>
                  <a:pt x="27" y="27"/>
                  <a:pt x="26" y="27"/>
                  <a:pt x="25" y="26"/>
                </a:cubicBezTo>
                <a:cubicBezTo>
                  <a:pt x="25" y="26"/>
                  <a:pt x="25" y="24"/>
                  <a:pt x="26" y="24"/>
                </a:cubicBezTo>
                <a:cubicBezTo>
                  <a:pt x="33" y="17"/>
                  <a:pt x="33" y="17"/>
                  <a:pt x="33" y="17"/>
                </a:cubicBezTo>
                <a:cubicBezTo>
                  <a:pt x="34" y="17"/>
                  <a:pt x="34" y="17"/>
                  <a:pt x="35" y="17"/>
                </a:cubicBezTo>
                <a:cubicBezTo>
                  <a:pt x="35" y="17"/>
                  <a:pt x="36" y="17"/>
                  <a:pt x="36" y="18"/>
                </a:cubicBezTo>
                <a:cubicBezTo>
                  <a:pt x="43" y="25"/>
                  <a:pt x="43" y="25"/>
                  <a:pt x="43" y="25"/>
                </a:cubicBezTo>
                <a:cubicBezTo>
                  <a:pt x="43" y="26"/>
                  <a:pt x="43" y="27"/>
                  <a:pt x="42" y="28"/>
                </a:cubicBezTo>
                <a:cubicBezTo>
                  <a:pt x="42" y="29"/>
                  <a:pt x="40" y="29"/>
                  <a:pt x="40" y="28"/>
                </a:cubicBezTo>
                <a:cubicBezTo>
                  <a:pt x="36" y="24"/>
                  <a:pt x="36" y="24"/>
                  <a:pt x="36" y="24"/>
                </a:cubicBezTo>
                <a:cubicBezTo>
                  <a:pt x="34" y="36"/>
                  <a:pt x="23" y="45"/>
                  <a:pt x="10" y="46"/>
                </a:cubicBezTo>
                <a:cubicBezTo>
                  <a:pt x="9" y="47"/>
                  <a:pt x="7" y="48"/>
                  <a:pt x="5" y="48"/>
                </a:cubicBezTo>
                <a:cubicBezTo>
                  <a:pt x="2" y="48"/>
                  <a:pt x="0" y="46"/>
                  <a:pt x="0" y="42"/>
                </a:cubicBezTo>
                <a:cubicBezTo>
                  <a:pt x="0" y="39"/>
                  <a:pt x="2" y="37"/>
                  <a:pt x="5" y="37"/>
                </a:cubicBezTo>
                <a:cubicBezTo>
                  <a:pt x="8" y="37"/>
                  <a:pt x="11" y="39"/>
                  <a:pt x="11" y="42"/>
                </a:cubicBezTo>
                <a:cubicBezTo>
                  <a:pt x="22" y="41"/>
                  <a:pt x="30" y="33"/>
                  <a:pt x="32" y="23"/>
                </a:cubicBezTo>
                <a:cubicBezTo>
                  <a:pt x="28" y="27"/>
                  <a:pt x="28" y="27"/>
                  <a:pt x="28" y="27"/>
                </a:cubicBezTo>
                <a:close/>
                <a:moveTo>
                  <a:pt x="4" y="42"/>
                </a:moveTo>
                <a:cubicBezTo>
                  <a:pt x="4" y="42"/>
                  <a:pt x="4" y="42"/>
                  <a:pt x="4" y="42"/>
                </a:cubicBezTo>
                <a:cubicBezTo>
                  <a:pt x="4" y="44"/>
                  <a:pt x="4" y="44"/>
                  <a:pt x="5" y="44"/>
                </a:cubicBezTo>
                <a:cubicBezTo>
                  <a:pt x="6" y="44"/>
                  <a:pt x="7" y="44"/>
                  <a:pt x="7" y="42"/>
                </a:cubicBezTo>
                <a:cubicBezTo>
                  <a:pt x="7" y="42"/>
                  <a:pt x="7" y="42"/>
                  <a:pt x="7" y="42"/>
                </a:cubicBezTo>
                <a:cubicBezTo>
                  <a:pt x="7" y="41"/>
                  <a:pt x="6" y="41"/>
                  <a:pt x="5" y="41"/>
                </a:cubicBezTo>
                <a:cubicBezTo>
                  <a:pt x="4" y="41"/>
                  <a:pt x="4" y="41"/>
                  <a:pt x="4" y="42"/>
                </a:cubicBezTo>
                <a:close/>
                <a:moveTo>
                  <a:pt x="40" y="39"/>
                </a:moveTo>
                <a:cubicBezTo>
                  <a:pt x="40" y="39"/>
                  <a:pt x="40" y="39"/>
                  <a:pt x="40" y="39"/>
                </a:cubicBezTo>
                <a:cubicBezTo>
                  <a:pt x="39" y="39"/>
                  <a:pt x="39" y="37"/>
                  <a:pt x="40" y="37"/>
                </a:cubicBezTo>
                <a:cubicBezTo>
                  <a:pt x="41" y="36"/>
                  <a:pt x="42" y="36"/>
                  <a:pt x="43" y="37"/>
                </a:cubicBezTo>
                <a:cubicBezTo>
                  <a:pt x="45" y="39"/>
                  <a:pt x="45" y="39"/>
                  <a:pt x="45" y="39"/>
                </a:cubicBezTo>
                <a:cubicBezTo>
                  <a:pt x="47" y="37"/>
                  <a:pt x="47" y="37"/>
                  <a:pt x="47" y="37"/>
                </a:cubicBezTo>
                <a:cubicBezTo>
                  <a:pt x="47" y="36"/>
                  <a:pt x="49" y="36"/>
                  <a:pt x="49" y="37"/>
                </a:cubicBezTo>
                <a:cubicBezTo>
                  <a:pt x="50" y="37"/>
                  <a:pt x="50" y="39"/>
                  <a:pt x="49" y="39"/>
                </a:cubicBezTo>
                <a:cubicBezTo>
                  <a:pt x="47" y="41"/>
                  <a:pt x="47" y="41"/>
                  <a:pt x="47" y="41"/>
                </a:cubicBezTo>
                <a:cubicBezTo>
                  <a:pt x="49" y="43"/>
                  <a:pt x="49" y="43"/>
                  <a:pt x="49" y="43"/>
                </a:cubicBezTo>
                <a:cubicBezTo>
                  <a:pt x="50" y="44"/>
                  <a:pt x="50" y="45"/>
                  <a:pt x="49" y="46"/>
                </a:cubicBezTo>
                <a:cubicBezTo>
                  <a:pt x="49" y="47"/>
                  <a:pt x="47" y="47"/>
                  <a:pt x="47" y="46"/>
                </a:cubicBezTo>
                <a:cubicBezTo>
                  <a:pt x="45" y="44"/>
                  <a:pt x="45" y="44"/>
                  <a:pt x="45" y="44"/>
                </a:cubicBezTo>
                <a:cubicBezTo>
                  <a:pt x="43" y="46"/>
                  <a:pt x="43" y="46"/>
                  <a:pt x="43" y="46"/>
                </a:cubicBezTo>
                <a:cubicBezTo>
                  <a:pt x="42" y="47"/>
                  <a:pt x="41" y="47"/>
                  <a:pt x="40" y="46"/>
                </a:cubicBezTo>
                <a:cubicBezTo>
                  <a:pt x="39" y="45"/>
                  <a:pt x="39" y="44"/>
                  <a:pt x="40" y="43"/>
                </a:cubicBezTo>
                <a:cubicBezTo>
                  <a:pt x="42" y="41"/>
                  <a:pt x="42" y="41"/>
                  <a:pt x="42" y="41"/>
                </a:cubicBezTo>
                <a:cubicBezTo>
                  <a:pt x="40" y="39"/>
                  <a:pt x="40" y="39"/>
                  <a:pt x="40"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7" name="Freeform 205"/>
          <p:cNvSpPr>
            <a:spLocks noEditPoints="1"/>
          </p:cNvSpPr>
          <p:nvPr/>
        </p:nvSpPr>
        <p:spPr bwMode="auto">
          <a:xfrm>
            <a:off x="708025" y="3478213"/>
            <a:ext cx="160338" cy="73025"/>
          </a:xfrm>
          <a:custGeom>
            <a:avLst/>
            <a:gdLst>
              <a:gd name="T0" fmla="*/ 20 w 50"/>
              <a:gd name="T1" fmla="*/ 3 h 23"/>
              <a:gd name="T2" fmla="*/ 22 w 50"/>
              <a:gd name="T3" fmla="*/ 6 h 23"/>
              <a:gd name="T4" fmla="*/ 22 w 50"/>
              <a:gd name="T5" fmla="*/ 6 h 23"/>
              <a:gd name="T6" fmla="*/ 27 w 50"/>
              <a:gd name="T7" fmla="*/ 6 h 23"/>
              <a:gd name="T8" fmla="*/ 27 w 50"/>
              <a:gd name="T9" fmla="*/ 6 h 23"/>
              <a:gd name="T10" fmla="*/ 29 w 50"/>
              <a:gd name="T11" fmla="*/ 3 h 23"/>
              <a:gd name="T12" fmla="*/ 44 w 50"/>
              <a:gd name="T13" fmla="*/ 3 h 23"/>
              <a:gd name="T14" fmla="*/ 44 w 50"/>
              <a:gd name="T15" fmla="*/ 3 h 23"/>
              <a:gd name="T16" fmla="*/ 48 w 50"/>
              <a:gd name="T17" fmla="*/ 9 h 23"/>
              <a:gd name="T18" fmla="*/ 48 w 50"/>
              <a:gd name="T19" fmla="*/ 13 h 23"/>
              <a:gd name="T20" fmla="*/ 45 w 50"/>
              <a:gd name="T21" fmla="*/ 17 h 23"/>
              <a:gd name="T22" fmla="*/ 48 w 50"/>
              <a:gd name="T23" fmla="*/ 23 h 23"/>
              <a:gd name="T24" fmla="*/ 43 w 50"/>
              <a:gd name="T25" fmla="*/ 20 h 23"/>
              <a:gd name="T26" fmla="*/ 29 w 50"/>
              <a:gd name="T27" fmla="*/ 19 h 23"/>
              <a:gd name="T28" fmla="*/ 26 w 50"/>
              <a:gd name="T29" fmla="*/ 11 h 23"/>
              <a:gd name="T30" fmla="*/ 26 w 50"/>
              <a:gd name="T31" fmla="*/ 9 h 23"/>
              <a:gd name="T32" fmla="*/ 24 w 50"/>
              <a:gd name="T33" fmla="*/ 9 h 23"/>
              <a:gd name="T34" fmla="*/ 23 w 50"/>
              <a:gd name="T35" fmla="*/ 9 h 23"/>
              <a:gd name="T36" fmla="*/ 20 w 50"/>
              <a:gd name="T37" fmla="*/ 19 h 23"/>
              <a:gd name="T38" fmla="*/ 13 w 50"/>
              <a:gd name="T39" fmla="*/ 22 h 23"/>
              <a:gd name="T40" fmla="*/ 4 w 50"/>
              <a:gd name="T41" fmla="*/ 23 h 23"/>
              <a:gd name="T42" fmla="*/ 1 w 50"/>
              <a:gd name="T43" fmla="*/ 20 h 23"/>
              <a:gd name="T44" fmla="*/ 2 w 50"/>
              <a:gd name="T45" fmla="*/ 13 h 23"/>
              <a:gd name="T46" fmla="*/ 0 w 50"/>
              <a:gd name="T47" fmla="*/ 11 h 23"/>
              <a:gd name="T48" fmla="*/ 2 w 50"/>
              <a:gd name="T49" fmla="*/ 9 h 23"/>
              <a:gd name="T50" fmla="*/ 13 w 50"/>
              <a:gd name="T51" fmla="*/ 0 h 23"/>
              <a:gd name="T52" fmla="*/ 41 w 50"/>
              <a:gd name="T53" fmla="*/ 6 h 23"/>
              <a:gd name="T54" fmla="*/ 32 w 50"/>
              <a:gd name="T55" fmla="*/ 6 h 23"/>
              <a:gd name="T56" fmla="*/ 30 w 50"/>
              <a:gd name="T57" fmla="*/ 11 h 23"/>
              <a:gd name="T58" fmla="*/ 32 w 50"/>
              <a:gd name="T59" fmla="*/ 16 h 23"/>
              <a:gd name="T60" fmla="*/ 41 w 50"/>
              <a:gd name="T61" fmla="*/ 16 h 23"/>
              <a:gd name="T62" fmla="*/ 41 w 50"/>
              <a:gd name="T63" fmla="*/ 16 h 23"/>
              <a:gd name="T64" fmla="*/ 41 w 50"/>
              <a:gd name="T65" fmla="*/ 16 h 23"/>
              <a:gd name="T66" fmla="*/ 43 w 50"/>
              <a:gd name="T67" fmla="*/ 11 h 23"/>
              <a:gd name="T68" fmla="*/ 41 w 50"/>
              <a:gd name="T69" fmla="*/ 6 h 23"/>
              <a:gd name="T70" fmla="*/ 18 w 50"/>
              <a:gd name="T71" fmla="*/ 6 h 23"/>
              <a:gd name="T72" fmla="*/ 8 w 50"/>
              <a:gd name="T73" fmla="*/ 6 h 23"/>
              <a:gd name="T74" fmla="*/ 6 w 50"/>
              <a:gd name="T75" fmla="*/ 11 h 23"/>
              <a:gd name="T76" fmla="*/ 8 w 50"/>
              <a:gd name="T77" fmla="*/ 16 h 23"/>
              <a:gd name="T78" fmla="*/ 18 w 50"/>
              <a:gd name="T79" fmla="*/ 16 h 23"/>
              <a:gd name="T80" fmla="*/ 20 w 50"/>
              <a:gd name="T81"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23">
                <a:moveTo>
                  <a:pt x="13" y="0"/>
                </a:moveTo>
                <a:cubicBezTo>
                  <a:pt x="16" y="0"/>
                  <a:pt x="19" y="2"/>
                  <a:pt x="20" y="3"/>
                </a:cubicBezTo>
                <a:cubicBezTo>
                  <a:pt x="20" y="3"/>
                  <a:pt x="20" y="3"/>
                  <a:pt x="20" y="3"/>
                </a:cubicBezTo>
                <a:cubicBezTo>
                  <a:pt x="21" y="4"/>
                  <a:pt x="22" y="5"/>
                  <a:pt x="22" y="6"/>
                </a:cubicBezTo>
                <a:cubicBezTo>
                  <a:pt x="22" y="6"/>
                  <a:pt x="22" y="6"/>
                  <a:pt x="22" y="6"/>
                </a:cubicBezTo>
                <a:cubicBezTo>
                  <a:pt x="22" y="6"/>
                  <a:pt x="22" y="6"/>
                  <a:pt x="22" y="6"/>
                </a:cubicBezTo>
                <a:cubicBezTo>
                  <a:pt x="23" y="5"/>
                  <a:pt x="24" y="5"/>
                  <a:pt x="25" y="5"/>
                </a:cubicBezTo>
                <a:cubicBezTo>
                  <a:pt x="26" y="5"/>
                  <a:pt x="26" y="5"/>
                  <a:pt x="27" y="6"/>
                </a:cubicBezTo>
                <a:cubicBezTo>
                  <a:pt x="27" y="6"/>
                  <a:pt x="27" y="6"/>
                  <a:pt x="27" y="6"/>
                </a:cubicBezTo>
                <a:cubicBezTo>
                  <a:pt x="27" y="6"/>
                  <a:pt x="27" y="6"/>
                  <a:pt x="27" y="6"/>
                </a:cubicBezTo>
                <a:cubicBezTo>
                  <a:pt x="28" y="5"/>
                  <a:pt x="28" y="4"/>
                  <a:pt x="29" y="3"/>
                </a:cubicBezTo>
                <a:cubicBezTo>
                  <a:pt x="29" y="3"/>
                  <a:pt x="29" y="3"/>
                  <a:pt x="29" y="3"/>
                </a:cubicBezTo>
                <a:cubicBezTo>
                  <a:pt x="31" y="1"/>
                  <a:pt x="34" y="0"/>
                  <a:pt x="37" y="0"/>
                </a:cubicBezTo>
                <a:cubicBezTo>
                  <a:pt x="39" y="0"/>
                  <a:pt x="42" y="2"/>
                  <a:pt x="44" y="3"/>
                </a:cubicBezTo>
                <a:cubicBezTo>
                  <a:pt x="44" y="3"/>
                  <a:pt x="44" y="3"/>
                  <a:pt x="44" y="3"/>
                </a:cubicBezTo>
                <a:cubicBezTo>
                  <a:pt x="44" y="3"/>
                  <a:pt x="44" y="3"/>
                  <a:pt x="44" y="3"/>
                </a:cubicBezTo>
                <a:cubicBezTo>
                  <a:pt x="46" y="5"/>
                  <a:pt x="47" y="7"/>
                  <a:pt x="47" y="9"/>
                </a:cubicBezTo>
                <a:cubicBezTo>
                  <a:pt x="48" y="9"/>
                  <a:pt x="48" y="9"/>
                  <a:pt x="48" y="9"/>
                </a:cubicBezTo>
                <a:cubicBezTo>
                  <a:pt x="49" y="9"/>
                  <a:pt x="50" y="10"/>
                  <a:pt x="50" y="11"/>
                </a:cubicBezTo>
                <a:cubicBezTo>
                  <a:pt x="50" y="12"/>
                  <a:pt x="49" y="13"/>
                  <a:pt x="48" y="13"/>
                </a:cubicBezTo>
                <a:cubicBezTo>
                  <a:pt x="47" y="13"/>
                  <a:pt x="47" y="13"/>
                  <a:pt x="47" y="13"/>
                </a:cubicBezTo>
                <a:cubicBezTo>
                  <a:pt x="47" y="14"/>
                  <a:pt x="46" y="16"/>
                  <a:pt x="45" y="17"/>
                </a:cubicBezTo>
                <a:cubicBezTo>
                  <a:pt x="48" y="20"/>
                  <a:pt x="48" y="20"/>
                  <a:pt x="48" y="20"/>
                </a:cubicBezTo>
                <a:cubicBezTo>
                  <a:pt x="49" y="21"/>
                  <a:pt x="49" y="22"/>
                  <a:pt x="48" y="23"/>
                </a:cubicBezTo>
                <a:cubicBezTo>
                  <a:pt x="47" y="23"/>
                  <a:pt x="46" y="23"/>
                  <a:pt x="46" y="23"/>
                </a:cubicBezTo>
                <a:cubicBezTo>
                  <a:pt x="43" y="20"/>
                  <a:pt x="43" y="20"/>
                  <a:pt x="43" y="20"/>
                </a:cubicBezTo>
                <a:cubicBezTo>
                  <a:pt x="41" y="21"/>
                  <a:pt x="39" y="22"/>
                  <a:pt x="37" y="22"/>
                </a:cubicBezTo>
                <a:cubicBezTo>
                  <a:pt x="34" y="22"/>
                  <a:pt x="31" y="20"/>
                  <a:pt x="29" y="19"/>
                </a:cubicBezTo>
                <a:cubicBezTo>
                  <a:pt x="29" y="19"/>
                  <a:pt x="29" y="19"/>
                  <a:pt x="29" y="19"/>
                </a:cubicBezTo>
                <a:cubicBezTo>
                  <a:pt x="27" y="17"/>
                  <a:pt x="26" y="14"/>
                  <a:pt x="26" y="11"/>
                </a:cubicBezTo>
                <a:cubicBezTo>
                  <a:pt x="26" y="10"/>
                  <a:pt x="26" y="10"/>
                  <a:pt x="26" y="9"/>
                </a:cubicBezTo>
                <a:cubicBezTo>
                  <a:pt x="26" y="9"/>
                  <a:pt x="26" y="9"/>
                  <a:pt x="26" y="9"/>
                </a:cubicBezTo>
                <a:cubicBezTo>
                  <a:pt x="25" y="9"/>
                  <a:pt x="25" y="9"/>
                  <a:pt x="25" y="9"/>
                </a:cubicBezTo>
                <a:cubicBezTo>
                  <a:pt x="24" y="9"/>
                  <a:pt x="24" y="9"/>
                  <a:pt x="24" y="9"/>
                </a:cubicBezTo>
                <a:cubicBezTo>
                  <a:pt x="24" y="9"/>
                  <a:pt x="24" y="9"/>
                  <a:pt x="24" y="9"/>
                </a:cubicBezTo>
                <a:cubicBezTo>
                  <a:pt x="23" y="9"/>
                  <a:pt x="23" y="9"/>
                  <a:pt x="23" y="9"/>
                </a:cubicBezTo>
                <a:cubicBezTo>
                  <a:pt x="24" y="10"/>
                  <a:pt x="24" y="10"/>
                  <a:pt x="24" y="11"/>
                </a:cubicBezTo>
                <a:cubicBezTo>
                  <a:pt x="24" y="14"/>
                  <a:pt x="22" y="17"/>
                  <a:pt x="20" y="19"/>
                </a:cubicBezTo>
                <a:cubicBezTo>
                  <a:pt x="20" y="19"/>
                  <a:pt x="20" y="19"/>
                  <a:pt x="20" y="19"/>
                </a:cubicBezTo>
                <a:cubicBezTo>
                  <a:pt x="18" y="21"/>
                  <a:pt x="16" y="22"/>
                  <a:pt x="13" y="22"/>
                </a:cubicBezTo>
                <a:cubicBezTo>
                  <a:pt x="11" y="22"/>
                  <a:pt x="9" y="21"/>
                  <a:pt x="7" y="20"/>
                </a:cubicBezTo>
                <a:cubicBezTo>
                  <a:pt x="4" y="23"/>
                  <a:pt x="4" y="23"/>
                  <a:pt x="4" y="23"/>
                </a:cubicBezTo>
                <a:cubicBezTo>
                  <a:pt x="3" y="23"/>
                  <a:pt x="2" y="23"/>
                  <a:pt x="1" y="23"/>
                </a:cubicBezTo>
                <a:cubicBezTo>
                  <a:pt x="0" y="22"/>
                  <a:pt x="0" y="21"/>
                  <a:pt x="1" y="20"/>
                </a:cubicBezTo>
                <a:cubicBezTo>
                  <a:pt x="4" y="17"/>
                  <a:pt x="4" y="17"/>
                  <a:pt x="4" y="17"/>
                </a:cubicBezTo>
                <a:cubicBezTo>
                  <a:pt x="3" y="16"/>
                  <a:pt x="3" y="14"/>
                  <a:pt x="2" y="13"/>
                </a:cubicBezTo>
                <a:cubicBezTo>
                  <a:pt x="2" y="13"/>
                  <a:pt x="2" y="13"/>
                  <a:pt x="2" y="13"/>
                </a:cubicBezTo>
                <a:cubicBezTo>
                  <a:pt x="1" y="13"/>
                  <a:pt x="0" y="12"/>
                  <a:pt x="0" y="11"/>
                </a:cubicBezTo>
                <a:cubicBezTo>
                  <a:pt x="0" y="10"/>
                  <a:pt x="1" y="9"/>
                  <a:pt x="2" y="9"/>
                </a:cubicBezTo>
                <a:cubicBezTo>
                  <a:pt x="2" y="9"/>
                  <a:pt x="2" y="9"/>
                  <a:pt x="2" y="9"/>
                </a:cubicBezTo>
                <a:cubicBezTo>
                  <a:pt x="3" y="7"/>
                  <a:pt x="4" y="5"/>
                  <a:pt x="5" y="3"/>
                </a:cubicBezTo>
                <a:cubicBezTo>
                  <a:pt x="7" y="2"/>
                  <a:pt x="10" y="0"/>
                  <a:pt x="13" y="0"/>
                </a:cubicBezTo>
                <a:close/>
                <a:moveTo>
                  <a:pt x="41" y="6"/>
                </a:moveTo>
                <a:cubicBezTo>
                  <a:pt x="41" y="6"/>
                  <a:pt x="41" y="6"/>
                  <a:pt x="41" y="6"/>
                </a:cubicBezTo>
                <a:cubicBezTo>
                  <a:pt x="40" y="5"/>
                  <a:pt x="38" y="4"/>
                  <a:pt x="37" y="4"/>
                </a:cubicBezTo>
                <a:cubicBezTo>
                  <a:pt x="35" y="4"/>
                  <a:pt x="33" y="5"/>
                  <a:pt x="32" y="6"/>
                </a:cubicBezTo>
                <a:cubicBezTo>
                  <a:pt x="32" y="6"/>
                  <a:pt x="32" y="6"/>
                  <a:pt x="32" y="6"/>
                </a:cubicBezTo>
                <a:cubicBezTo>
                  <a:pt x="30" y="7"/>
                  <a:pt x="30" y="9"/>
                  <a:pt x="30" y="11"/>
                </a:cubicBezTo>
                <a:cubicBezTo>
                  <a:pt x="30" y="13"/>
                  <a:pt x="30" y="15"/>
                  <a:pt x="32" y="16"/>
                </a:cubicBezTo>
                <a:cubicBezTo>
                  <a:pt x="32" y="16"/>
                  <a:pt x="32" y="16"/>
                  <a:pt x="32" y="16"/>
                </a:cubicBezTo>
                <a:cubicBezTo>
                  <a:pt x="33" y="17"/>
                  <a:pt x="35" y="18"/>
                  <a:pt x="37" y="18"/>
                </a:cubicBezTo>
                <a:cubicBezTo>
                  <a:pt x="38" y="18"/>
                  <a:pt x="40" y="17"/>
                  <a:pt x="41" y="16"/>
                </a:cubicBezTo>
                <a:cubicBezTo>
                  <a:pt x="41" y="16"/>
                  <a:pt x="41" y="16"/>
                  <a:pt x="41" y="16"/>
                </a:cubicBezTo>
                <a:cubicBezTo>
                  <a:pt x="41" y="16"/>
                  <a:pt x="41" y="16"/>
                  <a:pt x="41" y="16"/>
                </a:cubicBezTo>
                <a:cubicBezTo>
                  <a:pt x="41" y="16"/>
                  <a:pt x="41" y="16"/>
                  <a:pt x="41" y="16"/>
                </a:cubicBezTo>
                <a:cubicBezTo>
                  <a:pt x="41" y="16"/>
                  <a:pt x="41" y="16"/>
                  <a:pt x="41" y="16"/>
                </a:cubicBezTo>
                <a:cubicBezTo>
                  <a:pt x="43" y="15"/>
                  <a:pt x="43" y="13"/>
                  <a:pt x="43" y="11"/>
                </a:cubicBezTo>
                <a:cubicBezTo>
                  <a:pt x="43" y="11"/>
                  <a:pt x="43" y="11"/>
                  <a:pt x="43" y="11"/>
                </a:cubicBezTo>
                <a:cubicBezTo>
                  <a:pt x="43" y="11"/>
                  <a:pt x="43" y="11"/>
                  <a:pt x="43" y="11"/>
                </a:cubicBezTo>
                <a:cubicBezTo>
                  <a:pt x="43" y="9"/>
                  <a:pt x="43" y="7"/>
                  <a:pt x="41" y="6"/>
                </a:cubicBezTo>
                <a:close/>
                <a:moveTo>
                  <a:pt x="18" y="6"/>
                </a:moveTo>
                <a:cubicBezTo>
                  <a:pt x="18" y="6"/>
                  <a:pt x="18" y="6"/>
                  <a:pt x="18" y="6"/>
                </a:cubicBezTo>
                <a:cubicBezTo>
                  <a:pt x="17" y="5"/>
                  <a:pt x="15" y="4"/>
                  <a:pt x="13" y="4"/>
                </a:cubicBezTo>
                <a:cubicBezTo>
                  <a:pt x="11" y="4"/>
                  <a:pt x="9" y="5"/>
                  <a:pt x="8" y="6"/>
                </a:cubicBezTo>
                <a:cubicBezTo>
                  <a:pt x="7" y="7"/>
                  <a:pt x="6" y="9"/>
                  <a:pt x="6" y="11"/>
                </a:cubicBezTo>
                <a:cubicBezTo>
                  <a:pt x="6" y="11"/>
                  <a:pt x="6" y="11"/>
                  <a:pt x="6" y="11"/>
                </a:cubicBezTo>
                <a:cubicBezTo>
                  <a:pt x="6" y="11"/>
                  <a:pt x="6" y="11"/>
                  <a:pt x="6" y="11"/>
                </a:cubicBezTo>
                <a:cubicBezTo>
                  <a:pt x="6" y="13"/>
                  <a:pt x="7" y="15"/>
                  <a:pt x="8" y="16"/>
                </a:cubicBezTo>
                <a:cubicBezTo>
                  <a:pt x="9" y="17"/>
                  <a:pt x="11" y="18"/>
                  <a:pt x="13" y="18"/>
                </a:cubicBezTo>
                <a:cubicBezTo>
                  <a:pt x="15" y="18"/>
                  <a:pt x="16" y="17"/>
                  <a:pt x="18" y="16"/>
                </a:cubicBezTo>
                <a:cubicBezTo>
                  <a:pt x="18" y="16"/>
                  <a:pt x="18" y="16"/>
                  <a:pt x="18" y="16"/>
                </a:cubicBezTo>
                <a:cubicBezTo>
                  <a:pt x="19" y="15"/>
                  <a:pt x="20" y="13"/>
                  <a:pt x="20" y="11"/>
                </a:cubicBezTo>
                <a:cubicBezTo>
                  <a:pt x="20" y="9"/>
                  <a:pt x="19" y="7"/>
                  <a:pt x="18"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8" name="Freeform 206"/>
          <p:cNvSpPr>
            <a:spLocks noEditPoints="1"/>
          </p:cNvSpPr>
          <p:nvPr/>
        </p:nvSpPr>
        <p:spPr bwMode="auto">
          <a:xfrm>
            <a:off x="2382838" y="3798888"/>
            <a:ext cx="158750" cy="139700"/>
          </a:xfrm>
          <a:custGeom>
            <a:avLst/>
            <a:gdLst>
              <a:gd name="T0" fmla="*/ 10 w 50"/>
              <a:gd name="T1" fmla="*/ 36 h 44"/>
              <a:gd name="T2" fmla="*/ 28 w 50"/>
              <a:gd name="T3" fmla="*/ 35 h 44"/>
              <a:gd name="T4" fmla="*/ 31 w 50"/>
              <a:gd name="T5" fmla="*/ 32 h 44"/>
              <a:gd name="T6" fmla="*/ 34 w 50"/>
              <a:gd name="T7" fmla="*/ 33 h 44"/>
              <a:gd name="T8" fmla="*/ 40 w 50"/>
              <a:gd name="T9" fmla="*/ 35 h 44"/>
              <a:gd name="T10" fmla="*/ 40 w 50"/>
              <a:gd name="T11" fmla="*/ 37 h 44"/>
              <a:gd name="T12" fmla="*/ 34 w 50"/>
              <a:gd name="T13" fmla="*/ 38 h 44"/>
              <a:gd name="T14" fmla="*/ 31 w 50"/>
              <a:gd name="T15" fmla="*/ 39 h 44"/>
              <a:gd name="T16" fmla="*/ 29 w 50"/>
              <a:gd name="T17" fmla="*/ 38 h 44"/>
              <a:gd name="T18" fmla="*/ 11 w 50"/>
              <a:gd name="T19" fmla="*/ 37 h 44"/>
              <a:gd name="T20" fmla="*/ 6 w 50"/>
              <a:gd name="T21" fmla="*/ 0 h 44"/>
              <a:gd name="T22" fmla="*/ 49 w 50"/>
              <a:gd name="T23" fmla="*/ 2 h 44"/>
              <a:gd name="T24" fmla="*/ 50 w 50"/>
              <a:gd name="T25" fmla="*/ 6 h 44"/>
              <a:gd name="T26" fmla="*/ 49 w 50"/>
              <a:gd name="T27" fmla="*/ 42 h 44"/>
              <a:gd name="T28" fmla="*/ 44 w 50"/>
              <a:gd name="T29" fmla="*/ 44 h 44"/>
              <a:gd name="T30" fmla="*/ 2 w 50"/>
              <a:gd name="T31" fmla="*/ 42 h 44"/>
              <a:gd name="T32" fmla="*/ 0 w 50"/>
              <a:gd name="T33" fmla="*/ 37 h 44"/>
              <a:gd name="T34" fmla="*/ 2 w 50"/>
              <a:gd name="T35" fmla="*/ 2 h 44"/>
              <a:gd name="T36" fmla="*/ 6 w 50"/>
              <a:gd name="T37" fmla="*/ 0 h 44"/>
              <a:gd name="T38" fmla="*/ 44 w 50"/>
              <a:gd name="T39" fmla="*/ 4 h 44"/>
              <a:gd name="T40" fmla="*/ 5 w 50"/>
              <a:gd name="T41" fmla="*/ 5 h 44"/>
              <a:gd name="T42" fmla="*/ 4 w 50"/>
              <a:gd name="T43" fmla="*/ 6 h 44"/>
              <a:gd name="T44" fmla="*/ 5 w 50"/>
              <a:gd name="T45" fmla="*/ 39 h 44"/>
              <a:gd name="T46" fmla="*/ 5 w 50"/>
              <a:gd name="T47" fmla="*/ 39 h 44"/>
              <a:gd name="T48" fmla="*/ 44 w 50"/>
              <a:gd name="T49" fmla="*/ 40 h 44"/>
              <a:gd name="T50" fmla="*/ 46 w 50"/>
              <a:gd name="T51" fmla="*/ 39 h 44"/>
              <a:gd name="T52" fmla="*/ 47 w 50"/>
              <a:gd name="T53" fmla="*/ 6 h 44"/>
              <a:gd name="T54" fmla="*/ 46 w 50"/>
              <a:gd name="T55" fmla="*/ 5 h 44"/>
              <a:gd name="T56" fmla="*/ 44 w 50"/>
              <a:gd name="T57" fmla="*/ 4 h 44"/>
              <a:gd name="T58" fmla="*/ 20 w 50"/>
              <a:gd name="T59" fmla="*/ 12 h 44"/>
              <a:gd name="T60" fmla="*/ 33 w 50"/>
              <a:gd name="T61" fmla="*/ 22 h 44"/>
              <a:gd name="T62" fmla="*/ 26 w 50"/>
              <a:gd name="T63" fmla="*/ 26 h 44"/>
              <a:gd name="T64" fmla="*/ 17 w 50"/>
              <a:gd name="T65" fmla="*/ 29 h 44"/>
              <a:gd name="T66" fmla="*/ 17 w 50"/>
              <a:gd name="T67" fmla="*/ 28 h 44"/>
              <a:gd name="T68" fmla="*/ 19 w 50"/>
              <a:gd name="T69" fmla="*/ 11 h 44"/>
              <a:gd name="T70" fmla="*/ 21 w 50"/>
              <a:gd name="T71" fmla="*/ 17 h 44"/>
              <a:gd name="T72" fmla="*/ 21 w 50"/>
              <a:gd name="T73" fmla="*/ 24 h 44"/>
              <a:gd name="T74" fmla="*/ 21 w 50"/>
              <a:gd name="T75" fmla="*/ 17 h 44"/>
              <a:gd name="T76" fmla="*/ 30 w 50"/>
              <a:gd name="T77" fmla="*/ 36 h 44"/>
              <a:gd name="T78" fmla="*/ 30 w 50"/>
              <a:gd name="T79" fmla="*/ 36 h 44"/>
              <a:gd name="T80" fmla="*/ 31 w 50"/>
              <a:gd name="T81" fmla="*/ 37 h 44"/>
              <a:gd name="T82" fmla="*/ 31 w 50"/>
              <a:gd name="T83" fmla="*/ 37 h 44"/>
              <a:gd name="T84" fmla="*/ 32 w 50"/>
              <a:gd name="T85" fmla="*/ 37 h 44"/>
              <a:gd name="T86" fmla="*/ 33 w 50"/>
              <a:gd name="T87" fmla="*/ 36 h 44"/>
              <a:gd name="T88" fmla="*/ 33 w 50"/>
              <a:gd name="T89" fmla="*/ 36 h 44"/>
              <a:gd name="T90" fmla="*/ 32 w 50"/>
              <a:gd name="T91" fmla="*/ 35 h 44"/>
              <a:gd name="T92" fmla="*/ 32 w 50"/>
              <a:gd name="T93" fmla="*/ 35 h 44"/>
              <a:gd name="T94" fmla="*/ 31 w 50"/>
              <a:gd name="T95"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44">
                <a:moveTo>
                  <a:pt x="11" y="37"/>
                </a:moveTo>
                <a:cubicBezTo>
                  <a:pt x="10" y="37"/>
                  <a:pt x="10" y="36"/>
                  <a:pt x="10" y="36"/>
                </a:cubicBezTo>
                <a:cubicBezTo>
                  <a:pt x="10" y="35"/>
                  <a:pt x="10" y="35"/>
                  <a:pt x="11" y="35"/>
                </a:cubicBezTo>
                <a:cubicBezTo>
                  <a:pt x="28" y="35"/>
                  <a:pt x="28" y="35"/>
                  <a:pt x="28" y="35"/>
                </a:cubicBezTo>
                <a:cubicBezTo>
                  <a:pt x="28" y="34"/>
                  <a:pt x="29" y="34"/>
                  <a:pt x="29" y="33"/>
                </a:cubicBezTo>
                <a:cubicBezTo>
                  <a:pt x="30" y="33"/>
                  <a:pt x="31" y="32"/>
                  <a:pt x="31" y="32"/>
                </a:cubicBezTo>
                <a:cubicBezTo>
                  <a:pt x="32" y="32"/>
                  <a:pt x="33" y="33"/>
                  <a:pt x="34" y="33"/>
                </a:cubicBezTo>
                <a:cubicBezTo>
                  <a:pt x="34" y="33"/>
                  <a:pt x="34" y="33"/>
                  <a:pt x="34" y="33"/>
                </a:cubicBezTo>
                <a:cubicBezTo>
                  <a:pt x="34" y="34"/>
                  <a:pt x="35" y="34"/>
                  <a:pt x="35" y="35"/>
                </a:cubicBezTo>
                <a:cubicBezTo>
                  <a:pt x="40" y="35"/>
                  <a:pt x="40" y="35"/>
                  <a:pt x="40" y="35"/>
                </a:cubicBezTo>
                <a:cubicBezTo>
                  <a:pt x="40" y="35"/>
                  <a:pt x="41" y="35"/>
                  <a:pt x="41" y="36"/>
                </a:cubicBezTo>
                <a:cubicBezTo>
                  <a:pt x="41" y="36"/>
                  <a:pt x="40" y="37"/>
                  <a:pt x="40" y="37"/>
                </a:cubicBezTo>
                <a:cubicBezTo>
                  <a:pt x="35" y="37"/>
                  <a:pt x="35" y="37"/>
                  <a:pt x="35" y="37"/>
                </a:cubicBezTo>
                <a:cubicBezTo>
                  <a:pt x="35" y="37"/>
                  <a:pt x="34" y="38"/>
                  <a:pt x="34" y="38"/>
                </a:cubicBezTo>
                <a:cubicBezTo>
                  <a:pt x="34" y="38"/>
                  <a:pt x="34" y="38"/>
                  <a:pt x="34" y="38"/>
                </a:cubicBezTo>
                <a:cubicBezTo>
                  <a:pt x="33" y="39"/>
                  <a:pt x="32" y="39"/>
                  <a:pt x="31" y="39"/>
                </a:cubicBezTo>
                <a:cubicBezTo>
                  <a:pt x="31" y="39"/>
                  <a:pt x="30" y="39"/>
                  <a:pt x="29" y="38"/>
                </a:cubicBezTo>
                <a:cubicBezTo>
                  <a:pt x="29" y="38"/>
                  <a:pt x="29" y="38"/>
                  <a:pt x="29" y="38"/>
                </a:cubicBezTo>
                <a:cubicBezTo>
                  <a:pt x="29" y="38"/>
                  <a:pt x="28" y="37"/>
                  <a:pt x="28" y="37"/>
                </a:cubicBezTo>
                <a:cubicBezTo>
                  <a:pt x="11" y="37"/>
                  <a:pt x="11" y="37"/>
                  <a:pt x="11" y="37"/>
                </a:cubicBezTo>
                <a:close/>
                <a:moveTo>
                  <a:pt x="6" y="0"/>
                </a:moveTo>
                <a:cubicBezTo>
                  <a:pt x="6" y="0"/>
                  <a:pt x="6" y="0"/>
                  <a:pt x="6" y="0"/>
                </a:cubicBezTo>
                <a:cubicBezTo>
                  <a:pt x="44" y="0"/>
                  <a:pt x="44" y="0"/>
                  <a:pt x="44" y="0"/>
                </a:cubicBezTo>
                <a:cubicBezTo>
                  <a:pt x="46" y="0"/>
                  <a:pt x="47" y="1"/>
                  <a:pt x="49" y="2"/>
                </a:cubicBezTo>
                <a:cubicBezTo>
                  <a:pt x="49" y="2"/>
                  <a:pt x="49" y="2"/>
                  <a:pt x="49" y="2"/>
                </a:cubicBezTo>
                <a:cubicBezTo>
                  <a:pt x="50" y="3"/>
                  <a:pt x="50" y="5"/>
                  <a:pt x="50" y="6"/>
                </a:cubicBezTo>
                <a:cubicBezTo>
                  <a:pt x="50" y="37"/>
                  <a:pt x="50" y="37"/>
                  <a:pt x="50" y="37"/>
                </a:cubicBezTo>
                <a:cubicBezTo>
                  <a:pt x="50" y="39"/>
                  <a:pt x="50" y="41"/>
                  <a:pt x="49" y="42"/>
                </a:cubicBezTo>
                <a:cubicBezTo>
                  <a:pt x="48" y="42"/>
                  <a:pt x="48" y="42"/>
                  <a:pt x="48" y="42"/>
                </a:cubicBezTo>
                <a:cubicBezTo>
                  <a:pt x="47" y="43"/>
                  <a:pt x="46" y="44"/>
                  <a:pt x="44" y="44"/>
                </a:cubicBezTo>
                <a:cubicBezTo>
                  <a:pt x="6" y="44"/>
                  <a:pt x="6" y="44"/>
                  <a:pt x="6" y="44"/>
                </a:cubicBezTo>
                <a:cubicBezTo>
                  <a:pt x="5" y="44"/>
                  <a:pt x="3" y="43"/>
                  <a:pt x="2" y="42"/>
                </a:cubicBezTo>
                <a:cubicBezTo>
                  <a:pt x="2" y="42"/>
                  <a:pt x="2" y="42"/>
                  <a:pt x="2" y="42"/>
                </a:cubicBezTo>
                <a:cubicBezTo>
                  <a:pt x="1" y="41"/>
                  <a:pt x="0" y="39"/>
                  <a:pt x="0" y="37"/>
                </a:cubicBezTo>
                <a:cubicBezTo>
                  <a:pt x="0" y="6"/>
                  <a:pt x="0" y="6"/>
                  <a:pt x="0" y="6"/>
                </a:cubicBezTo>
                <a:cubicBezTo>
                  <a:pt x="0" y="5"/>
                  <a:pt x="1" y="3"/>
                  <a:pt x="2" y="2"/>
                </a:cubicBezTo>
                <a:cubicBezTo>
                  <a:pt x="2" y="2"/>
                  <a:pt x="2" y="2"/>
                  <a:pt x="2" y="2"/>
                </a:cubicBezTo>
                <a:cubicBezTo>
                  <a:pt x="3" y="1"/>
                  <a:pt x="5" y="0"/>
                  <a:pt x="6" y="0"/>
                </a:cubicBezTo>
                <a:close/>
                <a:moveTo>
                  <a:pt x="44" y="4"/>
                </a:moveTo>
                <a:cubicBezTo>
                  <a:pt x="44" y="4"/>
                  <a:pt x="44" y="4"/>
                  <a:pt x="44" y="4"/>
                </a:cubicBezTo>
                <a:cubicBezTo>
                  <a:pt x="6" y="4"/>
                  <a:pt x="6" y="4"/>
                  <a:pt x="6" y="4"/>
                </a:cubicBezTo>
                <a:cubicBezTo>
                  <a:pt x="6" y="4"/>
                  <a:pt x="5" y="4"/>
                  <a:pt x="5" y="5"/>
                </a:cubicBezTo>
                <a:cubicBezTo>
                  <a:pt x="5" y="5"/>
                  <a:pt x="5" y="5"/>
                  <a:pt x="5" y="5"/>
                </a:cubicBezTo>
                <a:cubicBezTo>
                  <a:pt x="4" y="5"/>
                  <a:pt x="4" y="6"/>
                  <a:pt x="4" y="6"/>
                </a:cubicBezTo>
                <a:cubicBezTo>
                  <a:pt x="4" y="37"/>
                  <a:pt x="4" y="37"/>
                  <a:pt x="4" y="37"/>
                </a:cubicBezTo>
                <a:cubicBezTo>
                  <a:pt x="4" y="38"/>
                  <a:pt x="4" y="39"/>
                  <a:pt x="5" y="39"/>
                </a:cubicBezTo>
                <a:cubicBezTo>
                  <a:pt x="5" y="39"/>
                  <a:pt x="5" y="39"/>
                  <a:pt x="5" y="39"/>
                </a:cubicBezTo>
                <a:cubicBezTo>
                  <a:pt x="5" y="39"/>
                  <a:pt x="5" y="39"/>
                  <a:pt x="5" y="39"/>
                </a:cubicBezTo>
                <a:cubicBezTo>
                  <a:pt x="5" y="40"/>
                  <a:pt x="6" y="40"/>
                  <a:pt x="6" y="40"/>
                </a:cubicBezTo>
                <a:cubicBezTo>
                  <a:pt x="44" y="40"/>
                  <a:pt x="44" y="40"/>
                  <a:pt x="44" y="40"/>
                </a:cubicBezTo>
                <a:cubicBezTo>
                  <a:pt x="45" y="40"/>
                  <a:pt x="45" y="40"/>
                  <a:pt x="46" y="39"/>
                </a:cubicBezTo>
                <a:cubicBezTo>
                  <a:pt x="46" y="39"/>
                  <a:pt x="46" y="39"/>
                  <a:pt x="46" y="39"/>
                </a:cubicBezTo>
                <a:cubicBezTo>
                  <a:pt x="46" y="39"/>
                  <a:pt x="47" y="38"/>
                  <a:pt x="47" y="37"/>
                </a:cubicBezTo>
                <a:cubicBezTo>
                  <a:pt x="47" y="6"/>
                  <a:pt x="47" y="6"/>
                  <a:pt x="47" y="6"/>
                </a:cubicBezTo>
                <a:cubicBezTo>
                  <a:pt x="47" y="6"/>
                  <a:pt x="46" y="5"/>
                  <a:pt x="46" y="5"/>
                </a:cubicBezTo>
                <a:cubicBezTo>
                  <a:pt x="46" y="5"/>
                  <a:pt x="46" y="5"/>
                  <a:pt x="46" y="5"/>
                </a:cubicBezTo>
                <a:cubicBezTo>
                  <a:pt x="46" y="5"/>
                  <a:pt x="46" y="5"/>
                  <a:pt x="46" y="5"/>
                </a:cubicBezTo>
                <a:cubicBezTo>
                  <a:pt x="45" y="4"/>
                  <a:pt x="45" y="4"/>
                  <a:pt x="44" y="4"/>
                </a:cubicBezTo>
                <a:close/>
                <a:moveTo>
                  <a:pt x="20" y="12"/>
                </a:moveTo>
                <a:cubicBezTo>
                  <a:pt x="20" y="12"/>
                  <a:pt x="20" y="12"/>
                  <a:pt x="20" y="12"/>
                </a:cubicBezTo>
                <a:cubicBezTo>
                  <a:pt x="33" y="19"/>
                  <a:pt x="33" y="19"/>
                  <a:pt x="33" y="19"/>
                </a:cubicBezTo>
                <a:cubicBezTo>
                  <a:pt x="33" y="19"/>
                  <a:pt x="34" y="21"/>
                  <a:pt x="33" y="22"/>
                </a:cubicBezTo>
                <a:cubicBezTo>
                  <a:pt x="33" y="22"/>
                  <a:pt x="33" y="22"/>
                  <a:pt x="33" y="22"/>
                </a:cubicBezTo>
                <a:cubicBezTo>
                  <a:pt x="26" y="26"/>
                  <a:pt x="26" y="26"/>
                  <a:pt x="26" y="26"/>
                </a:cubicBezTo>
                <a:cubicBezTo>
                  <a:pt x="20" y="29"/>
                  <a:pt x="20" y="29"/>
                  <a:pt x="20" y="29"/>
                </a:cubicBezTo>
                <a:cubicBezTo>
                  <a:pt x="19" y="30"/>
                  <a:pt x="18" y="30"/>
                  <a:pt x="17" y="29"/>
                </a:cubicBezTo>
                <a:cubicBezTo>
                  <a:pt x="17" y="28"/>
                  <a:pt x="17" y="28"/>
                  <a:pt x="17" y="28"/>
                </a:cubicBezTo>
                <a:cubicBezTo>
                  <a:pt x="17" y="28"/>
                  <a:pt x="17" y="28"/>
                  <a:pt x="17" y="28"/>
                </a:cubicBezTo>
                <a:cubicBezTo>
                  <a:pt x="17" y="13"/>
                  <a:pt x="17" y="13"/>
                  <a:pt x="17" y="13"/>
                </a:cubicBezTo>
                <a:cubicBezTo>
                  <a:pt x="17" y="12"/>
                  <a:pt x="18" y="11"/>
                  <a:pt x="19" y="11"/>
                </a:cubicBezTo>
                <a:cubicBezTo>
                  <a:pt x="19" y="11"/>
                  <a:pt x="20" y="11"/>
                  <a:pt x="20" y="12"/>
                </a:cubicBezTo>
                <a:close/>
                <a:moveTo>
                  <a:pt x="21" y="17"/>
                </a:moveTo>
                <a:cubicBezTo>
                  <a:pt x="21" y="17"/>
                  <a:pt x="21" y="17"/>
                  <a:pt x="21" y="17"/>
                </a:cubicBezTo>
                <a:cubicBezTo>
                  <a:pt x="21" y="24"/>
                  <a:pt x="21" y="24"/>
                  <a:pt x="21" y="24"/>
                </a:cubicBezTo>
                <a:cubicBezTo>
                  <a:pt x="23" y="23"/>
                  <a:pt x="25" y="22"/>
                  <a:pt x="28" y="21"/>
                </a:cubicBezTo>
                <a:cubicBezTo>
                  <a:pt x="21" y="17"/>
                  <a:pt x="21" y="17"/>
                  <a:pt x="21" y="17"/>
                </a:cubicBezTo>
                <a:close/>
                <a:moveTo>
                  <a:pt x="30" y="36"/>
                </a:moveTo>
                <a:cubicBezTo>
                  <a:pt x="30" y="36"/>
                  <a:pt x="30" y="36"/>
                  <a:pt x="30" y="36"/>
                </a:cubicBezTo>
                <a:cubicBezTo>
                  <a:pt x="30" y="36"/>
                  <a:pt x="30" y="36"/>
                  <a:pt x="30" y="36"/>
                </a:cubicBezTo>
                <a:cubicBezTo>
                  <a:pt x="30" y="36"/>
                  <a:pt x="30" y="36"/>
                  <a:pt x="30" y="36"/>
                </a:cubicBezTo>
                <a:cubicBezTo>
                  <a:pt x="30" y="36"/>
                  <a:pt x="30" y="36"/>
                  <a:pt x="30" y="36"/>
                </a:cubicBezTo>
                <a:cubicBezTo>
                  <a:pt x="30" y="36"/>
                  <a:pt x="30" y="36"/>
                  <a:pt x="31" y="37"/>
                </a:cubicBezTo>
                <a:cubicBezTo>
                  <a:pt x="31" y="37"/>
                  <a:pt x="31" y="37"/>
                  <a:pt x="31" y="37"/>
                </a:cubicBezTo>
                <a:cubicBezTo>
                  <a:pt x="31" y="37"/>
                  <a:pt x="31" y="37"/>
                  <a:pt x="31" y="37"/>
                </a:cubicBezTo>
                <a:cubicBezTo>
                  <a:pt x="31" y="37"/>
                  <a:pt x="31" y="37"/>
                  <a:pt x="31" y="37"/>
                </a:cubicBezTo>
                <a:cubicBezTo>
                  <a:pt x="32" y="37"/>
                  <a:pt x="32" y="37"/>
                  <a:pt x="32" y="37"/>
                </a:cubicBezTo>
                <a:cubicBezTo>
                  <a:pt x="32" y="37"/>
                  <a:pt x="32" y="37"/>
                  <a:pt x="32" y="37"/>
                </a:cubicBezTo>
                <a:cubicBezTo>
                  <a:pt x="33" y="36"/>
                  <a:pt x="33" y="36"/>
                  <a:pt x="33" y="36"/>
                </a:cubicBezTo>
                <a:cubicBezTo>
                  <a:pt x="33" y="36"/>
                  <a:pt x="33" y="36"/>
                  <a:pt x="33" y="36"/>
                </a:cubicBezTo>
                <a:cubicBezTo>
                  <a:pt x="33" y="36"/>
                  <a:pt x="33" y="36"/>
                  <a:pt x="33" y="36"/>
                </a:cubicBezTo>
                <a:cubicBezTo>
                  <a:pt x="33" y="36"/>
                  <a:pt x="33" y="36"/>
                  <a:pt x="33" y="36"/>
                </a:cubicBezTo>
                <a:cubicBezTo>
                  <a:pt x="33" y="36"/>
                  <a:pt x="33" y="35"/>
                  <a:pt x="32" y="35"/>
                </a:cubicBezTo>
                <a:cubicBezTo>
                  <a:pt x="32" y="35"/>
                  <a:pt x="32" y="35"/>
                  <a:pt x="32" y="35"/>
                </a:cubicBezTo>
                <a:cubicBezTo>
                  <a:pt x="32" y="35"/>
                  <a:pt x="32" y="35"/>
                  <a:pt x="32" y="35"/>
                </a:cubicBezTo>
                <a:cubicBezTo>
                  <a:pt x="32" y="35"/>
                  <a:pt x="32" y="35"/>
                  <a:pt x="31" y="35"/>
                </a:cubicBezTo>
                <a:cubicBezTo>
                  <a:pt x="31" y="35"/>
                  <a:pt x="31" y="35"/>
                  <a:pt x="31" y="35"/>
                </a:cubicBezTo>
                <a:cubicBezTo>
                  <a:pt x="30" y="35"/>
                  <a:pt x="30" y="36"/>
                  <a:pt x="3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19" name="Freeform 207"/>
          <p:cNvSpPr>
            <a:spLocks noEditPoints="1"/>
          </p:cNvSpPr>
          <p:nvPr/>
        </p:nvSpPr>
        <p:spPr bwMode="auto">
          <a:xfrm>
            <a:off x="4100513" y="3436938"/>
            <a:ext cx="147637" cy="158750"/>
          </a:xfrm>
          <a:custGeom>
            <a:avLst/>
            <a:gdLst>
              <a:gd name="T0" fmla="*/ 3 w 46"/>
              <a:gd name="T1" fmla="*/ 24 h 50"/>
              <a:gd name="T2" fmla="*/ 6 w 46"/>
              <a:gd name="T3" fmla="*/ 26 h 50"/>
              <a:gd name="T4" fmla="*/ 8 w 46"/>
              <a:gd name="T5" fmla="*/ 36 h 50"/>
              <a:gd name="T6" fmla="*/ 6 w 46"/>
              <a:gd name="T7" fmla="*/ 39 h 50"/>
              <a:gd name="T8" fmla="*/ 3 w 46"/>
              <a:gd name="T9" fmla="*/ 41 h 50"/>
              <a:gd name="T10" fmla="*/ 3 w 46"/>
              <a:gd name="T11" fmla="*/ 38 h 50"/>
              <a:gd name="T12" fmla="*/ 5 w 46"/>
              <a:gd name="T13" fmla="*/ 37 h 50"/>
              <a:gd name="T14" fmla="*/ 5 w 46"/>
              <a:gd name="T15" fmla="*/ 29 h 50"/>
              <a:gd name="T16" fmla="*/ 3 w 46"/>
              <a:gd name="T17" fmla="*/ 27 h 50"/>
              <a:gd name="T18" fmla="*/ 2 w 46"/>
              <a:gd name="T19" fmla="*/ 26 h 50"/>
              <a:gd name="T20" fmla="*/ 19 w 46"/>
              <a:gd name="T21" fmla="*/ 11 h 50"/>
              <a:gd name="T22" fmla="*/ 32 w 46"/>
              <a:gd name="T23" fmla="*/ 7 h 50"/>
              <a:gd name="T24" fmla="*/ 36 w 46"/>
              <a:gd name="T25" fmla="*/ 10 h 50"/>
              <a:gd name="T26" fmla="*/ 38 w 46"/>
              <a:gd name="T27" fmla="*/ 23 h 50"/>
              <a:gd name="T28" fmla="*/ 34 w 46"/>
              <a:gd name="T29" fmla="*/ 27 h 50"/>
              <a:gd name="T30" fmla="*/ 36 w 46"/>
              <a:gd name="T31" fmla="*/ 22 h 50"/>
              <a:gd name="T32" fmla="*/ 36 w 46"/>
              <a:gd name="T33" fmla="*/ 14 h 50"/>
              <a:gd name="T34" fmla="*/ 31 w 46"/>
              <a:gd name="T35" fmla="*/ 9 h 50"/>
              <a:gd name="T36" fmla="*/ 21 w 46"/>
              <a:gd name="T37" fmla="*/ 11 h 50"/>
              <a:gd name="T38" fmla="*/ 15 w 46"/>
              <a:gd name="T39" fmla="*/ 41 h 50"/>
              <a:gd name="T40" fmla="*/ 24 w 46"/>
              <a:gd name="T41" fmla="*/ 46 h 50"/>
              <a:gd name="T42" fmla="*/ 31 w 46"/>
              <a:gd name="T43" fmla="*/ 39 h 50"/>
              <a:gd name="T44" fmla="*/ 38 w 46"/>
              <a:gd name="T45" fmla="*/ 8 h 50"/>
              <a:gd name="T46" fmla="*/ 13 w 46"/>
              <a:gd name="T47" fmla="*/ 18 h 50"/>
              <a:gd name="T48" fmla="*/ 14 w 46"/>
              <a:gd name="T49" fmla="*/ 5 h 50"/>
              <a:gd name="T50" fmla="*/ 27 w 46"/>
              <a:gd name="T51" fmla="*/ 0 h 50"/>
              <a:gd name="T52" fmla="*/ 39 w 46"/>
              <a:gd name="T53" fmla="*/ 32 h 50"/>
              <a:gd name="T54" fmla="*/ 31 w 46"/>
              <a:gd name="T55" fmla="*/ 47 h 50"/>
              <a:gd name="T56" fmla="*/ 14 w 46"/>
              <a:gd name="T57" fmla="*/ 43 h 50"/>
              <a:gd name="T58" fmla="*/ 0 w 46"/>
              <a:gd name="T59" fmla="*/ 28 h 50"/>
              <a:gd name="T60" fmla="*/ 2 w 46"/>
              <a:gd name="T61" fmla="*/ 28 h 50"/>
              <a:gd name="T62" fmla="*/ 4 w 46"/>
              <a:gd name="T63" fmla="*/ 30 h 50"/>
              <a:gd name="T64" fmla="*/ 4 w 46"/>
              <a:gd name="T65" fmla="*/ 36 h 50"/>
              <a:gd name="T66" fmla="*/ 2 w 46"/>
              <a:gd name="T67" fmla="*/ 37 h 50"/>
              <a:gd name="T68" fmla="*/ 0 w 46"/>
              <a:gd name="T69" fmla="*/ 35 h 50"/>
              <a:gd name="T70" fmla="*/ 4 w 46"/>
              <a:gd name="T71" fmla="*/ 22 h 50"/>
              <a:gd name="T72" fmla="*/ 5 w 46"/>
              <a:gd name="T73" fmla="*/ 20 h 50"/>
              <a:gd name="T74" fmla="*/ 10 w 46"/>
              <a:gd name="T75" fmla="*/ 25 h 50"/>
              <a:gd name="T76" fmla="*/ 12 w 46"/>
              <a:gd name="T77" fmla="*/ 35 h 50"/>
              <a:gd name="T78" fmla="*/ 9 w 46"/>
              <a:gd name="T79" fmla="*/ 42 h 50"/>
              <a:gd name="T80" fmla="*/ 3 w 46"/>
              <a:gd name="T81" fmla="*/ 44 h 50"/>
              <a:gd name="T82" fmla="*/ 7 w 46"/>
              <a:gd name="T83" fmla="*/ 40 h 50"/>
              <a:gd name="T84" fmla="*/ 10 w 46"/>
              <a:gd name="T85" fmla="*/ 28 h 50"/>
              <a:gd name="T86" fmla="*/ 6 w 46"/>
              <a:gd name="T8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50">
                <a:moveTo>
                  <a:pt x="2" y="26"/>
                </a:moveTo>
                <a:cubicBezTo>
                  <a:pt x="1" y="26"/>
                  <a:pt x="1" y="25"/>
                  <a:pt x="1" y="25"/>
                </a:cubicBezTo>
                <a:cubicBezTo>
                  <a:pt x="2" y="24"/>
                  <a:pt x="2" y="24"/>
                  <a:pt x="3" y="24"/>
                </a:cubicBezTo>
                <a:cubicBezTo>
                  <a:pt x="3" y="24"/>
                  <a:pt x="4" y="25"/>
                  <a:pt x="5" y="25"/>
                </a:cubicBezTo>
                <a:cubicBezTo>
                  <a:pt x="5" y="25"/>
                  <a:pt x="5" y="26"/>
                  <a:pt x="6" y="26"/>
                </a:cubicBezTo>
                <a:cubicBezTo>
                  <a:pt x="6" y="26"/>
                  <a:pt x="6" y="26"/>
                  <a:pt x="6" y="26"/>
                </a:cubicBezTo>
                <a:cubicBezTo>
                  <a:pt x="6" y="27"/>
                  <a:pt x="7" y="27"/>
                  <a:pt x="7" y="27"/>
                </a:cubicBezTo>
                <a:cubicBezTo>
                  <a:pt x="7" y="28"/>
                  <a:pt x="8" y="28"/>
                  <a:pt x="8" y="29"/>
                </a:cubicBezTo>
                <a:cubicBezTo>
                  <a:pt x="9" y="31"/>
                  <a:pt x="9" y="34"/>
                  <a:pt x="8" y="36"/>
                </a:cubicBezTo>
                <a:cubicBezTo>
                  <a:pt x="8" y="37"/>
                  <a:pt x="7" y="37"/>
                  <a:pt x="7" y="38"/>
                </a:cubicBezTo>
                <a:cubicBezTo>
                  <a:pt x="7" y="38"/>
                  <a:pt x="7" y="38"/>
                  <a:pt x="7" y="38"/>
                </a:cubicBezTo>
                <a:cubicBezTo>
                  <a:pt x="7" y="38"/>
                  <a:pt x="6" y="39"/>
                  <a:pt x="6" y="39"/>
                </a:cubicBezTo>
                <a:cubicBezTo>
                  <a:pt x="6" y="39"/>
                  <a:pt x="6" y="39"/>
                  <a:pt x="6" y="39"/>
                </a:cubicBezTo>
                <a:cubicBezTo>
                  <a:pt x="5" y="40"/>
                  <a:pt x="5" y="40"/>
                  <a:pt x="5" y="40"/>
                </a:cubicBezTo>
                <a:cubicBezTo>
                  <a:pt x="4" y="41"/>
                  <a:pt x="4" y="41"/>
                  <a:pt x="3" y="41"/>
                </a:cubicBezTo>
                <a:cubicBezTo>
                  <a:pt x="2" y="41"/>
                  <a:pt x="2" y="41"/>
                  <a:pt x="1" y="41"/>
                </a:cubicBezTo>
                <a:cubicBezTo>
                  <a:pt x="1" y="40"/>
                  <a:pt x="1" y="39"/>
                  <a:pt x="2" y="39"/>
                </a:cubicBezTo>
                <a:cubicBezTo>
                  <a:pt x="2" y="39"/>
                  <a:pt x="3" y="39"/>
                  <a:pt x="3" y="38"/>
                </a:cubicBezTo>
                <a:cubicBezTo>
                  <a:pt x="4" y="38"/>
                  <a:pt x="4" y="38"/>
                  <a:pt x="4" y="38"/>
                </a:cubicBezTo>
                <a:cubicBezTo>
                  <a:pt x="4" y="38"/>
                  <a:pt x="4" y="38"/>
                  <a:pt x="4" y="38"/>
                </a:cubicBezTo>
                <a:cubicBezTo>
                  <a:pt x="5" y="37"/>
                  <a:pt x="5" y="37"/>
                  <a:pt x="5" y="37"/>
                </a:cubicBezTo>
                <a:cubicBezTo>
                  <a:pt x="5" y="36"/>
                  <a:pt x="6" y="36"/>
                  <a:pt x="6" y="35"/>
                </a:cubicBezTo>
                <a:cubicBezTo>
                  <a:pt x="6" y="34"/>
                  <a:pt x="6" y="32"/>
                  <a:pt x="6" y="30"/>
                </a:cubicBezTo>
                <a:cubicBezTo>
                  <a:pt x="6" y="29"/>
                  <a:pt x="5" y="29"/>
                  <a:pt x="5" y="29"/>
                </a:cubicBezTo>
                <a:cubicBezTo>
                  <a:pt x="5" y="28"/>
                  <a:pt x="5" y="28"/>
                  <a:pt x="4" y="28"/>
                </a:cubicBezTo>
                <a:cubicBezTo>
                  <a:pt x="4" y="28"/>
                  <a:pt x="4" y="28"/>
                  <a:pt x="4" y="28"/>
                </a:cubicBezTo>
                <a:cubicBezTo>
                  <a:pt x="4" y="27"/>
                  <a:pt x="4" y="27"/>
                  <a:pt x="3" y="27"/>
                </a:cubicBezTo>
                <a:cubicBezTo>
                  <a:pt x="3" y="27"/>
                  <a:pt x="3" y="27"/>
                  <a:pt x="3" y="27"/>
                </a:cubicBezTo>
                <a:cubicBezTo>
                  <a:pt x="3" y="27"/>
                  <a:pt x="3" y="27"/>
                  <a:pt x="3" y="27"/>
                </a:cubicBezTo>
                <a:cubicBezTo>
                  <a:pt x="3" y="27"/>
                  <a:pt x="2" y="26"/>
                  <a:pt x="2" y="26"/>
                </a:cubicBezTo>
                <a:close/>
                <a:moveTo>
                  <a:pt x="21" y="11"/>
                </a:moveTo>
                <a:cubicBezTo>
                  <a:pt x="21" y="11"/>
                  <a:pt x="21" y="11"/>
                  <a:pt x="21" y="11"/>
                </a:cubicBezTo>
                <a:cubicBezTo>
                  <a:pt x="20" y="12"/>
                  <a:pt x="19" y="12"/>
                  <a:pt x="19" y="11"/>
                </a:cubicBezTo>
                <a:cubicBezTo>
                  <a:pt x="18" y="11"/>
                  <a:pt x="18" y="10"/>
                  <a:pt x="19" y="10"/>
                </a:cubicBezTo>
                <a:cubicBezTo>
                  <a:pt x="21" y="8"/>
                  <a:pt x="24" y="6"/>
                  <a:pt x="27" y="6"/>
                </a:cubicBezTo>
                <a:cubicBezTo>
                  <a:pt x="29" y="6"/>
                  <a:pt x="31" y="7"/>
                  <a:pt x="32" y="7"/>
                </a:cubicBezTo>
                <a:cubicBezTo>
                  <a:pt x="32" y="7"/>
                  <a:pt x="32" y="7"/>
                  <a:pt x="32" y="7"/>
                </a:cubicBezTo>
                <a:cubicBezTo>
                  <a:pt x="33" y="8"/>
                  <a:pt x="35" y="9"/>
                  <a:pt x="36" y="10"/>
                </a:cubicBezTo>
                <a:cubicBezTo>
                  <a:pt x="36" y="10"/>
                  <a:pt x="36" y="10"/>
                  <a:pt x="36" y="10"/>
                </a:cubicBezTo>
                <a:cubicBezTo>
                  <a:pt x="37" y="11"/>
                  <a:pt x="38" y="12"/>
                  <a:pt x="38" y="14"/>
                </a:cubicBezTo>
                <a:cubicBezTo>
                  <a:pt x="39" y="15"/>
                  <a:pt x="39" y="17"/>
                  <a:pt x="39" y="18"/>
                </a:cubicBezTo>
                <a:cubicBezTo>
                  <a:pt x="39" y="20"/>
                  <a:pt x="39" y="21"/>
                  <a:pt x="38" y="23"/>
                </a:cubicBezTo>
                <a:cubicBezTo>
                  <a:pt x="38" y="23"/>
                  <a:pt x="38" y="23"/>
                  <a:pt x="38" y="23"/>
                </a:cubicBezTo>
                <a:cubicBezTo>
                  <a:pt x="38" y="24"/>
                  <a:pt x="37" y="26"/>
                  <a:pt x="36" y="27"/>
                </a:cubicBezTo>
                <a:cubicBezTo>
                  <a:pt x="35" y="27"/>
                  <a:pt x="35" y="27"/>
                  <a:pt x="34" y="27"/>
                </a:cubicBezTo>
                <a:cubicBezTo>
                  <a:pt x="34" y="26"/>
                  <a:pt x="34" y="25"/>
                  <a:pt x="34" y="25"/>
                </a:cubicBezTo>
                <a:cubicBezTo>
                  <a:pt x="35" y="24"/>
                  <a:pt x="36" y="23"/>
                  <a:pt x="36" y="22"/>
                </a:cubicBezTo>
                <a:cubicBezTo>
                  <a:pt x="36" y="22"/>
                  <a:pt x="36" y="22"/>
                  <a:pt x="36" y="22"/>
                </a:cubicBezTo>
                <a:cubicBezTo>
                  <a:pt x="37" y="21"/>
                  <a:pt x="37" y="19"/>
                  <a:pt x="37" y="18"/>
                </a:cubicBezTo>
                <a:cubicBezTo>
                  <a:pt x="37" y="17"/>
                  <a:pt x="37" y="16"/>
                  <a:pt x="36" y="14"/>
                </a:cubicBezTo>
                <a:cubicBezTo>
                  <a:pt x="36" y="14"/>
                  <a:pt x="36" y="14"/>
                  <a:pt x="36" y="14"/>
                </a:cubicBezTo>
                <a:cubicBezTo>
                  <a:pt x="36" y="13"/>
                  <a:pt x="35" y="12"/>
                  <a:pt x="34" y="11"/>
                </a:cubicBezTo>
                <a:cubicBezTo>
                  <a:pt x="34" y="11"/>
                  <a:pt x="34" y="11"/>
                  <a:pt x="34" y="11"/>
                </a:cubicBezTo>
                <a:cubicBezTo>
                  <a:pt x="33" y="10"/>
                  <a:pt x="32" y="10"/>
                  <a:pt x="31" y="9"/>
                </a:cubicBezTo>
                <a:cubicBezTo>
                  <a:pt x="31" y="9"/>
                  <a:pt x="31" y="9"/>
                  <a:pt x="31" y="9"/>
                </a:cubicBezTo>
                <a:cubicBezTo>
                  <a:pt x="30" y="9"/>
                  <a:pt x="29" y="9"/>
                  <a:pt x="27" y="9"/>
                </a:cubicBezTo>
                <a:cubicBezTo>
                  <a:pt x="25" y="9"/>
                  <a:pt x="22" y="10"/>
                  <a:pt x="21" y="11"/>
                </a:cubicBezTo>
                <a:close/>
                <a:moveTo>
                  <a:pt x="14" y="43"/>
                </a:moveTo>
                <a:cubicBezTo>
                  <a:pt x="14" y="43"/>
                  <a:pt x="14" y="43"/>
                  <a:pt x="14" y="43"/>
                </a:cubicBezTo>
                <a:cubicBezTo>
                  <a:pt x="14" y="42"/>
                  <a:pt x="14" y="41"/>
                  <a:pt x="15" y="41"/>
                </a:cubicBezTo>
                <a:cubicBezTo>
                  <a:pt x="16" y="40"/>
                  <a:pt x="17" y="41"/>
                  <a:pt x="18" y="42"/>
                </a:cubicBezTo>
                <a:cubicBezTo>
                  <a:pt x="18" y="43"/>
                  <a:pt x="19" y="44"/>
                  <a:pt x="20" y="45"/>
                </a:cubicBezTo>
                <a:cubicBezTo>
                  <a:pt x="21" y="46"/>
                  <a:pt x="22" y="46"/>
                  <a:pt x="24" y="46"/>
                </a:cubicBezTo>
                <a:cubicBezTo>
                  <a:pt x="26" y="46"/>
                  <a:pt x="27" y="45"/>
                  <a:pt x="29" y="44"/>
                </a:cubicBezTo>
                <a:cubicBezTo>
                  <a:pt x="29" y="44"/>
                  <a:pt x="29" y="44"/>
                  <a:pt x="29" y="44"/>
                </a:cubicBezTo>
                <a:cubicBezTo>
                  <a:pt x="30" y="43"/>
                  <a:pt x="31" y="41"/>
                  <a:pt x="31" y="39"/>
                </a:cubicBezTo>
                <a:cubicBezTo>
                  <a:pt x="31" y="34"/>
                  <a:pt x="33" y="31"/>
                  <a:pt x="36" y="29"/>
                </a:cubicBezTo>
                <a:cubicBezTo>
                  <a:pt x="39" y="27"/>
                  <a:pt x="42" y="24"/>
                  <a:pt x="42" y="18"/>
                </a:cubicBezTo>
                <a:cubicBezTo>
                  <a:pt x="42" y="14"/>
                  <a:pt x="40" y="10"/>
                  <a:pt x="38" y="8"/>
                </a:cubicBezTo>
                <a:cubicBezTo>
                  <a:pt x="35" y="5"/>
                  <a:pt x="31" y="4"/>
                  <a:pt x="27" y="4"/>
                </a:cubicBezTo>
                <a:cubicBezTo>
                  <a:pt x="23" y="4"/>
                  <a:pt x="20" y="5"/>
                  <a:pt x="17" y="8"/>
                </a:cubicBezTo>
                <a:cubicBezTo>
                  <a:pt x="14" y="11"/>
                  <a:pt x="13" y="14"/>
                  <a:pt x="13" y="18"/>
                </a:cubicBezTo>
                <a:cubicBezTo>
                  <a:pt x="13" y="19"/>
                  <a:pt x="12" y="20"/>
                  <a:pt x="11" y="20"/>
                </a:cubicBezTo>
                <a:cubicBezTo>
                  <a:pt x="10" y="20"/>
                  <a:pt x="9" y="19"/>
                  <a:pt x="9" y="18"/>
                </a:cubicBezTo>
                <a:cubicBezTo>
                  <a:pt x="9" y="13"/>
                  <a:pt x="11" y="9"/>
                  <a:pt x="14" y="5"/>
                </a:cubicBezTo>
                <a:cubicBezTo>
                  <a:pt x="14" y="5"/>
                  <a:pt x="14" y="5"/>
                  <a:pt x="14" y="5"/>
                </a:cubicBezTo>
                <a:cubicBezTo>
                  <a:pt x="14" y="5"/>
                  <a:pt x="14" y="5"/>
                  <a:pt x="14" y="5"/>
                </a:cubicBezTo>
                <a:cubicBezTo>
                  <a:pt x="18" y="2"/>
                  <a:pt x="22" y="0"/>
                  <a:pt x="27" y="0"/>
                </a:cubicBezTo>
                <a:cubicBezTo>
                  <a:pt x="32" y="0"/>
                  <a:pt x="37" y="2"/>
                  <a:pt x="40" y="5"/>
                </a:cubicBezTo>
                <a:cubicBezTo>
                  <a:pt x="44" y="8"/>
                  <a:pt x="46" y="13"/>
                  <a:pt x="46" y="18"/>
                </a:cubicBezTo>
                <a:cubicBezTo>
                  <a:pt x="46" y="26"/>
                  <a:pt x="42" y="29"/>
                  <a:pt x="39" y="32"/>
                </a:cubicBezTo>
                <a:cubicBezTo>
                  <a:pt x="37" y="34"/>
                  <a:pt x="35" y="35"/>
                  <a:pt x="35" y="39"/>
                </a:cubicBezTo>
                <a:cubicBezTo>
                  <a:pt x="35" y="42"/>
                  <a:pt x="33" y="45"/>
                  <a:pt x="31" y="47"/>
                </a:cubicBezTo>
                <a:cubicBezTo>
                  <a:pt x="31" y="47"/>
                  <a:pt x="31" y="47"/>
                  <a:pt x="31" y="47"/>
                </a:cubicBezTo>
                <a:cubicBezTo>
                  <a:pt x="29" y="49"/>
                  <a:pt x="27" y="50"/>
                  <a:pt x="24" y="50"/>
                </a:cubicBezTo>
                <a:cubicBezTo>
                  <a:pt x="22" y="50"/>
                  <a:pt x="20" y="49"/>
                  <a:pt x="18" y="48"/>
                </a:cubicBezTo>
                <a:cubicBezTo>
                  <a:pt x="16" y="47"/>
                  <a:pt x="15" y="45"/>
                  <a:pt x="14" y="43"/>
                </a:cubicBezTo>
                <a:close/>
                <a:moveTo>
                  <a:pt x="0" y="30"/>
                </a:moveTo>
                <a:cubicBezTo>
                  <a:pt x="0" y="30"/>
                  <a:pt x="0" y="30"/>
                  <a:pt x="0" y="30"/>
                </a:cubicBezTo>
                <a:cubicBezTo>
                  <a:pt x="0" y="30"/>
                  <a:pt x="0" y="29"/>
                  <a:pt x="0" y="28"/>
                </a:cubicBezTo>
                <a:cubicBezTo>
                  <a:pt x="0" y="28"/>
                  <a:pt x="1" y="28"/>
                  <a:pt x="1" y="28"/>
                </a:cubicBezTo>
                <a:cubicBezTo>
                  <a:pt x="2" y="28"/>
                  <a:pt x="2" y="28"/>
                  <a:pt x="2" y="28"/>
                </a:cubicBezTo>
                <a:cubicBezTo>
                  <a:pt x="2" y="28"/>
                  <a:pt x="2" y="28"/>
                  <a:pt x="2" y="28"/>
                </a:cubicBezTo>
                <a:cubicBezTo>
                  <a:pt x="3" y="29"/>
                  <a:pt x="3" y="29"/>
                  <a:pt x="3" y="29"/>
                </a:cubicBezTo>
                <a:cubicBezTo>
                  <a:pt x="3" y="29"/>
                  <a:pt x="3" y="29"/>
                  <a:pt x="3" y="29"/>
                </a:cubicBezTo>
                <a:cubicBezTo>
                  <a:pt x="3" y="29"/>
                  <a:pt x="3" y="29"/>
                  <a:pt x="4" y="30"/>
                </a:cubicBezTo>
                <a:cubicBezTo>
                  <a:pt x="4" y="30"/>
                  <a:pt x="4" y="30"/>
                  <a:pt x="4" y="30"/>
                </a:cubicBezTo>
                <a:cubicBezTo>
                  <a:pt x="5" y="31"/>
                  <a:pt x="5" y="34"/>
                  <a:pt x="4" y="35"/>
                </a:cubicBezTo>
                <a:cubicBezTo>
                  <a:pt x="4" y="36"/>
                  <a:pt x="4" y="36"/>
                  <a:pt x="4" y="36"/>
                </a:cubicBezTo>
                <a:cubicBezTo>
                  <a:pt x="3" y="36"/>
                  <a:pt x="3" y="36"/>
                  <a:pt x="3" y="36"/>
                </a:cubicBezTo>
                <a:cubicBezTo>
                  <a:pt x="3" y="37"/>
                  <a:pt x="2" y="37"/>
                  <a:pt x="2" y="37"/>
                </a:cubicBezTo>
                <a:cubicBezTo>
                  <a:pt x="2" y="37"/>
                  <a:pt x="2" y="37"/>
                  <a:pt x="2" y="37"/>
                </a:cubicBezTo>
                <a:cubicBezTo>
                  <a:pt x="2" y="37"/>
                  <a:pt x="2" y="37"/>
                  <a:pt x="1" y="37"/>
                </a:cubicBezTo>
                <a:cubicBezTo>
                  <a:pt x="1" y="38"/>
                  <a:pt x="0" y="37"/>
                  <a:pt x="0" y="37"/>
                </a:cubicBezTo>
                <a:cubicBezTo>
                  <a:pt x="0" y="36"/>
                  <a:pt x="0" y="35"/>
                  <a:pt x="0" y="35"/>
                </a:cubicBezTo>
                <a:cubicBezTo>
                  <a:pt x="1" y="35"/>
                  <a:pt x="1" y="35"/>
                  <a:pt x="1" y="35"/>
                </a:cubicBezTo>
                <a:cubicBezTo>
                  <a:pt x="3" y="34"/>
                  <a:pt x="2" y="31"/>
                  <a:pt x="0" y="30"/>
                </a:cubicBezTo>
                <a:close/>
                <a:moveTo>
                  <a:pt x="4" y="22"/>
                </a:moveTo>
                <a:cubicBezTo>
                  <a:pt x="4" y="22"/>
                  <a:pt x="4" y="22"/>
                  <a:pt x="4" y="22"/>
                </a:cubicBezTo>
                <a:cubicBezTo>
                  <a:pt x="3" y="22"/>
                  <a:pt x="3" y="21"/>
                  <a:pt x="3" y="21"/>
                </a:cubicBezTo>
                <a:cubicBezTo>
                  <a:pt x="3" y="20"/>
                  <a:pt x="4" y="20"/>
                  <a:pt x="5" y="20"/>
                </a:cubicBezTo>
                <a:cubicBezTo>
                  <a:pt x="5" y="21"/>
                  <a:pt x="6" y="21"/>
                  <a:pt x="7" y="21"/>
                </a:cubicBezTo>
                <a:cubicBezTo>
                  <a:pt x="8" y="22"/>
                  <a:pt x="8" y="23"/>
                  <a:pt x="9" y="23"/>
                </a:cubicBezTo>
                <a:cubicBezTo>
                  <a:pt x="9" y="24"/>
                  <a:pt x="10" y="24"/>
                  <a:pt x="10" y="25"/>
                </a:cubicBezTo>
                <a:cubicBezTo>
                  <a:pt x="11" y="26"/>
                  <a:pt x="11" y="27"/>
                  <a:pt x="12" y="27"/>
                </a:cubicBezTo>
                <a:cubicBezTo>
                  <a:pt x="12" y="28"/>
                  <a:pt x="12" y="29"/>
                  <a:pt x="12" y="30"/>
                </a:cubicBezTo>
                <a:cubicBezTo>
                  <a:pt x="13" y="32"/>
                  <a:pt x="13" y="34"/>
                  <a:pt x="12" y="35"/>
                </a:cubicBezTo>
                <a:cubicBezTo>
                  <a:pt x="12" y="36"/>
                  <a:pt x="12" y="37"/>
                  <a:pt x="12" y="38"/>
                </a:cubicBezTo>
                <a:cubicBezTo>
                  <a:pt x="11" y="39"/>
                  <a:pt x="11" y="39"/>
                  <a:pt x="10" y="40"/>
                </a:cubicBezTo>
                <a:cubicBezTo>
                  <a:pt x="10" y="41"/>
                  <a:pt x="9" y="42"/>
                  <a:pt x="9" y="42"/>
                </a:cubicBezTo>
                <a:cubicBezTo>
                  <a:pt x="8" y="43"/>
                  <a:pt x="8" y="43"/>
                  <a:pt x="7" y="44"/>
                </a:cubicBezTo>
                <a:cubicBezTo>
                  <a:pt x="6" y="44"/>
                  <a:pt x="5" y="45"/>
                  <a:pt x="5" y="45"/>
                </a:cubicBezTo>
                <a:cubicBezTo>
                  <a:pt x="4" y="45"/>
                  <a:pt x="3" y="45"/>
                  <a:pt x="3" y="44"/>
                </a:cubicBezTo>
                <a:cubicBezTo>
                  <a:pt x="3" y="44"/>
                  <a:pt x="3" y="43"/>
                  <a:pt x="4" y="43"/>
                </a:cubicBezTo>
                <a:cubicBezTo>
                  <a:pt x="4" y="43"/>
                  <a:pt x="5" y="42"/>
                  <a:pt x="6" y="42"/>
                </a:cubicBezTo>
                <a:cubicBezTo>
                  <a:pt x="6" y="41"/>
                  <a:pt x="7" y="41"/>
                  <a:pt x="7" y="40"/>
                </a:cubicBezTo>
                <a:cubicBezTo>
                  <a:pt x="8" y="40"/>
                  <a:pt x="8" y="39"/>
                  <a:pt x="9" y="39"/>
                </a:cubicBezTo>
                <a:cubicBezTo>
                  <a:pt x="9" y="38"/>
                  <a:pt x="9" y="38"/>
                  <a:pt x="10" y="37"/>
                </a:cubicBezTo>
                <a:cubicBezTo>
                  <a:pt x="11" y="34"/>
                  <a:pt x="11" y="31"/>
                  <a:pt x="10" y="28"/>
                </a:cubicBezTo>
                <a:cubicBezTo>
                  <a:pt x="9" y="28"/>
                  <a:pt x="9" y="27"/>
                  <a:pt x="9" y="26"/>
                </a:cubicBezTo>
                <a:cubicBezTo>
                  <a:pt x="8" y="26"/>
                  <a:pt x="8" y="25"/>
                  <a:pt x="7" y="25"/>
                </a:cubicBezTo>
                <a:cubicBezTo>
                  <a:pt x="7" y="24"/>
                  <a:pt x="6" y="24"/>
                  <a:pt x="6" y="23"/>
                </a:cubicBezTo>
                <a:cubicBezTo>
                  <a:pt x="5" y="23"/>
                  <a:pt x="4" y="23"/>
                  <a:pt x="4"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0" name="Freeform 208"/>
          <p:cNvSpPr>
            <a:spLocks noEditPoints="1"/>
          </p:cNvSpPr>
          <p:nvPr/>
        </p:nvSpPr>
        <p:spPr bwMode="auto">
          <a:xfrm>
            <a:off x="8559800" y="2752725"/>
            <a:ext cx="158750" cy="180975"/>
          </a:xfrm>
          <a:custGeom>
            <a:avLst/>
            <a:gdLst>
              <a:gd name="T0" fmla="*/ 42 w 50"/>
              <a:gd name="T1" fmla="*/ 13 h 57"/>
              <a:gd name="T2" fmla="*/ 46 w 50"/>
              <a:gd name="T3" fmla="*/ 11 h 57"/>
              <a:gd name="T4" fmla="*/ 44 w 50"/>
              <a:gd name="T5" fmla="*/ 16 h 57"/>
              <a:gd name="T6" fmla="*/ 43 w 50"/>
              <a:gd name="T7" fmla="*/ 50 h 57"/>
              <a:gd name="T8" fmla="*/ 25 w 50"/>
              <a:gd name="T9" fmla="*/ 57 h 57"/>
              <a:gd name="T10" fmla="*/ 7 w 50"/>
              <a:gd name="T11" fmla="*/ 50 h 57"/>
              <a:gd name="T12" fmla="*/ 7 w 50"/>
              <a:gd name="T13" fmla="*/ 14 h 57"/>
              <a:gd name="T14" fmla="*/ 8 w 50"/>
              <a:gd name="T15" fmla="*/ 14 h 57"/>
              <a:gd name="T16" fmla="*/ 23 w 50"/>
              <a:gd name="T17" fmla="*/ 4 h 57"/>
              <a:gd name="T18" fmla="*/ 19 w 50"/>
              <a:gd name="T19" fmla="*/ 2 h 57"/>
              <a:gd name="T20" fmla="*/ 29 w 50"/>
              <a:gd name="T21" fmla="*/ 0 h 57"/>
              <a:gd name="T22" fmla="*/ 29 w 50"/>
              <a:gd name="T23" fmla="*/ 4 h 57"/>
              <a:gd name="T24" fmla="*/ 27 w 50"/>
              <a:gd name="T25" fmla="*/ 7 h 57"/>
              <a:gd name="T26" fmla="*/ 32 w 50"/>
              <a:gd name="T27" fmla="*/ 33 h 57"/>
              <a:gd name="T28" fmla="*/ 34 w 50"/>
              <a:gd name="T29" fmla="*/ 18 h 57"/>
              <a:gd name="T30" fmla="*/ 21 w 50"/>
              <a:gd name="T31" fmla="*/ 27 h 57"/>
              <a:gd name="T32" fmla="*/ 21 w 50"/>
              <a:gd name="T33" fmla="*/ 27 h 57"/>
              <a:gd name="T34" fmla="*/ 19 w 50"/>
              <a:gd name="T35" fmla="*/ 32 h 57"/>
              <a:gd name="T36" fmla="*/ 19 w 50"/>
              <a:gd name="T37" fmla="*/ 34 h 57"/>
              <a:gd name="T38" fmla="*/ 19 w 50"/>
              <a:gd name="T39" fmla="*/ 35 h 57"/>
              <a:gd name="T40" fmla="*/ 22 w 50"/>
              <a:gd name="T41" fmla="*/ 38 h 57"/>
              <a:gd name="T42" fmla="*/ 23 w 50"/>
              <a:gd name="T43" fmla="*/ 38 h 57"/>
              <a:gd name="T44" fmla="*/ 24 w 50"/>
              <a:gd name="T45" fmla="*/ 39 h 57"/>
              <a:gd name="T46" fmla="*/ 25 w 50"/>
              <a:gd name="T47" fmla="*/ 39 h 57"/>
              <a:gd name="T48" fmla="*/ 26 w 50"/>
              <a:gd name="T49" fmla="*/ 39 h 57"/>
              <a:gd name="T50" fmla="*/ 27 w 50"/>
              <a:gd name="T51" fmla="*/ 38 h 57"/>
              <a:gd name="T52" fmla="*/ 31 w 50"/>
              <a:gd name="T53" fmla="*/ 35 h 57"/>
              <a:gd name="T54" fmla="*/ 32 w 50"/>
              <a:gd name="T55" fmla="*/ 33 h 57"/>
              <a:gd name="T56" fmla="*/ 27 w 50"/>
              <a:gd name="T57" fmla="*/ 28 h 57"/>
              <a:gd name="T58" fmla="*/ 23 w 50"/>
              <a:gd name="T59" fmla="*/ 36 h 57"/>
              <a:gd name="T60" fmla="*/ 27 w 50"/>
              <a:gd name="T61" fmla="*/ 28 h 57"/>
              <a:gd name="T62" fmla="*/ 26 w 50"/>
              <a:gd name="T63" fmla="*/ 30 h 57"/>
              <a:gd name="T64" fmla="*/ 24 w 50"/>
              <a:gd name="T65" fmla="*/ 34 h 57"/>
              <a:gd name="T66" fmla="*/ 26 w 50"/>
              <a:gd name="T67" fmla="*/ 30 h 57"/>
              <a:gd name="T68" fmla="*/ 36 w 50"/>
              <a:gd name="T69" fmla="*/ 18 h 57"/>
              <a:gd name="T70" fmla="*/ 33 w 50"/>
              <a:gd name="T71" fmla="*/ 36 h 57"/>
              <a:gd name="T72" fmla="*/ 26 w 50"/>
              <a:gd name="T73" fmla="*/ 41 h 57"/>
              <a:gd name="T74" fmla="*/ 25 w 50"/>
              <a:gd name="T75" fmla="*/ 41 h 57"/>
              <a:gd name="T76" fmla="*/ 24 w 50"/>
              <a:gd name="T77" fmla="*/ 41 h 57"/>
              <a:gd name="T78" fmla="*/ 22 w 50"/>
              <a:gd name="T79" fmla="*/ 40 h 57"/>
              <a:gd name="T80" fmla="*/ 17 w 50"/>
              <a:gd name="T81" fmla="*/ 34 h 57"/>
              <a:gd name="T82" fmla="*/ 16 w 50"/>
              <a:gd name="T83" fmla="*/ 33 h 57"/>
              <a:gd name="T84" fmla="*/ 19 w 50"/>
              <a:gd name="T85" fmla="*/ 26 h 57"/>
              <a:gd name="T86" fmla="*/ 19 w 50"/>
              <a:gd name="T87" fmla="*/ 25 h 57"/>
              <a:gd name="T88" fmla="*/ 20 w 50"/>
              <a:gd name="T89" fmla="*/ 25 h 57"/>
              <a:gd name="T90" fmla="*/ 32 w 50"/>
              <a:gd name="T91" fmla="*/ 16 h 57"/>
              <a:gd name="T92" fmla="*/ 34 w 50"/>
              <a:gd name="T93" fmla="*/ 15 h 57"/>
              <a:gd name="T94" fmla="*/ 35 w 50"/>
              <a:gd name="T95" fmla="*/ 15 h 57"/>
              <a:gd name="T96" fmla="*/ 35 w 50"/>
              <a:gd name="T97" fmla="*/ 16 h 57"/>
              <a:gd name="T98" fmla="*/ 36 w 50"/>
              <a:gd name="T99" fmla="*/ 18 h 57"/>
              <a:gd name="T100" fmla="*/ 40 w 50"/>
              <a:gd name="T101" fmla="*/ 17 h 57"/>
              <a:gd name="T102" fmla="*/ 10 w 50"/>
              <a:gd name="T103" fmla="*/ 17 h 57"/>
              <a:gd name="T104" fmla="*/ 4 w 50"/>
              <a:gd name="T105" fmla="*/ 32 h 57"/>
              <a:gd name="T106" fmla="*/ 10 w 50"/>
              <a:gd name="T107" fmla="*/ 47 h 57"/>
              <a:gd name="T108" fmla="*/ 25 w 50"/>
              <a:gd name="T109" fmla="*/ 53 h 57"/>
              <a:gd name="T110" fmla="*/ 40 w 50"/>
              <a:gd name="T111" fmla="*/ 47 h 57"/>
              <a:gd name="T112" fmla="*/ 40 w 50"/>
              <a:gd name="T113" fmla="*/ 1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7">
                <a:moveTo>
                  <a:pt x="27" y="7"/>
                </a:moveTo>
                <a:cubicBezTo>
                  <a:pt x="33" y="7"/>
                  <a:pt x="38" y="10"/>
                  <a:pt x="42" y="13"/>
                </a:cubicBezTo>
                <a:cubicBezTo>
                  <a:pt x="44" y="11"/>
                  <a:pt x="44" y="11"/>
                  <a:pt x="44" y="11"/>
                </a:cubicBezTo>
                <a:cubicBezTo>
                  <a:pt x="44" y="10"/>
                  <a:pt x="46" y="10"/>
                  <a:pt x="46" y="11"/>
                </a:cubicBezTo>
                <a:cubicBezTo>
                  <a:pt x="47" y="12"/>
                  <a:pt x="47" y="13"/>
                  <a:pt x="46" y="14"/>
                </a:cubicBezTo>
                <a:cubicBezTo>
                  <a:pt x="44" y="16"/>
                  <a:pt x="44" y="16"/>
                  <a:pt x="44" y="16"/>
                </a:cubicBezTo>
                <a:cubicBezTo>
                  <a:pt x="48" y="20"/>
                  <a:pt x="50" y="26"/>
                  <a:pt x="50" y="32"/>
                </a:cubicBezTo>
                <a:cubicBezTo>
                  <a:pt x="50" y="39"/>
                  <a:pt x="48" y="45"/>
                  <a:pt x="43" y="50"/>
                </a:cubicBezTo>
                <a:cubicBezTo>
                  <a:pt x="43" y="50"/>
                  <a:pt x="43" y="50"/>
                  <a:pt x="43" y="50"/>
                </a:cubicBezTo>
                <a:cubicBezTo>
                  <a:pt x="38" y="54"/>
                  <a:pt x="32" y="57"/>
                  <a:pt x="25" y="57"/>
                </a:cubicBezTo>
                <a:cubicBezTo>
                  <a:pt x="18" y="57"/>
                  <a:pt x="12" y="54"/>
                  <a:pt x="7" y="50"/>
                </a:cubicBezTo>
                <a:cubicBezTo>
                  <a:pt x="7" y="50"/>
                  <a:pt x="7" y="50"/>
                  <a:pt x="7" y="50"/>
                </a:cubicBezTo>
                <a:cubicBezTo>
                  <a:pt x="3" y="45"/>
                  <a:pt x="0" y="39"/>
                  <a:pt x="0" y="32"/>
                </a:cubicBezTo>
                <a:cubicBezTo>
                  <a:pt x="0" y="25"/>
                  <a:pt x="3" y="19"/>
                  <a:pt x="7" y="14"/>
                </a:cubicBezTo>
                <a:cubicBezTo>
                  <a:pt x="7" y="14"/>
                  <a:pt x="7" y="14"/>
                  <a:pt x="7" y="14"/>
                </a:cubicBezTo>
                <a:cubicBezTo>
                  <a:pt x="8" y="14"/>
                  <a:pt x="8" y="14"/>
                  <a:pt x="8" y="14"/>
                </a:cubicBezTo>
                <a:cubicBezTo>
                  <a:pt x="12" y="10"/>
                  <a:pt x="17" y="7"/>
                  <a:pt x="23" y="7"/>
                </a:cubicBezTo>
                <a:cubicBezTo>
                  <a:pt x="23" y="4"/>
                  <a:pt x="23" y="4"/>
                  <a:pt x="23" y="4"/>
                </a:cubicBezTo>
                <a:cubicBezTo>
                  <a:pt x="21" y="4"/>
                  <a:pt x="21" y="4"/>
                  <a:pt x="21" y="4"/>
                </a:cubicBezTo>
                <a:cubicBezTo>
                  <a:pt x="20" y="4"/>
                  <a:pt x="19" y="3"/>
                  <a:pt x="19" y="2"/>
                </a:cubicBezTo>
                <a:cubicBezTo>
                  <a:pt x="19" y="1"/>
                  <a:pt x="20" y="0"/>
                  <a:pt x="21" y="0"/>
                </a:cubicBezTo>
                <a:cubicBezTo>
                  <a:pt x="29" y="0"/>
                  <a:pt x="29" y="0"/>
                  <a:pt x="29" y="0"/>
                </a:cubicBezTo>
                <a:cubicBezTo>
                  <a:pt x="30" y="0"/>
                  <a:pt x="31" y="1"/>
                  <a:pt x="31" y="2"/>
                </a:cubicBezTo>
                <a:cubicBezTo>
                  <a:pt x="31" y="3"/>
                  <a:pt x="30" y="4"/>
                  <a:pt x="29" y="4"/>
                </a:cubicBezTo>
                <a:cubicBezTo>
                  <a:pt x="27" y="4"/>
                  <a:pt x="27" y="4"/>
                  <a:pt x="27" y="4"/>
                </a:cubicBezTo>
                <a:cubicBezTo>
                  <a:pt x="27" y="7"/>
                  <a:pt x="27" y="7"/>
                  <a:pt x="27" y="7"/>
                </a:cubicBezTo>
                <a:close/>
                <a:moveTo>
                  <a:pt x="32" y="33"/>
                </a:moveTo>
                <a:cubicBezTo>
                  <a:pt x="32" y="33"/>
                  <a:pt x="32" y="33"/>
                  <a:pt x="32" y="33"/>
                </a:cubicBezTo>
                <a:cubicBezTo>
                  <a:pt x="32" y="33"/>
                  <a:pt x="32" y="33"/>
                  <a:pt x="32" y="33"/>
                </a:cubicBezTo>
                <a:cubicBezTo>
                  <a:pt x="34" y="18"/>
                  <a:pt x="34" y="18"/>
                  <a:pt x="34" y="18"/>
                </a:cubicBezTo>
                <a:cubicBezTo>
                  <a:pt x="34" y="17"/>
                  <a:pt x="33" y="17"/>
                  <a:pt x="33" y="17"/>
                </a:cubicBezTo>
                <a:cubicBezTo>
                  <a:pt x="21" y="27"/>
                  <a:pt x="21" y="27"/>
                  <a:pt x="21" y="27"/>
                </a:cubicBezTo>
                <a:cubicBezTo>
                  <a:pt x="21" y="27"/>
                  <a:pt x="21" y="27"/>
                  <a:pt x="21" y="27"/>
                </a:cubicBezTo>
                <a:cubicBezTo>
                  <a:pt x="21" y="27"/>
                  <a:pt x="21" y="27"/>
                  <a:pt x="21" y="27"/>
                </a:cubicBezTo>
                <a:cubicBezTo>
                  <a:pt x="21" y="27"/>
                  <a:pt x="21" y="27"/>
                  <a:pt x="21" y="27"/>
                </a:cubicBezTo>
                <a:cubicBezTo>
                  <a:pt x="19" y="29"/>
                  <a:pt x="19" y="30"/>
                  <a:pt x="19" y="32"/>
                </a:cubicBezTo>
                <a:cubicBezTo>
                  <a:pt x="19" y="33"/>
                  <a:pt x="19" y="33"/>
                  <a:pt x="19" y="33"/>
                </a:cubicBezTo>
                <a:cubicBezTo>
                  <a:pt x="19" y="33"/>
                  <a:pt x="19" y="33"/>
                  <a:pt x="19" y="34"/>
                </a:cubicBezTo>
                <a:cubicBezTo>
                  <a:pt x="19" y="34"/>
                  <a:pt x="19" y="34"/>
                  <a:pt x="19" y="34"/>
                </a:cubicBezTo>
                <a:cubicBezTo>
                  <a:pt x="19" y="34"/>
                  <a:pt x="19" y="35"/>
                  <a:pt x="19" y="35"/>
                </a:cubicBezTo>
                <a:cubicBezTo>
                  <a:pt x="19" y="35"/>
                  <a:pt x="20" y="35"/>
                  <a:pt x="20" y="35"/>
                </a:cubicBezTo>
                <a:cubicBezTo>
                  <a:pt x="20" y="36"/>
                  <a:pt x="21" y="37"/>
                  <a:pt x="22" y="38"/>
                </a:cubicBezTo>
                <a:cubicBezTo>
                  <a:pt x="22" y="38"/>
                  <a:pt x="22" y="38"/>
                  <a:pt x="23" y="38"/>
                </a:cubicBezTo>
                <a:cubicBezTo>
                  <a:pt x="23" y="38"/>
                  <a:pt x="23" y="38"/>
                  <a:pt x="23" y="38"/>
                </a:cubicBezTo>
                <a:cubicBezTo>
                  <a:pt x="23" y="38"/>
                  <a:pt x="24" y="38"/>
                  <a:pt x="24" y="38"/>
                </a:cubicBezTo>
                <a:cubicBezTo>
                  <a:pt x="24" y="38"/>
                  <a:pt x="24" y="38"/>
                  <a:pt x="24" y="39"/>
                </a:cubicBezTo>
                <a:cubicBezTo>
                  <a:pt x="24" y="39"/>
                  <a:pt x="24" y="39"/>
                  <a:pt x="24" y="39"/>
                </a:cubicBezTo>
                <a:cubicBezTo>
                  <a:pt x="25" y="39"/>
                  <a:pt x="25" y="39"/>
                  <a:pt x="25" y="39"/>
                </a:cubicBezTo>
                <a:cubicBezTo>
                  <a:pt x="25" y="39"/>
                  <a:pt x="25" y="39"/>
                  <a:pt x="25" y="39"/>
                </a:cubicBezTo>
                <a:cubicBezTo>
                  <a:pt x="25" y="39"/>
                  <a:pt x="25" y="39"/>
                  <a:pt x="26" y="39"/>
                </a:cubicBezTo>
                <a:cubicBezTo>
                  <a:pt x="26" y="39"/>
                  <a:pt x="26" y="38"/>
                  <a:pt x="26" y="38"/>
                </a:cubicBezTo>
                <a:cubicBezTo>
                  <a:pt x="27" y="38"/>
                  <a:pt x="27" y="38"/>
                  <a:pt x="27" y="38"/>
                </a:cubicBezTo>
                <a:cubicBezTo>
                  <a:pt x="28" y="38"/>
                  <a:pt x="30" y="37"/>
                  <a:pt x="31" y="36"/>
                </a:cubicBezTo>
                <a:cubicBezTo>
                  <a:pt x="31" y="36"/>
                  <a:pt x="31" y="36"/>
                  <a:pt x="31" y="35"/>
                </a:cubicBezTo>
                <a:cubicBezTo>
                  <a:pt x="31" y="35"/>
                  <a:pt x="32" y="34"/>
                  <a:pt x="32" y="33"/>
                </a:cubicBezTo>
                <a:cubicBezTo>
                  <a:pt x="32" y="33"/>
                  <a:pt x="32" y="33"/>
                  <a:pt x="32" y="33"/>
                </a:cubicBezTo>
                <a:close/>
                <a:moveTo>
                  <a:pt x="27" y="28"/>
                </a:moveTo>
                <a:cubicBezTo>
                  <a:pt x="27" y="28"/>
                  <a:pt x="27" y="28"/>
                  <a:pt x="27" y="28"/>
                </a:cubicBezTo>
                <a:cubicBezTo>
                  <a:pt x="29" y="29"/>
                  <a:pt x="30" y="32"/>
                  <a:pt x="29" y="34"/>
                </a:cubicBezTo>
                <a:cubicBezTo>
                  <a:pt x="28" y="36"/>
                  <a:pt x="25" y="37"/>
                  <a:pt x="23" y="36"/>
                </a:cubicBezTo>
                <a:cubicBezTo>
                  <a:pt x="21" y="35"/>
                  <a:pt x="20" y="32"/>
                  <a:pt x="22" y="30"/>
                </a:cubicBezTo>
                <a:cubicBezTo>
                  <a:pt x="23" y="28"/>
                  <a:pt x="25" y="27"/>
                  <a:pt x="27" y="28"/>
                </a:cubicBezTo>
                <a:close/>
                <a:moveTo>
                  <a:pt x="26" y="30"/>
                </a:moveTo>
                <a:cubicBezTo>
                  <a:pt x="26" y="30"/>
                  <a:pt x="26" y="30"/>
                  <a:pt x="26" y="30"/>
                </a:cubicBezTo>
                <a:cubicBezTo>
                  <a:pt x="25" y="30"/>
                  <a:pt x="24" y="30"/>
                  <a:pt x="24" y="31"/>
                </a:cubicBezTo>
                <a:cubicBezTo>
                  <a:pt x="23" y="32"/>
                  <a:pt x="23" y="33"/>
                  <a:pt x="24" y="34"/>
                </a:cubicBezTo>
                <a:cubicBezTo>
                  <a:pt x="25" y="34"/>
                  <a:pt x="26" y="34"/>
                  <a:pt x="27" y="33"/>
                </a:cubicBezTo>
                <a:cubicBezTo>
                  <a:pt x="27" y="32"/>
                  <a:pt x="27" y="31"/>
                  <a:pt x="26" y="30"/>
                </a:cubicBezTo>
                <a:close/>
                <a:moveTo>
                  <a:pt x="36" y="18"/>
                </a:moveTo>
                <a:cubicBezTo>
                  <a:pt x="36" y="18"/>
                  <a:pt x="36" y="18"/>
                  <a:pt x="36" y="18"/>
                </a:cubicBezTo>
                <a:cubicBezTo>
                  <a:pt x="34" y="33"/>
                  <a:pt x="34" y="33"/>
                  <a:pt x="34" y="33"/>
                </a:cubicBezTo>
                <a:cubicBezTo>
                  <a:pt x="34" y="34"/>
                  <a:pt x="34" y="35"/>
                  <a:pt x="33" y="36"/>
                </a:cubicBezTo>
                <a:cubicBezTo>
                  <a:pt x="32" y="38"/>
                  <a:pt x="30" y="40"/>
                  <a:pt x="27" y="41"/>
                </a:cubicBezTo>
                <a:cubicBezTo>
                  <a:pt x="26" y="41"/>
                  <a:pt x="26" y="41"/>
                  <a:pt x="26" y="41"/>
                </a:cubicBezTo>
                <a:cubicBezTo>
                  <a:pt x="26" y="41"/>
                  <a:pt x="25" y="41"/>
                  <a:pt x="25" y="41"/>
                </a:cubicBezTo>
                <a:cubicBezTo>
                  <a:pt x="25" y="41"/>
                  <a:pt x="25" y="41"/>
                  <a:pt x="25" y="41"/>
                </a:cubicBezTo>
                <a:cubicBezTo>
                  <a:pt x="25" y="41"/>
                  <a:pt x="25" y="41"/>
                  <a:pt x="24" y="41"/>
                </a:cubicBezTo>
                <a:cubicBezTo>
                  <a:pt x="24" y="41"/>
                  <a:pt x="24" y="41"/>
                  <a:pt x="24" y="41"/>
                </a:cubicBezTo>
                <a:cubicBezTo>
                  <a:pt x="24" y="41"/>
                  <a:pt x="24" y="41"/>
                  <a:pt x="23" y="41"/>
                </a:cubicBezTo>
                <a:cubicBezTo>
                  <a:pt x="23" y="41"/>
                  <a:pt x="23" y="41"/>
                  <a:pt x="22" y="40"/>
                </a:cubicBezTo>
                <a:cubicBezTo>
                  <a:pt x="20" y="40"/>
                  <a:pt x="18" y="38"/>
                  <a:pt x="17" y="35"/>
                </a:cubicBezTo>
                <a:cubicBezTo>
                  <a:pt x="17" y="35"/>
                  <a:pt x="17" y="35"/>
                  <a:pt x="17" y="34"/>
                </a:cubicBezTo>
                <a:cubicBezTo>
                  <a:pt x="17" y="34"/>
                  <a:pt x="17" y="34"/>
                  <a:pt x="16" y="33"/>
                </a:cubicBezTo>
                <a:cubicBezTo>
                  <a:pt x="16" y="33"/>
                  <a:pt x="16" y="33"/>
                  <a:pt x="16" y="33"/>
                </a:cubicBezTo>
                <a:cubicBezTo>
                  <a:pt x="16" y="31"/>
                  <a:pt x="17" y="28"/>
                  <a:pt x="18" y="27"/>
                </a:cubicBezTo>
                <a:cubicBezTo>
                  <a:pt x="18" y="27"/>
                  <a:pt x="18" y="26"/>
                  <a:pt x="19" y="26"/>
                </a:cubicBezTo>
                <a:cubicBezTo>
                  <a:pt x="19" y="26"/>
                  <a:pt x="19" y="26"/>
                  <a:pt x="19" y="26"/>
                </a:cubicBezTo>
                <a:cubicBezTo>
                  <a:pt x="19" y="25"/>
                  <a:pt x="19" y="25"/>
                  <a:pt x="19" y="25"/>
                </a:cubicBezTo>
                <a:cubicBezTo>
                  <a:pt x="19" y="25"/>
                  <a:pt x="20" y="25"/>
                  <a:pt x="20" y="25"/>
                </a:cubicBezTo>
                <a:cubicBezTo>
                  <a:pt x="20" y="25"/>
                  <a:pt x="20" y="25"/>
                  <a:pt x="20" y="25"/>
                </a:cubicBezTo>
                <a:cubicBezTo>
                  <a:pt x="31" y="16"/>
                  <a:pt x="31" y="16"/>
                  <a:pt x="31" y="16"/>
                </a:cubicBezTo>
                <a:cubicBezTo>
                  <a:pt x="31" y="16"/>
                  <a:pt x="31" y="16"/>
                  <a:pt x="32" y="16"/>
                </a:cubicBezTo>
                <a:cubicBezTo>
                  <a:pt x="32" y="15"/>
                  <a:pt x="32" y="15"/>
                  <a:pt x="32" y="15"/>
                </a:cubicBezTo>
                <a:cubicBezTo>
                  <a:pt x="33" y="15"/>
                  <a:pt x="33" y="15"/>
                  <a:pt x="34" y="15"/>
                </a:cubicBezTo>
                <a:cubicBezTo>
                  <a:pt x="34" y="15"/>
                  <a:pt x="34" y="15"/>
                  <a:pt x="34" y="15"/>
                </a:cubicBezTo>
                <a:cubicBezTo>
                  <a:pt x="35" y="15"/>
                  <a:pt x="35" y="15"/>
                  <a:pt x="35" y="15"/>
                </a:cubicBezTo>
                <a:cubicBezTo>
                  <a:pt x="35" y="15"/>
                  <a:pt x="35" y="15"/>
                  <a:pt x="35" y="15"/>
                </a:cubicBezTo>
                <a:cubicBezTo>
                  <a:pt x="35" y="16"/>
                  <a:pt x="35" y="16"/>
                  <a:pt x="35" y="16"/>
                </a:cubicBezTo>
                <a:cubicBezTo>
                  <a:pt x="35" y="16"/>
                  <a:pt x="35" y="16"/>
                  <a:pt x="35" y="16"/>
                </a:cubicBezTo>
                <a:cubicBezTo>
                  <a:pt x="36" y="16"/>
                  <a:pt x="36" y="17"/>
                  <a:pt x="36" y="18"/>
                </a:cubicBezTo>
                <a:close/>
                <a:moveTo>
                  <a:pt x="40" y="17"/>
                </a:moveTo>
                <a:cubicBezTo>
                  <a:pt x="40" y="17"/>
                  <a:pt x="40" y="17"/>
                  <a:pt x="40" y="17"/>
                </a:cubicBezTo>
                <a:cubicBezTo>
                  <a:pt x="36" y="13"/>
                  <a:pt x="31" y="11"/>
                  <a:pt x="25" y="11"/>
                </a:cubicBezTo>
                <a:cubicBezTo>
                  <a:pt x="19" y="11"/>
                  <a:pt x="14" y="13"/>
                  <a:pt x="10" y="17"/>
                </a:cubicBezTo>
                <a:cubicBezTo>
                  <a:pt x="10" y="17"/>
                  <a:pt x="10" y="17"/>
                  <a:pt x="10" y="17"/>
                </a:cubicBezTo>
                <a:cubicBezTo>
                  <a:pt x="6" y="21"/>
                  <a:pt x="4" y="26"/>
                  <a:pt x="4" y="32"/>
                </a:cubicBezTo>
                <a:cubicBezTo>
                  <a:pt x="4" y="38"/>
                  <a:pt x="6" y="43"/>
                  <a:pt x="10" y="47"/>
                </a:cubicBezTo>
                <a:cubicBezTo>
                  <a:pt x="10" y="47"/>
                  <a:pt x="10" y="47"/>
                  <a:pt x="10" y="47"/>
                </a:cubicBezTo>
                <a:cubicBezTo>
                  <a:pt x="10" y="47"/>
                  <a:pt x="10" y="47"/>
                  <a:pt x="10" y="47"/>
                </a:cubicBezTo>
                <a:cubicBezTo>
                  <a:pt x="14" y="51"/>
                  <a:pt x="19" y="53"/>
                  <a:pt x="25" y="53"/>
                </a:cubicBezTo>
                <a:cubicBezTo>
                  <a:pt x="31" y="53"/>
                  <a:pt x="36" y="51"/>
                  <a:pt x="40" y="47"/>
                </a:cubicBezTo>
                <a:cubicBezTo>
                  <a:pt x="40" y="47"/>
                  <a:pt x="40" y="47"/>
                  <a:pt x="40" y="47"/>
                </a:cubicBezTo>
                <a:cubicBezTo>
                  <a:pt x="44" y="43"/>
                  <a:pt x="46" y="38"/>
                  <a:pt x="46" y="32"/>
                </a:cubicBezTo>
                <a:cubicBezTo>
                  <a:pt x="46" y="26"/>
                  <a:pt x="44" y="21"/>
                  <a:pt x="40" y="17"/>
                </a:cubicBezTo>
                <a:cubicBezTo>
                  <a:pt x="40" y="17"/>
                  <a:pt x="40" y="17"/>
                  <a:pt x="40"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1" name="Freeform 209"/>
          <p:cNvSpPr>
            <a:spLocks noEditPoints="1"/>
          </p:cNvSpPr>
          <p:nvPr/>
        </p:nvSpPr>
        <p:spPr bwMode="auto">
          <a:xfrm>
            <a:off x="6326188" y="3436938"/>
            <a:ext cx="158750" cy="158750"/>
          </a:xfrm>
          <a:custGeom>
            <a:avLst/>
            <a:gdLst>
              <a:gd name="T0" fmla="*/ 50 w 50"/>
              <a:gd name="T1" fmla="*/ 2 h 50"/>
              <a:gd name="T2" fmla="*/ 0 w 50"/>
              <a:gd name="T3" fmla="*/ 48 h 50"/>
              <a:gd name="T4" fmla="*/ 12 w 50"/>
              <a:gd name="T5" fmla="*/ 27 h 50"/>
              <a:gd name="T6" fmla="*/ 14 w 50"/>
              <a:gd name="T7" fmla="*/ 33 h 50"/>
              <a:gd name="T8" fmla="*/ 10 w 50"/>
              <a:gd name="T9" fmla="*/ 28 h 50"/>
              <a:gd name="T10" fmla="*/ 12 w 50"/>
              <a:gd name="T11" fmla="*/ 30 h 50"/>
              <a:gd name="T12" fmla="*/ 13 w 50"/>
              <a:gd name="T13" fmla="*/ 31 h 50"/>
              <a:gd name="T14" fmla="*/ 12 w 50"/>
              <a:gd name="T15" fmla="*/ 36 h 50"/>
              <a:gd name="T16" fmla="*/ 14 w 50"/>
              <a:gd name="T17" fmla="*/ 42 h 50"/>
              <a:gd name="T18" fmla="*/ 9 w 50"/>
              <a:gd name="T19" fmla="*/ 39 h 50"/>
              <a:gd name="T20" fmla="*/ 13 w 50"/>
              <a:gd name="T21" fmla="*/ 39 h 50"/>
              <a:gd name="T22" fmla="*/ 12 w 50"/>
              <a:gd name="T23" fmla="*/ 40 h 50"/>
              <a:gd name="T24" fmla="*/ 13 w 50"/>
              <a:gd name="T25" fmla="*/ 39 h 50"/>
              <a:gd name="T26" fmla="*/ 23 w 50"/>
              <a:gd name="T27" fmla="*/ 42 h 50"/>
              <a:gd name="T28" fmla="*/ 21 w 50"/>
              <a:gd name="T29" fmla="*/ 36 h 50"/>
              <a:gd name="T30" fmla="*/ 20 w 50"/>
              <a:gd name="T31" fmla="*/ 39 h 50"/>
              <a:gd name="T32" fmla="*/ 22 w 50"/>
              <a:gd name="T33" fmla="*/ 39 h 50"/>
              <a:gd name="T34" fmla="*/ 23 w 50"/>
              <a:gd name="T35" fmla="*/ 28 h 50"/>
              <a:gd name="T36" fmla="*/ 18 w 50"/>
              <a:gd name="T37" fmla="*/ 33 h 50"/>
              <a:gd name="T38" fmla="*/ 21 w 50"/>
              <a:gd name="T39" fmla="*/ 30 h 50"/>
              <a:gd name="T40" fmla="*/ 20 w 50"/>
              <a:gd name="T41" fmla="*/ 31 h 50"/>
              <a:gd name="T42" fmla="*/ 21 w 50"/>
              <a:gd name="T43" fmla="*/ 30 h 50"/>
              <a:gd name="T44" fmla="*/ 24 w 50"/>
              <a:gd name="T45" fmla="*/ 22 h 50"/>
              <a:gd name="T46" fmla="*/ 17 w 50"/>
              <a:gd name="T47" fmla="*/ 22 h 50"/>
              <a:gd name="T48" fmla="*/ 21 w 50"/>
              <a:gd name="T49" fmla="*/ 21 h 50"/>
              <a:gd name="T50" fmla="*/ 21 w 50"/>
              <a:gd name="T51" fmla="*/ 23 h 50"/>
              <a:gd name="T52" fmla="*/ 30 w 50"/>
              <a:gd name="T53" fmla="*/ 36 h 50"/>
              <a:gd name="T54" fmla="*/ 32 w 50"/>
              <a:gd name="T55" fmla="*/ 42 h 50"/>
              <a:gd name="T56" fmla="*/ 26 w 50"/>
              <a:gd name="T57" fmla="*/ 39 h 50"/>
              <a:gd name="T58" fmla="*/ 30 w 50"/>
              <a:gd name="T59" fmla="*/ 39 h 50"/>
              <a:gd name="T60" fmla="*/ 30 w 50"/>
              <a:gd name="T61" fmla="*/ 40 h 50"/>
              <a:gd name="T62" fmla="*/ 30 w 50"/>
              <a:gd name="T63" fmla="*/ 27 h 50"/>
              <a:gd name="T64" fmla="*/ 32 w 50"/>
              <a:gd name="T65" fmla="*/ 33 h 50"/>
              <a:gd name="T66" fmla="*/ 27 w 50"/>
              <a:gd name="T67" fmla="*/ 28 h 50"/>
              <a:gd name="T68" fmla="*/ 30 w 50"/>
              <a:gd name="T69" fmla="*/ 30 h 50"/>
              <a:gd name="T70" fmla="*/ 30 w 50"/>
              <a:gd name="T71" fmla="*/ 31 h 50"/>
              <a:gd name="T72" fmla="*/ 32 w 50"/>
              <a:gd name="T73" fmla="*/ 19 h 50"/>
              <a:gd name="T74" fmla="*/ 27 w 50"/>
              <a:gd name="T75" fmla="*/ 24 h 50"/>
              <a:gd name="T76" fmla="*/ 30 w 50"/>
              <a:gd name="T77" fmla="*/ 18 h 50"/>
              <a:gd name="T78" fmla="*/ 29 w 50"/>
              <a:gd name="T79" fmla="*/ 21 h 50"/>
              <a:gd name="T80" fmla="*/ 31 w 50"/>
              <a:gd name="T81" fmla="*/ 22 h 50"/>
              <a:gd name="T82" fmla="*/ 41 w 50"/>
              <a:gd name="T83" fmla="*/ 19 h 50"/>
              <a:gd name="T84" fmla="*/ 36 w 50"/>
              <a:gd name="T85" fmla="*/ 24 h 50"/>
              <a:gd name="T86" fmla="*/ 39 w 50"/>
              <a:gd name="T87" fmla="*/ 21 h 50"/>
              <a:gd name="T88" fmla="*/ 38 w 50"/>
              <a:gd name="T89" fmla="*/ 22 h 50"/>
              <a:gd name="T90" fmla="*/ 39 w 50"/>
              <a:gd name="T91" fmla="*/ 21 h 50"/>
              <a:gd name="T92" fmla="*/ 42 w 50"/>
              <a:gd name="T93" fmla="*/ 31 h 50"/>
              <a:gd name="T94" fmla="*/ 36 w 50"/>
              <a:gd name="T95" fmla="*/ 33 h 50"/>
              <a:gd name="T96" fmla="*/ 39 w 50"/>
              <a:gd name="T97" fmla="*/ 30 h 50"/>
              <a:gd name="T98" fmla="*/ 38 w 50"/>
              <a:gd name="T99" fmla="*/ 31 h 50"/>
              <a:gd name="T100" fmla="*/ 39 w 50"/>
              <a:gd name="T101" fmla="*/ 30 h 50"/>
              <a:gd name="T102" fmla="*/ 8 w 50"/>
              <a:gd name="T103" fmla="*/ 6 h 50"/>
              <a:gd name="T104" fmla="*/ 46 w 50"/>
              <a:gd name="T105" fmla="*/ 4 h 50"/>
              <a:gd name="T106" fmla="*/ 39 w 50"/>
              <a:gd name="T107" fmla="*/ 4 h 50"/>
              <a:gd name="T108" fmla="*/ 28 w 50"/>
              <a:gd name="T109" fmla="*/ 4 h 50"/>
              <a:gd name="T110" fmla="*/ 18 w 50"/>
              <a:gd name="T111" fmla="*/ 4 h 50"/>
              <a:gd name="T112" fmla="*/ 4 w 50"/>
              <a:gd name="T11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0">
                <a:moveTo>
                  <a:pt x="2" y="0"/>
                </a:move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50"/>
                  <a:pt x="48" y="50"/>
                </a:cubicBezTo>
                <a:cubicBezTo>
                  <a:pt x="48" y="50"/>
                  <a:pt x="48" y="50"/>
                  <a:pt x="48"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12" y="27"/>
                </a:moveTo>
                <a:cubicBezTo>
                  <a:pt x="12" y="27"/>
                  <a:pt x="12" y="27"/>
                  <a:pt x="12" y="27"/>
                </a:cubicBezTo>
                <a:cubicBezTo>
                  <a:pt x="13" y="27"/>
                  <a:pt x="14" y="28"/>
                  <a:pt x="14" y="28"/>
                </a:cubicBezTo>
                <a:cubicBezTo>
                  <a:pt x="14" y="28"/>
                  <a:pt x="14" y="28"/>
                  <a:pt x="14" y="28"/>
                </a:cubicBezTo>
                <a:cubicBezTo>
                  <a:pt x="15" y="29"/>
                  <a:pt x="15" y="30"/>
                  <a:pt x="15" y="31"/>
                </a:cubicBezTo>
                <a:cubicBezTo>
                  <a:pt x="15" y="31"/>
                  <a:pt x="15" y="32"/>
                  <a:pt x="14" y="33"/>
                </a:cubicBezTo>
                <a:cubicBezTo>
                  <a:pt x="14" y="33"/>
                  <a:pt x="14" y="33"/>
                  <a:pt x="14" y="33"/>
                </a:cubicBezTo>
                <a:cubicBezTo>
                  <a:pt x="14" y="33"/>
                  <a:pt x="13" y="34"/>
                  <a:pt x="12" y="34"/>
                </a:cubicBezTo>
                <a:cubicBezTo>
                  <a:pt x="11" y="34"/>
                  <a:pt x="10" y="33"/>
                  <a:pt x="10" y="33"/>
                </a:cubicBezTo>
                <a:cubicBezTo>
                  <a:pt x="10" y="33"/>
                  <a:pt x="10" y="33"/>
                  <a:pt x="10" y="33"/>
                </a:cubicBezTo>
                <a:cubicBezTo>
                  <a:pt x="9" y="32"/>
                  <a:pt x="9" y="31"/>
                  <a:pt x="9" y="31"/>
                </a:cubicBezTo>
                <a:cubicBezTo>
                  <a:pt x="9" y="30"/>
                  <a:pt x="9" y="29"/>
                  <a:pt x="10" y="28"/>
                </a:cubicBezTo>
                <a:cubicBezTo>
                  <a:pt x="10" y="28"/>
                  <a:pt x="10" y="28"/>
                  <a:pt x="10" y="28"/>
                </a:cubicBezTo>
                <a:cubicBezTo>
                  <a:pt x="10" y="28"/>
                  <a:pt x="11" y="27"/>
                  <a:pt x="12" y="27"/>
                </a:cubicBezTo>
                <a:close/>
                <a:moveTo>
                  <a:pt x="13" y="30"/>
                </a:moveTo>
                <a:cubicBezTo>
                  <a:pt x="13" y="30"/>
                  <a:pt x="13" y="30"/>
                  <a:pt x="13" y="30"/>
                </a:cubicBezTo>
                <a:cubicBezTo>
                  <a:pt x="12" y="30"/>
                  <a:pt x="12" y="30"/>
                  <a:pt x="12" y="30"/>
                </a:cubicBezTo>
                <a:cubicBezTo>
                  <a:pt x="12" y="30"/>
                  <a:pt x="11" y="30"/>
                  <a:pt x="11" y="30"/>
                </a:cubicBezTo>
                <a:cubicBezTo>
                  <a:pt x="11" y="30"/>
                  <a:pt x="11" y="30"/>
                  <a:pt x="11" y="31"/>
                </a:cubicBezTo>
                <a:cubicBezTo>
                  <a:pt x="11" y="31"/>
                  <a:pt x="11" y="31"/>
                  <a:pt x="11" y="31"/>
                </a:cubicBezTo>
                <a:cubicBezTo>
                  <a:pt x="11" y="31"/>
                  <a:pt x="12" y="31"/>
                  <a:pt x="12" y="31"/>
                </a:cubicBezTo>
                <a:cubicBezTo>
                  <a:pt x="12" y="31"/>
                  <a:pt x="12" y="31"/>
                  <a:pt x="13" y="31"/>
                </a:cubicBezTo>
                <a:cubicBezTo>
                  <a:pt x="13" y="31"/>
                  <a:pt x="13" y="31"/>
                  <a:pt x="13" y="31"/>
                </a:cubicBezTo>
                <a:cubicBezTo>
                  <a:pt x="13" y="31"/>
                  <a:pt x="13" y="31"/>
                  <a:pt x="13" y="31"/>
                </a:cubicBezTo>
                <a:cubicBezTo>
                  <a:pt x="13" y="30"/>
                  <a:pt x="13" y="30"/>
                  <a:pt x="13" y="30"/>
                </a:cubicBezTo>
                <a:cubicBezTo>
                  <a:pt x="13" y="30"/>
                  <a:pt x="13" y="30"/>
                  <a:pt x="13" y="30"/>
                </a:cubicBezTo>
                <a:close/>
                <a:moveTo>
                  <a:pt x="12" y="36"/>
                </a:moveTo>
                <a:cubicBezTo>
                  <a:pt x="12" y="36"/>
                  <a:pt x="12" y="36"/>
                  <a:pt x="12" y="36"/>
                </a:cubicBezTo>
                <a:cubicBezTo>
                  <a:pt x="13" y="36"/>
                  <a:pt x="14" y="36"/>
                  <a:pt x="14" y="37"/>
                </a:cubicBezTo>
                <a:cubicBezTo>
                  <a:pt x="14" y="37"/>
                  <a:pt x="14" y="37"/>
                  <a:pt x="14" y="37"/>
                </a:cubicBezTo>
                <a:cubicBezTo>
                  <a:pt x="15" y="38"/>
                  <a:pt x="15" y="38"/>
                  <a:pt x="15" y="39"/>
                </a:cubicBezTo>
                <a:cubicBezTo>
                  <a:pt x="15" y="40"/>
                  <a:pt x="15" y="41"/>
                  <a:pt x="14" y="42"/>
                </a:cubicBezTo>
                <a:cubicBezTo>
                  <a:pt x="14" y="42"/>
                  <a:pt x="14" y="42"/>
                  <a:pt x="14" y="42"/>
                </a:cubicBezTo>
                <a:cubicBezTo>
                  <a:pt x="14" y="42"/>
                  <a:pt x="13" y="43"/>
                  <a:pt x="12" y="43"/>
                </a:cubicBezTo>
                <a:cubicBezTo>
                  <a:pt x="11" y="43"/>
                  <a:pt x="10" y="42"/>
                  <a:pt x="10" y="42"/>
                </a:cubicBezTo>
                <a:cubicBezTo>
                  <a:pt x="10" y="42"/>
                  <a:pt x="10" y="42"/>
                  <a:pt x="10" y="42"/>
                </a:cubicBezTo>
                <a:cubicBezTo>
                  <a:pt x="9" y="41"/>
                  <a:pt x="9" y="40"/>
                  <a:pt x="9" y="39"/>
                </a:cubicBezTo>
                <a:cubicBezTo>
                  <a:pt x="9" y="38"/>
                  <a:pt x="9" y="38"/>
                  <a:pt x="10" y="37"/>
                </a:cubicBezTo>
                <a:cubicBezTo>
                  <a:pt x="10" y="37"/>
                  <a:pt x="10" y="37"/>
                  <a:pt x="10" y="37"/>
                </a:cubicBezTo>
                <a:cubicBezTo>
                  <a:pt x="10" y="36"/>
                  <a:pt x="11" y="36"/>
                  <a:pt x="12" y="36"/>
                </a:cubicBezTo>
                <a:close/>
                <a:moveTo>
                  <a:pt x="13" y="39"/>
                </a:moveTo>
                <a:cubicBezTo>
                  <a:pt x="13" y="39"/>
                  <a:pt x="13" y="39"/>
                  <a:pt x="13" y="39"/>
                </a:cubicBezTo>
                <a:cubicBezTo>
                  <a:pt x="12" y="38"/>
                  <a:pt x="12" y="38"/>
                  <a:pt x="12" y="38"/>
                </a:cubicBezTo>
                <a:cubicBezTo>
                  <a:pt x="12" y="38"/>
                  <a:pt x="11" y="38"/>
                  <a:pt x="11" y="39"/>
                </a:cubicBezTo>
                <a:cubicBezTo>
                  <a:pt x="11" y="39"/>
                  <a:pt x="11" y="39"/>
                  <a:pt x="11" y="39"/>
                </a:cubicBezTo>
                <a:cubicBezTo>
                  <a:pt x="11" y="40"/>
                  <a:pt x="11" y="40"/>
                  <a:pt x="11" y="40"/>
                </a:cubicBezTo>
                <a:cubicBezTo>
                  <a:pt x="11" y="40"/>
                  <a:pt x="12" y="40"/>
                  <a:pt x="12" y="40"/>
                </a:cubicBezTo>
                <a:cubicBezTo>
                  <a:pt x="12" y="40"/>
                  <a:pt x="12" y="40"/>
                  <a:pt x="13" y="40"/>
                </a:cubicBezTo>
                <a:cubicBezTo>
                  <a:pt x="13" y="40"/>
                  <a:pt x="13" y="40"/>
                  <a:pt x="13" y="40"/>
                </a:cubicBezTo>
                <a:cubicBezTo>
                  <a:pt x="13" y="40"/>
                  <a:pt x="13" y="40"/>
                  <a:pt x="13" y="39"/>
                </a:cubicBezTo>
                <a:cubicBezTo>
                  <a:pt x="13" y="39"/>
                  <a:pt x="13" y="39"/>
                  <a:pt x="13" y="39"/>
                </a:cubicBezTo>
                <a:cubicBezTo>
                  <a:pt x="13" y="39"/>
                  <a:pt x="13" y="39"/>
                  <a:pt x="13" y="39"/>
                </a:cubicBezTo>
                <a:close/>
                <a:moveTo>
                  <a:pt x="21" y="36"/>
                </a:moveTo>
                <a:cubicBezTo>
                  <a:pt x="21" y="36"/>
                  <a:pt x="21" y="36"/>
                  <a:pt x="21" y="36"/>
                </a:cubicBezTo>
                <a:cubicBezTo>
                  <a:pt x="22" y="36"/>
                  <a:pt x="22" y="36"/>
                  <a:pt x="23" y="37"/>
                </a:cubicBezTo>
                <a:cubicBezTo>
                  <a:pt x="24" y="38"/>
                  <a:pt x="24" y="38"/>
                  <a:pt x="24" y="39"/>
                </a:cubicBezTo>
                <a:cubicBezTo>
                  <a:pt x="24" y="40"/>
                  <a:pt x="24" y="41"/>
                  <a:pt x="23" y="42"/>
                </a:cubicBezTo>
                <a:cubicBezTo>
                  <a:pt x="22" y="42"/>
                  <a:pt x="22" y="43"/>
                  <a:pt x="21" y="43"/>
                </a:cubicBezTo>
                <a:cubicBezTo>
                  <a:pt x="20" y="43"/>
                  <a:pt x="19" y="42"/>
                  <a:pt x="18" y="42"/>
                </a:cubicBezTo>
                <a:cubicBezTo>
                  <a:pt x="18" y="41"/>
                  <a:pt x="17" y="40"/>
                  <a:pt x="17" y="39"/>
                </a:cubicBezTo>
                <a:cubicBezTo>
                  <a:pt x="17" y="38"/>
                  <a:pt x="18" y="38"/>
                  <a:pt x="18" y="37"/>
                </a:cubicBezTo>
                <a:cubicBezTo>
                  <a:pt x="19" y="36"/>
                  <a:pt x="20" y="36"/>
                  <a:pt x="21" y="36"/>
                </a:cubicBezTo>
                <a:close/>
                <a:moveTo>
                  <a:pt x="21" y="39"/>
                </a:moveTo>
                <a:cubicBezTo>
                  <a:pt x="21" y="39"/>
                  <a:pt x="21" y="39"/>
                  <a:pt x="21" y="39"/>
                </a:cubicBezTo>
                <a:cubicBezTo>
                  <a:pt x="21" y="38"/>
                  <a:pt x="21" y="38"/>
                  <a:pt x="21" y="38"/>
                </a:cubicBezTo>
                <a:cubicBezTo>
                  <a:pt x="20" y="38"/>
                  <a:pt x="20" y="38"/>
                  <a:pt x="20" y="39"/>
                </a:cubicBezTo>
                <a:cubicBezTo>
                  <a:pt x="20" y="39"/>
                  <a:pt x="20" y="39"/>
                  <a:pt x="20" y="39"/>
                </a:cubicBezTo>
                <a:cubicBezTo>
                  <a:pt x="20" y="40"/>
                  <a:pt x="20" y="40"/>
                  <a:pt x="20" y="40"/>
                </a:cubicBezTo>
                <a:cubicBezTo>
                  <a:pt x="20" y="40"/>
                  <a:pt x="20" y="40"/>
                  <a:pt x="21" y="40"/>
                </a:cubicBezTo>
                <a:cubicBezTo>
                  <a:pt x="21" y="40"/>
                  <a:pt x="21" y="40"/>
                  <a:pt x="21" y="40"/>
                </a:cubicBezTo>
                <a:cubicBezTo>
                  <a:pt x="21" y="40"/>
                  <a:pt x="21" y="40"/>
                  <a:pt x="21" y="40"/>
                </a:cubicBezTo>
                <a:cubicBezTo>
                  <a:pt x="22" y="40"/>
                  <a:pt x="22" y="40"/>
                  <a:pt x="22" y="39"/>
                </a:cubicBezTo>
                <a:cubicBezTo>
                  <a:pt x="22" y="39"/>
                  <a:pt x="22" y="39"/>
                  <a:pt x="21" y="39"/>
                </a:cubicBezTo>
                <a:cubicBezTo>
                  <a:pt x="21" y="39"/>
                  <a:pt x="21" y="39"/>
                  <a:pt x="21" y="39"/>
                </a:cubicBezTo>
                <a:close/>
                <a:moveTo>
                  <a:pt x="21" y="27"/>
                </a:moveTo>
                <a:cubicBezTo>
                  <a:pt x="21" y="27"/>
                  <a:pt x="21" y="27"/>
                  <a:pt x="21" y="27"/>
                </a:cubicBezTo>
                <a:cubicBezTo>
                  <a:pt x="22" y="27"/>
                  <a:pt x="22" y="28"/>
                  <a:pt x="23" y="28"/>
                </a:cubicBezTo>
                <a:cubicBezTo>
                  <a:pt x="24" y="29"/>
                  <a:pt x="24" y="30"/>
                  <a:pt x="24" y="31"/>
                </a:cubicBezTo>
                <a:cubicBezTo>
                  <a:pt x="24" y="31"/>
                  <a:pt x="24" y="32"/>
                  <a:pt x="23" y="33"/>
                </a:cubicBezTo>
                <a:cubicBezTo>
                  <a:pt x="23" y="33"/>
                  <a:pt x="23" y="33"/>
                  <a:pt x="23" y="33"/>
                </a:cubicBezTo>
                <a:cubicBezTo>
                  <a:pt x="22" y="33"/>
                  <a:pt x="22" y="34"/>
                  <a:pt x="21" y="34"/>
                </a:cubicBezTo>
                <a:cubicBezTo>
                  <a:pt x="20" y="34"/>
                  <a:pt x="19" y="33"/>
                  <a:pt x="18" y="33"/>
                </a:cubicBezTo>
                <a:cubicBezTo>
                  <a:pt x="18" y="33"/>
                  <a:pt x="18" y="33"/>
                  <a:pt x="18" y="33"/>
                </a:cubicBezTo>
                <a:cubicBezTo>
                  <a:pt x="18" y="32"/>
                  <a:pt x="17" y="31"/>
                  <a:pt x="17" y="31"/>
                </a:cubicBezTo>
                <a:cubicBezTo>
                  <a:pt x="17" y="30"/>
                  <a:pt x="18" y="29"/>
                  <a:pt x="18" y="28"/>
                </a:cubicBezTo>
                <a:cubicBezTo>
                  <a:pt x="19" y="28"/>
                  <a:pt x="20" y="27"/>
                  <a:pt x="21" y="27"/>
                </a:cubicBezTo>
                <a:close/>
                <a:moveTo>
                  <a:pt x="21" y="30"/>
                </a:moveTo>
                <a:cubicBezTo>
                  <a:pt x="21" y="30"/>
                  <a:pt x="21" y="30"/>
                  <a:pt x="21" y="30"/>
                </a:cubicBezTo>
                <a:cubicBezTo>
                  <a:pt x="21" y="30"/>
                  <a:pt x="21" y="30"/>
                  <a:pt x="21" y="30"/>
                </a:cubicBezTo>
                <a:cubicBezTo>
                  <a:pt x="20" y="30"/>
                  <a:pt x="20" y="30"/>
                  <a:pt x="20" y="30"/>
                </a:cubicBezTo>
                <a:cubicBezTo>
                  <a:pt x="20" y="30"/>
                  <a:pt x="20" y="30"/>
                  <a:pt x="20" y="31"/>
                </a:cubicBezTo>
                <a:cubicBezTo>
                  <a:pt x="20" y="31"/>
                  <a:pt x="20" y="31"/>
                  <a:pt x="20" y="31"/>
                </a:cubicBezTo>
                <a:cubicBezTo>
                  <a:pt x="20" y="31"/>
                  <a:pt x="20" y="31"/>
                  <a:pt x="21" y="31"/>
                </a:cubicBezTo>
                <a:cubicBezTo>
                  <a:pt x="21" y="31"/>
                  <a:pt x="21" y="31"/>
                  <a:pt x="21" y="31"/>
                </a:cubicBezTo>
                <a:cubicBezTo>
                  <a:pt x="21" y="31"/>
                  <a:pt x="21" y="31"/>
                  <a:pt x="21" y="31"/>
                </a:cubicBezTo>
                <a:cubicBezTo>
                  <a:pt x="22" y="31"/>
                  <a:pt x="22" y="31"/>
                  <a:pt x="22" y="31"/>
                </a:cubicBezTo>
                <a:cubicBezTo>
                  <a:pt x="22" y="30"/>
                  <a:pt x="22" y="30"/>
                  <a:pt x="21" y="30"/>
                </a:cubicBezTo>
                <a:cubicBezTo>
                  <a:pt x="21" y="30"/>
                  <a:pt x="21" y="30"/>
                  <a:pt x="21" y="30"/>
                </a:cubicBezTo>
                <a:close/>
                <a:moveTo>
                  <a:pt x="21" y="18"/>
                </a:moveTo>
                <a:cubicBezTo>
                  <a:pt x="21" y="18"/>
                  <a:pt x="21" y="18"/>
                  <a:pt x="21" y="18"/>
                </a:cubicBezTo>
                <a:cubicBezTo>
                  <a:pt x="22" y="18"/>
                  <a:pt x="22" y="19"/>
                  <a:pt x="23" y="19"/>
                </a:cubicBezTo>
                <a:cubicBezTo>
                  <a:pt x="24" y="20"/>
                  <a:pt x="24" y="21"/>
                  <a:pt x="24" y="22"/>
                </a:cubicBezTo>
                <a:cubicBezTo>
                  <a:pt x="24" y="23"/>
                  <a:pt x="24" y="24"/>
                  <a:pt x="23" y="24"/>
                </a:cubicBezTo>
                <a:cubicBezTo>
                  <a:pt x="22" y="25"/>
                  <a:pt x="22" y="25"/>
                  <a:pt x="21" y="25"/>
                </a:cubicBezTo>
                <a:cubicBezTo>
                  <a:pt x="20" y="25"/>
                  <a:pt x="19" y="25"/>
                  <a:pt x="18" y="24"/>
                </a:cubicBezTo>
                <a:cubicBezTo>
                  <a:pt x="18" y="24"/>
                  <a:pt x="18" y="24"/>
                  <a:pt x="18" y="24"/>
                </a:cubicBezTo>
                <a:cubicBezTo>
                  <a:pt x="18" y="24"/>
                  <a:pt x="17" y="23"/>
                  <a:pt x="17" y="22"/>
                </a:cubicBezTo>
                <a:cubicBezTo>
                  <a:pt x="17" y="21"/>
                  <a:pt x="18" y="20"/>
                  <a:pt x="18" y="19"/>
                </a:cubicBezTo>
                <a:cubicBezTo>
                  <a:pt x="19" y="19"/>
                  <a:pt x="20" y="18"/>
                  <a:pt x="21" y="18"/>
                </a:cubicBezTo>
                <a:close/>
                <a:moveTo>
                  <a:pt x="21" y="21"/>
                </a:moveTo>
                <a:cubicBezTo>
                  <a:pt x="21" y="21"/>
                  <a:pt x="21" y="21"/>
                  <a:pt x="21" y="21"/>
                </a:cubicBezTo>
                <a:cubicBezTo>
                  <a:pt x="21" y="21"/>
                  <a:pt x="21" y="21"/>
                  <a:pt x="21" y="21"/>
                </a:cubicBezTo>
                <a:cubicBezTo>
                  <a:pt x="20" y="21"/>
                  <a:pt x="20" y="21"/>
                  <a:pt x="20" y="21"/>
                </a:cubicBezTo>
                <a:cubicBezTo>
                  <a:pt x="20" y="21"/>
                  <a:pt x="20" y="21"/>
                  <a:pt x="20" y="21"/>
                </a:cubicBezTo>
                <a:cubicBezTo>
                  <a:pt x="20" y="21"/>
                  <a:pt x="20" y="22"/>
                  <a:pt x="20" y="22"/>
                </a:cubicBezTo>
                <a:cubicBezTo>
                  <a:pt x="20" y="22"/>
                  <a:pt x="20" y="22"/>
                  <a:pt x="20" y="22"/>
                </a:cubicBezTo>
                <a:cubicBezTo>
                  <a:pt x="20" y="23"/>
                  <a:pt x="20" y="23"/>
                  <a:pt x="21" y="23"/>
                </a:cubicBezTo>
                <a:cubicBezTo>
                  <a:pt x="21" y="23"/>
                  <a:pt x="21" y="23"/>
                  <a:pt x="21" y="22"/>
                </a:cubicBezTo>
                <a:cubicBezTo>
                  <a:pt x="22" y="22"/>
                  <a:pt x="22" y="22"/>
                  <a:pt x="22" y="22"/>
                </a:cubicBezTo>
                <a:cubicBezTo>
                  <a:pt x="22" y="22"/>
                  <a:pt x="22" y="21"/>
                  <a:pt x="21" y="21"/>
                </a:cubicBezTo>
                <a:cubicBezTo>
                  <a:pt x="21" y="21"/>
                  <a:pt x="21" y="21"/>
                  <a:pt x="21" y="21"/>
                </a:cubicBezTo>
                <a:close/>
                <a:moveTo>
                  <a:pt x="30" y="36"/>
                </a:moveTo>
                <a:cubicBezTo>
                  <a:pt x="30" y="36"/>
                  <a:pt x="30" y="36"/>
                  <a:pt x="30" y="36"/>
                </a:cubicBezTo>
                <a:cubicBezTo>
                  <a:pt x="31" y="36"/>
                  <a:pt x="31" y="36"/>
                  <a:pt x="32" y="37"/>
                </a:cubicBezTo>
                <a:cubicBezTo>
                  <a:pt x="32" y="37"/>
                  <a:pt x="32" y="37"/>
                  <a:pt x="32" y="37"/>
                </a:cubicBezTo>
                <a:cubicBezTo>
                  <a:pt x="33" y="38"/>
                  <a:pt x="33" y="38"/>
                  <a:pt x="33" y="39"/>
                </a:cubicBezTo>
                <a:cubicBezTo>
                  <a:pt x="33" y="40"/>
                  <a:pt x="33" y="41"/>
                  <a:pt x="32" y="42"/>
                </a:cubicBezTo>
                <a:cubicBezTo>
                  <a:pt x="32" y="42"/>
                  <a:pt x="32" y="42"/>
                  <a:pt x="32" y="42"/>
                </a:cubicBezTo>
                <a:cubicBezTo>
                  <a:pt x="31" y="42"/>
                  <a:pt x="31" y="43"/>
                  <a:pt x="30" y="43"/>
                </a:cubicBezTo>
                <a:cubicBezTo>
                  <a:pt x="29" y="43"/>
                  <a:pt x="28" y="42"/>
                  <a:pt x="27" y="42"/>
                </a:cubicBezTo>
                <a:cubicBezTo>
                  <a:pt x="27" y="42"/>
                  <a:pt x="27" y="42"/>
                  <a:pt x="27" y="42"/>
                </a:cubicBezTo>
                <a:cubicBezTo>
                  <a:pt x="27" y="41"/>
                  <a:pt x="26" y="40"/>
                  <a:pt x="26" y="39"/>
                </a:cubicBezTo>
                <a:cubicBezTo>
                  <a:pt x="26" y="38"/>
                  <a:pt x="27" y="38"/>
                  <a:pt x="27" y="37"/>
                </a:cubicBezTo>
                <a:cubicBezTo>
                  <a:pt x="27" y="37"/>
                  <a:pt x="27" y="37"/>
                  <a:pt x="27" y="37"/>
                </a:cubicBezTo>
                <a:cubicBezTo>
                  <a:pt x="28" y="36"/>
                  <a:pt x="29" y="36"/>
                  <a:pt x="30" y="36"/>
                </a:cubicBezTo>
                <a:close/>
                <a:moveTo>
                  <a:pt x="30" y="39"/>
                </a:moveTo>
                <a:cubicBezTo>
                  <a:pt x="30" y="39"/>
                  <a:pt x="30" y="39"/>
                  <a:pt x="30" y="39"/>
                </a:cubicBezTo>
                <a:cubicBezTo>
                  <a:pt x="30" y="38"/>
                  <a:pt x="30" y="38"/>
                  <a:pt x="30" y="38"/>
                </a:cubicBezTo>
                <a:cubicBezTo>
                  <a:pt x="29" y="38"/>
                  <a:pt x="29" y="38"/>
                  <a:pt x="29" y="39"/>
                </a:cubicBezTo>
                <a:cubicBezTo>
                  <a:pt x="29" y="39"/>
                  <a:pt x="29" y="39"/>
                  <a:pt x="29" y="39"/>
                </a:cubicBezTo>
                <a:cubicBezTo>
                  <a:pt x="29" y="40"/>
                  <a:pt x="29" y="40"/>
                  <a:pt x="29" y="40"/>
                </a:cubicBezTo>
                <a:cubicBezTo>
                  <a:pt x="29" y="40"/>
                  <a:pt x="29" y="40"/>
                  <a:pt x="30" y="40"/>
                </a:cubicBezTo>
                <a:cubicBezTo>
                  <a:pt x="30" y="40"/>
                  <a:pt x="30" y="40"/>
                  <a:pt x="30" y="40"/>
                </a:cubicBezTo>
                <a:cubicBezTo>
                  <a:pt x="31" y="40"/>
                  <a:pt x="31" y="40"/>
                  <a:pt x="31" y="39"/>
                </a:cubicBezTo>
                <a:cubicBezTo>
                  <a:pt x="31" y="39"/>
                  <a:pt x="31" y="39"/>
                  <a:pt x="30" y="39"/>
                </a:cubicBezTo>
                <a:close/>
                <a:moveTo>
                  <a:pt x="30" y="27"/>
                </a:moveTo>
                <a:cubicBezTo>
                  <a:pt x="30" y="27"/>
                  <a:pt x="30" y="27"/>
                  <a:pt x="30" y="27"/>
                </a:cubicBezTo>
                <a:cubicBezTo>
                  <a:pt x="31" y="27"/>
                  <a:pt x="31" y="28"/>
                  <a:pt x="32" y="28"/>
                </a:cubicBezTo>
                <a:cubicBezTo>
                  <a:pt x="32" y="28"/>
                  <a:pt x="32" y="28"/>
                  <a:pt x="32" y="28"/>
                </a:cubicBezTo>
                <a:cubicBezTo>
                  <a:pt x="33" y="29"/>
                  <a:pt x="33" y="30"/>
                  <a:pt x="33" y="31"/>
                </a:cubicBezTo>
                <a:cubicBezTo>
                  <a:pt x="33" y="31"/>
                  <a:pt x="33" y="32"/>
                  <a:pt x="32" y="33"/>
                </a:cubicBezTo>
                <a:cubicBezTo>
                  <a:pt x="32" y="33"/>
                  <a:pt x="32" y="33"/>
                  <a:pt x="32" y="33"/>
                </a:cubicBezTo>
                <a:cubicBezTo>
                  <a:pt x="31" y="33"/>
                  <a:pt x="31" y="34"/>
                  <a:pt x="30" y="34"/>
                </a:cubicBezTo>
                <a:cubicBezTo>
                  <a:pt x="29" y="34"/>
                  <a:pt x="28" y="33"/>
                  <a:pt x="27" y="33"/>
                </a:cubicBezTo>
                <a:cubicBezTo>
                  <a:pt x="27" y="33"/>
                  <a:pt x="27" y="33"/>
                  <a:pt x="27" y="33"/>
                </a:cubicBezTo>
                <a:cubicBezTo>
                  <a:pt x="27" y="32"/>
                  <a:pt x="26" y="31"/>
                  <a:pt x="26" y="31"/>
                </a:cubicBezTo>
                <a:cubicBezTo>
                  <a:pt x="26" y="30"/>
                  <a:pt x="27" y="29"/>
                  <a:pt x="27" y="28"/>
                </a:cubicBezTo>
                <a:cubicBezTo>
                  <a:pt x="27" y="28"/>
                  <a:pt x="27" y="28"/>
                  <a:pt x="27" y="28"/>
                </a:cubicBezTo>
                <a:cubicBezTo>
                  <a:pt x="28" y="28"/>
                  <a:pt x="29" y="27"/>
                  <a:pt x="30" y="27"/>
                </a:cubicBezTo>
                <a:close/>
                <a:moveTo>
                  <a:pt x="30" y="30"/>
                </a:moveTo>
                <a:cubicBezTo>
                  <a:pt x="30" y="30"/>
                  <a:pt x="30" y="30"/>
                  <a:pt x="30" y="30"/>
                </a:cubicBezTo>
                <a:cubicBezTo>
                  <a:pt x="30" y="30"/>
                  <a:pt x="30" y="30"/>
                  <a:pt x="30" y="30"/>
                </a:cubicBezTo>
                <a:cubicBezTo>
                  <a:pt x="29" y="30"/>
                  <a:pt x="29" y="30"/>
                  <a:pt x="29" y="30"/>
                </a:cubicBezTo>
                <a:cubicBezTo>
                  <a:pt x="29" y="30"/>
                  <a:pt x="29" y="30"/>
                  <a:pt x="29" y="31"/>
                </a:cubicBezTo>
                <a:cubicBezTo>
                  <a:pt x="29" y="31"/>
                  <a:pt x="29" y="31"/>
                  <a:pt x="29" y="31"/>
                </a:cubicBezTo>
                <a:cubicBezTo>
                  <a:pt x="29" y="31"/>
                  <a:pt x="29" y="31"/>
                  <a:pt x="30" y="31"/>
                </a:cubicBezTo>
                <a:cubicBezTo>
                  <a:pt x="30" y="31"/>
                  <a:pt x="30" y="31"/>
                  <a:pt x="30" y="31"/>
                </a:cubicBezTo>
                <a:cubicBezTo>
                  <a:pt x="31" y="31"/>
                  <a:pt x="31" y="31"/>
                  <a:pt x="31" y="31"/>
                </a:cubicBezTo>
                <a:cubicBezTo>
                  <a:pt x="31" y="30"/>
                  <a:pt x="31" y="30"/>
                  <a:pt x="30" y="30"/>
                </a:cubicBezTo>
                <a:close/>
                <a:moveTo>
                  <a:pt x="30" y="18"/>
                </a:moveTo>
                <a:cubicBezTo>
                  <a:pt x="30" y="18"/>
                  <a:pt x="30" y="18"/>
                  <a:pt x="30" y="18"/>
                </a:cubicBezTo>
                <a:cubicBezTo>
                  <a:pt x="31" y="18"/>
                  <a:pt x="31" y="19"/>
                  <a:pt x="32" y="19"/>
                </a:cubicBezTo>
                <a:cubicBezTo>
                  <a:pt x="32" y="19"/>
                  <a:pt x="32" y="19"/>
                  <a:pt x="32" y="19"/>
                </a:cubicBezTo>
                <a:cubicBezTo>
                  <a:pt x="33" y="20"/>
                  <a:pt x="33" y="21"/>
                  <a:pt x="33" y="22"/>
                </a:cubicBezTo>
                <a:cubicBezTo>
                  <a:pt x="33" y="23"/>
                  <a:pt x="33" y="24"/>
                  <a:pt x="32" y="24"/>
                </a:cubicBezTo>
                <a:cubicBezTo>
                  <a:pt x="31" y="25"/>
                  <a:pt x="31" y="25"/>
                  <a:pt x="30" y="25"/>
                </a:cubicBezTo>
                <a:cubicBezTo>
                  <a:pt x="29" y="25"/>
                  <a:pt x="28" y="25"/>
                  <a:pt x="27" y="24"/>
                </a:cubicBezTo>
                <a:cubicBezTo>
                  <a:pt x="27" y="24"/>
                  <a:pt x="27" y="24"/>
                  <a:pt x="27" y="24"/>
                </a:cubicBezTo>
                <a:cubicBezTo>
                  <a:pt x="27" y="24"/>
                  <a:pt x="26" y="23"/>
                  <a:pt x="26" y="22"/>
                </a:cubicBezTo>
                <a:cubicBezTo>
                  <a:pt x="26" y="21"/>
                  <a:pt x="27" y="20"/>
                  <a:pt x="27" y="19"/>
                </a:cubicBezTo>
                <a:cubicBezTo>
                  <a:pt x="27" y="19"/>
                  <a:pt x="27" y="19"/>
                  <a:pt x="27" y="19"/>
                </a:cubicBezTo>
                <a:cubicBezTo>
                  <a:pt x="28" y="19"/>
                  <a:pt x="29" y="18"/>
                  <a:pt x="30" y="18"/>
                </a:cubicBezTo>
                <a:close/>
                <a:moveTo>
                  <a:pt x="30" y="21"/>
                </a:moveTo>
                <a:cubicBezTo>
                  <a:pt x="30" y="21"/>
                  <a:pt x="30" y="21"/>
                  <a:pt x="30" y="21"/>
                </a:cubicBezTo>
                <a:cubicBezTo>
                  <a:pt x="30" y="21"/>
                  <a:pt x="30" y="21"/>
                  <a:pt x="30" y="21"/>
                </a:cubicBezTo>
                <a:cubicBezTo>
                  <a:pt x="29" y="21"/>
                  <a:pt x="29" y="21"/>
                  <a:pt x="29" y="21"/>
                </a:cubicBezTo>
                <a:cubicBezTo>
                  <a:pt x="29" y="21"/>
                  <a:pt x="29" y="21"/>
                  <a:pt x="29" y="21"/>
                </a:cubicBezTo>
                <a:cubicBezTo>
                  <a:pt x="29" y="21"/>
                  <a:pt x="29" y="22"/>
                  <a:pt x="29" y="22"/>
                </a:cubicBezTo>
                <a:cubicBezTo>
                  <a:pt x="29" y="22"/>
                  <a:pt x="29" y="22"/>
                  <a:pt x="29" y="22"/>
                </a:cubicBezTo>
                <a:cubicBezTo>
                  <a:pt x="29" y="23"/>
                  <a:pt x="29" y="23"/>
                  <a:pt x="30" y="23"/>
                </a:cubicBezTo>
                <a:cubicBezTo>
                  <a:pt x="30" y="23"/>
                  <a:pt x="30" y="23"/>
                  <a:pt x="30" y="22"/>
                </a:cubicBezTo>
                <a:cubicBezTo>
                  <a:pt x="31" y="22"/>
                  <a:pt x="31" y="22"/>
                  <a:pt x="31" y="22"/>
                </a:cubicBezTo>
                <a:cubicBezTo>
                  <a:pt x="31" y="22"/>
                  <a:pt x="31" y="21"/>
                  <a:pt x="30" y="21"/>
                </a:cubicBezTo>
                <a:cubicBezTo>
                  <a:pt x="30" y="21"/>
                  <a:pt x="30" y="21"/>
                  <a:pt x="30" y="21"/>
                </a:cubicBezTo>
                <a:close/>
                <a:moveTo>
                  <a:pt x="39" y="18"/>
                </a:moveTo>
                <a:cubicBezTo>
                  <a:pt x="39" y="18"/>
                  <a:pt x="39" y="18"/>
                  <a:pt x="39" y="18"/>
                </a:cubicBezTo>
                <a:cubicBezTo>
                  <a:pt x="39" y="18"/>
                  <a:pt x="40" y="19"/>
                  <a:pt x="41" y="19"/>
                </a:cubicBezTo>
                <a:cubicBezTo>
                  <a:pt x="41" y="20"/>
                  <a:pt x="42" y="21"/>
                  <a:pt x="42" y="22"/>
                </a:cubicBezTo>
                <a:cubicBezTo>
                  <a:pt x="42" y="23"/>
                  <a:pt x="41" y="24"/>
                  <a:pt x="41" y="24"/>
                </a:cubicBezTo>
                <a:cubicBezTo>
                  <a:pt x="40" y="25"/>
                  <a:pt x="39" y="25"/>
                  <a:pt x="39" y="25"/>
                </a:cubicBezTo>
                <a:cubicBezTo>
                  <a:pt x="38" y="25"/>
                  <a:pt x="37" y="25"/>
                  <a:pt x="36" y="24"/>
                </a:cubicBezTo>
                <a:cubicBezTo>
                  <a:pt x="36" y="24"/>
                  <a:pt x="36" y="24"/>
                  <a:pt x="36" y="24"/>
                </a:cubicBezTo>
                <a:cubicBezTo>
                  <a:pt x="36" y="24"/>
                  <a:pt x="35" y="23"/>
                  <a:pt x="35" y="22"/>
                </a:cubicBezTo>
                <a:cubicBezTo>
                  <a:pt x="35" y="21"/>
                  <a:pt x="36" y="20"/>
                  <a:pt x="36" y="19"/>
                </a:cubicBezTo>
                <a:cubicBezTo>
                  <a:pt x="36" y="19"/>
                  <a:pt x="36" y="19"/>
                  <a:pt x="36" y="19"/>
                </a:cubicBezTo>
                <a:cubicBezTo>
                  <a:pt x="37" y="19"/>
                  <a:pt x="38" y="18"/>
                  <a:pt x="39" y="18"/>
                </a:cubicBezTo>
                <a:close/>
                <a:moveTo>
                  <a:pt x="39" y="21"/>
                </a:moveTo>
                <a:cubicBezTo>
                  <a:pt x="39" y="21"/>
                  <a:pt x="39" y="21"/>
                  <a:pt x="39" y="21"/>
                </a:cubicBezTo>
                <a:cubicBezTo>
                  <a:pt x="39" y="21"/>
                  <a:pt x="39" y="21"/>
                  <a:pt x="39" y="21"/>
                </a:cubicBezTo>
                <a:cubicBezTo>
                  <a:pt x="38" y="21"/>
                  <a:pt x="38" y="21"/>
                  <a:pt x="38" y="21"/>
                </a:cubicBezTo>
                <a:cubicBezTo>
                  <a:pt x="38" y="21"/>
                  <a:pt x="38" y="21"/>
                  <a:pt x="38" y="21"/>
                </a:cubicBezTo>
                <a:cubicBezTo>
                  <a:pt x="38" y="21"/>
                  <a:pt x="38" y="22"/>
                  <a:pt x="38" y="22"/>
                </a:cubicBezTo>
                <a:cubicBezTo>
                  <a:pt x="38" y="22"/>
                  <a:pt x="38" y="22"/>
                  <a:pt x="38" y="22"/>
                </a:cubicBezTo>
                <a:cubicBezTo>
                  <a:pt x="38" y="23"/>
                  <a:pt x="38" y="23"/>
                  <a:pt x="39" y="23"/>
                </a:cubicBezTo>
                <a:cubicBezTo>
                  <a:pt x="39" y="23"/>
                  <a:pt x="39" y="23"/>
                  <a:pt x="39" y="22"/>
                </a:cubicBezTo>
                <a:cubicBezTo>
                  <a:pt x="39" y="22"/>
                  <a:pt x="40" y="22"/>
                  <a:pt x="40" y="22"/>
                </a:cubicBezTo>
                <a:cubicBezTo>
                  <a:pt x="40" y="22"/>
                  <a:pt x="39" y="21"/>
                  <a:pt x="39" y="21"/>
                </a:cubicBezTo>
                <a:cubicBezTo>
                  <a:pt x="39" y="21"/>
                  <a:pt x="39" y="21"/>
                  <a:pt x="39" y="21"/>
                </a:cubicBezTo>
                <a:close/>
                <a:moveTo>
                  <a:pt x="39" y="27"/>
                </a:moveTo>
                <a:cubicBezTo>
                  <a:pt x="39" y="27"/>
                  <a:pt x="39" y="27"/>
                  <a:pt x="39" y="27"/>
                </a:cubicBezTo>
                <a:cubicBezTo>
                  <a:pt x="39" y="27"/>
                  <a:pt x="40" y="28"/>
                  <a:pt x="41" y="28"/>
                </a:cubicBezTo>
                <a:cubicBezTo>
                  <a:pt x="41" y="29"/>
                  <a:pt x="42" y="30"/>
                  <a:pt x="42" y="31"/>
                </a:cubicBezTo>
                <a:cubicBezTo>
                  <a:pt x="42" y="31"/>
                  <a:pt x="41" y="32"/>
                  <a:pt x="41" y="33"/>
                </a:cubicBezTo>
                <a:cubicBezTo>
                  <a:pt x="41" y="33"/>
                  <a:pt x="41" y="33"/>
                  <a:pt x="41" y="33"/>
                </a:cubicBezTo>
                <a:cubicBezTo>
                  <a:pt x="40" y="33"/>
                  <a:pt x="39" y="34"/>
                  <a:pt x="39" y="34"/>
                </a:cubicBezTo>
                <a:cubicBezTo>
                  <a:pt x="38" y="34"/>
                  <a:pt x="37" y="33"/>
                  <a:pt x="36" y="33"/>
                </a:cubicBezTo>
                <a:cubicBezTo>
                  <a:pt x="36" y="33"/>
                  <a:pt x="36" y="33"/>
                  <a:pt x="36" y="33"/>
                </a:cubicBezTo>
                <a:cubicBezTo>
                  <a:pt x="36" y="32"/>
                  <a:pt x="35" y="31"/>
                  <a:pt x="35" y="31"/>
                </a:cubicBezTo>
                <a:cubicBezTo>
                  <a:pt x="35" y="30"/>
                  <a:pt x="36" y="29"/>
                  <a:pt x="36" y="28"/>
                </a:cubicBezTo>
                <a:cubicBezTo>
                  <a:pt x="36" y="28"/>
                  <a:pt x="36" y="28"/>
                  <a:pt x="36" y="28"/>
                </a:cubicBezTo>
                <a:cubicBezTo>
                  <a:pt x="37" y="28"/>
                  <a:pt x="38" y="27"/>
                  <a:pt x="39" y="27"/>
                </a:cubicBezTo>
                <a:close/>
                <a:moveTo>
                  <a:pt x="39" y="30"/>
                </a:moveTo>
                <a:cubicBezTo>
                  <a:pt x="39" y="30"/>
                  <a:pt x="39" y="30"/>
                  <a:pt x="39" y="30"/>
                </a:cubicBezTo>
                <a:cubicBezTo>
                  <a:pt x="39" y="30"/>
                  <a:pt x="39" y="30"/>
                  <a:pt x="39" y="30"/>
                </a:cubicBezTo>
                <a:cubicBezTo>
                  <a:pt x="38" y="30"/>
                  <a:pt x="38" y="30"/>
                  <a:pt x="38" y="30"/>
                </a:cubicBezTo>
                <a:cubicBezTo>
                  <a:pt x="38" y="30"/>
                  <a:pt x="38" y="30"/>
                  <a:pt x="38" y="31"/>
                </a:cubicBezTo>
                <a:cubicBezTo>
                  <a:pt x="38" y="31"/>
                  <a:pt x="38" y="31"/>
                  <a:pt x="38" y="31"/>
                </a:cubicBezTo>
                <a:cubicBezTo>
                  <a:pt x="38" y="31"/>
                  <a:pt x="38" y="31"/>
                  <a:pt x="39" y="31"/>
                </a:cubicBezTo>
                <a:cubicBezTo>
                  <a:pt x="39" y="31"/>
                  <a:pt x="39" y="31"/>
                  <a:pt x="39" y="31"/>
                </a:cubicBezTo>
                <a:cubicBezTo>
                  <a:pt x="39" y="31"/>
                  <a:pt x="39" y="31"/>
                  <a:pt x="39" y="31"/>
                </a:cubicBezTo>
                <a:cubicBezTo>
                  <a:pt x="39" y="31"/>
                  <a:pt x="40" y="31"/>
                  <a:pt x="40" y="31"/>
                </a:cubicBezTo>
                <a:cubicBezTo>
                  <a:pt x="40" y="30"/>
                  <a:pt x="39" y="30"/>
                  <a:pt x="39" y="30"/>
                </a:cubicBezTo>
                <a:cubicBezTo>
                  <a:pt x="39" y="30"/>
                  <a:pt x="39" y="30"/>
                  <a:pt x="39" y="30"/>
                </a:cubicBezTo>
                <a:close/>
                <a:moveTo>
                  <a:pt x="12" y="6"/>
                </a:moveTo>
                <a:cubicBezTo>
                  <a:pt x="12" y="6"/>
                  <a:pt x="12" y="6"/>
                  <a:pt x="12" y="6"/>
                </a:cubicBezTo>
                <a:cubicBezTo>
                  <a:pt x="12" y="8"/>
                  <a:pt x="11" y="8"/>
                  <a:pt x="10" y="8"/>
                </a:cubicBezTo>
                <a:cubicBezTo>
                  <a:pt x="9" y="8"/>
                  <a:pt x="8" y="8"/>
                  <a:pt x="8" y="6"/>
                </a:cubicBezTo>
                <a:cubicBezTo>
                  <a:pt x="8" y="4"/>
                  <a:pt x="8" y="4"/>
                  <a:pt x="8" y="4"/>
                </a:cubicBezTo>
                <a:cubicBezTo>
                  <a:pt x="4" y="4"/>
                  <a:pt x="4" y="4"/>
                  <a:pt x="4" y="4"/>
                </a:cubicBezTo>
                <a:cubicBezTo>
                  <a:pt x="4" y="13"/>
                  <a:pt x="4" y="13"/>
                  <a:pt x="4" y="13"/>
                </a:cubicBezTo>
                <a:cubicBezTo>
                  <a:pt x="46" y="13"/>
                  <a:pt x="46" y="13"/>
                  <a:pt x="46" y="13"/>
                </a:cubicBezTo>
                <a:cubicBezTo>
                  <a:pt x="46" y="4"/>
                  <a:pt x="46" y="4"/>
                  <a:pt x="46" y="4"/>
                </a:cubicBezTo>
                <a:cubicBezTo>
                  <a:pt x="43" y="4"/>
                  <a:pt x="43" y="4"/>
                  <a:pt x="43" y="4"/>
                </a:cubicBezTo>
                <a:cubicBezTo>
                  <a:pt x="43" y="6"/>
                  <a:pt x="43" y="6"/>
                  <a:pt x="43" y="6"/>
                </a:cubicBezTo>
                <a:cubicBezTo>
                  <a:pt x="43" y="8"/>
                  <a:pt x="42" y="8"/>
                  <a:pt x="41" y="8"/>
                </a:cubicBezTo>
                <a:cubicBezTo>
                  <a:pt x="40" y="8"/>
                  <a:pt x="39" y="8"/>
                  <a:pt x="39" y="6"/>
                </a:cubicBezTo>
                <a:cubicBezTo>
                  <a:pt x="39" y="4"/>
                  <a:pt x="39" y="4"/>
                  <a:pt x="39" y="4"/>
                </a:cubicBezTo>
                <a:cubicBezTo>
                  <a:pt x="32" y="4"/>
                  <a:pt x="32" y="4"/>
                  <a:pt x="32" y="4"/>
                </a:cubicBezTo>
                <a:cubicBezTo>
                  <a:pt x="32" y="6"/>
                  <a:pt x="32" y="6"/>
                  <a:pt x="32" y="6"/>
                </a:cubicBezTo>
                <a:cubicBezTo>
                  <a:pt x="32" y="8"/>
                  <a:pt x="31" y="8"/>
                  <a:pt x="30" y="8"/>
                </a:cubicBezTo>
                <a:cubicBezTo>
                  <a:pt x="29" y="8"/>
                  <a:pt x="28" y="8"/>
                  <a:pt x="28" y="6"/>
                </a:cubicBezTo>
                <a:cubicBezTo>
                  <a:pt x="28" y="4"/>
                  <a:pt x="28" y="4"/>
                  <a:pt x="28" y="4"/>
                </a:cubicBezTo>
                <a:cubicBezTo>
                  <a:pt x="22" y="4"/>
                  <a:pt x="22" y="4"/>
                  <a:pt x="22" y="4"/>
                </a:cubicBezTo>
                <a:cubicBezTo>
                  <a:pt x="22" y="6"/>
                  <a:pt x="22" y="6"/>
                  <a:pt x="22" y="6"/>
                </a:cubicBezTo>
                <a:cubicBezTo>
                  <a:pt x="22" y="8"/>
                  <a:pt x="21" y="8"/>
                  <a:pt x="20" y="8"/>
                </a:cubicBezTo>
                <a:cubicBezTo>
                  <a:pt x="19" y="8"/>
                  <a:pt x="18" y="8"/>
                  <a:pt x="18" y="6"/>
                </a:cubicBezTo>
                <a:cubicBezTo>
                  <a:pt x="18" y="4"/>
                  <a:pt x="18" y="4"/>
                  <a:pt x="18" y="4"/>
                </a:cubicBezTo>
                <a:cubicBezTo>
                  <a:pt x="12" y="4"/>
                  <a:pt x="12" y="4"/>
                  <a:pt x="12" y="4"/>
                </a:cubicBezTo>
                <a:cubicBezTo>
                  <a:pt x="12" y="6"/>
                  <a:pt x="12" y="6"/>
                  <a:pt x="12" y="6"/>
                </a:cubicBezTo>
                <a:close/>
                <a:moveTo>
                  <a:pt x="4" y="15"/>
                </a:moveTo>
                <a:cubicBezTo>
                  <a:pt x="4" y="15"/>
                  <a:pt x="4" y="15"/>
                  <a:pt x="4" y="15"/>
                </a:cubicBezTo>
                <a:cubicBezTo>
                  <a:pt x="4" y="46"/>
                  <a:pt x="4" y="46"/>
                  <a:pt x="4" y="46"/>
                </a:cubicBezTo>
                <a:cubicBezTo>
                  <a:pt x="46" y="46"/>
                  <a:pt x="46" y="46"/>
                  <a:pt x="46" y="46"/>
                </a:cubicBezTo>
                <a:cubicBezTo>
                  <a:pt x="46" y="15"/>
                  <a:pt x="46" y="15"/>
                  <a:pt x="46" y="15"/>
                </a:cubicBezTo>
                <a:cubicBezTo>
                  <a:pt x="4" y="15"/>
                  <a:pt x="4" y="15"/>
                  <a:pt x="4"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2" name="Freeform 210"/>
          <p:cNvSpPr>
            <a:spLocks noEditPoints="1"/>
          </p:cNvSpPr>
          <p:nvPr/>
        </p:nvSpPr>
        <p:spPr bwMode="auto">
          <a:xfrm>
            <a:off x="6875463" y="3111500"/>
            <a:ext cx="160337" cy="155575"/>
          </a:xfrm>
          <a:custGeom>
            <a:avLst/>
            <a:gdLst>
              <a:gd name="T0" fmla="*/ 25 w 50"/>
              <a:gd name="T1" fmla="*/ 0 h 49"/>
              <a:gd name="T2" fmla="*/ 41 w 50"/>
              <a:gd name="T3" fmla="*/ 6 h 49"/>
              <a:gd name="T4" fmla="*/ 50 w 50"/>
              <a:gd name="T5" fmla="*/ 22 h 49"/>
              <a:gd name="T6" fmla="*/ 49 w 50"/>
              <a:gd name="T7" fmla="*/ 24 h 49"/>
              <a:gd name="T8" fmla="*/ 48 w 50"/>
              <a:gd name="T9" fmla="*/ 24 h 49"/>
              <a:gd name="T10" fmla="*/ 48 w 50"/>
              <a:gd name="T11" fmla="*/ 24 h 49"/>
              <a:gd name="T12" fmla="*/ 43 w 50"/>
              <a:gd name="T13" fmla="*/ 25 h 49"/>
              <a:gd name="T14" fmla="*/ 38 w 50"/>
              <a:gd name="T15" fmla="*/ 28 h 49"/>
              <a:gd name="T16" fmla="*/ 36 w 50"/>
              <a:gd name="T17" fmla="*/ 28 h 49"/>
              <a:gd name="T18" fmla="*/ 36 w 50"/>
              <a:gd name="T19" fmla="*/ 28 h 49"/>
              <a:gd name="T20" fmla="*/ 31 w 50"/>
              <a:gd name="T21" fmla="*/ 25 h 49"/>
              <a:gd name="T22" fmla="*/ 27 w 50"/>
              <a:gd name="T23" fmla="*/ 24 h 49"/>
              <a:gd name="T24" fmla="*/ 27 w 50"/>
              <a:gd name="T25" fmla="*/ 44 h 49"/>
              <a:gd name="T26" fmla="*/ 22 w 50"/>
              <a:gd name="T27" fmla="*/ 49 h 49"/>
              <a:gd name="T28" fmla="*/ 16 w 50"/>
              <a:gd name="T29" fmla="*/ 44 h 49"/>
              <a:gd name="T30" fmla="*/ 18 w 50"/>
              <a:gd name="T31" fmla="*/ 42 h 49"/>
              <a:gd name="T32" fmla="*/ 20 w 50"/>
              <a:gd name="T33" fmla="*/ 44 h 49"/>
              <a:gd name="T34" fmla="*/ 22 w 50"/>
              <a:gd name="T35" fmla="*/ 45 h 49"/>
              <a:gd name="T36" fmla="*/ 23 w 50"/>
              <a:gd name="T37" fmla="*/ 44 h 49"/>
              <a:gd name="T38" fmla="*/ 23 w 50"/>
              <a:gd name="T39" fmla="*/ 24 h 49"/>
              <a:gd name="T40" fmla="*/ 19 w 50"/>
              <a:gd name="T41" fmla="*/ 25 h 49"/>
              <a:gd name="T42" fmla="*/ 14 w 50"/>
              <a:gd name="T43" fmla="*/ 28 h 49"/>
              <a:gd name="T44" fmla="*/ 12 w 50"/>
              <a:gd name="T45" fmla="*/ 28 h 49"/>
              <a:gd name="T46" fmla="*/ 7 w 50"/>
              <a:gd name="T47" fmla="*/ 25 h 49"/>
              <a:gd name="T48" fmla="*/ 2 w 50"/>
              <a:gd name="T49" fmla="*/ 24 h 49"/>
              <a:gd name="T50" fmla="*/ 0 w 50"/>
              <a:gd name="T51" fmla="*/ 22 h 49"/>
              <a:gd name="T52" fmla="*/ 0 w 50"/>
              <a:gd name="T53" fmla="*/ 22 h 49"/>
              <a:gd name="T54" fmla="*/ 9 w 50"/>
              <a:gd name="T55" fmla="*/ 6 h 49"/>
              <a:gd name="T56" fmla="*/ 25 w 50"/>
              <a:gd name="T57" fmla="*/ 0 h 49"/>
              <a:gd name="T58" fmla="*/ 29 w 50"/>
              <a:gd name="T59" fmla="*/ 5 h 49"/>
              <a:gd name="T60" fmla="*/ 29 w 50"/>
              <a:gd name="T61" fmla="*/ 5 h 49"/>
              <a:gd name="T62" fmla="*/ 35 w 50"/>
              <a:gd name="T63" fmla="*/ 13 h 49"/>
              <a:gd name="T64" fmla="*/ 38 w 50"/>
              <a:gd name="T65" fmla="*/ 24 h 49"/>
              <a:gd name="T66" fmla="*/ 42 w 50"/>
              <a:gd name="T67" fmla="*/ 22 h 49"/>
              <a:gd name="T68" fmla="*/ 46 w 50"/>
              <a:gd name="T69" fmla="*/ 21 h 49"/>
              <a:gd name="T70" fmla="*/ 38 w 50"/>
              <a:gd name="T71" fmla="*/ 9 h 49"/>
              <a:gd name="T72" fmla="*/ 29 w 50"/>
              <a:gd name="T73" fmla="*/ 5 h 49"/>
              <a:gd name="T74" fmla="*/ 36 w 50"/>
              <a:gd name="T75" fmla="*/ 23 h 49"/>
              <a:gd name="T76" fmla="*/ 36 w 50"/>
              <a:gd name="T77" fmla="*/ 23 h 49"/>
              <a:gd name="T78" fmla="*/ 33 w 50"/>
              <a:gd name="T79" fmla="*/ 14 h 49"/>
              <a:gd name="T80" fmla="*/ 26 w 50"/>
              <a:gd name="T81" fmla="*/ 4 h 49"/>
              <a:gd name="T82" fmla="*/ 25 w 50"/>
              <a:gd name="T83" fmla="*/ 4 h 49"/>
              <a:gd name="T84" fmla="*/ 24 w 50"/>
              <a:gd name="T85" fmla="*/ 4 h 49"/>
              <a:gd name="T86" fmla="*/ 17 w 50"/>
              <a:gd name="T87" fmla="*/ 14 h 49"/>
              <a:gd name="T88" fmla="*/ 15 w 50"/>
              <a:gd name="T89" fmla="*/ 23 h 49"/>
              <a:gd name="T90" fmla="*/ 18 w 50"/>
              <a:gd name="T91" fmla="*/ 21 h 49"/>
              <a:gd name="T92" fmla="*/ 32 w 50"/>
              <a:gd name="T93" fmla="*/ 21 h 49"/>
              <a:gd name="T94" fmla="*/ 36 w 50"/>
              <a:gd name="T95" fmla="*/ 23 h 49"/>
              <a:gd name="T96" fmla="*/ 12 w 50"/>
              <a:gd name="T97" fmla="*/ 24 h 49"/>
              <a:gd name="T98" fmla="*/ 12 w 50"/>
              <a:gd name="T99" fmla="*/ 24 h 49"/>
              <a:gd name="T100" fmla="*/ 15 w 50"/>
              <a:gd name="T101" fmla="*/ 13 h 49"/>
              <a:gd name="T102" fmla="*/ 21 w 50"/>
              <a:gd name="T103" fmla="*/ 5 h 49"/>
              <a:gd name="T104" fmla="*/ 12 w 50"/>
              <a:gd name="T105" fmla="*/ 9 h 49"/>
              <a:gd name="T106" fmla="*/ 4 w 50"/>
              <a:gd name="T107" fmla="*/ 21 h 49"/>
              <a:gd name="T108" fmla="*/ 8 w 50"/>
              <a:gd name="T109" fmla="*/ 22 h 49"/>
              <a:gd name="T110" fmla="*/ 12 w 50"/>
              <a:gd name="T111"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49">
                <a:moveTo>
                  <a:pt x="25" y="0"/>
                </a:moveTo>
                <a:cubicBezTo>
                  <a:pt x="31" y="0"/>
                  <a:pt x="37" y="3"/>
                  <a:pt x="41" y="6"/>
                </a:cubicBezTo>
                <a:cubicBezTo>
                  <a:pt x="45" y="10"/>
                  <a:pt x="49" y="16"/>
                  <a:pt x="50" y="22"/>
                </a:cubicBezTo>
                <a:cubicBezTo>
                  <a:pt x="50" y="23"/>
                  <a:pt x="50" y="24"/>
                  <a:pt x="49" y="24"/>
                </a:cubicBezTo>
                <a:cubicBezTo>
                  <a:pt x="48" y="24"/>
                  <a:pt x="48" y="24"/>
                  <a:pt x="48" y="24"/>
                </a:cubicBezTo>
                <a:cubicBezTo>
                  <a:pt x="48" y="24"/>
                  <a:pt x="48" y="24"/>
                  <a:pt x="48" y="24"/>
                </a:cubicBezTo>
                <a:cubicBezTo>
                  <a:pt x="46" y="24"/>
                  <a:pt x="45" y="25"/>
                  <a:pt x="43" y="25"/>
                </a:cubicBezTo>
                <a:cubicBezTo>
                  <a:pt x="41" y="26"/>
                  <a:pt x="40" y="27"/>
                  <a:pt x="38" y="28"/>
                </a:cubicBezTo>
                <a:cubicBezTo>
                  <a:pt x="38" y="29"/>
                  <a:pt x="37" y="29"/>
                  <a:pt x="36" y="28"/>
                </a:cubicBezTo>
                <a:cubicBezTo>
                  <a:pt x="36" y="28"/>
                  <a:pt x="36" y="28"/>
                  <a:pt x="36" y="28"/>
                </a:cubicBezTo>
                <a:cubicBezTo>
                  <a:pt x="34" y="27"/>
                  <a:pt x="33" y="26"/>
                  <a:pt x="31" y="25"/>
                </a:cubicBezTo>
                <a:cubicBezTo>
                  <a:pt x="30" y="25"/>
                  <a:pt x="28" y="24"/>
                  <a:pt x="27" y="24"/>
                </a:cubicBezTo>
                <a:cubicBezTo>
                  <a:pt x="27" y="31"/>
                  <a:pt x="27" y="37"/>
                  <a:pt x="27" y="44"/>
                </a:cubicBezTo>
                <a:cubicBezTo>
                  <a:pt x="27" y="46"/>
                  <a:pt x="25" y="49"/>
                  <a:pt x="22" y="49"/>
                </a:cubicBezTo>
                <a:cubicBezTo>
                  <a:pt x="19" y="49"/>
                  <a:pt x="16" y="46"/>
                  <a:pt x="16" y="44"/>
                </a:cubicBezTo>
                <a:cubicBezTo>
                  <a:pt x="16" y="42"/>
                  <a:pt x="17" y="42"/>
                  <a:pt x="18" y="42"/>
                </a:cubicBezTo>
                <a:cubicBezTo>
                  <a:pt x="19" y="42"/>
                  <a:pt x="20" y="42"/>
                  <a:pt x="20" y="44"/>
                </a:cubicBezTo>
                <a:cubicBezTo>
                  <a:pt x="20" y="44"/>
                  <a:pt x="21" y="45"/>
                  <a:pt x="22" y="45"/>
                </a:cubicBezTo>
                <a:cubicBezTo>
                  <a:pt x="22" y="45"/>
                  <a:pt x="23" y="44"/>
                  <a:pt x="23" y="44"/>
                </a:cubicBezTo>
                <a:cubicBezTo>
                  <a:pt x="23" y="37"/>
                  <a:pt x="23" y="31"/>
                  <a:pt x="23" y="24"/>
                </a:cubicBezTo>
                <a:cubicBezTo>
                  <a:pt x="22" y="24"/>
                  <a:pt x="21" y="25"/>
                  <a:pt x="19" y="25"/>
                </a:cubicBezTo>
                <a:cubicBezTo>
                  <a:pt x="17" y="26"/>
                  <a:pt x="16" y="27"/>
                  <a:pt x="14" y="28"/>
                </a:cubicBezTo>
                <a:cubicBezTo>
                  <a:pt x="13" y="29"/>
                  <a:pt x="12" y="29"/>
                  <a:pt x="12" y="28"/>
                </a:cubicBezTo>
                <a:cubicBezTo>
                  <a:pt x="10" y="27"/>
                  <a:pt x="9" y="26"/>
                  <a:pt x="7" y="25"/>
                </a:cubicBezTo>
                <a:cubicBezTo>
                  <a:pt x="5" y="25"/>
                  <a:pt x="4" y="24"/>
                  <a:pt x="2" y="24"/>
                </a:cubicBezTo>
                <a:cubicBezTo>
                  <a:pt x="1" y="24"/>
                  <a:pt x="0" y="23"/>
                  <a:pt x="0" y="22"/>
                </a:cubicBezTo>
                <a:cubicBezTo>
                  <a:pt x="0" y="22"/>
                  <a:pt x="0" y="22"/>
                  <a:pt x="0" y="22"/>
                </a:cubicBezTo>
                <a:cubicBezTo>
                  <a:pt x="1" y="15"/>
                  <a:pt x="5" y="10"/>
                  <a:pt x="9" y="6"/>
                </a:cubicBezTo>
                <a:cubicBezTo>
                  <a:pt x="13" y="3"/>
                  <a:pt x="19" y="0"/>
                  <a:pt x="25" y="0"/>
                </a:cubicBezTo>
                <a:close/>
                <a:moveTo>
                  <a:pt x="29" y="5"/>
                </a:moveTo>
                <a:cubicBezTo>
                  <a:pt x="29" y="5"/>
                  <a:pt x="29" y="5"/>
                  <a:pt x="29" y="5"/>
                </a:cubicBezTo>
                <a:cubicBezTo>
                  <a:pt x="32" y="7"/>
                  <a:pt x="33" y="10"/>
                  <a:pt x="35" y="13"/>
                </a:cubicBezTo>
                <a:cubicBezTo>
                  <a:pt x="36" y="16"/>
                  <a:pt x="37" y="20"/>
                  <a:pt x="38" y="24"/>
                </a:cubicBezTo>
                <a:cubicBezTo>
                  <a:pt x="39" y="23"/>
                  <a:pt x="40" y="22"/>
                  <a:pt x="42" y="22"/>
                </a:cubicBezTo>
                <a:cubicBezTo>
                  <a:pt x="43" y="21"/>
                  <a:pt x="44" y="21"/>
                  <a:pt x="46" y="21"/>
                </a:cubicBezTo>
                <a:cubicBezTo>
                  <a:pt x="44" y="16"/>
                  <a:pt x="42" y="12"/>
                  <a:pt x="38" y="9"/>
                </a:cubicBezTo>
                <a:cubicBezTo>
                  <a:pt x="36" y="7"/>
                  <a:pt x="33" y="5"/>
                  <a:pt x="29" y="5"/>
                </a:cubicBezTo>
                <a:close/>
                <a:moveTo>
                  <a:pt x="36" y="23"/>
                </a:moveTo>
                <a:cubicBezTo>
                  <a:pt x="36" y="23"/>
                  <a:pt x="36" y="23"/>
                  <a:pt x="36" y="23"/>
                </a:cubicBezTo>
                <a:cubicBezTo>
                  <a:pt x="35" y="20"/>
                  <a:pt x="34" y="17"/>
                  <a:pt x="33" y="14"/>
                </a:cubicBezTo>
                <a:cubicBezTo>
                  <a:pt x="31" y="10"/>
                  <a:pt x="29" y="7"/>
                  <a:pt x="26" y="4"/>
                </a:cubicBezTo>
                <a:cubicBezTo>
                  <a:pt x="25" y="4"/>
                  <a:pt x="25" y="4"/>
                  <a:pt x="25" y="4"/>
                </a:cubicBezTo>
                <a:cubicBezTo>
                  <a:pt x="24" y="4"/>
                  <a:pt x="24" y="4"/>
                  <a:pt x="24" y="4"/>
                </a:cubicBezTo>
                <a:cubicBezTo>
                  <a:pt x="21" y="7"/>
                  <a:pt x="19" y="10"/>
                  <a:pt x="17" y="14"/>
                </a:cubicBezTo>
                <a:cubicBezTo>
                  <a:pt x="16" y="17"/>
                  <a:pt x="15" y="20"/>
                  <a:pt x="15" y="23"/>
                </a:cubicBezTo>
                <a:cubicBezTo>
                  <a:pt x="16" y="22"/>
                  <a:pt x="17" y="22"/>
                  <a:pt x="18" y="21"/>
                </a:cubicBezTo>
                <a:cubicBezTo>
                  <a:pt x="23" y="20"/>
                  <a:pt x="27" y="20"/>
                  <a:pt x="32" y="21"/>
                </a:cubicBezTo>
                <a:cubicBezTo>
                  <a:pt x="33" y="22"/>
                  <a:pt x="34" y="22"/>
                  <a:pt x="36" y="23"/>
                </a:cubicBezTo>
                <a:close/>
                <a:moveTo>
                  <a:pt x="12" y="24"/>
                </a:moveTo>
                <a:cubicBezTo>
                  <a:pt x="12" y="24"/>
                  <a:pt x="12" y="24"/>
                  <a:pt x="12" y="24"/>
                </a:cubicBezTo>
                <a:cubicBezTo>
                  <a:pt x="13" y="20"/>
                  <a:pt x="14" y="16"/>
                  <a:pt x="15" y="13"/>
                </a:cubicBezTo>
                <a:cubicBezTo>
                  <a:pt x="17" y="10"/>
                  <a:pt x="18" y="7"/>
                  <a:pt x="21" y="5"/>
                </a:cubicBezTo>
                <a:cubicBezTo>
                  <a:pt x="17" y="5"/>
                  <a:pt x="14" y="7"/>
                  <a:pt x="12" y="9"/>
                </a:cubicBezTo>
                <a:cubicBezTo>
                  <a:pt x="8" y="12"/>
                  <a:pt x="6" y="16"/>
                  <a:pt x="4" y="21"/>
                </a:cubicBezTo>
                <a:cubicBezTo>
                  <a:pt x="6" y="21"/>
                  <a:pt x="7" y="21"/>
                  <a:pt x="8" y="22"/>
                </a:cubicBezTo>
                <a:cubicBezTo>
                  <a:pt x="10" y="22"/>
                  <a:pt x="11" y="23"/>
                  <a:pt x="12"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3" name="Freeform 211"/>
          <p:cNvSpPr>
            <a:spLocks noEditPoints="1"/>
          </p:cNvSpPr>
          <p:nvPr/>
        </p:nvSpPr>
        <p:spPr bwMode="auto">
          <a:xfrm>
            <a:off x="8278813" y="2762250"/>
            <a:ext cx="163512" cy="161925"/>
          </a:xfrm>
          <a:custGeom>
            <a:avLst/>
            <a:gdLst>
              <a:gd name="T0" fmla="*/ 19 w 51"/>
              <a:gd name="T1" fmla="*/ 12 h 51"/>
              <a:gd name="T2" fmla="*/ 20 w 51"/>
              <a:gd name="T3" fmla="*/ 14 h 51"/>
              <a:gd name="T4" fmla="*/ 20 w 51"/>
              <a:gd name="T5" fmla="*/ 17 h 51"/>
              <a:gd name="T6" fmla="*/ 18 w 51"/>
              <a:gd name="T7" fmla="*/ 19 h 51"/>
              <a:gd name="T8" fmla="*/ 15 w 51"/>
              <a:gd name="T9" fmla="*/ 21 h 51"/>
              <a:gd name="T10" fmla="*/ 20 w 51"/>
              <a:gd name="T11" fmla="*/ 31 h 51"/>
              <a:gd name="T12" fmla="*/ 27 w 51"/>
              <a:gd name="T13" fmla="*/ 36 h 51"/>
              <a:gd name="T14" fmla="*/ 33 w 51"/>
              <a:gd name="T15" fmla="*/ 33 h 51"/>
              <a:gd name="T16" fmla="*/ 34 w 51"/>
              <a:gd name="T17" fmla="*/ 31 h 51"/>
              <a:gd name="T18" fmla="*/ 36 w 51"/>
              <a:gd name="T19" fmla="*/ 31 h 51"/>
              <a:gd name="T20" fmla="*/ 38 w 51"/>
              <a:gd name="T21" fmla="*/ 31 h 51"/>
              <a:gd name="T22" fmla="*/ 49 w 51"/>
              <a:gd name="T23" fmla="*/ 39 h 51"/>
              <a:gd name="T24" fmla="*/ 50 w 51"/>
              <a:gd name="T25" fmla="*/ 41 h 51"/>
              <a:gd name="T26" fmla="*/ 50 w 51"/>
              <a:gd name="T27" fmla="*/ 45 h 51"/>
              <a:gd name="T28" fmla="*/ 47 w 51"/>
              <a:gd name="T29" fmla="*/ 48 h 51"/>
              <a:gd name="T30" fmla="*/ 44 w 51"/>
              <a:gd name="T31" fmla="*/ 50 h 51"/>
              <a:gd name="T32" fmla="*/ 12 w 51"/>
              <a:gd name="T33" fmla="*/ 39 h 51"/>
              <a:gd name="T34" fmla="*/ 2 w 51"/>
              <a:gd name="T35" fmla="*/ 8 h 51"/>
              <a:gd name="T36" fmla="*/ 3 w 51"/>
              <a:gd name="T37" fmla="*/ 4 h 51"/>
              <a:gd name="T38" fmla="*/ 5 w 51"/>
              <a:gd name="T39" fmla="*/ 2 h 51"/>
              <a:gd name="T40" fmla="*/ 7 w 51"/>
              <a:gd name="T41" fmla="*/ 1 h 51"/>
              <a:gd name="T42" fmla="*/ 12 w 51"/>
              <a:gd name="T43" fmla="*/ 2 h 51"/>
              <a:gd name="T44" fmla="*/ 16 w 51"/>
              <a:gd name="T45" fmla="*/ 14 h 51"/>
              <a:gd name="T46" fmla="*/ 9 w 51"/>
              <a:gd name="T47" fmla="*/ 5 h 51"/>
              <a:gd name="T48" fmla="*/ 9 w 51"/>
              <a:gd name="T49" fmla="*/ 4 h 51"/>
              <a:gd name="T50" fmla="*/ 8 w 51"/>
              <a:gd name="T51" fmla="*/ 4 h 51"/>
              <a:gd name="T52" fmla="*/ 8 w 51"/>
              <a:gd name="T53" fmla="*/ 5 h 51"/>
              <a:gd name="T54" fmla="*/ 6 w 51"/>
              <a:gd name="T55" fmla="*/ 6 h 51"/>
              <a:gd name="T56" fmla="*/ 6 w 51"/>
              <a:gd name="T57" fmla="*/ 23 h 51"/>
              <a:gd name="T58" fmla="*/ 29 w 51"/>
              <a:gd name="T59" fmla="*/ 46 h 51"/>
              <a:gd name="T60" fmla="*/ 45 w 51"/>
              <a:gd name="T61" fmla="*/ 45 h 51"/>
              <a:gd name="T62" fmla="*/ 46 w 51"/>
              <a:gd name="T63" fmla="*/ 44 h 51"/>
              <a:gd name="T64" fmla="*/ 47 w 51"/>
              <a:gd name="T65" fmla="*/ 43 h 51"/>
              <a:gd name="T66" fmla="*/ 47 w 51"/>
              <a:gd name="T67" fmla="*/ 43 h 51"/>
              <a:gd name="T68" fmla="*/ 46 w 51"/>
              <a:gd name="T69" fmla="*/ 42 h 51"/>
              <a:gd name="T70" fmla="*/ 37 w 51"/>
              <a:gd name="T71" fmla="*/ 35 h 51"/>
              <a:gd name="T72" fmla="*/ 37 w 51"/>
              <a:gd name="T73" fmla="*/ 35 h 51"/>
              <a:gd name="T74" fmla="*/ 37 w 51"/>
              <a:gd name="T75" fmla="*/ 35 h 51"/>
              <a:gd name="T76" fmla="*/ 36 w 51"/>
              <a:gd name="T77" fmla="*/ 35 h 51"/>
              <a:gd name="T78" fmla="*/ 36 w 51"/>
              <a:gd name="T79" fmla="*/ 35 h 51"/>
              <a:gd name="T80" fmla="*/ 36 w 51"/>
              <a:gd name="T81" fmla="*/ 35 h 51"/>
              <a:gd name="T82" fmla="*/ 32 w 51"/>
              <a:gd name="T83" fmla="*/ 40 h 51"/>
              <a:gd name="T84" fmla="*/ 18 w 51"/>
              <a:gd name="T85" fmla="*/ 33 h 51"/>
              <a:gd name="T86" fmla="*/ 12 w 51"/>
              <a:gd name="T87" fmla="*/ 27 h 51"/>
              <a:gd name="T88" fmla="*/ 12 w 51"/>
              <a:gd name="T89" fmla="*/ 18 h 51"/>
              <a:gd name="T90" fmla="*/ 16 w 51"/>
              <a:gd name="T91" fmla="*/ 15 h 51"/>
              <a:gd name="T92" fmla="*/ 16 w 51"/>
              <a:gd name="T93" fmla="*/ 15 h 51"/>
              <a:gd name="T94" fmla="*/ 16 w 51"/>
              <a:gd name="T95" fmla="*/ 15 h 51"/>
              <a:gd name="T96" fmla="*/ 16 w 51"/>
              <a:gd name="T97" fmla="*/ 1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1">
                <a:moveTo>
                  <a:pt x="12" y="2"/>
                </a:moveTo>
                <a:cubicBezTo>
                  <a:pt x="14" y="6"/>
                  <a:pt x="17" y="9"/>
                  <a:pt x="19" y="12"/>
                </a:cubicBezTo>
                <a:cubicBezTo>
                  <a:pt x="19" y="12"/>
                  <a:pt x="19" y="12"/>
                  <a:pt x="19" y="12"/>
                </a:cubicBezTo>
                <a:cubicBezTo>
                  <a:pt x="20" y="12"/>
                  <a:pt x="20" y="13"/>
                  <a:pt x="20" y="14"/>
                </a:cubicBezTo>
                <a:cubicBezTo>
                  <a:pt x="20" y="14"/>
                  <a:pt x="20" y="15"/>
                  <a:pt x="20" y="15"/>
                </a:cubicBezTo>
                <a:cubicBezTo>
                  <a:pt x="20" y="16"/>
                  <a:pt x="20" y="17"/>
                  <a:pt x="20" y="17"/>
                </a:cubicBezTo>
                <a:cubicBezTo>
                  <a:pt x="20" y="17"/>
                  <a:pt x="20" y="17"/>
                  <a:pt x="20" y="17"/>
                </a:cubicBezTo>
                <a:cubicBezTo>
                  <a:pt x="19" y="18"/>
                  <a:pt x="19" y="18"/>
                  <a:pt x="18" y="19"/>
                </a:cubicBezTo>
                <a:cubicBezTo>
                  <a:pt x="18" y="19"/>
                  <a:pt x="18" y="19"/>
                  <a:pt x="18" y="19"/>
                </a:cubicBezTo>
                <a:cubicBezTo>
                  <a:pt x="17" y="20"/>
                  <a:pt x="16" y="20"/>
                  <a:pt x="15" y="21"/>
                </a:cubicBezTo>
                <a:cubicBezTo>
                  <a:pt x="14" y="22"/>
                  <a:pt x="14" y="23"/>
                  <a:pt x="15" y="24"/>
                </a:cubicBezTo>
                <a:cubicBezTo>
                  <a:pt x="17" y="27"/>
                  <a:pt x="18" y="29"/>
                  <a:pt x="20" y="31"/>
                </a:cubicBezTo>
                <a:cubicBezTo>
                  <a:pt x="20" y="31"/>
                  <a:pt x="20" y="31"/>
                  <a:pt x="20" y="31"/>
                </a:cubicBezTo>
                <a:cubicBezTo>
                  <a:pt x="22" y="33"/>
                  <a:pt x="24" y="34"/>
                  <a:pt x="27" y="36"/>
                </a:cubicBezTo>
                <a:cubicBezTo>
                  <a:pt x="28" y="37"/>
                  <a:pt x="29" y="37"/>
                  <a:pt x="30" y="36"/>
                </a:cubicBezTo>
                <a:cubicBezTo>
                  <a:pt x="31" y="35"/>
                  <a:pt x="32" y="34"/>
                  <a:pt x="33" y="33"/>
                </a:cubicBezTo>
                <a:cubicBezTo>
                  <a:pt x="33" y="33"/>
                  <a:pt x="33" y="33"/>
                  <a:pt x="33" y="33"/>
                </a:cubicBezTo>
                <a:cubicBezTo>
                  <a:pt x="33" y="32"/>
                  <a:pt x="33" y="32"/>
                  <a:pt x="34" y="31"/>
                </a:cubicBezTo>
                <a:cubicBezTo>
                  <a:pt x="34" y="31"/>
                  <a:pt x="35" y="31"/>
                  <a:pt x="36" y="31"/>
                </a:cubicBezTo>
                <a:cubicBezTo>
                  <a:pt x="36" y="31"/>
                  <a:pt x="36" y="31"/>
                  <a:pt x="36" y="31"/>
                </a:cubicBezTo>
                <a:cubicBezTo>
                  <a:pt x="36" y="31"/>
                  <a:pt x="37" y="31"/>
                  <a:pt x="38" y="31"/>
                </a:cubicBezTo>
                <a:cubicBezTo>
                  <a:pt x="38" y="31"/>
                  <a:pt x="38" y="31"/>
                  <a:pt x="38" y="31"/>
                </a:cubicBezTo>
                <a:cubicBezTo>
                  <a:pt x="38" y="31"/>
                  <a:pt x="39" y="31"/>
                  <a:pt x="39" y="32"/>
                </a:cubicBezTo>
                <a:cubicBezTo>
                  <a:pt x="42" y="34"/>
                  <a:pt x="46" y="37"/>
                  <a:pt x="49" y="39"/>
                </a:cubicBezTo>
                <a:cubicBezTo>
                  <a:pt x="49" y="39"/>
                  <a:pt x="49" y="39"/>
                  <a:pt x="49" y="39"/>
                </a:cubicBezTo>
                <a:cubicBezTo>
                  <a:pt x="49" y="40"/>
                  <a:pt x="50" y="40"/>
                  <a:pt x="50" y="41"/>
                </a:cubicBezTo>
                <a:cubicBezTo>
                  <a:pt x="50" y="41"/>
                  <a:pt x="51" y="42"/>
                  <a:pt x="51" y="43"/>
                </a:cubicBezTo>
                <a:cubicBezTo>
                  <a:pt x="51" y="43"/>
                  <a:pt x="51" y="44"/>
                  <a:pt x="50" y="45"/>
                </a:cubicBezTo>
                <a:cubicBezTo>
                  <a:pt x="50" y="45"/>
                  <a:pt x="50" y="46"/>
                  <a:pt x="49" y="46"/>
                </a:cubicBezTo>
                <a:cubicBezTo>
                  <a:pt x="48" y="47"/>
                  <a:pt x="48" y="48"/>
                  <a:pt x="47" y="48"/>
                </a:cubicBezTo>
                <a:cubicBezTo>
                  <a:pt x="47" y="48"/>
                  <a:pt x="47" y="48"/>
                  <a:pt x="47" y="48"/>
                </a:cubicBezTo>
                <a:cubicBezTo>
                  <a:pt x="46" y="49"/>
                  <a:pt x="45" y="49"/>
                  <a:pt x="44" y="50"/>
                </a:cubicBezTo>
                <a:cubicBezTo>
                  <a:pt x="38" y="51"/>
                  <a:pt x="33" y="51"/>
                  <a:pt x="27" y="49"/>
                </a:cubicBezTo>
                <a:cubicBezTo>
                  <a:pt x="22" y="47"/>
                  <a:pt x="16" y="44"/>
                  <a:pt x="12" y="39"/>
                </a:cubicBezTo>
                <a:cubicBezTo>
                  <a:pt x="7" y="35"/>
                  <a:pt x="4" y="29"/>
                  <a:pt x="2" y="24"/>
                </a:cubicBezTo>
                <a:cubicBezTo>
                  <a:pt x="0" y="18"/>
                  <a:pt x="0" y="13"/>
                  <a:pt x="2" y="8"/>
                </a:cubicBezTo>
                <a:cubicBezTo>
                  <a:pt x="2" y="6"/>
                  <a:pt x="2" y="5"/>
                  <a:pt x="3" y="4"/>
                </a:cubicBezTo>
                <a:cubicBezTo>
                  <a:pt x="3" y="4"/>
                  <a:pt x="3" y="4"/>
                  <a:pt x="3" y="4"/>
                </a:cubicBezTo>
                <a:cubicBezTo>
                  <a:pt x="3" y="4"/>
                  <a:pt x="3" y="4"/>
                  <a:pt x="3" y="4"/>
                </a:cubicBezTo>
                <a:cubicBezTo>
                  <a:pt x="4" y="3"/>
                  <a:pt x="4" y="3"/>
                  <a:pt x="5" y="2"/>
                </a:cubicBezTo>
                <a:cubicBezTo>
                  <a:pt x="5" y="1"/>
                  <a:pt x="6" y="1"/>
                  <a:pt x="6" y="1"/>
                </a:cubicBezTo>
                <a:cubicBezTo>
                  <a:pt x="6" y="1"/>
                  <a:pt x="7" y="1"/>
                  <a:pt x="7" y="1"/>
                </a:cubicBezTo>
                <a:cubicBezTo>
                  <a:pt x="7" y="1"/>
                  <a:pt x="8" y="0"/>
                  <a:pt x="8" y="1"/>
                </a:cubicBezTo>
                <a:cubicBezTo>
                  <a:pt x="10" y="1"/>
                  <a:pt x="11" y="1"/>
                  <a:pt x="12" y="2"/>
                </a:cubicBezTo>
                <a:close/>
                <a:moveTo>
                  <a:pt x="16" y="14"/>
                </a:moveTo>
                <a:cubicBezTo>
                  <a:pt x="16" y="14"/>
                  <a:pt x="16" y="14"/>
                  <a:pt x="16" y="14"/>
                </a:cubicBezTo>
                <a:cubicBezTo>
                  <a:pt x="14" y="11"/>
                  <a:pt x="11" y="8"/>
                  <a:pt x="9" y="5"/>
                </a:cubicBezTo>
                <a:cubicBezTo>
                  <a:pt x="9" y="5"/>
                  <a:pt x="9" y="5"/>
                  <a:pt x="9" y="5"/>
                </a:cubicBezTo>
                <a:cubicBezTo>
                  <a:pt x="9" y="5"/>
                  <a:pt x="9" y="5"/>
                  <a:pt x="9" y="4"/>
                </a:cubicBezTo>
                <a:cubicBezTo>
                  <a:pt x="9" y="4"/>
                  <a:pt x="9" y="4"/>
                  <a:pt x="9" y="4"/>
                </a:cubicBezTo>
                <a:cubicBezTo>
                  <a:pt x="8" y="4"/>
                  <a:pt x="8" y="4"/>
                  <a:pt x="8" y="4"/>
                </a:cubicBezTo>
                <a:cubicBezTo>
                  <a:pt x="8" y="4"/>
                  <a:pt x="8" y="4"/>
                  <a:pt x="8" y="4"/>
                </a:cubicBezTo>
                <a:cubicBezTo>
                  <a:pt x="8" y="4"/>
                  <a:pt x="8" y="4"/>
                  <a:pt x="8" y="4"/>
                </a:cubicBezTo>
                <a:cubicBezTo>
                  <a:pt x="8" y="4"/>
                  <a:pt x="8" y="5"/>
                  <a:pt x="8" y="5"/>
                </a:cubicBezTo>
                <a:cubicBezTo>
                  <a:pt x="7" y="5"/>
                  <a:pt x="7" y="6"/>
                  <a:pt x="6" y="6"/>
                </a:cubicBezTo>
                <a:cubicBezTo>
                  <a:pt x="6" y="6"/>
                  <a:pt x="6" y="6"/>
                  <a:pt x="6" y="6"/>
                </a:cubicBezTo>
                <a:cubicBezTo>
                  <a:pt x="6" y="7"/>
                  <a:pt x="6" y="8"/>
                  <a:pt x="5" y="9"/>
                </a:cubicBezTo>
                <a:cubicBezTo>
                  <a:pt x="4" y="13"/>
                  <a:pt x="4" y="18"/>
                  <a:pt x="6" y="23"/>
                </a:cubicBezTo>
                <a:cubicBezTo>
                  <a:pt x="7" y="28"/>
                  <a:pt x="10" y="33"/>
                  <a:pt x="15" y="37"/>
                </a:cubicBezTo>
                <a:cubicBezTo>
                  <a:pt x="19" y="41"/>
                  <a:pt x="24" y="44"/>
                  <a:pt x="29" y="46"/>
                </a:cubicBezTo>
                <a:cubicBezTo>
                  <a:pt x="33" y="47"/>
                  <a:pt x="38" y="47"/>
                  <a:pt x="42" y="46"/>
                </a:cubicBezTo>
                <a:cubicBezTo>
                  <a:pt x="43" y="46"/>
                  <a:pt x="44" y="45"/>
                  <a:pt x="45" y="45"/>
                </a:cubicBezTo>
                <a:cubicBezTo>
                  <a:pt x="45" y="45"/>
                  <a:pt x="45" y="45"/>
                  <a:pt x="45" y="45"/>
                </a:cubicBezTo>
                <a:cubicBezTo>
                  <a:pt x="45" y="44"/>
                  <a:pt x="46" y="44"/>
                  <a:pt x="46" y="44"/>
                </a:cubicBezTo>
                <a:cubicBezTo>
                  <a:pt x="47" y="43"/>
                  <a:pt x="47" y="43"/>
                  <a:pt x="47" y="43"/>
                </a:cubicBezTo>
                <a:cubicBezTo>
                  <a:pt x="47" y="43"/>
                  <a:pt x="47" y="43"/>
                  <a:pt x="47" y="43"/>
                </a:cubicBezTo>
                <a:cubicBezTo>
                  <a:pt x="47" y="43"/>
                  <a:pt x="47" y="43"/>
                  <a:pt x="47" y="43"/>
                </a:cubicBezTo>
                <a:cubicBezTo>
                  <a:pt x="47" y="43"/>
                  <a:pt x="47" y="43"/>
                  <a:pt x="47" y="43"/>
                </a:cubicBezTo>
                <a:cubicBezTo>
                  <a:pt x="47" y="43"/>
                  <a:pt x="47" y="43"/>
                  <a:pt x="47" y="43"/>
                </a:cubicBezTo>
                <a:cubicBezTo>
                  <a:pt x="47" y="42"/>
                  <a:pt x="47" y="42"/>
                  <a:pt x="46" y="42"/>
                </a:cubicBezTo>
                <a:cubicBezTo>
                  <a:pt x="46" y="42"/>
                  <a:pt x="46" y="42"/>
                  <a:pt x="46" y="42"/>
                </a:cubicBezTo>
                <a:cubicBezTo>
                  <a:pt x="43" y="40"/>
                  <a:pt x="40" y="37"/>
                  <a:pt x="37" y="35"/>
                </a:cubicBezTo>
                <a:cubicBezTo>
                  <a:pt x="37" y="35"/>
                  <a:pt x="37" y="35"/>
                  <a:pt x="37" y="35"/>
                </a:cubicBezTo>
                <a:cubicBezTo>
                  <a:pt x="37" y="35"/>
                  <a:pt x="37" y="35"/>
                  <a:pt x="37" y="35"/>
                </a:cubicBezTo>
                <a:cubicBezTo>
                  <a:pt x="37" y="35"/>
                  <a:pt x="37" y="35"/>
                  <a:pt x="37" y="35"/>
                </a:cubicBezTo>
                <a:cubicBezTo>
                  <a:pt x="37" y="35"/>
                  <a:pt x="37" y="35"/>
                  <a:pt x="37" y="35"/>
                </a:cubicBezTo>
                <a:cubicBezTo>
                  <a:pt x="36" y="35"/>
                  <a:pt x="36" y="35"/>
                  <a:pt x="36" y="35"/>
                </a:cubicBezTo>
                <a:cubicBezTo>
                  <a:pt x="36" y="35"/>
                  <a:pt x="36" y="35"/>
                  <a:pt x="36" y="35"/>
                </a:cubicBezTo>
                <a:cubicBezTo>
                  <a:pt x="36" y="35"/>
                  <a:pt x="36" y="35"/>
                  <a:pt x="36" y="35"/>
                </a:cubicBezTo>
                <a:cubicBezTo>
                  <a:pt x="36" y="35"/>
                  <a:pt x="36" y="35"/>
                  <a:pt x="36" y="35"/>
                </a:cubicBezTo>
                <a:cubicBezTo>
                  <a:pt x="36" y="35"/>
                  <a:pt x="36" y="35"/>
                  <a:pt x="36" y="35"/>
                </a:cubicBezTo>
                <a:cubicBezTo>
                  <a:pt x="36" y="35"/>
                  <a:pt x="36" y="35"/>
                  <a:pt x="36" y="35"/>
                </a:cubicBezTo>
                <a:cubicBezTo>
                  <a:pt x="35" y="36"/>
                  <a:pt x="34" y="38"/>
                  <a:pt x="33" y="39"/>
                </a:cubicBezTo>
                <a:cubicBezTo>
                  <a:pt x="33" y="39"/>
                  <a:pt x="32" y="39"/>
                  <a:pt x="32" y="40"/>
                </a:cubicBezTo>
                <a:cubicBezTo>
                  <a:pt x="32" y="40"/>
                  <a:pt x="29" y="42"/>
                  <a:pt x="25" y="39"/>
                </a:cubicBezTo>
                <a:cubicBezTo>
                  <a:pt x="22" y="37"/>
                  <a:pt x="20" y="35"/>
                  <a:pt x="18" y="33"/>
                </a:cubicBezTo>
                <a:cubicBezTo>
                  <a:pt x="18" y="33"/>
                  <a:pt x="18" y="33"/>
                  <a:pt x="18" y="33"/>
                </a:cubicBezTo>
                <a:cubicBezTo>
                  <a:pt x="16" y="31"/>
                  <a:pt x="14" y="29"/>
                  <a:pt x="12" y="27"/>
                </a:cubicBezTo>
                <a:cubicBezTo>
                  <a:pt x="9" y="22"/>
                  <a:pt x="11" y="19"/>
                  <a:pt x="11" y="19"/>
                </a:cubicBezTo>
                <a:cubicBezTo>
                  <a:pt x="12" y="19"/>
                  <a:pt x="12" y="19"/>
                  <a:pt x="12" y="18"/>
                </a:cubicBezTo>
                <a:cubicBezTo>
                  <a:pt x="13" y="17"/>
                  <a:pt x="15" y="17"/>
                  <a:pt x="16" y="16"/>
                </a:cubicBezTo>
                <a:cubicBezTo>
                  <a:pt x="16" y="16"/>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6" y="14"/>
                  <a:pt x="16" y="14"/>
                  <a:pt x="16" y="14"/>
                </a:cubicBezTo>
                <a:cubicBezTo>
                  <a:pt x="16" y="14"/>
                  <a:pt x="16" y="14"/>
                  <a:pt x="1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4" name="Freeform 212"/>
          <p:cNvSpPr>
            <a:spLocks noEditPoints="1"/>
          </p:cNvSpPr>
          <p:nvPr/>
        </p:nvSpPr>
        <p:spPr bwMode="auto">
          <a:xfrm>
            <a:off x="5516563" y="3111500"/>
            <a:ext cx="125412" cy="155575"/>
          </a:xfrm>
          <a:custGeom>
            <a:avLst/>
            <a:gdLst>
              <a:gd name="T0" fmla="*/ 31 w 39"/>
              <a:gd name="T1" fmla="*/ 21 h 49"/>
              <a:gd name="T2" fmla="*/ 31 w 39"/>
              <a:gd name="T3" fmla="*/ 26 h 49"/>
              <a:gd name="T4" fmla="*/ 26 w 39"/>
              <a:gd name="T5" fmla="*/ 26 h 49"/>
              <a:gd name="T6" fmla="*/ 25 w 39"/>
              <a:gd name="T7" fmla="*/ 23 h 49"/>
              <a:gd name="T8" fmla="*/ 26 w 39"/>
              <a:gd name="T9" fmla="*/ 21 h 49"/>
              <a:gd name="T10" fmla="*/ 27 w 39"/>
              <a:gd name="T11" fmla="*/ 16 h 49"/>
              <a:gd name="T12" fmla="*/ 11 w 39"/>
              <a:gd name="T13" fmla="*/ 20 h 49"/>
              <a:gd name="T14" fmla="*/ 14 w 39"/>
              <a:gd name="T15" fmla="*/ 23 h 49"/>
              <a:gd name="T16" fmla="*/ 13 w 39"/>
              <a:gd name="T17" fmla="*/ 26 h 49"/>
              <a:gd name="T18" fmla="*/ 7 w 39"/>
              <a:gd name="T19" fmla="*/ 26 h 49"/>
              <a:gd name="T20" fmla="*/ 6 w 39"/>
              <a:gd name="T21" fmla="*/ 23 h 49"/>
              <a:gd name="T22" fmla="*/ 8 w 39"/>
              <a:gd name="T23" fmla="*/ 21 h 49"/>
              <a:gd name="T24" fmla="*/ 9 w 39"/>
              <a:gd name="T25" fmla="*/ 16 h 49"/>
              <a:gd name="T26" fmla="*/ 3 w 39"/>
              <a:gd name="T27" fmla="*/ 45 h 49"/>
              <a:gd name="T28" fmla="*/ 35 w 39"/>
              <a:gd name="T29" fmla="*/ 16 h 49"/>
              <a:gd name="T30" fmla="*/ 30 w 39"/>
              <a:gd name="T31" fmla="*/ 20 h 49"/>
              <a:gd name="T32" fmla="*/ 27 w 39"/>
              <a:gd name="T33" fmla="*/ 12 h 49"/>
              <a:gd name="T34" fmla="*/ 25 w 39"/>
              <a:gd name="T35" fmla="*/ 5 h 49"/>
              <a:gd name="T36" fmla="*/ 19 w 39"/>
              <a:gd name="T37" fmla="*/ 2 h 49"/>
              <a:gd name="T38" fmla="*/ 14 w 39"/>
              <a:gd name="T39" fmla="*/ 5 h 49"/>
              <a:gd name="T40" fmla="*/ 11 w 39"/>
              <a:gd name="T41" fmla="*/ 12 h 49"/>
              <a:gd name="T42" fmla="*/ 9 w 39"/>
              <a:gd name="T43" fmla="*/ 12 h 49"/>
              <a:gd name="T44" fmla="*/ 9 w 39"/>
              <a:gd name="T45" fmla="*/ 10 h 49"/>
              <a:gd name="T46" fmla="*/ 19 w 39"/>
              <a:gd name="T47" fmla="*/ 0 h 49"/>
              <a:gd name="T48" fmla="*/ 27 w 39"/>
              <a:gd name="T49" fmla="*/ 3 h 49"/>
              <a:gd name="T50" fmla="*/ 30 w 39"/>
              <a:gd name="T51" fmla="*/ 12 h 49"/>
              <a:gd name="T52" fmla="*/ 39 w 39"/>
              <a:gd name="T53" fmla="*/ 14 h 49"/>
              <a:gd name="T54" fmla="*/ 39 w 39"/>
              <a:gd name="T55" fmla="*/ 47 h 49"/>
              <a:gd name="T56" fmla="*/ 37 w 39"/>
              <a:gd name="T57" fmla="*/ 49 h 49"/>
              <a:gd name="T58" fmla="*/ 0 w 39"/>
              <a:gd name="T59" fmla="*/ 47 h 49"/>
              <a:gd name="T60" fmla="*/ 0 w 39"/>
              <a:gd name="T61" fmla="*/ 14 h 49"/>
              <a:gd name="T62" fmla="*/ 1 w 39"/>
              <a:gd name="T63" fmla="*/ 12 h 49"/>
              <a:gd name="T64" fmla="*/ 10 w 39"/>
              <a:gd name="T65" fmla="*/ 22 h 49"/>
              <a:gd name="T66" fmla="*/ 10 w 39"/>
              <a:gd name="T67" fmla="*/ 22 h 49"/>
              <a:gd name="T68" fmla="*/ 9 w 39"/>
              <a:gd name="T69" fmla="*/ 22 h 49"/>
              <a:gd name="T70" fmla="*/ 9 w 39"/>
              <a:gd name="T71" fmla="*/ 23 h 49"/>
              <a:gd name="T72" fmla="*/ 9 w 39"/>
              <a:gd name="T73" fmla="*/ 24 h 49"/>
              <a:gd name="T74" fmla="*/ 11 w 39"/>
              <a:gd name="T75" fmla="*/ 24 h 49"/>
              <a:gd name="T76" fmla="*/ 12 w 39"/>
              <a:gd name="T77" fmla="*/ 23 h 49"/>
              <a:gd name="T78" fmla="*/ 11 w 39"/>
              <a:gd name="T79" fmla="*/ 22 h 49"/>
              <a:gd name="T80" fmla="*/ 10 w 39"/>
              <a:gd name="T81" fmla="*/ 22 h 49"/>
              <a:gd name="T82" fmla="*/ 28 w 39"/>
              <a:gd name="T83" fmla="*/ 22 h 49"/>
              <a:gd name="T84" fmla="*/ 28 w 39"/>
              <a:gd name="T85" fmla="*/ 22 h 49"/>
              <a:gd name="T86" fmla="*/ 27 w 39"/>
              <a:gd name="T87" fmla="*/ 22 h 49"/>
              <a:gd name="T88" fmla="*/ 27 w 39"/>
              <a:gd name="T89" fmla="*/ 24 h 49"/>
              <a:gd name="T90" fmla="*/ 28 w 39"/>
              <a:gd name="T91" fmla="*/ 25 h 49"/>
              <a:gd name="T92" fmla="*/ 29 w 39"/>
              <a:gd name="T93" fmla="*/ 24 h 49"/>
              <a:gd name="T94" fmla="*/ 29 w 39"/>
              <a:gd name="T95"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 h="49">
                <a:moveTo>
                  <a:pt x="30" y="20"/>
                </a:moveTo>
                <a:cubicBezTo>
                  <a:pt x="30" y="20"/>
                  <a:pt x="31" y="20"/>
                  <a:pt x="31" y="21"/>
                </a:cubicBezTo>
                <a:cubicBezTo>
                  <a:pt x="32" y="21"/>
                  <a:pt x="32" y="22"/>
                  <a:pt x="32" y="23"/>
                </a:cubicBezTo>
                <a:cubicBezTo>
                  <a:pt x="32" y="24"/>
                  <a:pt x="32" y="25"/>
                  <a:pt x="31" y="26"/>
                </a:cubicBezTo>
                <a:cubicBezTo>
                  <a:pt x="30" y="27"/>
                  <a:pt x="29" y="27"/>
                  <a:pt x="28" y="27"/>
                </a:cubicBezTo>
                <a:cubicBezTo>
                  <a:pt x="27" y="27"/>
                  <a:pt x="26" y="27"/>
                  <a:pt x="26" y="26"/>
                </a:cubicBezTo>
                <a:cubicBezTo>
                  <a:pt x="26" y="26"/>
                  <a:pt x="26" y="26"/>
                  <a:pt x="26" y="26"/>
                </a:cubicBezTo>
                <a:cubicBezTo>
                  <a:pt x="25" y="25"/>
                  <a:pt x="25" y="24"/>
                  <a:pt x="25" y="23"/>
                </a:cubicBezTo>
                <a:cubicBezTo>
                  <a:pt x="25" y="22"/>
                  <a:pt x="25" y="21"/>
                  <a:pt x="26" y="21"/>
                </a:cubicBezTo>
                <a:cubicBezTo>
                  <a:pt x="26" y="21"/>
                  <a:pt x="26" y="21"/>
                  <a:pt x="26" y="21"/>
                </a:cubicBezTo>
                <a:cubicBezTo>
                  <a:pt x="26" y="20"/>
                  <a:pt x="27" y="20"/>
                  <a:pt x="27" y="20"/>
                </a:cubicBezTo>
                <a:cubicBezTo>
                  <a:pt x="27" y="16"/>
                  <a:pt x="27" y="16"/>
                  <a:pt x="27" y="16"/>
                </a:cubicBezTo>
                <a:cubicBezTo>
                  <a:pt x="11" y="16"/>
                  <a:pt x="11" y="16"/>
                  <a:pt x="11" y="16"/>
                </a:cubicBezTo>
                <a:cubicBezTo>
                  <a:pt x="11" y="20"/>
                  <a:pt x="11" y="20"/>
                  <a:pt x="11" y="20"/>
                </a:cubicBezTo>
                <a:cubicBezTo>
                  <a:pt x="12" y="20"/>
                  <a:pt x="12" y="20"/>
                  <a:pt x="13" y="21"/>
                </a:cubicBezTo>
                <a:cubicBezTo>
                  <a:pt x="13" y="21"/>
                  <a:pt x="14" y="22"/>
                  <a:pt x="14" y="23"/>
                </a:cubicBezTo>
                <a:cubicBezTo>
                  <a:pt x="14" y="24"/>
                  <a:pt x="13" y="25"/>
                  <a:pt x="13" y="26"/>
                </a:cubicBezTo>
                <a:cubicBezTo>
                  <a:pt x="13" y="26"/>
                  <a:pt x="13" y="26"/>
                  <a:pt x="13" y="26"/>
                </a:cubicBezTo>
                <a:cubicBezTo>
                  <a:pt x="12" y="27"/>
                  <a:pt x="11" y="27"/>
                  <a:pt x="10" y="27"/>
                </a:cubicBezTo>
                <a:cubicBezTo>
                  <a:pt x="9" y="27"/>
                  <a:pt x="8" y="27"/>
                  <a:pt x="7" y="26"/>
                </a:cubicBezTo>
                <a:cubicBezTo>
                  <a:pt x="7" y="26"/>
                  <a:pt x="7" y="26"/>
                  <a:pt x="7" y="26"/>
                </a:cubicBezTo>
                <a:cubicBezTo>
                  <a:pt x="7" y="25"/>
                  <a:pt x="6" y="24"/>
                  <a:pt x="6" y="23"/>
                </a:cubicBezTo>
                <a:cubicBezTo>
                  <a:pt x="6" y="22"/>
                  <a:pt x="7" y="21"/>
                  <a:pt x="7" y="21"/>
                </a:cubicBezTo>
                <a:cubicBezTo>
                  <a:pt x="8" y="21"/>
                  <a:pt x="8" y="21"/>
                  <a:pt x="8" y="21"/>
                </a:cubicBezTo>
                <a:cubicBezTo>
                  <a:pt x="8" y="20"/>
                  <a:pt x="8" y="20"/>
                  <a:pt x="9" y="20"/>
                </a:cubicBezTo>
                <a:cubicBezTo>
                  <a:pt x="9" y="16"/>
                  <a:pt x="9" y="16"/>
                  <a:pt x="9" y="16"/>
                </a:cubicBezTo>
                <a:cubicBezTo>
                  <a:pt x="3" y="16"/>
                  <a:pt x="3" y="16"/>
                  <a:pt x="3" y="16"/>
                </a:cubicBezTo>
                <a:cubicBezTo>
                  <a:pt x="3" y="45"/>
                  <a:pt x="3" y="45"/>
                  <a:pt x="3" y="45"/>
                </a:cubicBezTo>
                <a:cubicBezTo>
                  <a:pt x="35" y="45"/>
                  <a:pt x="35" y="45"/>
                  <a:pt x="35" y="45"/>
                </a:cubicBezTo>
                <a:cubicBezTo>
                  <a:pt x="35" y="16"/>
                  <a:pt x="35" y="16"/>
                  <a:pt x="35" y="16"/>
                </a:cubicBezTo>
                <a:cubicBezTo>
                  <a:pt x="30" y="16"/>
                  <a:pt x="30" y="16"/>
                  <a:pt x="30" y="16"/>
                </a:cubicBezTo>
                <a:cubicBezTo>
                  <a:pt x="30" y="20"/>
                  <a:pt x="30" y="20"/>
                  <a:pt x="30" y="20"/>
                </a:cubicBezTo>
                <a:close/>
                <a:moveTo>
                  <a:pt x="27" y="12"/>
                </a:moveTo>
                <a:cubicBezTo>
                  <a:pt x="27" y="12"/>
                  <a:pt x="27" y="12"/>
                  <a:pt x="27" y="12"/>
                </a:cubicBezTo>
                <a:cubicBezTo>
                  <a:pt x="27" y="10"/>
                  <a:pt x="27" y="10"/>
                  <a:pt x="27" y="10"/>
                </a:cubicBezTo>
                <a:cubicBezTo>
                  <a:pt x="27" y="8"/>
                  <a:pt x="26" y="6"/>
                  <a:pt x="25" y="5"/>
                </a:cubicBezTo>
                <a:cubicBezTo>
                  <a:pt x="25" y="5"/>
                  <a:pt x="25" y="5"/>
                  <a:pt x="25" y="5"/>
                </a:cubicBezTo>
                <a:cubicBezTo>
                  <a:pt x="23" y="3"/>
                  <a:pt x="21" y="2"/>
                  <a:pt x="19" y="2"/>
                </a:cubicBezTo>
                <a:cubicBezTo>
                  <a:pt x="17" y="2"/>
                  <a:pt x="15" y="3"/>
                  <a:pt x="14" y="5"/>
                </a:cubicBezTo>
                <a:cubicBezTo>
                  <a:pt x="14" y="5"/>
                  <a:pt x="14" y="5"/>
                  <a:pt x="14" y="5"/>
                </a:cubicBezTo>
                <a:cubicBezTo>
                  <a:pt x="12" y="6"/>
                  <a:pt x="11" y="8"/>
                  <a:pt x="11" y="10"/>
                </a:cubicBezTo>
                <a:cubicBezTo>
                  <a:pt x="11" y="12"/>
                  <a:pt x="11" y="12"/>
                  <a:pt x="11" y="12"/>
                </a:cubicBezTo>
                <a:cubicBezTo>
                  <a:pt x="27" y="12"/>
                  <a:pt x="27" y="12"/>
                  <a:pt x="27" y="12"/>
                </a:cubicBezTo>
                <a:close/>
                <a:moveTo>
                  <a:pt x="9" y="12"/>
                </a:moveTo>
                <a:cubicBezTo>
                  <a:pt x="9" y="12"/>
                  <a:pt x="9" y="12"/>
                  <a:pt x="9" y="12"/>
                </a:cubicBezTo>
                <a:cubicBezTo>
                  <a:pt x="9" y="10"/>
                  <a:pt x="9" y="10"/>
                  <a:pt x="9" y="10"/>
                </a:cubicBezTo>
                <a:cubicBezTo>
                  <a:pt x="9" y="7"/>
                  <a:pt x="10" y="5"/>
                  <a:pt x="12" y="3"/>
                </a:cubicBezTo>
                <a:cubicBezTo>
                  <a:pt x="14" y="1"/>
                  <a:pt x="16" y="0"/>
                  <a:pt x="19" y="0"/>
                </a:cubicBezTo>
                <a:cubicBezTo>
                  <a:pt x="22" y="0"/>
                  <a:pt x="25" y="1"/>
                  <a:pt x="27" y="3"/>
                </a:cubicBezTo>
                <a:cubicBezTo>
                  <a:pt x="27" y="3"/>
                  <a:pt x="27" y="3"/>
                  <a:pt x="27" y="3"/>
                </a:cubicBezTo>
                <a:cubicBezTo>
                  <a:pt x="28" y="5"/>
                  <a:pt x="30" y="7"/>
                  <a:pt x="30" y="10"/>
                </a:cubicBezTo>
                <a:cubicBezTo>
                  <a:pt x="30" y="12"/>
                  <a:pt x="30" y="12"/>
                  <a:pt x="30" y="12"/>
                </a:cubicBezTo>
                <a:cubicBezTo>
                  <a:pt x="37" y="12"/>
                  <a:pt x="37" y="12"/>
                  <a:pt x="37" y="12"/>
                </a:cubicBezTo>
                <a:cubicBezTo>
                  <a:pt x="38" y="12"/>
                  <a:pt x="39" y="13"/>
                  <a:pt x="39" y="14"/>
                </a:cubicBezTo>
                <a:cubicBezTo>
                  <a:pt x="39" y="14"/>
                  <a:pt x="39" y="14"/>
                  <a:pt x="39" y="14"/>
                </a:cubicBezTo>
                <a:cubicBezTo>
                  <a:pt x="39" y="47"/>
                  <a:pt x="39" y="47"/>
                  <a:pt x="39" y="47"/>
                </a:cubicBezTo>
                <a:cubicBezTo>
                  <a:pt x="39" y="48"/>
                  <a:pt x="38" y="49"/>
                  <a:pt x="37" y="49"/>
                </a:cubicBezTo>
                <a:cubicBezTo>
                  <a:pt x="37" y="49"/>
                  <a:pt x="37" y="49"/>
                  <a:pt x="37" y="49"/>
                </a:cubicBezTo>
                <a:cubicBezTo>
                  <a:pt x="1" y="49"/>
                  <a:pt x="1" y="49"/>
                  <a:pt x="1" y="49"/>
                </a:cubicBezTo>
                <a:cubicBezTo>
                  <a:pt x="0" y="49"/>
                  <a:pt x="0" y="48"/>
                  <a:pt x="0" y="47"/>
                </a:cubicBezTo>
                <a:cubicBezTo>
                  <a:pt x="0" y="47"/>
                  <a:pt x="0" y="47"/>
                  <a:pt x="0" y="47"/>
                </a:cubicBezTo>
                <a:cubicBezTo>
                  <a:pt x="0" y="14"/>
                  <a:pt x="0" y="14"/>
                  <a:pt x="0" y="14"/>
                </a:cubicBezTo>
                <a:cubicBezTo>
                  <a:pt x="0" y="13"/>
                  <a:pt x="0" y="12"/>
                  <a:pt x="1" y="12"/>
                </a:cubicBezTo>
                <a:cubicBezTo>
                  <a:pt x="1" y="12"/>
                  <a:pt x="1" y="12"/>
                  <a:pt x="1" y="12"/>
                </a:cubicBezTo>
                <a:cubicBezTo>
                  <a:pt x="9" y="12"/>
                  <a:pt x="9" y="12"/>
                  <a:pt x="9" y="12"/>
                </a:cubicBezTo>
                <a:close/>
                <a:moveTo>
                  <a:pt x="10" y="22"/>
                </a:moveTo>
                <a:cubicBezTo>
                  <a:pt x="10" y="22"/>
                  <a:pt x="10" y="22"/>
                  <a:pt x="10" y="22"/>
                </a:cubicBezTo>
                <a:cubicBezTo>
                  <a:pt x="10" y="22"/>
                  <a:pt x="10" y="22"/>
                  <a:pt x="10" y="22"/>
                </a:cubicBezTo>
                <a:cubicBezTo>
                  <a:pt x="10" y="22"/>
                  <a:pt x="10" y="22"/>
                  <a:pt x="10" y="22"/>
                </a:cubicBezTo>
                <a:cubicBezTo>
                  <a:pt x="10" y="22"/>
                  <a:pt x="9" y="22"/>
                  <a:pt x="9" y="22"/>
                </a:cubicBezTo>
                <a:cubicBezTo>
                  <a:pt x="9" y="22"/>
                  <a:pt x="9" y="22"/>
                  <a:pt x="9" y="22"/>
                </a:cubicBezTo>
                <a:cubicBezTo>
                  <a:pt x="9" y="22"/>
                  <a:pt x="9" y="23"/>
                  <a:pt x="9" y="23"/>
                </a:cubicBezTo>
                <a:cubicBezTo>
                  <a:pt x="9" y="24"/>
                  <a:pt x="9" y="24"/>
                  <a:pt x="9" y="24"/>
                </a:cubicBezTo>
                <a:cubicBezTo>
                  <a:pt x="9" y="24"/>
                  <a:pt x="9" y="24"/>
                  <a:pt x="9" y="24"/>
                </a:cubicBezTo>
                <a:cubicBezTo>
                  <a:pt x="9" y="25"/>
                  <a:pt x="10" y="25"/>
                  <a:pt x="10" y="25"/>
                </a:cubicBezTo>
                <a:cubicBezTo>
                  <a:pt x="11" y="25"/>
                  <a:pt x="11" y="25"/>
                  <a:pt x="11" y="24"/>
                </a:cubicBezTo>
                <a:cubicBezTo>
                  <a:pt x="11" y="24"/>
                  <a:pt x="11" y="24"/>
                  <a:pt x="11" y="24"/>
                </a:cubicBezTo>
                <a:cubicBezTo>
                  <a:pt x="11" y="24"/>
                  <a:pt x="12" y="24"/>
                  <a:pt x="12" y="23"/>
                </a:cubicBezTo>
                <a:cubicBezTo>
                  <a:pt x="12" y="23"/>
                  <a:pt x="11" y="22"/>
                  <a:pt x="11" y="22"/>
                </a:cubicBezTo>
                <a:cubicBezTo>
                  <a:pt x="11" y="22"/>
                  <a:pt x="11" y="22"/>
                  <a:pt x="11" y="22"/>
                </a:cubicBezTo>
                <a:cubicBezTo>
                  <a:pt x="11" y="22"/>
                  <a:pt x="11" y="22"/>
                  <a:pt x="11" y="22"/>
                </a:cubicBezTo>
                <a:cubicBezTo>
                  <a:pt x="11" y="22"/>
                  <a:pt x="11" y="22"/>
                  <a:pt x="10" y="22"/>
                </a:cubicBezTo>
                <a:close/>
                <a:moveTo>
                  <a:pt x="28" y="22"/>
                </a:moveTo>
                <a:cubicBezTo>
                  <a:pt x="28" y="22"/>
                  <a:pt x="28" y="22"/>
                  <a:pt x="28" y="22"/>
                </a:cubicBezTo>
                <a:cubicBezTo>
                  <a:pt x="28" y="22"/>
                  <a:pt x="28" y="22"/>
                  <a:pt x="28" y="22"/>
                </a:cubicBezTo>
                <a:cubicBezTo>
                  <a:pt x="28" y="22"/>
                  <a:pt x="28" y="22"/>
                  <a:pt x="28" y="22"/>
                </a:cubicBezTo>
                <a:cubicBezTo>
                  <a:pt x="28" y="22"/>
                  <a:pt x="28" y="22"/>
                  <a:pt x="27" y="22"/>
                </a:cubicBezTo>
                <a:cubicBezTo>
                  <a:pt x="27" y="22"/>
                  <a:pt x="27" y="22"/>
                  <a:pt x="27" y="22"/>
                </a:cubicBezTo>
                <a:cubicBezTo>
                  <a:pt x="27" y="22"/>
                  <a:pt x="27" y="23"/>
                  <a:pt x="27" y="23"/>
                </a:cubicBezTo>
                <a:cubicBezTo>
                  <a:pt x="27" y="24"/>
                  <a:pt x="27" y="24"/>
                  <a:pt x="27" y="24"/>
                </a:cubicBezTo>
                <a:cubicBezTo>
                  <a:pt x="27" y="24"/>
                  <a:pt x="27" y="24"/>
                  <a:pt x="27" y="24"/>
                </a:cubicBezTo>
                <a:cubicBezTo>
                  <a:pt x="28" y="25"/>
                  <a:pt x="28" y="25"/>
                  <a:pt x="28" y="25"/>
                </a:cubicBezTo>
                <a:cubicBezTo>
                  <a:pt x="29" y="25"/>
                  <a:pt x="29" y="25"/>
                  <a:pt x="29" y="24"/>
                </a:cubicBezTo>
                <a:cubicBezTo>
                  <a:pt x="29" y="24"/>
                  <a:pt x="29" y="24"/>
                  <a:pt x="29" y="24"/>
                </a:cubicBezTo>
                <a:cubicBezTo>
                  <a:pt x="30" y="24"/>
                  <a:pt x="30" y="24"/>
                  <a:pt x="30" y="23"/>
                </a:cubicBezTo>
                <a:cubicBezTo>
                  <a:pt x="30" y="23"/>
                  <a:pt x="30" y="22"/>
                  <a:pt x="29" y="22"/>
                </a:cubicBezTo>
                <a:cubicBezTo>
                  <a:pt x="29" y="22"/>
                  <a:pt x="29" y="22"/>
                  <a:pt x="28"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5" name="Freeform 213"/>
          <p:cNvSpPr>
            <a:spLocks noEditPoints="1"/>
          </p:cNvSpPr>
          <p:nvPr/>
        </p:nvSpPr>
        <p:spPr bwMode="auto">
          <a:xfrm>
            <a:off x="5227638" y="2781300"/>
            <a:ext cx="158750" cy="123825"/>
          </a:xfrm>
          <a:custGeom>
            <a:avLst/>
            <a:gdLst>
              <a:gd name="T0" fmla="*/ 1 w 50"/>
              <a:gd name="T1" fmla="*/ 0 h 39"/>
              <a:gd name="T2" fmla="*/ 2 w 50"/>
              <a:gd name="T3" fmla="*/ 0 h 39"/>
              <a:gd name="T4" fmla="*/ 48 w 50"/>
              <a:gd name="T5" fmla="*/ 0 h 39"/>
              <a:gd name="T6" fmla="*/ 50 w 50"/>
              <a:gd name="T7" fmla="*/ 2 h 39"/>
              <a:gd name="T8" fmla="*/ 50 w 50"/>
              <a:gd name="T9" fmla="*/ 2 h 39"/>
              <a:gd name="T10" fmla="*/ 50 w 50"/>
              <a:gd name="T11" fmla="*/ 37 h 39"/>
              <a:gd name="T12" fmla="*/ 48 w 50"/>
              <a:gd name="T13" fmla="*/ 39 h 39"/>
              <a:gd name="T14" fmla="*/ 48 w 50"/>
              <a:gd name="T15" fmla="*/ 39 h 39"/>
              <a:gd name="T16" fmla="*/ 1 w 50"/>
              <a:gd name="T17" fmla="*/ 39 h 39"/>
              <a:gd name="T18" fmla="*/ 0 w 50"/>
              <a:gd name="T19" fmla="*/ 37 h 39"/>
              <a:gd name="T20" fmla="*/ 0 w 50"/>
              <a:gd name="T21" fmla="*/ 37 h 39"/>
              <a:gd name="T22" fmla="*/ 0 w 50"/>
              <a:gd name="T23" fmla="*/ 2 h 39"/>
              <a:gd name="T24" fmla="*/ 1 w 50"/>
              <a:gd name="T25" fmla="*/ 0 h 39"/>
              <a:gd name="T26" fmla="*/ 46 w 50"/>
              <a:gd name="T27" fmla="*/ 6 h 39"/>
              <a:gd name="T28" fmla="*/ 46 w 50"/>
              <a:gd name="T29" fmla="*/ 6 h 39"/>
              <a:gd name="T30" fmla="*/ 25 w 50"/>
              <a:gd name="T31" fmla="*/ 26 h 39"/>
              <a:gd name="T32" fmla="*/ 24 w 50"/>
              <a:gd name="T33" fmla="*/ 26 h 39"/>
              <a:gd name="T34" fmla="*/ 3 w 50"/>
              <a:gd name="T35" fmla="*/ 6 h 39"/>
              <a:gd name="T36" fmla="*/ 3 w 50"/>
              <a:gd name="T37" fmla="*/ 35 h 39"/>
              <a:gd name="T38" fmla="*/ 46 w 50"/>
              <a:gd name="T39" fmla="*/ 35 h 39"/>
              <a:gd name="T40" fmla="*/ 46 w 50"/>
              <a:gd name="T41" fmla="*/ 6 h 39"/>
              <a:gd name="T42" fmla="*/ 44 w 50"/>
              <a:gd name="T43" fmla="*/ 4 h 39"/>
              <a:gd name="T44" fmla="*/ 44 w 50"/>
              <a:gd name="T45" fmla="*/ 4 h 39"/>
              <a:gd name="T46" fmla="*/ 5 w 50"/>
              <a:gd name="T47" fmla="*/ 4 h 39"/>
              <a:gd name="T48" fmla="*/ 25 w 50"/>
              <a:gd name="T49" fmla="*/ 24 h 39"/>
              <a:gd name="T50" fmla="*/ 44 w 50"/>
              <a:gd name="T5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9">
                <a:moveTo>
                  <a:pt x="1" y="0"/>
                </a:moveTo>
                <a:cubicBezTo>
                  <a:pt x="2" y="0"/>
                  <a:pt x="2" y="0"/>
                  <a:pt x="2" y="0"/>
                </a:cubicBezTo>
                <a:cubicBezTo>
                  <a:pt x="48" y="0"/>
                  <a:pt x="48" y="0"/>
                  <a:pt x="48" y="0"/>
                </a:cubicBezTo>
                <a:cubicBezTo>
                  <a:pt x="49" y="0"/>
                  <a:pt x="50" y="1"/>
                  <a:pt x="50" y="2"/>
                </a:cubicBezTo>
                <a:cubicBezTo>
                  <a:pt x="50" y="2"/>
                  <a:pt x="50" y="2"/>
                  <a:pt x="50" y="2"/>
                </a:cubicBezTo>
                <a:cubicBezTo>
                  <a:pt x="50" y="37"/>
                  <a:pt x="50" y="37"/>
                  <a:pt x="50" y="37"/>
                </a:cubicBezTo>
                <a:cubicBezTo>
                  <a:pt x="50" y="38"/>
                  <a:pt x="49" y="39"/>
                  <a:pt x="48" y="39"/>
                </a:cubicBezTo>
                <a:cubicBezTo>
                  <a:pt x="48" y="39"/>
                  <a:pt x="48" y="39"/>
                  <a:pt x="48" y="39"/>
                </a:cubicBezTo>
                <a:cubicBezTo>
                  <a:pt x="1" y="39"/>
                  <a:pt x="1" y="39"/>
                  <a:pt x="1" y="39"/>
                </a:cubicBezTo>
                <a:cubicBezTo>
                  <a:pt x="0" y="39"/>
                  <a:pt x="0" y="38"/>
                  <a:pt x="0" y="37"/>
                </a:cubicBezTo>
                <a:cubicBezTo>
                  <a:pt x="0" y="37"/>
                  <a:pt x="0" y="37"/>
                  <a:pt x="0" y="37"/>
                </a:cubicBezTo>
                <a:cubicBezTo>
                  <a:pt x="0" y="2"/>
                  <a:pt x="0" y="2"/>
                  <a:pt x="0" y="2"/>
                </a:cubicBezTo>
                <a:cubicBezTo>
                  <a:pt x="0" y="1"/>
                  <a:pt x="0" y="0"/>
                  <a:pt x="1" y="0"/>
                </a:cubicBezTo>
                <a:close/>
                <a:moveTo>
                  <a:pt x="46" y="6"/>
                </a:moveTo>
                <a:cubicBezTo>
                  <a:pt x="46" y="6"/>
                  <a:pt x="46" y="6"/>
                  <a:pt x="46" y="6"/>
                </a:cubicBezTo>
                <a:cubicBezTo>
                  <a:pt x="25" y="26"/>
                  <a:pt x="25" y="26"/>
                  <a:pt x="25" y="26"/>
                </a:cubicBezTo>
                <a:cubicBezTo>
                  <a:pt x="25" y="26"/>
                  <a:pt x="24" y="26"/>
                  <a:pt x="24" y="26"/>
                </a:cubicBezTo>
                <a:cubicBezTo>
                  <a:pt x="3" y="6"/>
                  <a:pt x="3" y="6"/>
                  <a:pt x="3" y="6"/>
                </a:cubicBezTo>
                <a:cubicBezTo>
                  <a:pt x="3" y="35"/>
                  <a:pt x="3" y="35"/>
                  <a:pt x="3" y="35"/>
                </a:cubicBezTo>
                <a:cubicBezTo>
                  <a:pt x="46" y="35"/>
                  <a:pt x="46" y="35"/>
                  <a:pt x="46" y="35"/>
                </a:cubicBezTo>
                <a:cubicBezTo>
                  <a:pt x="46" y="6"/>
                  <a:pt x="46" y="6"/>
                  <a:pt x="46" y="6"/>
                </a:cubicBezTo>
                <a:close/>
                <a:moveTo>
                  <a:pt x="44" y="4"/>
                </a:moveTo>
                <a:cubicBezTo>
                  <a:pt x="44" y="4"/>
                  <a:pt x="44" y="4"/>
                  <a:pt x="44" y="4"/>
                </a:cubicBezTo>
                <a:cubicBezTo>
                  <a:pt x="5" y="4"/>
                  <a:pt x="5" y="4"/>
                  <a:pt x="5" y="4"/>
                </a:cubicBezTo>
                <a:cubicBezTo>
                  <a:pt x="25" y="24"/>
                  <a:pt x="25" y="24"/>
                  <a:pt x="25" y="24"/>
                </a:cubicBezTo>
                <a:cubicBezTo>
                  <a:pt x="44" y="4"/>
                  <a:pt x="44" y="4"/>
                  <a:pt x="4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6" name="Freeform 214"/>
          <p:cNvSpPr>
            <a:spLocks noEditPoints="1"/>
          </p:cNvSpPr>
          <p:nvPr/>
        </p:nvSpPr>
        <p:spPr bwMode="auto">
          <a:xfrm>
            <a:off x="6326188" y="2784475"/>
            <a:ext cx="158750" cy="117475"/>
          </a:xfrm>
          <a:custGeom>
            <a:avLst/>
            <a:gdLst>
              <a:gd name="T0" fmla="*/ 41 w 50"/>
              <a:gd name="T1" fmla="*/ 30 h 37"/>
              <a:gd name="T2" fmla="*/ 37 w 50"/>
              <a:gd name="T3" fmla="*/ 30 h 37"/>
              <a:gd name="T4" fmla="*/ 34 w 50"/>
              <a:gd name="T5" fmla="*/ 19 h 37"/>
              <a:gd name="T6" fmla="*/ 45 w 50"/>
              <a:gd name="T7" fmla="*/ 19 h 37"/>
              <a:gd name="T8" fmla="*/ 34 w 50"/>
              <a:gd name="T9" fmla="*/ 13 h 37"/>
              <a:gd name="T10" fmla="*/ 46 w 50"/>
              <a:gd name="T11" fmla="*/ 22 h 37"/>
              <a:gd name="T12" fmla="*/ 34 w 50"/>
              <a:gd name="T13" fmla="*/ 22 h 37"/>
              <a:gd name="T14" fmla="*/ 36 w 50"/>
              <a:gd name="T15" fmla="*/ 30 h 37"/>
              <a:gd name="T16" fmla="*/ 37 w 50"/>
              <a:gd name="T17" fmla="*/ 33 h 37"/>
              <a:gd name="T18" fmla="*/ 39 w 50"/>
              <a:gd name="T19" fmla="*/ 34 h 37"/>
              <a:gd name="T20" fmla="*/ 42 w 50"/>
              <a:gd name="T21" fmla="*/ 33 h 37"/>
              <a:gd name="T22" fmla="*/ 43 w 50"/>
              <a:gd name="T23" fmla="*/ 30 h 37"/>
              <a:gd name="T24" fmla="*/ 46 w 50"/>
              <a:gd name="T25" fmla="*/ 28 h 37"/>
              <a:gd name="T26" fmla="*/ 46 w 50"/>
              <a:gd name="T27" fmla="*/ 22 h 37"/>
              <a:gd name="T28" fmla="*/ 47 w 50"/>
              <a:gd name="T29" fmla="*/ 32 h 37"/>
              <a:gd name="T30" fmla="*/ 45 w 50"/>
              <a:gd name="T31" fmla="*/ 35 h 37"/>
              <a:gd name="T32" fmla="*/ 34 w 50"/>
              <a:gd name="T33" fmla="*/ 35 h 37"/>
              <a:gd name="T34" fmla="*/ 32 w 50"/>
              <a:gd name="T35" fmla="*/ 32 h 37"/>
              <a:gd name="T36" fmla="*/ 21 w 50"/>
              <a:gd name="T37" fmla="*/ 32 h 37"/>
              <a:gd name="T38" fmla="*/ 14 w 50"/>
              <a:gd name="T39" fmla="*/ 37 h 37"/>
              <a:gd name="T40" fmla="*/ 6 w 50"/>
              <a:gd name="T41" fmla="*/ 32 h 37"/>
              <a:gd name="T42" fmla="*/ 0 w 50"/>
              <a:gd name="T43" fmla="*/ 30 h 37"/>
              <a:gd name="T44" fmla="*/ 0 w 50"/>
              <a:gd name="T45" fmla="*/ 2 h 37"/>
              <a:gd name="T46" fmla="*/ 2 w 50"/>
              <a:gd name="T47" fmla="*/ 0 h 37"/>
              <a:gd name="T48" fmla="*/ 34 w 50"/>
              <a:gd name="T49" fmla="*/ 2 h 37"/>
              <a:gd name="T50" fmla="*/ 34 w 50"/>
              <a:gd name="T51" fmla="*/ 9 h 37"/>
              <a:gd name="T52" fmla="*/ 45 w 50"/>
              <a:gd name="T53" fmla="*/ 11 h 37"/>
              <a:gd name="T54" fmla="*/ 50 w 50"/>
              <a:gd name="T55" fmla="*/ 22 h 37"/>
              <a:gd name="T56" fmla="*/ 50 w 50"/>
              <a:gd name="T57" fmla="*/ 30 h 37"/>
              <a:gd name="T58" fmla="*/ 48 w 50"/>
              <a:gd name="T59" fmla="*/ 32 h 37"/>
              <a:gd name="T60" fmla="*/ 30 w 50"/>
              <a:gd name="T61" fmla="*/ 4 h 37"/>
              <a:gd name="T62" fmla="*/ 4 w 50"/>
              <a:gd name="T63" fmla="*/ 4 h 37"/>
              <a:gd name="T64" fmla="*/ 8 w 50"/>
              <a:gd name="T65" fmla="*/ 28 h 37"/>
              <a:gd name="T66" fmla="*/ 10 w 50"/>
              <a:gd name="T67" fmla="*/ 30 h 37"/>
              <a:gd name="T68" fmla="*/ 14 w 50"/>
              <a:gd name="T69" fmla="*/ 34 h 37"/>
              <a:gd name="T70" fmla="*/ 17 w 50"/>
              <a:gd name="T71" fmla="*/ 30 h 37"/>
              <a:gd name="T72" fmla="*/ 19 w 50"/>
              <a:gd name="T73" fmla="*/ 28 h 37"/>
              <a:gd name="T74" fmla="*/ 30 w 50"/>
              <a:gd name="T75" fmla="*/ 11 h 37"/>
              <a:gd name="T76" fmla="*/ 30 w 50"/>
              <a:gd name="T77" fmla="*/ 4 h 37"/>
              <a:gd name="T78" fmla="*/ 14 w 50"/>
              <a:gd name="T79" fmla="*/ 28 h 37"/>
              <a:gd name="T80" fmla="*/ 14 w 50"/>
              <a:gd name="T81" fmla="*/ 32 h 37"/>
              <a:gd name="T82" fmla="*/ 14 w 50"/>
              <a:gd name="T83" fmla="*/ 2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37">
                <a:moveTo>
                  <a:pt x="39" y="28"/>
                </a:moveTo>
                <a:cubicBezTo>
                  <a:pt x="40" y="28"/>
                  <a:pt x="41" y="29"/>
                  <a:pt x="41" y="30"/>
                </a:cubicBezTo>
                <a:cubicBezTo>
                  <a:pt x="41" y="31"/>
                  <a:pt x="40" y="32"/>
                  <a:pt x="39" y="32"/>
                </a:cubicBezTo>
                <a:cubicBezTo>
                  <a:pt x="38" y="32"/>
                  <a:pt x="37" y="31"/>
                  <a:pt x="37" y="30"/>
                </a:cubicBezTo>
                <a:cubicBezTo>
                  <a:pt x="37" y="29"/>
                  <a:pt x="38" y="28"/>
                  <a:pt x="39" y="28"/>
                </a:cubicBezTo>
                <a:close/>
                <a:moveTo>
                  <a:pt x="34" y="19"/>
                </a:moveTo>
                <a:cubicBezTo>
                  <a:pt x="34" y="19"/>
                  <a:pt x="34" y="19"/>
                  <a:pt x="34" y="19"/>
                </a:cubicBezTo>
                <a:cubicBezTo>
                  <a:pt x="45" y="19"/>
                  <a:pt x="45" y="19"/>
                  <a:pt x="45" y="19"/>
                </a:cubicBezTo>
                <a:cubicBezTo>
                  <a:pt x="42" y="13"/>
                  <a:pt x="42" y="13"/>
                  <a:pt x="42" y="13"/>
                </a:cubicBezTo>
                <a:cubicBezTo>
                  <a:pt x="34" y="13"/>
                  <a:pt x="34" y="13"/>
                  <a:pt x="34" y="13"/>
                </a:cubicBezTo>
                <a:cubicBezTo>
                  <a:pt x="34" y="19"/>
                  <a:pt x="34" y="19"/>
                  <a:pt x="34" y="19"/>
                </a:cubicBezTo>
                <a:close/>
                <a:moveTo>
                  <a:pt x="46" y="22"/>
                </a:moveTo>
                <a:cubicBezTo>
                  <a:pt x="46" y="22"/>
                  <a:pt x="46" y="22"/>
                  <a:pt x="46" y="22"/>
                </a:cubicBezTo>
                <a:cubicBezTo>
                  <a:pt x="34" y="22"/>
                  <a:pt x="34" y="22"/>
                  <a:pt x="34" y="22"/>
                </a:cubicBezTo>
                <a:cubicBezTo>
                  <a:pt x="34" y="28"/>
                  <a:pt x="34" y="28"/>
                  <a:pt x="34" y="28"/>
                </a:cubicBezTo>
                <a:cubicBezTo>
                  <a:pt x="35" y="28"/>
                  <a:pt x="36" y="29"/>
                  <a:pt x="36" y="30"/>
                </a:cubicBezTo>
                <a:cubicBezTo>
                  <a:pt x="36" y="31"/>
                  <a:pt x="36" y="32"/>
                  <a:pt x="37" y="33"/>
                </a:cubicBezTo>
                <a:cubicBezTo>
                  <a:pt x="37" y="33"/>
                  <a:pt x="37" y="33"/>
                  <a:pt x="37" y="33"/>
                </a:cubicBezTo>
                <a:cubicBezTo>
                  <a:pt x="37" y="33"/>
                  <a:pt x="37" y="33"/>
                  <a:pt x="37" y="33"/>
                </a:cubicBezTo>
                <a:cubicBezTo>
                  <a:pt x="37" y="33"/>
                  <a:pt x="38" y="34"/>
                  <a:pt x="39" y="34"/>
                </a:cubicBezTo>
                <a:cubicBezTo>
                  <a:pt x="40" y="34"/>
                  <a:pt x="41" y="33"/>
                  <a:pt x="42" y="33"/>
                </a:cubicBezTo>
                <a:cubicBezTo>
                  <a:pt x="42" y="33"/>
                  <a:pt x="42" y="33"/>
                  <a:pt x="42" y="33"/>
                </a:cubicBezTo>
                <a:cubicBezTo>
                  <a:pt x="43" y="32"/>
                  <a:pt x="43" y="31"/>
                  <a:pt x="43" y="30"/>
                </a:cubicBezTo>
                <a:cubicBezTo>
                  <a:pt x="43" y="30"/>
                  <a:pt x="43" y="30"/>
                  <a:pt x="43" y="30"/>
                </a:cubicBezTo>
                <a:cubicBezTo>
                  <a:pt x="43" y="29"/>
                  <a:pt x="44" y="28"/>
                  <a:pt x="45" y="28"/>
                </a:cubicBezTo>
                <a:cubicBezTo>
                  <a:pt x="46" y="28"/>
                  <a:pt x="46" y="28"/>
                  <a:pt x="46" y="28"/>
                </a:cubicBezTo>
                <a:cubicBezTo>
                  <a:pt x="46" y="23"/>
                  <a:pt x="46" y="23"/>
                  <a:pt x="46" y="23"/>
                </a:cubicBezTo>
                <a:cubicBezTo>
                  <a:pt x="46" y="22"/>
                  <a:pt x="46" y="22"/>
                  <a:pt x="46" y="22"/>
                </a:cubicBezTo>
                <a:close/>
                <a:moveTo>
                  <a:pt x="47" y="32"/>
                </a:moveTo>
                <a:cubicBezTo>
                  <a:pt x="47" y="32"/>
                  <a:pt x="47" y="32"/>
                  <a:pt x="47" y="32"/>
                </a:cubicBezTo>
                <a:cubicBezTo>
                  <a:pt x="46" y="33"/>
                  <a:pt x="46" y="34"/>
                  <a:pt x="45" y="35"/>
                </a:cubicBezTo>
                <a:cubicBezTo>
                  <a:pt x="45" y="35"/>
                  <a:pt x="45" y="35"/>
                  <a:pt x="45" y="35"/>
                </a:cubicBezTo>
                <a:cubicBezTo>
                  <a:pt x="43" y="37"/>
                  <a:pt x="41" y="37"/>
                  <a:pt x="39" y="37"/>
                </a:cubicBezTo>
                <a:cubicBezTo>
                  <a:pt x="37" y="37"/>
                  <a:pt x="35" y="37"/>
                  <a:pt x="34" y="35"/>
                </a:cubicBezTo>
                <a:cubicBezTo>
                  <a:pt x="34" y="35"/>
                  <a:pt x="34" y="35"/>
                  <a:pt x="34" y="35"/>
                </a:cubicBezTo>
                <a:cubicBezTo>
                  <a:pt x="33" y="34"/>
                  <a:pt x="32" y="33"/>
                  <a:pt x="32" y="32"/>
                </a:cubicBezTo>
                <a:cubicBezTo>
                  <a:pt x="32" y="32"/>
                  <a:pt x="32" y="32"/>
                  <a:pt x="32" y="32"/>
                </a:cubicBezTo>
                <a:cubicBezTo>
                  <a:pt x="21" y="32"/>
                  <a:pt x="21" y="32"/>
                  <a:pt x="21" y="32"/>
                </a:cubicBezTo>
                <a:cubicBezTo>
                  <a:pt x="20" y="33"/>
                  <a:pt x="20" y="34"/>
                  <a:pt x="19" y="35"/>
                </a:cubicBezTo>
                <a:cubicBezTo>
                  <a:pt x="17" y="37"/>
                  <a:pt x="16" y="37"/>
                  <a:pt x="14" y="37"/>
                </a:cubicBezTo>
                <a:cubicBezTo>
                  <a:pt x="11" y="37"/>
                  <a:pt x="10" y="37"/>
                  <a:pt x="8" y="35"/>
                </a:cubicBezTo>
                <a:cubicBezTo>
                  <a:pt x="7" y="34"/>
                  <a:pt x="7" y="33"/>
                  <a:pt x="6" y="32"/>
                </a:cubicBezTo>
                <a:cubicBezTo>
                  <a:pt x="2" y="32"/>
                  <a:pt x="2" y="32"/>
                  <a:pt x="2" y="32"/>
                </a:cubicBezTo>
                <a:cubicBezTo>
                  <a:pt x="1" y="32"/>
                  <a:pt x="0" y="31"/>
                  <a:pt x="0" y="30"/>
                </a:cubicBezTo>
                <a:cubicBezTo>
                  <a:pt x="0" y="30"/>
                  <a:pt x="0" y="30"/>
                  <a:pt x="0" y="30"/>
                </a:cubicBezTo>
                <a:cubicBezTo>
                  <a:pt x="0" y="2"/>
                  <a:pt x="0" y="2"/>
                  <a:pt x="0" y="2"/>
                </a:cubicBezTo>
                <a:cubicBezTo>
                  <a:pt x="0" y="1"/>
                  <a:pt x="1" y="0"/>
                  <a:pt x="2" y="0"/>
                </a:cubicBezTo>
                <a:cubicBezTo>
                  <a:pt x="2" y="0"/>
                  <a:pt x="2" y="0"/>
                  <a:pt x="2" y="0"/>
                </a:cubicBezTo>
                <a:cubicBezTo>
                  <a:pt x="32" y="0"/>
                  <a:pt x="32" y="0"/>
                  <a:pt x="32" y="0"/>
                </a:cubicBezTo>
                <a:cubicBezTo>
                  <a:pt x="33" y="0"/>
                  <a:pt x="34" y="1"/>
                  <a:pt x="34" y="2"/>
                </a:cubicBezTo>
                <a:cubicBezTo>
                  <a:pt x="34" y="2"/>
                  <a:pt x="34" y="2"/>
                  <a:pt x="34" y="2"/>
                </a:cubicBezTo>
                <a:cubicBezTo>
                  <a:pt x="34" y="9"/>
                  <a:pt x="34" y="9"/>
                  <a:pt x="34" y="9"/>
                </a:cubicBezTo>
                <a:cubicBezTo>
                  <a:pt x="43" y="9"/>
                  <a:pt x="43" y="9"/>
                  <a:pt x="43" y="9"/>
                </a:cubicBezTo>
                <a:cubicBezTo>
                  <a:pt x="44" y="9"/>
                  <a:pt x="44" y="10"/>
                  <a:pt x="45" y="11"/>
                </a:cubicBezTo>
                <a:cubicBezTo>
                  <a:pt x="50" y="22"/>
                  <a:pt x="50" y="22"/>
                  <a:pt x="50" y="22"/>
                </a:cubicBezTo>
                <a:cubicBezTo>
                  <a:pt x="50" y="22"/>
                  <a:pt x="50" y="22"/>
                  <a:pt x="50" y="22"/>
                </a:cubicBezTo>
                <a:cubicBezTo>
                  <a:pt x="50" y="22"/>
                  <a:pt x="50" y="22"/>
                  <a:pt x="50" y="22"/>
                </a:cubicBezTo>
                <a:cubicBezTo>
                  <a:pt x="50" y="30"/>
                  <a:pt x="50" y="30"/>
                  <a:pt x="50" y="30"/>
                </a:cubicBezTo>
                <a:cubicBezTo>
                  <a:pt x="50" y="31"/>
                  <a:pt x="49" y="32"/>
                  <a:pt x="48" y="32"/>
                </a:cubicBezTo>
                <a:cubicBezTo>
                  <a:pt x="48" y="32"/>
                  <a:pt x="48" y="32"/>
                  <a:pt x="48" y="32"/>
                </a:cubicBezTo>
                <a:cubicBezTo>
                  <a:pt x="47" y="32"/>
                  <a:pt x="47" y="32"/>
                  <a:pt x="47" y="32"/>
                </a:cubicBezTo>
                <a:close/>
                <a:moveTo>
                  <a:pt x="30" y="4"/>
                </a:moveTo>
                <a:cubicBezTo>
                  <a:pt x="30" y="4"/>
                  <a:pt x="30" y="4"/>
                  <a:pt x="30" y="4"/>
                </a:cubicBezTo>
                <a:cubicBezTo>
                  <a:pt x="4" y="4"/>
                  <a:pt x="4" y="4"/>
                  <a:pt x="4" y="4"/>
                </a:cubicBezTo>
                <a:cubicBezTo>
                  <a:pt x="4" y="28"/>
                  <a:pt x="4" y="28"/>
                  <a:pt x="4" y="28"/>
                </a:cubicBezTo>
                <a:cubicBezTo>
                  <a:pt x="8" y="28"/>
                  <a:pt x="8" y="28"/>
                  <a:pt x="8" y="28"/>
                </a:cubicBezTo>
                <a:cubicBezTo>
                  <a:pt x="8" y="28"/>
                  <a:pt x="8" y="28"/>
                  <a:pt x="8" y="28"/>
                </a:cubicBezTo>
                <a:cubicBezTo>
                  <a:pt x="9" y="28"/>
                  <a:pt x="10" y="29"/>
                  <a:pt x="10" y="30"/>
                </a:cubicBezTo>
                <a:cubicBezTo>
                  <a:pt x="10" y="31"/>
                  <a:pt x="10" y="32"/>
                  <a:pt x="11" y="33"/>
                </a:cubicBezTo>
                <a:cubicBezTo>
                  <a:pt x="12" y="33"/>
                  <a:pt x="13" y="34"/>
                  <a:pt x="14" y="34"/>
                </a:cubicBezTo>
                <a:cubicBezTo>
                  <a:pt x="15" y="34"/>
                  <a:pt x="15" y="33"/>
                  <a:pt x="16" y="33"/>
                </a:cubicBezTo>
                <a:cubicBezTo>
                  <a:pt x="17" y="32"/>
                  <a:pt x="17" y="31"/>
                  <a:pt x="17" y="30"/>
                </a:cubicBezTo>
                <a:cubicBezTo>
                  <a:pt x="17" y="30"/>
                  <a:pt x="17" y="30"/>
                  <a:pt x="17" y="30"/>
                </a:cubicBezTo>
                <a:cubicBezTo>
                  <a:pt x="17" y="29"/>
                  <a:pt x="18" y="28"/>
                  <a:pt x="19" y="28"/>
                </a:cubicBezTo>
                <a:cubicBezTo>
                  <a:pt x="30" y="28"/>
                  <a:pt x="30" y="28"/>
                  <a:pt x="30" y="28"/>
                </a:cubicBezTo>
                <a:cubicBezTo>
                  <a:pt x="30" y="11"/>
                  <a:pt x="30" y="11"/>
                  <a:pt x="30" y="11"/>
                </a:cubicBezTo>
                <a:cubicBezTo>
                  <a:pt x="30" y="11"/>
                  <a:pt x="30" y="11"/>
                  <a:pt x="30" y="11"/>
                </a:cubicBezTo>
                <a:cubicBezTo>
                  <a:pt x="30" y="4"/>
                  <a:pt x="30" y="4"/>
                  <a:pt x="30" y="4"/>
                </a:cubicBezTo>
                <a:close/>
                <a:moveTo>
                  <a:pt x="14" y="28"/>
                </a:moveTo>
                <a:cubicBezTo>
                  <a:pt x="14" y="28"/>
                  <a:pt x="14" y="28"/>
                  <a:pt x="14" y="28"/>
                </a:cubicBezTo>
                <a:cubicBezTo>
                  <a:pt x="15" y="28"/>
                  <a:pt x="15" y="29"/>
                  <a:pt x="15" y="30"/>
                </a:cubicBezTo>
                <a:cubicBezTo>
                  <a:pt x="15" y="31"/>
                  <a:pt x="15" y="32"/>
                  <a:pt x="14" y="32"/>
                </a:cubicBezTo>
                <a:cubicBezTo>
                  <a:pt x="12" y="32"/>
                  <a:pt x="12" y="31"/>
                  <a:pt x="12" y="30"/>
                </a:cubicBezTo>
                <a:cubicBezTo>
                  <a:pt x="12" y="29"/>
                  <a:pt x="12" y="28"/>
                  <a:pt x="14"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7" name="Freeform 215"/>
          <p:cNvSpPr>
            <a:spLocks noEditPoints="1"/>
          </p:cNvSpPr>
          <p:nvPr/>
        </p:nvSpPr>
        <p:spPr bwMode="auto">
          <a:xfrm>
            <a:off x="4938713" y="3108325"/>
            <a:ext cx="158750" cy="161925"/>
          </a:xfrm>
          <a:custGeom>
            <a:avLst/>
            <a:gdLst>
              <a:gd name="T0" fmla="*/ 2 w 50"/>
              <a:gd name="T1" fmla="*/ 0 h 51"/>
              <a:gd name="T2" fmla="*/ 50 w 50"/>
              <a:gd name="T3" fmla="*/ 2 h 51"/>
              <a:gd name="T4" fmla="*/ 50 w 50"/>
              <a:gd name="T5" fmla="*/ 49 h 51"/>
              <a:gd name="T6" fmla="*/ 48 w 50"/>
              <a:gd name="T7" fmla="*/ 51 h 51"/>
              <a:gd name="T8" fmla="*/ 0 w 50"/>
              <a:gd name="T9" fmla="*/ 49 h 51"/>
              <a:gd name="T10" fmla="*/ 0 w 50"/>
              <a:gd name="T11" fmla="*/ 2 h 51"/>
              <a:gd name="T12" fmla="*/ 26 w 50"/>
              <a:gd name="T13" fmla="*/ 4 h 51"/>
              <a:gd name="T14" fmla="*/ 26 w 50"/>
              <a:gd name="T15" fmla="*/ 24 h 51"/>
              <a:gd name="T16" fmla="*/ 46 w 50"/>
              <a:gd name="T17" fmla="*/ 4 h 51"/>
              <a:gd name="T18" fmla="*/ 26 w 50"/>
              <a:gd name="T19" fmla="*/ 27 h 51"/>
              <a:gd name="T20" fmla="*/ 26 w 50"/>
              <a:gd name="T21" fmla="*/ 47 h 51"/>
              <a:gd name="T22" fmla="*/ 46 w 50"/>
              <a:gd name="T23" fmla="*/ 27 h 51"/>
              <a:gd name="T24" fmla="*/ 24 w 50"/>
              <a:gd name="T25" fmla="*/ 47 h 51"/>
              <a:gd name="T26" fmla="*/ 24 w 50"/>
              <a:gd name="T27" fmla="*/ 27 h 51"/>
              <a:gd name="T28" fmla="*/ 4 w 50"/>
              <a:gd name="T29" fmla="*/ 47 h 51"/>
              <a:gd name="T30" fmla="*/ 24 w 50"/>
              <a:gd name="T31" fmla="*/ 24 h 51"/>
              <a:gd name="T32" fmla="*/ 24 w 50"/>
              <a:gd name="T33" fmla="*/ 4 h 51"/>
              <a:gd name="T34" fmla="*/ 4 w 50"/>
              <a:gd name="T35" fmla="*/ 24 h 51"/>
              <a:gd name="T36" fmla="*/ 16 w 50"/>
              <a:gd name="T37" fmla="*/ 33 h 51"/>
              <a:gd name="T38" fmla="*/ 18 w 50"/>
              <a:gd name="T39" fmla="*/ 33 h 51"/>
              <a:gd name="T40" fmla="*/ 15 w 50"/>
              <a:gd name="T41" fmla="*/ 37 h 51"/>
              <a:gd name="T42" fmla="*/ 18 w 50"/>
              <a:gd name="T43" fmla="*/ 42 h 51"/>
              <a:gd name="T44" fmla="*/ 13 w 50"/>
              <a:gd name="T45" fmla="*/ 39 h 51"/>
              <a:gd name="T46" fmla="*/ 9 w 50"/>
              <a:gd name="T47" fmla="*/ 42 h 51"/>
              <a:gd name="T48" fmla="*/ 12 w 50"/>
              <a:gd name="T49" fmla="*/ 37 h 51"/>
              <a:gd name="T50" fmla="*/ 9 w 50"/>
              <a:gd name="T51" fmla="*/ 33 h 51"/>
              <a:gd name="T52" fmla="*/ 13 w 50"/>
              <a:gd name="T53" fmla="*/ 36 h 51"/>
              <a:gd name="T54" fmla="*/ 12 w 50"/>
              <a:gd name="T55" fmla="*/ 9 h 51"/>
              <a:gd name="T56" fmla="*/ 13 w 50"/>
              <a:gd name="T57" fmla="*/ 8 h 51"/>
              <a:gd name="T58" fmla="*/ 14 w 50"/>
              <a:gd name="T59" fmla="*/ 13 h 51"/>
              <a:gd name="T60" fmla="*/ 19 w 50"/>
              <a:gd name="T61" fmla="*/ 14 h 51"/>
              <a:gd name="T62" fmla="*/ 14 w 50"/>
              <a:gd name="T63" fmla="*/ 15 h 51"/>
              <a:gd name="T64" fmla="*/ 13 w 50"/>
              <a:gd name="T65" fmla="*/ 20 h 51"/>
              <a:gd name="T66" fmla="*/ 12 w 50"/>
              <a:gd name="T67" fmla="*/ 15 h 51"/>
              <a:gd name="T68" fmla="*/ 7 w 50"/>
              <a:gd name="T69" fmla="*/ 14 h 51"/>
              <a:gd name="T70" fmla="*/ 12 w 50"/>
              <a:gd name="T71" fmla="*/ 13 h 51"/>
              <a:gd name="T72" fmla="*/ 41 w 50"/>
              <a:gd name="T73" fmla="*/ 38 h 51"/>
              <a:gd name="T74" fmla="*/ 43 w 50"/>
              <a:gd name="T75" fmla="*/ 39 h 51"/>
              <a:gd name="T76" fmla="*/ 31 w 50"/>
              <a:gd name="T77" fmla="*/ 41 h 51"/>
              <a:gd name="T78" fmla="*/ 31 w 50"/>
              <a:gd name="T79" fmla="*/ 38 h 51"/>
              <a:gd name="T80" fmla="*/ 41 w 50"/>
              <a:gd name="T81" fmla="*/ 34 h 51"/>
              <a:gd name="T82" fmla="*/ 43 w 50"/>
              <a:gd name="T83" fmla="*/ 35 h 51"/>
              <a:gd name="T84" fmla="*/ 31 w 50"/>
              <a:gd name="T85" fmla="*/ 36 h 51"/>
              <a:gd name="T86" fmla="*/ 31 w 50"/>
              <a:gd name="T87" fmla="*/ 34 h 51"/>
              <a:gd name="T88" fmla="*/ 41 w 50"/>
              <a:gd name="T89" fmla="*/ 13 h 51"/>
              <a:gd name="T90" fmla="*/ 43 w 50"/>
              <a:gd name="T91" fmla="*/ 14 h 51"/>
              <a:gd name="T92" fmla="*/ 31 w 50"/>
              <a:gd name="T93" fmla="*/ 15 h 51"/>
              <a:gd name="T94" fmla="*/ 31 w 50"/>
              <a:gd name="T95" fmla="*/ 1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1">
                <a:moveTo>
                  <a:pt x="2" y="0"/>
                </a:moveTo>
                <a:cubicBezTo>
                  <a:pt x="2" y="0"/>
                  <a:pt x="2" y="0"/>
                  <a:pt x="2" y="0"/>
                </a:cubicBezTo>
                <a:cubicBezTo>
                  <a:pt x="48" y="0"/>
                  <a:pt x="48" y="0"/>
                  <a:pt x="48" y="0"/>
                </a:cubicBezTo>
                <a:cubicBezTo>
                  <a:pt x="49" y="0"/>
                  <a:pt x="50" y="1"/>
                  <a:pt x="50" y="2"/>
                </a:cubicBezTo>
                <a:cubicBezTo>
                  <a:pt x="50" y="2"/>
                  <a:pt x="50" y="2"/>
                  <a:pt x="50" y="2"/>
                </a:cubicBezTo>
                <a:cubicBezTo>
                  <a:pt x="50" y="49"/>
                  <a:pt x="50" y="49"/>
                  <a:pt x="50" y="49"/>
                </a:cubicBezTo>
                <a:cubicBezTo>
                  <a:pt x="50" y="50"/>
                  <a:pt x="49" y="51"/>
                  <a:pt x="48" y="51"/>
                </a:cubicBezTo>
                <a:cubicBezTo>
                  <a:pt x="48" y="51"/>
                  <a:pt x="48" y="51"/>
                  <a:pt x="48" y="51"/>
                </a:cubicBezTo>
                <a:cubicBezTo>
                  <a:pt x="2" y="51"/>
                  <a:pt x="2" y="51"/>
                  <a:pt x="2" y="51"/>
                </a:cubicBezTo>
                <a:cubicBezTo>
                  <a:pt x="1" y="51"/>
                  <a:pt x="0" y="50"/>
                  <a:pt x="0" y="49"/>
                </a:cubicBezTo>
                <a:cubicBezTo>
                  <a:pt x="0" y="49"/>
                  <a:pt x="0" y="49"/>
                  <a:pt x="0" y="49"/>
                </a:cubicBezTo>
                <a:cubicBezTo>
                  <a:pt x="0" y="2"/>
                  <a:pt x="0" y="2"/>
                  <a:pt x="0" y="2"/>
                </a:cubicBezTo>
                <a:cubicBezTo>
                  <a:pt x="0" y="1"/>
                  <a:pt x="1" y="0"/>
                  <a:pt x="2" y="0"/>
                </a:cubicBezTo>
                <a:close/>
                <a:moveTo>
                  <a:pt x="26" y="4"/>
                </a:moveTo>
                <a:cubicBezTo>
                  <a:pt x="26" y="4"/>
                  <a:pt x="26" y="4"/>
                  <a:pt x="26" y="4"/>
                </a:cubicBezTo>
                <a:cubicBezTo>
                  <a:pt x="26" y="24"/>
                  <a:pt x="26" y="24"/>
                  <a:pt x="26" y="24"/>
                </a:cubicBezTo>
                <a:cubicBezTo>
                  <a:pt x="46" y="24"/>
                  <a:pt x="46" y="24"/>
                  <a:pt x="46" y="24"/>
                </a:cubicBezTo>
                <a:cubicBezTo>
                  <a:pt x="46" y="4"/>
                  <a:pt x="46" y="4"/>
                  <a:pt x="46" y="4"/>
                </a:cubicBezTo>
                <a:cubicBezTo>
                  <a:pt x="26" y="4"/>
                  <a:pt x="26" y="4"/>
                  <a:pt x="26" y="4"/>
                </a:cubicBezTo>
                <a:close/>
                <a:moveTo>
                  <a:pt x="26" y="27"/>
                </a:moveTo>
                <a:cubicBezTo>
                  <a:pt x="26" y="27"/>
                  <a:pt x="26" y="27"/>
                  <a:pt x="26" y="27"/>
                </a:cubicBezTo>
                <a:cubicBezTo>
                  <a:pt x="26" y="47"/>
                  <a:pt x="26" y="47"/>
                  <a:pt x="26" y="47"/>
                </a:cubicBezTo>
                <a:cubicBezTo>
                  <a:pt x="46" y="47"/>
                  <a:pt x="46" y="47"/>
                  <a:pt x="46" y="47"/>
                </a:cubicBezTo>
                <a:cubicBezTo>
                  <a:pt x="46" y="27"/>
                  <a:pt x="46" y="27"/>
                  <a:pt x="46" y="27"/>
                </a:cubicBezTo>
                <a:cubicBezTo>
                  <a:pt x="26" y="27"/>
                  <a:pt x="26" y="27"/>
                  <a:pt x="26" y="27"/>
                </a:cubicBezTo>
                <a:close/>
                <a:moveTo>
                  <a:pt x="24" y="47"/>
                </a:moveTo>
                <a:cubicBezTo>
                  <a:pt x="24" y="47"/>
                  <a:pt x="24" y="47"/>
                  <a:pt x="24" y="47"/>
                </a:cubicBezTo>
                <a:cubicBezTo>
                  <a:pt x="24" y="27"/>
                  <a:pt x="24" y="27"/>
                  <a:pt x="24" y="27"/>
                </a:cubicBezTo>
                <a:cubicBezTo>
                  <a:pt x="4" y="27"/>
                  <a:pt x="4" y="27"/>
                  <a:pt x="4" y="27"/>
                </a:cubicBezTo>
                <a:cubicBezTo>
                  <a:pt x="4" y="47"/>
                  <a:pt x="4" y="47"/>
                  <a:pt x="4" y="47"/>
                </a:cubicBezTo>
                <a:cubicBezTo>
                  <a:pt x="24" y="47"/>
                  <a:pt x="24" y="47"/>
                  <a:pt x="24" y="47"/>
                </a:cubicBezTo>
                <a:close/>
                <a:moveTo>
                  <a:pt x="24" y="24"/>
                </a:moveTo>
                <a:cubicBezTo>
                  <a:pt x="24" y="24"/>
                  <a:pt x="24" y="24"/>
                  <a:pt x="24" y="24"/>
                </a:cubicBezTo>
                <a:cubicBezTo>
                  <a:pt x="24" y="4"/>
                  <a:pt x="24" y="4"/>
                  <a:pt x="24" y="4"/>
                </a:cubicBezTo>
                <a:cubicBezTo>
                  <a:pt x="4" y="4"/>
                  <a:pt x="4" y="4"/>
                  <a:pt x="4" y="4"/>
                </a:cubicBezTo>
                <a:cubicBezTo>
                  <a:pt x="4" y="24"/>
                  <a:pt x="4" y="24"/>
                  <a:pt x="4" y="24"/>
                </a:cubicBezTo>
                <a:cubicBezTo>
                  <a:pt x="24" y="24"/>
                  <a:pt x="24" y="24"/>
                  <a:pt x="24" y="24"/>
                </a:cubicBezTo>
                <a:close/>
                <a:moveTo>
                  <a:pt x="16" y="33"/>
                </a:moveTo>
                <a:cubicBezTo>
                  <a:pt x="16" y="33"/>
                  <a:pt x="16" y="33"/>
                  <a:pt x="16" y="33"/>
                </a:cubicBezTo>
                <a:cubicBezTo>
                  <a:pt x="16" y="32"/>
                  <a:pt x="17" y="32"/>
                  <a:pt x="18" y="33"/>
                </a:cubicBezTo>
                <a:cubicBezTo>
                  <a:pt x="18" y="33"/>
                  <a:pt x="18" y="34"/>
                  <a:pt x="18" y="34"/>
                </a:cubicBezTo>
                <a:cubicBezTo>
                  <a:pt x="15" y="37"/>
                  <a:pt x="15" y="37"/>
                  <a:pt x="15" y="37"/>
                </a:cubicBezTo>
                <a:cubicBezTo>
                  <a:pt x="18" y="40"/>
                  <a:pt x="18" y="40"/>
                  <a:pt x="18" y="40"/>
                </a:cubicBezTo>
                <a:cubicBezTo>
                  <a:pt x="18" y="40"/>
                  <a:pt x="18" y="41"/>
                  <a:pt x="18" y="42"/>
                </a:cubicBezTo>
                <a:cubicBezTo>
                  <a:pt x="17" y="42"/>
                  <a:pt x="16" y="42"/>
                  <a:pt x="16" y="42"/>
                </a:cubicBezTo>
                <a:cubicBezTo>
                  <a:pt x="13" y="39"/>
                  <a:pt x="13" y="39"/>
                  <a:pt x="13" y="39"/>
                </a:cubicBezTo>
                <a:cubicBezTo>
                  <a:pt x="11" y="42"/>
                  <a:pt x="11" y="42"/>
                  <a:pt x="11" y="42"/>
                </a:cubicBezTo>
                <a:cubicBezTo>
                  <a:pt x="10" y="42"/>
                  <a:pt x="9" y="42"/>
                  <a:pt x="9" y="42"/>
                </a:cubicBezTo>
                <a:cubicBezTo>
                  <a:pt x="8" y="41"/>
                  <a:pt x="8" y="40"/>
                  <a:pt x="9" y="40"/>
                </a:cubicBezTo>
                <a:cubicBezTo>
                  <a:pt x="12" y="37"/>
                  <a:pt x="12" y="37"/>
                  <a:pt x="12" y="37"/>
                </a:cubicBezTo>
                <a:cubicBezTo>
                  <a:pt x="9" y="34"/>
                  <a:pt x="9" y="34"/>
                  <a:pt x="9" y="34"/>
                </a:cubicBezTo>
                <a:cubicBezTo>
                  <a:pt x="8" y="34"/>
                  <a:pt x="8" y="33"/>
                  <a:pt x="9" y="33"/>
                </a:cubicBezTo>
                <a:cubicBezTo>
                  <a:pt x="9" y="32"/>
                  <a:pt x="10" y="32"/>
                  <a:pt x="11" y="33"/>
                </a:cubicBezTo>
                <a:cubicBezTo>
                  <a:pt x="13" y="36"/>
                  <a:pt x="13" y="36"/>
                  <a:pt x="13" y="36"/>
                </a:cubicBezTo>
                <a:cubicBezTo>
                  <a:pt x="16" y="33"/>
                  <a:pt x="16" y="33"/>
                  <a:pt x="16" y="33"/>
                </a:cubicBezTo>
                <a:close/>
                <a:moveTo>
                  <a:pt x="12" y="9"/>
                </a:moveTo>
                <a:cubicBezTo>
                  <a:pt x="12" y="9"/>
                  <a:pt x="12" y="9"/>
                  <a:pt x="12" y="9"/>
                </a:cubicBezTo>
                <a:cubicBezTo>
                  <a:pt x="12" y="8"/>
                  <a:pt x="13" y="8"/>
                  <a:pt x="13" y="8"/>
                </a:cubicBezTo>
                <a:cubicBezTo>
                  <a:pt x="14" y="8"/>
                  <a:pt x="14" y="8"/>
                  <a:pt x="14" y="9"/>
                </a:cubicBezTo>
                <a:cubicBezTo>
                  <a:pt x="14" y="13"/>
                  <a:pt x="14" y="13"/>
                  <a:pt x="14" y="13"/>
                </a:cubicBezTo>
                <a:cubicBezTo>
                  <a:pt x="18" y="13"/>
                  <a:pt x="18" y="13"/>
                  <a:pt x="18" y="13"/>
                </a:cubicBezTo>
                <a:cubicBezTo>
                  <a:pt x="19" y="13"/>
                  <a:pt x="19" y="13"/>
                  <a:pt x="19" y="14"/>
                </a:cubicBezTo>
                <a:cubicBezTo>
                  <a:pt x="19" y="15"/>
                  <a:pt x="19" y="15"/>
                  <a:pt x="18" y="15"/>
                </a:cubicBezTo>
                <a:cubicBezTo>
                  <a:pt x="14" y="15"/>
                  <a:pt x="14" y="15"/>
                  <a:pt x="14" y="15"/>
                </a:cubicBezTo>
                <a:cubicBezTo>
                  <a:pt x="14" y="19"/>
                  <a:pt x="14" y="19"/>
                  <a:pt x="14" y="19"/>
                </a:cubicBezTo>
                <a:cubicBezTo>
                  <a:pt x="14" y="20"/>
                  <a:pt x="14" y="20"/>
                  <a:pt x="13" y="20"/>
                </a:cubicBezTo>
                <a:cubicBezTo>
                  <a:pt x="13" y="20"/>
                  <a:pt x="12" y="20"/>
                  <a:pt x="12" y="19"/>
                </a:cubicBezTo>
                <a:cubicBezTo>
                  <a:pt x="12" y="15"/>
                  <a:pt x="12" y="15"/>
                  <a:pt x="12" y="15"/>
                </a:cubicBezTo>
                <a:cubicBezTo>
                  <a:pt x="8" y="15"/>
                  <a:pt x="8" y="15"/>
                  <a:pt x="8" y="15"/>
                </a:cubicBezTo>
                <a:cubicBezTo>
                  <a:pt x="8" y="15"/>
                  <a:pt x="7" y="15"/>
                  <a:pt x="7" y="14"/>
                </a:cubicBezTo>
                <a:cubicBezTo>
                  <a:pt x="7" y="13"/>
                  <a:pt x="8" y="13"/>
                  <a:pt x="8" y="13"/>
                </a:cubicBezTo>
                <a:cubicBezTo>
                  <a:pt x="12" y="13"/>
                  <a:pt x="12" y="13"/>
                  <a:pt x="12" y="13"/>
                </a:cubicBezTo>
                <a:cubicBezTo>
                  <a:pt x="12" y="9"/>
                  <a:pt x="12" y="9"/>
                  <a:pt x="12" y="9"/>
                </a:cubicBezTo>
                <a:close/>
                <a:moveTo>
                  <a:pt x="41" y="38"/>
                </a:moveTo>
                <a:cubicBezTo>
                  <a:pt x="41" y="38"/>
                  <a:pt x="41" y="38"/>
                  <a:pt x="41" y="38"/>
                </a:cubicBezTo>
                <a:cubicBezTo>
                  <a:pt x="42" y="38"/>
                  <a:pt x="43" y="39"/>
                  <a:pt x="43" y="39"/>
                </a:cubicBezTo>
                <a:cubicBezTo>
                  <a:pt x="43" y="40"/>
                  <a:pt x="42" y="41"/>
                  <a:pt x="41" y="41"/>
                </a:cubicBezTo>
                <a:cubicBezTo>
                  <a:pt x="33" y="41"/>
                  <a:pt x="40" y="41"/>
                  <a:pt x="31" y="41"/>
                </a:cubicBezTo>
                <a:cubicBezTo>
                  <a:pt x="31" y="41"/>
                  <a:pt x="30" y="40"/>
                  <a:pt x="30" y="39"/>
                </a:cubicBezTo>
                <a:cubicBezTo>
                  <a:pt x="30" y="39"/>
                  <a:pt x="31" y="38"/>
                  <a:pt x="31" y="38"/>
                </a:cubicBezTo>
                <a:cubicBezTo>
                  <a:pt x="40" y="38"/>
                  <a:pt x="33" y="38"/>
                  <a:pt x="41" y="38"/>
                </a:cubicBezTo>
                <a:close/>
                <a:moveTo>
                  <a:pt x="41" y="34"/>
                </a:moveTo>
                <a:cubicBezTo>
                  <a:pt x="41" y="34"/>
                  <a:pt x="41" y="34"/>
                  <a:pt x="41" y="34"/>
                </a:cubicBezTo>
                <a:cubicBezTo>
                  <a:pt x="42" y="34"/>
                  <a:pt x="43" y="34"/>
                  <a:pt x="43" y="35"/>
                </a:cubicBezTo>
                <a:cubicBezTo>
                  <a:pt x="43" y="35"/>
                  <a:pt x="42" y="36"/>
                  <a:pt x="41" y="36"/>
                </a:cubicBezTo>
                <a:cubicBezTo>
                  <a:pt x="33" y="36"/>
                  <a:pt x="40" y="36"/>
                  <a:pt x="31" y="36"/>
                </a:cubicBezTo>
                <a:cubicBezTo>
                  <a:pt x="31" y="36"/>
                  <a:pt x="30" y="35"/>
                  <a:pt x="30" y="35"/>
                </a:cubicBezTo>
                <a:cubicBezTo>
                  <a:pt x="30" y="34"/>
                  <a:pt x="31" y="34"/>
                  <a:pt x="31" y="34"/>
                </a:cubicBezTo>
                <a:cubicBezTo>
                  <a:pt x="40" y="34"/>
                  <a:pt x="33" y="34"/>
                  <a:pt x="41" y="34"/>
                </a:cubicBezTo>
                <a:close/>
                <a:moveTo>
                  <a:pt x="41" y="13"/>
                </a:moveTo>
                <a:cubicBezTo>
                  <a:pt x="41" y="13"/>
                  <a:pt x="41" y="13"/>
                  <a:pt x="41" y="13"/>
                </a:cubicBezTo>
                <a:cubicBezTo>
                  <a:pt x="42" y="13"/>
                  <a:pt x="43" y="13"/>
                  <a:pt x="43" y="14"/>
                </a:cubicBezTo>
                <a:cubicBezTo>
                  <a:pt x="43" y="15"/>
                  <a:pt x="42" y="15"/>
                  <a:pt x="41" y="15"/>
                </a:cubicBezTo>
                <a:cubicBezTo>
                  <a:pt x="33" y="15"/>
                  <a:pt x="40" y="15"/>
                  <a:pt x="31" y="15"/>
                </a:cubicBezTo>
                <a:cubicBezTo>
                  <a:pt x="31" y="15"/>
                  <a:pt x="30" y="15"/>
                  <a:pt x="30" y="14"/>
                </a:cubicBezTo>
                <a:cubicBezTo>
                  <a:pt x="30" y="13"/>
                  <a:pt x="31" y="13"/>
                  <a:pt x="31" y="13"/>
                </a:cubicBezTo>
                <a:cubicBezTo>
                  <a:pt x="40" y="13"/>
                  <a:pt x="33" y="13"/>
                  <a:pt x="41"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8" name="Freeform 216"/>
          <p:cNvSpPr>
            <a:spLocks noEditPoints="1"/>
          </p:cNvSpPr>
          <p:nvPr/>
        </p:nvSpPr>
        <p:spPr bwMode="auto">
          <a:xfrm>
            <a:off x="7162800" y="2771775"/>
            <a:ext cx="158750" cy="142875"/>
          </a:xfrm>
          <a:custGeom>
            <a:avLst/>
            <a:gdLst>
              <a:gd name="T0" fmla="*/ 36 w 50"/>
              <a:gd name="T1" fmla="*/ 0 h 45"/>
              <a:gd name="T2" fmla="*/ 46 w 50"/>
              <a:gd name="T3" fmla="*/ 21 h 45"/>
              <a:gd name="T4" fmla="*/ 28 w 50"/>
              <a:gd name="T5" fmla="*/ 31 h 45"/>
              <a:gd name="T6" fmla="*/ 15 w 50"/>
              <a:gd name="T7" fmla="*/ 12 h 45"/>
              <a:gd name="T8" fmla="*/ 34 w 50"/>
              <a:gd name="T9" fmla="*/ 0 h 45"/>
              <a:gd name="T10" fmla="*/ 34 w 50"/>
              <a:gd name="T11" fmla="*/ 3 h 45"/>
              <a:gd name="T12" fmla="*/ 33 w 50"/>
              <a:gd name="T13" fmla="*/ 10 h 45"/>
              <a:gd name="T14" fmla="*/ 27 w 50"/>
              <a:gd name="T15" fmla="*/ 15 h 45"/>
              <a:gd name="T16" fmla="*/ 22 w 50"/>
              <a:gd name="T17" fmla="*/ 10 h 45"/>
              <a:gd name="T18" fmla="*/ 27 w 50"/>
              <a:gd name="T19" fmla="*/ 29 h 45"/>
              <a:gd name="T20" fmla="*/ 29 w 50"/>
              <a:gd name="T21" fmla="*/ 21 h 45"/>
              <a:gd name="T22" fmla="*/ 35 w 50"/>
              <a:gd name="T23" fmla="*/ 16 h 45"/>
              <a:gd name="T24" fmla="*/ 40 w 50"/>
              <a:gd name="T25" fmla="*/ 22 h 45"/>
              <a:gd name="T26" fmla="*/ 34 w 50"/>
              <a:gd name="T27" fmla="*/ 3 h 45"/>
              <a:gd name="T28" fmla="*/ 26 w 50"/>
              <a:gd name="T29" fmla="*/ 32 h 45"/>
              <a:gd name="T30" fmla="*/ 47 w 50"/>
              <a:gd name="T31" fmla="*/ 22 h 45"/>
              <a:gd name="T32" fmla="*/ 49 w 50"/>
              <a:gd name="T33" fmla="*/ 26 h 45"/>
              <a:gd name="T34" fmla="*/ 33 w 50"/>
              <a:gd name="T35" fmla="*/ 39 h 45"/>
              <a:gd name="T36" fmla="*/ 26 w 50"/>
              <a:gd name="T37" fmla="*/ 45 h 45"/>
              <a:gd name="T38" fmla="*/ 21 w 50"/>
              <a:gd name="T39" fmla="*/ 43 h 45"/>
              <a:gd name="T40" fmla="*/ 21 w 50"/>
              <a:gd name="T41" fmla="*/ 34 h 45"/>
              <a:gd name="T42" fmla="*/ 6 w 50"/>
              <a:gd name="T43" fmla="*/ 8 h 45"/>
              <a:gd name="T44" fmla="*/ 0 w 50"/>
              <a:gd name="T45" fmla="*/ 6 h 45"/>
              <a:gd name="T46" fmla="*/ 7 w 50"/>
              <a:gd name="T47" fmla="*/ 4 h 45"/>
              <a:gd name="T48" fmla="*/ 25 w 50"/>
              <a:gd name="T49" fmla="*/ 32 h 45"/>
              <a:gd name="T50" fmla="*/ 28 w 50"/>
              <a:gd name="T51" fmla="*/ 37 h 45"/>
              <a:gd name="T52" fmla="*/ 26 w 50"/>
              <a:gd name="T53" fmla="*/ 36 h 45"/>
              <a:gd name="T54" fmla="*/ 23 w 50"/>
              <a:gd name="T55" fmla="*/ 39 h 45"/>
              <a:gd name="T56" fmla="*/ 24 w 50"/>
              <a:gd name="T57" fmla="*/ 41 h 45"/>
              <a:gd name="T58" fmla="*/ 28 w 50"/>
              <a:gd name="T59" fmla="*/ 41 h 45"/>
              <a:gd name="T60" fmla="*/ 29 w 50"/>
              <a:gd name="T61" fmla="*/ 39 h 45"/>
              <a:gd name="T62" fmla="*/ 28 w 50"/>
              <a:gd name="T63" fmla="*/ 6 h 45"/>
              <a:gd name="T64" fmla="*/ 24 w 50"/>
              <a:gd name="T65" fmla="*/ 8 h 45"/>
              <a:gd name="T66" fmla="*/ 30 w 50"/>
              <a:gd name="T67" fmla="*/ 10 h 45"/>
              <a:gd name="T68" fmla="*/ 35 w 50"/>
              <a:gd name="T69" fmla="*/ 19 h 45"/>
              <a:gd name="T70" fmla="*/ 32 w 50"/>
              <a:gd name="T71" fmla="*/ 21 h 45"/>
              <a:gd name="T72" fmla="*/ 38 w 50"/>
              <a:gd name="T73"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5">
                <a:moveTo>
                  <a:pt x="34" y="0"/>
                </a:moveTo>
                <a:cubicBezTo>
                  <a:pt x="35" y="0"/>
                  <a:pt x="36" y="0"/>
                  <a:pt x="36" y="0"/>
                </a:cubicBezTo>
                <a:cubicBezTo>
                  <a:pt x="46" y="19"/>
                  <a:pt x="46" y="19"/>
                  <a:pt x="46" y="19"/>
                </a:cubicBezTo>
                <a:cubicBezTo>
                  <a:pt x="47" y="19"/>
                  <a:pt x="47" y="20"/>
                  <a:pt x="46" y="21"/>
                </a:cubicBezTo>
                <a:cubicBezTo>
                  <a:pt x="46" y="21"/>
                  <a:pt x="46" y="21"/>
                  <a:pt x="46" y="21"/>
                </a:cubicBezTo>
                <a:cubicBezTo>
                  <a:pt x="40" y="24"/>
                  <a:pt x="34" y="28"/>
                  <a:pt x="28" y="31"/>
                </a:cubicBezTo>
                <a:cubicBezTo>
                  <a:pt x="27" y="31"/>
                  <a:pt x="26" y="31"/>
                  <a:pt x="26" y="31"/>
                </a:cubicBezTo>
                <a:cubicBezTo>
                  <a:pt x="15" y="12"/>
                  <a:pt x="15" y="12"/>
                  <a:pt x="15" y="12"/>
                </a:cubicBezTo>
                <a:cubicBezTo>
                  <a:pt x="15" y="12"/>
                  <a:pt x="15" y="11"/>
                  <a:pt x="16" y="11"/>
                </a:cubicBezTo>
                <a:cubicBezTo>
                  <a:pt x="34" y="0"/>
                  <a:pt x="34" y="0"/>
                  <a:pt x="34" y="0"/>
                </a:cubicBezTo>
                <a:close/>
                <a:moveTo>
                  <a:pt x="34" y="3"/>
                </a:moveTo>
                <a:cubicBezTo>
                  <a:pt x="34" y="3"/>
                  <a:pt x="34" y="3"/>
                  <a:pt x="34" y="3"/>
                </a:cubicBezTo>
                <a:cubicBezTo>
                  <a:pt x="30" y="5"/>
                  <a:pt x="30" y="5"/>
                  <a:pt x="30" y="5"/>
                </a:cubicBezTo>
                <a:cubicBezTo>
                  <a:pt x="33" y="10"/>
                  <a:pt x="33" y="10"/>
                  <a:pt x="33" y="10"/>
                </a:cubicBezTo>
                <a:cubicBezTo>
                  <a:pt x="33" y="11"/>
                  <a:pt x="33" y="11"/>
                  <a:pt x="32" y="12"/>
                </a:cubicBezTo>
                <a:cubicBezTo>
                  <a:pt x="27" y="15"/>
                  <a:pt x="27" y="15"/>
                  <a:pt x="27" y="15"/>
                </a:cubicBezTo>
                <a:cubicBezTo>
                  <a:pt x="26" y="15"/>
                  <a:pt x="25" y="15"/>
                  <a:pt x="25" y="15"/>
                </a:cubicBezTo>
                <a:cubicBezTo>
                  <a:pt x="22" y="10"/>
                  <a:pt x="22" y="10"/>
                  <a:pt x="22" y="10"/>
                </a:cubicBezTo>
                <a:cubicBezTo>
                  <a:pt x="18" y="12"/>
                  <a:pt x="18" y="12"/>
                  <a:pt x="18" y="12"/>
                </a:cubicBezTo>
                <a:cubicBezTo>
                  <a:pt x="27" y="29"/>
                  <a:pt x="27" y="29"/>
                  <a:pt x="27" y="29"/>
                </a:cubicBezTo>
                <a:cubicBezTo>
                  <a:pt x="32" y="26"/>
                  <a:pt x="32" y="26"/>
                  <a:pt x="32" y="26"/>
                </a:cubicBezTo>
                <a:cubicBezTo>
                  <a:pt x="29" y="21"/>
                  <a:pt x="29" y="21"/>
                  <a:pt x="29" y="21"/>
                </a:cubicBezTo>
                <a:cubicBezTo>
                  <a:pt x="29" y="21"/>
                  <a:pt x="29" y="20"/>
                  <a:pt x="29" y="20"/>
                </a:cubicBezTo>
                <a:cubicBezTo>
                  <a:pt x="35" y="16"/>
                  <a:pt x="35" y="16"/>
                  <a:pt x="35" y="16"/>
                </a:cubicBezTo>
                <a:cubicBezTo>
                  <a:pt x="36" y="16"/>
                  <a:pt x="36" y="16"/>
                  <a:pt x="37" y="17"/>
                </a:cubicBezTo>
                <a:cubicBezTo>
                  <a:pt x="40" y="22"/>
                  <a:pt x="40" y="22"/>
                  <a:pt x="40" y="22"/>
                </a:cubicBezTo>
                <a:cubicBezTo>
                  <a:pt x="44" y="19"/>
                  <a:pt x="44" y="19"/>
                  <a:pt x="44" y="19"/>
                </a:cubicBezTo>
                <a:cubicBezTo>
                  <a:pt x="34" y="3"/>
                  <a:pt x="34" y="3"/>
                  <a:pt x="34" y="3"/>
                </a:cubicBezTo>
                <a:close/>
                <a:moveTo>
                  <a:pt x="26" y="32"/>
                </a:moveTo>
                <a:cubicBezTo>
                  <a:pt x="26" y="32"/>
                  <a:pt x="26" y="32"/>
                  <a:pt x="26" y="32"/>
                </a:cubicBezTo>
                <a:cubicBezTo>
                  <a:pt x="27" y="32"/>
                  <a:pt x="28" y="32"/>
                  <a:pt x="29" y="33"/>
                </a:cubicBezTo>
                <a:cubicBezTo>
                  <a:pt x="47" y="22"/>
                  <a:pt x="47" y="22"/>
                  <a:pt x="47" y="22"/>
                </a:cubicBezTo>
                <a:cubicBezTo>
                  <a:pt x="48" y="22"/>
                  <a:pt x="49" y="22"/>
                  <a:pt x="50" y="23"/>
                </a:cubicBezTo>
                <a:cubicBezTo>
                  <a:pt x="50" y="24"/>
                  <a:pt x="50" y="25"/>
                  <a:pt x="49" y="26"/>
                </a:cubicBezTo>
                <a:cubicBezTo>
                  <a:pt x="32" y="35"/>
                  <a:pt x="32" y="35"/>
                  <a:pt x="32" y="35"/>
                </a:cubicBezTo>
                <a:cubicBezTo>
                  <a:pt x="32" y="36"/>
                  <a:pt x="33" y="38"/>
                  <a:pt x="33" y="39"/>
                </a:cubicBezTo>
                <a:cubicBezTo>
                  <a:pt x="33" y="41"/>
                  <a:pt x="32" y="42"/>
                  <a:pt x="31" y="43"/>
                </a:cubicBezTo>
                <a:cubicBezTo>
                  <a:pt x="29" y="45"/>
                  <a:pt x="28" y="45"/>
                  <a:pt x="26" y="45"/>
                </a:cubicBezTo>
                <a:cubicBezTo>
                  <a:pt x="24" y="45"/>
                  <a:pt x="22" y="45"/>
                  <a:pt x="21" y="43"/>
                </a:cubicBezTo>
                <a:cubicBezTo>
                  <a:pt x="21" y="43"/>
                  <a:pt x="21" y="43"/>
                  <a:pt x="21" y="43"/>
                </a:cubicBezTo>
                <a:cubicBezTo>
                  <a:pt x="20" y="42"/>
                  <a:pt x="19" y="41"/>
                  <a:pt x="19" y="39"/>
                </a:cubicBezTo>
                <a:cubicBezTo>
                  <a:pt x="19" y="37"/>
                  <a:pt x="20" y="35"/>
                  <a:pt x="21" y="34"/>
                </a:cubicBezTo>
                <a:cubicBezTo>
                  <a:pt x="21" y="34"/>
                  <a:pt x="21" y="34"/>
                  <a:pt x="21" y="34"/>
                </a:cubicBezTo>
                <a:cubicBezTo>
                  <a:pt x="6" y="8"/>
                  <a:pt x="6" y="8"/>
                  <a:pt x="6" y="8"/>
                </a:cubicBezTo>
                <a:cubicBezTo>
                  <a:pt x="2" y="8"/>
                  <a:pt x="2" y="8"/>
                  <a:pt x="2" y="8"/>
                </a:cubicBezTo>
                <a:cubicBezTo>
                  <a:pt x="0" y="8"/>
                  <a:pt x="0" y="7"/>
                  <a:pt x="0" y="6"/>
                </a:cubicBezTo>
                <a:cubicBezTo>
                  <a:pt x="0" y="5"/>
                  <a:pt x="0" y="4"/>
                  <a:pt x="2" y="4"/>
                </a:cubicBezTo>
                <a:cubicBezTo>
                  <a:pt x="7" y="4"/>
                  <a:pt x="7" y="4"/>
                  <a:pt x="7" y="4"/>
                </a:cubicBezTo>
                <a:cubicBezTo>
                  <a:pt x="8" y="4"/>
                  <a:pt x="9" y="4"/>
                  <a:pt x="9" y="5"/>
                </a:cubicBezTo>
                <a:cubicBezTo>
                  <a:pt x="25" y="32"/>
                  <a:pt x="25" y="32"/>
                  <a:pt x="25" y="32"/>
                </a:cubicBezTo>
                <a:cubicBezTo>
                  <a:pt x="25" y="32"/>
                  <a:pt x="26" y="32"/>
                  <a:pt x="26" y="32"/>
                </a:cubicBezTo>
                <a:close/>
                <a:moveTo>
                  <a:pt x="28" y="37"/>
                </a:moveTo>
                <a:cubicBezTo>
                  <a:pt x="28" y="37"/>
                  <a:pt x="28" y="37"/>
                  <a:pt x="28" y="37"/>
                </a:cubicBezTo>
                <a:cubicBezTo>
                  <a:pt x="27" y="36"/>
                  <a:pt x="27" y="36"/>
                  <a:pt x="26" y="36"/>
                </a:cubicBezTo>
                <a:cubicBezTo>
                  <a:pt x="25" y="36"/>
                  <a:pt x="25" y="36"/>
                  <a:pt x="24" y="37"/>
                </a:cubicBezTo>
                <a:cubicBezTo>
                  <a:pt x="24" y="37"/>
                  <a:pt x="23" y="38"/>
                  <a:pt x="23" y="39"/>
                </a:cubicBezTo>
                <a:cubicBezTo>
                  <a:pt x="23" y="40"/>
                  <a:pt x="23" y="40"/>
                  <a:pt x="24" y="41"/>
                </a:cubicBezTo>
                <a:cubicBezTo>
                  <a:pt x="24" y="41"/>
                  <a:pt x="24" y="41"/>
                  <a:pt x="24" y="41"/>
                </a:cubicBezTo>
                <a:cubicBezTo>
                  <a:pt x="25" y="41"/>
                  <a:pt x="25" y="42"/>
                  <a:pt x="26" y="42"/>
                </a:cubicBezTo>
                <a:cubicBezTo>
                  <a:pt x="27" y="42"/>
                  <a:pt x="27" y="41"/>
                  <a:pt x="28" y="41"/>
                </a:cubicBezTo>
                <a:cubicBezTo>
                  <a:pt x="28" y="41"/>
                  <a:pt x="28" y="41"/>
                  <a:pt x="28" y="41"/>
                </a:cubicBezTo>
                <a:cubicBezTo>
                  <a:pt x="28" y="40"/>
                  <a:pt x="29" y="40"/>
                  <a:pt x="29" y="39"/>
                </a:cubicBezTo>
                <a:cubicBezTo>
                  <a:pt x="29" y="38"/>
                  <a:pt x="28" y="37"/>
                  <a:pt x="28" y="37"/>
                </a:cubicBezTo>
                <a:close/>
                <a:moveTo>
                  <a:pt x="28" y="6"/>
                </a:moveTo>
                <a:cubicBezTo>
                  <a:pt x="28" y="6"/>
                  <a:pt x="28" y="6"/>
                  <a:pt x="28" y="6"/>
                </a:cubicBezTo>
                <a:cubicBezTo>
                  <a:pt x="24" y="8"/>
                  <a:pt x="24" y="8"/>
                  <a:pt x="24" y="8"/>
                </a:cubicBezTo>
                <a:cubicBezTo>
                  <a:pt x="27" y="12"/>
                  <a:pt x="27" y="12"/>
                  <a:pt x="27" y="12"/>
                </a:cubicBezTo>
                <a:cubicBezTo>
                  <a:pt x="30" y="10"/>
                  <a:pt x="30" y="10"/>
                  <a:pt x="30" y="10"/>
                </a:cubicBezTo>
                <a:cubicBezTo>
                  <a:pt x="28" y="6"/>
                  <a:pt x="28" y="6"/>
                  <a:pt x="28" y="6"/>
                </a:cubicBezTo>
                <a:close/>
                <a:moveTo>
                  <a:pt x="35" y="19"/>
                </a:moveTo>
                <a:cubicBezTo>
                  <a:pt x="35" y="19"/>
                  <a:pt x="35" y="19"/>
                  <a:pt x="35" y="19"/>
                </a:cubicBezTo>
                <a:cubicBezTo>
                  <a:pt x="32" y="21"/>
                  <a:pt x="32" y="21"/>
                  <a:pt x="32" y="21"/>
                </a:cubicBezTo>
                <a:cubicBezTo>
                  <a:pt x="34" y="25"/>
                  <a:pt x="34" y="25"/>
                  <a:pt x="34" y="25"/>
                </a:cubicBezTo>
                <a:cubicBezTo>
                  <a:pt x="38" y="23"/>
                  <a:pt x="38" y="23"/>
                  <a:pt x="38" y="23"/>
                </a:cubicBezTo>
                <a:cubicBezTo>
                  <a:pt x="35" y="19"/>
                  <a:pt x="35" y="19"/>
                  <a:pt x="35"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29" name="Freeform 217"/>
          <p:cNvSpPr>
            <a:spLocks noEditPoints="1"/>
          </p:cNvSpPr>
          <p:nvPr/>
        </p:nvSpPr>
        <p:spPr bwMode="auto">
          <a:xfrm>
            <a:off x="7720013" y="2774950"/>
            <a:ext cx="158750" cy="139700"/>
          </a:xfrm>
          <a:custGeom>
            <a:avLst/>
            <a:gdLst>
              <a:gd name="T0" fmla="*/ 40 w 50"/>
              <a:gd name="T1" fmla="*/ 24 h 44"/>
              <a:gd name="T2" fmla="*/ 41 w 50"/>
              <a:gd name="T3" fmla="*/ 32 h 44"/>
              <a:gd name="T4" fmla="*/ 40 w 50"/>
              <a:gd name="T5" fmla="*/ 33 h 44"/>
              <a:gd name="T6" fmla="*/ 27 w 50"/>
              <a:gd name="T7" fmla="*/ 32 h 44"/>
              <a:gd name="T8" fmla="*/ 27 w 50"/>
              <a:gd name="T9" fmla="*/ 25 h 44"/>
              <a:gd name="T10" fmla="*/ 29 w 50"/>
              <a:gd name="T11" fmla="*/ 25 h 44"/>
              <a:gd name="T12" fmla="*/ 38 w 50"/>
              <a:gd name="T13" fmla="*/ 31 h 44"/>
              <a:gd name="T14" fmla="*/ 43 w 50"/>
              <a:gd name="T15" fmla="*/ 24 h 44"/>
              <a:gd name="T16" fmla="*/ 45 w 50"/>
              <a:gd name="T17" fmla="*/ 23 h 44"/>
              <a:gd name="T18" fmla="*/ 46 w 50"/>
              <a:gd name="T19" fmla="*/ 42 h 44"/>
              <a:gd name="T20" fmla="*/ 45 w 50"/>
              <a:gd name="T21" fmla="*/ 44 h 44"/>
              <a:gd name="T22" fmla="*/ 4 w 50"/>
              <a:gd name="T23" fmla="*/ 42 h 44"/>
              <a:gd name="T24" fmla="*/ 4 w 50"/>
              <a:gd name="T25" fmla="*/ 24 h 44"/>
              <a:gd name="T26" fmla="*/ 6 w 50"/>
              <a:gd name="T27" fmla="*/ 24 h 44"/>
              <a:gd name="T28" fmla="*/ 43 w 50"/>
              <a:gd name="T29" fmla="*/ 41 h 44"/>
              <a:gd name="T30" fmla="*/ 6 w 50"/>
              <a:gd name="T31" fmla="*/ 5 h 44"/>
              <a:gd name="T32" fmla="*/ 5 w 50"/>
              <a:gd name="T33" fmla="*/ 6 h 44"/>
              <a:gd name="T34" fmla="*/ 4 w 50"/>
              <a:gd name="T35" fmla="*/ 1 h 44"/>
              <a:gd name="T36" fmla="*/ 5 w 50"/>
              <a:gd name="T37" fmla="*/ 0 h 44"/>
              <a:gd name="T38" fmla="*/ 46 w 50"/>
              <a:gd name="T39" fmla="*/ 1 h 44"/>
              <a:gd name="T40" fmla="*/ 46 w 50"/>
              <a:gd name="T41" fmla="*/ 5 h 44"/>
              <a:gd name="T42" fmla="*/ 43 w 50"/>
              <a:gd name="T43" fmla="*/ 5 h 44"/>
              <a:gd name="T44" fmla="*/ 6 w 50"/>
              <a:gd name="T45" fmla="*/ 2 h 44"/>
              <a:gd name="T46" fmla="*/ 0 w 50"/>
              <a:gd name="T47" fmla="*/ 7 h 44"/>
              <a:gd name="T48" fmla="*/ 2 w 50"/>
              <a:gd name="T49" fmla="*/ 6 h 44"/>
              <a:gd name="T50" fmla="*/ 4 w 50"/>
              <a:gd name="T51" fmla="*/ 19 h 44"/>
              <a:gd name="T52" fmla="*/ 0 w 50"/>
              <a:gd name="T53" fmla="*/ 19 h 44"/>
              <a:gd name="T54" fmla="*/ 6 w 50"/>
              <a:gd name="T55" fmla="*/ 7 h 44"/>
              <a:gd name="T56" fmla="*/ 8 w 50"/>
              <a:gd name="T57" fmla="*/ 6 h 44"/>
              <a:gd name="T58" fmla="*/ 10 w 50"/>
              <a:gd name="T59" fmla="*/ 19 h 44"/>
              <a:gd name="T60" fmla="*/ 6 w 50"/>
              <a:gd name="T61" fmla="*/ 19 h 44"/>
              <a:gd name="T62" fmla="*/ 13 w 50"/>
              <a:gd name="T63" fmla="*/ 7 h 44"/>
              <a:gd name="T64" fmla="*/ 15 w 50"/>
              <a:gd name="T65" fmla="*/ 6 h 44"/>
              <a:gd name="T66" fmla="*/ 17 w 50"/>
              <a:gd name="T67" fmla="*/ 19 h 44"/>
              <a:gd name="T68" fmla="*/ 13 w 50"/>
              <a:gd name="T69" fmla="*/ 19 h 44"/>
              <a:gd name="T70" fmla="*/ 20 w 50"/>
              <a:gd name="T71" fmla="*/ 7 h 44"/>
              <a:gd name="T72" fmla="*/ 21 w 50"/>
              <a:gd name="T73" fmla="*/ 6 h 44"/>
              <a:gd name="T74" fmla="*/ 23 w 50"/>
              <a:gd name="T75" fmla="*/ 19 h 44"/>
              <a:gd name="T76" fmla="*/ 20 w 50"/>
              <a:gd name="T77" fmla="*/ 19 h 44"/>
              <a:gd name="T78" fmla="*/ 26 w 50"/>
              <a:gd name="T79" fmla="*/ 7 h 44"/>
              <a:gd name="T80" fmla="*/ 28 w 50"/>
              <a:gd name="T81" fmla="*/ 6 h 44"/>
              <a:gd name="T82" fmla="*/ 30 w 50"/>
              <a:gd name="T83" fmla="*/ 19 h 44"/>
              <a:gd name="T84" fmla="*/ 26 w 50"/>
              <a:gd name="T85" fmla="*/ 19 h 44"/>
              <a:gd name="T86" fmla="*/ 33 w 50"/>
              <a:gd name="T87" fmla="*/ 7 h 44"/>
              <a:gd name="T88" fmla="*/ 35 w 50"/>
              <a:gd name="T89" fmla="*/ 6 h 44"/>
              <a:gd name="T90" fmla="*/ 37 w 50"/>
              <a:gd name="T91" fmla="*/ 19 h 44"/>
              <a:gd name="T92" fmla="*/ 33 w 50"/>
              <a:gd name="T93" fmla="*/ 19 h 44"/>
              <a:gd name="T94" fmla="*/ 39 w 50"/>
              <a:gd name="T95" fmla="*/ 7 h 44"/>
              <a:gd name="T96" fmla="*/ 41 w 50"/>
              <a:gd name="T97" fmla="*/ 6 h 44"/>
              <a:gd name="T98" fmla="*/ 43 w 50"/>
              <a:gd name="T99" fmla="*/ 19 h 44"/>
              <a:gd name="T100" fmla="*/ 39 w 50"/>
              <a:gd name="T101" fmla="*/ 19 h 44"/>
              <a:gd name="T102" fmla="*/ 46 w 50"/>
              <a:gd name="T103" fmla="*/ 7 h 44"/>
              <a:gd name="T104" fmla="*/ 48 w 50"/>
              <a:gd name="T105" fmla="*/ 6 h 44"/>
              <a:gd name="T106" fmla="*/ 50 w 50"/>
              <a:gd name="T107" fmla="*/ 19 h 44"/>
              <a:gd name="T108" fmla="*/ 46 w 50"/>
              <a:gd name="T109" fmla="*/ 19 h 44"/>
              <a:gd name="T110" fmla="*/ 21 w 50"/>
              <a:gd name="T111" fmla="*/ 25 h 44"/>
              <a:gd name="T112" fmla="*/ 22 w 50"/>
              <a:gd name="T113" fmla="*/ 24 h 44"/>
              <a:gd name="T114" fmla="*/ 23 w 50"/>
              <a:gd name="T115" fmla="*/ 38 h 44"/>
              <a:gd name="T116" fmla="*/ 22 w 50"/>
              <a:gd name="T117" fmla="*/ 39 h 44"/>
              <a:gd name="T118" fmla="*/ 9 w 50"/>
              <a:gd name="T119" fmla="*/ 38 h 44"/>
              <a:gd name="T120" fmla="*/ 9 w 50"/>
              <a:gd name="T121" fmla="*/ 25 h 44"/>
              <a:gd name="T122" fmla="*/ 11 w 50"/>
              <a:gd name="T123" fmla="*/ 25 h 44"/>
              <a:gd name="T124" fmla="*/ 21 w 50"/>
              <a:gd name="T125" fmla="*/ 3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44">
                <a:moveTo>
                  <a:pt x="38" y="25"/>
                </a:moveTo>
                <a:cubicBezTo>
                  <a:pt x="38" y="24"/>
                  <a:pt x="39" y="24"/>
                  <a:pt x="40" y="24"/>
                </a:cubicBezTo>
                <a:cubicBezTo>
                  <a:pt x="40" y="24"/>
                  <a:pt x="41" y="24"/>
                  <a:pt x="41" y="25"/>
                </a:cubicBezTo>
                <a:cubicBezTo>
                  <a:pt x="41" y="32"/>
                  <a:pt x="41" y="32"/>
                  <a:pt x="41" y="32"/>
                </a:cubicBezTo>
                <a:cubicBezTo>
                  <a:pt x="41" y="33"/>
                  <a:pt x="40" y="33"/>
                  <a:pt x="40" y="33"/>
                </a:cubicBezTo>
                <a:cubicBezTo>
                  <a:pt x="40" y="33"/>
                  <a:pt x="40" y="33"/>
                  <a:pt x="40" y="33"/>
                </a:cubicBezTo>
                <a:cubicBezTo>
                  <a:pt x="28" y="33"/>
                  <a:pt x="28" y="33"/>
                  <a:pt x="28" y="33"/>
                </a:cubicBezTo>
                <a:cubicBezTo>
                  <a:pt x="27" y="33"/>
                  <a:pt x="27" y="33"/>
                  <a:pt x="27" y="32"/>
                </a:cubicBezTo>
                <a:cubicBezTo>
                  <a:pt x="27" y="32"/>
                  <a:pt x="27" y="32"/>
                  <a:pt x="27" y="32"/>
                </a:cubicBezTo>
                <a:cubicBezTo>
                  <a:pt x="27" y="25"/>
                  <a:pt x="27" y="25"/>
                  <a:pt x="27" y="25"/>
                </a:cubicBezTo>
                <a:cubicBezTo>
                  <a:pt x="27" y="24"/>
                  <a:pt x="27" y="24"/>
                  <a:pt x="28" y="24"/>
                </a:cubicBezTo>
                <a:cubicBezTo>
                  <a:pt x="29" y="24"/>
                  <a:pt x="29" y="24"/>
                  <a:pt x="29" y="25"/>
                </a:cubicBezTo>
                <a:cubicBezTo>
                  <a:pt x="29" y="31"/>
                  <a:pt x="29" y="31"/>
                  <a:pt x="29" y="31"/>
                </a:cubicBezTo>
                <a:cubicBezTo>
                  <a:pt x="38" y="31"/>
                  <a:pt x="38" y="31"/>
                  <a:pt x="38" y="31"/>
                </a:cubicBezTo>
                <a:cubicBezTo>
                  <a:pt x="38" y="25"/>
                  <a:pt x="38" y="25"/>
                  <a:pt x="38" y="25"/>
                </a:cubicBezTo>
                <a:close/>
                <a:moveTo>
                  <a:pt x="43" y="24"/>
                </a:moveTo>
                <a:cubicBezTo>
                  <a:pt x="43" y="24"/>
                  <a:pt x="43" y="24"/>
                  <a:pt x="43" y="24"/>
                </a:cubicBezTo>
                <a:cubicBezTo>
                  <a:pt x="43" y="24"/>
                  <a:pt x="44" y="23"/>
                  <a:pt x="45" y="23"/>
                </a:cubicBezTo>
                <a:cubicBezTo>
                  <a:pt x="45" y="23"/>
                  <a:pt x="46" y="24"/>
                  <a:pt x="46" y="24"/>
                </a:cubicBezTo>
                <a:cubicBezTo>
                  <a:pt x="46" y="42"/>
                  <a:pt x="46" y="42"/>
                  <a:pt x="46" y="42"/>
                </a:cubicBezTo>
                <a:cubicBezTo>
                  <a:pt x="46" y="43"/>
                  <a:pt x="45" y="44"/>
                  <a:pt x="45" y="44"/>
                </a:cubicBezTo>
                <a:cubicBezTo>
                  <a:pt x="45" y="44"/>
                  <a:pt x="45" y="44"/>
                  <a:pt x="45" y="44"/>
                </a:cubicBezTo>
                <a:cubicBezTo>
                  <a:pt x="5" y="44"/>
                  <a:pt x="5" y="44"/>
                  <a:pt x="5" y="44"/>
                </a:cubicBezTo>
                <a:cubicBezTo>
                  <a:pt x="4" y="44"/>
                  <a:pt x="4" y="43"/>
                  <a:pt x="4" y="42"/>
                </a:cubicBezTo>
                <a:cubicBezTo>
                  <a:pt x="4" y="42"/>
                  <a:pt x="4" y="42"/>
                  <a:pt x="4" y="42"/>
                </a:cubicBezTo>
                <a:cubicBezTo>
                  <a:pt x="4" y="24"/>
                  <a:pt x="4" y="24"/>
                  <a:pt x="4" y="24"/>
                </a:cubicBezTo>
                <a:cubicBezTo>
                  <a:pt x="4" y="24"/>
                  <a:pt x="4" y="23"/>
                  <a:pt x="5" y="23"/>
                </a:cubicBezTo>
                <a:cubicBezTo>
                  <a:pt x="6" y="23"/>
                  <a:pt x="6" y="24"/>
                  <a:pt x="6" y="24"/>
                </a:cubicBezTo>
                <a:cubicBezTo>
                  <a:pt x="6" y="41"/>
                  <a:pt x="6" y="41"/>
                  <a:pt x="6" y="41"/>
                </a:cubicBezTo>
                <a:cubicBezTo>
                  <a:pt x="43" y="41"/>
                  <a:pt x="43" y="41"/>
                  <a:pt x="43" y="41"/>
                </a:cubicBezTo>
                <a:cubicBezTo>
                  <a:pt x="43" y="24"/>
                  <a:pt x="43" y="24"/>
                  <a:pt x="43" y="24"/>
                </a:cubicBezTo>
                <a:close/>
                <a:moveTo>
                  <a:pt x="6" y="5"/>
                </a:moveTo>
                <a:cubicBezTo>
                  <a:pt x="6" y="5"/>
                  <a:pt x="6" y="5"/>
                  <a:pt x="6" y="5"/>
                </a:cubicBezTo>
                <a:cubicBezTo>
                  <a:pt x="6" y="5"/>
                  <a:pt x="6" y="6"/>
                  <a:pt x="5" y="6"/>
                </a:cubicBezTo>
                <a:cubicBezTo>
                  <a:pt x="4" y="6"/>
                  <a:pt x="4" y="5"/>
                  <a:pt x="4" y="5"/>
                </a:cubicBezTo>
                <a:cubicBezTo>
                  <a:pt x="4" y="1"/>
                  <a:pt x="4" y="1"/>
                  <a:pt x="4" y="1"/>
                </a:cubicBezTo>
                <a:cubicBezTo>
                  <a:pt x="4" y="0"/>
                  <a:pt x="4" y="0"/>
                  <a:pt x="5" y="0"/>
                </a:cubicBezTo>
                <a:cubicBezTo>
                  <a:pt x="5" y="0"/>
                  <a:pt x="5" y="0"/>
                  <a:pt x="5" y="0"/>
                </a:cubicBezTo>
                <a:cubicBezTo>
                  <a:pt x="45" y="0"/>
                  <a:pt x="45" y="0"/>
                  <a:pt x="45" y="0"/>
                </a:cubicBezTo>
                <a:cubicBezTo>
                  <a:pt x="45" y="0"/>
                  <a:pt x="46" y="0"/>
                  <a:pt x="46" y="1"/>
                </a:cubicBezTo>
                <a:cubicBezTo>
                  <a:pt x="46" y="1"/>
                  <a:pt x="46" y="1"/>
                  <a:pt x="46" y="1"/>
                </a:cubicBezTo>
                <a:cubicBezTo>
                  <a:pt x="46" y="5"/>
                  <a:pt x="46" y="5"/>
                  <a:pt x="46" y="5"/>
                </a:cubicBezTo>
                <a:cubicBezTo>
                  <a:pt x="46" y="5"/>
                  <a:pt x="45" y="6"/>
                  <a:pt x="45" y="6"/>
                </a:cubicBezTo>
                <a:cubicBezTo>
                  <a:pt x="44" y="6"/>
                  <a:pt x="43" y="5"/>
                  <a:pt x="43" y="5"/>
                </a:cubicBezTo>
                <a:cubicBezTo>
                  <a:pt x="43" y="2"/>
                  <a:pt x="43" y="2"/>
                  <a:pt x="43" y="2"/>
                </a:cubicBezTo>
                <a:cubicBezTo>
                  <a:pt x="6" y="2"/>
                  <a:pt x="6" y="2"/>
                  <a:pt x="6" y="2"/>
                </a:cubicBezTo>
                <a:cubicBezTo>
                  <a:pt x="6" y="5"/>
                  <a:pt x="6" y="5"/>
                  <a:pt x="6" y="5"/>
                </a:cubicBezTo>
                <a:close/>
                <a:moveTo>
                  <a:pt x="0" y="7"/>
                </a:moveTo>
                <a:cubicBezTo>
                  <a:pt x="0" y="7"/>
                  <a:pt x="0" y="7"/>
                  <a:pt x="0" y="7"/>
                </a:cubicBezTo>
                <a:cubicBezTo>
                  <a:pt x="0" y="6"/>
                  <a:pt x="1" y="6"/>
                  <a:pt x="2" y="6"/>
                </a:cubicBezTo>
                <a:cubicBezTo>
                  <a:pt x="3" y="6"/>
                  <a:pt x="4" y="6"/>
                  <a:pt x="4" y="7"/>
                </a:cubicBezTo>
                <a:cubicBezTo>
                  <a:pt x="4" y="19"/>
                  <a:pt x="4" y="19"/>
                  <a:pt x="4" y="19"/>
                </a:cubicBezTo>
                <a:cubicBezTo>
                  <a:pt x="4" y="20"/>
                  <a:pt x="3" y="21"/>
                  <a:pt x="2" y="21"/>
                </a:cubicBezTo>
                <a:cubicBezTo>
                  <a:pt x="1" y="21"/>
                  <a:pt x="0" y="20"/>
                  <a:pt x="0" y="19"/>
                </a:cubicBezTo>
                <a:cubicBezTo>
                  <a:pt x="0" y="7"/>
                  <a:pt x="0" y="7"/>
                  <a:pt x="0" y="7"/>
                </a:cubicBezTo>
                <a:close/>
                <a:moveTo>
                  <a:pt x="6" y="7"/>
                </a:moveTo>
                <a:cubicBezTo>
                  <a:pt x="6" y="7"/>
                  <a:pt x="6" y="7"/>
                  <a:pt x="6" y="7"/>
                </a:cubicBezTo>
                <a:cubicBezTo>
                  <a:pt x="6" y="6"/>
                  <a:pt x="7" y="6"/>
                  <a:pt x="8" y="6"/>
                </a:cubicBezTo>
                <a:cubicBezTo>
                  <a:pt x="9" y="6"/>
                  <a:pt x="10" y="6"/>
                  <a:pt x="10" y="7"/>
                </a:cubicBezTo>
                <a:cubicBezTo>
                  <a:pt x="10" y="19"/>
                  <a:pt x="10" y="19"/>
                  <a:pt x="10" y="19"/>
                </a:cubicBezTo>
                <a:cubicBezTo>
                  <a:pt x="10" y="20"/>
                  <a:pt x="9" y="21"/>
                  <a:pt x="8" y="21"/>
                </a:cubicBezTo>
                <a:cubicBezTo>
                  <a:pt x="7" y="21"/>
                  <a:pt x="6" y="20"/>
                  <a:pt x="6" y="19"/>
                </a:cubicBezTo>
                <a:cubicBezTo>
                  <a:pt x="6" y="7"/>
                  <a:pt x="6" y="7"/>
                  <a:pt x="6" y="7"/>
                </a:cubicBezTo>
                <a:close/>
                <a:moveTo>
                  <a:pt x="13" y="7"/>
                </a:moveTo>
                <a:cubicBezTo>
                  <a:pt x="13" y="7"/>
                  <a:pt x="13" y="7"/>
                  <a:pt x="13" y="7"/>
                </a:cubicBezTo>
                <a:cubicBezTo>
                  <a:pt x="13" y="6"/>
                  <a:pt x="14" y="6"/>
                  <a:pt x="15" y="6"/>
                </a:cubicBezTo>
                <a:cubicBezTo>
                  <a:pt x="16" y="6"/>
                  <a:pt x="17" y="6"/>
                  <a:pt x="17" y="7"/>
                </a:cubicBezTo>
                <a:cubicBezTo>
                  <a:pt x="17" y="19"/>
                  <a:pt x="17" y="19"/>
                  <a:pt x="17" y="19"/>
                </a:cubicBezTo>
                <a:cubicBezTo>
                  <a:pt x="17" y="20"/>
                  <a:pt x="16" y="21"/>
                  <a:pt x="15" y="21"/>
                </a:cubicBezTo>
                <a:cubicBezTo>
                  <a:pt x="14" y="21"/>
                  <a:pt x="13" y="20"/>
                  <a:pt x="13" y="19"/>
                </a:cubicBezTo>
                <a:cubicBezTo>
                  <a:pt x="13" y="7"/>
                  <a:pt x="13" y="7"/>
                  <a:pt x="13" y="7"/>
                </a:cubicBezTo>
                <a:close/>
                <a:moveTo>
                  <a:pt x="20" y="7"/>
                </a:moveTo>
                <a:cubicBezTo>
                  <a:pt x="20" y="7"/>
                  <a:pt x="20" y="7"/>
                  <a:pt x="20" y="7"/>
                </a:cubicBezTo>
                <a:cubicBezTo>
                  <a:pt x="20" y="6"/>
                  <a:pt x="20" y="6"/>
                  <a:pt x="21" y="6"/>
                </a:cubicBezTo>
                <a:cubicBezTo>
                  <a:pt x="23" y="6"/>
                  <a:pt x="23" y="6"/>
                  <a:pt x="23" y="7"/>
                </a:cubicBezTo>
                <a:cubicBezTo>
                  <a:pt x="23" y="19"/>
                  <a:pt x="23" y="19"/>
                  <a:pt x="23" y="19"/>
                </a:cubicBezTo>
                <a:cubicBezTo>
                  <a:pt x="23" y="20"/>
                  <a:pt x="23" y="21"/>
                  <a:pt x="21" y="21"/>
                </a:cubicBezTo>
                <a:cubicBezTo>
                  <a:pt x="20" y="21"/>
                  <a:pt x="20" y="20"/>
                  <a:pt x="20" y="19"/>
                </a:cubicBezTo>
                <a:cubicBezTo>
                  <a:pt x="20" y="7"/>
                  <a:pt x="20" y="7"/>
                  <a:pt x="20" y="7"/>
                </a:cubicBezTo>
                <a:close/>
                <a:moveTo>
                  <a:pt x="26" y="7"/>
                </a:moveTo>
                <a:cubicBezTo>
                  <a:pt x="26" y="7"/>
                  <a:pt x="26" y="7"/>
                  <a:pt x="26" y="7"/>
                </a:cubicBezTo>
                <a:cubicBezTo>
                  <a:pt x="26" y="6"/>
                  <a:pt x="27" y="6"/>
                  <a:pt x="28" y="6"/>
                </a:cubicBezTo>
                <a:cubicBezTo>
                  <a:pt x="29" y="6"/>
                  <a:pt x="30" y="6"/>
                  <a:pt x="30" y="7"/>
                </a:cubicBezTo>
                <a:cubicBezTo>
                  <a:pt x="30" y="19"/>
                  <a:pt x="30" y="19"/>
                  <a:pt x="30" y="19"/>
                </a:cubicBezTo>
                <a:cubicBezTo>
                  <a:pt x="30" y="20"/>
                  <a:pt x="29" y="21"/>
                  <a:pt x="28" y="21"/>
                </a:cubicBezTo>
                <a:cubicBezTo>
                  <a:pt x="27" y="21"/>
                  <a:pt x="26" y="20"/>
                  <a:pt x="26" y="19"/>
                </a:cubicBezTo>
                <a:cubicBezTo>
                  <a:pt x="26" y="7"/>
                  <a:pt x="26" y="7"/>
                  <a:pt x="26" y="7"/>
                </a:cubicBezTo>
                <a:close/>
                <a:moveTo>
                  <a:pt x="33" y="7"/>
                </a:moveTo>
                <a:cubicBezTo>
                  <a:pt x="33" y="7"/>
                  <a:pt x="33" y="7"/>
                  <a:pt x="33" y="7"/>
                </a:cubicBezTo>
                <a:cubicBezTo>
                  <a:pt x="33" y="6"/>
                  <a:pt x="34" y="6"/>
                  <a:pt x="35" y="6"/>
                </a:cubicBezTo>
                <a:cubicBezTo>
                  <a:pt x="36" y="6"/>
                  <a:pt x="37" y="6"/>
                  <a:pt x="37" y="7"/>
                </a:cubicBezTo>
                <a:cubicBezTo>
                  <a:pt x="37" y="19"/>
                  <a:pt x="37" y="19"/>
                  <a:pt x="37" y="19"/>
                </a:cubicBezTo>
                <a:cubicBezTo>
                  <a:pt x="37" y="20"/>
                  <a:pt x="36" y="21"/>
                  <a:pt x="35" y="21"/>
                </a:cubicBezTo>
                <a:cubicBezTo>
                  <a:pt x="34" y="21"/>
                  <a:pt x="33" y="20"/>
                  <a:pt x="33" y="19"/>
                </a:cubicBezTo>
                <a:cubicBezTo>
                  <a:pt x="33" y="7"/>
                  <a:pt x="33" y="7"/>
                  <a:pt x="33" y="7"/>
                </a:cubicBezTo>
                <a:close/>
                <a:moveTo>
                  <a:pt x="39" y="7"/>
                </a:moveTo>
                <a:cubicBezTo>
                  <a:pt x="39" y="7"/>
                  <a:pt x="39" y="7"/>
                  <a:pt x="39" y="7"/>
                </a:cubicBezTo>
                <a:cubicBezTo>
                  <a:pt x="39" y="6"/>
                  <a:pt x="40" y="6"/>
                  <a:pt x="41" y="6"/>
                </a:cubicBezTo>
                <a:cubicBezTo>
                  <a:pt x="42" y="6"/>
                  <a:pt x="43" y="6"/>
                  <a:pt x="43" y="7"/>
                </a:cubicBezTo>
                <a:cubicBezTo>
                  <a:pt x="43" y="19"/>
                  <a:pt x="43" y="19"/>
                  <a:pt x="43" y="19"/>
                </a:cubicBezTo>
                <a:cubicBezTo>
                  <a:pt x="43" y="20"/>
                  <a:pt x="42" y="21"/>
                  <a:pt x="41" y="21"/>
                </a:cubicBezTo>
                <a:cubicBezTo>
                  <a:pt x="40" y="21"/>
                  <a:pt x="39" y="20"/>
                  <a:pt x="39" y="19"/>
                </a:cubicBezTo>
                <a:cubicBezTo>
                  <a:pt x="39" y="7"/>
                  <a:pt x="39" y="7"/>
                  <a:pt x="39" y="7"/>
                </a:cubicBezTo>
                <a:close/>
                <a:moveTo>
                  <a:pt x="46" y="7"/>
                </a:moveTo>
                <a:cubicBezTo>
                  <a:pt x="46" y="7"/>
                  <a:pt x="46" y="7"/>
                  <a:pt x="46" y="7"/>
                </a:cubicBezTo>
                <a:cubicBezTo>
                  <a:pt x="46" y="6"/>
                  <a:pt x="47" y="6"/>
                  <a:pt x="48" y="6"/>
                </a:cubicBezTo>
                <a:cubicBezTo>
                  <a:pt x="49" y="6"/>
                  <a:pt x="50" y="6"/>
                  <a:pt x="50" y="7"/>
                </a:cubicBezTo>
                <a:cubicBezTo>
                  <a:pt x="50" y="19"/>
                  <a:pt x="50" y="19"/>
                  <a:pt x="50" y="19"/>
                </a:cubicBezTo>
                <a:cubicBezTo>
                  <a:pt x="50" y="20"/>
                  <a:pt x="49" y="21"/>
                  <a:pt x="48" y="21"/>
                </a:cubicBezTo>
                <a:cubicBezTo>
                  <a:pt x="47" y="21"/>
                  <a:pt x="46" y="20"/>
                  <a:pt x="46" y="19"/>
                </a:cubicBezTo>
                <a:cubicBezTo>
                  <a:pt x="46" y="7"/>
                  <a:pt x="46" y="7"/>
                  <a:pt x="46" y="7"/>
                </a:cubicBezTo>
                <a:close/>
                <a:moveTo>
                  <a:pt x="21" y="25"/>
                </a:moveTo>
                <a:cubicBezTo>
                  <a:pt x="21" y="25"/>
                  <a:pt x="21" y="25"/>
                  <a:pt x="21" y="25"/>
                </a:cubicBezTo>
                <a:cubicBezTo>
                  <a:pt x="21" y="24"/>
                  <a:pt x="21" y="24"/>
                  <a:pt x="22" y="24"/>
                </a:cubicBezTo>
                <a:cubicBezTo>
                  <a:pt x="22" y="24"/>
                  <a:pt x="23" y="24"/>
                  <a:pt x="23" y="25"/>
                </a:cubicBezTo>
                <a:cubicBezTo>
                  <a:pt x="23" y="38"/>
                  <a:pt x="23" y="38"/>
                  <a:pt x="23" y="38"/>
                </a:cubicBezTo>
                <a:cubicBezTo>
                  <a:pt x="23" y="39"/>
                  <a:pt x="22" y="39"/>
                  <a:pt x="22" y="39"/>
                </a:cubicBezTo>
                <a:cubicBezTo>
                  <a:pt x="22" y="39"/>
                  <a:pt x="22" y="39"/>
                  <a:pt x="22" y="39"/>
                </a:cubicBezTo>
                <a:cubicBezTo>
                  <a:pt x="10" y="39"/>
                  <a:pt x="10" y="39"/>
                  <a:pt x="10" y="39"/>
                </a:cubicBezTo>
                <a:cubicBezTo>
                  <a:pt x="10" y="39"/>
                  <a:pt x="9" y="39"/>
                  <a:pt x="9" y="38"/>
                </a:cubicBezTo>
                <a:cubicBezTo>
                  <a:pt x="9" y="38"/>
                  <a:pt x="9" y="38"/>
                  <a:pt x="9" y="38"/>
                </a:cubicBezTo>
                <a:cubicBezTo>
                  <a:pt x="9" y="25"/>
                  <a:pt x="9" y="25"/>
                  <a:pt x="9" y="25"/>
                </a:cubicBezTo>
                <a:cubicBezTo>
                  <a:pt x="9" y="24"/>
                  <a:pt x="10" y="24"/>
                  <a:pt x="10" y="24"/>
                </a:cubicBezTo>
                <a:cubicBezTo>
                  <a:pt x="11" y="24"/>
                  <a:pt x="11" y="24"/>
                  <a:pt x="11" y="25"/>
                </a:cubicBezTo>
                <a:cubicBezTo>
                  <a:pt x="11" y="37"/>
                  <a:pt x="11" y="37"/>
                  <a:pt x="11" y="37"/>
                </a:cubicBezTo>
                <a:cubicBezTo>
                  <a:pt x="21" y="37"/>
                  <a:pt x="21" y="37"/>
                  <a:pt x="21" y="37"/>
                </a:cubicBezTo>
                <a:cubicBezTo>
                  <a:pt x="21" y="25"/>
                  <a:pt x="21" y="25"/>
                  <a:pt x="21"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0" name="Freeform 218"/>
          <p:cNvSpPr>
            <a:spLocks noEditPoints="1"/>
          </p:cNvSpPr>
          <p:nvPr/>
        </p:nvSpPr>
        <p:spPr bwMode="auto">
          <a:xfrm>
            <a:off x="4660900" y="3108325"/>
            <a:ext cx="149225" cy="161925"/>
          </a:xfrm>
          <a:custGeom>
            <a:avLst/>
            <a:gdLst>
              <a:gd name="T0" fmla="*/ 25 w 47"/>
              <a:gd name="T1" fmla="*/ 42 h 51"/>
              <a:gd name="T2" fmla="*/ 22 w 47"/>
              <a:gd name="T3" fmla="*/ 42 h 51"/>
              <a:gd name="T4" fmla="*/ 10 w 47"/>
              <a:gd name="T5" fmla="*/ 8 h 51"/>
              <a:gd name="T6" fmla="*/ 12 w 47"/>
              <a:gd name="T7" fmla="*/ 10 h 51"/>
              <a:gd name="T8" fmla="*/ 8 w 47"/>
              <a:gd name="T9" fmla="*/ 10 h 51"/>
              <a:gd name="T10" fmla="*/ 37 w 47"/>
              <a:gd name="T11" fmla="*/ 8 h 51"/>
              <a:gd name="T12" fmla="*/ 39 w 47"/>
              <a:gd name="T13" fmla="*/ 10 h 51"/>
              <a:gd name="T14" fmla="*/ 35 w 47"/>
              <a:gd name="T15" fmla="*/ 10 h 51"/>
              <a:gd name="T16" fmla="*/ 23 w 47"/>
              <a:gd name="T17" fmla="*/ 37 h 51"/>
              <a:gd name="T18" fmla="*/ 31 w 47"/>
              <a:gd name="T19" fmla="*/ 28 h 51"/>
              <a:gd name="T20" fmla="*/ 33 w 47"/>
              <a:gd name="T21" fmla="*/ 15 h 51"/>
              <a:gd name="T22" fmla="*/ 32 w 47"/>
              <a:gd name="T23" fmla="*/ 14 h 51"/>
              <a:gd name="T24" fmla="*/ 14 w 47"/>
              <a:gd name="T25" fmla="*/ 15 h 51"/>
              <a:gd name="T26" fmla="*/ 16 w 47"/>
              <a:gd name="T27" fmla="*/ 28 h 51"/>
              <a:gd name="T28" fmla="*/ 33 w 47"/>
              <a:gd name="T29" fmla="*/ 29 h 51"/>
              <a:gd name="T30" fmla="*/ 24 w 47"/>
              <a:gd name="T31" fmla="*/ 39 h 51"/>
              <a:gd name="T32" fmla="*/ 23 w 47"/>
              <a:gd name="T33" fmla="*/ 39 h 51"/>
              <a:gd name="T34" fmla="*/ 10 w 47"/>
              <a:gd name="T35" fmla="*/ 16 h 51"/>
              <a:gd name="T36" fmla="*/ 12 w 47"/>
              <a:gd name="T37" fmla="*/ 14 h 51"/>
              <a:gd name="T38" fmla="*/ 13 w 47"/>
              <a:gd name="T39" fmla="*/ 12 h 51"/>
              <a:gd name="T40" fmla="*/ 33 w 47"/>
              <a:gd name="T41" fmla="*/ 12 h 51"/>
              <a:gd name="T42" fmla="*/ 35 w 47"/>
              <a:gd name="T43" fmla="*/ 14 h 51"/>
              <a:gd name="T44" fmla="*/ 36 w 47"/>
              <a:gd name="T45" fmla="*/ 15 h 51"/>
              <a:gd name="T46" fmla="*/ 33 w 47"/>
              <a:gd name="T47" fmla="*/ 29 h 51"/>
              <a:gd name="T48" fmla="*/ 23 w 47"/>
              <a:gd name="T49" fmla="*/ 47 h 51"/>
              <a:gd name="T50" fmla="*/ 43 w 47"/>
              <a:gd name="T51" fmla="*/ 11 h 51"/>
              <a:gd name="T52" fmla="*/ 9 w 47"/>
              <a:gd name="T53" fmla="*/ 4 h 51"/>
              <a:gd name="T54" fmla="*/ 4 w 47"/>
              <a:gd name="T55" fmla="*/ 12 h 51"/>
              <a:gd name="T56" fmla="*/ 24 w 47"/>
              <a:gd name="T57" fmla="*/ 50 h 51"/>
              <a:gd name="T58" fmla="*/ 23 w 47"/>
              <a:gd name="T59" fmla="*/ 50 h 51"/>
              <a:gd name="T60" fmla="*/ 0 w 47"/>
              <a:gd name="T61" fmla="*/ 11 h 51"/>
              <a:gd name="T62" fmla="*/ 1 w 47"/>
              <a:gd name="T63" fmla="*/ 7 h 51"/>
              <a:gd name="T64" fmla="*/ 6 w 47"/>
              <a:gd name="T65" fmla="*/ 2 h 51"/>
              <a:gd name="T66" fmla="*/ 39 w 47"/>
              <a:gd name="T67" fmla="*/ 0 h 51"/>
              <a:gd name="T68" fmla="*/ 41 w 47"/>
              <a:gd name="T69" fmla="*/ 2 h 51"/>
              <a:gd name="T70" fmla="*/ 47 w 47"/>
              <a:gd name="T71" fmla="*/ 9 h 51"/>
              <a:gd name="T72" fmla="*/ 47 w 47"/>
              <a:gd name="T73"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51">
                <a:moveTo>
                  <a:pt x="23" y="40"/>
                </a:moveTo>
                <a:cubicBezTo>
                  <a:pt x="25" y="40"/>
                  <a:pt x="25" y="41"/>
                  <a:pt x="25" y="42"/>
                </a:cubicBezTo>
                <a:cubicBezTo>
                  <a:pt x="25" y="43"/>
                  <a:pt x="25" y="44"/>
                  <a:pt x="23" y="44"/>
                </a:cubicBezTo>
                <a:cubicBezTo>
                  <a:pt x="22" y="44"/>
                  <a:pt x="22" y="43"/>
                  <a:pt x="22" y="42"/>
                </a:cubicBezTo>
                <a:cubicBezTo>
                  <a:pt x="22" y="41"/>
                  <a:pt x="22" y="40"/>
                  <a:pt x="23" y="40"/>
                </a:cubicBezTo>
                <a:close/>
                <a:moveTo>
                  <a:pt x="10" y="8"/>
                </a:moveTo>
                <a:cubicBezTo>
                  <a:pt x="10" y="8"/>
                  <a:pt x="10" y="8"/>
                  <a:pt x="10" y="8"/>
                </a:cubicBezTo>
                <a:cubicBezTo>
                  <a:pt x="11" y="8"/>
                  <a:pt x="12" y="9"/>
                  <a:pt x="12" y="10"/>
                </a:cubicBezTo>
                <a:cubicBezTo>
                  <a:pt x="12" y="11"/>
                  <a:pt x="11" y="12"/>
                  <a:pt x="10" y="12"/>
                </a:cubicBezTo>
                <a:cubicBezTo>
                  <a:pt x="9" y="12"/>
                  <a:pt x="8" y="11"/>
                  <a:pt x="8" y="10"/>
                </a:cubicBezTo>
                <a:cubicBezTo>
                  <a:pt x="8" y="9"/>
                  <a:pt x="9" y="8"/>
                  <a:pt x="10" y="8"/>
                </a:cubicBezTo>
                <a:close/>
                <a:moveTo>
                  <a:pt x="37" y="8"/>
                </a:moveTo>
                <a:cubicBezTo>
                  <a:pt x="37" y="8"/>
                  <a:pt x="37" y="8"/>
                  <a:pt x="37" y="8"/>
                </a:cubicBezTo>
                <a:cubicBezTo>
                  <a:pt x="38" y="8"/>
                  <a:pt x="39" y="9"/>
                  <a:pt x="39" y="10"/>
                </a:cubicBezTo>
                <a:cubicBezTo>
                  <a:pt x="39" y="11"/>
                  <a:pt x="38" y="12"/>
                  <a:pt x="37" y="12"/>
                </a:cubicBezTo>
                <a:cubicBezTo>
                  <a:pt x="36" y="12"/>
                  <a:pt x="35" y="11"/>
                  <a:pt x="35" y="10"/>
                </a:cubicBezTo>
                <a:cubicBezTo>
                  <a:pt x="35" y="9"/>
                  <a:pt x="36" y="8"/>
                  <a:pt x="37" y="8"/>
                </a:cubicBezTo>
                <a:close/>
                <a:moveTo>
                  <a:pt x="23" y="37"/>
                </a:moveTo>
                <a:cubicBezTo>
                  <a:pt x="23" y="37"/>
                  <a:pt x="23" y="37"/>
                  <a:pt x="23" y="37"/>
                </a:cubicBezTo>
                <a:cubicBezTo>
                  <a:pt x="26" y="35"/>
                  <a:pt x="29" y="31"/>
                  <a:pt x="31" y="28"/>
                </a:cubicBezTo>
                <a:cubicBezTo>
                  <a:pt x="33" y="24"/>
                  <a:pt x="34" y="20"/>
                  <a:pt x="34" y="16"/>
                </a:cubicBezTo>
                <a:cubicBezTo>
                  <a:pt x="34" y="16"/>
                  <a:pt x="34" y="15"/>
                  <a:pt x="33" y="15"/>
                </a:cubicBezTo>
                <a:cubicBezTo>
                  <a:pt x="33" y="15"/>
                  <a:pt x="33" y="15"/>
                  <a:pt x="33" y="15"/>
                </a:cubicBezTo>
                <a:cubicBezTo>
                  <a:pt x="33" y="15"/>
                  <a:pt x="33" y="14"/>
                  <a:pt x="32" y="14"/>
                </a:cubicBezTo>
                <a:cubicBezTo>
                  <a:pt x="15" y="14"/>
                  <a:pt x="15" y="14"/>
                  <a:pt x="15" y="14"/>
                </a:cubicBezTo>
                <a:cubicBezTo>
                  <a:pt x="14" y="14"/>
                  <a:pt x="14" y="15"/>
                  <a:pt x="14" y="15"/>
                </a:cubicBezTo>
                <a:cubicBezTo>
                  <a:pt x="13" y="15"/>
                  <a:pt x="13" y="16"/>
                  <a:pt x="13" y="16"/>
                </a:cubicBezTo>
                <a:cubicBezTo>
                  <a:pt x="13" y="20"/>
                  <a:pt x="14" y="24"/>
                  <a:pt x="16" y="28"/>
                </a:cubicBezTo>
                <a:cubicBezTo>
                  <a:pt x="18" y="31"/>
                  <a:pt x="21" y="35"/>
                  <a:pt x="23" y="37"/>
                </a:cubicBezTo>
                <a:close/>
                <a:moveTo>
                  <a:pt x="33" y="29"/>
                </a:moveTo>
                <a:cubicBezTo>
                  <a:pt x="33" y="29"/>
                  <a:pt x="33" y="29"/>
                  <a:pt x="33" y="29"/>
                </a:cubicBezTo>
                <a:cubicBezTo>
                  <a:pt x="31" y="33"/>
                  <a:pt x="28" y="37"/>
                  <a:pt x="24" y="39"/>
                </a:cubicBezTo>
                <a:cubicBezTo>
                  <a:pt x="24" y="39"/>
                  <a:pt x="24" y="39"/>
                  <a:pt x="24" y="39"/>
                </a:cubicBezTo>
                <a:cubicBezTo>
                  <a:pt x="24" y="40"/>
                  <a:pt x="23" y="40"/>
                  <a:pt x="23" y="39"/>
                </a:cubicBezTo>
                <a:cubicBezTo>
                  <a:pt x="19" y="37"/>
                  <a:pt x="16" y="33"/>
                  <a:pt x="14" y="29"/>
                </a:cubicBezTo>
                <a:cubicBezTo>
                  <a:pt x="12" y="25"/>
                  <a:pt x="11" y="20"/>
                  <a:pt x="10" y="16"/>
                </a:cubicBezTo>
                <a:cubicBezTo>
                  <a:pt x="10" y="15"/>
                  <a:pt x="10" y="15"/>
                  <a:pt x="11" y="15"/>
                </a:cubicBezTo>
                <a:cubicBezTo>
                  <a:pt x="11" y="14"/>
                  <a:pt x="12" y="14"/>
                  <a:pt x="12" y="14"/>
                </a:cubicBezTo>
                <a:cubicBezTo>
                  <a:pt x="12" y="14"/>
                  <a:pt x="12" y="14"/>
                  <a:pt x="12" y="14"/>
                </a:cubicBezTo>
                <a:cubicBezTo>
                  <a:pt x="12" y="13"/>
                  <a:pt x="13" y="13"/>
                  <a:pt x="13" y="12"/>
                </a:cubicBezTo>
                <a:cubicBezTo>
                  <a:pt x="13" y="12"/>
                  <a:pt x="14" y="12"/>
                  <a:pt x="14" y="12"/>
                </a:cubicBezTo>
                <a:cubicBezTo>
                  <a:pt x="33" y="12"/>
                  <a:pt x="33" y="12"/>
                  <a:pt x="33" y="12"/>
                </a:cubicBezTo>
                <a:cubicBezTo>
                  <a:pt x="33" y="12"/>
                  <a:pt x="34" y="12"/>
                  <a:pt x="34" y="12"/>
                </a:cubicBezTo>
                <a:cubicBezTo>
                  <a:pt x="34" y="13"/>
                  <a:pt x="35" y="13"/>
                  <a:pt x="35" y="14"/>
                </a:cubicBezTo>
                <a:cubicBezTo>
                  <a:pt x="35" y="14"/>
                  <a:pt x="35" y="14"/>
                  <a:pt x="35" y="14"/>
                </a:cubicBezTo>
                <a:cubicBezTo>
                  <a:pt x="35" y="14"/>
                  <a:pt x="36" y="14"/>
                  <a:pt x="36" y="15"/>
                </a:cubicBezTo>
                <a:cubicBezTo>
                  <a:pt x="37" y="15"/>
                  <a:pt x="37" y="15"/>
                  <a:pt x="37" y="16"/>
                </a:cubicBezTo>
                <a:cubicBezTo>
                  <a:pt x="36" y="20"/>
                  <a:pt x="35" y="25"/>
                  <a:pt x="33" y="29"/>
                </a:cubicBezTo>
                <a:close/>
                <a:moveTo>
                  <a:pt x="23" y="47"/>
                </a:moveTo>
                <a:cubicBezTo>
                  <a:pt x="23" y="47"/>
                  <a:pt x="23" y="47"/>
                  <a:pt x="23" y="47"/>
                </a:cubicBezTo>
                <a:cubicBezTo>
                  <a:pt x="36" y="40"/>
                  <a:pt x="43" y="26"/>
                  <a:pt x="43" y="12"/>
                </a:cubicBezTo>
                <a:cubicBezTo>
                  <a:pt x="43" y="11"/>
                  <a:pt x="43" y="11"/>
                  <a:pt x="43" y="11"/>
                </a:cubicBezTo>
                <a:cubicBezTo>
                  <a:pt x="40" y="10"/>
                  <a:pt x="38" y="7"/>
                  <a:pt x="38" y="4"/>
                </a:cubicBezTo>
                <a:cubicBezTo>
                  <a:pt x="9" y="4"/>
                  <a:pt x="9" y="4"/>
                  <a:pt x="9" y="4"/>
                </a:cubicBezTo>
                <a:cubicBezTo>
                  <a:pt x="9" y="7"/>
                  <a:pt x="6" y="10"/>
                  <a:pt x="4" y="11"/>
                </a:cubicBezTo>
                <a:cubicBezTo>
                  <a:pt x="4" y="12"/>
                  <a:pt x="4" y="12"/>
                  <a:pt x="4" y="12"/>
                </a:cubicBezTo>
                <a:cubicBezTo>
                  <a:pt x="4" y="26"/>
                  <a:pt x="11" y="40"/>
                  <a:pt x="23" y="47"/>
                </a:cubicBezTo>
                <a:close/>
                <a:moveTo>
                  <a:pt x="24" y="50"/>
                </a:moveTo>
                <a:cubicBezTo>
                  <a:pt x="24" y="50"/>
                  <a:pt x="24" y="50"/>
                  <a:pt x="24" y="50"/>
                </a:cubicBezTo>
                <a:cubicBezTo>
                  <a:pt x="24" y="51"/>
                  <a:pt x="23" y="51"/>
                  <a:pt x="23" y="50"/>
                </a:cubicBezTo>
                <a:cubicBezTo>
                  <a:pt x="8" y="44"/>
                  <a:pt x="0" y="28"/>
                  <a:pt x="0" y="12"/>
                </a:cubicBezTo>
                <a:cubicBezTo>
                  <a:pt x="0" y="12"/>
                  <a:pt x="0" y="11"/>
                  <a:pt x="0" y="11"/>
                </a:cubicBezTo>
                <a:cubicBezTo>
                  <a:pt x="0" y="10"/>
                  <a:pt x="0" y="10"/>
                  <a:pt x="0" y="9"/>
                </a:cubicBezTo>
                <a:cubicBezTo>
                  <a:pt x="0" y="8"/>
                  <a:pt x="1" y="7"/>
                  <a:pt x="1" y="7"/>
                </a:cubicBezTo>
                <a:cubicBezTo>
                  <a:pt x="4" y="7"/>
                  <a:pt x="6" y="5"/>
                  <a:pt x="6" y="2"/>
                </a:cubicBezTo>
                <a:cubicBezTo>
                  <a:pt x="6" y="2"/>
                  <a:pt x="6" y="2"/>
                  <a:pt x="6" y="2"/>
                </a:cubicBezTo>
                <a:cubicBezTo>
                  <a:pt x="6" y="1"/>
                  <a:pt x="7" y="0"/>
                  <a:pt x="8" y="0"/>
                </a:cubicBezTo>
                <a:cubicBezTo>
                  <a:pt x="39" y="0"/>
                  <a:pt x="39" y="0"/>
                  <a:pt x="39" y="0"/>
                </a:cubicBezTo>
                <a:cubicBezTo>
                  <a:pt x="39" y="0"/>
                  <a:pt x="39" y="0"/>
                  <a:pt x="39" y="0"/>
                </a:cubicBezTo>
                <a:cubicBezTo>
                  <a:pt x="40" y="0"/>
                  <a:pt x="41" y="1"/>
                  <a:pt x="41" y="2"/>
                </a:cubicBezTo>
                <a:cubicBezTo>
                  <a:pt x="41" y="5"/>
                  <a:pt x="43" y="7"/>
                  <a:pt x="46" y="7"/>
                </a:cubicBezTo>
                <a:cubicBezTo>
                  <a:pt x="46" y="7"/>
                  <a:pt x="47" y="8"/>
                  <a:pt x="47" y="9"/>
                </a:cubicBezTo>
                <a:cubicBezTo>
                  <a:pt x="47" y="10"/>
                  <a:pt x="47" y="10"/>
                  <a:pt x="47" y="11"/>
                </a:cubicBezTo>
                <a:cubicBezTo>
                  <a:pt x="47" y="11"/>
                  <a:pt x="47" y="12"/>
                  <a:pt x="47" y="12"/>
                </a:cubicBezTo>
                <a:cubicBezTo>
                  <a:pt x="47" y="28"/>
                  <a:pt x="39" y="43"/>
                  <a:pt x="2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1" name="Freeform 219"/>
          <p:cNvSpPr>
            <a:spLocks noEditPoints="1"/>
          </p:cNvSpPr>
          <p:nvPr/>
        </p:nvSpPr>
        <p:spPr bwMode="auto">
          <a:xfrm>
            <a:off x="8278813" y="3111500"/>
            <a:ext cx="163512" cy="165100"/>
          </a:xfrm>
          <a:custGeom>
            <a:avLst/>
            <a:gdLst>
              <a:gd name="T0" fmla="*/ 43 w 51"/>
              <a:gd name="T1" fmla="*/ 7 h 52"/>
              <a:gd name="T2" fmla="*/ 50 w 51"/>
              <a:gd name="T3" fmla="*/ 28 h 52"/>
              <a:gd name="T4" fmla="*/ 25 w 51"/>
              <a:gd name="T5" fmla="*/ 49 h 52"/>
              <a:gd name="T6" fmla="*/ 17 w 51"/>
              <a:gd name="T7" fmla="*/ 46 h 52"/>
              <a:gd name="T8" fmla="*/ 10 w 51"/>
              <a:gd name="T9" fmla="*/ 48 h 52"/>
              <a:gd name="T10" fmla="*/ 8 w 51"/>
              <a:gd name="T11" fmla="*/ 48 h 52"/>
              <a:gd name="T12" fmla="*/ 9 w 51"/>
              <a:gd name="T13" fmla="*/ 30 h 52"/>
              <a:gd name="T14" fmla="*/ 25 w 51"/>
              <a:gd name="T15" fmla="*/ 30 h 52"/>
              <a:gd name="T16" fmla="*/ 26 w 51"/>
              <a:gd name="T17" fmla="*/ 32 h 52"/>
              <a:gd name="T18" fmla="*/ 21 w 51"/>
              <a:gd name="T19" fmla="*/ 37 h 52"/>
              <a:gd name="T20" fmla="*/ 47 w 51"/>
              <a:gd name="T21" fmla="*/ 26 h 52"/>
              <a:gd name="T22" fmla="*/ 38 w 51"/>
              <a:gd name="T23" fmla="*/ 34 h 52"/>
              <a:gd name="T24" fmla="*/ 37 w 51"/>
              <a:gd name="T25" fmla="*/ 26 h 52"/>
              <a:gd name="T26" fmla="*/ 27 w 51"/>
              <a:gd name="T27" fmla="*/ 27 h 52"/>
              <a:gd name="T28" fmla="*/ 24 w 51"/>
              <a:gd name="T29" fmla="*/ 27 h 52"/>
              <a:gd name="T30" fmla="*/ 14 w 51"/>
              <a:gd name="T31" fmla="*/ 26 h 52"/>
              <a:gd name="T32" fmla="*/ 13 w 51"/>
              <a:gd name="T33" fmla="*/ 28 h 52"/>
              <a:gd name="T34" fmla="*/ 12 w 51"/>
              <a:gd name="T35" fmla="*/ 26 h 52"/>
              <a:gd name="T36" fmla="*/ 5 w 51"/>
              <a:gd name="T37" fmla="*/ 30 h 52"/>
              <a:gd name="T38" fmla="*/ 0 w 51"/>
              <a:gd name="T39" fmla="*/ 25 h 52"/>
              <a:gd name="T40" fmla="*/ 25 w 51"/>
              <a:gd name="T41" fmla="*/ 0 h 52"/>
              <a:gd name="T42" fmla="*/ 22 w 51"/>
              <a:gd name="T43" fmla="*/ 33 h 52"/>
              <a:gd name="T44" fmla="*/ 10 w 51"/>
              <a:gd name="T45" fmla="*/ 45 h 52"/>
              <a:gd name="T46" fmla="*/ 15 w 51"/>
              <a:gd name="T47" fmla="*/ 41 h 52"/>
              <a:gd name="T48" fmla="*/ 21 w 51"/>
              <a:gd name="T49" fmla="*/ 46 h 52"/>
              <a:gd name="T50" fmla="*/ 46 w 51"/>
              <a:gd name="T51" fmla="*/ 36 h 52"/>
              <a:gd name="T52" fmla="*/ 19 w 51"/>
              <a:gd name="T53" fmla="*/ 38 h 52"/>
              <a:gd name="T54" fmla="*/ 22 w 51"/>
              <a:gd name="T55" fmla="*/ 33 h 52"/>
              <a:gd name="T56" fmla="*/ 41 w 51"/>
              <a:gd name="T57" fmla="*/ 10 h 52"/>
              <a:gd name="T58" fmla="*/ 37 w 51"/>
              <a:gd name="T59" fmla="*/ 11 h 52"/>
              <a:gd name="T60" fmla="*/ 47 w 51"/>
              <a:gd name="T61" fmla="*/ 24 h 52"/>
              <a:gd name="T62" fmla="*/ 38 w 51"/>
              <a:gd name="T63" fmla="*/ 8 h 52"/>
              <a:gd name="T64" fmla="*/ 34 w 51"/>
              <a:gd name="T65" fmla="*/ 5 h 52"/>
              <a:gd name="T66" fmla="*/ 36 w 51"/>
              <a:gd name="T67" fmla="*/ 9 h 52"/>
              <a:gd name="T68" fmla="*/ 29 w 51"/>
              <a:gd name="T69" fmla="*/ 4 h 52"/>
              <a:gd name="T70" fmla="*/ 27 w 51"/>
              <a:gd name="T71" fmla="*/ 4 h 52"/>
              <a:gd name="T72" fmla="*/ 33 w 51"/>
              <a:gd name="T73" fmla="*/ 10 h 52"/>
              <a:gd name="T74" fmla="*/ 33 w 51"/>
              <a:gd name="T75" fmla="*/ 9 h 52"/>
              <a:gd name="T76" fmla="*/ 24 w 51"/>
              <a:gd name="T77" fmla="*/ 4 h 52"/>
              <a:gd name="T78" fmla="*/ 22 w 51"/>
              <a:gd name="T79" fmla="*/ 4 h 52"/>
              <a:gd name="T80" fmla="*/ 17 w 51"/>
              <a:gd name="T81" fmla="*/ 10 h 52"/>
              <a:gd name="T82" fmla="*/ 24 w 51"/>
              <a:gd name="T83" fmla="*/ 12 h 52"/>
              <a:gd name="T84" fmla="*/ 17 w 51"/>
              <a:gd name="T85" fmla="*/ 5 h 52"/>
              <a:gd name="T86" fmla="*/ 13 w 51"/>
              <a:gd name="T87" fmla="*/ 8 h 52"/>
              <a:gd name="T88" fmla="*/ 15 w 51"/>
              <a:gd name="T89" fmla="*/ 8 h 52"/>
              <a:gd name="T90" fmla="*/ 11 w 51"/>
              <a:gd name="T91" fmla="*/ 9 h 52"/>
              <a:gd name="T92" fmla="*/ 10 w 51"/>
              <a:gd name="T93" fmla="*/ 10 h 52"/>
              <a:gd name="T94" fmla="*/ 12 w 51"/>
              <a:gd name="T95" fmla="*/ 24 h 52"/>
              <a:gd name="T96" fmla="*/ 11 w 51"/>
              <a:gd name="T97" fmla="*/ 9 h 52"/>
              <a:gd name="T98" fmla="*/ 35 w 51"/>
              <a:gd name="T99" fmla="*/ 12 h 52"/>
              <a:gd name="T100" fmla="*/ 27 w 51"/>
              <a:gd name="T101" fmla="*/ 14 h 52"/>
              <a:gd name="T102" fmla="*/ 37 w 51"/>
              <a:gd name="T103" fmla="*/ 24 h 52"/>
              <a:gd name="T104" fmla="*/ 24 w 51"/>
              <a:gd name="T105" fmla="*/ 14 h 52"/>
              <a:gd name="T106" fmla="*/ 17 w 51"/>
              <a:gd name="T107" fmla="*/ 13 h 52"/>
              <a:gd name="T108" fmla="*/ 14 w 51"/>
              <a:gd name="T109" fmla="*/ 24 h 52"/>
              <a:gd name="T110" fmla="*/ 24 w 51"/>
              <a:gd name="T111" fmla="*/ 1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52">
                <a:moveTo>
                  <a:pt x="25" y="0"/>
                </a:moveTo>
                <a:cubicBezTo>
                  <a:pt x="32" y="0"/>
                  <a:pt x="39" y="2"/>
                  <a:pt x="43" y="7"/>
                </a:cubicBezTo>
                <a:cubicBezTo>
                  <a:pt x="48" y="12"/>
                  <a:pt x="51" y="18"/>
                  <a:pt x="51" y="25"/>
                </a:cubicBezTo>
                <a:cubicBezTo>
                  <a:pt x="51" y="26"/>
                  <a:pt x="51" y="27"/>
                  <a:pt x="50" y="28"/>
                </a:cubicBezTo>
                <a:cubicBezTo>
                  <a:pt x="50" y="41"/>
                  <a:pt x="38" y="52"/>
                  <a:pt x="25" y="49"/>
                </a:cubicBezTo>
                <a:cubicBezTo>
                  <a:pt x="25" y="49"/>
                  <a:pt x="25" y="49"/>
                  <a:pt x="25" y="49"/>
                </a:cubicBezTo>
                <a:cubicBezTo>
                  <a:pt x="23" y="49"/>
                  <a:pt x="22" y="48"/>
                  <a:pt x="20" y="48"/>
                </a:cubicBezTo>
                <a:cubicBezTo>
                  <a:pt x="19" y="47"/>
                  <a:pt x="18" y="47"/>
                  <a:pt x="17" y="46"/>
                </a:cubicBezTo>
                <a:cubicBezTo>
                  <a:pt x="16" y="45"/>
                  <a:pt x="15" y="45"/>
                  <a:pt x="14" y="44"/>
                </a:cubicBezTo>
                <a:cubicBezTo>
                  <a:pt x="10" y="48"/>
                  <a:pt x="10" y="48"/>
                  <a:pt x="10" y="48"/>
                </a:cubicBezTo>
                <a:cubicBezTo>
                  <a:pt x="9" y="49"/>
                  <a:pt x="9" y="49"/>
                  <a:pt x="8" y="48"/>
                </a:cubicBezTo>
                <a:cubicBezTo>
                  <a:pt x="8" y="48"/>
                  <a:pt x="8" y="48"/>
                  <a:pt x="8" y="48"/>
                </a:cubicBezTo>
                <a:cubicBezTo>
                  <a:pt x="8" y="32"/>
                  <a:pt x="8" y="32"/>
                  <a:pt x="8" y="32"/>
                </a:cubicBezTo>
                <a:cubicBezTo>
                  <a:pt x="8" y="31"/>
                  <a:pt x="8" y="30"/>
                  <a:pt x="9" y="30"/>
                </a:cubicBezTo>
                <a:cubicBezTo>
                  <a:pt x="9" y="30"/>
                  <a:pt x="9" y="30"/>
                  <a:pt x="9" y="30"/>
                </a:cubicBezTo>
                <a:cubicBezTo>
                  <a:pt x="25" y="30"/>
                  <a:pt x="25" y="30"/>
                  <a:pt x="25" y="30"/>
                </a:cubicBezTo>
                <a:cubicBezTo>
                  <a:pt x="26" y="30"/>
                  <a:pt x="26" y="31"/>
                  <a:pt x="26" y="32"/>
                </a:cubicBezTo>
                <a:cubicBezTo>
                  <a:pt x="26" y="32"/>
                  <a:pt x="26" y="32"/>
                  <a:pt x="26" y="32"/>
                </a:cubicBezTo>
                <a:cubicBezTo>
                  <a:pt x="26" y="32"/>
                  <a:pt x="26" y="32"/>
                  <a:pt x="26" y="32"/>
                </a:cubicBezTo>
                <a:cubicBezTo>
                  <a:pt x="21" y="37"/>
                  <a:pt x="21" y="37"/>
                  <a:pt x="21" y="37"/>
                </a:cubicBezTo>
                <a:cubicBezTo>
                  <a:pt x="25" y="39"/>
                  <a:pt x="30" y="41"/>
                  <a:pt x="34" y="40"/>
                </a:cubicBezTo>
                <a:cubicBezTo>
                  <a:pt x="42" y="39"/>
                  <a:pt x="46" y="34"/>
                  <a:pt x="47" y="26"/>
                </a:cubicBezTo>
                <a:cubicBezTo>
                  <a:pt x="39" y="26"/>
                  <a:pt x="39" y="26"/>
                  <a:pt x="39" y="26"/>
                </a:cubicBezTo>
                <a:cubicBezTo>
                  <a:pt x="39" y="29"/>
                  <a:pt x="39" y="32"/>
                  <a:pt x="38" y="34"/>
                </a:cubicBezTo>
                <a:cubicBezTo>
                  <a:pt x="38" y="36"/>
                  <a:pt x="36" y="36"/>
                  <a:pt x="36" y="34"/>
                </a:cubicBezTo>
                <a:cubicBezTo>
                  <a:pt x="37" y="32"/>
                  <a:pt x="37" y="29"/>
                  <a:pt x="37" y="26"/>
                </a:cubicBezTo>
                <a:cubicBezTo>
                  <a:pt x="27" y="26"/>
                  <a:pt x="27" y="26"/>
                  <a:pt x="27" y="26"/>
                </a:cubicBezTo>
                <a:cubicBezTo>
                  <a:pt x="27" y="27"/>
                  <a:pt x="27" y="27"/>
                  <a:pt x="27" y="27"/>
                </a:cubicBezTo>
                <a:cubicBezTo>
                  <a:pt x="27" y="28"/>
                  <a:pt x="26" y="28"/>
                  <a:pt x="25" y="28"/>
                </a:cubicBezTo>
                <a:cubicBezTo>
                  <a:pt x="25" y="28"/>
                  <a:pt x="24" y="28"/>
                  <a:pt x="24" y="27"/>
                </a:cubicBezTo>
                <a:cubicBezTo>
                  <a:pt x="24" y="26"/>
                  <a:pt x="24" y="26"/>
                  <a:pt x="24" y="26"/>
                </a:cubicBezTo>
                <a:cubicBezTo>
                  <a:pt x="14" y="26"/>
                  <a:pt x="14" y="26"/>
                  <a:pt x="14" y="26"/>
                </a:cubicBezTo>
                <a:cubicBezTo>
                  <a:pt x="14" y="27"/>
                  <a:pt x="14" y="27"/>
                  <a:pt x="14" y="27"/>
                </a:cubicBezTo>
                <a:cubicBezTo>
                  <a:pt x="14" y="28"/>
                  <a:pt x="13" y="28"/>
                  <a:pt x="13" y="28"/>
                </a:cubicBezTo>
                <a:cubicBezTo>
                  <a:pt x="12" y="28"/>
                  <a:pt x="12" y="28"/>
                  <a:pt x="12" y="27"/>
                </a:cubicBezTo>
                <a:cubicBezTo>
                  <a:pt x="12" y="26"/>
                  <a:pt x="12" y="26"/>
                  <a:pt x="12" y="26"/>
                </a:cubicBezTo>
                <a:cubicBezTo>
                  <a:pt x="4" y="26"/>
                  <a:pt x="4" y="26"/>
                  <a:pt x="4" y="26"/>
                </a:cubicBezTo>
                <a:cubicBezTo>
                  <a:pt x="4" y="27"/>
                  <a:pt x="5" y="29"/>
                  <a:pt x="5" y="30"/>
                </a:cubicBezTo>
                <a:cubicBezTo>
                  <a:pt x="6" y="34"/>
                  <a:pt x="2" y="35"/>
                  <a:pt x="1" y="32"/>
                </a:cubicBezTo>
                <a:cubicBezTo>
                  <a:pt x="1" y="30"/>
                  <a:pt x="0" y="27"/>
                  <a:pt x="0" y="25"/>
                </a:cubicBezTo>
                <a:cubicBezTo>
                  <a:pt x="0" y="18"/>
                  <a:pt x="3" y="12"/>
                  <a:pt x="8" y="7"/>
                </a:cubicBezTo>
                <a:cubicBezTo>
                  <a:pt x="12" y="2"/>
                  <a:pt x="19" y="0"/>
                  <a:pt x="25" y="0"/>
                </a:cubicBezTo>
                <a:close/>
                <a:moveTo>
                  <a:pt x="22" y="33"/>
                </a:moveTo>
                <a:cubicBezTo>
                  <a:pt x="22" y="33"/>
                  <a:pt x="22" y="33"/>
                  <a:pt x="22" y="33"/>
                </a:cubicBezTo>
                <a:cubicBezTo>
                  <a:pt x="10" y="33"/>
                  <a:pt x="10" y="33"/>
                  <a:pt x="10" y="33"/>
                </a:cubicBezTo>
                <a:cubicBezTo>
                  <a:pt x="10" y="45"/>
                  <a:pt x="10" y="45"/>
                  <a:pt x="10" y="45"/>
                </a:cubicBezTo>
                <a:cubicBezTo>
                  <a:pt x="13" y="41"/>
                  <a:pt x="13" y="41"/>
                  <a:pt x="13" y="41"/>
                </a:cubicBezTo>
                <a:cubicBezTo>
                  <a:pt x="14" y="41"/>
                  <a:pt x="15" y="41"/>
                  <a:pt x="15" y="41"/>
                </a:cubicBezTo>
                <a:cubicBezTo>
                  <a:pt x="16" y="42"/>
                  <a:pt x="17" y="43"/>
                  <a:pt x="18" y="44"/>
                </a:cubicBezTo>
                <a:cubicBezTo>
                  <a:pt x="19" y="45"/>
                  <a:pt x="20" y="45"/>
                  <a:pt x="21" y="46"/>
                </a:cubicBezTo>
                <a:cubicBezTo>
                  <a:pt x="22" y="46"/>
                  <a:pt x="24" y="47"/>
                  <a:pt x="25" y="47"/>
                </a:cubicBezTo>
                <a:cubicBezTo>
                  <a:pt x="34" y="48"/>
                  <a:pt x="42" y="44"/>
                  <a:pt x="46" y="36"/>
                </a:cubicBezTo>
                <a:cubicBezTo>
                  <a:pt x="43" y="39"/>
                  <a:pt x="39" y="42"/>
                  <a:pt x="35" y="42"/>
                </a:cubicBezTo>
                <a:cubicBezTo>
                  <a:pt x="29" y="43"/>
                  <a:pt x="23" y="41"/>
                  <a:pt x="19" y="38"/>
                </a:cubicBezTo>
                <a:cubicBezTo>
                  <a:pt x="18" y="37"/>
                  <a:pt x="18" y="36"/>
                  <a:pt x="19" y="36"/>
                </a:cubicBezTo>
                <a:cubicBezTo>
                  <a:pt x="22" y="33"/>
                  <a:pt x="22" y="33"/>
                  <a:pt x="22" y="33"/>
                </a:cubicBezTo>
                <a:close/>
                <a:moveTo>
                  <a:pt x="41" y="10"/>
                </a:moveTo>
                <a:cubicBezTo>
                  <a:pt x="41" y="10"/>
                  <a:pt x="41" y="10"/>
                  <a:pt x="41" y="10"/>
                </a:cubicBezTo>
                <a:cubicBezTo>
                  <a:pt x="40" y="10"/>
                  <a:pt x="40" y="9"/>
                  <a:pt x="40" y="9"/>
                </a:cubicBezTo>
                <a:cubicBezTo>
                  <a:pt x="39" y="10"/>
                  <a:pt x="38" y="11"/>
                  <a:pt x="37" y="11"/>
                </a:cubicBezTo>
                <a:cubicBezTo>
                  <a:pt x="38" y="15"/>
                  <a:pt x="39" y="19"/>
                  <a:pt x="39" y="24"/>
                </a:cubicBezTo>
                <a:cubicBezTo>
                  <a:pt x="47" y="24"/>
                  <a:pt x="47" y="24"/>
                  <a:pt x="47" y="24"/>
                </a:cubicBezTo>
                <a:cubicBezTo>
                  <a:pt x="46" y="18"/>
                  <a:pt x="44" y="13"/>
                  <a:pt x="41" y="10"/>
                </a:cubicBezTo>
                <a:close/>
                <a:moveTo>
                  <a:pt x="38" y="8"/>
                </a:moveTo>
                <a:cubicBezTo>
                  <a:pt x="38" y="8"/>
                  <a:pt x="38" y="8"/>
                  <a:pt x="38" y="8"/>
                </a:cubicBezTo>
                <a:cubicBezTo>
                  <a:pt x="37" y="7"/>
                  <a:pt x="35" y="6"/>
                  <a:pt x="34" y="5"/>
                </a:cubicBezTo>
                <a:cubicBezTo>
                  <a:pt x="34" y="6"/>
                  <a:pt x="35" y="7"/>
                  <a:pt x="36" y="8"/>
                </a:cubicBezTo>
                <a:cubicBezTo>
                  <a:pt x="36" y="8"/>
                  <a:pt x="36" y="9"/>
                  <a:pt x="36" y="9"/>
                </a:cubicBezTo>
                <a:cubicBezTo>
                  <a:pt x="37" y="9"/>
                  <a:pt x="37" y="8"/>
                  <a:pt x="38" y="8"/>
                </a:cubicBezTo>
                <a:close/>
                <a:moveTo>
                  <a:pt x="29" y="4"/>
                </a:moveTo>
                <a:cubicBezTo>
                  <a:pt x="29" y="4"/>
                  <a:pt x="29" y="4"/>
                  <a:pt x="29" y="4"/>
                </a:cubicBezTo>
                <a:cubicBezTo>
                  <a:pt x="28" y="4"/>
                  <a:pt x="27" y="4"/>
                  <a:pt x="27" y="4"/>
                </a:cubicBezTo>
                <a:cubicBezTo>
                  <a:pt x="27" y="12"/>
                  <a:pt x="27" y="12"/>
                  <a:pt x="27" y="12"/>
                </a:cubicBezTo>
                <a:cubicBezTo>
                  <a:pt x="29" y="12"/>
                  <a:pt x="31" y="11"/>
                  <a:pt x="33" y="10"/>
                </a:cubicBezTo>
                <a:cubicBezTo>
                  <a:pt x="33" y="10"/>
                  <a:pt x="34" y="10"/>
                  <a:pt x="34" y="10"/>
                </a:cubicBezTo>
                <a:cubicBezTo>
                  <a:pt x="34" y="10"/>
                  <a:pt x="34" y="9"/>
                  <a:pt x="33" y="9"/>
                </a:cubicBezTo>
                <a:cubicBezTo>
                  <a:pt x="32" y="7"/>
                  <a:pt x="31" y="5"/>
                  <a:pt x="29" y="4"/>
                </a:cubicBezTo>
                <a:close/>
                <a:moveTo>
                  <a:pt x="24" y="4"/>
                </a:moveTo>
                <a:cubicBezTo>
                  <a:pt x="24" y="4"/>
                  <a:pt x="24" y="4"/>
                  <a:pt x="24" y="4"/>
                </a:cubicBezTo>
                <a:cubicBezTo>
                  <a:pt x="24" y="4"/>
                  <a:pt x="23" y="4"/>
                  <a:pt x="22" y="4"/>
                </a:cubicBezTo>
                <a:cubicBezTo>
                  <a:pt x="20" y="5"/>
                  <a:pt x="19" y="7"/>
                  <a:pt x="18" y="9"/>
                </a:cubicBezTo>
                <a:cubicBezTo>
                  <a:pt x="17" y="9"/>
                  <a:pt x="17" y="10"/>
                  <a:pt x="17" y="10"/>
                </a:cubicBezTo>
                <a:cubicBezTo>
                  <a:pt x="17" y="10"/>
                  <a:pt x="18" y="10"/>
                  <a:pt x="18" y="10"/>
                </a:cubicBezTo>
                <a:cubicBezTo>
                  <a:pt x="20" y="11"/>
                  <a:pt x="22" y="12"/>
                  <a:pt x="24" y="12"/>
                </a:cubicBezTo>
                <a:cubicBezTo>
                  <a:pt x="24" y="4"/>
                  <a:pt x="24" y="4"/>
                  <a:pt x="24" y="4"/>
                </a:cubicBezTo>
                <a:close/>
                <a:moveTo>
                  <a:pt x="17" y="5"/>
                </a:moveTo>
                <a:cubicBezTo>
                  <a:pt x="17" y="5"/>
                  <a:pt x="17" y="5"/>
                  <a:pt x="17" y="5"/>
                </a:cubicBezTo>
                <a:cubicBezTo>
                  <a:pt x="16" y="6"/>
                  <a:pt x="14" y="7"/>
                  <a:pt x="13" y="8"/>
                </a:cubicBezTo>
                <a:cubicBezTo>
                  <a:pt x="13" y="8"/>
                  <a:pt x="14" y="9"/>
                  <a:pt x="15" y="9"/>
                </a:cubicBezTo>
                <a:cubicBezTo>
                  <a:pt x="15" y="9"/>
                  <a:pt x="15" y="8"/>
                  <a:pt x="15" y="8"/>
                </a:cubicBezTo>
                <a:cubicBezTo>
                  <a:pt x="16" y="7"/>
                  <a:pt x="17" y="6"/>
                  <a:pt x="17" y="5"/>
                </a:cubicBezTo>
                <a:close/>
                <a:moveTo>
                  <a:pt x="11" y="9"/>
                </a:moveTo>
                <a:cubicBezTo>
                  <a:pt x="11" y="9"/>
                  <a:pt x="11" y="9"/>
                  <a:pt x="11" y="9"/>
                </a:cubicBezTo>
                <a:cubicBezTo>
                  <a:pt x="11" y="9"/>
                  <a:pt x="11" y="10"/>
                  <a:pt x="10" y="10"/>
                </a:cubicBezTo>
                <a:cubicBezTo>
                  <a:pt x="7" y="13"/>
                  <a:pt x="5" y="18"/>
                  <a:pt x="4" y="24"/>
                </a:cubicBezTo>
                <a:cubicBezTo>
                  <a:pt x="12" y="24"/>
                  <a:pt x="12" y="24"/>
                  <a:pt x="12" y="24"/>
                </a:cubicBezTo>
                <a:cubicBezTo>
                  <a:pt x="12" y="19"/>
                  <a:pt x="13" y="15"/>
                  <a:pt x="14" y="11"/>
                </a:cubicBezTo>
                <a:cubicBezTo>
                  <a:pt x="13" y="11"/>
                  <a:pt x="12" y="10"/>
                  <a:pt x="11" y="9"/>
                </a:cubicBezTo>
                <a:close/>
                <a:moveTo>
                  <a:pt x="35" y="12"/>
                </a:moveTo>
                <a:cubicBezTo>
                  <a:pt x="35" y="12"/>
                  <a:pt x="35" y="12"/>
                  <a:pt x="35" y="12"/>
                </a:cubicBezTo>
                <a:cubicBezTo>
                  <a:pt x="35" y="12"/>
                  <a:pt x="34" y="12"/>
                  <a:pt x="34" y="13"/>
                </a:cubicBezTo>
                <a:cubicBezTo>
                  <a:pt x="32" y="13"/>
                  <a:pt x="29" y="14"/>
                  <a:pt x="27" y="14"/>
                </a:cubicBezTo>
                <a:cubicBezTo>
                  <a:pt x="27" y="24"/>
                  <a:pt x="27" y="24"/>
                  <a:pt x="27" y="24"/>
                </a:cubicBezTo>
                <a:cubicBezTo>
                  <a:pt x="37" y="24"/>
                  <a:pt x="37" y="24"/>
                  <a:pt x="37" y="24"/>
                </a:cubicBezTo>
                <a:cubicBezTo>
                  <a:pt x="37" y="19"/>
                  <a:pt x="36" y="15"/>
                  <a:pt x="35" y="12"/>
                </a:cubicBezTo>
                <a:close/>
                <a:moveTo>
                  <a:pt x="24" y="14"/>
                </a:moveTo>
                <a:cubicBezTo>
                  <a:pt x="24" y="14"/>
                  <a:pt x="24" y="14"/>
                  <a:pt x="24" y="14"/>
                </a:cubicBezTo>
                <a:cubicBezTo>
                  <a:pt x="22" y="14"/>
                  <a:pt x="19" y="13"/>
                  <a:pt x="17" y="13"/>
                </a:cubicBezTo>
                <a:cubicBezTo>
                  <a:pt x="17" y="12"/>
                  <a:pt x="16" y="12"/>
                  <a:pt x="16" y="12"/>
                </a:cubicBezTo>
                <a:cubicBezTo>
                  <a:pt x="15" y="15"/>
                  <a:pt x="14" y="19"/>
                  <a:pt x="14" y="24"/>
                </a:cubicBezTo>
                <a:cubicBezTo>
                  <a:pt x="24" y="24"/>
                  <a:pt x="24" y="24"/>
                  <a:pt x="24" y="24"/>
                </a:cubicBezTo>
                <a:cubicBezTo>
                  <a:pt x="24" y="14"/>
                  <a:pt x="24" y="14"/>
                  <a:pt x="24"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2" name="Freeform 220"/>
          <p:cNvSpPr>
            <a:spLocks noEditPoints="1"/>
          </p:cNvSpPr>
          <p:nvPr/>
        </p:nvSpPr>
        <p:spPr bwMode="auto">
          <a:xfrm>
            <a:off x="6326188" y="3117850"/>
            <a:ext cx="158750" cy="142875"/>
          </a:xfrm>
          <a:custGeom>
            <a:avLst/>
            <a:gdLst>
              <a:gd name="T0" fmla="*/ 3 w 50"/>
              <a:gd name="T1" fmla="*/ 17 h 45"/>
              <a:gd name="T2" fmla="*/ 1 w 50"/>
              <a:gd name="T3" fmla="*/ 17 h 45"/>
              <a:gd name="T4" fmla="*/ 1 w 50"/>
              <a:gd name="T5" fmla="*/ 15 h 45"/>
              <a:gd name="T6" fmla="*/ 14 w 50"/>
              <a:gd name="T7" fmla="*/ 2 h 45"/>
              <a:gd name="T8" fmla="*/ 7 w 50"/>
              <a:gd name="T9" fmla="*/ 2 h 45"/>
              <a:gd name="T10" fmla="*/ 6 w 50"/>
              <a:gd name="T11" fmla="*/ 1 h 45"/>
              <a:gd name="T12" fmla="*/ 7 w 50"/>
              <a:gd name="T13" fmla="*/ 0 h 45"/>
              <a:gd name="T14" fmla="*/ 17 w 50"/>
              <a:gd name="T15" fmla="*/ 0 h 45"/>
              <a:gd name="T16" fmla="*/ 17 w 50"/>
              <a:gd name="T17" fmla="*/ 0 h 45"/>
              <a:gd name="T18" fmla="*/ 17 w 50"/>
              <a:gd name="T19" fmla="*/ 0 h 45"/>
              <a:gd name="T20" fmla="*/ 18 w 50"/>
              <a:gd name="T21" fmla="*/ 0 h 45"/>
              <a:gd name="T22" fmla="*/ 18 w 50"/>
              <a:gd name="T23" fmla="*/ 0 h 45"/>
              <a:gd name="T24" fmla="*/ 18 w 50"/>
              <a:gd name="T25" fmla="*/ 0 h 45"/>
              <a:gd name="T26" fmla="*/ 18 w 50"/>
              <a:gd name="T27" fmla="*/ 0 h 45"/>
              <a:gd name="T28" fmla="*/ 18 w 50"/>
              <a:gd name="T29" fmla="*/ 0 h 45"/>
              <a:gd name="T30" fmla="*/ 18 w 50"/>
              <a:gd name="T31" fmla="*/ 0 h 45"/>
              <a:gd name="T32" fmla="*/ 18 w 50"/>
              <a:gd name="T33" fmla="*/ 0 h 45"/>
              <a:gd name="T34" fmla="*/ 18 w 50"/>
              <a:gd name="T35" fmla="*/ 1 h 45"/>
              <a:gd name="T36" fmla="*/ 18 w 50"/>
              <a:gd name="T37" fmla="*/ 1 h 45"/>
              <a:gd name="T38" fmla="*/ 18 w 50"/>
              <a:gd name="T39" fmla="*/ 1 h 45"/>
              <a:gd name="T40" fmla="*/ 18 w 50"/>
              <a:gd name="T41" fmla="*/ 1 h 45"/>
              <a:gd name="T42" fmla="*/ 18 w 50"/>
              <a:gd name="T43" fmla="*/ 11 h 45"/>
              <a:gd name="T44" fmla="*/ 17 w 50"/>
              <a:gd name="T45" fmla="*/ 12 h 45"/>
              <a:gd name="T46" fmla="*/ 16 w 50"/>
              <a:gd name="T47" fmla="*/ 11 h 45"/>
              <a:gd name="T48" fmla="*/ 16 w 50"/>
              <a:gd name="T49" fmla="*/ 4 h 45"/>
              <a:gd name="T50" fmla="*/ 3 w 50"/>
              <a:gd name="T51" fmla="*/ 17 h 45"/>
              <a:gd name="T52" fmla="*/ 2 w 50"/>
              <a:gd name="T53" fmla="*/ 45 h 45"/>
              <a:gd name="T54" fmla="*/ 2 w 50"/>
              <a:gd name="T55" fmla="*/ 45 h 45"/>
              <a:gd name="T56" fmla="*/ 0 w 50"/>
              <a:gd name="T57" fmla="*/ 43 h 45"/>
              <a:gd name="T58" fmla="*/ 2 w 50"/>
              <a:gd name="T59" fmla="*/ 41 h 45"/>
              <a:gd name="T60" fmla="*/ 11 w 50"/>
              <a:gd name="T61" fmla="*/ 41 h 45"/>
              <a:gd name="T62" fmla="*/ 11 w 50"/>
              <a:gd name="T63" fmla="*/ 32 h 45"/>
              <a:gd name="T64" fmla="*/ 13 w 50"/>
              <a:gd name="T65" fmla="*/ 30 h 45"/>
              <a:gd name="T66" fmla="*/ 13 w 50"/>
              <a:gd name="T67" fmla="*/ 30 h 45"/>
              <a:gd name="T68" fmla="*/ 23 w 50"/>
              <a:gd name="T69" fmla="*/ 30 h 45"/>
              <a:gd name="T70" fmla="*/ 23 w 50"/>
              <a:gd name="T71" fmla="*/ 21 h 45"/>
              <a:gd name="T72" fmla="*/ 25 w 50"/>
              <a:gd name="T73" fmla="*/ 19 h 45"/>
              <a:gd name="T74" fmla="*/ 25 w 50"/>
              <a:gd name="T75" fmla="*/ 19 h 45"/>
              <a:gd name="T76" fmla="*/ 34 w 50"/>
              <a:gd name="T77" fmla="*/ 19 h 45"/>
              <a:gd name="T78" fmla="*/ 34 w 50"/>
              <a:gd name="T79" fmla="*/ 9 h 45"/>
              <a:gd name="T80" fmla="*/ 36 w 50"/>
              <a:gd name="T81" fmla="*/ 8 h 45"/>
              <a:gd name="T82" fmla="*/ 36 w 50"/>
              <a:gd name="T83" fmla="*/ 8 h 45"/>
              <a:gd name="T84" fmla="*/ 48 w 50"/>
              <a:gd name="T85" fmla="*/ 8 h 45"/>
              <a:gd name="T86" fmla="*/ 50 w 50"/>
              <a:gd name="T87" fmla="*/ 9 h 45"/>
              <a:gd name="T88" fmla="*/ 48 w 50"/>
              <a:gd name="T89" fmla="*/ 11 h 45"/>
              <a:gd name="T90" fmla="*/ 38 w 50"/>
              <a:gd name="T91" fmla="*/ 11 h 45"/>
              <a:gd name="T92" fmla="*/ 38 w 50"/>
              <a:gd name="T93" fmla="*/ 21 h 45"/>
              <a:gd name="T94" fmla="*/ 38 w 50"/>
              <a:gd name="T95" fmla="*/ 21 h 45"/>
              <a:gd name="T96" fmla="*/ 36 w 50"/>
              <a:gd name="T97" fmla="*/ 23 h 45"/>
              <a:gd name="T98" fmla="*/ 27 w 50"/>
              <a:gd name="T99" fmla="*/ 23 h 45"/>
              <a:gd name="T100" fmla="*/ 27 w 50"/>
              <a:gd name="T101" fmla="*/ 32 h 45"/>
              <a:gd name="T102" fmla="*/ 27 w 50"/>
              <a:gd name="T103" fmla="*/ 32 h 45"/>
              <a:gd name="T104" fmla="*/ 25 w 50"/>
              <a:gd name="T105" fmla="*/ 34 h 45"/>
              <a:gd name="T106" fmla="*/ 15 w 50"/>
              <a:gd name="T107" fmla="*/ 34 h 45"/>
              <a:gd name="T108" fmla="*/ 15 w 50"/>
              <a:gd name="T109" fmla="*/ 43 h 45"/>
              <a:gd name="T110" fmla="*/ 15 w 50"/>
              <a:gd name="T111" fmla="*/ 43 h 45"/>
              <a:gd name="T112" fmla="*/ 13 w 50"/>
              <a:gd name="T113" fmla="*/ 45 h 45"/>
              <a:gd name="T114" fmla="*/ 2 w 50"/>
              <a:gd name="T11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45">
                <a:moveTo>
                  <a:pt x="3" y="17"/>
                </a:moveTo>
                <a:cubicBezTo>
                  <a:pt x="2" y="17"/>
                  <a:pt x="2" y="17"/>
                  <a:pt x="1" y="17"/>
                </a:cubicBezTo>
                <a:cubicBezTo>
                  <a:pt x="1" y="16"/>
                  <a:pt x="1" y="16"/>
                  <a:pt x="1" y="15"/>
                </a:cubicBezTo>
                <a:cubicBezTo>
                  <a:pt x="14" y="2"/>
                  <a:pt x="14" y="2"/>
                  <a:pt x="14" y="2"/>
                </a:cubicBezTo>
                <a:cubicBezTo>
                  <a:pt x="7" y="2"/>
                  <a:pt x="7" y="2"/>
                  <a:pt x="7" y="2"/>
                </a:cubicBezTo>
                <a:cubicBezTo>
                  <a:pt x="6" y="2"/>
                  <a:pt x="6" y="2"/>
                  <a:pt x="6" y="1"/>
                </a:cubicBezTo>
                <a:cubicBezTo>
                  <a:pt x="6" y="0"/>
                  <a:pt x="6" y="0"/>
                  <a:pt x="7" y="0"/>
                </a:cubicBezTo>
                <a:cubicBezTo>
                  <a:pt x="17" y="0"/>
                  <a:pt x="17" y="0"/>
                  <a:pt x="17" y="0"/>
                </a:cubicBezTo>
                <a:cubicBezTo>
                  <a:pt x="17" y="0"/>
                  <a:pt x="17" y="0"/>
                  <a:pt x="17" y="0"/>
                </a:cubicBezTo>
                <a:cubicBezTo>
                  <a:pt x="17" y="0"/>
                  <a:pt x="17" y="0"/>
                  <a:pt x="17"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0"/>
                  <a:pt x="18" y="0"/>
                  <a:pt x="18" y="0"/>
                </a:cubicBezTo>
                <a:cubicBezTo>
                  <a:pt x="18" y="1"/>
                  <a:pt x="18" y="1"/>
                  <a:pt x="18" y="1"/>
                </a:cubicBezTo>
                <a:cubicBezTo>
                  <a:pt x="18" y="1"/>
                  <a:pt x="18" y="1"/>
                  <a:pt x="18" y="1"/>
                </a:cubicBezTo>
                <a:cubicBezTo>
                  <a:pt x="18" y="1"/>
                  <a:pt x="18" y="1"/>
                  <a:pt x="18" y="1"/>
                </a:cubicBezTo>
                <a:cubicBezTo>
                  <a:pt x="18" y="1"/>
                  <a:pt x="18" y="1"/>
                  <a:pt x="18" y="1"/>
                </a:cubicBezTo>
                <a:cubicBezTo>
                  <a:pt x="18" y="11"/>
                  <a:pt x="18" y="11"/>
                  <a:pt x="18" y="11"/>
                </a:cubicBezTo>
                <a:cubicBezTo>
                  <a:pt x="18" y="12"/>
                  <a:pt x="18" y="12"/>
                  <a:pt x="17" y="12"/>
                </a:cubicBezTo>
                <a:cubicBezTo>
                  <a:pt x="16" y="12"/>
                  <a:pt x="16" y="12"/>
                  <a:pt x="16" y="11"/>
                </a:cubicBezTo>
                <a:cubicBezTo>
                  <a:pt x="16" y="4"/>
                  <a:pt x="16" y="4"/>
                  <a:pt x="16" y="4"/>
                </a:cubicBezTo>
                <a:cubicBezTo>
                  <a:pt x="3" y="17"/>
                  <a:pt x="3" y="17"/>
                  <a:pt x="3" y="17"/>
                </a:cubicBezTo>
                <a:close/>
                <a:moveTo>
                  <a:pt x="2" y="45"/>
                </a:moveTo>
                <a:cubicBezTo>
                  <a:pt x="2" y="45"/>
                  <a:pt x="2" y="45"/>
                  <a:pt x="2" y="45"/>
                </a:cubicBezTo>
                <a:cubicBezTo>
                  <a:pt x="1" y="45"/>
                  <a:pt x="0" y="44"/>
                  <a:pt x="0" y="43"/>
                </a:cubicBezTo>
                <a:cubicBezTo>
                  <a:pt x="0" y="42"/>
                  <a:pt x="1" y="41"/>
                  <a:pt x="2" y="41"/>
                </a:cubicBezTo>
                <a:cubicBezTo>
                  <a:pt x="11" y="41"/>
                  <a:pt x="11" y="41"/>
                  <a:pt x="11" y="41"/>
                </a:cubicBezTo>
                <a:cubicBezTo>
                  <a:pt x="11" y="32"/>
                  <a:pt x="11" y="32"/>
                  <a:pt x="11" y="32"/>
                </a:cubicBezTo>
                <a:cubicBezTo>
                  <a:pt x="11" y="31"/>
                  <a:pt x="12" y="30"/>
                  <a:pt x="13" y="30"/>
                </a:cubicBezTo>
                <a:cubicBezTo>
                  <a:pt x="13" y="30"/>
                  <a:pt x="13" y="30"/>
                  <a:pt x="13" y="30"/>
                </a:cubicBezTo>
                <a:cubicBezTo>
                  <a:pt x="23" y="30"/>
                  <a:pt x="23" y="30"/>
                  <a:pt x="23" y="30"/>
                </a:cubicBezTo>
                <a:cubicBezTo>
                  <a:pt x="23" y="21"/>
                  <a:pt x="23" y="21"/>
                  <a:pt x="23" y="21"/>
                </a:cubicBezTo>
                <a:cubicBezTo>
                  <a:pt x="23" y="20"/>
                  <a:pt x="24" y="19"/>
                  <a:pt x="25" y="19"/>
                </a:cubicBezTo>
                <a:cubicBezTo>
                  <a:pt x="25" y="19"/>
                  <a:pt x="25" y="19"/>
                  <a:pt x="25" y="19"/>
                </a:cubicBezTo>
                <a:cubicBezTo>
                  <a:pt x="34" y="19"/>
                  <a:pt x="34" y="19"/>
                  <a:pt x="34" y="19"/>
                </a:cubicBezTo>
                <a:cubicBezTo>
                  <a:pt x="34" y="9"/>
                  <a:pt x="34" y="9"/>
                  <a:pt x="34" y="9"/>
                </a:cubicBezTo>
                <a:cubicBezTo>
                  <a:pt x="34" y="8"/>
                  <a:pt x="35" y="8"/>
                  <a:pt x="36" y="8"/>
                </a:cubicBezTo>
                <a:cubicBezTo>
                  <a:pt x="36" y="8"/>
                  <a:pt x="36" y="8"/>
                  <a:pt x="36" y="8"/>
                </a:cubicBezTo>
                <a:cubicBezTo>
                  <a:pt x="48" y="8"/>
                  <a:pt x="48" y="8"/>
                  <a:pt x="48" y="8"/>
                </a:cubicBezTo>
                <a:cubicBezTo>
                  <a:pt x="49" y="8"/>
                  <a:pt x="50" y="8"/>
                  <a:pt x="50" y="9"/>
                </a:cubicBezTo>
                <a:cubicBezTo>
                  <a:pt x="50" y="11"/>
                  <a:pt x="49" y="11"/>
                  <a:pt x="48" y="11"/>
                </a:cubicBezTo>
                <a:cubicBezTo>
                  <a:pt x="38" y="11"/>
                  <a:pt x="38" y="11"/>
                  <a:pt x="38" y="11"/>
                </a:cubicBezTo>
                <a:cubicBezTo>
                  <a:pt x="38" y="21"/>
                  <a:pt x="38" y="21"/>
                  <a:pt x="38" y="21"/>
                </a:cubicBezTo>
                <a:cubicBezTo>
                  <a:pt x="38" y="21"/>
                  <a:pt x="38" y="21"/>
                  <a:pt x="38" y="21"/>
                </a:cubicBezTo>
                <a:cubicBezTo>
                  <a:pt x="38" y="22"/>
                  <a:pt x="37" y="23"/>
                  <a:pt x="36" y="23"/>
                </a:cubicBezTo>
                <a:cubicBezTo>
                  <a:pt x="27" y="23"/>
                  <a:pt x="27" y="23"/>
                  <a:pt x="27" y="23"/>
                </a:cubicBezTo>
                <a:cubicBezTo>
                  <a:pt x="27" y="32"/>
                  <a:pt x="27" y="32"/>
                  <a:pt x="27" y="32"/>
                </a:cubicBezTo>
                <a:cubicBezTo>
                  <a:pt x="27" y="32"/>
                  <a:pt x="27" y="32"/>
                  <a:pt x="27" y="32"/>
                </a:cubicBezTo>
                <a:cubicBezTo>
                  <a:pt x="27" y="33"/>
                  <a:pt x="26" y="34"/>
                  <a:pt x="25" y="34"/>
                </a:cubicBezTo>
                <a:cubicBezTo>
                  <a:pt x="15" y="34"/>
                  <a:pt x="15" y="34"/>
                  <a:pt x="15" y="34"/>
                </a:cubicBezTo>
                <a:cubicBezTo>
                  <a:pt x="15" y="43"/>
                  <a:pt x="15" y="43"/>
                  <a:pt x="15" y="43"/>
                </a:cubicBezTo>
                <a:cubicBezTo>
                  <a:pt x="15" y="43"/>
                  <a:pt x="15" y="43"/>
                  <a:pt x="15" y="43"/>
                </a:cubicBezTo>
                <a:cubicBezTo>
                  <a:pt x="15" y="44"/>
                  <a:pt x="14" y="45"/>
                  <a:pt x="13" y="45"/>
                </a:cubicBezTo>
                <a:cubicBezTo>
                  <a:pt x="2" y="45"/>
                  <a:pt x="2" y="45"/>
                  <a:pt x="2" y="4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3" name="Freeform 221"/>
          <p:cNvSpPr>
            <a:spLocks noEditPoints="1"/>
          </p:cNvSpPr>
          <p:nvPr/>
        </p:nvSpPr>
        <p:spPr bwMode="auto">
          <a:xfrm>
            <a:off x="5762625" y="2762250"/>
            <a:ext cx="180975" cy="161925"/>
          </a:xfrm>
          <a:custGeom>
            <a:avLst/>
            <a:gdLst>
              <a:gd name="T0" fmla="*/ 50 w 57"/>
              <a:gd name="T1" fmla="*/ 11 h 51"/>
              <a:gd name="T2" fmla="*/ 57 w 57"/>
              <a:gd name="T3" fmla="*/ 22 h 51"/>
              <a:gd name="T4" fmla="*/ 56 w 57"/>
              <a:gd name="T5" fmla="*/ 25 h 51"/>
              <a:gd name="T6" fmla="*/ 51 w 57"/>
              <a:gd name="T7" fmla="*/ 39 h 51"/>
              <a:gd name="T8" fmla="*/ 30 w 57"/>
              <a:gd name="T9" fmla="*/ 51 h 51"/>
              <a:gd name="T10" fmla="*/ 28 w 57"/>
              <a:gd name="T11" fmla="*/ 51 h 51"/>
              <a:gd name="T12" fmla="*/ 6 w 57"/>
              <a:gd name="T13" fmla="*/ 39 h 51"/>
              <a:gd name="T14" fmla="*/ 6 w 57"/>
              <a:gd name="T15" fmla="*/ 27 h 51"/>
              <a:gd name="T16" fmla="*/ 1 w 57"/>
              <a:gd name="T17" fmla="*/ 22 h 51"/>
              <a:gd name="T18" fmla="*/ 1 w 57"/>
              <a:gd name="T19" fmla="*/ 22 h 51"/>
              <a:gd name="T20" fmla="*/ 8 w 57"/>
              <a:gd name="T21" fmla="*/ 11 h 51"/>
              <a:gd name="T22" fmla="*/ 30 w 57"/>
              <a:gd name="T23" fmla="*/ 1 h 51"/>
              <a:gd name="T24" fmla="*/ 28 w 57"/>
              <a:gd name="T25" fmla="*/ 46 h 51"/>
              <a:gd name="T26" fmla="*/ 24 w 57"/>
              <a:gd name="T27" fmla="*/ 33 h 51"/>
              <a:gd name="T28" fmla="*/ 23 w 57"/>
              <a:gd name="T29" fmla="*/ 34 h 51"/>
              <a:gd name="T30" fmla="*/ 10 w 57"/>
              <a:gd name="T31" fmla="*/ 37 h 51"/>
              <a:gd name="T32" fmla="*/ 28 w 57"/>
              <a:gd name="T33" fmla="*/ 21 h 51"/>
              <a:gd name="T34" fmla="*/ 28 w 57"/>
              <a:gd name="T35" fmla="*/ 5 h 51"/>
              <a:gd name="T36" fmla="*/ 28 w 57"/>
              <a:gd name="T37" fmla="*/ 21 h 51"/>
              <a:gd name="T38" fmla="*/ 30 w 57"/>
              <a:gd name="T39" fmla="*/ 5 h 51"/>
              <a:gd name="T40" fmla="*/ 46 w 57"/>
              <a:gd name="T41" fmla="*/ 13 h 51"/>
              <a:gd name="T42" fmla="*/ 30 w 57"/>
              <a:gd name="T43" fmla="*/ 28 h 51"/>
              <a:gd name="T44" fmla="*/ 30 w 57"/>
              <a:gd name="T45" fmla="*/ 46 h 51"/>
              <a:gd name="T46" fmla="*/ 47 w 57"/>
              <a:gd name="T47" fmla="*/ 27 h 51"/>
              <a:gd name="T48" fmla="*/ 35 w 57"/>
              <a:gd name="T49" fmla="*/ 34 h 51"/>
              <a:gd name="T50" fmla="*/ 30 w 57"/>
              <a:gd name="T51" fmla="*/ 28 h 51"/>
              <a:gd name="T52" fmla="*/ 48 w 57"/>
              <a:gd name="T53" fmla="*/ 15 h 51"/>
              <a:gd name="T54" fmla="*/ 35 w 57"/>
              <a:gd name="T55" fmla="*/ 31 h 51"/>
              <a:gd name="T56" fmla="*/ 48 w 57"/>
              <a:gd name="T57" fmla="*/ 15 h 51"/>
              <a:gd name="T58" fmla="*/ 9 w 57"/>
              <a:gd name="T59" fmla="*/ 24 h 51"/>
              <a:gd name="T60" fmla="*/ 27 w 57"/>
              <a:gd name="T61" fmla="*/ 24 h 51"/>
              <a:gd name="T62" fmla="*/ 5 w 57"/>
              <a:gd name="T63" fmla="*/ 22 h 51"/>
              <a:gd name="T64" fmla="*/ 9 w 57"/>
              <a:gd name="T65"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1">
                <a:moveTo>
                  <a:pt x="30" y="1"/>
                </a:moveTo>
                <a:cubicBezTo>
                  <a:pt x="50" y="11"/>
                  <a:pt x="50" y="11"/>
                  <a:pt x="50" y="11"/>
                </a:cubicBezTo>
                <a:cubicBezTo>
                  <a:pt x="51" y="11"/>
                  <a:pt x="51" y="11"/>
                  <a:pt x="51" y="12"/>
                </a:cubicBezTo>
                <a:cubicBezTo>
                  <a:pt x="57" y="22"/>
                  <a:pt x="57" y="22"/>
                  <a:pt x="57" y="22"/>
                </a:cubicBezTo>
                <a:cubicBezTo>
                  <a:pt x="57" y="23"/>
                  <a:pt x="57" y="24"/>
                  <a:pt x="56" y="25"/>
                </a:cubicBezTo>
                <a:cubicBezTo>
                  <a:pt x="56" y="25"/>
                  <a:pt x="56" y="25"/>
                  <a:pt x="56" y="25"/>
                </a:cubicBezTo>
                <a:cubicBezTo>
                  <a:pt x="51" y="27"/>
                  <a:pt x="51" y="27"/>
                  <a:pt x="51" y="27"/>
                </a:cubicBezTo>
                <a:cubicBezTo>
                  <a:pt x="51" y="39"/>
                  <a:pt x="51" y="39"/>
                  <a:pt x="51" y="39"/>
                </a:cubicBezTo>
                <a:cubicBezTo>
                  <a:pt x="51" y="39"/>
                  <a:pt x="51" y="40"/>
                  <a:pt x="50" y="40"/>
                </a:cubicBezTo>
                <a:cubicBezTo>
                  <a:pt x="30" y="51"/>
                  <a:pt x="30" y="51"/>
                  <a:pt x="30" y="51"/>
                </a:cubicBezTo>
                <a:cubicBezTo>
                  <a:pt x="29" y="51"/>
                  <a:pt x="28" y="51"/>
                  <a:pt x="28" y="51"/>
                </a:cubicBezTo>
                <a:cubicBezTo>
                  <a:pt x="28" y="51"/>
                  <a:pt x="28" y="51"/>
                  <a:pt x="28" y="51"/>
                </a:cubicBezTo>
                <a:cubicBezTo>
                  <a:pt x="7" y="40"/>
                  <a:pt x="7" y="40"/>
                  <a:pt x="7" y="40"/>
                </a:cubicBezTo>
                <a:cubicBezTo>
                  <a:pt x="7" y="40"/>
                  <a:pt x="6" y="39"/>
                  <a:pt x="6" y="39"/>
                </a:cubicBezTo>
                <a:cubicBezTo>
                  <a:pt x="6" y="39"/>
                  <a:pt x="6" y="39"/>
                  <a:pt x="6" y="39"/>
                </a:cubicBezTo>
                <a:cubicBezTo>
                  <a:pt x="6" y="27"/>
                  <a:pt x="6" y="27"/>
                  <a:pt x="6" y="27"/>
                </a:cubicBezTo>
                <a:cubicBezTo>
                  <a:pt x="2" y="25"/>
                  <a:pt x="2" y="25"/>
                  <a:pt x="2" y="25"/>
                </a:cubicBezTo>
                <a:cubicBezTo>
                  <a:pt x="1" y="24"/>
                  <a:pt x="0" y="23"/>
                  <a:pt x="1" y="22"/>
                </a:cubicBezTo>
                <a:cubicBezTo>
                  <a:pt x="1" y="22"/>
                  <a:pt x="1" y="22"/>
                  <a:pt x="1" y="22"/>
                </a:cubicBezTo>
                <a:cubicBezTo>
                  <a:pt x="1" y="22"/>
                  <a:pt x="1" y="22"/>
                  <a:pt x="1" y="22"/>
                </a:cubicBezTo>
                <a:cubicBezTo>
                  <a:pt x="7" y="12"/>
                  <a:pt x="7" y="12"/>
                  <a:pt x="7" y="12"/>
                </a:cubicBezTo>
                <a:cubicBezTo>
                  <a:pt x="7" y="11"/>
                  <a:pt x="7" y="11"/>
                  <a:pt x="8" y="11"/>
                </a:cubicBezTo>
                <a:cubicBezTo>
                  <a:pt x="28" y="1"/>
                  <a:pt x="28" y="1"/>
                  <a:pt x="28" y="1"/>
                </a:cubicBezTo>
                <a:cubicBezTo>
                  <a:pt x="29" y="0"/>
                  <a:pt x="29" y="0"/>
                  <a:pt x="30" y="1"/>
                </a:cubicBezTo>
                <a:close/>
                <a:moveTo>
                  <a:pt x="28" y="46"/>
                </a:moveTo>
                <a:cubicBezTo>
                  <a:pt x="28" y="46"/>
                  <a:pt x="28" y="46"/>
                  <a:pt x="28" y="46"/>
                </a:cubicBezTo>
                <a:cubicBezTo>
                  <a:pt x="28" y="27"/>
                  <a:pt x="28" y="27"/>
                  <a:pt x="28" y="27"/>
                </a:cubicBezTo>
                <a:cubicBezTo>
                  <a:pt x="24" y="33"/>
                  <a:pt x="24" y="33"/>
                  <a:pt x="24" y="33"/>
                </a:cubicBezTo>
                <a:cubicBezTo>
                  <a:pt x="24" y="34"/>
                  <a:pt x="23" y="34"/>
                  <a:pt x="23" y="34"/>
                </a:cubicBezTo>
                <a:cubicBezTo>
                  <a:pt x="23" y="34"/>
                  <a:pt x="23" y="34"/>
                  <a:pt x="23" y="34"/>
                </a:cubicBezTo>
                <a:cubicBezTo>
                  <a:pt x="10" y="27"/>
                  <a:pt x="10" y="27"/>
                  <a:pt x="10" y="27"/>
                </a:cubicBezTo>
                <a:cubicBezTo>
                  <a:pt x="10" y="37"/>
                  <a:pt x="10" y="37"/>
                  <a:pt x="10" y="37"/>
                </a:cubicBezTo>
                <a:cubicBezTo>
                  <a:pt x="28" y="46"/>
                  <a:pt x="28" y="46"/>
                  <a:pt x="28" y="46"/>
                </a:cubicBezTo>
                <a:close/>
                <a:moveTo>
                  <a:pt x="28" y="21"/>
                </a:moveTo>
                <a:cubicBezTo>
                  <a:pt x="28" y="21"/>
                  <a:pt x="28" y="21"/>
                  <a:pt x="28" y="21"/>
                </a:cubicBezTo>
                <a:cubicBezTo>
                  <a:pt x="28" y="5"/>
                  <a:pt x="28" y="5"/>
                  <a:pt x="28" y="5"/>
                </a:cubicBezTo>
                <a:cubicBezTo>
                  <a:pt x="12" y="13"/>
                  <a:pt x="12" y="13"/>
                  <a:pt x="12" y="13"/>
                </a:cubicBezTo>
                <a:cubicBezTo>
                  <a:pt x="28" y="21"/>
                  <a:pt x="28" y="21"/>
                  <a:pt x="28" y="21"/>
                </a:cubicBezTo>
                <a:close/>
                <a:moveTo>
                  <a:pt x="30" y="5"/>
                </a:moveTo>
                <a:cubicBezTo>
                  <a:pt x="30" y="5"/>
                  <a:pt x="30" y="5"/>
                  <a:pt x="30" y="5"/>
                </a:cubicBezTo>
                <a:cubicBezTo>
                  <a:pt x="30" y="21"/>
                  <a:pt x="30" y="21"/>
                  <a:pt x="30" y="21"/>
                </a:cubicBezTo>
                <a:cubicBezTo>
                  <a:pt x="46" y="13"/>
                  <a:pt x="46" y="13"/>
                  <a:pt x="46" y="13"/>
                </a:cubicBezTo>
                <a:cubicBezTo>
                  <a:pt x="30" y="5"/>
                  <a:pt x="30" y="5"/>
                  <a:pt x="30" y="5"/>
                </a:cubicBezTo>
                <a:close/>
                <a:moveTo>
                  <a:pt x="30" y="28"/>
                </a:moveTo>
                <a:cubicBezTo>
                  <a:pt x="30" y="28"/>
                  <a:pt x="30" y="28"/>
                  <a:pt x="30" y="28"/>
                </a:cubicBezTo>
                <a:cubicBezTo>
                  <a:pt x="30" y="46"/>
                  <a:pt x="30" y="46"/>
                  <a:pt x="30" y="46"/>
                </a:cubicBezTo>
                <a:cubicBezTo>
                  <a:pt x="47" y="37"/>
                  <a:pt x="47" y="37"/>
                  <a:pt x="47" y="37"/>
                </a:cubicBezTo>
                <a:cubicBezTo>
                  <a:pt x="47" y="27"/>
                  <a:pt x="47" y="27"/>
                  <a:pt x="47" y="27"/>
                </a:cubicBezTo>
                <a:cubicBezTo>
                  <a:pt x="35" y="34"/>
                  <a:pt x="35" y="34"/>
                  <a:pt x="35" y="34"/>
                </a:cubicBezTo>
                <a:cubicBezTo>
                  <a:pt x="35" y="34"/>
                  <a:pt x="35" y="34"/>
                  <a:pt x="35" y="34"/>
                </a:cubicBezTo>
                <a:cubicBezTo>
                  <a:pt x="34" y="34"/>
                  <a:pt x="33" y="34"/>
                  <a:pt x="33" y="33"/>
                </a:cubicBezTo>
                <a:cubicBezTo>
                  <a:pt x="30" y="28"/>
                  <a:pt x="30" y="28"/>
                  <a:pt x="30" y="28"/>
                </a:cubicBezTo>
                <a:close/>
                <a:moveTo>
                  <a:pt x="48" y="15"/>
                </a:moveTo>
                <a:cubicBezTo>
                  <a:pt x="48" y="15"/>
                  <a:pt x="48" y="15"/>
                  <a:pt x="48" y="15"/>
                </a:cubicBezTo>
                <a:cubicBezTo>
                  <a:pt x="30" y="24"/>
                  <a:pt x="30" y="24"/>
                  <a:pt x="30" y="24"/>
                </a:cubicBezTo>
                <a:cubicBezTo>
                  <a:pt x="35" y="31"/>
                  <a:pt x="35" y="31"/>
                  <a:pt x="35" y="31"/>
                </a:cubicBezTo>
                <a:cubicBezTo>
                  <a:pt x="52" y="22"/>
                  <a:pt x="52" y="22"/>
                  <a:pt x="52" y="22"/>
                </a:cubicBezTo>
                <a:cubicBezTo>
                  <a:pt x="48" y="15"/>
                  <a:pt x="48" y="15"/>
                  <a:pt x="48" y="15"/>
                </a:cubicBezTo>
                <a:close/>
                <a:moveTo>
                  <a:pt x="9" y="24"/>
                </a:moveTo>
                <a:cubicBezTo>
                  <a:pt x="9" y="24"/>
                  <a:pt x="9" y="24"/>
                  <a:pt x="9" y="24"/>
                </a:cubicBezTo>
                <a:cubicBezTo>
                  <a:pt x="23" y="31"/>
                  <a:pt x="23" y="31"/>
                  <a:pt x="23" y="31"/>
                </a:cubicBezTo>
                <a:cubicBezTo>
                  <a:pt x="27" y="24"/>
                  <a:pt x="27" y="24"/>
                  <a:pt x="27" y="24"/>
                </a:cubicBezTo>
                <a:cubicBezTo>
                  <a:pt x="9" y="15"/>
                  <a:pt x="9" y="15"/>
                  <a:pt x="9" y="15"/>
                </a:cubicBezTo>
                <a:cubicBezTo>
                  <a:pt x="5" y="22"/>
                  <a:pt x="5" y="22"/>
                  <a:pt x="5" y="22"/>
                </a:cubicBezTo>
                <a:cubicBezTo>
                  <a:pt x="9" y="24"/>
                  <a:pt x="9" y="24"/>
                  <a:pt x="9" y="24"/>
                </a:cubicBezTo>
                <a:cubicBezTo>
                  <a:pt x="9" y="24"/>
                  <a:pt x="9" y="24"/>
                  <a:pt x="9"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4" name="Freeform 222"/>
          <p:cNvSpPr>
            <a:spLocks noEditPoints="1"/>
          </p:cNvSpPr>
          <p:nvPr/>
        </p:nvSpPr>
        <p:spPr bwMode="auto">
          <a:xfrm>
            <a:off x="5507038" y="2762250"/>
            <a:ext cx="144462" cy="161925"/>
          </a:xfrm>
          <a:custGeom>
            <a:avLst/>
            <a:gdLst>
              <a:gd name="T0" fmla="*/ 23 w 45"/>
              <a:gd name="T1" fmla="*/ 1 h 51"/>
              <a:gd name="T2" fmla="*/ 23 w 45"/>
              <a:gd name="T3" fmla="*/ 1 h 51"/>
              <a:gd name="T4" fmla="*/ 44 w 45"/>
              <a:gd name="T5" fmla="*/ 11 h 51"/>
              <a:gd name="T6" fmla="*/ 45 w 45"/>
              <a:gd name="T7" fmla="*/ 13 h 51"/>
              <a:gd name="T8" fmla="*/ 45 w 45"/>
              <a:gd name="T9" fmla="*/ 13 h 51"/>
              <a:gd name="T10" fmla="*/ 45 w 45"/>
              <a:gd name="T11" fmla="*/ 39 h 51"/>
              <a:gd name="T12" fmla="*/ 44 w 45"/>
              <a:gd name="T13" fmla="*/ 40 h 51"/>
              <a:gd name="T14" fmla="*/ 23 w 45"/>
              <a:gd name="T15" fmla="*/ 51 h 51"/>
              <a:gd name="T16" fmla="*/ 21 w 45"/>
              <a:gd name="T17" fmla="*/ 51 h 51"/>
              <a:gd name="T18" fmla="*/ 21 w 45"/>
              <a:gd name="T19" fmla="*/ 51 h 51"/>
              <a:gd name="T20" fmla="*/ 1 w 45"/>
              <a:gd name="T21" fmla="*/ 40 h 51"/>
              <a:gd name="T22" fmla="*/ 0 w 45"/>
              <a:gd name="T23" fmla="*/ 39 h 51"/>
              <a:gd name="T24" fmla="*/ 0 w 45"/>
              <a:gd name="T25" fmla="*/ 39 h 51"/>
              <a:gd name="T26" fmla="*/ 0 w 45"/>
              <a:gd name="T27" fmla="*/ 13 h 51"/>
              <a:gd name="T28" fmla="*/ 1 w 45"/>
              <a:gd name="T29" fmla="*/ 11 h 51"/>
              <a:gd name="T30" fmla="*/ 21 w 45"/>
              <a:gd name="T31" fmla="*/ 1 h 51"/>
              <a:gd name="T32" fmla="*/ 23 w 45"/>
              <a:gd name="T33" fmla="*/ 1 h 51"/>
              <a:gd name="T34" fmla="*/ 15 w 45"/>
              <a:gd name="T35" fmla="*/ 8 h 51"/>
              <a:gd name="T36" fmla="*/ 15 w 45"/>
              <a:gd name="T37" fmla="*/ 8 h 51"/>
              <a:gd name="T38" fmla="*/ 33 w 45"/>
              <a:gd name="T39" fmla="*/ 17 h 51"/>
              <a:gd name="T40" fmla="*/ 39 w 45"/>
              <a:gd name="T41" fmla="*/ 13 h 51"/>
              <a:gd name="T42" fmla="*/ 22 w 45"/>
              <a:gd name="T43" fmla="*/ 5 h 51"/>
              <a:gd name="T44" fmla="*/ 15 w 45"/>
              <a:gd name="T45" fmla="*/ 8 h 51"/>
              <a:gd name="T46" fmla="*/ 5 w 45"/>
              <a:gd name="T47" fmla="*/ 13 h 51"/>
              <a:gd name="T48" fmla="*/ 5 w 45"/>
              <a:gd name="T49" fmla="*/ 13 h 51"/>
              <a:gd name="T50" fmla="*/ 22 w 45"/>
              <a:gd name="T51" fmla="*/ 22 h 51"/>
              <a:gd name="T52" fmla="*/ 30 w 45"/>
              <a:gd name="T53" fmla="*/ 18 h 51"/>
              <a:gd name="T54" fmla="*/ 13 w 45"/>
              <a:gd name="T55" fmla="*/ 9 h 51"/>
              <a:gd name="T56" fmla="*/ 5 w 45"/>
              <a:gd name="T57" fmla="*/ 13 h 51"/>
              <a:gd name="T58" fmla="*/ 4 w 45"/>
              <a:gd name="T59" fmla="*/ 15 h 51"/>
              <a:gd name="T60" fmla="*/ 4 w 45"/>
              <a:gd name="T61" fmla="*/ 15 h 51"/>
              <a:gd name="T62" fmla="*/ 4 w 45"/>
              <a:gd name="T63" fmla="*/ 37 h 51"/>
              <a:gd name="T64" fmla="*/ 21 w 45"/>
              <a:gd name="T65" fmla="*/ 46 h 51"/>
              <a:gd name="T66" fmla="*/ 21 w 45"/>
              <a:gd name="T67" fmla="*/ 24 h 51"/>
              <a:gd name="T68" fmla="*/ 4 w 45"/>
              <a:gd name="T69" fmla="*/ 15 h 51"/>
              <a:gd name="T70" fmla="*/ 23 w 45"/>
              <a:gd name="T71" fmla="*/ 46 h 51"/>
              <a:gd name="T72" fmla="*/ 23 w 45"/>
              <a:gd name="T73" fmla="*/ 46 h 51"/>
              <a:gd name="T74" fmla="*/ 41 w 45"/>
              <a:gd name="T75" fmla="*/ 37 h 51"/>
              <a:gd name="T76" fmla="*/ 41 w 45"/>
              <a:gd name="T77" fmla="*/ 15 h 51"/>
              <a:gd name="T78" fmla="*/ 23 w 45"/>
              <a:gd name="T79" fmla="*/ 24 h 51"/>
              <a:gd name="T80" fmla="*/ 23 w 45"/>
              <a:gd name="T81"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5" h="51">
                <a:moveTo>
                  <a:pt x="23" y="1"/>
                </a:moveTo>
                <a:cubicBezTo>
                  <a:pt x="23" y="1"/>
                  <a:pt x="23" y="1"/>
                  <a:pt x="23" y="1"/>
                </a:cubicBezTo>
                <a:cubicBezTo>
                  <a:pt x="44" y="11"/>
                  <a:pt x="44" y="11"/>
                  <a:pt x="44" y="11"/>
                </a:cubicBezTo>
                <a:cubicBezTo>
                  <a:pt x="44" y="11"/>
                  <a:pt x="45" y="12"/>
                  <a:pt x="45" y="13"/>
                </a:cubicBezTo>
                <a:cubicBezTo>
                  <a:pt x="45" y="13"/>
                  <a:pt x="45" y="13"/>
                  <a:pt x="45" y="13"/>
                </a:cubicBezTo>
                <a:cubicBezTo>
                  <a:pt x="45" y="39"/>
                  <a:pt x="45" y="39"/>
                  <a:pt x="45" y="39"/>
                </a:cubicBezTo>
                <a:cubicBezTo>
                  <a:pt x="45" y="39"/>
                  <a:pt x="44" y="40"/>
                  <a:pt x="44" y="40"/>
                </a:cubicBezTo>
                <a:cubicBezTo>
                  <a:pt x="23" y="51"/>
                  <a:pt x="23" y="51"/>
                  <a:pt x="23" y="51"/>
                </a:cubicBezTo>
                <a:cubicBezTo>
                  <a:pt x="23" y="51"/>
                  <a:pt x="22" y="51"/>
                  <a:pt x="21" y="51"/>
                </a:cubicBezTo>
                <a:cubicBezTo>
                  <a:pt x="21" y="51"/>
                  <a:pt x="21" y="51"/>
                  <a:pt x="21" y="51"/>
                </a:cubicBezTo>
                <a:cubicBezTo>
                  <a:pt x="1" y="40"/>
                  <a:pt x="1" y="40"/>
                  <a:pt x="1" y="40"/>
                </a:cubicBezTo>
                <a:cubicBezTo>
                  <a:pt x="0" y="40"/>
                  <a:pt x="0" y="39"/>
                  <a:pt x="0" y="39"/>
                </a:cubicBezTo>
                <a:cubicBezTo>
                  <a:pt x="0" y="39"/>
                  <a:pt x="0" y="39"/>
                  <a:pt x="0" y="39"/>
                </a:cubicBezTo>
                <a:cubicBezTo>
                  <a:pt x="0" y="13"/>
                  <a:pt x="0" y="13"/>
                  <a:pt x="0" y="13"/>
                </a:cubicBezTo>
                <a:cubicBezTo>
                  <a:pt x="0" y="12"/>
                  <a:pt x="0" y="11"/>
                  <a:pt x="1" y="11"/>
                </a:cubicBezTo>
                <a:cubicBezTo>
                  <a:pt x="21" y="1"/>
                  <a:pt x="21" y="1"/>
                  <a:pt x="21" y="1"/>
                </a:cubicBezTo>
                <a:cubicBezTo>
                  <a:pt x="22" y="0"/>
                  <a:pt x="23" y="0"/>
                  <a:pt x="23" y="1"/>
                </a:cubicBezTo>
                <a:close/>
                <a:moveTo>
                  <a:pt x="15" y="8"/>
                </a:moveTo>
                <a:cubicBezTo>
                  <a:pt x="15" y="8"/>
                  <a:pt x="15" y="8"/>
                  <a:pt x="15" y="8"/>
                </a:cubicBezTo>
                <a:cubicBezTo>
                  <a:pt x="33" y="17"/>
                  <a:pt x="33" y="17"/>
                  <a:pt x="33" y="17"/>
                </a:cubicBezTo>
                <a:cubicBezTo>
                  <a:pt x="39" y="13"/>
                  <a:pt x="39" y="13"/>
                  <a:pt x="39" y="13"/>
                </a:cubicBezTo>
                <a:cubicBezTo>
                  <a:pt x="22" y="5"/>
                  <a:pt x="22" y="5"/>
                  <a:pt x="22" y="5"/>
                </a:cubicBezTo>
                <a:cubicBezTo>
                  <a:pt x="15" y="8"/>
                  <a:pt x="15" y="8"/>
                  <a:pt x="15" y="8"/>
                </a:cubicBezTo>
                <a:close/>
                <a:moveTo>
                  <a:pt x="5" y="13"/>
                </a:moveTo>
                <a:cubicBezTo>
                  <a:pt x="5" y="13"/>
                  <a:pt x="5" y="13"/>
                  <a:pt x="5" y="13"/>
                </a:cubicBezTo>
                <a:cubicBezTo>
                  <a:pt x="22" y="22"/>
                  <a:pt x="22" y="22"/>
                  <a:pt x="22" y="22"/>
                </a:cubicBezTo>
                <a:cubicBezTo>
                  <a:pt x="30" y="18"/>
                  <a:pt x="30" y="18"/>
                  <a:pt x="30" y="18"/>
                </a:cubicBezTo>
                <a:cubicBezTo>
                  <a:pt x="13" y="9"/>
                  <a:pt x="13" y="9"/>
                  <a:pt x="13" y="9"/>
                </a:cubicBezTo>
                <a:cubicBezTo>
                  <a:pt x="5" y="13"/>
                  <a:pt x="5" y="13"/>
                  <a:pt x="5" y="13"/>
                </a:cubicBezTo>
                <a:close/>
                <a:moveTo>
                  <a:pt x="4" y="15"/>
                </a:moveTo>
                <a:cubicBezTo>
                  <a:pt x="4" y="15"/>
                  <a:pt x="4" y="15"/>
                  <a:pt x="4" y="15"/>
                </a:cubicBezTo>
                <a:cubicBezTo>
                  <a:pt x="4" y="37"/>
                  <a:pt x="4" y="37"/>
                  <a:pt x="4" y="37"/>
                </a:cubicBezTo>
                <a:cubicBezTo>
                  <a:pt x="21" y="46"/>
                  <a:pt x="21" y="46"/>
                  <a:pt x="21" y="46"/>
                </a:cubicBezTo>
                <a:cubicBezTo>
                  <a:pt x="21" y="24"/>
                  <a:pt x="21" y="24"/>
                  <a:pt x="21" y="24"/>
                </a:cubicBezTo>
                <a:cubicBezTo>
                  <a:pt x="4" y="15"/>
                  <a:pt x="4" y="15"/>
                  <a:pt x="4" y="15"/>
                </a:cubicBezTo>
                <a:close/>
                <a:moveTo>
                  <a:pt x="23" y="46"/>
                </a:moveTo>
                <a:cubicBezTo>
                  <a:pt x="23" y="46"/>
                  <a:pt x="23" y="46"/>
                  <a:pt x="23" y="46"/>
                </a:cubicBezTo>
                <a:cubicBezTo>
                  <a:pt x="41" y="37"/>
                  <a:pt x="41" y="37"/>
                  <a:pt x="41" y="37"/>
                </a:cubicBezTo>
                <a:cubicBezTo>
                  <a:pt x="41" y="15"/>
                  <a:pt x="41" y="15"/>
                  <a:pt x="41" y="15"/>
                </a:cubicBezTo>
                <a:cubicBezTo>
                  <a:pt x="35" y="18"/>
                  <a:pt x="29" y="21"/>
                  <a:pt x="23" y="24"/>
                </a:cubicBezTo>
                <a:cubicBezTo>
                  <a:pt x="23" y="46"/>
                  <a:pt x="23" y="46"/>
                  <a:pt x="23"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5" name="Freeform 223"/>
          <p:cNvSpPr>
            <a:spLocks noEditPoints="1"/>
          </p:cNvSpPr>
          <p:nvPr/>
        </p:nvSpPr>
        <p:spPr bwMode="auto">
          <a:xfrm>
            <a:off x="6630988" y="2765425"/>
            <a:ext cx="114300" cy="155575"/>
          </a:xfrm>
          <a:custGeom>
            <a:avLst/>
            <a:gdLst>
              <a:gd name="T0" fmla="*/ 11 w 36"/>
              <a:gd name="T1" fmla="*/ 5 h 49"/>
              <a:gd name="T2" fmla="*/ 25 w 36"/>
              <a:gd name="T3" fmla="*/ 5 h 49"/>
              <a:gd name="T4" fmla="*/ 36 w 36"/>
              <a:gd name="T5" fmla="*/ 13 h 49"/>
              <a:gd name="T6" fmla="*/ 35 w 36"/>
              <a:gd name="T7" fmla="*/ 42 h 49"/>
              <a:gd name="T8" fmla="*/ 32 w 36"/>
              <a:gd name="T9" fmla="*/ 43 h 49"/>
              <a:gd name="T10" fmla="*/ 34 w 36"/>
              <a:gd name="T11" fmla="*/ 47 h 49"/>
              <a:gd name="T12" fmla="*/ 32 w 36"/>
              <a:gd name="T13" fmla="*/ 49 h 49"/>
              <a:gd name="T14" fmla="*/ 8 w 36"/>
              <a:gd name="T15" fmla="*/ 43 h 49"/>
              <a:gd name="T16" fmla="*/ 2 w 36"/>
              <a:gd name="T17" fmla="*/ 49 h 49"/>
              <a:gd name="T18" fmla="*/ 5 w 36"/>
              <a:gd name="T19" fmla="*/ 43 h 49"/>
              <a:gd name="T20" fmla="*/ 1 w 36"/>
              <a:gd name="T21" fmla="*/ 42 h 49"/>
              <a:gd name="T22" fmla="*/ 0 w 36"/>
              <a:gd name="T23" fmla="*/ 13 h 49"/>
              <a:gd name="T24" fmla="*/ 9 w 36"/>
              <a:gd name="T25" fmla="*/ 13 h 49"/>
              <a:gd name="T26" fmla="*/ 27 w 36"/>
              <a:gd name="T27" fmla="*/ 13 h 49"/>
              <a:gd name="T28" fmla="*/ 30 w 36"/>
              <a:gd name="T29" fmla="*/ 16 h 49"/>
              <a:gd name="T30" fmla="*/ 29 w 36"/>
              <a:gd name="T31" fmla="*/ 24 h 49"/>
              <a:gd name="T32" fmla="*/ 9 w 36"/>
              <a:gd name="T33" fmla="*/ 25 h 49"/>
              <a:gd name="T34" fmla="*/ 5 w 36"/>
              <a:gd name="T35" fmla="*/ 22 h 49"/>
              <a:gd name="T36" fmla="*/ 6 w 36"/>
              <a:gd name="T37" fmla="*/ 14 h 49"/>
              <a:gd name="T38" fmla="*/ 27 w 36"/>
              <a:gd name="T39" fmla="*/ 15 h 49"/>
              <a:gd name="T40" fmla="*/ 9 w 36"/>
              <a:gd name="T41" fmla="*/ 15 h 49"/>
              <a:gd name="T42" fmla="*/ 8 w 36"/>
              <a:gd name="T43" fmla="*/ 16 h 49"/>
              <a:gd name="T44" fmla="*/ 8 w 36"/>
              <a:gd name="T45" fmla="*/ 23 h 49"/>
              <a:gd name="T46" fmla="*/ 27 w 36"/>
              <a:gd name="T47" fmla="*/ 23 h 49"/>
              <a:gd name="T48" fmla="*/ 27 w 36"/>
              <a:gd name="T49" fmla="*/ 22 h 49"/>
              <a:gd name="T50" fmla="*/ 27 w 36"/>
              <a:gd name="T51" fmla="*/ 15 h 49"/>
              <a:gd name="T52" fmla="*/ 4 w 36"/>
              <a:gd name="T53" fmla="*/ 39 h 49"/>
              <a:gd name="T54" fmla="*/ 32 w 36"/>
              <a:gd name="T55" fmla="*/ 39 h 49"/>
              <a:gd name="T56" fmla="*/ 28 w 36"/>
              <a:gd name="T57" fmla="*/ 9 h 49"/>
              <a:gd name="T58" fmla="*/ 23 w 36"/>
              <a:gd name="T59" fmla="*/ 9 h 49"/>
              <a:gd name="T60" fmla="*/ 18 w 36"/>
              <a:gd name="T61" fmla="*/ 4 h 49"/>
              <a:gd name="T62" fmla="*/ 14 w 36"/>
              <a:gd name="T63" fmla="*/ 7 h 49"/>
              <a:gd name="T64" fmla="*/ 8 w 36"/>
              <a:gd name="T65" fmla="*/ 9 h 49"/>
              <a:gd name="T66" fmla="*/ 4 w 36"/>
              <a:gd name="T67" fmla="*/ 39 h 49"/>
              <a:gd name="T68" fmla="*/ 18 w 36"/>
              <a:gd name="T69" fmla="*/ 5 h 49"/>
              <a:gd name="T70" fmla="*/ 18 w 36"/>
              <a:gd name="T71" fmla="*/ 9 h 49"/>
              <a:gd name="T72" fmla="*/ 18 w 36"/>
              <a:gd name="T73" fmla="*/ 5 h 49"/>
              <a:gd name="T74" fmla="*/ 8 w 36"/>
              <a:gd name="T75" fmla="*/ 30 h 49"/>
              <a:gd name="T76" fmla="*/ 8 w 36"/>
              <a:gd name="T77" fmla="*/ 37 h 49"/>
              <a:gd name="T78" fmla="*/ 8 w 36"/>
              <a:gd name="T79" fmla="*/ 30 h 49"/>
              <a:gd name="T80" fmla="*/ 8 w 36"/>
              <a:gd name="T81" fmla="*/ 32 h 49"/>
              <a:gd name="T82" fmla="*/ 8 w 36"/>
              <a:gd name="T83" fmla="*/ 35 h 49"/>
              <a:gd name="T84" fmla="*/ 8 w 36"/>
              <a:gd name="T85" fmla="*/ 32 h 49"/>
              <a:gd name="T86" fmla="*/ 27 w 36"/>
              <a:gd name="T87" fmla="*/ 30 h 49"/>
              <a:gd name="T88" fmla="*/ 27 w 36"/>
              <a:gd name="T89" fmla="*/ 37 h 49"/>
              <a:gd name="T90" fmla="*/ 27 w 36"/>
              <a:gd name="T91" fmla="*/ 30 h 49"/>
              <a:gd name="T92" fmla="*/ 27 w 36"/>
              <a:gd name="T93" fmla="*/ 32 h 49"/>
              <a:gd name="T94" fmla="*/ 27 w 36"/>
              <a:gd name="T95" fmla="*/ 35 h 49"/>
              <a:gd name="T96" fmla="*/ 27 w 36"/>
              <a:gd name="T9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49">
                <a:moveTo>
                  <a:pt x="8" y="5"/>
                </a:moveTo>
                <a:cubicBezTo>
                  <a:pt x="11" y="5"/>
                  <a:pt x="11" y="5"/>
                  <a:pt x="11" y="5"/>
                </a:cubicBezTo>
                <a:cubicBezTo>
                  <a:pt x="11" y="2"/>
                  <a:pt x="14" y="0"/>
                  <a:pt x="18" y="0"/>
                </a:cubicBezTo>
                <a:cubicBezTo>
                  <a:pt x="21" y="0"/>
                  <a:pt x="24" y="2"/>
                  <a:pt x="25" y="5"/>
                </a:cubicBezTo>
                <a:cubicBezTo>
                  <a:pt x="28" y="5"/>
                  <a:pt x="28" y="5"/>
                  <a:pt x="28" y="5"/>
                </a:cubicBezTo>
                <a:cubicBezTo>
                  <a:pt x="32" y="5"/>
                  <a:pt x="36" y="9"/>
                  <a:pt x="36" y="13"/>
                </a:cubicBezTo>
                <a:cubicBezTo>
                  <a:pt x="36" y="40"/>
                  <a:pt x="36" y="40"/>
                  <a:pt x="36" y="40"/>
                </a:cubicBezTo>
                <a:cubicBezTo>
                  <a:pt x="36" y="41"/>
                  <a:pt x="35" y="42"/>
                  <a:pt x="35" y="42"/>
                </a:cubicBezTo>
                <a:cubicBezTo>
                  <a:pt x="34" y="42"/>
                  <a:pt x="34" y="42"/>
                  <a:pt x="34" y="42"/>
                </a:cubicBezTo>
                <a:cubicBezTo>
                  <a:pt x="34" y="43"/>
                  <a:pt x="33" y="43"/>
                  <a:pt x="32" y="43"/>
                </a:cubicBezTo>
                <a:cubicBezTo>
                  <a:pt x="30" y="43"/>
                  <a:pt x="30" y="43"/>
                  <a:pt x="30" y="43"/>
                </a:cubicBezTo>
                <a:cubicBezTo>
                  <a:pt x="34" y="47"/>
                  <a:pt x="34" y="47"/>
                  <a:pt x="34" y="47"/>
                </a:cubicBezTo>
                <a:cubicBezTo>
                  <a:pt x="34" y="48"/>
                  <a:pt x="34" y="49"/>
                  <a:pt x="34" y="49"/>
                </a:cubicBezTo>
                <a:cubicBezTo>
                  <a:pt x="33" y="49"/>
                  <a:pt x="32" y="49"/>
                  <a:pt x="32" y="49"/>
                </a:cubicBezTo>
                <a:cubicBezTo>
                  <a:pt x="27" y="43"/>
                  <a:pt x="27" y="43"/>
                  <a:pt x="27" y="43"/>
                </a:cubicBezTo>
                <a:cubicBezTo>
                  <a:pt x="8" y="43"/>
                  <a:pt x="8" y="43"/>
                  <a:pt x="8" y="43"/>
                </a:cubicBezTo>
                <a:cubicBezTo>
                  <a:pt x="3" y="49"/>
                  <a:pt x="3" y="49"/>
                  <a:pt x="3" y="49"/>
                </a:cubicBezTo>
                <a:cubicBezTo>
                  <a:pt x="3" y="49"/>
                  <a:pt x="2" y="49"/>
                  <a:pt x="2" y="49"/>
                </a:cubicBezTo>
                <a:cubicBezTo>
                  <a:pt x="1" y="49"/>
                  <a:pt x="1" y="48"/>
                  <a:pt x="2" y="47"/>
                </a:cubicBezTo>
                <a:cubicBezTo>
                  <a:pt x="5" y="43"/>
                  <a:pt x="5" y="43"/>
                  <a:pt x="5" y="43"/>
                </a:cubicBezTo>
                <a:cubicBezTo>
                  <a:pt x="3" y="43"/>
                  <a:pt x="3" y="43"/>
                  <a:pt x="3" y="43"/>
                </a:cubicBezTo>
                <a:cubicBezTo>
                  <a:pt x="2" y="43"/>
                  <a:pt x="1" y="43"/>
                  <a:pt x="1" y="42"/>
                </a:cubicBezTo>
                <a:cubicBezTo>
                  <a:pt x="0" y="42"/>
                  <a:pt x="0" y="41"/>
                  <a:pt x="0" y="40"/>
                </a:cubicBezTo>
                <a:cubicBezTo>
                  <a:pt x="0" y="13"/>
                  <a:pt x="0" y="13"/>
                  <a:pt x="0" y="13"/>
                </a:cubicBezTo>
                <a:cubicBezTo>
                  <a:pt x="0" y="9"/>
                  <a:pt x="3" y="5"/>
                  <a:pt x="8" y="5"/>
                </a:cubicBezTo>
                <a:close/>
                <a:moveTo>
                  <a:pt x="9" y="13"/>
                </a:moveTo>
                <a:cubicBezTo>
                  <a:pt x="9" y="13"/>
                  <a:pt x="9" y="13"/>
                  <a:pt x="9" y="13"/>
                </a:cubicBezTo>
                <a:cubicBezTo>
                  <a:pt x="27" y="13"/>
                  <a:pt x="27" y="13"/>
                  <a:pt x="27" y="13"/>
                </a:cubicBezTo>
                <a:cubicBezTo>
                  <a:pt x="28" y="13"/>
                  <a:pt x="28" y="13"/>
                  <a:pt x="29" y="14"/>
                </a:cubicBezTo>
                <a:cubicBezTo>
                  <a:pt x="29" y="14"/>
                  <a:pt x="30" y="15"/>
                  <a:pt x="30" y="16"/>
                </a:cubicBezTo>
                <a:cubicBezTo>
                  <a:pt x="30" y="22"/>
                  <a:pt x="30" y="22"/>
                  <a:pt x="30" y="22"/>
                </a:cubicBezTo>
                <a:cubicBezTo>
                  <a:pt x="30" y="23"/>
                  <a:pt x="29" y="24"/>
                  <a:pt x="29" y="24"/>
                </a:cubicBezTo>
                <a:cubicBezTo>
                  <a:pt x="28" y="25"/>
                  <a:pt x="28" y="25"/>
                  <a:pt x="27" y="25"/>
                </a:cubicBezTo>
                <a:cubicBezTo>
                  <a:pt x="9" y="25"/>
                  <a:pt x="9" y="25"/>
                  <a:pt x="9" y="25"/>
                </a:cubicBezTo>
                <a:cubicBezTo>
                  <a:pt x="8" y="25"/>
                  <a:pt x="7" y="25"/>
                  <a:pt x="6" y="24"/>
                </a:cubicBezTo>
                <a:cubicBezTo>
                  <a:pt x="6" y="24"/>
                  <a:pt x="5" y="23"/>
                  <a:pt x="5" y="22"/>
                </a:cubicBezTo>
                <a:cubicBezTo>
                  <a:pt x="5" y="16"/>
                  <a:pt x="5" y="16"/>
                  <a:pt x="5" y="16"/>
                </a:cubicBezTo>
                <a:cubicBezTo>
                  <a:pt x="5" y="15"/>
                  <a:pt x="6" y="14"/>
                  <a:pt x="6" y="14"/>
                </a:cubicBezTo>
                <a:cubicBezTo>
                  <a:pt x="7" y="13"/>
                  <a:pt x="8" y="13"/>
                  <a:pt x="9" y="13"/>
                </a:cubicBezTo>
                <a:close/>
                <a:moveTo>
                  <a:pt x="27" y="15"/>
                </a:moveTo>
                <a:cubicBezTo>
                  <a:pt x="27" y="15"/>
                  <a:pt x="27" y="15"/>
                  <a:pt x="27" y="15"/>
                </a:cubicBezTo>
                <a:cubicBezTo>
                  <a:pt x="9" y="15"/>
                  <a:pt x="9" y="15"/>
                  <a:pt x="9" y="15"/>
                </a:cubicBezTo>
                <a:cubicBezTo>
                  <a:pt x="8" y="15"/>
                  <a:pt x="8" y="15"/>
                  <a:pt x="8" y="15"/>
                </a:cubicBezTo>
                <a:cubicBezTo>
                  <a:pt x="8" y="16"/>
                  <a:pt x="8" y="16"/>
                  <a:pt x="8" y="16"/>
                </a:cubicBezTo>
                <a:cubicBezTo>
                  <a:pt x="8" y="22"/>
                  <a:pt x="8" y="22"/>
                  <a:pt x="8" y="22"/>
                </a:cubicBezTo>
                <a:cubicBezTo>
                  <a:pt x="8" y="22"/>
                  <a:pt x="8" y="22"/>
                  <a:pt x="8" y="23"/>
                </a:cubicBezTo>
                <a:cubicBezTo>
                  <a:pt x="8" y="23"/>
                  <a:pt x="8" y="23"/>
                  <a:pt x="9" y="23"/>
                </a:cubicBezTo>
                <a:cubicBezTo>
                  <a:pt x="27" y="23"/>
                  <a:pt x="27" y="23"/>
                  <a:pt x="27" y="23"/>
                </a:cubicBezTo>
                <a:cubicBezTo>
                  <a:pt x="27" y="23"/>
                  <a:pt x="27" y="23"/>
                  <a:pt x="27" y="23"/>
                </a:cubicBezTo>
                <a:cubicBezTo>
                  <a:pt x="27" y="22"/>
                  <a:pt x="27" y="22"/>
                  <a:pt x="27" y="22"/>
                </a:cubicBezTo>
                <a:cubicBezTo>
                  <a:pt x="27" y="16"/>
                  <a:pt x="27" y="16"/>
                  <a:pt x="27" y="16"/>
                </a:cubicBezTo>
                <a:cubicBezTo>
                  <a:pt x="27" y="16"/>
                  <a:pt x="27" y="16"/>
                  <a:pt x="27" y="15"/>
                </a:cubicBezTo>
                <a:cubicBezTo>
                  <a:pt x="27" y="15"/>
                  <a:pt x="27" y="15"/>
                  <a:pt x="27" y="15"/>
                </a:cubicBezTo>
                <a:close/>
                <a:moveTo>
                  <a:pt x="4" y="39"/>
                </a:moveTo>
                <a:cubicBezTo>
                  <a:pt x="4" y="39"/>
                  <a:pt x="4" y="39"/>
                  <a:pt x="4" y="39"/>
                </a:cubicBezTo>
                <a:cubicBezTo>
                  <a:pt x="32" y="39"/>
                  <a:pt x="32" y="39"/>
                  <a:pt x="32" y="39"/>
                </a:cubicBezTo>
                <a:cubicBezTo>
                  <a:pt x="32" y="22"/>
                  <a:pt x="32" y="17"/>
                  <a:pt x="32" y="13"/>
                </a:cubicBezTo>
                <a:cubicBezTo>
                  <a:pt x="32" y="11"/>
                  <a:pt x="30" y="9"/>
                  <a:pt x="28" y="9"/>
                </a:cubicBezTo>
                <a:cubicBezTo>
                  <a:pt x="23" y="9"/>
                  <a:pt x="23" y="9"/>
                  <a:pt x="23" y="9"/>
                </a:cubicBezTo>
                <a:cubicBezTo>
                  <a:pt x="23" y="9"/>
                  <a:pt x="23" y="9"/>
                  <a:pt x="23" y="9"/>
                </a:cubicBezTo>
                <a:cubicBezTo>
                  <a:pt x="22" y="9"/>
                  <a:pt x="21" y="8"/>
                  <a:pt x="21" y="7"/>
                </a:cubicBezTo>
                <a:cubicBezTo>
                  <a:pt x="21" y="5"/>
                  <a:pt x="20" y="4"/>
                  <a:pt x="18" y="4"/>
                </a:cubicBezTo>
                <a:cubicBezTo>
                  <a:pt x="16" y="4"/>
                  <a:pt x="14" y="5"/>
                  <a:pt x="14" y="7"/>
                </a:cubicBezTo>
                <a:cubicBezTo>
                  <a:pt x="14" y="7"/>
                  <a:pt x="14" y="7"/>
                  <a:pt x="14" y="7"/>
                </a:cubicBezTo>
                <a:cubicBezTo>
                  <a:pt x="14" y="8"/>
                  <a:pt x="13" y="9"/>
                  <a:pt x="12" y="9"/>
                </a:cubicBezTo>
                <a:cubicBezTo>
                  <a:pt x="8" y="9"/>
                  <a:pt x="8" y="9"/>
                  <a:pt x="8" y="9"/>
                </a:cubicBezTo>
                <a:cubicBezTo>
                  <a:pt x="5" y="9"/>
                  <a:pt x="4" y="11"/>
                  <a:pt x="4" y="14"/>
                </a:cubicBezTo>
                <a:cubicBezTo>
                  <a:pt x="4" y="39"/>
                  <a:pt x="4" y="39"/>
                  <a:pt x="4" y="39"/>
                </a:cubicBezTo>
                <a:close/>
                <a:moveTo>
                  <a:pt x="18" y="5"/>
                </a:moveTo>
                <a:cubicBezTo>
                  <a:pt x="18" y="5"/>
                  <a:pt x="18" y="5"/>
                  <a:pt x="18" y="5"/>
                </a:cubicBezTo>
                <a:cubicBezTo>
                  <a:pt x="19" y="5"/>
                  <a:pt x="20" y="6"/>
                  <a:pt x="20" y="7"/>
                </a:cubicBezTo>
                <a:cubicBezTo>
                  <a:pt x="20" y="8"/>
                  <a:pt x="19" y="9"/>
                  <a:pt x="18" y="9"/>
                </a:cubicBezTo>
                <a:cubicBezTo>
                  <a:pt x="17" y="9"/>
                  <a:pt x="16" y="8"/>
                  <a:pt x="16" y="7"/>
                </a:cubicBezTo>
                <a:cubicBezTo>
                  <a:pt x="16" y="6"/>
                  <a:pt x="17" y="5"/>
                  <a:pt x="18" y="5"/>
                </a:cubicBezTo>
                <a:close/>
                <a:moveTo>
                  <a:pt x="8" y="30"/>
                </a:moveTo>
                <a:cubicBezTo>
                  <a:pt x="8" y="30"/>
                  <a:pt x="8" y="30"/>
                  <a:pt x="8" y="30"/>
                </a:cubicBezTo>
                <a:cubicBezTo>
                  <a:pt x="10" y="30"/>
                  <a:pt x="12" y="31"/>
                  <a:pt x="12" y="34"/>
                </a:cubicBezTo>
                <a:cubicBezTo>
                  <a:pt x="12" y="36"/>
                  <a:pt x="10" y="37"/>
                  <a:pt x="8" y="37"/>
                </a:cubicBezTo>
                <a:cubicBezTo>
                  <a:pt x="6" y="37"/>
                  <a:pt x="4" y="36"/>
                  <a:pt x="4" y="34"/>
                </a:cubicBezTo>
                <a:cubicBezTo>
                  <a:pt x="4" y="31"/>
                  <a:pt x="6" y="30"/>
                  <a:pt x="8" y="30"/>
                </a:cubicBezTo>
                <a:close/>
                <a:moveTo>
                  <a:pt x="8" y="32"/>
                </a:moveTo>
                <a:cubicBezTo>
                  <a:pt x="8" y="32"/>
                  <a:pt x="8" y="32"/>
                  <a:pt x="8" y="32"/>
                </a:cubicBezTo>
                <a:cubicBezTo>
                  <a:pt x="7" y="32"/>
                  <a:pt x="7" y="33"/>
                  <a:pt x="7" y="34"/>
                </a:cubicBezTo>
                <a:cubicBezTo>
                  <a:pt x="7" y="34"/>
                  <a:pt x="7" y="35"/>
                  <a:pt x="8" y="35"/>
                </a:cubicBezTo>
                <a:cubicBezTo>
                  <a:pt x="9" y="35"/>
                  <a:pt x="10" y="34"/>
                  <a:pt x="10" y="34"/>
                </a:cubicBezTo>
                <a:cubicBezTo>
                  <a:pt x="10" y="33"/>
                  <a:pt x="9" y="32"/>
                  <a:pt x="8" y="32"/>
                </a:cubicBezTo>
                <a:close/>
                <a:moveTo>
                  <a:pt x="27" y="30"/>
                </a:moveTo>
                <a:cubicBezTo>
                  <a:pt x="27" y="30"/>
                  <a:pt x="27" y="30"/>
                  <a:pt x="27" y="30"/>
                </a:cubicBezTo>
                <a:cubicBezTo>
                  <a:pt x="29" y="30"/>
                  <a:pt x="31" y="31"/>
                  <a:pt x="31" y="34"/>
                </a:cubicBezTo>
                <a:cubicBezTo>
                  <a:pt x="31" y="36"/>
                  <a:pt x="29" y="37"/>
                  <a:pt x="27" y="37"/>
                </a:cubicBezTo>
                <a:cubicBezTo>
                  <a:pt x="25" y="37"/>
                  <a:pt x="23" y="36"/>
                  <a:pt x="23" y="34"/>
                </a:cubicBezTo>
                <a:cubicBezTo>
                  <a:pt x="23" y="31"/>
                  <a:pt x="25" y="30"/>
                  <a:pt x="27" y="30"/>
                </a:cubicBezTo>
                <a:close/>
                <a:moveTo>
                  <a:pt x="27" y="32"/>
                </a:moveTo>
                <a:cubicBezTo>
                  <a:pt x="27" y="32"/>
                  <a:pt x="27" y="32"/>
                  <a:pt x="27" y="32"/>
                </a:cubicBezTo>
                <a:cubicBezTo>
                  <a:pt x="26" y="32"/>
                  <a:pt x="26" y="33"/>
                  <a:pt x="26" y="34"/>
                </a:cubicBezTo>
                <a:cubicBezTo>
                  <a:pt x="26" y="34"/>
                  <a:pt x="26" y="35"/>
                  <a:pt x="27" y="35"/>
                </a:cubicBezTo>
                <a:cubicBezTo>
                  <a:pt x="28" y="35"/>
                  <a:pt x="29" y="34"/>
                  <a:pt x="29" y="34"/>
                </a:cubicBezTo>
                <a:cubicBezTo>
                  <a:pt x="29" y="33"/>
                  <a:pt x="28" y="32"/>
                  <a:pt x="27"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6" name="Freeform 224"/>
          <p:cNvSpPr>
            <a:spLocks noEditPoints="1"/>
          </p:cNvSpPr>
          <p:nvPr/>
        </p:nvSpPr>
        <p:spPr bwMode="auto">
          <a:xfrm>
            <a:off x="4948238" y="3433763"/>
            <a:ext cx="139700" cy="165100"/>
          </a:xfrm>
          <a:custGeom>
            <a:avLst/>
            <a:gdLst>
              <a:gd name="T0" fmla="*/ 15 w 44"/>
              <a:gd name="T1" fmla="*/ 22 h 52"/>
              <a:gd name="T2" fmla="*/ 33 w 44"/>
              <a:gd name="T3" fmla="*/ 21 h 52"/>
              <a:gd name="T4" fmla="*/ 33 w 44"/>
              <a:gd name="T5" fmla="*/ 23 h 52"/>
              <a:gd name="T6" fmla="*/ 11 w 44"/>
              <a:gd name="T7" fmla="*/ 37 h 52"/>
              <a:gd name="T8" fmla="*/ 12 w 44"/>
              <a:gd name="T9" fmla="*/ 39 h 52"/>
              <a:gd name="T10" fmla="*/ 9 w 44"/>
              <a:gd name="T11" fmla="*/ 39 h 52"/>
              <a:gd name="T12" fmla="*/ 11 w 44"/>
              <a:gd name="T13" fmla="*/ 28 h 52"/>
              <a:gd name="T14" fmla="*/ 12 w 44"/>
              <a:gd name="T15" fmla="*/ 30 h 52"/>
              <a:gd name="T16" fmla="*/ 9 w 44"/>
              <a:gd name="T17" fmla="*/ 30 h 52"/>
              <a:gd name="T18" fmla="*/ 11 w 44"/>
              <a:gd name="T19" fmla="*/ 20 h 52"/>
              <a:gd name="T20" fmla="*/ 12 w 44"/>
              <a:gd name="T21" fmla="*/ 22 h 52"/>
              <a:gd name="T22" fmla="*/ 9 w 44"/>
              <a:gd name="T23" fmla="*/ 22 h 52"/>
              <a:gd name="T24" fmla="*/ 22 w 44"/>
              <a:gd name="T25" fmla="*/ 0 h 52"/>
              <a:gd name="T26" fmla="*/ 27 w 44"/>
              <a:gd name="T27" fmla="*/ 2 h 52"/>
              <a:gd name="T28" fmla="*/ 35 w 44"/>
              <a:gd name="T29" fmla="*/ 6 h 52"/>
              <a:gd name="T30" fmla="*/ 37 w 44"/>
              <a:gd name="T31" fmla="*/ 7 h 52"/>
              <a:gd name="T32" fmla="*/ 42 w 44"/>
              <a:gd name="T33" fmla="*/ 8 h 52"/>
              <a:gd name="T34" fmla="*/ 44 w 44"/>
              <a:gd name="T35" fmla="*/ 10 h 52"/>
              <a:gd name="T36" fmla="*/ 42 w 44"/>
              <a:gd name="T37" fmla="*/ 52 h 52"/>
              <a:gd name="T38" fmla="*/ 2 w 44"/>
              <a:gd name="T39" fmla="*/ 52 h 52"/>
              <a:gd name="T40" fmla="*/ 0 w 44"/>
              <a:gd name="T41" fmla="*/ 50 h 52"/>
              <a:gd name="T42" fmla="*/ 2 w 44"/>
              <a:gd name="T43" fmla="*/ 8 h 52"/>
              <a:gd name="T44" fmla="*/ 7 w 44"/>
              <a:gd name="T45" fmla="*/ 8 h 52"/>
              <a:gd name="T46" fmla="*/ 8 w 44"/>
              <a:gd name="T47" fmla="*/ 6 h 52"/>
              <a:gd name="T48" fmla="*/ 14 w 44"/>
              <a:gd name="T49" fmla="*/ 6 h 52"/>
              <a:gd name="T50" fmla="*/ 22 w 44"/>
              <a:gd name="T51" fmla="*/ 0 h 52"/>
              <a:gd name="T52" fmla="*/ 27 w 44"/>
              <a:gd name="T53" fmla="*/ 6 h 52"/>
              <a:gd name="T54" fmla="*/ 22 w 44"/>
              <a:gd name="T55" fmla="*/ 2 h 52"/>
              <a:gd name="T56" fmla="*/ 17 w 44"/>
              <a:gd name="T57" fmla="*/ 6 h 52"/>
              <a:gd name="T58" fmla="*/ 27 w 44"/>
              <a:gd name="T59" fmla="*/ 6 h 52"/>
              <a:gd name="T60" fmla="*/ 37 w 44"/>
              <a:gd name="T61" fmla="*/ 12 h 52"/>
              <a:gd name="T62" fmla="*/ 35 w 44"/>
              <a:gd name="T63" fmla="*/ 14 h 52"/>
              <a:gd name="T64" fmla="*/ 22 w 44"/>
              <a:gd name="T65" fmla="*/ 14 h 52"/>
              <a:gd name="T66" fmla="*/ 7 w 44"/>
              <a:gd name="T67" fmla="*/ 13 h 52"/>
              <a:gd name="T68" fmla="*/ 7 w 44"/>
              <a:gd name="T69" fmla="*/ 12 h 52"/>
              <a:gd name="T70" fmla="*/ 4 w 44"/>
              <a:gd name="T71" fmla="*/ 48 h 52"/>
              <a:gd name="T72" fmla="*/ 40 w 44"/>
              <a:gd name="T73" fmla="*/ 12 h 52"/>
              <a:gd name="T74" fmla="*/ 22 w 44"/>
              <a:gd name="T75" fmla="*/ 8 h 52"/>
              <a:gd name="T76" fmla="*/ 9 w 44"/>
              <a:gd name="T77" fmla="*/ 8 h 52"/>
              <a:gd name="T78" fmla="*/ 9 w 44"/>
              <a:gd name="T79" fmla="*/ 12 h 52"/>
              <a:gd name="T80" fmla="*/ 34 w 44"/>
              <a:gd name="T81" fmla="*/ 12 h 52"/>
              <a:gd name="T82" fmla="*/ 34 w 44"/>
              <a:gd name="T83" fmla="*/ 8 h 52"/>
              <a:gd name="T84" fmla="*/ 16 w 44"/>
              <a:gd name="T85" fmla="*/ 40 h 52"/>
              <a:gd name="T86" fmla="*/ 15 w 44"/>
              <a:gd name="T87" fmla="*/ 39 h 52"/>
              <a:gd name="T88" fmla="*/ 33 w 44"/>
              <a:gd name="T89" fmla="*/ 37 h 52"/>
              <a:gd name="T90" fmla="*/ 33 w 44"/>
              <a:gd name="T91" fmla="*/ 40 h 52"/>
              <a:gd name="T92" fmla="*/ 16 w 44"/>
              <a:gd name="T93" fmla="*/ 32 h 52"/>
              <a:gd name="T94" fmla="*/ 15 w 44"/>
              <a:gd name="T95" fmla="*/ 30 h 52"/>
              <a:gd name="T96" fmla="*/ 33 w 44"/>
              <a:gd name="T97" fmla="*/ 29 h 52"/>
              <a:gd name="T98" fmla="*/ 33 w 44"/>
              <a:gd name="T99"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 h="52">
                <a:moveTo>
                  <a:pt x="16" y="23"/>
                </a:moveTo>
                <a:cubicBezTo>
                  <a:pt x="16" y="23"/>
                  <a:pt x="15" y="23"/>
                  <a:pt x="15" y="22"/>
                </a:cubicBezTo>
                <a:cubicBezTo>
                  <a:pt x="15" y="22"/>
                  <a:pt x="16" y="21"/>
                  <a:pt x="16" y="21"/>
                </a:cubicBezTo>
                <a:cubicBezTo>
                  <a:pt x="33" y="21"/>
                  <a:pt x="33" y="21"/>
                  <a:pt x="33" y="21"/>
                </a:cubicBezTo>
                <a:cubicBezTo>
                  <a:pt x="34" y="21"/>
                  <a:pt x="34" y="22"/>
                  <a:pt x="34" y="22"/>
                </a:cubicBezTo>
                <a:cubicBezTo>
                  <a:pt x="34" y="23"/>
                  <a:pt x="34" y="23"/>
                  <a:pt x="33" y="23"/>
                </a:cubicBezTo>
                <a:cubicBezTo>
                  <a:pt x="16" y="23"/>
                  <a:pt x="16" y="23"/>
                  <a:pt x="16" y="23"/>
                </a:cubicBezTo>
                <a:close/>
                <a:moveTo>
                  <a:pt x="11" y="37"/>
                </a:moveTo>
                <a:cubicBezTo>
                  <a:pt x="11" y="37"/>
                  <a:pt x="11" y="37"/>
                  <a:pt x="11" y="37"/>
                </a:cubicBezTo>
                <a:cubicBezTo>
                  <a:pt x="12" y="37"/>
                  <a:pt x="12" y="38"/>
                  <a:pt x="12" y="39"/>
                </a:cubicBezTo>
                <a:cubicBezTo>
                  <a:pt x="12" y="40"/>
                  <a:pt x="12" y="40"/>
                  <a:pt x="11" y="40"/>
                </a:cubicBezTo>
                <a:cubicBezTo>
                  <a:pt x="9" y="40"/>
                  <a:pt x="9" y="40"/>
                  <a:pt x="9" y="39"/>
                </a:cubicBezTo>
                <a:cubicBezTo>
                  <a:pt x="9" y="38"/>
                  <a:pt x="9" y="37"/>
                  <a:pt x="11" y="37"/>
                </a:cubicBezTo>
                <a:close/>
                <a:moveTo>
                  <a:pt x="11" y="28"/>
                </a:moveTo>
                <a:cubicBezTo>
                  <a:pt x="11" y="28"/>
                  <a:pt x="11" y="28"/>
                  <a:pt x="11" y="28"/>
                </a:cubicBezTo>
                <a:cubicBezTo>
                  <a:pt x="12" y="28"/>
                  <a:pt x="12" y="29"/>
                  <a:pt x="12" y="30"/>
                </a:cubicBezTo>
                <a:cubicBezTo>
                  <a:pt x="12" y="31"/>
                  <a:pt x="12" y="32"/>
                  <a:pt x="11" y="32"/>
                </a:cubicBezTo>
                <a:cubicBezTo>
                  <a:pt x="9" y="32"/>
                  <a:pt x="9" y="31"/>
                  <a:pt x="9" y="30"/>
                </a:cubicBezTo>
                <a:cubicBezTo>
                  <a:pt x="9" y="29"/>
                  <a:pt x="9" y="28"/>
                  <a:pt x="11" y="28"/>
                </a:cubicBezTo>
                <a:close/>
                <a:moveTo>
                  <a:pt x="11" y="20"/>
                </a:moveTo>
                <a:cubicBezTo>
                  <a:pt x="11" y="20"/>
                  <a:pt x="11" y="20"/>
                  <a:pt x="11" y="20"/>
                </a:cubicBezTo>
                <a:cubicBezTo>
                  <a:pt x="12" y="20"/>
                  <a:pt x="12" y="21"/>
                  <a:pt x="12" y="22"/>
                </a:cubicBezTo>
                <a:cubicBezTo>
                  <a:pt x="12" y="23"/>
                  <a:pt x="12" y="24"/>
                  <a:pt x="11" y="24"/>
                </a:cubicBezTo>
                <a:cubicBezTo>
                  <a:pt x="9" y="24"/>
                  <a:pt x="9" y="23"/>
                  <a:pt x="9" y="22"/>
                </a:cubicBezTo>
                <a:cubicBezTo>
                  <a:pt x="9" y="21"/>
                  <a:pt x="9" y="20"/>
                  <a:pt x="11" y="20"/>
                </a:cubicBezTo>
                <a:close/>
                <a:moveTo>
                  <a:pt x="22" y="0"/>
                </a:moveTo>
                <a:cubicBezTo>
                  <a:pt x="22" y="0"/>
                  <a:pt x="22" y="0"/>
                  <a:pt x="22" y="0"/>
                </a:cubicBezTo>
                <a:cubicBezTo>
                  <a:pt x="24" y="0"/>
                  <a:pt x="26" y="1"/>
                  <a:pt x="27" y="2"/>
                </a:cubicBezTo>
                <a:cubicBezTo>
                  <a:pt x="28" y="3"/>
                  <a:pt x="29" y="5"/>
                  <a:pt x="29" y="6"/>
                </a:cubicBezTo>
                <a:cubicBezTo>
                  <a:pt x="35" y="6"/>
                  <a:pt x="35" y="6"/>
                  <a:pt x="35" y="6"/>
                </a:cubicBezTo>
                <a:cubicBezTo>
                  <a:pt x="36" y="6"/>
                  <a:pt x="37" y="6"/>
                  <a:pt x="37" y="7"/>
                </a:cubicBezTo>
                <a:cubicBezTo>
                  <a:pt x="37" y="7"/>
                  <a:pt x="37" y="7"/>
                  <a:pt x="37" y="7"/>
                </a:cubicBezTo>
                <a:cubicBezTo>
                  <a:pt x="37" y="8"/>
                  <a:pt x="37" y="8"/>
                  <a:pt x="37" y="8"/>
                </a:cubicBezTo>
                <a:cubicBezTo>
                  <a:pt x="42" y="8"/>
                  <a:pt x="42" y="8"/>
                  <a:pt x="42" y="8"/>
                </a:cubicBezTo>
                <a:cubicBezTo>
                  <a:pt x="43" y="8"/>
                  <a:pt x="44" y="9"/>
                  <a:pt x="44" y="10"/>
                </a:cubicBezTo>
                <a:cubicBezTo>
                  <a:pt x="44" y="10"/>
                  <a:pt x="44" y="10"/>
                  <a:pt x="44" y="10"/>
                </a:cubicBezTo>
                <a:cubicBezTo>
                  <a:pt x="44" y="50"/>
                  <a:pt x="44" y="50"/>
                  <a:pt x="44" y="50"/>
                </a:cubicBezTo>
                <a:cubicBezTo>
                  <a:pt x="44" y="51"/>
                  <a:pt x="43" y="52"/>
                  <a:pt x="42" y="52"/>
                </a:cubicBezTo>
                <a:cubicBezTo>
                  <a:pt x="42" y="52"/>
                  <a:pt x="42" y="52"/>
                  <a:pt x="42" y="52"/>
                </a:cubicBezTo>
                <a:cubicBezTo>
                  <a:pt x="2" y="52"/>
                  <a:pt x="2" y="52"/>
                  <a:pt x="2" y="52"/>
                </a:cubicBezTo>
                <a:cubicBezTo>
                  <a:pt x="1" y="52"/>
                  <a:pt x="0" y="51"/>
                  <a:pt x="0" y="50"/>
                </a:cubicBezTo>
                <a:cubicBezTo>
                  <a:pt x="0" y="50"/>
                  <a:pt x="0" y="50"/>
                  <a:pt x="0" y="50"/>
                </a:cubicBezTo>
                <a:cubicBezTo>
                  <a:pt x="0" y="10"/>
                  <a:pt x="0" y="10"/>
                  <a:pt x="0" y="10"/>
                </a:cubicBezTo>
                <a:cubicBezTo>
                  <a:pt x="0" y="9"/>
                  <a:pt x="1" y="8"/>
                  <a:pt x="2" y="8"/>
                </a:cubicBezTo>
                <a:cubicBezTo>
                  <a:pt x="2" y="8"/>
                  <a:pt x="2" y="8"/>
                  <a:pt x="2" y="8"/>
                </a:cubicBezTo>
                <a:cubicBezTo>
                  <a:pt x="7" y="8"/>
                  <a:pt x="7" y="8"/>
                  <a:pt x="7" y="8"/>
                </a:cubicBezTo>
                <a:cubicBezTo>
                  <a:pt x="7" y="7"/>
                  <a:pt x="7" y="7"/>
                  <a:pt x="7" y="7"/>
                </a:cubicBezTo>
                <a:cubicBezTo>
                  <a:pt x="7" y="6"/>
                  <a:pt x="8" y="6"/>
                  <a:pt x="8" y="6"/>
                </a:cubicBezTo>
                <a:cubicBezTo>
                  <a:pt x="8" y="6"/>
                  <a:pt x="8" y="6"/>
                  <a:pt x="8" y="6"/>
                </a:cubicBezTo>
                <a:cubicBezTo>
                  <a:pt x="14" y="6"/>
                  <a:pt x="14" y="6"/>
                  <a:pt x="14" y="6"/>
                </a:cubicBezTo>
                <a:cubicBezTo>
                  <a:pt x="15" y="5"/>
                  <a:pt x="15" y="3"/>
                  <a:pt x="16" y="2"/>
                </a:cubicBezTo>
                <a:cubicBezTo>
                  <a:pt x="18" y="1"/>
                  <a:pt x="20" y="0"/>
                  <a:pt x="22" y="0"/>
                </a:cubicBezTo>
                <a:close/>
                <a:moveTo>
                  <a:pt x="27" y="6"/>
                </a:moveTo>
                <a:cubicBezTo>
                  <a:pt x="27" y="6"/>
                  <a:pt x="27" y="6"/>
                  <a:pt x="27" y="6"/>
                </a:cubicBezTo>
                <a:cubicBezTo>
                  <a:pt x="27" y="5"/>
                  <a:pt x="26" y="5"/>
                  <a:pt x="26" y="4"/>
                </a:cubicBezTo>
                <a:cubicBezTo>
                  <a:pt x="25" y="3"/>
                  <a:pt x="23" y="2"/>
                  <a:pt x="22" y="2"/>
                </a:cubicBezTo>
                <a:cubicBezTo>
                  <a:pt x="20" y="2"/>
                  <a:pt x="19" y="3"/>
                  <a:pt x="18" y="4"/>
                </a:cubicBezTo>
                <a:cubicBezTo>
                  <a:pt x="18" y="5"/>
                  <a:pt x="17" y="5"/>
                  <a:pt x="17" y="6"/>
                </a:cubicBezTo>
                <a:cubicBezTo>
                  <a:pt x="22" y="6"/>
                  <a:pt x="22" y="6"/>
                  <a:pt x="22" y="6"/>
                </a:cubicBezTo>
                <a:cubicBezTo>
                  <a:pt x="27" y="6"/>
                  <a:pt x="27" y="6"/>
                  <a:pt x="27" y="6"/>
                </a:cubicBezTo>
                <a:close/>
                <a:moveTo>
                  <a:pt x="37" y="12"/>
                </a:moveTo>
                <a:cubicBezTo>
                  <a:pt x="37" y="12"/>
                  <a:pt x="37" y="12"/>
                  <a:pt x="37" y="12"/>
                </a:cubicBezTo>
                <a:cubicBezTo>
                  <a:pt x="37" y="13"/>
                  <a:pt x="37" y="13"/>
                  <a:pt x="37" y="13"/>
                </a:cubicBezTo>
                <a:cubicBezTo>
                  <a:pt x="37" y="14"/>
                  <a:pt x="36" y="14"/>
                  <a:pt x="35" y="14"/>
                </a:cubicBezTo>
                <a:cubicBezTo>
                  <a:pt x="35" y="14"/>
                  <a:pt x="35" y="14"/>
                  <a:pt x="35" y="14"/>
                </a:cubicBezTo>
                <a:cubicBezTo>
                  <a:pt x="22" y="14"/>
                  <a:pt x="22" y="14"/>
                  <a:pt x="22" y="14"/>
                </a:cubicBezTo>
                <a:cubicBezTo>
                  <a:pt x="8" y="14"/>
                  <a:pt x="8" y="14"/>
                  <a:pt x="8" y="14"/>
                </a:cubicBezTo>
                <a:cubicBezTo>
                  <a:pt x="8" y="14"/>
                  <a:pt x="7" y="14"/>
                  <a:pt x="7" y="13"/>
                </a:cubicBezTo>
                <a:cubicBezTo>
                  <a:pt x="7" y="13"/>
                  <a:pt x="7" y="13"/>
                  <a:pt x="7" y="13"/>
                </a:cubicBezTo>
                <a:cubicBezTo>
                  <a:pt x="7" y="12"/>
                  <a:pt x="7" y="12"/>
                  <a:pt x="7" y="12"/>
                </a:cubicBezTo>
                <a:cubicBezTo>
                  <a:pt x="4" y="12"/>
                  <a:pt x="4" y="12"/>
                  <a:pt x="4" y="12"/>
                </a:cubicBezTo>
                <a:cubicBezTo>
                  <a:pt x="4" y="48"/>
                  <a:pt x="4" y="48"/>
                  <a:pt x="4" y="48"/>
                </a:cubicBezTo>
                <a:cubicBezTo>
                  <a:pt x="40" y="48"/>
                  <a:pt x="40" y="48"/>
                  <a:pt x="40" y="48"/>
                </a:cubicBezTo>
                <a:cubicBezTo>
                  <a:pt x="40" y="12"/>
                  <a:pt x="40" y="12"/>
                  <a:pt x="40" y="12"/>
                </a:cubicBezTo>
                <a:cubicBezTo>
                  <a:pt x="37" y="12"/>
                  <a:pt x="37" y="12"/>
                  <a:pt x="37" y="12"/>
                </a:cubicBezTo>
                <a:close/>
                <a:moveTo>
                  <a:pt x="22" y="8"/>
                </a:moveTo>
                <a:cubicBezTo>
                  <a:pt x="22" y="8"/>
                  <a:pt x="22" y="8"/>
                  <a:pt x="22" y="8"/>
                </a:cubicBezTo>
                <a:cubicBezTo>
                  <a:pt x="9" y="8"/>
                  <a:pt x="9" y="8"/>
                  <a:pt x="9" y="8"/>
                </a:cubicBezTo>
                <a:cubicBezTo>
                  <a:pt x="9" y="10"/>
                  <a:pt x="9" y="10"/>
                  <a:pt x="9" y="10"/>
                </a:cubicBezTo>
                <a:cubicBezTo>
                  <a:pt x="9" y="12"/>
                  <a:pt x="9" y="12"/>
                  <a:pt x="9" y="12"/>
                </a:cubicBezTo>
                <a:cubicBezTo>
                  <a:pt x="22" y="12"/>
                  <a:pt x="22" y="12"/>
                  <a:pt x="22" y="12"/>
                </a:cubicBezTo>
                <a:cubicBezTo>
                  <a:pt x="34" y="12"/>
                  <a:pt x="34" y="12"/>
                  <a:pt x="34" y="12"/>
                </a:cubicBezTo>
                <a:cubicBezTo>
                  <a:pt x="34" y="10"/>
                  <a:pt x="34" y="10"/>
                  <a:pt x="34" y="10"/>
                </a:cubicBezTo>
                <a:cubicBezTo>
                  <a:pt x="34" y="8"/>
                  <a:pt x="34" y="8"/>
                  <a:pt x="34" y="8"/>
                </a:cubicBezTo>
                <a:cubicBezTo>
                  <a:pt x="22" y="8"/>
                  <a:pt x="22" y="8"/>
                  <a:pt x="22" y="8"/>
                </a:cubicBezTo>
                <a:close/>
                <a:moveTo>
                  <a:pt x="16" y="40"/>
                </a:moveTo>
                <a:cubicBezTo>
                  <a:pt x="16" y="40"/>
                  <a:pt x="16" y="40"/>
                  <a:pt x="16" y="40"/>
                </a:cubicBezTo>
                <a:cubicBezTo>
                  <a:pt x="16" y="40"/>
                  <a:pt x="15" y="39"/>
                  <a:pt x="15" y="39"/>
                </a:cubicBezTo>
                <a:cubicBezTo>
                  <a:pt x="15" y="38"/>
                  <a:pt x="16" y="37"/>
                  <a:pt x="16" y="37"/>
                </a:cubicBezTo>
                <a:cubicBezTo>
                  <a:pt x="33" y="37"/>
                  <a:pt x="33" y="37"/>
                  <a:pt x="33" y="37"/>
                </a:cubicBezTo>
                <a:cubicBezTo>
                  <a:pt x="34" y="37"/>
                  <a:pt x="34" y="38"/>
                  <a:pt x="34" y="39"/>
                </a:cubicBezTo>
                <a:cubicBezTo>
                  <a:pt x="34" y="39"/>
                  <a:pt x="34" y="40"/>
                  <a:pt x="33" y="40"/>
                </a:cubicBezTo>
                <a:cubicBezTo>
                  <a:pt x="16" y="40"/>
                  <a:pt x="16" y="40"/>
                  <a:pt x="16" y="40"/>
                </a:cubicBezTo>
                <a:close/>
                <a:moveTo>
                  <a:pt x="16" y="32"/>
                </a:moveTo>
                <a:cubicBezTo>
                  <a:pt x="16" y="32"/>
                  <a:pt x="16" y="32"/>
                  <a:pt x="16" y="32"/>
                </a:cubicBezTo>
                <a:cubicBezTo>
                  <a:pt x="16" y="32"/>
                  <a:pt x="15" y="31"/>
                  <a:pt x="15" y="30"/>
                </a:cubicBezTo>
                <a:cubicBezTo>
                  <a:pt x="15" y="30"/>
                  <a:pt x="16" y="29"/>
                  <a:pt x="16" y="29"/>
                </a:cubicBezTo>
                <a:cubicBezTo>
                  <a:pt x="33" y="29"/>
                  <a:pt x="33" y="29"/>
                  <a:pt x="33" y="29"/>
                </a:cubicBezTo>
                <a:cubicBezTo>
                  <a:pt x="34" y="29"/>
                  <a:pt x="34" y="30"/>
                  <a:pt x="34" y="30"/>
                </a:cubicBezTo>
                <a:cubicBezTo>
                  <a:pt x="34" y="31"/>
                  <a:pt x="34" y="32"/>
                  <a:pt x="33" y="32"/>
                </a:cubicBezTo>
                <a:cubicBezTo>
                  <a:pt x="16" y="32"/>
                  <a:pt x="16" y="32"/>
                  <a:pt x="16"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7" name="Freeform 225"/>
          <p:cNvSpPr>
            <a:spLocks noEditPoints="1"/>
          </p:cNvSpPr>
          <p:nvPr/>
        </p:nvSpPr>
        <p:spPr bwMode="auto">
          <a:xfrm>
            <a:off x="8291513" y="3433763"/>
            <a:ext cx="138112" cy="165100"/>
          </a:xfrm>
          <a:custGeom>
            <a:avLst/>
            <a:gdLst>
              <a:gd name="T0" fmla="*/ 27 w 43"/>
              <a:gd name="T1" fmla="*/ 2 h 52"/>
              <a:gd name="T2" fmla="*/ 35 w 43"/>
              <a:gd name="T3" fmla="*/ 6 h 52"/>
              <a:gd name="T4" fmla="*/ 36 w 43"/>
              <a:gd name="T5" fmla="*/ 7 h 52"/>
              <a:gd name="T6" fmla="*/ 42 w 43"/>
              <a:gd name="T7" fmla="*/ 8 h 52"/>
              <a:gd name="T8" fmla="*/ 43 w 43"/>
              <a:gd name="T9" fmla="*/ 10 h 52"/>
              <a:gd name="T10" fmla="*/ 42 w 43"/>
              <a:gd name="T11" fmla="*/ 52 h 52"/>
              <a:gd name="T12" fmla="*/ 1 w 43"/>
              <a:gd name="T13" fmla="*/ 52 h 52"/>
              <a:gd name="T14" fmla="*/ 0 w 43"/>
              <a:gd name="T15" fmla="*/ 50 h 52"/>
              <a:gd name="T16" fmla="*/ 1 w 43"/>
              <a:gd name="T17" fmla="*/ 8 h 52"/>
              <a:gd name="T18" fmla="*/ 7 w 43"/>
              <a:gd name="T19" fmla="*/ 8 h 52"/>
              <a:gd name="T20" fmla="*/ 8 w 43"/>
              <a:gd name="T21" fmla="*/ 6 h 52"/>
              <a:gd name="T22" fmla="*/ 14 w 43"/>
              <a:gd name="T23" fmla="*/ 6 h 52"/>
              <a:gd name="T24" fmla="*/ 21 w 43"/>
              <a:gd name="T25" fmla="*/ 0 h 52"/>
              <a:gd name="T26" fmla="*/ 30 w 43"/>
              <a:gd name="T27" fmla="*/ 22 h 52"/>
              <a:gd name="T28" fmla="*/ 33 w 43"/>
              <a:gd name="T29" fmla="*/ 25 h 52"/>
              <a:gd name="T30" fmla="*/ 17 w 43"/>
              <a:gd name="T31" fmla="*/ 38 h 52"/>
              <a:gd name="T32" fmla="*/ 10 w 43"/>
              <a:gd name="T33" fmla="*/ 31 h 52"/>
              <a:gd name="T34" fmla="*/ 13 w 43"/>
              <a:gd name="T35" fmla="*/ 29 h 52"/>
              <a:gd name="T36" fmla="*/ 30 w 43"/>
              <a:gd name="T37" fmla="*/ 22 h 52"/>
              <a:gd name="T38" fmla="*/ 26 w 43"/>
              <a:gd name="T39" fmla="*/ 6 h 52"/>
              <a:gd name="T40" fmla="*/ 21 w 43"/>
              <a:gd name="T41" fmla="*/ 2 h 52"/>
              <a:gd name="T42" fmla="*/ 17 w 43"/>
              <a:gd name="T43" fmla="*/ 6 h 52"/>
              <a:gd name="T44" fmla="*/ 26 w 43"/>
              <a:gd name="T45" fmla="*/ 6 h 52"/>
              <a:gd name="T46" fmla="*/ 36 w 43"/>
              <a:gd name="T47" fmla="*/ 12 h 52"/>
              <a:gd name="T48" fmla="*/ 35 w 43"/>
              <a:gd name="T49" fmla="*/ 14 h 52"/>
              <a:gd name="T50" fmla="*/ 21 w 43"/>
              <a:gd name="T51" fmla="*/ 14 h 52"/>
              <a:gd name="T52" fmla="*/ 7 w 43"/>
              <a:gd name="T53" fmla="*/ 13 h 52"/>
              <a:gd name="T54" fmla="*/ 7 w 43"/>
              <a:gd name="T55" fmla="*/ 12 h 52"/>
              <a:gd name="T56" fmla="*/ 3 w 43"/>
              <a:gd name="T57" fmla="*/ 48 h 52"/>
              <a:gd name="T58" fmla="*/ 40 w 43"/>
              <a:gd name="T59" fmla="*/ 12 h 52"/>
              <a:gd name="T60" fmla="*/ 21 w 43"/>
              <a:gd name="T61" fmla="*/ 8 h 52"/>
              <a:gd name="T62" fmla="*/ 9 w 43"/>
              <a:gd name="T63" fmla="*/ 8 h 52"/>
              <a:gd name="T64" fmla="*/ 9 w 43"/>
              <a:gd name="T65" fmla="*/ 12 h 52"/>
              <a:gd name="T66" fmla="*/ 34 w 43"/>
              <a:gd name="T67" fmla="*/ 12 h 52"/>
              <a:gd name="T68" fmla="*/ 34 w 43"/>
              <a:gd name="T69"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52">
                <a:moveTo>
                  <a:pt x="21" y="0"/>
                </a:moveTo>
                <a:cubicBezTo>
                  <a:pt x="24" y="0"/>
                  <a:pt x="25" y="1"/>
                  <a:pt x="27" y="2"/>
                </a:cubicBezTo>
                <a:cubicBezTo>
                  <a:pt x="28" y="3"/>
                  <a:pt x="29" y="5"/>
                  <a:pt x="29" y="6"/>
                </a:cubicBezTo>
                <a:cubicBezTo>
                  <a:pt x="35" y="6"/>
                  <a:pt x="35" y="6"/>
                  <a:pt x="35" y="6"/>
                </a:cubicBezTo>
                <a:cubicBezTo>
                  <a:pt x="36" y="6"/>
                  <a:pt x="36" y="6"/>
                  <a:pt x="36" y="7"/>
                </a:cubicBezTo>
                <a:cubicBezTo>
                  <a:pt x="36" y="7"/>
                  <a:pt x="36" y="7"/>
                  <a:pt x="36" y="7"/>
                </a:cubicBezTo>
                <a:cubicBezTo>
                  <a:pt x="36" y="8"/>
                  <a:pt x="36" y="8"/>
                  <a:pt x="36" y="8"/>
                </a:cubicBezTo>
                <a:cubicBezTo>
                  <a:pt x="42" y="8"/>
                  <a:pt x="42" y="8"/>
                  <a:pt x="42" y="8"/>
                </a:cubicBezTo>
                <a:cubicBezTo>
                  <a:pt x="43" y="8"/>
                  <a:pt x="43" y="9"/>
                  <a:pt x="43" y="10"/>
                </a:cubicBezTo>
                <a:cubicBezTo>
                  <a:pt x="43" y="10"/>
                  <a:pt x="43" y="10"/>
                  <a:pt x="43" y="10"/>
                </a:cubicBezTo>
                <a:cubicBezTo>
                  <a:pt x="43" y="50"/>
                  <a:pt x="43" y="50"/>
                  <a:pt x="43" y="50"/>
                </a:cubicBezTo>
                <a:cubicBezTo>
                  <a:pt x="43" y="51"/>
                  <a:pt x="43" y="52"/>
                  <a:pt x="42" y="52"/>
                </a:cubicBezTo>
                <a:cubicBezTo>
                  <a:pt x="41" y="52"/>
                  <a:pt x="41" y="52"/>
                  <a:pt x="41" y="52"/>
                </a:cubicBezTo>
                <a:cubicBezTo>
                  <a:pt x="1" y="52"/>
                  <a:pt x="1" y="52"/>
                  <a:pt x="1" y="52"/>
                </a:cubicBezTo>
                <a:cubicBezTo>
                  <a:pt x="0" y="52"/>
                  <a:pt x="0" y="51"/>
                  <a:pt x="0" y="50"/>
                </a:cubicBezTo>
                <a:cubicBezTo>
                  <a:pt x="0" y="50"/>
                  <a:pt x="0" y="50"/>
                  <a:pt x="0" y="50"/>
                </a:cubicBezTo>
                <a:cubicBezTo>
                  <a:pt x="0" y="10"/>
                  <a:pt x="0" y="10"/>
                  <a:pt x="0" y="10"/>
                </a:cubicBezTo>
                <a:cubicBezTo>
                  <a:pt x="0" y="9"/>
                  <a:pt x="0" y="8"/>
                  <a:pt x="1" y="8"/>
                </a:cubicBezTo>
                <a:cubicBezTo>
                  <a:pt x="2" y="8"/>
                  <a:pt x="2" y="8"/>
                  <a:pt x="2" y="8"/>
                </a:cubicBezTo>
                <a:cubicBezTo>
                  <a:pt x="7" y="8"/>
                  <a:pt x="7" y="8"/>
                  <a:pt x="7" y="8"/>
                </a:cubicBezTo>
                <a:cubicBezTo>
                  <a:pt x="7" y="7"/>
                  <a:pt x="7" y="7"/>
                  <a:pt x="7" y="7"/>
                </a:cubicBezTo>
                <a:cubicBezTo>
                  <a:pt x="7" y="6"/>
                  <a:pt x="7" y="6"/>
                  <a:pt x="8" y="6"/>
                </a:cubicBezTo>
                <a:cubicBezTo>
                  <a:pt x="8" y="6"/>
                  <a:pt x="8" y="6"/>
                  <a:pt x="8" y="6"/>
                </a:cubicBezTo>
                <a:cubicBezTo>
                  <a:pt x="14" y="6"/>
                  <a:pt x="14" y="6"/>
                  <a:pt x="14" y="6"/>
                </a:cubicBezTo>
                <a:cubicBezTo>
                  <a:pt x="14" y="5"/>
                  <a:pt x="15" y="3"/>
                  <a:pt x="16" y="2"/>
                </a:cubicBezTo>
                <a:cubicBezTo>
                  <a:pt x="17" y="1"/>
                  <a:pt x="19" y="0"/>
                  <a:pt x="21" y="0"/>
                </a:cubicBezTo>
                <a:close/>
                <a:moveTo>
                  <a:pt x="30" y="22"/>
                </a:moveTo>
                <a:cubicBezTo>
                  <a:pt x="30" y="22"/>
                  <a:pt x="30" y="22"/>
                  <a:pt x="30" y="22"/>
                </a:cubicBezTo>
                <a:cubicBezTo>
                  <a:pt x="31" y="21"/>
                  <a:pt x="32" y="21"/>
                  <a:pt x="33" y="22"/>
                </a:cubicBezTo>
                <a:cubicBezTo>
                  <a:pt x="33" y="23"/>
                  <a:pt x="33" y="24"/>
                  <a:pt x="33" y="25"/>
                </a:cubicBezTo>
                <a:cubicBezTo>
                  <a:pt x="20" y="38"/>
                  <a:pt x="20" y="38"/>
                  <a:pt x="20" y="38"/>
                </a:cubicBezTo>
                <a:cubicBezTo>
                  <a:pt x="19" y="39"/>
                  <a:pt x="18" y="39"/>
                  <a:pt x="17" y="38"/>
                </a:cubicBezTo>
                <a:cubicBezTo>
                  <a:pt x="17" y="38"/>
                  <a:pt x="17" y="38"/>
                  <a:pt x="17" y="38"/>
                </a:cubicBezTo>
                <a:cubicBezTo>
                  <a:pt x="10" y="31"/>
                  <a:pt x="10" y="31"/>
                  <a:pt x="10" y="31"/>
                </a:cubicBezTo>
                <a:cubicBezTo>
                  <a:pt x="10" y="31"/>
                  <a:pt x="10" y="29"/>
                  <a:pt x="10" y="29"/>
                </a:cubicBezTo>
                <a:cubicBezTo>
                  <a:pt x="11" y="28"/>
                  <a:pt x="12" y="28"/>
                  <a:pt x="13" y="29"/>
                </a:cubicBezTo>
                <a:cubicBezTo>
                  <a:pt x="18" y="34"/>
                  <a:pt x="18" y="34"/>
                  <a:pt x="18" y="34"/>
                </a:cubicBezTo>
                <a:cubicBezTo>
                  <a:pt x="30" y="22"/>
                  <a:pt x="30" y="22"/>
                  <a:pt x="30" y="22"/>
                </a:cubicBezTo>
                <a:close/>
                <a:moveTo>
                  <a:pt x="26" y="6"/>
                </a:moveTo>
                <a:cubicBezTo>
                  <a:pt x="26" y="6"/>
                  <a:pt x="26" y="6"/>
                  <a:pt x="26" y="6"/>
                </a:cubicBezTo>
                <a:cubicBezTo>
                  <a:pt x="26" y="5"/>
                  <a:pt x="26" y="5"/>
                  <a:pt x="25" y="4"/>
                </a:cubicBezTo>
                <a:cubicBezTo>
                  <a:pt x="24" y="3"/>
                  <a:pt x="23" y="2"/>
                  <a:pt x="21" y="2"/>
                </a:cubicBezTo>
                <a:cubicBezTo>
                  <a:pt x="20" y="2"/>
                  <a:pt x="19" y="3"/>
                  <a:pt x="18" y="4"/>
                </a:cubicBezTo>
                <a:cubicBezTo>
                  <a:pt x="17" y="5"/>
                  <a:pt x="17" y="5"/>
                  <a:pt x="17" y="6"/>
                </a:cubicBezTo>
                <a:cubicBezTo>
                  <a:pt x="21" y="6"/>
                  <a:pt x="21" y="6"/>
                  <a:pt x="21" y="6"/>
                </a:cubicBezTo>
                <a:cubicBezTo>
                  <a:pt x="26" y="6"/>
                  <a:pt x="26" y="6"/>
                  <a:pt x="26" y="6"/>
                </a:cubicBezTo>
                <a:close/>
                <a:moveTo>
                  <a:pt x="36" y="12"/>
                </a:moveTo>
                <a:cubicBezTo>
                  <a:pt x="36" y="12"/>
                  <a:pt x="36" y="12"/>
                  <a:pt x="36" y="12"/>
                </a:cubicBezTo>
                <a:cubicBezTo>
                  <a:pt x="36" y="13"/>
                  <a:pt x="36" y="13"/>
                  <a:pt x="36" y="13"/>
                </a:cubicBezTo>
                <a:cubicBezTo>
                  <a:pt x="36" y="14"/>
                  <a:pt x="36" y="14"/>
                  <a:pt x="35" y="14"/>
                </a:cubicBezTo>
                <a:cubicBezTo>
                  <a:pt x="35" y="14"/>
                  <a:pt x="35" y="14"/>
                  <a:pt x="35" y="14"/>
                </a:cubicBezTo>
                <a:cubicBezTo>
                  <a:pt x="21" y="14"/>
                  <a:pt x="21" y="14"/>
                  <a:pt x="21" y="14"/>
                </a:cubicBezTo>
                <a:cubicBezTo>
                  <a:pt x="8" y="14"/>
                  <a:pt x="8" y="14"/>
                  <a:pt x="8" y="14"/>
                </a:cubicBezTo>
                <a:cubicBezTo>
                  <a:pt x="7" y="14"/>
                  <a:pt x="7" y="14"/>
                  <a:pt x="7" y="13"/>
                </a:cubicBezTo>
                <a:cubicBezTo>
                  <a:pt x="7" y="13"/>
                  <a:pt x="7" y="13"/>
                  <a:pt x="7" y="13"/>
                </a:cubicBezTo>
                <a:cubicBezTo>
                  <a:pt x="7" y="12"/>
                  <a:pt x="7" y="12"/>
                  <a:pt x="7" y="12"/>
                </a:cubicBezTo>
                <a:cubicBezTo>
                  <a:pt x="3" y="12"/>
                  <a:pt x="3" y="12"/>
                  <a:pt x="3" y="12"/>
                </a:cubicBezTo>
                <a:cubicBezTo>
                  <a:pt x="3" y="48"/>
                  <a:pt x="3" y="48"/>
                  <a:pt x="3" y="48"/>
                </a:cubicBezTo>
                <a:cubicBezTo>
                  <a:pt x="40" y="48"/>
                  <a:pt x="40" y="48"/>
                  <a:pt x="40" y="48"/>
                </a:cubicBezTo>
                <a:cubicBezTo>
                  <a:pt x="40" y="12"/>
                  <a:pt x="40" y="12"/>
                  <a:pt x="40" y="12"/>
                </a:cubicBezTo>
                <a:cubicBezTo>
                  <a:pt x="36" y="12"/>
                  <a:pt x="36" y="12"/>
                  <a:pt x="36" y="12"/>
                </a:cubicBezTo>
                <a:close/>
                <a:moveTo>
                  <a:pt x="21" y="8"/>
                </a:moveTo>
                <a:cubicBezTo>
                  <a:pt x="21" y="8"/>
                  <a:pt x="21" y="8"/>
                  <a:pt x="21" y="8"/>
                </a:cubicBezTo>
                <a:cubicBezTo>
                  <a:pt x="9" y="8"/>
                  <a:pt x="9" y="8"/>
                  <a:pt x="9" y="8"/>
                </a:cubicBezTo>
                <a:cubicBezTo>
                  <a:pt x="9" y="10"/>
                  <a:pt x="9" y="10"/>
                  <a:pt x="9" y="10"/>
                </a:cubicBezTo>
                <a:cubicBezTo>
                  <a:pt x="9" y="12"/>
                  <a:pt x="9" y="12"/>
                  <a:pt x="9" y="12"/>
                </a:cubicBezTo>
                <a:cubicBezTo>
                  <a:pt x="21" y="12"/>
                  <a:pt x="21" y="12"/>
                  <a:pt x="21" y="12"/>
                </a:cubicBezTo>
                <a:cubicBezTo>
                  <a:pt x="34" y="12"/>
                  <a:pt x="34" y="12"/>
                  <a:pt x="34" y="12"/>
                </a:cubicBezTo>
                <a:cubicBezTo>
                  <a:pt x="34" y="10"/>
                  <a:pt x="34" y="10"/>
                  <a:pt x="34" y="10"/>
                </a:cubicBezTo>
                <a:cubicBezTo>
                  <a:pt x="34" y="8"/>
                  <a:pt x="34" y="8"/>
                  <a:pt x="34" y="8"/>
                </a:cubicBezTo>
                <a:cubicBezTo>
                  <a:pt x="21" y="8"/>
                  <a:pt x="21" y="8"/>
                  <a:pt x="21"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8" name="Freeform 226"/>
          <p:cNvSpPr>
            <a:spLocks noEditPoints="1"/>
          </p:cNvSpPr>
          <p:nvPr/>
        </p:nvSpPr>
        <p:spPr bwMode="auto">
          <a:xfrm>
            <a:off x="4654550" y="3440113"/>
            <a:ext cx="161925" cy="149225"/>
          </a:xfrm>
          <a:custGeom>
            <a:avLst/>
            <a:gdLst>
              <a:gd name="T0" fmla="*/ 31 w 51"/>
              <a:gd name="T1" fmla="*/ 1 h 47"/>
              <a:gd name="T2" fmla="*/ 36 w 51"/>
              <a:gd name="T3" fmla="*/ 3 h 47"/>
              <a:gd name="T4" fmla="*/ 50 w 51"/>
              <a:gd name="T5" fmla="*/ 18 h 47"/>
              <a:gd name="T6" fmla="*/ 51 w 51"/>
              <a:gd name="T7" fmla="*/ 43 h 47"/>
              <a:gd name="T8" fmla="*/ 14 w 51"/>
              <a:gd name="T9" fmla="*/ 47 h 47"/>
              <a:gd name="T10" fmla="*/ 10 w 51"/>
              <a:gd name="T11" fmla="*/ 38 h 47"/>
              <a:gd name="T12" fmla="*/ 2 w 51"/>
              <a:gd name="T13" fmla="*/ 17 h 47"/>
              <a:gd name="T14" fmla="*/ 43 w 51"/>
              <a:gd name="T15" fmla="*/ 20 h 47"/>
              <a:gd name="T16" fmla="*/ 14 w 51"/>
              <a:gd name="T17" fmla="*/ 20 h 47"/>
              <a:gd name="T18" fmla="*/ 14 w 51"/>
              <a:gd name="T19" fmla="*/ 20 h 47"/>
              <a:gd name="T20" fmla="*/ 14 w 51"/>
              <a:gd name="T21" fmla="*/ 20 h 47"/>
              <a:gd name="T22" fmla="*/ 14 w 51"/>
              <a:gd name="T23" fmla="*/ 20 h 47"/>
              <a:gd name="T24" fmla="*/ 14 w 51"/>
              <a:gd name="T25" fmla="*/ 20 h 47"/>
              <a:gd name="T26" fmla="*/ 14 w 51"/>
              <a:gd name="T27" fmla="*/ 21 h 47"/>
              <a:gd name="T28" fmla="*/ 14 w 51"/>
              <a:gd name="T29" fmla="*/ 38 h 47"/>
              <a:gd name="T30" fmla="*/ 47 w 51"/>
              <a:gd name="T31" fmla="*/ 43 h 47"/>
              <a:gd name="T32" fmla="*/ 47 w 51"/>
              <a:gd name="T33" fmla="*/ 20 h 47"/>
              <a:gd name="T34" fmla="*/ 16 w 51"/>
              <a:gd name="T35" fmla="*/ 26 h 47"/>
              <a:gd name="T36" fmla="*/ 25 w 51"/>
              <a:gd name="T37" fmla="*/ 27 h 47"/>
              <a:gd name="T38" fmla="*/ 24 w 51"/>
              <a:gd name="T39" fmla="*/ 36 h 47"/>
              <a:gd name="T40" fmla="*/ 15 w 51"/>
              <a:gd name="T41" fmla="*/ 35 h 47"/>
              <a:gd name="T42" fmla="*/ 16 w 51"/>
              <a:gd name="T43" fmla="*/ 26 h 47"/>
              <a:gd name="T44" fmla="*/ 18 w 51"/>
              <a:gd name="T45" fmla="*/ 28 h 47"/>
              <a:gd name="T46" fmla="*/ 23 w 51"/>
              <a:gd name="T47" fmla="*/ 28 h 47"/>
              <a:gd name="T48" fmla="*/ 16 w 51"/>
              <a:gd name="T49" fmla="*/ 38 h 47"/>
              <a:gd name="T50" fmla="*/ 16 w 51"/>
              <a:gd name="T51" fmla="*/ 43 h 47"/>
              <a:gd name="T52" fmla="*/ 26 w 51"/>
              <a:gd name="T53" fmla="*/ 39 h 47"/>
              <a:gd name="T54" fmla="*/ 28 w 51"/>
              <a:gd name="T55" fmla="*/ 39 h 47"/>
              <a:gd name="T56" fmla="*/ 26 w 51"/>
              <a:gd name="T57" fmla="*/ 41 h 47"/>
              <a:gd name="T58" fmla="*/ 37 w 51"/>
              <a:gd name="T59" fmla="*/ 39 h 47"/>
              <a:gd name="T60" fmla="*/ 39 w 51"/>
              <a:gd name="T61" fmla="*/ 41 h 47"/>
              <a:gd name="T62" fmla="*/ 37 w 51"/>
              <a:gd name="T63" fmla="*/ 39 h 47"/>
              <a:gd name="T64" fmla="*/ 20 w 51"/>
              <a:gd name="T65" fmla="*/ 38 h 47"/>
              <a:gd name="T66" fmla="*/ 20 w 51"/>
              <a:gd name="T67" fmla="*/ 43 h 47"/>
              <a:gd name="T68" fmla="*/ 29 w 51"/>
              <a:gd name="T69" fmla="*/ 39 h 47"/>
              <a:gd name="T70" fmla="*/ 32 w 51"/>
              <a:gd name="T71" fmla="*/ 39 h 47"/>
              <a:gd name="T72" fmla="*/ 29 w 51"/>
              <a:gd name="T73" fmla="*/ 41 h 47"/>
              <a:gd name="T74" fmla="*/ 40 w 51"/>
              <a:gd name="T75" fmla="*/ 39 h 47"/>
              <a:gd name="T76" fmla="*/ 43 w 51"/>
              <a:gd name="T77" fmla="*/ 41 h 47"/>
              <a:gd name="T78" fmla="*/ 40 w 51"/>
              <a:gd name="T79" fmla="*/ 39 h 47"/>
              <a:gd name="T80" fmla="*/ 23 w 51"/>
              <a:gd name="T81" fmla="*/ 38 h 47"/>
              <a:gd name="T82" fmla="*/ 23 w 51"/>
              <a:gd name="T83" fmla="*/ 43 h 47"/>
              <a:gd name="T84" fmla="*/ 33 w 51"/>
              <a:gd name="T85" fmla="*/ 39 h 47"/>
              <a:gd name="T86" fmla="*/ 35 w 51"/>
              <a:gd name="T87" fmla="*/ 39 h 47"/>
              <a:gd name="T88" fmla="*/ 33 w 51"/>
              <a:gd name="T89" fmla="*/ 41 h 47"/>
              <a:gd name="T90" fmla="*/ 44 w 51"/>
              <a:gd name="T91" fmla="*/ 39 h 47"/>
              <a:gd name="T92" fmla="*/ 46 w 51"/>
              <a:gd name="T93" fmla="*/ 41 h 47"/>
              <a:gd name="T94" fmla="*/ 44 w 51"/>
              <a:gd name="T95" fmla="*/ 39 h 47"/>
              <a:gd name="T96" fmla="*/ 33 w 51"/>
              <a:gd name="T97" fmla="*/ 4 h 47"/>
              <a:gd name="T98" fmla="*/ 33 w 51"/>
              <a:gd name="T99" fmla="*/ 4 h 47"/>
              <a:gd name="T100" fmla="*/ 4 w 51"/>
              <a:gd name="T101" fmla="*/ 21 h 47"/>
              <a:gd name="T102" fmla="*/ 4 w 51"/>
              <a:gd name="T103" fmla="*/ 21 h 47"/>
              <a:gd name="T104" fmla="*/ 10 w 51"/>
              <a:gd name="T105" fmla="*/ 21 h 47"/>
              <a:gd name="T106" fmla="*/ 33 w 51"/>
              <a:gd name="T107" fmla="*/ 4 h 47"/>
              <a:gd name="T108" fmla="*/ 4 w 51"/>
              <a:gd name="T109" fmla="*/ 21 h 47"/>
              <a:gd name="T110" fmla="*/ 4 w 51"/>
              <a:gd name="T111"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47">
                <a:moveTo>
                  <a:pt x="2" y="17"/>
                </a:moveTo>
                <a:cubicBezTo>
                  <a:pt x="31" y="1"/>
                  <a:pt x="31" y="1"/>
                  <a:pt x="31" y="1"/>
                </a:cubicBezTo>
                <a:cubicBezTo>
                  <a:pt x="31" y="1"/>
                  <a:pt x="31" y="1"/>
                  <a:pt x="31" y="1"/>
                </a:cubicBezTo>
                <a:cubicBezTo>
                  <a:pt x="32" y="0"/>
                  <a:pt x="33" y="0"/>
                  <a:pt x="34" y="1"/>
                </a:cubicBezTo>
                <a:cubicBezTo>
                  <a:pt x="35" y="1"/>
                  <a:pt x="35" y="1"/>
                  <a:pt x="36" y="2"/>
                </a:cubicBezTo>
                <a:cubicBezTo>
                  <a:pt x="36" y="2"/>
                  <a:pt x="36" y="2"/>
                  <a:pt x="36" y="3"/>
                </a:cubicBezTo>
                <a:cubicBezTo>
                  <a:pt x="44" y="16"/>
                  <a:pt x="44" y="16"/>
                  <a:pt x="44" y="16"/>
                </a:cubicBezTo>
                <a:cubicBezTo>
                  <a:pt x="47" y="16"/>
                  <a:pt x="47" y="16"/>
                  <a:pt x="47" y="16"/>
                </a:cubicBezTo>
                <a:cubicBezTo>
                  <a:pt x="48" y="16"/>
                  <a:pt x="49" y="17"/>
                  <a:pt x="50" y="18"/>
                </a:cubicBezTo>
                <a:cubicBezTo>
                  <a:pt x="50" y="18"/>
                  <a:pt x="50" y="18"/>
                  <a:pt x="50" y="18"/>
                </a:cubicBezTo>
                <a:cubicBezTo>
                  <a:pt x="50" y="18"/>
                  <a:pt x="51" y="19"/>
                  <a:pt x="51" y="21"/>
                </a:cubicBezTo>
                <a:cubicBezTo>
                  <a:pt x="51" y="43"/>
                  <a:pt x="51" y="43"/>
                  <a:pt x="51" y="43"/>
                </a:cubicBezTo>
                <a:cubicBezTo>
                  <a:pt x="51" y="44"/>
                  <a:pt x="50" y="45"/>
                  <a:pt x="50" y="46"/>
                </a:cubicBezTo>
                <a:cubicBezTo>
                  <a:pt x="49" y="47"/>
                  <a:pt x="48" y="47"/>
                  <a:pt x="47" y="47"/>
                </a:cubicBezTo>
                <a:cubicBezTo>
                  <a:pt x="14" y="47"/>
                  <a:pt x="14" y="47"/>
                  <a:pt x="14" y="47"/>
                </a:cubicBezTo>
                <a:cubicBezTo>
                  <a:pt x="13" y="47"/>
                  <a:pt x="12" y="47"/>
                  <a:pt x="11" y="46"/>
                </a:cubicBezTo>
                <a:cubicBezTo>
                  <a:pt x="10" y="45"/>
                  <a:pt x="10" y="44"/>
                  <a:pt x="10" y="43"/>
                </a:cubicBezTo>
                <a:cubicBezTo>
                  <a:pt x="10" y="38"/>
                  <a:pt x="10" y="38"/>
                  <a:pt x="10" y="38"/>
                </a:cubicBezTo>
                <a:cubicBezTo>
                  <a:pt x="1" y="23"/>
                  <a:pt x="1" y="23"/>
                  <a:pt x="1" y="23"/>
                </a:cubicBezTo>
                <a:cubicBezTo>
                  <a:pt x="0" y="22"/>
                  <a:pt x="0" y="21"/>
                  <a:pt x="1" y="20"/>
                </a:cubicBezTo>
                <a:cubicBezTo>
                  <a:pt x="1" y="19"/>
                  <a:pt x="1" y="18"/>
                  <a:pt x="2" y="17"/>
                </a:cubicBezTo>
                <a:cubicBezTo>
                  <a:pt x="2" y="17"/>
                  <a:pt x="2" y="17"/>
                  <a:pt x="2" y="17"/>
                </a:cubicBezTo>
                <a:close/>
                <a:moveTo>
                  <a:pt x="43" y="20"/>
                </a:moveTo>
                <a:cubicBezTo>
                  <a:pt x="43" y="20"/>
                  <a:pt x="43" y="20"/>
                  <a:pt x="43"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0"/>
                  <a:pt x="14" y="20"/>
                  <a:pt x="14" y="20"/>
                </a:cubicBezTo>
                <a:cubicBezTo>
                  <a:pt x="14" y="21"/>
                  <a:pt x="14" y="21"/>
                  <a:pt x="14" y="21"/>
                </a:cubicBezTo>
                <a:cubicBezTo>
                  <a:pt x="14" y="21"/>
                  <a:pt x="14" y="21"/>
                  <a:pt x="14" y="21"/>
                </a:cubicBezTo>
                <a:cubicBezTo>
                  <a:pt x="14" y="21"/>
                  <a:pt x="14" y="21"/>
                  <a:pt x="14" y="21"/>
                </a:cubicBezTo>
                <a:cubicBezTo>
                  <a:pt x="14" y="38"/>
                  <a:pt x="14" y="38"/>
                  <a:pt x="14" y="38"/>
                </a:cubicBezTo>
                <a:cubicBezTo>
                  <a:pt x="14" y="38"/>
                  <a:pt x="14" y="38"/>
                  <a:pt x="14" y="38"/>
                </a:cubicBezTo>
                <a:cubicBezTo>
                  <a:pt x="14" y="43"/>
                  <a:pt x="14" y="43"/>
                  <a:pt x="14" y="43"/>
                </a:cubicBezTo>
                <a:cubicBezTo>
                  <a:pt x="14" y="43"/>
                  <a:pt x="14" y="43"/>
                  <a:pt x="14" y="43"/>
                </a:cubicBezTo>
                <a:cubicBezTo>
                  <a:pt x="47" y="43"/>
                  <a:pt x="47" y="43"/>
                  <a:pt x="47" y="43"/>
                </a:cubicBezTo>
                <a:cubicBezTo>
                  <a:pt x="47" y="43"/>
                  <a:pt x="47" y="43"/>
                  <a:pt x="47" y="43"/>
                </a:cubicBezTo>
                <a:cubicBezTo>
                  <a:pt x="47" y="21"/>
                  <a:pt x="47" y="21"/>
                  <a:pt x="47" y="21"/>
                </a:cubicBezTo>
                <a:cubicBezTo>
                  <a:pt x="47" y="20"/>
                  <a:pt x="47" y="20"/>
                  <a:pt x="47" y="20"/>
                </a:cubicBezTo>
                <a:cubicBezTo>
                  <a:pt x="43" y="20"/>
                  <a:pt x="43" y="20"/>
                  <a:pt x="43" y="20"/>
                </a:cubicBezTo>
                <a:close/>
                <a:moveTo>
                  <a:pt x="16" y="26"/>
                </a:moveTo>
                <a:cubicBezTo>
                  <a:pt x="16" y="26"/>
                  <a:pt x="16" y="26"/>
                  <a:pt x="16" y="26"/>
                </a:cubicBezTo>
                <a:cubicBezTo>
                  <a:pt x="16" y="26"/>
                  <a:pt x="16" y="26"/>
                  <a:pt x="16" y="26"/>
                </a:cubicBezTo>
                <a:cubicBezTo>
                  <a:pt x="24" y="26"/>
                  <a:pt x="24" y="26"/>
                  <a:pt x="24" y="26"/>
                </a:cubicBezTo>
                <a:cubicBezTo>
                  <a:pt x="24" y="26"/>
                  <a:pt x="25" y="27"/>
                  <a:pt x="25" y="27"/>
                </a:cubicBezTo>
                <a:cubicBezTo>
                  <a:pt x="25" y="27"/>
                  <a:pt x="25" y="27"/>
                  <a:pt x="25" y="27"/>
                </a:cubicBezTo>
                <a:cubicBezTo>
                  <a:pt x="25" y="35"/>
                  <a:pt x="25" y="35"/>
                  <a:pt x="25" y="35"/>
                </a:cubicBezTo>
                <a:cubicBezTo>
                  <a:pt x="25" y="35"/>
                  <a:pt x="24" y="36"/>
                  <a:pt x="24" y="36"/>
                </a:cubicBezTo>
                <a:cubicBezTo>
                  <a:pt x="24" y="36"/>
                  <a:pt x="24" y="36"/>
                  <a:pt x="24" y="36"/>
                </a:cubicBezTo>
                <a:cubicBezTo>
                  <a:pt x="16" y="36"/>
                  <a:pt x="16" y="36"/>
                  <a:pt x="16" y="36"/>
                </a:cubicBezTo>
                <a:cubicBezTo>
                  <a:pt x="16" y="36"/>
                  <a:pt x="15" y="35"/>
                  <a:pt x="15" y="35"/>
                </a:cubicBezTo>
                <a:cubicBezTo>
                  <a:pt x="15" y="35"/>
                  <a:pt x="15" y="35"/>
                  <a:pt x="15" y="35"/>
                </a:cubicBezTo>
                <a:cubicBezTo>
                  <a:pt x="15" y="27"/>
                  <a:pt x="15" y="27"/>
                  <a:pt x="15" y="27"/>
                </a:cubicBezTo>
                <a:cubicBezTo>
                  <a:pt x="15" y="27"/>
                  <a:pt x="16" y="26"/>
                  <a:pt x="16" y="26"/>
                </a:cubicBezTo>
                <a:close/>
                <a:moveTo>
                  <a:pt x="23" y="28"/>
                </a:moveTo>
                <a:cubicBezTo>
                  <a:pt x="23" y="28"/>
                  <a:pt x="23" y="28"/>
                  <a:pt x="23" y="28"/>
                </a:cubicBezTo>
                <a:cubicBezTo>
                  <a:pt x="18" y="28"/>
                  <a:pt x="18" y="28"/>
                  <a:pt x="18" y="28"/>
                </a:cubicBezTo>
                <a:cubicBezTo>
                  <a:pt x="18" y="34"/>
                  <a:pt x="18" y="34"/>
                  <a:pt x="18" y="34"/>
                </a:cubicBezTo>
                <a:cubicBezTo>
                  <a:pt x="23" y="34"/>
                  <a:pt x="23" y="34"/>
                  <a:pt x="23" y="34"/>
                </a:cubicBezTo>
                <a:cubicBezTo>
                  <a:pt x="23" y="28"/>
                  <a:pt x="23" y="28"/>
                  <a:pt x="23" y="28"/>
                </a:cubicBezTo>
                <a:close/>
                <a:moveTo>
                  <a:pt x="15" y="39"/>
                </a:moveTo>
                <a:cubicBezTo>
                  <a:pt x="15" y="39"/>
                  <a:pt x="15" y="39"/>
                  <a:pt x="15" y="39"/>
                </a:cubicBezTo>
                <a:cubicBezTo>
                  <a:pt x="15" y="39"/>
                  <a:pt x="16" y="38"/>
                  <a:pt x="16" y="38"/>
                </a:cubicBezTo>
                <a:cubicBezTo>
                  <a:pt x="17" y="38"/>
                  <a:pt x="18" y="39"/>
                  <a:pt x="18" y="39"/>
                </a:cubicBezTo>
                <a:cubicBezTo>
                  <a:pt x="18" y="41"/>
                  <a:pt x="18" y="41"/>
                  <a:pt x="18" y="41"/>
                </a:cubicBezTo>
                <a:cubicBezTo>
                  <a:pt x="18" y="42"/>
                  <a:pt x="17" y="43"/>
                  <a:pt x="16" y="43"/>
                </a:cubicBezTo>
                <a:cubicBezTo>
                  <a:pt x="16" y="43"/>
                  <a:pt x="15" y="42"/>
                  <a:pt x="15" y="41"/>
                </a:cubicBezTo>
                <a:cubicBezTo>
                  <a:pt x="15" y="39"/>
                  <a:pt x="15" y="39"/>
                  <a:pt x="15" y="39"/>
                </a:cubicBezTo>
                <a:close/>
                <a:moveTo>
                  <a:pt x="26" y="39"/>
                </a:moveTo>
                <a:cubicBezTo>
                  <a:pt x="26" y="39"/>
                  <a:pt x="26" y="39"/>
                  <a:pt x="26" y="39"/>
                </a:cubicBezTo>
                <a:cubicBezTo>
                  <a:pt x="26" y="39"/>
                  <a:pt x="27" y="38"/>
                  <a:pt x="27" y="38"/>
                </a:cubicBezTo>
                <a:cubicBezTo>
                  <a:pt x="28" y="38"/>
                  <a:pt x="28" y="39"/>
                  <a:pt x="28" y="39"/>
                </a:cubicBezTo>
                <a:cubicBezTo>
                  <a:pt x="28" y="41"/>
                  <a:pt x="28" y="41"/>
                  <a:pt x="28" y="41"/>
                </a:cubicBezTo>
                <a:cubicBezTo>
                  <a:pt x="28" y="42"/>
                  <a:pt x="28" y="43"/>
                  <a:pt x="27" y="43"/>
                </a:cubicBezTo>
                <a:cubicBezTo>
                  <a:pt x="27" y="43"/>
                  <a:pt x="26" y="42"/>
                  <a:pt x="26" y="41"/>
                </a:cubicBezTo>
                <a:cubicBezTo>
                  <a:pt x="26" y="39"/>
                  <a:pt x="26" y="39"/>
                  <a:pt x="26" y="39"/>
                </a:cubicBezTo>
                <a:close/>
                <a:moveTo>
                  <a:pt x="37" y="39"/>
                </a:moveTo>
                <a:cubicBezTo>
                  <a:pt x="37" y="39"/>
                  <a:pt x="37" y="39"/>
                  <a:pt x="37" y="39"/>
                </a:cubicBezTo>
                <a:cubicBezTo>
                  <a:pt x="37" y="39"/>
                  <a:pt x="38" y="38"/>
                  <a:pt x="38" y="38"/>
                </a:cubicBezTo>
                <a:cubicBezTo>
                  <a:pt x="39" y="38"/>
                  <a:pt x="39" y="39"/>
                  <a:pt x="39" y="39"/>
                </a:cubicBezTo>
                <a:cubicBezTo>
                  <a:pt x="39" y="41"/>
                  <a:pt x="39" y="41"/>
                  <a:pt x="39" y="41"/>
                </a:cubicBezTo>
                <a:cubicBezTo>
                  <a:pt x="39" y="42"/>
                  <a:pt x="39" y="43"/>
                  <a:pt x="38" y="43"/>
                </a:cubicBezTo>
                <a:cubicBezTo>
                  <a:pt x="38" y="43"/>
                  <a:pt x="37" y="42"/>
                  <a:pt x="37" y="41"/>
                </a:cubicBezTo>
                <a:cubicBezTo>
                  <a:pt x="37" y="39"/>
                  <a:pt x="37" y="39"/>
                  <a:pt x="37" y="39"/>
                </a:cubicBezTo>
                <a:close/>
                <a:moveTo>
                  <a:pt x="18" y="39"/>
                </a:moveTo>
                <a:cubicBezTo>
                  <a:pt x="18" y="39"/>
                  <a:pt x="18" y="39"/>
                  <a:pt x="18" y="39"/>
                </a:cubicBezTo>
                <a:cubicBezTo>
                  <a:pt x="18" y="39"/>
                  <a:pt x="19" y="38"/>
                  <a:pt x="20" y="38"/>
                </a:cubicBezTo>
                <a:cubicBezTo>
                  <a:pt x="20" y="38"/>
                  <a:pt x="21" y="39"/>
                  <a:pt x="21" y="39"/>
                </a:cubicBezTo>
                <a:cubicBezTo>
                  <a:pt x="21" y="41"/>
                  <a:pt x="21" y="41"/>
                  <a:pt x="21" y="41"/>
                </a:cubicBezTo>
                <a:cubicBezTo>
                  <a:pt x="21" y="42"/>
                  <a:pt x="20" y="43"/>
                  <a:pt x="20" y="43"/>
                </a:cubicBezTo>
                <a:cubicBezTo>
                  <a:pt x="19" y="43"/>
                  <a:pt x="18" y="42"/>
                  <a:pt x="18" y="41"/>
                </a:cubicBezTo>
                <a:cubicBezTo>
                  <a:pt x="18" y="39"/>
                  <a:pt x="18" y="39"/>
                  <a:pt x="18" y="39"/>
                </a:cubicBezTo>
                <a:close/>
                <a:moveTo>
                  <a:pt x="29" y="39"/>
                </a:moveTo>
                <a:cubicBezTo>
                  <a:pt x="29" y="39"/>
                  <a:pt x="29" y="39"/>
                  <a:pt x="29" y="39"/>
                </a:cubicBezTo>
                <a:cubicBezTo>
                  <a:pt x="29" y="39"/>
                  <a:pt x="30" y="38"/>
                  <a:pt x="31" y="38"/>
                </a:cubicBezTo>
                <a:cubicBezTo>
                  <a:pt x="31" y="38"/>
                  <a:pt x="32" y="39"/>
                  <a:pt x="32" y="39"/>
                </a:cubicBezTo>
                <a:cubicBezTo>
                  <a:pt x="32" y="41"/>
                  <a:pt x="32" y="41"/>
                  <a:pt x="32" y="41"/>
                </a:cubicBezTo>
                <a:cubicBezTo>
                  <a:pt x="32" y="42"/>
                  <a:pt x="31" y="43"/>
                  <a:pt x="31" y="43"/>
                </a:cubicBezTo>
                <a:cubicBezTo>
                  <a:pt x="30" y="43"/>
                  <a:pt x="29" y="42"/>
                  <a:pt x="29" y="41"/>
                </a:cubicBezTo>
                <a:cubicBezTo>
                  <a:pt x="29" y="39"/>
                  <a:pt x="29" y="39"/>
                  <a:pt x="29" y="39"/>
                </a:cubicBezTo>
                <a:close/>
                <a:moveTo>
                  <a:pt x="40" y="39"/>
                </a:moveTo>
                <a:cubicBezTo>
                  <a:pt x="40" y="39"/>
                  <a:pt x="40" y="39"/>
                  <a:pt x="40" y="39"/>
                </a:cubicBezTo>
                <a:cubicBezTo>
                  <a:pt x="40" y="39"/>
                  <a:pt x="41" y="38"/>
                  <a:pt x="42" y="38"/>
                </a:cubicBezTo>
                <a:cubicBezTo>
                  <a:pt x="42" y="38"/>
                  <a:pt x="43" y="39"/>
                  <a:pt x="43" y="39"/>
                </a:cubicBezTo>
                <a:cubicBezTo>
                  <a:pt x="43" y="41"/>
                  <a:pt x="43" y="41"/>
                  <a:pt x="43" y="41"/>
                </a:cubicBezTo>
                <a:cubicBezTo>
                  <a:pt x="43" y="42"/>
                  <a:pt x="42" y="43"/>
                  <a:pt x="42" y="43"/>
                </a:cubicBezTo>
                <a:cubicBezTo>
                  <a:pt x="41" y="43"/>
                  <a:pt x="40" y="42"/>
                  <a:pt x="40" y="41"/>
                </a:cubicBezTo>
                <a:cubicBezTo>
                  <a:pt x="40" y="39"/>
                  <a:pt x="40" y="39"/>
                  <a:pt x="40" y="39"/>
                </a:cubicBezTo>
                <a:close/>
                <a:moveTo>
                  <a:pt x="22" y="39"/>
                </a:moveTo>
                <a:cubicBezTo>
                  <a:pt x="22" y="39"/>
                  <a:pt x="22" y="39"/>
                  <a:pt x="22" y="39"/>
                </a:cubicBezTo>
                <a:cubicBezTo>
                  <a:pt x="22" y="39"/>
                  <a:pt x="22" y="38"/>
                  <a:pt x="23" y="38"/>
                </a:cubicBezTo>
                <a:cubicBezTo>
                  <a:pt x="23" y="38"/>
                  <a:pt x="24" y="39"/>
                  <a:pt x="24" y="39"/>
                </a:cubicBezTo>
                <a:cubicBezTo>
                  <a:pt x="24" y="41"/>
                  <a:pt x="24" y="41"/>
                  <a:pt x="24" y="41"/>
                </a:cubicBezTo>
                <a:cubicBezTo>
                  <a:pt x="24" y="42"/>
                  <a:pt x="23" y="43"/>
                  <a:pt x="23" y="43"/>
                </a:cubicBezTo>
                <a:cubicBezTo>
                  <a:pt x="22" y="43"/>
                  <a:pt x="22" y="42"/>
                  <a:pt x="22" y="41"/>
                </a:cubicBezTo>
                <a:cubicBezTo>
                  <a:pt x="22" y="39"/>
                  <a:pt x="22" y="39"/>
                  <a:pt x="22" y="39"/>
                </a:cubicBezTo>
                <a:close/>
                <a:moveTo>
                  <a:pt x="33" y="39"/>
                </a:moveTo>
                <a:cubicBezTo>
                  <a:pt x="33" y="39"/>
                  <a:pt x="33" y="39"/>
                  <a:pt x="33" y="39"/>
                </a:cubicBezTo>
                <a:cubicBezTo>
                  <a:pt x="33" y="39"/>
                  <a:pt x="33" y="38"/>
                  <a:pt x="34" y="38"/>
                </a:cubicBezTo>
                <a:cubicBezTo>
                  <a:pt x="34" y="38"/>
                  <a:pt x="35" y="39"/>
                  <a:pt x="35" y="39"/>
                </a:cubicBezTo>
                <a:cubicBezTo>
                  <a:pt x="35" y="41"/>
                  <a:pt x="35" y="41"/>
                  <a:pt x="35" y="41"/>
                </a:cubicBezTo>
                <a:cubicBezTo>
                  <a:pt x="35" y="42"/>
                  <a:pt x="34" y="43"/>
                  <a:pt x="34" y="43"/>
                </a:cubicBezTo>
                <a:cubicBezTo>
                  <a:pt x="33" y="43"/>
                  <a:pt x="33" y="42"/>
                  <a:pt x="33" y="41"/>
                </a:cubicBezTo>
                <a:cubicBezTo>
                  <a:pt x="33" y="39"/>
                  <a:pt x="33" y="39"/>
                  <a:pt x="33" y="39"/>
                </a:cubicBezTo>
                <a:close/>
                <a:moveTo>
                  <a:pt x="44" y="39"/>
                </a:moveTo>
                <a:cubicBezTo>
                  <a:pt x="44" y="39"/>
                  <a:pt x="44" y="39"/>
                  <a:pt x="44" y="39"/>
                </a:cubicBezTo>
                <a:cubicBezTo>
                  <a:pt x="44" y="39"/>
                  <a:pt x="44" y="38"/>
                  <a:pt x="45" y="38"/>
                </a:cubicBezTo>
                <a:cubicBezTo>
                  <a:pt x="45" y="38"/>
                  <a:pt x="46" y="39"/>
                  <a:pt x="46" y="39"/>
                </a:cubicBezTo>
                <a:cubicBezTo>
                  <a:pt x="46" y="41"/>
                  <a:pt x="46" y="41"/>
                  <a:pt x="46" y="41"/>
                </a:cubicBezTo>
                <a:cubicBezTo>
                  <a:pt x="46" y="42"/>
                  <a:pt x="45" y="43"/>
                  <a:pt x="45" y="43"/>
                </a:cubicBezTo>
                <a:cubicBezTo>
                  <a:pt x="44" y="43"/>
                  <a:pt x="44" y="42"/>
                  <a:pt x="44" y="41"/>
                </a:cubicBezTo>
                <a:cubicBezTo>
                  <a:pt x="44" y="39"/>
                  <a:pt x="44" y="39"/>
                  <a:pt x="44" y="39"/>
                </a:cubicBezTo>
                <a:close/>
                <a:moveTo>
                  <a:pt x="33" y="4"/>
                </a:moveTo>
                <a:cubicBezTo>
                  <a:pt x="33" y="4"/>
                  <a:pt x="33" y="4"/>
                  <a:pt x="33" y="4"/>
                </a:cubicBezTo>
                <a:cubicBezTo>
                  <a:pt x="33" y="4"/>
                  <a:pt x="33" y="4"/>
                  <a:pt x="33" y="4"/>
                </a:cubicBezTo>
                <a:cubicBezTo>
                  <a:pt x="33" y="4"/>
                  <a:pt x="33" y="4"/>
                  <a:pt x="33" y="4"/>
                </a:cubicBezTo>
                <a:cubicBezTo>
                  <a:pt x="33" y="4"/>
                  <a:pt x="33" y="4"/>
                  <a:pt x="33" y="4"/>
                </a:cubicBezTo>
                <a:close/>
                <a:moveTo>
                  <a:pt x="33" y="4"/>
                </a:moveTo>
                <a:cubicBezTo>
                  <a:pt x="33" y="4"/>
                  <a:pt x="33" y="4"/>
                  <a:pt x="33" y="4"/>
                </a:cubicBezTo>
                <a:cubicBezTo>
                  <a:pt x="4" y="21"/>
                  <a:pt x="4" y="21"/>
                  <a:pt x="4" y="21"/>
                </a:cubicBezTo>
                <a:cubicBezTo>
                  <a:pt x="4" y="21"/>
                  <a:pt x="4" y="21"/>
                  <a:pt x="4" y="21"/>
                </a:cubicBezTo>
                <a:cubicBezTo>
                  <a:pt x="4" y="21"/>
                  <a:pt x="4" y="21"/>
                  <a:pt x="4" y="21"/>
                </a:cubicBezTo>
                <a:cubicBezTo>
                  <a:pt x="4" y="21"/>
                  <a:pt x="4" y="21"/>
                  <a:pt x="4" y="21"/>
                </a:cubicBezTo>
                <a:cubicBezTo>
                  <a:pt x="4" y="21"/>
                  <a:pt x="4" y="21"/>
                  <a:pt x="4" y="21"/>
                </a:cubicBezTo>
                <a:cubicBezTo>
                  <a:pt x="4" y="21"/>
                  <a:pt x="4" y="21"/>
                  <a:pt x="4" y="21"/>
                </a:cubicBezTo>
                <a:cubicBezTo>
                  <a:pt x="10" y="31"/>
                  <a:pt x="10" y="31"/>
                  <a:pt x="10" y="31"/>
                </a:cubicBezTo>
                <a:cubicBezTo>
                  <a:pt x="10" y="21"/>
                  <a:pt x="10" y="21"/>
                  <a:pt x="10" y="21"/>
                </a:cubicBezTo>
                <a:cubicBezTo>
                  <a:pt x="10" y="18"/>
                  <a:pt x="12" y="16"/>
                  <a:pt x="14" y="16"/>
                </a:cubicBezTo>
                <a:cubicBezTo>
                  <a:pt x="40" y="16"/>
                  <a:pt x="40" y="16"/>
                  <a:pt x="40" y="16"/>
                </a:cubicBezTo>
                <a:cubicBezTo>
                  <a:pt x="33" y="4"/>
                  <a:pt x="33" y="4"/>
                  <a:pt x="33" y="4"/>
                </a:cubicBezTo>
                <a:cubicBezTo>
                  <a:pt x="33" y="4"/>
                  <a:pt x="33" y="4"/>
                  <a:pt x="33" y="4"/>
                </a:cubicBezTo>
                <a:cubicBezTo>
                  <a:pt x="33" y="4"/>
                  <a:pt x="33" y="4"/>
                  <a:pt x="33" y="4"/>
                </a:cubicBezTo>
                <a:close/>
                <a:moveTo>
                  <a:pt x="4" y="21"/>
                </a:moveTo>
                <a:cubicBezTo>
                  <a:pt x="4" y="21"/>
                  <a:pt x="4" y="21"/>
                  <a:pt x="4" y="21"/>
                </a:cubicBezTo>
                <a:cubicBezTo>
                  <a:pt x="4" y="21"/>
                  <a:pt x="4" y="21"/>
                  <a:pt x="4" y="21"/>
                </a:cubicBezTo>
                <a:cubicBezTo>
                  <a:pt x="4" y="21"/>
                  <a:pt x="4" y="21"/>
                  <a:pt x="4"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39" name="Freeform 227"/>
          <p:cNvSpPr>
            <a:spLocks noEditPoints="1"/>
          </p:cNvSpPr>
          <p:nvPr/>
        </p:nvSpPr>
        <p:spPr bwMode="auto">
          <a:xfrm>
            <a:off x="6067425" y="3446463"/>
            <a:ext cx="127000" cy="142875"/>
          </a:xfrm>
          <a:custGeom>
            <a:avLst/>
            <a:gdLst>
              <a:gd name="T0" fmla="*/ 5 w 40"/>
              <a:gd name="T1" fmla="*/ 33 h 45"/>
              <a:gd name="T2" fmla="*/ 4 w 40"/>
              <a:gd name="T3" fmla="*/ 30 h 45"/>
              <a:gd name="T4" fmla="*/ 1 w 40"/>
              <a:gd name="T5" fmla="*/ 28 h 45"/>
              <a:gd name="T6" fmla="*/ 0 w 40"/>
              <a:gd name="T7" fmla="*/ 25 h 45"/>
              <a:gd name="T8" fmla="*/ 1 w 40"/>
              <a:gd name="T9" fmla="*/ 22 h 45"/>
              <a:gd name="T10" fmla="*/ 1 w 40"/>
              <a:gd name="T11" fmla="*/ 15 h 45"/>
              <a:gd name="T12" fmla="*/ 6 w 40"/>
              <a:gd name="T13" fmla="*/ 4 h 45"/>
              <a:gd name="T14" fmla="*/ 16 w 40"/>
              <a:gd name="T15" fmla="*/ 0 h 45"/>
              <a:gd name="T16" fmla="*/ 34 w 40"/>
              <a:gd name="T17" fmla="*/ 4 h 45"/>
              <a:gd name="T18" fmla="*/ 34 w 40"/>
              <a:gd name="T19" fmla="*/ 4 h 45"/>
              <a:gd name="T20" fmla="*/ 38 w 40"/>
              <a:gd name="T21" fmla="*/ 21 h 45"/>
              <a:gd name="T22" fmla="*/ 40 w 40"/>
              <a:gd name="T23" fmla="*/ 25 h 45"/>
              <a:gd name="T24" fmla="*/ 39 w 40"/>
              <a:gd name="T25" fmla="*/ 28 h 45"/>
              <a:gd name="T26" fmla="*/ 36 w 40"/>
              <a:gd name="T27" fmla="*/ 30 h 45"/>
              <a:gd name="T28" fmla="*/ 34 w 40"/>
              <a:gd name="T29" fmla="*/ 33 h 45"/>
              <a:gd name="T30" fmla="*/ 12 w 40"/>
              <a:gd name="T31" fmla="*/ 41 h 45"/>
              <a:gd name="T32" fmla="*/ 29 w 40"/>
              <a:gd name="T33" fmla="*/ 16 h 45"/>
              <a:gd name="T34" fmla="*/ 35 w 40"/>
              <a:gd name="T35" fmla="*/ 15 h 45"/>
              <a:gd name="T36" fmla="*/ 31 w 40"/>
              <a:gd name="T37" fmla="*/ 7 h 45"/>
              <a:gd name="T38" fmla="*/ 16 w 40"/>
              <a:gd name="T39" fmla="*/ 4 h 45"/>
              <a:gd name="T40" fmla="*/ 8 w 40"/>
              <a:gd name="T41" fmla="*/ 7 h 45"/>
              <a:gd name="T42" fmla="*/ 5 w 40"/>
              <a:gd name="T43" fmla="*/ 15 h 45"/>
              <a:gd name="T44" fmla="*/ 11 w 40"/>
              <a:gd name="T45" fmla="*/ 16 h 45"/>
              <a:gd name="T46" fmla="*/ 36 w 40"/>
              <a:gd name="T47" fmla="*/ 23 h 45"/>
              <a:gd name="T48" fmla="*/ 32 w 40"/>
              <a:gd name="T49" fmla="*/ 28 h 45"/>
              <a:gd name="T50" fmla="*/ 9 w 40"/>
              <a:gd name="T51" fmla="*/ 29 h 45"/>
              <a:gd name="T52" fmla="*/ 8 w 40"/>
              <a:gd name="T53" fmla="*/ 29 h 45"/>
              <a:gd name="T54" fmla="*/ 3 w 40"/>
              <a:gd name="T55" fmla="*/ 23 h 45"/>
              <a:gd name="T56" fmla="*/ 3 w 40"/>
              <a:gd name="T57" fmla="*/ 23 h 45"/>
              <a:gd name="T58" fmla="*/ 3 w 40"/>
              <a:gd name="T59" fmla="*/ 23 h 45"/>
              <a:gd name="T60" fmla="*/ 2 w 40"/>
              <a:gd name="T61" fmla="*/ 25 h 45"/>
              <a:gd name="T62" fmla="*/ 3 w 40"/>
              <a:gd name="T63" fmla="*/ 27 h 45"/>
              <a:gd name="T64" fmla="*/ 4 w 40"/>
              <a:gd name="T65" fmla="*/ 28 h 45"/>
              <a:gd name="T66" fmla="*/ 4 w 40"/>
              <a:gd name="T67" fmla="*/ 27 h 45"/>
              <a:gd name="T68" fmla="*/ 7 w 40"/>
              <a:gd name="T69" fmla="*/ 32 h 45"/>
              <a:gd name="T70" fmla="*/ 27 w 40"/>
              <a:gd name="T71" fmla="*/ 39 h 45"/>
              <a:gd name="T72" fmla="*/ 32 w 40"/>
              <a:gd name="T73" fmla="*/ 32 h 45"/>
              <a:gd name="T74" fmla="*/ 35 w 40"/>
              <a:gd name="T75" fmla="*/ 27 h 45"/>
              <a:gd name="T76" fmla="*/ 36 w 40"/>
              <a:gd name="T77" fmla="*/ 28 h 45"/>
              <a:gd name="T78" fmla="*/ 37 w 40"/>
              <a:gd name="T79" fmla="*/ 27 h 45"/>
              <a:gd name="T80" fmla="*/ 37 w 40"/>
              <a:gd name="T81" fmla="*/ 23 h 45"/>
              <a:gd name="T82" fmla="*/ 37 w 40"/>
              <a:gd name="T83" fmla="*/ 23 h 45"/>
              <a:gd name="T84" fmla="*/ 36 w 40"/>
              <a:gd name="T85" fmla="*/ 23 h 45"/>
              <a:gd name="T86" fmla="*/ 28 w 40"/>
              <a:gd name="T87" fmla="*/ 19 h 45"/>
              <a:gd name="T88" fmla="*/ 11 w 40"/>
              <a:gd name="T89" fmla="*/ 19 h 45"/>
              <a:gd name="T90" fmla="*/ 9 w 40"/>
              <a:gd name="T91" fmla="*/ 26 h 45"/>
              <a:gd name="T92" fmla="*/ 35 w 40"/>
              <a:gd name="T93" fmla="*/ 2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 h="45">
                <a:moveTo>
                  <a:pt x="12" y="41"/>
                </a:moveTo>
                <a:cubicBezTo>
                  <a:pt x="9" y="39"/>
                  <a:pt x="7" y="36"/>
                  <a:pt x="5" y="33"/>
                </a:cubicBezTo>
                <a:cubicBezTo>
                  <a:pt x="5" y="33"/>
                  <a:pt x="5" y="33"/>
                  <a:pt x="5" y="33"/>
                </a:cubicBezTo>
                <a:cubicBezTo>
                  <a:pt x="5" y="32"/>
                  <a:pt x="4" y="31"/>
                  <a:pt x="4" y="30"/>
                </a:cubicBezTo>
                <a:cubicBezTo>
                  <a:pt x="4" y="30"/>
                  <a:pt x="4" y="30"/>
                  <a:pt x="4" y="30"/>
                </a:cubicBezTo>
                <a:cubicBezTo>
                  <a:pt x="3" y="30"/>
                  <a:pt x="2" y="29"/>
                  <a:pt x="1" y="28"/>
                </a:cubicBezTo>
                <a:cubicBezTo>
                  <a:pt x="1" y="28"/>
                  <a:pt x="1" y="28"/>
                  <a:pt x="1" y="28"/>
                </a:cubicBezTo>
                <a:cubicBezTo>
                  <a:pt x="0" y="28"/>
                  <a:pt x="0" y="26"/>
                  <a:pt x="0" y="25"/>
                </a:cubicBezTo>
                <a:cubicBezTo>
                  <a:pt x="0" y="24"/>
                  <a:pt x="0" y="23"/>
                  <a:pt x="1" y="22"/>
                </a:cubicBezTo>
                <a:cubicBezTo>
                  <a:pt x="1" y="22"/>
                  <a:pt x="1" y="22"/>
                  <a:pt x="1" y="22"/>
                </a:cubicBezTo>
                <a:cubicBezTo>
                  <a:pt x="1" y="22"/>
                  <a:pt x="1" y="21"/>
                  <a:pt x="1" y="21"/>
                </a:cubicBezTo>
                <a:cubicBezTo>
                  <a:pt x="1" y="15"/>
                  <a:pt x="1" y="15"/>
                  <a:pt x="1" y="15"/>
                </a:cubicBezTo>
                <a:cubicBezTo>
                  <a:pt x="1" y="15"/>
                  <a:pt x="1" y="15"/>
                  <a:pt x="1" y="15"/>
                </a:cubicBezTo>
                <a:cubicBezTo>
                  <a:pt x="1" y="11"/>
                  <a:pt x="3" y="7"/>
                  <a:pt x="6" y="4"/>
                </a:cubicBezTo>
                <a:cubicBezTo>
                  <a:pt x="8" y="2"/>
                  <a:pt x="12" y="0"/>
                  <a:pt x="16" y="0"/>
                </a:cubicBezTo>
                <a:cubicBezTo>
                  <a:pt x="16" y="0"/>
                  <a:pt x="16" y="0"/>
                  <a:pt x="16" y="0"/>
                </a:cubicBezTo>
                <a:cubicBezTo>
                  <a:pt x="24" y="0"/>
                  <a:pt x="24" y="0"/>
                  <a:pt x="24" y="0"/>
                </a:cubicBezTo>
                <a:cubicBezTo>
                  <a:pt x="28" y="0"/>
                  <a:pt x="31" y="2"/>
                  <a:pt x="34" y="4"/>
                </a:cubicBezTo>
                <a:cubicBezTo>
                  <a:pt x="34" y="4"/>
                  <a:pt x="34" y="4"/>
                  <a:pt x="34" y="4"/>
                </a:cubicBezTo>
                <a:cubicBezTo>
                  <a:pt x="34" y="4"/>
                  <a:pt x="34" y="4"/>
                  <a:pt x="34" y="4"/>
                </a:cubicBezTo>
                <a:cubicBezTo>
                  <a:pt x="37" y="7"/>
                  <a:pt x="38" y="11"/>
                  <a:pt x="38" y="15"/>
                </a:cubicBezTo>
                <a:cubicBezTo>
                  <a:pt x="38" y="21"/>
                  <a:pt x="38" y="21"/>
                  <a:pt x="38" y="21"/>
                </a:cubicBezTo>
                <a:cubicBezTo>
                  <a:pt x="38" y="21"/>
                  <a:pt x="39" y="22"/>
                  <a:pt x="39" y="22"/>
                </a:cubicBezTo>
                <a:cubicBezTo>
                  <a:pt x="39" y="23"/>
                  <a:pt x="40" y="24"/>
                  <a:pt x="40" y="25"/>
                </a:cubicBezTo>
                <a:cubicBezTo>
                  <a:pt x="40" y="26"/>
                  <a:pt x="39" y="28"/>
                  <a:pt x="39" y="28"/>
                </a:cubicBezTo>
                <a:cubicBezTo>
                  <a:pt x="39" y="28"/>
                  <a:pt x="39" y="28"/>
                  <a:pt x="39" y="28"/>
                </a:cubicBezTo>
                <a:cubicBezTo>
                  <a:pt x="38" y="29"/>
                  <a:pt x="37" y="30"/>
                  <a:pt x="36" y="30"/>
                </a:cubicBezTo>
                <a:cubicBezTo>
                  <a:pt x="36" y="30"/>
                  <a:pt x="36" y="30"/>
                  <a:pt x="36" y="30"/>
                </a:cubicBezTo>
                <a:cubicBezTo>
                  <a:pt x="35" y="31"/>
                  <a:pt x="35" y="32"/>
                  <a:pt x="34" y="33"/>
                </a:cubicBezTo>
                <a:cubicBezTo>
                  <a:pt x="34" y="33"/>
                  <a:pt x="34" y="33"/>
                  <a:pt x="34" y="33"/>
                </a:cubicBezTo>
                <a:cubicBezTo>
                  <a:pt x="33" y="36"/>
                  <a:pt x="31" y="39"/>
                  <a:pt x="28" y="41"/>
                </a:cubicBezTo>
                <a:cubicBezTo>
                  <a:pt x="23" y="45"/>
                  <a:pt x="17" y="45"/>
                  <a:pt x="12" y="41"/>
                </a:cubicBezTo>
                <a:close/>
                <a:moveTo>
                  <a:pt x="29" y="16"/>
                </a:moveTo>
                <a:cubicBezTo>
                  <a:pt x="29" y="16"/>
                  <a:pt x="29" y="16"/>
                  <a:pt x="29" y="16"/>
                </a:cubicBezTo>
                <a:cubicBezTo>
                  <a:pt x="31" y="17"/>
                  <a:pt x="33" y="18"/>
                  <a:pt x="35" y="18"/>
                </a:cubicBezTo>
                <a:cubicBezTo>
                  <a:pt x="35" y="15"/>
                  <a:pt x="35" y="15"/>
                  <a:pt x="35" y="15"/>
                </a:cubicBezTo>
                <a:cubicBezTo>
                  <a:pt x="35" y="12"/>
                  <a:pt x="33" y="9"/>
                  <a:pt x="31" y="7"/>
                </a:cubicBezTo>
                <a:cubicBezTo>
                  <a:pt x="31" y="7"/>
                  <a:pt x="31" y="7"/>
                  <a:pt x="31" y="7"/>
                </a:cubicBezTo>
                <a:cubicBezTo>
                  <a:pt x="29" y="5"/>
                  <a:pt x="27" y="4"/>
                  <a:pt x="24" y="4"/>
                </a:cubicBezTo>
                <a:cubicBezTo>
                  <a:pt x="16" y="4"/>
                  <a:pt x="16" y="4"/>
                  <a:pt x="16" y="4"/>
                </a:cubicBezTo>
                <a:cubicBezTo>
                  <a:pt x="16" y="4"/>
                  <a:pt x="16" y="4"/>
                  <a:pt x="16" y="4"/>
                </a:cubicBezTo>
                <a:cubicBezTo>
                  <a:pt x="13" y="4"/>
                  <a:pt x="10" y="5"/>
                  <a:pt x="8" y="7"/>
                </a:cubicBezTo>
                <a:cubicBezTo>
                  <a:pt x="6" y="9"/>
                  <a:pt x="5" y="12"/>
                  <a:pt x="5" y="15"/>
                </a:cubicBezTo>
                <a:cubicBezTo>
                  <a:pt x="5" y="15"/>
                  <a:pt x="5" y="15"/>
                  <a:pt x="5" y="15"/>
                </a:cubicBezTo>
                <a:cubicBezTo>
                  <a:pt x="5" y="18"/>
                  <a:pt x="5" y="18"/>
                  <a:pt x="5" y="18"/>
                </a:cubicBezTo>
                <a:cubicBezTo>
                  <a:pt x="7" y="18"/>
                  <a:pt x="9" y="17"/>
                  <a:pt x="11" y="16"/>
                </a:cubicBezTo>
                <a:cubicBezTo>
                  <a:pt x="17" y="15"/>
                  <a:pt x="23" y="15"/>
                  <a:pt x="29" y="16"/>
                </a:cubicBezTo>
                <a:close/>
                <a:moveTo>
                  <a:pt x="36" y="23"/>
                </a:moveTo>
                <a:cubicBezTo>
                  <a:pt x="36" y="23"/>
                  <a:pt x="36" y="23"/>
                  <a:pt x="36" y="23"/>
                </a:cubicBezTo>
                <a:cubicBezTo>
                  <a:pt x="32" y="28"/>
                  <a:pt x="32" y="28"/>
                  <a:pt x="32" y="28"/>
                </a:cubicBezTo>
                <a:cubicBezTo>
                  <a:pt x="32" y="29"/>
                  <a:pt x="31" y="29"/>
                  <a:pt x="30" y="29"/>
                </a:cubicBezTo>
                <a:cubicBezTo>
                  <a:pt x="23" y="24"/>
                  <a:pt x="16" y="24"/>
                  <a:pt x="9" y="29"/>
                </a:cubicBezTo>
                <a:cubicBezTo>
                  <a:pt x="9" y="29"/>
                  <a:pt x="9" y="29"/>
                  <a:pt x="8" y="29"/>
                </a:cubicBezTo>
                <a:cubicBezTo>
                  <a:pt x="8" y="29"/>
                  <a:pt x="8" y="29"/>
                  <a:pt x="8" y="29"/>
                </a:cubicBezTo>
                <a:cubicBezTo>
                  <a:pt x="8" y="29"/>
                  <a:pt x="8" y="29"/>
                  <a:pt x="7" y="28"/>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3" y="23"/>
                  <a:pt x="3" y="23"/>
                  <a:pt x="3" y="23"/>
                </a:cubicBezTo>
                <a:cubicBezTo>
                  <a:pt x="2" y="23"/>
                  <a:pt x="2" y="24"/>
                  <a:pt x="2" y="25"/>
                </a:cubicBezTo>
                <a:cubicBezTo>
                  <a:pt x="2" y="26"/>
                  <a:pt x="2" y="27"/>
                  <a:pt x="3" y="27"/>
                </a:cubicBezTo>
                <a:cubicBezTo>
                  <a:pt x="3" y="27"/>
                  <a:pt x="3" y="27"/>
                  <a:pt x="3" y="27"/>
                </a:cubicBezTo>
                <a:cubicBezTo>
                  <a:pt x="3" y="28"/>
                  <a:pt x="3" y="28"/>
                  <a:pt x="4" y="28"/>
                </a:cubicBezTo>
                <a:cubicBezTo>
                  <a:pt x="4" y="28"/>
                  <a:pt x="4" y="28"/>
                  <a:pt x="4" y="28"/>
                </a:cubicBezTo>
                <a:cubicBezTo>
                  <a:pt x="4" y="28"/>
                  <a:pt x="4" y="28"/>
                  <a:pt x="4" y="28"/>
                </a:cubicBezTo>
                <a:cubicBezTo>
                  <a:pt x="4" y="28"/>
                  <a:pt x="4" y="28"/>
                  <a:pt x="4" y="27"/>
                </a:cubicBezTo>
                <a:cubicBezTo>
                  <a:pt x="5" y="27"/>
                  <a:pt x="6" y="28"/>
                  <a:pt x="6" y="28"/>
                </a:cubicBezTo>
                <a:cubicBezTo>
                  <a:pt x="6" y="30"/>
                  <a:pt x="7" y="31"/>
                  <a:pt x="7" y="32"/>
                </a:cubicBezTo>
                <a:cubicBezTo>
                  <a:pt x="9" y="34"/>
                  <a:pt x="11" y="37"/>
                  <a:pt x="13" y="39"/>
                </a:cubicBezTo>
                <a:cubicBezTo>
                  <a:pt x="17" y="42"/>
                  <a:pt x="22" y="42"/>
                  <a:pt x="27" y="39"/>
                </a:cubicBezTo>
                <a:cubicBezTo>
                  <a:pt x="29" y="37"/>
                  <a:pt x="31" y="34"/>
                  <a:pt x="32" y="32"/>
                </a:cubicBezTo>
                <a:cubicBezTo>
                  <a:pt x="32" y="32"/>
                  <a:pt x="32" y="32"/>
                  <a:pt x="32" y="32"/>
                </a:cubicBezTo>
                <a:cubicBezTo>
                  <a:pt x="33" y="31"/>
                  <a:pt x="33" y="30"/>
                  <a:pt x="34" y="28"/>
                </a:cubicBezTo>
                <a:cubicBezTo>
                  <a:pt x="34" y="28"/>
                  <a:pt x="35" y="27"/>
                  <a:pt x="35" y="27"/>
                </a:cubicBezTo>
                <a:cubicBezTo>
                  <a:pt x="35" y="28"/>
                  <a:pt x="35" y="28"/>
                  <a:pt x="36" y="28"/>
                </a:cubicBezTo>
                <a:cubicBezTo>
                  <a:pt x="36" y="28"/>
                  <a:pt x="36" y="28"/>
                  <a:pt x="36" y="28"/>
                </a:cubicBezTo>
                <a:cubicBezTo>
                  <a:pt x="36" y="28"/>
                  <a:pt x="36" y="28"/>
                  <a:pt x="36" y="28"/>
                </a:cubicBezTo>
                <a:cubicBezTo>
                  <a:pt x="36" y="28"/>
                  <a:pt x="36" y="28"/>
                  <a:pt x="37" y="27"/>
                </a:cubicBezTo>
                <a:cubicBezTo>
                  <a:pt x="37" y="27"/>
                  <a:pt x="37" y="26"/>
                  <a:pt x="37" y="25"/>
                </a:cubicBezTo>
                <a:cubicBezTo>
                  <a:pt x="37" y="24"/>
                  <a:pt x="37" y="23"/>
                  <a:pt x="37" y="23"/>
                </a:cubicBezTo>
                <a:cubicBezTo>
                  <a:pt x="37" y="23"/>
                  <a:pt x="37" y="23"/>
                  <a:pt x="37" y="23"/>
                </a:cubicBezTo>
                <a:cubicBezTo>
                  <a:pt x="37" y="23"/>
                  <a:pt x="37" y="23"/>
                  <a:pt x="37" y="23"/>
                </a:cubicBezTo>
                <a:cubicBezTo>
                  <a:pt x="37" y="23"/>
                  <a:pt x="37" y="23"/>
                  <a:pt x="37" y="23"/>
                </a:cubicBezTo>
                <a:cubicBezTo>
                  <a:pt x="36" y="23"/>
                  <a:pt x="36" y="23"/>
                  <a:pt x="36" y="23"/>
                </a:cubicBezTo>
                <a:cubicBezTo>
                  <a:pt x="36" y="23"/>
                  <a:pt x="36" y="23"/>
                  <a:pt x="36" y="23"/>
                </a:cubicBezTo>
                <a:close/>
                <a:moveTo>
                  <a:pt x="28" y="19"/>
                </a:moveTo>
                <a:cubicBezTo>
                  <a:pt x="28" y="19"/>
                  <a:pt x="28" y="19"/>
                  <a:pt x="28" y="19"/>
                </a:cubicBezTo>
                <a:cubicBezTo>
                  <a:pt x="23" y="17"/>
                  <a:pt x="17" y="17"/>
                  <a:pt x="11" y="19"/>
                </a:cubicBezTo>
                <a:cubicBezTo>
                  <a:pt x="9" y="19"/>
                  <a:pt x="7" y="20"/>
                  <a:pt x="5" y="21"/>
                </a:cubicBezTo>
                <a:cubicBezTo>
                  <a:pt x="9" y="26"/>
                  <a:pt x="9" y="26"/>
                  <a:pt x="9" y="26"/>
                </a:cubicBezTo>
                <a:cubicBezTo>
                  <a:pt x="16" y="22"/>
                  <a:pt x="23" y="22"/>
                  <a:pt x="31" y="26"/>
                </a:cubicBezTo>
                <a:cubicBezTo>
                  <a:pt x="35" y="21"/>
                  <a:pt x="35" y="21"/>
                  <a:pt x="35" y="21"/>
                </a:cubicBezTo>
                <a:cubicBezTo>
                  <a:pt x="33" y="20"/>
                  <a:pt x="30" y="19"/>
                  <a:pt x="28"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0" name="Freeform 228"/>
          <p:cNvSpPr>
            <a:spLocks noEditPoints="1"/>
          </p:cNvSpPr>
          <p:nvPr/>
        </p:nvSpPr>
        <p:spPr bwMode="auto">
          <a:xfrm>
            <a:off x="8002588" y="2768600"/>
            <a:ext cx="158750" cy="149225"/>
          </a:xfrm>
          <a:custGeom>
            <a:avLst/>
            <a:gdLst>
              <a:gd name="T0" fmla="*/ 39 w 50"/>
              <a:gd name="T1" fmla="*/ 26 h 47"/>
              <a:gd name="T2" fmla="*/ 41 w 50"/>
              <a:gd name="T3" fmla="*/ 24 h 47"/>
              <a:gd name="T4" fmla="*/ 43 w 50"/>
              <a:gd name="T5" fmla="*/ 26 h 47"/>
              <a:gd name="T6" fmla="*/ 43 w 50"/>
              <a:gd name="T7" fmla="*/ 45 h 47"/>
              <a:gd name="T8" fmla="*/ 41 w 50"/>
              <a:gd name="T9" fmla="*/ 47 h 47"/>
              <a:gd name="T10" fmla="*/ 41 w 50"/>
              <a:gd name="T11" fmla="*/ 47 h 47"/>
              <a:gd name="T12" fmla="*/ 9 w 50"/>
              <a:gd name="T13" fmla="*/ 47 h 47"/>
              <a:gd name="T14" fmla="*/ 7 w 50"/>
              <a:gd name="T15" fmla="*/ 45 h 47"/>
              <a:gd name="T16" fmla="*/ 7 w 50"/>
              <a:gd name="T17" fmla="*/ 45 h 47"/>
              <a:gd name="T18" fmla="*/ 7 w 50"/>
              <a:gd name="T19" fmla="*/ 26 h 47"/>
              <a:gd name="T20" fmla="*/ 9 w 50"/>
              <a:gd name="T21" fmla="*/ 24 h 47"/>
              <a:gd name="T22" fmla="*/ 11 w 50"/>
              <a:gd name="T23" fmla="*/ 26 h 47"/>
              <a:gd name="T24" fmla="*/ 11 w 50"/>
              <a:gd name="T25" fmla="*/ 43 h 47"/>
              <a:gd name="T26" fmla="*/ 17 w 50"/>
              <a:gd name="T27" fmla="*/ 43 h 47"/>
              <a:gd name="T28" fmla="*/ 17 w 50"/>
              <a:gd name="T29" fmla="*/ 24 h 47"/>
              <a:gd name="T30" fmla="*/ 18 w 50"/>
              <a:gd name="T31" fmla="*/ 23 h 47"/>
              <a:gd name="T32" fmla="*/ 18 w 50"/>
              <a:gd name="T33" fmla="*/ 23 h 47"/>
              <a:gd name="T34" fmla="*/ 32 w 50"/>
              <a:gd name="T35" fmla="*/ 23 h 47"/>
              <a:gd name="T36" fmla="*/ 33 w 50"/>
              <a:gd name="T37" fmla="*/ 24 h 47"/>
              <a:gd name="T38" fmla="*/ 33 w 50"/>
              <a:gd name="T39" fmla="*/ 24 h 47"/>
              <a:gd name="T40" fmla="*/ 33 w 50"/>
              <a:gd name="T41" fmla="*/ 43 h 47"/>
              <a:gd name="T42" fmla="*/ 39 w 50"/>
              <a:gd name="T43" fmla="*/ 43 h 47"/>
              <a:gd name="T44" fmla="*/ 39 w 50"/>
              <a:gd name="T45" fmla="*/ 26 h 47"/>
              <a:gd name="T46" fmla="*/ 20 w 50"/>
              <a:gd name="T47" fmla="*/ 43 h 47"/>
              <a:gd name="T48" fmla="*/ 20 w 50"/>
              <a:gd name="T49" fmla="*/ 43 h 47"/>
              <a:gd name="T50" fmla="*/ 31 w 50"/>
              <a:gd name="T51" fmla="*/ 43 h 47"/>
              <a:gd name="T52" fmla="*/ 31 w 50"/>
              <a:gd name="T53" fmla="*/ 25 h 47"/>
              <a:gd name="T54" fmla="*/ 20 w 50"/>
              <a:gd name="T55" fmla="*/ 25 h 47"/>
              <a:gd name="T56" fmla="*/ 20 w 50"/>
              <a:gd name="T57" fmla="*/ 43 h 47"/>
              <a:gd name="T58" fmla="*/ 3 w 50"/>
              <a:gd name="T59" fmla="*/ 27 h 47"/>
              <a:gd name="T60" fmla="*/ 3 w 50"/>
              <a:gd name="T61" fmla="*/ 27 h 47"/>
              <a:gd name="T62" fmla="*/ 1 w 50"/>
              <a:gd name="T63" fmla="*/ 27 h 47"/>
              <a:gd name="T64" fmla="*/ 1 w 50"/>
              <a:gd name="T65" fmla="*/ 24 h 47"/>
              <a:gd name="T66" fmla="*/ 24 w 50"/>
              <a:gd name="T67" fmla="*/ 1 h 47"/>
              <a:gd name="T68" fmla="*/ 26 w 50"/>
              <a:gd name="T69" fmla="*/ 1 h 47"/>
              <a:gd name="T70" fmla="*/ 26 w 50"/>
              <a:gd name="T71" fmla="*/ 1 h 47"/>
              <a:gd name="T72" fmla="*/ 50 w 50"/>
              <a:gd name="T73" fmla="*/ 24 h 47"/>
              <a:gd name="T74" fmla="*/ 50 w 50"/>
              <a:gd name="T75" fmla="*/ 27 h 47"/>
              <a:gd name="T76" fmla="*/ 47 w 50"/>
              <a:gd name="T77" fmla="*/ 27 h 47"/>
              <a:gd name="T78" fmla="*/ 25 w 50"/>
              <a:gd name="T79" fmla="*/ 5 h 47"/>
              <a:gd name="T80" fmla="*/ 3 w 50"/>
              <a:gd name="T8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7">
                <a:moveTo>
                  <a:pt x="39" y="26"/>
                </a:moveTo>
                <a:cubicBezTo>
                  <a:pt x="39" y="25"/>
                  <a:pt x="40" y="24"/>
                  <a:pt x="41" y="24"/>
                </a:cubicBezTo>
                <a:cubicBezTo>
                  <a:pt x="42" y="24"/>
                  <a:pt x="43" y="25"/>
                  <a:pt x="43" y="26"/>
                </a:cubicBezTo>
                <a:cubicBezTo>
                  <a:pt x="43" y="45"/>
                  <a:pt x="43" y="45"/>
                  <a:pt x="43" y="45"/>
                </a:cubicBezTo>
                <a:cubicBezTo>
                  <a:pt x="43" y="46"/>
                  <a:pt x="42" y="47"/>
                  <a:pt x="41" y="47"/>
                </a:cubicBezTo>
                <a:cubicBezTo>
                  <a:pt x="41" y="47"/>
                  <a:pt x="41" y="47"/>
                  <a:pt x="41" y="47"/>
                </a:cubicBezTo>
                <a:cubicBezTo>
                  <a:pt x="9" y="47"/>
                  <a:pt x="9" y="47"/>
                  <a:pt x="9" y="47"/>
                </a:cubicBezTo>
                <a:cubicBezTo>
                  <a:pt x="8" y="47"/>
                  <a:pt x="7" y="46"/>
                  <a:pt x="7" y="45"/>
                </a:cubicBezTo>
                <a:cubicBezTo>
                  <a:pt x="7" y="45"/>
                  <a:pt x="7" y="45"/>
                  <a:pt x="7" y="45"/>
                </a:cubicBezTo>
                <a:cubicBezTo>
                  <a:pt x="7" y="26"/>
                  <a:pt x="7" y="26"/>
                  <a:pt x="7" y="26"/>
                </a:cubicBezTo>
                <a:cubicBezTo>
                  <a:pt x="7" y="25"/>
                  <a:pt x="8" y="24"/>
                  <a:pt x="9" y="24"/>
                </a:cubicBezTo>
                <a:cubicBezTo>
                  <a:pt x="10" y="24"/>
                  <a:pt x="11" y="25"/>
                  <a:pt x="11" y="26"/>
                </a:cubicBezTo>
                <a:cubicBezTo>
                  <a:pt x="11" y="43"/>
                  <a:pt x="11" y="43"/>
                  <a:pt x="11" y="43"/>
                </a:cubicBezTo>
                <a:cubicBezTo>
                  <a:pt x="17" y="43"/>
                  <a:pt x="17" y="43"/>
                  <a:pt x="17" y="43"/>
                </a:cubicBezTo>
                <a:cubicBezTo>
                  <a:pt x="17" y="24"/>
                  <a:pt x="17" y="24"/>
                  <a:pt x="17" y="24"/>
                </a:cubicBezTo>
                <a:cubicBezTo>
                  <a:pt x="17" y="23"/>
                  <a:pt x="18" y="23"/>
                  <a:pt x="18" y="23"/>
                </a:cubicBezTo>
                <a:cubicBezTo>
                  <a:pt x="18" y="23"/>
                  <a:pt x="18" y="23"/>
                  <a:pt x="18" y="23"/>
                </a:cubicBezTo>
                <a:cubicBezTo>
                  <a:pt x="32" y="23"/>
                  <a:pt x="32" y="23"/>
                  <a:pt x="32" y="23"/>
                </a:cubicBezTo>
                <a:cubicBezTo>
                  <a:pt x="32" y="23"/>
                  <a:pt x="33" y="23"/>
                  <a:pt x="33" y="24"/>
                </a:cubicBezTo>
                <a:cubicBezTo>
                  <a:pt x="33" y="24"/>
                  <a:pt x="33" y="24"/>
                  <a:pt x="33" y="24"/>
                </a:cubicBezTo>
                <a:cubicBezTo>
                  <a:pt x="33" y="43"/>
                  <a:pt x="33" y="43"/>
                  <a:pt x="33" y="43"/>
                </a:cubicBezTo>
                <a:cubicBezTo>
                  <a:pt x="39" y="43"/>
                  <a:pt x="39" y="43"/>
                  <a:pt x="39" y="43"/>
                </a:cubicBezTo>
                <a:cubicBezTo>
                  <a:pt x="39" y="26"/>
                  <a:pt x="39" y="26"/>
                  <a:pt x="39" y="26"/>
                </a:cubicBezTo>
                <a:close/>
                <a:moveTo>
                  <a:pt x="20" y="43"/>
                </a:moveTo>
                <a:cubicBezTo>
                  <a:pt x="20" y="43"/>
                  <a:pt x="20" y="43"/>
                  <a:pt x="20" y="43"/>
                </a:cubicBezTo>
                <a:cubicBezTo>
                  <a:pt x="31" y="43"/>
                  <a:pt x="31" y="43"/>
                  <a:pt x="31" y="43"/>
                </a:cubicBezTo>
                <a:cubicBezTo>
                  <a:pt x="31" y="25"/>
                  <a:pt x="31" y="25"/>
                  <a:pt x="31" y="25"/>
                </a:cubicBezTo>
                <a:cubicBezTo>
                  <a:pt x="20" y="25"/>
                  <a:pt x="20" y="25"/>
                  <a:pt x="20" y="25"/>
                </a:cubicBezTo>
                <a:cubicBezTo>
                  <a:pt x="20" y="43"/>
                  <a:pt x="20" y="43"/>
                  <a:pt x="20" y="43"/>
                </a:cubicBezTo>
                <a:close/>
                <a:moveTo>
                  <a:pt x="3" y="27"/>
                </a:moveTo>
                <a:cubicBezTo>
                  <a:pt x="3" y="27"/>
                  <a:pt x="3" y="27"/>
                  <a:pt x="3" y="27"/>
                </a:cubicBezTo>
                <a:cubicBezTo>
                  <a:pt x="2" y="27"/>
                  <a:pt x="1" y="27"/>
                  <a:pt x="1" y="27"/>
                </a:cubicBezTo>
                <a:cubicBezTo>
                  <a:pt x="0" y="26"/>
                  <a:pt x="0" y="25"/>
                  <a:pt x="1" y="24"/>
                </a:cubicBezTo>
                <a:cubicBezTo>
                  <a:pt x="24" y="1"/>
                  <a:pt x="24" y="1"/>
                  <a:pt x="24" y="1"/>
                </a:cubicBezTo>
                <a:cubicBezTo>
                  <a:pt x="24" y="0"/>
                  <a:pt x="26" y="0"/>
                  <a:pt x="26" y="1"/>
                </a:cubicBezTo>
                <a:cubicBezTo>
                  <a:pt x="26" y="1"/>
                  <a:pt x="26" y="1"/>
                  <a:pt x="26" y="1"/>
                </a:cubicBezTo>
                <a:cubicBezTo>
                  <a:pt x="50" y="24"/>
                  <a:pt x="50" y="24"/>
                  <a:pt x="50" y="24"/>
                </a:cubicBezTo>
                <a:cubicBezTo>
                  <a:pt x="50" y="25"/>
                  <a:pt x="50" y="26"/>
                  <a:pt x="50" y="27"/>
                </a:cubicBezTo>
                <a:cubicBezTo>
                  <a:pt x="49" y="27"/>
                  <a:pt x="48" y="27"/>
                  <a:pt x="47" y="27"/>
                </a:cubicBezTo>
                <a:cubicBezTo>
                  <a:pt x="25" y="5"/>
                  <a:pt x="25" y="5"/>
                  <a:pt x="25" y="5"/>
                </a:cubicBezTo>
                <a:cubicBezTo>
                  <a:pt x="3" y="27"/>
                  <a:pt x="3" y="27"/>
                  <a:pt x="3"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1" name="Freeform 229"/>
          <p:cNvSpPr>
            <a:spLocks noEditPoints="1"/>
          </p:cNvSpPr>
          <p:nvPr/>
        </p:nvSpPr>
        <p:spPr bwMode="auto">
          <a:xfrm>
            <a:off x="6605588" y="3127375"/>
            <a:ext cx="161925" cy="123825"/>
          </a:xfrm>
          <a:custGeom>
            <a:avLst/>
            <a:gdLst>
              <a:gd name="T0" fmla="*/ 43 w 51"/>
              <a:gd name="T1" fmla="*/ 16 h 39"/>
              <a:gd name="T2" fmla="*/ 45 w 51"/>
              <a:gd name="T3" fmla="*/ 37 h 39"/>
              <a:gd name="T4" fmla="*/ 43 w 51"/>
              <a:gd name="T5" fmla="*/ 39 h 39"/>
              <a:gd name="T6" fmla="*/ 6 w 51"/>
              <a:gd name="T7" fmla="*/ 37 h 39"/>
              <a:gd name="T8" fmla="*/ 6 w 51"/>
              <a:gd name="T9" fmla="*/ 18 h 39"/>
              <a:gd name="T10" fmla="*/ 10 w 51"/>
              <a:gd name="T11" fmla="*/ 18 h 39"/>
              <a:gd name="T12" fmla="*/ 13 w 51"/>
              <a:gd name="T13" fmla="*/ 35 h 39"/>
              <a:gd name="T14" fmla="*/ 13 w 51"/>
              <a:gd name="T15" fmla="*/ 32 h 39"/>
              <a:gd name="T16" fmla="*/ 13 w 51"/>
              <a:gd name="T17" fmla="*/ 27 h 39"/>
              <a:gd name="T18" fmla="*/ 13 w 51"/>
              <a:gd name="T19" fmla="*/ 27 h 39"/>
              <a:gd name="T20" fmla="*/ 13 w 51"/>
              <a:gd name="T21" fmla="*/ 22 h 39"/>
              <a:gd name="T22" fmla="*/ 13 w 51"/>
              <a:gd name="T23" fmla="*/ 17 h 39"/>
              <a:gd name="T24" fmla="*/ 14 w 51"/>
              <a:gd name="T25" fmla="*/ 16 h 39"/>
              <a:gd name="T26" fmla="*/ 38 w 51"/>
              <a:gd name="T27" fmla="*/ 17 h 39"/>
              <a:gd name="T28" fmla="*/ 38 w 51"/>
              <a:gd name="T29" fmla="*/ 22 h 39"/>
              <a:gd name="T30" fmla="*/ 38 w 51"/>
              <a:gd name="T31" fmla="*/ 22 h 39"/>
              <a:gd name="T32" fmla="*/ 38 w 51"/>
              <a:gd name="T33" fmla="*/ 27 h 39"/>
              <a:gd name="T34" fmla="*/ 38 w 51"/>
              <a:gd name="T35" fmla="*/ 32 h 39"/>
              <a:gd name="T36" fmla="*/ 38 w 51"/>
              <a:gd name="T37" fmla="*/ 32 h 39"/>
              <a:gd name="T38" fmla="*/ 41 w 51"/>
              <a:gd name="T39" fmla="*/ 35 h 39"/>
              <a:gd name="T40" fmla="*/ 15 w 51"/>
              <a:gd name="T41" fmla="*/ 31 h 39"/>
              <a:gd name="T42" fmla="*/ 36 w 51"/>
              <a:gd name="T43" fmla="*/ 31 h 39"/>
              <a:gd name="T44" fmla="*/ 15 w 51"/>
              <a:gd name="T45" fmla="*/ 28 h 39"/>
              <a:gd name="T46" fmla="*/ 36 w 51"/>
              <a:gd name="T47" fmla="*/ 33 h 39"/>
              <a:gd name="T48" fmla="*/ 15 w 51"/>
              <a:gd name="T49" fmla="*/ 33 h 39"/>
              <a:gd name="T50" fmla="*/ 36 w 51"/>
              <a:gd name="T51" fmla="*/ 35 h 39"/>
              <a:gd name="T52" fmla="*/ 15 w 51"/>
              <a:gd name="T53" fmla="*/ 26 h 39"/>
              <a:gd name="T54" fmla="*/ 36 w 51"/>
              <a:gd name="T55" fmla="*/ 26 h 39"/>
              <a:gd name="T56" fmla="*/ 15 w 51"/>
              <a:gd name="T57" fmla="*/ 23 h 39"/>
              <a:gd name="T58" fmla="*/ 15 w 51"/>
              <a:gd name="T59" fmla="*/ 20 h 39"/>
              <a:gd name="T60" fmla="*/ 36 w 51"/>
              <a:gd name="T61" fmla="*/ 20 h 39"/>
              <a:gd name="T62" fmla="*/ 15 w 51"/>
              <a:gd name="T63" fmla="*/ 19 h 39"/>
              <a:gd name="T64" fmla="*/ 3 w 51"/>
              <a:gd name="T65" fmla="*/ 18 h 39"/>
              <a:gd name="T66" fmla="*/ 1 w 51"/>
              <a:gd name="T67" fmla="*/ 17 h 39"/>
              <a:gd name="T68" fmla="*/ 25 w 51"/>
              <a:gd name="T69" fmla="*/ 0 h 39"/>
              <a:gd name="T70" fmla="*/ 50 w 51"/>
              <a:gd name="T71" fmla="*/ 14 h 39"/>
              <a:gd name="T72" fmla="*/ 48 w 51"/>
              <a:gd name="T73" fmla="*/ 18 h 39"/>
              <a:gd name="T74" fmla="*/ 3 w 51"/>
              <a:gd name="T75" fmla="*/ 18 h 39"/>
              <a:gd name="T76" fmla="*/ 27 w 51"/>
              <a:gd name="T77" fmla="*/ 0 h 39"/>
              <a:gd name="T78" fmla="*/ 27 w 51"/>
              <a:gd name="T7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39">
                <a:moveTo>
                  <a:pt x="41" y="18"/>
                </a:moveTo>
                <a:cubicBezTo>
                  <a:pt x="41" y="17"/>
                  <a:pt x="42" y="16"/>
                  <a:pt x="43" y="16"/>
                </a:cubicBezTo>
                <a:cubicBezTo>
                  <a:pt x="44" y="16"/>
                  <a:pt x="45" y="17"/>
                  <a:pt x="45" y="18"/>
                </a:cubicBezTo>
                <a:cubicBezTo>
                  <a:pt x="45" y="37"/>
                  <a:pt x="45" y="37"/>
                  <a:pt x="45" y="37"/>
                </a:cubicBezTo>
                <a:cubicBezTo>
                  <a:pt x="45" y="38"/>
                  <a:pt x="44" y="39"/>
                  <a:pt x="43" y="39"/>
                </a:cubicBezTo>
                <a:cubicBezTo>
                  <a:pt x="43" y="39"/>
                  <a:pt x="43" y="39"/>
                  <a:pt x="43" y="39"/>
                </a:cubicBezTo>
                <a:cubicBezTo>
                  <a:pt x="8" y="39"/>
                  <a:pt x="8" y="39"/>
                  <a:pt x="8" y="39"/>
                </a:cubicBezTo>
                <a:cubicBezTo>
                  <a:pt x="7" y="39"/>
                  <a:pt x="6" y="38"/>
                  <a:pt x="6" y="37"/>
                </a:cubicBezTo>
                <a:cubicBezTo>
                  <a:pt x="6" y="37"/>
                  <a:pt x="6" y="37"/>
                  <a:pt x="6" y="37"/>
                </a:cubicBezTo>
                <a:cubicBezTo>
                  <a:pt x="6" y="18"/>
                  <a:pt x="6" y="18"/>
                  <a:pt x="6" y="18"/>
                </a:cubicBezTo>
                <a:cubicBezTo>
                  <a:pt x="6" y="17"/>
                  <a:pt x="7" y="16"/>
                  <a:pt x="8" y="16"/>
                </a:cubicBezTo>
                <a:cubicBezTo>
                  <a:pt x="9" y="16"/>
                  <a:pt x="10" y="17"/>
                  <a:pt x="10" y="18"/>
                </a:cubicBezTo>
                <a:cubicBezTo>
                  <a:pt x="10" y="35"/>
                  <a:pt x="10" y="35"/>
                  <a:pt x="10" y="35"/>
                </a:cubicBezTo>
                <a:cubicBezTo>
                  <a:pt x="13" y="35"/>
                  <a:pt x="13" y="35"/>
                  <a:pt x="13" y="35"/>
                </a:cubicBezTo>
                <a:cubicBezTo>
                  <a:pt x="13" y="32"/>
                  <a:pt x="13" y="32"/>
                  <a:pt x="13" y="32"/>
                </a:cubicBezTo>
                <a:cubicBezTo>
                  <a:pt x="13" y="32"/>
                  <a:pt x="13" y="32"/>
                  <a:pt x="13" y="32"/>
                </a:cubicBezTo>
                <a:cubicBezTo>
                  <a:pt x="13" y="32"/>
                  <a:pt x="13" y="32"/>
                  <a:pt x="13" y="32"/>
                </a:cubicBezTo>
                <a:cubicBezTo>
                  <a:pt x="13" y="27"/>
                  <a:pt x="13" y="27"/>
                  <a:pt x="13" y="27"/>
                </a:cubicBezTo>
                <a:cubicBezTo>
                  <a:pt x="13" y="27"/>
                  <a:pt x="13" y="27"/>
                  <a:pt x="13" y="27"/>
                </a:cubicBezTo>
                <a:cubicBezTo>
                  <a:pt x="13" y="27"/>
                  <a:pt x="13" y="27"/>
                  <a:pt x="13" y="27"/>
                </a:cubicBezTo>
                <a:cubicBezTo>
                  <a:pt x="13" y="22"/>
                  <a:pt x="13" y="22"/>
                  <a:pt x="13" y="22"/>
                </a:cubicBezTo>
                <a:cubicBezTo>
                  <a:pt x="13" y="22"/>
                  <a:pt x="13" y="22"/>
                  <a:pt x="13" y="22"/>
                </a:cubicBezTo>
                <a:cubicBezTo>
                  <a:pt x="13" y="22"/>
                  <a:pt x="13" y="22"/>
                  <a:pt x="13" y="22"/>
                </a:cubicBezTo>
                <a:cubicBezTo>
                  <a:pt x="13" y="17"/>
                  <a:pt x="13" y="17"/>
                  <a:pt x="13" y="17"/>
                </a:cubicBezTo>
                <a:cubicBezTo>
                  <a:pt x="13" y="17"/>
                  <a:pt x="14" y="16"/>
                  <a:pt x="14" y="16"/>
                </a:cubicBezTo>
                <a:cubicBezTo>
                  <a:pt x="14" y="16"/>
                  <a:pt x="14" y="16"/>
                  <a:pt x="14" y="16"/>
                </a:cubicBezTo>
                <a:cubicBezTo>
                  <a:pt x="37" y="16"/>
                  <a:pt x="37" y="16"/>
                  <a:pt x="37" y="16"/>
                </a:cubicBezTo>
                <a:cubicBezTo>
                  <a:pt x="38" y="16"/>
                  <a:pt x="38" y="17"/>
                  <a:pt x="38" y="17"/>
                </a:cubicBezTo>
                <a:cubicBezTo>
                  <a:pt x="38" y="17"/>
                  <a:pt x="38" y="17"/>
                  <a:pt x="38" y="17"/>
                </a:cubicBezTo>
                <a:cubicBezTo>
                  <a:pt x="38" y="22"/>
                  <a:pt x="38" y="22"/>
                  <a:pt x="38" y="22"/>
                </a:cubicBezTo>
                <a:cubicBezTo>
                  <a:pt x="38" y="22"/>
                  <a:pt x="38" y="22"/>
                  <a:pt x="38" y="22"/>
                </a:cubicBezTo>
                <a:cubicBezTo>
                  <a:pt x="38" y="22"/>
                  <a:pt x="38" y="22"/>
                  <a:pt x="38" y="22"/>
                </a:cubicBezTo>
                <a:cubicBezTo>
                  <a:pt x="38" y="27"/>
                  <a:pt x="38" y="27"/>
                  <a:pt x="38" y="27"/>
                </a:cubicBezTo>
                <a:cubicBezTo>
                  <a:pt x="38" y="27"/>
                  <a:pt x="38" y="27"/>
                  <a:pt x="38" y="27"/>
                </a:cubicBezTo>
                <a:cubicBezTo>
                  <a:pt x="38" y="27"/>
                  <a:pt x="38" y="27"/>
                  <a:pt x="38" y="27"/>
                </a:cubicBezTo>
                <a:cubicBezTo>
                  <a:pt x="38" y="32"/>
                  <a:pt x="38" y="32"/>
                  <a:pt x="38" y="32"/>
                </a:cubicBezTo>
                <a:cubicBezTo>
                  <a:pt x="38" y="32"/>
                  <a:pt x="38" y="32"/>
                  <a:pt x="38" y="32"/>
                </a:cubicBezTo>
                <a:cubicBezTo>
                  <a:pt x="38" y="32"/>
                  <a:pt x="38" y="32"/>
                  <a:pt x="38" y="32"/>
                </a:cubicBezTo>
                <a:cubicBezTo>
                  <a:pt x="38" y="35"/>
                  <a:pt x="38" y="35"/>
                  <a:pt x="38" y="35"/>
                </a:cubicBezTo>
                <a:cubicBezTo>
                  <a:pt x="41" y="35"/>
                  <a:pt x="41" y="35"/>
                  <a:pt x="41" y="35"/>
                </a:cubicBezTo>
                <a:cubicBezTo>
                  <a:pt x="41" y="18"/>
                  <a:pt x="41" y="18"/>
                  <a:pt x="41" y="18"/>
                </a:cubicBezTo>
                <a:close/>
                <a:moveTo>
                  <a:pt x="15" y="31"/>
                </a:moveTo>
                <a:cubicBezTo>
                  <a:pt x="15" y="31"/>
                  <a:pt x="15" y="31"/>
                  <a:pt x="15" y="31"/>
                </a:cubicBezTo>
                <a:cubicBezTo>
                  <a:pt x="36" y="31"/>
                  <a:pt x="36" y="31"/>
                  <a:pt x="36" y="31"/>
                </a:cubicBezTo>
                <a:cubicBezTo>
                  <a:pt x="36" y="28"/>
                  <a:pt x="36" y="28"/>
                  <a:pt x="36" y="28"/>
                </a:cubicBezTo>
                <a:cubicBezTo>
                  <a:pt x="15" y="28"/>
                  <a:pt x="15" y="28"/>
                  <a:pt x="15" y="28"/>
                </a:cubicBezTo>
                <a:cubicBezTo>
                  <a:pt x="15" y="31"/>
                  <a:pt x="15" y="31"/>
                  <a:pt x="15" y="31"/>
                </a:cubicBezTo>
                <a:close/>
                <a:moveTo>
                  <a:pt x="36" y="33"/>
                </a:moveTo>
                <a:cubicBezTo>
                  <a:pt x="36" y="33"/>
                  <a:pt x="36" y="33"/>
                  <a:pt x="36" y="33"/>
                </a:cubicBezTo>
                <a:cubicBezTo>
                  <a:pt x="15" y="33"/>
                  <a:pt x="15" y="33"/>
                  <a:pt x="15" y="33"/>
                </a:cubicBezTo>
                <a:cubicBezTo>
                  <a:pt x="15" y="35"/>
                  <a:pt x="15" y="35"/>
                  <a:pt x="15" y="35"/>
                </a:cubicBezTo>
                <a:cubicBezTo>
                  <a:pt x="36" y="35"/>
                  <a:pt x="36" y="35"/>
                  <a:pt x="36" y="35"/>
                </a:cubicBezTo>
                <a:cubicBezTo>
                  <a:pt x="36" y="33"/>
                  <a:pt x="36" y="33"/>
                  <a:pt x="36" y="33"/>
                </a:cubicBezTo>
                <a:close/>
                <a:moveTo>
                  <a:pt x="15" y="26"/>
                </a:moveTo>
                <a:cubicBezTo>
                  <a:pt x="15" y="26"/>
                  <a:pt x="15" y="26"/>
                  <a:pt x="15" y="26"/>
                </a:cubicBezTo>
                <a:cubicBezTo>
                  <a:pt x="36" y="26"/>
                  <a:pt x="36" y="26"/>
                  <a:pt x="36" y="26"/>
                </a:cubicBezTo>
                <a:cubicBezTo>
                  <a:pt x="36" y="23"/>
                  <a:pt x="36" y="23"/>
                  <a:pt x="36" y="23"/>
                </a:cubicBezTo>
                <a:cubicBezTo>
                  <a:pt x="15" y="23"/>
                  <a:pt x="15" y="23"/>
                  <a:pt x="15" y="23"/>
                </a:cubicBezTo>
                <a:cubicBezTo>
                  <a:pt x="15" y="26"/>
                  <a:pt x="15" y="26"/>
                  <a:pt x="15" y="26"/>
                </a:cubicBezTo>
                <a:close/>
                <a:moveTo>
                  <a:pt x="15" y="20"/>
                </a:moveTo>
                <a:cubicBezTo>
                  <a:pt x="15" y="20"/>
                  <a:pt x="15" y="20"/>
                  <a:pt x="15" y="20"/>
                </a:cubicBezTo>
                <a:cubicBezTo>
                  <a:pt x="36" y="20"/>
                  <a:pt x="36" y="20"/>
                  <a:pt x="36" y="20"/>
                </a:cubicBezTo>
                <a:cubicBezTo>
                  <a:pt x="36" y="19"/>
                  <a:pt x="36" y="19"/>
                  <a:pt x="36" y="19"/>
                </a:cubicBezTo>
                <a:cubicBezTo>
                  <a:pt x="15" y="19"/>
                  <a:pt x="15" y="19"/>
                  <a:pt x="15" y="19"/>
                </a:cubicBezTo>
                <a:cubicBezTo>
                  <a:pt x="15" y="20"/>
                  <a:pt x="15" y="20"/>
                  <a:pt x="15" y="20"/>
                </a:cubicBezTo>
                <a:close/>
                <a:moveTo>
                  <a:pt x="3" y="18"/>
                </a:moveTo>
                <a:cubicBezTo>
                  <a:pt x="3" y="18"/>
                  <a:pt x="3" y="18"/>
                  <a:pt x="3" y="18"/>
                </a:cubicBezTo>
                <a:cubicBezTo>
                  <a:pt x="2" y="18"/>
                  <a:pt x="1" y="18"/>
                  <a:pt x="1" y="17"/>
                </a:cubicBezTo>
                <a:cubicBezTo>
                  <a:pt x="0" y="16"/>
                  <a:pt x="0" y="15"/>
                  <a:pt x="1" y="14"/>
                </a:cubicBezTo>
                <a:cubicBezTo>
                  <a:pt x="25" y="0"/>
                  <a:pt x="25" y="0"/>
                  <a:pt x="25" y="0"/>
                </a:cubicBezTo>
                <a:cubicBezTo>
                  <a:pt x="25" y="0"/>
                  <a:pt x="26" y="0"/>
                  <a:pt x="27" y="0"/>
                </a:cubicBezTo>
                <a:cubicBezTo>
                  <a:pt x="50" y="14"/>
                  <a:pt x="50" y="14"/>
                  <a:pt x="50" y="14"/>
                </a:cubicBezTo>
                <a:cubicBezTo>
                  <a:pt x="51" y="15"/>
                  <a:pt x="51" y="16"/>
                  <a:pt x="51" y="17"/>
                </a:cubicBezTo>
                <a:cubicBezTo>
                  <a:pt x="50" y="18"/>
                  <a:pt x="49" y="18"/>
                  <a:pt x="48" y="18"/>
                </a:cubicBezTo>
                <a:cubicBezTo>
                  <a:pt x="26" y="4"/>
                  <a:pt x="26" y="4"/>
                  <a:pt x="26" y="4"/>
                </a:cubicBezTo>
                <a:cubicBezTo>
                  <a:pt x="3" y="18"/>
                  <a:pt x="3" y="18"/>
                  <a:pt x="3" y="18"/>
                </a:cubicBezTo>
                <a:close/>
                <a:moveTo>
                  <a:pt x="27" y="0"/>
                </a:moveTo>
                <a:cubicBezTo>
                  <a:pt x="27" y="0"/>
                  <a:pt x="27" y="0"/>
                  <a:pt x="27" y="0"/>
                </a:cubicBezTo>
                <a:cubicBezTo>
                  <a:pt x="27" y="0"/>
                  <a:pt x="27" y="0"/>
                  <a:pt x="27" y="0"/>
                </a:cubicBezTo>
                <a:cubicBezTo>
                  <a:pt x="27" y="0"/>
                  <a:pt x="27" y="0"/>
                  <a:pt x="27" y="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2" name="Freeform 230"/>
          <p:cNvSpPr>
            <a:spLocks noEditPoints="1"/>
          </p:cNvSpPr>
          <p:nvPr/>
        </p:nvSpPr>
        <p:spPr bwMode="auto">
          <a:xfrm>
            <a:off x="7742238" y="3436938"/>
            <a:ext cx="114300" cy="158750"/>
          </a:xfrm>
          <a:custGeom>
            <a:avLst/>
            <a:gdLst>
              <a:gd name="T0" fmla="*/ 9 w 36"/>
              <a:gd name="T1" fmla="*/ 6 h 50"/>
              <a:gd name="T2" fmla="*/ 11 w 36"/>
              <a:gd name="T3" fmla="*/ 5 h 50"/>
              <a:gd name="T4" fmla="*/ 14 w 36"/>
              <a:gd name="T5" fmla="*/ 1 h 50"/>
              <a:gd name="T6" fmla="*/ 16 w 36"/>
              <a:gd name="T7" fmla="*/ 1 h 50"/>
              <a:gd name="T8" fmla="*/ 19 w 36"/>
              <a:gd name="T9" fmla="*/ 5 h 50"/>
              <a:gd name="T10" fmla="*/ 21 w 36"/>
              <a:gd name="T11" fmla="*/ 0 h 50"/>
              <a:gd name="T12" fmla="*/ 22 w 36"/>
              <a:gd name="T13" fmla="*/ 5 h 50"/>
              <a:gd name="T14" fmla="*/ 27 w 36"/>
              <a:gd name="T15" fmla="*/ 6 h 50"/>
              <a:gd name="T16" fmla="*/ 28 w 36"/>
              <a:gd name="T17" fmla="*/ 6 h 50"/>
              <a:gd name="T18" fmla="*/ 33 w 36"/>
              <a:gd name="T19" fmla="*/ 9 h 50"/>
              <a:gd name="T20" fmla="*/ 34 w 36"/>
              <a:gd name="T21" fmla="*/ 0 h 50"/>
              <a:gd name="T22" fmla="*/ 36 w 36"/>
              <a:gd name="T23" fmla="*/ 14 h 50"/>
              <a:gd name="T24" fmla="*/ 34 w 36"/>
              <a:gd name="T25" fmla="*/ 19 h 50"/>
              <a:gd name="T26" fmla="*/ 28 w 36"/>
              <a:gd name="T27" fmla="*/ 28 h 50"/>
              <a:gd name="T28" fmla="*/ 27 w 36"/>
              <a:gd name="T29" fmla="*/ 29 h 50"/>
              <a:gd name="T30" fmla="*/ 24 w 36"/>
              <a:gd name="T31" fmla="*/ 32 h 50"/>
              <a:gd name="T32" fmla="*/ 22 w 36"/>
              <a:gd name="T33" fmla="*/ 34 h 50"/>
              <a:gd name="T34" fmla="*/ 20 w 36"/>
              <a:gd name="T35" fmla="*/ 37 h 50"/>
              <a:gd name="T36" fmla="*/ 18 w 36"/>
              <a:gd name="T37" fmla="*/ 39 h 50"/>
              <a:gd name="T38" fmla="*/ 16 w 36"/>
              <a:gd name="T39" fmla="*/ 40 h 50"/>
              <a:gd name="T40" fmla="*/ 18 w 36"/>
              <a:gd name="T41" fmla="*/ 46 h 50"/>
              <a:gd name="T42" fmla="*/ 23 w 36"/>
              <a:gd name="T43" fmla="*/ 40 h 50"/>
              <a:gd name="T44" fmla="*/ 18 w 36"/>
              <a:gd name="T45" fmla="*/ 50 h 50"/>
              <a:gd name="T46" fmla="*/ 13 w 36"/>
              <a:gd name="T47" fmla="*/ 37 h 50"/>
              <a:gd name="T48" fmla="*/ 13 w 36"/>
              <a:gd name="T49" fmla="*/ 37 h 50"/>
              <a:gd name="T50" fmla="*/ 16 w 36"/>
              <a:gd name="T51" fmla="*/ 34 h 50"/>
              <a:gd name="T52" fmla="*/ 12 w 36"/>
              <a:gd name="T53" fmla="*/ 32 h 50"/>
              <a:gd name="T54" fmla="*/ 12 w 36"/>
              <a:gd name="T55" fmla="*/ 29 h 50"/>
              <a:gd name="T56" fmla="*/ 7 w 36"/>
              <a:gd name="T57" fmla="*/ 28 h 50"/>
              <a:gd name="T58" fmla="*/ 0 w 36"/>
              <a:gd name="T59" fmla="*/ 14 h 50"/>
              <a:gd name="T60" fmla="*/ 0 w 36"/>
              <a:gd name="T61" fmla="*/ 1 h 50"/>
              <a:gd name="T62" fmla="*/ 2 w 36"/>
              <a:gd name="T63" fmla="*/ 1 h 50"/>
              <a:gd name="T64" fmla="*/ 2 w 36"/>
              <a:gd name="T65" fmla="*/ 9 h 50"/>
              <a:gd name="T66" fmla="*/ 8 w 36"/>
              <a:gd name="T67" fmla="*/ 6 h 50"/>
              <a:gd name="T68" fmla="*/ 4 w 36"/>
              <a:gd name="T69" fmla="*/ 18 h 50"/>
              <a:gd name="T70" fmla="*/ 2 w 36"/>
              <a:gd name="T71" fmla="*/ 14 h 50"/>
              <a:gd name="T72" fmla="*/ 2 w 36"/>
              <a:gd name="T73" fmla="*/ 14 h 50"/>
              <a:gd name="T74" fmla="*/ 28 w 36"/>
              <a:gd name="T75" fmla="*/ 9 h 50"/>
              <a:gd name="T76" fmla="*/ 32 w 36"/>
              <a:gd name="T77" fmla="*/ 18 h 50"/>
              <a:gd name="T78" fmla="*/ 32 w 36"/>
              <a:gd name="T79" fmla="*/ 10 h 50"/>
              <a:gd name="T80" fmla="*/ 32 w 36"/>
              <a:gd name="T81" fmla="*/ 10 h 50"/>
              <a:gd name="T82" fmla="*/ 7 w 36"/>
              <a:gd name="T83" fmla="*/ 20 h 50"/>
              <a:gd name="T84" fmla="*/ 10 w 36"/>
              <a:gd name="T85" fmla="*/ 25 h 50"/>
              <a:gd name="T86" fmla="*/ 13 w 36"/>
              <a:gd name="T87" fmla="*/ 25 h 50"/>
              <a:gd name="T88" fmla="*/ 15 w 36"/>
              <a:gd name="T89" fmla="*/ 30 h 50"/>
              <a:gd name="T90" fmla="*/ 20 w 36"/>
              <a:gd name="T91" fmla="*/ 27 h 50"/>
              <a:gd name="T92" fmla="*/ 22 w 36"/>
              <a:gd name="T93" fmla="*/ 25 h 50"/>
              <a:gd name="T94" fmla="*/ 29 w 36"/>
              <a:gd name="T95" fmla="*/ 20 h 50"/>
              <a:gd name="T96" fmla="*/ 12 w 36"/>
              <a:gd name="T97"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50">
                <a:moveTo>
                  <a:pt x="8" y="6"/>
                </a:moveTo>
                <a:cubicBezTo>
                  <a:pt x="8" y="6"/>
                  <a:pt x="9" y="6"/>
                  <a:pt x="9" y="6"/>
                </a:cubicBezTo>
                <a:cubicBezTo>
                  <a:pt x="9" y="6"/>
                  <a:pt x="9" y="6"/>
                  <a:pt x="9" y="6"/>
                </a:cubicBezTo>
                <a:cubicBezTo>
                  <a:pt x="9" y="5"/>
                  <a:pt x="10" y="5"/>
                  <a:pt x="11" y="5"/>
                </a:cubicBezTo>
                <a:cubicBezTo>
                  <a:pt x="14" y="5"/>
                  <a:pt x="14" y="5"/>
                  <a:pt x="14" y="5"/>
                </a:cubicBezTo>
                <a:cubicBezTo>
                  <a:pt x="14" y="1"/>
                  <a:pt x="14" y="1"/>
                  <a:pt x="14" y="1"/>
                </a:cubicBezTo>
                <a:cubicBezTo>
                  <a:pt x="14" y="1"/>
                  <a:pt x="14" y="0"/>
                  <a:pt x="15" y="0"/>
                </a:cubicBezTo>
                <a:cubicBezTo>
                  <a:pt x="16" y="0"/>
                  <a:pt x="16" y="1"/>
                  <a:pt x="16" y="1"/>
                </a:cubicBezTo>
                <a:cubicBezTo>
                  <a:pt x="16" y="5"/>
                  <a:pt x="16" y="5"/>
                  <a:pt x="16" y="5"/>
                </a:cubicBezTo>
                <a:cubicBezTo>
                  <a:pt x="19" y="5"/>
                  <a:pt x="19" y="5"/>
                  <a:pt x="19" y="5"/>
                </a:cubicBezTo>
                <a:cubicBezTo>
                  <a:pt x="19" y="1"/>
                  <a:pt x="19" y="1"/>
                  <a:pt x="19" y="1"/>
                </a:cubicBezTo>
                <a:cubicBezTo>
                  <a:pt x="19" y="1"/>
                  <a:pt x="20" y="0"/>
                  <a:pt x="21" y="0"/>
                </a:cubicBezTo>
                <a:cubicBezTo>
                  <a:pt x="21" y="0"/>
                  <a:pt x="22" y="1"/>
                  <a:pt x="22" y="1"/>
                </a:cubicBezTo>
                <a:cubicBezTo>
                  <a:pt x="22" y="5"/>
                  <a:pt x="22" y="5"/>
                  <a:pt x="22" y="5"/>
                </a:cubicBezTo>
                <a:cubicBezTo>
                  <a:pt x="25" y="5"/>
                  <a:pt x="25" y="5"/>
                  <a:pt x="25" y="5"/>
                </a:cubicBezTo>
                <a:cubicBezTo>
                  <a:pt x="26" y="5"/>
                  <a:pt x="26" y="5"/>
                  <a:pt x="27" y="6"/>
                </a:cubicBezTo>
                <a:cubicBezTo>
                  <a:pt x="27" y="6"/>
                  <a:pt x="27" y="6"/>
                  <a:pt x="27" y="6"/>
                </a:cubicBezTo>
                <a:cubicBezTo>
                  <a:pt x="27" y="6"/>
                  <a:pt x="27" y="6"/>
                  <a:pt x="28" y="6"/>
                </a:cubicBezTo>
                <a:cubicBezTo>
                  <a:pt x="30" y="6"/>
                  <a:pt x="32" y="7"/>
                  <a:pt x="33" y="9"/>
                </a:cubicBezTo>
                <a:cubicBezTo>
                  <a:pt x="33" y="9"/>
                  <a:pt x="33" y="9"/>
                  <a:pt x="33" y="9"/>
                </a:cubicBezTo>
                <a:cubicBezTo>
                  <a:pt x="33" y="1"/>
                  <a:pt x="33" y="1"/>
                  <a:pt x="33" y="1"/>
                </a:cubicBezTo>
                <a:cubicBezTo>
                  <a:pt x="33" y="1"/>
                  <a:pt x="34" y="0"/>
                  <a:pt x="34" y="0"/>
                </a:cubicBezTo>
                <a:cubicBezTo>
                  <a:pt x="35" y="0"/>
                  <a:pt x="36" y="1"/>
                  <a:pt x="36" y="1"/>
                </a:cubicBezTo>
                <a:cubicBezTo>
                  <a:pt x="36" y="14"/>
                  <a:pt x="36" y="14"/>
                  <a:pt x="36" y="14"/>
                </a:cubicBezTo>
                <a:cubicBezTo>
                  <a:pt x="36" y="14"/>
                  <a:pt x="36" y="14"/>
                  <a:pt x="36" y="14"/>
                </a:cubicBezTo>
                <a:cubicBezTo>
                  <a:pt x="36" y="16"/>
                  <a:pt x="35" y="17"/>
                  <a:pt x="34" y="19"/>
                </a:cubicBezTo>
                <a:cubicBezTo>
                  <a:pt x="34" y="19"/>
                  <a:pt x="33" y="20"/>
                  <a:pt x="33" y="21"/>
                </a:cubicBezTo>
                <a:cubicBezTo>
                  <a:pt x="28" y="28"/>
                  <a:pt x="28" y="28"/>
                  <a:pt x="28" y="28"/>
                </a:cubicBezTo>
                <a:cubicBezTo>
                  <a:pt x="28" y="29"/>
                  <a:pt x="27" y="29"/>
                  <a:pt x="27" y="29"/>
                </a:cubicBezTo>
                <a:cubicBezTo>
                  <a:pt x="27" y="29"/>
                  <a:pt x="27" y="29"/>
                  <a:pt x="27" y="29"/>
                </a:cubicBezTo>
                <a:cubicBezTo>
                  <a:pt x="24" y="29"/>
                  <a:pt x="24" y="29"/>
                  <a:pt x="24" y="29"/>
                </a:cubicBezTo>
                <a:cubicBezTo>
                  <a:pt x="24" y="32"/>
                  <a:pt x="24" y="32"/>
                  <a:pt x="24" y="32"/>
                </a:cubicBezTo>
                <a:cubicBezTo>
                  <a:pt x="24" y="33"/>
                  <a:pt x="23" y="34"/>
                  <a:pt x="22" y="34"/>
                </a:cubicBezTo>
                <a:cubicBezTo>
                  <a:pt x="22" y="34"/>
                  <a:pt x="22" y="34"/>
                  <a:pt x="22" y="34"/>
                </a:cubicBezTo>
                <a:cubicBezTo>
                  <a:pt x="20" y="34"/>
                  <a:pt x="20" y="34"/>
                  <a:pt x="20" y="34"/>
                </a:cubicBezTo>
                <a:cubicBezTo>
                  <a:pt x="20" y="37"/>
                  <a:pt x="20" y="37"/>
                  <a:pt x="20" y="37"/>
                </a:cubicBezTo>
                <a:cubicBezTo>
                  <a:pt x="20" y="37"/>
                  <a:pt x="20" y="37"/>
                  <a:pt x="20" y="37"/>
                </a:cubicBezTo>
                <a:cubicBezTo>
                  <a:pt x="20" y="38"/>
                  <a:pt x="19" y="39"/>
                  <a:pt x="18" y="39"/>
                </a:cubicBezTo>
                <a:cubicBezTo>
                  <a:pt x="17" y="39"/>
                  <a:pt x="16" y="40"/>
                  <a:pt x="16" y="40"/>
                </a:cubicBezTo>
                <a:cubicBezTo>
                  <a:pt x="16" y="40"/>
                  <a:pt x="16" y="40"/>
                  <a:pt x="16" y="40"/>
                </a:cubicBezTo>
                <a:cubicBezTo>
                  <a:pt x="15" y="41"/>
                  <a:pt x="15" y="42"/>
                  <a:pt x="15" y="42"/>
                </a:cubicBezTo>
                <a:cubicBezTo>
                  <a:pt x="15" y="44"/>
                  <a:pt x="16" y="46"/>
                  <a:pt x="18" y="46"/>
                </a:cubicBezTo>
                <a:cubicBezTo>
                  <a:pt x="20" y="46"/>
                  <a:pt x="21" y="44"/>
                  <a:pt x="21" y="42"/>
                </a:cubicBezTo>
                <a:cubicBezTo>
                  <a:pt x="21" y="41"/>
                  <a:pt x="22" y="40"/>
                  <a:pt x="23" y="40"/>
                </a:cubicBezTo>
                <a:cubicBezTo>
                  <a:pt x="24" y="40"/>
                  <a:pt x="25" y="41"/>
                  <a:pt x="25" y="42"/>
                </a:cubicBezTo>
                <a:cubicBezTo>
                  <a:pt x="25" y="46"/>
                  <a:pt x="22" y="50"/>
                  <a:pt x="18" y="50"/>
                </a:cubicBezTo>
                <a:cubicBezTo>
                  <a:pt x="14" y="50"/>
                  <a:pt x="11" y="46"/>
                  <a:pt x="11" y="42"/>
                </a:cubicBezTo>
                <a:cubicBezTo>
                  <a:pt x="11" y="40"/>
                  <a:pt x="11" y="39"/>
                  <a:pt x="13" y="37"/>
                </a:cubicBezTo>
                <a:cubicBezTo>
                  <a:pt x="13" y="37"/>
                  <a:pt x="13" y="37"/>
                  <a:pt x="13" y="37"/>
                </a:cubicBezTo>
                <a:cubicBezTo>
                  <a:pt x="13" y="37"/>
                  <a:pt x="13" y="37"/>
                  <a:pt x="13" y="37"/>
                </a:cubicBezTo>
                <a:cubicBezTo>
                  <a:pt x="14" y="37"/>
                  <a:pt x="15" y="36"/>
                  <a:pt x="16" y="36"/>
                </a:cubicBezTo>
                <a:cubicBezTo>
                  <a:pt x="16" y="34"/>
                  <a:pt x="16" y="34"/>
                  <a:pt x="16" y="34"/>
                </a:cubicBezTo>
                <a:cubicBezTo>
                  <a:pt x="13" y="34"/>
                  <a:pt x="13" y="34"/>
                  <a:pt x="13" y="34"/>
                </a:cubicBezTo>
                <a:cubicBezTo>
                  <a:pt x="12" y="34"/>
                  <a:pt x="12" y="33"/>
                  <a:pt x="12" y="32"/>
                </a:cubicBezTo>
                <a:cubicBezTo>
                  <a:pt x="12" y="32"/>
                  <a:pt x="12" y="32"/>
                  <a:pt x="12" y="32"/>
                </a:cubicBezTo>
                <a:cubicBezTo>
                  <a:pt x="12" y="29"/>
                  <a:pt x="12" y="29"/>
                  <a:pt x="12" y="29"/>
                </a:cubicBezTo>
                <a:cubicBezTo>
                  <a:pt x="9" y="29"/>
                  <a:pt x="9" y="29"/>
                  <a:pt x="9" y="29"/>
                </a:cubicBezTo>
                <a:cubicBezTo>
                  <a:pt x="8" y="29"/>
                  <a:pt x="7" y="29"/>
                  <a:pt x="7" y="28"/>
                </a:cubicBezTo>
                <a:cubicBezTo>
                  <a:pt x="3" y="21"/>
                  <a:pt x="3" y="21"/>
                  <a:pt x="3" y="21"/>
                </a:cubicBezTo>
                <a:cubicBezTo>
                  <a:pt x="2" y="19"/>
                  <a:pt x="0" y="17"/>
                  <a:pt x="0" y="14"/>
                </a:cubicBezTo>
                <a:cubicBezTo>
                  <a:pt x="0" y="14"/>
                  <a:pt x="0" y="14"/>
                  <a:pt x="0" y="14"/>
                </a:cubicBezTo>
                <a:cubicBezTo>
                  <a:pt x="0" y="1"/>
                  <a:pt x="0" y="1"/>
                  <a:pt x="0" y="1"/>
                </a:cubicBezTo>
                <a:cubicBezTo>
                  <a:pt x="0" y="1"/>
                  <a:pt x="0" y="0"/>
                  <a:pt x="1" y="0"/>
                </a:cubicBezTo>
                <a:cubicBezTo>
                  <a:pt x="2" y="0"/>
                  <a:pt x="2" y="1"/>
                  <a:pt x="2" y="1"/>
                </a:cubicBezTo>
                <a:cubicBezTo>
                  <a:pt x="2" y="9"/>
                  <a:pt x="2" y="9"/>
                  <a:pt x="2" y="9"/>
                </a:cubicBezTo>
                <a:cubicBezTo>
                  <a:pt x="2" y="9"/>
                  <a:pt x="2" y="9"/>
                  <a:pt x="2" y="9"/>
                </a:cubicBezTo>
                <a:cubicBezTo>
                  <a:pt x="2" y="9"/>
                  <a:pt x="2" y="9"/>
                  <a:pt x="2" y="9"/>
                </a:cubicBezTo>
                <a:cubicBezTo>
                  <a:pt x="4" y="7"/>
                  <a:pt x="6" y="6"/>
                  <a:pt x="8" y="6"/>
                </a:cubicBezTo>
                <a:close/>
                <a:moveTo>
                  <a:pt x="4" y="18"/>
                </a:moveTo>
                <a:cubicBezTo>
                  <a:pt x="4" y="18"/>
                  <a:pt x="4" y="18"/>
                  <a:pt x="4" y="18"/>
                </a:cubicBezTo>
                <a:cubicBezTo>
                  <a:pt x="8" y="9"/>
                  <a:pt x="8" y="9"/>
                  <a:pt x="8" y="9"/>
                </a:cubicBezTo>
                <a:cubicBezTo>
                  <a:pt x="5" y="9"/>
                  <a:pt x="2" y="11"/>
                  <a:pt x="2" y="14"/>
                </a:cubicBezTo>
                <a:cubicBezTo>
                  <a:pt x="2" y="14"/>
                  <a:pt x="2" y="14"/>
                  <a:pt x="2" y="14"/>
                </a:cubicBezTo>
                <a:cubicBezTo>
                  <a:pt x="2" y="14"/>
                  <a:pt x="2" y="14"/>
                  <a:pt x="2" y="14"/>
                </a:cubicBezTo>
                <a:cubicBezTo>
                  <a:pt x="2" y="16"/>
                  <a:pt x="3" y="17"/>
                  <a:pt x="4" y="18"/>
                </a:cubicBezTo>
                <a:close/>
                <a:moveTo>
                  <a:pt x="28" y="9"/>
                </a:moveTo>
                <a:cubicBezTo>
                  <a:pt x="28" y="9"/>
                  <a:pt x="28" y="9"/>
                  <a:pt x="28" y="9"/>
                </a:cubicBezTo>
                <a:cubicBezTo>
                  <a:pt x="32" y="18"/>
                  <a:pt x="32" y="18"/>
                  <a:pt x="32" y="18"/>
                </a:cubicBezTo>
                <a:cubicBezTo>
                  <a:pt x="32" y="18"/>
                  <a:pt x="32" y="18"/>
                  <a:pt x="32" y="17"/>
                </a:cubicBezTo>
                <a:cubicBezTo>
                  <a:pt x="34" y="15"/>
                  <a:pt x="34" y="12"/>
                  <a:pt x="32" y="10"/>
                </a:cubicBezTo>
                <a:cubicBezTo>
                  <a:pt x="32" y="10"/>
                  <a:pt x="32" y="10"/>
                  <a:pt x="32" y="10"/>
                </a:cubicBezTo>
                <a:cubicBezTo>
                  <a:pt x="32" y="10"/>
                  <a:pt x="32" y="10"/>
                  <a:pt x="32" y="10"/>
                </a:cubicBezTo>
                <a:cubicBezTo>
                  <a:pt x="31" y="9"/>
                  <a:pt x="29" y="9"/>
                  <a:pt x="28" y="9"/>
                </a:cubicBezTo>
                <a:close/>
                <a:moveTo>
                  <a:pt x="7" y="20"/>
                </a:moveTo>
                <a:cubicBezTo>
                  <a:pt x="7" y="20"/>
                  <a:pt x="7" y="20"/>
                  <a:pt x="7" y="20"/>
                </a:cubicBezTo>
                <a:cubicBezTo>
                  <a:pt x="10" y="25"/>
                  <a:pt x="10" y="25"/>
                  <a:pt x="10" y="25"/>
                </a:cubicBezTo>
                <a:cubicBezTo>
                  <a:pt x="13" y="25"/>
                  <a:pt x="13" y="25"/>
                  <a:pt x="13" y="25"/>
                </a:cubicBezTo>
                <a:cubicBezTo>
                  <a:pt x="13" y="25"/>
                  <a:pt x="13" y="25"/>
                  <a:pt x="13" y="25"/>
                </a:cubicBezTo>
                <a:cubicBezTo>
                  <a:pt x="15" y="25"/>
                  <a:pt x="15" y="26"/>
                  <a:pt x="15" y="27"/>
                </a:cubicBezTo>
                <a:cubicBezTo>
                  <a:pt x="15" y="30"/>
                  <a:pt x="15" y="30"/>
                  <a:pt x="15" y="30"/>
                </a:cubicBezTo>
                <a:cubicBezTo>
                  <a:pt x="20" y="30"/>
                  <a:pt x="20" y="30"/>
                  <a:pt x="20" y="30"/>
                </a:cubicBezTo>
                <a:cubicBezTo>
                  <a:pt x="20" y="27"/>
                  <a:pt x="20" y="27"/>
                  <a:pt x="20" y="27"/>
                </a:cubicBezTo>
                <a:cubicBezTo>
                  <a:pt x="20" y="27"/>
                  <a:pt x="20" y="27"/>
                  <a:pt x="20" y="27"/>
                </a:cubicBezTo>
                <a:cubicBezTo>
                  <a:pt x="20" y="26"/>
                  <a:pt x="21" y="25"/>
                  <a:pt x="22" y="25"/>
                </a:cubicBezTo>
                <a:cubicBezTo>
                  <a:pt x="26" y="25"/>
                  <a:pt x="26" y="25"/>
                  <a:pt x="26" y="25"/>
                </a:cubicBezTo>
                <a:cubicBezTo>
                  <a:pt x="29" y="20"/>
                  <a:pt x="29" y="20"/>
                  <a:pt x="29" y="20"/>
                </a:cubicBezTo>
                <a:cubicBezTo>
                  <a:pt x="24" y="9"/>
                  <a:pt x="24" y="9"/>
                  <a:pt x="24" y="9"/>
                </a:cubicBezTo>
                <a:cubicBezTo>
                  <a:pt x="12" y="9"/>
                  <a:pt x="12" y="9"/>
                  <a:pt x="12" y="9"/>
                </a:cubicBezTo>
                <a:cubicBezTo>
                  <a:pt x="7" y="20"/>
                  <a:pt x="7" y="20"/>
                  <a:pt x="7"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3" name="Freeform 231"/>
          <p:cNvSpPr>
            <a:spLocks noEditPoints="1"/>
          </p:cNvSpPr>
          <p:nvPr/>
        </p:nvSpPr>
        <p:spPr bwMode="auto">
          <a:xfrm>
            <a:off x="4948238" y="2765425"/>
            <a:ext cx="139700" cy="155575"/>
          </a:xfrm>
          <a:custGeom>
            <a:avLst/>
            <a:gdLst>
              <a:gd name="T0" fmla="*/ 19 w 44"/>
              <a:gd name="T1" fmla="*/ 48 h 49"/>
              <a:gd name="T2" fmla="*/ 17 w 44"/>
              <a:gd name="T3" fmla="*/ 48 h 49"/>
              <a:gd name="T4" fmla="*/ 2 w 44"/>
              <a:gd name="T5" fmla="*/ 40 h 49"/>
              <a:gd name="T6" fmla="*/ 0 w 44"/>
              <a:gd name="T7" fmla="*/ 38 h 49"/>
              <a:gd name="T8" fmla="*/ 4 w 44"/>
              <a:gd name="T9" fmla="*/ 12 h 49"/>
              <a:gd name="T10" fmla="*/ 8 w 44"/>
              <a:gd name="T11" fmla="*/ 3 h 49"/>
              <a:gd name="T12" fmla="*/ 11 w 44"/>
              <a:gd name="T13" fmla="*/ 0 h 49"/>
              <a:gd name="T14" fmla="*/ 18 w 44"/>
              <a:gd name="T15" fmla="*/ 9 h 49"/>
              <a:gd name="T16" fmla="*/ 14 w 44"/>
              <a:gd name="T17" fmla="*/ 9 h 49"/>
              <a:gd name="T18" fmla="*/ 14 w 44"/>
              <a:gd name="T19" fmla="*/ 12 h 49"/>
              <a:gd name="T20" fmla="*/ 44 w 44"/>
              <a:gd name="T21" fmla="*/ 16 h 49"/>
              <a:gd name="T22" fmla="*/ 42 w 44"/>
              <a:gd name="T23" fmla="*/ 40 h 49"/>
              <a:gd name="T24" fmla="*/ 27 w 44"/>
              <a:gd name="T25" fmla="*/ 40 h 49"/>
              <a:gd name="T26" fmla="*/ 26 w 44"/>
              <a:gd name="T27" fmla="*/ 49 h 49"/>
              <a:gd name="T28" fmla="*/ 24 w 44"/>
              <a:gd name="T29" fmla="*/ 40 h 49"/>
              <a:gd name="T30" fmla="*/ 8 w 44"/>
              <a:gd name="T31" fmla="*/ 16 h 49"/>
              <a:gd name="T32" fmla="*/ 4 w 44"/>
              <a:gd name="T33" fmla="*/ 16 h 49"/>
              <a:gd name="T34" fmla="*/ 4 w 44"/>
              <a:gd name="T35" fmla="*/ 16 h 49"/>
              <a:gd name="T36" fmla="*/ 3 w 44"/>
              <a:gd name="T37" fmla="*/ 37 h 49"/>
              <a:gd name="T38" fmla="*/ 40 w 44"/>
              <a:gd name="T39" fmla="*/ 16 h 49"/>
              <a:gd name="T40" fmla="*/ 14 w 44"/>
              <a:gd name="T41" fmla="*/ 16 h 49"/>
              <a:gd name="T42" fmla="*/ 15 w 44"/>
              <a:gd name="T43" fmla="*/ 26 h 49"/>
              <a:gd name="T44" fmla="*/ 8 w 44"/>
              <a:gd name="T45" fmla="*/ 29 h 49"/>
              <a:gd name="T46" fmla="*/ 7 w 44"/>
              <a:gd name="T47" fmla="*/ 26 h 49"/>
              <a:gd name="T48" fmla="*/ 8 w 44"/>
              <a:gd name="T49" fmla="*/ 23 h 49"/>
              <a:gd name="T50" fmla="*/ 18 w 44"/>
              <a:gd name="T51" fmla="*/ 3 h 49"/>
              <a:gd name="T52" fmla="*/ 11 w 44"/>
              <a:gd name="T53" fmla="*/ 3 h 49"/>
              <a:gd name="T54" fmla="*/ 11 w 44"/>
              <a:gd name="T55" fmla="*/ 3 h 49"/>
              <a:gd name="T56" fmla="*/ 11 w 44"/>
              <a:gd name="T57" fmla="*/ 24 h 49"/>
              <a:gd name="T58" fmla="*/ 9 w 44"/>
              <a:gd name="T59" fmla="*/ 26 h 49"/>
              <a:gd name="T60" fmla="*/ 13 w 44"/>
              <a:gd name="T61" fmla="*/ 27 h 49"/>
              <a:gd name="T62" fmla="*/ 12 w 44"/>
              <a:gd name="T63" fmla="*/ 25 h 49"/>
              <a:gd name="T64" fmla="*/ 12 w 44"/>
              <a:gd name="T65" fmla="*/ 9 h 49"/>
              <a:gd name="T66" fmla="*/ 14 w 44"/>
              <a:gd name="T67" fmla="*/ 7 h 49"/>
              <a:gd name="T68" fmla="*/ 18 w 44"/>
              <a:gd name="T69"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 h="49">
                <a:moveTo>
                  <a:pt x="19" y="40"/>
                </a:moveTo>
                <a:cubicBezTo>
                  <a:pt x="19" y="48"/>
                  <a:pt x="19" y="48"/>
                  <a:pt x="19" y="48"/>
                </a:cubicBezTo>
                <a:cubicBezTo>
                  <a:pt x="19" y="48"/>
                  <a:pt x="19" y="49"/>
                  <a:pt x="18" y="49"/>
                </a:cubicBezTo>
                <a:cubicBezTo>
                  <a:pt x="17" y="49"/>
                  <a:pt x="17" y="48"/>
                  <a:pt x="17" y="48"/>
                </a:cubicBezTo>
                <a:cubicBezTo>
                  <a:pt x="17" y="40"/>
                  <a:pt x="17" y="40"/>
                  <a:pt x="17" y="40"/>
                </a:cubicBezTo>
                <a:cubicBezTo>
                  <a:pt x="2" y="40"/>
                  <a:pt x="2" y="40"/>
                  <a:pt x="2" y="40"/>
                </a:cubicBezTo>
                <a:cubicBezTo>
                  <a:pt x="0" y="40"/>
                  <a:pt x="0" y="40"/>
                  <a:pt x="0" y="38"/>
                </a:cubicBezTo>
                <a:cubicBezTo>
                  <a:pt x="0" y="38"/>
                  <a:pt x="0" y="38"/>
                  <a:pt x="0" y="38"/>
                </a:cubicBezTo>
                <a:cubicBezTo>
                  <a:pt x="0" y="16"/>
                  <a:pt x="0" y="16"/>
                  <a:pt x="0" y="16"/>
                </a:cubicBezTo>
                <a:cubicBezTo>
                  <a:pt x="0" y="14"/>
                  <a:pt x="2" y="12"/>
                  <a:pt x="4" y="12"/>
                </a:cubicBezTo>
                <a:cubicBezTo>
                  <a:pt x="8" y="12"/>
                  <a:pt x="8" y="12"/>
                  <a:pt x="8" y="12"/>
                </a:cubicBezTo>
                <a:cubicBezTo>
                  <a:pt x="8" y="3"/>
                  <a:pt x="8" y="3"/>
                  <a:pt x="8" y="3"/>
                </a:cubicBezTo>
                <a:cubicBezTo>
                  <a:pt x="8" y="2"/>
                  <a:pt x="9" y="2"/>
                  <a:pt x="9" y="1"/>
                </a:cubicBezTo>
                <a:cubicBezTo>
                  <a:pt x="9" y="1"/>
                  <a:pt x="10" y="0"/>
                  <a:pt x="11" y="0"/>
                </a:cubicBezTo>
                <a:cubicBezTo>
                  <a:pt x="18" y="0"/>
                  <a:pt x="18" y="0"/>
                  <a:pt x="18" y="0"/>
                </a:cubicBezTo>
                <a:cubicBezTo>
                  <a:pt x="23" y="0"/>
                  <a:pt x="23" y="9"/>
                  <a:pt x="18" y="9"/>
                </a:cubicBezTo>
                <a:cubicBezTo>
                  <a:pt x="14" y="9"/>
                  <a:pt x="14" y="9"/>
                  <a:pt x="14" y="9"/>
                </a:cubicBezTo>
                <a:cubicBezTo>
                  <a:pt x="14" y="9"/>
                  <a:pt x="14" y="9"/>
                  <a:pt x="14" y="9"/>
                </a:cubicBezTo>
                <a:cubicBezTo>
                  <a:pt x="14" y="9"/>
                  <a:pt x="14" y="9"/>
                  <a:pt x="14" y="9"/>
                </a:cubicBezTo>
                <a:cubicBezTo>
                  <a:pt x="14" y="12"/>
                  <a:pt x="14" y="12"/>
                  <a:pt x="14" y="12"/>
                </a:cubicBezTo>
                <a:cubicBezTo>
                  <a:pt x="40" y="12"/>
                  <a:pt x="40" y="12"/>
                  <a:pt x="40" y="12"/>
                </a:cubicBezTo>
                <a:cubicBezTo>
                  <a:pt x="42" y="12"/>
                  <a:pt x="44" y="14"/>
                  <a:pt x="44" y="16"/>
                </a:cubicBezTo>
                <a:cubicBezTo>
                  <a:pt x="44" y="38"/>
                  <a:pt x="44" y="38"/>
                  <a:pt x="44" y="38"/>
                </a:cubicBezTo>
                <a:cubicBezTo>
                  <a:pt x="44" y="40"/>
                  <a:pt x="43" y="40"/>
                  <a:pt x="42" y="40"/>
                </a:cubicBezTo>
                <a:cubicBezTo>
                  <a:pt x="42" y="40"/>
                  <a:pt x="42" y="40"/>
                  <a:pt x="42" y="40"/>
                </a:cubicBezTo>
                <a:cubicBezTo>
                  <a:pt x="27" y="40"/>
                  <a:pt x="27" y="40"/>
                  <a:pt x="27" y="40"/>
                </a:cubicBezTo>
                <a:cubicBezTo>
                  <a:pt x="27" y="48"/>
                  <a:pt x="27" y="48"/>
                  <a:pt x="27" y="48"/>
                </a:cubicBezTo>
                <a:cubicBezTo>
                  <a:pt x="27" y="48"/>
                  <a:pt x="26" y="49"/>
                  <a:pt x="26" y="49"/>
                </a:cubicBezTo>
                <a:cubicBezTo>
                  <a:pt x="25" y="49"/>
                  <a:pt x="24" y="48"/>
                  <a:pt x="24" y="48"/>
                </a:cubicBezTo>
                <a:cubicBezTo>
                  <a:pt x="24" y="40"/>
                  <a:pt x="24" y="40"/>
                  <a:pt x="24" y="40"/>
                </a:cubicBezTo>
                <a:cubicBezTo>
                  <a:pt x="19" y="40"/>
                  <a:pt x="19" y="40"/>
                  <a:pt x="19" y="40"/>
                </a:cubicBezTo>
                <a:close/>
                <a:moveTo>
                  <a:pt x="8" y="16"/>
                </a:moveTo>
                <a:cubicBezTo>
                  <a:pt x="8" y="16"/>
                  <a:pt x="8" y="16"/>
                  <a:pt x="8" y="16"/>
                </a:cubicBezTo>
                <a:cubicBezTo>
                  <a:pt x="4" y="16"/>
                  <a:pt x="4" y="16"/>
                  <a:pt x="4" y="16"/>
                </a:cubicBezTo>
                <a:cubicBezTo>
                  <a:pt x="4" y="16"/>
                  <a:pt x="4" y="16"/>
                  <a:pt x="4" y="16"/>
                </a:cubicBezTo>
                <a:cubicBezTo>
                  <a:pt x="4" y="16"/>
                  <a:pt x="4" y="16"/>
                  <a:pt x="4" y="16"/>
                </a:cubicBezTo>
                <a:cubicBezTo>
                  <a:pt x="4" y="16"/>
                  <a:pt x="3" y="16"/>
                  <a:pt x="3" y="16"/>
                </a:cubicBezTo>
                <a:cubicBezTo>
                  <a:pt x="3" y="37"/>
                  <a:pt x="3" y="37"/>
                  <a:pt x="3" y="37"/>
                </a:cubicBezTo>
                <a:cubicBezTo>
                  <a:pt x="40" y="37"/>
                  <a:pt x="40" y="37"/>
                  <a:pt x="40" y="37"/>
                </a:cubicBezTo>
                <a:cubicBezTo>
                  <a:pt x="40" y="16"/>
                  <a:pt x="40" y="16"/>
                  <a:pt x="40" y="16"/>
                </a:cubicBezTo>
                <a:cubicBezTo>
                  <a:pt x="40" y="16"/>
                  <a:pt x="40" y="16"/>
                  <a:pt x="40" y="16"/>
                </a:cubicBezTo>
                <a:cubicBezTo>
                  <a:pt x="14" y="16"/>
                  <a:pt x="14" y="16"/>
                  <a:pt x="14" y="16"/>
                </a:cubicBezTo>
                <a:cubicBezTo>
                  <a:pt x="14" y="23"/>
                  <a:pt x="14" y="23"/>
                  <a:pt x="14" y="23"/>
                </a:cubicBezTo>
                <a:cubicBezTo>
                  <a:pt x="15" y="24"/>
                  <a:pt x="15" y="25"/>
                  <a:pt x="15" y="26"/>
                </a:cubicBezTo>
                <a:cubicBezTo>
                  <a:pt x="15" y="27"/>
                  <a:pt x="15" y="28"/>
                  <a:pt x="14" y="29"/>
                </a:cubicBezTo>
                <a:cubicBezTo>
                  <a:pt x="13" y="31"/>
                  <a:pt x="10" y="31"/>
                  <a:pt x="8" y="29"/>
                </a:cubicBezTo>
                <a:cubicBezTo>
                  <a:pt x="8" y="29"/>
                  <a:pt x="8" y="29"/>
                  <a:pt x="8" y="29"/>
                </a:cubicBezTo>
                <a:cubicBezTo>
                  <a:pt x="8" y="28"/>
                  <a:pt x="7" y="27"/>
                  <a:pt x="7" y="26"/>
                </a:cubicBezTo>
                <a:cubicBezTo>
                  <a:pt x="7" y="25"/>
                  <a:pt x="7" y="25"/>
                  <a:pt x="7" y="24"/>
                </a:cubicBezTo>
                <a:cubicBezTo>
                  <a:pt x="8" y="24"/>
                  <a:pt x="8" y="23"/>
                  <a:pt x="8" y="23"/>
                </a:cubicBezTo>
                <a:cubicBezTo>
                  <a:pt x="8" y="16"/>
                  <a:pt x="8" y="16"/>
                  <a:pt x="8" y="16"/>
                </a:cubicBezTo>
                <a:close/>
                <a:moveTo>
                  <a:pt x="18" y="3"/>
                </a:moveTo>
                <a:cubicBezTo>
                  <a:pt x="18" y="3"/>
                  <a:pt x="18" y="3"/>
                  <a:pt x="18" y="3"/>
                </a:cubicBezTo>
                <a:cubicBezTo>
                  <a:pt x="11" y="3"/>
                  <a:pt x="11" y="3"/>
                  <a:pt x="11" y="3"/>
                </a:cubicBezTo>
                <a:cubicBezTo>
                  <a:pt x="11" y="3"/>
                  <a:pt x="11" y="3"/>
                  <a:pt x="11" y="3"/>
                </a:cubicBezTo>
                <a:cubicBezTo>
                  <a:pt x="11" y="3"/>
                  <a:pt x="11" y="3"/>
                  <a:pt x="11" y="3"/>
                </a:cubicBezTo>
                <a:cubicBezTo>
                  <a:pt x="11" y="3"/>
                  <a:pt x="11" y="3"/>
                  <a:pt x="11" y="3"/>
                </a:cubicBezTo>
                <a:cubicBezTo>
                  <a:pt x="11" y="24"/>
                  <a:pt x="11" y="24"/>
                  <a:pt x="11" y="24"/>
                </a:cubicBezTo>
                <a:cubicBezTo>
                  <a:pt x="11" y="24"/>
                  <a:pt x="10" y="24"/>
                  <a:pt x="10" y="25"/>
                </a:cubicBezTo>
                <a:cubicBezTo>
                  <a:pt x="10" y="25"/>
                  <a:pt x="9" y="26"/>
                  <a:pt x="9" y="26"/>
                </a:cubicBezTo>
                <a:cubicBezTo>
                  <a:pt x="9" y="27"/>
                  <a:pt x="10" y="27"/>
                  <a:pt x="10" y="27"/>
                </a:cubicBezTo>
                <a:cubicBezTo>
                  <a:pt x="11" y="28"/>
                  <a:pt x="12" y="28"/>
                  <a:pt x="13" y="27"/>
                </a:cubicBezTo>
                <a:cubicBezTo>
                  <a:pt x="13" y="27"/>
                  <a:pt x="13" y="27"/>
                  <a:pt x="13" y="26"/>
                </a:cubicBezTo>
                <a:cubicBezTo>
                  <a:pt x="13" y="26"/>
                  <a:pt x="13" y="25"/>
                  <a:pt x="12" y="25"/>
                </a:cubicBezTo>
                <a:cubicBezTo>
                  <a:pt x="12" y="24"/>
                  <a:pt x="12" y="24"/>
                  <a:pt x="12" y="24"/>
                </a:cubicBezTo>
                <a:cubicBezTo>
                  <a:pt x="12" y="9"/>
                  <a:pt x="12" y="9"/>
                  <a:pt x="12" y="9"/>
                </a:cubicBezTo>
                <a:cubicBezTo>
                  <a:pt x="12" y="9"/>
                  <a:pt x="12" y="8"/>
                  <a:pt x="13" y="8"/>
                </a:cubicBezTo>
                <a:cubicBezTo>
                  <a:pt x="13" y="7"/>
                  <a:pt x="14" y="7"/>
                  <a:pt x="14" y="7"/>
                </a:cubicBezTo>
                <a:cubicBezTo>
                  <a:pt x="18" y="7"/>
                  <a:pt x="18" y="7"/>
                  <a:pt x="18" y="7"/>
                </a:cubicBezTo>
                <a:cubicBezTo>
                  <a:pt x="20" y="7"/>
                  <a:pt x="20" y="3"/>
                  <a:pt x="18"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4" name="Freeform 232"/>
          <p:cNvSpPr>
            <a:spLocks noEditPoints="1"/>
          </p:cNvSpPr>
          <p:nvPr/>
        </p:nvSpPr>
        <p:spPr bwMode="auto">
          <a:xfrm>
            <a:off x="6605588" y="3433763"/>
            <a:ext cx="161925" cy="161925"/>
          </a:xfrm>
          <a:custGeom>
            <a:avLst/>
            <a:gdLst>
              <a:gd name="T0" fmla="*/ 13 w 51"/>
              <a:gd name="T1" fmla="*/ 24 h 51"/>
              <a:gd name="T2" fmla="*/ 15 w 51"/>
              <a:gd name="T3" fmla="*/ 19 h 51"/>
              <a:gd name="T4" fmla="*/ 24 w 51"/>
              <a:gd name="T5" fmla="*/ 20 h 51"/>
              <a:gd name="T6" fmla="*/ 21 w 51"/>
              <a:gd name="T7" fmla="*/ 29 h 51"/>
              <a:gd name="T8" fmla="*/ 16 w 51"/>
              <a:gd name="T9" fmla="*/ 32 h 51"/>
              <a:gd name="T10" fmla="*/ 24 w 51"/>
              <a:gd name="T11" fmla="*/ 34 h 51"/>
              <a:gd name="T12" fmla="*/ 13 w 51"/>
              <a:gd name="T13" fmla="*/ 33 h 51"/>
              <a:gd name="T14" fmla="*/ 20 w 51"/>
              <a:gd name="T15" fmla="*/ 27 h 51"/>
              <a:gd name="T16" fmla="*/ 22 w 51"/>
              <a:gd name="T17" fmla="*/ 21 h 51"/>
              <a:gd name="T18" fmla="*/ 17 w 51"/>
              <a:gd name="T19" fmla="*/ 21 h 51"/>
              <a:gd name="T20" fmla="*/ 15 w 51"/>
              <a:gd name="T21" fmla="*/ 24 h 51"/>
              <a:gd name="T22" fmla="*/ 44 w 51"/>
              <a:gd name="T23" fmla="*/ 27 h 51"/>
              <a:gd name="T24" fmla="*/ 48 w 51"/>
              <a:gd name="T25" fmla="*/ 25 h 51"/>
              <a:gd name="T26" fmla="*/ 49 w 51"/>
              <a:gd name="T27" fmla="*/ 36 h 51"/>
              <a:gd name="T28" fmla="*/ 26 w 51"/>
              <a:gd name="T29" fmla="*/ 51 h 51"/>
              <a:gd name="T30" fmla="*/ 8 w 51"/>
              <a:gd name="T31" fmla="*/ 44 h 51"/>
              <a:gd name="T32" fmla="*/ 2 w 51"/>
              <a:gd name="T33" fmla="*/ 16 h 51"/>
              <a:gd name="T34" fmla="*/ 16 w 51"/>
              <a:gd name="T35" fmla="*/ 2 h 51"/>
              <a:gd name="T36" fmla="*/ 35 w 51"/>
              <a:gd name="T37" fmla="*/ 2 h 51"/>
              <a:gd name="T38" fmla="*/ 42 w 51"/>
              <a:gd name="T39" fmla="*/ 0 h 51"/>
              <a:gd name="T40" fmla="*/ 44 w 51"/>
              <a:gd name="T41" fmla="*/ 11 h 51"/>
              <a:gd name="T42" fmla="*/ 33 w 51"/>
              <a:gd name="T43" fmla="*/ 10 h 51"/>
              <a:gd name="T44" fmla="*/ 34 w 51"/>
              <a:gd name="T45" fmla="*/ 6 h 51"/>
              <a:gd name="T46" fmla="*/ 27 w 51"/>
              <a:gd name="T47" fmla="*/ 8 h 51"/>
              <a:gd name="T48" fmla="*/ 24 w 51"/>
              <a:gd name="T49" fmla="*/ 4 h 51"/>
              <a:gd name="T50" fmla="*/ 16 w 51"/>
              <a:gd name="T51" fmla="*/ 7 h 51"/>
              <a:gd name="T52" fmla="*/ 14 w 51"/>
              <a:gd name="T53" fmla="*/ 9 h 51"/>
              <a:gd name="T54" fmla="*/ 8 w 51"/>
              <a:gd name="T55" fmla="*/ 14 h 51"/>
              <a:gd name="T56" fmla="*/ 7 w 51"/>
              <a:gd name="T57" fmla="*/ 17 h 51"/>
              <a:gd name="T58" fmla="*/ 6 w 51"/>
              <a:gd name="T59" fmla="*/ 18 h 51"/>
              <a:gd name="T60" fmla="*/ 9 w 51"/>
              <a:gd name="T61" fmla="*/ 26 h 51"/>
              <a:gd name="T62" fmla="*/ 6 w 51"/>
              <a:gd name="T63" fmla="*/ 36 h 51"/>
              <a:gd name="T64" fmla="*/ 9 w 51"/>
              <a:gd name="T65" fmla="*/ 37 h 51"/>
              <a:gd name="T66" fmla="*/ 14 w 51"/>
              <a:gd name="T67" fmla="*/ 44 h 51"/>
              <a:gd name="T68" fmla="*/ 16 w 51"/>
              <a:gd name="T69" fmla="*/ 44 h 51"/>
              <a:gd name="T70" fmla="*/ 17 w 51"/>
              <a:gd name="T71" fmla="*/ 46 h 51"/>
              <a:gd name="T72" fmla="*/ 26 w 51"/>
              <a:gd name="T73" fmla="*/ 43 h 51"/>
              <a:gd name="T74" fmla="*/ 35 w 51"/>
              <a:gd name="T75" fmla="*/ 45 h 51"/>
              <a:gd name="T76" fmla="*/ 37 w 51"/>
              <a:gd name="T77" fmla="*/ 43 h 51"/>
              <a:gd name="T78" fmla="*/ 44 w 51"/>
              <a:gd name="T79" fmla="*/ 38 h 51"/>
              <a:gd name="T80" fmla="*/ 44 w 51"/>
              <a:gd name="T81" fmla="*/ 35 h 51"/>
              <a:gd name="T82" fmla="*/ 46 w 51"/>
              <a:gd name="T83" fmla="*/ 34 h 51"/>
              <a:gd name="T84" fmla="*/ 33 w 51"/>
              <a:gd name="T85" fmla="*/ 18 h 51"/>
              <a:gd name="T86" fmla="*/ 35 w 51"/>
              <a:gd name="T87" fmla="*/ 28 h 51"/>
              <a:gd name="T88" fmla="*/ 37 w 51"/>
              <a:gd name="T89" fmla="*/ 31 h 51"/>
              <a:gd name="T90" fmla="*/ 34 w 51"/>
              <a:gd name="T91" fmla="*/ 34 h 51"/>
              <a:gd name="T92" fmla="*/ 27 w 51"/>
              <a:gd name="T93" fmla="*/ 31 h 51"/>
              <a:gd name="T94" fmla="*/ 33 w 51"/>
              <a:gd name="T95" fmla="*/ 18 h 51"/>
              <a:gd name="T96" fmla="*/ 33 w 51"/>
              <a:gd name="T97"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1">
                <a:moveTo>
                  <a:pt x="15" y="24"/>
                </a:moveTo>
                <a:cubicBezTo>
                  <a:pt x="15" y="25"/>
                  <a:pt x="15" y="25"/>
                  <a:pt x="14" y="25"/>
                </a:cubicBezTo>
                <a:cubicBezTo>
                  <a:pt x="14" y="25"/>
                  <a:pt x="13" y="25"/>
                  <a:pt x="13" y="24"/>
                </a:cubicBezTo>
                <a:cubicBezTo>
                  <a:pt x="13" y="23"/>
                  <a:pt x="13" y="22"/>
                  <a:pt x="14" y="22"/>
                </a:cubicBezTo>
                <a:cubicBezTo>
                  <a:pt x="14" y="21"/>
                  <a:pt x="14" y="21"/>
                  <a:pt x="14" y="21"/>
                </a:cubicBezTo>
                <a:cubicBezTo>
                  <a:pt x="14" y="21"/>
                  <a:pt x="14" y="20"/>
                  <a:pt x="15" y="19"/>
                </a:cubicBezTo>
                <a:cubicBezTo>
                  <a:pt x="15" y="19"/>
                  <a:pt x="16" y="18"/>
                  <a:pt x="17" y="18"/>
                </a:cubicBezTo>
                <a:cubicBezTo>
                  <a:pt x="18" y="18"/>
                  <a:pt x="18" y="17"/>
                  <a:pt x="19" y="17"/>
                </a:cubicBezTo>
                <a:cubicBezTo>
                  <a:pt x="21" y="17"/>
                  <a:pt x="23" y="18"/>
                  <a:pt x="24" y="20"/>
                </a:cubicBezTo>
                <a:cubicBezTo>
                  <a:pt x="25" y="20"/>
                  <a:pt x="25" y="21"/>
                  <a:pt x="25" y="22"/>
                </a:cubicBezTo>
                <a:cubicBezTo>
                  <a:pt x="25" y="23"/>
                  <a:pt x="25" y="24"/>
                  <a:pt x="25" y="25"/>
                </a:cubicBezTo>
                <a:cubicBezTo>
                  <a:pt x="24" y="27"/>
                  <a:pt x="23" y="28"/>
                  <a:pt x="21" y="29"/>
                </a:cubicBezTo>
                <a:cubicBezTo>
                  <a:pt x="19" y="29"/>
                  <a:pt x="18" y="30"/>
                  <a:pt x="17" y="31"/>
                </a:cubicBezTo>
                <a:cubicBezTo>
                  <a:pt x="17" y="31"/>
                  <a:pt x="17" y="31"/>
                  <a:pt x="17" y="31"/>
                </a:cubicBezTo>
                <a:cubicBezTo>
                  <a:pt x="17" y="31"/>
                  <a:pt x="16" y="31"/>
                  <a:pt x="16" y="32"/>
                </a:cubicBezTo>
                <a:cubicBezTo>
                  <a:pt x="24" y="32"/>
                  <a:pt x="24" y="32"/>
                  <a:pt x="24" y="32"/>
                </a:cubicBezTo>
                <a:cubicBezTo>
                  <a:pt x="25" y="32"/>
                  <a:pt x="25" y="32"/>
                  <a:pt x="25" y="33"/>
                </a:cubicBezTo>
                <a:cubicBezTo>
                  <a:pt x="25" y="34"/>
                  <a:pt x="25" y="34"/>
                  <a:pt x="24" y="34"/>
                </a:cubicBezTo>
                <a:cubicBezTo>
                  <a:pt x="14" y="34"/>
                  <a:pt x="14" y="34"/>
                  <a:pt x="14" y="34"/>
                </a:cubicBezTo>
                <a:cubicBezTo>
                  <a:pt x="14" y="34"/>
                  <a:pt x="13" y="34"/>
                  <a:pt x="13" y="33"/>
                </a:cubicBezTo>
                <a:cubicBezTo>
                  <a:pt x="13" y="33"/>
                  <a:pt x="13" y="33"/>
                  <a:pt x="13" y="33"/>
                </a:cubicBezTo>
                <a:cubicBezTo>
                  <a:pt x="13" y="31"/>
                  <a:pt x="14" y="30"/>
                  <a:pt x="16" y="29"/>
                </a:cubicBezTo>
                <a:cubicBezTo>
                  <a:pt x="16" y="29"/>
                  <a:pt x="16" y="29"/>
                  <a:pt x="16" y="29"/>
                </a:cubicBezTo>
                <a:cubicBezTo>
                  <a:pt x="17" y="28"/>
                  <a:pt x="19" y="27"/>
                  <a:pt x="20" y="27"/>
                </a:cubicBezTo>
                <a:cubicBezTo>
                  <a:pt x="21" y="26"/>
                  <a:pt x="22" y="25"/>
                  <a:pt x="23" y="24"/>
                </a:cubicBezTo>
                <a:cubicBezTo>
                  <a:pt x="23" y="24"/>
                  <a:pt x="23" y="23"/>
                  <a:pt x="23" y="23"/>
                </a:cubicBezTo>
                <a:cubicBezTo>
                  <a:pt x="23" y="22"/>
                  <a:pt x="23" y="22"/>
                  <a:pt x="22" y="21"/>
                </a:cubicBezTo>
                <a:cubicBezTo>
                  <a:pt x="22" y="20"/>
                  <a:pt x="20" y="20"/>
                  <a:pt x="19" y="20"/>
                </a:cubicBezTo>
                <a:cubicBezTo>
                  <a:pt x="19" y="20"/>
                  <a:pt x="18" y="20"/>
                  <a:pt x="18" y="20"/>
                </a:cubicBezTo>
                <a:cubicBezTo>
                  <a:pt x="17" y="20"/>
                  <a:pt x="17" y="21"/>
                  <a:pt x="17" y="21"/>
                </a:cubicBezTo>
                <a:cubicBezTo>
                  <a:pt x="16" y="21"/>
                  <a:pt x="16" y="22"/>
                  <a:pt x="16" y="22"/>
                </a:cubicBezTo>
                <a:cubicBezTo>
                  <a:pt x="16" y="22"/>
                  <a:pt x="16" y="22"/>
                  <a:pt x="16" y="22"/>
                </a:cubicBezTo>
                <a:cubicBezTo>
                  <a:pt x="16" y="23"/>
                  <a:pt x="15" y="23"/>
                  <a:pt x="15" y="24"/>
                </a:cubicBezTo>
                <a:close/>
                <a:moveTo>
                  <a:pt x="47" y="27"/>
                </a:moveTo>
                <a:cubicBezTo>
                  <a:pt x="47" y="27"/>
                  <a:pt x="47" y="27"/>
                  <a:pt x="47" y="27"/>
                </a:cubicBezTo>
                <a:cubicBezTo>
                  <a:pt x="44" y="27"/>
                  <a:pt x="44" y="27"/>
                  <a:pt x="44" y="27"/>
                </a:cubicBezTo>
                <a:cubicBezTo>
                  <a:pt x="43" y="27"/>
                  <a:pt x="43" y="26"/>
                  <a:pt x="43" y="26"/>
                </a:cubicBezTo>
                <a:cubicBezTo>
                  <a:pt x="43" y="25"/>
                  <a:pt x="43" y="25"/>
                  <a:pt x="44" y="25"/>
                </a:cubicBezTo>
                <a:cubicBezTo>
                  <a:pt x="48" y="25"/>
                  <a:pt x="48" y="25"/>
                  <a:pt x="48" y="25"/>
                </a:cubicBezTo>
                <a:cubicBezTo>
                  <a:pt x="48" y="25"/>
                  <a:pt x="48" y="25"/>
                  <a:pt x="48" y="25"/>
                </a:cubicBezTo>
                <a:cubicBezTo>
                  <a:pt x="50" y="25"/>
                  <a:pt x="51" y="25"/>
                  <a:pt x="51" y="27"/>
                </a:cubicBezTo>
                <a:cubicBezTo>
                  <a:pt x="51" y="30"/>
                  <a:pt x="50" y="33"/>
                  <a:pt x="49" y="36"/>
                </a:cubicBezTo>
                <a:cubicBezTo>
                  <a:pt x="49" y="36"/>
                  <a:pt x="49" y="36"/>
                  <a:pt x="49" y="36"/>
                </a:cubicBezTo>
                <a:cubicBezTo>
                  <a:pt x="48" y="39"/>
                  <a:pt x="46" y="41"/>
                  <a:pt x="44" y="44"/>
                </a:cubicBezTo>
                <a:cubicBezTo>
                  <a:pt x="39" y="48"/>
                  <a:pt x="33" y="51"/>
                  <a:pt x="26" y="51"/>
                </a:cubicBezTo>
                <a:cubicBezTo>
                  <a:pt x="22" y="51"/>
                  <a:pt x="19" y="50"/>
                  <a:pt x="16" y="49"/>
                </a:cubicBezTo>
                <a:cubicBezTo>
                  <a:pt x="16" y="49"/>
                  <a:pt x="16" y="49"/>
                  <a:pt x="16" y="49"/>
                </a:cubicBezTo>
                <a:cubicBezTo>
                  <a:pt x="13" y="48"/>
                  <a:pt x="10" y="46"/>
                  <a:pt x="8" y="44"/>
                </a:cubicBezTo>
                <a:cubicBezTo>
                  <a:pt x="3" y="39"/>
                  <a:pt x="0" y="33"/>
                  <a:pt x="0" y="26"/>
                </a:cubicBezTo>
                <a:cubicBezTo>
                  <a:pt x="0" y="22"/>
                  <a:pt x="1" y="19"/>
                  <a:pt x="2" y="16"/>
                </a:cubicBezTo>
                <a:cubicBezTo>
                  <a:pt x="2" y="16"/>
                  <a:pt x="2" y="16"/>
                  <a:pt x="2" y="16"/>
                </a:cubicBezTo>
                <a:cubicBezTo>
                  <a:pt x="4" y="13"/>
                  <a:pt x="5" y="10"/>
                  <a:pt x="8" y="8"/>
                </a:cubicBezTo>
                <a:cubicBezTo>
                  <a:pt x="10" y="6"/>
                  <a:pt x="13" y="4"/>
                  <a:pt x="16" y="2"/>
                </a:cubicBezTo>
                <a:cubicBezTo>
                  <a:pt x="16" y="2"/>
                  <a:pt x="16" y="2"/>
                  <a:pt x="16" y="2"/>
                </a:cubicBezTo>
                <a:cubicBezTo>
                  <a:pt x="19" y="1"/>
                  <a:pt x="22" y="0"/>
                  <a:pt x="26" y="0"/>
                </a:cubicBezTo>
                <a:cubicBezTo>
                  <a:pt x="29" y="0"/>
                  <a:pt x="32" y="1"/>
                  <a:pt x="35" y="2"/>
                </a:cubicBezTo>
                <a:cubicBezTo>
                  <a:pt x="35" y="2"/>
                  <a:pt x="35" y="2"/>
                  <a:pt x="35" y="2"/>
                </a:cubicBezTo>
                <a:cubicBezTo>
                  <a:pt x="37" y="3"/>
                  <a:pt x="39" y="4"/>
                  <a:pt x="40" y="5"/>
                </a:cubicBezTo>
                <a:cubicBezTo>
                  <a:pt x="40" y="2"/>
                  <a:pt x="40" y="2"/>
                  <a:pt x="40" y="2"/>
                </a:cubicBezTo>
                <a:cubicBezTo>
                  <a:pt x="40" y="1"/>
                  <a:pt x="41" y="1"/>
                  <a:pt x="42" y="0"/>
                </a:cubicBezTo>
                <a:cubicBezTo>
                  <a:pt x="43" y="0"/>
                  <a:pt x="44" y="1"/>
                  <a:pt x="44" y="2"/>
                </a:cubicBezTo>
                <a:cubicBezTo>
                  <a:pt x="44" y="9"/>
                  <a:pt x="44" y="9"/>
                  <a:pt x="44" y="9"/>
                </a:cubicBezTo>
                <a:cubicBezTo>
                  <a:pt x="44" y="10"/>
                  <a:pt x="44" y="10"/>
                  <a:pt x="44" y="11"/>
                </a:cubicBezTo>
                <a:cubicBezTo>
                  <a:pt x="43" y="11"/>
                  <a:pt x="43" y="11"/>
                  <a:pt x="42" y="11"/>
                </a:cubicBezTo>
                <a:cubicBezTo>
                  <a:pt x="35" y="12"/>
                  <a:pt x="35" y="12"/>
                  <a:pt x="35" y="12"/>
                </a:cubicBezTo>
                <a:cubicBezTo>
                  <a:pt x="34" y="12"/>
                  <a:pt x="33" y="11"/>
                  <a:pt x="33" y="10"/>
                </a:cubicBezTo>
                <a:cubicBezTo>
                  <a:pt x="33" y="9"/>
                  <a:pt x="34" y="8"/>
                  <a:pt x="35" y="8"/>
                </a:cubicBezTo>
                <a:cubicBezTo>
                  <a:pt x="37" y="8"/>
                  <a:pt x="37" y="8"/>
                  <a:pt x="37" y="8"/>
                </a:cubicBezTo>
                <a:cubicBezTo>
                  <a:pt x="36" y="7"/>
                  <a:pt x="35" y="6"/>
                  <a:pt x="34" y="6"/>
                </a:cubicBezTo>
                <a:cubicBezTo>
                  <a:pt x="34" y="6"/>
                  <a:pt x="34" y="6"/>
                  <a:pt x="34" y="6"/>
                </a:cubicBezTo>
                <a:cubicBezTo>
                  <a:pt x="32" y="5"/>
                  <a:pt x="29" y="4"/>
                  <a:pt x="27" y="4"/>
                </a:cubicBezTo>
                <a:cubicBezTo>
                  <a:pt x="27" y="8"/>
                  <a:pt x="27" y="8"/>
                  <a:pt x="27" y="8"/>
                </a:cubicBezTo>
                <a:cubicBezTo>
                  <a:pt x="27" y="8"/>
                  <a:pt x="26" y="9"/>
                  <a:pt x="26" y="9"/>
                </a:cubicBezTo>
                <a:cubicBezTo>
                  <a:pt x="25" y="9"/>
                  <a:pt x="24" y="8"/>
                  <a:pt x="24" y="8"/>
                </a:cubicBezTo>
                <a:cubicBezTo>
                  <a:pt x="24" y="4"/>
                  <a:pt x="24" y="4"/>
                  <a:pt x="24" y="4"/>
                </a:cubicBezTo>
                <a:cubicBezTo>
                  <a:pt x="22" y="4"/>
                  <a:pt x="20" y="5"/>
                  <a:pt x="17" y="6"/>
                </a:cubicBezTo>
                <a:cubicBezTo>
                  <a:pt x="17" y="6"/>
                  <a:pt x="17" y="6"/>
                  <a:pt x="17" y="6"/>
                </a:cubicBezTo>
                <a:cubicBezTo>
                  <a:pt x="17" y="6"/>
                  <a:pt x="16" y="6"/>
                  <a:pt x="16" y="7"/>
                </a:cubicBezTo>
                <a:cubicBezTo>
                  <a:pt x="16" y="8"/>
                  <a:pt x="16" y="8"/>
                  <a:pt x="16" y="8"/>
                </a:cubicBezTo>
                <a:cubicBezTo>
                  <a:pt x="17" y="8"/>
                  <a:pt x="17" y="9"/>
                  <a:pt x="16" y="9"/>
                </a:cubicBezTo>
                <a:cubicBezTo>
                  <a:pt x="16" y="10"/>
                  <a:pt x="15" y="9"/>
                  <a:pt x="14" y="9"/>
                </a:cubicBezTo>
                <a:cubicBezTo>
                  <a:pt x="14" y="8"/>
                  <a:pt x="14" y="8"/>
                  <a:pt x="14" y="8"/>
                </a:cubicBezTo>
                <a:cubicBezTo>
                  <a:pt x="13" y="9"/>
                  <a:pt x="11" y="10"/>
                  <a:pt x="10" y="11"/>
                </a:cubicBezTo>
                <a:cubicBezTo>
                  <a:pt x="9" y="12"/>
                  <a:pt x="8" y="13"/>
                  <a:pt x="8" y="14"/>
                </a:cubicBezTo>
                <a:cubicBezTo>
                  <a:pt x="9" y="15"/>
                  <a:pt x="9" y="15"/>
                  <a:pt x="9" y="15"/>
                </a:cubicBezTo>
                <a:cubicBezTo>
                  <a:pt x="9" y="15"/>
                  <a:pt x="9" y="16"/>
                  <a:pt x="9" y="16"/>
                </a:cubicBezTo>
                <a:cubicBezTo>
                  <a:pt x="9" y="17"/>
                  <a:pt x="8" y="17"/>
                  <a:pt x="7" y="17"/>
                </a:cubicBezTo>
                <a:cubicBezTo>
                  <a:pt x="6" y="16"/>
                  <a:pt x="6" y="16"/>
                  <a:pt x="6" y="16"/>
                </a:cubicBezTo>
                <a:cubicBezTo>
                  <a:pt x="6" y="17"/>
                  <a:pt x="6" y="17"/>
                  <a:pt x="6" y="18"/>
                </a:cubicBezTo>
                <a:cubicBezTo>
                  <a:pt x="6" y="18"/>
                  <a:pt x="6" y="18"/>
                  <a:pt x="6" y="18"/>
                </a:cubicBezTo>
                <a:cubicBezTo>
                  <a:pt x="5" y="20"/>
                  <a:pt x="4" y="22"/>
                  <a:pt x="4" y="25"/>
                </a:cubicBezTo>
                <a:cubicBezTo>
                  <a:pt x="8" y="25"/>
                  <a:pt x="8" y="25"/>
                  <a:pt x="8" y="25"/>
                </a:cubicBezTo>
                <a:cubicBezTo>
                  <a:pt x="8" y="25"/>
                  <a:pt x="9" y="25"/>
                  <a:pt x="9" y="26"/>
                </a:cubicBezTo>
                <a:cubicBezTo>
                  <a:pt x="9" y="26"/>
                  <a:pt x="8" y="27"/>
                  <a:pt x="8" y="27"/>
                </a:cubicBezTo>
                <a:cubicBezTo>
                  <a:pt x="4" y="27"/>
                  <a:pt x="4" y="27"/>
                  <a:pt x="4" y="27"/>
                </a:cubicBezTo>
                <a:cubicBezTo>
                  <a:pt x="4" y="30"/>
                  <a:pt x="5" y="33"/>
                  <a:pt x="6" y="36"/>
                </a:cubicBezTo>
                <a:cubicBezTo>
                  <a:pt x="7" y="35"/>
                  <a:pt x="7" y="35"/>
                  <a:pt x="7" y="35"/>
                </a:cubicBezTo>
                <a:cubicBezTo>
                  <a:pt x="8" y="35"/>
                  <a:pt x="9" y="35"/>
                  <a:pt x="9" y="35"/>
                </a:cubicBezTo>
                <a:cubicBezTo>
                  <a:pt x="9" y="36"/>
                  <a:pt x="9" y="37"/>
                  <a:pt x="9" y="37"/>
                </a:cubicBezTo>
                <a:cubicBezTo>
                  <a:pt x="8" y="38"/>
                  <a:pt x="8" y="38"/>
                  <a:pt x="8" y="38"/>
                </a:cubicBezTo>
                <a:cubicBezTo>
                  <a:pt x="8" y="39"/>
                  <a:pt x="9" y="40"/>
                  <a:pt x="10" y="41"/>
                </a:cubicBezTo>
                <a:cubicBezTo>
                  <a:pt x="11" y="42"/>
                  <a:pt x="13" y="43"/>
                  <a:pt x="14" y="44"/>
                </a:cubicBezTo>
                <a:cubicBezTo>
                  <a:pt x="14" y="43"/>
                  <a:pt x="14" y="43"/>
                  <a:pt x="14" y="43"/>
                </a:cubicBezTo>
                <a:cubicBezTo>
                  <a:pt x="15" y="42"/>
                  <a:pt x="16" y="42"/>
                  <a:pt x="16" y="42"/>
                </a:cubicBezTo>
                <a:cubicBezTo>
                  <a:pt x="17" y="43"/>
                  <a:pt x="17" y="43"/>
                  <a:pt x="16" y="44"/>
                </a:cubicBezTo>
                <a:cubicBezTo>
                  <a:pt x="16" y="45"/>
                  <a:pt x="16" y="45"/>
                  <a:pt x="16" y="45"/>
                </a:cubicBezTo>
                <a:cubicBezTo>
                  <a:pt x="16" y="45"/>
                  <a:pt x="17" y="45"/>
                  <a:pt x="17" y="46"/>
                </a:cubicBezTo>
                <a:cubicBezTo>
                  <a:pt x="17" y="46"/>
                  <a:pt x="17" y="46"/>
                  <a:pt x="17" y="46"/>
                </a:cubicBezTo>
                <a:cubicBezTo>
                  <a:pt x="20" y="47"/>
                  <a:pt x="22" y="47"/>
                  <a:pt x="24" y="47"/>
                </a:cubicBezTo>
                <a:cubicBezTo>
                  <a:pt x="24" y="44"/>
                  <a:pt x="24" y="44"/>
                  <a:pt x="24" y="44"/>
                </a:cubicBezTo>
                <a:cubicBezTo>
                  <a:pt x="24" y="43"/>
                  <a:pt x="25" y="43"/>
                  <a:pt x="26" y="43"/>
                </a:cubicBezTo>
                <a:cubicBezTo>
                  <a:pt x="26" y="43"/>
                  <a:pt x="27" y="43"/>
                  <a:pt x="27" y="44"/>
                </a:cubicBezTo>
                <a:cubicBezTo>
                  <a:pt x="27" y="47"/>
                  <a:pt x="27" y="47"/>
                  <a:pt x="27" y="47"/>
                </a:cubicBezTo>
                <a:cubicBezTo>
                  <a:pt x="30" y="47"/>
                  <a:pt x="33" y="46"/>
                  <a:pt x="35" y="45"/>
                </a:cubicBezTo>
                <a:cubicBezTo>
                  <a:pt x="35" y="44"/>
                  <a:pt x="35" y="44"/>
                  <a:pt x="35" y="44"/>
                </a:cubicBezTo>
                <a:cubicBezTo>
                  <a:pt x="34" y="43"/>
                  <a:pt x="35" y="43"/>
                  <a:pt x="35" y="42"/>
                </a:cubicBezTo>
                <a:cubicBezTo>
                  <a:pt x="36" y="42"/>
                  <a:pt x="36" y="42"/>
                  <a:pt x="37" y="43"/>
                </a:cubicBezTo>
                <a:cubicBezTo>
                  <a:pt x="37" y="44"/>
                  <a:pt x="37" y="44"/>
                  <a:pt x="37" y="44"/>
                </a:cubicBezTo>
                <a:cubicBezTo>
                  <a:pt x="39" y="43"/>
                  <a:pt x="40" y="42"/>
                  <a:pt x="41" y="41"/>
                </a:cubicBezTo>
                <a:cubicBezTo>
                  <a:pt x="42" y="40"/>
                  <a:pt x="43" y="39"/>
                  <a:pt x="44" y="38"/>
                </a:cubicBezTo>
                <a:cubicBezTo>
                  <a:pt x="43" y="37"/>
                  <a:pt x="43" y="37"/>
                  <a:pt x="43" y="37"/>
                </a:cubicBezTo>
                <a:cubicBezTo>
                  <a:pt x="42" y="37"/>
                  <a:pt x="42" y="36"/>
                  <a:pt x="42" y="35"/>
                </a:cubicBezTo>
                <a:cubicBezTo>
                  <a:pt x="43" y="35"/>
                  <a:pt x="43" y="35"/>
                  <a:pt x="44" y="35"/>
                </a:cubicBezTo>
                <a:cubicBezTo>
                  <a:pt x="45" y="36"/>
                  <a:pt x="45" y="36"/>
                  <a:pt x="45" y="36"/>
                </a:cubicBezTo>
                <a:cubicBezTo>
                  <a:pt x="45" y="35"/>
                  <a:pt x="45" y="35"/>
                  <a:pt x="45" y="34"/>
                </a:cubicBezTo>
                <a:cubicBezTo>
                  <a:pt x="46" y="34"/>
                  <a:pt x="46" y="34"/>
                  <a:pt x="46" y="34"/>
                </a:cubicBezTo>
                <a:cubicBezTo>
                  <a:pt x="46" y="32"/>
                  <a:pt x="47" y="29"/>
                  <a:pt x="47" y="27"/>
                </a:cubicBezTo>
                <a:close/>
                <a:moveTo>
                  <a:pt x="33" y="18"/>
                </a:moveTo>
                <a:cubicBezTo>
                  <a:pt x="33" y="18"/>
                  <a:pt x="33" y="18"/>
                  <a:pt x="33" y="18"/>
                </a:cubicBezTo>
                <a:cubicBezTo>
                  <a:pt x="33" y="18"/>
                  <a:pt x="34" y="17"/>
                  <a:pt x="34" y="17"/>
                </a:cubicBezTo>
                <a:cubicBezTo>
                  <a:pt x="35" y="17"/>
                  <a:pt x="35" y="18"/>
                  <a:pt x="35" y="19"/>
                </a:cubicBezTo>
                <a:cubicBezTo>
                  <a:pt x="35" y="28"/>
                  <a:pt x="35" y="28"/>
                  <a:pt x="35" y="28"/>
                </a:cubicBezTo>
                <a:cubicBezTo>
                  <a:pt x="37" y="28"/>
                  <a:pt x="37" y="28"/>
                  <a:pt x="37" y="28"/>
                </a:cubicBezTo>
                <a:cubicBezTo>
                  <a:pt x="38" y="28"/>
                  <a:pt x="38" y="29"/>
                  <a:pt x="38" y="29"/>
                </a:cubicBezTo>
                <a:cubicBezTo>
                  <a:pt x="38" y="30"/>
                  <a:pt x="38" y="31"/>
                  <a:pt x="37" y="31"/>
                </a:cubicBezTo>
                <a:cubicBezTo>
                  <a:pt x="35" y="31"/>
                  <a:pt x="35" y="31"/>
                  <a:pt x="35" y="31"/>
                </a:cubicBezTo>
                <a:cubicBezTo>
                  <a:pt x="35" y="33"/>
                  <a:pt x="35" y="33"/>
                  <a:pt x="35" y="33"/>
                </a:cubicBezTo>
                <a:cubicBezTo>
                  <a:pt x="35" y="34"/>
                  <a:pt x="35" y="34"/>
                  <a:pt x="34" y="34"/>
                </a:cubicBezTo>
                <a:cubicBezTo>
                  <a:pt x="33" y="34"/>
                  <a:pt x="33" y="34"/>
                  <a:pt x="33" y="33"/>
                </a:cubicBezTo>
                <a:cubicBezTo>
                  <a:pt x="33" y="31"/>
                  <a:pt x="33" y="31"/>
                  <a:pt x="33" y="31"/>
                </a:cubicBezTo>
                <a:cubicBezTo>
                  <a:pt x="27" y="31"/>
                  <a:pt x="27" y="31"/>
                  <a:pt x="27" y="31"/>
                </a:cubicBezTo>
                <a:cubicBezTo>
                  <a:pt x="26" y="31"/>
                  <a:pt x="26" y="30"/>
                  <a:pt x="26" y="29"/>
                </a:cubicBezTo>
                <a:cubicBezTo>
                  <a:pt x="26" y="29"/>
                  <a:pt x="26" y="29"/>
                  <a:pt x="26" y="29"/>
                </a:cubicBezTo>
                <a:cubicBezTo>
                  <a:pt x="33" y="18"/>
                  <a:pt x="33" y="18"/>
                  <a:pt x="33" y="18"/>
                </a:cubicBezTo>
                <a:close/>
                <a:moveTo>
                  <a:pt x="33" y="28"/>
                </a:moveTo>
                <a:cubicBezTo>
                  <a:pt x="33" y="28"/>
                  <a:pt x="33" y="28"/>
                  <a:pt x="33" y="28"/>
                </a:cubicBezTo>
                <a:cubicBezTo>
                  <a:pt x="33" y="22"/>
                  <a:pt x="33" y="22"/>
                  <a:pt x="33" y="22"/>
                </a:cubicBezTo>
                <a:cubicBezTo>
                  <a:pt x="29" y="28"/>
                  <a:pt x="29" y="28"/>
                  <a:pt x="29" y="28"/>
                </a:cubicBezTo>
                <a:cubicBezTo>
                  <a:pt x="33" y="28"/>
                  <a:pt x="33" y="28"/>
                  <a:pt x="33"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5" name="Freeform 233"/>
          <p:cNvSpPr>
            <a:spLocks noEditPoints="1"/>
          </p:cNvSpPr>
          <p:nvPr/>
        </p:nvSpPr>
        <p:spPr bwMode="auto">
          <a:xfrm>
            <a:off x="6054725" y="2790825"/>
            <a:ext cx="152400" cy="104775"/>
          </a:xfrm>
          <a:custGeom>
            <a:avLst/>
            <a:gdLst>
              <a:gd name="T0" fmla="*/ 42 w 48"/>
              <a:gd name="T1" fmla="*/ 18 h 33"/>
              <a:gd name="T2" fmla="*/ 44 w 48"/>
              <a:gd name="T3" fmla="*/ 18 h 33"/>
              <a:gd name="T4" fmla="*/ 44 w 48"/>
              <a:gd name="T5" fmla="*/ 17 h 33"/>
              <a:gd name="T6" fmla="*/ 44 w 48"/>
              <a:gd name="T7" fmla="*/ 17 h 33"/>
              <a:gd name="T8" fmla="*/ 44 w 48"/>
              <a:gd name="T9" fmla="*/ 16 h 33"/>
              <a:gd name="T10" fmla="*/ 40 w 48"/>
              <a:gd name="T11" fmla="*/ 14 h 33"/>
              <a:gd name="T12" fmla="*/ 39 w 48"/>
              <a:gd name="T13" fmla="*/ 13 h 33"/>
              <a:gd name="T14" fmla="*/ 15 w 48"/>
              <a:gd name="T15" fmla="*/ 13 h 33"/>
              <a:gd name="T16" fmla="*/ 7 w 48"/>
              <a:gd name="T17" fmla="*/ 6 h 33"/>
              <a:gd name="T18" fmla="*/ 7 w 48"/>
              <a:gd name="T19" fmla="*/ 18 h 33"/>
              <a:gd name="T20" fmla="*/ 8 w 48"/>
              <a:gd name="T21" fmla="*/ 18 h 33"/>
              <a:gd name="T22" fmla="*/ 8 w 48"/>
              <a:gd name="T23" fmla="*/ 18 h 33"/>
              <a:gd name="T24" fmla="*/ 18 w 48"/>
              <a:gd name="T25" fmla="*/ 18 h 33"/>
              <a:gd name="T26" fmla="*/ 33 w 48"/>
              <a:gd name="T27" fmla="*/ 17 h 33"/>
              <a:gd name="T28" fmla="*/ 34 w 48"/>
              <a:gd name="T29" fmla="*/ 18 h 33"/>
              <a:gd name="T30" fmla="*/ 18 w 48"/>
              <a:gd name="T31" fmla="*/ 22 h 33"/>
              <a:gd name="T32" fmla="*/ 8 w 48"/>
              <a:gd name="T33" fmla="*/ 22 h 33"/>
              <a:gd name="T34" fmla="*/ 5 w 48"/>
              <a:gd name="T35" fmla="*/ 21 h 33"/>
              <a:gd name="T36" fmla="*/ 3 w 48"/>
              <a:gd name="T37" fmla="*/ 19 h 33"/>
              <a:gd name="T38" fmla="*/ 0 w 48"/>
              <a:gd name="T39" fmla="*/ 4 h 33"/>
              <a:gd name="T40" fmla="*/ 8 w 48"/>
              <a:gd name="T41" fmla="*/ 2 h 33"/>
              <a:gd name="T42" fmla="*/ 16 w 48"/>
              <a:gd name="T43" fmla="*/ 10 h 33"/>
              <a:gd name="T44" fmla="*/ 17 w 48"/>
              <a:gd name="T45" fmla="*/ 2 h 33"/>
              <a:gd name="T46" fmla="*/ 18 w 48"/>
              <a:gd name="T47" fmla="*/ 0 h 33"/>
              <a:gd name="T48" fmla="*/ 26 w 48"/>
              <a:gd name="T49" fmla="*/ 1 h 33"/>
              <a:gd name="T50" fmla="*/ 33 w 48"/>
              <a:gd name="T51" fmla="*/ 10 h 33"/>
              <a:gd name="T52" fmla="*/ 40 w 48"/>
              <a:gd name="T53" fmla="*/ 10 h 33"/>
              <a:gd name="T54" fmla="*/ 45 w 48"/>
              <a:gd name="T55" fmla="*/ 12 h 33"/>
              <a:gd name="T56" fmla="*/ 47 w 48"/>
              <a:gd name="T57" fmla="*/ 14 h 33"/>
              <a:gd name="T58" fmla="*/ 48 w 48"/>
              <a:gd name="T59" fmla="*/ 16 h 33"/>
              <a:gd name="T60" fmla="*/ 46 w 48"/>
              <a:gd name="T61" fmla="*/ 20 h 33"/>
              <a:gd name="T62" fmla="*/ 43 w 48"/>
              <a:gd name="T63" fmla="*/ 22 h 33"/>
              <a:gd name="T64" fmla="*/ 32 w 48"/>
              <a:gd name="T65" fmla="*/ 22 h 33"/>
              <a:gd name="T66" fmla="*/ 25 w 48"/>
              <a:gd name="T67" fmla="*/ 33 h 33"/>
              <a:gd name="T68" fmla="*/ 17 w 48"/>
              <a:gd name="T69" fmla="*/ 32 h 33"/>
              <a:gd name="T70" fmla="*/ 18 w 48"/>
              <a:gd name="T71" fmla="*/ 22 h 33"/>
              <a:gd name="T72" fmla="*/ 25 w 48"/>
              <a:gd name="T73" fmla="*/ 31 h 33"/>
              <a:gd name="T74" fmla="*/ 21 w 48"/>
              <a:gd name="T75" fmla="*/ 19 h 33"/>
              <a:gd name="T76" fmla="*/ 25 w 48"/>
              <a:gd name="T77" fmla="*/ 31 h 33"/>
              <a:gd name="T78" fmla="*/ 17 w 48"/>
              <a:gd name="T79" fmla="*/ 32 h 33"/>
              <a:gd name="T80" fmla="*/ 17 w 48"/>
              <a:gd name="T81" fmla="*/ 32 h 33"/>
              <a:gd name="T82" fmla="*/ 20 w 48"/>
              <a:gd name="T83" fmla="*/ 10 h 33"/>
              <a:gd name="T84" fmla="*/ 25 w 48"/>
              <a:gd name="T85" fmla="*/ 3 h 33"/>
              <a:gd name="T86" fmla="*/ 20 w 48"/>
              <a:gd name="T8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 h="33">
                <a:moveTo>
                  <a:pt x="34" y="18"/>
                </a:moveTo>
                <a:cubicBezTo>
                  <a:pt x="42" y="18"/>
                  <a:pt x="42" y="18"/>
                  <a:pt x="42" y="18"/>
                </a:cubicBezTo>
                <a:cubicBezTo>
                  <a:pt x="43" y="18"/>
                  <a:pt x="43" y="18"/>
                  <a:pt x="43" y="18"/>
                </a:cubicBezTo>
                <a:cubicBezTo>
                  <a:pt x="43" y="18"/>
                  <a:pt x="43" y="18"/>
                  <a:pt x="44" y="18"/>
                </a:cubicBezTo>
                <a:cubicBezTo>
                  <a:pt x="44" y="17"/>
                  <a:pt x="44" y="17"/>
                  <a:pt x="44" y="17"/>
                </a:cubicBezTo>
                <a:cubicBezTo>
                  <a:pt x="44" y="17"/>
                  <a:pt x="44" y="17"/>
                  <a:pt x="44" y="17"/>
                </a:cubicBezTo>
                <a:cubicBezTo>
                  <a:pt x="44" y="17"/>
                  <a:pt x="44" y="17"/>
                  <a:pt x="44" y="17"/>
                </a:cubicBezTo>
                <a:cubicBezTo>
                  <a:pt x="44" y="17"/>
                  <a:pt x="44" y="17"/>
                  <a:pt x="44" y="17"/>
                </a:cubicBezTo>
                <a:cubicBezTo>
                  <a:pt x="44" y="16"/>
                  <a:pt x="44" y="16"/>
                  <a:pt x="44" y="16"/>
                </a:cubicBezTo>
                <a:cubicBezTo>
                  <a:pt x="44" y="16"/>
                  <a:pt x="44" y="16"/>
                  <a:pt x="44" y="16"/>
                </a:cubicBezTo>
                <a:cubicBezTo>
                  <a:pt x="44" y="16"/>
                  <a:pt x="44" y="16"/>
                  <a:pt x="43" y="16"/>
                </a:cubicBezTo>
                <a:cubicBezTo>
                  <a:pt x="40" y="14"/>
                  <a:pt x="40" y="14"/>
                  <a:pt x="40" y="14"/>
                </a:cubicBezTo>
                <a:cubicBezTo>
                  <a:pt x="40" y="14"/>
                  <a:pt x="40" y="14"/>
                  <a:pt x="40" y="14"/>
                </a:cubicBezTo>
                <a:cubicBezTo>
                  <a:pt x="39" y="13"/>
                  <a:pt x="39" y="13"/>
                  <a:pt x="39" y="13"/>
                </a:cubicBezTo>
                <a:cubicBezTo>
                  <a:pt x="39" y="13"/>
                  <a:pt x="39" y="13"/>
                  <a:pt x="39" y="13"/>
                </a:cubicBezTo>
                <a:cubicBezTo>
                  <a:pt x="15" y="13"/>
                  <a:pt x="15" y="13"/>
                  <a:pt x="15" y="13"/>
                </a:cubicBezTo>
                <a:cubicBezTo>
                  <a:pt x="14" y="13"/>
                  <a:pt x="14" y="13"/>
                  <a:pt x="13" y="13"/>
                </a:cubicBezTo>
                <a:cubicBezTo>
                  <a:pt x="7" y="6"/>
                  <a:pt x="7" y="6"/>
                  <a:pt x="7" y="6"/>
                </a:cubicBezTo>
                <a:cubicBezTo>
                  <a:pt x="4" y="6"/>
                  <a:pt x="4" y="6"/>
                  <a:pt x="4" y="6"/>
                </a:cubicBezTo>
                <a:cubicBezTo>
                  <a:pt x="7" y="18"/>
                  <a:pt x="7" y="18"/>
                  <a:pt x="7" y="18"/>
                </a:cubicBezTo>
                <a:cubicBezTo>
                  <a:pt x="7" y="18"/>
                  <a:pt x="7" y="18"/>
                  <a:pt x="7" y="18"/>
                </a:cubicBezTo>
                <a:cubicBezTo>
                  <a:pt x="7" y="18"/>
                  <a:pt x="7" y="18"/>
                  <a:pt x="8" y="18"/>
                </a:cubicBezTo>
                <a:cubicBezTo>
                  <a:pt x="8" y="18"/>
                  <a:pt x="8" y="18"/>
                  <a:pt x="8" y="18"/>
                </a:cubicBezTo>
                <a:cubicBezTo>
                  <a:pt x="8" y="18"/>
                  <a:pt x="8" y="18"/>
                  <a:pt x="8" y="18"/>
                </a:cubicBezTo>
                <a:cubicBezTo>
                  <a:pt x="18" y="18"/>
                  <a:pt x="18" y="18"/>
                  <a:pt x="18" y="18"/>
                </a:cubicBezTo>
                <a:cubicBezTo>
                  <a:pt x="18" y="18"/>
                  <a:pt x="18" y="18"/>
                  <a:pt x="18" y="18"/>
                </a:cubicBezTo>
                <a:cubicBezTo>
                  <a:pt x="18" y="17"/>
                  <a:pt x="19" y="17"/>
                  <a:pt x="19" y="17"/>
                </a:cubicBezTo>
                <a:cubicBezTo>
                  <a:pt x="33" y="17"/>
                  <a:pt x="33" y="17"/>
                  <a:pt x="33" y="17"/>
                </a:cubicBezTo>
                <a:cubicBezTo>
                  <a:pt x="34" y="17"/>
                  <a:pt x="34" y="17"/>
                  <a:pt x="34" y="18"/>
                </a:cubicBezTo>
                <a:cubicBezTo>
                  <a:pt x="34" y="18"/>
                  <a:pt x="34" y="18"/>
                  <a:pt x="34" y="18"/>
                </a:cubicBezTo>
                <a:cubicBezTo>
                  <a:pt x="34" y="18"/>
                  <a:pt x="34" y="18"/>
                  <a:pt x="34" y="18"/>
                </a:cubicBezTo>
                <a:close/>
                <a:moveTo>
                  <a:pt x="18" y="22"/>
                </a:moveTo>
                <a:cubicBezTo>
                  <a:pt x="18" y="22"/>
                  <a:pt x="18" y="22"/>
                  <a:pt x="18" y="22"/>
                </a:cubicBezTo>
                <a:cubicBezTo>
                  <a:pt x="8" y="22"/>
                  <a:pt x="8" y="22"/>
                  <a:pt x="8" y="22"/>
                </a:cubicBezTo>
                <a:cubicBezTo>
                  <a:pt x="7" y="22"/>
                  <a:pt x="6" y="22"/>
                  <a:pt x="5" y="21"/>
                </a:cubicBezTo>
                <a:cubicBezTo>
                  <a:pt x="5" y="21"/>
                  <a:pt x="5" y="21"/>
                  <a:pt x="5" y="21"/>
                </a:cubicBezTo>
                <a:cubicBezTo>
                  <a:pt x="4" y="21"/>
                  <a:pt x="4" y="20"/>
                  <a:pt x="3" y="19"/>
                </a:cubicBezTo>
                <a:cubicBezTo>
                  <a:pt x="3" y="19"/>
                  <a:pt x="3" y="19"/>
                  <a:pt x="3" y="19"/>
                </a:cubicBezTo>
                <a:cubicBezTo>
                  <a:pt x="0" y="5"/>
                  <a:pt x="0" y="5"/>
                  <a:pt x="0" y="5"/>
                </a:cubicBezTo>
                <a:cubicBezTo>
                  <a:pt x="0" y="5"/>
                  <a:pt x="0" y="5"/>
                  <a:pt x="0" y="4"/>
                </a:cubicBezTo>
                <a:cubicBezTo>
                  <a:pt x="0" y="3"/>
                  <a:pt x="1" y="2"/>
                  <a:pt x="2" y="2"/>
                </a:cubicBezTo>
                <a:cubicBezTo>
                  <a:pt x="8" y="2"/>
                  <a:pt x="8" y="2"/>
                  <a:pt x="8" y="2"/>
                </a:cubicBezTo>
                <a:cubicBezTo>
                  <a:pt x="8" y="2"/>
                  <a:pt x="9" y="3"/>
                  <a:pt x="9" y="3"/>
                </a:cubicBezTo>
                <a:cubicBezTo>
                  <a:pt x="16" y="10"/>
                  <a:pt x="16" y="10"/>
                  <a:pt x="16" y="10"/>
                </a:cubicBezTo>
                <a:cubicBezTo>
                  <a:pt x="18" y="10"/>
                  <a:pt x="18" y="10"/>
                  <a:pt x="18" y="10"/>
                </a:cubicBezTo>
                <a:cubicBezTo>
                  <a:pt x="17" y="2"/>
                  <a:pt x="17" y="2"/>
                  <a:pt x="17" y="2"/>
                </a:cubicBezTo>
                <a:cubicBezTo>
                  <a:pt x="17" y="1"/>
                  <a:pt x="17" y="0"/>
                  <a:pt x="18" y="0"/>
                </a:cubicBezTo>
                <a:cubicBezTo>
                  <a:pt x="18" y="0"/>
                  <a:pt x="18" y="0"/>
                  <a:pt x="18" y="0"/>
                </a:cubicBezTo>
                <a:cubicBezTo>
                  <a:pt x="25" y="0"/>
                  <a:pt x="25" y="0"/>
                  <a:pt x="25" y="0"/>
                </a:cubicBezTo>
                <a:cubicBezTo>
                  <a:pt x="26" y="0"/>
                  <a:pt x="26" y="0"/>
                  <a:pt x="26" y="1"/>
                </a:cubicBezTo>
                <a:cubicBezTo>
                  <a:pt x="26" y="1"/>
                  <a:pt x="26" y="1"/>
                  <a:pt x="26" y="1"/>
                </a:cubicBezTo>
                <a:cubicBezTo>
                  <a:pt x="33" y="10"/>
                  <a:pt x="33" y="10"/>
                  <a:pt x="33" y="10"/>
                </a:cubicBezTo>
                <a:cubicBezTo>
                  <a:pt x="39" y="10"/>
                  <a:pt x="39" y="10"/>
                  <a:pt x="39" y="10"/>
                </a:cubicBezTo>
                <a:cubicBezTo>
                  <a:pt x="39" y="10"/>
                  <a:pt x="40" y="10"/>
                  <a:pt x="40" y="10"/>
                </a:cubicBezTo>
                <a:cubicBezTo>
                  <a:pt x="41" y="10"/>
                  <a:pt x="41" y="10"/>
                  <a:pt x="41" y="10"/>
                </a:cubicBezTo>
                <a:cubicBezTo>
                  <a:pt x="45" y="12"/>
                  <a:pt x="45" y="12"/>
                  <a:pt x="45" y="12"/>
                </a:cubicBezTo>
                <a:cubicBezTo>
                  <a:pt x="46" y="13"/>
                  <a:pt x="47" y="13"/>
                  <a:pt x="47" y="14"/>
                </a:cubicBezTo>
                <a:cubicBezTo>
                  <a:pt x="47" y="14"/>
                  <a:pt x="47" y="14"/>
                  <a:pt x="47" y="14"/>
                </a:cubicBezTo>
                <a:cubicBezTo>
                  <a:pt x="47" y="15"/>
                  <a:pt x="48" y="15"/>
                  <a:pt x="48" y="16"/>
                </a:cubicBezTo>
                <a:cubicBezTo>
                  <a:pt x="48" y="16"/>
                  <a:pt x="48" y="16"/>
                  <a:pt x="48" y="16"/>
                </a:cubicBezTo>
                <a:cubicBezTo>
                  <a:pt x="48" y="16"/>
                  <a:pt x="48" y="17"/>
                  <a:pt x="48" y="17"/>
                </a:cubicBezTo>
                <a:cubicBezTo>
                  <a:pt x="48" y="18"/>
                  <a:pt x="47" y="19"/>
                  <a:pt x="46" y="20"/>
                </a:cubicBezTo>
                <a:cubicBezTo>
                  <a:pt x="46" y="21"/>
                  <a:pt x="44" y="22"/>
                  <a:pt x="43" y="22"/>
                </a:cubicBezTo>
                <a:cubicBezTo>
                  <a:pt x="43" y="22"/>
                  <a:pt x="43" y="22"/>
                  <a:pt x="43" y="22"/>
                </a:cubicBezTo>
                <a:cubicBezTo>
                  <a:pt x="43" y="22"/>
                  <a:pt x="43" y="22"/>
                  <a:pt x="42" y="22"/>
                </a:cubicBezTo>
                <a:cubicBezTo>
                  <a:pt x="32" y="22"/>
                  <a:pt x="32" y="22"/>
                  <a:pt x="32" y="22"/>
                </a:cubicBezTo>
                <a:cubicBezTo>
                  <a:pt x="26" y="32"/>
                  <a:pt x="26" y="32"/>
                  <a:pt x="26" y="32"/>
                </a:cubicBezTo>
                <a:cubicBezTo>
                  <a:pt x="26" y="33"/>
                  <a:pt x="26" y="33"/>
                  <a:pt x="25" y="33"/>
                </a:cubicBezTo>
                <a:cubicBezTo>
                  <a:pt x="18" y="33"/>
                  <a:pt x="18" y="33"/>
                  <a:pt x="18" y="33"/>
                </a:cubicBezTo>
                <a:cubicBezTo>
                  <a:pt x="18" y="33"/>
                  <a:pt x="17" y="32"/>
                  <a:pt x="17" y="32"/>
                </a:cubicBezTo>
                <a:cubicBezTo>
                  <a:pt x="17" y="31"/>
                  <a:pt x="17" y="31"/>
                  <a:pt x="17" y="31"/>
                </a:cubicBezTo>
                <a:cubicBezTo>
                  <a:pt x="18" y="22"/>
                  <a:pt x="18" y="22"/>
                  <a:pt x="18" y="22"/>
                </a:cubicBezTo>
                <a:close/>
                <a:moveTo>
                  <a:pt x="25" y="31"/>
                </a:moveTo>
                <a:cubicBezTo>
                  <a:pt x="25" y="31"/>
                  <a:pt x="25" y="31"/>
                  <a:pt x="25" y="31"/>
                </a:cubicBezTo>
                <a:cubicBezTo>
                  <a:pt x="31" y="19"/>
                  <a:pt x="31" y="19"/>
                  <a:pt x="31" y="19"/>
                </a:cubicBezTo>
                <a:cubicBezTo>
                  <a:pt x="21" y="19"/>
                  <a:pt x="21" y="19"/>
                  <a:pt x="21" y="19"/>
                </a:cubicBezTo>
                <a:cubicBezTo>
                  <a:pt x="19" y="31"/>
                  <a:pt x="19" y="31"/>
                  <a:pt x="19" y="31"/>
                </a:cubicBezTo>
                <a:cubicBezTo>
                  <a:pt x="25" y="31"/>
                  <a:pt x="25" y="31"/>
                  <a:pt x="25" y="31"/>
                </a:cubicBezTo>
                <a:close/>
                <a:moveTo>
                  <a:pt x="17" y="32"/>
                </a:moveTo>
                <a:cubicBezTo>
                  <a:pt x="17" y="32"/>
                  <a:pt x="17" y="32"/>
                  <a:pt x="17" y="32"/>
                </a:cubicBezTo>
                <a:cubicBezTo>
                  <a:pt x="17" y="31"/>
                  <a:pt x="17" y="31"/>
                  <a:pt x="17" y="31"/>
                </a:cubicBezTo>
                <a:cubicBezTo>
                  <a:pt x="17" y="32"/>
                  <a:pt x="17" y="32"/>
                  <a:pt x="17" y="32"/>
                </a:cubicBezTo>
                <a:close/>
                <a:moveTo>
                  <a:pt x="20" y="10"/>
                </a:moveTo>
                <a:cubicBezTo>
                  <a:pt x="20" y="10"/>
                  <a:pt x="20" y="10"/>
                  <a:pt x="20" y="10"/>
                </a:cubicBezTo>
                <a:cubicBezTo>
                  <a:pt x="30" y="10"/>
                  <a:pt x="30" y="10"/>
                  <a:pt x="30" y="10"/>
                </a:cubicBezTo>
                <a:cubicBezTo>
                  <a:pt x="25" y="3"/>
                  <a:pt x="25" y="3"/>
                  <a:pt x="25" y="3"/>
                </a:cubicBezTo>
                <a:cubicBezTo>
                  <a:pt x="19" y="3"/>
                  <a:pt x="19" y="3"/>
                  <a:pt x="19" y="3"/>
                </a:cubicBezTo>
                <a:cubicBezTo>
                  <a:pt x="20" y="10"/>
                  <a:pt x="20" y="10"/>
                  <a:pt x="2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6" name="Freeform 234"/>
          <p:cNvSpPr>
            <a:spLocks noEditPoints="1"/>
          </p:cNvSpPr>
          <p:nvPr/>
        </p:nvSpPr>
        <p:spPr bwMode="auto">
          <a:xfrm>
            <a:off x="6875463" y="2771775"/>
            <a:ext cx="160337" cy="146050"/>
          </a:xfrm>
          <a:custGeom>
            <a:avLst/>
            <a:gdLst>
              <a:gd name="T0" fmla="*/ 34 w 50"/>
              <a:gd name="T1" fmla="*/ 43 h 46"/>
              <a:gd name="T2" fmla="*/ 19 w 50"/>
              <a:gd name="T3" fmla="*/ 43 h 46"/>
              <a:gd name="T4" fmla="*/ 19 w 50"/>
              <a:gd name="T5" fmla="*/ 43 h 46"/>
              <a:gd name="T6" fmla="*/ 3 w 50"/>
              <a:gd name="T7" fmla="*/ 43 h 46"/>
              <a:gd name="T8" fmla="*/ 0 w 50"/>
              <a:gd name="T9" fmla="*/ 41 h 46"/>
              <a:gd name="T10" fmla="*/ 9 w 50"/>
              <a:gd name="T11" fmla="*/ 39 h 46"/>
              <a:gd name="T12" fmla="*/ 10 w 50"/>
              <a:gd name="T13" fmla="*/ 34 h 46"/>
              <a:gd name="T14" fmla="*/ 7 w 50"/>
              <a:gd name="T15" fmla="*/ 23 h 46"/>
              <a:gd name="T16" fmla="*/ 11 w 50"/>
              <a:gd name="T17" fmla="*/ 20 h 46"/>
              <a:gd name="T18" fmla="*/ 12 w 50"/>
              <a:gd name="T19" fmla="*/ 11 h 46"/>
              <a:gd name="T20" fmla="*/ 17 w 50"/>
              <a:gd name="T21" fmla="*/ 11 h 46"/>
              <a:gd name="T22" fmla="*/ 19 w 50"/>
              <a:gd name="T23" fmla="*/ 6 h 46"/>
              <a:gd name="T24" fmla="*/ 24 w 50"/>
              <a:gd name="T25" fmla="*/ 6 h 46"/>
              <a:gd name="T26" fmla="*/ 25 w 50"/>
              <a:gd name="T27" fmla="*/ 0 h 46"/>
              <a:gd name="T28" fmla="*/ 26 w 50"/>
              <a:gd name="T29" fmla="*/ 6 h 46"/>
              <a:gd name="T30" fmla="*/ 33 w 50"/>
              <a:gd name="T31" fmla="*/ 7 h 46"/>
              <a:gd name="T32" fmla="*/ 33 w 50"/>
              <a:gd name="T33" fmla="*/ 11 h 46"/>
              <a:gd name="T34" fmla="*/ 39 w 50"/>
              <a:gd name="T35" fmla="*/ 12 h 46"/>
              <a:gd name="T36" fmla="*/ 39 w 50"/>
              <a:gd name="T37" fmla="*/ 20 h 46"/>
              <a:gd name="T38" fmla="*/ 43 w 50"/>
              <a:gd name="T39" fmla="*/ 25 h 46"/>
              <a:gd name="T40" fmla="*/ 40 w 50"/>
              <a:gd name="T41" fmla="*/ 33 h 46"/>
              <a:gd name="T42" fmla="*/ 42 w 50"/>
              <a:gd name="T43" fmla="*/ 41 h 46"/>
              <a:gd name="T44" fmla="*/ 50 w 50"/>
              <a:gd name="T45" fmla="*/ 41 h 46"/>
              <a:gd name="T46" fmla="*/ 41 w 50"/>
              <a:gd name="T47" fmla="*/ 45 h 46"/>
              <a:gd name="T48" fmla="*/ 39 w 50"/>
              <a:gd name="T49" fmla="*/ 43 h 46"/>
              <a:gd name="T50" fmla="*/ 34 w 50"/>
              <a:gd name="T51" fmla="*/ 43 h 46"/>
              <a:gd name="T52" fmla="*/ 26 w 50"/>
              <a:gd name="T53" fmla="*/ 17 h 46"/>
              <a:gd name="T54" fmla="*/ 26 w 50"/>
              <a:gd name="T55" fmla="*/ 41 h 46"/>
              <a:gd name="T56" fmla="*/ 31 w 50"/>
              <a:gd name="T57" fmla="*/ 41 h 46"/>
              <a:gd name="T58" fmla="*/ 36 w 50"/>
              <a:gd name="T59" fmla="*/ 31 h 46"/>
              <a:gd name="T60" fmla="*/ 26 w 50"/>
              <a:gd name="T61" fmla="*/ 17 h 46"/>
              <a:gd name="T62" fmla="*/ 24 w 50"/>
              <a:gd name="T63" fmla="*/ 39 h 46"/>
              <a:gd name="T64" fmla="*/ 11 w 50"/>
              <a:gd name="T65" fmla="*/ 25 h 46"/>
              <a:gd name="T66" fmla="*/ 15 w 50"/>
              <a:gd name="T67" fmla="*/ 41 h 46"/>
              <a:gd name="T68" fmla="*/ 16 w 50"/>
              <a:gd name="T69" fmla="*/ 41 h 46"/>
              <a:gd name="T70" fmla="*/ 24 w 50"/>
              <a:gd name="T71" fmla="*/ 39 h 46"/>
              <a:gd name="T72" fmla="*/ 13 w 50"/>
              <a:gd name="T73" fmla="*/ 19 h 46"/>
              <a:gd name="T74" fmla="*/ 26 w 50"/>
              <a:gd name="T75" fmla="*/ 13 h 46"/>
              <a:gd name="T76" fmla="*/ 37 w 50"/>
              <a:gd name="T77" fmla="*/ 13 h 46"/>
              <a:gd name="T78" fmla="*/ 31 w 50"/>
              <a:gd name="T79" fmla="*/ 13 h 46"/>
              <a:gd name="T80" fmla="*/ 30 w 50"/>
              <a:gd name="T81" fmla="*/ 9 h 46"/>
              <a:gd name="T82" fmla="*/ 20 w 50"/>
              <a:gd name="T83" fmla="*/ 12 h 46"/>
              <a:gd name="T84" fmla="*/ 19 w 50"/>
              <a:gd name="T85" fmla="*/ 13 h 46"/>
              <a:gd name="T86" fmla="*/ 13 w 50"/>
              <a:gd name="T87" fmla="*/ 1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46">
                <a:moveTo>
                  <a:pt x="34" y="43"/>
                </a:moveTo>
                <a:cubicBezTo>
                  <a:pt x="34" y="43"/>
                  <a:pt x="34" y="43"/>
                  <a:pt x="34" y="43"/>
                </a:cubicBezTo>
                <a:cubicBezTo>
                  <a:pt x="31" y="46"/>
                  <a:pt x="26" y="46"/>
                  <a:pt x="24" y="43"/>
                </a:cubicBezTo>
                <a:cubicBezTo>
                  <a:pt x="22" y="42"/>
                  <a:pt x="20" y="42"/>
                  <a:pt x="19" y="43"/>
                </a:cubicBezTo>
                <a:cubicBezTo>
                  <a:pt x="19" y="43"/>
                  <a:pt x="19" y="43"/>
                  <a:pt x="19" y="43"/>
                </a:cubicBezTo>
                <a:cubicBezTo>
                  <a:pt x="19" y="43"/>
                  <a:pt x="19" y="43"/>
                  <a:pt x="19" y="43"/>
                </a:cubicBezTo>
                <a:cubicBezTo>
                  <a:pt x="16" y="46"/>
                  <a:pt x="11" y="46"/>
                  <a:pt x="8" y="43"/>
                </a:cubicBezTo>
                <a:cubicBezTo>
                  <a:pt x="7" y="42"/>
                  <a:pt x="5" y="42"/>
                  <a:pt x="3" y="43"/>
                </a:cubicBezTo>
                <a:cubicBezTo>
                  <a:pt x="2" y="44"/>
                  <a:pt x="1" y="44"/>
                  <a:pt x="0" y="43"/>
                </a:cubicBezTo>
                <a:cubicBezTo>
                  <a:pt x="0" y="43"/>
                  <a:pt x="0" y="41"/>
                  <a:pt x="0" y="41"/>
                </a:cubicBezTo>
                <a:cubicBezTo>
                  <a:pt x="3" y="39"/>
                  <a:pt x="6" y="38"/>
                  <a:pt x="9" y="39"/>
                </a:cubicBezTo>
                <a:cubicBezTo>
                  <a:pt x="9" y="39"/>
                  <a:pt x="9" y="39"/>
                  <a:pt x="9" y="39"/>
                </a:cubicBezTo>
                <a:cubicBezTo>
                  <a:pt x="9" y="39"/>
                  <a:pt x="10" y="40"/>
                  <a:pt x="11" y="41"/>
                </a:cubicBezTo>
                <a:cubicBezTo>
                  <a:pt x="11" y="38"/>
                  <a:pt x="11" y="36"/>
                  <a:pt x="10" y="34"/>
                </a:cubicBezTo>
                <a:cubicBezTo>
                  <a:pt x="10" y="31"/>
                  <a:pt x="9" y="29"/>
                  <a:pt x="7" y="25"/>
                </a:cubicBezTo>
                <a:cubicBezTo>
                  <a:pt x="6" y="24"/>
                  <a:pt x="6" y="23"/>
                  <a:pt x="7" y="23"/>
                </a:cubicBezTo>
                <a:cubicBezTo>
                  <a:pt x="7" y="23"/>
                  <a:pt x="7" y="23"/>
                  <a:pt x="7" y="23"/>
                </a:cubicBezTo>
                <a:cubicBezTo>
                  <a:pt x="11" y="20"/>
                  <a:pt x="11" y="20"/>
                  <a:pt x="11" y="20"/>
                </a:cubicBezTo>
                <a:cubicBezTo>
                  <a:pt x="11" y="12"/>
                  <a:pt x="11" y="12"/>
                  <a:pt x="11" y="12"/>
                </a:cubicBezTo>
                <a:cubicBezTo>
                  <a:pt x="11" y="12"/>
                  <a:pt x="12" y="11"/>
                  <a:pt x="12" y="11"/>
                </a:cubicBezTo>
                <a:cubicBezTo>
                  <a:pt x="12" y="11"/>
                  <a:pt x="12" y="11"/>
                  <a:pt x="12" y="11"/>
                </a:cubicBezTo>
                <a:cubicBezTo>
                  <a:pt x="17" y="11"/>
                  <a:pt x="17" y="11"/>
                  <a:pt x="17" y="11"/>
                </a:cubicBezTo>
                <a:cubicBezTo>
                  <a:pt x="17" y="7"/>
                  <a:pt x="17" y="7"/>
                  <a:pt x="17" y="7"/>
                </a:cubicBezTo>
                <a:cubicBezTo>
                  <a:pt x="17" y="7"/>
                  <a:pt x="18" y="6"/>
                  <a:pt x="19" y="6"/>
                </a:cubicBezTo>
                <a:cubicBezTo>
                  <a:pt x="19" y="6"/>
                  <a:pt x="19" y="6"/>
                  <a:pt x="19" y="6"/>
                </a:cubicBezTo>
                <a:cubicBezTo>
                  <a:pt x="24" y="6"/>
                  <a:pt x="24" y="6"/>
                  <a:pt x="24" y="6"/>
                </a:cubicBezTo>
                <a:cubicBezTo>
                  <a:pt x="24" y="1"/>
                  <a:pt x="24" y="1"/>
                  <a:pt x="24" y="1"/>
                </a:cubicBezTo>
                <a:cubicBezTo>
                  <a:pt x="24" y="0"/>
                  <a:pt x="24" y="0"/>
                  <a:pt x="25" y="0"/>
                </a:cubicBezTo>
                <a:cubicBezTo>
                  <a:pt x="26" y="0"/>
                  <a:pt x="26" y="0"/>
                  <a:pt x="26" y="1"/>
                </a:cubicBezTo>
                <a:cubicBezTo>
                  <a:pt x="26" y="6"/>
                  <a:pt x="26" y="6"/>
                  <a:pt x="26" y="6"/>
                </a:cubicBezTo>
                <a:cubicBezTo>
                  <a:pt x="31" y="6"/>
                  <a:pt x="31" y="6"/>
                  <a:pt x="31" y="6"/>
                </a:cubicBezTo>
                <a:cubicBezTo>
                  <a:pt x="32" y="6"/>
                  <a:pt x="33" y="7"/>
                  <a:pt x="33" y="7"/>
                </a:cubicBezTo>
                <a:cubicBezTo>
                  <a:pt x="33" y="7"/>
                  <a:pt x="33" y="7"/>
                  <a:pt x="33" y="7"/>
                </a:cubicBezTo>
                <a:cubicBezTo>
                  <a:pt x="33" y="11"/>
                  <a:pt x="33" y="11"/>
                  <a:pt x="33" y="11"/>
                </a:cubicBezTo>
                <a:cubicBezTo>
                  <a:pt x="38" y="11"/>
                  <a:pt x="38" y="11"/>
                  <a:pt x="38" y="11"/>
                </a:cubicBezTo>
                <a:cubicBezTo>
                  <a:pt x="38" y="11"/>
                  <a:pt x="39" y="12"/>
                  <a:pt x="39" y="12"/>
                </a:cubicBezTo>
                <a:cubicBezTo>
                  <a:pt x="39" y="12"/>
                  <a:pt x="39" y="12"/>
                  <a:pt x="39" y="12"/>
                </a:cubicBezTo>
                <a:cubicBezTo>
                  <a:pt x="39" y="20"/>
                  <a:pt x="39" y="20"/>
                  <a:pt x="39" y="20"/>
                </a:cubicBezTo>
                <a:cubicBezTo>
                  <a:pt x="43" y="23"/>
                  <a:pt x="43" y="23"/>
                  <a:pt x="43" y="23"/>
                </a:cubicBezTo>
                <a:cubicBezTo>
                  <a:pt x="44" y="23"/>
                  <a:pt x="44" y="24"/>
                  <a:pt x="43" y="25"/>
                </a:cubicBezTo>
                <a:cubicBezTo>
                  <a:pt x="43" y="25"/>
                  <a:pt x="43" y="25"/>
                  <a:pt x="43" y="25"/>
                </a:cubicBezTo>
                <a:cubicBezTo>
                  <a:pt x="42" y="28"/>
                  <a:pt x="41" y="30"/>
                  <a:pt x="40" y="33"/>
                </a:cubicBezTo>
                <a:cubicBezTo>
                  <a:pt x="39" y="35"/>
                  <a:pt x="39" y="36"/>
                  <a:pt x="39" y="39"/>
                </a:cubicBezTo>
                <a:cubicBezTo>
                  <a:pt x="40" y="39"/>
                  <a:pt x="41" y="40"/>
                  <a:pt x="42" y="41"/>
                </a:cubicBezTo>
                <a:cubicBezTo>
                  <a:pt x="43" y="42"/>
                  <a:pt x="45" y="42"/>
                  <a:pt x="47" y="41"/>
                </a:cubicBezTo>
                <a:cubicBezTo>
                  <a:pt x="48" y="40"/>
                  <a:pt x="49" y="40"/>
                  <a:pt x="50" y="41"/>
                </a:cubicBezTo>
                <a:cubicBezTo>
                  <a:pt x="50" y="41"/>
                  <a:pt x="50" y="43"/>
                  <a:pt x="50" y="43"/>
                </a:cubicBezTo>
                <a:cubicBezTo>
                  <a:pt x="47" y="45"/>
                  <a:pt x="44" y="46"/>
                  <a:pt x="41" y="45"/>
                </a:cubicBezTo>
                <a:cubicBezTo>
                  <a:pt x="41" y="45"/>
                  <a:pt x="41" y="45"/>
                  <a:pt x="41" y="45"/>
                </a:cubicBezTo>
                <a:cubicBezTo>
                  <a:pt x="41" y="45"/>
                  <a:pt x="40" y="44"/>
                  <a:pt x="39" y="43"/>
                </a:cubicBezTo>
                <a:cubicBezTo>
                  <a:pt x="38" y="42"/>
                  <a:pt x="35" y="42"/>
                  <a:pt x="34" y="43"/>
                </a:cubicBezTo>
                <a:cubicBezTo>
                  <a:pt x="34" y="43"/>
                  <a:pt x="34" y="43"/>
                  <a:pt x="34" y="43"/>
                </a:cubicBezTo>
                <a:close/>
                <a:moveTo>
                  <a:pt x="26" y="17"/>
                </a:moveTo>
                <a:cubicBezTo>
                  <a:pt x="26" y="17"/>
                  <a:pt x="26" y="17"/>
                  <a:pt x="26" y="17"/>
                </a:cubicBezTo>
                <a:cubicBezTo>
                  <a:pt x="26" y="40"/>
                  <a:pt x="26" y="40"/>
                  <a:pt x="26" y="40"/>
                </a:cubicBezTo>
                <a:cubicBezTo>
                  <a:pt x="26" y="41"/>
                  <a:pt x="26" y="41"/>
                  <a:pt x="26" y="41"/>
                </a:cubicBezTo>
                <a:cubicBezTo>
                  <a:pt x="28" y="42"/>
                  <a:pt x="30" y="42"/>
                  <a:pt x="31" y="41"/>
                </a:cubicBezTo>
                <a:cubicBezTo>
                  <a:pt x="31" y="41"/>
                  <a:pt x="31" y="41"/>
                  <a:pt x="31" y="41"/>
                </a:cubicBezTo>
                <a:cubicBezTo>
                  <a:pt x="32" y="39"/>
                  <a:pt x="34" y="39"/>
                  <a:pt x="35" y="39"/>
                </a:cubicBezTo>
                <a:cubicBezTo>
                  <a:pt x="35" y="36"/>
                  <a:pt x="36" y="34"/>
                  <a:pt x="36" y="31"/>
                </a:cubicBezTo>
                <a:cubicBezTo>
                  <a:pt x="37" y="29"/>
                  <a:pt x="38" y="27"/>
                  <a:pt x="39" y="25"/>
                </a:cubicBezTo>
                <a:cubicBezTo>
                  <a:pt x="26" y="17"/>
                  <a:pt x="26" y="17"/>
                  <a:pt x="26" y="17"/>
                </a:cubicBezTo>
                <a:close/>
                <a:moveTo>
                  <a:pt x="24" y="39"/>
                </a:moveTo>
                <a:cubicBezTo>
                  <a:pt x="24" y="39"/>
                  <a:pt x="24" y="39"/>
                  <a:pt x="24" y="39"/>
                </a:cubicBezTo>
                <a:cubicBezTo>
                  <a:pt x="24" y="17"/>
                  <a:pt x="24" y="17"/>
                  <a:pt x="24" y="17"/>
                </a:cubicBezTo>
                <a:cubicBezTo>
                  <a:pt x="11" y="25"/>
                  <a:pt x="11" y="25"/>
                  <a:pt x="11" y="25"/>
                </a:cubicBezTo>
                <a:cubicBezTo>
                  <a:pt x="13" y="28"/>
                  <a:pt x="13" y="30"/>
                  <a:pt x="14" y="33"/>
                </a:cubicBezTo>
                <a:cubicBezTo>
                  <a:pt x="15" y="35"/>
                  <a:pt x="15" y="38"/>
                  <a:pt x="15" y="41"/>
                </a:cubicBezTo>
                <a:cubicBezTo>
                  <a:pt x="15" y="41"/>
                  <a:pt x="16" y="41"/>
                  <a:pt x="16" y="41"/>
                </a:cubicBezTo>
                <a:cubicBezTo>
                  <a:pt x="16" y="41"/>
                  <a:pt x="16" y="41"/>
                  <a:pt x="16" y="41"/>
                </a:cubicBezTo>
                <a:cubicBezTo>
                  <a:pt x="16" y="41"/>
                  <a:pt x="16" y="41"/>
                  <a:pt x="16" y="41"/>
                </a:cubicBezTo>
                <a:cubicBezTo>
                  <a:pt x="18" y="39"/>
                  <a:pt x="21" y="38"/>
                  <a:pt x="24" y="39"/>
                </a:cubicBezTo>
                <a:close/>
                <a:moveTo>
                  <a:pt x="13" y="19"/>
                </a:moveTo>
                <a:cubicBezTo>
                  <a:pt x="13" y="19"/>
                  <a:pt x="13" y="19"/>
                  <a:pt x="13" y="19"/>
                </a:cubicBezTo>
                <a:cubicBezTo>
                  <a:pt x="24" y="13"/>
                  <a:pt x="24" y="13"/>
                  <a:pt x="24" y="13"/>
                </a:cubicBezTo>
                <a:cubicBezTo>
                  <a:pt x="25" y="13"/>
                  <a:pt x="25" y="13"/>
                  <a:pt x="26" y="13"/>
                </a:cubicBezTo>
                <a:cubicBezTo>
                  <a:pt x="37" y="19"/>
                  <a:pt x="37" y="19"/>
                  <a:pt x="37" y="19"/>
                </a:cubicBezTo>
                <a:cubicBezTo>
                  <a:pt x="37" y="13"/>
                  <a:pt x="37" y="13"/>
                  <a:pt x="37" y="13"/>
                </a:cubicBezTo>
                <a:cubicBezTo>
                  <a:pt x="31" y="13"/>
                  <a:pt x="31" y="13"/>
                  <a:pt x="31" y="13"/>
                </a:cubicBezTo>
                <a:cubicBezTo>
                  <a:pt x="31" y="13"/>
                  <a:pt x="31" y="13"/>
                  <a:pt x="31" y="13"/>
                </a:cubicBezTo>
                <a:cubicBezTo>
                  <a:pt x="31" y="13"/>
                  <a:pt x="30" y="13"/>
                  <a:pt x="30" y="12"/>
                </a:cubicBezTo>
                <a:cubicBezTo>
                  <a:pt x="30" y="9"/>
                  <a:pt x="30" y="9"/>
                  <a:pt x="30" y="9"/>
                </a:cubicBezTo>
                <a:cubicBezTo>
                  <a:pt x="27" y="9"/>
                  <a:pt x="23" y="9"/>
                  <a:pt x="20" y="9"/>
                </a:cubicBezTo>
                <a:cubicBezTo>
                  <a:pt x="20" y="12"/>
                  <a:pt x="20" y="12"/>
                  <a:pt x="20" y="12"/>
                </a:cubicBezTo>
                <a:cubicBezTo>
                  <a:pt x="20" y="12"/>
                  <a:pt x="20" y="12"/>
                  <a:pt x="20" y="12"/>
                </a:cubicBezTo>
                <a:cubicBezTo>
                  <a:pt x="20" y="13"/>
                  <a:pt x="19" y="13"/>
                  <a:pt x="19" y="13"/>
                </a:cubicBezTo>
                <a:cubicBezTo>
                  <a:pt x="13" y="13"/>
                  <a:pt x="13" y="13"/>
                  <a:pt x="13" y="13"/>
                </a:cubicBezTo>
                <a:cubicBezTo>
                  <a:pt x="13" y="19"/>
                  <a:pt x="13" y="19"/>
                  <a:pt x="13"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7" name="Freeform 235"/>
          <p:cNvSpPr>
            <a:spLocks noEditPoints="1"/>
          </p:cNvSpPr>
          <p:nvPr/>
        </p:nvSpPr>
        <p:spPr bwMode="auto">
          <a:xfrm>
            <a:off x="5775325" y="3105150"/>
            <a:ext cx="158750" cy="168275"/>
          </a:xfrm>
          <a:custGeom>
            <a:avLst/>
            <a:gdLst>
              <a:gd name="T0" fmla="*/ 21 w 50"/>
              <a:gd name="T1" fmla="*/ 0 h 53"/>
              <a:gd name="T2" fmla="*/ 30 w 50"/>
              <a:gd name="T3" fmla="*/ 1 h 53"/>
              <a:gd name="T4" fmla="*/ 30 w 50"/>
              <a:gd name="T5" fmla="*/ 6 h 53"/>
              <a:gd name="T6" fmla="*/ 28 w 50"/>
              <a:gd name="T7" fmla="*/ 7 h 53"/>
              <a:gd name="T8" fmla="*/ 26 w 50"/>
              <a:gd name="T9" fmla="*/ 8 h 53"/>
              <a:gd name="T10" fmla="*/ 28 w 50"/>
              <a:gd name="T11" fmla="*/ 9 h 53"/>
              <a:gd name="T12" fmla="*/ 28 w 50"/>
              <a:gd name="T13" fmla="*/ 15 h 53"/>
              <a:gd name="T14" fmla="*/ 28 w 50"/>
              <a:gd name="T15" fmla="*/ 15 h 53"/>
              <a:gd name="T16" fmla="*/ 48 w 50"/>
              <a:gd name="T17" fmla="*/ 25 h 53"/>
              <a:gd name="T18" fmla="*/ 50 w 50"/>
              <a:gd name="T19" fmla="*/ 27 h 53"/>
              <a:gd name="T20" fmla="*/ 48 w 50"/>
              <a:gd name="T21" fmla="*/ 53 h 53"/>
              <a:gd name="T22" fmla="*/ 2 w 50"/>
              <a:gd name="T23" fmla="*/ 53 h 53"/>
              <a:gd name="T24" fmla="*/ 0 w 50"/>
              <a:gd name="T25" fmla="*/ 51 h 53"/>
              <a:gd name="T26" fmla="*/ 2 w 50"/>
              <a:gd name="T27" fmla="*/ 25 h 53"/>
              <a:gd name="T28" fmla="*/ 9 w 50"/>
              <a:gd name="T29" fmla="*/ 25 h 53"/>
              <a:gd name="T30" fmla="*/ 22 w 50"/>
              <a:gd name="T31" fmla="*/ 15 h 53"/>
              <a:gd name="T32" fmla="*/ 22 w 50"/>
              <a:gd name="T33" fmla="*/ 15 h 53"/>
              <a:gd name="T34" fmla="*/ 22 w 50"/>
              <a:gd name="T35" fmla="*/ 11 h 53"/>
              <a:gd name="T36" fmla="*/ 23 w 50"/>
              <a:gd name="T37" fmla="*/ 13 h 53"/>
              <a:gd name="T38" fmla="*/ 24 w 50"/>
              <a:gd name="T39" fmla="*/ 13 h 53"/>
              <a:gd name="T40" fmla="*/ 26 w 50"/>
              <a:gd name="T41" fmla="*/ 13 h 53"/>
              <a:gd name="T42" fmla="*/ 26 w 50"/>
              <a:gd name="T43" fmla="*/ 13 h 53"/>
              <a:gd name="T44" fmla="*/ 26 w 50"/>
              <a:gd name="T45" fmla="*/ 10 h 53"/>
              <a:gd name="T46" fmla="*/ 25 w 50"/>
              <a:gd name="T47" fmla="*/ 10 h 53"/>
              <a:gd name="T48" fmla="*/ 24 w 50"/>
              <a:gd name="T49" fmla="*/ 9 h 53"/>
              <a:gd name="T50" fmla="*/ 21 w 50"/>
              <a:gd name="T51" fmla="*/ 7 h 53"/>
              <a:gd name="T52" fmla="*/ 20 w 50"/>
              <a:gd name="T53" fmla="*/ 6 h 53"/>
              <a:gd name="T54" fmla="*/ 21 w 50"/>
              <a:gd name="T55" fmla="*/ 0 h 53"/>
              <a:gd name="T56" fmla="*/ 37 w 50"/>
              <a:gd name="T57" fmla="*/ 25 h 53"/>
              <a:gd name="T58" fmla="*/ 25 w 50"/>
              <a:gd name="T59" fmla="*/ 16 h 53"/>
              <a:gd name="T60" fmla="*/ 13 w 50"/>
              <a:gd name="T61" fmla="*/ 25 h 53"/>
              <a:gd name="T62" fmla="*/ 46 w 50"/>
              <a:gd name="T63" fmla="*/ 29 h 53"/>
              <a:gd name="T64" fmla="*/ 4 w 50"/>
              <a:gd name="T65" fmla="*/ 29 h 53"/>
              <a:gd name="T66" fmla="*/ 46 w 50"/>
              <a:gd name="T67" fmla="*/ 49 h 53"/>
              <a:gd name="T68" fmla="*/ 8 w 50"/>
              <a:gd name="T69" fmla="*/ 32 h 53"/>
              <a:gd name="T70" fmla="*/ 9 w 50"/>
              <a:gd name="T71" fmla="*/ 31 h 53"/>
              <a:gd name="T72" fmla="*/ 11 w 50"/>
              <a:gd name="T73" fmla="*/ 46 h 53"/>
              <a:gd name="T74" fmla="*/ 8 w 50"/>
              <a:gd name="T75" fmla="*/ 46 h 53"/>
              <a:gd name="T76" fmla="*/ 14 w 50"/>
              <a:gd name="T77" fmla="*/ 32 h 53"/>
              <a:gd name="T78" fmla="*/ 16 w 50"/>
              <a:gd name="T79" fmla="*/ 31 h 53"/>
              <a:gd name="T80" fmla="*/ 17 w 50"/>
              <a:gd name="T81" fmla="*/ 46 h 53"/>
              <a:gd name="T82" fmla="*/ 14 w 50"/>
              <a:gd name="T83" fmla="*/ 46 h 53"/>
              <a:gd name="T84" fmla="*/ 21 w 50"/>
              <a:gd name="T85" fmla="*/ 32 h 53"/>
              <a:gd name="T86" fmla="*/ 22 w 50"/>
              <a:gd name="T87" fmla="*/ 31 h 53"/>
              <a:gd name="T88" fmla="*/ 23 w 50"/>
              <a:gd name="T89" fmla="*/ 46 h 53"/>
              <a:gd name="T90" fmla="*/ 21 w 50"/>
              <a:gd name="T91" fmla="*/ 46 h 53"/>
              <a:gd name="T92" fmla="*/ 27 w 50"/>
              <a:gd name="T93" fmla="*/ 32 h 53"/>
              <a:gd name="T94" fmla="*/ 28 w 50"/>
              <a:gd name="T95" fmla="*/ 31 h 53"/>
              <a:gd name="T96" fmla="*/ 29 w 50"/>
              <a:gd name="T97" fmla="*/ 46 h 53"/>
              <a:gd name="T98" fmla="*/ 27 w 50"/>
              <a:gd name="T99" fmla="*/ 46 h 53"/>
              <a:gd name="T100" fmla="*/ 33 w 50"/>
              <a:gd name="T101" fmla="*/ 32 h 53"/>
              <a:gd name="T102" fmla="*/ 34 w 50"/>
              <a:gd name="T103" fmla="*/ 31 h 53"/>
              <a:gd name="T104" fmla="*/ 35 w 50"/>
              <a:gd name="T105" fmla="*/ 46 h 53"/>
              <a:gd name="T106" fmla="*/ 33 w 50"/>
              <a:gd name="T107" fmla="*/ 46 h 53"/>
              <a:gd name="T108" fmla="*/ 39 w 50"/>
              <a:gd name="T109" fmla="*/ 32 h 53"/>
              <a:gd name="T110" fmla="*/ 40 w 50"/>
              <a:gd name="T111" fmla="*/ 31 h 53"/>
              <a:gd name="T112" fmla="*/ 41 w 50"/>
              <a:gd name="T113" fmla="*/ 46 h 53"/>
              <a:gd name="T114" fmla="*/ 39 w 50"/>
              <a:gd name="T115" fmla="*/ 46 h 53"/>
              <a:gd name="T116" fmla="*/ 27 w 50"/>
              <a:gd name="T117" fmla="*/ 2 h 53"/>
              <a:gd name="T118" fmla="*/ 22 w 50"/>
              <a:gd name="T119" fmla="*/ 2 h 53"/>
              <a:gd name="T120" fmla="*/ 25 w 50"/>
              <a:gd name="T121" fmla="*/ 5 h 53"/>
              <a:gd name="T122" fmla="*/ 25 w 50"/>
              <a:gd name="T123" fmla="*/ 5 h 53"/>
              <a:gd name="T124" fmla="*/ 27 w 50"/>
              <a:gd name="T125"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53">
                <a:moveTo>
                  <a:pt x="21" y="0"/>
                </a:moveTo>
                <a:cubicBezTo>
                  <a:pt x="21" y="0"/>
                  <a:pt x="21" y="0"/>
                  <a:pt x="21" y="0"/>
                </a:cubicBezTo>
                <a:cubicBezTo>
                  <a:pt x="29" y="0"/>
                  <a:pt x="29" y="0"/>
                  <a:pt x="29" y="0"/>
                </a:cubicBezTo>
                <a:cubicBezTo>
                  <a:pt x="29" y="0"/>
                  <a:pt x="30" y="1"/>
                  <a:pt x="30" y="1"/>
                </a:cubicBezTo>
                <a:cubicBezTo>
                  <a:pt x="30" y="1"/>
                  <a:pt x="30" y="1"/>
                  <a:pt x="30" y="1"/>
                </a:cubicBezTo>
                <a:cubicBezTo>
                  <a:pt x="30" y="6"/>
                  <a:pt x="30" y="6"/>
                  <a:pt x="30" y="6"/>
                </a:cubicBezTo>
                <a:cubicBezTo>
                  <a:pt x="30" y="7"/>
                  <a:pt x="29" y="7"/>
                  <a:pt x="29" y="7"/>
                </a:cubicBezTo>
                <a:cubicBezTo>
                  <a:pt x="28" y="7"/>
                  <a:pt x="28" y="7"/>
                  <a:pt x="28" y="7"/>
                </a:cubicBezTo>
                <a:cubicBezTo>
                  <a:pt x="26" y="7"/>
                  <a:pt x="26" y="7"/>
                  <a:pt x="26" y="7"/>
                </a:cubicBezTo>
                <a:cubicBezTo>
                  <a:pt x="26" y="8"/>
                  <a:pt x="26" y="8"/>
                  <a:pt x="26" y="8"/>
                </a:cubicBezTo>
                <a:cubicBezTo>
                  <a:pt x="27" y="8"/>
                  <a:pt x="27" y="8"/>
                  <a:pt x="28" y="9"/>
                </a:cubicBezTo>
                <a:cubicBezTo>
                  <a:pt x="28" y="9"/>
                  <a:pt x="28" y="9"/>
                  <a:pt x="28" y="9"/>
                </a:cubicBezTo>
                <a:cubicBezTo>
                  <a:pt x="29" y="9"/>
                  <a:pt x="29" y="11"/>
                  <a:pt x="29" y="12"/>
                </a:cubicBezTo>
                <a:cubicBezTo>
                  <a:pt x="29" y="13"/>
                  <a:pt x="29" y="14"/>
                  <a:pt x="28" y="15"/>
                </a:cubicBezTo>
                <a:cubicBezTo>
                  <a:pt x="28" y="15"/>
                  <a:pt x="28" y="15"/>
                  <a:pt x="28" y="15"/>
                </a:cubicBezTo>
                <a:cubicBezTo>
                  <a:pt x="28" y="15"/>
                  <a:pt x="28" y="15"/>
                  <a:pt x="28" y="15"/>
                </a:cubicBezTo>
                <a:cubicBezTo>
                  <a:pt x="40" y="25"/>
                  <a:pt x="40" y="25"/>
                  <a:pt x="40" y="25"/>
                </a:cubicBezTo>
                <a:cubicBezTo>
                  <a:pt x="48" y="25"/>
                  <a:pt x="48" y="25"/>
                  <a:pt x="48" y="25"/>
                </a:cubicBezTo>
                <a:cubicBezTo>
                  <a:pt x="49" y="25"/>
                  <a:pt x="50" y="26"/>
                  <a:pt x="50" y="27"/>
                </a:cubicBezTo>
                <a:cubicBezTo>
                  <a:pt x="50" y="27"/>
                  <a:pt x="50" y="27"/>
                  <a:pt x="50" y="27"/>
                </a:cubicBezTo>
                <a:cubicBezTo>
                  <a:pt x="50" y="51"/>
                  <a:pt x="50" y="51"/>
                  <a:pt x="50" y="51"/>
                </a:cubicBezTo>
                <a:cubicBezTo>
                  <a:pt x="50" y="52"/>
                  <a:pt x="49" y="53"/>
                  <a:pt x="48" y="53"/>
                </a:cubicBezTo>
                <a:cubicBezTo>
                  <a:pt x="48" y="53"/>
                  <a:pt x="48" y="53"/>
                  <a:pt x="48" y="53"/>
                </a:cubicBezTo>
                <a:cubicBezTo>
                  <a:pt x="2" y="53"/>
                  <a:pt x="2" y="53"/>
                  <a:pt x="2" y="53"/>
                </a:cubicBezTo>
                <a:cubicBezTo>
                  <a:pt x="1" y="53"/>
                  <a:pt x="0" y="52"/>
                  <a:pt x="0" y="51"/>
                </a:cubicBezTo>
                <a:cubicBezTo>
                  <a:pt x="0" y="51"/>
                  <a:pt x="0" y="51"/>
                  <a:pt x="0" y="51"/>
                </a:cubicBezTo>
                <a:cubicBezTo>
                  <a:pt x="0" y="27"/>
                  <a:pt x="0" y="27"/>
                  <a:pt x="0" y="27"/>
                </a:cubicBezTo>
                <a:cubicBezTo>
                  <a:pt x="0" y="26"/>
                  <a:pt x="1" y="25"/>
                  <a:pt x="2" y="25"/>
                </a:cubicBezTo>
                <a:cubicBezTo>
                  <a:pt x="2" y="25"/>
                  <a:pt x="2" y="25"/>
                  <a:pt x="2" y="25"/>
                </a:cubicBezTo>
                <a:cubicBezTo>
                  <a:pt x="9" y="25"/>
                  <a:pt x="9" y="25"/>
                  <a:pt x="9" y="25"/>
                </a:cubicBezTo>
                <a:cubicBezTo>
                  <a:pt x="22" y="15"/>
                  <a:pt x="22" y="15"/>
                  <a:pt x="22" y="15"/>
                </a:cubicBezTo>
                <a:cubicBezTo>
                  <a:pt x="22" y="15"/>
                  <a:pt x="22" y="15"/>
                  <a:pt x="22" y="15"/>
                </a:cubicBezTo>
                <a:cubicBezTo>
                  <a:pt x="22" y="15"/>
                  <a:pt x="22" y="15"/>
                  <a:pt x="22" y="15"/>
                </a:cubicBezTo>
                <a:cubicBezTo>
                  <a:pt x="22" y="15"/>
                  <a:pt x="22" y="15"/>
                  <a:pt x="22" y="15"/>
                </a:cubicBezTo>
                <a:cubicBezTo>
                  <a:pt x="21" y="14"/>
                  <a:pt x="20" y="13"/>
                  <a:pt x="20" y="12"/>
                </a:cubicBezTo>
                <a:cubicBezTo>
                  <a:pt x="20" y="11"/>
                  <a:pt x="21" y="11"/>
                  <a:pt x="22" y="11"/>
                </a:cubicBezTo>
                <a:cubicBezTo>
                  <a:pt x="22" y="11"/>
                  <a:pt x="23" y="11"/>
                  <a:pt x="23" y="12"/>
                </a:cubicBezTo>
                <a:cubicBezTo>
                  <a:pt x="23" y="12"/>
                  <a:pt x="23" y="13"/>
                  <a:pt x="23" y="13"/>
                </a:cubicBezTo>
                <a:cubicBezTo>
                  <a:pt x="23" y="13"/>
                  <a:pt x="23" y="13"/>
                  <a:pt x="24" y="13"/>
                </a:cubicBezTo>
                <a:cubicBezTo>
                  <a:pt x="24" y="13"/>
                  <a:pt x="24" y="13"/>
                  <a:pt x="24" y="13"/>
                </a:cubicBezTo>
                <a:cubicBezTo>
                  <a:pt x="25" y="13"/>
                  <a:pt x="25" y="13"/>
                  <a:pt x="26" y="13"/>
                </a:cubicBezTo>
                <a:cubicBezTo>
                  <a:pt x="26" y="13"/>
                  <a:pt x="26" y="13"/>
                  <a:pt x="26" y="13"/>
                </a:cubicBezTo>
                <a:cubicBezTo>
                  <a:pt x="26" y="13"/>
                  <a:pt x="26" y="13"/>
                  <a:pt x="26" y="13"/>
                </a:cubicBezTo>
                <a:cubicBezTo>
                  <a:pt x="26" y="13"/>
                  <a:pt x="26" y="13"/>
                  <a:pt x="26" y="13"/>
                </a:cubicBezTo>
                <a:cubicBezTo>
                  <a:pt x="27" y="13"/>
                  <a:pt x="27" y="12"/>
                  <a:pt x="27" y="12"/>
                </a:cubicBezTo>
                <a:cubicBezTo>
                  <a:pt x="27" y="11"/>
                  <a:pt x="27" y="11"/>
                  <a:pt x="26" y="10"/>
                </a:cubicBezTo>
                <a:cubicBezTo>
                  <a:pt x="26" y="10"/>
                  <a:pt x="26" y="10"/>
                  <a:pt x="26" y="10"/>
                </a:cubicBezTo>
                <a:cubicBezTo>
                  <a:pt x="26" y="10"/>
                  <a:pt x="25" y="10"/>
                  <a:pt x="25" y="10"/>
                </a:cubicBezTo>
                <a:cubicBezTo>
                  <a:pt x="24" y="10"/>
                  <a:pt x="24" y="9"/>
                  <a:pt x="24" y="9"/>
                </a:cubicBezTo>
                <a:cubicBezTo>
                  <a:pt x="24" y="9"/>
                  <a:pt x="24" y="9"/>
                  <a:pt x="24" y="9"/>
                </a:cubicBezTo>
                <a:cubicBezTo>
                  <a:pt x="24" y="7"/>
                  <a:pt x="24" y="7"/>
                  <a:pt x="24" y="7"/>
                </a:cubicBezTo>
                <a:cubicBezTo>
                  <a:pt x="21" y="7"/>
                  <a:pt x="21" y="7"/>
                  <a:pt x="21" y="7"/>
                </a:cubicBezTo>
                <a:cubicBezTo>
                  <a:pt x="21" y="7"/>
                  <a:pt x="20" y="7"/>
                  <a:pt x="20" y="6"/>
                </a:cubicBezTo>
                <a:cubicBezTo>
                  <a:pt x="20" y="6"/>
                  <a:pt x="20" y="6"/>
                  <a:pt x="20" y="6"/>
                </a:cubicBezTo>
                <a:cubicBezTo>
                  <a:pt x="20" y="1"/>
                  <a:pt x="20" y="1"/>
                  <a:pt x="20" y="1"/>
                </a:cubicBezTo>
                <a:cubicBezTo>
                  <a:pt x="20" y="1"/>
                  <a:pt x="21" y="0"/>
                  <a:pt x="21" y="0"/>
                </a:cubicBezTo>
                <a:close/>
                <a:moveTo>
                  <a:pt x="37" y="25"/>
                </a:moveTo>
                <a:cubicBezTo>
                  <a:pt x="37" y="25"/>
                  <a:pt x="37" y="25"/>
                  <a:pt x="37" y="25"/>
                </a:cubicBezTo>
                <a:cubicBezTo>
                  <a:pt x="26" y="16"/>
                  <a:pt x="26" y="16"/>
                  <a:pt x="26" y="16"/>
                </a:cubicBezTo>
                <a:cubicBezTo>
                  <a:pt x="25" y="16"/>
                  <a:pt x="25" y="16"/>
                  <a:pt x="25" y="16"/>
                </a:cubicBezTo>
                <a:cubicBezTo>
                  <a:pt x="25" y="16"/>
                  <a:pt x="24" y="16"/>
                  <a:pt x="24" y="16"/>
                </a:cubicBezTo>
                <a:cubicBezTo>
                  <a:pt x="13" y="25"/>
                  <a:pt x="13" y="25"/>
                  <a:pt x="13" y="25"/>
                </a:cubicBezTo>
                <a:cubicBezTo>
                  <a:pt x="37" y="25"/>
                  <a:pt x="37" y="25"/>
                  <a:pt x="37" y="25"/>
                </a:cubicBezTo>
                <a:close/>
                <a:moveTo>
                  <a:pt x="46" y="29"/>
                </a:moveTo>
                <a:cubicBezTo>
                  <a:pt x="46" y="29"/>
                  <a:pt x="46" y="29"/>
                  <a:pt x="46" y="29"/>
                </a:cubicBezTo>
                <a:cubicBezTo>
                  <a:pt x="4" y="29"/>
                  <a:pt x="4" y="29"/>
                  <a:pt x="4" y="29"/>
                </a:cubicBezTo>
                <a:cubicBezTo>
                  <a:pt x="4" y="49"/>
                  <a:pt x="4" y="49"/>
                  <a:pt x="4" y="49"/>
                </a:cubicBezTo>
                <a:cubicBezTo>
                  <a:pt x="46" y="49"/>
                  <a:pt x="46" y="49"/>
                  <a:pt x="46" y="49"/>
                </a:cubicBezTo>
                <a:cubicBezTo>
                  <a:pt x="46" y="29"/>
                  <a:pt x="46" y="29"/>
                  <a:pt x="46" y="29"/>
                </a:cubicBezTo>
                <a:close/>
                <a:moveTo>
                  <a:pt x="8" y="32"/>
                </a:moveTo>
                <a:cubicBezTo>
                  <a:pt x="8" y="32"/>
                  <a:pt x="8" y="32"/>
                  <a:pt x="8" y="32"/>
                </a:cubicBezTo>
                <a:cubicBezTo>
                  <a:pt x="8" y="32"/>
                  <a:pt x="9" y="31"/>
                  <a:pt x="9" y="31"/>
                </a:cubicBezTo>
                <a:cubicBezTo>
                  <a:pt x="10" y="31"/>
                  <a:pt x="11" y="32"/>
                  <a:pt x="11" y="32"/>
                </a:cubicBezTo>
                <a:cubicBezTo>
                  <a:pt x="11" y="46"/>
                  <a:pt x="11" y="46"/>
                  <a:pt x="11" y="46"/>
                </a:cubicBezTo>
                <a:cubicBezTo>
                  <a:pt x="11" y="46"/>
                  <a:pt x="10" y="47"/>
                  <a:pt x="9" y="47"/>
                </a:cubicBezTo>
                <a:cubicBezTo>
                  <a:pt x="9" y="47"/>
                  <a:pt x="8" y="46"/>
                  <a:pt x="8" y="46"/>
                </a:cubicBezTo>
                <a:cubicBezTo>
                  <a:pt x="8" y="32"/>
                  <a:pt x="8" y="32"/>
                  <a:pt x="8" y="32"/>
                </a:cubicBezTo>
                <a:close/>
                <a:moveTo>
                  <a:pt x="14" y="32"/>
                </a:moveTo>
                <a:cubicBezTo>
                  <a:pt x="14" y="32"/>
                  <a:pt x="14" y="32"/>
                  <a:pt x="14" y="32"/>
                </a:cubicBezTo>
                <a:cubicBezTo>
                  <a:pt x="14" y="32"/>
                  <a:pt x="15" y="31"/>
                  <a:pt x="16" y="31"/>
                </a:cubicBezTo>
                <a:cubicBezTo>
                  <a:pt x="16" y="31"/>
                  <a:pt x="17" y="32"/>
                  <a:pt x="17" y="32"/>
                </a:cubicBezTo>
                <a:cubicBezTo>
                  <a:pt x="17" y="46"/>
                  <a:pt x="17" y="46"/>
                  <a:pt x="17" y="46"/>
                </a:cubicBezTo>
                <a:cubicBezTo>
                  <a:pt x="17" y="46"/>
                  <a:pt x="16" y="47"/>
                  <a:pt x="16" y="47"/>
                </a:cubicBezTo>
                <a:cubicBezTo>
                  <a:pt x="15" y="47"/>
                  <a:pt x="14" y="46"/>
                  <a:pt x="14" y="46"/>
                </a:cubicBezTo>
                <a:cubicBezTo>
                  <a:pt x="14" y="32"/>
                  <a:pt x="14" y="32"/>
                  <a:pt x="14" y="32"/>
                </a:cubicBezTo>
                <a:close/>
                <a:moveTo>
                  <a:pt x="21" y="32"/>
                </a:moveTo>
                <a:cubicBezTo>
                  <a:pt x="21" y="32"/>
                  <a:pt x="21" y="32"/>
                  <a:pt x="21" y="32"/>
                </a:cubicBezTo>
                <a:cubicBezTo>
                  <a:pt x="21" y="32"/>
                  <a:pt x="21" y="31"/>
                  <a:pt x="22" y="31"/>
                </a:cubicBezTo>
                <a:cubicBezTo>
                  <a:pt x="22" y="31"/>
                  <a:pt x="23" y="32"/>
                  <a:pt x="23" y="32"/>
                </a:cubicBezTo>
                <a:cubicBezTo>
                  <a:pt x="23" y="46"/>
                  <a:pt x="23" y="46"/>
                  <a:pt x="23" y="46"/>
                </a:cubicBezTo>
                <a:cubicBezTo>
                  <a:pt x="23" y="46"/>
                  <a:pt x="22" y="47"/>
                  <a:pt x="22" y="47"/>
                </a:cubicBezTo>
                <a:cubicBezTo>
                  <a:pt x="21" y="47"/>
                  <a:pt x="21" y="46"/>
                  <a:pt x="21" y="46"/>
                </a:cubicBezTo>
                <a:cubicBezTo>
                  <a:pt x="21" y="32"/>
                  <a:pt x="21" y="32"/>
                  <a:pt x="21" y="32"/>
                </a:cubicBezTo>
                <a:close/>
                <a:moveTo>
                  <a:pt x="27" y="32"/>
                </a:moveTo>
                <a:cubicBezTo>
                  <a:pt x="27" y="32"/>
                  <a:pt x="27" y="32"/>
                  <a:pt x="27" y="32"/>
                </a:cubicBezTo>
                <a:cubicBezTo>
                  <a:pt x="27" y="32"/>
                  <a:pt x="27" y="31"/>
                  <a:pt x="28" y="31"/>
                </a:cubicBezTo>
                <a:cubicBezTo>
                  <a:pt x="29" y="31"/>
                  <a:pt x="29" y="32"/>
                  <a:pt x="29" y="32"/>
                </a:cubicBezTo>
                <a:cubicBezTo>
                  <a:pt x="29" y="46"/>
                  <a:pt x="29" y="46"/>
                  <a:pt x="29" y="46"/>
                </a:cubicBezTo>
                <a:cubicBezTo>
                  <a:pt x="29" y="46"/>
                  <a:pt x="29" y="47"/>
                  <a:pt x="28" y="47"/>
                </a:cubicBezTo>
                <a:cubicBezTo>
                  <a:pt x="27" y="47"/>
                  <a:pt x="27" y="46"/>
                  <a:pt x="27" y="46"/>
                </a:cubicBezTo>
                <a:cubicBezTo>
                  <a:pt x="27" y="32"/>
                  <a:pt x="27" y="32"/>
                  <a:pt x="27" y="32"/>
                </a:cubicBezTo>
                <a:close/>
                <a:moveTo>
                  <a:pt x="33" y="32"/>
                </a:moveTo>
                <a:cubicBezTo>
                  <a:pt x="33" y="32"/>
                  <a:pt x="33" y="32"/>
                  <a:pt x="33" y="32"/>
                </a:cubicBezTo>
                <a:cubicBezTo>
                  <a:pt x="33" y="32"/>
                  <a:pt x="33" y="31"/>
                  <a:pt x="34" y="31"/>
                </a:cubicBezTo>
                <a:cubicBezTo>
                  <a:pt x="35" y="31"/>
                  <a:pt x="35" y="32"/>
                  <a:pt x="35" y="32"/>
                </a:cubicBezTo>
                <a:cubicBezTo>
                  <a:pt x="35" y="46"/>
                  <a:pt x="35" y="46"/>
                  <a:pt x="35" y="46"/>
                </a:cubicBezTo>
                <a:cubicBezTo>
                  <a:pt x="35" y="46"/>
                  <a:pt x="35" y="47"/>
                  <a:pt x="34" y="47"/>
                </a:cubicBezTo>
                <a:cubicBezTo>
                  <a:pt x="33" y="47"/>
                  <a:pt x="33" y="46"/>
                  <a:pt x="33" y="46"/>
                </a:cubicBezTo>
                <a:cubicBezTo>
                  <a:pt x="33" y="32"/>
                  <a:pt x="33" y="32"/>
                  <a:pt x="33" y="32"/>
                </a:cubicBezTo>
                <a:close/>
                <a:moveTo>
                  <a:pt x="39" y="32"/>
                </a:moveTo>
                <a:cubicBezTo>
                  <a:pt x="39" y="32"/>
                  <a:pt x="39" y="32"/>
                  <a:pt x="39" y="32"/>
                </a:cubicBezTo>
                <a:cubicBezTo>
                  <a:pt x="39" y="32"/>
                  <a:pt x="40" y="31"/>
                  <a:pt x="40" y="31"/>
                </a:cubicBezTo>
                <a:cubicBezTo>
                  <a:pt x="41" y="31"/>
                  <a:pt x="41" y="32"/>
                  <a:pt x="41" y="32"/>
                </a:cubicBezTo>
                <a:cubicBezTo>
                  <a:pt x="41" y="46"/>
                  <a:pt x="41" y="46"/>
                  <a:pt x="41" y="46"/>
                </a:cubicBezTo>
                <a:cubicBezTo>
                  <a:pt x="41" y="46"/>
                  <a:pt x="41" y="47"/>
                  <a:pt x="40" y="47"/>
                </a:cubicBezTo>
                <a:cubicBezTo>
                  <a:pt x="40" y="47"/>
                  <a:pt x="39" y="46"/>
                  <a:pt x="39" y="46"/>
                </a:cubicBezTo>
                <a:cubicBezTo>
                  <a:pt x="39" y="32"/>
                  <a:pt x="39" y="32"/>
                  <a:pt x="39" y="32"/>
                </a:cubicBezTo>
                <a:close/>
                <a:moveTo>
                  <a:pt x="27" y="2"/>
                </a:moveTo>
                <a:cubicBezTo>
                  <a:pt x="27" y="2"/>
                  <a:pt x="27" y="2"/>
                  <a:pt x="27" y="2"/>
                </a:cubicBezTo>
                <a:cubicBezTo>
                  <a:pt x="22" y="2"/>
                  <a:pt x="22" y="2"/>
                  <a:pt x="22" y="2"/>
                </a:cubicBezTo>
                <a:cubicBezTo>
                  <a:pt x="22" y="5"/>
                  <a:pt x="22" y="5"/>
                  <a:pt x="22" y="5"/>
                </a:cubicBezTo>
                <a:cubicBezTo>
                  <a:pt x="25" y="5"/>
                  <a:pt x="25" y="5"/>
                  <a:pt x="25" y="5"/>
                </a:cubicBezTo>
                <a:cubicBezTo>
                  <a:pt x="25" y="5"/>
                  <a:pt x="25" y="5"/>
                  <a:pt x="25" y="5"/>
                </a:cubicBezTo>
                <a:cubicBezTo>
                  <a:pt x="25" y="5"/>
                  <a:pt x="25" y="5"/>
                  <a:pt x="25" y="5"/>
                </a:cubicBezTo>
                <a:cubicBezTo>
                  <a:pt x="27" y="5"/>
                  <a:pt x="27" y="5"/>
                  <a:pt x="27" y="5"/>
                </a:cubicBezTo>
                <a:cubicBezTo>
                  <a:pt x="27" y="2"/>
                  <a:pt x="27" y="2"/>
                  <a:pt x="27"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8" name="Freeform 236"/>
          <p:cNvSpPr>
            <a:spLocks noEditPoints="1"/>
          </p:cNvSpPr>
          <p:nvPr/>
        </p:nvSpPr>
        <p:spPr bwMode="auto">
          <a:xfrm>
            <a:off x="6051550" y="3127375"/>
            <a:ext cx="155575" cy="123825"/>
          </a:xfrm>
          <a:custGeom>
            <a:avLst/>
            <a:gdLst>
              <a:gd name="T0" fmla="*/ 36 w 49"/>
              <a:gd name="T1" fmla="*/ 6 h 39"/>
              <a:gd name="T2" fmla="*/ 38 w 49"/>
              <a:gd name="T3" fmla="*/ 8 h 39"/>
              <a:gd name="T4" fmla="*/ 48 w 49"/>
              <a:gd name="T5" fmla="*/ 19 h 39"/>
              <a:gd name="T6" fmla="*/ 49 w 49"/>
              <a:gd name="T7" fmla="*/ 21 h 39"/>
              <a:gd name="T8" fmla="*/ 48 w 49"/>
              <a:gd name="T9" fmla="*/ 34 h 39"/>
              <a:gd name="T10" fmla="*/ 47 w 49"/>
              <a:gd name="T11" fmla="*/ 34 h 39"/>
              <a:gd name="T12" fmla="*/ 40 w 49"/>
              <a:gd name="T13" fmla="*/ 39 h 39"/>
              <a:gd name="T14" fmla="*/ 32 w 49"/>
              <a:gd name="T15" fmla="*/ 34 h 39"/>
              <a:gd name="T16" fmla="*/ 22 w 49"/>
              <a:gd name="T17" fmla="*/ 37 h 39"/>
              <a:gd name="T18" fmla="*/ 11 w 49"/>
              <a:gd name="T19" fmla="*/ 36 h 39"/>
              <a:gd name="T20" fmla="*/ 11 w 49"/>
              <a:gd name="T21" fmla="*/ 36 h 39"/>
              <a:gd name="T22" fmla="*/ 5 w 49"/>
              <a:gd name="T23" fmla="*/ 33 h 39"/>
              <a:gd name="T24" fmla="*/ 1 w 49"/>
              <a:gd name="T25" fmla="*/ 33 h 39"/>
              <a:gd name="T26" fmla="*/ 1 w 49"/>
              <a:gd name="T27" fmla="*/ 30 h 39"/>
              <a:gd name="T28" fmla="*/ 4 w 49"/>
              <a:gd name="T29" fmla="*/ 24 h 39"/>
              <a:gd name="T30" fmla="*/ 4 w 49"/>
              <a:gd name="T31" fmla="*/ 24 h 39"/>
              <a:gd name="T32" fmla="*/ 4 w 49"/>
              <a:gd name="T33" fmla="*/ 17 h 39"/>
              <a:gd name="T34" fmla="*/ 4 w 49"/>
              <a:gd name="T35" fmla="*/ 10 h 39"/>
              <a:gd name="T36" fmla="*/ 5 w 49"/>
              <a:gd name="T37" fmla="*/ 9 h 39"/>
              <a:gd name="T38" fmla="*/ 14 w 49"/>
              <a:gd name="T39" fmla="*/ 1 h 39"/>
              <a:gd name="T40" fmla="*/ 16 w 49"/>
              <a:gd name="T41" fmla="*/ 1 h 39"/>
              <a:gd name="T42" fmla="*/ 16 w 49"/>
              <a:gd name="T43" fmla="*/ 10 h 39"/>
              <a:gd name="T44" fmla="*/ 16 w 49"/>
              <a:gd name="T45" fmla="*/ 17 h 39"/>
              <a:gd name="T46" fmla="*/ 16 w 49"/>
              <a:gd name="T47" fmla="*/ 17 h 39"/>
              <a:gd name="T48" fmla="*/ 20 w 49"/>
              <a:gd name="T49" fmla="*/ 8 h 39"/>
              <a:gd name="T50" fmla="*/ 6 w 49"/>
              <a:gd name="T51" fmla="*/ 23 h 39"/>
              <a:gd name="T52" fmla="*/ 14 w 49"/>
              <a:gd name="T53" fmla="*/ 23 h 39"/>
              <a:gd name="T54" fmla="*/ 6 w 49"/>
              <a:gd name="T55" fmla="*/ 18 h 39"/>
              <a:gd name="T56" fmla="*/ 10 w 49"/>
              <a:gd name="T57" fmla="*/ 25 h 39"/>
              <a:gd name="T58" fmla="*/ 6 w 49"/>
              <a:gd name="T59" fmla="*/ 25 h 39"/>
              <a:gd name="T60" fmla="*/ 8 w 49"/>
              <a:gd name="T61" fmla="*/ 30 h 39"/>
              <a:gd name="T62" fmla="*/ 6 w 49"/>
              <a:gd name="T63" fmla="*/ 16 h 39"/>
              <a:gd name="T64" fmla="*/ 14 w 49"/>
              <a:gd name="T65" fmla="*/ 16 h 39"/>
              <a:gd name="T66" fmla="*/ 6 w 49"/>
              <a:gd name="T67" fmla="*/ 11 h 39"/>
              <a:gd name="T68" fmla="*/ 20 w 49"/>
              <a:gd name="T69" fmla="*/ 21 h 39"/>
              <a:gd name="T70" fmla="*/ 21 w 49"/>
              <a:gd name="T71" fmla="*/ 21 h 39"/>
              <a:gd name="T72" fmla="*/ 24 w 49"/>
              <a:gd name="T73" fmla="*/ 26 h 39"/>
              <a:gd name="T74" fmla="*/ 35 w 49"/>
              <a:gd name="T75" fmla="*/ 22 h 39"/>
              <a:gd name="T76" fmla="*/ 34 w 49"/>
              <a:gd name="T77" fmla="*/ 10 h 39"/>
              <a:gd name="T78" fmla="*/ 20 w 49"/>
              <a:gd name="T79" fmla="*/ 21 h 39"/>
              <a:gd name="T80" fmla="*/ 37 w 49"/>
              <a:gd name="T81" fmla="*/ 23 h 39"/>
              <a:gd name="T82" fmla="*/ 32 w 49"/>
              <a:gd name="T83" fmla="*/ 29 h 39"/>
              <a:gd name="T84" fmla="*/ 22 w 49"/>
              <a:gd name="T85" fmla="*/ 28 h 39"/>
              <a:gd name="T86" fmla="*/ 20 w 49"/>
              <a:gd name="T87" fmla="*/ 23 h 39"/>
              <a:gd name="T88" fmla="*/ 17 w 49"/>
              <a:gd name="T89" fmla="*/ 27 h 39"/>
              <a:gd name="T90" fmla="*/ 17 w 49"/>
              <a:gd name="T91" fmla="*/ 26 h 39"/>
              <a:gd name="T92" fmla="*/ 13 w 49"/>
              <a:gd name="T93" fmla="*/ 28 h 39"/>
              <a:gd name="T94" fmla="*/ 12 w 49"/>
              <a:gd name="T95" fmla="*/ 31 h 39"/>
              <a:gd name="T96" fmla="*/ 13 w 49"/>
              <a:gd name="T97" fmla="*/ 34 h 39"/>
              <a:gd name="T98" fmla="*/ 16 w 49"/>
              <a:gd name="T99" fmla="*/ 35 h 39"/>
              <a:gd name="T100" fmla="*/ 21 w 49"/>
              <a:gd name="T101" fmla="*/ 32 h 39"/>
              <a:gd name="T102" fmla="*/ 33 w 49"/>
              <a:gd name="T103" fmla="*/ 30 h 39"/>
              <a:gd name="T104" fmla="*/ 37 w 49"/>
              <a:gd name="T105" fmla="*/ 34 h 39"/>
              <a:gd name="T106" fmla="*/ 42 w 49"/>
              <a:gd name="T107" fmla="*/ 34 h 39"/>
              <a:gd name="T108" fmla="*/ 46 w 49"/>
              <a:gd name="T109" fmla="*/ 30 h 39"/>
              <a:gd name="T110" fmla="*/ 46 w 49"/>
              <a:gd name="T111" fmla="*/ 23 h 39"/>
              <a:gd name="T112" fmla="*/ 40 w 49"/>
              <a:gd name="T113" fmla="*/ 29 h 39"/>
              <a:gd name="T114" fmla="*/ 41 w 49"/>
              <a:gd name="T115" fmla="*/ 31 h 39"/>
              <a:gd name="T116" fmla="*/ 38 w 49"/>
              <a:gd name="T117" fmla="*/ 31 h 39"/>
              <a:gd name="T118" fmla="*/ 16 w 49"/>
              <a:gd name="T119" fmla="*/ 29 h 39"/>
              <a:gd name="T120" fmla="*/ 18 w 49"/>
              <a:gd name="T121" fmla="*/ 31 h 39"/>
              <a:gd name="T122" fmla="*/ 15 w 49"/>
              <a:gd name="T123"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 h="39">
                <a:moveTo>
                  <a:pt x="22" y="6"/>
                </a:moveTo>
                <a:cubicBezTo>
                  <a:pt x="36" y="6"/>
                  <a:pt x="36" y="6"/>
                  <a:pt x="36" y="6"/>
                </a:cubicBezTo>
                <a:cubicBezTo>
                  <a:pt x="37" y="6"/>
                  <a:pt x="38" y="7"/>
                  <a:pt x="38" y="8"/>
                </a:cubicBezTo>
                <a:cubicBezTo>
                  <a:pt x="38" y="8"/>
                  <a:pt x="38" y="8"/>
                  <a:pt x="38" y="8"/>
                </a:cubicBezTo>
                <a:cubicBezTo>
                  <a:pt x="38" y="19"/>
                  <a:pt x="38" y="19"/>
                  <a:pt x="38" y="19"/>
                </a:cubicBezTo>
                <a:cubicBezTo>
                  <a:pt x="48" y="19"/>
                  <a:pt x="48" y="19"/>
                  <a:pt x="48" y="19"/>
                </a:cubicBezTo>
                <a:cubicBezTo>
                  <a:pt x="49" y="19"/>
                  <a:pt x="49" y="20"/>
                  <a:pt x="49" y="21"/>
                </a:cubicBezTo>
                <a:cubicBezTo>
                  <a:pt x="49" y="21"/>
                  <a:pt x="49" y="21"/>
                  <a:pt x="49" y="21"/>
                </a:cubicBezTo>
                <a:cubicBezTo>
                  <a:pt x="49" y="32"/>
                  <a:pt x="49" y="32"/>
                  <a:pt x="49" y="32"/>
                </a:cubicBezTo>
                <a:cubicBezTo>
                  <a:pt x="49" y="33"/>
                  <a:pt x="49" y="34"/>
                  <a:pt x="48" y="34"/>
                </a:cubicBezTo>
                <a:cubicBezTo>
                  <a:pt x="48" y="34"/>
                  <a:pt x="48" y="34"/>
                  <a:pt x="48" y="34"/>
                </a:cubicBezTo>
                <a:cubicBezTo>
                  <a:pt x="47" y="34"/>
                  <a:pt x="47" y="34"/>
                  <a:pt x="47" y="34"/>
                </a:cubicBezTo>
                <a:cubicBezTo>
                  <a:pt x="47" y="35"/>
                  <a:pt x="46" y="36"/>
                  <a:pt x="45" y="37"/>
                </a:cubicBezTo>
                <a:cubicBezTo>
                  <a:pt x="43" y="38"/>
                  <a:pt x="41" y="39"/>
                  <a:pt x="40" y="39"/>
                </a:cubicBezTo>
                <a:cubicBezTo>
                  <a:pt x="38" y="39"/>
                  <a:pt x="36" y="38"/>
                  <a:pt x="34" y="37"/>
                </a:cubicBezTo>
                <a:cubicBezTo>
                  <a:pt x="33" y="36"/>
                  <a:pt x="33" y="35"/>
                  <a:pt x="32" y="34"/>
                </a:cubicBezTo>
                <a:cubicBezTo>
                  <a:pt x="24" y="34"/>
                  <a:pt x="24" y="34"/>
                  <a:pt x="24" y="34"/>
                </a:cubicBezTo>
                <a:cubicBezTo>
                  <a:pt x="23" y="35"/>
                  <a:pt x="23" y="36"/>
                  <a:pt x="22" y="37"/>
                </a:cubicBezTo>
                <a:cubicBezTo>
                  <a:pt x="20" y="38"/>
                  <a:pt x="18" y="39"/>
                  <a:pt x="16" y="39"/>
                </a:cubicBezTo>
                <a:cubicBezTo>
                  <a:pt x="14" y="39"/>
                  <a:pt x="12" y="38"/>
                  <a:pt x="11" y="36"/>
                </a:cubicBezTo>
                <a:cubicBezTo>
                  <a:pt x="11" y="36"/>
                  <a:pt x="11" y="36"/>
                  <a:pt x="11" y="36"/>
                </a:cubicBezTo>
                <a:cubicBezTo>
                  <a:pt x="11" y="36"/>
                  <a:pt x="11" y="36"/>
                  <a:pt x="11" y="36"/>
                </a:cubicBezTo>
                <a:cubicBezTo>
                  <a:pt x="10" y="35"/>
                  <a:pt x="9" y="34"/>
                  <a:pt x="9" y="33"/>
                </a:cubicBezTo>
                <a:cubicBezTo>
                  <a:pt x="5" y="33"/>
                  <a:pt x="5" y="33"/>
                  <a:pt x="5" y="33"/>
                </a:cubicBezTo>
                <a:cubicBezTo>
                  <a:pt x="5" y="33"/>
                  <a:pt x="5" y="33"/>
                  <a:pt x="5" y="33"/>
                </a:cubicBezTo>
                <a:cubicBezTo>
                  <a:pt x="1" y="33"/>
                  <a:pt x="1" y="33"/>
                  <a:pt x="1" y="33"/>
                </a:cubicBezTo>
                <a:cubicBezTo>
                  <a:pt x="1" y="33"/>
                  <a:pt x="0" y="32"/>
                  <a:pt x="0" y="32"/>
                </a:cubicBezTo>
                <a:cubicBezTo>
                  <a:pt x="0" y="31"/>
                  <a:pt x="1" y="30"/>
                  <a:pt x="1" y="30"/>
                </a:cubicBezTo>
                <a:cubicBezTo>
                  <a:pt x="4" y="30"/>
                  <a:pt x="4" y="30"/>
                  <a:pt x="4" y="30"/>
                </a:cubicBezTo>
                <a:cubicBezTo>
                  <a:pt x="4" y="24"/>
                  <a:pt x="4" y="24"/>
                  <a:pt x="4" y="24"/>
                </a:cubicBezTo>
                <a:cubicBezTo>
                  <a:pt x="4" y="24"/>
                  <a:pt x="4" y="24"/>
                  <a:pt x="4" y="24"/>
                </a:cubicBezTo>
                <a:cubicBezTo>
                  <a:pt x="4" y="24"/>
                  <a:pt x="4" y="24"/>
                  <a:pt x="4" y="24"/>
                </a:cubicBezTo>
                <a:cubicBezTo>
                  <a:pt x="4" y="17"/>
                  <a:pt x="4" y="17"/>
                  <a:pt x="4" y="17"/>
                </a:cubicBezTo>
                <a:cubicBezTo>
                  <a:pt x="4" y="17"/>
                  <a:pt x="4" y="17"/>
                  <a:pt x="4" y="17"/>
                </a:cubicBezTo>
                <a:cubicBezTo>
                  <a:pt x="4" y="17"/>
                  <a:pt x="4" y="17"/>
                  <a:pt x="4" y="17"/>
                </a:cubicBezTo>
                <a:cubicBezTo>
                  <a:pt x="4" y="10"/>
                  <a:pt x="4" y="10"/>
                  <a:pt x="4" y="10"/>
                </a:cubicBezTo>
                <a:cubicBezTo>
                  <a:pt x="4" y="9"/>
                  <a:pt x="4" y="9"/>
                  <a:pt x="5" y="9"/>
                </a:cubicBezTo>
                <a:cubicBezTo>
                  <a:pt x="5" y="9"/>
                  <a:pt x="5" y="9"/>
                  <a:pt x="5" y="9"/>
                </a:cubicBezTo>
                <a:cubicBezTo>
                  <a:pt x="14" y="9"/>
                  <a:pt x="14" y="9"/>
                  <a:pt x="14" y="9"/>
                </a:cubicBezTo>
                <a:cubicBezTo>
                  <a:pt x="14" y="1"/>
                  <a:pt x="14" y="1"/>
                  <a:pt x="14" y="1"/>
                </a:cubicBezTo>
                <a:cubicBezTo>
                  <a:pt x="14" y="1"/>
                  <a:pt x="14" y="0"/>
                  <a:pt x="15" y="0"/>
                </a:cubicBezTo>
                <a:cubicBezTo>
                  <a:pt x="15" y="0"/>
                  <a:pt x="16" y="1"/>
                  <a:pt x="16" y="1"/>
                </a:cubicBezTo>
                <a:cubicBezTo>
                  <a:pt x="16" y="10"/>
                  <a:pt x="16" y="10"/>
                  <a:pt x="16" y="10"/>
                </a:cubicBezTo>
                <a:cubicBezTo>
                  <a:pt x="16" y="10"/>
                  <a:pt x="16" y="10"/>
                  <a:pt x="16" y="10"/>
                </a:cubicBezTo>
                <a:cubicBezTo>
                  <a:pt x="16" y="10"/>
                  <a:pt x="16" y="10"/>
                  <a:pt x="16" y="10"/>
                </a:cubicBezTo>
                <a:cubicBezTo>
                  <a:pt x="16" y="17"/>
                  <a:pt x="16" y="17"/>
                  <a:pt x="16" y="17"/>
                </a:cubicBezTo>
                <a:cubicBezTo>
                  <a:pt x="16" y="17"/>
                  <a:pt x="16" y="17"/>
                  <a:pt x="16" y="17"/>
                </a:cubicBezTo>
                <a:cubicBezTo>
                  <a:pt x="16" y="17"/>
                  <a:pt x="16" y="17"/>
                  <a:pt x="16" y="17"/>
                </a:cubicBezTo>
                <a:cubicBezTo>
                  <a:pt x="16" y="22"/>
                  <a:pt x="16" y="22"/>
                  <a:pt x="16" y="22"/>
                </a:cubicBezTo>
                <a:cubicBezTo>
                  <a:pt x="20" y="8"/>
                  <a:pt x="20" y="8"/>
                  <a:pt x="20" y="8"/>
                </a:cubicBezTo>
                <a:cubicBezTo>
                  <a:pt x="20" y="7"/>
                  <a:pt x="21" y="6"/>
                  <a:pt x="22" y="6"/>
                </a:cubicBezTo>
                <a:close/>
                <a:moveTo>
                  <a:pt x="6" y="23"/>
                </a:moveTo>
                <a:cubicBezTo>
                  <a:pt x="6" y="23"/>
                  <a:pt x="6" y="23"/>
                  <a:pt x="6" y="23"/>
                </a:cubicBezTo>
                <a:cubicBezTo>
                  <a:pt x="14" y="23"/>
                  <a:pt x="14" y="23"/>
                  <a:pt x="14" y="23"/>
                </a:cubicBezTo>
                <a:cubicBezTo>
                  <a:pt x="14" y="18"/>
                  <a:pt x="14" y="18"/>
                  <a:pt x="14" y="18"/>
                </a:cubicBezTo>
                <a:cubicBezTo>
                  <a:pt x="6" y="18"/>
                  <a:pt x="6" y="18"/>
                  <a:pt x="6" y="18"/>
                </a:cubicBezTo>
                <a:cubicBezTo>
                  <a:pt x="6" y="23"/>
                  <a:pt x="6" y="23"/>
                  <a:pt x="6" y="23"/>
                </a:cubicBezTo>
                <a:close/>
                <a:moveTo>
                  <a:pt x="10" y="25"/>
                </a:moveTo>
                <a:cubicBezTo>
                  <a:pt x="10" y="25"/>
                  <a:pt x="10" y="25"/>
                  <a:pt x="10" y="25"/>
                </a:cubicBezTo>
                <a:cubicBezTo>
                  <a:pt x="6" y="25"/>
                  <a:pt x="6" y="25"/>
                  <a:pt x="6" y="25"/>
                </a:cubicBezTo>
                <a:cubicBezTo>
                  <a:pt x="6" y="30"/>
                  <a:pt x="6" y="30"/>
                  <a:pt x="6" y="30"/>
                </a:cubicBezTo>
                <a:cubicBezTo>
                  <a:pt x="8" y="30"/>
                  <a:pt x="8" y="30"/>
                  <a:pt x="8" y="30"/>
                </a:cubicBezTo>
                <a:cubicBezTo>
                  <a:pt x="8" y="28"/>
                  <a:pt x="9" y="27"/>
                  <a:pt x="10" y="25"/>
                </a:cubicBezTo>
                <a:close/>
                <a:moveTo>
                  <a:pt x="6" y="16"/>
                </a:moveTo>
                <a:cubicBezTo>
                  <a:pt x="6" y="16"/>
                  <a:pt x="6" y="16"/>
                  <a:pt x="6" y="16"/>
                </a:cubicBezTo>
                <a:cubicBezTo>
                  <a:pt x="14" y="16"/>
                  <a:pt x="14" y="16"/>
                  <a:pt x="14" y="16"/>
                </a:cubicBezTo>
                <a:cubicBezTo>
                  <a:pt x="14" y="11"/>
                  <a:pt x="14" y="11"/>
                  <a:pt x="14" y="11"/>
                </a:cubicBezTo>
                <a:cubicBezTo>
                  <a:pt x="6" y="11"/>
                  <a:pt x="6" y="11"/>
                  <a:pt x="6" y="11"/>
                </a:cubicBezTo>
                <a:cubicBezTo>
                  <a:pt x="6" y="16"/>
                  <a:pt x="6" y="16"/>
                  <a:pt x="6" y="16"/>
                </a:cubicBezTo>
                <a:close/>
                <a:moveTo>
                  <a:pt x="20" y="21"/>
                </a:moveTo>
                <a:cubicBezTo>
                  <a:pt x="20" y="21"/>
                  <a:pt x="20" y="21"/>
                  <a:pt x="20" y="21"/>
                </a:cubicBezTo>
                <a:cubicBezTo>
                  <a:pt x="21" y="21"/>
                  <a:pt x="21" y="21"/>
                  <a:pt x="21" y="21"/>
                </a:cubicBezTo>
                <a:cubicBezTo>
                  <a:pt x="22" y="21"/>
                  <a:pt x="22" y="21"/>
                  <a:pt x="22" y="22"/>
                </a:cubicBezTo>
                <a:cubicBezTo>
                  <a:pt x="24" y="26"/>
                  <a:pt x="24" y="26"/>
                  <a:pt x="24" y="26"/>
                </a:cubicBezTo>
                <a:cubicBezTo>
                  <a:pt x="31" y="26"/>
                  <a:pt x="31" y="26"/>
                  <a:pt x="31" y="26"/>
                </a:cubicBezTo>
                <a:cubicBezTo>
                  <a:pt x="35" y="22"/>
                  <a:pt x="35" y="22"/>
                  <a:pt x="35" y="22"/>
                </a:cubicBezTo>
                <a:cubicBezTo>
                  <a:pt x="34" y="21"/>
                  <a:pt x="34" y="21"/>
                  <a:pt x="34" y="21"/>
                </a:cubicBezTo>
                <a:cubicBezTo>
                  <a:pt x="34" y="10"/>
                  <a:pt x="34" y="10"/>
                  <a:pt x="34" y="10"/>
                </a:cubicBezTo>
                <a:cubicBezTo>
                  <a:pt x="23" y="10"/>
                  <a:pt x="23" y="10"/>
                  <a:pt x="23" y="10"/>
                </a:cubicBezTo>
                <a:cubicBezTo>
                  <a:pt x="20" y="21"/>
                  <a:pt x="20" y="21"/>
                  <a:pt x="20" y="21"/>
                </a:cubicBezTo>
                <a:close/>
                <a:moveTo>
                  <a:pt x="37" y="23"/>
                </a:moveTo>
                <a:cubicBezTo>
                  <a:pt x="37" y="23"/>
                  <a:pt x="37" y="23"/>
                  <a:pt x="37" y="23"/>
                </a:cubicBezTo>
                <a:cubicBezTo>
                  <a:pt x="33" y="28"/>
                  <a:pt x="33" y="28"/>
                  <a:pt x="33" y="28"/>
                </a:cubicBezTo>
                <a:cubicBezTo>
                  <a:pt x="33" y="29"/>
                  <a:pt x="33" y="29"/>
                  <a:pt x="32" y="29"/>
                </a:cubicBezTo>
                <a:cubicBezTo>
                  <a:pt x="23" y="29"/>
                  <a:pt x="23" y="29"/>
                  <a:pt x="23" y="29"/>
                </a:cubicBezTo>
                <a:cubicBezTo>
                  <a:pt x="22" y="29"/>
                  <a:pt x="22" y="28"/>
                  <a:pt x="22" y="28"/>
                </a:cubicBezTo>
                <a:cubicBezTo>
                  <a:pt x="20" y="23"/>
                  <a:pt x="20" y="23"/>
                  <a:pt x="20" y="23"/>
                </a:cubicBezTo>
                <a:cubicBezTo>
                  <a:pt x="20" y="23"/>
                  <a:pt x="20" y="23"/>
                  <a:pt x="20" y="23"/>
                </a:cubicBezTo>
                <a:cubicBezTo>
                  <a:pt x="19" y="25"/>
                  <a:pt x="19" y="25"/>
                  <a:pt x="19" y="25"/>
                </a:cubicBezTo>
                <a:cubicBezTo>
                  <a:pt x="19" y="26"/>
                  <a:pt x="18" y="27"/>
                  <a:pt x="17" y="27"/>
                </a:cubicBezTo>
                <a:cubicBezTo>
                  <a:pt x="17" y="26"/>
                  <a:pt x="17" y="26"/>
                  <a:pt x="17" y="26"/>
                </a:cubicBezTo>
                <a:cubicBezTo>
                  <a:pt x="17" y="26"/>
                  <a:pt x="17" y="26"/>
                  <a:pt x="17" y="26"/>
                </a:cubicBezTo>
                <a:cubicBezTo>
                  <a:pt x="16" y="26"/>
                  <a:pt x="16" y="26"/>
                  <a:pt x="16" y="26"/>
                </a:cubicBezTo>
                <a:cubicBezTo>
                  <a:pt x="15" y="26"/>
                  <a:pt x="14" y="27"/>
                  <a:pt x="13" y="28"/>
                </a:cubicBezTo>
                <a:cubicBezTo>
                  <a:pt x="13" y="28"/>
                  <a:pt x="13" y="28"/>
                  <a:pt x="13" y="28"/>
                </a:cubicBezTo>
                <a:cubicBezTo>
                  <a:pt x="13" y="28"/>
                  <a:pt x="12" y="30"/>
                  <a:pt x="12" y="31"/>
                </a:cubicBezTo>
                <a:cubicBezTo>
                  <a:pt x="12" y="32"/>
                  <a:pt x="13" y="33"/>
                  <a:pt x="13" y="34"/>
                </a:cubicBezTo>
                <a:cubicBezTo>
                  <a:pt x="13" y="34"/>
                  <a:pt x="13" y="34"/>
                  <a:pt x="13" y="34"/>
                </a:cubicBezTo>
                <a:cubicBezTo>
                  <a:pt x="13" y="34"/>
                  <a:pt x="13" y="34"/>
                  <a:pt x="13" y="34"/>
                </a:cubicBezTo>
                <a:cubicBezTo>
                  <a:pt x="14" y="35"/>
                  <a:pt x="15" y="35"/>
                  <a:pt x="16" y="35"/>
                </a:cubicBezTo>
                <a:cubicBezTo>
                  <a:pt x="17" y="35"/>
                  <a:pt x="18" y="35"/>
                  <a:pt x="19" y="34"/>
                </a:cubicBezTo>
                <a:cubicBezTo>
                  <a:pt x="20" y="33"/>
                  <a:pt x="20" y="33"/>
                  <a:pt x="21" y="32"/>
                </a:cubicBezTo>
                <a:cubicBezTo>
                  <a:pt x="21" y="31"/>
                  <a:pt x="22" y="30"/>
                  <a:pt x="23" y="30"/>
                </a:cubicBezTo>
                <a:cubicBezTo>
                  <a:pt x="33" y="30"/>
                  <a:pt x="33" y="30"/>
                  <a:pt x="33" y="30"/>
                </a:cubicBezTo>
                <a:cubicBezTo>
                  <a:pt x="34" y="30"/>
                  <a:pt x="35" y="31"/>
                  <a:pt x="35" y="32"/>
                </a:cubicBezTo>
                <a:cubicBezTo>
                  <a:pt x="36" y="33"/>
                  <a:pt x="36" y="33"/>
                  <a:pt x="37" y="34"/>
                </a:cubicBezTo>
                <a:cubicBezTo>
                  <a:pt x="38" y="35"/>
                  <a:pt x="38" y="35"/>
                  <a:pt x="40" y="35"/>
                </a:cubicBezTo>
                <a:cubicBezTo>
                  <a:pt x="41" y="35"/>
                  <a:pt x="42" y="35"/>
                  <a:pt x="42" y="34"/>
                </a:cubicBezTo>
                <a:cubicBezTo>
                  <a:pt x="43" y="33"/>
                  <a:pt x="43" y="33"/>
                  <a:pt x="44" y="32"/>
                </a:cubicBezTo>
                <a:cubicBezTo>
                  <a:pt x="44" y="31"/>
                  <a:pt x="45" y="30"/>
                  <a:pt x="46" y="30"/>
                </a:cubicBezTo>
                <a:cubicBezTo>
                  <a:pt x="46" y="30"/>
                  <a:pt x="46" y="30"/>
                  <a:pt x="46" y="30"/>
                </a:cubicBezTo>
                <a:cubicBezTo>
                  <a:pt x="46" y="23"/>
                  <a:pt x="46" y="23"/>
                  <a:pt x="46" y="23"/>
                </a:cubicBezTo>
                <a:cubicBezTo>
                  <a:pt x="37" y="23"/>
                  <a:pt x="37" y="23"/>
                  <a:pt x="37" y="23"/>
                </a:cubicBezTo>
                <a:close/>
                <a:moveTo>
                  <a:pt x="40" y="29"/>
                </a:moveTo>
                <a:cubicBezTo>
                  <a:pt x="40" y="29"/>
                  <a:pt x="40" y="29"/>
                  <a:pt x="40" y="29"/>
                </a:cubicBezTo>
                <a:cubicBezTo>
                  <a:pt x="41" y="29"/>
                  <a:pt x="41" y="30"/>
                  <a:pt x="41" y="31"/>
                </a:cubicBezTo>
                <a:cubicBezTo>
                  <a:pt x="41" y="32"/>
                  <a:pt x="41" y="33"/>
                  <a:pt x="40" y="33"/>
                </a:cubicBezTo>
                <a:cubicBezTo>
                  <a:pt x="39" y="33"/>
                  <a:pt x="38" y="32"/>
                  <a:pt x="38" y="31"/>
                </a:cubicBezTo>
                <a:cubicBezTo>
                  <a:pt x="38" y="30"/>
                  <a:pt x="39" y="29"/>
                  <a:pt x="40" y="29"/>
                </a:cubicBezTo>
                <a:close/>
                <a:moveTo>
                  <a:pt x="16" y="29"/>
                </a:moveTo>
                <a:cubicBezTo>
                  <a:pt x="16" y="29"/>
                  <a:pt x="16" y="29"/>
                  <a:pt x="16" y="29"/>
                </a:cubicBezTo>
                <a:cubicBezTo>
                  <a:pt x="17" y="29"/>
                  <a:pt x="18" y="30"/>
                  <a:pt x="18" y="31"/>
                </a:cubicBezTo>
                <a:cubicBezTo>
                  <a:pt x="18" y="32"/>
                  <a:pt x="17" y="33"/>
                  <a:pt x="16" y="33"/>
                </a:cubicBezTo>
                <a:cubicBezTo>
                  <a:pt x="15" y="33"/>
                  <a:pt x="15" y="32"/>
                  <a:pt x="15" y="31"/>
                </a:cubicBezTo>
                <a:cubicBezTo>
                  <a:pt x="15" y="30"/>
                  <a:pt x="15" y="29"/>
                  <a:pt x="16"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49" name="Freeform 237"/>
          <p:cNvSpPr>
            <a:spLocks noEditPoints="1"/>
          </p:cNvSpPr>
          <p:nvPr/>
        </p:nvSpPr>
        <p:spPr bwMode="auto">
          <a:xfrm>
            <a:off x="7188200" y="3101975"/>
            <a:ext cx="104775" cy="174625"/>
          </a:xfrm>
          <a:custGeom>
            <a:avLst/>
            <a:gdLst>
              <a:gd name="T0" fmla="*/ 10 w 33"/>
              <a:gd name="T1" fmla="*/ 18 h 55"/>
              <a:gd name="T2" fmla="*/ 13 w 33"/>
              <a:gd name="T3" fmla="*/ 18 h 55"/>
              <a:gd name="T4" fmla="*/ 13 w 33"/>
              <a:gd name="T5" fmla="*/ 18 h 55"/>
              <a:gd name="T6" fmla="*/ 19 w 33"/>
              <a:gd name="T7" fmla="*/ 13 h 55"/>
              <a:gd name="T8" fmla="*/ 13 w 33"/>
              <a:gd name="T9" fmla="*/ 12 h 55"/>
              <a:gd name="T10" fmla="*/ 20 w 33"/>
              <a:gd name="T11" fmla="*/ 2 h 55"/>
              <a:gd name="T12" fmla="*/ 7 w 33"/>
              <a:gd name="T13" fmla="*/ 9 h 55"/>
              <a:gd name="T14" fmla="*/ 4 w 33"/>
              <a:gd name="T15" fmla="*/ 9 h 55"/>
              <a:gd name="T16" fmla="*/ 8 w 33"/>
              <a:gd name="T17" fmla="*/ 34 h 55"/>
              <a:gd name="T18" fmla="*/ 26 w 33"/>
              <a:gd name="T19" fmla="*/ 34 h 55"/>
              <a:gd name="T20" fmla="*/ 26 w 33"/>
              <a:gd name="T21" fmla="*/ 34 h 55"/>
              <a:gd name="T22" fmla="*/ 30 w 33"/>
              <a:gd name="T23" fmla="*/ 9 h 55"/>
              <a:gd name="T24" fmla="*/ 17 w 33"/>
              <a:gd name="T25" fmla="*/ 11 h 55"/>
              <a:gd name="T26" fmla="*/ 22 w 33"/>
              <a:gd name="T27" fmla="*/ 11 h 55"/>
              <a:gd name="T28" fmla="*/ 12 w 33"/>
              <a:gd name="T29" fmla="*/ 25 h 55"/>
              <a:gd name="T30" fmla="*/ 10 w 33"/>
              <a:gd name="T31" fmla="*/ 25 h 55"/>
              <a:gd name="T32" fmla="*/ 9 w 33"/>
              <a:gd name="T33" fmla="*/ 21 h 55"/>
              <a:gd name="T34" fmla="*/ 7 w 33"/>
              <a:gd name="T35" fmla="*/ 20 h 55"/>
              <a:gd name="T36" fmla="*/ 21 w 33"/>
              <a:gd name="T37" fmla="*/ 5 h 55"/>
              <a:gd name="T38" fmla="*/ 31 w 33"/>
              <a:gd name="T39" fmla="*/ 5 h 55"/>
              <a:gd name="T40" fmla="*/ 33 w 33"/>
              <a:gd name="T41" fmla="*/ 7 h 55"/>
              <a:gd name="T42" fmla="*/ 28 w 33"/>
              <a:gd name="T43" fmla="*/ 37 h 55"/>
              <a:gd name="T44" fmla="*/ 19 w 33"/>
              <a:gd name="T45" fmla="*/ 41 h 55"/>
              <a:gd name="T46" fmla="*/ 31 w 33"/>
              <a:gd name="T47" fmla="*/ 52 h 55"/>
              <a:gd name="T48" fmla="*/ 31 w 33"/>
              <a:gd name="T49" fmla="*/ 55 h 55"/>
              <a:gd name="T50" fmla="*/ 17 w 33"/>
              <a:gd name="T51" fmla="*/ 55 h 55"/>
              <a:gd name="T52" fmla="*/ 2 w 33"/>
              <a:gd name="T53" fmla="*/ 55 h 55"/>
              <a:gd name="T54" fmla="*/ 2 w 33"/>
              <a:gd name="T55" fmla="*/ 52 h 55"/>
              <a:gd name="T56" fmla="*/ 15 w 33"/>
              <a:gd name="T57" fmla="*/ 41 h 55"/>
              <a:gd name="T58" fmla="*/ 0 w 33"/>
              <a:gd name="T59" fmla="*/ 25 h 55"/>
              <a:gd name="T60" fmla="*/ 2 w 33"/>
              <a:gd name="T61" fmla="*/ 5 h 55"/>
              <a:gd name="T62" fmla="*/ 7 w 33"/>
              <a:gd name="T63" fmla="*/ 5 h 55"/>
              <a:gd name="T64" fmla="*/ 7 w 33"/>
              <a:gd name="T65" fmla="*/ 1 h 55"/>
              <a:gd name="T66" fmla="*/ 9 w 33"/>
              <a:gd name="T67" fmla="*/ 0 h 55"/>
              <a:gd name="T68" fmla="*/ 23 w 33"/>
              <a:gd name="T69" fmla="*/ 0 h 55"/>
              <a:gd name="T70" fmla="*/ 21 w 33"/>
              <a:gd name="T71" fmla="*/ 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3" h="55">
                <a:moveTo>
                  <a:pt x="10" y="2"/>
                </a:moveTo>
                <a:cubicBezTo>
                  <a:pt x="10" y="18"/>
                  <a:pt x="10" y="18"/>
                  <a:pt x="10" y="18"/>
                </a:cubicBezTo>
                <a:cubicBezTo>
                  <a:pt x="11" y="17"/>
                  <a:pt x="11" y="17"/>
                  <a:pt x="11" y="17"/>
                </a:cubicBezTo>
                <a:cubicBezTo>
                  <a:pt x="12" y="17"/>
                  <a:pt x="12" y="17"/>
                  <a:pt x="13" y="18"/>
                </a:cubicBezTo>
                <a:cubicBezTo>
                  <a:pt x="13" y="18"/>
                  <a:pt x="13" y="18"/>
                  <a:pt x="13" y="18"/>
                </a:cubicBezTo>
                <a:cubicBezTo>
                  <a:pt x="13" y="18"/>
                  <a:pt x="13" y="18"/>
                  <a:pt x="13" y="18"/>
                </a:cubicBezTo>
                <a:cubicBezTo>
                  <a:pt x="13" y="21"/>
                  <a:pt x="13" y="21"/>
                  <a:pt x="13" y="21"/>
                </a:cubicBezTo>
                <a:cubicBezTo>
                  <a:pt x="19" y="13"/>
                  <a:pt x="19" y="13"/>
                  <a:pt x="19" y="13"/>
                </a:cubicBezTo>
                <a:cubicBezTo>
                  <a:pt x="14" y="13"/>
                  <a:pt x="14" y="13"/>
                  <a:pt x="14" y="13"/>
                </a:cubicBezTo>
                <a:cubicBezTo>
                  <a:pt x="14" y="13"/>
                  <a:pt x="13" y="12"/>
                  <a:pt x="13" y="12"/>
                </a:cubicBezTo>
                <a:cubicBezTo>
                  <a:pt x="13" y="11"/>
                  <a:pt x="13" y="11"/>
                  <a:pt x="14" y="11"/>
                </a:cubicBezTo>
                <a:cubicBezTo>
                  <a:pt x="20" y="2"/>
                  <a:pt x="20" y="2"/>
                  <a:pt x="20" y="2"/>
                </a:cubicBezTo>
                <a:cubicBezTo>
                  <a:pt x="10" y="2"/>
                  <a:pt x="10" y="2"/>
                  <a:pt x="10" y="2"/>
                </a:cubicBezTo>
                <a:close/>
                <a:moveTo>
                  <a:pt x="7" y="9"/>
                </a:moveTo>
                <a:cubicBezTo>
                  <a:pt x="7" y="9"/>
                  <a:pt x="7" y="9"/>
                  <a:pt x="7" y="9"/>
                </a:cubicBezTo>
                <a:cubicBezTo>
                  <a:pt x="4" y="9"/>
                  <a:pt x="4" y="9"/>
                  <a:pt x="4" y="9"/>
                </a:cubicBezTo>
                <a:cubicBezTo>
                  <a:pt x="4" y="25"/>
                  <a:pt x="4" y="25"/>
                  <a:pt x="4" y="25"/>
                </a:cubicBezTo>
                <a:cubicBezTo>
                  <a:pt x="4" y="28"/>
                  <a:pt x="5" y="31"/>
                  <a:pt x="8" y="34"/>
                </a:cubicBezTo>
                <a:cubicBezTo>
                  <a:pt x="10" y="36"/>
                  <a:pt x="13" y="38"/>
                  <a:pt x="17" y="38"/>
                </a:cubicBezTo>
                <a:cubicBezTo>
                  <a:pt x="20" y="38"/>
                  <a:pt x="23" y="36"/>
                  <a:pt x="26" y="34"/>
                </a:cubicBezTo>
                <a:cubicBezTo>
                  <a:pt x="26" y="34"/>
                  <a:pt x="26" y="34"/>
                  <a:pt x="26" y="34"/>
                </a:cubicBezTo>
                <a:cubicBezTo>
                  <a:pt x="26" y="34"/>
                  <a:pt x="26" y="34"/>
                  <a:pt x="26" y="34"/>
                </a:cubicBezTo>
                <a:cubicBezTo>
                  <a:pt x="28" y="31"/>
                  <a:pt x="30" y="28"/>
                  <a:pt x="30" y="25"/>
                </a:cubicBezTo>
                <a:cubicBezTo>
                  <a:pt x="30" y="9"/>
                  <a:pt x="30" y="9"/>
                  <a:pt x="30" y="9"/>
                </a:cubicBezTo>
                <a:cubicBezTo>
                  <a:pt x="18" y="9"/>
                  <a:pt x="18" y="9"/>
                  <a:pt x="18" y="9"/>
                </a:cubicBezTo>
                <a:cubicBezTo>
                  <a:pt x="17" y="11"/>
                  <a:pt x="17" y="11"/>
                  <a:pt x="17" y="11"/>
                </a:cubicBezTo>
                <a:cubicBezTo>
                  <a:pt x="21" y="11"/>
                  <a:pt x="21" y="11"/>
                  <a:pt x="21" y="11"/>
                </a:cubicBezTo>
                <a:cubicBezTo>
                  <a:pt x="21" y="11"/>
                  <a:pt x="22" y="11"/>
                  <a:pt x="22" y="11"/>
                </a:cubicBezTo>
                <a:cubicBezTo>
                  <a:pt x="22" y="11"/>
                  <a:pt x="23" y="12"/>
                  <a:pt x="22" y="12"/>
                </a:cubicBezTo>
                <a:cubicBezTo>
                  <a:pt x="12" y="25"/>
                  <a:pt x="12" y="25"/>
                  <a:pt x="12" y="25"/>
                </a:cubicBezTo>
                <a:cubicBezTo>
                  <a:pt x="12" y="25"/>
                  <a:pt x="12" y="26"/>
                  <a:pt x="11" y="26"/>
                </a:cubicBezTo>
                <a:cubicBezTo>
                  <a:pt x="11" y="26"/>
                  <a:pt x="10" y="25"/>
                  <a:pt x="10" y="25"/>
                </a:cubicBezTo>
                <a:cubicBezTo>
                  <a:pt x="10" y="20"/>
                  <a:pt x="10" y="20"/>
                  <a:pt x="10" y="20"/>
                </a:cubicBezTo>
                <a:cubicBezTo>
                  <a:pt x="9" y="21"/>
                  <a:pt x="9" y="21"/>
                  <a:pt x="9" y="21"/>
                </a:cubicBezTo>
                <a:cubicBezTo>
                  <a:pt x="9" y="21"/>
                  <a:pt x="9" y="21"/>
                  <a:pt x="9" y="21"/>
                </a:cubicBezTo>
                <a:cubicBezTo>
                  <a:pt x="8" y="21"/>
                  <a:pt x="7" y="20"/>
                  <a:pt x="7" y="20"/>
                </a:cubicBezTo>
                <a:cubicBezTo>
                  <a:pt x="7" y="9"/>
                  <a:pt x="7" y="9"/>
                  <a:pt x="7" y="9"/>
                </a:cubicBezTo>
                <a:close/>
                <a:moveTo>
                  <a:pt x="21" y="5"/>
                </a:moveTo>
                <a:cubicBezTo>
                  <a:pt x="21" y="5"/>
                  <a:pt x="21" y="5"/>
                  <a:pt x="21" y="5"/>
                </a:cubicBezTo>
                <a:cubicBezTo>
                  <a:pt x="31" y="5"/>
                  <a:pt x="31" y="5"/>
                  <a:pt x="31" y="5"/>
                </a:cubicBezTo>
                <a:cubicBezTo>
                  <a:pt x="33" y="5"/>
                  <a:pt x="33" y="6"/>
                  <a:pt x="33" y="7"/>
                </a:cubicBezTo>
                <a:cubicBezTo>
                  <a:pt x="33" y="7"/>
                  <a:pt x="33" y="7"/>
                  <a:pt x="33" y="7"/>
                </a:cubicBezTo>
                <a:cubicBezTo>
                  <a:pt x="33" y="25"/>
                  <a:pt x="33" y="25"/>
                  <a:pt x="33" y="25"/>
                </a:cubicBezTo>
                <a:cubicBezTo>
                  <a:pt x="33" y="29"/>
                  <a:pt x="32" y="34"/>
                  <a:pt x="28" y="37"/>
                </a:cubicBezTo>
                <a:cubicBezTo>
                  <a:pt x="29" y="37"/>
                  <a:pt x="29" y="37"/>
                  <a:pt x="29" y="37"/>
                </a:cubicBezTo>
                <a:cubicBezTo>
                  <a:pt x="26" y="39"/>
                  <a:pt x="22" y="41"/>
                  <a:pt x="19" y="41"/>
                </a:cubicBezTo>
                <a:cubicBezTo>
                  <a:pt x="19" y="52"/>
                  <a:pt x="19" y="52"/>
                  <a:pt x="19" y="52"/>
                </a:cubicBezTo>
                <a:cubicBezTo>
                  <a:pt x="31" y="52"/>
                  <a:pt x="31" y="52"/>
                  <a:pt x="31" y="52"/>
                </a:cubicBezTo>
                <a:cubicBezTo>
                  <a:pt x="33" y="52"/>
                  <a:pt x="33" y="52"/>
                  <a:pt x="33" y="54"/>
                </a:cubicBezTo>
                <a:cubicBezTo>
                  <a:pt x="33" y="55"/>
                  <a:pt x="33" y="55"/>
                  <a:pt x="31" y="55"/>
                </a:cubicBezTo>
                <a:cubicBezTo>
                  <a:pt x="17" y="55"/>
                  <a:pt x="17" y="55"/>
                  <a:pt x="17" y="55"/>
                </a:cubicBezTo>
                <a:cubicBezTo>
                  <a:pt x="17" y="55"/>
                  <a:pt x="17" y="55"/>
                  <a:pt x="17" y="55"/>
                </a:cubicBezTo>
                <a:cubicBezTo>
                  <a:pt x="17" y="55"/>
                  <a:pt x="17" y="55"/>
                  <a:pt x="17" y="55"/>
                </a:cubicBezTo>
                <a:cubicBezTo>
                  <a:pt x="2" y="55"/>
                  <a:pt x="2" y="55"/>
                  <a:pt x="2" y="55"/>
                </a:cubicBezTo>
                <a:cubicBezTo>
                  <a:pt x="1" y="55"/>
                  <a:pt x="0" y="55"/>
                  <a:pt x="0" y="54"/>
                </a:cubicBezTo>
                <a:cubicBezTo>
                  <a:pt x="0" y="52"/>
                  <a:pt x="1" y="52"/>
                  <a:pt x="2" y="52"/>
                </a:cubicBezTo>
                <a:cubicBezTo>
                  <a:pt x="15" y="52"/>
                  <a:pt x="15" y="52"/>
                  <a:pt x="15" y="52"/>
                </a:cubicBezTo>
                <a:cubicBezTo>
                  <a:pt x="15" y="41"/>
                  <a:pt x="15" y="41"/>
                  <a:pt x="15" y="41"/>
                </a:cubicBezTo>
                <a:cubicBezTo>
                  <a:pt x="11" y="41"/>
                  <a:pt x="8" y="39"/>
                  <a:pt x="5" y="37"/>
                </a:cubicBezTo>
                <a:cubicBezTo>
                  <a:pt x="2" y="34"/>
                  <a:pt x="0" y="29"/>
                  <a:pt x="0" y="25"/>
                </a:cubicBezTo>
                <a:cubicBezTo>
                  <a:pt x="0" y="7"/>
                  <a:pt x="0" y="7"/>
                  <a:pt x="0" y="7"/>
                </a:cubicBezTo>
                <a:cubicBezTo>
                  <a:pt x="0" y="6"/>
                  <a:pt x="1" y="5"/>
                  <a:pt x="2" y="5"/>
                </a:cubicBezTo>
                <a:cubicBezTo>
                  <a:pt x="2" y="5"/>
                  <a:pt x="2" y="5"/>
                  <a:pt x="2" y="5"/>
                </a:cubicBezTo>
                <a:cubicBezTo>
                  <a:pt x="7" y="5"/>
                  <a:pt x="7" y="5"/>
                  <a:pt x="7" y="5"/>
                </a:cubicBezTo>
                <a:cubicBezTo>
                  <a:pt x="7" y="1"/>
                  <a:pt x="7" y="1"/>
                  <a:pt x="7" y="1"/>
                </a:cubicBezTo>
                <a:cubicBezTo>
                  <a:pt x="7" y="1"/>
                  <a:pt x="7" y="1"/>
                  <a:pt x="7" y="1"/>
                </a:cubicBezTo>
                <a:cubicBezTo>
                  <a:pt x="7" y="1"/>
                  <a:pt x="7" y="1"/>
                  <a:pt x="7" y="1"/>
                </a:cubicBezTo>
                <a:cubicBezTo>
                  <a:pt x="7" y="0"/>
                  <a:pt x="8" y="0"/>
                  <a:pt x="9" y="0"/>
                </a:cubicBezTo>
                <a:cubicBezTo>
                  <a:pt x="23" y="0"/>
                  <a:pt x="23" y="0"/>
                  <a:pt x="23" y="0"/>
                </a:cubicBezTo>
                <a:cubicBezTo>
                  <a:pt x="23" y="0"/>
                  <a:pt x="23" y="0"/>
                  <a:pt x="23" y="0"/>
                </a:cubicBezTo>
                <a:cubicBezTo>
                  <a:pt x="24" y="0"/>
                  <a:pt x="24" y="1"/>
                  <a:pt x="24" y="2"/>
                </a:cubicBezTo>
                <a:cubicBezTo>
                  <a:pt x="21" y="5"/>
                  <a:pt x="21" y="5"/>
                  <a:pt x="21"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0" name="Freeform 238"/>
          <p:cNvSpPr>
            <a:spLocks/>
          </p:cNvSpPr>
          <p:nvPr/>
        </p:nvSpPr>
        <p:spPr bwMode="auto">
          <a:xfrm>
            <a:off x="7451725" y="3108325"/>
            <a:ext cx="139700" cy="161925"/>
          </a:xfrm>
          <a:custGeom>
            <a:avLst/>
            <a:gdLst>
              <a:gd name="T0" fmla="*/ 2 w 44"/>
              <a:gd name="T1" fmla="*/ 51 h 51"/>
              <a:gd name="T2" fmla="*/ 0 w 44"/>
              <a:gd name="T3" fmla="*/ 49 h 51"/>
              <a:gd name="T4" fmla="*/ 2 w 44"/>
              <a:gd name="T5" fmla="*/ 47 h 51"/>
              <a:gd name="T6" fmla="*/ 8 w 44"/>
              <a:gd name="T7" fmla="*/ 47 h 51"/>
              <a:gd name="T8" fmla="*/ 8 w 44"/>
              <a:gd name="T9" fmla="*/ 7 h 51"/>
              <a:gd name="T10" fmla="*/ 3 w 44"/>
              <a:gd name="T11" fmla="*/ 12 h 51"/>
              <a:gd name="T12" fmla="*/ 1 w 44"/>
              <a:gd name="T13" fmla="*/ 12 h 51"/>
              <a:gd name="T14" fmla="*/ 1 w 44"/>
              <a:gd name="T15" fmla="*/ 9 h 51"/>
              <a:gd name="T16" fmla="*/ 9 w 44"/>
              <a:gd name="T17" fmla="*/ 1 h 51"/>
              <a:gd name="T18" fmla="*/ 12 w 44"/>
              <a:gd name="T19" fmla="*/ 1 h 51"/>
              <a:gd name="T20" fmla="*/ 12 w 44"/>
              <a:gd name="T21" fmla="*/ 1 h 51"/>
              <a:gd name="T22" fmla="*/ 12 w 44"/>
              <a:gd name="T23" fmla="*/ 1 h 51"/>
              <a:gd name="T24" fmla="*/ 20 w 44"/>
              <a:gd name="T25" fmla="*/ 9 h 51"/>
              <a:gd name="T26" fmla="*/ 20 w 44"/>
              <a:gd name="T27" fmla="*/ 12 h 51"/>
              <a:gd name="T28" fmla="*/ 17 w 44"/>
              <a:gd name="T29" fmla="*/ 12 h 51"/>
              <a:gd name="T30" fmla="*/ 12 w 44"/>
              <a:gd name="T31" fmla="*/ 7 h 51"/>
              <a:gd name="T32" fmla="*/ 12 w 44"/>
              <a:gd name="T33" fmla="*/ 47 h 51"/>
              <a:gd name="T34" fmla="*/ 32 w 44"/>
              <a:gd name="T35" fmla="*/ 47 h 51"/>
              <a:gd name="T36" fmla="*/ 32 w 44"/>
              <a:gd name="T37" fmla="*/ 7 h 51"/>
              <a:gd name="T38" fmla="*/ 27 w 44"/>
              <a:gd name="T39" fmla="*/ 12 h 51"/>
              <a:gd name="T40" fmla="*/ 24 w 44"/>
              <a:gd name="T41" fmla="*/ 12 h 51"/>
              <a:gd name="T42" fmla="*/ 24 w 44"/>
              <a:gd name="T43" fmla="*/ 9 h 51"/>
              <a:gd name="T44" fmla="*/ 32 w 44"/>
              <a:gd name="T45" fmla="*/ 1 h 51"/>
              <a:gd name="T46" fmla="*/ 35 w 44"/>
              <a:gd name="T47" fmla="*/ 1 h 51"/>
              <a:gd name="T48" fmla="*/ 35 w 44"/>
              <a:gd name="T49" fmla="*/ 1 h 51"/>
              <a:gd name="T50" fmla="*/ 35 w 44"/>
              <a:gd name="T51" fmla="*/ 1 h 51"/>
              <a:gd name="T52" fmla="*/ 43 w 44"/>
              <a:gd name="T53" fmla="*/ 9 h 51"/>
              <a:gd name="T54" fmla="*/ 43 w 44"/>
              <a:gd name="T55" fmla="*/ 12 h 51"/>
              <a:gd name="T56" fmla="*/ 41 w 44"/>
              <a:gd name="T57" fmla="*/ 12 h 51"/>
              <a:gd name="T58" fmla="*/ 35 w 44"/>
              <a:gd name="T59" fmla="*/ 7 h 51"/>
              <a:gd name="T60" fmla="*/ 35 w 44"/>
              <a:gd name="T61" fmla="*/ 47 h 51"/>
              <a:gd name="T62" fmla="*/ 42 w 44"/>
              <a:gd name="T63" fmla="*/ 47 h 51"/>
              <a:gd name="T64" fmla="*/ 44 w 44"/>
              <a:gd name="T65" fmla="*/ 49 h 51"/>
              <a:gd name="T66" fmla="*/ 42 w 44"/>
              <a:gd name="T67" fmla="*/ 51 h 51"/>
              <a:gd name="T68" fmla="*/ 34 w 44"/>
              <a:gd name="T69" fmla="*/ 51 h 51"/>
              <a:gd name="T70" fmla="*/ 34 w 44"/>
              <a:gd name="T71" fmla="*/ 51 h 51"/>
              <a:gd name="T72" fmla="*/ 33 w 44"/>
              <a:gd name="T73" fmla="*/ 51 h 51"/>
              <a:gd name="T74" fmla="*/ 11 w 44"/>
              <a:gd name="T75" fmla="*/ 51 h 51"/>
              <a:gd name="T76" fmla="*/ 10 w 44"/>
              <a:gd name="T77" fmla="*/ 51 h 51"/>
              <a:gd name="T78" fmla="*/ 10 w 44"/>
              <a:gd name="T79" fmla="*/ 51 h 51"/>
              <a:gd name="T80" fmla="*/ 2 w 44"/>
              <a:gd name="T8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 h="51">
                <a:moveTo>
                  <a:pt x="2" y="51"/>
                </a:moveTo>
                <a:cubicBezTo>
                  <a:pt x="1" y="51"/>
                  <a:pt x="0" y="50"/>
                  <a:pt x="0" y="49"/>
                </a:cubicBezTo>
                <a:cubicBezTo>
                  <a:pt x="0" y="48"/>
                  <a:pt x="1" y="47"/>
                  <a:pt x="2" y="47"/>
                </a:cubicBezTo>
                <a:cubicBezTo>
                  <a:pt x="8" y="47"/>
                  <a:pt x="8" y="47"/>
                  <a:pt x="8" y="47"/>
                </a:cubicBezTo>
                <a:cubicBezTo>
                  <a:pt x="8" y="7"/>
                  <a:pt x="8" y="7"/>
                  <a:pt x="8" y="7"/>
                </a:cubicBezTo>
                <a:cubicBezTo>
                  <a:pt x="3" y="12"/>
                  <a:pt x="3" y="12"/>
                  <a:pt x="3" y="12"/>
                </a:cubicBezTo>
                <a:cubicBezTo>
                  <a:pt x="3" y="13"/>
                  <a:pt x="1" y="13"/>
                  <a:pt x="1" y="12"/>
                </a:cubicBezTo>
                <a:cubicBezTo>
                  <a:pt x="0" y="11"/>
                  <a:pt x="0" y="10"/>
                  <a:pt x="1" y="9"/>
                </a:cubicBezTo>
                <a:cubicBezTo>
                  <a:pt x="9" y="1"/>
                  <a:pt x="9" y="1"/>
                  <a:pt x="9" y="1"/>
                </a:cubicBezTo>
                <a:cubicBezTo>
                  <a:pt x="10" y="0"/>
                  <a:pt x="11" y="0"/>
                  <a:pt x="12" y="1"/>
                </a:cubicBezTo>
                <a:cubicBezTo>
                  <a:pt x="12" y="1"/>
                  <a:pt x="12" y="1"/>
                  <a:pt x="12" y="1"/>
                </a:cubicBezTo>
                <a:cubicBezTo>
                  <a:pt x="12" y="1"/>
                  <a:pt x="12" y="1"/>
                  <a:pt x="12" y="1"/>
                </a:cubicBezTo>
                <a:cubicBezTo>
                  <a:pt x="20" y="9"/>
                  <a:pt x="20" y="9"/>
                  <a:pt x="20" y="9"/>
                </a:cubicBezTo>
                <a:cubicBezTo>
                  <a:pt x="21" y="10"/>
                  <a:pt x="21" y="11"/>
                  <a:pt x="20" y="12"/>
                </a:cubicBezTo>
                <a:cubicBezTo>
                  <a:pt x="19" y="13"/>
                  <a:pt x="18" y="13"/>
                  <a:pt x="17" y="12"/>
                </a:cubicBezTo>
                <a:cubicBezTo>
                  <a:pt x="12" y="7"/>
                  <a:pt x="12" y="7"/>
                  <a:pt x="12" y="7"/>
                </a:cubicBezTo>
                <a:cubicBezTo>
                  <a:pt x="12" y="47"/>
                  <a:pt x="12" y="47"/>
                  <a:pt x="12" y="47"/>
                </a:cubicBezTo>
                <a:cubicBezTo>
                  <a:pt x="32" y="47"/>
                  <a:pt x="32" y="47"/>
                  <a:pt x="32" y="47"/>
                </a:cubicBezTo>
                <a:cubicBezTo>
                  <a:pt x="32" y="7"/>
                  <a:pt x="32" y="7"/>
                  <a:pt x="32" y="7"/>
                </a:cubicBezTo>
                <a:cubicBezTo>
                  <a:pt x="27" y="12"/>
                  <a:pt x="27" y="12"/>
                  <a:pt x="27" y="12"/>
                </a:cubicBezTo>
                <a:cubicBezTo>
                  <a:pt x="26" y="13"/>
                  <a:pt x="25" y="13"/>
                  <a:pt x="24" y="12"/>
                </a:cubicBezTo>
                <a:cubicBezTo>
                  <a:pt x="23" y="11"/>
                  <a:pt x="23" y="10"/>
                  <a:pt x="24" y="9"/>
                </a:cubicBezTo>
                <a:cubicBezTo>
                  <a:pt x="32" y="1"/>
                  <a:pt x="32" y="1"/>
                  <a:pt x="32" y="1"/>
                </a:cubicBezTo>
                <a:cubicBezTo>
                  <a:pt x="33" y="0"/>
                  <a:pt x="34" y="0"/>
                  <a:pt x="35" y="1"/>
                </a:cubicBezTo>
                <a:cubicBezTo>
                  <a:pt x="35" y="1"/>
                  <a:pt x="35" y="1"/>
                  <a:pt x="35" y="1"/>
                </a:cubicBezTo>
                <a:cubicBezTo>
                  <a:pt x="35" y="1"/>
                  <a:pt x="35" y="1"/>
                  <a:pt x="35" y="1"/>
                </a:cubicBezTo>
                <a:cubicBezTo>
                  <a:pt x="43" y="9"/>
                  <a:pt x="43" y="9"/>
                  <a:pt x="43" y="9"/>
                </a:cubicBezTo>
                <a:cubicBezTo>
                  <a:pt x="44" y="10"/>
                  <a:pt x="44" y="11"/>
                  <a:pt x="43" y="12"/>
                </a:cubicBezTo>
                <a:cubicBezTo>
                  <a:pt x="43" y="13"/>
                  <a:pt x="41" y="13"/>
                  <a:pt x="41" y="12"/>
                </a:cubicBezTo>
                <a:cubicBezTo>
                  <a:pt x="35" y="7"/>
                  <a:pt x="35" y="7"/>
                  <a:pt x="35" y="7"/>
                </a:cubicBezTo>
                <a:cubicBezTo>
                  <a:pt x="35" y="47"/>
                  <a:pt x="35" y="47"/>
                  <a:pt x="35" y="47"/>
                </a:cubicBezTo>
                <a:cubicBezTo>
                  <a:pt x="42" y="47"/>
                  <a:pt x="42" y="47"/>
                  <a:pt x="42" y="47"/>
                </a:cubicBezTo>
                <a:cubicBezTo>
                  <a:pt x="43" y="47"/>
                  <a:pt x="44" y="48"/>
                  <a:pt x="44" y="49"/>
                </a:cubicBezTo>
                <a:cubicBezTo>
                  <a:pt x="44" y="50"/>
                  <a:pt x="43" y="51"/>
                  <a:pt x="42" y="51"/>
                </a:cubicBezTo>
                <a:cubicBezTo>
                  <a:pt x="34" y="51"/>
                  <a:pt x="34" y="51"/>
                  <a:pt x="34" y="51"/>
                </a:cubicBezTo>
                <a:cubicBezTo>
                  <a:pt x="34" y="51"/>
                  <a:pt x="34" y="51"/>
                  <a:pt x="34" y="51"/>
                </a:cubicBezTo>
                <a:cubicBezTo>
                  <a:pt x="33" y="51"/>
                  <a:pt x="33" y="51"/>
                  <a:pt x="33" y="51"/>
                </a:cubicBezTo>
                <a:cubicBezTo>
                  <a:pt x="11" y="51"/>
                  <a:pt x="11" y="51"/>
                  <a:pt x="11" y="51"/>
                </a:cubicBezTo>
                <a:cubicBezTo>
                  <a:pt x="10" y="51"/>
                  <a:pt x="10" y="51"/>
                  <a:pt x="10" y="51"/>
                </a:cubicBezTo>
                <a:cubicBezTo>
                  <a:pt x="10" y="51"/>
                  <a:pt x="10" y="51"/>
                  <a:pt x="10" y="51"/>
                </a:cubicBezTo>
                <a:cubicBezTo>
                  <a:pt x="2" y="51"/>
                  <a:pt x="2" y="51"/>
                  <a:pt x="2" y="5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1" name="Freeform 239"/>
          <p:cNvSpPr>
            <a:spLocks/>
          </p:cNvSpPr>
          <p:nvPr/>
        </p:nvSpPr>
        <p:spPr bwMode="auto">
          <a:xfrm>
            <a:off x="7723188" y="3108325"/>
            <a:ext cx="152400" cy="161925"/>
          </a:xfrm>
          <a:custGeom>
            <a:avLst/>
            <a:gdLst>
              <a:gd name="T0" fmla="*/ 31 w 48"/>
              <a:gd name="T1" fmla="*/ 24 h 51"/>
              <a:gd name="T2" fmla="*/ 33 w 48"/>
              <a:gd name="T3" fmla="*/ 26 h 51"/>
              <a:gd name="T4" fmla="*/ 33 w 48"/>
              <a:gd name="T5" fmla="*/ 26 h 51"/>
              <a:gd name="T6" fmla="*/ 33 w 48"/>
              <a:gd name="T7" fmla="*/ 28 h 51"/>
              <a:gd name="T8" fmla="*/ 43 w 48"/>
              <a:gd name="T9" fmla="*/ 18 h 51"/>
              <a:gd name="T10" fmla="*/ 33 w 48"/>
              <a:gd name="T11" fmla="*/ 7 h 51"/>
              <a:gd name="T12" fmla="*/ 33 w 48"/>
              <a:gd name="T13" fmla="*/ 10 h 51"/>
              <a:gd name="T14" fmla="*/ 33 w 48"/>
              <a:gd name="T15" fmla="*/ 10 h 51"/>
              <a:gd name="T16" fmla="*/ 31 w 48"/>
              <a:gd name="T17" fmla="*/ 12 h 51"/>
              <a:gd name="T18" fmla="*/ 17 w 48"/>
              <a:gd name="T19" fmla="*/ 12 h 51"/>
              <a:gd name="T20" fmla="*/ 15 w 48"/>
              <a:gd name="T21" fmla="*/ 10 h 51"/>
              <a:gd name="T22" fmla="*/ 17 w 48"/>
              <a:gd name="T23" fmla="*/ 8 h 51"/>
              <a:gd name="T24" fmla="*/ 29 w 48"/>
              <a:gd name="T25" fmla="*/ 8 h 51"/>
              <a:gd name="T26" fmla="*/ 29 w 48"/>
              <a:gd name="T27" fmla="*/ 2 h 51"/>
              <a:gd name="T28" fmla="*/ 31 w 48"/>
              <a:gd name="T29" fmla="*/ 0 h 51"/>
              <a:gd name="T30" fmla="*/ 32 w 48"/>
              <a:gd name="T31" fmla="*/ 1 h 51"/>
              <a:gd name="T32" fmla="*/ 47 w 48"/>
              <a:gd name="T33" fmla="*/ 16 h 51"/>
              <a:gd name="T34" fmla="*/ 47 w 48"/>
              <a:gd name="T35" fmla="*/ 19 h 51"/>
              <a:gd name="T36" fmla="*/ 32 w 48"/>
              <a:gd name="T37" fmla="*/ 34 h 51"/>
              <a:gd name="T38" fmla="*/ 29 w 48"/>
              <a:gd name="T39" fmla="*/ 34 h 51"/>
              <a:gd name="T40" fmla="*/ 29 w 48"/>
              <a:gd name="T41" fmla="*/ 33 h 51"/>
              <a:gd name="T42" fmla="*/ 29 w 48"/>
              <a:gd name="T43" fmla="*/ 33 h 51"/>
              <a:gd name="T44" fmla="*/ 29 w 48"/>
              <a:gd name="T45" fmla="*/ 27 h 51"/>
              <a:gd name="T46" fmla="*/ 17 w 48"/>
              <a:gd name="T47" fmla="*/ 27 h 51"/>
              <a:gd name="T48" fmla="*/ 15 w 48"/>
              <a:gd name="T49" fmla="*/ 26 h 51"/>
              <a:gd name="T50" fmla="*/ 15 w 48"/>
              <a:gd name="T51" fmla="*/ 26 h 51"/>
              <a:gd name="T52" fmla="*/ 15 w 48"/>
              <a:gd name="T53" fmla="*/ 23 h 51"/>
              <a:gd name="T54" fmla="*/ 4 w 48"/>
              <a:gd name="T55" fmla="*/ 33 h 51"/>
              <a:gd name="T56" fmla="*/ 15 w 48"/>
              <a:gd name="T57" fmla="*/ 44 h 51"/>
              <a:gd name="T58" fmla="*/ 15 w 48"/>
              <a:gd name="T59" fmla="*/ 41 h 51"/>
              <a:gd name="T60" fmla="*/ 17 w 48"/>
              <a:gd name="T61" fmla="*/ 39 h 51"/>
              <a:gd name="T62" fmla="*/ 17 w 48"/>
              <a:gd name="T63" fmla="*/ 39 h 51"/>
              <a:gd name="T64" fmla="*/ 31 w 48"/>
              <a:gd name="T65" fmla="*/ 39 h 51"/>
              <a:gd name="T66" fmla="*/ 33 w 48"/>
              <a:gd name="T67" fmla="*/ 41 h 51"/>
              <a:gd name="T68" fmla="*/ 31 w 48"/>
              <a:gd name="T69" fmla="*/ 43 h 51"/>
              <a:gd name="T70" fmla="*/ 19 w 48"/>
              <a:gd name="T71" fmla="*/ 43 h 51"/>
              <a:gd name="T72" fmla="*/ 19 w 48"/>
              <a:gd name="T73" fmla="*/ 49 h 51"/>
              <a:gd name="T74" fmla="*/ 19 w 48"/>
              <a:gd name="T75" fmla="*/ 49 h 51"/>
              <a:gd name="T76" fmla="*/ 18 w 48"/>
              <a:gd name="T77" fmla="*/ 50 h 51"/>
              <a:gd name="T78" fmla="*/ 16 w 48"/>
              <a:gd name="T79" fmla="*/ 50 h 51"/>
              <a:gd name="T80" fmla="*/ 0 w 48"/>
              <a:gd name="T81" fmla="*/ 35 h 51"/>
              <a:gd name="T82" fmla="*/ 0 w 48"/>
              <a:gd name="T83" fmla="*/ 35 h 51"/>
              <a:gd name="T84" fmla="*/ 0 w 48"/>
              <a:gd name="T85" fmla="*/ 32 h 51"/>
              <a:gd name="T86" fmla="*/ 16 w 48"/>
              <a:gd name="T87" fmla="*/ 17 h 51"/>
              <a:gd name="T88" fmla="*/ 17 w 48"/>
              <a:gd name="T89" fmla="*/ 16 h 51"/>
              <a:gd name="T90" fmla="*/ 19 w 48"/>
              <a:gd name="T91" fmla="*/ 18 h 51"/>
              <a:gd name="T92" fmla="*/ 19 w 48"/>
              <a:gd name="T93" fmla="*/ 24 h 51"/>
              <a:gd name="T94" fmla="*/ 31 w 48"/>
              <a:gd name="T95" fmla="*/ 24 h 51"/>
              <a:gd name="T96" fmla="*/ 31 w 48"/>
              <a:gd name="T97"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51">
                <a:moveTo>
                  <a:pt x="31" y="24"/>
                </a:moveTo>
                <a:cubicBezTo>
                  <a:pt x="32" y="24"/>
                  <a:pt x="33" y="25"/>
                  <a:pt x="33" y="26"/>
                </a:cubicBezTo>
                <a:cubicBezTo>
                  <a:pt x="33" y="26"/>
                  <a:pt x="33" y="26"/>
                  <a:pt x="33" y="26"/>
                </a:cubicBezTo>
                <a:cubicBezTo>
                  <a:pt x="33" y="28"/>
                  <a:pt x="33" y="28"/>
                  <a:pt x="33" y="28"/>
                </a:cubicBezTo>
                <a:cubicBezTo>
                  <a:pt x="43" y="18"/>
                  <a:pt x="43" y="18"/>
                  <a:pt x="43" y="18"/>
                </a:cubicBezTo>
                <a:cubicBezTo>
                  <a:pt x="33" y="7"/>
                  <a:pt x="33" y="7"/>
                  <a:pt x="33" y="7"/>
                </a:cubicBezTo>
                <a:cubicBezTo>
                  <a:pt x="33" y="10"/>
                  <a:pt x="33" y="10"/>
                  <a:pt x="33" y="10"/>
                </a:cubicBezTo>
                <a:cubicBezTo>
                  <a:pt x="33" y="10"/>
                  <a:pt x="33" y="10"/>
                  <a:pt x="33" y="10"/>
                </a:cubicBezTo>
                <a:cubicBezTo>
                  <a:pt x="33" y="11"/>
                  <a:pt x="32" y="12"/>
                  <a:pt x="31" y="12"/>
                </a:cubicBezTo>
                <a:cubicBezTo>
                  <a:pt x="17" y="12"/>
                  <a:pt x="17" y="12"/>
                  <a:pt x="17" y="12"/>
                </a:cubicBezTo>
                <a:cubicBezTo>
                  <a:pt x="16" y="12"/>
                  <a:pt x="15" y="11"/>
                  <a:pt x="15" y="10"/>
                </a:cubicBezTo>
                <a:cubicBezTo>
                  <a:pt x="15" y="9"/>
                  <a:pt x="16" y="8"/>
                  <a:pt x="17" y="8"/>
                </a:cubicBezTo>
                <a:cubicBezTo>
                  <a:pt x="29" y="8"/>
                  <a:pt x="29" y="8"/>
                  <a:pt x="29" y="8"/>
                </a:cubicBezTo>
                <a:cubicBezTo>
                  <a:pt x="29" y="2"/>
                  <a:pt x="29" y="2"/>
                  <a:pt x="29" y="2"/>
                </a:cubicBezTo>
                <a:cubicBezTo>
                  <a:pt x="29" y="1"/>
                  <a:pt x="30" y="0"/>
                  <a:pt x="31" y="0"/>
                </a:cubicBezTo>
                <a:cubicBezTo>
                  <a:pt x="31" y="0"/>
                  <a:pt x="32" y="1"/>
                  <a:pt x="32" y="1"/>
                </a:cubicBezTo>
                <a:cubicBezTo>
                  <a:pt x="47" y="16"/>
                  <a:pt x="47" y="16"/>
                  <a:pt x="47" y="16"/>
                </a:cubicBezTo>
                <a:cubicBezTo>
                  <a:pt x="48" y="17"/>
                  <a:pt x="48" y="18"/>
                  <a:pt x="47" y="19"/>
                </a:cubicBezTo>
                <a:cubicBezTo>
                  <a:pt x="32" y="34"/>
                  <a:pt x="32" y="34"/>
                  <a:pt x="32" y="34"/>
                </a:cubicBezTo>
                <a:cubicBezTo>
                  <a:pt x="31" y="35"/>
                  <a:pt x="30" y="35"/>
                  <a:pt x="29" y="34"/>
                </a:cubicBezTo>
                <a:cubicBezTo>
                  <a:pt x="29" y="34"/>
                  <a:pt x="29" y="34"/>
                  <a:pt x="29" y="33"/>
                </a:cubicBezTo>
                <a:cubicBezTo>
                  <a:pt x="29" y="33"/>
                  <a:pt x="29" y="33"/>
                  <a:pt x="29" y="33"/>
                </a:cubicBezTo>
                <a:cubicBezTo>
                  <a:pt x="29" y="27"/>
                  <a:pt x="29" y="27"/>
                  <a:pt x="29" y="27"/>
                </a:cubicBezTo>
                <a:cubicBezTo>
                  <a:pt x="17" y="27"/>
                  <a:pt x="17" y="27"/>
                  <a:pt x="17" y="27"/>
                </a:cubicBezTo>
                <a:cubicBezTo>
                  <a:pt x="16" y="27"/>
                  <a:pt x="15" y="27"/>
                  <a:pt x="15" y="26"/>
                </a:cubicBezTo>
                <a:cubicBezTo>
                  <a:pt x="15" y="26"/>
                  <a:pt x="15" y="26"/>
                  <a:pt x="15" y="26"/>
                </a:cubicBezTo>
                <a:cubicBezTo>
                  <a:pt x="15" y="23"/>
                  <a:pt x="15" y="23"/>
                  <a:pt x="15" y="23"/>
                </a:cubicBezTo>
                <a:cubicBezTo>
                  <a:pt x="4" y="33"/>
                  <a:pt x="4" y="33"/>
                  <a:pt x="4" y="33"/>
                </a:cubicBezTo>
                <a:cubicBezTo>
                  <a:pt x="15" y="44"/>
                  <a:pt x="15" y="44"/>
                  <a:pt x="15" y="44"/>
                </a:cubicBezTo>
                <a:cubicBezTo>
                  <a:pt x="15" y="41"/>
                  <a:pt x="15" y="41"/>
                  <a:pt x="15" y="41"/>
                </a:cubicBezTo>
                <a:cubicBezTo>
                  <a:pt x="15" y="40"/>
                  <a:pt x="16" y="39"/>
                  <a:pt x="17" y="39"/>
                </a:cubicBezTo>
                <a:cubicBezTo>
                  <a:pt x="17" y="39"/>
                  <a:pt x="17" y="39"/>
                  <a:pt x="17" y="39"/>
                </a:cubicBezTo>
                <a:cubicBezTo>
                  <a:pt x="31" y="39"/>
                  <a:pt x="31" y="39"/>
                  <a:pt x="31" y="39"/>
                </a:cubicBezTo>
                <a:cubicBezTo>
                  <a:pt x="32" y="39"/>
                  <a:pt x="33" y="40"/>
                  <a:pt x="33" y="41"/>
                </a:cubicBezTo>
                <a:cubicBezTo>
                  <a:pt x="33" y="42"/>
                  <a:pt x="32" y="43"/>
                  <a:pt x="31" y="43"/>
                </a:cubicBezTo>
                <a:cubicBezTo>
                  <a:pt x="19" y="43"/>
                  <a:pt x="19" y="43"/>
                  <a:pt x="19" y="43"/>
                </a:cubicBezTo>
                <a:cubicBezTo>
                  <a:pt x="19" y="49"/>
                  <a:pt x="19" y="49"/>
                  <a:pt x="19" y="49"/>
                </a:cubicBezTo>
                <a:cubicBezTo>
                  <a:pt x="19" y="49"/>
                  <a:pt x="19" y="49"/>
                  <a:pt x="19" y="49"/>
                </a:cubicBezTo>
                <a:cubicBezTo>
                  <a:pt x="19" y="49"/>
                  <a:pt x="19" y="50"/>
                  <a:pt x="18" y="50"/>
                </a:cubicBezTo>
                <a:cubicBezTo>
                  <a:pt x="18" y="51"/>
                  <a:pt x="16" y="51"/>
                  <a:pt x="16" y="50"/>
                </a:cubicBezTo>
                <a:cubicBezTo>
                  <a:pt x="0" y="35"/>
                  <a:pt x="0" y="35"/>
                  <a:pt x="0" y="35"/>
                </a:cubicBezTo>
                <a:cubicBezTo>
                  <a:pt x="0" y="35"/>
                  <a:pt x="0" y="35"/>
                  <a:pt x="0" y="35"/>
                </a:cubicBezTo>
                <a:cubicBezTo>
                  <a:pt x="0" y="34"/>
                  <a:pt x="0" y="33"/>
                  <a:pt x="0" y="32"/>
                </a:cubicBezTo>
                <a:cubicBezTo>
                  <a:pt x="16" y="17"/>
                  <a:pt x="16" y="17"/>
                  <a:pt x="16" y="17"/>
                </a:cubicBezTo>
                <a:cubicBezTo>
                  <a:pt x="16" y="16"/>
                  <a:pt x="16" y="16"/>
                  <a:pt x="17" y="16"/>
                </a:cubicBezTo>
                <a:cubicBezTo>
                  <a:pt x="18" y="16"/>
                  <a:pt x="19" y="17"/>
                  <a:pt x="19" y="18"/>
                </a:cubicBezTo>
                <a:cubicBezTo>
                  <a:pt x="19" y="24"/>
                  <a:pt x="19" y="24"/>
                  <a:pt x="19" y="24"/>
                </a:cubicBezTo>
                <a:cubicBezTo>
                  <a:pt x="31" y="24"/>
                  <a:pt x="31" y="24"/>
                  <a:pt x="31" y="24"/>
                </a:cubicBezTo>
                <a:cubicBezTo>
                  <a:pt x="31" y="24"/>
                  <a:pt x="31" y="24"/>
                  <a:pt x="31"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2" name="Freeform 240"/>
          <p:cNvSpPr>
            <a:spLocks noEditPoints="1"/>
          </p:cNvSpPr>
          <p:nvPr/>
        </p:nvSpPr>
        <p:spPr bwMode="auto">
          <a:xfrm>
            <a:off x="7445375" y="2790825"/>
            <a:ext cx="152400" cy="104775"/>
          </a:xfrm>
          <a:custGeom>
            <a:avLst/>
            <a:gdLst>
              <a:gd name="T0" fmla="*/ 6 w 48"/>
              <a:gd name="T1" fmla="*/ 28 h 33"/>
              <a:gd name="T2" fmla="*/ 7 w 48"/>
              <a:gd name="T3" fmla="*/ 30 h 33"/>
              <a:gd name="T4" fmla="*/ 11 w 48"/>
              <a:gd name="T5" fmla="*/ 30 h 33"/>
              <a:gd name="T6" fmla="*/ 13 w 48"/>
              <a:gd name="T7" fmla="*/ 30 h 33"/>
              <a:gd name="T8" fmla="*/ 18 w 48"/>
              <a:gd name="T9" fmla="*/ 30 h 33"/>
              <a:gd name="T10" fmla="*/ 20 w 48"/>
              <a:gd name="T11" fmla="*/ 27 h 33"/>
              <a:gd name="T12" fmla="*/ 22 w 48"/>
              <a:gd name="T13" fmla="*/ 25 h 33"/>
              <a:gd name="T14" fmla="*/ 27 w 48"/>
              <a:gd name="T15" fmla="*/ 26 h 33"/>
              <a:gd name="T16" fmla="*/ 28 w 48"/>
              <a:gd name="T17" fmla="*/ 27 h 33"/>
              <a:gd name="T18" fmla="*/ 32 w 48"/>
              <a:gd name="T19" fmla="*/ 31 h 33"/>
              <a:gd name="T20" fmla="*/ 36 w 48"/>
              <a:gd name="T21" fmla="*/ 29 h 33"/>
              <a:gd name="T22" fmla="*/ 38 w 48"/>
              <a:gd name="T23" fmla="*/ 31 h 33"/>
              <a:gd name="T24" fmla="*/ 42 w 48"/>
              <a:gd name="T25" fmla="*/ 28 h 33"/>
              <a:gd name="T26" fmla="*/ 5 w 48"/>
              <a:gd name="T27" fmla="*/ 24 h 33"/>
              <a:gd name="T28" fmla="*/ 13 w 48"/>
              <a:gd name="T29" fmla="*/ 6 h 33"/>
              <a:gd name="T30" fmla="*/ 13 w 48"/>
              <a:gd name="T31" fmla="*/ 21 h 33"/>
              <a:gd name="T32" fmla="*/ 17 w 48"/>
              <a:gd name="T33" fmla="*/ 7 h 33"/>
              <a:gd name="T34" fmla="*/ 19 w 48"/>
              <a:gd name="T35" fmla="*/ 7 h 33"/>
              <a:gd name="T36" fmla="*/ 17 w 48"/>
              <a:gd name="T37" fmla="*/ 19 h 33"/>
              <a:gd name="T38" fmla="*/ 23 w 48"/>
              <a:gd name="T39" fmla="*/ 7 h 33"/>
              <a:gd name="T40" fmla="*/ 25 w 48"/>
              <a:gd name="T41" fmla="*/ 19 h 33"/>
              <a:gd name="T42" fmla="*/ 23 w 48"/>
              <a:gd name="T43" fmla="*/ 7 h 33"/>
              <a:gd name="T44" fmla="*/ 30 w 48"/>
              <a:gd name="T45" fmla="*/ 6 h 33"/>
              <a:gd name="T46" fmla="*/ 30 w 48"/>
              <a:gd name="T47" fmla="*/ 21 h 33"/>
              <a:gd name="T48" fmla="*/ 34 w 48"/>
              <a:gd name="T49" fmla="*/ 7 h 33"/>
              <a:gd name="T50" fmla="*/ 36 w 48"/>
              <a:gd name="T51" fmla="*/ 7 h 33"/>
              <a:gd name="T52" fmla="*/ 34 w 48"/>
              <a:gd name="T53" fmla="*/ 19 h 33"/>
              <a:gd name="T54" fmla="*/ 3 w 48"/>
              <a:gd name="T55" fmla="*/ 26 h 33"/>
              <a:gd name="T56" fmla="*/ 1 w 48"/>
              <a:gd name="T57" fmla="*/ 28 h 33"/>
              <a:gd name="T58" fmla="*/ 0 w 48"/>
              <a:gd name="T59" fmla="*/ 25 h 33"/>
              <a:gd name="T60" fmla="*/ 1 w 48"/>
              <a:gd name="T61" fmla="*/ 22 h 33"/>
              <a:gd name="T62" fmla="*/ 3 w 48"/>
              <a:gd name="T63" fmla="*/ 24 h 33"/>
              <a:gd name="T64" fmla="*/ 4 w 48"/>
              <a:gd name="T65" fmla="*/ 22 h 33"/>
              <a:gd name="T66" fmla="*/ 6 w 48"/>
              <a:gd name="T67" fmla="*/ 0 h 33"/>
              <a:gd name="T68" fmla="*/ 43 w 48"/>
              <a:gd name="T69" fmla="*/ 2 h 33"/>
              <a:gd name="T70" fmla="*/ 44 w 48"/>
              <a:gd name="T71" fmla="*/ 22 h 33"/>
              <a:gd name="T72" fmla="*/ 45 w 48"/>
              <a:gd name="T73" fmla="*/ 24 h 33"/>
              <a:gd name="T74" fmla="*/ 47 w 48"/>
              <a:gd name="T75" fmla="*/ 22 h 33"/>
              <a:gd name="T76" fmla="*/ 48 w 48"/>
              <a:gd name="T77" fmla="*/ 25 h 33"/>
              <a:gd name="T78" fmla="*/ 47 w 48"/>
              <a:gd name="T79" fmla="*/ 28 h 33"/>
              <a:gd name="T80" fmla="*/ 45 w 48"/>
              <a:gd name="T81" fmla="*/ 26 h 33"/>
              <a:gd name="T82" fmla="*/ 44 w 48"/>
              <a:gd name="T83" fmla="*/ 29 h 33"/>
              <a:gd name="T84" fmla="*/ 39 w 48"/>
              <a:gd name="T85" fmla="*/ 33 h 33"/>
              <a:gd name="T86" fmla="*/ 35 w 48"/>
              <a:gd name="T87" fmla="*/ 33 h 33"/>
              <a:gd name="T88" fmla="*/ 27 w 48"/>
              <a:gd name="T89" fmla="*/ 29 h 33"/>
              <a:gd name="T90" fmla="*/ 25 w 48"/>
              <a:gd name="T91" fmla="*/ 28 h 33"/>
              <a:gd name="T92" fmla="*/ 23 w 48"/>
              <a:gd name="T93" fmla="*/ 28 h 33"/>
              <a:gd name="T94" fmla="*/ 21 w 48"/>
              <a:gd name="T95" fmla="*/ 29 h 33"/>
              <a:gd name="T96" fmla="*/ 13 w 48"/>
              <a:gd name="T97" fmla="*/ 33 h 33"/>
              <a:gd name="T98" fmla="*/ 9 w 48"/>
              <a:gd name="T99" fmla="*/ 33 h 33"/>
              <a:gd name="T100" fmla="*/ 4 w 48"/>
              <a:gd name="T101" fmla="*/ 29 h 33"/>
              <a:gd name="T102" fmla="*/ 39 w 48"/>
              <a:gd name="T103" fmla="*/ 26 h 33"/>
              <a:gd name="T104" fmla="*/ 39 w 48"/>
              <a:gd name="T105" fmla="*/ 30 h 33"/>
              <a:gd name="T106" fmla="*/ 9 w 48"/>
              <a:gd name="T107" fmla="*/ 26 h 33"/>
              <a:gd name="T108" fmla="*/ 9 w 48"/>
              <a:gd name="T109" fmla="*/ 30 h 33"/>
              <a:gd name="T110" fmla="*/ 32 w 48"/>
              <a:gd name="T111" fmla="*/ 26 h 33"/>
              <a:gd name="T112" fmla="*/ 32 w 48"/>
              <a:gd name="T113" fmla="*/ 30 h 33"/>
              <a:gd name="T114" fmla="*/ 16 w 48"/>
              <a:gd name="T115" fmla="*/ 26 h 33"/>
              <a:gd name="T116" fmla="*/ 16 w 48"/>
              <a:gd name="T117" fmla="*/ 30 h 33"/>
              <a:gd name="T118" fmla="*/ 40 w 48"/>
              <a:gd name="T119" fmla="*/ 22 h 33"/>
              <a:gd name="T120" fmla="*/ 8 w 48"/>
              <a:gd name="T121"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 h="33">
                <a:moveTo>
                  <a:pt x="5" y="24"/>
                </a:moveTo>
                <a:cubicBezTo>
                  <a:pt x="5" y="25"/>
                  <a:pt x="5" y="26"/>
                  <a:pt x="5" y="27"/>
                </a:cubicBezTo>
                <a:cubicBezTo>
                  <a:pt x="6" y="27"/>
                  <a:pt x="6" y="28"/>
                  <a:pt x="6" y="28"/>
                </a:cubicBezTo>
                <a:cubicBezTo>
                  <a:pt x="6" y="28"/>
                  <a:pt x="6" y="28"/>
                  <a:pt x="6" y="28"/>
                </a:cubicBezTo>
                <a:cubicBezTo>
                  <a:pt x="6" y="29"/>
                  <a:pt x="6" y="30"/>
                  <a:pt x="7" y="30"/>
                </a:cubicBezTo>
                <a:cubicBezTo>
                  <a:pt x="7" y="30"/>
                  <a:pt x="7" y="30"/>
                  <a:pt x="7" y="30"/>
                </a:cubicBezTo>
                <a:cubicBezTo>
                  <a:pt x="7" y="31"/>
                  <a:pt x="8" y="31"/>
                  <a:pt x="9" y="31"/>
                </a:cubicBezTo>
                <a:cubicBezTo>
                  <a:pt x="9" y="31"/>
                  <a:pt x="10" y="31"/>
                  <a:pt x="10" y="31"/>
                </a:cubicBezTo>
                <a:cubicBezTo>
                  <a:pt x="11" y="30"/>
                  <a:pt x="11" y="30"/>
                  <a:pt x="11" y="30"/>
                </a:cubicBezTo>
                <a:cubicBezTo>
                  <a:pt x="12" y="29"/>
                  <a:pt x="12" y="29"/>
                  <a:pt x="12" y="29"/>
                </a:cubicBezTo>
                <a:cubicBezTo>
                  <a:pt x="13" y="29"/>
                  <a:pt x="13" y="29"/>
                  <a:pt x="13" y="29"/>
                </a:cubicBezTo>
                <a:cubicBezTo>
                  <a:pt x="13" y="29"/>
                  <a:pt x="13" y="30"/>
                  <a:pt x="13" y="30"/>
                </a:cubicBezTo>
                <a:cubicBezTo>
                  <a:pt x="14" y="30"/>
                  <a:pt x="14" y="30"/>
                  <a:pt x="14" y="31"/>
                </a:cubicBezTo>
                <a:cubicBezTo>
                  <a:pt x="15" y="31"/>
                  <a:pt x="15" y="31"/>
                  <a:pt x="16" y="31"/>
                </a:cubicBezTo>
                <a:cubicBezTo>
                  <a:pt x="17" y="31"/>
                  <a:pt x="17" y="31"/>
                  <a:pt x="18" y="30"/>
                </a:cubicBezTo>
                <a:cubicBezTo>
                  <a:pt x="19" y="30"/>
                  <a:pt x="19" y="29"/>
                  <a:pt x="19" y="28"/>
                </a:cubicBezTo>
                <a:cubicBezTo>
                  <a:pt x="19" y="27"/>
                  <a:pt x="19" y="27"/>
                  <a:pt x="20" y="27"/>
                </a:cubicBezTo>
                <a:cubicBezTo>
                  <a:pt x="20" y="27"/>
                  <a:pt x="20" y="27"/>
                  <a:pt x="20" y="27"/>
                </a:cubicBezTo>
                <a:cubicBezTo>
                  <a:pt x="21" y="27"/>
                  <a:pt x="21" y="27"/>
                  <a:pt x="21" y="27"/>
                </a:cubicBezTo>
                <a:cubicBezTo>
                  <a:pt x="21" y="26"/>
                  <a:pt x="21" y="26"/>
                  <a:pt x="21" y="26"/>
                </a:cubicBezTo>
                <a:cubicBezTo>
                  <a:pt x="21" y="26"/>
                  <a:pt x="22" y="25"/>
                  <a:pt x="22" y="25"/>
                </a:cubicBezTo>
                <a:cubicBezTo>
                  <a:pt x="22" y="25"/>
                  <a:pt x="22" y="25"/>
                  <a:pt x="22" y="25"/>
                </a:cubicBezTo>
                <a:cubicBezTo>
                  <a:pt x="26" y="25"/>
                  <a:pt x="26" y="25"/>
                  <a:pt x="26" y="25"/>
                </a:cubicBezTo>
                <a:cubicBezTo>
                  <a:pt x="26" y="25"/>
                  <a:pt x="27" y="26"/>
                  <a:pt x="27" y="26"/>
                </a:cubicBezTo>
                <a:cubicBezTo>
                  <a:pt x="27" y="26"/>
                  <a:pt x="27" y="26"/>
                  <a:pt x="27" y="26"/>
                </a:cubicBezTo>
                <a:cubicBezTo>
                  <a:pt x="27" y="27"/>
                  <a:pt x="27" y="27"/>
                  <a:pt x="27" y="27"/>
                </a:cubicBezTo>
                <a:cubicBezTo>
                  <a:pt x="28" y="27"/>
                  <a:pt x="28" y="27"/>
                  <a:pt x="28" y="27"/>
                </a:cubicBezTo>
                <a:cubicBezTo>
                  <a:pt x="29" y="27"/>
                  <a:pt x="29" y="27"/>
                  <a:pt x="29" y="28"/>
                </a:cubicBezTo>
                <a:cubicBezTo>
                  <a:pt x="29" y="29"/>
                  <a:pt x="29" y="30"/>
                  <a:pt x="30" y="30"/>
                </a:cubicBezTo>
                <a:cubicBezTo>
                  <a:pt x="30" y="31"/>
                  <a:pt x="31" y="31"/>
                  <a:pt x="32" y="31"/>
                </a:cubicBezTo>
                <a:cubicBezTo>
                  <a:pt x="33" y="31"/>
                  <a:pt x="33" y="31"/>
                  <a:pt x="34" y="31"/>
                </a:cubicBezTo>
                <a:cubicBezTo>
                  <a:pt x="34" y="30"/>
                  <a:pt x="34" y="30"/>
                  <a:pt x="35" y="30"/>
                </a:cubicBezTo>
                <a:cubicBezTo>
                  <a:pt x="35" y="29"/>
                  <a:pt x="35" y="29"/>
                  <a:pt x="36" y="29"/>
                </a:cubicBezTo>
                <a:cubicBezTo>
                  <a:pt x="36" y="29"/>
                  <a:pt x="36" y="29"/>
                  <a:pt x="36" y="29"/>
                </a:cubicBezTo>
                <a:cubicBezTo>
                  <a:pt x="36" y="29"/>
                  <a:pt x="36" y="30"/>
                  <a:pt x="37" y="30"/>
                </a:cubicBezTo>
                <a:cubicBezTo>
                  <a:pt x="37" y="30"/>
                  <a:pt x="37" y="30"/>
                  <a:pt x="38" y="31"/>
                </a:cubicBezTo>
                <a:cubicBezTo>
                  <a:pt x="38" y="31"/>
                  <a:pt x="39" y="31"/>
                  <a:pt x="39" y="31"/>
                </a:cubicBezTo>
                <a:cubicBezTo>
                  <a:pt x="40" y="31"/>
                  <a:pt x="41" y="31"/>
                  <a:pt x="41" y="30"/>
                </a:cubicBezTo>
                <a:cubicBezTo>
                  <a:pt x="42" y="30"/>
                  <a:pt x="42" y="29"/>
                  <a:pt x="42" y="28"/>
                </a:cubicBezTo>
                <a:cubicBezTo>
                  <a:pt x="42" y="28"/>
                  <a:pt x="42" y="27"/>
                  <a:pt x="43" y="27"/>
                </a:cubicBezTo>
                <a:cubicBezTo>
                  <a:pt x="43" y="24"/>
                  <a:pt x="43" y="24"/>
                  <a:pt x="43" y="24"/>
                </a:cubicBezTo>
                <a:cubicBezTo>
                  <a:pt x="30" y="24"/>
                  <a:pt x="18" y="24"/>
                  <a:pt x="5" y="24"/>
                </a:cubicBezTo>
                <a:close/>
                <a:moveTo>
                  <a:pt x="11" y="7"/>
                </a:moveTo>
                <a:cubicBezTo>
                  <a:pt x="11" y="7"/>
                  <a:pt x="11" y="7"/>
                  <a:pt x="11" y="7"/>
                </a:cubicBezTo>
                <a:cubicBezTo>
                  <a:pt x="11" y="6"/>
                  <a:pt x="12" y="6"/>
                  <a:pt x="13" y="6"/>
                </a:cubicBezTo>
                <a:cubicBezTo>
                  <a:pt x="13" y="6"/>
                  <a:pt x="14" y="6"/>
                  <a:pt x="14" y="7"/>
                </a:cubicBezTo>
                <a:cubicBezTo>
                  <a:pt x="14" y="19"/>
                  <a:pt x="14" y="19"/>
                  <a:pt x="14" y="19"/>
                </a:cubicBezTo>
                <a:cubicBezTo>
                  <a:pt x="14" y="20"/>
                  <a:pt x="13" y="21"/>
                  <a:pt x="13" y="21"/>
                </a:cubicBezTo>
                <a:cubicBezTo>
                  <a:pt x="12" y="21"/>
                  <a:pt x="11" y="20"/>
                  <a:pt x="11" y="19"/>
                </a:cubicBezTo>
                <a:cubicBezTo>
                  <a:pt x="11" y="7"/>
                  <a:pt x="11" y="7"/>
                  <a:pt x="11" y="7"/>
                </a:cubicBezTo>
                <a:close/>
                <a:moveTo>
                  <a:pt x="17" y="7"/>
                </a:moveTo>
                <a:cubicBezTo>
                  <a:pt x="17" y="7"/>
                  <a:pt x="17" y="7"/>
                  <a:pt x="17" y="7"/>
                </a:cubicBezTo>
                <a:cubicBezTo>
                  <a:pt x="17" y="6"/>
                  <a:pt x="18" y="6"/>
                  <a:pt x="18" y="6"/>
                </a:cubicBezTo>
                <a:cubicBezTo>
                  <a:pt x="19" y="6"/>
                  <a:pt x="19" y="6"/>
                  <a:pt x="19" y="7"/>
                </a:cubicBezTo>
                <a:cubicBezTo>
                  <a:pt x="19" y="19"/>
                  <a:pt x="19" y="19"/>
                  <a:pt x="19" y="19"/>
                </a:cubicBezTo>
                <a:cubicBezTo>
                  <a:pt x="19" y="20"/>
                  <a:pt x="19" y="21"/>
                  <a:pt x="18" y="21"/>
                </a:cubicBezTo>
                <a:cubicBezTo>
                  <a:pt x="18" y="21"/>
                  <a:pt x="17" y="20"/>
                  <a:pt x="17" y="19"/>
                </a:cubicBezTo>
                <a:cubicBezTo>
                  <a:pt x="17" y="7"/>
                  <a:pt x="17" y="7"/>
                  <a:pt x="17" y="7"/>
                </a:cubicBezTo>
                <a:close/>
                <a:moveTo>
                  <a:pt x="23" y="7"/>
                </a:moveTo>
                <a:cubicBezTo>
                  <a:pt x="23" y="7"/>
                  <a:pt x="23" y="7"/>
                  <a:pt x="23" y="7"/>
                </a:cubicBezTo>
                <a:cubicBezTo>
                  <a:pt x="23" y="6"/>
                  <a:pt x="23" y="6"/>
                  <a:pt x="24" y="6"/>
                </a:cubicBezTo>
                <a:cubicBezTo>
                  <a:pt x="25" y="6"/>
                  <a:pt x="25" y="6"/>
                  <a:pt x="25" y="7"/>
                </a:cubicBezTo>
                <a:cubicBezTo>
                  <a:pt x="25" y="19"/>
                  <a:pt x="25" y="19"/>
                  <a:pt x="25" y="19"/>
                </a:cubicBezTo>
                <a:cubicBezTo>
                  <a:pt x="25" y="20"/>
                  <a:pt x="25" y="21"/>
                  <a:pt x="24" y="21"/>
                </a:cubicBezTo>
                <a:cubicBezTo>
                  <a:pt x="23" y="21"/>
                  <a:pt x="23" y="20"/>
                  <a:pt x="23" y="19"/>
                </a:cubicBezTo>
                <a:cubicBezTo>
                  <a:pt x="23" y="7"/>
                  <a:pt x="23" y="7"/>
                  <a:pt x="23" y="7"/>
                </a:cubicBezTo>
                <a:close/>
                <a:moveTo>
                  <a:pt x="29" y="7"/>
                </a:moveTo>
                <a:cubicBezTo>
                  <a:pt x="29" y="7"/>
                  <a:pt x="29" y="7"/>
                  <a:pt x="29" y="7"/>
                </a:cubicBezTo>
                <a:cubicBezTo>
                  <a:pt x="29" y="6"/>
                  <a:pt x="29" y="6"/>
                  <a:pt x="30" y="6"/>
                </a:cubicBezTo>
                <a:cubicBezTo>
                  <a:pt x="30" y="6"/>
                  <a:pt x="31" y="6"/>
                  <a:pt x="31" y="7"/>
                </a:cubicBezTo>
                <a:cubicBezTo>
                  <a:pt x="31" y="19"/>
                  <a:pt x="31" y="19"/>
                  <a:pt x="31" y="19"/>
                </a:cubicBezTo>
                <a:cubicBezTo>
                  <a:pt x="31" y="20"/>
                  <a:pt x="30" y="21"/>
                  <a:pt x="30" y="21"/>
                </a:cubicBezTo>
                <a:cubicBezTo>
                  <a:pt x="29" y="21"/>
                  <a:pt x="29" y="20"/>
                  <a:pt x="29" y="19"/>
                </a:cubicBezTo>
                <a:cubicBezTo>
                  <a:pt x="29" y="7"/>
                  <a:pt x="29" y="7"/>
                  <a:pt x="29" y="7"/>
                </a:cubicBezTo>
                <a:close/>
                <a:moveTo>
                  <a:pt x="34" y="7"/>
                </a:moveTo>
                <a:cubicBezTo>
                  <a:pt x="34" y="7"/>
                  <a:pt x="34" y="7"/>
                  <a:pt x="34" y="7"/>
                </a:cubicBezTo>
                <a:cubicBezTo>
                  <a:pt x="34" y="6"/>
                  <a:pt x="35" y="6"/>
                  <a:pt x="35" y="6"/>
                </a:cubicBezTo>
                <a:cubicBezTo>
                  <a:pt x="36" y="6"/>
                  <a:pt x="36" y="6"/>
                  <a:pt x="36" y="7"/>
                </a:cubicBezTo>
                <a:cubicBezTo>
                  <a:pt x="36" y="19"/>
                  <a:pt x="36" y="19"/>
                  <a:pt x="36" y="19"/>
                </a:cubicBezTo>
                <a:cubicBezTo>
                  <a:pt x="36" y="20"/>
                  <a:pt x="36" y="21"/>
                  <a:pt x="35" y="21"/>
                </a:cubicBezTo>
                <a:cubicBezTo>
                  <a:pt x="35" y="21"/>
                  <a:pt x="34" y="20"/>
                  <a:pt x="34" y="19"/>
                </a:cubicBezTo>
                <a:cubicBezTo>
                  <a:pt x="34" y="7"/>
                  <a:pt x="34" y="7"/>
                  <a:pt x="34" y="7"/>
                </a:cubicBezTo>
                <a:close/>
                <a:moveTo>
                  <a:pt x="3" y="26"/>
                </a:moveTo>
                <a:cubicBezTo>
                  <a:pt x="3" y="26"/>
                  <a:pt x="3" y="26"/>
                  <a:pt x="3" y="26"/>
                </a:cubicBezTo>
                <a:cubicBezTo>
                  <a:pt x="2" y="26"/>
                  <a:pt x="2" y="26"/>
                  <a:pt x="2" y="26"/>
                </a:cubicBezTo>
                <a:cubicBezTo>
                  <a:pt x="2" y="26"/>
                  <a:pt x="2" y="26"/>
                  <a:pt x="2" y="26"/>
                </a:cubicBezTo>
                <a:cubicBezTo>
                  <a:pt x="2" y="27"/>
                  <a:pt x="1" y="28"/>
                  <a:pt x="1" y="28"/>
                </a:cubicBezTo>
                <a:cubicBezTo>
                  <a:pt x="0" y="28"/>
                  <a:pt x="0" y="27"/>
                  <a:pt x="0" y="26"/>
                </a:cubicBezTo>
                <a:cubicBezTo>
                  <a:pt x="0" y="25"/>
                  <a:pt x="0" y="25"/>
                  <a:pt x="0" y="25"/>
                </a:cubicBezTo>
                <a:cubicBezTo>
                  <a:pt x="0" y="25"/>
                  <a:pt x="0" y="25"/>
                  <a:pt x="0" y="25"/>
                </a:cubicBezTo>
                <a:cubicBezTo>
                  <a:pt x="0" y="25"/>
                  <a:pt x="0" y="25"/>
                  <a:pt x="0" y="25"/>
                </a:cubicBezTo>
                <a:cubicBezTo>
                  <a:pt x="0" y="23"/>
                  <a:pt x="0" y="23"/>
                  <a:pt x="0" y="23"/>
                </a:cubicBezTo>
                <a:cubicBezTo>
                  <a:pt x="0" y="22"/>
                  <a:pt x="0" y="22"/>
                  <a:pt x="1" y="22"/>
                </a:cubicBezTo>
                <a:cubicBezTo>
                  <a:pt x="1" y="22"/>
                  <a:pt x="2" y="22"/>
                  <a:pt x="2" y="23"/>
                </a:cubicBezTo>
                <a:cubicBezTo>
                  <a:pt x="2" y="24"/>
                  <a:pt x="2" y="24"/>
                  <a:pt x="2" y="24"/>
                </a:cubicBezTo>
                <a:cubicBezTo>
                  <a:pt x="3" y="24"/>
                  <a:pt x="3" y="24"/>
                  <a:pt x="3" y="24"/>
                </a:cubicBezTo>
                <a:cubicBezTo>
                  <a:pt x="3" y="23"/>
                  <a:pt x="3" y="23"/>
                  <a:pt x="3" y="23"/>
                </a:cubicBezTo>
                <a:cubicBezTo>
                  <a:pt x="3" y="23"/>
                  <a:pt x="3" y="23"/>
                  <a:pt x="3" y="23"/>
                </a:cubicBezTo>
                <a:cubicBezTo>
                  <a:pt x="3" y="22"/>
                  <a:pt x="3" y="22"/>
                  <a:pt x="4" y="22"/>
                </a:cubicBezTo>
                <a:cubicBezTo>
                  <a:pt x="5" y="22"/>
                  <a:pt x="5" y="22"/>
                  <a:pt x="5" y="22"/>
                </a:cubicBezTo>
                <a:cubicBezTo>
                  <a:pt x="5" y="2"/>
                  <a:pt x="5" y="2"/>
                  <a:pt x="5" y="2"/>
                </a:cubicBezTo>
                <a:cubicBezTo>
                  <a:pt x="5" y="1"/>
                  <a:pt x="5" y="0"/>
                  <a:pt x="6" y="0"/>
                </a:cubicBezTo>
                <a:cubicBezTo>
                  <a:pt x="7" y="0"/>
                  <a:pt x="7" y="0"/>
                  <a:pt x="7" y="0"/>
                </a:cubicBezTo>
                <a:cubicBezTo>
                  <a:pt x="41" y="0"/>
                  <a:pt x="41" y="0"/>
                  <a:pt x="41" y="0"/>
                </a:cubicBezTo>
                <a:cubicBezTo>
                  <a:pt x="43" y="0"/>
                  <a:pt x="43" y="1"/>
                  <a:pt x="43" y="2"/>
                </a:cubicBezTo>
                <a:cubicBezTo>
                  <a:pt x="43" y="2"/>
                  <a:pt x="43" y="2"/>
                  <a:pt x="43" y="2"/>
                </a:cubicBezTo>
                <a:cubicBezTo>
                  <a:pt x="43" y="22"/>
                  <a:pt x="43" y="22"/>
                  <a:pt x="43" y="22"/>
                </a:cubicBezTo>
                <a:cubicBezTo>
                  <a:pt x="44" y="22"/>
                  <a:pt x="44" y="22"/>
                  <a:pt x="44" y="22"/>
                </a:cubicBezTo>
                <a:cubicBezTo>
                  <a:pt x="44" y="22"/>
                  <a:pt x="44" y="22"/>
                  <a:pt x="44" y="22"/>
                </a:cubicBezTo>
                <a:cubicBezTo>
                  <a:pt x="45" y="22"/>
                  <a:pt x="45" y="22"/>
                  <a:pt x="45" y="23"/>
                </a:cubicBezTo>
                <a:cubicBezTo>
                  <a:pt x="45" y="24"/>
                  <a:pt x="45" y="24"/>
                  <a:pt x="45" y="24"/>
                </a:cubicBezTo>
                <a:cubicBezTo>
                  <a:pt x="46" y="24"/>
                  <a:pt x="46" y="24"/>
                  <a:pt x="46" y="24"/>
                </a:cubicBezTo>
                <a:cubicBezTo>
                  <a:pt x="46" y="23"/>
                  <a:pt x="46" y="23"/>
                  <a:pt x="46" y="23"/>
                </a:cubicBezTo>
                <a:cubicBezTo>
                  <a:pt x="46" y="22"/>
                  <a:pt x="46" y="22"/>
                  <a:pt x="47" y="22"/>
                </a:cubicBezTo>
                <a:cubicBezTo>
                  <a:pt x="48" y="22"/>
                  <a:pt x="48" y="22"/>
                  <a:pt x="48" y="23"/>
                </a:cubicBezTo>
                <a:cubicBezTo>
                  <a:pt x="48" y="25"/>
                  <a:pt x="48" y="25"/>
                  <a:pt x="48" y="25"/>
                </a:cubicBezTo>
                <a:cubicBezTo>
                  <a:pt x="48" y="25"/>
                  <a:pt x="48" y="25"/>
                  <a:pt x="48" y="25"/>
                </a:cubicBezTo>
                <a:cubicBezTo>
                  <a:pt x="48" y="25"/>
                  <a:pt x="48" y="25"/>
                  <a:pt x="48" y="25"/>
                </a:cubicBezTo>
                <a:cubicBezTo>
                  <a:pt x="48" y="26"/>
                  <a:pt x="48" y="26"/>
                  <a:pt x="48" y="26"/>
                </a:cubicBezTo>
                <a:cubicBezTo>
                  <a:pt x="48" y="27"/>
                  <a:pt x="48" y="28"/>
                  <a:pt x="47" y="28"/>
                </a:cubicBezTo>
                <a:cubicBezTo>
                  <a:pt x="46" y="28"/>
                  <a:pt x="46" y="27"/>
                  <a:pt x="46" y="26"/>
                </a:cubicBezTo>
                <a:cubicBezTo>
                  <a:pt x="46" y="26"/>
                  <a:pt x="46" y="26"/>
                  <a:pt x="46" y="26"/>
                </a:cubicBezTo>
                <a:cubicBezTo>
                  <a:pt x="45" y="26"/>
                  <a:pt x="45" y="26"/>
                  <a:pt x="45" y="26"/>
                </a:cubicBezTo>
                <a:cubicBezTo>
                  <a:pt x="45" y="28"/>
                  <a:pt x="45" y="28"/>
                  <a:pt x="45" y="28"/>
                </a:cubicBezTo>
                <a:cubicBezTo>
                  <a:pt x="45" y="28"/>
                  <a:pt x="45" y="28"/>
                  <a:pt x="45" y="28"/>
                </a:cubicBezTo>
                <a:cubicBezTo>
                  <a:pt x="45" y="29"/>
                  <a:pt x="45" y="29"/>
                  <a:pt x="44" y="29"/>
                </a:cubicBezTo>
                <a:cubicBezTo>
                  <a:pt x="44" y="30"/>
                  <a:pt x="44" y="31"/>
                  <a:pt x="43" y="32"/>
                </a:cubicBezTo>
                <a:cubicBezTo>
                  <a:pt x="43" y="32"/>
                  <a:pt x="43" y="32"/>
                  <a:pt x="43" y="32"/>
                </a:cubicBezTo>
                <a:cubicBezTo>
                  <a:pt x="42" y="33"/>
                  <a:pt x="41" y="33"/>
                  <a:pt x="39" y="33"/>
                </a:cubicBezTo>
                <a:cubicBezTo>
                  <a:pt x="38" y="33"/>
                  <a:pt x="37" y="33"/>
                  <a:pt x="37" y="33"/>
                </a:cubicBezTo>
                <a:cubicBezTo>
                  <a:pt x="36" y="33"/>
                  <a:pt x="36" y="32"/>
                  <a:pt x="36" y="32"/>
                </a:cubicBezTo>
                <a:cubicBezTo>
                  <a:pt x="35" y="32"/>
                  <a:pt x="35" y="33"/>
                  <a:pt x="35" y="33"/>
                </a:cubicBezTo>
                <a:cubicBezTo>
                  <a:pt x="34" y="33"/>
                  <a:pt x="33" y="33"/>
                  <a:pt x="32" y="33"/>
                </a:cubicBezTo>
                <a:cubicBezTo>
                  <a:pt x="31" y="33"/>
                  <a:pt x="29" y="33"/>
                  <a:pt x="28" y="32"/>
                </a:cubicBezTo>
                <a:cubicBezTo>
                  <a:pt x="28" y="31"/>
                  <a:pt x="27" y="30"/>
                  <a:pt x="27" y="29"/>
                </a:cubicBezTo>
                <a:cubicBezTo>
                  <a:pt x="26" y="29"/>
                  <a:pt x="26" y="29"/>
                  <a:pt x="26" y="29"/>
                </a:cubicBezTo>
                <a:cubicBezTo>
                  <a:pt x="26" y="29"/>
                  <a:pt x="26" y="29"/>
                  <a:pt x="26" y="29"/>
                </a:cubicBezTo>
                <a:cubicBezTo>
                  <a:pt x="25" y="29"/>
                  <a:pt x="25" y="29"/>
                  <a:pt x="25" y="28"/>
                </a:cubicBezTo>
                <a:cubicBezTo>
                  <a:pt x="25" y="28"/>
                  <a:pt x="25" y="28"/>
                  <a:pt x="25" y="28"/>
                </a:cubicBezTo>
                <a:cubicBezTo>
                  <a:pt x="23" y="28"/>
                  <a:pt x="23" y="28"/>
                  <a:pt x="23" y="28"/>
                </a:cubicBezTo>
                <a:cubicBezTo>
                  <a:pt x="23" y="28"/>
                  <a:pt x="23" y="28"/>
                  <a:pt x="23" y="28"/>
                </a:cubicBezTo>
                <a:cubicBezTo>
                  <a:pt x="23" y="28"/>
                  <a:pt x="23" y="28"/>
                  <a:pt x="23" y="28"/>
                </a:cubicBezTo>
                <a:cubicBezTo>
                  <a:pt x="23" y="29"/>
                  <a:pt x="23" y="29"/>
                  <a:pt x="22" y="29"/>
                </a:cubicBezTo>
                <a:cubicBezTo>
                  <a:pt x="21" y="29"/>
                  <a:pt x="21" y="29"/>
                  <a:pt x="21" y="29"/>
                </a:cubicBezTo>
                <a:cubicBezTo>
                  <a:pt x="21" y="30"/>
                  <a:pt x="20" y="31"/>
                  <a:pt x="20" y="32"/>
                </a:cubicBezTo>
                <a:cubicBezTo>
                  <a:pt x="19" y="33"/>
                  <a:pt x="17" y="33"/>
                  <a:pt x="16" y="33"/>
                </a:cubicBezTo>
                <a:cubicBezTo>
                  <a:pt x="15" y="33"/>
                  <a:pt x="14" y="33"/>
                  <a:pt x="13" y="33"/>
                </a:cubicBezTo>
                <a:cubicBezTo>
                  <a:pt x="13" y="33"/>
                  <a:pt x="13" y="32"/>
                  <a:pt x="12" y="32"/>
                </a:cubicBezTo>
                <a:cubicBezTo>
                  <a:pt x="12" y="32"/>
                  <a:pt x="12" y="33"/>
                  <a:pt x="11" y="33"/>
                </a:cubicBezTo>
                <a:cubicBezTo>
                  <a:pt x="11" y="33"/>
                  <a:pt x="10" y="33"/>
                  <a:pt x="9" y="33"/>
                </a:cubicBezTo>
                <a:cubicBezTo>
                  <a:pt x="7" y="33"/>
                  <a:pt x="6" y="33"/>
                  <a:pt x="5" y="32"/>
                </a:cubicBezTo>
                <a:cubicBezTo>
                  <a:pt x="5" y="32"/>
                  <a:pt x="5" y="32"/>
                  <a:pt x="5" y="32"/>
                </a:cubicBezTo>
                <a:cubicBezTo>
                  <a:pt x="4" y="31"/>
                  <a:pt x="4" y="30"/>
                  <a:pt x="4" y="29"/>
                </a:cubicBezTo>
                <a:cubicBezTo>
                  <a:pt x="3" y="29"/>
                  <a:pt x="3" y="29"/>
                  <a:pt x="3" y="28"/>
                </a:cubicBezTo>
                <a:cubicBezTo>
                  <a:pt x="3" y="26"/>
                  <a:pt x="3" y="26"/>
                  <a:pt x="3" y="26"/>
                </a:cubicBezTo>
                <a:close/>
                <a:moveTo>
                  <a:pt x="39" y="26"/>
                </a:moveTo>
                <a:cubicBezTo>
                  <a:pt x="39" y="26"/>
                  <a:pt x="39" y="26"/>
                  <a:pt x="39" y="26"/>
                </a:cubicBezTo>
                <a:cubicBezTo>
                  <a:pt x="38" y="26"/>
                  <a:pt x="37" y="27"/>
                  <a:pt x="37" y="28"/>
                </a:cubicBezTo>
                <a:cubicBezTo>
                  <a:pt x="37" y="29"/>
                  <a:pt x="38" y="30"/>
                  <a:pt x="39" y="30"/>
                </a:cubicBezTo>
                <a:cubicBezTo>
                  <a:pt x="40" y="30"/>
                  <a:pt x="41" y="29"/>
                  <a:pt x="41" y="28"/>
                </a:cubicBezTo>
                <a:cubicBezTo>
                  <a:pt x="41" y="27"/>
                  <a:pt x="40" y="26"/>
                  <a:pt x="39" y="26"/>
                </a:cubicBezTo>
                <a:close/>
                <a:moveTo>
                  <a:pt x="9" y="26"/>
                </a:moveTo>
                <a:cubicBezTo>
                  <a:pt x="9" y="26"/>
                  <a:pt x="9" y="26"/>
                  <a:pt x="9" y="26"/>
                </a:cubicBezTo>
                <a:cubicBezTo>
                  <a:pt x="10" y="26"/>
                  <a:pt x="11" y="27"/>
                  <a:pt x="11" y="28"/>
                </a:cubicBezTo>
                <a:cubicBezTo>
                  <a:pt x="11" y="29"/>
                  <a:pt x="10" y="30"/>
                  <a:pt x="9" y="30"/>
                </a:cubicBezTo>
                <a:cubicBezTo>
                  <a:pt x="8" y="30"/>
                  <a:pt x="7" y="29"/>
                  <a:pt x="7" y="28"/>
                </a:cubicBezTo>
                <a:cubicBezTo>
                  <a:pt x="7" y="27"/>
                  <a:pt x="8" y="26"/>
                  <a:pt x="9" y="26"/>
                </a:cubicBezTo>
                <a:close/>
                <a:moveTo>
                  <a:pt x="32" y="26"/>
                </a:moveTo>
                <a:cubicBezTo>
                  <a:pt x="32" y="26"/>
                  <a:pt x="32" y="26"/>
                  <a:pt x="32" y="26"/>
                </a:cubicBezTo>
                <a:cubicBezTo>
                  <a:pt x="31" y="26"/>
                  <a:pt x="30" y="27"/>
                  <a:pt x="30" y="28"/>
                </a:cubicBezTo>
                <a:cubicBezTo>
                  <a:pt x="30" y="29"/>
                  <a:pt x="31" y="30"/>
                  <a:pt x="32" y="30"/>
                </a:cubicBezTo>
                <a:cubicBezTo>
                  <a:pt x="33" y="30"/>
                  <a:pt x="34" y="29"/>
                  <a:pt x="34" y="28"/>
                </a:cubicBezTo>
                <a:cubicBezTo>
                  <a:pt x="34" y="27"/>
                  <a:pt x="33" y="26"/>
                  <a:pt x="32" y="26"/>
                </a:cubicBezTo>
                <a:close/>
                <a:moveTo>
                  <a:pt x="16" y="26"/>
                </a:moveTo>
                <a:cubicBezTo>
                  <a:pt x="16" y="26"/>
                  <a:pt x="16" y="26"/>
                  <a:pt x="16" y="26"/>
                </a:cubicBezTo>
                <a:cubicBezTo>
                  <a:pt x="17" y="26"/>
                  <a:pt x="18" y="27"/>
                  <a:pt x="18" y="28"/>
                </a:cubicBezTo>
                <a:cubicBezTo>
                  <a:pt x="18" y="29"/>
                  <a:pt x="17" y="30"/>
                  <a:pt x="16" y="30"/>
                </a:cubicBezTo>
                <a:cubicBezTo>
                  <a:pt x="15" y="30"/>
                  <a:pt x="14" y="29"/>
                  <a:pt x="14" y="28"/>
                </a:cubicBezTo>
                <a:cubicBezTo>
                  <a:pt x="14" y="27"/>
                  <a:pt x="15" y="26"/>
                  <a:pt x="16" y="26"/>
                </a:cubicBezTo>
                <a:close/>
                <a:moveTo>
                  <a:pt x="40" y="22"/>
                </a:moveTo>
                <a:cubicBezTo>
                  <a:pt x="40" y="22"/>
                  <a:pt x="40" y="22"/>
                  <a:pt x="40" y="22"/>
                </a:cubicBezTo>
                <a:cubicBezTo>
                  <a:pt x="40" y="4"/>
                  <a:pt x="40" y="4"/>
                  <a:pt x="40" y="4"/>
                </a:cubicBezTo>
                <a:cubicBezTo>
                  <a:pt x="8" y="4"/>
                  <a:pt x="8" y="4"/>
                  <a:pt x="8" y="4"/>
                </a:cubicBezTo>
                <a:cubicBezTo>
                  <a:pt x="8" y="22"/>
                  <a:pt x="8" y="22"/>
                  <a:pt x="8" y="22"/>
                </a:cubicBezTo>
                <a:cubicBezTo>
                  <a:pt x="40" y="22"/>
                  <a:pt x="40" y="22"/>
                  <a:pt x="40"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3" name="Freeform 241"/>
          <p:cNvSpPr>
            <a:spLocks noEditPoints="1"/>
          </p:cNvSpPr>
          <p:nvPr/>
        </p:nvSpPr>
        <p:spPr bwMode="auto">
          <a:xfrm>
            <a:off x="8559800" y="3117850"/>
            <a:ext cx="158750" cy="142875"/>
          </a:xfrm>
          <a:custGeom>
            <a:avLst/>
            <a:gdLst>
              <a:gd name="T0" fmla="*/ 22 w 50"/>
              <a:gd name="T1" fmla="*/ 7 h 45"/>
              <a:gd name="T2" fmla="*/ 26 w 50"/>
              <a:gd name="T3" fmla="*/ 9 h 45"/>
              <a:gd name="T4" fmla="*/ 29 w 50"/>
              <a:gd name="T5" fmla="*/ 9 h 45"/>
              <a:gd name="T6" fmla="*/ 31 w 50"/>
              <a:gd name="T7" fmla="*/ 4 h 45"/>
              <a:gd name="T8" fmla="*/ 30 w 50"/>
              <a:gd name="T9" fmla="*/ 12 h 45"/>
              <a:gd name="T10" fmla="*/ 26 w 50"/>
              <a:gd name="T11" fmla="*/ 11 h 45"/>
              <a:gd name="T12" fmla="*/ 23 w 50"/>
              <a:gd name="T13" fmla="*/ 10 h 45"/>
              <a:gd name="T14" fmla="*/ 20 w 50"/>
              <a:gd name="T15" fmla="*/ 11 h 45"/>
              <a:gd name="T16" fmla="*/ 10 w 50"/>
              <a:gd name="T17" fmla="*/ 4 h 45"/>
              <a:gd name="T18" fmla="*/ 41 w 50"/>
              <a:gd name="T19" fmla="*/ 4 h 45"/>
              <a:gd name="T20" fmla="*/ 6 w 50"/>
              <a:gd name="T21" fmla="*/ 31 h 45"/>
              <a:gd name="T22" fmla="*/ 8 w 50"/>
              <a:gd name="T23" fmla="*/ 0 h 45"/>
              <a:gd name="T24" fmla="*/ 44 w 50"/>
              <a:gd name="T25" fmla="*/ 2 h 45"/>
              <a:gd name="T26" fmla="*/ 50 w 50"/>
              <a:gd name="T27" fmla="*/ 33 h 45"/>
              <a:gd name="T28" fmla="*/ 48 w 50"/>
              <a:gd name="T29" fmla="*/ 45 h 45"/>
              <a:gd name="T30" fmla="*/ 41 w 50"/>
              <a:gd name="T31" fmla="*/ 43 h 45"/>
              <a:gd name="T32" fmla="*/ 32 w 50"/>
              <a:gd name="T33" fmla="*/ 41 h 45"/>
              <a:gd name="T34" fmla="*/ 30 w 50"/>
              <a:gd name="T35" fmla="*/ 45 h 45"/>
              <a:gd name="T36" fmla="*/ 18 w 50"/>
              <a:gd name="T37" fmla="*/ 43 h 45"/>
              <a:gd name="T38" fmla="*/ 10 w 50"/>
              <a:gd name="T39" fmla="*/ 43 h 45"/>
              <a:gd name="T40" fmla="*/ 2 w 50"/>
              <a:gd name="T41" fmla="*/ 45 h 45"/>
              <a:gd name="T42" fmla="*/ 0 w 50"/>
              <a:gd name="T43" fmla="*/ 33 h 45"/>
              <a:gd name="T44" fmla="*/ 6 w 50"/>
              <a:gd name="T45" fmla="*/ 31 h 45"/>
              <a:gd name="T46" fmla="*/ 4 w 50"/>
              <a:gd name="T47" fmla="*/ 35 h 45"/>
              <a:gd name="T48" fmla="*/ 6 w 50"/>
              <a:gd name="T49" fmla="*/ 39 h 45"/>
              <a:gd name="T50" fmla="*/ 20 w 50"/>
              <a:gd name="T51" fmla="*/ 37 h 45"/>
              <a:gd name="T52" fmla="*/ 22 w 50"/>
              <a:gd name="T53" fmla="*/ 41 h 45"/>
              <a:gd name="T54" fmla="*/ 28 w 50"/>
              <a:gd name="T55" fmla="*/ 39 h 45"/>
              <a:gd name="T56" fmla="*/ 43 w 50"/>
              <a:gd name="T57" fmla="*/ 37 h 45"/>
              <a:gd name="T58" fmla="*/ 46 w 50"/>
              <a:gd name="T59" fmla="*/ 41 h 45"/>
              <a:gd name="T60" fmla="*/ 27 w 50"/>
              <a:gd name="T61" fmla="*/ 29 h 45"/>
              <a:gd name="T62" fmla="*/ 28 w 50"/>
              <a:gd name="T63" fmla="*/ 26 h 45"/>
              <a:gd name="T64" fmla="*/ 27 w 50"/>
              <a:gd name="T65" fmla="*/ 19 h 45"/>
              <a:gd name="T66" fmla="*/ 29 w 50"/>
              <a:gd name="T67" fmla="*/ 15 h 45"/>
              <a:gd name="T68" fmla="*/ 32 w 50"/>
              <a:gd name="T69" fmla="*/ 19 h 45"/>
              <a:gd name="T70" fmla="*/ 30 w 50"/>
              <a:gd name="T71" fmla="*/ 26 h 45"/>
              <a:gd name="T72" fmla="*/ 34 w 50"/>
              <a:gd name="T73" fmla="*/ 19 h 45"/>
              <a:gd name="T74" fmla="*/ 35 w 50"/>
              <a:gd name="T75" fmla="*/ 15 h 45"/>
              <a:gd name="T76" fmla="*/ 38 w 50"/>
              <a:gd name="T77" fmla="*/ 18 h 45"/>
              <a:gd name="T78" fmla="*/ 37 w 50"/>
              <a:gd name="T79" fmla="*/ 26 h 45"/>
              <a:gd name="T80" fmla="*/ 39 w 50"/>
              <a:gd name="T81" fmla="*/ 28 h 45"/>
              <a:gd name="T82" fmla="*/ 30 w 50"/>
              <a:gd name="T83" fmla="*/ 15 h 45"/>
              <a:gd name="T84" fmla="*/ 30 w 50"/>
              <a:gd name="T85" fmla="*/ 15 h 45"/>
              <a:gd name="T86" fmla="*/ 37 w 50"/>
              <a:gd name="T87" fmla="*/ 1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45">
                <a:moveTo>
                  <a:pt x="22" y="4"/>
                </a:moveTo>
                <a:cubicBezTo>
                  <a:pt x="22" y="8"/>
                  <a:pt x="22" y="8"/>
                  <a:pt x="22" y="8"/>
                </a:cubicBezTo>
                <a:cubicBezTo>
                  <a:pt x="22" y="7"/>
                  <a:pt x="22" y="7"/>
                  <a:pt x="22" y="7"/>
                </a:cubicBezTo>
                <a:cubicBezTo>
                  <a:pt x="23" y="7"/>
                  <a:pt x="23" y="7"/>
                  <a:pt x="23" y="7"/>
                </a:cubicBezTo>
                <a:cubicBezTo>
                  <a:pt x="23" y="7"/>
                  <a:pt x="24" y="7"/>
                  <a:pt x="24" y="7"/>
                </a:cubicBezTo>
                <a:cubicBezTo>
                  <a:pt x="26" y="9"/>
                  <a:pt x="26" y="9"/>
                  <a:pt x="26" y="9"/>
                </a:cubicBezTo>
                <a:cubicBezTo>
                  <a:pt x="26" y="8"/>
                  <a:pt x="26" y="8"/>
                  <a:pt x="26" y="8"/>
                </a:cubicBezTo>
                <a:cubicBezTo>
                  <a:pt x="27" y="8"/>
                  <a:pt x="27" y="8"/>
                  <a:pt x="28" y="8"/>
                </a:cubicBezTo>
                <a:cubicBezTo>
                  <a:pt x="29" y="9"/>
                  <a:pt x="29" y="9"/>
                  <a:pt x="29" y="9"/>
                </a:cubicBezTo>
                <a:cubicBezTo>
                  <a:pt x="29" y="4"/>
                  <a:pt x="29" y="4"/>
                  <a:pt x="29" y="4"/>
                </a:cubicBezTo>
                <a:cubicBezTo>
                  <a:pt x="22" y="4"/>
                  <a:pt x="22" y="4"/>
                  <a:pt x="22" y="4"/>
                </a:cubicBezTo>
                <a:close/>
                <a:moveTo>
                  <a:pt x="31" y="4"/>
                </a:moveTo>
                <a:cubicBezTo>
                  <a:pt x="31" y="4"/>
                  <a:pt x="31" y="4"/>
                  <a:pt x="31" y="4"/>
                </a:cubicBezTo>
                <a:cubicBezTo>
                  <a:pt x="31" y="11"/>
                  <a:pt x="31" y="11"/>
                  <a:pt x="31" y="11"/>
                </a:cubicBezTo>
                <a:cubicBezTo>
                  <a:pt x="31" y="11"/>
                  <a:pt x="30" y="12"/>
                  <a:pt x="30" y="12"/>
                </a:cubicBezTo>
                <a:cubicBezTo>
                  <a:pt x="29" y="12"/>
                  <a:pt x="29" y="12"/>
                  <a:pt x="29" y="12"/>
                </a:cubicBezTo>
                <a:cubicBezTo>
                  <a:pt x="27" y="10"/>
                  <a:pt x="27" y="10"/>
                  <a:pt x="27" y="10"/>
                </a:cubicBezTo>
                <a:cubicBezTo>
                  <a:pt x="26" y="11"/>
                  <a:pt x="26" y="11"/>
                  <a:pt x="26" y="11"/>
                </a:cubicBezTo>
                <a:cubicBezTo>
                  <a:pt x="26" y="12"/>
                  <a:pt x="25" y="12"/>
                  <a:pt x="25" y="11"/>
                </a:cubicBezTo>
                <a:cubicBezTo>
                  <a:pt x="25" y="11"/>
                  <a:pt x="25" y="11"/>
                  <a:pt x="25" y="11"/>
                </a:cubicBezTo>
                <a:cubicBezTo>
                  <a:pt x="23" y="10"/>
                  <a:pt x="23" y="10"/>
                  <a:pt x="23" y="10"/>
                </a:cubicBezTo>
                <a:cubicBezTo>
                  <a:pt x="22" y="11"/>
                  <a:pt x="22" y="11"/>
                  <a:pt x="22" y="11"/>
                </a:cubicBezTo>
                <a:cubicBezTo>
                  <a:pt x="21" y="12"/>
                  <a:pt x="20" y="12"/>
                  <a:pt x="20" y="11"/>
                </a:cubicBezTo>
                <a:cubicBezTo>
                  <a:pt x="20" y="11"/>
                  <a:pt x="20" y="11"/>
                  <a:pt x="20" y="11"/>
                </a:cubicBezTo>
                <a:cubicBezTo>
                  <a:pt x="20" y="11"/>
                  <a:pt x="20" y="11"/>
                  <a:pt x="20" y="11"/>
                </a:cubicBezTo>
                <a:cubicBezTo>
                  <a:pt x="20" y="4"/>
                  <a:pt x="20" y="4"/>
                  <a:pt x="20" y="4"/>
                </a:cubicBezTo>
                <a:cubicBezTo>
                  <a:pt x="10" y="4"/>
                  <a:pt x="10" y="4"/>
                  <a:pt x="10" y="4"/>
                </a:cubicBezTo>
                <a:cubicBezTo>
                  <a:pt x="10" y="31"/>
                  <a:pt x="10" y="31"/>
                  <a:pt x="10" y="31"/>
                </a:cubicBezTo>
                <a:cubicBezTo>
                  <a:pt x="41" y="31"/>
                  <a:pt x="41" y="31"/>
                  <a:pt x="41" y="31"/>
                </a:cubicBezTo>
                <a:cubicBezTo>
                  <a:pt x="41" y="4"/>
                  <a:pt x="41" y="4"/>
                  <a:pt x="41" y="4"/>
                </a:cubicBezTo>
                <a:cubicBezTo>
                  <a:pt x="31" y="4"/>
                  <a:pt x="31" y="4"/>
                  <a:pt x="31" y="4"/>
                </a:cubicBezTo>
                <a:close/>
                <a:moveTo>
                  <a:pt x="6" y="31"/>
                </a:moveTo>
                <a:cubicBezTo>
                  <a:pt x="6" y="31"/>
                  <a:pt x="6" y="31"/>
                  <a:pt x="6" y="31"/>
                </a:cubicBezTo>
                <a:cubicBezTo>
                  <a:pt x="6" y="2"/>
                  <a:pt x="6" y="2"/>
                  <a:pt x="6" y="2"/>
                </a:cubicBezTo>
                <a:cubicBezTo>
                  <a:pt x="6" y="2"/>
                  <a:pt x="6" y="2"/>
                  <a:pt x="6" y="2"/>
                </a:cubicBezTo>
                <a:cubicBezTo>
                  <a:pt x="6" y="1"/>
                  <a:pt x="7" y="0"/>
                  <a:pt x="8" y="0"/>
                </a:cubicBezTo>
                <a:cubicBezTo>
                  <a:pt x="42" y="0"/>
                  <a:pt x="42" y="0"/>
                  <a:pt x="42" y="0"/>
                </a:cubicBezTo>
                <a:cubicBezTo>
                  <a:pt x="43" y="0"/>
                  <a:pt x="43" y="0"/>
                  <a:pt x="43" y="0"/>
                </a:cubicBezTo>
                <a:cubicBezTo>
                  <a:pt x="44" y="0"/>
                  <a:pt x="44" y="1"/>
                  <a:pt x="44" y="2"/>
                </a:cubicBezTo>
                <a:cubicBezTo>
                  <a:pt x="44" y="31"/>
                  <a:pt x="44" y="31"/>
                  <a:pt x="44" y="31"/>
                </a:cubicBezTo>
                <a:cubicBezTo>
                  <a:pt x="48" y="31"/>
                  <a:pt x="48" y="31"/>
                  <a:pt x="48" y="31"/>
                </a:cubicBezTo>
                <a:cubicBezTo>
                  <a:pt x="49" y="31"/>
                  <a:pt x="50" y="32"/>
                  <a:pt x="50" y="33"/>
                </a:cubicBezTo>
                <a:cubicBezTo>
                  <a:pt x="50" y="33"/>
                  <a:pt x="50" y="33"/>
                  <a:pt x="50" y="33"/>
                </a:cubicBezTo>
                <a:cubicBezTo>
                  <a:pt x="50" y="43"/>
                  <a:pt x="50" y="43"/>
                  <a:pt x="50" y="43"/>
                </a:cubicBezTo>
                <a:cubicBezTo>
                  <a:pt x="50" y="44"/>
                  <a:pt x="49" y="45"/>
                  <a:pt x="48" y="45"/>
                </a:cubicBezTo>
                <a:cubicBezTo>
                  <a:pt x="48" y="45"/>
                  <a:pt x="48" y="45"/>
                  <a:pt x="48" y="45"/>
                </a:cubicBezTo>
                <a:cubicBezTo>
                  <a:pt x="43" y="45"/>
                  <a:pt x="43" y="45"/>
                  <a:pt x="43" y="45"/>
                </a:cubicBezTo>
                <a:cubicBezTo>
                  <a:pt x="42" y="45"/>
                  <a:pt x="41" y="44"/>
                  <a:pt x="41" y="43"/>
                </a:cubicBezTo>
                <a:cubicBezTo>
                  <a:pt x="41" y="43"/>
                  <a:pt x="41" y="43"/>
                  <a:pt x="41" y="43"/>
                </a:cubicBezTo>
                <a:cubicBezTo>
                  <a:pt x="41" y="41"/>
                  <a:pt x="41" y="41"/>
                  <a:pt x="41" y="41"/>
                </a:cubicBezTo>
                <a:cubicBezTo>
                  <a:pt x="32" y="41"/>
                  <a:pt x="32" y="41"/>
                  <a:pt x="32" y="41"/>
                </a:cubicBezTo>
                <a:cubicBezTo>
                  <a:pt x="32" y="43"/>
                  <a:pt x="32" y="43"/>
                  <a:pt x="32" y="43"/>
                </a:cubicBezTo>
                <a:cubicBezTo>
                  <a:pt x="32" y="44"/>
                  <a:pt x="31" y="45"/>
                  <a:pt x="30" y="45"/>
                </a:cubicBezTo>
                <a:cubicBezTo>
                  <a:pt x="30" y="45"/>
                  <a:pt x="30" y="45"/>
                  <a:pt x="30" y="45"/>
                </a:cubicBezTo>
                <a:cubicBezTo>
                  <a:pt x="20" y="45"/>
                  <a:pt x="20" y="45"/>
                  <a:pt x="20" y="45"/>
                </a:cubicBezTo>
                <a:cubicBezTo>
                  <a:pt x="19" y="45"/>
                  <a:pt x="18" y="44"/>
                  <a:pt x="18" y="43"/>
                </a:cubicBezTo>
                <a:cubicBezTo>
                  <a:pt x="18" y="43"/>
                  <a:pt x="18" y="43"/>
                  <a:pt x="18" y="43"/>
                </a:cubicBezTo>
                <a:cubicBezTo>
                  <a:pt x="18" y="41"/>
                  <a:pt x="18" y="41"/>
                  <a:pt x="18" y="41"/>
                </a:cubicBezTo>
                <a:cubicBezTo>
                  <a:pt x="10" y="41"/>
                  <a:pt x="10" y="41"/>
                  <a:pt x="10" y="41"/>
                </a:cubicBezTo>
                <a:cubicBezTo>
                  <a:pt x="10" y="43"/>
                  <a:pt x="10" y="43"/>
                  <a:pt x="10" y="43"/>
                </a:cubicBezTo>
                <a:cubicBezTo>
                  <a:pt x="10" y="44"/>
                  <a:pt x="9" y="45"/>
                  <a:pt x="8" y="45"/>
                </a:cubicBezTo>
                <a:cubicBezTo>
                  <a:pt x="8" y="45"/>
                  <a:pt x="8" y="45"/>
                  <a:pt x="8" y="45"/>
                </a:cubicBezTo>
                <a:cubicBezTo>
                  <a:pt x="2" y="45"/>
                  <a:pt x="2" y="45"/>
                  <a:pt x="2" y="45"/>
                </a:cubicBezTo>
                <a:cubicBezTo>
                  <a:pt x="1" y="45"/>
                  <a:pt x="0" y="44"/>
                  <a:pt x="0" y="43"/>
                </a:cubicBezTo>
                <a:cubicBezTo>
                  <a:pt x="0" y="43"/>
                  <a:pt x="0" y="43"/>
                  <a:pt x="0" y="43"/>
                </a:cubicBezTo>
                <a:cubicBezTo>
                  <a:pt x="0" y="33"/>
                  <a:pt x="0" y="33"/>
                  <a:pt x="0" y="33"/>
                </a:cubicBezTo>
                <a:cubicBezTo>
                  <a:pt x="0" y="32"/>
                  <a:pt x="1" y="31"/>
                  <a:pt x="2" y="31"/>
                </a:cubicBezTo>
                <a:cubicBezTo>
                  <a:pt x="2" y="31"/>
                  <a:pt x="2" y="31"/>
                  <a:pt x="2" y="31"/>
                </a:cubicBezTo>
                <a:cubicBezTo>
                  <a:pt x="6" y="31"/>
                  <a:pt x="6" y="31"/>
                  <a:pt x="6" y="31"/>
                </a:cubicBezTo>
                <a:close/>
                <a:moveTo>
                  <a:pt x="46" y="35"/>
                </a:moveTo>
                <a:cubicBezTo>
                  <a:pt x="46" y="35"/>
                  <a:pt x="46" y="35"/>
                  <a:pt x="46" y="35"/>
                </a:cubicBezTo>
                <a:cubicBezTo>
                  <a:pt x="32" y="35"/>
                  <a:pt x="18" y="35"/>
                  <a:pt x="4" y="35"/>
                </a:cubicBezTo>
                <a:cubicBezTo>
                  <a:pt x="4" y="41"/>
                  <a:pt x="4" y="41"/>
                  <a:pt x="4" y="41"/>
                </a:cubicBezTo>
                <a:cubicBezTo>
                  <a:pt x="6" y="41"/>
                  <a:pt x="6" y="41"/>
                  <a:pt x="6" y="41"/>
                </a:cubicBezTo>
                <a:cubicBezTo>
                  <a:pt x="6" y="39"/>
                  <a:pt x="6" y="39"/>
                  <a:pt x="6" y="39"/>
                </a:cubicBezTo>
                <a:cubicBezTo>
                  <a:pt x="6" y="39"/>
                  <a:pt x="6" y="39"/>
                  <a:pt x="6" y="39"/>
                </a:cubicBezTo>
                <a:cubicBezTo>
                  <a:pt x="6" y="38"/>
                  <a:pt x="7" y="37"/>
                  <a:pt x="8" y="37"/>
                </a:cubicBezTo>
                <a:cubicBezTo>
                  <a:pt x="20" y="37"/>
                  <a:pt x="20" y="37"/>
                  <a:pt x="20" y="37"/>
                </a:cubicBezTo>
                <a:cubicBezTo>
                  <a:pt x="20" y="37"/>
                  <a:pt x="20" y="37"/>
                  <a:pt x="20" y="37"/>
                </a:cubicBezTo>
                <a:cubicBezTo>
                  <a:pt x="21" y="37"/>
                  <a:pt x="22" y="38"/>
                  <a:pt x="22" y="39"/>
                </a:cubicBezTo>
                <a:cubicBezTo>
                  <a:pt x="22" y="41"/>
                  <a:pt x="22" y="41"/>
                  <a:pt x="22" y="41"/>
                </a:cubicBezTo>
                <a:cubicBezTo>
                  <a:pt x="28" y="41"/>
                  <a:pt x="28" y="41"/>
                  <a:pt x="28" y="41"/>
                </a:cubicBezTo>
                <a:cubicBezTo>
                  <a:pt x="28" y="39"/>
                  <a:pt x="28" y="39"/>
                  <a:pt x="28" y="39"/>
                </a:cubicBezTo>
                <a:cubicBezTo>
                  <a:pt x="28" y="39"/>
                  <a:pt x="28" y="39"/>
                  <a:pt x="28" y="39"/>
                </a:cubicBezTo>
                <a:cubicBezTo>
                  <a:pt x="28" y="38"/>
                  <a:pt x="29" y="37"/>
                  <a:pt x="30" y="37"/>
                </a:cubicBezTo>
                <a:cubicBezTo>
                  <a:pt x="43" y="37"/>
                  <a:pt x="43" y="37"/>
                  <a:pt x="43" y="37"/>
                </a:cubicBezTo>
                <a:cubicBezTo>
                  <a:pt x="43" y="37"/>
                  <a:pt x="43" y="37"/>
                  <a:pt x="43" y="37"/>
                </a:cubicBezTo>
                <a:cubicBezTo>
                  <a:pt x="44" y="37"/>
                  <a:pt x="45" y="38"/>
                  <a:pt x="45" y="39"/>
                </a:cubicBezTo>
                <a:cubicBezTo>
                  <a:pt x="45" y="41"/>
                  <a:pt x="45" y="41"/>
                  <a:pt x="45" y="41"/>
                </a:cubicBezTo>
                <a:cubicBezTo>
                  <a:pt x="46" y="41"/>
                  <a:pt x="46" y="41"/>
                  <a:pt x="46" y="41"/>
                </a:cubicBezTo>
                <a:cubicBezTo>
                  <a:pt x="46" y="35"/>
                  <a:pt x="46" y="35"/>
                  <a:pt x="46" y="35"/>
                </a:cubicBezTo>
                <a:close/>
                <a:moveTo>
                  <a:pt x="27" y="29"/>
                </a:moveTo>
                <a:cubicBezTo>
                  <a:pt x="27" y="29"/>
                  <a:pt x="27" y="29"/>
                  <a:pt x="27" y="29"/>
                </a:cubicBezTo>
                <a:cubicBezTo>
                  <a:pt x="27" y="29"/>
                  <a:pt x="26" y="28"/>
                  <a:pt x="26" y="28"/>
                </a:cubicBezTo>
                <a:cubicBezTo>
                  <a:pt x="26" y="27"/>
                  <a:pt x="27" y="26"/>
                  <a:pt x="27" y="26"/>
                </a:cubicBezTo>
                <a:cubicBezTo>
                  <a:pt x="28" y="26"/>
                  <a:pt x="28" y="26"/>
                  <a:pt x="28" y="26"/>
                </a:cubicBezTo>
                <a:cubicBezTo>
                  <a:pt x="28" y="26"/>
                  <a:pt x="28" y="26"/>
                  <a:pt x="28" y="26"/>
                </a:cubicBezTo>
                <a:cubicBezTo>
                  <a:pt x="28" y="19"/>
                  <a:pt x="28" y="19"/>
                  <a:pt x="28" y="19"/>
                </a:cubicBezTo>
                <a:cubicBezTo>
                  <a:pt x="28" y="19"/>
                  <a:pt x="27" y="19"/>
                  <a:pt x="27" y="19"/>
                </a:cubicBezTo>
                <a:cubicBezTo>
                  <a:pt x="26" y="19"/>
                  <a:pt x="26" y="18"/>
                  <a:pt x="26" y="18"/>
                </a:cubicBezTo>
                <a:cubicBezTo>
                  <a:pt x="28" y="15"/>
                  <a:pt x="28" y="15"/>
                  <a:pt x="28" y="15"/>
                </a:cubicBezTo>
                <a:cubicBezTo>
                  <a:pt x="28" y="15"/>
                  <a:pt x="29" y="15"/>
                  <a:pt x="29" y="15"/>
                </a:cubicBezTo>
                <a:cubicBezTo>
                  <a:pt x="30" y="15"/>
                  <a:pt x="30" y="15"/>
                  <a:pt x="30" y="15"/>
                </a:cubicBezTo>
                <a:cubicBezTo>
                  <a:pt x="32" y="18"/>
                  <a:pt x="32" y="18"/>
                  <a:pt x="32" y="18"/>
                </a:cubicBezTo>
                <a:cubicBezTo>
                  <a:pt x="32" y="18"/>
                  <a:pt x="32" y="19"/>
                  <a:pt x="32" y="19"/>
                </a:cubicBezTo>
                <a:cubicBezTo>
                  <a:pt x="31" y="19"/>
                  <a:pt x="31" y="19"/>
                  <a:pt x="30" y="19"/>
                </a:cubicBezTo>
                <a:cubicBezTo>
                  <a:pt x="30" y="26"/>
                  <a:pt x="30" y="26"/>
                  <a:pt x="30" y="26"/>
                </a:cubicBezTo>
                <a:cubicBezTo>
                  <a:pt x="30" y="26"/>
                  <a:pt x="30" y="26"/>
                  <a:pt x="30" y="26"/>
                </a:cubicBezTo>
                <a:cubicBezTo>
                  <a:pt x="34" y="26"/>
                  <a:pt x="34" y="26"/>
                  <a:pt x="34" y="26"/>
                </a:cubicBezTo>
                <a:cubicBezTo>
                  <a:pt x="34" y="26"/>
                  <a:pt x="34" y="26"/>
                  <a:pt x="34" y="26"/>
                </a:cubicBezTo>
                <a:cubicBezTo>
                  <a:pt x="34" y="19"/>
                  <a:pt x="34" y="19"/>
                  <a:pt x="34" y="19"/>
                </a:cubicBezTo>
                <a:cubicBezTo>
                  <a:pt x="34" y="19"/>
                  <a:pt x="33" y="19"/>
                  <a:pt x="33" y="19"/>
                </a:cubicBezTo>
                <a:cubicBezTo>
                  <a:pt x="33" y="19"/>
                  <a:pt x="32" y="18"/>
                  <a:pt x="33" y="18"/>
                </a:cubicBezTo>
                <a:cubicBezTo>
                  <a:pt x="35" y="15"/>
                  <a:pt x="35" y="15"/>
                  <a:pt x="35" y="15"/>
                </a:cubicBezTo>
                <a:cubicBezTo>
                  <a:pt x="35" y="15"/>
                  <a:pt x="35" y="15"/>
                  <a:pt x="36" y="15"/>
                </a:cubicBezTo>
                <a:cubicBezTo>
                  <a:pt x="36" y="15"/>
                  <a:pt x="36" y="15"/>
                  <a:pt x="37" y="15"/>
                </a:cubicBezTo>
                <a:cubicBezTo>
                  <a:pt x="38" y="18"/>
                  <a:pt x="38" y="18"/>
                  <a:pt x="38" y="18"/>
                </a:cubicBezTo>
                <a:cubicBezTo>
                  <a:pt x="39" y="18"/>
                  <a:pt x="39" y="19"/>
                  <a:pt x="38" y="19"/>
                </a:cubicBezTo>
                <a:cubicBezTo>
                  <a:pt x="38" y="19"/>
                  <a:pt x="37" y="19"/>
                  <a:pt x="37" y="19"/>
                </a:cubicBezTo>
                <a:cubicBezTo>
                  <a:pt x="37" y="26"/>
                  <a:pt x="37" y="26"/>
                  <a:pt x="37" y="26"/>
                </a:cubicBezTo>
                <a:cubicBezTo>
                  <a:pt x="37" y="26"/>
                  <a:pt x="37" y="26"/>
                  <a:pt x="37" y="26"/>
                </a:cubicBezTo>
                <a:cubicBezTo>
                  <a:pt x="38" y="26"/>
                  <a:pt x="38" y="26"/>
                  <a:pt x="38" y="26"/>
                </a:cubicBezTo>
                <a:cubicBezTo>
                  <a:pt x="38" y="26"/>
                  <a:pt x="39" y="27"/>
                  <a:pt x="39" y="28"/>
                </a:cubicBezTo>
                <a:cubicBezTo>
                  <a:pt x="39" y="28"/>
                  <a:pt x="38" y="29"/>
                  <a:pt x="38" y="29"/>
                </a:cubicBezTo>
                <a:cubicBezTo>
                  <a:pt x="27" y="29"/>
                  <a:pt x="27" y="29"/>
                  <a:pt x="27" y="29"/>
                </a:cubicBezTo>
                <a:close/>
                <a:moveTo>
                  <a:pt x="30" y="15"/>
                </a:moveTo>
                <a:cubicBezTo>
                  <a:pt x="30" y="15"/>
                  <a:pt x="30" y="15"/>
                  <a:pt x="30" y="15"/>
                </a:cubicBezTo>
                <a:cubicBezTo>
                  <a:pt x="30" y="15"/>
                  <a:pt x="30" y="15"/>
                  <a:pt x="30" y="16"/>
                </a:cubicBezTo>
                <a:cubicBezTo>
                  <a:pt x="30" y="15"/>
                  <a:pt x="30" y="15"/>
                  <a:pt x="30" y="15"/>
                </a:cubicBezTo>
                <a:close/>
                <a:moveTo>
                  <a:pt x="37" y="15"/>
                </a:moveTo>
                <a:cubicBezTo>
                  <a:pt x="37" y="15"/>
                  <a:pt x="37" y="15"/>
                  <a:pt x="37" y="15"/>
                </a:cubicBezTo>
                <a:cubicBezTo>
                  <a:pt x="37" y="15"/>
                  <a:pt x="37" y="15"/>
                  <a:pt x="37" y="16"/>
                </a:cubicBezTo>
                <a:cubicBezTo>
                  <a:pt x="37" y="15"/>
                  <a:pt x="37" y="15"/>
                  <a:pt x="37"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4" name="Freeform 242"/>
          <p:cNvSpPr>
            <a:spLocks noEditPoints="1"/>
          </p:cNvSpPr>
          <p:nvPr/>
        </p:nvSpPr>
        <p:spPr bwMode="auto">
          <a:xfrm>
            <a:off x="5497513" y="3433763"/>
            <a:ext cx="163512" cy="161925"/>
          </a:xfrm>
          <a:custGeom>
            <a:avLst/>
            <a:gdLst>
              <a:gd name="T0" fmla="*/ 8 w 51"/>
              <a:gd name="T1" fmla="*/ 42 h 51"/>
              <a:gd name="T2" fmla="*/ 6 w 51"/>
              <a:gd name="T3" fmla="*/ 33 h 51"/>
              <a:gd name="T4" fmla="*/ 12 w 51"/>
              <a:gd name="T5" fmla="*/ 33 h 51"/>
              <a:gd name="T6" fmla="*/ 10 w 51"/>
              <a:gd name="T7" fmla="*/ 42 h 51"/>
              <a:gd name="T8" fmla="*/ 13 w 51"/>
              <a:gd name="T9" fmla="*/ 35 h 51"/>
              <a:gd name="T10" fmla="*/ 16 w 51"/>
              <a:gd name="T11" fmla="*/ 31 h 51"/>
              <a:gd name="T12" fmla="*/ 16 w 51"/>
              <a:gd name="T13" fmla="*/ 42 h 51"/>
              <a:gd name="T14" fmla="*/ 17 w 51"/>
              <a:gd name="T15" fmla="*/ 44 h 51"/>
              <a:gd name="T16" fmla="*/ 43 w 51"/>
              <a:gd name="T17" fmla="*/ 36 h 51"/>
              <a:gd name="T18" fmla="*/ 44 w 51"/>
              <a:gd name="T19" fmla="*/ 40 h 51"/>
              <a:gd name="T20" fmla="*/ 41 w 51"/>
              <a:gd name="T21" fmla="*/ 44 h 51"/>
              <a:gd name="T22" fmla="*/ 38 w 51"/>
              <a:gd name="T23" fmla="*/ 45 h 51"/>
              <a:gd name="T24" fmla="*/ 38 w 51"/>
              <a:gd name="T25" fmla="*/ 42 h 51"/>
              <a:gd name="T26" fmla="*/ 40 w 51"/>
              <a:gd name="T27" fmla="*/ 42 h 51"/>
              <a:gd name="T28" fmla="*/ 40 w 51"/>
              <a:gd name="T29" fmla="*/ 41 h 51"/>
              <a:gd name="T30" fmla="*/ 42 w 51"/>
              <a:gd name="T31" fmla="*/ 37 h 51"/>
              <a:gd name="T32" fmla="*/ 30 w 51"/>
              <a:gd name="T33" fmla="*/ 34 h 51"/>
              <a:gd name="T34" fmla="*/ 32 w 51"/>
              <a:gd name="T35" fmla="*/ 32 h 51"/>
              <a:gd name="T36" fmla="*/ 35 w 51"/>
              <a:gd name="T37" fmla="*/ 33 h 51"/>
              <a:gd name="T38" fmla="*/ 33 w 51"/>
              <a:gd name="T39" fmla="*/ 34 h 51"/>
              <a:gd name="T40" fmla="*/ 42 w 51"/>
              <a:gd name="T41" fmla="*/ 26 h 51"/>
              <a:gd name="T42" fmla="*/ 49 w 51"/>
              <a:gd name="T43" fmla="*/ 37 h 51"/>
              <a:gd name="T44" fmla="*/ 47 w 51"/>
              <a:gd name="T45" fmla="*/ 45 h 51"/>
              <a:gd name="T46" fmla="*/ 44 w 51"/>
              <a:gd name="T47" fmla="*/ 47 h 51"/>
              <a:gd name="T48" fmla="*/ 28 w 51"/>
              <a:gd name="T49" fmla="*/ 46 h 51"/>
              <a:gd name="T50" fmla="*/ 25 w 51"/>
              <a:gd name="T51" fmla="*/ 33 h 51"/>
              <a:gd name="T52" fmla="*/ 32 w 51"/>
              <a:gd name="T53" fmla="*/ 26 h 51"/>
              <a:gd name="T54" fmla="*/ 37 w 51"/>
              <a:gd name="T55" fmla="*/ 29 h 51"/>
              <a:gd name="T56" fmla="*/ 31 w 51"/>
              <a:gd name="T57" fmla="*/ 31 h 51"/>
              <a:gd name="T58" fmla="*/ 29 w 51"/>
              <a:gd name="T59" fmla="*/ 41 h 51"/>
              <a:gd name="T60" fmla="*/ 33 w 51"/>
              <a:gd name="T61" fmla="*/ 45 h 51"/>
              <a:gd name="T62" fmla="*/ 43 w 51"/>
              <a:gd name="T63" fmla="*/ 43 h 51"/>
              <a:gd name="T64" fmla="*/ 45 w 51"/>
              <a:gd name="T65" fmla="*/ 34 h 51"/>
              <a:gd name="T66" fmla="*/ 22 w 51"/>
              <a:gd name="T67" fmla="*/ 4 h 51"/>
              <a:gd name="T68" fmla="*/ 22 w 51"/>
              <a:gd name="T69" fmla="*/ 8 h 51"/>
              <a:gd name="T70" fmla="*/ 27 w 51"/>
              <a:gd name="T71" fmla="*/ 8 h 51"/>
              <a:gd name="T72" fmla="*/ 22 w 51"/>
              <a:gd name="T73" fmla="*/ 4 h 51"/>
              <a:gd name="T74" fmla="*/ 29 w 51"/>
              <a:gd name="T75" fmla="*/ 12 h 51"/>
              <a:gd name="T76" fmla="*/ 24 w 51"/>
              <a:gd name="T77" fmla="*/ 12 h 51"/>
              <a:gd name="T78" fmla="*/ 20 w 51"/>
              <a:gd name="T79" fmla="*/ 12 h 51"/>
              <a:gd name="T80" fmla="*/ 4 w 51"/>
              <a:gd name="T81" fmla="*/ 25 h 51"/>
              <a:gd name="T82" fmla="*/ 25 w 51"/>
              <a:gd name="T83" fmla="*/ 51 h 51"/>
              <a:gd name="T84" fmla="*/ 0 w 51"/>
              <a:gd name="T85" fmla="*/ 25 h 51"/>
              <a:gd name="T86" fmla="*/ 25 w 51"/>
              <a:gd name="T87" fmla="*/ 0 h 51"/>
              <a:gd name="T88" fmla="*/ 50 w 51"/>
              <a:gd name="T89" fmla="*/ 25 h 51"/>
              <a:gd name="T90" fmla="*/ 31 w 51"/>
              <a:gd name="T91" fmla="*/ 4 h 51"/>
              <a:gd name="T92" fmla="*/ 10 w 51"/>
              <a:gd name="T93" fmla="*/ 31 h 51"/>
              <a:gd name="T94" fmla="*/ 16 w 51"/>
              <a:gd name="T95"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 h="51">
                <a:moveTo>
                  <a:pt x="7" y="44"/>
                </a:moveTo>
                <a:cubicBezTo>
                  <a:pt x="6" y="44"/>
                  <a:pt x="6" y="44"/>
                  <a:pt x="6" y="43"/>
                </a:cubicBezTo>
                <a:cubicBezTo>
                  <a:pt x="6" y="42"/>
                  <a:pt x="6" y="42"/>
                  <a:pt x="7" y="42"/>
                </a:cubicBezTo>
                <a:cubicBezTo>
                  <a:pt x="8" y="42"/>
                  <a:pt x="8" y="42"/>
                  <a:pt x="8" y="42"/>
                </a:cubicBezTo>
                <a:cubicBezTo>
                  <a:pt x="8" y="42"/>
                  <a:pt x="8" y="42"/>
                  <a:pt x="8" y="42"/>
                </a:cubicBezTo>
                <a:cubicBezTo>
                  <a:pt x="8" y="35"/>
                  <a:pt x="8" y="35"/>
                  <a:pt x="8" y="35"/>
                </a:cubicBezTo>
                <a:cubicBezTo>
                  <a:pt x="7" y="35"/>
                  <a:pt x="7" y="35"/>
                  <a:pt x="6" y="35"/>
                </a:cubicBezTo>
                <a:cubicBezTo>
                  <a:pt x="6" y="34"/>
                  <a:pt x="6" y="34"/>
                  <a:pt x="6" y="33"/>
                </a:cubicBezTo>
                <a:cubicBezTo>
                  <a:pt x="8" y="30"/>
                  <a:pt x="8" y="30"/>
                  <a:pt x="8" y="30"/>
                </a:cubicBezTo>
                <a:cubicBezTo>
                  <a:pt x="8" y="30"/>
                  <a:pt x="9" y="30"/>
                  <a:pt x="9" y="30"/>
                </a:cubicBezTo>
                <a:cubicBezTo>
                  <a:pt x="9" y="30"/>
                  <a:pt x="10" y="30"/>
                  <a:pt x="10" y="31"/>
                </a:cubicBezTo>
                <a:cubicBezTo>
                  <a:pt x="12" y="33"/>
                  <a:pt x="12" y="33"/>
                  <a:pt x="12" y="33"/>
                </a:cubicBezTo>
                <a:cubicBezTo>
                  <a:pt x="12" y="34"/>
                  <a:pt x="12" y="34"/>
                  <a:pt x="11" y="35"/>
                </a:cubicBezTo>
                <a:cubicBezTo>
                  <a:pt x="11" y="35"/>
                  <a:pt x="11" y="35"/>
                  <a:pt x="10" y="35"/>
                </a:cubicBezTo>
                <a:cubicBezTo>
                  <a:pt x="10" y="42"/>
                  <a:pt x="10" y="42"/>
                  <a:pt x="10" y="42"/>
                </a:cubicBezTo>
                <a:cubicBezTo>
                  <a:pt x="10" y="42"/>
                  <a:pt x="10" y="42"/>
                  <a:pt x="10" y="42"/>
                </a:cubicBezTo>
                <a:cubicBezTo>
                  <a:pt x="14" y="42"/>
                  <a:pt x="14" y="42"/>
                  <a:pt x="14" y="42"/>
                </a:cubicBezTo>
                <a:cubicBezTo>
                  <a:pt x="14" y="42"/>
                  <a:pt x="14" y="42"/>
                  <a:pt x="14" y="42"/>
                </a:cubicBezTo>
                <a:cubicBezTo>
                  <a:pt x="14" y="35"/>
                  <a:pt x="14" y="35"/>
                  <a:pt x="14" y="35"/>
                </a:cubicBezTo>
                <a:cubicBezTo>
                  <a:pt x="14" y="35"/>
                  <a:pt x="13" y="35"/>
                  <a:pt x="13" y="35"/>
                </a:cubicBezTo>
                <a:cubicBezTo>
                  <a:pt x="12" y="34"/>
                  <a:pt x="12" y="34"/>
                  <a:pt x="13" y="33"/>
                </a:cubicBezTo>
                <a:cubicBezTo>
                  <a:pt x="14" y="30"/>
                  <a:pt x="14" y="30"/>
                  <a:pt x="14" y="30"/>
                </a:cubicBezTo>
                <a:cubicBezTo>
                  <a:pt x="15" y="30"/>
                  <a:pt x="15" y="30"/>
                  <a:pt x="15" y="30"/>
                </a:cubicBezTo>
                <a:cubicBezTo>
                  <a:pt x="16" y="30"/>
                  <a:pt x="16" y="30"/>
                  <a:pt x="16" y="31"/>
                </a:cubicBezTo>
                <a:cubicBezTo>
                  <a:pt x="18" y="33"/>
                  <a:pt x="18" y="33"/>
                  <a:pt x="18" y="33"/>
                </a:cubicBezTo>
                <a:cubicBezTo>
                  <a:pt x="18" y="34"/>
                  <a:pt x="18" y="34"/>
                  <a:pt x="18" y="35"/>
                </a:cubicBezTo>
                <a:cubicBezTo>
                  <a:pt x="17" y="35"/>
                  <a:pt x="17" y="35"/>
                  <a:pt x="16" y="35"/>
                </a:cubicBezTo>
                <a:cubicBezTo>
                  <a:pt x="16" y="42"/>
                  <a:pt x="16" y="42"/>
                  <a:pt x="16" y="42"/>
                </a:cubicBezTo>
                <a:cubicBezTo>
                  <a:pt x="16" y="42"/>
                  <a:pt x="16" y="42"/>
                  <a:pt x="16" y="42"/>
                </a:cubicBezTo>
                <a:cubicBezTo>
                  <a:pt x="17" y="42"/>
                  <a:pt x="17" y="42"/>
                  <a:pt x="17" y="42"/>
                </a:cubicBezTo>
                <a:cubicBezTo>
                  <a:pt x="18" y="42"/>
                  <a:pt x="18" y="42"/>
                  <a:pt x="18" y="43"/>
                </a:cubicBezTo>
                <a:cubicBezTo>
                  <a:pt x="18" y="44"/>
                  <a:pt x="18" y="44"/>
                  <a:pt x="17" y="44"/>
                </a:cubicBezTo>
                <a:cubicBezTo>
                  <a:pt x="7" y="44"/>
                  <a:pt x="7" y="44"/>
                  <a:pt x="7" y="44"/>
                </a:cubicBezTo>
                <a:close/>
                <a:moveTo>
                  <a:pt x="42" y="37"/>
                </a:moveTo>
                <a:cubicBezTo>
                  <a:pt x="42" y="37"/>
                  <a:pt x="42" y="37"/>
                  <a:pt x="42" y="37"/>
                </a:cubicBezTo>
                <a:cubicBezTo>
                  <a:pt x="42" y="37"/>
                  <a:pt x="42" y="36"/>
                  <a:pt x="43" y="36"/>
                </a:cubicBezTo>
                <a:cubicBezTo>
                  <a:pt x="44" y="36"/>
                  <a:pt x="44" y="37"/>
                  <a:pt x="44" y="37"/>
                </a:cubicBezTo>
                <a:cubicBezTo>
                  <a:pt x="44" y="38"/>
                  <a:pt x="44" y="38"/>
                  <a:pt x="44" y="39"/>
                </a:cubicBezTo>
                <a:cubicBezTo>
                  <a:pt x="44" y="39"/>
                  <a:pt x="44" y="39"/>
                  <a:pt x="44" y="39"/>
                </a:cubicBezTo>
                <a:cubicBezTo>
                  <a:pt x="44" y="39"/>
                  <a:pt x="44" y="40"/>
                  <a:pt x="44" y="40"/>
                </a:cubicBezTo>
                <a:cubicBezTo>
                  <a:pt x="43" y="41"/>
                  <a:pt x="43" y="41"/>
                  <a:pt x="43" y="42"/>
                </a:cubicBezTo>
                <a:cubicBezTo>
                  <a:pt x="43" y="42"/>
                  <a:pt x="42" y="42"/>
                  <a:pt x="42" y="43"/>
                </a:cubicBezTo>
                <a:cubicBezTo>
                  <a:pt x="42" y="43"/>
                  <a:pt x="42" y="43"/>
                  <a:pt x="42" y="43"/>
                </a:cubicBezTo>
                <a:cubicBezTo>
                  <a:pt x="42" y="43"/>
                  <a:pt x="41" y="43"/>
                  <a:pt x="41" y="44"/>
                </a:cubicBezTo>
                <a:cubicBezTo>
                  <a:pt x="41" y="44"/>
                  <a:pt x="41" y="44"/>
                  <a:pt x="41" y="44"/>
                </a:cubicBezTo>
                <a:cubicBezTo>
                  <a:pt x="41" y="44"/>
                  <a:pt x="40" y="44"/>
                  <a:pt x="40" y="44"/>
                </a:cubicBezTo>
                <a:cubicBezTo>
                  <a:pt x="39" y="44"/>
                  <a:pt x="39" y="45"/>
                  <a:pt x="38" y="45"/>
                </a:cubicBezTo>
                <a:cubicBezTo>
                  <a:pt x="38" y="45"/>
                  <a:pt x="38" y="45"/>
                  <a:pt x="38" y="45"/>
                </a:cubicBezTo>
                <a:cubicBezTo>
                  <a:pt x="38" y="45"/>
                  <a:pt x="37" y="45"/>
                  <a:pt x="37" y="45"/>
                </a:cubicBezTo>
                <a:cubicBezTo>
                  <a:pt x="36" y="45"/>
                  <a:pt x="36" y="44"/>
                  <a:pt x="36" y="44"/>
                </a:cubicBezTo>
                <a:cubicBezTo>
                  <a:pt x="36" y="43"/>
                  <a:pt x="36" y="43"/>
                  <a:pt x="37" y="43"/>
                </a:cubicBezTo>
                <a:cubicBezTo>
                  <a:pt x="37" y="43"/>
                  <a:pt x="37" y="42"/>
                  <a:pt x="38" y="42"/>
                </a:cubicBezTo>
                <a:cubicBezTo>
                  <a:pt x="38" y="42"/>
                  <a:pt x="38" y="42"/>
                  <a:pt x="38" y="42"/>
                </a:cubicBezTo>
                <a:cubicBezTo>
                  <a:pt x="38" y="42"/>
                  <a:pt x="38" y="42"/>
                  <a:pt x="39" y="42"/>
                </a:cubicBezTo>
                <a:cubicBezTo>
                  <a:pt x="39" y="42"/>
                  <a:pt x="39" y="42"/>
                  <a:pt x="39" y="42"/>
                </a:cubicBezTo>
                <a:cubicBezTo>
                  <a:pt x="39" y="42"/>
                  <a:pt x="39" y="42"/>
                  <a:pt x="40" y="42"/>
                </a:cubicBezTo>
                <a:cubicBezTo>
                  <a:pt x="40" y="42"/>
                  <a:pt x="40" y="42"/>
                  <a:pt x="40" y="42"/>
                </a:cubicBezTo>
                <a:cubicBezTo>
                  <a:pt x="40" y="42"/>
                  <a:pt x="40" y="42"/>
                  <a:pt x="40" y="42"/>
                </a:cubicBezTo>
                <a:cubicBezTo>
                  <a:pt x="40" y="41"/>
                  <a:pt x="40" y="41"/>
                  <a:pt x="40" y="41"/>
                </a:cubicBezTo>
                <a:cubicBezTo>
                  <a:pt x="40" y="41"/>
                  <a:pt x="40" y="41"/>
                  <a:pt x="40" y="41"/>
                </a:cubicBezTo>
                <a:cubicBezTo>
                  <a:pt x="41" y="41"/>
                  <a:pt x="41" y="40"/>
                  <a:pt x="41" y="40"/>
                </a:cubicBezTo>
                <a:cubicBezTo>
                  <a:pt x="41" y="40"/>
                  <a:pt x="41" y="40"/>
                  <a:pt x="42" y="39"/>
                </a:cubicBezTo>
                <a:cubicBezTo>
                  <a:pt x="42" y="39"/>
                  <a:pt x="42" y="39"/>
                  <a:pt x="42" y="38"/>
                </a:cubicBezTo>
                <a:cubicBezTo>
                  <a:pt x="42" y="38"/>
                  <a:pt x="42" y="38"/>
                  <a:pt x="42" y="37"/>
                </a:cubicBezTo>
                <a:close/>
                <a:moveTo>
                  <a:pt x="32" y="35"/>
                </a:moveTo>
                <a:cubicBezTo>
                  <a:pt x="32" y="35"/>
                  <a:pt x="32" y="35"/>
                  <a:pt x="32" y="35"/>
                </a:cubicBezTo>
                <a:cubicBezTo>
                  <a:pt x="32" y="36"/>
                  <a:pt x="31" y="36"/>
                  <a:pt x="31" y="36"/>
                </a:cubicBezTo>
                <a:cubicBezTo>
                  <a:pt x="30" y="36"/>
                  <a:pt x="30" y="35"/>
                  <a:pt x="30" y="34"/>
                </a:cubicBezTo>
                <a:cubicBezTo>
                  <a:pt x="30" y="34"/>
                  <a:pt x="30" y="34"/>
                  <a:pt x="31" y="33"/>
                </a:cubicBezTo>
                <a:cubicBezTo>
                  <a:pt x="31" y="33"/>
                  <a:pt x="31" y="32"/>
                  <a:pt x="32" y="32"/>
                </a:cubicBezTo>
                <a:cubicBezTo>
                  <a:pt x="32" y="32"/>
                  <a:pt x="32" y="32"/>
                  <a:pt x="32" y="32"/>
                </a:cubicBezTo>
                <a:cubicBezTo>
                  <a:pt x="32" y="32"/>
                  <a:pt x="32" y="32"/>
                  <a:pt x="32" y="32"/>
                </a:cubicBezTo>
                <a:cubicBezTo>
                  <a:pt x="32" y="32"/>
                  <a:pt x="32" y="31"/>
                  <a:pt x="33" y="31"/>
                </a:cubicBezTo>
                <a:cubicBezTo>
                  <a:pt x="33" y="31"/>
                  <a:pt x="33" y="31"/>
                  <a:pt x="34" y="30"/>
                </a:cubicBezTo>
                <a:cubicBezTo>
                  <a:pt x="34" y="30"/>
                  <a:pt x="35" y="31"/>
                  <a:pt x="35" y="31"/>
                </a:cubicBezTo>
                <a:cubicBezTo>
                  <a:pt x="36" y="32"/>
                  <a:pt x="35" y="32"/>
                  <a:pt x="35" y="33"/>
                </a:cubicBezTo>
                <a:cubicBezTo>
                  <a:pt x="34" y="33"/>
                  <a:pt x="34" y="33"/>
                  <a:pt x="34" y="33"/>
                </a:cubicBezTo>
                <a:cubicBezTo>
                  <a:pt x="34" y="33"/>
                  <a:pt x="33" y="33"/>
                  <a:pt x="33" y="34"/>
                </a:cubicBezTo>
                <a:cubicBezTo>
                  <a:pt x="33" y="34"/>
                  <a:pt x="33" y="34"/>
                  <a:pt x="33" y="34"/>
                </a:cubicBezTo>
                <a:cubicBezTo>
                  <a:pt x="33" y="34"/>
                  <a:pt x="33" y="34"/>
                  <a:pt x="33" y="34"/>
                </a:cubicBezTo>
                <a:cubicBezTo>
                  <a:pt x="32" y="35"/>
                  <a:pt x="32" y="35"/>
                  <a:pt x="32" y="35"/>
                </a:cubicBezTo>
                <a:close/>
                <a:moveTo>
                  <a:pt x="37" y="25"/>
                </a:moveTo>
                <a:cubicBezTo>
                  <a:pt x="37" y="25"/>
                  <a:pt x="37" y="25"/>
                  <a:pt x="37" y="25"/>
                </a:cubicBezTo>
                <a:cubicBezTo>
                  <a:pt x="38" y="25"/>
                  <a:pt x="40" y="25"/>
                  <a:pt x="42" y="26"/>
                </a:cubicBezTo>
                <a:cubicBezTo>
                  <a:pt x="42" y="26"/>
                  <a:pt x="42" y="26"/>
                  <a:pt x="42" y="26"/>
                </a:cubicBezTo>
                <a:cubicBezTo>
                  <a:pt x="43" y="26"/>
                  <a:pt x="45" y="27"/>
                  <a:pt x="46" y="28"/>
                </a:cubicBezTo>
                <a:cubicBezTo>
                  <a:pt x="47" y="30"/>
                  <a:pt x="48" y="31"/>
                  <a:pt x="48" y="33"/>
                </a:cubicBezTo>
                <a:cubicBezTo>
                  <a:pt x="49" y="34"/>
                  <a:pt x="49" y="36"/>
                  <a:pt x="49" y="37"/>
                </a:cubicBezTo>
                <a:cubicBezTo>
                  <a:pt x="49" y="39"/>
                  <a:pt x="49" y="41"/>
                  <a:pt x="48" y="42"/>
                </a:cubicBezTo>
                <a:cubicBezTo>
                  <a:pt x="48" y="42"/>
                  <a:pt x="48" y="42"/>
                  <a:pt x="48" y="42"/>
                </a:cubicBezTo>
                <a:cubicBezTo>
                  <a:pt x="48" y="42"/>
                  <a:pt x="48" y="42"/>
                  <a:pt x="48" y="42"/>
                </a:cubicBezTo>
                <a:cubicBezTo>
                  <a:pt x="48" y="43"/>
                  <a:pt x="47" y="44"/>
                  <a:pt x="47" y="45"/>
                </a:cubicBezTo>
                <a:cubicBezTo>
                  <a:pt x="50" y="48"/>
                  <a:pt x="50" y="48"/>
                  <a:pt x="50" y="48"/>
                </a:cubicBezTo>
                <a:cubicBezTo>
                  <a:pt x="51" y="49"/>
                  <a:pt x="51" y="50"/>
                  <a:pt x="50" y="51"/>
                </a:cubicBezTo>
                <a:cubicBezTo>
                  <a:pt x="49" y="51"/>
                  <a:pt x="48" y="51"/>
                  <a:pt x="47" y="51"/>
                </a:cubicBezTo>
                <a:cubicBezTo>
                  <a:pt x="44" y="47"/>
                  <a:pt x="44" y="47"/>
                  <a:pt x="44" y="47"/>
                </a:cubicBezTo>
                <a:cubicBezTo>
                  <a:pt x="42" y="49"/>
                  <a:pt x="40" y="50"/>
                  <a:pt x="37" y="50"/>
                </a:cubicBezTo>
                <a:cubicBezTo>
                  <a:pt x="35" y="50"/>
                  <a:pt x="33" y="50"/>
                  <a:pt x="32" y="49"/>
                </a:cubicBezTo>
                <a:cubicBezTo>
                  <a:pt x="32" y="49"/>
                  <a:pt x="32" y="49"/>
                  <a:pt x="32" y="49"/>
                </a:cubicBezTo>
                <a:cubicBezTo>
                  <a:pt x="30" y="48"/>
                  <a:pt x="29" y="47"/>
                  <a:pt x="28" y="46"/>
                </a:cubicBezTo>
                <a:cubicBezTo>
                  <a:pt x="27" y="45"/>
                  <a:pt x="26" y="44"/>
                  <a:pt x="25" y="42"/>
                </a:cubicBezTo>
                <a:cubicBezTo>
                  <a:pt x="25" y="42"/>
                  <a:pt x="25" y="42"/>
                  <a:pt x="25" y="42"/>
                </a:cubicBezTo>
                <a:cubicBezTo>
                  <a:pt x="25" y="41"/>
                  <a:pt x="24" y="39"/>
                  <a:pt x="24" y="37"/>
                </a:cubicBezTo>
                <a:cubicBezTo>
                  <a:pt x="24" y="36"/>
                  <a:pt x="25" y="34"/>
                  <a:pt x="25" y="33"/>
                </a:cubicBezTo>
                <a:cubicBezTo>
                  <a:pt x="25" y="32"/>
                  <a:pt x="25" y="32"/>
                  <a:pt x="25" y="32"/>
                </a:cubicBezTo>
                <a:cubicBezTo>
                  <a:pt x="26" y="31"/>
                  <a:pt x="27" y="30"/>
                  <a:pt x="28" y="28"/>
                </a:cubicBezTo>
                <a:cubicBezTo>
                  <a:pt x="29" y="27"/>
                  <a:pt x="30" y="26"/>
                  <a:pt x="32" y="26"/>
                </a:cubicBezTo>
                <a:cubicBezTo>
                  <a:pt x="32" y="26"/>
                  <a:pt x="32" y="26"/>
                  <a:pt x="32" y="26"/>
                </a:cubicBezTo>
                <a:cubicBezTo>
                  <a:pt x="33" y="25"/>
                  <a:pt x="35" y="25"/>
                  <a:pt x="37" y="25"/>
                </a:cubicBezTo>
                <a:close/>
                <a:moveTo>
                  <a:pt x="40" y="29"/>
                </a:moveTo>
                <a:cubicBezTo>
                  <a:pt x="40" y="29"/>
                  <a:pt x="40" y="29"/>
                  <a:pt x="40" y="29"/>
                </a:cubicBezTo>
                <a:cubicBezTo>
                  <a:pt x="39" y="29"/>
                  <a:pt x="38" y="29"/>
                  <a:pt x="37" y="29"/>
                </a:cubicBezTo>
                <a:cubicBezTo>
                  <a:pt x="36" y="29"/>
                  <a:pt x="34" y="29"/>
                  <a:pt x="33" y="29"/>
                </a:cubicBezTo>
                <a:cubicBezTo>
                  <a:pt x="33" y="29"/>
                  <a:pt x="33" y="29"/>
                  <a:pt x="33" y="29"/>
                </a:cubicBezTo>
                <a:cubicBezTo>
                  <a:pt x="33" y="29"/>
                  <a:pt x="33" y="29"/>
                  <a:pt x="33" y="29"/>
                </a:cubicBezTo>
                <a:cubicBezTo>
                  <a:pt x="32" y="30"/>
                  <a:pt x="31" y="30"/>
                  <a:pt x="31" y="31"/>
                </a:cubicBezTo>
                <a:cubicBezTo>
                  <a:pt x="30" y="32"/>
                  <a:pt x="29" y="33"/>
                  <a:pt x="29" y="34"/>
                </a:cubicBezTo>
                <a:cubicBezTo>
                  <a:pt x="29" y="34"/>
                  <a:pt x="29" y="34"/>
                  <a:pt x="29" y="34"/>
                </a:cubicBezTo>
                <a:cubicBezTo>
                  <a:pt x="28" y="35"/>
                  <a:pt x="28" y="36"/>
                  <a:pt x="28" y="37"/>
                </a:cubicBezTo>
                <a:cubicBezTo>
                  <a:pt x="28" y="38"/>
                  <a:pt x="28" y="40"/>
                  <a:pt x="29" y="41"/>
                </a:cubicBezTo>
                <a:cubicBezTo>
                  <a:pt x="29" y="41"/>
                  <a:pt x="29" y="41"/>
                  <a:pt x="29" y="41"/>
                </a:cubicBezTo>
                <a:cubicBezTo>
                  <a:pt x="29" y="42"/>
                  <a:pt x="30" y="43"/>
                  <a:pt x="31" y="44"/>
                </a:cubicBezTo>
                <a:cubicBezTo>
                  <a:pt x="31" y="44"/>
                  <a:pt x="32" y="45"/>
                  <a:pt x="33" y="45"/>
                </a:cubicBezTo>
                <a:cubicBezTo>
                  <a:pt x="33" y="45"/>
                  <a:pt x="33" y="45"/>
                  <a:pt x="33" y="45"/>
                </a:cubicBezTo>
                <a:cubicBezTo>
                  <a:pt x="34" y="46"/>
                  <a:pt x="36" y="46"/>
                  <a:pt x="37" y="46"/>
                </a:cubicBezTo>
                <a:cubicBezTo>
                  <a:pt x="39" y="46"/>
                  <a:pt x="41" y="45"/>
                  <a:pt x="43" y="44"/>
                </a:cubicBezTo>
                <a:cubicBezTo>
                  <a:pt x="43" y="43"/>
                  <a:pt x="43" y="43"/>
                  <a:pt x="43" y="43"/>
                </a:cubicBezTo>
                <a:cubicBezTo>
                  <a:pt x="43" y="43"/>
                  <a:pt x="43" y="43"/>
                  <a:pt x="43" y="43"/>
                </a:cubicBezTo>
                <a:cubicBezTo>
                  <a:pt x="44" y="43"/>
                  <a:pt x="44" y="42"/>
                  <a:pt x="45" y="41"/>
                </a:cubicBezTo>
                <a:cubicBezTo>
                  <a:pt x="45" y="40"/>
                  <a:pt x="45" y="39"/>
                  <a:pt x="45" y="37"/>
                </a:cubicBezTo>
                <a:cubicBezTo>
                  <a:pt x="45" y="36"/>
                  <a:pt x="45" y="35"/>
                  <a:pt x="45" y="34"/>
                </a:cubicBezTo>
                <a:cubicBezTo>
                  <a:pt x="45" y="34"/>
                  <a:pt x="45" y="34"/>
                  <a:pt x="45" y="34"/>
                </a:cubicBezTo>
                <a:cubicBezTo>
                  <a:pt x="44" y="33"/>
                  <a:pt x="44" y="32"/>
                  <a:pt x="43" y="31"/>
                </a:cubicBezTo>
                <a:cubicBezTo>
                  <a:pt x="42" y="30"/>
                  <a:pt x="41" y="30"/>
                  <a:pt x="40" y="29"/>
                </a:cubicBezTo>
                <a:cubicBezTo>
                  <a:pt x="40" y="29"/>
                  <a:pt x="40" y="29"/>
                  <a:pt x="40" y="29"/>
                </a:cubicBezTo>
                <a:close/>
                <a:moveTo>
                  <a:pt x="22" y="4"/>
                </a:moveTo>
                <a:cubicBezTo>
                  <a:pt x="22" y="4"/>
                  <a:pt x="22" y="4"/>
                  <a:pt x="22" y="4"/>
                </a:cubicBezTo>
                <a:cubicBezTo>
                  <a:pt x="22" y="8"/>
                  <a:pt x="22" y="8"/>
                  <a:pt x="22" y="8"/>
                </a:cubicBezTo>
                <a:cubicBezTo>
                  <a:pt x="22" y="8"/>
                  <a:pt x="22" y="8"/>
                  <a:pt x="22" y="8"/>
                </a:cubicBezTo>
                <a:cubicBezTo>
                  <a:pt x="22" y="8"/>
                  <a:pt x="22" y="8"/>
                  <a:pt x="22" y="8"/>
                </a:cubicBezTo>
                <a:cubicBezTo>
                  <a:pt x="23" y="7"/>
                  <a:pt x="23" y="7"/>
                  <a:pt x="24" y="8"/>
                </a:cubicBezTo>
                <a:cubicBezTo>
                  <a:pt x="25" y="9"/>
                  <a:pt x="25" y="9"/>
                  <a:pt x="25" y="9"/>
                </a:cubicBezTo>
                <a:cubicBezTo>
                  <a:pt x="26" y="9"/>
                  <a:pt x="26" y="9"/>
                  <a:pt x="26" y="9"/>
                </a:cubicBezTo>
                <a:cubicBezTo>
                  <a:pt x="26" y="8"/>
                  <a:pt x="27" y="8"/>
                  <a:pt x="27" y="8"/>
                </a:cubicBezTo>
                <a:cubicBezTo>
                  <a:pt x="28" y="9"/>
                  <a:pt x="28" y="9"/>
                  <a:pt x="28" y="9"/>
                </a:cubicBezTo>
                <a:cubicBezTo>
                  <a:pt x="28" y="4"/>
                  <a:pt x="28" y="4"/>
                  <a:pt x="28" y="4"/>
                </a:cubicBezTo>
                <a:cubicBezTo>
                  <a:pt x="25" y="4"/>
                  <a:pt x="25" y="4"/>
                  <a:pt x="25" y="4"/>
                </a:cubicBezTo>
                <a:cubicBezTo>
                  <a:pt x="22" y="4"/>
                  <a:pt x="22" y="4"/>
                  <a:pt x="22" y="4"/>
                </a:cubicBezTo>
                <a:close/>
                <a:moveTo>
                  <a:pt x="31" y="4"/>
                </a:moveTo>
                <a:cubicBezTo>
                  <a:pt x="31" y="4"/>
                  <a:pt x="31" y="4"/>
                  <a:pt x="31" y="4"/>
                </a:cubicBezTo>
                <a:cubicBezTo>
                  <a:pt x="31" y="11"/>
                  <a:pt x="31" y="11"/>
                  <a:pt x="31" y="11"/>
                </a:cubicBezTo>
                <a:cubicBezTo>
                  <a:pt x="31" y="12"/>
                  <a:pt x="30" y="12"/>
                  <a:pt x="29" y="12"/>
                </a:cubicBezTo>
                <a:cubicBezTo>
                  <a:pt x="29" y="12"/>
                  <a:pt x="29" y="12"/>
                  <a:pt x="29" y="12"/>
                </a:cubicBezTo>
                <a:cubicBezTo>
                  <a:pt x="27" y="11"/>
                  <a:pt x="27" y="11"/>
                  <a:pt x="27" y="11"/>
                </a:cubicBezTo>
                <a:cubicBezTo>
                  <a:pt x="26" y="12"/>
                  <a:pt x="26" y="12"/>
                  <a:pt x="26" y="12"/>
                </a:cubicBezTo>
                <a:cubicBezTo>
                  <a:pt x="26" y="12"/>
                  <a:pt x="25" y="12"/>
                  <a:pt x="24" y="12"/>
                </a:cubicBezTo>
                <a:cubicBezTo>
                  <a:pt x="24" y="12"/>
                  <a:pt x="24" y="12"/>
                  <a:pt x="24" y="12"/>
                </a:cubicBezTo>
                <a:cubicBezTo>
                  <a:pt x="23" y="10"/>
                  <a:pt x="23" y="10"/>
                  <a:pt x="23" y="10"/>
                </a:cubicBezTo>
                <a:cubicBezTo>
                  <a:pt x="21" y="12"/>
                  <a:pt x="21" y="12"/>
                  <a:pt x="21" y="12"/>
                </a:cubicBezTo>
                <a:cubicBezTo>
                  <a:pt x="21" y="12"/>
                  <a:pt x="20" y="12"/>
                  <a:pt x="20" y="12"/>
                </a:cubicBezTo>
                <a:cubicBezTo>
                  <a:pt x="19" y="12"/>
                  <a:pt x="19" y="11"/>
                  <a:pt x="19" y="11"/>
                </a:cubicBezTo>
                <a:cubicBezTo>
                  <a:pt x="19" y="4"/>
                  <a:pt x="19" y="4"/>
                  <a:pt x="19" y="4"/>
                </a:cubicBezTo>
                <a:cubicBezTo>
                  <a:pt x="4" y="4"/>
                  <a:pt x="4" y="4"/>
                  <a:pt x="4" y="4"/>
                </a:cubicBezTo>
                <a:cubicBezTo>
                  <a:pt x="4" y="25"/>
                  <a:pt x="4" y="25"/>
                  <a:pt x="4" y="25"/>
                </a:cubicBezTo>
                <a:cubicBezTo>
                  <a:pt x="4" y="47"/>
                  <a:pt x="4" y="47"/>
                  <a:pt x="4" y="47"/>
                </a:cubicBezTo>
                <a:cubicBezTo>
                  <a:pt x="25" y="47"/>
                  <a:pt x="25" y="47"/>
                  <a:pt x="25" y="47"/>
                </a:cubicBezTo>
                <a:cubicBezTo>
                  <a:pt x="26" y="47"/>
                  <a:pt x="27" y="48"/>
                  <a:pt x="27" y="49"/>
                </a:cubicBezTo>
                <a:cubicBezTo>
                  <a:pt x="27" y="50"/>
                  <a:pt x="26" y="51"/>
                  <a:pt x="25" y="51"/>
                </a:cubicBezTo>
                <a:cubicBezTo>
                  <a:pt x="2" y="51"/>
                  <a:pt x="2" y="51"/>
                  <a:pt x="2" y="51"/>
                </a:cubicBezTo>
                <a:cubicBezTo>
                  <a:pt x="1" y="51"/>
                  <a:pt x="0" y="50"/>
                  <a:pt x="0" y="49"/>
                </a:cubicBezTo>
                <a:cubicBezTo>
                  <a:pt x="0" y="49"/>
                  <a:pt x="0" y="49"/>
                  <a:pt x="0" y="49"/>
                </a:cubicBezTo>
                <a:cubicBezTo>
                  <a:pt x="0" y="25"/>
                  <a:pt x="0" y="25"/>
                  <a:pt x="0" y="25"/>
                </a:cubicBezTo>
                <a:cubicBezTo>
                  <a:pt x="0" y="2"/>
                  <a:pt x="0" y="2"/>
                  <a:pt x="0" y="2"/>
                </a:cubicBezTo>
                <a:cubicBezTo>
                  <a:pt x="0" y="1"/>
                  <a:pt x="1" y="0"/>
                  <a:pt x="2" y="0"/>
                </a:cubicBezTo>
                <a:cubicBezTo>
                  <a:pt x="2" y="0"/>
                  <a:pt x="2" y="0"/>
                  <a:pt x="2" y="0"/>
                </a:cubicBezTo>
                <a:cubicBezTo>
                  <a:pt x="25" y="0"/>
                  <a:pt x="25" y="0"/>
                  <a:pt x="25" y="0"/>
                </a:cubicBezTo>
                <a:cubicBezTo>
                  <a:pt x="48" y="0"/>
                  <a:pt x="48" y="0"/>
                  <a:pt x="48" y="0"/>
                </a:cubicBezTo>
                <a:cubicBezTo>
                  <a:pt x="49" y="0"/>
                  <a:pt x="50" y="1"/>
                  <a:pt x="50" y="2"/>
                </a:cubicBezTo>
                <a:cubicBezTo>
                  <a:pt x="50" y="2"/>
                  <a:pt x="50" y="2"/>
                  <a:pt x="50" y="2"/>
                </a:cubicBezTo>
                <a:cubicBezTo>
                  <a:pt x="50" y="25"/>
                  <a:pt x="50" y="25"/>
                  <a:pt x="50" y="25"/>
                </a:cubicBezTo>
                <a:cubicBezTo>
                  <a:pt x="50" y="27"/>
                  <a:pt x="49" y="27"/>
                  <a:pt x="48" y="27"/>
                </a:cubicBezTo>
                <a:cubicBezTo>
                  <a:pt x="47" y="27"/>
                  <a:pt x="46" y="27"/>
                  <a:pt x="46" y="25"/>
                </a:cubicBezTo>
                <a:cubicBezTo>
                  <a:pt x="46" y="4"/>
                  <a:pt x="46" y="4"/>
                  <a:pt x="46" y="4"/>
                </a:cubicBezTo>
                <a:cubicBezTo>
                  <a:pt x="31" y="4"/>
                  <a:pt x="31" y="4"/>
                  <a:pt x="31" y="4"/>
                </a:cubicBezTo>
                <a:close/>
                <a:moveTo>
                  <a:pt x="10" y="31"/>
                </a:moveTo>
                <a:cubicBezTo>
                  <a:pt x="10" y="31"/>
                  <a:pt x="10" y="31"/>
                  <a:pt x="10" y="31"/>
                </a:cubicBezTo>
                <a:cubicBezTo>
                  <a:pt x="10" y="31"/>
                  <a:pt x="10" y="31"/>
                  <a:pt x="10" y="31"/>
                </a:cubicBezTo>
                <a:cubicBezTo>
                  <a:pt x="10" y="31"/>
                  <a:pt x="10" y="31"/>
                  <a:pt x="10" y="31"/>
                </a:cubicBezTo>
                <a:close/>
                <a:moveTo>
                  <a:pt x="16" y="31"/>
                </a:moveTo>
                <a:cubicBezTo>
                  <a:pt x="16" y="31"/>
                  <a:pt x="16" y="31"/>
                  <a:pt x="16" y="31"/>
                </a:cubicBezTo>
                <a:cubicBezTo>
                  <a:pt x="16" y="31"/>
                  <a:pt x="16" y="31"/>
                  <a:pt x="16" y="31"/>
                </a:cubicBezTo>
                <a:cubicBezTo>
                  <a:pt x="16" y="31"/>
                  <a:pt x="16" y="31"/>
                  <a:pt x="16"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5" name="Freeform 243"/>
          <p:cNvSpPr>
            <a:spLocks noEditPoints="1"/>
          </p:cNvSpPr>
          <p:nvPr/>
        </p:nvSpPr>
        <p:spPr bwMode="auto">
          <a:xfrm>
            <a:off x="5237163" y="3436938"/>
            <a:ext cx="136525" cy="158750"/>
          </a:xfrm>
          <a:custGeom>
            <a:avLst/>
            <a:gdLst>
              <a:gd name="T0" fmla="*/ 0 w 43"/>
              <a:gd name="T1" fmla="*/ 6 h 50"/>
              <a:gd name="T2" fmla="*/ 12 w 43"/>
              <a:gd name="T3" fmla="*/ 5 h 50"/>
              <a:gd name="T4" fmla="*/ 14 w 43"/>
              <a:gd name="T5" fmla="*/ 1 h 50"/>
              <a:gd name="T6" fmla="*/ 21 w 43"/>
              <a:gd name="T7" fmla="*/ 8 h 50"/>
              <a:gd name="T8" fmla="*/ 14 w 43"/>
              <a:gd name="T9" fmla="*/ 16 h 50"/>
              <a:gd name="T10" fmla="*/ 12 w 43"/>
              <a:gd name="T11" fmla="*/ 12 h 50"/>
              <a:gd name="T12" fmla="*/ 0 w 43"/>
              <a:gd name="T13" fmla="*/ 11 h 50"/>
              <a:gd name="T14" fmla="*/ 13 w 43"/>
              <a:gd name="T15" fmla="*/ 10 h 50"/>
              <a:gd name="T16" fmla="*/ 14 w 43"/>
              <a:gd name="T17" fmla="*/ 11 h 50"/>
              <a:gd name="T18" fmla="*/ 18 w 43"/>
              <a:gd name="T19" fmla="*/ 9 h 50"/>
              <a:gd name="T20" fmla="*/ 14 w 43"/>
              <a:gd name="T21" fmla="*/ 6 h 50"/>
              <a:gd name="T22" fmla="*/ 13 w 43"/>
              <a:gd name="T23" fmla="*/ 7 h 50"/>
              <a:gd name="T24" fmla="*/ 7 w 43"/>
              <a:gd name="T25" fmla="*/ 22 h 50"/>
              <a:gd name="T26" fmla="*/ 5 w 43"/>
              <a:gd name="T27" fmla="*/ 20 h 50"/>
              <a:gd name="T28" fmla="*/ 27 w 43"/>
              <a:gd name="T29" fmla="*/ 19 h 50"/>
              <a:gd name="T30" fmla="*/ 29 w 43"/>
              <a:gd name="T31" fmla="*/ 11 h 50"/>
              <a:gd name="T32" fmla="*/ 42 w 43"/>
              <a:gd name="T33" fmla="*/ 23 h 50"/>
              <a:gd name="T34" fmla="*/ 42 w 43"/>
              <a:gd name="T35" fmla="*/ 26 h 50"/>
              <a:gd name="T36" fmla="*/ 28 w 43"/>
              <a:gd name="T37" fmla="*/ 38 h 50"/>
              <a:gd name="T38" fmla="*/ 27 w 43"/>
              <a:gd name="T39" fmla="*/ 36 h 50"/>
              <a:gd name="T40" fmla="*/ 7 w 43"/>
              <a:gd name="T41" fmla="*/ 31 h 50"/>
              <a:gd name="T42" fmla="*/ 7 w 43"/>
              <a:gd name="T43" fmla="*/ 27 h 50"/>
              <a:gd name="T44" fmla="*/ 29 w 43"/>
              <a:gd name="T45" fmla="*/ 27 h 50"/>
              <a:gd name="T46" fmla="*/ 31 w 43"/>
              <a:gd name="T47" fmla="*/ 32 h 50"/>
              <a:gd name="T48" fmla="*/ 31 w 43"/>
              <a:gd name="T49" fmla="*/ 18 h 50"/>
              <a:gd name="T50" fmla="*/ 31 w 43"/>
              <a:gd name="T51" fmla="*/ 20 h 50"/>
              <a:gd name="T52" fmla="*/ 7 w 43"/>
              <a:gd name="T53" fmla="*/ 22 h 50"/>
              <a:gd name="T54" fmla="*/ 1 w 43"/>
              <a:gd name="T55" fmla="*/ 40 h 50"/>
              <a:gd name="T56" fmla="*/ 1 w 43"/>
              <a:gd name="T57" fmla="*/ 37 h 50"/>
              <a:gd name="T58" fmla="*/ 12 w 43"/>
              <a:gd name="T59" fmla="*/ 34 h 50"/>
              <a:gd name="T60" fmla="*/ 14 w 43"/>
              <a:gd name="T61" fmla="*/ 33 h 50"/>
              <a:gd name="T62" fmla="*/ 21 w 43"/>
              <a:gd name="T63" fmla="*/ 42 h 50"/>
              <a:gd name="T64" fmla="*/ 14 w 43"/>
              <a:gd name="T65" fmla="*/ 49 h 50"/>
              <a:gd name="T66" fmla="*/ 12 w 43"/>
              <a:gd name="T67" fmla="*/ 48 h 50"/>
              <a:gd name="T68" fmla="*/ 1 w 43"/>
              <a:gd name="T69" fmla="*/ 45 h 50"/>
              <a:gd name="T70" fmla="*/ 1 w 43"/>
              <a:gd name="T71" fmla="*/ 42 h 50"/>
              <a:gd name="T72" fmla="*/ 13 w 43"/>
              <a:gd name="T73" fmla="*/ 42 h 50"/>
              <a:gd name="T74" fmla="*/ 14 w 43"/>
              <a:gd name="T75" fmla="*/ 45 h 50"/>
              <a:gd name="T76" fmla="*/ 14 w 43"/>
              <a:gd name="T77" fmla="*/ 37 h 50"/>
              <a:gd name="T78" fmla="*/ 14 w 43"/>
              <a:gd name="T79" fmla="*/ 38 h 50"/>
              <a:gd name="T80" fmla="*/ 1 w 43"/>
              <a:gd name="T81"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50">
                <a:moveTo>
                  <a:pt x="1" y="7"/>
                </a:moveTo>
                <a:cubicBezTo>
                  <a:pt x="1" y="7"/>
                  <a:pt x="0" y="7"/>
                  <a:pt x="0" y="6"/>
                </a:cubicBezTo>
                <a:cubicBezTo>
                  <a:pt x="0" y="5"/>
                  <a:pt x="1" y="5"/>
                  <a:pt x="1" y="5"/>
                </a:cubicBezTo>
                <a:cubicBezTo>
                  <a:pt x="12" y="5"/>
                  <a:pt x="12" y="5"/>
                  <a:pt x="12" y="5"/>
                </a:cubicBezTo>
                <a:cubicBezTo>
                  <a:pt x="12" y="2"/>
                  <a:pt x="12" y="2"/>
                  <a:pt x="12" y="2"/>
                </a:cubicBezTo>
                <a:cubicBezTo>
                  <a:pt x="12" y="1"/>
                  <a:pt x="13" y="0"/>
                  <a:pt x="14" y="1"/>
                </a:cubicBezTo>
                <a:cubicBezTo>
                  <a:pt x="14" y="1"/>
                  <a:pt x="14" y="1"/>
                  <a:pt x="14" y="1"/>
                </a:cubicBezTo>
                <a:cubicBezTo>
                  <a:pt x="21" y="8"/>
                  <a:pt x="21" y="8"/>
                  <a:pt x="21" y="8"/>
                </a:cubicBezTo>
                <a:cubicBezTo>
                  <a:pt x="21" y="8"/>
                  <a:pt x="21" y="9"/>
                  <a:pt x="21" y="9"/>
                </a:cubicBezTo>
                <a:cubicBezTo>
                  <a:pt x="14" y="16"/>
                  <a:pt x="14" y="16"/>
                  <a:pt x="14" y="16"/>
                </a:cubicBezTo>
                <a:cubicBezTo>
                  <a:pt x="13" y="17"/>
                  <a:pt x="12" y="17"/>
                  <a:pt x="12" y="16"/>
                </a:cubicBezTo>
                <a:cubicBezTo>
                  <a:pt x="12" y="12"/>
                  <a:pt x="12" y="12"/>
                  <a:pt x="12" y="12"/>
                </a:cubicBezTo>
                <a:cubicBezTo>
                  <a:pt x="1" y="12"/>
                  <a:pt x="1" y="12"/>
                  <a:pt x="1" y="12"/>
                </a:cubicBezTo>
                <a:cubicBezTo>
                  <a:pt x="1" y="12"/>
                  <a:pt x="0" y="12"/>
                  <a:pt x="0" y="11"/>
                </a:cubicBezTo>
                <a:cubicBezTo>
                  <a:pt x="0" y="11"/>
                  <a:pt x="1" y="10"/>
                  <a:pt x="1" y="10"/>
                </a:cubicBezTo>
                <a:cubicBezTo>
                  <a:pt x="13" y="10"/>
                  <a:pt x="13" y="10"/>
                  <a:pt x="13" y="10"/>
                </a:cubicBezTo>
                <a:cubicBezTo>
                  <a:pt x="13" y="10"/>
                  <a:pt x="13" y="10"/>
                  <a:pt x="13" y="10"/>
                </a:cubicBezTo>
                <a:cubicBezTo>
                  <a:pt x="14" y="10"/>
                  <a:pt x="14" y="11"/>
                  <a:pt x="14" y="11"/>
                </a:cubicBezTo>
                <a:cubicBezTo>
                  <a:pt x="14" y="13"/>
                  <a:pt x="14" y="13"/>
                  <a:pt x="14" y="13"/>
                </a:cubicBezTo>
                <a:cubicBezTo>
                  <a:pt x="18" y="9"/>
                  <a:pt x="18" y="9"/>
                  <a:pt x="18" y="9"/>
                </a:cubicBezTo>
                <a:cubicBezTo>
                  <a:pt x="14" y="4"/>
                  <a:pt x="14" y="4"/>
                  <a:pt x="14" y="4"/>
                </a:cubicBezTo>
                <a:cubicBezTo>
                  <a:pt x="14" y="6"/>
                  <a:pt x="14" y="6"/>
                  <a:pt x="14" y="6"/>
                </a:cubicBezTo>
                <a:cubicBezTo>
                  <a:pt x="14" y="6"/>
                  <a:pt x="14" y="6"/>
                  <a:pt x="14" y="6"/>
                </a:cubicBezTo>
                <a:cubicBezTo>
                  <a:pt x="14" y="7"/>
                  <a:pt x="14" y="7"/>
                  <a:pt x="13" y="7"/>
                </a:cubicBezTo>
                <a:cubicBezTo>
                  <a:pt x="1" y="7"/>
                  <a:pt x="1" y="7"/>
                  <a:pt x="1" y="7"/>
                </a:cubicBezTo>
                <a:close/>
                <a:moveTo>
                  <a:pt x="7" y="22"/>
                </a:moveTo>
                <a:cubicBezTo>
                  <a:pt x="7" y="22"/>
                  <a:pt x="7" y="22"/>
                  <a:pt x="7" y="22"/>
                </a:cubicBezTo>
                <a:cubicBezTo>
                  <a:pt x="6" y="22"/>
                  <a:pt x="5" y="22"/>
                  <a:pt x="5" y="20"/>
                </a:cubicBezTo>
                <a:cubicBezTo>
                  <a:pt x="5" y="19"/>
                  <a:pt x="6" y="19"/>
                  <a:pt x="7" y="19"/>
                </a:cubicBezTo>
                <a:cubicBezTo>
                  <a:pt x="27" y="19"/>
                  <a:pt x="27" y="19"/>
                  <a:pt x="27" y="19"/>
                </a:cubicBezTo>
                <a:cubicBezTo>
                  <a:pt x="27" y="13"/>
                  <a:pt x="27" y="13"/>
                  <a:pt x="27" y="13"/>
                </a:cubicBezTo>
                <a:cubicBezTo>
                  <a:pt x="27" y="12"/>
                  <a:pt x="28" y="11"/>
                  <a:pt x="29" y="11"/>
                </a:cubicBezTo>
                <a:cubicBezTo>
                  <a:pt x="30" y="11"/>
                  <a:pt x="30" y="11"/>
                  <a:pt x="31" y="12"/>
                </a:cubicBezTo>
                <a:cubicBezTo>
                  <a:pt x="42" y="23"/>
                  <a:pt x="42" y="23"/>
                  <a:pt x="42" y="23"/>
                </a:cubicBezTo>
                <a:cubicBezTo>
                  <a:pt x="43" y="24"/>
                  <a:pt x="43" y="25"/>
                  <a:pt x="42" y="26"/>
                </a:cubicBezTo>
                <a:cubicBezTo>
                  <a:pt x="42" y="26"/>
                  <a:pt x="42" y="26"/>
                  <a:pt x="42" y="26"/>
                </a:cubicBezTo>
                <a:cubicBezTo>
                  <a:pt x="31" y="38"/>
                  <a:pt x="31" y="38"/>
                  <a:pt x="31" y="38"/>
                </a:cubicBezTo>
                <a:cubicBezTo>
                  <a:pt x="30" y="39"/>
                  <a:pt x="29" y="39"/>
                  <a:pt x="28" y="38"/>
                </a:cubicBezTo>
                <a:cubicBezTo>
                  <a:pt x="28" y="37"/>
                  <a:pt x="27" y="37"/>
                  <a:pt x="27" y="36"/>
                </a:cubicBezTo>
                <a:cubicBezTo>
                  <a:pt x="27" y="36"/>
                  <a:pt x="27" y="36"/>
                  <a:pt x="27" y="36"/>
                </a:cubicBezTo>
                <a:cubicBezTo>
                  <a:pt x="27" y="31"/>
                  <a:pt x="27" y="31"/>
                  <a:pt x="27" y="31"/>
                </a:cubicBezTo>
                <a:cubicBezTo>
                  <a:pt x="7" y="31"/>
                  <a:pt x="7" y="31"/>
                  <a:pt x="7" y="31"/>
                </a:cubicBezTo>
                <a:cubicBezTo>
                  <a:pt x="6" y="31"/>
                  <a:pt x="5" y="30"/>
                  <a:pt x="5" y="29"/>
                </a:cubicBezTo>
                <a:cubicBezTo>
                  <a:pt x="5" y="28"/>
                  <a:pt x="6" y="27"/>
                  <a:pt x="7" y="27"/>
                </a:cubicBezTo>
                <a:cubicBezTo>
                  <a:pt x="29" y="27"/>
                  <a:pt x="29" y="27"/>
                  <a:pt x="29" y="27"/>
                </a:cubicBezTo>
                <a:cubicBezTo>
                  <a:pt x="29" y="27"/>
                  <a:pt x="29" y="27"/>
                  <a:pt x="29" y="27"/>
                </a:cubicBezTo>
                <a:cubicBezTo>
                  <a:pt x="30" y="27"/>
                  <a:pt x="31" y="28"/>
                  <a:pt x="31" y="29"/>
                </a:cubicBezTo>
                <a:cubicBezTo>
                  <a:pt x="31" y="32"/>
                  <a:pt x="31" y="32"/>
                  <a:pt x="31" y="32"/>
                </a:cubicBezTo>
                <a:cubicBezTo>
                  <a:pt x="38" y="25"/>
                  <a:pt x="38" y="25"/>
                  <a:pt x="38" y="25"/>
                </a:cubicBezTo>
                <a:cubicBezTo>
                  <a:pt x="31" y="18"/>
                  <a:pt x="31" y="18"/>
                  <a:pt x="31" y="18"/>
                </a:cubicBezTo>
                <a:cubicBezTo>
                  <a:pt x="31" y="20"/>
                  <a:pt x="31" y="20"/>
                  <a:pt x="31" y="20"/>
                </a:cubicBezTo>
                <a:cubicBezTo>
                  <a:pt x="31" y="20"/>
                  <a:pt x="31" y="20"/>
                  <a:pt x="31" y="20"/>
                </a:cubicBezTo>
                <a:cubicBezTo>
                  <a:pt x="31" y="22"/>
                  <a:pt x="30" y="22"/>
                  <a:pt x="29" y="22"/>
                </a:cubicBezTo>
                <a:cubicBezTo>
                  <a:pt x="7" y="22"/>
                  <a:pt x="7" y="22"/>
                  <a:pt x="7" y="22"/>
                </a:cubicBezTo>
                <a:close/>
                <a:moveTo>
                  <a:pt x="1" y="40"/>
                </a:moveTo>
                <a:cubicBezTo>
                  <a:pt x="1" y="40"/>
                  <a:pt x="1" y="40"/>
                  <a:pt x="1" y="40"/>
                </a:cubicBezTo>
                <a:cubicBezTo>
                  <a:pt x="1" y="40"/>
                  <a:pt x="0" y="39"/>
                  <a:pt x="0" y="38"/>
                </a:cubicBezTo>
                <a:cubicBezTo>
                  <a:pt x="0" y="38"/>
                  <a:pt x="1" y="37"/>
                  <a:pt x="1" y="37"/>
                </a:cubicBezTo>
                <a:cubicBezTo>
                  <a:pt x="12" y="37"/>
                  <a:pt x="12" y="37"/>
                  <a:pt x="12" y="37"/>
                </a:cubicBezTo>
                <a:cubicBezTo>
                  <a:pt x="12" y="34"/>
                  <a:pt x="12" y="34"/>
                  <a:pt x="12" y="34"/>
                </a:cubicBezTo>
                <a:cubicBezTo>
                  <a:pt x="12" y="33"/>
                  <a:pt x="13" y="32"/>
                  <a:pt x="14" y="33"/>
                </a:cubicBezTo>
                <a:cubicBezTo>
                  <a:pt x="14" y="33"/>
                  <a:pt x="14" y="33"/>
                  <a:pt x="14" y="33"/>
                </a:cubicBezTo>
                <a:cubicBezTo>
                  <a:pt x="21" y="40"/>
                  <a:pt x="21" y="40"/>
                  <a:pt x="21" y="40"/>
                </a:cubicBezTo>
                <a:cubicBezTo>
                  <a:pt x="21" y="41"/>
                  <a:pt x="21" y="41"/>
                  <a:pt x="21" y="42"/>
                </a:cubicBezTo>
                <a:cubicBezTo>
                  <a:pt x="21" y="42"/>
                  <a:pt x="21" y="42"/>
                  <a:pt x="21" y="42"/>
                </a:cubicBezTo>
                <a:cubicBezTo>
                  <a:pt x="14" y="49"/>
                  <a:pt x="14" y="49"/>
                  <a:pt x="14" y="49"/>
                </a:cubicBezTo>
                <a:cubicBezTo>
                  <a:pt x="13" y="50"/>
                  <a:pt x="12" y="49"/>
                  <a:pt x="12" y="48"/>
                </a:cubicBezTo>
                <a:cubicBezTo>
                  <a:pt x="12" y="48"/>
                  <a:pt x="12" y="48"/>
                  <a:pt x="12" y="48"/>
                </a:cubicBezTo>
                <a:cubicBezTo>
                  <a:pt x="12" y="45"/>
                  <a:pt x="12" y="45"/>
                  <a:pt x="12" y="45"/>
                </a:cubicBezTo>
                <a:cubicBezTo>
                  <a:pt x="1" y="45"/>
                  <a:pt x="1" y="45"/>
                  <a:pt x="1" y="45"/>
                </a:cubicBezTo>
                <a:cubicBezTo>
                  <a:pt x="1" y="45"/>
                  <a:pt x="0" y="44"/>
                  <a:pt x="0" y="44"/>
                </a:cubicBezTo>
                <a:cubicBezTo>
                  <a:pt x="0" y="43"/>
                  <a:pt x="1" y="42"/>
                  <a:pt x="1" y="42"/>
                </a:cubicBezTo>
                <a:cubicBezTo>
                  <a:pt x="13" y="42"/>
                  <a:pt x="13" y="42"/>
                  <a:pt x="13" y="42"/>
                </a:cubicBezTo>
                <a:cubicBezTo>
                  <a:pt x="13" y="42"/>
                  <a:pt x="13" y="42"/>
                  <a:pt x="13" y="42"/>
                </a:cubicBezTo>
                <a:cubicBezTo>
                  <a:pt x="14" y="42"/>
                  <a:pt x="14" y="43"/>
                  <a:pt x="14" y="44"/>
                </a:cubicBezTo>
                <a:cubicBezTo>
                  <a:pt x="14" y="45"/>
                  <a:pt x="14" y="45"/>
                  <a:pt x="14" y="45"/>
                </a:cubicBezTo>
                <a:cubicBezTo>
                  <a:pt x="19" y="41"/>
                  <a:pt x="19" y="41"/>
                  <a:pt x="19" y="41"/>
                </a:cubicBezTo>
                <a:cubicBezTo>
                  <a:pt x="14" y="37"/>
                  <a:pt x="14" y="37"/>
                  <a:pt x="14" y="37"/>
                </a:cubicBezTo>
                <a:cubicBezTo>
                  <a:pt x="14" y="38"/>
                  <a:pt x="14" y="38"/>
                  <a:pt x="14" y="38"/>
                </a:cubicBezTo>
                <a:cubicBezTo>
                  <a:pt x="14" y="38"/>
                  <a:pt x="14" y="38"/>
                  <a:pt x="14" y="38"/>
                </a:cubicBezTo>
                <a:cubicBezTo>
                  <a:pt x="14" y="39"/>
                  <a:pt x="14" y="40"/>
                  <a:pt x="13" y="40"/>
                </a:cubicBezTo>
                <a:cubicBezTo>
                  <a:pt x="1" y="40"/>
                  <a:pt x="1" y="40"/>
                  <a:pt x="1"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6" name="Freeform 244"/>
          <p:cNvSpPr>
            <a:spLocks noEditPoints="1"/>
          </p:cNvSpPr>
          <p:nvPr/>
        </p:nvSpPr>
        <p:spPr bwMode="auto">
          <a:xfrm>
            <a:off x="5797550" y="3433763"/>
            <a:ext cx="114300" cy="165100"/>
          </a:xfrm>
          <a:custGeom>
            <a:avLst/>
            <a:gdLst>
              <a:gd name="T0" fmla="*/ 18 w 36"/>
              <a:gd name="T1" fmla="*/ 52 h 52"/>
              <a:gd name="T2" fmla="*/ 0 w 36"/>
              <a:gd name="T3" fmla="*/ 24 h 52"/>
              <a:gd name="T4" fmla="*/ 10 w 36"/>
              <a:gd name="T5" fmla="*/ 1 h 52"/>
              <a:gd name="T6" fmla="*/ 26 w 36"/>
              <a:gd name="T7" fmla="*/ 1 h 52"/>
              <a:gd name="T8" fmla="*/ 27 w 36"/>
              <a:gd name="T9" fmla="*/ 9 h 52"/>
              <a:gd name="T10" fmla="*/ 15 w 36"/>
              <a:gd name="T11" fmla="*/ 27 h 52"/>
              <a:gd name="T12" fmla="*/ 22 w 36"/>
              <a:gd name="T13" fmla="*/ 19 h 52"/>
              <a:gd name="T14" fmla="*/ 15 w 36"/>
              <a:gd name="T15" fmla="*/ 27 h 52"/>
              <a:gd name="T16" fmla="*/ 19 w 36"/>
              <a:gd name="T17" fmla="*/ 25 h 52"/>
              <a:gd name="T18" fmla="*/ 18 w 36"/>
              <a:gd name="T19" fmla="*/ 23 h 52"/>
              <a:gd name="T20" fmla="*/ 9 w 36"/>
              <a:gd name="T21" fmla="*/ 16 h 52"/>
              <a:gd name="T22" fmla="*/ 12 w 36"/>
              <a:gd name="T23" fmla="*/ 18 h 52"/>
              <a:gd name="T24" fmla="*/ 5 w 36"/>
              <a:gd name="T25" fmla="*/ 24 h 52"/>
              <a:gd name="T26" fmla="*/ 9 w 36"/>
              <a:gd name="T27" fmla="*/ 24 h 52"/>
              <a:gd name="T28" fmla="*/ 9 w 36"/>
              <a:gd name="T29" fmla="*/ 33 h 52"/>
              <a:gd name="T30" fmla="*/ 12 w 36"/>
              <a:gd name="T31" fmla="*/ 31 h 52"/>
              <a:gd name="T32" fmla="*/ 27 w 36"/>
              <a:gd name="T33" fmla="*/ 33 h 52"/>
              <a:gd name="T34" fmla="*/ 24 w 36"/>
              <a:gd name="T35" fmla="*/ 31 h 52"/>
              <a:gd name="T36" fmla="*/ 30 w 36"/>
              <a:gd name="T37" fmla="*/ 24 h 52"/>
              <a:gd name="T38" fmla="*/ 27 w 36"/>
              <a:gd name="T39" fmla="*/ 24 h 52"/>
              <a:gd name="T40" fmla="*/ 27 w 36"/>
              <a:gd name="T41" fmla="*/ 16 h 52"/>
              <a:gd name="T42" fmla="*/ 24 w 36"/>
              <a:gd name="T43" fmla="*/ 18 h 52"/>
              <a:gd name="T44" fmla="*/ 18 w 36"/>
              <a:gd name="T45" fmla="*/ 12 h 52"/>
              <a:gd name="T46" fmla="*/ 18 w 36"/>
              <a:gd name="T47" fmla="*/ 16 h 52"/>
              <a:gd name="T48" fmla="*/ 19 w 36"/>
              <a:gd name="T49" fmla="*/ 7 h 52"/>
              <a:gd name="T50" fmla="*/ 23 w 36"/>
              <a:gd name="T51" fmla="*/ 5 h 52"/>
              <a:gd name="T52" fmla="*/ 23 w 36"/>
              <a:gd name="T53" fmla="*/ 4 h 52"/>
              <a:gd name="T54" fmla="*/ 13 w 36"/>
              <a:gd name="T55" fmla="*/ 4 h 52"/>
              <a:gd name="T56" fmla="*/ 17 w 36"/>
              <a:gd name="T57" fmla="*/ 7 h 52"/>
              <a:gd name="T58" fmla="*/ 17 w 36"/>
              <a:gd name="T59" fmla="*/ 7 h 52"/>
              <a:gd name="T60" fmla="*/ 17 w 36"/>
              <a:gd name="T61" fmla="*/ 7 h 52"/>
              <a:gd name="T62" fmla="*/ 17 w 36"/>
              <a:gd name="T63" fmla="*/ 7 h 52"/>
              <a:gd name="T64" fmla="*/ 17 w 36"/>
              <a:gd name="T65" fmla="*/ 7 h 52"/>
              <a:gd name="T66" fmla="*/ 17 w 36"/>
              <a:gd name="T67" fmla="*/ 7 h 52"/>
              <a:gd name="T68" fmla="*/ 18 w 36"/>
              <a:gd name="T69" fmla="*/ 7 h 52"/>
              <a:gd name="T70" fmla="*/ 18 w 36"/>
              <a:gd name="T71" fmla="*/ 7 h 52"/>
              <a:gd name="T72" fmla="*/ 18 w 36"/>
              <a:gd name="T73" fmla="*/ 7 h 52"/>
              <a:gd name="T74" fmla="*/ 18 w 36"/>
              <a:gd name="T75" fmla="*/ 7 h 52"/>
              <a:gd name="T76" fmla="*/ 18 w 36"/>
              <a:gd name="T77" fmla="*/ 7 h 52"/>
              <a:gd name="T78" fmla="*/ 19 w 36"/>
              <a:gd name="T79" fmla="*/ 7 h 52"/>
              <a:gd name="T80" fmla="*/ 19 w 36"/>
              <a:gd name="T81" fmla="*/ 7 h 52"/>
              <a:gd name="T82" fmla="*/ 19 w 36"/>
              <a:gd name="T83" fmla="*/ 7 h 52"/>
              <a:gd name="T84" fmla="*/ 19 w 36"/>
              <a:gd name="T85" fmla="*/ 7 h 52"/>
              <a:gd name="T86" fmla="*/ 4 w 36"/>
              <a:gd name="T87" fmla="*/ 24 h 52"/>
              <a:gd name="T88" fmla="*/ 18 w 36"/>
              <a:gd name="T89" fmla="*/ 1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 h="52">
                <a:moveTo>
                  <a:pt x="20" y="42"/>
                </a:moveTo>
                <a:cubicBezTo>
                  <a:pt x="20" y="50"/>
                  <a:pt x="20" y="50"/>
                  <a:pt x="20" y="50"/>
                </a:cubicBezTo>
                <a:cubicBezTo>
                  <a:pt x="20" y="51"/>
                  <a:pt x="19" y="52"/>
                  <a:pt x="18" y="52"/>
                </a:cubicBezTo>
                <a:cubicBezTo>
                  <a:pt x="17" y="52"/>
                  <a:pt x="16" y="51"/>
                  <a:pt x="16" y="50"/>
                </a:cubicBezTo>
                <a:cubicBezTo>
                  <a:pt x="16" y="42"/>
                  <a:pt x="16" y="42"/>
                  <a:pt x="16" y="42"/>
                </a:cubicBezTo>
                <a:cubicBezTo>
                  <a:pt x="7" y="41"/>
                  <a:pt x="0" y="33"/>
                  <a:pt x="0" y="24"/>
                </a:cubicBezTo>
                <a:cubicBezTo>
                  <a:pt x="0" y="18"/>
                  <a:pt x="3" y="13"/>
                  <a:pt x="9" y="9"/>
                </a:cubicBezTo>
                <a:cubicBezTo>
                  <a:pt x="9" y="5"/>
                  <a:pt x="9" y="5"/>
                  <a:pt x="9" y="5"/>
                </a:cubicBezTo>
                <a:cubicBezTo>
                  <a:pt x="9" y="3"/>
                  <a:pt x="9" y="2"/>
                  <a:pt x="10" y="1"/>
                </a:cubicBezTo>
                <a:cubicBezTo>
                  <a:pt x="11" y="0"/>
                  <a:pt x="12" y="0"/>
                  <a:pt x="13" y="0"/>
                </a:cubicBezTo>
                <a:cubicBezTo>
                  <a:pt x="22" y="0"/>
                  <a:pt x="22" y="0"/>
                  <a:pt x="22" y="0"/>
                </a:cubicBezTo>
                <a:cubicBezTo>
                  <a:pt x="24" y="0"/>
                  <a:pt x="25" y="0"/>
                  <a:pt x="26" y="1"/>
                </a:cubicBezTo>
                <a:cubicBezTo>
                  <a:pt x="26" y="1"/>
                  <a:pt x="26" y="1"/>
                  <a:pt x="26" y="1"/>
                </a:cubicBezTo>
                <a:cubicBezTo>
                  <a:pt x="27" y="2"/>
                  <a:pt x="27" y="3"/>
                  <a:pt x="27" y="5"/>
                </a:cubicBezTo>
                <a:cubicBezTo>
                  <a:pt x="27" y="9"/>
                  <a:pt x="27" y="9"/>
                  <a:pt x="27" y="9"/>
                </a:cubicBezTo>
                <a:cubicBezTo>
                  <a:pt x="32" y="13"/>
                  <a:pt x="36" y="18"/>
                  <a:pt x="36" y="24"/>
                </a:cubicBezTo>
                <a:cubicBezTo>
                  <a:pt x="36" y="33"/>
                  <a:pt x="29" y="41"/>
                  <a:pt x="20" y="42"/>
                </a:cubicBezTo>
                <a:close/>
                <a:moveTo>
                  <a:pt x="15" y="27"/>
                </a:moveTo>
                <a:cubicBezTo>
                  <a:pt x="15" y="27"/>
                  <a:pt x="15" y="27"/>
                  <a:pt x="15" y="27"/>
                </a:cubicBezTo>
                <a:cubicBezTo>
                  <a:pt x="13" y="25"/>
                  <a:pt x="14" y="22"/>
                  <a:pt x="17" y="21"/>
                </a:cubicBezTo>
                <a:cubicBezTo>
                  <a:pt x="19" y="20"/>
                  <a:pt x="20" y="20"/>
                  <a:pt x="22" y="19"/>
                </a:cubicBezTo>
                <a:cubicBezTo>
                  <a:pt x="23" y="18"/>
                  <a:pt x="24" y="19"/>
                  <a:pt x="24" y="20"/>
                </a:cubicBezTo>
                <a:cubicBezTo>
                  <a:pt x="23" y="22"/>
                  <a:pt x="22" y="24"/>
                  <a:pt x="21" y="26"/>
                </a:cubicBezTo>
                <a:cubicBezTo>
                  <a:pt x="21" y="28"/>
                  <a:pt x="17" y="29"/>
                  <a:pt x="15" y="27"/>
                </a:cubicBezTo>
                <a:close/>
                <a:moveTo>
                  <a:pt x="17" y="25"/>
                </a:moveTo>
                <a:cubicBezTo>
                  <a:pt x="17" y="25"/>
                  <a:pt x="17" y="25"/>
                  <a:pt x="17" y="25"/>
                </a:cubicBezTo>
                <a:cubicBezTo>
                  <a:pt x="18" y="26"/>
                  <a:pt x="19" y="26"/>
                  <a:pt x="19" y="25"/>
                </a:cubicBezTo>
                <a:cubicBezTo>
                  <a:pt x="19" y="25"/>
                  <a:pt x="19" y="25"/>
                  <a:pt x="19" y="25"/>
                </a:cubicBezTo>
                <a:cubicBezTo>
                  <a:pt x="20" y="24"/>
                  <a:pt x="20" y="23"/>
                  <a:pt x="20" y="22"/>
                </a:cubicBezTo>
                <a:cubicBezTo>
                  <a:pt x="19" y="22"/>
                  <a:pt x="19" y="23"/>
                  <a:pt x="18" y="23"/>
                </a:cubicBezTo>
                <a:cubicBezTo>
                  <a:pt x="18" y="23"/>
                  <a:pt x="18" y="23"/>
                  <a:pt x="17" y="23"/>
                </a:cubicBezTo>
                <a:cubicBezTo>
                  <a:pt x="16" y="24"/>
                  <a:pt x="16" y="25"/>
                  <a:pt x="17" y="25"/>
                </a:cubicBezTo>
                <a:close/>
                <a:moveTo>
                  <a:pt x="9" y="16"/>
                </a:moveTo>
                <a:cubicBezTo>
                  <a:pt x="9" y="16"/>
                  <a:pt x="9" y="16"/>
                  <a:pt x="9" y="16"/>
                </a:cubicBezTo>
                <a:cubicBezTo>
                  <a:pt x="10" y="15"/>
                  <a:pt x="11" y="15"/>
                  <a:pt x="12" y="16"/>
                </a:cubicBezTo>
                <a:cubicBezTo>
                  <a:pt x="12" y="16"/>
                  <a:pt x="12" y="18"/>
                  <a:pt x="12" y="18"/>
                </a:cubicBezTo>
                <a:cubicBezTo>
                  <a:pt x="11" y="19"/>
                  <a:pt x="10" y="19"/>
                  <a:pt x="9" y="18"/>
                </a:cubicBezTo>
                <a:cubicBezTo>
                  <a:pt x="8" y="18"/>
                  <a:pt x="8" y="16"/>
                  <a:pt x="9" y="16"/>
                </a:cubicBezTo>
                <a:close/>
                <a:moveTo>
                  <a:pt x="5" y="24"/>
                </a:moveTo>
                <a:cubicBezTo>
                  <a:pt x="5" y="24"/>
                  <a:pt x="5" y="24"/>
                  <a:pt x="5" y="24"/>
                </a:cubicBezTo>
                <a:cubicBezTo>
                  <a:pt x="5" y="23"/>
                  <a:pt x="6" y="23"/>
                  <a:pt x="7" y="23"/>
                </a:cubicBezTo>
                <a:cubicBezTo>
                  <a:pt x="8" y="23"/>
                  <a:pt x="9" y="23"/>
                  <a:pt x="9" y="24"/>
                </a:cubicBezTo>
                <a:cubicBezTo>
                  <a:pt x="9" y="25"/>
                  <a:pt x="8" y="26"/>
                  <a:pt x="7" y="26"/>
                </a:cubicBezTo>
                <a:cubicBezTo>
                  <a:pt x="6" y="26"/>
                  <a:pt x="5" y="25"/>
                  <a:pt x="5" y="24"/>
                </a:cubicBezTo>
                <a:close/>
                <a:moveTo>
                  <a:pt x="9" y="33"/>
                </a:moveTo>
                <a:cubicBezTo>
                  <a:pt x="9" y="33"/>
                  <a:pt x="9" y="33"/>
                  <a:pt x="9" y="33"/>
                </a:cubicBezTo>
                <a:cubicBezTo>
                  <a:pt x="8" y="33"/>
                  <a:pt x="8" y="31"/>
                  <a:pt x="9" y="31"/>
                </a:cubicBezTo>
                <a:cubicBezTo>
                  <a:pt x="10" y="30"/>
                  <a:pt x="11" y="30"/>
                  <a:pt x="12" y="31"/>
                </a:cubicBezTo>
                <a:cubicBezTo>
                  <a:pt x="12" y="31"/>
                  <a:pt x="12" y="33"/>
                  <a:pt x="12" y="33"/>
                </a:cubicBezTo>
                <a:cubicBezTo>
                  <a:pt x="11" y="34"/>
                  <a:pt x="10" y="34"/>
                  <a:pt x="9" y="33"/>
                </a:cubicBezTo>
                <a:close/>
                <a:moveTo>
                  <a:pt x="27" y="33"/>
                </a:moveTo>
                <a:cubicBezTo>
                  <a:pt x="27" y="33"/>
                  <a:pt x="27" y="33"/>
                  <a:pt x="27" y="33"/>
                </a:cubicBezTo>
                <a:cubicBezTo>
                  <a:pt x="26" y="34"/>
                  <a:pt x="25" y="34"/>
                  <a:pt x="24" y="33"/>
                </a:cubicBezTo>
                <a:cubicBezTo>
                  <a:pt x="23" y="33"/>
                  <a:pt x="23" y="31"/>
                  <a:pt x="24" y="31"/>
                </a:cubicBezTo>
                <a:cubicBezTo>
                  <a:pt x="25" y="30"/>
                  <a:pt x="26" y="30"/>
                  <a:pt x="27" y="31"/>
                </a:cubicBezTo>
                <a:cubicBezTo>
                  <a:pt x="27" y="31"/>
                  <a:pt x="27" y="33"/>
                  <a:pt x="27" y="33"/>
                </a:cubicBezTo>
                <a:close/>
                <a:moveTo>
                  <a:pt x="30" y="24"/>
                </a:moveTo>
                <a:cubicBezTo>
                  <a:pt x="30" y="24"/>
                  <a:pt x="30" y="24"/>
                  <a:pt x="30" y="24"/>
                </a:cubicBezTo>
                <a:cubicBezTo>
                  <a:pt x="30" y="25"/>
                  <a:pt x="30" y="26"/>
                  <a:pt x="28" y="26"/>
                </a:cubicBezTo>
                <a:cubicBezTo>
                  <a:pt x="27" y="26"/>
                  <a:pt x="27" y="25"/>
                  <a:pt x="27" y="24"/>
                </a:cubicBezTo>
                <a:cubicBezTo>
                  <a:pt x="27" y="23"/>
                  <a:pt x="27" y="23"/>
                  <a:pt x="28" y="23"/>
                </a:cubicBezTo>
                <a:cubicBezTo>
                  <a:pt x="30" y="23"/>
                  <a:pt x="30" y="23"/>
                  <a:pt x="30" y="24"/>
                </a:cubicBezTo>
                <a:close/>
                <a:moveTo>
                  <a:pt x="27" y="16"/>
                </a:moveTo>
                <a:cubicBezTo>
                  <a:pt x="27" y="16"/>
                  <a:pt x="27" y="16"/>
                  <a:pt x="27" y="16"/>
                </a:cubicBezTo>
                <a:cubicBezTo>
                  <a:pt x="27" y="16"/>
                  <a:pt x="27" y="18"/>
                  <a:pt x="27" y="18"/>
                </a:cubicBezTo>
                <a:cubicBezTo>
                  <a:pt x="26" y="19"/>
                  <a:pt x="25" y="19"/>
                  <a:pt x="24" y="18"/>
                </a:cubicBezTo>
                <a:cubicBezTo>
                  <a:pt x="23" y="18"/>
                  <a:pt x="23" y="16"/>
                  <a:pt x="24" y="16"/>
                </a:cubicBezTo>
                <a:cubicBezTo>
                  <a:pt x="25" y="15"/>
                  <a:pt x="26" y="15"/>
                  <a:pt x="27" y="16"/>
                </a:cubicBezTo>
                <a:close/>
                <a:moveTo>
                  <a:pt x="18" y="12"/>
                </a:moveTo>
                <a:cubicBezTo>
                  <a:pt x="18" y="12"/>
                  <a:pt x="18" y="12"/>
                  <a:pt x="18" y="12"/>
                </a:cubicBezTo>
                <a:cubicBezTo>
                  <a:pt x="19" y="12"/>
                  <a:pt x="20" y="13"/>
                  <a:pt x="20" y="14"/>
                </a:cubicBezTo>
                <a:cubicBezTo>
                  <a:pt x="20" y="15"/>
                  <a:pt x="19" y="16"/>
                  <a:pt x="18" y="16"/>
                </a:cubicBezTo>
                <a:cubicBezTo>
                  <a:pt x="17" y="16"/>
                  <a:pt x="16" y="15"/>
                  <a:pt x="16" y="14"/>
                </a:cubicBezTo>
                <a:cubicBezTo>
                  <a:pt x="16" y="13"/>
                  <a:pt x="17" y="12"/>
                  <a:pt x="18" y="12"/>
                </a:cubicBezTo>
                <a:close/>
                <a:moveTo>
                  <a:pt x="19" y="7"/>
                </a:moveTo>
                <a:cubicBezTo>
                  <a:pt x="19" y="7"/>
                  <a:pt x="19" y="7"/>
                  <a:pt x="19" y="7"/>
                </a:cubicBezTo>
                <a:cubicBezTo>
                  <a:pt x="21" y="7"/>
                  <a:pt x="22" y="7"/>
                  <a:pt x="23" y="8"/>
                </a:cubicBezTo>
                <a:cubicBezTo>
                  <a:pt x="23" y="5"/>
                  <a:pt x="23" y="5"/>
                  <a:pt x="23" y="5"/>
                </a:cubicBezTo>
                <a:cubicBezTo>
                  <a:pt x="23" y="4"/>
                  <a:pt x="23" y="4"/>
                  <a:pt x="23" y="4"/>
                </a:cubicBezTo>
                <a:cubicBezTo>
                  <a:pt x="23" y="4"/>
                  <a:pt x="23" y="4"/>
                  <a:pt x="23" y="4"/>
                </a:cubicBezTo>
                <a:cubicBezTo>
                  <a:pt x="23" y="4"/>
                  <a:pt x="23" y="4"/>
                  <a:pt x="23" y="4"/>
                </a:cubicBezTo>
                <a:cubicBezTo>
                  <a:pt x="23" y="4"/>
                  <a:pt x="23" y="4"/>
                  <a:pt x="22" y="4"/>
                </a:cubicBezTo>
                <a:cubicBezTo>
                  <a:pt x="13" y="4"/>
                  <a:pt x="13" y="4"/>
                  <a:pt x="13" y="4"/>
                </a:cubicBezTo>
                <a:cubicBezTo>
                  <a:pt x="13" y="4"/>
                  <a:pt x="13" y="4"/>
                  <a:pt x="13" y="4"/>
                </a:cubicBezTo>
                <a:cubicBezTo>
                  <a:pt x="13" y="4"/>
                  <a:pt x="12" y="4"/>
                  <a:pt x="12" y="5"/>
                </a:cubicBezTo>
                <a:cubicBezTo>
                  <a:pt x="12" y="8"/>
                  <a:pt x="12" y="8"/>
                  <a:pt x="12" y="8"/>
                </a:cubicBezTo>
                <a:cubicBezTo>
                  <a:pt x="14" y="7"/>
                  <a:pt x="15"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8" y="7"/>
                  <a:pt x="18" y="7"/>
                  <a:pt x="18"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lose/>
                <a:moveTo>
                  <a:pt x="18" y="11"/>
                </a:moveTo>
                <a:cubicBezTo>
                  <a:pt x="18" y="11"/>
                  <a:pt x="18" y="11"/>
                  <a:pt x="18" y="11"/>
                </a:cubicBezTo>
                <a:cubicBezTo>
                  <a:pt x="10" y="11"/>
                  <a:pt x="4" y="17"/>
                  <a:pt x="4" y="24"/>
                </a:cubicBezTo>
                <a:cubicBezTo>
                  <a:pt x="4" y="32"/>
                  <a:pt x="10" y="38"/>
                  <a:pt x="18" y="38"/>
                </a:cubicBezTo>
                <a:cubicBezTo>
                  <a:pt x="25" y="38"/>
                  <a:pt x="32" y="32"/>
                  <a:pt x="32" y="24"/>
                </a:cubicBezTo>
                <a:cubicBezTo>
                  <a:pt x="32" y="17"/>
                  <a:pt x="25" y="11"/>
                  <a:pt x="18"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7" name="Freeform 245"/>
          <p:cNvSpPr>
            <a:spLocks noEditPoints="1"/>
          </p:cNvSpPr>
          <p:nvPr/>
        </p:nvSpPr>
        <p:spPr bwMode="auto">
          <a:xfrm>
            <a:off x="5227638" y="3111500"/>
            <a:ext cx="158750" cy="155575"/>
          </a:xfrm>
          <a:custGeom>
            <a:avLst/>
            <a:gdLst>
              <a:gd name="T0" fmla="*/ 20 w 50"/>
              <a:gd name="T1" fmla="*/ 14 h 49"/>
              <a:gd name="T2" fmla="*/ 15 w 50"/>
              <a:gd name="T3" fmla="*/ 20 h 49"/>
              <a:gd name="T4" fmla="*/ 14 w 50"/>
              <a:gd name="T5" fmla="*/ 19 h 49"/>
              <a:gd name="T6" fmla="*/ 33 w 50"/>
              <a:gd name="T7" fmla="*/ 19 h 49"/>
              <a:gd name="T8" fmla="*/ 32 w 50"/>
              <a:gd name="T9" fmla="*/ 18 h 49"/>
              <a:gd name="T10" fmla="*/ 49 w 50"/>
              <a:gd name="T11" fmla="*/ 26 h 49"/>
              <a:gd name="T12" fmla="*/ 48 w 50"/>
              <a:gd name="T13" fmla="*/ 28 h 49"/>
              <a:gd name="T14" fmla="*/ 18 w 50"/>
              <a:gd name="T15" fmla="*/ 34 h 49"/>
              <a:gd name="T16" fmla="*/ 18 w 50"/>
              <a:gd name="T17" fmla="*/ 32 h 49"/>
              <a:gd name="T18" fmla="*/ 28 w 50"/>
              <a:gd name="T19" fmla="*/ 48 h 49"/>
              <a:gd name="T20" fmla="*/ 26 w 50"/>
              <a:gd name="T21" fmla="*/ 49 h 49"/>
              <a:gd name="T22" fmla="*/ 44 w 50"/>
              <a:gd name="T23" fmla="*/ 33 h 49"/>
              <a:gd name="T24" fmla="*/ 44 w 50"/>
              <a:gd name="T25" fmla="*/ 34 h 49"/>
              <a:gd name="T26" fmla="*/ 39 w 50"/>
              <a:gd name="T27" fmla="*/ 31 h 49"/>
              <a:gd name="T28" fmla="*/ 41 w 50"/>
              <a:gd name="T29" fmla="*/ 29 h 49"/>
              <a:gd name="T30" fmla="*/ 42 w 50"/>
              <a:gd name="T31" fmla="*/ 35 h 49"/>
              <a:gd name="T32" fmla="*/ 42 w 50"/>
              <a:gd name="T33" fmla="*/ 37 h 49"/>
              <a:gd name="T34" fmla="*/ 35 w 50"/>
              <a:gd name="T35" fmla="*/ 32 h 49"/>
              <a:gd name="T36" fmla="*/ 37 w 50"/>
              <a:gd name="T37" fmla="*/ 30 h 49"/>
              <a:gd name="T38" fmla="*/ 39 w 50"/>
              <a:gd name="T39" fmla="*/ 38 h 49"/>
              <a:gd name="T40" fmla="*/ 39 w 50"/>
              <a:gd name="T41" fmla="*/ 39 h 49"/>
              <a:gd name="T42" fmla="*/ 34 w 50"/>
              <a:gd name="T43" fmla="*/ 36 h 49"/>
              <a:gd name="T44" fmla="*/ 36 w 50"/>
              <a:gd name="T45" fmla="*/ 35 h 49"/>
              <a:gd name="T46" fmla="*/ 37 w 50"/>
              <a:gd name="T47" fmla="*/ 40 h 49"/>
              <a:gd name="T48" fmla="*/ 37 w 50"/>
              <a:gd name="T49" fmla="*/ 42 h 49"/>
              <a:gd name="T50" fmla="*/ 32 w 50"/>
              <a:gd name="T51" fmla="*/ 39 h 49"/>
              <a:gd name="T52" fmla="*/ 33 w 50"/>
              <a:gd name="T53" fmla="*/ 37 h 49"/>
              <a:gd name="T54" fmla="*/ 34 w 50"/>
              <a:gd name="T55" fmla="*/ 43 h 49"/>
              <a:gd name="T56" fmla="*/ 34 w 50"/>
              <a:gd name="T57" fmla="*/ 45 h 49"/>
              <a:gd name="T58" fmla="*/ 27 w 50"/>
              <a:gd name="T59" fmla="*/ 39 h 49"/>
              <a:gd name="T60" fmla="*/ 29 w 50"/>
              <a:gd name="T61" fmla="*/ 38 h 49"/>
              <a:gd name="T62" fmla="*/ 31 w 50"/>
              <a:gd name="T63" fmla="*/ 18 h 49"/>
              <a:gd name="T64" fmla="*/ 18 w 50"/>
              <a:gd name="T65" fmla="*/ 31 h 49"/>
              <a:gd name="T66" fmla="*/ 8 w 50"/>
              <a:gd name="T67" fmla="*/ 32 h 49"/>
              <a:gd name="T68" fmla="*/ 5 w 50"/>
              <a:gd name="T69" fmla="*/ 29 h 49"/>
              <a:gd name="T70" fmla="*/ 6 w 50"/>
              <a:gd name="T71" fmla="*/ 20 h 49"/>
              <a:gd name="T72" fmla="*/ 2 w 50"/>
              <a:gd name="T73" fmla="*/ 13 h 49"/>
              <a:gd name="T74" fmla="*/ 0 w 50"/>
              <a:gd name="T75" fmla="*/ 8 h 49"/>
              <a:gd name="T76" fmla="*/ 2 w 50"/>
              <a:gd name="T77" fmla="*/ 2 h 49"/>
              <a:gd name="T78" fmla="*/ 2 w 50"/>
              <a:gd name="T79" fmla="*/ 2 h 49"/>
              <a:gd name="T80" fmla="*/ 13 w 50"/>
              <a:gd name="T81" fmla="*/ 2 h 49"/>
              <a:gd name="T82" fmla="*/ 13 w 50"/>
              <a:gd name="T83" fmla="*/ 2 h 49"/>
              <a:gd name="T84" fmla="*/ 22 w 50"/>
              <a:gd name="T85" fmla="*/ 5 h 49"/>
              <a:gd name="T86" fmla="*/ 32 w 50"/>
              <a:gd name="T87" fmla="*/ 8 h 49"/>
              <a:gd name="T88" fmla="*/ 31 w 50"/>
              <a:gd name="T89" fmla="*/ 18 h 49"/>
              <a:gd name="T90" fmla="*/ 15 w 50"/>
              <a:gd name="T91" fmla="*/ 28 h 49"/>
              <a:gd name="T92" fmla="*/ 29 w 50"/>
              <a:gd name="T93" fmla="*/ 12 h 49"/>
              <a:gd name="T94" fmla="*/ 27 w 50"/>
              <a:gd name="T95" fmla="*/ 8 h 49"/>
              <a:gd name="T96" fmla="*/ 23 w 50"/>
              <a:gd name="T97" fmla="*/ 9 h 49"/>
              <a:gd name="T98" fmla="*/ 11 w 50"/>
              <a:gd name="T99" fmla="*/ 5 h 49"/>
              <a:gd name="T100" fmla="*/ 8 w 50"/>
              <a:gd name="T101" fmla="*/ 4 h 49"/>
              <a:gd name="T102" fmla="*/ 5 w 50"/>
              <a:gd name="T103" fmla="*/ 5 h 49"/>
              <a:gd name="T104" fmla="*/ 4 w 50"/>
              <a:gd name="T105" fmla="*/ 8 h 49"/>
              <a:gd name="T106" fmla="*/ 5 w 50"/>
              <a:gd name="T107" fmla="*/ 11 h 49"/>
              <a:gd name="T108" fmla="*/ 5 w 50"/>
              <a:gd name="T109" fmla="*/ 11 h 49"/>
              <a:gd name="T110" fmla="*/ 8 w 50"/>
              <a:gd name="T111" fmla="*/ 24 h 49"/>
              <a:gd name="T112" fmla="*/ 10 w 50"/>
              <a:gd name="T113" fmla="*/ 28 h 49"/>
              <a:gd name="T114" fmla="*/ 12 w 50"/>
              <a:gd name="T115"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49">
                <a:moveTo>
                  <a:pt x="19" y="14"/>
                </a:moveTo>
                <a:cubicBezTo>
                  <a:pt x="19" y="13"/>
                  <a:pt x="20" y="13"/>
                  <a:pt x="20" y="14"/>
                </a:cubicBezTo>
                <a:cubicBezTo>
                  <a:pt x="21" y="14"/>
                  <a:pt x="21" y="15"/>
                  <a:pt x="20" y="15"/>
                </a:cubicBezTo>
                <a:cubicBezTo>
                  <a:pt x="15" y="20"/>
                  <a:pt x="15" y="20"/>
                  <a:pt x="15" y="20"/>
                </a:cubicBezTo>
                <a:cubicBezTo>
                  <a:pt x="15" y="21"/>
                  <a:pt x="14" y="21"/>
                  <a:pt x="14" y="20"/>
                </a:cubicBezTo>
                <a:cubicBezTo>
                  <a:pt x="13" y="20"/>
                  <a:pt x="13" y="19"/>
                  <a:pt x="14" y="19"/>
                </a:cubicBezTo>
                <a:cubicBezTo>
                  <a:pt x="19" y="14"/>
                  <a:pt x="19" y="14"/>
                  <a:pt x="19" y="14"/>
                </a:cubicBezTo>
                <a:close/>
                <a:moveTo>
                  <a:pt x="33" y="19"/>
                </a:moveTo>
                <a:cubicBezTo>
                  <a:pt x="33" y="19"/>
                  <a:pt x="33" y="19"/>
                  <a:pt x="33" y="19"/>
                </a:cubicBezTo>
                <a:cubicBezTo>
                  <a:pt x="32" y="19"/>
                  <a:pt x="32" y="18"/>
                  <a:pt x="32" y="18"/>
                </a:cubicBezTo>
                <a:cubicBezTo>
                  <a:pt x="33" y="17"/>
                  <a:pt x="33" y="17"/>
                  <a:pt x="34" y="17"/>
                </a:cubicBezTo>
                <a:cubicBezTo>
                  <a:pt x="49" y="26"/>
                  <a:pt x="49" y="26"/>
                  <a:pt x="49" y="26"/>
                </a:cubicBezTo>
                <a:cubicBezTo>
                  <a:pt x="49" y="26"/>
                  <a:pt x="50" y="27"/>
                  <a:pt x="49" y="28"/>
                </a:cubicBezTo>
                <a:cubicBezTo>
                  <a:pt x="49" y="28"/>
                  <a:pt x="48" y="28"/>
                  <a:pt x="48" y="28"/>
                </a:cubicBezTo>
                <a:cubicBezTo>
                  <a:pt x="33" y="19"/>
                  <a:pt x="33" y="19"/>
                  <a:pt x="33" y="19"/>
                </a:cubicBezTo>
                <a:close/>
                <a:moveTo>
                  <a:pt x="18" y="34"/>
                </a:moveTo>
                <a:cubicBezTo>
                  <a:pt x="18" y="34"/>
                  <a:pt x="18" y="34"/>
                  <a:pt x="18" y="34"/>
                </a:cubicBezTo>
                <a:cubicBezTo>
                  <a:pt x="17" y="33"/>
                  <a:pt x="17" y="33"/>
                  <a:pt x="18" y="32"/>
                </a:cubicBezTo>
                <a:cubicBezTo>
                  <a:pt x="18" y="32"/>
                  <a:pt x="19" y="32"/>
                  <a:pt x="20" y="33"/>
                </a:cubicBezTo>
                <a:cubicBezTo>
                  <a:pt x="28" y="48"/>
                  <a:pt x="28" y="48"/>
                  <a:pt x="28" y="48"/>
                </a:cubicBezTo>
                <a:cubicBezTo>
                  <a:pt x="28" y="48"/>
                  <a:pt x="28" y="49"/>
                  <a:pt x="28" y="49"/>
                </a:cubicBezTo>
                <a:cubicBezTo>
                  <a:pt x="27" y="49"/>
                  <a:pt x="26" y="49"/>
                  <a:pt x="26" y="49"/>
                </a:cubicBezTo>
                <a:cubicBezTo>
                  <a:pt x="18" y="34"/>
                  <a:pt x="18" y="34"/>
                  <a:pt x="18" y="34"/>
                </a:cubicBezTo>
                <a:close/>
                <a:moveTo>
                  <a:pt x="44" y="33"/>
                </a:moveTo>
                <a:cubicBezTo>
                  <a:pt x="44" y="33"/>
                  <a:pt x="44" y="33"/>
                  <a:pt x="44" y="33"/>
                </a:cubicBezTo>
                <a:cubicBezTo>
                  <a:pt x="45" y="33"/>
                  <a:pt x="45" y="34"/>
                  <a:pt x="44" y="34"/>
                </a:cubicBezTo>
                <a:cubicBezTo>
                  <a:pt x="44" y="35"/>
                  <a:pt x="43" y="35"/>
                  <a:pt x="43" y="34"/>
                </a:cubicBezTo>
                <a:cubicBezTo>
                  <a:pt x="39" y="31"/>
                  <a:pt x="39" y="31"/>
                  <a:pt x="39" y="31"/>
                </a:cubicBezTo>
                <a:cubicBezTo>
                  <a:pt x="39" y="31"/>
                  <a:pt x="39" y="30"/>
                  <a:pt x="39" y="29"/>
                </a:cubicBezTo>
                <a:cubicBezTo>
                  <a:pt x="40" y="29"/>
                  <a:pt x="41" y="29"/>
                  <a:pt x="41" y="29"/>
                </a:cubicBezTo>
                <a:cubicBezTo>
                  <a:pt x="44" y="33"/>
                  <a:pt x="44" y="33"/>
                  <a:pt x="44" y="33"/>
                </a:cubicBezTo>
                <a:close/>
                <a:moveTo>
                  <a:pt x="42" y="35"/>
                </a:moveTo>
                <a:cubicBezTo>
                  <a:pt x="42" y="35"/>
                  <a:pt x="42" y="35"/>
                  <a:pt x="42" y="35"/>
                </a:cubicBezTo>
                <a:cubicBezTo>
                  <a:pt x="42" y="36"/>
                  <a:pt x="42" y="36"/>
                  <a:pt x="42" y="37"/>
                </a:cubicBezTo>
                <a:cubicBezTo>
                  <a:pt x="41" y="37"/>
                  <a:pt x="41" y="37"/>
                  <a:pt x="40" y="37"/>
                </a:cubicBezTo>
                <a:cubicBezTo>
                  <a:pt x="35" y="32"/>
                  <a:pt x="35" y="32"/>
                  <a:pt x="35" y="32"/>
                </a:cubicBezTo>
                <a:cubicBezTo>
                  <a:pt x="35" y="31"/>
                  <a:pt x="35" y="31"/>
                  <a:pt x="35" y="30"/>
                </a:cubicBezTo>
                <a:cubicBezTo>
                  <a:pt x="36" y="30"/>
                  <a:pt x="36" y="30"/>
                  <a:pt x="37" y="30"/>
                </a:cubicBezTo>
                <a:cubicBezTo>
                  <a:pt x="42" y="35"/>
                  <a:pt x="42" y="35"/>
                  <a:pt x="42" y="35"/>
                </a:cubicBezTo>
                <a:close/>
                <a:moveTo>
                  <a:pt x="39" y="38"/>
                </a:moveTo>
                <a:cubicBezTo>
                  <a:pt x="39" y="38"/>
                  <a:pt x="39" y="38"/>
                  <a:pt x="39" y="38"/>
                </a:cubicBezTo>
                <a:cubicBezTo>
                  <a:pt x="40" y="38"/>
                  <a:pt x="40" y="39"/>
                  <a:pt x="39" y="39"/>
                </a:cubicBezTo>
                <a:cubicBezTo>
                  <a:pt x="39" y="40"/>
                  <a:pt x="38" y="40"/>
                  <a:pt x="38" y="39"/>
                </a:cubicBezTo>
                <a:cubicBezTo>
                  <a:pt x="34" y="36"/>
                  <a:pt x="34" y="36"/>
                  <a:pt x="34" y="36"/>
                </a:cubicBezTo>
                <a:cubicBezTo>
                  <a:pt x="34" y="36"/>
                  <a:pt x="34" y="35"/>
                  <a:pt x="34" y="35"/>
                </a:cubicBezTo>
                <a:cubicBezTo>
                  <a:pt x="35" y="34"/>
                  <a:pt x="36" y="34"/>
                  <a:pt x="36" y="35"/>
                </a:cubicBezTo>
                <a:cubicBezTo>
                  <a:pt x="39" y="38"/>
                  <a:pt x="39" y="38"/>
                  <a:pt x="39" y="38"/>
                </a:cubicBezTo>
                <a:close/>
                <a:moveTo>
                  <a:pt x="37" y="40"/>
                </a:moveTo>
                <a:cubicBezTo>
                  <a:pt x="37" y="40"/>
                  <a:pt x="37" y="40"/>
                  <a:pt x="37" y="40"/>
                </a:cubicBezTo>
                <a:cubicBezTo>
                  <a:pt x="37" y="41"/>
                  <a:pt x="37" y="42"/>
                  <a:pt x="37" y="42"/>
                </a:cubicBezTo>
                <a:cubicBezTo>
                  <a:pt x="36" y="42"/>
                  <a:pt x="36" y="42"/>
                  <a:pt x="35" y="42"/>
                </a:cubicBezTo>
                <a:cubicBezTo>
                  <a:pt x="32" y="39"/>
                  <a:pt x="32" y="39"/>
                  <a:pt x="32" y="39"/>
                </a:cubicBezTo>
                <a:cubicBezTo>
                  <a:pt x="31" y="38"/>
                  <a:pt x="31" y="38"/>
                  <a:pt x="32" y="37"/>
                </a:cubicBezTo>
                <a:cubicBezTo>
                  <a:pt x="32" y="37"/>
                  <a:pt x="33" y="37"/>
                  <a:pt x="33" y="37"/>
                </a:cubicBezTo>
                <a:cubicBezTo>
                  <a:pt x="37" y="40"/>
                  <a:pt x="37" y="40"/>
                  <a:pt x="37" y="40"/>
                </a:cubicBezTo>
                <a:close/>
                <a:moveTo>
                  <a:pt x="34" y="43"/>
                </a:moveTo>
                <a:cubicBezTo>
                  <a:pt x="34" y="43"/>
                  <a:pt x="34" y="43"/>
                  <a:pt x="34" y="43"/>
                </a:cubicBezTo>
                <a:cubicBezTo>
                  <a:pt x="35" y="43"/>
                  <a:pt x="35" y="44"/>
                  <a:pt x="34" y="45"/>
                </a:cubicBezTo>
                <a:cubicBezTo>
                  <a:pt x="34" y="45"/>
                  <a:pt x="33" y="45"/>
                  <a:pt x="32" y="45"/>
                </a:cubicBezTo>
                <a:cubicBezTo>
                  <a:pt x="27" y="39"/>
                  <a:pt x="27" y="39"/>
                  <a:pt x="27" y="39"/>
                </a:cubicBezTo>
                <a:cubicBezTo>
                  <a:pt x="27" y="39"/>
                  <a:pt x="27" y="38"/>
                  <a:pt x="27" y="38"/>
                </a:cubicBezTo>
                <a:cubicBezTo>
                  <a:pt x="28" y="37"/>
                  <a:pt x="29" y="37"/>
                  <a:pt x="29" y="38"/>
                </a:cubicBezTo>
                <a:cubicBezTo>
                  <a:pt x="34" y="43"/>
                  <a:pt x="34" y="43"/>
                  <a:pt x="34" y="43"/>
                </a:cubicBezTo>
                <a:close/>
                <a:moveTo>
                  <a:pt x="31" y="18"/>
                </a:moveTo>
                <a:cubicBezTo>
                  <a:pt x="31" y="18"/>
                  <a:pt x="31" y="18"/>
                  <a:pt x="31" y="18"/>
                </a:cubicBezTo>
                <a:cubicBezTo>
                  <a:pt x="18" y="31"/>
                  <a:pt x="18" y="31"/>
                  <a:pt x="18" y="31"/>
                </a:cubicBezTo>
                <a:cubicBezTo>
                  <a:pt x="16" y="33"/>
                  <a:pt x="14" y="33"/>
                  <a:pt x="12" y="33"/>
                </a:cubicBezTo>
                <a:cubicBezTo>
                  <a:pt x="10" y="33"/>
                  <a:pt x="9" y="32"/>
                  <a:pt x="8" y="32"/>
                </a:cubicBezTo>
                <a:cubicBezTo>
                  <a:pt x="8" y="31"/>
                  <a:pt x="8" y="31"/>
                  <a:pt x="8" y="31"/>
                </a:cubicBezTo>
                <a:cubicBezTo>
                  <a:pt x="7" y="31"/>
                  <a:pt x="6" y="30"/>
                  <a:pt x="5" y="29"/>
                </a:cubicBezTo>
                <a:cubicBezTo>
                  <a:pt x="4" y="27"/>
                  <a:pt x="4" y="25"/>
                  <a:pt x="5" y="22"/>
                </a:cubicBezTo>
                <a:cubicBezTo>
                  <a:pt x="5" y="22"/>
                  <a:pt x="5" y="21"/>
                  <a:pt x="6" y="20"/>
                </a:cubicBezTo>
                <a:cubicBezTo>
                  <a:pt x="7" y="19"/>
                  <a:pt x="7" y="18"/>
                  <a:pt x="2" y="13"/>
                </a:cubicBezTo>
                <a:cubicBezTo>
                  <a:pt x="2" y="13"/>
                  <a:pt x="2" y="13"/>
                  <a:pt x="2" y="13"/>
                </a:cubicBezTo>
                <a:cubicBezTo>
                  <a:pt x="2" y="13"/>
                  <a:pt x="2" y="13"/>
                  <a:pt x="2" y="13"/>
                </a:cubicBezTo>
                <a:cubicBezTo>
                  <a:pt x="1" y="12"/>
                  <a:pt x="0" y="10"/>
                  <a:pt x="0" y="8"/>
                </a:cubicBezTo>
                <a:cubicBezTo>
                  <a:pt x="0" y="6"/>
                  <a:pt x="1" y="4"/>
                  <a:pt x="2" y="2"/>
                </a:cubicBezTo>
                <a:cubicBezTo>
                  <a:pt x="2" y="2"/>
                  <a:pt x="2" y="2"/>
                  <a:pt x="2" y="2"/>
                </a:cubicBezTo>
                <a:cubicBezTo>
                  <a:pt x="2" y="2"/>
                  <a:pt x="2" y="2"/>
                  <a:pt x="2" y="2"/>
                </a:cubicBezTo>
                <a:cubicBezTo>
                  <a:pt x="2" y="2"/>
                  <a:pt x="2" y="2"/>
                  <a:pt x="2" y="2"/>
                </a:cubicBezTo>
                <a:cubicBezTo>
                  <a:pt x="4" y="1"/>
                  <a:pt x="6" y="0"/>
                  <a:pt x="8" y="0"/>
                </a:cubicBezTo>
                <a:cubicBezTo>
                  <a:pt x="10" y="0"/>
                  <a:pt x="12" y="1"/>
                  <a:pt x="13" y="2"/>
                </a:cubicBezTo>
                <a:cubicBezTo>
                  <a:pt x="13" y="2"/>
                  <a:pt x="13" y="2"/>
                  <a:pt x="13" y="2"/>
                </a:cubicBezTo>
                <a:cubicBezTo>
                  <a:pt x="13" y="2"/>
                  <a:pt x="13" y="2"/>
                  <a:pt x="13" y="2"/>
                </a:cubicBezTo>
                <a:cubicBezTo>
                  <a:pt x="19" y="7"/>
                  <a:pt x="20" y="7"/>
                  <a:pt x="21" y="6"/>
                </a:cubicBezTo>
                <a:cubicBezTo>
                  <a:pt x="21" y="5"/>
                  <a:pt x="22" y="5"/>
                  <a:pt x="22" y="5"/>
                </a:cubicBezTo>
                <a:cubicBezTo>
                  <a:pt x="25" y="4"/>
                  <a:pt x="27" y="4"/>
                  <a:pt x="29" y="5"/>
                </a:cubicBezTo>
                <a:cubicBezTo>
                  <a:pt x="30" y="6"/>
                  <a:pt x="31" y="7"/>
                  <a:pt x="32" y="8"/>
                </a:cubicBezTo>
                <a:cubicBezTo>
                  <a:pt x="32" y="9"/>
                  <a:pt x="33" y="10"/>
                  <a:pt x="33" y="12"/>
                </a:cubicBezTo>
                <a:cubicBezTo>
                  <a:pt x="33" y="14"/>
                  <a:pt x="33" y="16"/>
                  <a:pt x="31" y="18"/>
                </a:cubicBezTo>
                <a:close/>
                <a:moveTo>
                  <a:pt x="15" y="28"/>
                </a:moveTo>
                <a:cubicBezTo>
                  <a:pt x="15" y="28"/>
                  <a:pt x="15" y="28"/>
                  <a:pt x="15" y="28"/>
                </a:cubicBezTo>
                <a:cubicBezTo>
                  <a:pt x="28" y="15"/>
                  <a:pt x="28" y="15"/>
                  <a:pt x="28" y="15"/>
                </a:cubicBezTo>
                <a:cubicBezTo>
                  <a:pt x="29" y="14"/>
                  <a:pt x="29" y="13"/>
                  <a:pt x="29" y="12"/>
                </a:cubicBezTo>
                <a:cubicBezTo>
                  <a:pt x="29" y="11"/>
                  <a:pt x="29" y="11"/>
                  <a:pt x="28" y="10"/>
                </a:cubicBezTo>
                <a:cubicBezTo>
                  <a:pt x="28" y="9"/>
                  <a:pt x="27" y="9"/>
                  <a:pt x="27" y="8"/>
                </a:cubicBezTo>
                <a:cubicBezTo>
                  <a:pt x="26" y="8"/>
                  <a:pt x="25" y="8"/>
                  <a:pt x="24" y="8"/>
                </a:cubicBezTo>
                <a:cubicBezTo>
                  <a:pt x="24" y="8"/>
                  <a:pt x="23" y="9"/>
                  <a:pt x="23" y="9"/>
                </a:cubicBezTo>
                <a:cubicBezTo>
                  <a:pt x="20" y="11"/>
                  <a:pt x="18" y="12"/>
                  <a:pt x="11" y="5"/>
                </a:cubicBezTo>
                <a:cubicBezTo>
                  <a:pt x="11" y="5"/>
                  <a:pt x="11" y="5"/>
                  <a:pt x="11" y="5"/>
                </a:cubicBezTo>
                <a:cubicBezTo>
                  <a:pt x="11" y="5"/>
                  <a:pt x="11" y="5"/>
                  <a:pt x="11" y="5"/>
                </a:cubicBezTo>
                <a:cubicBezTo>
                  <a:pt x="10" y="4"/>
                  <a:pt x="9" y="4"/>
                  <a:pt x="8" y="4"/>
                </a:cubicBezTo>
                <a:cubicBezTo>
                  <a:pt x="7" y="4"/>
                  <a:pt x="6" y="4"/>
                  <a:pt x="5" y="5"/>
                </a:cubicBezTo>
                <a:cubicBezTo>
                  <a:pt x="5" y="5"/>
                  <a:pt x="5" y="5"/>
                  <a:pt x="5" y="5"/>
                </a:cubicBezTo>
                <a:cubicBezTo>
                  <a:pt x="5" y="5"/>
                  <a:pt x="5" y="5"/>
                  <a:pt x="5" y="5"/>
                </a:cubicBezTo>
                <a:cubicBezTo>
                  <a:pt x="4" y="6"/>
                  <a:pt x="4" y="7"/>
                  <a:pt x="4" y="8"/>
                </a:cubicBezTo>
                <a:cubicBezTo>
                  <a:pt x="4" y="9"/>
                  <a:pt x="4" y="10"/>
                  <a:pt x="5" y="11"/>
                </a:cubicBezTo>
                <a:cubicBezTo>
                  <a:pt x="5" y="11"/>
                  <a:pt x="5" y="11"/>
                  <a:pt x="5" y="11"/>
                </a:cubicBezTo>
                <a:cubicBezTo>
                  <a:pt x="5" y="11"/>
                  <a:pt x="5" y="11"/>
                  <a:pt x="5" y="11"/>
                </a:cubicBezTo>
                <a:cubicBezTo>
                  <a:pt x="5" y="11"/>
                  <a:pt x="5" y="11"/>
                  <a:pt x="5" y="11"/>
                </a:cubicBezTo>
                <a:cubicBezTo>
                  <a:pt x="12" y="18"/>
                  <a:pt x="11" y="20"/>
                  <a:pt x="9" y="23"/>
                </a:cubicBezTo>
                <a:cubicBezTo>
                  <a:pt x="9" y="23"/>
                  <a:pt x="8" y="23"/>
                  <a:pt x="8" y="24"/>
                </a:cubicBezTo>
                <a:cubicBezTo>
                  <a:pt x="8" y="25"/>
                  <a:pt x="8" y="26"/>
                  <a:pt x="8" y="27"/>
                </a:cubicBezTo>
                <a:cubicBezTo>
                  <a:pt x="9" y="27"/>
                  <a:pt x="9" y="28"/>
                  <a:pt x="10" y="28"/>
                </a:cubicBezTo>
                <a:cubicBezTo>
                  <a:pt x="10" y="28"/>
                  <a:pt x="10" y="28"/>
                  <a:pt x="10" y="28"/>
                </a:cubicBezTo>
                <a:cubicBezTo>
                  <a:pt x="11" y="29"/>
                  <a:pt x="11" y="29"/>
                  <a:pt x="12" y="29"/>
                </a:cubicBezTo>
                <a:cubicBezTo>
                  <a:pt x="13" y="29"/>
                  <a:pt x="14" y="29"/>
                  <a:pt x="15"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8" name="Freeform 246"/>
          <p:cNvSpPr>
            <a:spLocks noEditPoints="1"/>
          </p:cNvSpPr>
          <p:nvPr/>
        </p:nvSpPr>
        <p:spPr bwMode="auto">
          <a:xfrm>
            <a:off x="6881813" y="3436938"/>
            <a:ext cx="147637" cy="158750"/>
          </a:xfrm>
          <a:custGeom>
            <a:avLst/>
            <a:gdLst>
              <a:gd name="T0" fmla="*/ 2 w 46"/>
              <a:gd name="T1" fmla="*/ 0 h 50"/>
              <a:gd name="T2" fmla="*/ 46 w 46"/>
              <a:gd name="T3" fmla="*/ 2 h 50"/>
              <a:gd name="T4" fmla="*/ 46 w 46"/>
              <a:gd name="T5" fmla="*/ 48 h 50"/>
              <a:gd name="T6" fmla="*/ 44 w 46"/>
              <a:gd name="T7" fmla="*/ 50 h 50"/>
              <a:gd name="T8" fmla="*/ 0 w 46"/>
              <a:gd name="T9" fmla="*/ 48 h 50"/>
              <a:gd name="T10" fmla="*/ 0 w 46"/>
              <a:gd name="T11" fmla="*/ 2 h 50"/>
              <a:gd name="T12" fmla="*/ 23 w 46"/>
              <a:gd name="T13" fmla="*/ 5 h 50"/>
              <a:gd name="T14" fmla="*/ 26 w 46"/>
              <a:gd name="T15" fmla="*/ 6 h 50"/>
              <a:gd name="T16" fmla="*/ 26 w 46"/>
              <a:gd name="T17" fmla="*/ 6 h 50"/>
              <a:gd name="T18" fmla="*/ 27 w 46"/>
              <a:gd name="T19" fmla="*/ 9 h 50"/>
              <a:gd name="T20" fmla="*/ 36 w 46"/>
              <a:gd name="T21" fmla="*/ 15 h 50"/>
              <a:gd name="T22" fmla="*/ 42 w 46"/>
              <a:gd name="T23" fmla="*/ 12 h 50"/>
              <a:gd name="T24" fmla="*/ 4 w 46"/>
              <a:gd name="T25" fmla="*/ 4 h 50"/>
              <a:gd name="T26" fmla="*/ 5 w 46"/>
              <a:gd name="T27" fmla="*/ 13 h 50"/>
              <a:gd name="T28" fmla="*/ 10 w 46"/>
              <a:gd name="T29" fmla="*/ 15 h 50"/>
              <a:gd name="T30" fmla="*/ 19 w 46"/>
              <a:gd name="T31" fmla="*/ 9 h 50"/>
              <a:gd name="T32" fmla="*/ 20 w 46"/>
              <a:gd name="T33" fmla="*/ 6 h 50"/>
              <a:gd name="T34" fmla="*/ 4 w 46"/>
              <a:gd name="T35" fmla="*/ 15 h 50"/>
              <a:gd name="T36" fmla="*/ 4 w 46"/>
              <a:gd name="T37" fmla="*/ 46 h 50"/>
              <a:gd name="T38" fmla="*/ 42 w 46"/>
              <a:gd name="T39" fmla="*/ 15 h 50"/>
              <a:gd name="T40" fmla="*/ 27 w 46"/>
              <a:gd name="T41" fmla="*/ 17 h 50"/>
              <a:gd name="T42" fmla="*/ 27 w 46"/>
              <a:gd name="T43" fmla="*/ 23 h 50"/>
              <a:gd name="T44" fmla="*/ 26 w 46"/>
              <a:gd name="T45" fmla="*/ 26 h 50"/>
              <a:gd name="T46" fmla="*/ 20 w 46"/>
              <a:gd name="T47" fmla="*/ 26 h 50"/>
              <a:gd name="T48" fmla="*/ 20 w 46"/>
              <a:gd name="T49" fmla="*/ 26 h 50"/>
              <a:gd name="T50" fmla="*/ 19 w 46"/>
              <a:gd name="T51" fmla="*/ 23 h 50"/>
              <a:gd name="T52" fmla="*/ 10 w 46"/>
              <a:gd name="T53" fmla="*/ 17 h 50"/>
              <a:gd name="T54" fmla="*/ 25 w 46"/>
              <a:gd name="T55" fmla="*/ 17 h 50"/>
              <a:gd name="T56" fmla="*/ 21 w 46"/>
              <a:gd name="T57" fmla="*/ 17 h 50"/>
              <a:gd name="T58" fmla="*/ 23 w 46"/>
              <a:gd name="T59" fmla="*/ 19 h 50"/>
              <a:gd name="T60" fmla="*/ 25 w 46"/>
              <a:gd name="T61" fmla="*/ 17 h 50"/>
              <a:gd name="T62" fmla="*/ 21 w 46"/>
              <a:gd name="T63" fmla="*/ 15 h 50"/>
              <a:gd name="T64" fmla="*/ 25 w 46"/>
              <a:gd name="T65" fmla="*/ 13 h 50"/>
              <a:gd name="T66" fmla="*/ 21 w 46"/>
              <a:gd name="T67" fmla="*/ 13 h 50"/>
              <a:gd name="T68" fmla="*/ 24 w 46"/>
              <a:gd name="T69" fmla="*/ 8 h 50"/>
              <a:gd name="T70" fmla="*/ 24 w 46"/>
              <a:gd name="T71" fmla="*/ 8 h 50"/>
              <a:gd name="T72" fmla="*/ 22 w 46"/>
              <a:gd name="T73" fmla="*/ 8 h 50"/>
              <a:gd name="T74" fmla="*/ 21 w 46"/>
              <a:gd name="T75" fmla="*/ 9 h 50"/>
              <a:gd name="T76" fmla="*/ 21 w 46"/>
              <a:gd name="T77" fmla="*/ 9 h 50"/>
              <a:gd name="T78" fmla="*/ 22 w 46"/>
              <a:gd name="T79" fmla="*/ 11 h 50"/>
              <a:gd name="T80" fmla="*/ 23 w 46"/>
              <a:gd name="T81" fmla="*/ 11 h 50"/>
              <a:gd name="T82" fmla="*/ 24 w 46"/>
              <a:gd name="T83" fmla="*/ 11 h 50"/>
              <a:gd name="T84" fmla="*/ 25 w 46"/>
              <a:gd name="T85" fmla="*/ 9 h 50"/>
              <a:gd name="T86" fmla="*/ 24 w 46"/>
              <a:gd name="T87" fmla="*/ 8 h 50"/>
              <a:gd name="T88" fmla="*/ 24 w 46"/>
              <a:gd name="T89" fmla="*/ 22 h 50"/>
              <a:gd name="T90" fmla="*/ 23 w 46"/>
              <a:gd name="T91" fmla="*/ 21 h 50"/>
              <a:gd name="T92" fmla="*/ 22 w 46"/>
              <a:gd name="T93" fmla="*/ 22 h 50"/>
              <a:gd name="T94" fmla="*/ 21 w 46"/>
              <a:gd name="T95" fmla="*/ 23 h 50"/>
              <a:gd name="T96" fmla="*/ 21 w 46"/>
              <a:gd name="T97" fmla="*/ 23 h 50"/>
              <a:gd name="T98" fmla="*/ 22 w 46"/>
              <a:gd name="T99" fmla="*/ 24 h 50"/>
              <a:gd name="T100" fmla="*/ 24 w 46"/>
              <a:gd name="T101" fmla="*/ 25 h 50"/>
              <a:gd name="T102" fmla="*/ 25 w 46"/>
              <a:gd name="T103" fmla="*/ 23 h 50"/>
              <a:gd name="T104" fmla="*/ 25 w 46"/>
              <a:gd name="T10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 h="50">
                <a:moveTo>
                  <a:pt x="2" y="0"/>
                </a:moveTo>
                <a:cubicBezTo>
                  <a:pt x="2" y="0"/>
                  <a:pt x="2" y="0"/>
                  <a:pt x="2" y="0"/>
                </a:cubicBezTo>
                <a:cubicBezTo>
                  <a:pt x="44" y="0"/>
                  <a:pt x="44" y="0"/>
                  <a:pt x="44" y="0"/>
                </a:cubicBezTo>
                <a:cubicBezTo>
                  <a:pt x="45" y="0"/>
                  <a:pt x="46" y="1"/>
                  <a:pt x="46" y="2"/>
                </a:cubicBezTo>
                <a:cubicBezTo>
                  <a:pt x="46" y="2"/>
                  <a:pt x="46" y="2"/>
                  <a:pt x="46" y="2"/>
                </a:cubicBezTo>
                <a:cubicBezTo>
                  <a:pt x="46" y="48"/>
                  <a:pt x="46" y="48"/>
                  <a:pt x="46" y="48"/>
                </a:cubicBezTo>
                <a:cubicBezTo>
                  <a:pt x="46" y="49"/>
                  <a:pt x="45" y="50"/>
                  <a:pt x="44" y="50"/>
                </a:cubicBezTo>
                <a:cubicBezTo>
                  <a:pt x="44" y="50"/>
                  <a:pt x="44" y="50"/>
                  <a:pt x="44"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23" y="5"/>
                </a:moveTo>
                <a:cubicBezTo>
                  <a:pt x="23" y="5"/>
                  <a:pt x="23" y="5"/>
                  <a:pt x="23" y="5"/>
                </a:cubicBezTo>
                <a:cubicBezTo>
                  <a:pt x="24" y="5"/>
                  <a:pt x="25" y="6"/>
                  <a:pt x="26" y="6"/>
                </a:cubicBezTo>
                <a:cubicBezTo>
                  <a:pt x="26" y="6"/>
                  <a:pt x="26" y="6"/>
                  <a:pt x="26" y="6"/>
                </a:cubicBezTo>
                <a:cubicBezTo>
                  <a:pt x="26" y="6"/>
                  <a:pt x="26" y="6"/>
                  <a:pt x="26" y="6"/>
                </a:cubicBezTo>
                <a:cubicBezTo>
                  <a:pt x="27" y="7"/>
                  <a:pt x="27" y="8"/>
                  <a:pt x="27" y="9"/>
                </a:cubicBezTo>
                <a:cubicBezTo>
                  <a:pt x="27" y="9"/>
                  <a:pt x="27" y="9"/>
                  <a:pt x="27" y="9"/>
                </a:cubicBezTo>
                <a:cubicBezTo>
                  <a:pt x="27" y="15"/>
                  <a:pt x="27" y="15"/>
                  <a:pt x="27" y="15"/>
                </a:cubicBezTo>
                <a:cubicBezTo>
                  <a:pt x="36" y="15"/>
                  <a:pt x="36" y="15"/>
                  <a:pt x="36" y="15"/>
                </a:cubicBezTo>
                <a:cubicBezTo>
                  <a:pt x="38" y="15"/>
                  <a:pt x="40" y="14"/>
                  <a:pt x="41" y="13"/>
                </a:cubicBezTo>
                <a:cubicBezTo>
                  <a:pt x="41" y="13"/>
                  <a:pt x="42" y="12"/>
                  <a:pt x="42" y="12"/>
                </a:cubicBezTo>
                <a:cubicBezTo>
                  <a:pt x="42" y="4"/>
                  <a:pt x="42" y="4"/>
                  <a:pt x="42" y="4"/>
                </a:cubicBezTo>
                <a:cubicBezTo>
                  <a:pt x="4" y="4"/>
                  <a:pt x="4" y="4"/>
                  <a:pt x="4" y="4"/>
                </a:cubicBezTo>
                <a:cubicBezTo>
                  <a:pt x="4" y="12"/>
                  <a:pt x="4" y="12"/>
                  <a:pt x="4" y="12"/>
                </a:cubicBezTo>
                <a:cubicBezTo>
                  <a:pt x="4" y="12"/>
                  <a:pt x="5" y="13"/>
                  <a:pt x="5" y="13"/>
                </a:cubicBezTo>
                <a:cubicBezTo>
                  <a:pt x="5" y="13"/>
                  <a:pt x="5" y="13"/>
                  <a:pt x="5" y="13"/>
                </a:cubicBezTo>
                <a:cubicBezTo>
                  <a:pt x="6" y="14"/>
                  <a:pt x="8" y="15"/>
                  <a:pt x="10" y="15"/>
                </a:cubicBezTo>
                <a:cubicBezTo>
                  <a:pt x="19" y="15"/>
                  <a:pt x="19" y="15"/>
                  <a:pt x="19" y="15"/>
                </a:cubicBezTo>
                <a:cubicBezTo>
                  <a:pt x="19" y="9"/>
                  <a:pt x="19" y="9"/>
                  <a:pt x="19" y="9"/>
                </a:cubicBezTo>
                <a:cubicBezTo>
                  <a:pt x="19" y="9"/>
                  <a:pt x="19" y="9"/>
                  <a:pt x="19" y="9"/>
                </a:cubicBezTo>
                <a:cubicBezTo>
                  <a:pt x="19" y="8"/>
                  <a:pt x="19" y="7"/>
                  <a:pt x="20" y="6"/>
                </a:cubicBezTo>
                <a:cubicBezTo>
                  <a:pt x="21" y="6"/>
                  <a:pt x="22" y="5"/>
                  <a:pt x="23" y="5"/>
                </a:cubicBezTo>
                <a:close/>
                <a:moveTo>
                  <a:pt x="4" y="15"/>
                </a:moveTo>
                <a:cubicBezTo>
                  <a:pt x="4" y="15"/>
                  <a:pt x="4" y="15"/>
                  <a:pt x="4" y="15"/>
                </a:cubicBezTo>
                <a:cubicBezTo>
                  <a:pt x="4" y="46"/>
                  <a:pt x="4" y="46"/>
                  <a:pt x="4" y="46"/>
                </a:cubicBezTo>
                <a:cubicBezTo>
                  <a:pt x="42" y="46"/>
                  <a:pt x="42" y="46"/>
                  <a:pt x="42" y="46"/>
                </a:cubicBezTo>
                <a:cubicBezTo>
                  <a:pt x="42" y="15"/>
                  <a:pt x="42" y="15"/>
                  <a:pt x="42" y="15"/>
                </a:cubicBezTo>
                <a:cubicBezTo>
                  <a:pt x="41" y="17"/>
                  <a:pt x="39" y="17"/>
                  <a:pt x="36" y="17"/>
                </a:cubicBezTo>
                <a:cubicBezTo>
                  <a:pt x="27" y="17"/>
                  <a:pt x="27" y="17"/>
                  <a:pt x="27" y="17"/>
                </a:cubicBezTo>
                <a:cubicBezTo>
                  <a:pt x="27" y="23"/>
                  <a:pt x="27" y="23"/>
                  <a:pt x="27" y="23"/>
                </a:cubicBezTo>
                <a:cubicBezTo>
                  <a:pt x="27" y="23"/>
                  <a:pt x="27" y="23"/>
                  <a:pt x="27" y="23"/>
                </a:cubicBezTo>
                <a:cubicBezTo>
                  <a:pt x="27" y="24"/>
                  <a:pt x="27" y="25"/>
                  <a:pt x="26" y="26"/>
                </a:cubicBezTo>
                <a:cubicBezTo>
                  <a:pt x="26" y="26"/>
                  <a:pt x="26" y="26"/>
                  <a:pt x="26" y="26"/>
                </a:cubicBezTo>
                <a:cubicBezTo>
                  <a:pt x="25" y="27"/>
                  <a:pt x="24" y="27"/>
                  <a:pt x="23" y="27"/>
                </a:cubicBezTo>
                <a:cubicBezTo>
                  <a:pt x="22" y="27"/>
                  <a:pt x="21" y="27"/>
                  <a:pt x="20" y="26"/>
                </a:cubicBezTo>
                <a:cubicBezTo>
                  <a:pt x="20" y="26"/>
                  <a:pt x="20" y="26"/>
                  <a:pt x="20" y="26"/>
                </a:cubicBezTo>
                <a:cubicBezTo>
                  <a:pt x="20" y="26"/>
                  <a:pt x="20" y="26"/>
                  <a:pt x="20" y="26"/>
                </a:cubicBezTo>
                <a:cubicBezTo>
                  <a:pt x="19" y="25"/>
                  <a:pt x="19" y="24"/>
                  <a:pt x="19" y="23"/>
                </a:cubicBezTo>
                <a:cubicBezTo>
                  <a:pt x="19" y="23"/>
                  <a:pt x="19" y="23"/>
                  <a:pt x="19" y="23"/>
                </a:cubicBezTo>
                <a:cubicBezTo>
                  <a:pt x="19" y="17"/>
                  <a:pt x="19" y="17"/>
                  <a:pt x="19" y="17"/>
                </a:cubicBezTo>
                <a:cubicBezTo>
                  <a:pt x="10" y="17"/>
                  <a:pt x="10" y="17"/>
                  <a:pt x="10" y="17"/>
                </a:cubicBezTo>
                <a:cubicBezTo>
                  <a:pt x="8" y="17"/>
                  <a:pt x="5" y="17"/>
                  <a:pt x="4" y="15"/>
                </a:cubicBezTo>
                <a:close/>
                <a:moveTo>
                  <a:pt x="25" y="17"/>
                </a:moveTo>
                <a:cubicBezTo>
                  <a:pt x="25" y="17"/>
                  <a:pt x="25" y="17"/>
                  <a:pt x="25" y="17"/>
                </a:cubicBezTo>
                <a:cubicBezTo>
                  <a:pt x="21" y="17"/>
                  <a:pt x="21" y="17"/>
                  <a:pt x="21" y="17"/>
                </a:cubicBezTo>
                <a:cubicBezTo>
                  <a:pt x="21" y="20"/>
                  <a:pt x="21" y="20"/>
                  <a:pt x="21" y="20"/>
                </a:cubicBezTo>
                <a:cubicBezTo>
                  <a:pt x="22" y="19"/>
                  <a:pt x="22" y="19"/>
                  <a:pt x="23" y="19"/>
                </a:cubicBezTo>
                <a:cubicBezTo>
                  <a:pt x="24" y="19"/>
                  <a:pt x="24" y="19"/>
                  <a:pt x="25" y="20"/>
                </a:cubicBezTo>
                <a:cubicBezTo>
                  <a:pt x="25" y="17"/>
                  <a:pt x="25" y="17"/>
                  <a:pt x="25" y="17"/>
                </a:cubicBezTo>
                <a:close/>
                <a:moveTo>
                  <a:pt x="21" y="15"/>
                </a:moveTo>
                <a:cubicBezTo>
                  <a:pt x="21" y="15"/>
                  <a:pt x="21" y="15"/>
                  <a:pt x="21" y="15"/>
                </a:cubicBezTo>
                <a:cubicBezTo>
                  <a:pt x="25" y="15"/>
                  <a:pt x="25" y="15"/>
                  <a:pt x="25" y="15"/>
                </a:cubicBezTo>
                <a:cubicBezTo>
                  <a:pt x="25" y="13"/>
                  <a:pt x="25" y="13"/>
                  <a:pt x="25" y="13"/>
                </a:cubicBezTo>
                <a:cubicBezTo>
                  <a:pt x="24" y="13"/>
                  <a:pt x="24" y="13"/>
                  <a:pt x="23" y="13"/>
                </a:cubicBezTo>
                <a:cubicBezTo>
                  <a:pt x="22" y="13"/>
                  <a:pt x="22" y="13"/>
                  <a:pt x="21" y="13"/>
                </a:cubicBezTo>
                <a:cubicBezTo>
                  <a:pt x="21" y="15"/>
                  <a:pt x="21" y="15"/>
                  <a:pt x="21" y="15"/>
                </a:cubicBezTo>
                <a:close/>
                <a:moveTo>
                  <a:pt x="24" y="8"/>
                </a:moveTo>
                <a:cubicBezTo>
                  <a:pt x="24" y="8"/>
                  <a:pt x="24" y="8"/>
                  <a:pt x="24" y="8"/>
                </a:cubicBezTo>
                <a:cubicBezTo>
                  <a:pt x="24" y="8"/>
                  <a:pt x="24" y="8"/>
                  <a:pt x="24" y="8"/>
                </a:cubicBezTo>
                <a:cubicBezTo>
                  <a:pt x="24" y="8"/>
                  <a:pt x="24" y="8"/>
                  <a:pt x="23" y="8"/>
                </a:cubicBezTo>
                <a:cubicBezTo>
                  <a:pt x="23" y="8"/>
                  <a:pt x="22" y="8"/>
                  <a:pt x="22" y="8"/>
                </a:cubicBezTo>
                <a:cubicBezTo>
                  <a:pt x="22" y="8"/>
                  <a:pt x="22" y="8"/>
                  <a:pt x="22" y="8"/>
                </a:cubicBezTo>
                <a:cubicBezTo>
                  <a:pt x="21" y="8"/>
                  <a:pt x="21" y="9"/>
                  <a:pt x="21" y="9"/>
                </a:cubicBezTo>
                <a:cubicBezTo>
                  <a:pt x="21" y="9"/>
                  <a:pt x="21" y="9"/>
                  <a:pt x="21" y="9"/>
                </a:cubicBezTo>
                <a:cubicBezTo>
                  <a:pt x="21" y="9"/>
                  <a:pt x="21" y="9"/>
                  <a:pt x="21" y="9"/>
                </a:cubicBezTo>
                <a:cubicBezTo>
                  <a:pt x="21" y="9"/>
                  <a:pt x="21" y="9"/>
                  <a:pt x="21" y="9"/>
                </a:cubicBezTo>
                <a:cubicBezTo>
                  <a:pt x="21" y="10"/>
                  <a:pt x="21" y="10"/>
                  <a:pt x="22" y="11"/>
                </a:cubicBezTo>
                <a:cubicBezTo>
                  <a:pt x="22" y="11"/>
                  <a:pt x="22" y="11"/>
                  <a:pt x="22" y="11"/>
                </a:cubicBezTo>
                <a:cubicBezTo>
                  <a:pt x="22" y="11"/>
                  <a:pt x="23" y="11"/>
                  <a:pt x="23" y="11"/>
                </a:cubicBezTo>
                <a:cubicBezTo>
                  <a:pt x="23" y="11"/>
                  <a:pt x="24" y="11"/>
                  <a:pt x="24" y="11"/>
                </a:cubicBezTo>
                <a:cubicBezTo>
                  <a:pt x="24" y="11"/>
                  <a:pt x="24" y="11"/>
                  <a:pt x="24" y="11"/>
                </a:cubicBezTo>
                <a:cubicBezTo>
                  <a:pt x="25" y="10"/>
                  <a:pt x="25" y="10"/>
                  <a:pt x="25" y="9"/>
                </a:cubicBezTo>
                <a:cubicBezTo>
                  <a:pt x="25" y="9"/>
                  <a:pt x="25" y="9"/>
                  <a:pt x="25" y="9"/>
                </a:cubicBezTo>
                <a:cubicBezTo>
                  <a:pt x="25" y="9"/>
                  <a:pt x="25" y="9"/>
                  <a:pt x="25" y="9"/>
                </a:cubicBezTo>
                <a:cubicBezTo>
                  <a:pt x="25" y="9"/>
                  <a:pt x="25" y="8"/>
                  <a:pt x="24" y="8"/>
                </a:cubicBezTo>
                <a:close/>
                <a:moveTo>
                  <a:pt x="24" y="22"/>
                </a:moveTo>
                <a:cubicBezTo>
                  <a:pt x="24" y="22"/>
                  <a:pt x="24" y="22"/>
                  <a:pt x="24" y="22"/>
                </a:cubicBezTo>
                <a:cubicBezTo>
                  <a:pt x="24" y="22"/>
                  <a:pt x="24" y="22"/>
                  <a:pt x="24" y="22"/>
                </a:cubicBezTo>
                <a:cubicBezTo>
                  <a:pt x="24" y="22"/>
                  <a:pt x="24" y="21"/>
                  <a:pt x="23" y="21"/>
                </a:cubicBezTo>
                <a:cubicBezTo>
                  <a:pt x="23" y="21"/>
                  <a:pt x="22" y="22"/>
                  <a:pt x="22" y="22"/>
                </a:cubicBezTo>
                <a:cubicBezTo>
                  <a:pt x="22" y="22"/>
                  <a:pt x="22" y="22"/>
                  <a:pt x="22" y="22"/>
                </a:cubicBezTo>
                <a:cubicBezTo>
                  <a:pt x="21" y="22"/>
                  <a:pt x="21" y="23"/>
                  <a:pt x="21" y="23"/>
                </a:cubicBezTo>
                <a:cubicBezTo>
                  <a:pt x="21" y="23"/>
                  <a:pt x="21" y="23"/>
                  <a:pt x="21" y="23"/>
                </a:cubicBezTo>
                <a:cubicBezTo>
                  <a:pt x="21" y="23"/>
                  <a:pt x="21" y="23"/>
                  <a:pt x="21" y="23"/>
                </a:cubicBezTo>
                <a:cubicBezTo>
                  <a:pt x="21" y="23"/>
                  <a:pt x="21" y="23"/>
                  <a:pt x="21" y="23"/>
                </a:cubicBezTo>
                <a:cubicBezTo>
                  <a:pt x="21" y="24"/>
                  <a:pt x="21" y="24"/>
                  <a:pt x="22" y="24"/>
                </a:cubicBezTo>
                <a:cubicBezTo>
                  <a:pt x="22" y="24"/>
                  <a:pt x="22" y="24"/>
                  <a:pt x="22" y="24"/>
                </a:cubicBezTo>
                <a:cubicBezTo>
                  <a:pt x="22" y="25"/>
                  <a:pt x="23" y="25"/>
                  <a:pt x="23" y="25"/>
                </a:cubicBezTo>
                <a:cubicBezTo>
                  <a:pt x="23" y="25"/>
                  <a:pt x="24" y="25"/>
                  <a:pt x="24" y="25"/>
                </a:cubicBezTo>
                <a:cubicBezTo>
                  <a:pt x="24" y="24"/>
                  <a:pt x="24" y="24"/>
                  <a:pt x="24" y="24"/>
                </a:cubicBezTo>
                <a:cubicBezTo>
                  <a:pt x="25" y="24"/>
                  <a:pt x="25" y="24"/>
                  <a:pt x="25" y="23"/>
                </a:cubicBezTo>
                <a:cubicBezTo>
                  <a:pt x="25" y="23"/>
                  <a:pt x="25" y="23"/>
                  <a:pt x="25" y="23"/>
                </a:cubicBezTo>
                <a:cubicBezTo>
                  <a:pt x="25" y="23"/>
                  <a:pt x="25" y="23"/>
                  <a:pt x="25" y="23"/>
                </a:cubicBezTo>
                <a:cubicBezTo>
                  <a:pt x="25" y="23"/>
                  <a:pt x="25" y="22"/>
                  <a:pt x="24"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59" name="Freeform 247"/>
          <p:cNvSpPr>
            <a:spLocks noEditPoints="1"/>
          </p:cNvSpPr>
          <p:nvPr/>
        </p:nvSpPr>
        <p:spPr bwMode="auto">
          <a:xfrm>
            <a:off x="7162800" y="3436938"/>
            <a:ext cx="158750" cy="158750"/>
          </a:xfrm>
          <a:custGeom>
            <a:avLst/>
            <a:gdLst>
              <a:gd name="T0" fmla="*/ 4 w 50"/>
              <a:gd name="T1" fmla="*/ 25 h 50"/>
              <a:gd name="T2" fmla="*/ 9 w 50"/>
              <a:gd name="T3" fmla="*/ 24 h 50"/>
              <a:gd name="T4" fmla="*/ 9 w 50"/>
              <a:gd name="T5" fmla="*/ 26 h 50"/>
              <a:gd name="T6" fmla="*/ 25 w 50"/>
              <a:gd name="T7" fmla="*/ 0 h 50"/>
              <a:gd name="T8" fmla="*/ 42 w 50"/>
              <a:gd name="T9" fmla="*/ 7 h 50"/>
              <a:gd name="T10" fmla="*/ 42 w 50"/>
              <a:gd name="T11" fmla="*/ 7 h 50"/>
              <a:gd name="T12" fmla="*/ 42 w 50"/>
              <a:gd name="T13" fmla="*/ 43 h 50"/>
              <a:gd name="T14" fmla="*/ 42 w 50"/>
              <a:gd name="T15" fmla="*/ 43 h 50"/>
              <a:gd name="T16" fmla="*/ 7 w 50"/>
              <a:gd name="T17" fmla="*/ 43 h 50"/>
              <a:gd name="T18" fmla="*/ 7 w 50"/>
              <a:gd name="T19" fmla="*/ 43 h 50"/>
              <a:gd name="T20" fmla="*/ 7 w 50"/>
              <a:gd name="T21" fmla="*/ 7 h 50"/>
              <a:gd name="T22" fmla="*/ 7 w 50"/>
              <a:gd name="T23" fmla="*/ 7 h 50"/>
              <a:gd name="T24" fmla="*/ 40 w 50"/>
              <a:gd name="T25" fmla="*/ 10 h 50"/>
              <a:gd name="T26" fmla="*/ 25 w 50"/>
              <a:gd name="T27" fmla="*/ 4 h 50"/>
              <a:gd name="T28" fmla="*/ 3 w 50"/>
              <a:gd name="T29" fmla="*/ 25 h 50"/>
              <a:gd name="T30" fmla="*/ 25 w 50"/>
              <a:gd name="T31" fmla="*/ 46 h 50"/>
              <a:gd name="T32" fmla="*/ 46 w 50"/>
              <a:gd name="T33" fmla="*/ 25 h 50"/>
              <a:gd name="T34" fmla="*/ 25 w 50"/>
              <a:gd name="T35" fmla="*/ 20 h 50"/>
              <a:gd name="T36" fmla="*/ 28 w 50"/>
              <a:gd name="T37" fmla="*/ 21 h 50"/>
              <a:gd name="T38" fmla="*/ 30 w 50"/>
              <a:gd name="T39" fmla="*/ 25 h 50"/>
              <a:gd name="T40" fmla="*/ 28 w 50"/>
              <a:gd name="T41" fmla="*/ 28 h 50"/>
              <a:gd name="T42" fmla="*/ 21 w 50"/>
              <a:gd name="T43" fmla="*/ 28 h 50"/>
              <a:gd name="T44" fmla="*/ 20 w 50"/>
              <a:gd name="T45" fmla="*/ 25 h 50"/>
              <a:gd name="T46" fmla="*/ 21 w 50"/>
              <a:gd name="T47" fmla="*/ 21 h 50"/>
              <a:gd name="T48" fmla="*/ 27 w 50"/>
              <a:gd name="T49" fmla="*/ 23 h 50"/>
              <a:gd name="T50" fmla="*/ 25 w 50"/>
              <a:gd name="T51" fmla="*/ 22 h 50"/>
              <a:gd name="T52" fmla="*/ 23 w 50"/>
              <a:gd name="T53" fmla="*/ 23 h 50"/>
              <a:gd name="T54" fmla="*/ 23 w 50"/>
              <a:gd name="T55" fmla="*/ 27 h 50"/>
              <a:gd name="T56" fmla="*/ 25 w 50"/>
              <a:gd name="T57" fmla="*/ 28 h 50"/>
              <a:gd name="T58" fmla="*/ 27 w 50"/>
              <a:gd name="T59" fmla="*/ 25 h 50"/>
              <a:gd name="T60" fmla="*/ 27 w 50"/>
              <a:gd name="T61" fmla="*/ 23 h 50"/>
              <a:gd name="T62" fmla="*/ 18 w 50"/>
              <a:gd name="T63" fmla="*/ 18 h 50"/>
              <a:gd name="T64" fmla="*/ 38 w 50"/>
              <a:gd name="T65" fmla="*/ 13 h 50"/>
              <a:gd name="T66" fmla="*/ 32 w 50"/>
              <a:gd name="T67" fmla="*/ 31 h 50"/>
              <a:gd name="T68" fmla="*/ 13 w 50"/>
              <a:gd name="T69" fmla="*/ 38 h 50"/>
              <a:gd name="T70" fmla="*/ 12 w 50"/>
              <a:gd name="T71" fmla="*/ 36 h 50"/>
              <a:gd name="T72" fmla="*/ 18 w 50"/>
              <a:gd name="T73" fmla="*/ 19 h 50"/>
              <a:gd name="T74" fmla="*/ 35 w 50"/>
              <a:gd name="T75" fmla="*/ 15 h 50"/>
              <a:gd name="T76" fmla="*/ 20 w 50"/>
              <a:gd name="T77" fmla="*/ 20 h 50"/>
              <a:gd name="T78" fmla="*/ 30 w 50"/>
              <a:gd name="T79" fmla="*/ 30 h 50"/>
              <a:gd name="T80" fmla="*/ 24 w 50"/>
              <a:gd name="T81" fmla="*/ 6 h 50"/>
              <a:gd name="T82" fmla="*/ 25 w 50"/>
              <a:gd name="T83" fmla="*/ 5 h 50"/>
              <a:gd name="T84" fmla="*/ 26 w 50"/>
              <a:gd name="T85" fmla="*/ 9 h 50"/>
              <a:gd name="T86" fmla="*/ 24 w 50"/>
              <a:gd name="T87" fmla="*/ 9 h 50"/>
              <a:gd name="T88" fmla="*/ 44 w 50"/>
              <a:gd name="T89" fmla="*/ 24 h 50"/>
              <a:gd name="T90" fmla="*/ 45 w 50"/>
              <a:gd name="T91" fmla="*/ 25 h 50"/>
              <a:gd name="T92" fmla="*/ 40 w 50"/>
              <a:gd name="T93" fmla="*/ 26 h 50"/>
              <a:gd name="T94" fmla="*/ 40 w 50"/>
              <a:gd name="T95" fmla="*/ 24 h 50"/>
              <a:gd name="T96" fmla="*/ 26 w 50"/>
              <a:gd name="T97" fmla="*/ 44 h 50"/>
              <a:gd name="T98" fmla="*/ 25 w 50"/>
              <a:gd name="T99" fmla="*/ 45 h 50"/>
              <a:gd name="T100" fmla="*/ 24 w 50"/>
              <a:gd name="T101" fmla="*/ 40 h 50"/>
              <a:gd name="T102" fmla="*/ 26 w 50"/>
              <a:gd name="T103"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0">
                <a:moveTo>
                  <a:pt x="6" y="26"/>
                </a:moveTo>
                <a:cubicBezTo>
                  <a:pt x="5" y="26"/>
                  <a:pt x="4" y="25"/>
                  <a:pt x="4" y="25"/>
                </a:cubicBezTo>
                <a:cubicBezTo>
                  <a:pt x="4" y="24"/>
                  <a:pt x="5" y="24"/>
                  <a:pt x="6" y="24"/>
                </a:cubicBezTo>
                <a:cubicBezTo>
                  <a:pt x="9" y="24"/>
                  <a:pt x="9" y="24"/>
                  <a:pt x="9" y="24"/>
                </a:cubicBezTo>
                <a:cubicBezTo>
                  <a:pt x="10" y="24"/>
                  <a:pt x="10" y="24"/>
                  <a:pt x="10" y="25"/>
                </a:cubicBezTo>
                <a:cubicBezTo>
                  <a:pt x="10" y="25"/>
                  <a:pt x="10" y="26"/>
                  <a:pt x="9" y="26"/>
                </a:cubicBezTo>
                <a:cubicBezTo>
                  <a:pt x="6" y="26"/>
                  <a:pt x="6" y="26"/>
                  <a:pt x="6" y="26"/>
                </a:cubicBezTo>
                <a:close/>
                <a:moveTo>
                  <a:pt x="25" y="0"/>
                </a:moveTo>
                <a:cubicBezTo>
                  <a:pt x="25" y="0"/>
                  <a:pt x="25" y="0"/>
                  <a:pt x="25" y="0"/>
                </a:cubicBezTo>
                <a:cubicBezTo>
                  <a:pt x="32" y="0"/>
                  <a:pt x="38" y="3"/>
                  <a:pt x="42" y="7"/>
                </a:cubicBezTo>
                <a:cubicBezTo>
                  <a:pt x="42" y="7"/>
                  <a:pt x="42" y="7"/>
                  <a:pt x="42" y="7"/>
                </a:cubicBezTo>
                <a:cubicBezTo>
                  <a:pt x="42" y="7"/>
                  <a:pt x="42" y="7"/>
                  <a:pt x="42" y="7"/>
                </a:cubicBezTo>
                <a:cubicBezTo>
                  <a:pt x="47" y="12"/>
                  <a:pt x="50" y="18"/>
                  <a:pt x="50" y="25"/>
                </a:cubicBezTo>
                <a:cubicBezTo>
                  <a:pt x="50" y="32"/>
                  <a:pt x="47" y="38"/>
                  <a:pt x="42" y="43"/>
                </a:cubicBezTo>
                <a:cubicBezTo>
                  <a:pt x="42" y="43"/>
                  <a:pt x="42" y="43"/>
                  <a:pt x="42" y="43"/>
                </a:cubicBezTo>
                <a:cubicBezTo>
                  <a:pt x="42" y="43"/>
                  <a:pt x="42" y="43"/>
                  <a:pt x="42" y="43"/>
                </a:cubicBezTo>
                <a:cubicBezTo>
                  <a:pt x="38" y="47"/>
                  <a:pt x="32" y="50"/>
                  <a:pt x="25" y="50"/>
                </a:cubicBezTo>
                <a:cubicBezTo>
                  <a:pt x="18" y="50"/>
                  <a:pt x="12" y="47"/>
                  <a:pt x="7" y="43"/>
                </a:cubicBezTo>
                <a:cubicBezTo>
                  <a:pt x="7" y="43"/>
                  <a:pt x="7" y="43"/>
                  <a:pt x="7" y="43"/>
                </a:cubicBezTo>
                <a:cubicBezTo>
                  <a:pt x="7" y="43"/>
                  <a:pt x="7" y="43"/>
                  <a:pt x="7" y="43"/>
                </a:cubicBezTo>
                <a:cubicBezTo>
                  <a:pt x="2" y="38"/>
                  <a:pt x="0" y="32"/>
                  <a:pt x="0" y="25"/>
                </a:cubicBezTo>
                <a:cubicBezTo>
                  <a:pt x="0" y="18"/>
                  <a:pt x="2" y="12"/>
                  <a:pt x="7" y="7"/>
                </a:cubicBezTo>
                <a:cubicBezTo>
                  <a:pt x="7" y="7"/>
                  <a:pt x="7" y="7"/>
                  <a:pt x="7" y="7"/>
                </a:cubicBezTo>
                <a:cubicBezTo>
                  <a:pt x="7" y="7"/>
                  <a:pt x="7" y="7"/>
                  <a:pt x="7" y="7"/>
                </a:cubicBezTo>
                <a:cubicBezTo>
                  <a:pt x="12" y="3"/>
                  <a:pt x="18" y="0"/>
                  <a:pt x="25" y="0"/>
                </a:cubicBezTo>
                <a:close/>
                <a:moveTo>
                  <a:pt x="40" y="10"/>
                </a:moveTo>
                <a:cubicBezTo>
                  <a:pt x="40" y="10"/>
                  <a:pt x="40" y="10"/>
                  <a:pt x="40" y="10"/>
                </a:cubicBezTo>
                <a:cubicBezTo>
                  <a:pt x="36" y="6"/>
                  <a:pt x="31" y="4"/>
                  <a:pt x="25" y="4"/>
                </a:cubicBezTo>
                <a:cubicBezTo>
                  <a:pt x="19" y="4"/>
                  <a:pt x="14" y="6"/>
                  <a:pt x="10" y="10"/>
                </a:cubicBezTo>
                <a:cubicBezTo>
                  <a:pt x="6" y="14"/>
                  <a:pt x="3" y="19"/>
                  <a:pt x="3" y="25"/>
                </a:cubicBezTo>
                <a:cubicBezTo>
                  <a:pt x="3" y="31"/>
                  <a:pt x="6" y="36"/>
                  <a:pt x="10" y="40"/>
                </a:cubicBezTo>
                <a:cubicBezTo>
                  <a:pt x="14" y="44"/>
                  <a:pt x="19" y="46"/>
                  <a:pt x="25" y="46"/>
                </a:cubicBezTo>
                <a:cubicBezTo>
                  <a:pt x="31" y="46"/>
                  <a:pt x="36" y="44"/>
                  <a:pt x="40" y="40"/>
                </a:cubicBezTo>
                <a:cubicBezTo>
                  <a:pt x="44" y="36"/>
                  <a:pt x="46" y="31"/>
                  <a:pt x="46" y="25"/>
                </a:cubicBezTo>
                <a:cubicBezTo>
                  <a:pt x="46" y="19"/>
                  <a:pt x="44" y="14"/>
                  <a:pt x="40" y="10"/>
                </a:cubicBezTo>
                <a:close/>
                <a:moveTo>
                  <a:pt x="25" y="20"/>
                </a:moveTo>
                <a:cubicBezTo>
                  <a:pt x="25" y="20"/>
                  <a:pt x="25" y="20"/>
                  <a:pt x="25" y="20"/>
                </a:cubicBezTo>
                <a:cubicBezTo>
                  <a:pt x="26" y="20"/>
                  <a:pt x="27" y="20"/>
                  <a:pt x="28" y="21"/>
                </a:cubicBezTo>
                <a:cubicBezTo>
                  <a:pt x="28" y="21"/>
                  <a:pt x="28" y="21"/>
                  <a:pt x="28" y="21"/>
                </a:cubicBezTo>
                <a:cubicBezTo>
                  <a:pt x="29" y="22"/>
                  <a:pt x="30" y="23"/>
                  <a:pt x="30" y="25"/>
                </a:cubicBezTo>
                <a:cubicBezTo>
                  <a:pt x="30" y="26"/>
                  <a:pt x="29" y="27"/>
                  <a:pt x="28" y="28"/>
                </a:cubicBezTo>
                <a:cubicBezTo>
                  <a:pt x="28" y="28"/>
                  <a:pt x="28" y="28"/>
                  <a:pt x="28" y="28"/>
                </a:cubicBezTo>
                <a:cubicBezTo>
                  <a:pt x="27" y="29"/>
                  <a:pt x="26" y="30"/>
                  <a:pt x="25" y="30"/>
                </a:cubicBezTo>
                <a:cubicBezTo>
                  <a:pt x="23" y="30"/>
                  <a:pt x="22" y="29"/>
                  <a:pt x="21" y="28"/>
                </a:cubicBezTo>
                <a:cubicBezTo>
                  <a:pt x="21" y="28"/>
                  <a:pt x="21" y="28"/>
                  <a:pt x="21" y="28"/>
                </a:cubicBezTo>
                <a:cubicBezTo>
                  <a:pt x="20" y="27"/>
                  <a:pt x="20" y="26"/>
                  <a:pt x="20" y="25"/>
                </a:cubicBezTo>
                <a:cubicBezTo>
                  <a:pt x="20" y="23"/>
                  <a:pt x="20" y="22"/>
                  <a:pt x="21" y="21"/>
                </a:cubicBezTo>
                <a:cubicBezTo>
                  <a:pt x="21" y="21"/>
                  <a:pt x="21" y="21"/>
                  <a:pt x="21" y="21"/>
                </a:cubicBezTo>
                <a:cubicBezTo>
                  <a:pt x="22" y="20"/>
                  <a:pt x="23" y="20"/>
                  <a:pt x="25" y="20"/>
                </a:cubicBezTo>
                <a:close/>
                <a:moveTo>
                  <a:pt x="27" y="23"/>
                </a:moveTo>
                <a:cubicBezTo>
                  <a:pt x="27" y="23"/>
                  <a:pt x="27" y="23"/>
                  <a:pt x="27" y="23"/>
                </a:cubicBezTo>
                <a:cubicBezTo>
                  <a:pt x="26" y="22"/>
                  <a:pt x="25" y="22"/>
                  <a:pt x="25" y="22"/>
                </a:cubicBezTo>
                <a:cubicBezTo>
                  <a:pt x="24" y="22"/>
                  <a:pt x="23" y="22"/>
                  <a:pt x="23" y="23"/>
                </a:cubicBezTo>
                <a:cubicBezTo>
                  <a:pt x="23" y="23"/>
                  <a:pt x="23" y="23"/>
                  <a:pt x="23" y="23"/>
                </a:cubicBezTo>
                <a:cubicBezTo>
                  <a:pt x="22" y="23"/>
                  <a:pt x="22" y="24"/>
                  <a:pt x="22" y="25"/>
                </a:cubicBezTo>
                <a:cubicBezTo>
                  <a:pt x="22" y="26"/>
                  <a:pt x="22" y="26"/>
                  <a:pt x="23" y="27"/>
                </a:cubicBezTo>
                <a:cubicBezTo>
                  <a:pt x="23" y="27"/>
                  <a:pt x="23" y="27"/>
                  <a:pt x="23" y="27"/>
                </a:cubicBezTo>
                <a:cubicBezTo>
                  <a:pt x="23" y="27"/>
                  <a:pt x="24" y="28"/>
                  <a:pt x="25" y="28"/>
                </a:cubicBezTo>
                <a:cubicBezTo>
                  <a:pt x="25" y="28"/>
                  <a:pt x="26" y="27"/>
                  <a:pt x="27" y="27"/>
                </a:cubicBezTo>
                <a:cubicBezTo>
                  <a:pt x="27" y="26"/>
                  <a:pt x="27" y="26"/>
                  <a:pt x="27" y="25"/>
                </a:cubicBezTo>
                <a:cubicBezTo>
                  <a:pt x="27" y="24"/>
                  <a:pt x="27" y="23"/>
                  <a:pt x="27" y="23"/>
                </a:cubicBezTo>
                <a:cubicBezTo>
                  <a:pt x="27" y="23"/>
                  <a:pt x="27" y="23"/>
                  <a:pt x="27" y="23"/>
                </a:cubicBezTo>
                <a:close/>
                <a:moveTo>
                  <a:pt x="18" y="18"/>
                </a:moveTo>
                <a:cubicBezTo>
                  <a:pt x="18" y="18"/>
                  <a:pt x="18" y="18"/>
                  <a:pt x="18" y="18"/>
                </a:cubicBezTo>
                <a:cubicBezTo>
                  <a:pt x="36" y="12"/>
                  <a:pt x="36" y="12"/>
                  <a:pt x="36" y="12"/>
                </a:cubicBezTo>
                <a:cubicBezTo>
                  <a:pt x="37" y="12"/>
                  <a:pt x="37" y="12"/>
                  <a:pt x="38" y="13"/>
                </a:cubicBezTo>
                <a:cubicBezTo>
                  <a:pt x="38" y="13"/>
                  <a:pt x="38" y="13"/>
                  <a:pt x="38" y="13"/>
                </a:cubicBezTo>
                <a:cubicBezTo>
                  <a:pt x="32" y="31"/>
                  <a:pt x="32" y="31"/>
                  <a:pt x="32" y="31"/>
                </a:cubicBezTo>
                <a:cubicBezTo>
                  <a:pt x="32" y="31"/>
                  <a:pt x="31" y="32"/>
                  <a:pt x="31" y="32"/>
                </a:cubicBezTo>
                <a:cubicBezTo>
                  <a:pt x="13" y="38"/>
                  <a:pt x="13" y="38"/>
                  <a:pt x="13" y="38"/>
                </a:cubicBezTo>
                <a:cubicBezTo>
                  <a:pt x="13" y="38"/>
                  <a:pt x="12" y="38"/>
                  <a:pt x="12" y="37"/>
                </a:cubicBezTo>
                <a:cubicBezTo>
                  <a:pt x="12" y="37"/>
                  <a:pt x="12" y="36"/>
                  <a:pt x="12" y="36"/>
                </a:cubicBezTo>
                <a:cubicBezTo>
                  <a:pt x="12" y="36"/>
                  <a:pt x="12" y="36"/>
                  <a:pt x="12" y="36"/>
                </a:cubicBezTo>
                <a:cubicBezTo>
                  <a:pt x="18" y="19"/>
                  <a:pt x="18" y="19"/>
                  <a:pt x="18" y="19"/>
                </a:cubicBezTo>
                <a:cubicBezTo>
                  <a:pt x="18" y="18"/>
                  <a:pt x="18" y="18"/>
                  <a:pt x="18" y="18"/>
                </a:cubicBezTo>
                <a:close/>
                <a:moveTo>
                  <a:pt x="35" y="15"/>
                </a:moveTo>
                <a:cubicBezTo>
                  <a:pt x="35" y="15"/>
                  <a:pt x="35" y="15"/>
                  <a:pt x="35" y="15"/>
                </a:cubicBezTo>
                <a:cubicBezTo>
                  <a:pt x="20" y="20"/>
                  <a:pt x="20" y="20"/>
                  <a:pt x="20" y="20"/>
                </a:cubicBezTo>
                <a:cubicBezTo>
                  <a:pt x="15" y="35"/>
                  <a:pt x="15" y="35"/>
                  <a:pt x="15" y="35"/>
                </a:cubicBezTo>
                <a:cubicBezTo>
                  <a:pt x="30" y="30"/>
                  <a:pt x="30" y="30"/>
                  <a:pt x="30" y="30"/>
                </a:cubicBezTo>
                <a:cubicBezTo>
                  <a:pt x="35" y="15"/>
                  <a:pt x="35" y="15"/>
                  <a:pt x="35" y="15"/>
                </a:cubicBezTo>
                <a:close/>
                <a:moveTo>
                  <a:pt x="24" y="6"/>
                </a:moveTo>
                <a:cubicBezTo>
                  <a:pt x="24" y="6"/>
                  <a:pt x="24" y="6"/>
                  <a:pt x="24" y="6"/>
                </a:cubicBezTo>
                <a:cubicBezTo>
                  <a:pt x="24" y="5"/>
                  <a:pt x="24" y="5"/>
                  <a:pt x="25" y="5"/>
                </a:cubicBezTo>
                <a:cubicBezTo>
                  <a:pt x="25" y="5"/>
                  <a:pt x="26" y="5"/>
                  <a:pt x="26" y="6"/>
                </a:cubicBezTo>
                <a:cubicBezTo>
                  <a:pt x="26" y="9"/>
                  <a:pt x="26" y="9"/>
                  <a:pt x="26" y="9"/>
                </a:cubicBezTo>
                <a:cubicBezTo>
                  <a:pt x="26" y="10"/>
                  <a:pt x="25" y="10"/>
                  <a:pt x="25" y="10"/>
                </a:cubicBezTo>
                <a:cubicBezTo>
                  <a:pt x="24" y="10"/>
                  <a:pt x="24" y="10"/>
                  <a:pt x="24" y="9"/>
                </a:cubicBezTo>
                <a:cubicBezTo>
                  <a:pt x="24" y="6"/>
                  <a:pt x="24" y="6"/>
                  <a:pt x="24" y="6"/>
                </a:cubicBezTo>
                <a:close/>
                <a:moveTo>
                  <a:pt x="44" y="24"/>
                </a:moveTo>
                <a:cubicBezTo>
                  <a:pt x="44" y="24"/>
                  <a:pt x="44" y="24"/>
                  <a:pt x="44" y="24"/>
                </a:cubicBezTo>
                <a:cubicBezTo>
                  <a:pt x="44" y="24"/>
                  <a:pt x="45" y="24"/>
                  <a:pt x="45" y="25"/>
                </a:cubicBezTo>
                <a:cubicBezTo>
                  <a:pt x="45" y="25"/>
                  <a:pt x="44" y="26"/>
                  <a:pt x="44" y="26"/>
                </a:cubicBezTo>
                <a:cubicBezTo>
                  <a:pt x="40" y="26"/>
                  <a:pt x="40" y="26"/>
                  <a:pt x="40" y="26"/>
                </a:cubicBezTo>
                <a:cubicBezTo>
                  <a:pt x="40" y="26"/>
                  <a:pt x="39" y="25"/>
                  <a:pt x="39" y="25"/>
                </a:cubicBezTo>
                <a:cubicBezTo>
                  <a:pt x="39" y="24"/>
                  <a:pt x="40" y="24"/>
                  <a:pt x="40" y="24"/>
                </a:cubicBezTo>
                <a:cubicBezTo>
                  <a:pt x="44" y="24"/>
                  <a:pt x="44" y="24"/>
                  <a:pt x="44" y="24"/>
                </a:cubicBezTo>
                <a:close/>
                <a:moveTo>
                  <a:pt x="26" y="44"/>
                </a:moveTo>
                <a:cubicBezTo>
                  <a:pt x="26" y="44"/>
                  <a:pt x="26" y="44"/>
                  <a:pt x="26" y="44"/>
                </a:cubicBezTo>
                <a:cubicBezTo>
                  <a:pt x="26" y="45"/>
                  <a:pt x="25" y="45"/>
                  <a:pt x="25" y="45"/>
                </a:cubicBezTo>
                <a:cubicBezTo>
                  <a:pt x="24" y="45"/>
                  <a:pt x="24" y="45"/>
                  <a:pt x="24" y="44"/>
                </a:cubicBezTo>
                <a:cubicBezTo>
                  <a:pt x="24" y="40"/>
                  <a:pt x="24" y="40"/>
                  <a:pt x="24" y="40"/>
                </a:cubicBezTo>
                <a:cubicBezTo>
                  <a:pt x="24" y="40"/>
                  <a:pt x="24" y="39"/>
                  <a:pt x="25" y="39"/>
                </a:cubicBezTo>
                <a:cubicBezTo>
                  <a:pt x="25" y="39"/>
                  <a:pt x="26" y="40"/>
                  <a:pt x="26" y="40"/>
                </a:cubicBezTo>
                <a:cubicBezTo>
                  <a:pt x="26" y="44"/>
                  <a:pt x="26" y="44"/>
                  <a:pt x="26" y="4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0" name="Freeform 248"/>
          <p:cNvSpPr>
            <a:spLocks noEditPoints="1"/>
          </p:cNvSpPr>
          <p:nvPr/>
        </p:nvSpPr>
        <p:spPr bwMode="auto">
          <a:xfrm>
            <a:off x="8002588" y="3430588"/>
            <a:ext cx="158750" cy="168275"/>
          </a:xfrm>
          <a:custGeom>
            <a:avLst/>
            <a:gdLst>
              <a:gd name="T0" fmla="*/ 11 w 50"/>
              <a:gd name="T1" fmla="*/ 35 h 53"/>
              <a:gd name="T2" fmla="*/ 8 w 50"/>
              <a:gd name="T3" fmla="*/ 47 h 53"/>
              <a:gd name="T4" fmla="*/ 4 w 50"/>
              <a:gd name="T5" fmla="*/ 49 h 53"/>
              <a:gd name="T6" fmla="*/ 4 w 50"/>
              <a:gd name="T7" fmla="*/ 33 h 53"/>
              <a:gd name="T8" fmla="*/ 48 w 50"/>
              <a:gd name="T9" fmla="*/ 53 h 53"/>
              <a:gd name="T10" fmla="*/ 0 w 50"/>
              <a:gd name="T11" fmla="*/ 51 h 53"/>
              <a:gd name="T12" fmla="*/ 2 w 50"/>
              <a:gd name="T13" fmla="*/ 29 h 53"/>
              <a:gd name="T14" fmla="*/ 4 w 50"/>
              <a:gd name="T15" fmla="*/ 28 h 53"/>
              <a:gd name="T16" fmla="*/ 0 w 50"/>
              <a:gd name="T17" fmla="*/ 26 h 53"/>
              <a:gd name="T18" fmla="*/ 2 w 50"/>
              <a:gd name="T19" fmla="*/ 4 h 53"/>
              <a:gd name="T20" fmla="*/ 6 w 50"/>
              <a:gd name="T21" fmla="*/ 0 h 53"/>
              <a:gd name="T22" fmla="*/ 42 w 50"/>
              <a:gd name="T23" fmla="*/ 4 h 53"/>
              <a:gd name="T24" fmla="*/ 46 w 50"/>
              <a:gd name="T25" fmla="*/ 2 h 53"/>
              <a:gd name="T26" fmla="*/ 50 w 50"/>
              <a:gd name="T27" fmla="*/ 6 h 53"/>
              <a:gd name="T28" fmla="*/ 48 w 50"/>
              <a:gd name="T29" fmla="*/ 28 h 53"/>
              <a:gd name="T30" fmla="*/ 46 w 50"/>
              <a:gd name="T31" fmla="*/ 28 h 53"/>
              <a:gd name="T32" fmla="*/ 48 w 50"/>
              <a:gd name="T33" fmla="*/ 29 h 53"/>
              <a:gd name="T34" fmla="*/ 50 w 50"/>
              <a:gd name="T35" fmla="*/ 51 h 53"/>
              <a:gd name="T36" fmla="*/ 8 w 50"/>
              <a:gd name="T37" fmla="*/ 29 h 53"/>
              <a:gd name="T38" fmla="*/ 42 w 50"/>
              <a:gd name="T39" fmla="*/ 28 h 53"/>
              <a:gd name="T40" fmla="*/ 8 w 50"/>
              <a:gd name="T41" fmla="*/ 29 h 53"/>
              <a:gd name="T42" fmla="*/ 4 w 50"/>
              <a:gd name="T43" fmla="*/ 8 h 53"/>
              <a:gd name="T44" fmla="*/ 46 w 50"/>
              <a:gd name="T45" fmla="*/ 8 h 53"/>
              <a:gd name="T46" fmla="*/ 10 w 50"/>
              <a:gd name="T47" fmla="*/ 9 h 53"/>
              <a:gd name="T48" fmla="*/ 10 w 50"/>
              <a:gd name="T49" fmla="*/ 23 h 53"/>
              <a:gd name="T50" fmla="*/ 15 w 50"/>
              <a:gd name="T51" fmla="*/ 10 h 53"/>
              <a:gd name="T52" fmla="*/ 17 w 50"/>
              <a:gd name="T53" fmla="*/ 10 h 53"/>
              <a:gd name="T54" fmla="*/ 15 w 50"/>
              <a:gd name="T55" fmla="*/ 22 h 53"/>
              <a:gd name="T56" fmla="*/ 21 w 50"/>
              <a:gd name="T57" fmla="*/ 10 h 53"/>
              <a:gd name="T58" fmla="*/ 23 w 50"/>
              <a:gd name="T59" fmla="*/ 22 h 53"/>
              <a:gd name="T60" fmla="*/ 21 w 50"/>
              <a:gd name="T61" fmla="*/ 10 h 53"/>
              <a:gd name="T62" fmla="*/ 28 w 50"/>
              <a:gd name="T63" fmla="*/ 9 h 53"/>
              <a:gd name="T64" fmla="*/ 28 w 50"/>
              <a:gd name="T65" fmla="*/ 23 h 53"/>
              <a:gd name="T66" fmla="*/ 33 w 50"/>
              <a:gd name="T67" fmla="*/ 10 h 53"/>
              <a:gd name="T68" fmla="*/ 35 w 50"/>
              <a:gd name="T69" fmla="*/ 10 h 53"/>
              <a:gd name="T70" fmla="*/ 33 w 50"/>
              <a:gd name="T71" fmla="*/ 22 h 53"/>
              <a:gd name="T72" fmla="*/ 39 w 50"/>
              <a:gd name="T73" fmla="*/ 10 h 53"/>
              <a:gd name="T74" fmla="*/ 42 w 50"/>
              <a:gd name="T75" fmla="*/ 22 h 53"/>
              <a:gd name="T76" fmla="*/ 39 w 50"/>
              <a:gd name="T77" fmla="*/ 10 h 53"/>
              <a:gd name="T78" fmla="*/ 16 w 50"/>
              <a:gd name="T79" fmla="*/ 34 h 53"/>
              <a:gd name="T80" fmla="*/ 16 w 50"/>
              <a:gd name="T81" fmla="*/ 48 h 53"/>
              <a:gd name="T82" fmla="*/ 21 w 50"/>
              <a:gd name="T83" fmla="*/ 35 h 53"/>
              <a:gd name="T84" fmla="*/ 23 w 50"/>
              <a:gd name="T85" fmla="*/ 35 h 53"/>
              <a:gd name="T86" fmla="*/ 21 w 50"/>
              <a:gd name="T87" fmla="*/ 47 h 53"/>
              <a:gd name="T88" fmla="*/ 27 w 50"/>
              <a:gd name="T89" fmla="*/ 35 h 53"/>
              <a:gd name="T90" fmla="*/ 29 w 50"/>
              <a:gd name="T91" fmla="*/ 47 h 53"/>
              <a:gd name="T92" fmla="*/ 27 w 50"/>
              <a:gd name="T93" fmla="*/ 35 h 53"/>
              <a:gd name="T94" fmla="*/ 34 w 50"/>
              <a:gd name="T95" fmla="*/ 34 h 53"/>
              <a:gd name="T96" fmla="*/ 34 w 50"/>
              <a:gd name="T97" fmla="*/ 48 h 53"/>
              <a:gd name="T98" fmla="*/ 39 w 50"/>
              <a:gd name="T99" fmla="*/ 35 h 53"/>
              <a:gd name="T100" fmla="*/ 42 w 50"/>
              <a:gd name="T101" fmla="*/ 35 h 53"/>
              <a:gd name="T102" fmla="*/ 39 w 50"/>
              <a:gd name="T103"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3">
                <a:moveTo>
                  <a:pt x="8" y="35"/>
                </a:moveTo>
                <a:cubicBezTo>
                  <a:pt x="8" y="35"/>
                  <a:pt x="9" y="34"/>
                  <a:pt x="10" y="34"/>
                </a:cubicBezTo>
                <a:cubicBezTo>
                  <a:pt x="10" y="34"/>
                  <a:pt x="11" y="35"/>
                  <a:pt x="11" y="35"/>
                </a:cubicBezTo>
                <a:cubicBezTo>
                  <a:pt x="11" y="47"/>
                  <a:pt x="11" y="47"/>
                  <a:pt x="11" y="47"/>
                </a:cubicBezTo>
                <a:cubicBezTo>
                  <a:pt x="11" y="47"/>
                  <a:pt x="10" y="48"/>
                  <a:pt x="10" y="48"/>
                </a:cubicBezTo>
                <a:cubicBezTo>
                  <a:pt x="9" y="48"/>
                  <a:pt x="8" y="47"/>
                  <a:pt x="8" y="47"/>
                </a:cubicBezTo>
                <a:cubicBezTo>
                  <a:pt x="8" y="35"/>
                  <a:pt x="8" y="35"/>
                  <a:pt x="8" y="35"/>
                </a:cubicBezTo>
                <a:close/>
                <a:moveTo>
                  <a:pt x="4" y="49"/>
                </a:moveTo>
                <a:cubicBezTo>
                  <a:pt x="4" y="49"/>
                  <a:pt x="4" y="49"/>
                  <a:pt x="4" y="49"/>
                </a:cubicBezTo>
                <a:cubicBezTo>
                  <a:pt x="46" y="49"/>
                  <a:pt x="46" y="49"/>
                  <a:pt x="46" y="49"/>
                </a:cubicBezTo>
                <a:cubicBezTo>
                  <a:pt x="46" y="33"/>
                  <a:pt x="46" y="33"/>
                  <a:pt x="46" y="33"/>
                </a:cubicBezTo>
                <a:cubicBezTo>
                  <a:pt x="4" y="33"/>
                  <a:pt x="4" y="33"/>
                  <a:pt x="4" y="33"/>
                </a:cubicBezTo>
                <a:cubicBezTo>
                  <a:pt x="4" y="49"/>
                  <a:pt x="4" y="49"/>
                  <a:pt x="4" y="49"/>
                </a:cubicBezTo>
                <a:close/>
                <a:moveTo>
                  <a:pt x="48" y="53"/>
                </a:moveTo>
                <a:cubicBezTo>
                  <a:pt x="48" y="53"/>
                  <a:pt x="48" y="53"/>
                  <a:pt x="48" y="53"/>
                </a:cubicBezTo>
                <a:cubicBezTo>
                  <a:pt x="2" y="53"/>
                  <a:pt x="2" y="53"/>
                  <a:pt x="2" y="53"/>
                </a:cubicBezTo>
                <a:cubicBezTo>
                  <a:pt x="2" y="53"/>
                  <a:pt x="2" y="53"/>
                  <a:pt x="2" y="53"/>
                </a:cubicBezTo>
                <a:cubicBezTo>
                  <a:pt x="1" y="53"/>
                  <a:pt x="0" y="52"/>
                  <a:pt x="0" y="51"/>
                </a:cubicBezTo>
                <a:cubicBezTo>
                  <a:pt x="0" y="31"/>
                  <a:pt x="0" y="31"/>
                  <a:pt x="0" y="31"/>
                </a:cubicBezTo>
                <a:cubicBezTo>
                  <a:pt x="0" y="31"/>
                  <a:pt x="0" y="31"/>
                  <a:pt x="0" y="31"/>
                </a:cubicBezTo>
                <a:cubicBezTo>
                  <a:pt x="0" y="30"/>
                  <a:pt x="1" y="29"/>
                  <a:pt x="2" y="29"/>
                </a:cubicBezTo>
                <a:cubicBezTo>
                  <a:pt x="4" y="29"/>
                  <a:pt x="4" y="29"/>
                  <a:pt x="4" y="29"/>
                </a:cubicBezTo>
                <a:cubicBezTo>
                  <a:pt x="4" y="28"/>
                  <a:pt x="4" y="28"/>
                  <a:pt x="4" y="28"/>
                </a:cubicBezTo>
                <a:cubicBezTo>
                  <a:pt x="4" y="28"/>
                  <a:pt x="4" y="28"/>
                  <a:pt x="4" y="28"/>
                </a:cubicBezTo>
                <a:cubicBezTo>
                  <a:pt x="2" y="28"/>
                  <a:pt x="2" y="28"/>
                  <a:pt x="2" y="28"/>
                </a:cubicBezTo>
                <a:cubicBezTo>
                  <a:pt x="1" y="28"/>
                  <a:pt x="0" y="27"/>
                  <a:pt x="0" y="26"/>
                </a:cubicBezTo>
                <a:cubicBezTo>
                  <a:pt x="0" y="26"/>
                  <a:pt x="0" y="26"/>
                  <a:pt x="0" y="26"/>
                </a:cubicBezTo>
                <a:cubicBezTo>
                  <a:pt x="0" y="6"/>
                  <a:pt x="0" y="6"/>
                  <a:pt x="0" y="6"/>
                </a:cubicBezTo>
                <a:cubicBezTo>
                  <a:pt x="0" y="5"/>
                  <a:pt x="1" y="4"/>
                  <a:pt x="2" y="4"/>
                </a:cubicBezTo>
                <a:cubicBezTo>
                  <a:pt x="2" y="4"/>
                  <a:pt x="2" y="4"/>
                  <a:pt x="2" y="4"/>
                </a:cubicBezTo>
                <a:cubicBezTo>
                  <a:pt x="4" y="4"/>
                  <a:pt x="4" y="4"/>
                  <a:pt x="4" y="4"/>
                </a:cubicBezTo>
                <a:cubicBezTo>
                  <a:pt x="4" y="2"/>
                  <a:pt x="4" y="2"/>
                  <a:pt x="4" y="2"/>
                </a:cubicBezTo>
                <a:cubicBezTo>
                  <a:pt x="4" y="1"/>
                  <a:pt x="5" y="0"/>
                  <a:pt x="6" y="0"/>
                </a:cubicBezTo>
                <a:cubicBezTo>
                  <a:pt x="7" y="0"/>
                  <a:pt x="8" y="1"/>
                  <a:pt x="8" y="2"/>
                </a:cubicBezTo>
                <a:cubicBezTo>
                  <a:pt x="8" y="4"/>
                  <a:pt x="8" y="4"/>
                  <a:pt x="8" y="4"/>
                </a:cubicBezTo>
                <a:cubicBezTo>
                  <a:pt x="42" y="4"/>
                  <a:pt x="42" y="4"/>
                  <a:pt x="42" y="4"/>
                </a:cubicBezTo>
                <a:cubicBezTo>
                  <a:pt x="42" y="2"/>
                  <a:pt x="42" y="2"/>
                  <a:pt x="42" y="2"/>
                </a:cubicBezTo>
                <a:cubicBezTo>
                  <a:pt x="42" y="1"/>
                  <a:pt x="43" y="0"/>
                  <a:pt x="44" y="0"/>
                </a:cubicBezTo>
                <a:cubicBezTo>
                  <a:pt x="45" y="0"/>
                  <a:pt x="46" y="1"/>
                  <a:pt x="46" y="2"/>
                </a:cubicBezTo>
                <a:cubicBezTo>
                  <a:pt x="46" y="4"/>
                  <a:pt x="46" y="4"/>
                  <a:pt x="46" y="4"/>
                </a:cubicBezTo>
                <a:cubicBezTo>
                  <a:pt x="48" y="4"/>
                  <a:pt x="48" y="4"/>
                  <a:pt x="48" y="4"/>
                </a:cubicBezTo>
                <a:cubicBezTo>
                  <a:pt x="49" y="4"/>
                  <a:pt x="50" y="5"/>
                  <a:pt x="50" y="6"/>
                </a:cubicBezTo>
                <a:cubicBezTo>
                  <a:pt x="50" y="6"/>
                  <a:pt x="50" y="6"/>
                  <a:pt x="50" y="6"/>
                </a:cubicBezTo>
                <a:cubicBezTo>
                  <a:pt x="50" y="26"/>
                  <a:pt x="50" y="26"/>
                  <a:pt x="50" y="26"/>
                </a:cubicBezTo>
                <a:cubicBezTo>
                  <a:pt x="50" y="27"/>
                  <a:pt x="49" y="28"/>
                  <a:pt x="48" y="28"/>
                </a:cubicBezTo>
                <a:cubicBezTo>
                  <a:pt x="48" y="28"/>
                  <a:pt x="48" y="28"/>
                  <a:pt x="48" y="28"/>
                </a:cubicBezTo>
                <a:cubicBezTo>
                  <a:pt x="46" y="28"/>
                  <a:pt x="46" y="28"/>
                  <a:pt x="46" y="28"/>
                </a:cubicBezTo>
                <a:cubicBezTo>
                  <a:pt x="46" y="28"/>
                  <a:pt x="46" y="28"/>
                  <a:pt x="46" y="28"/>
                </a:cubicBezTo>
                <a:cubicBezTo>
                  <a:pt x="46" y="29"/>
                  <a:pt x="46" y="29"/>
                  <a:pt x="46" y="29"/>
                </a:cubicBezTo>
                <a:cubicBezTo>
                  <a:pt x="48" y="29"/>
                  <a:pt x="48" y="29"/>
                  <a:pt x="48" y="29"/>
                </a:cubicBezTo>
                <a:cubicBezTo>
                  <a:pt x="48" y="29"/>
                  <a:pt x="48" y="29"/>
                  <a:pt x="48" y="29"/>
                </a:cubicBezTo>
                <a:cubicBezTo>
                  <a:pt x="49" y="29"/>
                  <a:pt x="50" y="30"/>
                  <a:pt x="50" y="31"/>
                </a:cubicBezTo>
                <a:cubicBezTo>
                  <a:pt x="50" y="51"/>
                  <a:pt x="50" y="51"/>
                  <a:pt x="50" y="51"/>
                </a:cubicBezTo>
                <a:cubicBezTo>
                  <a:pt x="50" y="51"/>
                  <a:pt x="50" y="51"/>
                  <a:pt x="50" y="51"/>
                </a:cubicBezTo>
                <a:cubicBezTo>
                  <a:pt x="50" y="52"/>
                  <a:pt x="49" y="53"/>
                  <a:pt x="48" y="53"/>
                </a:cubicBezTo>
                <a:close/>
                <a:moveTo>
                  <a:pt x="8" y="29"/>
                </a:moveTo>
                <a:cubicBezTo>
                  <a:pt x="8" y="29"/>
                  <a:pt x="8" y="29"/>
                  <a:pt x="8" y="29"/>
                </a:cubicBezTo>
                <a:cubicBezTo>
                  <a:pt x="42" y="29"/>
                  <a:pt x="42" y="29"/>
                  <a:pt x="42" y="29"/>
                </a:cubicBezTo>
                <a:cubicBezTo>
                  <a:pt x="42" y="28"/>
                  <a:pt x="42" y="28"/>
                  <a:pt x="42" y="28"/>
                </a:cubicBezTo>
                <a:cubicBezTo>
                  <a:pt x="42" y="28"/>
                  <a:pt x="42" y="28"/>
                  <a:pt x="42" y="28"/>
                </a:cubicBezTo>
                <a:cubicBezTo>
                  <a:pt x="8" y="28"/>
                  <a:pt x="8" y="28"/>
                  <a:pt x="8" y="28"/>
                </a:cubicBezTo>
                <a:cubicBezTo>
                  <a:pt x="8" y="28"/>
                  <a:pt x="8" y="28"/>
                  <a:pt x="8" y="28"/>
                </a:cubicBezTo>
                <a:cubicBezTo>
                  <a:pt x="8" y="29"/>
                  <a:pt x="8" y="29"/>
                  <a:pt x="8" y="29"/>
                </a:cubicBezTo>
                <a:close/>
                <a:moveTo>
                  <a:pt x="46" y="8"/>
                </a:moveTo>
                <a:cubicBezTo>
                  <a:pt x="46" y="8"/>
                  <a:pt x="46" y="8"/>
                  <a:pt x="46" y="8"/>
                </a:cubicBezTo>
                <a:cubicBezTo>
                  <a:pt x="4" y="8"/>
                  <a:pt x="4" y="8"/>
                  <a:pt x="4" y="8"/>
                </a:cubicBezTo>
                <a:cubicBezTo>
                  <a:pt x="4" y="24"/>
                  <a:pt x="4" y="24"/>
                  <a:pt x="4" y="24"/>
                </a:cubicBezTo>
                <a:cubicBezTo>
                  <a:pt x="46" y="24"/>
                  <a:pt x="46" y="24"/>
                  <a:pt x="46" y="24"/>
                </a:cubicBezTo>
                <a:cubicBezTo>
                  <a:pt x="46" y="8"/>
                  <a:pt x="46" y="8"/>
                  <a:pt x="46" y="8"/>
                </a:cubicBezTo>
                <a:close/>
                <a:moveTo>
                  <a:pt x="8" y="10"/>
                </a:moveTo>
                <a:cubicBezTo>
                  <a:pt x="8" y="10"/>
                  <a:pt x="8" y="10"/>
                  <a:pt x="8" y="10"/>
                </a:cubicBezTo>
                <a:cubicBezTo>
                  <a:pt x="8" y="10"/>
                  <a:pt x="9" y="9"/>
                  <a:pt x="10" y="9"/>
                </a:cubicBezTo>
                <a:cubicBezTo>
                  <a:pt x="10" y="9"/>
                  <a:pt x="11" y="10"/>
                  <a:pt x="11" y="10"/>
                </a:cubicBezTo>
                <a:cubicBezTo>
                  <a:pt x="11" y="22"/>
                  <a:pt x="11" y="22"/>
                  <a:pt x="11" y="22"/>
                </a:cubicBezTo>
                <a:cubicBezTo>
                  <a:pt x="11" y="22"/>
                  <a:pt x="10" y="23"/>
                  <a:pt x="10" y="23"/>
                </a:cubicBezTo>
                <a:cubicBezTo>
                  <a:pt x="9" y="23"/>
                  <a:pt x="8" y="22"/>
                  <a:pt x="8" y="22"/>
                </a:cubicBezTo>
                <a:cubicBezTo>
                  <a:pt x="8" y="10"/>
                  <a:pt x="8" y="10"/>
                  <a:pt x="8" y="10"/>
                </a:cubicBezTo>
                <a:close/>
                <a:moveTo>
                  <a:pt x="15" y="10"/>
                </a:moveTo>
                <a:cubicBezTo>
                  <a:pt x="15" y="10"/>
                  <a:pt x="15" y="10"/>
                  <a:pt x="15" y="10"/>
                </a:cubicBezTo>
                <a:cubicBezTo>
                  <a:pt x="15" y="10"/>
                  <a:pt x="15" y="9"/>
                  <a:pt x="16" y="9"/>
                </a:cubicBezTo>
                <a:cubicBezTo>
                  <a:pt x="16" y="9"/>
                  <a:pt x="17" y="10"/>
                  <a:pt x="17" y="10"/>
                </a:cubicBezTo>
                <a:cubicBezTo>
                  <a:pt x="17" y="22"/>
                  <a:pt x="17" y="22"/>
                  <a:pt x="17" y="22"/>
                </a:cubicBezTo>
                <a:cubicBezTo>
                  <a:pt x="17" y="22"/>
                  <a:pt x="16" y="23"/>
                  <a:pt x="16" y="23"/>
                </a:cubicBezTo>
                <a:cubicBezTo>
                  <a:pt x="15" y="23"/>
                  <a:pt x="15" y="22"/>
                  <a:pt x="15" y="22"/>
                </a:cubicBezTo>
                <a:cubicBezTo>
                  <a:pt x="15" y="10"/>
                  <a:pt x="15" y="10"/>
                  <a:pt x="15" y="10"/>
                </a:cubicBezTo>
                <a:close/>
                <a:moveTo>
                  <a:pt x="21" y="10"/>
                </a:moveTo>
                <a:cubicBezTo>
                  <a:pt x="21" y="10"/>
                  <a:pt x="21" y="10"/>
                  <a:pt x="21" y="10"/>
                </a:cubicBezTo>
                <a:cubicBezTo>
                  <a:pt x="21" y="10"/>
                  <a:pt x="21" y="9"/>
                  <a:pt x="22" y="9"/>
                </a:cubicBezTo>
                <a:cubicBezTo>
                  <a:pt x="23" y="9"/>
                  <a:pt x="23" y="10"/>
                  <a:pt x="23" y="10"/>
                </a:cubicBezTo>
                <a:cubicBezTo>
                  <a:pt x="23" y="22"/>
                  <a:pt x="23" y="22"/>
                  <a:pt x="23" y="22"/>
                </a:cubicBezTo>
                <a:cubicBezTo>
                  <a:pt x="23" y="22"/>
                  <a:pt x="23" y="23"/>
                  <a:pt x="22" y="23"/>
                </a:cubicBezTo>
                <a:cubicBezTo>
                  <a:pt x="21" y="23"/>
                  <a:pt x="21" y="22"/>
                  <a:pt x="21" y="22"/>
                </a:cubicBezTo>
                <a:cubicBezTo>
                  <a:pt x="21" y="10"/>
                  <a:pt x="21" y="10"/>
                  <a:pt x="21" y="10"/>
                </a:cubicBezTo>
                <a:close/>
                <a:moveTo>
                  <a:pt x="27" y="10"/>
                </a:moveTo>
                <a:cubicBezTo>
                  <a:pt x="27" y="10"/>
                  <a:pt x="27" y="10"/>
                  <a:pt x="27" y="10"/>
                </a:cubicBezTo>
                <a:cubicBezTo>
                  <a:pt x="27" y="10"/>
                  <a:pt x="27" y="9"/>
                  <a:pt x="28" y="9"/>
                </a:cubicBezTo>
                <a:cubicBezTo>
                  <a:pt x="29" y="9"/>
                  <a:pt x="29" y="10"/>
                  <a:pt x="29" y="10"/>
                </a:cubicBezTo>
                <a:cubicBezTo>
                  <a:pt x="29" y="22"/>
                  <a:pt x="29" y="22"/>
                  <a:pt x="29" y="22"/>
                </a:cubicBezTo>
                <a:cubicBezTo>
                  <a:pt x="29" y="22"/>
                  <a:pt x="29" y="23"/>
                  <a:pt x="28" y="23"/>
                </a:cubicBezTo>
                <a:cubicBezTo>
                  <a:pt x="27" y="23"/>
                  <a:pt x="27" y="22"/>
                  <a:pt x="27" y="22"/>
                </a:cubicBezTo>
                <a:cubicBezTo>
                  <a:pt x="27" y="10"/>
                  <a:pt x="27" y="10"/>
                  <a:pt x="27" y="10"/>
                </a:cubicBezTo>
                <a:close/>
                <a:moveTo>
                  <a:pt x="33" y="10"/>
                </a:moveTo>
                <a:cubicBezTo>
                  <a:pt x="33" y="10"/>
                  <a:pt x="33" y="10"/>
                  <a:pt x="33" y="10"/>
                </a:cubicBezTo>
                <a:cubicBezTo>
                  <a:pt x="33" y="10"/>
                  <a:pt x="34" y="9"/>
                  <a:pt x="34" y="9"/>
                </a:cubicBezTo>
                <a:cubicBezTo>
                  <a:pt x="35" y="9"/>
                  <a:pt x="35" y="10"/>
                  <a:pt x="35" y="10"/>
                </a:cubicBezTo>
                <a:cubicBezTo>
                  <a:pt x="35" y="22"/>
                  <a:pt x="35" y="22"/>
                  <a:pt x="35" y="22"/>
                </a:cubicBezTo>
                <a:cubicBezTo>
                  <a:pt x="35" y="22"/>
                  <a:pt x="35" y="23"/>
                  <a:pt x="34" y="23"/>
                </a:cubicBezTo>
                <a:cubicBezTo>
                  <a:pt x="34" y="23"/>
                  <a:pt x="33" y="22"/>
                  <a:pt x="33" y="22"/>
                </a:cubicBezTo>
                <a:cubicBezTo>
                  <a:pt x="33" y="10"/>
                  <a:pt x="33" y="10"/>
                  <a:pt x="33" y="10"/>
                </a:cubicBezTo>
                <a:close/>
                <a:moveTo>
                  <a:pt x="39" y="10"/>
                </a:moveTo>
                <a:cubicBezTo>
                  <a:pt x="39" y="10"/>
                  <a:pt x="39" y="10"/>
                  <a:pt x="39" y="10"/>
                </a:cubicBezTo>
                <a:cubicBezTo>
                  <a:pt x="39" y="10"/>
                  <a:pt x="40" y="9"/>
                  <a:pt x="40" y="9"/>
                </a:cubicBezTo>
                <a:cubicBezTo>
                  <a:pt x="41" y="9"/>
                  <a:pt x="42" y="10"/>
                  <a:pt x="42" y="10"/>
                </a:cubicBezTo>
                <a:cubicBezTo>
                  <a:pt x="42" y="22"/>
                  <a:pt x="42" y="22"/>
                  <a:pt x="42" y="22"/>
                </a:cubicBezTo>
                <a:cubicBezTo>
                  <a:pt x="42" y="22"/>
                  <a:pt x="41" y="23"/>
                  <a:pt x="40" y="23"/>
                </a:cubicBezTo>
                <a:cubicBezTo>
                  <a:pt x="40" y="23"/>
                  <a:pt x="39" y="22"/>
                  <a:pt x="39" y="22"/>
                </a:cubicBezTo>
                <a:cubicBezTo>
                  <a:pt x="39" y="10"/>
                  <a:pt x="39" y="10"/>
                  <a:pt x="39" y="10"/>
                </a:cubicBezTo>
                <a:close/>
                <a:moveTo>
                  <a:pt x="15" y="35"/>
                </a:moveTo>
                <a:cubicBezTo>
                  <a:pt x="15" y="35"/>
                  <a:pt x="15" y="35"/>
                  <a:pt x="15" y="35"/>
                </a:cubicBezTo>
                <a:cubicBezTo>
                  <a:pt x="15" y="35"/>
                  <a:pt x="15" y="34"/>
                  <a:pt x="16" y="34"/>
                </a:cubicBezTo>
                <a:cubicBezTo>
                  <a:pt x="16" y="34"/>
                  <a:pt x="17" y="35"/>
                  <a:pt x="17" y="35"/>
                </a:cubicBezTo>
                <a:cubicBezTo>
                  <a:pt x="17" y="47"/>
                  <a:pt x="17" y="47"/>
                  <a:pt x="17" y="47"/>
                </a:cubicBezTo>
                <a:cubicBezTo>
                  <a:pt x="17" y="47"/>
                  <a:pt x="16" y="48"/>
                  <a:pt x="16" y="48"/>
                </a:cubicBezTo>
                <a:cubicBezTo>
                  <a:pt x="15" y="48"/>
                  <a:pt x="15" y="47"/>
                  <a:pt x="15" y="47"/>
                </a:cubicBezTo>
                <a:cubicBezTo>
                  <a:pt x="15" y="35"/>
                  <a:pt x="15" y="35"/>
                  <a:pt x="15" y="35"/>
                </a:cubicBezTo>
                <a:close/>
                <a:moveTo>
                  <a:pt x="21" y="35"/>
                </a:moveTo>
                <a:cubicBezTo>
                  <a:pt x="21" y="35"/>
                  <a:pt x="21" y="35"/>
                  <a:pt x="21" y="35"/>
                </a:cubicBezTo>
                <a:cubicBezTo>
                  <a:pt x="21" y="35"/>
                  <a:pt x="21" y="34"/>
                  <a:pt x="22" y="34"/>
                </a:cubicBezTo>
                <a:cubicBezTo>
                  <a:pt x="23" y="34"/>
                  <a:pt x="23" y="35"/>
                  <a:pt x="23" y="35"/>
                </a:cubicBezTo>
                <a:cubicBezTo>
                  <a:pt x="23" y="47"/>
                  <a:pt x="23" y="47"/>
                  <a:pt x="23" y="47"/>
                </a:cubicBezTo>
                <a:cubicBezTo>
                  <a:pt x="23" y="47"/>
                  <a:pt x="23" y="48"/>
                  <a:pt x="22" y="48"/>
                </a:cubicBezTo>
                <a:cubicBezTo>
                  <a:pt x="21" y="48"/>
                  <a:pt x="21" y="47"/>
                  <a:pt x="21" y="47"/>
                </a:cubicBezTo>
                <a:cubicBezTo>
                  <a:pt x="21" y="35"/>
                  <a:pt x="21" y="35"/>
                  <a:pt x="21" y="35"/>
                </a:cubicBezTo>
                <a:close/>
                <a:moveTo>
                  <a:pt x="27" y="35"/>
                </a:moveTo>
                <a:cubicBezTo>
                  <a:pt x="27" y="35"/>
                  <a:pt x="27" y="35"/>
                  <a:pt x="27" y="35"/>
                </a:cubicBezTo>
                <a:cubicBezTo>
                  <a:pt x="27" y="35"/>
                  <a:pt x="27" y="34"/>
                  <a:pt x="28" y="34"/>
                </a:cubicBezTo>
                <a:cubicBezTo>
                  <a:pt x="29" y="34"/>
                  <a:pt x="29" y="35"/>
                  <a:pt x="29" y="35"/>
                </a:cubicBezTo>
                <a:cubicBezTo>
                  <a:pt x="29" y="47"/>
                  <a:pt x="29" y="47"/>
                  <a:pt x="29" y="47"/>
                </a:cubicBezTo>
                <a:cubicBezTo>
                  <a:pt x="29" y="47"/>
                  <a:pt x="29" y="48"/>
                  <a:pt x="28" y="48"/>
                </a:cubicBezTo>
                <a:cubicBezTo>
                  <a:pt x="27" y="48"/>
                  <a:pt x="27" y="47"/>
                  <a:pt x="27" y="47"/>
                </a:cubicBezTo>
                <a:cubicBezTo>
                  <a:pt x="27" y="35"/>
                  <a:pt x="27" y="35"/>
                  <a:pt x="27" y="35"/>
                </a:cubicBezTo>
                <a:close/>
                <a:moveTo>
                  <a:pt x="33" y="35"/>
                </a:moveTo>
                <a:cubicBezTo>
                  <a:pt x="33" y="35"/>
                  <a:pt x="33" y="35"/>
                  <a:pt x="33" y="35"/>
                </a:cubicBezTo>
                <a:cubicBezTo>
                  <a:pt x="33" y="35"/>
                  <a:pt x="34" y="34"/>
                  <a:pt x="34" y="34"/>
                </a:cubicBezTo>
                <a:cubicBezTo>
                  <a:pt x="35" y="34"/>
                  <a:pt x="35" y="35"/>
                  <a:pt x="35" y="35"/>
                </a:cubicBezTo>
                <a:cubicBezTo>
                  <a:pt x="35" y="47"/>
                  <a:pt x="35" y="47"/>
                  <a:pt x="35" y="47"/>
                </a:cubicBezTo>
                <a:cubicBezTo>
                  <a:pt x="35" y="47"/>
                  <a:pt x="35" y="48"/>
                  <a:pt x="34" y="48"/>
                </a:cubicBezTo>
                <a:cubicBezTo>
                  <a:pt x="34" y="48"/>
                  <a:pt x="33" y="47"/>
                  <a:pt x="33" y="47"/>
                </a:cubicBezTo>
                <a:cubicBezTo>
                  <a:pt x="33" y="35"/>
                  <a:pt x="33" y="35"/>
                  <a:pt x="33" y="35"/>
                </a:cubicBezTo>
                <a:close/>
                <a:moveTo>
                  <a:pt x="39" y="35"/>
                </a:moveTo>
                <a:cubicBezTo>
                  <a:pt x="39" y="35"/>
                  <a:pt x="39" y="35"/>
                  <a:pt x="39" y="35"/>
                </a:cubicBezTo>
                <a:cubicBezTo>
                  <a:pt x="39" y="35"/>
                  <a:pt x="40" y="34"/>
                  <a:pt x="40" y="34"/>
                </a:cubicBezTo>
                <a:cubicBezTo>
                  <a:pt x="41" y="34"/>
                  <a:pt x="42" y="35"/>
                  <a:pt x="42" y="35"/>
                </a:cubicBezTo>
                <a:cubicBezTo>
                  <a:pt x="42" y="47"/>
                  <a:pt x="42" y="47"/>
                  <a:pt x="42" y="47"/>
                </a:cubicBezTo>
                <a:cubicBezTo>
                  <a:pt x="42" y="47"/>
                  <a:pt x="41" y="48"/>
                  <a:pt x="40" y="48"/>
                </a:cubicBezTo>
                <a:cubicBezTo>
                  <a:pt x="40" y="48"/>
                  <a:pt x="39" y="47"/>
                  <a:pt x="39" y="47"/>
                </a:cubicBezTo>
                <a:cubicBezTo>
                  <a:pt x="39" y="35"/>
                  <a:pt x="39" y="35"/>
                  <a:pt x="39"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1" name="Freeform 249"/>
          <p:cNvSpPr>
            <a:spLocks noEditPoints="1"/>
          </p:cNvSpPr>
          <p:nvPr/>
        </p:nvSpPr>
        <p:spPr bwMode="auto">
          <a:xfrm>
            <a:off x="8559800" y="3430588"/>
            <a:ext cx="158750" cy="171450"/>
          </a:xfrm>
          <a:custGeom>
            <a:avLst/>
            <a:gdLst>
              <a:gd name="T0" fmla="*/ 36 w 50"/>
              <a:gd name="T1" fmla="*/ 47 h 54"/>
              <a:gd name="T2" fmla="*/ 26 w 50"/>
              <a:gd name="T3" fmla="*/ 47 h 54"/>
              <a:gd name="T4" fmla="*/ 24 w 50"/>
              <a:gd name="T5" fmla="*/ 41 h 54"/>
              <a:gd name="T6" fmla="*/ 14 w 50"/>
              <a:gd name="T7" fmla="*/ 48 h 54"/>
              <a:gd name="T8" fmla="*/ 8 w 50"/>
              <a:gd name="T9" fmla="*/ 41 h 54"/>
              <a:gd name="T10" fmla="*/ 12 w 50"/>
              <a:gd name="T11" fmla="*/ 39 h 54"/>
              <a:gd name="T12" fmla="*/ 7 w 50"/>
              <a:gd name="T13" fmla="*/ 29 h 54"/>
              <a:gd name="T14" fmla="*/ 12 w 50"/>
              <a:gd name="T15" fmla="*/ 22 h 54"/>
              <a:gd name="T16" fmla="*/ 15 w 50"/>
              <a:gd name="T17" fmla="*/ 28 h 54"/>
              <a:gd name="T18" fmla="*/ 25 w 50"/>
              <a:gd name="T19" fmla="*/ 21 h 54"/>
              <a:gd name="T20" fmla="*/ 36 w 50"/>
              <a:gd name="T21" fmla="*/ 28 h 54"/>
              <a:gd name="T22" fmla="*/ 38 w 50"/>
              <a:gd name="T23" fmla="*/ 22 h 54"/>
              <a:gd name="T24" fmla="*/ 44 w 50"/>
              <a:gd name="T25" fmla="*/ 29 h 54"/>
              <a:gd name="T26" fmla="*/ 38 w 50"/>
              <a:gd name="T27" fmla="*/ 39 h 54"/>
              <a:gd name="T28" fmla="*/ 43 w 50"/>
              <a:gd name="T29" fmla="*/ 41 h 54"/>
              <a:gd name="T30" fmla="*/ 4 w 50"/>
              <a:gd name="T31" fmla="*/ 15 h 54"/>
              <a:gd name="T32" fmla="*/ 46 w 50"/>
              <a:gd name="T33" fmla="*/ 12 h 54"/>
              <a:gd name="T34" fmla="*/ 42 w 50"/>
              <a:gd name="T35" fmla="*/ 8 h 54"/>
              <a:gd name="T36" fmla="*/ 39 w 50"/>
              <a:gd name="T37" fmla="*/ 12 h 54"/>
              <a:gd name="T38" fmla="*/ 13 w 50"/>
              <a:gd name="T39" fmla="*/ 8 h 54"/>
              <a:gd name="T40" fmla="*/ 9 w 50"/>
              <a:gd name="T41" fmla="*/ 10 h 54"/>
              <a:gd name="T42" fmla="*/ 5 w 50"/>
              <a:gd name="T43" fmla="*/ 9 h 54"/>
              <a:gd name="T44" fmla="*/ 46 w 50"/>
              <a:gd name="T45" fmla="*/ 19 h 54"/>
              <a:gd name="T46" fmla="*/ 4 w 50"/>
              <a:gd name="T47" fmla="*/ 46 h 54"/>
              <a:gd name="T48" fmla="*/ 5 w 50"/>
              <a:gd name="T49" fmla="*/ 49 h 54"/>
              <a:gd name="T50" fmla="*/ 45 w 50"/>
              <a:gd name="T51" fmla="*/ 49 h 54"/>
              <a:gd name="T52" fmla="*/ 46 w 50"/>
              <a:gd name="T53" fmla="*/ 19 h 54"/>
              <a:gd name="T54" fmla="*/ 9 w 50"/>
              <a:gd name="T55" fmla="*/ 4 h 54"/>
              <a:gd name="T56" fmla="*/ 13 w 50"/>
              <a:gd name="T57" fmla="*/ 2 h 54"/>
              <a:gd name="T58" fmla="*/ 37 w 50"/>
              <a:gd name="T59" fmla="*/ 2 h 54"/>
              <a:gd name="T60" fmla="*/ 41 w 50"/>
              <a:gd name="T61" fmla="*/ 4 h 54"/>
              <a:gd name="T62" fmla="*/ 48 w 50"/>
              <a:gd name="T63" fmla="*/ 6 h 54"/>
              <a:gd name="T64" fmla="*/ 50 w 50"/>
              <a:gd name="T65" fmla="*/ 17 h 54"/>
              <a:gd name="T66" fmla="*/ 50 w 50"/>
              <a:gd name="T67" fmla="*/ 46 h 54"/>
              <a:gd name="T68" fmla="*/ 42 w 50"/>
              <a:gd name="T69" fmla="*/ 54 h 54"/>
              <a:gd name="T70" fmla="*/ 0 w 50"/>
              <a:gd name="T71" fmla="*/ 46 h 54"/>
              <a:gd name="T72" fmla="*/ 0 w 50"/>
              <a:gd name="T73" fmla="*/ 17 h 54"/>
              <a:gd name="T74" fmla="*/ 3 w 50"/>
              <a:gd name="T75" fmla="*/ 6 h 54"/>
              <a:gd name="T76" fmla="*/ 15 w 50"/>
              <a:gd name="T77" fmla="*/ 30 h 54"/>
              <a:gd name="T78" fmla="*/ 24 w 50"/>
              <a:gd name="T79" fmla="*/ 39 h 54"/>
              <a:gd name="T80" fmla="*/ 26 w 50"/>
              <a:gd name="T81" fmla="*/ 30 h 54"/>
              <a:gd name="T82" fmla="*/ 36 w 50"/>
              <a:gd name="T83"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54">
                <a:moveTo>
                  <a:pt x="38" y="47"/>
                </a:moveTo>
                <a:cubicBezTo>
                  <a:pt x="38" y="48"/>
                  <a:pt x="38" y="48"/>
                  <a:pt x="37" y="48"/>
                </a:cubicBezTo>
                <a:cubicBezTo>
                  <a:pt x="36" y="48"/>
                  <a:pt x="36" y="48"/>
                  <a:pt x="36" y="47"/>
                </a:cubicBezTo>
                <a:cubicBezTo>
                  <a:pt x="36" y="41"/>
                  <a:pt x="36" y="41"/>
                  <a:pt x="36" y="41"/>
                </a:cubicBezTo>
                <a:cubicBezTo>
                  <a:pt x="26" y="41"/>
                  <a:pt x="26" y="41"/>
                  <a:pt x="26" y="41"/>
                </a:cubicBezTo>
                <a:cubicBezTo>
                  <a:pt x="26" y="47"/>
                  <a:pt x="26" y="47"/>
                  <a:pt x="26" y="47"/>
                </a:cubicBezTo>
                <a:cubicBezTo>
                  <a:pt x="26" y="48"/>
                  <a:pt x="26" y="48"/>
                  <a:pt x="25" y="48"/>
                </a:cubicBezTo>
                <a:cubicBezTo>
                  <a:pt x="25" y="48"/>
                  <a:pt x="24" y="48"/>
                  <a:pt x="24" y="47"/>
                </a:cubicBezTo>
                <a:cubicBezTo>
                  <a:pt x="24" y="41"/>
                  <a:pt x="24" y="41"/>
                  <a:pt x="24" y="41"/>
                </a:cubicBezTo>
                <a:cubicBezTo>
                  <a:pt x="15" y="41"/>
                  <a:pt x="15" y="41"/>
                  <a:pt x="15" y="41"/>
                </a:cubicBezTo>
                <a:cubicBezTo>
                  <a:pt x="15" y="47"/>
                  <a:pt x="15" y="47"/>
                  <a:pt x="15" y="47"/>
                </a:cubicBezTo>
                <a:cubicBezTo>
                  <a:pt x="15" y="48"/>
                  <a:pt x="14" y="48"/>
                  <a:pt x="14" y="48"/>
                </a:cubicBezTo>
                <a:cubicBezTo>
                  <a:pt x="13" y="48"/>
                  <a:pt x="12" y="48"/>
                  <a:pt x="12" y="47"/>
                </a:cubicBezTo>
                <a:cubicBezTo>
                  <a:pt x="12" y="41"/>
                  <a:pt x="12" y="41"/>
                  <a:pt x="12" y="41"/>
                </a:cubicBezTo>
                <a:cubicBezTo>
                  <a:pt x="8" y="41"/>
                  <a:pt x="8" y="41"/>
                  <a:pt x="8" y="41"/>
                </a:cubicBezTo>
                <a:cubicBezTo>
                  <a:pt x="7" y="41"/>
                  <a:pt x="7" y="40"/>
                  <a:pt x="7" y="40"/>
                </a:cubicBezTo>
                <a:cubicBezTo>
                  <a:pt x="7" y="39"/>
                  <a:pt x="7" y="39"/>
                  <a:pt x="8" y="39"/>
                </a:cubicBezTo>
                <a:cubicBezTo>
                  <a:pt x="12" y="39"/>
                  <a:pt x="12" y="39"/>
                  <a:pt x="12" y="39"/>
                </a:cubicBezTo>
                <a:cubicBezTo>
                  <a:pt x="12" y="30"/>
                  <a:pt x="12" y="30"/>
                  <a:pt x="12" y="30"/>
                </a:cubicBezTo>
                <a:cubicBezTo>
                  <a:pt x="8" y="30"/>
                  <a:pt x="8" y="30"/>
                  <a:pt x="8" y="30"/>
                </a:cubicBezTo>
                <a:cubicBezTo>
                  <a:pt x="7" y="30"/>
                  <a:pt x="7" y="30"/>
                  <a:pt x="7" y="29"/>
                </a:cubicBezTo>
                <a:cubicBezTo>
                  <a:pt x="7" y="29"/>
                  <a:pt x="7" y="28"/>
                  <a:pt x="8" y="28"/>
                </a:cubicBezTo>
                <a:cubicBezTo>
                  <a:pt x="12" y="28"/>
                  <a:pt x="12" y="28"/>
                  <a:pt x="12" y="28"/>
                </a:cubicBezTo>
                <a:cubicBezTo>
                  <a:pt x="12" y="22"/>
                  <a:pt x="12" y="22"/>
                  <a:pt x="12" y="22"/>
                </a:cubicBezTo>
                <a:cubicBezTo>
                  <a:pt x="12" y="21"/>
                  <a:pt x="13" y="21"/>
                  <a:pt x="14" y="21"/>
                </a:cubicBezTo>
                <a:cubicBezTo>
                  <a:pt x="14" y="21"/>
                  <a:pt x="15" y="21"/>
                  <a:pt x="15" y="22"/>
                </a:cubicBezTo>
                <a:cubicBezTo>
                  <a:pt x="15" y="28"/>
                  <a:pt x="15" y="28"/>
                  <a:pt x="15" y="28"/>
                </a:cubicBezTo>
                <a:cubicBezTo>
                  <a:pt x="24" y="28"/>
                  <a:pt x="24" y="28"/>
                  <a:pt x="24" y="28"/>
                </a:cubicBezTo>
                <a:cubicBezTo>
                  <a:pt x="24" y="22"/>
                  <a:pt x="24" y="22"/>
                  <a:pt x="24" y="22"/>
                </a:cubicBezTo>
                <a:cubicBezTo>
                  <a:pt x="24" y="21"/>
                  <a:pt x="25" y="21"/>
                  <a:pt x="25" y="21"/>
                </a:cubicBezTo>
                <a:cubicBezTo>
                  <a:pt x="26" y="21"/>
                  <a:pt x="26" y="21"/>
                  <a:pt x="26" y="22"/>
                </a:cubicBezTo>
                <a:cubicBezTo>
                  <a:pt x="26" y="28"/>
                  <a:pt x="26" y="28"/>
                  <a:pt x="26" y="28"/>
                </a:cubicBezTo>
                <a:cubicBezTo>
                  <a:pt x="36" y="28"/>
                  <a:pt x="36" y="28"/>
                  <a:pt x="36" y="28"/>
                </a:cubicBezTo>
                <a:cubicBezTo>
                  <a:pt x="36" y="22"/>
                  <a:pt x="36" y="22"/>
                  <a:pt x="36" y="22"/>
                </a:cubicBezTo>
                <a:cubicBezTo>
                  <a:pt x="36" y="21"/>
                  <a:pt x="36" y="21"/>
                  <a:pt x="37" y="21"/>
                </a:cubicBezTo>
                <a:cubicBezTo>
                  <a:pt x="38" y="21"/>
                  <a:pt x="38" y="21"/>
                  <a:pt x="38" y="22"/>
                </a:cubicBezTo>
                <a:cubicBezTo>
                  <a:pt x="38" y="28"/>
                  <a:pt x="38" y="28"/>
                  <a:pt x="38" y="28"/>
                </a:cubicBezTo>
                <a:cubicBezTo>
                  <a:pt x="43" y="28"/>
                  <a:pt x="43" y="28"/>
                  <a:pt x="43" y="28"/>
                </a:cubicBezTo>
                <a:cubicBezTo>
                  <a:pt x="43" y="28"/>
                  <a:pt x="44" y="29"/>
                  <a:pt x="44" y="29"/>
                </a:cubicBezTo>
                <a:cubicBezTo>
                  <a:pt x="44" y="30"/>
                  <a:pt x="43" y="30"/>
                  <a:pt x="43" y="30"/>
                </a:cubicBezTo>
                <a:cubicBezTo>
                  <a:pt x="38" y="30"/>
                  <a:pt x="38" y="30"/>
                  <a:pt x="38" y="30"/>
                </a:cubicBezTo>
                <a:cubicBezTo>
                  <a:pt x="38" y="39"/>
                  <a:pt x="38" y="39"/>
                  <a:pt x="38" y="39"/>
                </a:cubicBezTo>
                <a:cubicBezTo>
                  <a:pt x="43" y="39"/>
                  <a:pt x="43" y="39"/>
                  <a:pt x="43" y="39"/>
                </a:cubicBezTo>
                <a:cubicBezTo>
                  <a:pt x="43" y="39"/>
                  <a:pt x="44" y="39"/>
                  <a:pt x="44" y="40"/>
                </a:cubicBezTo>
                <a:cubicBezTo>
                  <a:pt x="44" y="40"/>
                  <a:pt x="43" y="41"/>
                  <a:pt x="43" y="41"/>
                </a:cubicBezTo>
                <a:cubicBezTo>
                  <a:pt x="38" y="41"/>
                  <a:pt x="38" y="41"/>
                  <a:pt x="38" y="41"/>
                </a:cubicBezTo>
                <a:cubicBezTo>
                  <a:pt x="38" y="47"/>
                  <a:pt x="38" y="47"/>
                  <a:pt x="38" y="47"/>
                </a:cubicBezTo>
                <a:close/>
                <a:moveTo>
                  <a:pt x="4" y="15"/>
                </a:moveTo>
                <a:cubicBezTo>
                  <a:pt x="4" y="15"/>
                  <a:pt x="4" y="15"/>
                  <a:pt x="4" y="15"/>
                </a:cubicBezTo>
                <a:cubicBezTo>
                  <a:pt x="46" y="15"/>
                  <a:pt x="46" y="15"/>
                  <a:pt x="46" y="15"/>
                </a:cubicBezTo>
                <a:cubicBezTo>
                  <a:pt x="46" y="12"/>
                  <a:pt x="46" y="12"/>
                  <a:pt x="46" y="12"/>
                </a:cubicBezTo>
                <a:cubicBezTo>
                  <a:pt x="46" y="11"/>
                  <a:pt x="46" y="10"/>
                  <a:pt x="45" y="9"/>
                </a:cubicBezTo>
                <a:cubicBezTo>
                  <a:pt x="45" y="9"/>
                  <a:pt x="45" y="9"/>
                  <a:pt x="45" y="9"/>
                </a:cubicBezTo>
                <a:cubicBezTo>
                  <a:pt x="44" y="8"/>
                  <a:pt x="43" y="8"/>
                  <a:pt x="42" y="8"/>
                </a:cubicBezTo>
                <a:cubicBezTo>
                  <a:pt x="41" y="8"/>
                  <a:pt x="41" y="8"/>
                  <a:pt x="41" y="8"/>
                </a:cubicBezTo>
                <a:cubicBezTo>
                  <a:pt x="41" y="10"/>
                  <a:pt x="41" y="10"/>
                  <a:pt x="41" y="10"/>
                </a:cubicBezTo>
                <a:cubicBezTo>
                  <a:pt x="41" y="11"/>
                  <a:pt x="40" y="12"/>
                  <a:pt x="39" y="12"/>
                </a:cubicBezTo>
                <a:cubicBezTo>
                  <a:pt x="38" y="12"/>
                  <a:pt x="37" y="11"/>
                  <a:pt x="37" y="10"/>
                </a:cubicBezTo>
                <a:cubicBezTo>
                  <a:pt x="37" y="8"/>
                  <a:pt x="37" y="8"/>
                  <a:pt x="37" y="8"/>
                </a:cubicBezTo>
                <a:cubicBezTo>
                  <a:pt x="13" y="8"/>
                  <a:pt x="13" y="8"/>
                  <a:pt x="13" y="8"/>
                </a:cubicBezTo>
                <a:cubicBezTo>
                  <a:pt x="13" y="10"/>
                  <a:pt x="13" y="10"/>
                  <a:pt x="13" y="10"/>
                </a:cubicBezTo>
                <a:cubicBezTo>
                  <a:pt x="13" y="11"/>
                  <a:pt x="12" y="12"/>
                  <a:pt x="11" y="12"/>
                </a:cubicBezTo>
                <a:cubicBezTo>
                  <a:pt x="10" y="12"/>
                  <a:pt x="9" y="11"/>
                  <a:pt x="9" y="10"/>
                </a:cubicBezTo>
                <a:cubicBezTo>
                  <a:pt x="9" y="8"/>
                  <a:pt x="9" y="8"/>
                  <a:pt x="9" y="8"/>
                </a:cubicBezTo>
                <a:cubicBezTo>
                  <a:pt x="8" y="8"/>
                  <a:pt x="8" y="8"/>
                  <a:pt x="8" y="8"/>
                </a:cubicBezTo>
                <a:cubicBezTo>
                  <a:pt x="7" y="8"/>
                  <a:pt x="6" y="8"/>
                  <a:pt x="5" y="9"/>
                </a:cubicBezTo>
                <a:cubicBezTo>
                  <a:pt x="4" y="10"/>
                  <a:pt x="4" y="11"/>
                  <a:pt x="4" y="12"/>
                </a:cubicBezTo>
                <a:cubicBezTo>
                  <a:pt x="4" y="15"/>
                  <a:pt x="4" y="15"/>
                  <a:pt x="4" y="15"/>
                </a:cubicBezTo>
                <a:close/>
                <a:moveTo>
                  <a:pt x="46" y="19"/>
                </a:moveTo>
                <a:cubicBezTo>
                  <a:pt x="46" y="19"/>
                  <a:pt x="46" y="19"/>
                  <a:pt x="46" y="19"/>
                </a:cubicBezTo>
                <a:cubicBezTo>
                  <a:pt x="4" y="19"/>
                  <a:pt x="4" y="19"/>
                  <a:pt x="4" y="19"/>
                </a:cubicBezTo>
                <a:cubicBezTo>
                  <a:pt x="4" y="46"/>
                  <a:pt x="4" y="46"/>
                  <a:pt x="4" y="46"/>
                </a:cubicBezTo>
                <a:cubicBezTo>
                  <a:pt x="4" y="47"/>
                  <a:pt x="4" y="48"/>
                  <a:pt x="5" y="49"/>
                </a:cubicBezTo>
                <a:cubicBezTo>
                  <a:pt x="5" y="49"/>
                  <a:pt x="5" y="49"/>
                  <a:pt x="5" y="49"/>
                </a:cubicBezTo>
                <a:cubicBezTo>
                  <a:pt x="5" y="49"/>
                  <a:pt x="5" y="49"/>
                  <a:pt x="5" y="49"/>
                </a:cubicBezTo>
                <a:cubicBezTo>
                  <a:pt x="6" y="50"/>
                  <a:pt x="7" y="50"/>
                  <a:pt x="8" y="50"/>
                </a:cubicBezTo>
                <a:cubicBezTo>
                  <a:pt x="42" y="50"/>
                  <a:pt x="42" y="50"/>
                  <a:pt x="42" y="50"/>
                </a:cubicBezTo>
                <a:cubicBezTo>
                  <a:pt x="43" y="50"/>
                  <a:pt x="44" y="50"/>
                  <a:pt x="45" y="49"/>
                </a:cubicBezTo>
                <a:cubicBezTo>
                  <a:pt x="45" y="49"/>
                  <a:pt x="45" y="49"/>
                  <a:pt x="45" y="49"/>
                </a:cubicBezTo>
                <a:cubicBezTo>
                  <a:pt x="46" y="48"/>
                  <a:pt x="46" y="47"/>
                  <a:pt x="46" y="46"/>
                </a:cubicBezTo>
                <a:cubicBezTo>
                  <a:pt x="46" y="19"/>
                  <a:pt x="46" y="19"/>
                  <a:pt x="46" y="19"/>
                </a:cubicBezTo>
                <a:close/>
                <a:moveTo>
                  <a:pt x="8" y="4"/>
                </a:moveTo>
                <a:cubicBezTo>
                  <a:pt x="8" y="4"/>
                  <a:pt x="8" y="4"/>
                  <a:pt x="8" y="4"/>
                </a:cubicBezTo>
                <a:cubicBezTo>
                  <a:pt x="9" y="4"/>
                  <a:pt x="9" y="4"/>
                  <a:pt x="9" y="4"/>
                </a:cubicBezTo>
                <a:cubicBezTo>
                  <a:pt x="9" y="2"/>
                  <a:pt x="9" y="2"/>
                  <a:pt x="9" y="2"/>
                </a:cubicBezTo>
                <a:cubicBezTo>
                  <a:pt x="9" y="0"/>
                  <a:pt x="10" y="0"/>
                  <a:pt x="11" y="0"/>
                </a:cubicBezTo>
                <a:cubicBezTo>
                  <a:pt x="12" y="0"/>
                  <a:pt x="13" y="0"/>
                  <a:pt x="13" y="2"/>
                </a:cubicBezTo>
                <a:cubicBezTo>
                  <a:pt x="13" y="4"/>
                  <a:pt x="13" y="4"/>
                  <a:pt x="13" y="4"/>
                </a:cubicBezTo>
                <a:cubicBezTo>
                  <a:pt x="37" y="4"/>
                  <a:pt x="37" y="4"/>
                  <a:pt x="37" y="4"/>
                </a:cubicBezTo>
                <a:cubicBezTo>
                  <a:pt x="37" y="2"/>
                  <a:pt x="37" y="2"/>
                  <a:pt x="37" y="2"/>
                </a:cubicBezTo>
                <a:cubicBezTo>
                  <a:pt x="37" y="0"/>
                  <a:pt x="38" y="0"/>
                  <a:pt x="39" y="0"/>
                </a:cubicBezTo>
                <a:cubicBezTo>
                  <a:pt x="40" y="0"/>
                  <a:pt x="41" y="0"/>
                  <a:pt x="41" y="2"/>
                </a:cubicBezTo>
                <a:cubicBezTo>
                  <a:pt x="41" y="4"/>
                  <a:pt x="41" y="4"/>
                  <a:pt x="41" y="4"/>
                </a:cubicBezTo>
                <a:cubicBezTo>
                  <a:pt x="42" y="4"/>
                  <a:pt x="42" y="4"/>
                  <a:pt x="42" y="4"/>
                </a:cubicBezTo>
                <a:cubicBezTo>
                  <a:pt x="44" y="4"/>
                  <a:pt x="46" y="5"/>
                  <a:pt x="48" y="6"/>
                </a:cubicBezTo>
                <a:cubicBezTo>
                  <a:pt x="48" y="6"/>
                  <a:pt x="48" y="6"/>
                  <a:pt x="48" y="6"/>
                </a:cubicBezTo>
                <a:cubicBezTo>
                  <a:pt x="48" y="6"/>
                  <a:pt x="48" y="6"/>
                  <a:pt x="48" y="6"/>
                </a:cubicBezTo>
                <a:cubicBezTo>
                  <a:pt x="49" y="8"/>
                  <a:pt x="50" y="10"/>
                  <a:pt x="50" y="12"/>
                </a:cubicBezTo>
                <a:cubicBezTo>
                  <a:pt x="50" y="17"/>
                  <a:pt x="50" y="17"/>
                  <a:pt x="50" y="17"/>
                </a:cubicBezTo>
                <a:cubicBezTo>
                  <a:pt x="50" y="17"/>
                  <a:pt x="50" y="17"/>
                  <a:pt x="50" y="17"/>
                </a:cubicBezTo>
                <a:cubicBezTo>
                  <a:pt x="50" y="17"/>
                  <a:pt x="50" y="17"/>
                  <a:pt x="50" y="17"/>
                </a:cubicBezTo>
                <a:cubicBezTo>
                  <a:pt x="50" y="46"/>
                  <a:pt x="50" y="46"/>
                  <a:pt x="50" y="46"/>
                </a:cubicBezTo>
                <a:cubicBezTo>
                  <a:pt x="50" y="48"/>
                  <a:pt x="49" y="50"/>
                  <a:pt x="48" y="52"/>
                </a:cubicBezTo>
                <a:cubicBezTo>
                  <a:pt x="48" y="52"/>
                  <a:pt x="48" y="52"/>
                  <a:pt x="48" y="52"/>
                </a:cubicBezTo>
                <a:cubicBezTo>
                  <a:pt x="46" y="53"/>
                  <a:pt x="44" y="54"/>
                  <a:pt x="42" y="54"/>
                </a:cubicBezTo>
                <a:cubicBezTo>
                  <a:pt x="8" y="54"/>
                  <a:pt x="8" y="54"/>
                  <a:pt x="8" y="54"/>
                </a:cubicBezTo>
                <a:cubicBezTo>
                  <a:pt x="6" y="54"/>
                  <a:pt x="4" y="53"/>
                  <a:pt x="3" y="52"/>
                </a:cubicBezTo>
                <a:cubicBezTo>
                  <a:pt x="1" y="50"/>
                  <a:pt x="0" y="48"/>
                  <a:pt x="0" y="46"/>
                </a:cubicBezTo>
                <a:cubicBezTo>
                  <a:pt x="0" y="17"/>
                  <a:pt x="0" y="17"/>
                  <a:pt x="0" y="17"/>
                </a:cubicBezTo>
                <a:cubicBezTo>
                  <a:pt x="0" y="17"/>
                  <a:pt x="0" y="17"/>
                  <a:pt x="0" y="17"/>
                </a:cubicBezTo>
                <a:cubicBezTo>
                  <a:pt x="0" y="17"/>
                  <a:pt x="0" y="17"/>
                  <a:pt x="0" y="17"/>
                </a:cubicBezTo>
                <a:cubicBezTo>
                  <a:pt x="0" y="12"/>
                  <a:pt x="0" y="12"/>
                  <a:pt x="0" y="12"/>
                </a:cubicBezTo>
                <a:cubicBezTo>
                  <a:pt x="0" y="10"/>
                  <a:pt x="1" y="8"/>
                  <a:pt x="3" y="6"/>
                </a:cubicBezTo>
                <a:cubicBezTo>
                  <a:pt x="3" y="6"/>
                  <a:pt x="3" y="6"/>
                  <a:pt x="3" y="6"/>
                </a:cubicBezTo>
                <a:cubicBezTo>
                  <a:pt x="3" y="6"/>
                  <a:pt x="3" y="6"/>
                  <a:pt x="3" y="6"/>
                </a:cubicBezTo>
                <a:cubicBezTo>
                  <a:pt x="4" y="5"/>
                  <a:pt x="6" y="4"/>
                  <a:pt x="8" y="4"/>
                </a:cubicBezTo>
                <a:close/>
                <a:moveTo>
                  <a:pt x="15" y="30"/>
                </a:moveTo>
                <a:cubicBezTo>
                  <a:pt x="15" y="30"/>
                  <a:pt x="15" y="30"/>
                  <a:pt x="15" y="30"/>
                </a:cubicBezTo>
                <a:cubicBezTo>
                  <a:pt x="15" y="39"/>
                  <a:pt x="15" y="39"/>
                  <a:pt x="15" y="39"/>
                </a:cubicBezTo>
                <a:cubicBezTo>
                  <a:pt x="24" y="39"/>
                  <a:pt x="24" y="39"/>
                  <a:pt x="24" y="39"/>
                </a:cubicBezTo>
                <a:cubicBezTo>
                  <a:pt x="24" y="30"/>
                  <a:pt x="24" y="30"/>
                  <a:pt x="24" y="30"/>
                </a:cubicBezTo>
                <a:cubicBezTo>
                  <a:pt x="15" y="30"/>
                  <a:pt x="15" y="30"/>
                  <a:pt x="15" y="30"/>
                </a:cubicBezTo>
                <a:close/>
                <a:moveTo>
                  <a:pt x="26" y="30"/>
                </a:moveTo>
                <a:cubicBezTo>
                  <a:pt x="26" y="30"/>
                  <a:pt x="26" y="30"/>
                  <a:pt x="26" y="30"/>
                </a:cubicBezTo>
                <a:cubicBezTo>
                  <a:pt x="26" y="39"/>
                  <a:pt x="26" y="39"/>
                  <a:pt x="26" y="39"/>
                </a:cubicBezTo>
                <a:cubicBezTo>
                  <a:pt x="36" y="39"/>
                  <a:pt x="36" y="39"/>
                  <a:pt x="36" y="39"/>
                </a:cubicBezTo>
                <a:cubicBezTo>
                  <a:pt x="36" y="30"/>
                  <a:pt x="36" y="30"/>
                  <a:pt x="36" y="30"/>
                </a:cubicBezTo>
                <a:cubicBezTo>
                  <a:pt x="26" y="30"/>
                  <a:pt x="26" y="30"/>
                  <a:pt x="26"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2" name="Freeform 250"/>
          <p:cNvSpPr>
            <a:spLocks noEditPoints="1"/>
          </p:cNvSpPr>
          <p:nvPr/>
        </p:nvSpPr>
        <p:spPr bwMode="auto">
          <a:xfrm>
            <a:off x="8002588" y="3105150"/>
            <a:ext cx="158750" cy="171450"/>
          </a:xfrm>
          <a:custGeom>
            <a:avLst/>
            <a:gdLst>
              <a:gd name="T0" fmla="*/ 50 w 50"/>
              <a:gd name="T1" fmla="*/ 13 h 54"/>
              <a:gd name="T2" fmla="*/ 50 w 50"/>
              <a:gd name="T3" fmla="*/ 46 h 54"/>
              <a:gd name="T4" fmla="*/ 43 w 50"/>
              <a:gd name="T5" fmla="*/ 54 h 54"/>
              <a:gd name="T6" fmla="*/ 2 w 50"/>
              <a:gd name="T7" fmla="*/ 52 h 54"/>
              <a:gd name="T8" fmla="*/ 0 w 50"/>
              <a:gd name="T9" fmla="*/ 16 h 54"/>
              <a:gd name="T10" fmla="*/ 7 w 50"/>
              <a:gd name="T11" fmla="*/ 8 h 54"/>
              <a:gd name="T12" fmla="*/ 28 w 50"/>
              <a:gd name="T13" fmla="*/ 3 h 54"/>
              <a:gd name="T14" fmla="*/ 37 w 50"/>
              <a:gd name="T15" fmla="*/ 0 h 54"/>
              <a:gd name="T16" fmla="*/ 46 w 50"/>
              <a:gd name="T17" fmla="*/ 3 h 54"/>
              <a:gd name="T18" fmla="*/ 49 w 50"/>
              <a:gd name="T19" fmla="*/ 12 h 54"/>
              <a:gd name="T20" fmla="*/ 37 w 50"/>
              <a:gd name="T21" fmla="*/ 6 h 54"/>
              <a:gd name="T22" fmla="*/ 43 w 50"/>
              <a:gd name="T23" fmla="*/ 12 h 54"/>
              <a:gd name="T24" fmla="*/ 37 w 50"/>
              <a:gd name="T25" fmla="*/ 19 h 54"/>
              <a:gd name="T26" fmla="*/ 30 w 50"/>
              <a:gd name="T27" fmla="*/ 12 h 54"/>
              <a:gd name="T28" fmla="*/ 37 w 50"/>
              <a:gd name="T29" fmla="*/ 6 h 54"/>
              <a:gd name="T30" fmla="*/ 39 w 50"/>
              <a:gd name="T31" fmla="*/ 10 h 54"/>
              <a:gd name="T32" fmla="*/ 34 w 50"/>
              <a:gd name="T33" fmla="*/ 10 h 54"/>
              <a:gd name="T34" fmla="*/ 34 w 50"/>
              <a:gd name="T35" fmla="*/ 15 h 54"/>
              <a:gd name="T36" fmla="*/ 39 w 50"/>
              <a:gd name="T37" fmla="*/ 15 h 54"/>
              <a:gd name="T38" fmla="*/ 39 w 50"/>
              <a:gd name="T39" fmla="*/ 10 h 54"/>
              <a:gd name="T40" fmla="*/ 24 w 50"/>
              <a:gd name="T41" fmla="*/ 12 h 54"/>
              <a:gd name="T42" fmla="*/ 5 w 50"/>
              <a:gd name="T43" fmla="*/ 13 h 54"/>
              <a:gd name="T44" fmla="*/ 4 w 50"/>
              <a:gd name="T45" fmla="*/ 46 h 54"/>
              <a:gd name="T46" fmla="*/ 7 w 50"/>
              <a:gd name="T47" fmla="*/ 50 h 54"/>
              <a:gd name="T48" fmla="*/ 45 w 50"/>
              <a:gd name="T49" fmla="*/ 49 h 54"/>
              <a:gd name="T50" fmla="*/ 46 w 50"/>
              <a:gd name="T51" fmla="*/ 21 h 54"/>
              <a:gd name="T52" fmla="*/ 38 w 50"/>
              <a:gd name="T53" fmla="*/ 29 h 54"/>
              <a:gd name="T54" fmla="*/ 36 w 50"/>
              <a:gd name="T55" fmla="*/ 29 h 54"/>
              <a:gd name="T56" fmla="*/ 36 w 50"/>
              <a:gd name="T57" fmla="*/ 29 h 54"/>
              <a:gd name="T58" fmla="*/ 26 w 50"/>
              <a:gd name="T59" fmla="*/ 19 h 54"/>
              <a:gd name="T60" fmla="*/ 44 w 50"/>
              <a:gd name="T61" fmla="*/ 5 h 54"/>
              <a:gd name="T62" fmla="*/ 37 w 50"/>
              <a:gd name="T63" fmla="*/ 2 h 54"/>
              <a:gd name="T64" fmla="*/ 29 w 50"/>
              <a:gd name="T65" fmla="*/ 5 h 54"/>
              <a:gd name="T66" fmla="*/ 28 w 50"/>
              <a:gd name="T67" fmla="*/ 18 h 54"/>
              <a:gd name="T68" fmla="*/ 34 w 50"/>
              <a:gd name="T69" fmla="*/ 22 h 54"/>
              <a:gd name="T70" fmla="*/ 40 w 50"/>
              <a:gd name="T71" fmla="*/ 22 h 54"/>
              <a:gd name="T72" fmla="*/ 45 w 50"/>
              <a:gd name="T73" fmla="*/ 18 h 54"/>
              <a:gd name="T74" fmla="*/ 44 w 50"/>
              <a:gd name="T75" fmla="*/ 5 h 54"/>
              <a:gd name="T76" fmla="*/ 44 w 50"/>
              <a:gd name="T77" fmla="*/ 5 h 54"/>
              <a:gd name="T78" fmla="*/ 29 w 50"/>
              <a:gd name="T79" fmla="*/ 27 h 54"/>
              <a:gd name="T80" fmla="*/ 30 w 50"/>
              <a:gd name="T81" fmla="*/ 28 h 54"/>
              <a:gd name="T82" fmla="*/ 34 w 50"/>
              <a:gd name="T83" fmla="*/ 38 h 54"/>
              <a:gd name="T84" fmla="*/ 43 w 50"/>
              <a:gd name="T85" fmla="*/ 31 h 54"/>
              <a:gd name="T86" fmla="*/ 36 w 50"/>
              <a:gd name="T87" fmla="*/ 40 h 54"/>
              <a:gd name="T88" fmla="*/ 38 w 50"/>
              <a:gd name="T89" fmla="*/ 44 h 54"/>
              <a:gd name="T90" fmla="*/ 33 w 50"/>
              <a:gd name="T91" fmla="*/ 41 h 54"/>
              <a:gd name="T92" fmla="*/ 33 w 50"/>
              <a:gd name="T93" fmla="*/ 41 h 54"/>
              <a:gd name="T94" fmla="*/ 33 w 50"/>
              <a:gd name="T95" fmla="*/ 41 h 54"/>
              <a:gd name="T96" fmla="*/ 33 w 50"/>
              <a:gd name="T97" fmla="*/ 41 h 54"/>
              <a:gd name="T98" fmla="*/ 12 w 50"/>
              <a:gd name="T99" fmla="*/ 47 h 54"/>
              <a:gd name="T100" fmla="*/ 11 w 50"/>
              <a:gd name="T101" fmla="*/ 45 h 54"/>
              <a:gd name="T102" fmla="*/ 19 w 50"/>
              <a:gd name="T103" fmla="*/ 26 h 54"/>
              <a:gd name="T104" fmla="*/ 8 w 50"/>
              <a:gd name="T105" fmla="*/ 35 h 54"/>
              <a:gd name="T106" fmla="*/ 17 w 50"/>
              <a:gd name="T107" fmla="*/ 25 h 54"/>
              <a:gd name="T108" fmla="*/ 11 w 50"/>
              <a:gd name="T109" fmla="*/ 17 h 54"/>
              <a:gd name="T110" fmla="*/ 19 w 50"/>
              <a:gd name="T111" fmla="*/ 24 h 54"/>
              <a:gd name="T112" fmla="*/ 19 w 50"/>
              <a:gd name="T113" fmla="*/ 24 h 54"/>
              <a:gd name="T114" fmla="*/ 19 w 50"/>
              <a:gd name="T115" fmla="*/ 24 h 54"/>
              <a:gd name="T116" fmla="*/ 29 w 50"/>
              <a:gd name="T117"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4">
                <a:moveTo>
                  <a:pt x="49" y="12"/>
                </a:moveTo>
                <a:cubicBezTo>
                  <a:pt x="50" y="13"/>
                  <a:pt x="50" y="13"/>
                  <a:pt x="50" y="13"/>
                </a:cubicBezTo>
                <a:cubicBezTo>
                  <a:pt x="50" y="14"/>
                  <a:pt x="50" y="15"/>
                  <a:pt x="50" y="16"/>
                </a:cubicBezTo>
                <a:cubicBezTo>
                  <a:pt x="50" y="46"/>
                  <a:pt x="50" y="46"/>
                  <a:pt x="50" y="46"/>
                </a:cubicBezTo>
                <a:cubicBezTo>
                  <a:pt x="50" y="48"/>
                  <a:pt x="49" y="50"/>
                  <a:pt x="48" y="52"/>
                </a:cubicBezTo>
                <a:cubicBezTo>
                  <a:pt x="47" y="53"/>
                  <a:pt x="45" y="54"/>
                  <a:pt x="43" y="54"/>
                </a:cubicBezTo>
                <a:cubicBezTo>
                  <a:pt x="7" y="54"/>
                  <a:pt x="7" y="54"/>
                  <a:pt x="7" y="54"/>
                </a:cubicBezTo>
                <a:cubicBezTo>
                  <a:pt x="5" y="54"/>
                  <a:pt x="3" y="53"/>
                  <a:pt x="2" y="52"/>
                </a:cubicBezTo>
                <a:cubicBezTo>
                  <a:pt x="1" y="50"/>
                  <a:pt x="0" y="48"/>
                  <a:pt x="0" y="46"/>
                </a:cubicBezTo>
                <a:cubicBezTo>
                  <a:pt x="0" y="16"/>
                  <a:pt x="0" y="16"/>
                  <a:pt x="0" y="16"/>
                </a:cubicBezTo>
                <a:cubicBezTo>
                  <a:pt x="0" y="14"/>
                  <a:pt x="1" y="12"/>
                  <a:pt x="2" y="11"/>
                </a:cubicBezTo>
                <a:cubicBezTo>
                  <a:pt x="3" y="9"/>
                  <a:pt x="5" y="8"/>
                  <a:pt x="7" y="8"/>
                </a:cubicBezTo>
                <a:cubicBezTo>
                  <a:pt x="25" y="8"/>
                  <a:pt x="25" y="8"/>
                  <a:pt x="25" y="8"/>
                </a:cubicBezTo>
                <a:cubicBezTo>
                  <a:pt x="25" y="6"/>
                  <a:pt x="26" y="5"/>
                  <a:pt x="28" y="3"/>
                </a:cubicBezTo>
                <a:cubicBezTo>
                  <a:pt x="28" y="3"/>
                  <a:pt x="28" y="3"/>
                  <a:pt x="28" y="3"/>
                </a:cubicBezTo>
                <a:cubicBezTo>
                  <a:pt x="30" y="1"/>
                  <a:pt x="33" y="0"/>
                  <a:pt x="37" y="0"/>
                </a:cubicBezTo>
                <a:cubicBezTo>
                  <a:pt x="40" y="0"/>
                  <a:pt x="43" y="1"/>
                  <a:pt x="46" y="3"/>
                </a:cubicBezTo>
                <a:cubicBezTo>
                  <a:pt x="46" y="3"/>
                  <a:pt x="46" y="3"/>
                  <a:pt x="46" y="3"/>
                </a:cubicBezTo>
                <a:cubicBezTo>
                  <a:pt x="48" y="6"/>
                  <a:pt x="49" y="9"/>
                  <a:pt x="49" y="12"/>
                </a:cubicBezTo>
                <a:cubicBezTo>
                  <a:pt x="49" y="12"/>
                  <a:pt x="49" y="12"/>
                  <a:pt x="49" y="12"/>
                </a:cubicBezTo>
                <a:close/>
                <a:moveTo>
                  <a:pt x="37" y="6"/>
                </a:moveTo>
                <a:cubicBezTo>
                  <a:pt x="37" y="6"/>
                  <a:pt x="37" y="6"/>
                  <a:pt x="37" y="6"/>
                </a:cubicBezTo>
                <a:cubicBezTo>
                  <a:pt x="38" y="6"/>
                  <a:pt x="40" y="7"/>
                  <a:pt x="41" y="8"/>
                </a:cubicBezTo>
                <a:cubicBezTo>
                  <a:pt x="42" y="9"/>
                  <a:pt x="43" y="11"/>
                  <a:pt x="43" y="12"/>
                </a:cubicBezTo>
                <a:cubicBezTo>
                  <a:pt x="43" y="14"/>
                  <a:pt x="42" y="16"/>
                  <a:pt x="41" y="17"/>
                </a:cubicBezTo>
                <a:cubicBezTo>
                  <a:pt x="40" y="18"/>
                  <a:pt x="38" y="19"/>
                  <a:pt x="37" y="19"/>
                </a:cubicBezTo>
                <a:cubicBezTo>
                  <a:pt x="35" y="19"/>
                  <a:pt x="33" y="18"/>
                  <a:pt x="32" y="17"/>
                </a:cubicBezTo>
                <a:cubicBezTo>
                  <a:pt x="31" y="16"/>
                  <a:pt x="30" y="14"/>
                  <a:pt x="30" y="12"/>
                </a:cubicBezTo>
                <a:cubicBezTo>
                  <a:pt x="30" y="11"/>
                  <a:pt x="31" y="9"/>
                  <a:pt x="32" y="8"/>
                </a:cubicBezTo>
                <a:cubicBezTo>
                  <a:pt x="33" y="7"/>
                  <a:pt x="35" y="6"/>
                  <a:pt x="37" y="6"/>
                </a:cubicBezTo>
                <a:close/>
                <a:moveTo>
                  <a:pt x="39" y="10"/>
                </a:moveTo>
                <a:cubicBezTo>
                  <a:pt x="39" y="10"/>
                  <a:pt x="39" y="10"/>
                  <a:pt x="39" y="10"/>
                </a:cubicBezTo>
                <a:cubicBezTo>
                  <a:pt x="39" y="9"/>
                  <a:pt x="38" y="8"/>
                  <a:pt x="37" y="8"/>
                </a:cubicBezTo>
                <a:cubicBezTo>
                  <a:pt x="36" y="8"/>
                  <a:pt x="35" y="9"/>
                  <a:pt x="34" y="10"/>
                </a:cubicBezTo>
                <a:cubicBezTo>
                  <a:pt x="33" y="10"/>
                  <a:pt x="33" y="11"/>
                  <a:pt x="33" y="12"/>
                </a:cubicBezTo>
                <a:cubicBezTo>
                  <a:pt x="33" y="13"/>
                  <a:pt x="33" y="14"/>
                  <a:pt x="34" y="15"/>
                </a:cubicBezTo>
                <a:cubicBezTo>
                  <a:pt x="35" y="16"/>
                  <a:pt x="36" y="16"/>
                  <a:pt x="37" y="16"/>
                </a:cubicBezTo>
                <a:cubicBezTo>
                  <a:pt x="38" y="16"/>
                  <a:pt x="39" y="16"/>
                  <a:pt x="39" y="15"/>
                </a:cubicBezTo>
                <a:cubicBezTo>
                  <a:pt x="40" y="14"/>
                  <a:pt x="41" y="13"/>
                  <a:pt x="41" y="12"/>
                </a:cubicBezTo>
                <a:cubicBezTo>
                  <a:pt x="41" y="11"/>
                  <a:pt x="40" y="10"/>
                  <a:pt x="39" y="10"/>
                </a:cubicBezTo>
                <a:close/>
                <a:moveTo>
                  <a:pt x="24" y="12"/>
                </a:moveTo>
                <a:cubicBezTo>
                  <a:pt x="24" y="12"/>
                  <a:pt x="24" y="12"/>
                  <a:pt x="24" y="12"/>
                </a:cubicBezTo>
                <a:cubicBezTo>
                  <a:pt x="7" y="12"/>
                  <a:pt x="7" y="12"/>
                  <a:pt x="7" y="12"/>
                </a:cubicBezTo>
                <a:cubicBezTo>
                  <a:pt x="6" y="12"/>
                  <a:pt x="5" y="13"/>
                  <a:pt x="5" y="13"/>
                </a:cubicBezTo>
                <a:cubicBezTo>
                  <a:pt x="4" y="14"/>
                  <a:pt x="4" y="15"/>
                  <a:pt x="4" y="16"/>
                </a:cubicBezTo>
                <a:cubicBezTo>
                  <a:pt x="4" y="46"/>
                  <a:pt x="4" y="46"/>
                  <a:pt x="4" y="46"/>
                </a:cubicBezTo>
                <a:cubicBezTo>
                  <a:pt x="4" y="47"/>
                  <a:pt x="4" y="48"/>
                  <a:pt x="5" y="49"/>
                </a:cubicBezTo>
                <a:cubicBezTo>
                  <a:pt x="5" y="49"/>
                  <a:pt x="6" y="50"/>
                  <a:pt x="7" y="50"/>
                </a:cubicBezTo>
                <a:cubicBezTo>
                  <a:pt x="43" y="50"/>
                  <a:pt x="43" y="50"/>
                  <a:pt x="43" y="50"/>
                </a:cubicBezTo>
                <a:cubicBezTo>
                  <a:pt x="44" y="50"/>
                  <a:pt x="45" y="49"/>
                  <a:pt x="45" y="49"/>
                </a:cubicBezTo>
                <a:cubicBezTo>
                  <a:pt x="46" y="48"/>
                  <a:pt x="46" y="47"/>
                  <a:pt x="46" y="46"/>
                </a:cubicBezTo>
                <a:cubicBezTo>
                  <a:pt x="46" y="21"/>
                  <a:pt x="46" y="21"/>
                  <a:pt x="46" y="21"/>
                </a:cubicBezTo>
                <a:cubicBezTo>
                  <a:pt x="45" y="22"/>
                  <a:pt x="43" y="23"/>
                  <a:pt x="41" y="24"/>
                </a:cubicBezTo>
                <a:cubicBezTo>
                  <a:pt x="38" y="29"/>
                  <a:pt x="38" y="29"/>
                  <a:pt x="38" y="29"/>
                </a:cubicBezTo>
                <a:cubicBezTo>
                  <a:pt x="37" y="29"/>
                  <a:pt x="36" y="29"/>
                  <a:pt x="36" y="29"/>
                </a:cubicBezTo>
                <a:cubicBezTo>
                  <a:pt x="36" y="29"/>
                  <a:pt x="36" y="29"/>
                  <a:pt x="36" y="29"/>
                </a:cubicBezTo>
                <a:cubicBezTo>
                  <a:pt x="36" y="29"/>
                  <a:pt x="36" y="29"/>
                  <a:pt x="36" y="29"/>
                </a:cubicBezTo>
                <a:cubicBezTo>
                  <a:pt x="36" y="29"/>
                  <a:pt x="36" y="29"/>
                  <a:pt x="36" y="29"/>
                </a:cubicBezTo>
                <a:cubicBezTo>
                  <a:pt x="32" y="24"/>
                  <a:pt x="32" y="24"/>
                  <a:pt x="32" y="24"/>
                </a:cubicBezTo>
                <a:cubicBezTo>
                  <a:pt x="30" y="23"/>
                  <a:pt x="28" y="21"/>
                  <a:pt x="26" y="19"/>
                </a:cubicBezTo>
                <a:cubicBezTo>
                  <a:pt x="25" y="17"/>
                  <a:pt x="24" y="15"/>
                  <a:pt x="24" y="12"/>
                </a:cubicBezTo>
                <a:close/>
                <a:moveTo>
                  <a:pt x="44" y="5"/>
                </a:moveTo>
                <a:cubicBezTo>
                  <a:pt x="44" y="5"/>
                  <a:pt x="44" y="5"/>
                  <a:pt x="44" y="5"/>
                </a:cubicBezTo>
                <a:cubicBezTo>
                  <a:pt x="42" y="3"/>
                  <a:pt x="40" y="2"/>
                  <a:pt x="37" y="2"/>
                </a:cubicBezTo>
                <a:cubicBezTo>
                  <a:pt x="34" y="2"/>
                  <a:pt x="31" y="3"/>
                  <a:pt x="29" y="5"/>
                </a:cubicBezTo>
                <a:cubicBezTo>
                  <a:pt x="29" y="5"/>
                  <a:pt x="29" y="5"/>
                  <a:pt x="29" y="5"/>
                </a:cubicBezTo>
                <a:cubicBezTo>
                  <a:pt x="27" y="7"/>
                  <a:pt x="26" y="9"/>
                  <a:pt x="26" y="12"/>
                </a:cubicBezTo>
                <a:cubicBezTo>
                  <a:pt x="26" y="14"/>
                  <a:pt x="27" y="16"/>
                  <a:pt x="28" y="18"/>
                </a:cubicBezTo>
                <a:cubicBezTo>
                  <a:pt x="29" y="20"/>
                  <a:pt x="31" y="21"/>
                  <a:pt x="33" y="22"/>
                </a:cubicBezTo>
                <a:cubicBezTo>
                  <a:pt x="33" y="22"/>
                  <a:pt x="33" y="22"/>
                  <a:pt x="34" y="22"/>
                </a:cubicBezTo>
                <a:cubicBezTo>
                  <a:pt x="37" y="26"/>
                  <a:pt x="37" y="26"/>
                  <a:pt x="37" y="26"/>
                </a:cubicBezTo>
                <a:cubicBezTo>
                  <a:pt x="40" y="22"/>
                  <a:pt x="40" y="22"/>
                  <a:pt x="40" y="22"/>
                </a:cubicBezTo>
                <a:cubicBezTo>
                  <a:pt x="40" y="22"/>
                  <a:pt x="40" y="22"/>
                  <a:pt x="40" y="22"/>
                </a:cubicBezTo>
                <a:cubicBezTo>
                  <a:pt x="42" y="21"/>
                  <a:pt x="44" y="20"/>
                  <a:pt x="45" y="18"/>
                </a:cubicBezTo>
                <a:cubicBezTo>
                  <a:pt x="46" y="16"/>
                  <a:pt x="47" y="14"/>
                  <a:pt x="47" y="12"/>
                </a:cubicBezTo>
                <a:cubicBezTo>
                  <a:pt x="47" y="9"/>
                  <a:pt x="46" y="7"/>
                  <a:pt x="44" y="5"/>
                </a:cubicBezTo>
                <a:cubicBezTo>
                  <a:pt x="44" y="5"/>
                  <a:pt x="44" y="5"/>
                  <a:pt x="44" y="5"/>
                </a:cubicBezTo>
                <a:cubicBezTo>
                  <a:pt x="44" y="5"/>
                  <a:pt x="44" y="5"/>
                  <a:pt x="44" y="5"/>
                </a:cubicBezTo>
                <a:close/>
                <a:moveTo>
                  <a:pt x="29" y="27"/>
                </a:moveTo>
                <a:cubicBezTo>
                  <a:pt x="29" y="27"/>
                  <a:pt x="29" y="27"/>
                  <a:pt x="29" y="27"/>
                </a:cubicBezTo>
                <a:cubicBezTo>
                  <a:pt x="29" y="26"/>
                  <a:pt x="30" y="26"/>
                  <a:pt x="30" y="27"/>
                </a:cubicBezTo>
                <a:cubicBezTo>
                  <a:pt x="31" y="27"/>
                  <a:pt x="31" y="28"/>
                  <a:pt x="30" y="28"/>
                </a:cubicBezTo>
                <a:cubicBezTo>
                  <a:pt x="27" y="32"/>
                  <a:pt x="27" y="32"/>
                  <a:pt x="27" y="32"/>
                </a:cubicBezTo>
                <a:cubicBezTo>
                  <a:pt x="34" y="38"/>
                  <a:pt x="34" y="38"/>
                  <a:pt x="34" y="38"/>
                </a:cubicBezTo>
                <a:cubicBezTo>
                  <a:pt x="41" y="31"/>
                  <a:pt x="41" y="31"/>
                  <a:pt x="41" y="31"/>
                </a:cubicBezTo>
                <a:cubicBezTo>
                  <a:pt x="42" y="30"/>
                  <a:pt x="42" y="30"/>
                  <a:pt x="43" y="31"/>
                </a:cubicBezTo>
                <a:cubicBezTo>
                  <a:pt x="43" y="31"/>
                  <a:pt x="43" y="32"/>
                  <a:pt x="43" y="33"/>
                </a:cubicBezTo>
                <a:cubicBezTo>
                  <a:pt x="36" y="40"/>
                  <a:pt x="36" y="40"/>
                  <a:pt x="36" y="40"/>
                </a:cubicBezTo>
                <a:cubicBezTo>
                  <a:pt x="38" y="42"/>
                  <a:pt x="38" y="42"/>
                  <a:pt x="38" y="42"/>
                </a:cubicBezTo>
                <a:cubicBezTo>
                  <a:pt x="38" y="43"/>
                  <a:pt x="38" y="44"/>
                  <a:pt x="38" y="44"/>
                </a:cubicBezTo>
                <a:cubicBezTo>
                  <a:pt x="38" y="45"/>
                  <a:pt x="37" y="45"/>
                  <a:pt x="36" y="44"/>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26" y="33"/>
                  <a:pt x="26" y="33"/>
                  <a:pt x="26" y="33"/>
                </a:cubicBezTo>
                <a:cubicBezTo>
                  <a:pt x="12" y="47"/>
                  <a:pt x="12" y="47"/>
                  <a:pt x="12" y="47"/>
                </a:cubicBezTo>
                <a:cubicBezTo>
                  <a:pt x="12" y="47"/>
                  <a:pt x="11" y="47"/>
                  <a:pt x="11" y="47"/>
                </a:cubicBezTo>
                <a:cubicBezTo>
                  <a:pt x="10" y="46"/>
                  <a:pt x="10" y="45"/>
                  <a:pt x="11" y="45"/>
                </a:cubicBezTo>
                <a:cubicBezTo>
                  <a:pt x="24" y="32"/>
                  <a:pt x="24" y="32"/>
                  <a:pt x="24" y="32"/>
                </a:cubicBezTo>
                <a:cubicBezTo>
                  <a:pt x="19" y="26"/>
                  <a:pt x="19" y="26"/>
                  <a:pt x="19" y="26"/>
                </a:cubicBezTo>
                <a:cubicBezTo>
                  <a:pt x="10" y="35"/>
                  <a:pt x="10" y="35"/>
                  <a:pt x="10" y="35"/>
                </a:cubicBezTo>
                <a:cubicBezTo>
                  <a:pt x="9" y="36"/>
                  <a:pt x="8" y="36"/>
                  <a:pt x="8" y="35"/>
                </a:cubicBezTo>
                <a:cubicBezTo>
                  <a:pt x="8" y="35"/>
                  <a:pt x="8" y="34"/>
                  <a:pt x="8" y="33"/>
                </a:cubicBezTo>
                <a:cubicBezTo>
                  <a:pt x="17" y="25"/>
                  <a:pt x="17" y="25"/>
                  <a:pt x="17" y="25"/>
                </a:cubicBezTo>
                <a:cubicBezTo>
                  <a:pt x="11" y="19"/>
                  <a:pt x="11" y="19"/>
                  <a:pt x="11" y="19"/>
                </a:cubicBezTo>
                <a:cubicBezTo>
                  <a:pt x="11" y="18"/>
                  <a:pt x="11" y="18"/>
                  <a:pt x="11" y="17"/>
                </a:cubicBezTo>
                <a:cubicBezTo>
                  <a:pt x="12" y="17"/>
                  <a:pt x="12" y="17"/>
                  <a:pt x="13" y="17"/>
                </a:cubicBezTo>
                <a:cubicBezTo>
                  <a:pt x="19" y="24"/>
                  <a:pt x="19" y="24"/>
                  <a:pt x="19" y="24"/>
                </a:cubicBezTo>
                <a:cubicBezTo>
                  <a:pt x="19" y="24"/>
                  <a:pt x="19" y="24"/>
                  <a:pt x="19" y="24"/>
                </a:cubicBezTo>
                <a:cubicBezTo>
                  <a:pt x="19" y="24"/>
                  <a:pt x="19" y="24"/>
                  <a:pt x="19" y="24"/>
                </a:cubicBezTo>
                <a:cubicBezTo>
                  <a:pt x="19" y="24"/>
                  <a:pt x="19" y="24"/>
                  <a:pt x="19" y="24"/>
                </a:cubicBezTo>
                <a:cubicBezTo>
                  <a:pt x="19" y="24"/>
                  <a:pt x="19" y="24"/>
                  <a:pt x="19" y="24"/>
                </a:cubicBezTo>
                <a:cubicBezTo>
                  <a:pt x="26" y="30"/>
                  <a:pt x="26" y="30"/>
                  <a:pt x="26" y="30"/>
                </a:cubicBezTo>
                <a:cubicBezTo>
                  <a:pt x="29" y="27"/>
                  <a:pt x="29" y="27"/>
                  <a:pt x="29"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3" name="Freeform 251"/>
          <p:cNvSpPr>
            <a:spLocks noEditPoints="1"/>
          </p:cNvSpPr>
          <p:nvPr/>
        </p:nvSpPr>
        <p:spPr bwMode="auto">
          <a:xfrm>
            <a:off x="5497513" y="4117975"/>
            <a:ext cx="160337" cy="158750"/>
          </a:xfrm>
          <a:custGeom>
            <a:avLst/>
            <a:gdLst>
              <a:gd name="T0" fmla="*/ 25 w 50"/>
              <a:gd name="T1" fmla="*/ 0 h 50"/>
              <a:gd name="T2" fmla="*/ 43 w 50"/>
              <a:gd name="T3" fmla="*/ 7 h 50"/>
              <a:gd name="T4" fmla="*/ 43 w 50"/>
              <a:gd name="T5" fmla="*/ 7 h 50"/>
              <a:gd name="T6" fmla="*/ 50 w 50"/>
              <a:gd name="T7" fmla="*/ 25 h 50"/>
              <a:gd name="T8" fmla="*/ 49 w 50"/>
              <a:gd name="T9" fmla="*/ 33 h 50"/>
              <a:gd name="T10" fmla="*/ 46 w 50"/>
              <a:gd name="T11" fmla="*/ 39 h 50"/>
              <a:gd name="T12" fmla="*/ 46 w 50"/>
              <a:gd name="T13" fmla="*/ 48 h 50"/>
              <a:gd name="T14" fmla="*/ 44 w 50"/>
              <a:gd name="T15" fmla="*/ 50 h 50"/>
              <a:gd name="T16" fmla="*/ 44 w 50"/>
              <a:gd name="T17" fmla="*/ 50 h 50"/>
              <a:gd name="T18" fmla="*/ 25 w 50"/>
              <a:gd name="T19" fmla="*/ 50 h 50"/>
              <a:gd name="T20" fmla="*/ 8 w 50"/>
              <a:gd name="T21" fmla="*/ 43 h 50"/>
              <a:gd name="T22" fmla="*/ 8 w 50"/>
              <a:gd name="T23" fmla="*/ 43 h 50"/>
              <a:gd name="T24" fmla="*/ 0 w 50"/>
              <a:gd name="T25" fmla="*/ 25 h 50"/>
              <a:gd name="T26" fmla="*/ 8 w 50"/>
              <a:gd name="T27" fmla="*/ 7 h 50"/>
              <a:gd name="T28" fmla="*/ 8 w 50"/>
              <a:gd name="T29" fmla="*/ 7 h 50"/>
              <a:gd name="T30" fmla="*/ 25 w 50"/>
              <a:gd name="T31" fmla="*/ 0 h 50"/>
              <a:gd name="T32" fmla="*/ 13 w 50"/>
              <a:gd name="T33" fmla="*/ 20 h 50"/>
              <a:gd name="T34" fmla="*/ 13 w 50"/>
              <a:gd name="T35" fmla="*/ 20 h 50"/>
              <a:gd name="T36" fmla="*/ 12 w 50"/>
              <a:gd name="T37" fmla="*/ 19 h 50"/>
              <a:gd name="T38" fmla="*/ 13 w 50"/>
              <a:gd name="T39" fmla="*/ 18 h 50"/>
              <a:gd name="T40" fmla="*/ 38 w 50"/>
              <a:gd name="T41" fmla="*/ 18 h 50"/>
              <a:gd name="T42" fmla="*/ 39 w 50"/>
              <a:gd name="T43" fmla="*/ 19 h 50"/>
              <a:gd name="T44" fmla="*/ 38 w 50"/>
              <a:gd name="T45" fmla="*/ 20 h 50"/>
              <a:gd name="T46" fmla="*/ 13 w 50"/>
              <a:gd name="T47" fmla="*/ 20 h 50"/>
              <a:gd name="T48" fmla="*/ 13 w 50"/>
              <a:gd name="T49" fmla="*/ 26 h 50"/>
              <a:gd name="T50" fmla="*/ 13 w 50"/>
              <a:gd name="T51" fmla="*/ 26 h 50"/>
              <a:gd name="T52" fmla="*/ 12 w 50"/>
              <a:gd name="T53" fmla="*/ 25 h 50"/>
              <a:gd name="T54" fmla="*/ 13 w 50"/>
              <a:gd name="T55" fmla="*/ 24 h 50"/>
              <a:gd name="T56" fmla="*/ 38 w 50"/>
              <a:gd name="T57" fmla="*/ 24 h 50"/>
              <a:gd name="T58" fmla="*/ 39 w 50"/>
              <a:gd name="T59" fmla="*/ 25 h 50"/>
              <a:gd name="T60" fmla="*/ 38 w 50"/>
              <a:gd name="T61" fmla="*/ 26 h 50"/>
              <a:gd name="T62" fmla="*/ 13 w 50"/>
              <a:gd name="T63" fmla="*/ 26 h 50"/>
              <a:gd name="T64" fmla="*/ 13 w 50"/>
              <a:gd name="T65" fmla="*/ 32 h 50"/>
              <a:gd name="T66" fmla="*/ 13 w 50"/>
              <a:gd name="T67" fmla="*/ 32 h 50"/>
              <a:gd name="T68" fmla="*/ 12 w 50"/>
              <a:gd name="T69" fmla="*/ 31 h 50"/>
              <a:gd name="T70" fmla="*/ 13 w 50"/>
              <a:gd name="T71" fmla="*/ 30 h 50"/>
              <a:gd name="T72" fmla="*/ 38 w 50"/>
              <a:gd name="T73" fmla="*/ 30 h 50"/>
              <a:gd name="T74" fmla="*/ 39 w 50"/>
              <a:gd name="T75" fmla="*/ 31 h 50"/>
              <a:gd name="T76" fmla="*/ 38 w 50"/>
              <a:gd name="T77" fmla="*/ 32 h 50"/>
              <a:gd name="T78" fmla="*/ 13 w 50"/>
              <a:gd name="T79" fmla="*/ 32 h 50"/>
              <a:gd name="T80" fmla="*/ 40 w 50"/>
              <a:gd name="T81" fmla="*/ 10 h 50"/>
              <a:gd name="T82" fmla="*/ 40 w 50"/>
              <a:gd name="T83" fmla="*/ 10 h 50"/>
              <a:gd name="T84" fmla="*/ 25 w 50"/>
              <a:gd name="T85" fmla="*/ 4 h 50"/>
              <a:gd name="T86" fmla="*/ 10 w 50"/>
              <a:gd name="T87" fmla="*/ 10 h 50"/>
              <a:gd name="T88" fmla="*/ 10 w 50"/>
              <a:gd name="T89" fmla="*/ 10 h 50"/>
              <a:gd name="T90" fmla="*/ 10 w 50"/>
              <a:gd name="T91" fmla="*/ 10 h 50"/>
              <a:gd name="T92" fmla="*/ 4 w 50"/>
              <a:gd name="T93" fmla="*/ 25 h 50"/>
              <a:gd name="T94" fmla="*/ 10 w 50"/>
              <a:gd name="T95" fmla="*/ 40 h 50"/>
              <a:gd name="T96" fmla="*/ 10 w 50"/>
              <a:gd name="T97" fmla="*/ 40 h 50"/>
              <a:gd name="T98" fmla="*/ 25 w 50"/>
              <a:gd name="T99" fmla="*/ 46 h 50"/>
              <a:gd name="T100" fmla="*/ 42 w 50"/>
              <a:gd name="T101" fmla="*/ 46 h 50"/>
              <a:gd name="T102" fmla="*/ 42 w 50"/>
              <a:gd name="T103" fmla="*/ 39 h 50"/>
              <a:gd name="T104" fmla="*/ 42 w 50"/>
              <a:gd name="T105" fmla="*/ 39 h 50"/>
              <a:gd name="T106" fmla="*/ 42 w 50"/>
              <a:gd name="T107" fmla="*/ 37 h 50"/>
              <a:gd name="T108" fmla="*/ 45 w 50"/>
              <a:gd name="T109" fmla="*/ 31 h 50"/>
              <a:gd name="T110" fmla="*/ 46 w 50"/>
              <a:gd name="T111" fmla="*/ 25 h 50"/>
              <a:gd name="T112" fmla="*/ 40 w 50"/>
              <a:gd name="T113" fmla="*/ 10 h 50"/>
              <a:gd name="T114" fmla="*/ 40 w 50"/>
              <a:gd name="T11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0">
                <a:moveTo>
                  <a:pt x="25" y="0"/>
                </a:moveTo>
                <a:cubicBezTo>
                  <a:pt x="32" y="0"/>
                  <a:pt x="38" y="3"/>
                  <a:pt x="43" y="7"/>
                </a:cubicBezTo>
                <a:cubicBezTo>
                  <a:pt x="43" y="7"/>
                  <a:pt x="43" y="7"/>
                  <a:pt x="43" y="7"/>
                </a:cubicBezTo>
                <a:cubicBezTo>
                  <a:pt x="48" y="12"/>
                  <a:pt x="50" y="18"/>
                  <a:pt x="50" y="25"/>
                </a:cubicBezTo>
                <a:cubicBezTo>
                  <a:pt x="50" y="28"/>
                  <a:pt x="50" y="30"/>
                  <a:pt x="49" y="33"/>
                </a:cubicBezTo>
                <a:cubicBezTo>
                  <a:pt x="48" y="35"/>
                  <a:pt x="47" y="37"/>
                  <a:pt x="46" y="39"/>
                </a:cubicBezTo>
                <a:cubicBezTo>
                  <a:pt x="46" y="48"/>
                  <a:pt x="46" y="48"/>
                  <a:pt x="46" y="48"/>
                </a:cubicBezTo>
                <a:cubicBezTo>
                  <a:pt x="46" y="49"/>
                  <a:pt x="45" y="50"/>
                  <a:pt x="44" y="50"/>
                </a:cubicBezTo>
                <a:cubicBezTo>
                  <a:pt x="44" y="50"/>
                  <a:pt x="44" y="50"/>
                  <a:pt x="44" y="50"/>
                </a:cubicBezTo>
                <a:cubicBezTo>
                  <a:pt x="25" y="50"/>
                  <a:pt x="25" y="50"/>
                  <a:pt x="25" y="50"/>
                </a:cubicBezTo>
                <a:cubicBezTo>
                  <a:pt x="18" y="50"/>
                  <a:pt x="12" y="47"/>
                  <a:pt x="8" y="43"/>
                </a:cubicBezTo>
                <a:cubicBezTo>
                  <a:pt x="8" y="43"/>
                  <a:pt x="8" y="43"/>
                  <a:pt x="8" y="43"/>
                </a:cubicBezTo>
                <a:cubicBezTo>
                  <a:pt x="3" y="38"/>
                  <a:pt x="0" y="32"/>
                  <a:pt x="0" y="25"/>
                </a:cubicBezTo>
                <a:cubicBezTo>
                  <a:pt x="0" y="18"/>
                  <a:pt x="3" y="12"/>
                  <a:pt x="8" y="7"/>
                </a:cubicBezTo>
                <a:cubicBezTo>
                  <a:pt x="8" y="7"/>
                  <a:pt x="8" y="7"/>
                  <a:pt x="8" y="7"/>
                </a:cubicBezTo>
                <a:cubicBezTo>
                  <a:pt x="12" y="3"/>
                  <a:pt x="18" y="0"/>
                  <a:pt x="25" y="0"/>
                </a:cubicBezTo>
                <a:close/>
                <a:moveTo>
                  <a:pt x="13" y="20"/>
                </a:moveTo>
                <a:cubicBezTo>
                  <a:pt x="13" y="20"/>
                  <a:pt x="13" y="20"/>
                  <a:pt x="13" y="20"/>
                </a:cubicBezTo>
                <a:cubicBezTo>
                  <a:pt x="12" y="20"/>
                  <a:pt x="12" y="19"/>
                  <a:pt x="12" y="19"/>
                </a:cubicBezTo>
                <a:cubicBezTo>
                  <a:pt x="12" y="18"/>
                  <a:pt x="12" y="18"/>
                  <a:pt x="13" y="18"/>
                </a:cubicBezTo>
                <a:cubicBezTo>
                  <a:pt x="38" y="18"/>
                  <a:pt x="38" y="18"/>
                  <a:pt x="38" y="18"/>
                </a:cubicBezTo>
                <a:cubicBezTo>
                  <a:pt x="38" y="18"/>
                  <a:pt x="39" y="18"/>
                  <a:pt x="39" y="19"/>
                </a:cubicBezTo>
                <a:cubicBezTo>
                  <a:pt x="39" y="19"/>
                  <a:pt x="38" y="20"/>
                  <a:pt x="38" y="20"/>
                </a:cubicBezTo>
                <a:cubicBezTo>
                  <a:pt x="13" y="20"/>
                  <a:pt x="13" y="20"/>
                  <a:pt x="13" y="20"/>
                </a:cubicBezTo>
                <a:close/>
                <a:moveTo>
                  <a:pt x="13" y="26"/>
                </a:moveTo>
                <a:cubicBezTo>
                  <a:pt x="13" y="26"/>
                  <a:pt x="13" y="26"/>
                  <a:pt x="13" y="26"/>
                </a:cubicBezTo>
                <a:cubicBezTo>
                  <a:pt x="12" y="26"/>
                  <a:pt x="12" y="26"/>
                  <a:pt x="12" y="25"/>
                </a:cubicBezTo>
                <a:cubicBezTo>
                  <a:pt x="12" y="24"/>
                  <a:pt x="12" y="24"/>
                  <a:pt x="13" y="24"/>
                </a:cubicBezTo>
                <a:cubicBezTo>
                  <a:pt x="38" y="24"/>
                  <a:pt x="38" y="24"/>
                  <a:pt x="38" y="24"/>
                </a:cubicBezTo>
                <a:cubicBezTo>
                  <a:pt x="38" y="24"/>
                  <a:pt x="39" y="24"/>
                  <a:pt x="39" y="25"/>
                </a:cubicBezTo>
                <a:cubicBezTo>
                  <a:pt x="39" y="26"/>
                  <a:pt x="38" y="26"/>
                  <a:pt x="38" y="26"/>
                </a:cubicBezTo>
                <a:cubicBezTo>
                  <a:pt x="13" y="26"/>
                  <a:pt x="13" y="26"/>
                  <a:pt x="13" y="26"/>
                </a:cubicBezTo>
                <a:close/>
                <a:moveTo>
                  <a:pt x="13" y="32"/>
                </a:moveTo>
                <a:cubicBezTo>
                  <a:pt x="13" y="32"/>
                  <a:pt x="13" y="32"/>
                  <a:pt x="13" y="32"/>
                </a:cubicBezTo>
                <a:cubicBezTo>
                  <a:pt x="12" y="32"/>
                  <a:pt x="12" y="32"/>
                  <a:pt x="12" y="31"/>
                </a:cubicBezTo>
                <a:cubicBezTo>
                  <a:pt x="12" y="30"/>
                  <a:pt x="12" y="30"/>
                  <a:pt x="13" y="30"/>
                </a:cubicBezTo>
                <a:cubicBezTo>
                  <a:pt x="38" y="30"/>
                  <a:pt x="38" y="30"/>
                  <a:pt x="38" y="30"/>
                </a:cubicBezTo>
                <a:cubicBezTo>
                  <a:pt x="38" y="30"/>
                  <a:pt x="39" y="30"/>
                  <a:pt x="39" y="31"/>
                </a:cubicBezTo>
                <a:cubicBezTo>
                  <a:pt x="39" y="32"/>
                  <a:pt x="38" y="32"/>
                  <a:pt x="38" y="32"/>
                </a:cubicBezTo>
                <a:cubicBezTo>
                  <a:pt x="13" y="32"/>
                  <a:pt x="13" y="32"/>
                  <a:pt x="13" y="32"/>
                </a:cubicBezTo>
                <a:close/>
                <a:moveTo>
                  <a:pt x="40" y="10"/>
                </a:moveTo>
                <a:cubicBezTo>
                  <a:pt x="40" y="10"/>
                  <a:pt x="40" y="10"/>
                  <a:pt x="40" y="10"/>
                </a:cubicBezTo>
                <a:cubicBezTo>
                  <a:pt x="36" y="6"/>
                  <a:pt x="31" y="4"/>
                  <a:pt x="25" y="4"/>
                </a:cubicBezTo>
                <a:cubicBezTo>
                  <a:pt x="19" y="4"/>
                  <a:pt x="14" y="6"/>
                  <a:pt x="10" y="10"/>
                </a:cubicBezTo>
                <a:cubicBezTo>
                  <a:pt x="10" y="10"/>
                  <a:pt x="10" y="10"/>
                  <a:pt x="10" y="10"/>
                </a:cubicBezTo>
                <a:cubicBezTo>
                  <a:pt x="10" y="10"/>
                  <a:pt x="10" y="10"/>
                  <a:pt x="10" y="10"/>
                </a:cubicBezTo>
                <a:cubicBezTo>
                  <a:pt x="6" y="14"/>
                  <a:pt x="4" y="19"/>
                  <a:pt x="4" y="25"/>
                </a:cubicBezTo>
                <a:cubicBezTo>
                  <a:pt x="4" y="31"/>
                  <a:pt x="6" y="36"/>
                  <a:pt x="10" y="40"/>
                </a:cubicBezTo>
                <a:cubicBezTo>
                  <a:pt x="10" y="40"/>
                  <a:pt x="10" y="40"/>
                  <a:pt x="10" y="40"/>
                </a:cubicBezTo>
                <a:cubicBezTo>
                  <a:pt x="14" y="44"/>
                  <a:pt x="19" y="46"/>
                  <a:pt x="25" y="46"/>
                </a:cubicBezTo>
                <a:cubicBezTo>
                  <a:pt x="42" y="46"/>
                  <a:pt x="42" y="46"/>
                  <a:pt x="42" y="46"/>
                </a:cubicBezTo>
                <a:cubicBezTo>
                  <a:pt x="42" y="39"/>
                  <a:pt x="42" y="39"/>
                  <a:pt x="42" y="39"/>
                </a:cubicBezTo>
                <a:cubicBezTo>
                  <a:pt x="42" y="39"/>
                  <a:pt x="42" y="39"/>
                  <a:pt x="42" y="39"/>
                </a:cubicBezTo>
                <a:cubicBezTo>
                  <a:pt x="42" y="38"/>
                  <a:pt x="42" y="38"/>
                  <a:pt x="42" y="37"/>
                </a:cubicBezTo>
                <a:cubicBezTo>
                  <a:pt x="44" y="36"/>
                  <a:pt x="45" y="34"/>
                  <a:pt x="45" y="31"/>
                </a:cubicBezTo>
                <a:cubicBezTo>
                  <a:pt x="46" y="29"/>
                  <a:pt x="46" y="27"/>
                  <a:pt x="46" y="25"/>
                </a:cubicBezTo>
                <a:cubicBezTo>
                  <a:pt x="46" y="19"/>
                  <a:pt x="44" y="14"/>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4" name="Freeform 252"/>
          <p:cNvSpPr>
            <a:spLocks noEditPoints="1"/>
          </p:cNvSpPr>
          <p:nvPr/>
        </p:nvSpPr>
        <p:spPr bwMode="auto">
          <a:xfrm>
            <a:off x="982663" y="4111625"/>
            <a:ext cx="193675" cy="171450"/>
          </a:xfrm>
          <a:custGeom>
            <a:avLst/>
            <a:gdLst>
              <a:gd name="T0" fmla="*/ 25 w 61"/>
              <a:gd name="T1" fmla="*/ 14 h 54"/>
              <a:gd name="T2" fmla="*/ 18 w 61"/>
              <a:gd name="T3" fmla="*/ 10 h 54"/>
              <a:gd name="T4" fmla="*/ 21 w 61"/>
              <a:gd name="T5" fmla="*/ 7 h 54"/>
              <a:gd name="T6" fmla="*/ 19 w 61"/>
              <a:gd name="T7" fmla="*/ 16 h 54"/>
              <a:gd name="T8" fmla="*/ 24 w 61"/>
              <a:gd name="T9" fmla="*/ 17 h 54"/>
              <a:gd name="T10" fmla="*/ 29 w 61"/>
              <a:gd name="T11" fmla="*/ 13 h 54"/>
              <a:gd name="T12" fmla="*/ 45 w 61"/>
              <a:gd name="T13" fmla="*/ 15 h 54"/>
              <a:gd name="T14" fmla="*/ 50 w 61"/>
              <a:gd name="T15" fmla="*/ 25 h 54"/>
              <a:gd name="T16" fmla="*/ 48 w 61"/>
              <a:gd name="T17" fmla="*/ 32 h 54"/>
              <a:gd name="T18" fmla="*/ 46 w 61"/>
              <a:gd name="T19" fmla="*/ 50 h 54"/>
              <a:gd name="T20" fmla="*/ 19 w 61"/>
              <a:gd name="T21" fmla="*/ 54 h 54"/>
              <a:gd name="T22" fmla="*/ 0 w 61"/>
              <a:gd name="T23" fmla="*/ 35 h 54"/>
              <a:gd name="T24" fmla="*/ 19 w 61"/>
              <a:gd name="T25" fmla="*/ 16 h 54"/>
              <a:gd name="T26" fmla="*/ 28 w 61"/>
              <a:gd name="T27" fmla="*/ 18 h 54"/>
              <a:gd name="T28" fmla="*/ 36 w 61"/>
              <a:gd name="T29" fmla="*/ 26 h 54"/>
              <a:gd name="T30" fmla="*/ 45 w 61"/>
              <a:gd name="T31" fmla="*/ 29 h 54"/>
              <a:gd name="T32" fmla="*/ 46 w 61"/>
              <a:gd name="T33" fmla="*/ 25 h 54"/>
              <a:gd name="T34" fmla="*/ 43 w 61"/>
              <a:gd name="T35" fmla="*/ 18 h 54"/>
              <a:gd name="T36" fmla="*/ 30 w 61"/>
              <a:gd name="T37" fmla="*/ 16 h 54"/>
              <a:gd name="T38" fmla="*/ 28 w 61"/>
              <a:gd name="T39" fmla="*/ 18 h 54"/>
              <a:gd name="T40" fmla="*/ 53 w 61"/>
              <a:gd name="T41" fmla="*/ 27 h 54"/>
              <a:gd name="T42" fmla="*/ 53 w 61"/>
              <a:gd name="T43" fmla="*/ 23 h 54"/>
              <a:gd name="T44" fmla="*/ 61 w 61"/>
              <a:gd name="T45" fmla="*/ 25 h 54"/>
              <a:gd name="T46" fmla="*/ 53 w 61"/>
              <a:gd name="T47" fmla="*/ 27 h 54"/>
              <a:gd name="T48" fmla="*/ 49 w 61"/>
              <a:gd name="T49" fmla="*/ 14 h 54"/>
              <a:gd name="T50" fmla="*/ 47 w 61"/>
              <a:gd name="T51" fmla="*/ 11 h 54"/>
              <a:gd name="T52" fmla="*/ 53 w 61"/>
              <a:gd name="T53" fmla="*/ 7 h 54"/>
              <a:gd name="T54" fmla="*/ 49 w 61"/>
              <a:gd name="T55" fmla="*/ 14 h 54"/>
              <a:gd name="T56" fmla="*/ 38 w 61"/>
              <a:gd name="T57" fmla="*/ 7 h 54"/>
              <a:gd name="T58" fmla="*/ 34 w 61"/>
              <a:gd name="T59" fmla="*/ 7 h 54"/>
              <a:gd name="T60" fmla="*/ 36 w 61"/>
              <a:gd name="T61" fmla="*/ 0 h 54"/>
              <a:gd name="T62" fmla="*/ 38 w 61"/>
              <a:gd name="T63" fmla="*/ 7 h 54"/>
              <a:gd name="T64" fmla="*/ 27 w 61"/>
              <a:gd name="T65" fmla="*/ 22 h 54"/>
              <a:gd name="T66" fmla="*/ 8 w 61"/>
              <a:gd name="T67" fmla="*/ 24 h 54"/>
              <a:gd name="T68" fmla="*/ 8 w 61"/>
              <a:gd name="T69" fmla="*/ 46 h 54"/>
              <a:gd name="T70" fmla="*/ 36 w 61"/>
              <a:gd name="T71" fmla="*/ 50 h 54"/>
              <a:gd name="T72" fmla="*/ 46 w 61"/>
              <a:gd name="T73" fmla="*/ 40 h 54"/>
              <a:gd name="T74" fmla="*/ 36 w 61"/>
              <a:gd name="T75" fmla="*/ 30 h 54"/>
              <a:gd name="T76" fmla="*/ 35 w 61"/>
              <a:gd name="T77" fmla="*/ 30 h 54"/>
              <a:gd name="T78" fmla="*/ 27 w 61"/>
              <a:gd name="T79"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 h="54">
                <a:moveTo>
                  <a:pt x="25" y="11"/>
                </a:moveTo>
                <a:cubicBezTo>
                  <a:pt x="25" y="12"/>
                  <a:pt x="25" y="13"/>
                  <a:pt x="25" y="14"/>
                </a:cubicBezTo>
                <a:cubicBezTo>
                  <a:pt x="24" y="15"/>
                  <a:pt x="23" y="15"/>
                  <a:pt x="22" y="14"/>
                </a:cubicBezTo>
                <a:cubicBezTo>
                  <a:pt x="18" y="10"/>
                  <a:pt x="18" y="10"/>
                  <a:pt x="18" y="10"/>
                </a:cubicBezTo>
                <a:cubicBezTo>
                  <a:pt x="17" y="9"/>
                  <a:pt x="17" y="8"/>
                  <a:pt x="18" y="7"/>
                </a:cubicBezTo>
                <a:cubicBezTo>
                  <a:pt x="19" y="6"/>
                  <a:pt x="20" y="6"/>
                  <a:pt x="21" y="7"/>
                </a:cubicBezTo>
                <a:cubicBezTo>
                  <a:pt x="25" y="11"/>
                  <a:pt x="25" y="11"/>
                  <a:pt x="25" y="11"/>
                </a:cubicBezTo>
                <a:close/>
                <a:moveTo>
                  <a:pt x="19" y="16"/>
                </a:moveTo>
                <a:cubicBezTo>
                  <a:pt x="19" y="16"/>
                  <a:pt x="19" y="16"/>
                  <a:pt x="19" y="16"/>
                </a:cubicBezTo>
                <a:cubicBezTo>
                  <a:pt x="21" y="16"/>
                  <a:pt x="23" y="16"/>
                  <a:pt x="24" y="17"/>
                </a:cubicBezTo>
                <a:cubicBezTo>
                  <a:pt x="25" y="15"/>
                  <a:pt x="27" y="14"/>
                  <a:pt x="28" y="13"/>
                </a:cubicBezTo>
                <a:cubicBezTo>
                  <a:pt x="29" y="13"/>
                  <a:pt x="29" y="13"/>
                  <a:pt x="29" y="13"/>
                </a:cubicBezTo>
                <a:cubicBezTo>
                  <a:pt x="31" y="12"/>
                  <a:pt x="33" y="11"/>
                  <a:pt x="36" y="11"/>
                </a:cubicBezTo>
                <a:cubicBezTo>
                  <a:pt x="39" y="11"/>
                  <a:pt x="43" y="13"/>
                  <a:pt x="45" y="15"/>
                </a:cubicBezTo>
                <a:cubicBezTo>
                  <a:pt x="45" y="15"/>
                  <a:pt x="45" y="15"/>
                  <a:pt x="45" y="15"/>
                </a:cubicBezTo>
                <a:cubicBezTo>
                  <a:pt x="48" y="18"/>
                  <a:pt x="50" y="21"/>
                  <a:pt x="50" y="25"/>
                </a:cubicBezTo>
                <a:cubicBezTo>
                  <a:pt x="50" y="26"/>
                  <a:pt x="49" y="28"/>
                  <a:pt x="49" y="29"/>
                </a:cubicBezTo>
                <a:cubicBezTo>
                  <a:pt x="49" y="30"/>
                  <a:pt x="48" y="31"/>
                  <a:pt x="48" y="32"/>
                </a:cubicBezTo>
                <a:cubicBezTo>
                  <a:pt x="49" y="34"/>
                  <a:pt x="50" y="37"/>
                  <a:pt x="50" y="40"/>
                </a:cubicBezTo>
                <a:cubicBezTo>
                  <a:pt x="50" y="44"/>
                  <a:pt x="49" y="47"/>
                  <a:pt x="46" y="50"/>
                </a:cubicBezTo>
                <a:cubicBezTo>
                  <a:pt x="44" y="52"/>
                  <a:pt x="40" y="54"/>
                  <a:pt x="36" y="54"/>
                </a:cubicBezTo>
                <a:cubicBezTo>
                  <a:pt x="19" y="54"/>
                  <a:pt x="19" y="54"/>
                  <a:pt x="19" y="54"/>
                </a:cubicBezTo>
                <a:cubicBezTo>
                  <a:pt x="14" y="54"/>
                  <a:pt x="9" y="52"/>
                  <a:pt x="6" y="48"/>
                </a:cubicBezTo>
                <a:cubicBezTo>
                  <a:pt x="2" y="45"/>
                  <a:pt x="0" y="40"/>
                  <a:pt x="0" y="35"/>
                </a:cubicBezTo>
                <a:cubicBezTo>
                  <a:pt x="0" y="30"/>
                  <a:pt x="2" y="25"/>
                  <a:pt x="6" y="22"/>
                </a:cubicBezTo>
                <a:cubicBezTo>
                  <a:pt x="9" y="18"/>
                  <a:pt x="14" y="16"/>
                  <a:pt x="19" y="16"/>
                </a:cubicBezTo>
                <a:close/>
                <a:moveTo>
                  <a:pt x="28" y="18"/>
                </a:moveTo>
                <a:cubicBezTo>
                  <a:pt x="28" y="18"/>
                  <a:pt x="28" y="18"/>
                  <a:pt x="28" y="18"/>
                </a:cubicBezTo>
                <a:cubicBezTo>
                  <a:pt x="28" y="18"/>
                  <a:pt x="29" y="19"/>
                  <a:pt x="29" y="19"/>
                </a:cubicBezTo>
                <a:cubicBezTo>
                  <a:pt x="32" y="21"/>
                  <a:pt x="34" y="23"/>
                  <a:pt x="36" y="26"/>
                </a:cubicBezTo>
                <a:cubicBezTo>
                  <a:pt x="36" y="26"/>
                  <a:pt x="36" y="26"/>
                  <a:pt x="36" y="26"/>
                </a:cubicBezTo>
                <a:cubicBezTo>
                  <a:pt x="40" y="26"/>
                  <a:pt x="43" y="27"/>
                  <a:pt x="45" y="29"/>
                </a:cubicBezTo>
                <a:cubicBezTo>
                  <a:pt x="45" y="29"/>
                  <a:pt x="45" y="28"/>
                  <a:pt x="45" y="28"/>
                </a:cubicBezTo>
                <a:cubicBezTo>
                  <a:pt x="46" y="27"/>
                  <a:pt x="46" y="26"/>
                  <a:pt x="46" y="25"/>
                </a:cubicBezTo>
                <a:cubicBezTo>
                  <a:pt x="46" y="22"/>
                  <a:pt x="45" y="20"/>
                  <a:pt x="43" y="18"/>
                </a:cubicBezTo>
                <a:cubicBezTo>
                  <a:pt x="43" y="18"/>
                  <a:pt x="43" y="18"/>
                  <a:pt x="43" y="18"/>
                </a:cubicBezTo>
                <a:cubicBezTo>
                  <a:pt x="41" y="16"/>
                  <a:pt x="38" y="15"/>
                  <a:pt x="36" y="15"/>
                </a:cubicBezTo>
                <a:cubicBezTo>
                  <a:pt x="34" y="15"/>
                  <a:pt x="32" y="15"/>
                  <a:pt x="30" y="16"/>
                </a:cubicBezTo>
                <a:cubicBezTo>
                  <a:pt x="30" y="16"/>
                  <a:pt x="30" y="16"/>
                  <a:pt x="30" y="16"/>
                </a:cubicBezTo>
                <a:cubicBezTo>
                  <a:pt x="29" y="17"/>
                  <a:pt x="29" y="17"/>
                  <a:pt x="28" y="18"/>
                </a:cubicBezTo>
                <a:close/>
                <a:moveTo>
                  <a:pt x="53" y="27"/>
                </a:moveTo>
                <a:cubicBezTo>
                  <a:pt x="53" y="27"/>
                  <a:pt x="53" y="27"/>
                  <a:pt x="53" y="27"/>
                </a:cubicBezTo>
                <a:cubicBezTo>
                  <a:pt x="52" y="27"/>
                  <a:pt x="51" y="26"/>
                  <a:pt x="51" y="25"/>
                </a:cubicBezTo>
                <a:cubicBezTo>
                  <a:pt x="51" y="24"/>
                  <a:pt x="52" y="23"/>
                  <a:pt x="53" y="23"/>
                </a:cubicBezTo>
                <a:cubicBezTo>
                  <a:pt x="59" y="23"/>
                  <a:pt x="59" y="23"/>
                  <a:pt x="59" y="23"/>
                </a:cubicBezTo>
                <a:cubicBezTo>
                  <a:pt x="60" y="23"/>
                  <a:pt x="61" y="24"/>
                  <a:pt x="61" y="25"/>
                </a:cubicBezTo>
                <a:cubicBezTo>
                  <a:pt x="61" y="26"/>
                  <a:pt x="60" y="27"/>
                  <a:pt x="59" y="27"/>
                </a:cubicBezTo>
                <a:cubicBezTo>
                  <a:pt x="53" y="27"/>
                  <a:pt x="53" y="27"/>
                  <a:pt x="53" y="27"/>
                </a:cubicBezTo>
                <a:close/>
                <a:moveTo>
                  <a:pt x="49" y="14"/>
                </a:moveTo>
                <a:cubicBezTo>
                  <a:pt x="49" y="14"/>
                  <a:pt x="49" y="14"/>
                  <a:pt x="49" y="14"/>
                </a:cubicBezTo>
                <a:cubicBezTo>
                  <a:pt x="49" y="15"/>
                  <a:pt x="47" y="15"/>
                  <a:pt x="47" y="14"/>
                </a:cubicBezTo>
                <a:cubicBezTo>
                  <a:pt x="46" y="13"/>
                  <a:pt x="46" y="12"/>
                  <a:pt x="47" y="11"/>
                </a:cubicBezTo>
                <a:cubicBezTo>
                  <a:pt x="51" y="7"/>
                  <a:pt x="51" y="7"/>
                  <a:pt x="51" y="7"/>
                </a:cubicBezTo>
                <a:cubicBezTo>
                  <a:pt x="51" y="6"/>
                  <a:pt x="53" y="6"/>
                  <a:pt x="53" y="7"/>
                </a:cubicBezTo>
                <a:cubicBezTo>
                  <a:pt x="54" y="8"/>
                  <a:pt x="54" y="9"/>
                  <a:pt x="53" y="10"/>
                </a:cubicBezTo>
                <a:cubicBezTo>
                  <a:pt x="49" y="14"/>
                  <a:pt x="49" y="14"/>
                  <a:pt x="49" y="14"/>
                </a:cubicBezTo>
                <a:close/>
                <a:moveTo>
                  <a:pt x="38" y="7"/>
                </a:moveTo>
                <a:cubicBezTo>
                  <a:pt x="38" y="7"/>
                  <a:pt x="38" y="7"/>
                  <a:pt x="38" y="7"/>
                </a:cubicBezTo>
                <a:cubicBezTo>
                  <a:pt x="38" y="8"/>
                  <a:pt x="37" y="9"/>
                  <a:pt x="36" y="9"/>
                </a:cubicBezTo>
                <a:cubicBezTo>
                  <a:pt x="35" y="9"/>
                  <a:pt x="34" y="8"/>
                  <a:pt x="34" y="7"/>
                </a:cubicBezTo>
                <a:cubicBezTo>
                  <a:pt x="34" y="2"/>
                  <a:pt x="34" y="2"/>
                  <a:pt x="34" y="2"/>
                </a:cubicBezTo>
                <a:cubicBezTo>
                  <a:pt x="34" y="1"/>
                  <a:pt x="35" y="0"/>
                  <a:pt x="36" y="0"/>
                </a:cubicBezTo>
                <a:cubicBezTo>
                  <a:pt x="37" y="0"/>
                  <a:pt x="38" y="1"/>
                  <a:pt x="38" y="2"/>
                </a:cubicBezTo>
                <a:cubicBezTo>
                  <a:pt x="38" y="7"/>
                  <a:pt x="38" y="7"/>
                  <a:pt x="38" y="7"/>
                </a:cubicBezTo>
                <a:close/>
                <a:moveTo>
                  <a:pt x="27" y="22"/>
                </a:moveTo>
                <a:cubicBezTo>
                  <a:pt x="27" y="22"/>
                  <a:pt x="27" y="22"/>
                  <a:pt x="27" y="22"/>
                </a:cubicBezTo>
                <a:cubicBezTo>
                  <a:pt x="25" y="21"/>
                  <a:pt x="22" y="20"/>
                  <a:pt x="19" y="20"/>
                </a:cubicBezTo>
                <a:cubicBezTo>
                  <a:pt x="15" y="20"/>
                  <a:pt x="11" y="22"/>
                  <a:pt x="8" y="24"/>
                </a:cubicBezTo>
                <a:cubicBezTo>
                  <a:pt x="6" y="27"/>
                  <a:pt x="4" y="31"/>
                  <a:pt x="4" y="35"/>
                </a:cubicBezTo>
                <a:cubicBezTo>
                  <a:pt x="4" y="39"/>
                  <a:pt x="6" y="43"/>
                  <a:pt x="8" y="46"/>
                </a:cubicBezTo>
                <a:cubicBezTo>
                  <a:pt x="11" y="48"/>
                  <a:pt x="15" y="50"/>
                  <a:pt x="19" y="50"/>
                </a:cubicBezTo>
                <a:cubicBezTo>
                  <a:pt x="36" y="50"/>
                  <a:pt x="36" y="50"/>
                  <a:pt x="36" y="50"/>
                </a:cubicBezTo>
                <a:cubicBezTo>
                  <a:pt x="39" y="50"/>
                  <a:pt x="42" y="49"/>
                  <a:pt x="43" y="47"/>
                </a:cubicBezTo>
                <a:cubicBezTo>
                  <a:pt x="45" y="45"/>
                  <a:pt x="46" y="43"/>
                  <a:pt x="46" y="40"/>
                </a:cubicBezTo>
                <a:cubicBezTo>
                  <a:pt x="46" y="37"/>
                  <a:pt x="45" y="35"/>
                  <a:pt x="43" y="33"/>
                </a:cubicBezTo>
                <a:cubicBezTo>
                  <a:pt x="42" y="31"/>
                  <a:pt x="39" y="30"/>
                  <a:pt x="36" y="30"/>
                </a:cubicBezTo>
                <a:cubicBezTo>
                  <a:pt x="36" y="30"/>
                  <a:pt x="36" y="30"/>
                  <a:pt x="36" y="30"/>
                </a:cubicBezTo>
                <a:cubicBezTo>
                  <a:pt x="35" y="30"/>
                  <a:pt x="35" y="30"/>
                  <a:pt x="35" y="30"/>
                </a:cubicBezTo>
                <a:cubicBezTo>
                  <a:pt x="34" y="30"/>
                  <a:pt x="33" y="30"/>
                  <a:pt x="33" y="29"/>
                </a:cubicBezTo>
                <a:cubicBezTo>
                  <a:pt x="32" y="26"/>
                  <a:pt x="30" y="24"/>
                  <a:pt x="27"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5" name="Freeform 253"/>
          <p:cNvSpPr>
            <a:spLocks noEditPoints="1"/>
          </p:cNvSpPr>
          <p:nvPr/>
        </p:nvSpPr>
        <p:spPr bwMode="auto">
          <a:xfrm>
            <a:off x="7720013" y="3805238"/>
            <a:ext cx="158750" cy="127000"/>
          </a:xfrm>
          <a:custGeom>
            <a:avLst/>
            <a:gdLst>
              <a:gd name="T0" fmla="*/ 43 w 50"/>
              <a:gd name="T1" fmla="*/ 15 h 40"/>
              <a:gd name="T2" fmla="*/ 40 w 50"/>
              <a:gd name="T3" fmla="*/ 15 h 40"/>
              <a:gd name="T4" fmla="*/ 12 w 50"/>
              <a:gd name="T5" fmla="*/ 6 h 40"/>
              <a:gd name="T6" fmla="*/ 5 w 50"/>
              <a:gd name="T7" fmla="*/ 6 h 40"/>
              <a:gd name="T8" fmla="*/ 11 w 50"/>
              <a:gd name="T9" fmla="*/ 7 h 40"/>
              <a:gd name="T10" fmla="*/ 3 w 50"/>
              <a:gd name="T11" fmla="*/ 7 h 40"/>
              <a:gd name="T12" fmla="*/ 3 w 50"/>
              <a:gd name="T13" fmla="*/ 5 h 40"/>
              <a:gd name="T14" fmla="*/ 4 w 50"/>
              <a:gd name="T15" fmla="*/ 3 h 40"/>
              <a:gd name="T16" fmla="*/ 14 w 50"/>
              <a:gd name="T17" fmla="*/ 1 h 40"/>
              <a:gd name="T18" fmla="*/ 34 w 50"/>
              <a:gd name="T19" fmla="*/ 0 h 40"/>
              <a:gd name="T20" fmla="*/ 38 w 50"/>
              <a:gd name="T21" fmla="*/ 7 h 40"/>
              <a:gd name="T22" fmla="*/ 50 w 50"/>
              <a:gd name="T23" fmla="*/ 9 h 40"/>
              <a:gd name="T24" fmla="*/ 50 w 50"/>
              <a:gd name="T25" fmla="*/ 38 h 40"/>
              <a:gd name="T26" fmla="*/ 48 w 50"/>
              <a:gd name="T27" fmla="*/ 40 h 40"/>
              <a:gd name="T28" fmla="*/ 0 w 50"/>
              <a:gd name="T29" fmla="*/ 38 h 40"/>
              <a:gd name="T30" fmla="*/ 0 w 50"/>
              <a:gd name="T31" fmla="*/ 9 h 40"/>
              <a:gd name="T32" fmla="*/ 2 w 50"/>
              <a:gd name="T33" fmla="*/ 7 h 40"/>
              <a:gd name="T34" fmla="*/ 25 w 50"/>
              <a:gd name="T35" fmla="*/ 14 h 40"/>
              <a:gd name="T36" fmla="*/ 29 w 50"/>
              <a:gd name="T37" fmla="*/ 16 h 40"/>
              <a:gd name="T38" fmla="*/ 25 w 50"/>
              <a:gd name="T39" fmla="*/ 27 h 40"/>
              <a:gd name="T40" fmla="*/ 25 w 50"/>
              <a:gd name="T41" fmla="*/ 14 h 40"/>
              <a:gd name="T42" fmla="*/ 28 w 50"/>
              <a:gd name="T43" fmla="*/ 18 h 40"/>
              <a:gd name="T44" fmla="*/ 21 w 50"/>
              <a:gd name="T45" fmla="*/ 21 h 40"/>
              <a:gd name="T46" fmla="*/ 29 w 50"/>
              <a:gd name="T47" fmla="*/ 21 h 40"/>
              <a:gd name="T48" fmla="*/ 28 w 50"/>
              <a:gd name="T49" fmla="*/ 18 h 40"/>
              <a:gd name="T50" fmla="*/ 13 w 50"/>
              <a:gd name="T51" fmla="*/ 11 h 40"/>
              <a:gd name="T52" fmla="*/ 4 w 50"/>
              <a:gd name="T53" fmla="*/ 36 h 40"/>
              <a:gd name="T54" fmla="*/ 46 w 50"/>
              <a:gd name="T55" fmla="*/ 11 h 40"/>
              <a:gd name="T56" fmla="*/ 37 w 50"/>
              <a:gd name="T57" fmla="*/ 11 h 40"/>
              <a:gd name="T58" fmla="*/ 33 w 50"/>
              <a:gd name="T59" fmla="*/ 4 h 40"/>
              <a:gd name="T60" fmla="*/ 15 w 50"/>
              <a:gd name="T61" fmla="*/ 9 h 40"/>
              <a:gd name="T62" fmla="*/ 25 w 50"/>
              <a:gd name="T63" fmla="*/ 8 h 40"/>
              <a:gd name="T64" fmla="*/ 38 w 50"/>
              <a:gd name="T65" fmla="*/ 21 h 40"/>
              <a:gd name="T66" fmla="*/ 11 w 50"/>
              <a:gd name="T67" fmla="*/ 21 h 40"/>
              <a:gd name="T68" fmla="*/ 25 w 50"/>
              <a:gd name="T69" fmla="*/ 11 h 40"/>
              <a:gd name="T70" fmla="*/ 15 w 50"/>
              <a:gd name="T71" fmla="*/ 21 h 40"/>
              <a:gd name="T72" fmla="*/ 34 w 50"/>
              <a:gd name="T73" fmla="*/ 2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0">
                <a:moveTo>
                  <a:pt x="41" y="13"/>
                </a:moveTo>
                <a:cubicBezTo>
                  <a:pt x="42" y="13"/>
                  <a:pt x="43" y="14"/>
                  <a:pt x="43" y="15"/>
                </a:cubicBezTo>
                <a:cubicBezTo>
                  <a:pt x="43" y="16"/>
                  <a:pt x="42" y="17"/>
                  <a:pt x="41" y="17"/>
                </a:cubicBezTo>
                <a:cubicBezTo>
                  <a:pt x="40" y="17"/>
                  <a:pt x="40" y="16"/>
                  <a:pt x="40" y="15"/>
                </a:cubicBezTo>
                <a:cubicBezTo>
                  <a:pt x="40" y="14"/>
                  <a:pt x="40" y="13"/>
                  <a:pt x="41" y="13"/>
                </a:cubicBezTo>
                <a:close/>
                <a:moveTo>
                  <a:pt x="12" y="6"/>
                </a:moveTo>
                <a:cubicBezTo>
                  <a:pt x="12" y="6"/>
                  <a:pt x="12" y="6"/>
                  <a:pt x="12" y="6"/>
                </a:cubicBezTo>
                <a:cubicBezTo>
                  <a:pt x="5" y="6"/>
                  <a:pt x="5" y="6"/>
                  <a:pt x="5" y="6"/>
                </a:cubicBezTo>
                <a:cubicBezTo>
                  <a:pt x="5" y="7"/>
                  <a:pt x="5" y="7"/>
                  <a:pt x="5" y="7"/>
                </a:cubicBezTo>
                <a:cubicBezTo>
                  <a:pt x="11" y="7"/>
                  <a:pt x="11" y="7"/>
                  <a:pt x="11" y="7"/>
                </a:cubicBezTo>
                <a:cubicBezTo>
                  <a:pt x="12" y="6"/>
                  <a:pt x="12" y="6"/>
                  <a:pt x="12" y="6"/>
                </a:cubicBezTo>
                <a:close/>
                <a:moveTo>
                  <a:pt x="3" y="7"/>
                </a:moveTo>
                <a:cubicBezTo>
                  <a:pt x="3" y="7"/>
                  <a:pt x="3" y="7"/>
                  <a:pt x="3" y="7"/>
                </a:cubicBezTo>
                <a:cubicBezTo>
                  <a:pt x="3" y="5"/>
                  <a:pt x="3" y="5"/>
                  <a:pt x="3" y="5"/>
                </a:cubicBezTo>
                <a:cubicBezTo>
                  <a:pt x="3" y="5"/>
                  <a:pt x="3" y="5"/>
                  <a:pt x="3" y="5"/>
                </a:cubicBezTo>
                <a:cubicBezTo>
                  <a:pt x="3" y="4"/>
                  <a:pt x="4" y="3"/>
                  <a:pt x="4" y="3"/>
                </a:cubicBezTo>
                <a:cubicBezTo>
                  <a:pt x="13" y="3"/>
                  <a:pt x="13" y="3"/>
                  <a:pt x="13" y="3"/>
                </a:cubicBezTo>
                <a:cubicBezTo>
                  <a:pt x="14" y="1"/>
                  <a:pt x="14" y="1"/>
                  <a:pt x="14" y="1"/>
                </a:cubicBezTo>
                <a:cubicBezTo>
                  <a:pt x="14" y="0"/>
                  <a:pt x="15" y="0"/>
                  <a:pt x="15" y="0"/>
                </a:cubicBezTo>
                <a:cubicBezTo>
                  <a:pt x="34" y="0"/>
                  <a:pt x="34" y="0"/>
                  <a:pt x="34" y="0"/>
                </a:cubicBezTo>
                <a:cubicBezTo>
                  <a:pt x="35" y="0"/>
                  <a:pt x="36" y="0"/>
                  <a:pt x="36" y="1"/>
                </a:cubicBezTo>
                <a:cubicBezTo>
                  <a:pt x="38" y="7"/>
                  <a:pt x="38" y="7"/>
                  <a:pt x="38" y="7"/>
                </a:cubicBezTo>
                <a:cubicBezTo>
                  <a:pt x="48" y="7"/>
                  <a:pt x="48" y="7"/>
                  <a:pt x="48" y="7"/>
                </a:cubicBezTo>
                <a:cubicBezTo>
                  <a:pt x="49" y="7"/>
                  <a:pt x="50" y="8"/>
                  <a:pt x="50" y="9"/>
                </a:cubicBezTo>
                <a:cubicBezTo>
                  <a:pt x="50" y="9"/>
                  <a:pt x="50" y="9"/>
                  <a:pt x="50" y="9"/>
                </a:cubicBezTo>
                <a:cubicBezTo>
                  <a:pt x="50" y="38"/>
                  <a:pt x="50" y="38"/>
                  <a:pt x="50" y="38"/>
                </a:cubicBezTo>
                <a:cubicBezTo>
                  <a:pt x="50" y="39"/>
                  <a:pt x="49" y="40"/>
                  <a:pt x="48" y="40"/>
                </a:cubicBezTo>
                <a:cubicBezTo>
                  <a:pt x="48" y="40"/>
                  <a:pt x="48" y="40"/>
                  <a:pt x="48" y="40"/>
                </a:cubicBezTo>
                <a:cubicBezTo>
                  <a:pt x="2" y="40"/>
                  <a:pt x="2" y="40"/>
                  <a:pt x="2" y="40"/>
                </a:cubicBezTo>
                <a:cubicBezTo>
                  <a:pt x="1" y="40"/>
                  <a:pt x="0" y="39"/>
                  <a:pt x="0" y="38"/>
                </a:cubicBezTo>
                <a:cubicBezTo>
                  <a:pt x="0" y="38"/>
                  <a:pt x="0" y="38"/>
                  <a:pt x="0" y="38"/>
                </a:cubicBezTo>
                <a:cubicBezTo>
                  <a:pt x="0" y="9"/>
                  <a:pt x="0" y="9"/>
                  <a:pt x="0" y="9"/>
                </a:cubicBezTo>
                <a:cubicBezTo>
                  <a:pt x="0" y="8"/>
                  <a:pt x="1" y="7"/>
                  <a:pt x="2" y="7"/>
                </a:cubicBezTo>
                <a:cubicBezTo>
                  <a:pt x="2" y="7"/>
                  <a:pt x="2" y="7"/>
                  <a:pt x="2" y="7"/>
                </a:cubicBezTo>
                <a:cubicBezTo>
                  <a:pt x="3" y="7"/>
                  <a:pt x="3" y="7"/>
                  <a:pt x="3" y="7"/>
                </a:cubicBezTo>
                <a:close/>
                <a:moveTo>
                  <a:pt x="25" y="14"/>
                </a:moveTo>
                <a:cubicBezTo>
                  <a:pt x="25" y="14"/>
                  <a:pt x="25" y="14"/>
                  <a:pt x="25" y="14"/>
                </a:cubicBezTo>
                <a:cubicBezTo>
                  <a:pt x="27" y="14"/>
                  <a:pt x="28" y="15"/>
                  <a:pt x="29" y="16"/>
                </a:cubicBezTo>
                <a:cubicBezTo>
                  <a:pt x="31" y="17"/>
                  <a:pt x="31" y="19"/>
                  <a:pt x="31" y="21"/>
                </a:cubicBezTo>
                <a:cubicBezTo>
                  <a:pt x="31" y="24"/>
                  <a:pt x="28" y="27"/>
                  <a:pt x="25" y="27"/>
                </a:cubicBezTo>
                <a:cubicBezTo>
                  <a:pt x="21" y="27"/>
                  <a:pt x="18" y="24"/>
                  <a:pt x="18" y="21"/>
                </a:cubicBezTo>
                <a:cubicBezTo>
                  <a:pt x="18" y="17"/>
                  <a:pt x="21" y="14"/>
                  <a:pt x="25" y="14"/>
                </a:cubicBezTo>
                <a:close/>
                <a:moveTo>
                  <a:pt x="28" y="18"/>
                </a:moveTo>
                <a:cubicBezTo>
                  <a:pt x="28" y="18"/>
                  <a:pt x="28" y="18"/>
                  <a:pt x="28" y="18"/>
                </a:cubicBezTo>
                <a:cubicBezTo>
                  <a:pt x="27" y="17"/>
                  <a:pt x="26" y="17"/>
                  <a:pt x="25" y="17"/>
                </a:cubicBezTo>
                <a:cubicBezTo>
                  <a:pt x="22" y="17"/>
                  <a:pt x="21" y="19"/>
                  <a:pt x="21" y="21"/>
                </a:cubicBezTo>
                <a:cubicBezTo>
                  <a:pt x="21" y="23"/>
                  <a:pt x="22" y="25"/>
                  <a:pt x="25" y="25"/>
                </a:cubicBezTo>
                <a:cubicBezTo>
                  <a:pt x="27" y="25"/>
                  <a:pt x="29" y="23"/>
                  <a:pt x="29" y="21"/>
                </a:cubicBezTo>
                <a:cubicBezTo>
                  <a:pt x="29" y="20"/>
                  <a:pt x="29" y="19"/>
                  <a:pt x="28" y="18"/>
                </a:cubicBezTo>
                <a:cubicBezTo>
                  <a:pt x="28" y="18"/>
                  <a:pt x="28" y="18"/>
                  <a:pt x="28" y="18"/>
                </a:cubicBezTo>
                <a:close/>
                <a:moveTo>
                  <a:pt x="13" y="11"/>
                </a:moveTo>
                <a:cubicBezTo>
                  <a:pt x="13" y="11"/>
                  <a:pt x="13" y="11"/>
                  <a:pt x="13" y="11"/>
                </a:cubicBezTo>
                <a:cubicBezTo>
                  <a:pt x="4" y="11"/>
                  <a:pt x="4" y="11"/>
                  <a:pt x="4" y="11"/>
                </a:cubicBezTo>
                <a:cubicBezTo>
                  <a:pt x="4" y="36"/>
                  <a:pt x="4" y="36"/>
                  <a:pt x="4" y="36"/>
                </a:cubicBezTo>
                <a:cubicBezTo>
                  <a:pt x="46" y="36"/>
                  <a:pt x="46" y="36"/>
                  <a:pt x="46" y="36"/>
                </a:cubicBezTo>
                <a:cubicBezTo>
                  <a:pt x="46" y="11"/>
                  <a:pt x="46" y="11"/>
                  <a:pt x="46" y="11"/>
                </a:cubicBezTo>
                <a:cubicBezTo>
                  <a:pt x="37" y="11"/>
                  <a:pt x="37" y="11"/>
                  <a:pt x="37" y="11"/>
                </a:cubicBezTo>
                <a:cubicBezTo>
                  <a:pt x="37" y="11"/>
                  <a:pt x="37" y="11"/>
                  <a:pt x="37" y="11"/>
                </a:cubicBezTo>
                <a:cubicBezTo>
                  <a:pt x="36" y="11"/>
                  <a:pt x="35" y="10"/>
                  <a:pt x="35" y="9"/>
                </a:cubicBezTo>
                <a:cubicBezTo>
                  <a:pt x="33" y="4"/>
                  <a:pt x="33" y="4"/>
                  <a:pt x="33" y="4"/>
                </a:cubicBezTo>
                <a:cubicBezTo>
                  <a:pt x="17" y="4"/>
                  <a:pt x="17" y="4"/>
                  <a:pt x="17" y="4"/>
                </a:cubicBezTo>
                <a:cubicBezTo>
                  <a:pt x="15" y="9"/>
                  <a:pt x="15" y="9"/>
                  <a:pt x="15" y="9"/>
                </a:cubicBezTo>
                <a:cubicBezTo>
                  <a:pt x="14" y="10"/>
                  <a:pt x="14" y="11"/>
                  <a:pt x="13" y="11"/>
                </a:cubicBezTo>
                <a:close/>
                <a:moveTo>
                  <a:pt x="25" y="8"/>
                </a:moveTo>
                <a:cubicBezTo>
                  <a:pt x="25" y="8"/>
                  <a:pt x="25" y="8"/>
                  <a:pt x="25" y="8"/>
                </a:cubicBezTo>
                <a:cubicBezTo>
                  <a:pt x="32" y="8"/>
                  <a:pt x="38" y="13"/>
                  <a:pt x="38" y="21"/>
                </a:cubicBezTo>
                <a:cubicBezTo>
                  <a:pt x="38" y="28"/>
                  <a:pt x="32" y="34"/>
                  <a:pt x="25" y="34"/>
                </a:cubicBezTo>
                <a:cubicBezTo>
                  <a:pt x="17" y="34"/>
                  <a:pt x="11" y="28"/>
                  <a:pt x="11" y="21"/>
                </a:cubicBezTo>
                <a:cubicBezTo>
                  <a:pt x="11" y="14"/>
                  <a:pt x="17" y="8"/>
                  <a:pt x="25" y="8"/>
                </a:cubicBezTo>
                <a:close/>
                <a:moveTo>
                  <a:pt x="25" y="11"/>
                </a:moveTo>
                <a:cubicBezTo>
                  <a:pt x="25" y="11"/>
                  <a:pt x="25" y="11"/>
                  <a:pt x="25" y="11"/>
                </a:cubicBezTo>
                <a:cubicBezTo>
                  <a:pt x="20" y="11"/>
                  <a:pt x="15" y="16"/>
                  <a:pt x="15" y="21"/>
                </a:cubicBezTo>
                <a:cubicBezTo>
                  <a:pt x="15" y="26"/>
                  <a:pt x="20" y="30"/>
                  <a:pt x="25" y="30"/>
                </a:cubicBezTo>
                <a:cubicBezTo>
                  <a:pt x="30" y="30"/>
                  <a:pt x="34" y="26"/>
                  <a:pt x="34" y="21"/>
                </a:cubicBezTo>
                <a:cubicBezTo>
                  <a:pt x="34" y="16"/>
                  <a:pt x="30" y="11"/>
                  <a:pt x="25"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6" name="Freeform 254"/>
          <p:cNvSpPr>
            <a:spLocks noEditPoints="1"/>
          </p:cNvSpPr>
          <p:nvPr/>
        </p:nvSpPr>
        <p:spPr bwMode="auto">
          <a:xfrm>
            <a:off x="4938713" y="4133850"/>
            <a:ext cx="158750" cy="123825"/>
          </a:xfrm>
          <a:custGeom>
            <a:avLst/>
            <a:gdLst>
              <a:gd name="T0" fmla="*/ 21 w 50"/>
              <a:gd name="T1" fmla="*/ 19 h 39"/>
              <a:gd name="T2" fmla="*/ 24 w 50"/>
              <a:gd name="T3" fmla="*/ 23 h 39"/>
              <a:gd name="T4" fmla="*/ 25 w 50"/>
              <a:gd name="T5" fmla="*/ 27 h 39"/>
              <a:gd name="T6" fmla="*/ 23 w 50"/>
              <a:gd name="T7" fmla="*/ 28 h 39"/>
              <a:gd name="T8" fmla="*/ 6 w 50"/>
              <a:gd name="T9" fmla="*/ 27 h 39"/>
              <a:gd name="T10" fmla="*/ 7 w 50"/>
              <a:gd name="T11" fmla="*/ 23 h 39"/>
              <a:gd name="T12" fmla="*/ 11 w 50"/>
              <a:gd name="T13" fmla="*/ 19 h 39"/>
              <a:gd name="T14" fmla="*/ 8 w 50"/>
              <a:gd name="T15" fmla="*/ 14 h 39"/>
              <a:gd name="T16" fmla="*/ 16 w 50"/>
              <a:gd name="T17" fmla="*/ 7 h 39"/>
              <a:gd name="T18" fmla="*/ 23 w 50"/>
              <a:gd name="T19" fmla="*/ 14 h 39"/>
              <a:gd name="T20" fmla="*/ 20 w 50"/>
              <a:gd name="T21" fmla="*/ 19 h 39"/>
              <a:gd name="T22" fmla="*/ 30 w 50"/>
              <a:gd name="T23" fmla="*/ 22 h 39"/>
              <a:gd name="T24" fmla="*/ 30 w 50"/>
              <a:gd name="T25" fmla="*/ 20 h 39"/>
              <a:gd name="T26" fmla="*/ 43 w 50"/>
              <a:gd name="T27" fmla="*/ 21 h 39"/>
              <a:gd name="T28" fmla="*/ 30 w 50"/>
              <a:gd name="T29" fmla="*/ 22 h 39"/>
              <a:gd name="T30" fmla="*/ 30 w 50"/>
              <a:gd name="T31" fmla="*/ 17 h 39"/>
              <a:gd name="T32" fmla="*/ 30 w 50"/>
              <a:gd name="T33" fmla="*/ 15 h 39"/>
              <a:gd name="T34" fmla="*/ 43 w 50"/>
              <a:gd name="T35" fmla="*/ 16 h 39"/>
              <a:gd name="T36" fmla="*/ 30 w 50"/>
              <a:gd name="T37" fmla="*/ 17 h 39"/>
              <a:gd name="T38" fmla="*/ 30 w 50"/>
              <a:gd name="T39" fmla="*/ 12 h 39"/>
              <a:gd name="T40" fmla="*/ 30 w 50"/>
              <a:gd name="T41" fmla="*/ 10 h 39"/>
              <a:gd name="T42" fmla="*/ 43 w 50"/>
              <a:gd name="T43" fmla="*/ 11 h 39"/>
              <a:gd name="T44" fmla="*/ 30 w 50"/>
              <a:gd name="T45" fmla="*/ 12 h 39"/>
              <a:gd name="T46" fmla="*/ 2 w 50"/>
              <a:gd name="T47" fmla="*/ 0 h 39"/>
              <a:gd name="T48" fmla="*/ 48 w 50"/>
              <a:gd name="T49" fmla="*/ 0 h 39"/>
              <a:gd name="T50" fmla="*/ 50 w 50"/>
              <a:gd name="T51" fmla="*/ 2 h 39"/>
              <a:gd name="T52" fmla="*/ 48 w 50"/>
              <a:gd name="T53" fmla="*/ 39 h 39"/>
              <a:gd name="T54" fmla="*/ 40 w 50"/>
              <a:gd name="T55" fmla="*/ 39 h 39"/>
              <a:gd name="T56" fmla="*/ 38 w 50"/>
              <a:gd name="T57" fmla="*/ 37 h 39"/>
              <a:gd name="T58" fmla="*/ 35 w 50"/>
              <a:gd name="T59" fmla="*/ 34 h 39"/>
              <a:gd name="T60" fmla="*/ 33 w 50"/>
              <a:gd name="T61" fmla="*/ 39 h 39"/>
              <a:gd name="T62" fmla="*/ 16 w 50"/>
              <a:gd name="T63" fmla="*/ 39 h 39"/>
              <a:gd name="T64" fmla="*/ 14 w 50"/>
              <a:gd name="T65" fmla="*/ 37 h 39"/>
              <a:gd name="T66" fmla="*/ 11 w 50"/>
              <a:gd name="T67" fmla="*/ 34 h 39"/>
              <a:gd name="T68" fmla="*/ 9 w 50"/>
              <a:gd name="T69" fmla="*/ 39 h 39"/>
              <a:gd name="T70" fmla="*/ 2 w 50"/>
              <a:gd name="T71" fmla="*/ 39 h 39"/>
              <a:gd name="T72" fmla="*/ 0 w 50"/>
              <a:gd name="T73" fmla="*/ 37 h 39"/>
              <a:gd name="T74" fmla="*/ 2 w 50"/>
              <a:gd name="T75" fmla="*/ 0 h 39"/>
              <a:gd name="T76" fmla="*/ 46 w 50"/>
              <a:gd name="T77" fmla="*/ 4 h 39"/>
              <a:gd name="T78" fmla="*/ 4 w 50"/>
              <a:gd name="T79" fmla="*/ 36 h 39"/>
              <a:gd name="T80" fmla="*/ 7 w 50"/>
              <a:gd name="T81" fmla="*/ 33 h 39"/>
              <a:gd name="T82" fmla="*/ 9 w 50"/>
              <a:gd name="T83" fmla="*/ 31 h 39"/>
              <a:gd name="T84" fmla="*/ 16 w 50"/>
              <a:gd name="T85" fmla="*/ 31 h 39"/>
              <a:gd name="T86" fmla="*/ 18 w 50"/>
              <a:gd name="T87" fmla="*/ 36 h 39"/>
              <a:gd name="T88" fmla="*/ 31 w 50"/>
              <a:gd name="T89" fmla="*/ 33 h 39"/>
              <a:gd name="T90" fmla="*/ 33 w 50"/>
              <a:gd name="T91" fmla="*/ 31 h 39"/>
              <a:gd name="T92" fmla="*/ 40 w 50"/>
              <a:gd name="T93" fmla="*/ 31 h 39"/>
              <a:gd name="T94" fmla="*/ 42 w 50"/>
              <a:gd name="T95" fmla="*/ 36 h 39"/>
              <a:gd name="T96" fmla="*/ 46 w 50"/>
              <a:gd name="T97" fmla="*/ 4 h 39"/>
              <a:gd name="T98" fmla="*/ 13 w 50"/>
              <a:gd name="T99" fmla="*/ 21 h 39"/>
              <a:gd name="T100" fmla="*/ 9 w 50"/>
              <a:gd name="T101" fmla="*/ 23 h 39"/>
              <a:gd name="T102" fmla="*/ 9 w 50"/>
              <a:gd name="T103" fmla="*/ 25 h 39"/>
              <a:gd name="T104" fmla="*/ 22 w 50"/>
              <a:gd name="T105" fmla="*/ 25 h 39"/>
              <a:gd name="T106" fmla="*/ 21 w 50"/>
              <a:gd name="T107" fmla="*/ 22 h 39"/>
              <a:gd name="T108" fmla="*/ 18 w 50"/>
              <a:gd name="T109" fmla="*/ 21 h 39"/>
              <a:gd name="T110" fmla="*/ 19 w 50"/>
              <a:gd name="T111" fmla="*/ 10 h 39"/>
              <a:gd name="T112" fmla="*/ 16 w 50"/>
              <a:gd name="T113" fmla="*/ 9 h 39"/>
              <a:gd name="T114" fmla="*/ 11 w 50"/>
              <a:gd name="T115" fmla="*/ 14 h 39"/>
              <a:gd name="T116" fmla="*/ 19 w 50"/>
              <a:gd name="T117" fmla="*/ 17 h 39"/>
              <a:gd name="T118" fmla="*/ 19 w 50"/>
              <a:gd name="T119" fmla="*/ 1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39">
                <a:moveTo>
                  <a:pt x="20" y="19"/>
                </a:moveTo>
                <a:cubicBezTo>
                  <a:pt x="21" y="19"/>
                  <a:pt x="21" y="19"/>
                  <a:pt x="21" y="19"/>
                </a:cubicBezTo>
                <a:cubicBezTo>
                  <a:pt x="21" y="20"/>
                  <a:pt x="22" y="20"/>
                  <a:pt x="23" y="21"/>
                </a:cubicBezTo>
                <a:cubicBezTo>
                  <a:pt x="23" y="21"/>
                  <a:pt x="24" y="22"/>
                  <a:pt x="24" y="23"/>
                </a:cubicBezTo>
                <a:cubicBezTo>
                  <a:pt x="24" y="23"/>
                  <a:pt x="25" y="24"/>
                  <a:pt x="25" y="25"/>
                </a:cubicBezTo>
                <a:cubicBezTo>
                  <a:pt x="25" y="27"/>
                  <a:pt x="25" y="27"/>
                  <a:pt x="25" y="27"/>
                </a:cubicBezTo>
                <a:cubicBezTo>
                  <a:pt x="25" y="27"/>
                  <a:pt x="24" y="28"/>
                  <a:pt x="23" y="28"/>
                </a:cubicBezTo>
                <a:cubicBezTo>
                  <a:pt x="23" y="28"/>
                  <a:pt x="23" y="28"/>
                  <a:pt x="23" y="28"/>
                </a:cubicBezTo>
                <a:cubicBezTo>
                  <a:pt x="8" y="28"/>
                  <a:pt x="8" y="28"/>
                  <a:pt x="8" y="28"/>
                </a:cubicBezTo>
                <a:cubicBezTo>
                  <a:pt x="7" y="28"/>
                  <a:pt x="6" y="27"/>
                  <a:pt x="6" y="27"/>
                </a:cubicBezTo>
                <a:cubicBezTo>
                  <a:pt x="6" y="25"/>
                  <a:pt x="6" y="25"/>
                  <a:pt x="6" y="25"/>
                </a:cubicBezTo>
                <a:cubicBezTo>
                  <a:pt x="6" y="24"/>
                  <a:pt x="7" y="23"/>
                  <a:pt x="7" y="23"/>
                </a:cubicBezTo>
                <a:cubicBezTo>
                  <a:pt x="7" y="22"/>
                  <a:pt x="8" y="21"/>
                  <a:pt x="8" y="21"/>
                </a:cubicBezTo>
                <a:cubicBezTo>
                  <a:pt x="9" y="20"/>
                  <a:pt x="10" y="19"/>
                  <a:pt x="11" y="19"/>
                </a:cubicBezTo>
                <a:cubicBezTo>
                  <a:pt x="10" y="19"/>
                  <a:pt x="10" y="19"/>
                  <a:pt x="10" y="19"/>
                </a:cubicBezTo>
                <a:cubicBezTo>
                  <a:pt x="9" y="18"/>
                  <a:pt x="8" y="16"/>
                  <a:pt x="8" y="14"/>
                </a:cubicBezTo>
                <a:cubicBezTo>
                  <a:pt x="8" y="12"/>
                  <a:pt x="9" y="10"/>
                  <a:pt x="10" y="9"/>
                </a:cubicBezTo>
                <a:cubicBezTo>
                  <a:pt x="12" y="7"/>
                  <a:pt x="14" y="7"/>
                  <a:pt x="16" y="7"/>
                </a:cubicBezTo>
                <a:cubicBezTo>
                  <a:pt x="18" y="7"/>
                  <a:pt x="19" y="7"/>
                  <a:pt x="21" y="9"/>
                </a:cubicBezTo>
                <a:cubicBezTo>
                  <a:pt x="22" y="10"/>
                  <a:pt x="23" y="12"/>
                  <a:pt x="23" y="14"/>
                </a:cubicBezTo>
                <a:cubicBezTo>
                  <a:pt x="23" y="16"/>
                  <a:pt x="22" y="18"/>
                  <a:pt x="21" y="19"/>
                </a:cubicBezTo>
                <a:cubicBezTo>
                  <a:pt x="20" y="19"/>
                  <a:pt x="20" y="19"/>
                  <a:pt x="20" y="19"/>
                </a:cubicBezTo>
                <a:close/>
                <a:moveTo>
                  <a:pt x="30" y="22"/>
                </a:moveTo>
                <a:cubicBezTo>
                  <a:pt x="30" y="22"/>
                  <a:pt x="30" y="22"/>
                  <a:pt x="30" y="22"/>
                </a:cubicBezTo>
                <a:cubicBezTo>
                  <a:pt x="29" y="22"/>
                  <a:pt x="29" y="22"/>
                  <a:pt x="29" y="21"/>
                </a:cubicBezTo>
                <a:cubicBezTo>
                  <a:pt x="29" y="21"/>
                  <a:pt x="29" y="20"/>
                  <a:pt x="30" y="20"/>
                </a:cubicBezTo>
                <a:cubicBezTo>
                  <a:pt x="42" y="20"/>
                  <a:pt x="42" y="20"/>
                  <a:pt x="42" y="20"/>
                </a:cubicBezTo>
                <a:cubicBezTo>
                  <a:pt x="42" y="20"/>
                  <a:pt x="43" y="21"/>
                  <a:pt x="43" y="21"/>
                </a:cubicBezTo>
                <a:cubicBezTo>
                  <a:pt x="43" y="22"/>
                  <a:pt x="42" y="22"/>
                  <a:pt x="42" y="22"/>
                </a:cubicBezTo>
                <a:cubicBezTo>
                  <a:pt x="30" y="22"/>
                  <a:pt x="30" y="22"/>
                  <a:pt x="30" y="22"/>
                </a:cubicBezTo>
                <a:close/>
                <a:moveTo>
                  <a:pt x="30" y="17"/>
                </a:moveTo>
                <a:cubicBezTo>
                  <a:pt x="30" y="17"/>
                  <a:pt x="30" y="17"/>
                  <a:pt x="30" y="17"/>
                </a:cubicBezTo>
                <a:cubicBezTo>
                  <a:pt x="29" y="17"/>
                  <a:pt x="29" y="17"/>
                  <a:pt x="29" y="16"/>
                </a:cubicBezTo>
                <a:cubicBezTo>
                  <a:pt x="29" y="15"/>
                  <a:pt x="29" y="15"/>
                  <a:pt x="30" y="15"/>
                </a:cubicBezTo>
                <a:cubicBezTo>
                  <a:pt x="42" y="15"/>
                  <a:pt x="42" y="15"/>
                  <a:pt x="42" y="15"/>
                </a:cubicBezTo>
                <a:cubicBezTo>
                  <a:pt x="42" y="15"/>
                  <a:pt x="43" y="15"/>
                  <a:pt x="43" y="16"/>
                </a:cubicBezTo>
                <a:cubicBezTo>
                  <a:pt x="43" y="17"/>
                  <a:pt x="42" y="17"/>
                  <a:pt x="42" y="17"/>
                </a:cubicBezTo>
                <a:cubicBezTo>
                  <a:pt x="30" y="17"/>
                  <a:pt x="30" y="17"/>
                  <a:pt x="30" y="17"/>
                </a:cubicBezTo>
                <a:close/>
                <a:moveTo>
                  <a:pt x="30" y="12"/>
                </a:moveTo>
                <a:cubicBezTo>
                  <a:pt x="30" y="12"/>
                  <a:pt x="30" y="12"/>
                  <a:pt x="30" y="12"/>
                </a:cubicBezTo>
                <a:cubicBezTo>
                  <a:pt x="29" y="12"/>
                  <a:pt x="29" y="12"/>
                  <a:pt x="29" y="11"/>
                </a:cubicBezTo>
                <a:cubicBezTo>
                  <a:pt x="29" y="10"/>
                  <a:pt x="29" y="10"/>
                  <a:pt x="30" y="10"/>
                </a:cubicBezTo>
                <a:cubicBezTo>
                  <a:pt x="42" y="10"/>
                  <a:pt x="42" y="10"/>
                  <a:pt x="42" y="10"/>
                </a:cubicBezTo>
                <a:cubicBezTo>
                  <a:pt x="42" y="10"/>
                  <a:pt x="43" y="10"/>
                  <a:pt x="43" y="11"/>
                </a:cubicBezTo>
                <a:cubicBezTo>
                  <a:pt x="43" y="12"/>
                  <a:pt x="42" y="12"/>
                  <a:pt x="42" y="12"/>
                </a:cubicBezTo>
                <a:cubicBezTo>
                  <a:pt x="30" y="12"/>
                  <a:pt x="30" y="12"/>
                  <a:pt x="30" y="12"/>
                </a:cubicBezTo>
                <a:close/>
                <a:moveTo>
                  <a:pt x="2" y="0"/>
                </a:moveTo>
                <a:cubicBezTo>
                  <a:pt x="2" y="0"/>
                  <a:pt x="2" y="0"/>
                  <a:pt x="2" y="0"/>
                </a:cubicBezTo>
                <a:cubicBezTo>
                  <a:pt x="2" y="0"/>
                  <a:pt x="2" y="0"/>
                  <a:pt x="2" y="0"/>
                </a:cubicBezTo>
                <a:cubicBezTo>
                  <a:pt x="48" y="0"/>
                  <a:pt x="48" y="0"/>
                  <a:pt x="48" y="0"/>
                </a:cubicBezTo>
                <a:cubicBezTo>
                  <a:pt x="49" y="0"/>
                  <a:pt x="50" y="1"/>
                  <a:pt x="50" y="2"/>
                </a:cubicBezTo>
                <a:cubicBezTo>
                  <a:pt x="50" y="2"/>
                  <a:pt x="50" y="2"/>
                  <a:pt x="50" y="2"/>
                </a:cubicBezTo>
                <a:cubicBezTo>
                  <a:pt x="50" y="38"/>
                  <a:pt x="50" y="38"/>
                  <a:pt x="50" y="38"/>
                </a:cubicBezTo>
                <a:cubicBezTo>
                  <a:pt x="50" y="39"/>
                  <a:pt x="49" y="39"/>
                  <a:pt x="48" y="39"/>
                </a:cubicBezTo>
                <a:cubicBezTo>
                  <a:pt x="48" y="39"/>
                  <a:pt x="48" y="39"/>
                  <a:pt x="48" y="39"/>
                </a:cubicBezTo>
                <a:cubicBezTo>
                  <a:pt x="40" y="39"/>
                  <a:pt x="40" y="39"/>
                  <a:pt x="40" y="39"/>
                </a:cubicBezTo>
                <a:cubicBezTo>
                  <a:pt x="39" y="39"/>
                  <a:pt x="38" y="39"/>
                  <a:pt x="38" y="38"/>
                </a:cubicBezTo>
                <a:cubicBezTo>
                  <a:pt x="38" y="37"/>
                  <a:pt x="38" y="37"/>
                  <a:pt x="38" y="37"/>
                </a:cubicBezTo>
                <a:cubicBezTo>
                  <a:pt x="38" y="34"/>
                  <a:pt x="38" y="34"/>
                  <a:pt x="38" y="34"/>
                </a:cubicBezTo>
                <a:cubicBezTo>
                  <a:pt x="35" y="34"/>
                  <a:pt x="35" y="34"/>
                  <a:pt x="35" y="34"/>
                </a:cubicBezTo>
                <a:cubicBezTo>
                  <a:pt x="35" y="38"/>
                  <a:pt x="35" y="38"/>
                  <a:pt x="35" y="38"/>
                </a:cubicBezTo>
                <a:cubicBezTo>
                  <a:pt x="35" y="39"/>
                  <a:pt x="34" y="39"/>
                  <a:pt x="33" y="39"/>
                </a:cubicBezTo>
                <a:cubicBezTo>
                  <a:pt x="33" y="39"/>
                  <a:pt x="33" y="39"/>
                  <a:pt x="33" y="39"/>
                </a:cubicBezTo>
                <a:cubicBezTo>
                  <a:pt x="16" y="39"/>
                  <a:pt x="16" y="39"/>
                  <a:pt x="16" y="39"/>
                </a:cubicBezTo>
                <a:cubicBezTo>
                  <a:pt x="15" y="39"/>
                  <a:pt x="14" y="39"/>
                  <a:pt x="14" y="38"/>
                </a:cubicBezTo>
                <a:cubicBezTo>
                  <a:pt x="14" y="37"/>
                  <a:pt x="14" y="37"/>
                  <a:pt x="14" y="37"/>
                </a:cubicBezTo>
                <a:cubicBezTo>
                  <a:pt x="14" y="34"/>
                  <a:pt x="14" y="34"/>
                  <a:pt x="14" y="34"/>
                </a:cubicBezTo>
                <a:cubicBezTo>
                  <a:pt x="11" y="34"/>
                  <a:pt x="11" y="34"/>
                  <a:pt x="11" y="34"/>
                </a:cubicBezTo>
                <a:cubicBezTo>
                  <a:pt x="11" y="38"/>
                  <a:pt x="11" y="38"/>
                  <a:pt x="11" y="38"/>
                </a:cubicBezTo>
                <a:cubicBezTo>
                  <a:pt x="11" y="39"/>
                  <a:pt x="10" y="39"/>
                  <a:pt x="9" y="39"/>
                </a:cubicBezTo>
                <a:cubicBezTo>
                  <a:pt x="9" y="39"/>
                  <a:pt x="9" y="39"/>
                  <a:pt x="9" y="39"/>
                </a:cubicBezTo>
                <a:cubicBezTo>
                  <a:pt x="2" y="39"/>
                  <a:pt x="2" y="39"/>
                  <a:pt x="2" y="39"/>
                </a:cubicBezTo>
                <a:cubicBezTo>
                  <a:pt x="1" y="39"/>
                  <a:pt x="0" y="39"/>
                  <a:pt x="0" y="38"/>
                </a:cubicBezTo>
                <a:cubicBezTo>
                  <a:pt x="0" y="37"/>
                  <a:pt x="0" y="37"/>
                  <a:pt x="0" y="37"/>
                </a:cubicBezTo>
                <a:cubicBezTo>
                  <a:pt x="0" y="2"/>
                  <a:pt x="0" y="2"/>
                  <a:pt x="0" y="2"/>
                </a:cubicBezTo>
                <a:cubicBezTo>
                  <a:pt x="0" y="1"/>
                  <a:pt x="1" y="0"/>
                  <a:pt x="2" y="0"/>
                </a:cubicBezTo>
                <a:close/>
                <a:moveTo>
                  <a:pt x="46" y="4"/>
                </a:moveTo>
                <a:cubicBezTo>
                  <a:pt x="46" y="4"/>
                  <a:pt x="46" y="4"/>
                  <a:pt x="46" y="4"/>
                </a:cubicBezTo>
                <a:cubicBezTo>
                  <a:pt x="4" y="4"/>
                  <a:pt x="4" y="4"/>
                  <a:pt x="4" y="4"/>
                </a:cubicBezTo>
                <a:cubicBezTo>
                  <a:pt x="4" y="36"/>
                  <a:pt x="4" y="36"/>
                  <a:pt x="4" y="36"/>
                </a:cubicBezTo>
                <a:cubicBezTo>
                  <a:pt x="7" y="36"/>
                  <a:pt x="7" y="36"/>
                  <a:pt x="7" y="36"/>
                </a:cubicBezTo>
                <a:cubicBezTo>
                  <a:pt x="7" y="33"/>
                  <a:pt x="7" y="33"/>
                  <a:pt x="7" y="33"/>
                </a:cubicBezTo>
                <a:cubicBezTo>
                  <a:pt x="7" y="32"/>
                  <a:pt x="7" y="32"/>
                  <a:pt x="7" y="32"/>
                </a:cubicBezTo>
                <a:cubicBezTo>
                  <a:pt x="7" y="31"/>
                  <a:pt x="8" y="31"/>
                  <a:pt x="9" y="31"/>
                </a:cubicBezTo>
                <a:cubicBezTo>
                  <a:pt x="16" y="31"/>
                  <a:pt x="16" y="31"/>
                  <a:pt x="16" y="31"/>
                </a:cubicBezTo>
                <a:cubicBezTo>
                  <a:pt x="16" y="31"/>
                  <a:pt x="16" y="31"/>
                  <a:pt x="16" y="31"/>
                </a:cubicBezTo>
                <a:cubicBezTo>
                  <a:pt x="17" y="31"/>
                  <a:pt x="18" y="31"/>
                  <a:pt x="18" y="32"/>
                </a:cubicBezTo>
                <a:cubicBezTo>
                  <a:pt x="18" y="36"/>
                  <a:pt x="18" y="36"/>
                  <a:pt x="18" y="36"/>
                </a:cubicBezTo>
                <a:cubicBezTo>
                  <a:pt x="31" y="36"/>
                  <a:pt x="31" y="36"/>
                  <a:pt x="31" y="36"/>
                </a:cubicBezTo>
                <a:cubicBezTo>
                  <a:pt x="31" y="33"/>
                  <a:pt x="31" y="33"/>
                  <a:pt x="31" y="33"/>
                </a:cubicBezTo>
                <a:cubicBezTo>
                  <a:pt x="31" y="32"/>
                  <a:pt x="31" y="32"/>
                  <a:pt x="31" y="32"/>
                </a:cubicBezTo>
                <a:cubicBezTo>
                  <a:pt x="31" y="31"/>
                  <a:pt x="32" y="31"/>
                  <a:pt x="33" y="31"/>
                </a:cubicBezTo>
                <a:cubicBezTo>
                  <a:pt x="40" y="31"/>
                  <a:pt x="40" y="31"/>
                  <a:pt x="40" y="31"/>
                </a:cubicBezTo>
                <a:cubicBezTo>
                  <a:pt x="40" y="31"/>
                  <a:pt x="40" y="31"/>
                  <a:pt x="40" y="31"/>
                </a:cubicBezTo>
                <a:cubicBezTo>
                  <a:pt x="41" y="31"/>
                  <a:pt x="42" y="31"/>
                  <a:pt x="42" y="32"/>
                </a:cubicBezTo>
                <a:cubicBezTo>
                  <a:pt x="42" y="36"/>
                  <a:pt x="42" y="36"/>
                  <a:pt x="42" y="36"/>
                </a:cubicBezTo>
                <a:cubicBezTo>
                  <a:pt x="46" y="36"/>
                  <a:pt x="46" y="36"/>
                  <a:pt x="46" y="36"/>
                </a:cubicBezTo>
                <a:cubicBezTo>
                  <a:pt x="46" y="4"/>
                  <a:pt x="46" y="4"/>
                  <a:pt x="46" y="4"/>
                </a:cubicBezTo>
                <a:close/>
                <a:moveTo>
                  <a:pt x="13" y="21"/>
                </a:moveTo>
                <a:cubicBezTo>
                  <a:pt x="13" y="21"/>
                  <a:pt x="13" y="21"/>
                  <a:pt x="13" y="21"/>
                </a:cubicBezTo>
                <a:cubicBezTo>
                  <a:pt x="12" y="21"/>
                  <a:pt x="11" y="21"/>
                  <a:pt x="10" y="22"/>
                </a:cubicBezTo>
                <a:cubicBezTo>
                  <a:pt x="10" y="23"/>
                  <a:pt x="9" y="23"/>
                  <a:pt x="9" y="23"/>
                </a:cubicBezTo>
                <a:cubicBezTo>
                  <a:pt x="9" y="24"/>
                  <a:pt x="9" y="24"/>
                  <a:pt x="9" y="25"/>
                </a:cubicBezTo>
                <a:cubicBezTo>
                  <a:pt x="9" y="25"/>
                  <a:pt x="9" y="25"/>
                  <a:pt x="9" y="25"/>
                </a:cubicBezTo>
                <a:cubicBezTo>
                  <a:pt x="22" y="25"/>
                  <a:pt x="22" y="25"/>
                  <a:pt x="22" y="25"/>
                </a:cubicBezTo>
                <a:cubicBezTo>
                  <a:pt x="22" y="25"/>
                  <a:pt x="22" y="25"/>
                  <a:pt x="22" y="25"/>
                </a:cubicBezTo>
                <a:cubicBezTo>
                  <a:pt x="22" y="24"/>
                  <a:pt x="22" y="24"/>
                  <a:pt x="22" y="23"/>
                </a:cubicBezTo>
                <a:cubicBezTo>
                  <a:pt x="22" y="23"/>
                  <a:pt x="21" y="23"/>
                  <a:pt x="21" y="22"/>
                </a:cubicBezTo>
                <a:cubicBezTo>
                  <a:pt x="21" y="22"/>
                  <a:pt x="20" y="22"/>
                  <a:pt x="20" y="21"/>
                </a:cubicBezTo>
                <a:cubicBezTo>
                  <a:pt x="19" y="21"/>
                  <a:pt x="19" y="21"/>
                  <a:pt x="18" y="21"/>
                </a:cubicBezTo>
                <a:cubicBezTo>
                  <a:pt x="16" y="21"/>
                  <a:pt x="15" y="21"/>
                  <a:pt x="13" y="21"/>
                </a:cubicBezTo>
                <a:close/>
                <a:moveTo>
                  <a:pt x="19" y="10"/>
                </a:moveTo>
                <a:cubicBezTo>
                  <a:pt x="19" y="10"/>
                  <a:pt x="19" y="10"/>
                  <a:pt x="19" y="10"/>
                </a:cubicBezTo>
                <a:cubicBezTo>
                  <a:pt x="18" y="9"/>
                  <a:pt x="17" y="9"/>
                  <a:pt x="16" y="9"/>
                </a:cubicBezTo>
                <a:cubicBezTo>
                  <a:pt x="14" y="9"/>
                  <a:pt x="13" y="9"/>
                  <a:pt x="12" y="10"/>
                </a:cubicBezTo>
                <a:cubicBezTo>
                  <a:pt x="11" y="11"/>
                  <a:pt x="11" y="12"/>
                  <a:pt x="11" y="14"/>
                </a:cubicBezTo>
                <a:cubicBezTo>
                  <a:pt x="11" y="15"/>
                  <a:pt x="11" y="16"/>
                  <a:pt x="12" y="17"/>
                </a:cubicBezTo>
                <a:cubicBezTo>
                  <a:pt x="14" y="19"/>
                  <a:pt x="17" y="19"/>
                  <a:pt x="19" y="17"/>
                </a:cubicBezTo>
                <a:cubicBezTo>
                  <a:pt x="20" y="16"/>
                  <a:pt x="20" y="15"/>
                  <a:pt x="20" y="14"/>
                </a:cubicBezTo>
                <a:cubicBezTo>
                  <a:pt x="20" y="12"/>
                  <a:pt x="20" y="11"/>
                  <a:pt x="19"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7" name="Freeform 255"/>
          <p:cNvSpPr>
            <a:spLocks noEditPoints="1"/>
          </p:cNvSpPr>
          <p:nvPr/>
        </p:nvSpPr>
        <p:spPr bwMode="auto">
          <a:xfrm>
            <a:off x="4667250" y="4117975"/>
            <a:ext cx="136525" cy="158750"/>
          </a:xfrm>
          <a:custGeom>
            <a:avLst/>
            <a:gdLst>
              <a:gd name="T0" fmla="*/ 28 w 43"/>
              <a:gd name="T1" fmla="*/ 0 h 50"/>
              <a:gd name="T2" fmla="*/ 43 w 43"/>
              <a:gd name="T3" fmla="*/ 14 h 50"/>
              <a:gd name="T4" fmla="*/ 43 w 43"/>
              <a:gd name="T5" fmla="*/ 16 h 50"/>
              <a:gd name="T6" fmla="*/ 42 w 43"/>
              <a:gd name="T7" fmla="*/ 48 h 50"/>
              <a:gd name="T8" fmla="*/ 42 w 43"/>
              <a:gd name="T9" fmla="*/ 48 h 50"/>
              <a:gd name="T10" fmla="*/ 5 w 43"/>
              <a:gd name="T11" fmla="*/ 50 h 50"/>
              <a:gd name="T12" fmla="*/ 1 w 43"/>
              <a:gd name="T13" fmla="*/ 48 h 50"/>
              <a:gd name="T14" fmla="*/ 0 w 43"/>
              <a:gd name="T15" fmla="*/ 5 h 50"/>
              <a:gd name="T16" fmla="*/ 5 w 43"/>
              <a:gd name="T17" fmla="*/ 0 h 50"/>
              <a:gd name="T18" fmla="*/ 29 w 43"/>
              <a:gd name="T19" fmla="*/ 25 h 50"/>
              <a:gd name="T20" fmla="*/ 32 w 43"/>
              <a:gd name="T21" fmla="*/ 33 h 50"/>
              <a:gd name="T22" fmla="*/ 21 w 43"/>
              <a:gd name="T23" fmla="*/ 44 h 50"/>
              <a:gd name="T24" fmla="*/ 14 w 43"/>
              <a:gd name="T25" fmla="*/ 40 h 50"/>
              <a:gd name="T26" fmla="*/ 14 w 43"/>
              <a:gd name="T27" fmla="*/ 25 h 50"/>
              <a:gd name="T28" fmla="*/ 29 w 43"/>
              <a:gd name="T29" fmla="*/ 25 h 50"/>
              <a:gd name="T30" fmla="*/ 8 w 43"/>
              <a:gd name="T31" fmla="*/ 20 h 50"/>
              <a:gd name="T32" fmla="*/ 8 w 43"/>
              <a:gd name="T33" fmla="*/ 18 h 50"/>
              <a:gd name="T34" fmla="*/ 14 w 43"/>
              <a:gd name="T35" fmla="*/ 19 h 50"/>
              <a:gd name="T36" fmla="*/ 8 w 43"/>
              <a:gd name="T37" fmla="*/ 20 h 50"/>
              <a:gd name="T38" fmla="*/ 8 w 43"/>
              <a:gd name="T39" fmla="*/ 16 h 50"/>
              <a:gd name="T40" fmla="*/ 8 w 43"/>
              <a:gd name="T41" fmla="*/ 13 h 50"/>
              <a:gd name="T42" fmla="*/ 23 w 43"/>
              <a:gd name="T43" fmla="*/ 14 h 50"/>
              <a:gd name="T44" fmla="*/ 8 w 43"/>
              <a:gd name="T45" fmla="*/ 16 h 50"/>
              <a:gd name="T46" fmla="*/ 8 w 43"/>
              <a:gd name="T47" fmla="*/ 11 h 50"/>
              <a:gd name="T48" fmla="*/ 8 w 43"/>
              <a:gd name="T49" fmla="*/ 9 h 50"/>
              <a:gd name="T50" fmla="*/ 23 w 43"/>
              <a:gd name="T51" fmla="*/ 10 h 50"/>
              <a:gd name="T52" fmla="*/ 8 w 43"/>
              <a:gd name="T53" fmla="*/ 11 h 50"/>
              <a:gd name="T54" fmla="*/ 23 w 43"/>
              <a:gd name="T55" fmla="*/ 24 h 50"/>
              <a:gd name="T56" fmla="*/ 29 w 43"/>
              <a:gd name="T57" fmla="*/ 36 h 50"/>
              <a:gd name="T58" fmla="*/ 28 w 43"/>
              <a:gd name="T59" fmla="*/ 27 h 50"/>
              <a:gd name="T60" fmla="*/ 23 w 43"/>
              <a:gd name="T61" fmla="*/ 24 h 50"/>
              <a:gd name="T62" fmla="*/ 28 w 43"/>
              <a:gd name="T63" fmla="*/ 38 h 50"/>
              <a:gd name="T64" fmla="*/ 20 w 43"/>
              <a:gd name="T65" fmla="*/ 33 h 50"/>
              <a:gd name="T66" fmla="*/ 16 w 43"/>
              <a:gd name="T67" fmla="*/ 27 h 50"/>
              <a:gd name="T68" fmla="*/ 13 w 43"/>
              <a:gd name="T69" fmla="*/ 33 h 50"/>
              <a:gd name="T70" fmla="*/ 15 w 43"/>
              <a:gd name="T71" fmla="*/ 39 h 50"/>
              <a:gd name="T72" fmla="*/ 28 w 43"/>
              <a:gd name="T73" fmla="*/ 39 h 50"/>
              <a:gd name="T74" fmla="*/ 40 w 43"/>
              <a:gd name="T75" fmla="*/ 17 h 50"/>
              <a:gd name="T76" fmla="*/ 31 w 43"/>
              <a:gd name="T77" fmla="*/ 17 h 50"/>
              <a:gd name="T78" fmla="*/ 28 w 43"/>
              <a:gd name="T79" fmla="*/ 15 h 50"/>
              <a:gd name="T80" fmla="*/ 26 w 43"/>
              <a:gd name="T81" fmla="*/ 4 h 50"/>
              <a:gd name="T82" fmla="*/ 4 w 43"/>
              <a:gd name="T83" fmla="*/ 4 h 50"/>
              <a:gd name="T84" fmla="*/ 3 w 43"/>
              <a:gd name="T85" fmla="*/ 45 h 50"/>
              <a:gd name="T86" fmla="*/ 4 w 43"/>
              <a:gd name="T87" fmla="*/ 46 h 50"/>
              <a:gd name="T88" fmla="*/ 38 w 43"/>
              <a:gd name="T89" fmla="*/ 46 h 50"/>
              <a:gd name="T90" fmla="*/ 39 w 43"/>
              <a:gd name="T91" fmla="*/ 46 h 50"/>
              <a:gd name="T92" fmla="*/ 40 w 43"/>
              <a:gd name="T93" fmla="*/ 17 h 50"/>
              <a:gd name="T94" fmla="*/ 38 w 43"/>
              <a:gd name="T95" fmla="*/ 15 h 50"/>
              <a:gd name="T96" fmla="*/ 29 w 43"/>
              <a:gd name="T97" fmla="*/ 12 h 50"/>
              <a:gd name="T98" fmla="*/ 29 w 43"/>
              <a:gd name="T99" fmla="*/ 14 h 50"/>
              <a:gd name="T100" fmla="*/ 38 w 43"/>
              <a:gd name="T101"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50">
                <a:moveTo>
                  <a:pt x="5" y="0"/>
                </a:moveTo>
                <a:cubicBezTo>
                  <a:pt x="28" y="0"/>
                  <a:pt x="28" y="0"/>
                  <a:pt x="28" y="0"/>
                </a:cubicBezTo>
                <a:cubicBezTo>
                  <a:pt x="28" y="0"/>
                  <a:pt x="29" y="0"/>
                  <a:pt x="29" y="0"/>
                </a:cubicBezTo>
                <a:cubicBezTo>
                  <a:pt x="43" y="14"/>
                  <a:pt x="43" y="14"/>
                  <a:pt x="43" y="14"/>
                </a:cubicBezTo>
                <a:cubicBezTo>
                  <a:pt x="43" y="15"/>
                  <a:pt x="43" y="15"/>
                  <a:pt x="43" y="16"/>
                </a:cubicBezTo>
                <a:cubicBezTo>
                  <a:pt x="43" y="16"/>
                  <a:pt x="43" y="16"/>
                  <a:pt x="43" y="16"/>
                </a:cubicBezTo>
                <a:cubicBezTo>
                  <a:pt x="43" y="45"/>
                  <a:pt x="43" y="45"/>
                  <a:pt x="43" y="45"/>
                </a:cubicBezTo>
                <a:cubicBezTo>
                  <a:pt x="43" y="46"/>
                  <a:pt x="43" y="48"/>
                  <a:pt x="42" y="48"/>
                </a:cubicBezTo>
                <a:cubicBezTo>
                  <a:pt x="42" y="48"/>
                  <a:pt x="42" y="48"/>
                  <a:pt x="42" y="48"/>
                </a:cubicBezTo>
                <a:cubicBezTo>
                  <a:pt x="42" y="48"/>
                  <a:pt x="42" y="48"/>
                  <a:pt x="42" y="48"/>
                </a:cubicBezTo>
                <a:cubicBezTo>
                  <a:pt x="41" y="49"/>
                  <a:pt x="40" y="50"/>
                  <a:pt x="38" y="50"/>
                </a:cubicBezTo>
                <a:cubicBezTo>
                  <a:pt x="5" y="50"/>
                  <a:pt x="5" y="50"/>
                  <a:pt x="5" y="50"/>
                </a:cubicBezTo>
                <a:cubicBezTo>
                  <a:pt x="3" y="50"/>
                  <a:pt x="2" y="49"/>
                  <a:pt x="1" y="48"/>
                </a:cubicBezTo>
                <a:cubicBezTo>
                  <a:pt x="1" y="48"/>
                  <a:pt x="1" y="48"/>
                  <a:pt x="1" y="48"/>
                </a:cubicBezTo>
                <a:cubicBezTo>
                  <a:pt x="0" y="48"/>
                  <a:pt x="0" y="46"/>
                  <a:pt x="0" y="45"/>
                </a:cubicBezTo>
                <a:cubicBezTo>
                  <a:pt x="0" y="5"/>
                  <a:pt x="0" y="5"/>
                  <a:pt x="0" y="5"/>
                </a:cubicBezTo>
                <a:cubicBezTo>
                  <a:pt x="0" y="4"/>
                  <a:pt x="0" y="2"/>
                  <a:pt x="1" y="1"/>
                </a:cubicBezTo>
                <a:cubicBezTo>
                  <a:pt x="2" y="0"/>
                  <a:pt x="3" y="0"/>
                  <a:pt x="5" y="0"/>
                </a:cubicBezTo>
                <a:close/>
                <a:moveTo>
                  <a:pt x="29" y="25"/>
                </a:moveTo>
                <a:cubicBezTo>
                  <a:pt x="29" y="25"/>
                  <a:pt x="29" y="25"/>
                  <a:pt x="29" y="25"/>
                </a:cubicBezTo>
                <a:cubicBezTo>
                  <a:pt x="29" y="25"/>
                  <a:pt x="29" y="25"/>
                  <a:pt x="29" y="25"/>
                </a:cubicBezTo>
                <a:cubicBezTo>
                  <a:pt x="31" y="27"/>
                  <a:pt x="32" y="30"/>
                  <a:pt x="32" y="33"/>
                </a:cubicBezTo>
                <a:cubicBezTo>
                  <a:pt x="32" y="36"/>
                  <a:pt x="31" y="38"/>
                  <a:pt x="29" y="40"/>
                </a:cubicBezTo>
                <a:cubicBezTo>
                  <a:pt x="27" y="42"/>
                  <a:pt x="24" y="44"/>
                  <a:pt x="21" y="44"/>
                </a:cubicBezTo>
                <a:cubicBezTo>
                  <a:pt x="19" y="44"/>
                  <a:pt x="16" y="42"/>
                  <a:pt x="14" y="40"/>
                </a:cubicBezTo>
                <a:cubicBezTo>
                  <a:pt x="14" y="40"/>
                  <a:pt x="14" y="40"/>
                  <a:pt x="14" y="40"/>
                </a:cubicBezTo>
                <a:cubicBezTo>
                  <a:pt x="12" y="38"/>
                  <a:pt x="11" y="36"/>
                  <a:pt x="11" y="33"/>
                </a:cubicBezTo>
                <a:cubicBezTo>
                  <a:pt x="11" y="30"/>
                  <a:pt x="12" y="27"/>
                  <a:pt x="14" y="25"/>
                </a:cubicBezTo>
                <a:cubicBezTo>
                  <a:pt x="14" y="25"/>
                  <a:pt x="14" y="25"/>
                  <a:pt x="14" y="25"/>
                </a:cubicBezTo>
                <a:cubicBezTo>
                  <a:pt x="18" y="21"/>
                  <a:pt x="25" y="21"/>
                  <a:pt x="29" y="25"/>
                </a:cubicBezTo>
                <a:close/>
                <a:moveTo>
                  <a:pt x="8" y="20"/>
                </a:moveTo>
                <a:cubicBezTo>
                  <a:pt x="8" y="20"/>
                  <a:pt x="8" y="20"/>
                  <a:pt x="8" y="20"/>
                </a:cubicBezTo>
                <a:cubicBezTo>
                  <a:pt x="8" y="20"/>
                  <a:pt x="7" y="20"/>
                  <a:pt x="7" y="19"/>
                </a:cubicBezTo>
                <a:cubicBezTo>
                  <a:pt x="7" y="18"/>
                  <a:pt x="8" y="18"/>
                  <a:pt x="8" y="18"/>
                </a:cubicBezTo>
                <a:cubicBezTo>
                  <a:pt x="12" y="18"/>
                  <a:pt x="12" y="18"/>
                  <a:pt x="12" y="18"/>
                </a:cubicBezTo>
                <a:cubicBezTo>
                  <a:pt x="13" y="18"/>
                  <a:pt x="14" y="18"/>
                  <a:pt x="14" y="19"/>
                </a:cubicBezTo>
                <a:cubicBezTo>
                  <a:pt x="14" y="20"/>
                  <a:pt x="13" y="20"/>
                  <a:pt x="12" y="20"/>
                </a:cubicBezTo>
                <a:cubicBezTo>
                  <a:pt x="8" y="20"/>
                  <a:pt x="8" y="20"/>
                  <a:pt x="8" y="20"/>
                </a:cubicBezTo>
                <a:close/>
                <a:moveTo>
                  <a:pt x="8" y="16"/>
                </a:moveTo>
                <a:cubicBezTo>
                  <a:pt x="8" y="16"/>
                  <a:pt x="8" y="16"/>
                  <a:pt x="8" y="16"/>
                </a:cubicBezTo>
                <a:cubicBezTo>
                  <a:pt x="8" y="16"/>
                  <a:pt x="7" y="15"/>
                  <a:pt x="7" y="14"/>
                </a:cubicBezTo>
                <a:cubicBezTo>
                  <a:pt x="7" y="14"/>
                  <a:pt x="8" y="13"/>
                  <a:pt x="8" y="13"/>
                </a:cubicBezTo>
                <a:cubicBezTo>
                  <a:pt x="22" y="13"/>
                  <a:pt x="22" y="13"/>
                  <a:pt x="22" y="13"/>
                </a:cubicBezTo>
                <a:cubicBezTo>
                  <a:pt x="22" y="13"/>
                  <a:pt x="23" y="14"/>
                  <a:pt x="23" y="14"/>
                </a:cubicBezTo>
                <a:cubicBezTo>
                  <a:pt x="23" y="15"/>
                  <a:pt x="22" y="16"/>
                  <a:pt x="22" y="16"/>
                </a:cubicBezTo>
                <a:cubicBezTo>
                  <a:pt x="8" y="16"/>
                  <a:pt x="8" y="16"/>
                  <a:pt x="8" y="16"/>
                </a:cubicBezTo>
                <a:close/>
                <a:moveTo>
                  <a:pt x="8" y="11"/>
                </a:moveTo>
                <a:cubicBezTo>
                  <a:pt x="8" y="11"/>
                  <a:pt x="8" y="11"/>
                  <a:pt x="8" y="11"/>
                </a:cubicBezTo>
                <a:cubicBezTo>
                  <a:pt x="8" y="11"/>
                  <a:pt x="7" y="10"/>
                  <a:pt x="7" y="10"/>
                </a:cubicBezTo>
                <a:cubicBezTo>
                  <a:pt x="7" y="9"/>
                  <a:pt x="8" y="9"/>
                  <a:pt x="8" y="9"/>
                </a:cubicBezTo>
                <a:cubicBezTo>
                  <a:pt x="22" y="9"/>
                  <a:pt x="22" y="9"/>
                  <a:pt x="22" y="9"/>
                </a:cubicBezTo>
                <a:cubicBezTo>
                  <a:pt x="22" y="9"/>
                  <a:pt x="23" y="9"/>
                  <a:pt x="23" y="10"/>
                </a:cubicBezTo>
                <a:cubicBezTo>
                  <a:pt x="23" y="10"/>
                  <a:pt x="22" y="11"/>
                  <a:pt x="22" y="11"/>
                </a:cubicBezTo>
                <a:cubicBezTo>
                  <a:pt x="8" y="11"/>
                  <a:pt x="8" y="11"/>
                  <a:pt x="8" y="11"/>
                </a:cubicBezTo>
                <a:close/>
                <a:moveTo>
                  <a:pt x="23" y="24"/>
                </a:moveTo>
                <a:cubicBezTo>
                  <a:pt x="23" y="24"/>
                  <a:pt x="23" y="24"/>
                  <a:pt x="23" y="24"/>
                </a:cubicBezTo>
                <a:cubicBezTo>
                  <a:pt x="23" y="32"/>
                  <a:pt x="23" y="32"/>
                  <a:pt x="23" y="32"/>
                </a:cubicBezTo>
                <a:cubicBezTo>
                  <a:pt x="29" y="36"/>
                  <a:pt x="29" y="36"/>
                  <a:pt x="29" y="36"/>
                </a:cubicBezTo>
                <a:cubicBezTo>
                  <a:pt x="30" y="35"/>
                  <a:pt x="30" y="34"/>
                  <a:pt x="30" y="33"/>
                </a:cubicBezTo>
                <a:cubicBezTo>
                  <a:pt x="30" y="30"/>
                  <a:pt x="29" y="28"/>
                  <a:pt x="28" y="27"/>
                </a:cubicBezTo>
                <a:cubicBezTo>
                  <a:pt x="28" y="27"/>
                  <a:pt x="28" y="27"/>
                  <a:pt x="28" y="27"/>
                </a:cubicBezTo>
                <a:cubicBezTo>
                  <a:pt x="26" y="25"/>
                  <a:pt x="25" y="25"/>
                  <a:pt x="23" y="24"/>
                </a:cubicBezTo>
                <a:close/>
                <a:moveTo>
                  <a:pt x="28" y="38"/>
                </a:moveTo>
                <a:cubicBezTo>
                  <a:pt x="28" y="38"/>
                  <a:pt x="28" y="38"/>
                  <a:pt x="28" y="38"/>
                </a:cubicBezTo>
                <a:cubicBezTo>
                  <a:pt x="21" y="34"/>
                  <a:pt x="21" y="34"/>
                  <a:pt x="21" y="34"/>
                </a:cubicBezTo>
                <a:cubicBezTo>
                  <a:pt x="21" y="34"/>
                  <a:pt x="20" y="33"/>
                  <a:pt x="20" y="33"/>
                </a:cubicBezTo>
                <a:cubicBezTo>
                  <a:pt x="20" y="24"/>
                  <a:pt x="20" y="24"/>
                  <a:pt x="20" y="24"/>
                </a:cubicBezTo>
                <a:cubicBezTo>
                  <a:pt x="18" y="25"/>
                  <a:pt x="17" y="25"/>
                  <a:pt x="16" y="27"/>
                </a:cubicBezTo>
                <a:cubicBezTo>
                  <a:pt x="15" y="27"/>
                  <a:pt x="15" y="27"/>
                  <a:pt x="15" y="27"/>
                </a:cubicBezTo>
                <a:cubicBezTo>
                  <a:pt x="14" y="28"/>
                  <a:pt x="13" y="30"/>
                  <a:pt x="13" y="33"/>
                </a:cubicBezTo>
                <a:cubicBezTo>
                  <a:pt x="13" y="35"/>
                  <a:pt x="14" y="37"/>
                  <a:pt x="15" y="39"/>
                </a:cubicBezTo>
                <a:cubicBezTo>
                  <a:pt x="15" y="39"/>
                  <a:pt x="15" y="39"/>
                  <a:pt x="15" y="39"/>
                </a:cubicBezTo>
                <a:cubicBezTo>
                  <a:pt x="17" y="40"/>
                  <a:pt x="19" y="41"/>
                  <a:pt x="21" y="41"/>
                </a:cubicBezTo>
                <a:cubicBezTo>
                  <a:pt x="24" y="41"/>
                  <a:pt x="26" y="40"/>
                  <a:pt x="28" y="39"/>
                </a:cubicBezTo>
                <a:cubicBezTo>
                  <a:pt x="28" y="39"/>
                  <a:pt x="28" y="38"/>
                  <a:pt x="28" y="38"/>
                </a:cubicBezTo>
                <a:close/>
                <a:moveTo>
                  <a:pt x="40" y="17"/>
                </a:moveTo>
                <a:cubicBezTo>
                  <a:pt x="40" y="17"/>
                  <a:pt x="40" y="17"/>
                  <a:pt x="40" y="17"/>
                </a:cubicBezTo>
                <a:cubicBezTo>
                  <a:pt x="31" y="17"/>
                  <a:pt x="31" y="17"/>
                  <a:pt x="31" y="17"/>
                </a:cubicBezTo>
                <a:cubicBezTo>
                  <a:pt x="30" y="17"/>
                  <a:pt x="28" y="16"/>
                  <a:pt x="28" y="16"/>
                </a:cubicBezTo>
                <a:cubicBezTo>
                  <a:pt x="28" y="15"/>
                  <a:pt x="28" y="15"/>
                  <a:pt x="28" y="15"/>
                </a:cubicBezTo>
                <a:cubicBezTo>
                  <a:pt x="27" y="15"/>
                  <a:pt x="26" y="14"/>
                  <a:pt x="26" y="12"/>
                </a:cubicBezTo>
                <a:cubicBezTo>
                  <a:pt x="26" y="4"/>
                  <a:pt x="26" y="4"/>
                  <a:pt x="26" y="4"/>
                </a:cubicBezTo>
                <a:cubicBezTo>
                  <a:pt x="5" y="4"/>
                  <a:pt x="5" y="4"/>
                  <a:pt x="5" y="4"/>
                </a:cubicBezTo>
                <a:cubicBezTo>
                  <a:pt x="4" y="4"/>
                  <a:pt x="4" y="4"/>
                  <a:pt x="4" y="4"/>
                </a:cubicBezTo>
                <a:cubicBezTo>
                  <a:pt x="4" y="4"/>
                  <a:pt x="3" y="5"/>
                  <a:pt x="3" y="5"/>
                </a:cubicBezTo>
                <a:cubicBezTo>
                  <a:pt x="3" y="45"/>
                  <a:pt x="3" y="45"/>
                  <a:pt x="3" y="45"/>
                </a:cubicBezTo>
                <a:cubicBezTo>
                  <a:pt x="3" y="45"/>
                  <a:pt x="4" y="45"/>
                  <a:pt x="4" y="46"/>
                </a:cubicBezTo>
                <a:cubicBezTo>
                  <a:pt x="4" y="46"/>
                  <a:pt x="4" y="46"/>
                  <a:pt x="4" y="46"/>
                </a:cubicBezTo>
                <a:cubicBezTo>
                  <a:pt x="4" y="46"/>
                  <a:pt x="4" y="46"/>
                  <a:pt x="5" y="46"/>
                </a:cubicBezTo>
                <a:cubicBezTo>
                  <a:pt x="38" y="46"/>
                  <a:pt x="38" y="46"/>
                  <a:pt x="38" y="46"/>
                </a:cubicBezTo>
                <a:cubicBezTo>
                  <a:pt x="39" y="46"/>
                  <a:pt x="39" y="46"/>
                  <a:pt x="39" y="46"/>
                </a:cubicBezTo>
                <a:cubicBezTo>
                  <a:pt x="39" y="46"/>
                  <a:pt x="39" y="46"/>
                  <a:pt x="39" y="46"/>
                </a:cubicBezTo>
                <a:cubicBezTo>
                  <a:pt x="39" y="45"/>
                  <a:pt x="40" y="45"/>
                  <a:pt x="40" y="45"/>
                </a:cubicBezTo>
                <a:cubicBezTo>
                  <a:pt x="40" y="17"/>
                  <a:pt x="40" y="17"/>
                  <a:pt x="40" y="17"/>
                </a:cubicBezTo>
                <a:close/>
                <a:moveTo>
                  <a:pt x="38" y="15"/>
                </a:moveTo>
                <a:cubicBezTo>
                  <a:pt x="38" y="15"/>
                  <a:pt x="38" y="15"/>
                  <a:pt x="38" y="15"/>
                </a:cubicBezTo>
                <a:cubicBezTo>
                  <a:pt x="29" y="6"/>
                  <a:pt x="29" y="6"/>
                  <a:pt x="29" y="6"/>
                </a:cubicBezTo>
                <a:cubicBezTo>
                  <a:pt x="29" y="12"/>
                  <a:pt x="29" y="12"/>
                  <a:pt x="29" y="12"/>
                </a:cubicBezTo>
                <a:cubicBezTo>
                  <a:pt x="29" y="13"/>
                  <a:pt x="29" y="14"/>
                  <a:pt x="29" y="14"/>
                </a:cubicBezTo>
                <a:cubicBezTo>
                  <a:pt x="29" y="14"/>
                  <a:pt x="29" y="14"/>
                  <a:pt x="29" y="14"/>
                </a:cubicBezTo>
                <a:cubicBezTo>
                  <a:pt x="30" y="14"/>
                  <a:pt x="30"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8" name="Freeform 256"/>
          <p:cNvSpPr>
            <a:spLocks noEditPoints="1"/>
          </p:cNvSpPr>
          <p:nvPr/>
        </p:nvSpPr>
        <p:spPr bwMode="auto">
          <a:xfrm>
            <a:off x="7442200" y="3789363"/>
            <a:ext cx="158750" cy="158750"/>
          </a:xfrm>
          <a:custGeom>
            <a:avLst/>
            <a:gdLst>
              <a:gd name="T0" fmla="*/ 28 w 50"/>
              <a:gd name="T1" fmla="*/ 8 h 50"/>
              <a:gd name="T2" fmla="*/ 18 w 50"/>
              <a:gd name="T3" fmla="*/ 1 h 50"/>
              <a:gd name="T4" fmla="*/ 29 w 50"/>
              <a:gd name="T5" fmla="*/ 6 h 50"/>
              <a:gd name="T6" fmla="*/ 39 w 50"/>
              <a:gd name="T7" fmla="*/ 11 h 50"/>
              <a:gd name="T8" fmla="*/ 40 w 50"/>
              <a:gd name="T9" fmla="*/ 11 h 50"/>
              <a:gd name="T10" fmla="*/ 47 w 50"/>
              <a:gd name="T11" fmla="*/ 14 h 50"/>
              <a:gd name="T12" fmla="*/ 50 w 50"/>
              <a:gd name="T13" fmla="*/ 40 h 50"/>
              <a:gd name="T14" fmla="*/ 47 w 50"/>
              <a:gd name="T15" fmla="*/ 47 h 50"/>
              <a:gd name="T16" fmla="*/ 40 w 50"/>
              <a:gd name="T17" fmla="*/ 50 h 50"/>
              <a:gd name="T18" fmla="*/ 3 w 50"/>
              <a:gd name="T19" fmla="*/ 47 h 50"/>
              <a:gd name="T20" fmla="*/ 0 w 50"/>
              <a:gd name="T21" fmla="*/ 40 h 50"/>
              <a:gd name="T22" fmla="*/ 3 w 50"/>
              <a:gd name="T23" fmla="*/ 14 h 50"/>
              <a:gd name="T24" fmla="*/ 10 w 50"/>
              <a:gd name="T25" fmla="*/ 11 h 50"/>
              <a:gd name="T26" fmla="*/ 29 w 50"/>
              <a:gd name="T27" fmla="*/ 9 h 50"/>
              <a:gd name="T28" fmla="*/ 40 w 50"/>
              <a:gd name="T29" fmla="*/ 15 h 50"/>
              <a:gd name="T30" fmla="*/ 6 w 50"/>
              <a:gd name="T31" fmla="*/ 16 h 50"/>
              <a:gd name="T32" fmla="*/ 4 w 50"/>
              <a:gd name="T33" fmla="*/ 21 h 50"/>
              <a:gd name="T34" fmla="*/ 5 w 50"/>
              <a:gd name="T35" fmla="*/ 44 h 50"/>
              <a:gd name="T36" fmla="*/ 10 w 50"/>
              <a:gd name="T37" fmla="*/ 46 h 50"/>
              <a:gd name="T38" fmla="*/ 44 w 50"/>
              <a:gd name="T39" fmla="*/ 44 h 50"/>
              <a:gd name="T40" fmla="*/ 46 w 50"/>
              <a:gd name="T41" fmla="*/ 21 h 50"/>
              <a:gd name="T42" fmla="*/ 44 w 50"/>
              <a:gd name="T43" fmla="*/ 17 h 50"/>
              <a:gd name="T44" fmla="*/ 9 w 50"/>
              <a:gd name="T45" fmla="*/ 18 h 50"/>
              <a:gd name="T46" fmla="*/ 9 w 50"/>
              <a:gd name="T47" fmla="*/ 18 h 50"/>
              <a:gd name="T48" fmla="*/ 42 w 50"/>
              <a:gd name="T49" fmla="*/ 20 h 50"/>
              <a:gd name="T50" fmla="*/ 42 w 50"/>
              <a:gd name="T51" fmla="*/ 27 h 50"/>
              <a:gd name="T52" fmla="*/ 41 w 50"/>
              <a:gd name="T53" fmla="*/ 28 h 50"/>
              <a:gd name="T54" fmla="*/ 8 w 50"/>
              <a:gd name="T55" fmla="*/ 27 h 50"/>
              <a:gd name="T56" fmla="*/ 8 w 50"/>
              <a:gd name="T57" fmla="*/ 20 h 50"/>
              <a:gd name="T58" fmla="*/ 40 w 50"/>
              <a:gd name="T59" fmla="*/ 21 h 50"/>
              <a:gd name="T60" fmla="*/ 21 w 50"/>
              <a:gd name="T61" fmla="*/ 21 h 50"/>
              <a:gd name="T62" fmla="*/ 21 w 50"/>
              <a:gd name="T63" fmla="*/ 26 h 50"/>
              <a:gd name="T64" fmla="*/ 40 w 50"/>
              <a:gd name="T65" fmla="*/ 26 h 50"/>
              <a:gd name="T66" fmla="*/ 17 w 50"/>
              <a:gd name="T67" fmla="*/ 21 h 50"/>
              <a:gd name="T68" fmla="*/ 10 w 50"/>
              <a:gd name="T69" fmla="*/ 21 h 50"/>
              <a:gd name="T70" fmla="*/ 17 w 50"/>
              <a:gd name="T71" fmla="*/ 26 h 50"/>
              <a:gd name="T72" fmla="*/ 17 w 50"/>
              <a:gd name="T73" fmla="*/ 21 h 50"/>
              <a:gd name="T74" fmla="*/ 35 w 50"/>
              <a:gd name="T75" fmla="*/ 30 h 50"/>
              <a:gd name="T76" fmla="*/ 40 w 50"/>
              <a:gd name="T77" fmla="*/ 32 h 50"/>
              <a:gd name="T78" fmla="*/ 42 w 50"/>
              <a:gd name="T79" fmla="*/ 37 h 50"/>
              <a:gd name="T80" fmla="*/ 40 w 50"/>
              <a:gd name="T81" fmla="*/ 42 h 50"/>
              <a:gd name="T82" fmla="*/ 30 w 50"/>
              <a:gd name="T83" fmla="*/ 42 h 50"/>
              <a:gd name="T84" fmla="*/ 30 w 50"/>
              <a:gd name="T85" fmla="*/ 32 h 50"/>
              <a:gd name="T86" fmla="*/ 35 w 50"/>
              <a:gd name="T87" fmla="*/ 30 h 50"/>
              <a:gd name="T88" fmla="*/ 38 w 50"/>
              <a:gd name="T89" fmla="*/ 33 h 50"/>
              <a:gd name="T90" fmla="*/ 35 w 50"/>
              <a:gd name="T91" fmla="*/ 32 h 50"/>
              <a:gd name="T92" fmla="*/ 32 w 50"/>
              <a:gd name="T93" fmla="*/ 33 h 50"/>
              <a:gd name="T94" fmla="*/ 32 w 50"/>
              <a:gd name="T95" fmla="*/ 40 h 50"/>
              <a:gd name="T96" fmla="*/ 38 w 50"/>
              <a:gd name="T97" fmla="*/ 40 h 50"/>
              <a:gd name="T98" fmla="*/ 38 w 50"/>
              <a:gd name="T9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50">
                <a:moveTo>
                  <a:pt x="29" y="9"/>
                </a:moveTo>
                <a:cubicBezTo>
                  <a:pt x="28" y="9"/>
                  <a:pt x="28" y="9"/>
                  <a:pt x="28" y="8"/>
                </a:cubicBezTo>
                <a:cubicBezTo>
                  <a:pt x="18" y="2"/>
                  <a:pt x="18" y="2"/>
                  <a:pt x="18" y="2"/>
                </a:cubicBezTo>
                <a:cubicBezTo>
                  <a:pt x="18" y="2"/>
                  <a:pt x="18" y="1"/>
                  <a:pt x="18" y="1"/>
                </a:cubicBezTo>
                <a:cubicBezTo>
                  <a:pt x="18" y="0"/>
                  <a:pt x="19" y="0"/>
                  <a:pt x="19" y="0"/>
                </a:cubicBezTo>
                <a:cubicBezTo>
                  <a:pt x="29" y="6"/>
                  <a:pt x="29" y="6"/>
                  <a:pt x="29" y="6"/>
                </a:cubicBezTo>
                <a:cubicBezTo>
                  <a:pt x="30" y="6"/>
                  <a:pt x="30" y="6"/>
                  <a:pt x="31" y="6"/>
                </a:cubicBezTo>
                <a:cubicBezTo>
                  <a:pt x="39" y="11"/>
                  <a:pt x="39" y="11"/>
                  <a:pt x="39" y="11"/>
                </a:cubicBezTo>
                <a:cubicBezTo>
                  <a:pt x="39" y="11"/>
                  <a:pt x="39" y="11"/>
                  <a:pt x="39" y="11"/>
                </a:cubicBezTo>
                <a:cubicBezTo>
                  <a:pt x="40" y="11"/>
                  <a:pt x="40" y="11"/>
                  <a:pt x="40" y="11"/>
                </a:cubicBezTo>
                <a:cubicBezTo>
                  <a:pt x="43" y="11"/>
                  <a:pt x="45" y="12"/>
                  <a:pt x="47" y="14"/>
                </a:cubicBezTo>
                <a:cubicBezTo>
                  <a:pt x="47" y="14"/>
                  <a:pt x="47" y="14"/>
                  <a:pt x="47" y="14"/>
                </a:cubicBezTo>
                <a:cubicBezTo>
                  <a:pt x="49" y="16"/>
                  <a:pt x="50" y="18"/>
                  <a:pt x="50" y="21"/>
                </a:cubicBezTo>
                <a:cubicBezTo>
                  <a:pt x="50" y="40"/>
                  <a:pt x="50" y="40"/>
                  <a:pt x="50" y="40"/>
                </a:cubicBezTo>
                <a:cubicBezTo>
                  <a:pt x="50" y="43"/>
                  <a:pt x="49" y="45"/>
                  <a:pt x="47" y="47"/>
                </a:cubicBezTo>
                <a:cubicBezTo>
                  <a:pt x="47" y="47"/>
                  <a:pt x="47" y="47"/>
                  <a:pt x="47" y="47"/>
                </a:cubicBezTo>
                <a:cubicBezTo>
                  <a:pt x="47" y="47"/>
                  <a:pt x="47" y="47"/>
                  <a:pt x="47" y="47"/>
                </a:cubicBezTo>
                <a:cubicBezTo>
                  <a:pt x="45" y="49"/>
                  <a:pt x="43" y="50"/>
                  <a:pt x="40" y="50"/>
                </a:cubicBezTo>
                <a:cubicBezTo>
                  <a:pt x="10" y="50"/>
                  <a:pt x="10" y="50"/>
                  <a:pt x="10" y="50"/>
                </a:cubicBezTo>
                <a:cubicBezTo>
                  <a:pt x="7" y="50"/>
                  <a:pt x="5" y="49"/>
                  <a:pt x="3" y="47"/>
                </a:cubicBezTo>
                <a:cubicBezTo>
                  <a:pt x="3" y="47"/>
                  <a:pt x="3" y="47"/>
                  <a:pt x="3" y="47"/>
                </a:cubicBezTo>
                <a:cubicBezTo>
                  <a:pt x="1" y="45"/>
                  <a:pt x="0" y="43"/>
                  <a:pt x="0" y="40"/>
                </a:cubicBezTo>
                <a:cubicBezTo>
                  <a:pt x="0" y="21"/>
                  <a:pt x="0" y="21"/>
                  <a:pt x="0" y="21"/>
                </a:cubicBezTo>
                <a:cubicBezTo>
                  <a:pt x="0" y="18"/>
                  <a:pt x="1" y="16"/>
                  <a:pt x="3" y="14"/>
                </a:cubicBezTo>
                <a:cubicBezTo>
                  <a:pt x="3" y="14"/>
                  <a:pt x="3" y="14"/>
                  <a:pt x="3" y="14"/>
                </a:cubicBezTo>
                <a:cubicBezTo>
                  <a:pt x="5" y="12"/>
                  <a:pt x="7" y="11"/>
                  <a:pt x="10" y="11"/>
                </a:cubicBezTo>
                <a:cubicBezTo>
                  <a:pt x="32" y="11"/>
                  <a:pt x="32" y="11"/>
                  <a:pt x="32" y="11"/>
                </a:cubicBezTo>
                <a:cubicBezTo>
                  <a:pt x="29" y="9"/>
                  <a:pt x="29" y="9"/>
                  <a:pt x="29" y="9"/>
                </a:cubicBezTo>
                <a:close/>
                <a:moveTo>
                  <a:pt x="40" y="15"/>
                </a:moveTo>
                <a:cubicBezTo>
                  <a:pt x="40" y="15"/>
                  <a:pt x="40" y="15"/>
                  <a:pt x="40" y="15"/>
                </a:cubicBezTo>
                <a:cubicBezTo>
                  <a:pt x="10" y="15"/>
                  <a:pt x="10" y="15"/>
                  <a:pt x="10" y="15"/>
                </a:cubicBezTo>
                <a:cubicBezTo>
                  <a:pt x="8" y="15"/>
                  <a:pt x="7" y="15"/>
                  <a:pt x="6" y="16"/>
                </a:cubicBezTo>
                <a:cubicBezTo>
                  <a:pt x="6" y="17"/>
                  <a:pt x="6" y="17"/>
                  <a:pt x="6" y="17"/>
                </a:cubicBezTo>
                <a:cubicBezTo>
                  <a:pt x="5" y="18"/>
                  <a:pt x="4" y="19"/>
                  <a:pt x="4" y="21"/>
                </a:cubicBezTo>
                <a:cubicBezTo>
                  <a:pt x="4" y="40"/>
                  <a:pt x="4" y="40"/>
                  <a:pt x="4" y="40"/>
                </a:cubicBezTo>
                <a:cubicBezTo>
                  <a:pt x="4" y="42"/>
                  <a:pt x="4" y="43"/>
                  <a:pt x="5" y="44"/>
                </a:cubicBezTo>
                <a:cubicBezTo>
                  <a:pt x="6" y="44"/>
                  <a:pt x="6" y="44"/>
                  <a:pt x="6" y="44"/>
                </a:cubicBezTo>
                <a:cubicBezTo>
                  <a:pt x="7" y="45"/>
                  <a:pt x="8" y="46"/>
                  <a:pt x="10" y="46"/>
                </a:cubicBezTo>
                <a:cubicBezTo>
                  <a:pt x="40" y="46"/>
                  <a:pt x="40" y="46"/>
                  <a:pt x="40" y="46"/>
                </a:cubicBezTo>
                <a:cubicBezTo>
                  <a:pt x="42" y="46"/>
                  <a:pt x="43" y="45"/>
                  <a:pt x="44" y="44"/>
                </a:cubicBezTo>
                <a:cubicBezTo>
                  <a:pt x="45" y="43"/>
                  <a:pt x="46" y="42"/>
                  <a:pt x="46" y="40"/>
                </a:cubicBezTo>
                <a:cubicBezTo>
                  <a:pt x="46" y="21"/>
                  <a:pt x="46" y="21"/>
                  <a:pt x="46" y="21"/>
                </a:cubicBezTo>
                <a:cubicBezTo>
                  <a:pt x="46" y="19"/>
                  <a:pt x="45" y="18"/>
                  <a:pt x="44" y="17"/>
                </a:cubicBezTo>
                <a:cubicBezTo>
                  <a:pt x="44" y="17"/>
                  <a:pt x="44" y="17"/>
                  <a:pt x="44" y="17"/>
                </a:cubicBezTo>
                <a:cubicBezTo>
                  <a:pt x="43" y="16"/>
                  <a:pt x="42" y="15"/>
                  <a:pt x="40" y="15"/>
                </a:cubicBezTo>
                <a:close/>
                <a:moveTo>
                  <a:pt x="9" y="18"/>
                </a:moveTo>
                <a:cubicBezTo>
                  <a:pt x="9" y="18"/>
                  <a:pt x="9" y="18"/>
                  <a:pt x="9" y="18"/>
                </a:cubicBezTo>
                <a:cubicBezTo>
                  <a:pt x="9" y="18"/>
                  <a:pt x="9" y="18"/>
                  <a:pt x="9" y="18"/>
                </a:cubicBezTo>
                <a:cubicBezTo>
                  <a:pt x="41" y="18"/>
                  <a:pt x="41" y="18"/>
                  <a:pt x="41" y="18"/>
                </a:cubicBezTo>
                <a:cubicBezTo>
                  <a:pt x="42" y="18"/>
                  <a:pt x="42" y="19"/>
                  <a:pt x="42" y="20"/>
                </a:cubicBezTo>
                <a:cubicBezTo>
                  <a:pt x="42" y="20"/>
                  <a:pt x="42" y="20"/>
                  <a:pt x="42" y="20"/>
                </a:cubicBezTo>
                <a:cubicBezTo>
                  <a:pt x="42" y="27"/>
                  <a:pt x="42" y="27"/>
                  <a:pt x="42" y="27"/>
                </a:cubicBezTo>
                <a:cubicBezTo>
                  <a:pt x="42" y="27"/>
                  <a:pt x="42" y="28"/>
                  <a:pt x="41" y="28"/>
                </a:cubicBezTo>
                <a:cubicBezTo>
                  <a:pt x="41" y="28"/>
                  <a:pt x="41" y="28"/>
                  <a:pt x="41" y="28"/>
                </a:cubicBezTo>
                <a:cubicBezTo>
                  <a:pt x="9" y="28"/>
                  <a:pt x="9" y="28"/>
                  <a:pt x="9" y="28"/>
                </a:cubicBezTo>
                <a:cubicBezTo>
                  <a:pt x="8" y="28"/>
                  <a:pt x="8" y="27"/>
                  <a:pt x="8" y="27"/>
                </a:cubicBezTo>
                <a:cubicBezTo>
                  <a:pt x="8" y="27"/>
                  <a:pt x="8" y="27"/>
                  <a:pt x="8" y="27"/>
                </a:cubicBezTo>
                <a:cubicBezTo>
                  <a:pt x="8" y="20"/>
                  <a:pt x="8" y="20"/>
                  <a:pt x="8" y="20"/>
                </a:cubicBezTo>
                <a:cubicBezTo>
                  <a:pt x="8" y="19"/>
                  <a:pt x="8" y="18"/>
                  <a:pt x="9" y="18"/>
                </a:cubicBezTo>
                <a:close/>
                <a:moveTo>
                  <a:pt x="40" y="21"/>
                </a:moveTo>
                <a:cubicBezTo>
                  <a:pt x="40" y="21"/>
                  <a:pt x="40" y="21"/>
                  <a:pt x="40" y="21"/>
                </a:cubicBezTo>
                <a:cubicBezTo>
                  <a:pt x="21" y="21"/>
                  <a:pt x="21" y="21"/>
                  <a:pt x="21" y="21"/>
                </a:cubicBezTo>
                <a:cubicBezTo>
                  <a:pt x="21" y="21"/>
                  <a:pt x="21" y="21"/>
                  <a:pt x="21" y="21"/>
                </a:cubicBezTo>
                <a:cubicBezTo>
                  <a:pt x="21" y="26"/>
                  <a:pt x="21" y="26"/>
                  <a:pt x="21" y="26"/>
                </a:cubicBezTo>
                <a:cubicBezTo>
                  <a:pt x="21" y="26"/>
                  <a:pt x="21" y="26"/>
                  <a:pt x="21" y="26"/>
                </a:cubicBezTo>
                <a:cubicBezTo>
                  <a:pt x="40" y="26"/>
                  <a:pt x="40" y="26"/>
                  <a:pt x="40" y="26"/>
                </a:cubicBezTo>
                <a:cubicBezTo>
                  <a:pt x="40" y="21"/>
                  <a:pt x="40" y="21"/>
                  <a:pt x="40" y="21"/>
                </a:cubicBezTo>
                <a:close/>
                <a:moveTo>
                  <a:pt x="17" y="21"/>
                </a:moveTo>
                <a:cubicBezTo>
                  <a:pt x="17" y="21"/>
                  <a:pt x="17" y="21"/>
                  <a:pt x="17" y="21"/>
                </a:cubicBezTo>
                <a:cubicBezTo>
                  <a:pt x="10" y="21"/>
                  <a:pt x="10" y="21"/>
                  <a:pt x="10" y="21"/>
                </a:cubicBezTo>
                <a:cubicBezTo>
                  <a:pt x="10" y="26"/>
                  <a:pt x="10" y="26"/>
                  <a:pt x="10" y="26"/>
                </a:cubicBezTo>
                <a:cubicBezTo>
                  <a:pt x="17" y="26"/>
                  <a:pt x="17" y="26"/>
                  <a:pt x="17" y="26"/>
                </a:cubicBezTo>
                <a:cubicBezTo>
                  <a:pt x="17" y="26"/>
                  <a:pt x="17" y="26"/>
                  <a:pt x="17" y="26"/>
                </a:cubicBezTo>
                <a:cubicBezTo>
                  <a:pt x="17" y="21"/>
                  <a:pt x="17" y="21"/>
                  <a:pt x="17" y="21"/>
                </a:cubicBezTo>
                <a:cubicBezTo>
                  <a:pt x="17" y="21"/>
                  <a:pt x="17" y="21"/>
                  <a:pt x="17" y="21"/>
                </a:cubicBezTo>
                <a:close/>
                <a:moveTo>
                  <a:pt x="35" y="30"/>
                </a:moveTo>
                <a:cubicBezTo>
                  <a:pt x="35" y="30"/>
                  <a:pt x="35" y="30"/>
                  <a:pt x="35" y="30"/>
                </a:cubicBezTo>
                <a:cubicBezTo>
                  <a:pt x="37" y="30"/>
                  <a:pt x="39" y="31"/>
                  <a:pt x="40" y="32"/>
                </a:cubicBezTo>
                <a:cubicBezTo>
                  <a:pt x="40" y="32"/>
                  <a:pt x="40" y="32"/>
                  <a:pt x="40" y="32"/>
                </a:cubicBezTo>
                <a:cubicBezTo>
                  <a:pt x="41" y="33"/>
                  <a:pt x="42" y="35"/>
                  <a:pt x="42" y="37"/>
                </a:cubicBezTo>
                <a:cubicBezTo>
                  <a:pt x="42" y="39"/>
                  <a:pt x="41" y="40"/>
                  <a:pt x="40" y="42"/>
                </a:cubicBezTo>
                <a:cubicBezTo>
                  <a:pt x="40" y="42"/>
                  <a:pt x="40" y="42"/>
                  <a:pt x="40" y="42"/>
                </a:cubicBezTo>
                <a:cubicBezTo>
                  <a:pt x="39" y="43"/>
                  <a:pt x="37" y="44"/>
                  <a:pt x="35" y="44"/>
                </a:cubicBezTo>
                <a:cubicBezTo>
                  <a:pt x="33" y="44"/>
                  <a:pt x="31" y="43"/>
                  <a:pt x="30" y="42"/>
                </a:cubicBezTo>
                <a:cubicBezTo>
                  <a:pt x="29" y="40"/>
                  <a:pt x="28" y="39"/>
                  <a:pt x="28" y="37"/>
                </a:cubicBezTo>
                <a:cubicBezTo>
                  <a:pt x="28" y="35"/>
                  <a:pt x="29" y="33"/>
                  <a:pt x="30" y="32"/>
                </a:cubicBezTo>
                <a:cubicBezTo>
                  <a:pt x="30" y="32"/>
                  <a:pt x="30" y="32"/>
                  <a:pt x="30" y="32"/>
                </a:cubicBezTo>
                <a:cubicBezTo>
                  <a:pt x="31" y="30"/>
                  <a:pt x="33" y="30"/>
                  <a:pt x="35" y="30"/>
                </a:cubicBezTo>
                <a:close/>
                <a:moveTo>
                  <a:pt x="38" y="33"/>
                </a:moveTo>
                <a:cubicBezTo>
                  <a:pt x="38" y="33"/>
                  <a:pt x="38" y="33"/>
                  <a:pt x="38" y="33"/>
                </a:cubicBezTo>
                <a:cubicBezTo>
                  <a:pt x="38" y="33"/>
                  <a:pt x="38" y="33"/>
                  <a:pt x="38" y="33"/>
                </a:cubicBezTo>
                <a:cubicBezTo>
                  <a:pt x="38" y="33"/>
                  <a:pt x="36" y="32"/>
                  <a:pt x="35" y="32"/>
                </a:cubicBezTo>
                <a:cubicBezTo>
                  <a:pt x="34" y="32"/>
                  <a:pt x="33" y="33"/>
                  <a:pt x="32" y="33"/>
                </a:cubicBezTo>
                <a:cubicBezTo>
                  <a:pt x="32" y="33"/>
                  <a:pt x="32" y="33"/>
                  <a:pt x="32" y="33"/>
                </a:cubicBezTo>
                <a:cubicBezTo>
                  <a:pt x="31" y="34"/>
                  <a:pt x="30" y="35"/>
                  <a:pt x="30" y="37"/>
                </a:cubicBezTo>
                <a:cubicBezTo>
                  <a:pt x="30" y="38"/>
                  <a:pt x="31" y="39"/>
                  <a:pt x="32" y="40"/>
                </a:cubicBezTo>
                <a:cubicBezTo>
                  <a:pt x="32" y="41"/>
                  <a:pt x="34" y="42"/>
                  <a:pt x="35" y="42"/>
                </a:cubicBezTo>
                <a:cubicBezTo>
                  <a:pt x="36" y="42"/>
                  <a:pt x="38" y="41"/>
                  <a:pt x="38" y="40"/>
                </a:cubicBezTo>
                <a:cubicBezTo>
                  <a:pt x="39" y="39"/>
                  <a:pt x="40" y="38"/>
                  <a:pt x="40" y="37"/>
                </a:cubicBezTo>
                <a:cubicBezTo>
                  <a:pt x="40" y="35"/>
                  <a:pt x="39" y="34"/>
                  <a:pt x="38"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69" name="Freeform 257"/>
          <p:cNvSpPr>
            <a:spLocks noEditPoints="1"/>
          </p:cNvSpPr>
          <p:nvPr/>
        </p:nvSpPr>
        <p:spPr bwMode="auto">
          <a:xfrm>
            <a:off x="8002588" y="3802063"/>
            <a:ext cx="158750" cy="133350"/>
          </a:xfrm>
          <a:custGeom>
            <a:avLst/>
            <a:gdLst>
              <a:gd name="T0" fmla="*/ 50 w 50"/>
              <a:gd name="T1" fmla="*/ 32 h 42"/>
              <a:gd name="T2" fmla="*/ 40 w 50"/>
              <a:gd name="T3" fmla="*/ 42 h 42"/>
              <a:gd name="T4" fmla="*/ 10 w 50"/>
              <a:gd name="T5" fmla="*/ 42 h 42"/>
              <a:gd name="T6" fmla="*/ 0 w 50"/>
              <a:gd name="T7" fmla="*/ 32 h 42"/>
              <a:gd name="T8" fmla="*/ 0 w 50"/>
              <a:gd name="T9" fmla="*/ 10 h 42"/>
              <a:gd name="T10" fmla="*/ 10 w 50"/>
              <a:gd name="T11" fmla="*/ 0 h 42"/>
              <a:gd name="T12" fmla="*/ 40 w 50"/>
              <a:gd name="T13" fmla="*/ 0 h 42"/>
              <a:gd name="T14" fmla="*/ 50 w 50"/>
              <a:gd name="T15" fmla="*/ 10 h 42"/>
              <a:gd name="T16" fmla="*/ 50 w 50"/>
              <a:gd name="T17" fmla="*/ 32 h 42"/>
              <a:gd name="T18" fmla="*/ 17 w 50"/>
              <a:gd name="T19" fmla="*/ 10 h 42"/>
              <a:gd name="T20" fmla="*/ 17 w 50"/>
              <a:gd name="T21" fmla="*/ 10 h 42"/>
              <a:gd name="T22" fmla="*/ 35 w 50"/>
              <a:gd name="T23" fmla="*/ 20 h 42"/>
              <a:gd name="T24" fmla="*/ 35 w 50"/>
              <a:gd name="T25" fmla="*/ 22 h 42"/>
              <a:gd name="T26" fmla="*/ 35 w 50"/>
              <a:gd name="T27" fmla="*/ 22 h 42"/>
              <a:gd name="T28" fmla="*/ 17 w 50"/>
              <a:gd name="T29" fmla="*/ 32 h 42"/>
              <a:gd name="T30" fmla="*/ 15 w 50"/>
              <a:gd name="T31" fmla="*/ 32 h 42"/>
              <a:gd name="T32" fmla="*/ 15 w 50"/>
              <a:gd name="T33" fmla="*/ 31 h 42"/>
              <a:gd name="T34" fmla="*/ 15 w 50"/>
              <a:gd name="T35" fmla="*/ 31 h 42"/>
              <a:gd name="T36" fmla="*/ 15 w 50"/>
              <a:gd name="T37" fmla="*/ 11 h 42"/>
              <a:gd name="T38" fmla="*/ 16 w 50"/>
              <a:gd name="T39" fmla="*/ 9 h 42"/>
              <a:gd name="T40" fmla="*/ 17 w 50"/>
              <a:gd name="T41" fmla="*/ 10 h 42"/>
              <a:gd name="T42" fmla="*/ 17 w 50"/>
              <a:gd name="T43" fmla="*/ 13 h 42"/>
              <a:gd name="T44" fmla="*/ 17 w 50"/>
              <a:gd name="T45" fmla="*/ 13 h 42"/>
              <a:gd name="T46" fmla="*/ 17 w 50"/>
              <a:gd name="T47" fmla="*/ 29 h 42"/>
              <a:gd name="T48" fmla="*/ 32 w 50"/>
              <a:gd name="T49" fmla="*/ 21 h 42"/>
              <a:gd name="T50" fmla="*/ 17 w 50"/>
              <a:gd name="T51" fmla="*/ 13 h 42"/>
              <a:gd name="T52" fmla="*/ 4 w 50"/>
              <a:gd name="T53" fmla="*/ 32 h 42"/>
              <a:gd name="T54" fmla="*/ 4 w 50"/>
              <a:gd name="T55" fmla="*/ 32 h 42"/>
              <a:gd name="T56" fmla="*/ 10 w 50"/>
              <a:gd name="T57" fmla="*/ 38 h 42"/>
              <a:gd name="T58" fmla="*/ 40 w 50"/>
              <a:gd name="T59" fmla="*/ 38 h 42"/>
              <a:gd name="T60" fmla="*/ 46 w 50"/>
              <a:gd name="T61" fmla="*/ 32 h 42"/>
              <a:gd name="T62" fmla="*/ 46 w 50"/>
              <a:gd name="T63" fmla="*/ 10 h 42"/>
              <a:gd name="T64" fmla="*/ 40 w 50"/>
              <a:gd name="T65" fmla="*/ 4 h 42"/>
              <a:gd name="T66" fmla="*/ 10 w 50"/>
              <a:gd name="T67" fmla="*/ 4 h 42"/>
              <a:gd name="T68" fmla="*/ 4 w 50"/>
              <a:gd name="T69" fmla="*/ 10 h 42"/>
              <a:gd name="T70" fmla="*/ 4 w 50"/>
              <a:gd name="T71" fmla="*/ 3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2">
                <a:moveTo>
                  <a:pt x="50" y="32"/>
                </a:moveTo>
                <a:cubicBezTo>
                  <a:pt x="50" y="37"/>
                  <a:pt x="46" y="42"/>
                  <a:pt x="40" y="42"/>
                </a:cubicBezTo>
                <a:cubicBezTo>
                  <a:pt x="10" y="42"/>
                  <a:pt x="10" y="42"/>
                  <a:pt x="10" y="42"/>
                </a:cubicBezTo>
                <a:cubicBezTo>
                  <a:pt x="4" y="42"/>
                  <a:pt x="0" y="37"/>
                  <a:pt x="0" y="32"/>
                </a:cubicBezTo>
                <a:cubicBezTo>
                  <a:pt x="0" y="10"/>
                  <a:pt x="0" y="10"/>
                  <a:pt x="0" y="10"/>
                </a:cubicBezTo>
                <a:cubicBezTo>
                  <a:pt x="0" y="4"/>
                  <a:pt x="4" y="0"/>
                  <a:pt x="10" y="0"/>
                </a:cubicBezTo>
                <a:cubicBezTo>
                  <a:pt x="40" y="0"/>
                  <a:pt x="40" y="0"/>
                  <a:pt x="40" y="0"/>
                </a:cubicBezTo>
                <a:cubicBezTo>
                  <a:pt x="46" y="0"/>
                  <a:pt x="50" y="4"/>
                  <a:pt x="50" y="10"/>
                </a:cubicBezTo>
                <a:cubicBezTo>
                  <a:pt x="50" y="32"/>
                  <a:pt x="50" y="32"/>
                  <a:pt x="50" y="32"/>
                </a:cubicBezTo>
                <a:close/>
                <a:moveTo>
                  <a:pt x="17" y="10"/>
                </a:moveTo>
                <a:cubicBezTo>
                  <a:pt x="17" y="10"/>
                  <a:pt x="17" y="10"/>
                  <a:pt x="17" y="10"/>
                </a:cubicBezTo>
                <a:cubicBezTo>
                  <a:pt x="23" y="13"/>
                  <a:pt x="29" y="16"/>
                  <a:pt x="35" y="20"/>
                </a:cubicBezTo>
                <a:cubicBezTo>
                  <a:pt x="35" y="20"/>
                  <a:pt x="35" y="21"/>
                  <a:pt x="35" y="22"/>
                </a:cubicBezTo>
                <a:cubicBezTo>
                  <a:pt x="35" y="22"/>
                  <a:pt x="35" y="22"/>
                  <a:pt x="35" y="22"/>
                </a:cubicBezTo>
                <a:cubicBezTo>
                  <a:pt x="29" y="25"/>
                  <a:pt x="23" y="29"/>
                  <a:pt x="17" y="32"/>
                </a:cubicBezTo>
                <a:cubicBezTo>
                  <a:pt x="16" y="33"/>
                  <a:pt x="15" y="32"/>
                  <a:pt x="15" y="32"/>
                </a:cubicBezTo>
                <a:cubicBezTo>
                  <a:pt x="15" y="32"/>
                  <a:pt x="15" y="32"/>
                  <a:pt x="15" y="31"/>
                </a:cubicBezTo>
                <a:cubicBezTo>
                  <a:pt x="15" y="31"/>
                  <a:pt x="15" y="31"/>
                  <a:pt x="15" y="31"/>
                </a:cubicBezTo>
                <a:cubicBezTo>
                  <a:pt x="15" y="24"/>
                  <a:pt x="15" y="17"/>
                  <a:pt x="15" y="11"/>
                </a:cubicBezTo>
                <a:cubicBezTo>
                  <a:pt x="15" y="10"/>
                  <a:pt x="15" y="9"/>
                  <a:pt x="16" y="9"/>
                </a:cubicBezTo>
                <a:cubicBezTo>
                  <a:pt x="16" y="9"/>
                  <a:pt x="16" y="9"/>
                  <a:pt x="17" y="10"/>
                </a:cubicBezTo>
                <a:close/>
                <a:moveTo>
                  <a:pt x="17" y="13"/>
                </a:moveTo>
                <a:cubicBezTo>
                  <a:pt x="17" y="13"/>
                  <a:pt x="17" y="13"/>
                  <a:pt x="17" y="13"/>
                </a:cubicBezTo>
                <a:cubicBezTo>
                  <a:pt x="17" y="18"/>
                  <a:pt x="17" y="24"/>
                  <a:pt x="17" y="29"/>
                </a:cubicBezTo>
                <a:cubicBezTo>
                  <a:pt x="22" y="27"/>
                  <a:pt x="27" y="24"/>
                  <a:pt x="32" y="21"/>
                </a:cubicBezTo>
                <a:cubicBezTo>
                  <a:pt x="27" y="18"/>
                  <a:pt x="22" y="15"/>
                  <a:pt x="17" y="13"/>
                </a:cubicBezTo>
                <a:close/>
                <a:moveTo>
                  <a:pt x="4" y="32"/>
                </a:moveTo>
                <a:cubicBezTo>
                  <a:pt x="4" y="32"/>
                  <a:pt x="4" y="32"/>
                  <a:pt x="4" y="32"/>
                </a:cubicBezTo>
                <a:cubicBezTo>
                  <a:pt x="4" y="35"/>
                  <a:pt x="7" y="38"/>
                  <a:pt x="10" y="38"/>
                </a:cubicBezTo>
                <a:cubicBezTo>
                  <a:pt x="40" y="38"/>
                  <a:pt x="40" y="38"/>
                  <a:pt x="40" y="38"/>
                </a:cubicBezTo>
                <a:cubicBezTo>
                  <a:pt x="44" y="38"/>
                  <a:pt x="46" y="35"/>
                  <a:pt x="46" y="32"/>
                </a:cubicBezTo>
                <a:cubicBezTo>
                  <a:pt x="46" y="10"/>
                  <a:pt x="46" y="10"/>
                  <a:pt x="46" y="10"/>
                </a:cubicBezTo>
                <a:cubicBezTo>
                  <a:pt x="46" y="7"/>
                  <a:pt x="44" y="4"/>
                  <a:pt x="40" y="4"/>
                </a:cubicBezTo>
                <a:cubicBezTo>
                  <a:pt x="10" y="4"/>
                  <a:pt x="10" y="4"/>
                  <a:pt x="10" y="4"/>
                </a:cubicBezTo>
                <a:cubicBezTo>
                  <a:pt x="7" y="4"/>
                  <a:pt x="4" y="7"/>
                  <a:pt x="4" y="10"/>
                </a:cubicBezTo>
                <a:cubicBezTo>
                  <a:pt x="4" y="32"/>
                  <a:pt x="4" y="32"/>
                  <a:pt x="4"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0" name="Freeform 258"/>
          <p:cNvSpPr>
            <a:spLocks noEditPoints="1"/>
          </p:cNvSpPr>
          <p:nvPr/>
        </p:nvSpPr>
        <p:spPr bwMode="auto">
          <a:xfrm>
            <a:off x="2101850" y="4130675"/>
            <a:ext cx="160338" cy="133350"/>
          </a:xfrm>
          <a:custGeom>
            <a:avLst/>
            <a:gdLst>
              <a:gd name="T0" fmla="*/ 2 w 50"/>
              <a:gd name="T1" fmla="*/ 0 h 42"/>
              <a:gd name="T2" fmla="*/ 2 w 50"/>
              <a:gd name="T3" fmla="*/ 0 h 42"/>
              <a:gd name="T4" fmla="*/ 48 w 50"/>
              <a:gd name="T5" fmla="*/ 0 h 42"/>
              <a:gd name="T6" fmla="*/ 50 w 50"/>
              <a:gd name="T7" fmla="*/ 2 h 42"/>
              <a:gd name="T8" fmla="*/ 50 w 50"/>
              <a:gd name="T9" fmla="*/ 2 h 42"/>
              <a:gd name="T10" fmla="*/ 50 w 50"/>
              <a:gd name="T11" fmla="*/ 35 h 42"/>
              <a:gd name="T12" fmla="*/ 48 w 50"/>
              <a:gd name="T13" fmla="*/ 37 h 42"/>
              <a:gd name="T14" fmla="*/ 48 w 50"/>
              <a:gd name="T15" fmla="*/ 37 h 42"/>
              <a:gd name="T16" fmla="*/ 27 w 50"/>
              <a:gd name="T17" fmla="*/ 37 h 42"/>
              <a:gd name="T18" fmla="*/ 27 w 50"/>
              <a:gd name="T19" fmla="*/ 39 h 42"/>
              <a:gd name="T20" fmla="*/ 27 w 50"/>
              <a:gd name="T21" fmla="*/ 39 h 42"/>
              <a:gd name="T22" fmla="*/ 38 w 50"/>
              <a:gd name="T23" fmla="*/ 39 h 42"/>
              <a:gd name="T24" fmla="*/ 39 w 50"/>
              <a:gd name="T25" fmla="*/ 41 h 42"/>
              <a:gd name="T26" fmla="*/ 38 w 50"/>
              <a:gd name="T27" fmla="*/ 42 h 42"/>
              <a:gd name="T28" fmla="*/ 13 w 50"/>
              <a:gd name="T29" fmla="*/ 42 h 42"/>
              <a:gd name="T30" fmla="*/ 12 w 50"/>
              <a:gd name="T31" fmla="*/ 41 h 42"/>
              <a:gd name="T32" fmla="*/ 13 w 50"/>
              <a:gd name="T33" fmla="*/ 39 h 42"/>
              <a:gd name="T34" fmla="*/ 23 w 50"/>
              <a:gd name="T35" fmla="*/ 39 h 42"/>
              <a:gd name="T36" fmla="*/ 23 w 50"/>
              <a:gd name="T37" fmla="*/ 39 h 42"/>
              <a:gd name="T38" fmla="*/ 23 w 50"/>
              <a:gd name="T39" fmla="*/ 37 h 42"/>
              <a:gd name="T40" fmla="*/ 2 w 50"/>
              <a:gd name="T41" fmla="*/ 37 h 42"/>
              <a:gd name="T42" fmla="*/ 0 w 50"/>
              <a:gd name="T43" fmla="*/ 35 h 42"/>
              <a:gd name="T44" fmla="*/ 0 w 50"/>
              <a:gd name="T45" fmla="*/ 35 h 42"/>
              <a:gd name="T46" fmla="*/ 0 w 50"/>
              <a:gd name="T47" fmla="*/ 2 h 42"/>
              <a:gd name="T48" fmla="*/ 2 w 50"/>
              <a:gd name="T49" fmla="*/ 0 h 42"/>
              <a:gd name="T50" fmla="*/ 43 w 50"/>
              <a:gd name="T51" fmla="*/ 28 h 42"/>
              <a:gd name="T52" fmla="*/ 43 w 50"/>
              <a:gd name="T53" fmla="*/ 28 h 42"/>
              <a:gd name="T54" fmla="*/ 45 w 50"/>
              <a:gd name="T55" fmla="*/ 30 h 42"/>
              <a:gd name="T56" fmla="*/ 43 w 50"/>
              <a:gd name="T57" fmla="*/ 32 h 42"/>
              <a:gd name="T58" fmla="*/ 41 w 50"/>
              <a:gd name="T59" fmla="*/ 30 h 42"/>
              <a:gd name="T60" fmla="*/ 43 w 50"/>
              <a:gd name="T61" fmla="*/ 28 h 42"/>
              <a:gd name="T62" fmla="*/ 47 w 50"/>
              <a:gd name="T63" fmla="*/ 4 h 42"/>
              <a:gd name="T64" fmla="*/ 47 w 50"/>
              <a:gd name="T65" fmla="*/ 4 h 42"/>
              <a:gd name="T66" fmla="*/ 4 w 50"/>
              <a:gd name="T67" fmla="*/ 4 h 42"/>
              <a:gd name="T68" fmla="*/ 4 w 50"/>
              <a:gd name="T69" fmla="*/ 33 h 42"/>
              <a:gd name="T70" fmla="*/ 47 w 50"/>
              <a:gd name="T71" fmla="*/ 33 h 42"/>
              <a:gd name="T72" fmla="*/ 47 w 50"/>
              <a:gd name="T7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2">
                <a:moveTo>
                  <a:pt x="2" y="0"/>
                </a:moveTo>
                <a:cubicBezTo>
                  <a:pt x="2" y="0"/>
                  <a:pt x="2" y="0"/>
                  <a:pt x="2" y="0"/>
                </a:cubicBezTo>
                <a:cubicBezTo>
                  <a:pt x="48" y="0"/>
                  <a:pt x="48" y="0"/>
                  <a:pt x="48" y="0"/>
                </a:cubicBezTo>
                <a:cubicBezTo>
                  <a:pt x="50" y="0"/>
                  <a:pt x="50" y="1"/>
                  <a:pt x="50" y="2"/>
                </a:cubicBezTo>
                <a:cubicBezTo>
                  <a:pt x="50" y="2"/>
                  <a:pt x="50" y="2"/>
                  <a:pt x="50" y="2"/>
                </a:cubicBezTo>
                <a:cubicBezTo>
                  <a:pt x="50" y="35"/>
                  <a:pt x="50" y="35"/>
                  <a:pt x="50" y="35"/>
                </a:cubicBezTo>
                <a:cubicBezTo>
                  <a:pt x="50" y="36"/>
                  <a:pt x="50"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8" y="39"/>
                  <a:pt x="38" y="39"/>
                  <a:pt x="38" y="39"/>
                </a:cubicBezTo>
                <a:cubicBezTo>
                  <a:pt x="39" y="39"/>
                  <a:pt x="39" y="40"/>
                  <a:pt x="39" y="41"/>
                </a:cubicBezTo>
                <a:cubicBezTo>
                  <a:pt x="39" y="41"/>
                  <a:pt x="39" y="42"/>
                  <a:pt x="38" y="42"/>
                </a:cubicBezTo>
                <a:cubicBezTo>
                  <a:pt x="13" y="42"/>
                  <a:pt x="13" y="42"/>
                  <a:pt x="13" y="42"/>
                </a:cubicBezTo>
                <a:cubicBezTo>
                  <a:pt x="12" y="42"/>
                  <a:pt x="12" y="41"/>
                  <a:pt x="12" y="41"/>
                </a:cubicBezTo>
                <a:cubicBezTo>
                  <a:pt x="12" y="40"/>
                  <a:pt x="12" y="39"/>
                  <a:pt x="13"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43" y="28"/>
                </a:moveTo>
                <a:cubicBezTo>
                  <a:pt x="43" y="28"/>
                  <a:pt x="43" y="28"/>
                  <a:pt x="43" y="28"/>
                </a:cubicBezTo>
                <a:cubicBezTo>
                  <a:pt x="44" y="28"/>
                  <a:pt x="45" y="29"/>
                  <a:pt x="45" y="30"/>
                </a:cubicBezTo>
                <a:cubicBezTo>
                  <a:pt x="45" y="31"/>
                  <a:pt x="44" y="32"/>
                  <a:pt x="43" y="32"/>
                </a:cubicBezTo>
                <a:cubicBezTo>
                  <a:pt x="42" y="32"/>
                  <a:pt x="41" y="31"/>
                  <a:pt x="41" y="30"/>
                </a:cubicBezTo>
                <a:cubicBezTo>
                  <a:pt x="41" y="29"/>
                  <a:pt x="42" y="28"/>
                  <a:pt x="43" y="28"/>
                </a:cubicBezTo>
                <a:close/>
                <a:moveTo>
                  <a:pt x="47" y="4"/>
                </a:moveTo>
                <a:cubicBezTo>
                  <a:pt x="47" y="4"/>
                  <a:pt x="47" y="4"/>
                  <a:pt x="47" y="4"/>
                </a:cubicBezTo>
                <a:cubicBezTo>
                  <a:pt x="4" y="4"/>
                  <a:pt x="4" y="4"/>
                  <a:pt x="4" y="4"/>
                </a:cubicBezTo>
                <a:cubicBezTo>
                  <a:pt x="4" y="14"/>
                  <a:pt x="4" y="23"/>
                  <a:pt x="4" y="33"/>
                </a:cubicBezTo>
                <a:cubicBezTo>
                  <a:pt x="18" y="33"/>
                  <a:pt x="32" y="33"/>
                  <a:pt x="47" y="33"/>
                </a:cubicBezTo>
                <a:cubicBezTo>
                  <a:pt x="47" y="23"/>
                  <a:pt x="47" y="14"/>
                  <a:pt x="4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1" name="Freeform 259"/>
          <p:cNvSpPr>
            <a:spLocks noEditPoints="1"/>
          </p:cNvSpPr>
          <p:nvPr/>
        </p:nvSpPr>
        <p:spPr bwMode="auto">
          <a:xfrm>
            <a:off x="7162800" y="3792538"/>
            <a:ext cx="158750" cy="152400"/>
          </a:xfrm>
          <a:custGeom>
            <a:avLst/>
            <a:gdLst>
              <a:gd name="T0" fmla="*/ 2 w 50"/>
              <a:gd name="T1" fmla="*/ 10 h 48"/>
              <a:gd name="T2" fmla="*/ 4 w 50"/>
              <a:gd name="T3" fmla="*/ 2 h 48"/>
              <a:gd name="T4" fmla="*/ 6 w 50"/>
              <a:gd name="T5" fmla="*/ 0 h 48"/>
              <a:gd name="T6" fmla="*/ 23 w 50"/>
              <a:gd name="T7" fmla="*/ 0 h 48"/>
              <a:gd name="T8" fmla="*/ 24 w 50"/>
              <a:gd name="T9" fmla="*/ 2 h 48"/>
              <a:gd name="T10" fmla="*/ 48 w 50"/>
              <a:gd name="T11" fmla="*/ 10 h 48"/>
              <a:gd name="T12" fmla="*/ 50 w 50"/>
              <a:gd name="T13" fmla="*/ 12 h 48"/>
              <a:gd name="T14" fmla="*/ 48 w 50"/>
              <a:gd name="T15" fmla="*/ 48 h 48"/>
              <a:gd name="T16" fmla="*/ 2 w 50"/>
              <a:gd name="T17" fmla="*/ 48 h 48"/>
              <a:gd name="T18" fmla="*/ 0 w 50"/>
              <a:gd name="T19" fmla="*/ 46 h 48"/>
              <a:gd name="T20" fmla="*/ 2 w 50"/>
              <a:gd name="T21" fmla="*/ 10 h 48"/>
              <a:gd name="T22" fmla="*/ 40 w 50"/>
              <a:gd name="T23" fmla="*/ 21 h 48"/>
              <a:gd name="T24" fmla="*/ 40 w 50"/>
              <a:gd name="T25" fmla="*/ 25 h 48"/>
              <a:gd name="T26" fmla="*/ 40 w 50"/>
              <a:gd name="T27" fmla="*/ 21 h 48"/>
              <a:gd name="T28" fmla="*/ 40 w 50"/>
              <a:gd name="T29" fmla="*/ 28 h 48"/>
              <a:gd name="T30" fmla="*/ 40 w 50"/>
              <a:gd name="T31" fmla="*/ 32 h 48"/>
              <a:gd name="T32" fmla="*/ 40 w 50"/>
              <a:gd name="T33" fmla="*/ 28 h 48"/>
              <a:gd name="T34" fmla="*/ 40 w 50"/>
              <a:gd name="T35" fmla="*/ 35 h 48"/>
              <a:gd name="T36" fmla="*/ 44 w 50"/>
              <a:gd name="T37" fmla="*/ 38 h 48"/>
              <a:gd name="T38" fmla="*/ 43 w 50"/>
              <a:gd name="T39" fmla="*/ 41 h 48"/>
              <a:gd name="T40" fmla="*/ 38 w 50"/>
              <a:gd name="T41" fmla="*/ 41 h 48"/>
              <a:gd name="T42" fmla="*/ 37 w 50"/>
              <a:gd name="T43" fmla="*/ 38 h 48"/>
              <a:gd name="T44" fmla="*/ 40 w 50"/>
              <a:gd name="T45" fmla="*/ 35 h 48"/>
              <a:gd name="T46" fmla="*/ 41 w 50"/>
              <a:gd name="T47" fmla="*/ 37 h 48"/>
              <a:gd name="T48" fmla="*/ 39 w 50"/>
              <a:gd name="T49" fmla="*/ 37 h 48"/>
              <a:gd name="T50" fmla="*/ 39 w 50"/>
              <a:gd name="T51" fmla="*/ 38 h 48"/>
              <a:gd name="T52" fmla="*/ 39 w 50"/>
              <a:gd name="T53" fmla="*/ 39 h 48"/>
              <a:gd name="T54" fmla="*/ 41 w 50"/>
              <a:gd name="T55" fmla="*/ 39 h 48"/>
              <a:gd name="T56" fmla="*/ 42 w 50"/>
              <a:gd name="T57" fmla="*/ 38 h 48"/>
              <a:gd name="T58" fmla="*/ 41 w 50"/>
              <a:gd name="T59" fmla="*/ 37 h 48"/>
              <a:gd name="T60" fmla="*/ 10 w 50"/>
              <a:gd name="T61" fmla="*/ 15 h 48"/>
              <a:gd name="T62" fmla="*/ 32 w 50"/>
              <a:gd name="T63" fmla="*/ 15 h 48"/>
              <a:gd name="T64" fmla="*/ 35 w 50"/>
              <a:gd name="T65" fmla="*/ 16 h 48"/>
              <a:gd name="T66" fmla="*/ 35 w 50"/>
              <a:gd name="T67" fmla="*/ 16 h 48"/>
              <a:gd name="T68" fmla="*/ 36 w 50"/>
              <a:gd name="T69" fmla="*/ 39 h 48"/>
              <a:gd name="T70" fmla="*/ 32 w 50"/>
              <a:gd name="T71" fmla="*/ 43 h 48"/>
              <a:gd name="T72" fmla="*/ 7 w 50"/>
              <a:gd name="T73" fmla="*/ 41 h 48"/>
              <a:gd name="T74" fmla="*/ 7 w 50"/>
              <a:gd name="T75" fmla="*/ 41 h 48"/>
              <a:gd name="T76" fmla="*/ 6 w 50"/>
              <a:gd name="T77" fmla="*/ 39 h 48"/>
              <a:gd name="T78" fmla="*/ 7 w 50"/>
              <a:gd name="T79" fmla="*/ 16 h 48"/>
              <a:gd name="T80" fmla="*/ 7 w 50"/>
              <a:gd name="T81" fmla="*/ 16 h 48"/>
              <a:gd name="T82" fmla="*/ 32 w 50"/>
              <a:gd name="T83" fmla="*/ 17 h 48"/>
              <a:gd name="T84" fmla="*/ 10 w 50"/>
              <a:gd name="T85" fmla="*/ 17 h 48"/>
              <a:gd name="T86" fmla="*/ 8 w 50"/>
              <a:gd name="T87" fmla="*/ 18 h 48"/>
              <a:gd name="T88" fmla="*/ 8 w 50"/>
              <a:gd name="T89" fmla="*/ 39 h 48"/>
              <a:gd name="T90" fmla="*/ 8 w 50"/>
              <a:gd name="T91" fmla="*/ 40 h 48"/>
              <a:gd name="T92" fmla="*/ 32 w 50"/>
              <a:gd name="T93" fmla="*/ 40 h 48"/>
              <a:gd name="T94" fmla="*/ 34 w 50"/>
              <a:gd name="T95" fmla="*/ 39 h 48"/>
              <a:gd name="T96" fmla="*/ 33 w 50"/>
              <a:gd name="T97" fmla="*/ 18 h 48"/>
              <a:gd name="T98" fmla="*/ 32 w 50"/>
              <a:gd name="T99" fmla="*/ 17 h 48"/>
              <a:gd name="T100" fmla="*/ 7 w 50"/>
              <a:gd name="T101" fmla="*/ 16 h 48"/>
              <a:gd name="T102" fmla="*/ 7 w 50"/>
              <a:gd name="T103" fmla="*/ 16 h 48"/>
              <a:gd name="T104" fmla="*/ 46 w 50"/>
              <a:gd name="T105" fmla="*/ 13 h 48"/>
              <a:gd name="T106" fmla="*/ 3 w 50"/>
              <a:gd name="T107" fmla="*/ 44 h 48"/>
              <a:gd name="T108" fmla="*/ 46 w 50"/>
              <a:gd name="T109"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48">
                <a:moveTo>
                  <a:pt x="2" y="10"/>
                </a:moveTo>
                <a:cubicBezTo>
                  <a:pt x="2" y="10"/>
                  <a:pt x="2" y="10"/>
                  <a:pt x="2" y="10"/>
                </a:cubicBezTo>
                <a:cubicBezTo>
                  <a:pt x="12" y="10"/>
                  <a:pt x="12" y="10"/>
                  <a:pt x="12" y="10"/>
                </a:cubicBezTo>
                <a:cubicBezTo>
                  <a:pt x="4" y="2"/>
                  <a:pt x="4" y="2"/>
                  <a:pt x="4" y="2"/>
                </a:cubicBezTo>
                <a:cubicBezTo>
                  <a:pt x="4" y="1"/>
                  <a:pt x="4" y="0"/>
                  <a:pt x="4" y="0"/>
                </a:cubicBezTo>
                <a:cubicBezTo>
                  <a:pt x="5" y="0"/>
                  <a:pt x="6" y="0"/>
                  <a:pt x="6" y="0"/>
                </a:cubicBezTo>
                <a:cubicBezTo>
                  <a:pt x="14" y="8"/>
                  <a:pt x="14" y="8"/>
                  <a:pt x="14" y="8"/>
                </a:cubicBezTo>
                <a:cubicBezTo>
                  <a:pt x="23" y="0"/>
                  <a:pt x="23" y="0"/>
                  <a:pt x="23" y="0"/>
                </a:cubicBezTo>
                <a:cubicBezTo>
                  <a:pt x="23" y="0"/>
                  <a:pt x="24" y="0"/>
                  <a:pt x="24" y="0"/>
                </a:cubicBezTo>
                <a:cubicBezTo>
                  <a:pt x="25" y="0"/>
                  <a:pt x="25" y="1"/>
                  <a:pt x="24" y="2"/>
                </a:cubicBezTo>
                <a:cubicBezTo>
                  <a:pt x="16" y="10"/>
                  <a:pt x="16" y="10"/>
                  <a:pt x="16" y="10"/>
                </a:cubicBezTo>
                <a:cubicBezTo>
                  <a:pt x="48" y="10"/>
                  <a:pt x="48" y="10"/>
                  <a:pt x="48" y="10"/>
                </a:cubicBezTo>
                <a:cubicBezTo>
                  <a:pt x="49" y="10"/>
                  <a:pt x="50" y="10"/>
                  <a:pt x="50" y="12"/>
                </a:cubicBezTo>
                <a:cubicBezTo>
                  <a:pt x="50" y="12"/>
                  <a:pt x="50" y="12"/>
                  <a:pt x="50" y="12"/>
                </a:cubicBezTo>
                <a:cubicBezTo>
                  <a:pt x="50" y="46"/>
                  <a:pt x="50" y="46"/>
                  <a:pt x="50" y="46"/>
                </a:cubicBezTo>
                <a:cubicBezTo>
                  <a:pt x="50" y="47"/>
                  <a:pt x="49" y="48"/>
                  <a:pt x="48" y="48"/>
                </a:cubicBezTo>
                <a:cubicBezTo>
                  <a:pt x="48" y="48"/>
                  <a:pt x="48" y="48"/>
                  <a:pt x="48" y="48"/>
                </a:cubicBezTo>
                <a:cubicBezTo>
                  <a:pt x="2" y="48"/>
                  <a:pt x="2" y="48"/>
                  <a:pt x="2" y="48"/>
                </a:cubicBezTo>
                <a:cubicBezTo>
                  <a:pt x="0" y="48"/>
                  <a:pt x="0" y="47"/>
                  <a:pt x="0" y="46"/>
                </a:cubicBezTo>
                <a:cubicBezTo>
                  <a:pt x="0" y="46"/>
                  <a:pt x="0" y="46"/>
                  <a:pt x="0" y="46"/>
                </a:cubicBezTo>
                <a:cubicBezTo>
                  <a:pt x="0" y="12"/>
                  <a:pt x="0" y="12"/>
                  <a:pt x="0" y="12"/>
                </a:cubicBezTo>
                <a:cubicBezTo>
                  <a:pt x="0" y="10"/>
                  <a:pt x="0" y="10"/>
                  <a:pt x="2" y="10"/>
                </a:cubicBezTo>
                <a:close/>
                <a:moveTo>
                  <a:pt x="40" y="21"/>
                </a:moveTo>
                <a:cubicBezTo>
                  <a:pt x="40" y="21"/>
                  <a:pt x="40" y="21"/>
                  <a:pt x="40" y="21"/>
                </a:cubicBezTo>
                <a:cubicBezTo>
                  <a:pt x="41" y="21"/>
                  <a:pt x="42" y="22"/>
                  <a:pt x="42" y="23"/>
                </a:cubicBezTo>
                <a:cubicBezTo>
                  <a:pt x="42" y="24"/>
                  <a:pt x="41" y="25"/>
                  <a:pt x="40" y="25"/>
                </a:cubicBezTo>
                <a:cubicBezTo>
                  <a:pt x="39" y="25"/>
                  <a:pt x="38" y="24"/>
                  <a:pt x="38" y="23"/>
                </a:cubicBezTo>
                <a:cubicBezTo>
                  <a:pt x="38" y="22"/>
                  <a:pt x="39" y="21"/>
                  <a:pt x="40" y="21"/>
                </a:cubicBezTo>
                <a:close/>
                <a:moveTo>
                  <a:pt x="40" y="28"/>
                </a:moveTo>
                <a:cubicBezTo>
                  <a:pt x="40" y="28"/>
                  <a:pt x="40" y="28"/>
                  <a:pt x="40" y="28"/>
                </a:cubicBezTo>
                <a:cubicBezTo>
                  <a:pt x="41" y="28"/>
                  <a:pt x="42" y="29"/>
                  <a:pt x="42" y="30"/>
                </a:cubicBezTo>
                <a:cubicBezTo>
                  <a:pt x="42" y="31"/>
                  <a:pt x="41" y="32"/>
                  <a:pt x="40" y="32"/>
                </a:cubicBezTo>
                <a:cubicBezTo>
                  <a:pt x="39" y="32"/>
                  <a:pt x="38" y="31"/>
                  <a:pt x="38" y="30"/>
                </a:cubicBezTo>
                <a:cubicBezTo>
                  <a:pt x="38" y="29"/>
                  <a:pt x="39" y="28"/>
                  <a:pt x="40" y="28"/>
                </a:cubicBezTo>
                <a:close/>
                <a:moveTo>
                  <a:pt x="40" y="35"/>
                </a:moveTo>
                <a:cubicBezTo>
                  <a:pt x="40" y="35"/>
                  <a:pt x="40" y="35"/>
                  <a:pt x="40" y="35"/>
                </a:cubicBezTo>
                <a:cubicBezTo>
                  <a:pt x="41" y="35"/>
                  <a:pt x="42" y="35"/>
                  <a:pt x="43" y="36"/>
                </a:cubicBezTo>
                <a:cubicBezTo>
                  <a:pt x="44" y="36"/>
                  <a:pt x="44" y="37"/>
                  <a:pt x="44" y="38"/>
                </a:cubicBezTo>
                <a:cubicBezTo>
                  <a:pt x="44" y="39"/>
                  <a:pt x="44" y="40"/>
                  <a:pt x="43" y="41"/>
                </a:cubicBezTo>
                <a:cubicBezTo>
                  <a:pt x="43" y="41"/>
                  <a:pt x="43" y="41"/>
                  <a:pt x="43" y="41"/>
                </a:cubicBezTo>
                <a:cubicBezTo>
                  <a:pt x="42" y="41"/>
                  <a:pt x="41" y="42"/>
                  <a:pt x="40" y="42"/>
                </a:cubicBezTo>
                <a:cubicBezTo>
                  <a:pt x="39" y="42"/>
                  <a:pt x="38" y="41"/>
                  <a:pt x="38" y="41"/>
                </a:cubicBezTo>
                <a:cubicBezTo>
                  <a:pt x="38" y="41"/>
                  <a:pt x="38" y="41"/>
                  <a:pt x="38" y="41"/>
                </a:cubicBezTo>
                <a:cubicBezTo>
                  <a:pt x="37" y="40"/>
                  <a:pt x="37" y="39"/>
                  <a:pt x="37" y="38"/>
                </a:cubicBezTo>
                <a:cubicBezTo>
                  <a:pt x="37" y="37"/>
                  <a:pt x="37" y="36"/>
                  <a:pt x="38" y="36"/>
                </a:cubicBezTo>
                <a:cubicBezTo>
                  <a:pt x="38" y="35"/>
                  <a:pt x="39" y="35"/>
                  <a:pt x="40" y="35"/>
                </a:cubicBezTo>
                <a:close/>
                <a:moveTo>
                  <a:pt x="41" y="37"/>
                </a:moveTo>
                <a:cubicBezTo>
                  <a:pt x="41" y="37"/>
                  <a:pt x="41" y="37"/>
                  <a:pt x="41" y="37"/>
                </a:cubicBezTo>
                <a:cubicBezTo>
                  <a:pt x="41" y="37"/>
                  <a:pt x="41" y="37"/>
                  <a:pt x="40" y="37"/>
                </a:cubicBezTo>
                <a:cubicBezTo>
                  <a:pt x="40" y="37"/>
                  <a:pt x="40" y="37"/>
                  <a:pt x="39" y="37"/>
                </a:cubicBezTo>
                <a:cubicBezTo>
                  <a:pt x="39" y="37"/>
                  <a:pt x="39" y="37"/>
                  <a:pt x="39" y="37"/>
                </a:cubicBezTo>
                <a:cubicBezTo>
                  <a:pt x="39" y="37"/>
                  <a:pt x="39" y="38"/>
                  <a:pt x="39" y="38"/>
                </a:cubicBezTo>
                <a:cubicBezTo>
                  <a:pt x="39" y="38"/>
                  <a:pt x="39" y="39"/>
                  <a:pt x="39" y="39"/>
                </a:cubicBezTo>
                <a:cubicBezTo>
                  <a:pt x="39" y="39"/>
                  <a:pt x="39" y="39"/>
                  <a:pt x="39" y="39"/>
                </a:cubicBezTo>
                <a:cubicBezTo>
                  <a:pt x="40" y="39"/>
                  <a:pt x="40" y="39"/>
                  <a:pt x="40" y="39"/>
                </a:cubicBezTo>
                <a:cubicBezTo>
                  <a:pt x="41" y="39"/>
                  <a:pt x="41" y="39"/>
                  <a:pt x="41" y="39"/>
                </a:cubicBezTo>
                <a:cubicBezTo>
                  <a:pt x="41" y="39"/>
                  <a:pt x="41" y="39"/>
                  <a:pt x="41" y="39"/>
                </a:cubicBezTo>
                <a:cubicBezTo>
                  <a:pt x="41" y="39"/>
                  <a:pt x="42" y="39"/>
                  <a:pt x="42" y="38"/>
                </a:cubicBezTo>
                <a:cubicBezTo>
                  <a:pt x="42" y="38"/>
                  <a:pt x="41" y="37"/>
                  <a:pt x="41" y="37"/>
                </a:cubicBezTo>
                <a:cubicBezTo>
                  <a:pt x="41" y="37"/>
                  <a:pt x="41" y="37"/>
                  <a:pt x="41" y="37"/>
                </a:cubicBezTo>
                <a:cubicBezTo>
                  <a:pt x="41" y="37"/>
                  <a:pt x="41" y="37"/>
                  <a:pt x="41" y="37"/>
                </a:cubicBezTo>
                <a:close/>
                <a:moveTo>
                  <a:pt x="10" y="15"/>
                </a:moveTo>
                <a:cubicBezTo>
                  <a:pt x="10" y="15"/>
                  <a:pt x="10" y="15"/>
                  <a:pt x="10" y="15"/>
                </a:cubicBezTo>
                <a:cubicBezTo>
                  <a:pt x="32" y="15"/>
                  <a:pt x="32" y="15"/>
                  <a:pt x="32" y="15"/>
                </a:cubicBezTo>
                <a:cubicBezTo>
                  <a:pt x="33" y="15"/>
                  <a:pt x="34" y="16"/>
                  <a:pt x="35" y="16"/>
                </a:cubicBezTo>
                <a:cubicBezTo>
                  <a:pt x="35" y="16"/>
                  <a:pt x="35" y="16"/>
                  <a:pt x="35" y="16"/>
                </a:cubicBezTo>
                <a:cubicBezTo>
                  <a:pt x="35" y="16"/>
                  <a:pt x="35" y="16"/>
                  <a:pt x="35" y="16"/>
                </a:cubicBezTo>
                <a:cubicBezTo>
                  <a:pt x="35" y="16"/>
                  <a:pt x="35" y="16"/>
                  <a:pt x="35" y="16"/>
                </a:cubicBezTo>
                <a:cubicBezTo>
                  <a:pt x="35" y="17"/>
                  <a:pt x="36" y="18"/>
                  <a:pt x="36" y="19"/>
                </a:cubicBezTo>
                <a:cubicBezTo>
                  <a:pt x="36" y="39"/>
                  <a:pt x="36" y="39"/>
                  <a:pt x="36" y="39"/>
                </a:cubicBezTo>
                <a:cubicBezTo>
                  <a:pt x="36" y="40"/>
                  <a:pt x="35" y="41"/>
                  <a:pt x="35" y="41"/>
                </a:cubicBezTo>
                <a:cubicBezTo>
                  <a:pt x="34" y="42"/>
                  <a:pt x="33" y="43"/>
                  <a:pt x="32" y="43"/>
                </a:cubicBezTo>
                <a:cubicBezTo>
                  <a:pt x="10" y="43"/>
                  <a:pt x="10" y="43"/>
                  <a:pt x="10" y="43"/>
                </a:cubicBezTo>
                <a:cubicBezTo>
                  <a:pt x="9" y="43"/>
                  <a:pt x="8" y="42"/>
                  <a:pt x="7" y="41"/>
                </a:cubicBezTo>
                <a:cubicBezTo>
                  <a:pt x="7" y="41"/>
                  <a:pt x="7" y="41"/>
                  <a:pt x="7" y="41"/>
                </a:cubicBezTo>
                <a:cubicBezTo>
                  <a:pt x="7" y="41"/>
                  <a:pt x="7" y="41"/>
                  <a:pt x="7" y="41"/>
                </a:cubicBezTo>
                <a:cubicBezTo>
                  <a:pt x="7" y="41"/>
                  <a:pt x="7" y="41"/>
                  <a:pt x="7" y="41"/>
                </a:cubicBezTo>
                <a:cubicBezTo>
                  <a:pt x="6" y="41"/>
                  <a:pt x="6" y="40"/>
                  <a:pt x="6" y="39"/>
                </a:cubicBezTo>
                <a:cubicBezTo>
                  <a:pt x="6" y="19"/>
                  <a:pt x="6" y="19"/>
                  <a:pt x="6" y="19"/>
                </a:cubicBezTo>
                <a:cubicBezTo>
                  <a:pt x="6" y="18"/>
                  <a:pt x="6" y="17"/>
                  <a:pt x="7" y="16"/>
                </a:cubicBezTo>
                <a:cubicBezTo>
                  <a:pt x="7" y="16"/>
                  <a:pt x="7" y="16"/>
                  <a:pt x="7" y="16"/>
                </a:cubicBezTo>
                <a:cubicBezTo>
                  <a:pt x="7" y="16"/>
                  <a:pt x="7" y="16"/>
                  <a:pt x="7" y="16"/>
                </a:cubicBezTo>
                <a:cubicBezTo>
                  <a:pt x="8" y="16"/>
                  <a:pt x="9" y="15"/>
                  <a:pt x="10" y="15"/>
                </a:cubicBezTo>
                <a:close/>
                <a:moveTo>
                  <a:pt x="32" y="17"/>
                </a:moveTo>
                <a:cubicBezTo>
                  <a:pt x="32" y="17"/>
                  <a:pt x="32" y="17"/>
                  <a:pt x="32" y="17"/>
                </a:cubicBezTo>
                <a:cubicBezTo>
                  <a:pt x="10" y="17"/>
                  <a:pt x="10" y="17"/>
                  <a:pt x="10" y="17"/>
                </a:cubicBezTo>
                <a:cubicBezTo>
                  <a:pt x="9" y="17"/>
                  <a:pt x="9" y="18"/>
                  <a:pt x="8" y="18"/>
                </a:cubicBezTo>
                <a:cubicBezTo>
                  <a:pt x="8" y="18"/>
                  <a:pt x="8" y="18"/>
                  <a:pt x="8" y="18"/>
                </a:cubicBezTo>
                <a:cubicBezTo>
                  <a:pt x="8" y="18"/>
                  <a:pt x="8" y="19"/>
                  <a:pt x="8" y="19"/>
                </a:cubicBezTo>
                <a:cubicBezTo>
                  <a:pt x="8" y="39"/>
                  <a:pt x="8" y="39"/>
                  <a:pt x="8" y="39"/>
                </a:cubicBezTo>
                <a:cubicBezTo>
                  <a:pt x="8" y="39"/>
                  <a:pt x="8" y="39"/>
                  <a:pt x="8" y="40"/>
                </a:cubicBezTo>
                <a:cubicBezTo>
                  <a:pt x="8" y="40"/>
                  <a:pt x="8" y="40"/>
                  <a:pt x="8" y="40"/>
                </a:cubicBezTo>
                <a:cubicBezTo>
                  <a:pt x="9" y="40"/>
                  <a:pt x="9" y="40"/>
                  <a:pt x="10" y="40"/>
                </a:cubicBezTo>
                <a:cubicBezTo>
                  <a:pt x="32" y="40"/>
                  <a:pt x="32" y="40"/>
                  <a:pt x="32" y="40"/>
                </a:cubicBezTo>
                <a:cubicBezTo>
                  <a:pt x="32" y="40"/>
                  <a:pt x="33" y="40"/>
                  <a:pt x="33" y="40"/>
                </a:cubicBezTo>
                <a:cubicBezTo>
                  <a:pt x="33" y="39"/>
                  <a:pt x="34" y="39"/>
                  <a:pt x="34" y="39"/>
                </a:cubicBezTo>
                <a:cubicBezTo>
                  <a:pt x="34" y="19"/>
                  <a:pt x="34" y="19"/>
                  <a:pt x="34" y="19"/>
                </a:cubicBezTo>
                <a:cubicBezTo>
                  <a:pt x="34" y="19"/>
                  <a:pt x="33" y="18"/>
                  <a:pt x="33" y="18"/>
                </a:cubicBezTo>
                <a:cubicBezTo>
                  <a:pt x="33" y="18"/>
                  <a:pt x="33" y="18"/>
                  <a:pt x="33" y="18"/>
                </a:cubicBezTo>
                <a:cubicBezTo>
                  <a:pt x="33" y="18"/>
                  <a:pt x="32" y="17"/>
                  <a:pt x="32" y="17"/>
                </a:cubicBezTo>
                <a:close/>
                <a:moveTo>
                  <a:pt x="7" y="16"/>
                </a:moveTo>
                <a:cubicBezTo>
                  <a:pt x="7" y="16"/>
                  <a:pt x="7" y="16"/>
                  <a:pt x="7" y="16"/>
                </a:cubicBezTo>
                <a:cubicBezTo>
                  <a:pt x="7" y="16"/>
                  <a:pt x="8" y="16"/>
                  <a:pt x="8" y="16"/>
                </a:cubicBezTo>
                <a:cubicBezTo>
                  <a:pt x="7" y="16"/>
                  <a:pt x="7" y="16"/>
                  <a:pt x="7" y="16"/>
                </a:cubicBezTo>
                <a:close/>
                <a:moveTo>
                  <a:pt x="46" y="13"/>
                </a:moveTo>
                <a:cubicBezTo>
                  <a:pt x="46" y="13"/>
                  <a:pt x="46" y="13"/>
                  <a:pt x="46" y="13"/>
                </a:cubicBezTo>
                <a:cubicBezTo>
                  <a:pt x="3" y="13"/>
                  <a:pt x="3" y="13"/>
                  <a:pt x="3" y="13"/>
                </a:cubicBezTo>
                <a:cubicBezTo>
                  <a:pt x="3" y="44"/>
                  <a:pt x="3" y="44"/>
                  <a:pt x="3" y="44"/>
                </a:cubicBezTo>
                <a:cubicBezTo>
                  <a:pt x="46" y="44"/>
                  <a:pt x="46" y="44"/>
                  <a:pt x="46" y="44"/>
                </a:cubicBezTo>
                <a:cubicBezTo>
                  <a:pt x="46" y="13"/>
                  <a:pt x="46" y="13"/>
                  <a:pt x="46"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2" name="Freeform 260"/>
          <p:cNvSpPr>
            <a:spLocks noEditPoints="1"/>
          </p:cNvSpPr>
          <p:nvPr/>
        </p:nvSpPr>
        <p:spPr bwMode="auto">
          <a:xfrm>
            <a:off x="4375150" y="4121150"/>
            <a:ext cx="158750" cy="152400"/>
          </a:xfrm>
          <a:custGeom>
            <a:avLst/>
            <a:gdLst>
              <a:gd name="T0" fmla="*/ 8 w 50"/>
              <a:gd name="T1" fmla="*/ 26 h 48"/>
              <a:gd name="T2" fmla="*/ 5 w 50"/>
              <a:gd name="T3" fmla="*/ 26 h 48"/>
              <a:gd name="T4" fmla="*/ 42 w 50"/>
              <a:gd name="T5" fmla="*/ 0 h 48"/>
              <a:gd name="T6" fmla="*/ 42 w 50"/>
              <a:gd name="T7" fmla="*/ 2 h 48"/>
              <a:gd name="T8" fmla="*/ 8 w 50"/>
              <a:gd name="T9" fmla="*/ 1 h 48"/>
              <a:gd name="T10" fmla="*/ 42 w 50"/>
              <a:gd name="T11" fmla="*/ 0 h 48"/>
              <a:gd name="T12" fmla="*/ 42 w 50"/>
              <a:gd name="T13" fmla="*/ 5 h 48"/>
              <a:gd name="T14" fmla="*/ 42 w 50"/>
              <a:gd name="T15" fmla="*/ 7 h 48"/>
              <a:gd name="T16" fmla="*/ 8 w 50"/>
              <a:gd name="T17" fmla="*/ 6 h 48"/>
              <a:gd name="T18" fmla="*/ 42 w 50"/>
              <a:gd name="T19" fmla="*/ 5 h 48"/>
              <a:gd name="T20" fmla="*/ 10 w 50"/>
              <a:gd name="T21" fmla="*/ 26 h 48"/>
              <a:gd name="T22" fmla="*/ 13 w 50"/>
              <a:gd name="T23" fmla="*/ 26 h 48"/>
              <a:gd name="T24" fmla="*/ 19 w 50"/>
              <a:gd name="T25" fmla="*/ 34 h 48"/>
              <a:gd name="T26" fmla="*/ 32 w 50"/>
              <a:gd name="T27" fmla="*/ 34 h 48"/>
              <a:gd name="T28" fmla="*/ 37 w 50"/>
              <a:gd name="T29" fmla="*/ 26 h 48"/>
              <a:gd name="T30" fmla="*/ 41 w 50"/>
              <a:gd name="T31" fmla="*/ 12 h 48"/>
              <a:gd name="T32" fmla="*/ 10 w 50"/>
              <a:gd name="T33" fmla="*/ 26 h 48"/>
              <a:gd name="T34" fmla="*/ 43 w 50"/>
              <a:gd name="T35" fmla="*/ 26 h 48"/>
              <a:gd name="T36" fmla="*/ 43 w 50"/>
              <a:gd name="T37" fmla="*/ 22 h 48"/>
              <a:gd name="T38" fmla="*/ 43 w 50"/>
              <a:gd name="T39" fmla="*/ 14 h 48"/>
              <a:gd name="T40" fmla="*/ 50 w 50"/>
              <a:gd name="T41" fmla="*/ 27 h 48"/>
              <a:gd name="T42" fmla="*/ 50 w 50"/>
              <a:gd name="T43" fmla="*/ 28 h 48"/>
              <a:gd name="T44" fmla="*/ 50 w 50"/>
              <a:gd name="T45" fmla="*/ 46 h 48"/>
              <a:gd name="T46" fmla="*/ 48 w 50"/>
              <a:gd name="T47" fmla="*/ 48 h 48"/>
              <a:gd name="T48" fmla="*/ 0 w 50"/>
              <a:gd name="T49" fmla="*/ 46 h 48"/>
              <a:gd name="T50" fmla="*/ 0 w 50"/>
              <a:gd name="T51" fmla="*/ 28 h 48"/>
              <a:gd name="T52" fmla="*/ 0 w 50"/>
              <a:gd name="T53" fmla="*/ 27 h 48"/>
              <a:gd name="T54" fmla="*/ 8 w 50"/>
              <a:gd name="T55" fmla="*/ 10 h 48"/>
              <a:gd name="T56" fmla="*/ 9 w 50"/>
              <a:gd name="T57" fmla="*/ 9 h 48"/>
              <a:gd name="T58" fmla="*/ 42 w 50"/>
              <a:gd name="T59" fmla="*/ 9 h 48"/>
              <a:gd name="T60" fmla="*/ 43 w 50"/>
              <a:gd name="T61" fmla="*/ 14 h 48"/>
              <a:gd name="T62" fmla="*/ 12 w 50"/>
              <a:gd name="T63" fmla="*/ 30 h 48"/>
              <a:gd name="T64" fmla="*/ 4 w 50"/>
              <a:gd name="T65" fmla="*/ 44 h 48"/>
              <a:gd name="T66" fmla="*/ 46 w 50"/>
              <a:gd name="T67" fmla="*/ 30 h 48"/>
              <a:gd name="T68" fmla="*/ 34 w 50"/>
              <a:gd name="T69" fmla="*/ 37 h 48"/>
              <a:gd name="T70" fmla="*/ 16 w 50"/>
              <a:gd name="T71"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8">
                <a:moveTo>
                  <a:pt x="5" y="26"/>
                </a:moveTo>
                <a:cubicBezTo>
                  <a:pt x="8" y="26"/>
                  <a:pt x="8" y="26"/>
                  <a:pt x="8" y="26"/>
                </a:cubicBezTo>
                <a:cubicBezTo>
                  <a:pt x="8" y="22"/>
                  <a:pt x="8" y="22"/>
                  <a:pt x="8" y="22"/>
                </a:cubicBezTo>
                <a:cubicBezTo>
                  <a:pt x="5" y="26"/>
                  <a:pt x="5" y="26"/>
                  <a:pt x="5" y="26"/>
                </a:cubicBezTo>
                <a:close/>
                <a:moveTo>
                  <a:pt x="42" y="0"/>
                </a:moveTo>
                <a:cubicBezTo>
                  <a:pt x="42" y="0"/>
                  <a:pt x="42" y="0"/>
                  <a:pt x="42" y="0"/>
                </a:cubicBezTo>
                <a:cubicBezTo>
                  <a:pt x="42" y="0"/>
                  <a:pt x="43" y="1"/>
                  <a:pt x="43" y="1"/>
                </a:cubicBezTo>
                <a:cubicBezTo>
                  <a:pt x="43" y="2"/>
                  <a:pt x="42" y="2"/>
                  <a:pt x="42" y="2"/>
                </a:cubicBezTo>
                <a:cubicBezTo>
                  <a:pt x="9" y="2"/>
                  <a:pt x="9" y="2"/>
                  <a:pt x="9" y="2"/>
                </a:cubicBezTo>
                <a:cubicBezTo>
                  <a:pt x="8" y="2"/>
                  <a:pt x="8" y="2"/>
                  <a:pt x="8" y="1"/>
                </a:cubicBezTo>
                <a:cubicBezTo>
                  <a:pt x="8" y="1"/>
                  <a:pt x="8" y="0"/>
                  <a:pt x="9" y="0"/>
                </a:cubicBezTo>
                <a:cubicBezTo>
                  <a:pt x="42" y="0"/>
                  <a:pt x="42" y="0"/>
                  <a:pt x="42" y="0"/>
                </a:cubicBezTo>
                <a:close/>
                <a:moveTo>
                  <a:pt x="42" y="5"/>
                </a:moveTo>
                <a:cubicBezTo>
                  <a:pt x="42" y="5"/>
                  <a:pt x="42" y="5"/>
                  <a:pt x="42" y="5"/>
                </a:cubicBezTo>
                <a:cubicBezTo>
                  <a:pt x="42" y="5"/>
                  <a:pt x="43" y="5"/>
                  <a:pt x="43" y="6"/>
                </a:cubicBezTo>
                <a:cubicBezTo>
                  <a:pt x="43" y="6"/>
                  <a:pt x="42" y="7"/>
                  <a:pt x="42" y="7"/>
                </a:cubicBezTo>
                <a:cubicBezTo>
                  <a:pt x="9" y="7"/>
                  <a:pt x="9" y="7"/>
                  <a:pt x="9" y="7"/>
                </a:cubicBezTo>
                <a:cubicBezTo>
                  <a:pt x="8" y="7"/>
                  <a:pt x="8" y="6"/>
                  <a:pt x="8" y="6"/>
                </a:cubicBezTo>
                <a:cubicBezTo>
                  <a:pt x="8" y="5"/>
                  <a:pt x="8" y="5"/>
                  <a:pt x="9" y="5"/>
                </a:cubicBezTo>
                <a:cubicBezTo>
                  <a:pt x="42" y="5"/>
                  <a:pt x="42" y="5"/>
                  <a:pt x="42" y="5"/>
                </a:cubicBezTo>
                <a:close/>
                <a:moveTo>
                  <a:pt x="10" y="26"/>
                </a:moveTo>
                <a:cubicBezTo>
                  <a:pt x="10" y="26"/>
                  <a:pt x="10" y="26"/>
                  <a:pt x="10" y="26"/>
                </a:cubicBezTo>
                <a:cubicBezTo>
                  <a:pt x="13" y="26"/>
                  <a:pt x="13" y="26"/>
                  <a:pt x="13" y="26"/>
                </a:cubicBezTo>
                <a:cubicBezTo>
                  <a:pt x="13" y="26"/>
                  <a:pt x="13" y="26"/>
                  <a:pt x="13" y="26"/>
                </a:cubicBezTo>
                <a:cubicBezTo>
                  <a:pt x="14" y="26"/>
                  <a:pt x="15" y="27"/>
                  <a:pt x="15" y="28"/>
                </a:cubicBezTo>
                <a:cubicBezTo>
                  <a:pt x="16" y="30"/>
                  <a:pt x="17" y="32"/>
                  <a:pt x="19" y="34"/>
                </a:cubicBezTo>
                <a:cubicBezTo>
                  <a:pt x="20" y="35"/>
                  <a:pt x="23" y="36"/>
                  <a:pt x="25" y="36"/>
                </a:cubicBezTo>
                <a:cubicBezTo>
                  <a:pt x="28" y="36"/>
                  <a:pt x="30" y="35"/>
                  <a:pt x="32" y="34"/>
                </a:cubicBezTo>
                <a:cubicBezTo>
                  <a:pt x="34" y="32"/>
                  <a:pt x="35" y="30"/>
                  <a:pt x="35" y="28"/>
                </a:cubicBezTo>
                <a:cubicBezTo>
                  <a:pt x="35" y="27"/>
                  <a:pt x="36" y="26"/>
                  <a:pt x="37" y="26"/>
                </a:cubicBezTo>
                <a:cubicBezTo>
                  <a:pt x="41" y="26"/>
                  <a:pt x="41" y="26"/>
                  <a:pt x="41" y="26"/>
                </a:cubicBezTo>
                <a:cubicBezTo>
                  <a:pt x="41" y="12"/>
                  <a:pt x="41" y="12"/>
                  <a:pt x="41" y="12"/>
                </a:cubicBezTo>
                <a:cubicBezTo>
                  <a:pt x="10" y="12"/>
                  <a:pt x="10" y="12"/>
                  <a:pt x="10" y="12"/>
                </a:cubicBezTo>
                <a:cubicBezTo>
                  <a:pt x="10" y="26"/>
                  <a:pt x="10" y="26"/>
                  <a:pt x="10" y="26"/>
                </a:cubicBezTo>
                <a:close/>
                <a:moveTo>
                  <a:pt x="43" y="26"/>
                </a:moveTo>
                <a:cubicBezTo>
                  <a:pt x="43" y="26"/>
                  <a:pt x="43" y="26"/>
                  <a:pt x="43" y="26"/>
                </a:cubicBezTo>
                <a:cubicBezTo>
                  <a:pt x="45" y="26"/>
                  <a:pt x="45" y="26"/>
                  <a:pt x="45" y="26"/>
                </a:cubicBezTo>
                <a:cubicBezTo>
                  <a:pt x="43" y="22"/>
                  <a:pt x="43" y="22"/>
                  <a:pt x="43" y="22"/>
                </a:cubicBezTo>
                <a:cubicBezTo>
                  <a:pt x="43" y="26"/>
                  <a:pt x="43" y="26"/>
                  <a:pt x="43" y="26"/>
                </a:cubicBezTo>
                <a:close/>
                <a:moveTo>
                  <a:pt x="43" y="14"/>
                </a:moveTo>
                <a:cubicBezTo>
                  <a:pt x="43" y="14"/>
                  <a:pt x="43" y="14"/>
                  <a:pt x="43" y="14"/>
                </a:cubicBezTo>
                <a:cubicBezTo>
                  <a:pt x="50" y="27"/>
                  <a:pt x="50" y="27"/>
                  <a:pt x="50" y="27"/>
                </a:cubicBezTo>
                <a:cubicBezTo>
                  <a:pt x="50" y="27"/>
                  <a:pt x="50" y="28"/>
                  <a:pt x="50" y="28"/>
                </a:cubicBezTo>
                <a:cubicBezTo>
                  <a:pt x="50" y="28"/>
                  <a:pt x="50" y="28"/>
                  <a:pt x="50" y="28"/>
                </a:cubicBezTo>
                <a:cubicBezTo>
                  <a:pt x="50" y="28"/>
                  <a:pt x="50" y="28"/>
                  <a:pt x="50" y="28"/>
                </a:cubicBezTo>
                <a:cubicBezTo>
                  <a:pt x="50" y="46"/>
                  <a:pt x="50" y="46"/>
                  <a:pt x="50" y="46"/>
                </a:cubicBezTo>
                <a:cubicBezTo>
                  <a:pt x="50" y="47"/>
                  <a:pt x="49" y="48"/>
                  <a:pt x="48" y="48"/>
                </a:cubicBezTo>
                <a:cubicBezTo>
                  <a:pt x="48" y="48"/>
                  <a:pt x="48" y="48"/>
                  <a:pt x="48" y="48"/>
                </a:cubicBezTo>
                <a:cubicBezTo>
                  <a:pt x="2" y="48"/>
                  <a:pt x="2" y="48"/>
                  <a:pt x="2" y="48"/>
                </a:cubicBezTo>
                <a:cubicBezTo>
                  <a:pt x="1" y="48"/>
                  <a:pt x="0" y="47"/>
                  <a:pt x="0" y="46"/>
                </a:cubicBezTo>
                <a:cubicBezTo>
                  <a:pt x="0" y="46"/>
                  <a:pt x="0" y="46"/>
                  <a:pt x="0" y="46"/>
                </a:cubicBezTo>
                <a:cubicBezTo>
                  <a:pt x="0" y="28"/>
                  <a:pt x="0" y="28"/>
                  <a:pt x="0" y="28"/>
                </a:cubicBezTo>
                <a:cubicBezTo>
                  <a:pt x="0" y="28"/>
                  <a:pt x="0" y="28"/>
                  <a:pt x="0" y="28"/>
                </a:cubicBezTo>
                <a:cubicBezTo>
                  <a:pt x="0" y="28"/>
                  <a:pt x="0" y="27"/>
                  <a:pt x="0" y="27"/>
                </a:cubicBezTo>
                <a:cubicBezTo>
                  <a:pt x="8" y="14"/>
                  <a:pt x="8" y="14"/>
                  <a:pt x="8" y="14"/>
                </a:cubicBezTo>
                <a:cubicBezTo>
                  <a:pt x="8" y="10"/>
                  <a:pt x="8" y="10"/>
                  <a:pt x="8" y="10"/>
                </a:cubicBezTo>
                <a:cubicBezTo>
                  <a:pt x="8" y="10"/>
                  <a:pt x="8" y="10"/>
                  <a:pt x="8" y="10"/>
                </a:cubicBezTo>
                <a:cubicBezTo>
                  <a:pt x="8" y="10"/>
                  <a:pt x="8" y="9"/>
                  <a:pt x="9" y="9"/>
                </a:cubicBezTo>
                <a:cubicBezTo>
                  <a:pt x="42" y="9"/>
                  <a:pt x="42" y="9"/>
                  <a:pt x="42" y="9"/>
                </a:cubicBezTo>
                <a:cubicBezTo>
                  <a:pt x="42" y="9"/>
                  <a:pt x="42" y="9"/>
                  <a:pt x="42" y="9"/>
                </a:cubicBezTo>
                <a:cubicBezTo>
                  <a:pt x="42" y="9"/>
                  <a:pt x="43" y="10"/>
                  <a:pt x="43" y="10"/>
                </a:cubicBezTo>
                <a:cubicBezTo>
                  <a:pt x="43" y="14"/>
                  <a:pt x="43" y="14"/>
                  <a:pt x="43" y="14"/>
                </a:cubicBezTo>
                <a:close/>
                <a:moveTo>
                  <a:pt x="12" y="30"/>
                </a:moveTo>
                <a:cubicBezTo>
                  <a:pt x="12" y="30"/>
                  <a:pt x="12" y="30"/>
                  <a:pt x="12" y="30"/>
                </a:cubicBezTo>
                <a:cubicBezTo>
                  <a:pt x="4" y="30"/>
                  <a:pt x="4" y="30"/>
                  <a:pt x="4" y="30"/>
                </a:cubicBezTo>
                <a:cubicBezTo>
                  <a:pt x="4" y="44"/>
                  <a:pt x="4" y="44"/>
                  <a:pt x="4" y="44"/>
                </a:cubicBezTo>
                <a:cubicBezTo>
                  <a:pt x="46" y="44"/>
                  <a:pt x="46" y="44"/>
                  <a:pt x="46" y="44"/>
                </a:cubicBezTo>
                <a:cubicBezTo>
                  <a:pt x="46" y="30"/>
                  <a:pt x="46" y="30"/>
                  <a:pt x="46" y="30"/>
                </a:cubicBezTo>
                <a:cubicBezTo>
                  <a:pt x="39" y="30"/>
                  <a:pt x="39" y="30"/>
                  <a:pt x="39" y="30"/>
                </a:cubicBezTo>
                <a:cubicBezTo>
                  <a:pt x="38" y="33"/>
                  <a:pt x="36" y="35"/>
                  <a:pt x="34" y="37"/>
                </a:cubicBezTo>
                <a:cubicBezTo>
                  <a:pt x="32" y="39"/>
                  <a:pt x="29" y="40"/>
                  <a:pt x="25" y="40"/>
                </a:cubicBezTo>
                <a:cubicBezTo>
                  <a:pt x="22" y="40"/>
                  <a:pt x="19" y="39"/>
                  <a:pt x="16" y="37"/>
                </a:cubicBezTo>
                <a:cubicBezTo>
                  <a:pt x="14" y="35"/>
                  <a:pt x="13" y="33"/>
                  <a:pt x="12"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3" name="Freeform 261"/>
          <p:cNvSpPr>
            <a:spLocks noEditPoints="1"/>
          </p:cNvSpPr>
          <p:nvPr/>
        </p:nvSpPr>
        <p:spPr bwMode="auto">
          <a:xfrm>
            <a:off x="5500688" y="3792538"/>
            <a:ext cx="153987" cy="152400"/>
          </a:xfrm>
          <a:custGeom>
            <a:avLst/>
            <a:gdLst>
              <a:gd name="T0" fmla="*/ 23 w 48"/>
              <a:gd name="T1" fmla="*/ 34 h 48"/>
              <a:gd name="T2" fmla="*/ 22 w 48"/>
              <a:gd name="T3" fmla="*/ 32 h 48"/>
              <a:gd name="T4" fmla="*/ 24 w 48"/>
              <a:gd name="T5" fmla="*/ 43 h 48"/>
              <a:gd name="T6" fmla="*/ 19 w 48"/>
              <a:gd name="T7" fmla="*/ 47 h 48"/>
              <a:gd name="T8" fmla="*/ 13 w 48"/>
              <a:gd name="T9" fmla="*/ 47 h 48"/>
              <a:gd name="T10" fmla="*/ 3 w 48"/>
              <a:gd name="T11" fmla="*/ 29 h 48"/>
              <a:gd name="T12" fmla="*/ 3 w 48"/>
              <a:gd name="T13" fmla="*/ 16 h 48"/>
              <a:gd name="T14" fmla="*/ 3 w 48"/>
              <a:gd name="T15" fmla="*/ 16 h 48"/>
              <a:gd name="T16" fmla="*/ 22 w 48"/>
              <a:gd name="T17" fmla="*/ 13 h 48"/>
              <a:gd name="T18" fmla="*/ 39 w 48"/>
              <a:gd name="T19" fmla="*/ 0 h 48"/>
              <a:gd name="T20" fmla="*/ 42 w 48"/>
              <a:gd name="T21" fmla="*/ 2 h 48"/>
              <a:gd name="T22" fmla="*/ 46 w 48"/>
              <a:gd name="T23" fmla="*/ 17 h 48"/>
              <a:gd name="T24" fmla="*/ 48 w 48"/>
              <a:gd name="T25" fmla="*/ 22 h 48"/>
              <a:gd name="T26" fmla="*/ 46 w 48"/>
              <a:gd name="T27" fmla="*/ 28 h 48"/>
              <a:gd name="T28" fmla="*/ 42 w 48"/>
              <a:gd name="T29" fmla="*/ 30 h 48"/>
              <a:gd name="T30" fmla="*/ 40 w 48"/>
              <a:gd name="T31" fmla="*/ 45 h 48"/>
              <a:gd name="T32" fmla="*/ 24 w 48"/>
              <a:gd name="T33" fmla="*/ 28 h 48"/>
              <a:gd name="T34" fmla="*/ 24 w 48"/>
              <a:gd name="T35" fmla="*/ 17 h 48"/>
              <a:gd name="T36" fmla="*/ 6 w 48"/>
              <a:gd name="T37" fmla="*/ 18 h 48"/>
              <a:gd name="T38" fmla="*/ 6 w 48"/>
              <a:gd name="T39" fmla="*/ 26 h 48"/>
              <a:gd name="T40" fmla="*/ 11 w 48"/>
              <a:gd name="T41" fmla="*/ 30 h 48"/>
              <a:gd name="T42" fmla="*/ 18 w 48"/>
              <a:gd name="T43" fmla="*/ 43 h 48"/>
              <a:gd name="T44" fmla="*/ 16 w 48"/>
              <a:gd name="T45" fmla="*/ 31 h 48"/>
              <a:gd name="T46" fmla="*/ 17 w 48"/>
              <a:gd name="T47" fmla="*/ 28 h 48"/>
              <a:gd name="T48" fmla="*/ 26 w 48"/>
              <a:gd name="T49" fmla="*/ 15 h 48"/>
              <a:gd name="T50" fmla="*/ 26 w 48"/>
              <a:gd name="T51" fmla="*/ 30 h 48"/>
              <a:gd name="T52" fmla="*/ 26 w 48"/>
              <a:gd name="T53" fmla="*/ 30 h 48"/>
              <a:gd name="T54" fmla="*/ 26 w 48"/>
              <a:gd name="T55" fmla="*/ 31 h 48"/>
              <a:gd name="T56" fmla="*/ 38 w 48"/>
              <a:gd name="T57" fmla="*/ 6 h 48"/>
              <a:gd name="T58" fmla="*/ 26 w 48"/>
              <a:gd name="T59" fmla="*/ 15 h 48"/>
              <a:gd name="T60" fmla="*/ 26 w 48"/>
              <a:gd name="T61" fmla="*/ 15 h 48"/>
              <a:gd name="T62" fmla="*/ 42 w 48"/>
              <a:gd name="T63" fmla="*/ 17 h 48"/>
              <a:gd name="T64" fmla="*/ 44 w 48"/>
              <a:gd name="T65" fmla="*/ 26 h 48"/>
              <a:gd name="T66" fmla="*/ 46 w 48"/>
              <a:gd name="T67" fmla="*/ 22 h 48"/>
              <a:gd name="T68" fmla="*/ 44 w 48"/>
              <a:gd name="T69" fmla="*/ 1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48">
                <a:moveTo>
                  <a:pt x="39" y="45"/>
                </a:moveTo>
                <a:cubicBezTo>
                  <a:pt x="23" y="34"/>
                  <a:pt x="23" y="34"/>
                  <a:pt x="23" y="34"/>
                </a:cubicBezTo>
                <a:cubicBezTo>
                  <a:pt x="22" y="33"/>
                  <a:pt x="22" y="33"/>
                  <a:pt x="22" y="32"/>
                </a:cubicBezTo>
                <a:cubicBezTo>
                  <a:pt x="22" y="32"/>
                  <a:pt x="22" y="32"/>
                  <a:pt x="22" y="32"/>
                </a:cubicBezTo>
                <a:cubicBezTo>
                  <a:pt x="20" y="32"/>
                  <a:pt x="20" y="32"/>
                  <a:pt x="20" y="32"/>
                </a:cubicBezTo>
                <a:cubicBezTo>
                  <a:pt x="24" y="43"/>
                  <a:pt x="24" y="43"/>
                  <a:pt x="24" y="43"/>
                </a:cubicBezTo>
                <a:cubicBezTo>
                  <a:pt x="24" y="44"/>
                  <a:pt x="24" y="45"/>
                  <a:pt x="23" y="45"/>
                </a:cubicBezTo>
                <a:cubicBezTo>
                  <a:pt x="19" y="47"/>
                  <a:pt x="19" y="47"/>
                  <a:pt x="19" y="47"/>
                </a:cubicBezTo>
                <a:cubicBezTo>
                  <a:pt x="15" y="48"/>
                  <a:pt x="15" y="48"/>
                  <a:pt x="15" y="48"/>
                </a:cubicBezTo>
                <a:cubicBezTo>
                  <a:pt x="14" y="48"/>
                  <a:pt x="13" y="48"/>
                  <a:pt x="13" y="47"/>
                </a:cubicBezTo>
                <a:cubicBezTo>
                  <a:pt x="8" y="32"/>
                  <a:pt x="8" y="32"/>
                  <a:pt x="8" y="32"/>
                </a:cubicBezTo>
                <a:cubicBezTo>
                  <a:pt x="6" y="31"/>
                  <a:pt x="4" y="30"/>
                  <a:pt x="3" y="29"/>
                </a:cubicBezTo>
                <a:cubicBezTo>
                  <a:pt x="1" y="27"/>
                  <a:pt x="0" y="25"/>
                  <a:pt x="0" y="22"/>
                </a:cubicBezTo>
                <a:cubicBezTo>
                  <a:pt x="0" y="20"/>
                  <a:pt x="2" y="17"/>
                  <a:pt x="3" y="16"/>
                </a:cubicBezTo>
                <a:cubicBezTo>
                  <a:pt x="3" y="16"/>
                  <a:pt x="3" y="16"/>
                  <a:pt x="3" y="16"/>
                </a:cubicBezTo>
                <a:cubicBezTo>
                  <a:pt x="3" y="16"/>
                  <a:pt x="3" y="16"/>
                  <a:pt x="3" y="16"/>
                </a:cubicBezTo>
                <a:cubicBezTo>
                  <a:pt x="5" y="14"/>
                  <a:pt x="8" y="13"/>
                  <a:pt x="10" y="13"/>
                </a:cubicBezTo>
                <a:cubicBezTo>
                  <a:pt x="22" y="13"/>
                  <a:pt x="22" y="13"/>
                  <a:pt x="22" y="13"/>
                </a:cubicBezTo>
                <a:cubicBezTo>
                  <a:pt x="22" y="12"/>
                  <a:pt x="23" y="11"/>
                  <a:pt x="23" y="11"/>
                </a:cubicBezTo>
                <a:cubicBezTo>
                  <a:pt x="39" y="0"/>
                  <a:pt x="39" y="0"/>
                  <a:pt x="39" y="0"/>
                </a:cubicBezTo>
                <a:cubicBezTo>
                  <a:pt x="40" y="0"/>
                  <a:pt x="41" y="0"/>
                  <a:pt x="42" y="1"/>
                </a:cubicBezTo>
                <a:cubicBezTo>
                  <a:pt x="42" y="1"/>
                  <a:pt x="42" y="2"/>
                  <a:pt x="42" y="2"/>
                </a:cubicBezTo>
                <a:cubicBezTo>
                  <a:pt x="42" y="15"/>
                  <a:pt x="42" y="15"/>
                  <a:pt x="42" y="15"/>
                </a:cubicBezTo>
                <a:cubicBezTo>
                  <a:pt x="44" y="15"/>
                  <a:pt x="45" y="16"/>
                  <a:pt x="46" y="17"/>
                </a:cubicBezTo>
                <a:cubicBezTo>
                  <a:pt x="46" y="17"/>
                  <a:pt x="46" y="17"/>
                  <a:pt x="46" y="17"/>
                </a:cubicBezTo>
                <a:cubicBezTo>
                  <a:pt x="47" y="18"/>
                  <a:pt x="48" y="20"/>
                  <a:pt x="48" y="22"/>
                </a:cubicBezTo>
                <a:cubicBezTo>
                  <a:pt x="48" y="25"/>
                  <a:pt x="47" y="27"/>
                  <a:pt x="46" y="28"/>
                </a:cubicBezTo>
                <a:cubicBezTo>
                  <a:pt x="46" y="28"/>
                  <a:pt x="46" y="28"/>
                  <a:pt x="46" y="28"/>
                </a:cubicBezTo>
                <a:cubicBezTo>
                  <a:pt x="46" y="28"/>
                  <a:pt x="46" y="28"/>
                  <a:pt x="46" y="28"/>
                </a:cubicBezTo>
                <a:cubicBezTo>
                  <a:pt x="45" y="29"/>
                  <a:pt x="44" y="30"/>
                  <a:pt x="42" y="30"/>
                </a:cubicBezTo>
                <a:cubicBezTo>
                  <a:pt x="42" y="43"/>
                  <a:pt x="42" y="43"/>
                  <a:pt x="42" y="43"/>
                </a:cubicBezTo>
                <a:cubicBezTo>
                  <a:pt x="42" y="44"/>
                  <a:pt x="41" y="45"/>
                  <a:pt x="40" y="45"/>
                </a:cubicBezTo>
                <a:cubicBezTo>
                  <a:pt x="40" y="45"/>
                  <a:pt x="39" y="45"/>
                  <a:pt x="39" y="45"/>
                </a:cubicBezTo>
                <a:close/>
                <a:moveTo>
                  <a:pt x="24" y="28"/>
                </a:moveTo>
                <a:cubicBezTo>
                  <a:pt x="24" y="28"/>
                  <a:pt x="24" y="28"/>
                  <a:pt x="24" y="28"/>
                </a:cubicBezTo>
                <a:cubicBezTo>
                  <a:pt x="24" y="17"/>
                  <a:pt x="24" y="17"/>
                  <a:pt x="24" y="17"/>
                </a:cubicBezTo>
                <a:cubicBezTo>
                  <a:pt x="10" y="17"/>
                  <a:pt x="10" y="17"/>
                  <a:pt x="10" y="17"/>
                </a:cubicBezTo>
                <a:cubicBezTo>
                  <a:pt x="9" y="17"/>
                  <a:pt x="7" y="17"/>
                  <a:pt x="6" y="18"/>
                </a:cubicBezTo>
                <a:cubicBezTo>
                  <a:pt x="5" y="19"/>
                  <a:pt x="4" y="21"/>
                  <a:pt x="4" y="22"/>
                </a:cubicBezTo>
                <a:cubicBezTo>
                  <a:pt x="4" y="24"/>
                  <a:pt x="5" y="25"/>
                  <a:pt x="6" y="26"/>
                </a:cubicBezTo>
                <a:cubicBezTo>
                  <a:pt x="7" y="27"/>
                  <a:pt x="8" y="28"/>
                  <a:pt x="10" y="28"/>
                </a:cubicBezTo>
                <a:cubicBezTo>
                  <a:pt x="10" y="28"/>
                  <a:pt x="11" y="29"/>
                  <a:pt x="11" y="30"/>
                </a:cubicBezTo>
                <a:cubicBezTo>
                  <a:pt x="16" y="44"/>
                  <a:pt x="16" y="44"/>
                  <a:pt x="16" y="44"/>
                </a:cubicBezTo>
                <a:cubicBezTo>
                  <a:pt x="18" y="43"/>
                  <a:pt x="18" y="43"/>
                  <a:pt x="18" y="43"/>
                </a:cubicBezTo>
                <a:cubicBezTo>
                  <a:pt x="20" y="42"/>
                  <a:pt x="20" y="42"/>
                  <a:pt x="20" y="42"/>
                </a:cubicBezTo>
                <a:cubicBezTo>
                  <a:pt x="16" y="31"/>
                  <a:pt x="16" y="31"/>
                  <a:pt x="16" y="31"/>
                </a:cubicBezTo>
                <a:cubicBezTo>
                  <a:pt x="16" y="31"/>
                  <a:pt x="16" y="31"/>
                  <a:pt x="16" y="30"/>
                </a:cubicBezTo>
                <a:cubicBezTo>
                  <a:pt x="16" y="29"/>
                  <a:pt x="16" y="28"/>
                  <a:pt x="17" y="28"/>
                </a:cubicBezTo>
                <a:cubicBezTo>
                  <a:pt x="24" y="28"/>
                  <a:pt x="24" y="28"/>
                  <a:pt x="24" y="28"/>
                </a:cubicBezTo>
                <a:close/>
                <a:moveTo>
                  <a:pt x="26" y="15"/>
                </a:moveTo>
                <a:cubicBezTo>
                  <a:pt x="26" y="15"/>
                  <a:pt x="26" y="15"/>
                  <a:pt x="26" y="15"/>
                </a:cubicBezTo>
                <a:cubicBezTo>
                  <a:pt x="26" y="30"/>
                  <a:pt x="26" y="30"/>
                  <a:pt x="26" y="30"/>
                </a:cubicBezTo>
                <a:cubicBezTo>
                  <a:pt x="26" y="30"/>
                  <a:pt x="26" y="30"/>
                  <a:pt x="26" y="30"/>
                </a:cubicBezTo>
                <a:cubicBezTo>
                  <a:pt x="26" y="30"/>
                  <a:pt x="26" y="30"/>
                  <a:pt x="26" y="30"/>
                </a:cubicBezTo>
                <a:cubicBezTo>
                  <a:pt x="26" y="30"/>
                  <a:pt x="26" y="30"/>
                  <a:pt x="26" y="30"/>
                </a:cubicBezTo>
                <a:cubicBezTo>
                  <a:pt x="26" y="31"/>
                  <a:pt x="26" y="31"/>
                  <a:pt x="26" y="31"/>
                </a:cubicBezTo>
                <a:cubicBezTo>
                  <a:pt x="38" y="39"/>
                  <a:pt x="38" y="39"/>
                  <a:pt x="38" y="39"/>
                </a:cubicBezTo>
                <a:cubicBezTo>
                  <a:pt x="38" y="6"/>
                  <a:pt x="38" y="6"/>
                  <a:pt x="38" y="6"/>
                </a:cubicBezTo>
                <a:cubicBezTo>
                  <a:pt x="26" y="14"/>
                  <a:pt x="26" y="14"/>
                  <a:pt x="26" y="14"/>
                </a:cubicBezTo>
                <a:cubicBezTo>
                  <a:pt x="26" y="15"/>
                  <a:pt x="26" y="15"/>
                  <a:pt x="26" y="15"/>
                </a:cubicBezTo>
                <a:cubicBezTo>
                  <a:pt x="26" y="15"/>
                  <a:pt x="26" y="15"/>
                  <a:pt x="26" y="15"/>
                </a:cubicBezTo>
                <a:cubicBezTo>
                  <a:pt x="26" y="15"/>
                  <a:pt x="26" y="15"/>
                  <a:pt x="26" y="15"/>
                </a:cubicBezTo>
                <a:close/>
                <a:moveTo>
                  <a:pt x="42" y="17"/>
                </a:moveTo>
                <a:cubicBezTo>
                  <a:pt x="42" y="17"/>
                  <a:pt x="42" y="17"/>
                  <a:pt x="42" y="17"/>
                </a:cubicBezTo>
                <a:cubicBezTo>
                  <a:pt x="42" y="28"/>
                  <a:pt x="42" y="28"/>
                  <a:pt x="42" y="28"/>
                </a:cubicBezTo>
                <a:cubicBezTo>
                  <a:pt x="43" y="27"/>
                  <a:pt x="44" y="27"/>
                  <a:pt x="44" y="26"/>
                </a:cubicBezTo>
                <a:cubicBezTo>
                  <a:pt x="44" y="26"/>
                  <a:pt x="44" y="26"/>
                  <a:pt x="44" y="26"/>
                </a:cubicBezTo>
                <a:cubicBezTo>
                  <a:pt x="45" y="25"/>
                  <a:pt x="46" y="24"/>
                  <a:pt x="46" y="22"/>
                </a:cubicBezTo>
                <a:cubicBezTo>
                  <a:pt x="46" y="21"/>
                  <a:pt x="45" y="20"/>
                  <a:pt x="44" y="19"/>
                </a:cubicBezTo>
                <a:cubicBezTo>
                  <a:pt x="44" y="19"/>
                  <a:pt x="44" y="19"/>
                  <a:pt x="44" y="19"/>
                </a:cubicBezTo>
                <a:cubicBezTo>
                  <a:pt x="44" y="18"/>
                  <a:pt x="43" y="18"/>
                  <a:pt x="42"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4" name="Freeform 262"/>
          <p:cNvSpPr>
            <a:spLocks noEditPoints="1"/>
          </p:cNvSpPr>
          <p:nvPr/>
        </p:nvSpPr>
        <p:spPr bwMode="auto">
          <a:xfrm>
            <a:off x="2379663" y="4117975"/>
            <a:ext cx="171450" cy="158750"/>
          </a:xfrm>
          <a:custGeom>
            <a:avLst/>
            <a:gdLst>
              <a:gd name="T0" fmla="*/ 5 w 54"/>
              <a:gd name="T1" fmla="*/ 46 h 50"/>
              <a:gd name="T2" fmla="*/ 29 w 54"/>
              <a:gd name="T3" fmla="*/ 46 h 50"/>
              <a:gd name="T4" fmla="*/ 34 w 54"/>
              <a:gd name="T5" fmla="*/ 34 h 50"/>
              <a:gd name="T6" fmla="*/ 36 w 54"/>
              <a:gd name="T7" fmla="*/ 29 h 50"/>
              <a:gd name="T8" fmla="*/ 39 w 54"/>
              <a:gd name="T9" fmla="*/ 24 h 50"/>
              <a:gd name="T10" fmla="*/ 42 w 54"/>
              <a:gd name="T11" fmla="*/ 24 h 50"/>
              <a:gd name="T12" fmla="*/ 44 w 54"/>
              <a:gd name="T13" fmla="*/ 25 h 50"/>
              <a:gd name="T14" fmla="*/ 45 w 54"/>
              <a:gd name="T15" fmla="*/ 30 h 50"/>
              <a:gd name="T16" fmla="*/ 45 w 54"/>
              <a:gd name="T17" fmla="*/ 46 h 50"/>
              <a:gd name="T18" fmla="*/ 47 w 54"/>
              <a:gd name="T19" fmla="*/ 46 h 50"/>
              <a:gd name="T20" fmla="*/ 47 w 54"/>
              <a:gd name="T21" fmla="*/ 25 h 50"/>
              <a:gd name="T22" fmla="*/ 48 w 54"/>
              <a:gd name="T23" fmla="*/ 16 h 50"/>
              <a:gd name="T24" fmla="*/ 42 w 54"/>
              <a:gd name="T25" fmla="*/ 4 h 50"/>
              <a:gd name="T26" fmla="*/ 26 w 54"/>
              <a:gd name="T27" fmla="*/ 36 h 50"/>
              <a:gd name="T28" fmla="*/ 25 w 54"/>
              <a:gd name="T29" fmla="*/ 36 h 50"/>
              <a:gd name="T30" fmla="*/ 23 w 54"/>
              <a:gd name="T31" fmla="*/ 38 h 50"/>
              <a:gd name="T32" fmla="*/ 19 w 54"/>
              <a:gd name="T33" fmla="*/ 40 h 50"/>
              <a:gd name="T34" fmla="*/ 14 w 54"/>
              <a:gd name="T35" fmla="*/ 37 h 50"/>
              <a:gd name="T36" fmla="*/ 7 w 54"/>
              <a:gd name="T37" fmla="*/ 39 h 50"/>
              <a:gd name="T38" fmla="*/ 5 w 54"/>
              <a:gd name="T39" fmla="*/ 41 h 50"/>
              <a:gd name="T40" fmla="*/ 5 w 54"/>
              <a:gd name="T41" fmla="*/ 46 h 50"/>
              <a:gd name="T42" fmla="*/ 29 w 54"/>
              <a:gd name="T43" fmla="*/ 50 h 50"/>
              <a:gd name="T44" fmla="*/ 29 w 54"/>
              <a:gd name="T45" fmla="*/ 50 h 50"/>
              <a:gd name="T46" fmla="*/ 4 w 54"/>
              <a:gd name="T47" fmla="*/ 50 h 50"/>
              <a:gd name="T48" fmla="*/ 3 w 54"/>
              <a:gd name="T49" fmla="*/ 49 h 50"/>
              <a:gd name="T50" fmla="*/ 0 w 54"/>
              <a:gd name="T51" fmla="*/ 46 h 50"/>
              <a:gd name="T52" fmla="*/ 0 w 54"/>
              <a:gd name="T53" fmla="*/ 42 h 50"/>
              <a:gd name="T54" fmla="*/ 2 w 54"/>
              <a:gd name="T55" fmla="*/ 38 h 50"/>
              <a:gd name="T56" fmla="*/ 5 w 54"/>
              <a:gd name="T57" fmla="*/ 36 h 50"/>
              <a:gd name="T58" fmla="*/ 5 w 54"/>
              <a:gd name="T59" fmla="*/ 36 h 50"/>
              <a:gd name="T60" fmla="*/ 14 w 54"/>
              <a:gd name="T61" fmla="*/ 33 h 50"/>
              <a:gd name="T62" fmla="*/ 17 w 54"/>
              <a:gd name="T63" fmla="*/ 34 h 50"/>
              <a:gd name="T64" fmla="*/ 22 w 54"/>
              <a:gd name="T65" fmla="*/ 34 h 50"/>
              <a:gd name="T66" fmla="*/ 39 w 54"/>
              <a:gd name="T67" fmla="*/ 1 h 50"/>
              <a:gd name="T68" fmla="*/ 39 w 54"/>
              <a:gd name="T69" fmla="*/ 1 h 50"/>
              <a:gd name="T70" fmla="*/ 39 w 54"/>
              <a:gd name="T71" fmla="*/ 1 h 50"/>
              <a:gd name="T72" fmla="*/ 42 w 54"/>
              <a:gd name="T73" fmla="*/ 0 h 50"/>
              <a:gd name="T74" fmla="*/ 52 w 54"/>
              <a:gd name="T75" fmla="*/ 17 h 50"/>
              <a:gd name="T76" fmla="*/ 51 w 54"/>
              <a:gd name="T77" fmla="*/ 25 h 50"/>
              <a:gd name="T78" fmla="*/ 51 w 54"/>
              <a:gd name="T79" fmla="*/ 48 h 50"/>
              <a:gd name="T80" fmla="*/ 51 w 54"/>
              <a:gd name="T81" fmla="*/ 48 h 50"/>
              <a:gd name="T82" fmla="*/ 49 w 54"/>
              <a:gd name="T83" fmla="*/ 50 h 50"/>
              <a:gd name="T84" fmla="*/ 44 w 54"/>
              <a:gd name="T85" fmla="*/ 50 h 50"/>
              <a:gd name="T86" fmla="*/ 43 w 54"/>
              <a:gd name="T87" fmla="*/ 50 h 50"/>
              <a:gd name="T88" fmla="*/ 42 w 54"/>
              <a:gd name="T89" fmla="*/ 48 h 50"/>
              <a:gd name="T90" fmla="*/ 42 w 54"/>
              <a:gd name="T91" fmla="*/ 30 h 50"/>
              <a:gd name="T92" fmla="*/ 41 w 54"/>
              <a:gd name="T93" fmla="*/ 28 h 50"/>
              <a:gd name="T94" fmla="*/ 41 w 54"/>
              <a:gd name="T95" fmla="*/ 28 h 50"/>
              <a:gd name="T96" fmla="*/ 39 w 54"/>
              <a:gd name="T97" fmla="*/ 30 h 50"/>
              <a:gd name="T98" fmla="*/ 37 w 54"/>
              <a:gd name="T99" fmla="*/ 36 h 50"/>
              <a:gd name="T100" fmla="*/ 29 w 54"/>
              <a:gd name="T10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4" h="50">
                <a:moveTo>
                  <a:pt x="5" y="46"/>
                </a:moveTo>
                <a:cubicBezTo>
                  <a:pt x="29" y="46"/>
                  <a:pt x="29" y="46"/>
                  <a:pt x="29" y="46"/>
                </a:cubicBezTo>
                <a:cubicBezTo>
                  <a:pt x="29" y="46"/>
                  <a:pt x="32" y="40"/>
                  <a:pt x="34" y="34"/>
                </a:cubicBezTo>
                <a:cubicBezTo>
                  <a:pt x="34" y="32"/>
                  <a:pt x="35" y="30"/>
                  <a:pt x="36" y="29"/>
                </a:cubicBezTo>
                <a:cubicBezTo>
                  <a:pt x="37" y="26"/>
                  <a:pt x="38" y="25"/>
                  <a:pt x="39" y="24"/>
                </a:cubicBezTo>
                <a:cubicBezTo>
                  <a:pt x="40" y="24"/>
                  <a:pt x="41" y="24"/>
                  <a:pt x="42" y="24"/>
                </a:cubicBezTo>
                <a:cubicBezTo>
                  <a:pt x="43" y="24"/>
                  <a:pt x="43" y="24"/>
                  <a:pt x="44" y="25"/>
                </a:cubicBezTo>
                <a:cubicBezTo>
                  <a:pt x="45" y="26"/>
                  <a:pt x="45" y="28"/>
                  <a:pt x="45" y="30"/>
                </a:cubicBezTo>
                <a:cubicBezTo>
                  <a:pt x="45" y="46"/>
                  <a:pt x="45" y="46"/>
                  <a:pt x="45" y="46"/>
                </a:cubicBezTo>
                <a:cubicBezTo>
                  <a:pt x="47" y="46"/>
                  <a:pt x="47" y="46"/>
                  <a:pt x="47" y="46"/>
                </a:cubicBezTo>
                <a:cubicBezTo>
                  <a:pt x="47" y="25"/>
                  <a:pt x="47" y="25"/>
                  <a:pt x="47" y="25"/>
                </a:cubicBezTo>
                <a:cubicBezTo>
                  <a:pt x="47" y="22"/>
                  <a:pt x="48" y="19"/>
                  <a:pt x="48" y="16"/>
                </a:cubicBezTo>
                <a:cubicBezTo>
                  <a:pt x="49" y="12"/>
                  <a:pt x="50" y="9"/>
                  <a:pt x="42" y="4"/>
                </a:cubicBezTo>
                <a:cubicBezTo>
                  <a:pt x="26" y="36"/>
                  <a:pt x="26" y="36"/>
                  <a:pt x="26" y="36"/>
                </a:cubicBezTo>
                <a:cubicBezTo>
                  <a:pt x="26" y="36"/>
                  <a:pt x="26" y="36"/>
                  <a:pt x="25" y="36"/>
                </a:cubicBezTo>
                <a:cubicBezTo>
                  <a:pt x="25" y="37"/>
                  <a:pt x="24" y="38"/>
                  <a:pt x="23" y="38"/>
                </a:cubicBezTo>
                <a:cubicBezTo>
                  <a:pt x="22" y="39"/>
                  <a:pt x="20" y="40"/>
                  <a:pt x="19" y="40"/>
                </a:cubicBezTo>
                <a:cubicBezTo>
                  <a:pt x="17" y="39"/>
                  <a:pt x="16" y="39"/>
                  <a:pt x="14" y="37"/>
                </a:cubicBezTo>
                <a:cubicBezTo>
                  <a:pt x="7" y="39"/>
                  <a:pt x="7" y="39"/>
                  <a:pt x="7" y="39"/>
                </a:cubicBezTo>
                <a:cubicBezTo>
                  <a:pt x="6" y="40"/>
                  <a:pt x="5" y="40"/>
                  <a:pt x="5" y="41"/>
                </a:cubicBezTo>
                <a:cubicBezTo>
                  <a:pt x="3" y="42"/>
                  <a:pt x="4" y="44"/>
                  <a:pt x="5" y="46"/>
                </a:cubicBezTo>
                <a:close/>
                <a:moveTo>
                  <a:pt x="29" y="50"/>
                </a:moveTo>
                <a:cubicBezTo>
                  <a:pt x="29" y="50"/>
                  <a:pt x="29" y="50"/>
                  <a:pt x="29" y="50"/>
                </a:cubicBezTo>
                <a:cubicBezTo>
                  <a:pt x="4" y="50"/>
                  <a:pt x="4" y="50"/>
                  <a:pt x="4" y="50"/>
                </a:cubicBezTo>
                <a:cubicBezTo>
                  <a:pt x="4" y="50"/>
                  <a:pt x="3" y="50"/>
                  <a:pt x="3" y="49"/>
                </a:cubicBezTo>
                <a:cubicBezTo>
                  <a:pt x="2" y="48"/>
                  <a:pt x="1" y="47"/>
                  <a:pt x="0" y="46"/>
                </a:cubicBezTo>
                <a:cubicBezTo>
                  <a:pt x="0" y="45"/>
                  <a:pt x="0" y="43"/>
                  <a:pt x="0" y="42"/>
                </a:cubicBezTo>
                <a:cubicBezTo>
                  <a:pt x="0" y="40"/>
                  <a:pt x="1" y="39"/>
                  <a:pt x="2" y="38"/>
                </a:cubicBezTo>
                <a:cubicBezTo>
                  <a:pt x="3" y="37"/>
                  <a:pt x="4" y="36"/>
                  <a:pt x="5" y="36"/>
                </a:cubicBezTo>
                <a:cubicBezTo>
                  <a:pt x="5" y="36"/>
                  <a:pt x="5" y="36"/>
                  <a:pt x="5" y="36"/>
                </a:cubicBezTo>
                <a:cubicBezTo>
                  <a:pt x="14" y="33"/>
                  <a:pt x="14" y="33"/>
                  <a:pt x="14" y="33"/>
                </a:cubicBezTo>
                <a:cubicBezTo>
                  <a:pt x="15" y="33"/>
                  <a:pt x="16" y="33"/>
                  <a:pt x="17" y="34"/>
                </a:cubicBezTo>
                <a:cubicBezTo>
                  <a:pt x="18" y="36"/>
                  <a:pt x="21" y="36"/>
                  <a:pt x="22" y="34"/>
                </a:cubicBezTo>
                <a:cubicBezTo>
                  <a:pt x="39" y="1"/>
                  <a:pt x="39" y="1"/>
                  <a:pt x="39" y="1"/>
                </a:cubicBezTo>
                <a:cubicBezTo>
                  <a:pt x="39" y="1"/>
                  <a:pt x="39" y="1"/>
                  <a:pt x="39" y="1"/>
                </a:cubicBezTo>
                <a:cubicBezTo>
                  <a:pt x="39" y="1"/>
                  <a:pt x="39" y="1"/>
                  <a:pt x="39" y="1"/>
                </a:cubicBezTo>
                <a:cubicBezTo>
                  <a:pt x="40" y="0"/>
                  <a:pt x="41" y="0"/>
                  <a:pt x="42" y="0"/>
                </a:cubicBezTo>
                <a:cubicBezTo>
                  <a:pt x="54" y="6"/>
                  <a:pt x="53" y="10"/>
                  <a:pt x="52" y="17"/>
                </a:cubicBezTo>
                <a:cubicBezTo>
                  <a:pt x="52" y="19"/>
                  <a:pt x="51" y="22"/>
                  <a:pt x="51" y="25"/>
                </a:cubicBezTo>
                <a:cubicBezTo>
                  <a:pt x="51" y="48"/>
                  <a:pt x="51" y="48"/>
                  <a:pt x="51" y="48"/>
                </a:cubicBezTo>
                <a:cubicBezTo>
                  <a:pt x="51" y="48"/>
                  <a:pt x="51" y="48"/>
                  <a:pt x="51" y="48"/>
                </a:cubicBezTo>
                <a:cubicBezTo>
                  <a:pt x="51" y="49"/>
                  <a:pt x="50" y="50"/>
                  <a:pt x="49" y="50"/>
                </a:cubicBezTo>
                <a:cubicBezTo>
                  <a:pt x="44" y="50"/>
                  <a:pt x="44" y="50"/>
                  <a:pt x="44" y="50"/>
                </a:cubicBezTo>
                <a:cubicBezTo>
                  <a:pt x="43" y="50"/>
                  <a:pt x="43" y="50"/>
                  <a:pt x="43" y="50"/>
                </a:cubicBezTo>
                <a:cubicBezTo>
                  <a:pt x="42" y="50"/>
                  <a:pt x="42" y="49"/>
                  <a:pt x="42" y="48"/>
                </a:cubicBezTo>
                <a:cubicBezTo>
                  <a:pt x="42" y="30"/>
                  <a:pt x="42" y="30"/>
                  <a:pt x="42" y="30"/>
                </a:cubicBezTo>
                <a:cubicBezTo>
                  <a:pt x="42" y="29"/>
                  <a:pt x="41" y="28"/>
                  <a:pt x="41" y="28"/>
                </a:cubicBezTo>
                <a:cubicBezTo>
                  <a:pt x="41" y="28"/>
                  <a:pt x="41" y="28"/>
                  <a:pt x="41" y="28"/>
                </a:cubicBezTo>
                <a:cubicBezTo>
                  <a:pt x="40" y="28"/>
                  <a:pt x="40" y="29"/>
                  <a:pt x="39" y="30"/>
                </a:cubicBezTo>
                <a:cubicBezTo>
                  <a:pt x="39" y="32"/>
                  <a:pt x="38" y="34"/>
                  <a:pt x="37" y="36"/>
                </a:cubicBezTo>
                <a:cubicBezTo>
                  <a:pt x="35" y="42"/>
                  <a:pt x="32" y="50"/>
                  <a:pt x="29"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5" name="Freeform 263"/>
          <p:cNvSpPr>
            <a:spLocks noEditPoints="1"/>
          </p:cNvSpPr>
          <p:nvPr/>
        </p:nvSpPr>
        <p:spPr bwMode="auto">
          <a:xfrm>
            <a:off x="1543050" y="4140200"/>
            <a:ext cx="161925" cy="114300"/>
          </a:xfrm>
          <a:custGeom>
            <a:avLst/>
            <a:gdLst>
              <a:gd name="T0" fmla="*/ 47 w 51"/>
              <a:gd name="T1" fmla="*/ 25 h 36"/>
              <a:gd name="T2" fmla="*/ 45 w 51"/>
              <a:gd name="T3" fmla="*/ 16 h 36"/>
              <a:gd name="T4" fmla="*/ 40 w 51"/>
              <a:gd name="T5" fmla="*/ 16 h 36"/>
              <a:gd name="T6" fmla="*/ 6 w 51"/>
              <a:gd name="T7" fmla="*/ 16 h 36"/>
              <a:gd name="T8" fmla="*/ 4 w 51"/>
              <a:gd name="T9" fmla="*/ 16 h 36"/>
              <a:gd name="T10" fmla="*/ 6 w 51"/>
              <a:gd name="T11" fmla="*/ 25 h 36"/>
              <a:gd name="T12" fmla="*/ 8 w 51"/>
              <a:gd name="T13" fmla="*/ 27 h 36"/>
              <a:gd name="T14" fmla="*/ 9 w 51"/>
              <a:gd name="T15" fmla="*/ 30 h 36"/>
              <a:gd name="T16" fmla="*/ 13 w 51"/>
              <a:gd name="T17" fmla="*/ 32 h 36"/>
              <a:gd name="T18" fmla="*/ 17 w 51"/>
              <a:gd name="T19" fmla="*/ 27 h 36"/>
              <a:gd name="T20" fmla="*/ 19 w 51"/>
              <a:gd name="T21" fmla="*/ 25 h 36"/>
              <a:gd name="T22" fmla="*/ 19 w 51"/>
              <a:gd name="T23" fmla="*/ 25 h 36"/>
              <a:gd name="T24" fmla="*/ 33 w 51"/>
              <a:gd name="T25" fmla="*/ 27 h 36"/>
              <a:gd name="T26" fmla="*/ 35 w 51"/>
              <a:gd name="T27" fmla="*/ 30 h 36"/>
              <a:gd name="T28" fmla="*/ 38 w 51"/>
              <a:gd name="T29" fmla="*/ 32 h 36"/>
              <a:gd name="T30" fmla="*/ 43 w 51"/>
              <a:gd name="T31" fmla="*/ 27 h 36"/>
              <a:gd name="T32" fmla="*/ 45 w 51"/>
              <a:gd name="T33" fmla="*/ 25 h 36"/>
              <a:gd name="T34" fmla="*/ 45 w 51"/>
              <a:gd name="T35" fmla="*/ 25 h 36"/>
              <a:gd name="T36" fmla="*/ 38 w 51"/>
              <a:gd name="T37" fmla="*/ 25 h 36"/>
              <a:gd name="T38" fmla="*/ 38 w 51"/>
              <a:gd name="T39" fmla="*/ 29 h 36"/>
              <a:gd name="T40" fmla="*/ 38 w 51"/>
              <a:gd name="T41" fmla="*/ 25 h 36"/>
              <a:gd name="T42" fmla="*/ 13 w 51"/>
              <a:gd name="T43" fmla="*/ 25 h 36"/>
              <a:gd name="T44" fmla="*/ 13 w 51"/>
              <a:gd name="T45" fmla="*/ 29 h 36"/>
              <a:gd name="T46" fmla="*/ 13 w 51"/>
              <a:gd name="T47" fmla="*/ 25 h 36"/>
              <a:gd name="T48" fmla="*/ 37 w 51"/>
              <a:gd name="T49" fmla="*/ 14 h 36"/>
              <a:gd name="T50" fmla="*/ 11 w 51"/>
              <a:gd name="T51" fmla="*/ 4 h 36"/>
              <a:gd name="T52" fmla="*/ 37 w 51"/>
              <a:gd name="T53" fmla="*/ 14 h 36"/>
              <a:gd name="T54" fmla="*/ 49 w 51"/>
              <a:gd name="T55" fmla="*/ 29 h 36"/>
              <a:gd name="T56" fmla="*/ 44 w 51"/>
              <a:gd name="T57" fmla="*/ 33 h 36"/>
              <a:gd name="T58" fmla="*/ 44 w 51"/>
              <a:gd name="T59" fmla="*/ 33 h 36"/>
              <a:gd name="T60" fmla="*/ 32 w 51"/>
              <a:gd name="T61" fmla="*/ 33 h 36"/>
              <a:gd name="T62" fmla="*/ 30 w 51"/>
              <a:gd name="T63" fmla="*/ 29 h 36"/>
              <a:gd name="T64" fmla="*/ 19 w 51"/>
              <a:gd name="T65" fmla="*/ 33 h 36"/>
              <a:gd name="T66" fmla="*/ 19 w 51"/>
              <a:gd name="T67" fmla="*/ 33 h 36"/>
              <a:gd name="T68" fmla="*/ 6 w 51"/>
              <a:gd name="T69" fmla="*/ 33 h 36"/>
              <a:gd name="T70" fmla="*/ 4 w 51"/>
              <a:gd name="T71" fmla="*/ 29 h 36"/>
              <a:gd name="T72" fmla="*/ 2 w 51"/>
              <a:gd name="T73" fmla="*/ 29 h 36"/>
              <a:gd name="T74" fmla="*/ 0 w 51"/>
              <a:gd name="T75" fmla="*/ 14 h 36"/>
              <a:gd name="T76" fmla="*/ 2 w 51"/>
              <a:gd name="T77" fmla="*/ 12 h 36"/>
              <a:gd name="T78" fmla="*/ 8 w 51"/>
              <a:gd name="T79" fmla="*/ 1 h 36"/>
              <a:gd name="T80" fmla="*/ 34 w 51"/>
              <a:gd name="T81" fmla="*/ 0 h 36"/>
              <a:gd name="T82" fmla="*/ 41 w 51"/>
              <a:gd name="T83" fmla="*/ 12 h 36"/>
              <a:gd name="T84" fmla="*/ 49 w 51"/>
              <a:gd name="T85" fmla="*/ 12 h 36"/>
              <a:gd name="T86" fmla="*/ 51 w 51"/>
              <a:gd name="T87" fmla="*/ 27 h 36"/>
              <a:gd name="T88" fmla="*/ 49 w 51"/>
              <a:gd name="T89"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36">
                <a:moveTo>
                  <a:pt x="45" y="25"/>
                </a:moveTo>
                <a:cubicBezTo>
                  <a:pt x="47" y="25"/>
                  <a:pt x="47" y="25"/>
                  <a:pt x="47" y="25"/>
                </a:cubicBezTo>
                <a:cubicBezTo>
                  <a:pt x="47" y="16"/>
                  <a:pt x="47" y="16"/>
                  <a:pt x="47" y="16"/>
                </a:cubicBezTo>
                <a:cubicBezTo>
                  <a:pt x="45" y="16"/>
                  <a:pt x="45" y="16"/>
                  <a:pt x="45" y="16"/>
                </a:cubicBezTo>
                <a:cubicBezTo>
                  <a:pt x="45" y="16"/>
                  <a:pt x="45" y="16"/>
                  <a:pt x="45" y="16"/>
                </a:cubicBezTo>
                <a:cubicBezTo>
                  <a:pt x="40" y="16"/>
                  <a:pt x="40" y="16"/>
                  <a:pt x="40" y="16"/>
                </a:cubicBezTo>
                <a:cubicBezTo>
                  <a:pt x="39" y="16"/>
                  <a:pt x="39" y="16"/>
                  <a:pt x="39" y="16"/>
                </a:cubicBezTo>
                <a:cubicBezTo>
                  <a:pt x="6" y="16"/>
                  <a:pt x="6" y="16"/>
                  <a:pt x="6" y="16"/>
                </a:cubicBezTo>
                <a:cubicBezTo>
                  <a:pt x="5" y="16"/>
                  <a:pt x="5" y="16"/>
                  <a:pt x="5" y="16"/>
                </a:cubicBezTo>
                <a:cubicBezTo>
                  <a:pt x="5" y="16"/>
                  <a:pt x="5" y="16"/>
                  <a:pt x="4" y="16"/>
                </a:cubicBezTo>
                <a:cubicBezTo>
                  <a:pt x="4" y="25"/>
                  <a:pt x="4" y="25"/>
                  <a:pt x="4" y="25"/>
                </a:cubicBezTo>
                <a:cubicBezTo>
                  <a:pt x="6" y="25"/>
                  <a:pt x="6" y="25"/>
                  <a:pt x="6" y="25"/>
                </a:cubicBezTo>
                <a:cubicBezTo>
                  <a:pt x="7" y="25"/>
                  <a:pt x="8" y="26"/>
                  <a:pt x="8" y="27"/>
                </a:cubicBezTo>
                <a:cubicBezTo>
                  <a:pt x="8" y="27"/>
                  <a:pt x="8" y="27"/>
                  <a:pt x="8" y="27"/>
                </a:cubicBezTo>
                <a:cubicBezTo>
                  <a:pt x="8" y="27"/>
                  <a:pt x="8" y="27"/>
                  <a:pt x="8" y="27"/>
                </a:cubicBezTo>
                <a:cubicBezTo>
                  <a:pt x="8" y="28"/>
                  <a:pt x="8" y="29"/>
                  <a:pt x="9" y="30"/>
                </a:cubicBezTo>
                <a:cubicBezTo>
                  <a:pt x="9" y="30"/>
                  <a:pt x="9" y="30"/>
                  <a:pt x="9" y="30"/>
                </a:cubicBezTo>
                <a:cubicBezTo>
                  <a:pt x="10" y="31"/>
                  <a:pt x="11" y="32"/>
                  <a:pt x="13" y="32"/>
                </a:cubicBezTo>
                <a:cubicBezTo>
                  <a:pt x="14" y="32"/>
                  <a:pt x="15" y="31"/>
                  <a:pt x="16" y="30"/>
                </a:cubicBezTo>
                <a:cubicBezTo>
                  <a:pt x="17" y="29"/>
                  <a:pt x="17" y="28"/>
                  <a:pt x="17" y="27"/>
                </a:cubicBezTo>
                <a:cubicBezTo>
                  <a:pt x="17" y="27"/>
                  <a:pt x="17" y="27"/>
                  <a:pt x="17" y="27"/>
                </a:cubicBezTo>
                <a:cubicBezTo>
                  <a:pt x="17" y="26"/>
                  <a:pt x="18" y="25"/>
                  <a:pt x="19" y="25"/>
                </a:cubicBezTo>
                <a:cubicBezTo>
                  <a:pt x="19" y="25"/>
                  <a:pt x="19" y="25"/>
                  <a:pt x="19" y="25"/>
                </a:cubicBezTo>
                <a:cubicBezTo>
                  <a:pt x="19" y="25"/>
                  <a:pt x="19" y="25"/>
                  <a:pt x="19" y="25"/>
                </a:cubicBezTo>
                <a:cubicBezTo>
                  <a:pt x="31" y="25"/>
                  <a:pt x="31" y="25"/>
                  <a:pt x="31" y="25"/>
                </a:cubicBezTo>
                <a:cubicBezTo>
                  <a:pt x="32" y="25"/>
                  <a:pt x="33" y="26"/>
                  <a:pt x="33" y="27"/>
                </a:cubicBezTo>
                <a:cubicBezTo>
                  <a:pt x="33" y="27"/>
                  <a:pt x="33" y="27"/>
                  <a:pt x="33" y="27"/>
                </a:cubicBezTo>
                <a:cubicBezTo>
                  <a:pt x="33" y="28"/>
                  <a:pt x="34" y="29"/>
                  <a:pt x="35" y="30"/>
                </a:cubicBezTo>
                <a:cubicBezTo>
                  <a:pt x="35" y="30"/>
                  <a:pt x="35" y="30"/>
                  <a:pt x="35" y="30"/>
                </a:cubicBezTo>
                <a:cubicBezTo>
                  <a:pt x="36" y="31"/>
                  <a:pt x="37" y="32"/>
                  <a:pt x="38" y="32"/>
                </a:cubicBezTo>
                <a:cubicBezTo>
                  <a:pt x="39" y="32"/>
                  <a:pt x="41" y="31"/>
                  <a:pt x="42" y="30"/>
                </a:cubicBezTo>
                <a:cubicBezTo>
                  <a:pt x="42" y="29"/>
                  <a:pt x="43" y="28"/>
                  <a:pt x="43" y="27"/>
                </a:cubicBezTo>
                <a:cubicBezTo>
                  <a:pt x="43" y="27"/>
                  <a:pt x="43" y="27"/>
                  <a:pt x="43" y="27"/>
                </a:cubicBezTo>
                <a:cubicBezTo>
                  <a:pt x="43" y="26"/>
                  <a:pt x="44" y="25"/>
                  <a:pt x="45" y="25"/>
                </a:cubicBezTo>
                <a:cubicBezTo>
                  <a:pt x="45" y="25"/>
                  <a:pt x="45" y="25"/>
                  <a:pt x="45" y="25"/>
                </a:cubicBezTo>
                <a:cubicBezTo>
                  <a:pt x="45" y="25"/>
                  <a:pt x="45" y="25"/>
                  <a:pt x="45" y="25"/>
                </a:cubicBezTo>
                <a:close/>
                <a:moveTo>
                  <a:pt x="38" y="25"/>
                </a:moveTo>
                <a:cubicBezTo>
                  <a:pt x="38" y="25"/>
                  <a:pt x="38" y="25"/>
                  <a:pt x="38" y="25"/>
                </a:cubicBezTo>
                <a:cubicBezTo>
                  <a:pt x="39" y="25"/>
                  <a:pt x="40" y="26"/>
                  <a:pt x="40" y="27"/>
                </a:cubicBezTo>
                <a:cubicBezTo>
                  <a:pt x="40" y="28"/>
                  <a:pt x="39" y="29"/>
                  <a:pt x="38" y="29"/>
                </a:cubicBezTo>
                <a:cubicBezTo>
                  <a:pt x="37" y="29"/>
                  <a:pt x="36" y="28"/>
                  <a:pt x="36" y="27"/>
                </a:cubicBezTo>
                <a:cubicBezTo>
                  <a:pt x="36" y="26"/>
                  <a:pt x="37" y="25"/>
                  <a:pt x="38" y="25"/>
                </a:cubicBezTo>
                <a:close/>
                <a:moveTo>
                  <a:pt x="13" y="25"/>
                </a:moveTo>
                <a:cubicBezTo>
                  <a:pt x="13" y="25"/>
                  <a:pt x="13" y="25"/>
                  <a:pt x="13" y="25"/>
                </a:cubicBezTo>
                <a:cubicBezTo>
                  <a:pt x="14" y="25"/>
                  <a:pt x="14" y="26"/>
                  <a:pt x="14" y="27"/>
                </a:cubicBezTo>
                <a:cubicBezTo>
                  <a:pt x="14" y="28"/>
                  <a:pt x="14" y="29"/>
                  <a:pt x="13" y="29"/>
                </a:cubicBezTo>
                <a:cubicBezTo>
                  <a:pt x="11" y="29"/>
                  <a:pt x="11" y="28"/>
                  <a:pt x="11" y="27"/>
                </a:cubicBezTo>
                <a:cubicBezTo>
                  <a:pt x="11" y="26"/>
                  <a:pt x="11" y="25"/>
                  <a:pt x="13" y="25"/>
                </a:cubicBezTo>
                <a:close/>
                <a:moveTo>
                  <a:pt x="37" y="14"/>
                </a:moveTo>
                <a:cubicBezTo>
                  <a:pt x="37" y="14"/>
                  <a:pt x="37" y="14"/>
                  <a:pt x="37" y="14"/>
                </a:cubicBezTo>
                <a:cubicBezTo>
                  <a:pt x="32" y="4"/>
                  <a:pt x="32" y="4"/>
                  <a:pt x="32" y="4"/>
                </a:cubicBezTo>
                <a:cubicBezTo>
                  <a:pt x="11" y="4"/>
                  <a:pt x="11" y="4"/>
                  <a:pt x="11" y="4"/>
                </a:cubicBezTo>
                <a:cubicBezTo>
                  <a:pt x="6" y="14"/>
                  <a:pt x="6" y="14"/>
                  <a:pt x="6" y="14"/>
                </a:cubicBezTo>
                <a:cubicBezTo>
                  <a:pt x="37" y="14"/>
                  <a:pt x="37" y="14"/>
                  <a:pt x="37" y="14"/>
                </a:cubicBezTo>
                <a:close/>
                <a:moveTo>
                  <a:pt x="49" y="29"/>
                </a:moveTo>
                <a:cubicBezTo>
                  <a:pt x="49" y="29"/>
                  <a:pt x="49" y="29"/>
                  <a:pt x="49" y="29"/>
                </a:cubicBezTo>
                <a:cubicBezTo>
                  <a:pt x="47" y="29"/>
                  <a:pt x="47" y="29"/>
                  <a:pt x="47" y="29"/>
                </a:cubicBezTo>
                <a:cubicBezTo>
                  <a:pt x="46" y="30"/>
                  <a:pt x="45" y="32"/>
                  <a:pt x="44" y="33"/>
                </a:cubicBezTo>
                <a:cubicBezTo>
                  <a:pt x="44" y="33"/>
                  <a:pt x="44" y="33"/>
                  <a:pt x="44" y="33"/>
                </a:cubicBezTo>
                <a:cubicBezTo>
                  <a:pt x="44" y="33"/>
                  <a:pt x="44" y="33"/>
                  <a:pt x="44" y="33"/>
                </a:cubicBezTo>
                <a:cubicBezTo>
                  <a:pt x="43" y="35"/>
                  <a:pt x="40" y="36"/>
                  <a:pt x="38" y="36"/>
                </a:cubicBezTo>
                <a:cubicBezTo>
                  <a:pt x="36" y="36"/>
                  <a:pt x="34" y="35"/>
                  <a:pt x="32" y="33"/>
                </a:cubicBezTo>
                <a:cubicBezTo>
                  <a:pt x="32" y="33"/>
                  <a:pt x="32" y="33"/>
                  <a:pt x="32" y="33"/>
                </a:cubicBezTo>
                <a:cubicBezTo>
                  <a:pt x="31" y="32"/>
                  <a:pt x="30" y="30"/>
                  <a:pt x="30" y="29"/>
                </a:cubicBezTo>
                <a:cubicBezTo>
                  <a:pt x="21" y="29"/>
                  <a:pt x="21" y="29"/>
                  <a:pt x="21" y="29"/>
                </a:cubicBezTo>
                <a:cubicBezTo>
                  <a:pt x="21" y="30"/>
                  <a:pt x="20" y="32"/>
                  <a:pt x="19" y="33"/>
                </a:cubicBezTo>
                <a:cubicBezTo>
                  <a:pt x="19" y="33"/>
                  <a:pt x="19" y="33"/>
                  <a:pt x="19" y="33"/>
                </a:cubicBezTo>
                <a:cubicBezTo>
                  <a:pt x="19" y="33"/>
                  <a:pt x="19" y="33"/>
                  <a:pt x="19" y="33"/>
                </a:cubicBezTo>
                <a:cubicBezTo>
                  <a:pt x="17" y="35"/>
                  <a:pt x="15" y="36"/>
                  <a:pt x="13" y="36"/>
                </a:cubicBezTo>
                <a:cubicBezTo>
                  <a:pt x="10" y="36"/>
                  <a:pt x="8" y="35"/>
                  <a:pt x="6" y="33"/>
                </a:cubicBezTo>
                <a:cubicBezTo>
                  <a:pt x="6" y="33"/>
                  <a:pt x="6" y="33"/>
                  <a:pt x="6" y="33"/>
                </a:cubicBezTo>
                <a:cubicBezTo>
                  <a:pt x="5" y="32"/>
                  <a:pt x="4" y="30"/>
                  <a:pt x="4" y="29"/>
                </a:cubicBezTo>
                <a:cubicBezTo>
                  <a:pt x="2" y="29"/>
                  <a:pt x="2" y="29"/>
                  <a:pt x="2" y="29"/>
                </a:cubicBezTo>
                <a:cubicBezTo>
                  <a:pt x="2" y="29"/>
                  <a:pt x="2" y="29"/>
                  <a:pt x="2" y="29"/>
                </a:cubicBezTo>
                <a:cubicBezTo>
                  <a:pt x="1" y="29"/>
                  <a:pt x="0" y="28"/>
                  <a:pt x="0" y="27"/>
                </a:cubicBezTo>
                <a:cubicBezTo>
                  <a:pt x="0" y="14"/>
                  <a:pt x="0" y="14"/>
                  <a:pt x="0" y="14"/>
                </a:cubicBezTo>
                <a:cubicBezTo>
                  <a:pt x="0" y="14"/>
                  <a:pt x="0" y="14"/>
                  <a:pt x="0" y="14"/>
                </a:cubicBezTo>
                <a:cubicBezTo>
                  <a:pt x="0" y="13"/>
                  <a:pt x="1" y="12"/>
                  <a:pt x="2" y="12"/>
                </a:cubicBezTo>
                <a:cubicBezTo>
                  <a:pt x="3" y="12"/>
                  <a:pt x="3" y="12"/>
                  <a:pt x="3" y="12"/>
                </a:cubicBezTo>
                <a:cubicBezTo>
                  <a:pt x="8" y="1"/>
                  <a:pt x="8" y="1"/>
                  <a:pt x="8" y="1"/>
                </a:cubicBezTo>
                <a:cubicBezTo>
                  <a:pt x="8" y="1"/>
                  <a:pt x="9" y="0"/>
                  <a:pt x="10" y="0"/>
                </a:cubicBezTo>
                <a:cubicBezTo>
                  <a:pt x="34" y="0"/>
                  <a:pt x="34" y="0"/>
                  <a:pt x="34" y="0"/>
                </a:cubicBezTo>
                <a:cubicBezTo>
                  <a:pt x="34" y="0"/>
                  <a:pt x="35" y="1"/>
                  <a:pt x="35" y="1"/>
                </a:cubicBezTo>
                <a:cubicBezTo>
                  <a:pt x="41" y="12"/>
                  <a:pt x="41" y="12"/>
                  <a:pt x="41" y="12"/>
                </a:cubicBezTo>
                <a:cubicBezTo>
                  <a:pt x="49" y="12"/>
                  <a:pt x="49" y="12"/>
                  <a:pt x="49" y="12"/>
                </a:cubicBezTo>
                <a:cubicBezTo>
                  <a:pt x="49" y="12"/>
                  <a:pt x="49" y="12"/>
                  <a:pt x="49" y="12"/>
                </a:cubicBezTo>
                <a:cubicBezTo>
                  <a:pt x="50" y="12"/>
                  <a:pt x="51" y="13"/>
                  <a:pt x="51" y="14"/>
                </a:cubicBezTo>
                <a:cubicBezTo>
                  <a:pt x="51" y="27"/>
                  <a:pt x="51" y="27"/>
                  <a:pt x="51" y="27"/>
                </a:cubicBezTo>
                <a:cubicBezTo>
                  <a:pt x="51" y="27"/>
                  <a:pt x="51" y="27"/>
                  <a:pt x="51" y="27"/>
                </a:cubicBezTo>
                <a:cubicBezTo>
                  <a:pt x="51" y="28"/>
                  <a:pt x="50" y="29"/>
                  <a:pt x="49"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6" name="Freeform 264"/>
          <p:cNvSpPr>
            <a:spLocks noEditPoints="1"/>
          </p:cNvSpPr>
          <p:nvPr/>
        </p:nvSpPr>
        <p:spPr bwMode="auto">
          <a:xfrm>
            <a:off x="2940050" y="4111625"/>
            <a:ext cx="158750" cy="168275"/>
          </a:xfrm>
          <a:custGeom>
            <a:avLst/>
            <a:gdLst>
              <a:gd name="T0" fmla="*/ 9 w 50"/>
              <a:gd name="T1" fmla="*/ 52 h 53"/>
              <a:gd name="T2" fmla="*/ 26 w 50"/>
              <a:gd name="T3" fmla="*/ 49 h 53"/>
              <a:gd name="T4" fmla="*/ 29 w 50"/>
              <a:gd name="T5" fmla="*/ 47 h 53"/>
              <a:gd name="T6" fmla="*/ 29 w 50"/>
              <a:gd name="T7" fmla="*/ 46 h 53"/>
              <a:gd name="T8" fmla="*/ 39 w 50"/>
              <a:gd name="T9" fmla="*/ 36 h 53"/>
              <a:gd name="T10" fmla="*/ 39 w 50"/>
              <a:gd name="T11" fmla="*/ 35 h 53"/>
              <a:gd name="T12" fmla="*/ 39 w 50"/>
              <a:gd name="T13" fmla="*/ 35 h 53"/>
              <a:gd name="T14" fmla="*/ 29 w 50"/>
              <a:gd name="T15" fmla="*/ 43 h 53"/>
              <a:gd name="T16" fmla="*/ 27 w 50"/>
              <a:gd name="T17" fmla="*/ 44 h 53"/>
              <a:gd name="T18" fmla="*/ 21 w 50"/>
              <a:gd name="T19" fmla="*/ 44 h 53"/>
              <a:gd name="T20" fmla="*/ 21 w 50"/>
              <a:gd name="T21" fmla="*/ 44 h 53"/>
              <a:gd name="T22" fmla="*/ 19 w 50"/>
              <a:gd name="T23" fmla="*/ 44 h 53"/>
              <a:gd name="T24" fmla="*/ 19 w 50"/>
              <a:gd name="T25" fmla="*/ 44 h 53"/>
              <a:gd name="T26" fmla="*/ 19 w 50"/>
              <a:gd name="T27" fmla="*/ 43 h 53"/>
              <a:gd name="T28" fmla="*/ 19 w 50"/>
              <a:gd name="T29" fmla="*/ 42 h 53"/>
              <a:gd name="T30" fmla="*/ 19 w 50"/>
              <a:gd name="T31" fmla="*/ 36 h 53"/>
              <a:gd name="T32" fmla="*/ 17 w 50"/>
              <a:gd name="T33" fmla="*/ 35 h 53"/>
              <a:gd name="T34" fmla="*/ 17 w 50"/>
              <a:gd name="T35" fmla="*/ 37 h 53"/>
              <a:gd name="T36" fmla="*/ 17 w 50"/>
              <a:gd name="T37" fmla="*/ 40 h 53"/>
              <a:gd name="T38" fmla="*/ 14 w 50"/>
              <a:gd name="T39" fmla="*/ 45 h 53"/>
              <a:gd name="T40" fmla="*/ 10 w 50"/>
              <a:gd name="T41" fmla="*/ 45 h 53"/>
              <a:gd name="T42" fmla="*/ 13 w 50"/>
              <a:gd name="T43" fmla="*/ 43 h 53"/>
              <a:gd name="T44" fmla="*/ 15 w 50"/>
              <a:gd name="T45" fmla="*/ 40 h 53"/>
              <a:gd name="T46" fmla="*/ 15 w 50"/>
              <a:gd name="T47" fmla="*/ 38 h 53"/>
              <a:gd name="T48" fmla="*/ 2 w 50"/>
              <a:gd name="T49" fmla="*/ 34 h 53"/>
              <a:gd name="T50" fmla="*/ 2 w 50"/>
              <a:gd name="T51" fmla="*/ 30 h 53"/>
              <a:gd name="T52" fmla="*/ 9 w 50"/>
              <a:gd name="T53" fmla="*/ 14 h 53"/>
              <a:gd name="T54" fmla="*/ 20 w 50"/>
              <a:gd name="T55" fmla="*/ 8 h 53"/>
              <a:gd name="T56" fmla="*/ 21 w 50"/>
              <a:gd name="T57" fmla="*/ 2 h 53"/>
              <a:gd name="T58" fmla="*/ 29 w 50"/>
              <a:gd name="T59" fmla="*/ 2 h 53"/>
              <a:gd name="T60" fmla="*/ 30 w 50"/>
              <a:gd name="T61" fmla="*/ 8 h 53"/>
              <a:gd name="T62" fmla="*/ 41 w 50"/>
              <a:gd name="T63" fmla="*/ 14 h 53"/>
              <a:gd name="T64" fmla="*/ 48 w 50"/>
              <a:gd name="T65" fmla="*/ 30 h 53"/>
              <a:gd name="T66" fmla="*/ 48 w 50"/>
              <a:gd name="T67" fmla="*/ 34 h 53"/>
              <a:gd name="T68" fmla="*/ 41 w 50"/>
              <a:gd name="T69" fmla="*/ 34 h 53"/>
              <a:gd name="T70" fmla="*/ 40 w 50"/>
              <a:gd name="T71" fmla="*/ 38 h 53"/>
              <a:gd name="T72" fmla="*/ 31 w 50"/>
              <a:gd name="T73" fmla="*/ 48 h 53"/>
              <a:gd name="T74" fmla="*/ 26 w 50"/>
              <a:gd name="T75" fmla="*/ 51 h 53"/>
              <a:gd name="T76" fmla="*/ 26 w 50"/>
              <a:gd name="T77" fmla="*/ 7 h 53"/>
              <a:gd name="T78" fmla="*/ 27 w 50"/>
              <a:gd name="T79" fmla="*/ 6 h 53"/>
              <a:gd name="T80" fmla="*/ 24 w 50"/>
              <a:gd name="T81" fmla="*/ 5 h 53"/>
              <a:gd name="T82" fmla="*/ 24 w 50"/>
              <a:gd name="T83" fmla="*/ 7 h 53"/>
              <a:gd name="T84" fmla="*/ 7 w 50"/>
              <a:gd name="T85" fmla="*/ 30 h 53"/>
              <a:gd name="T86" fmla="*/ 44 w 50"/>
              <a:gd name="T87" fmla="*/ 30 h 53"/>
              <a:gd name="T88" fmla="*/ 38 w 50"/>
              <a:gd name="T89" fmla="*/ 17 h 53"/>
              <a:gd name="T90" fmla="*/ 7 w 50"/>
              <a:gd name="T91" fmla="*/ 30 h 53"/>
              <a:gd name="T92" fmla="*/ 20 w 50"/>
              <a:gd name="T93" fmla="*/ 34 h 53"/>
              <a:gd name="T94" fmla="*/ 22 w 50"/>
              <a:gd name="T95" fmla="*/ 39 h 53"/>
              <a:gd name="T96" fmla="*/ 25 w 50"/>
              <a:gd name="T97" fmla="*/ 42 h 53"/>
              <a:gd name="T98" fmla="*/ 26 w 50"/>
              <a:gd name="T99" fmla="*/ 42 h 53"/>
              <a:gd name="T100" fmla="*/ 27 w 50"/>
              <a:gd name="T101" fmla="*/ 41 h 53"/>
              <a:gd name="T102" fmla="*/ 36 w 50"/>
              <a:gd name="T103" fmla="*/ 34 h 53"/>
              <a:gd name="T104" fmla="*/ 26 w 50"/>
              <a:gd name="T105" fmla="*/ 49 h 53"/>
              <a:gd name="T106" fmla="*/ 26 w 50"/>
              <a:gd name="T107" fmla="*/ 49 h 53"/>
              <a:gd name="T108" fmla="*/ 29 w 50"/>
              <a:gd name="T109" fmla="*/ 47 h 53"/>
              <a:gd name="T110" fmla="*/ 29 w 50"/>
              <a:gd name="T111" fmla="*/ 47 h 53"/>
              <a:gd name="T112" fmla="*/ 39 w 50"/>
              <a:gd name="T113" fmla="*/ 35 h 53"/>
              <a:gd name="T114" fmla="*/ 38 w 50"/>
              <a:gd name="T115" fmla="*/ 3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3">
                <a:moveTo>
                  <a:pt x="10" y="53"/>
                </a:moveTo>
                <a:cubicBezTo>
                  <a:pt x="10" y="53"/>
                  <a:pt x="9" y="53"/>
                  <a:pt x="9" y="52"/>
                </a:cubicBezTo>
                <a:cubicBezTo>
                  <a:pt x="9" y="52"/>
                  <a:pt x="9" y="51"/>
                  <a:pt x="10" y="51"/>
                </a:cubicBezTo>
                <a:cubicBezTo>
                  <a:pt x="26" y="49"/>
                  <a:pt x="26" y="49"/>
                  <a:pt x="26" y="49"/>
                </a:cubicBezTo>
                <a:cubicBezTo>
                  <a:pt x="26" y="49"/>
                  <a:pt x="26" y="49"/>
                  <a:pt x="26" y="49"/>
                </a:cubicBezTo>
                <a:cubicBezTo>
                  <a:pt x="27" y="49"/>
                  <a:pt x="28" y="48"/>
                  <a:pt x="29" y="47"/>
                </a:cubicBezTo>
                <a:cubicBezTo>
                  <a:pt x="29" y="47"/>
                  <a:pt x="29" y="47"/>
                  <a:pt x="29" y="47"/>
                </a:cubicBezTo>
                <a:cubicBezTo>
                  <a:pt x="29" y="46"/>
                  <a:pt x="29" y="46"/>
                  <a:pt x="29" y="46"/>
                </a:cubicBezTo>
                <a:cubicBezTo>
                  <a:pt x="39" y="37"/>
                  <a:pt x="39" y="37"/>
                  <a:pt x="39" y="37"/>
                </a:cubicBezTo>
                <a:cubicBezTo>
                  <a:pt x="39" y="36"/>
                  <a:pt x="39" y="36"/>
                  <a:pt x="39" y="36"/>
                </a:cubicBezTo>
                <a:cubicBezTo>
                  <a:pt x="39" y="36"/>
                  <a:pt x="39" y="35"/>
                  <a:pt x="39" y="35"/>
                </a:cubicBezTo>
                <a:cubicBezTo>
                  <a:pt x="39" y="35"/>
                  <a:pt x="39" y="35"/>
                  <a:pt x="39" y="35"/>
                </a:cubicBezTo>
                <a:cubicBezTo>
                  <a:pt x="39" y="35"/>
                  <a:pt x="39" y="35"/>
                  <a:pt x="39" y="35"/>
                </a:cubicBezTo>
                <a:cubicBezTo>
                  <a:pt x="39" y="35"/>
                  <a:pt x="39" y="35"/>
                  <a:pt x="39" y="35"/>
                </a:cubicBezTo>
                <a:cubicBezTo>
                  <a:pt x="39" y="35"/>
                  <a:pt x="38" y="35"/>
                  <a:pt x="38" y="36"/>
                </a:cubicBezTo>
                <a:cubicBezTo>
                  <a:pt x="29" y="43"/>
                  <a:pt x="29" y="43"/>
                  <a:pt x="29" y="43"/>
                </a:cubicBezTo>
                <a:cubicBezTo>
                  <a:pt x="29" y="43"/>
                  <a:pt x="29" y="43"/>
                  <a:pt x="29" y="43"/>
                </a:cubicBezTo>
                <a:cubicBezTo>
                  <a:pt x="28" y="43"/>
                  <a:pt x="28" y="44"/>
                  <a:pt x="27" y="44"/>
                </a:cubicBezTo>
                <a:cubicBezTo>
                  <a:pt x="27" y="44"/>
                  <a:pt x="26" y="44"/>
                  <a:pt x="25" y="44"/>
                </a:cubicBezTo>
                <a:cubicBezTo>
                  <a:pt x="21" y="44"/>
                  <a:pt x="21" y="44"/>
                  <a:pt x="21" y="44"/>
                </a:cubicBezTo>
                <a:cubicBezTo>
                  <a:pt x="21" y="44"/>
                  <a:pt x="21" y="44"/>
                  <a:pt x="21" y="44"/>
                </a:cubicBezTo>
                <a:cubicBezTo>
                  <a:pt x="21" y="44"/>
                  <a:pt x="21" y="44"/>
                  <a:pt x="21" y="44"/>
                </a:cubicBezTo>
                <a:cubicBezTo>
                  <a:pt x="21" y="44"/>
                  <a:pt x="20" y="44"/>
                  <a:pt x="20" y="44"/>
                </a:cubicBezTo>
                <a:cubicBezTo>
                  <a:pt x="20" y="44"/>
                  <a:pt x="20" y="44"/>
                  <a:pt x="19" y="44"/>
                </a:cubicBezTo>
                <a:cubicBezTo>
                  <a:pt x="19" y="44"/>
                  <a:pt x="19" y="44"/>
                  <a:pt x="19" y="44"/>
                </a:cubicBezTo>
                <a:cubicBezTo>
                  <a:pt x="19" y="44"/>
                  <a:pt x="19" y="44"/>
                  <a:pt x="19" y="44"/>
                </a:cubicBezTo>
                <a:cubicBezTo>
                  <a:pt x="19" y="43"/>
                  <a:pt x="19" y="43"/>
                  <a:pt x="19" y="43"/>
                </a:cubicBezTo>
                <a:cubicBezTo>
                  <a:pt x="19" y="43"/>
                  <a:pt x="19" y="43"/>
                  <a:pt x="19" y="43"/>
                </a:cubicBezTo>
                <a:cubicBezTo>
                  <a:pt x="19" y="43"/>
                  <a:pt x="19" y="43"/>
                  <a:pt x="19" y="43"/>
                </a:cubicBezTo>
                <a:cubicBezTo>
                  <a:pt x="19" y="42"/>
                  <a:pt x="19" y="42"/>
                  <a:pt x="19" y="42"/>
                </a:cubicBezTo>
                <a:cubicBezTo>
                  <a:pt x="19" y="41"/>
                  <a:pt x="20" y="40"/>
                  <a:pt x="19" y="39"/>
                </a:cubicBezTo>
                <a:cubicBezTo>
                  <a:pt x="19" y="38"/>
                  <a:pt x="19" y="37"/>
                  <a:pt x="19" y="36"/>
                </a:cubicBezTo>
                <a:cubicBezTo>
                  <a:pt x="19" y="35"/>
                  <a:pt x="18" y="35"/>
                  <a:pt x="18" y="35"/>
                </a:cubicBezTo>
                <a:cubicBezTo>
                  <a:pt x="18" y="35"/>
                  <a:pt x="17" y="35"/>
                  <a:pt x="17" y="35"/>
                </a:cubicBezTo>
                <a:cubicBezTo>
                  <a:pt x="17" y="35"/>
                  <a:pt x="17" y="35"/>
                  <a:pt x="17" y="35"/>
                </a:cubicBezTo>
                <a:cubicBezTo>
                  <a:pt x="17" y="36"/>
                  <a:pt x="16" y="36"/>
                  <a:pt x="17" y="37"/>
                </a:cubicBezTo>
                <a:cubicBezTo>
                  <a:pt x="17" y="37"/>
                  <a:pt x="17" y="37"/>
                  <a:pt x="17" y="37"/>
                </a:cubicBezTo>
                <a:cubicBezTo>
                  <a:pt x="17" y="39"/>
                  <a:pt x="17" y="40"/>
                  <a:pt x="17" y="40"/>
                </a:cubicBezTo>
                <a:cubicBezTo>
                  <a:pt x="17" y="41"/>
                  <a:pt x="17" y="42"/>
                  <a:pt x="16" y="43"/>
                </a:cubicBezTo>
                <a:cubicBezTo>
                  <a:pt x="15" y="44"/>
                  <a:pt x="14" y="45"/>
                  <a:pt x="14" y="45"/>
                </a:cubicBezTo>
                <a:cubicBezTo>
                  <a:pt x="13" y="46"/>
                  <a:pt x="12" y="46"/>
                  <a:pt x="11" y="46"/>
                </a:cubicBezTo>
                <a:cubicBezTo>
                  <a:pt x="10" y="46"/>
                  <a:pt x="10" y="46"/>
                  <a:pt x="10" y="45"/>
                </a:cubicBezTo>
                <a:cubicBezTo>
                  <a:pt x="9" y="45"/>
                  <a:pt x="10" y="44"/>
                  <a:pt x="11" y="44"/>
                </a:cubicBezTo>
                <a:cubicBezTo>
                  <a:pt x="11" y="44"/>
                  <a:pt x="12" y="44"/>
                  <a:pt x="13" y="43"/>
                </a:cubicBezTo>
                <a:cubicBezTo>
                  <a:pt x="13" y="43"/>
                  <a:pt x="14" y="43"/>
                  <a:pt x="14" y="42"/>
                </a:cubicBezTo>
                <a:cubicBezTo>
                  <a:pt x="15" y="41"/>
                  <a:pt x="15" y="41"/>
                  <a:pt x="15" y="40"/>
                </a:cubicBezTo>
                <a:cubicBezTo>
                  <a:pt x="15" y="40"/>
                  <a:pt x="15" y="39"/>
                  <a:pt x="15" y="38"/>
                </a:cubicBezTo>
                <a:cubicBezTo>
                  <a:pt x="15" y="38"/>
                  <a:pt x="15" y="38"/>
                  <a:pt x="15" y="38"/>
                </a:cubicBezTo>
                <a:cubicBezTo>
                  <a:pt x="14" y="36"/>
                  <a:pt x="14" y="35"/>
                  <a:pt x="15" y="34"/>
                </a:cubicBezTo>
                <a:cubicBezTo>
                  <a:pt x="2" y="34"/>
                  <a:pt x="2" y="34"/>
                  <a:pt x="2" y="34"/>
                </a:cubicBezTo>
                <a:cubicBezTo>
                  <a:pt x="1" y="34"/>
                  <a:pt x="0" y="33"/>
                  <a:pt x="0" y="32"/>
                </a:cubicBezTo>
                <a:cubicBezTo>
                  <a:pt x="0" y="31"/>
                  <a:pt x="1" y="30"/>
                  <a:pt x="2" y="30"/>
                </a:cubicBezTo>
                <a:cubicBezTo>
                  <a:pt x="3" y="30"/>
                  <a:pt x="3" y="30"/>
                  <a:pt x="3" y="30"/>
                </a:cubicBezTo>
                <a:cubicBezTo>
                  <a:pt x="3" y="24"/>
                  <a:pt x="5" y="18"/>
                  <a:pt x="9" y="14"/>
                </a:cubicBezTo>
                <a:cubicBezTo>
                  <a:pt x="9" y="14"/>
                  <a:pt x="9" y="14"/>
                  <a:pt x="9" y="14"/>
                </a:cubicBezTo>
                <a:cubicBezTo>
                  <a:pt x="12" y="11"/>
                  <a:pt x="16" y="9"/>
                  <a:pt x="20" y="8"/>
                </a:cubicBezTo>
                <a:cubicBezTo>
                  <a:pt x="20" y="8"/>
                  <a:pt x="20" y="7"/>
                  <a:pt x="20" y="6"/>
                </a:cubicBezTo>
                <a:cubicBezTo>
                  <a:pt x="20" y="4"/>
                  <a:pt x="20" y="3"/>
                  <a:pt x="21" y="2"/>
                </a:cubicBezTo>
                <a:cubicBezTo>
                  <a:pt x="22" y="1"/>
                  <a:pt x="24" y="0"/>
                  <a:pt x="25" y="0"/>
                </a:cubicBezTo>
                <a:cubicBezTo>
                  <a:pt x="27" y="0"/>
                  <a:pt x="28" y="1"/>
                  <a:pt x="29" y="2"/>
                </a:cubicBezTo>
                <a:cubicBezTo>
                  <a:pt x="30" y="3"/>
                  <a:pt x="31" y="4"/>
                  <a:pt x="31" y="6"/>
                </a:cubicBezTo>
                <a:cubicBezTo>
                  <a:pt x="31" y="7"/>
                  <a:pt x="31" y="8"/>
                  <a:pt x="30" y="8"/>
                </a:cubicBezTo>
                <a:cubicBezTo>
                  <a:pt x="35" y="9"/>
                  <a:pt x="38" y="11"/>
                  <a:pt x="41" y="14"/>
                </a:cubicBezTo>
                <a:cubicBezTo>
                  <a:pt x="41" y="14"/>
                  <a:pt x="41" y="14"/>
                  <a:pt x="41" y="14"/>
                </a:cubicBezTo>
                <a:cubicBezTo>
                  <a:pt x="45" y="18"/>
                  <a:pt x="48" y="24"/>
                  <a:pt x="48" y="30"/>
                </a:cubicBezTo>
                <a:cubicBezTo>
                  <a:pt x="48" y="30"/>
                  <a:pt x="48" y="30"/>
                  <a:pt x="48" y="30"/>
                </a:cubicBezTo>
                <a:cubicBezTo>
                  <a:pt x="50" y="30"/>
                  <a:pt x="50" y="31"/>
                  <a:pt x="50" y="32"/>
                </a:cubicBezTo>
                <a:cubicBezTo>
                  <a:pt x="50" y="33"/>
                  <a:pt x="50" y="34"/>
                  <a:pt x="48" y="34"/>
                </a:cubicBezTo>
                <a:cubicBezTo>
                  <a:pt x="41" y="34"/>
                  <a:pt x="41" y="34"/>
                  <a:pt x="41" y="34"/>
                </a:cubicBezTo>
                <a:cubicBezTo>
                  <a:pt x="41" y="34"/>
                  <a:pt x="41" y="34"/>
                  <a:pt x="41" y="34"/>
                </a:cubicBezTo>
                <a:cubicBezTo>
                  <a:pt x="41" y="34"/>
                  <a:pt x="41" y="35"/>
                  <a:pt x="41" y="35"/>
                </a:cubicBezTo>
                <a:cubicBezTo>
                  <a:pt x="42" y="36"/>
                  <a:pt x="41" y="37"/>
                  <a:pt x="40" y="38"/>
                </a:cubicBezTo>
                <a:cubicBezTo>
                  <a:pt x="31" y="48"/>
                  <a:pt x="31" y="48"/>
                  <a:pt x="31" y="48"/>
                </a:cubicBezTo>
                <a:cubicBezTo>
                  <a:pt x="31" y="48"/>
                  <a:pt x="31" y="48"/>
                  <a:pt x="31" y="48"/>
                </a:cubicBezTo>
                <a:cubicBezTo>
                  <a:pt x="31" y="48"/>
                  <a:pt x="31" y="48"/>
                  <a:pt x="31" y="48"/>
                </a:cubicBezTo>
                <a:cubicBezTo>
                  <a:pt x="30" y="50"/>
                  <a:pt x="28" y="51"/>
                  <a:pt x="26" y="51"/>
                </a:cubicBezTo>
                <a:cubicBezTo>
                  <a:pt x="10" y="53"/>
                  <a:pt x="10" y="53"/>
                  <a:pt x="10" y="53"/>
                </a:cubicBezTo>
                <a:close/>
                <a:moveTo>
                  <a:pt x="26" y="7"/>
                </a:moveTo>
                <a:cubicBezTo>
                  <a:pt x="26" y="7"/>
                  <a:pt x="26" y="7"/>
                  <a:pt x="26" y="7"/>
                </a:cubicBezTo>
                <a:cubicBezTo>
                  <a:pt x="27" y="7"/>
                  <a:pt x="27" y="6"/>
                  <a:pt x="27" y="6"/>
                </a:cubicBezTo>
                <a:cubicBezTo>
                  <a:pt x="27" y="6"/>
                  <a:pt x="27" y="5"/>
                  <a:pt x="26" y="5"/>
                </a:cubicBezTo>
                <a:cubicBezTo>
                  <a:pt x="26" y="4"/>
                  <a:pt x="25" y="4"/>
                  <a:pt x="24" y="5"/>
                </a:cubicBezTo>
                <a:cubicBezTo>
                  <a:pt x="24" y="5"/>
                  <a:pt x="24" y="6"/>
                  <a:pt x="24" y="6"/>
                </a:cubicBezTo>
                <a:cubicBezTo>
                  <a:pt x="24" y="6"/>
                  <a:pt x="24" y="7"/>
                  <a:pt x="24" y="7"/>
                </a:cubicBezTo>
                <a:cubicBezTo>
                  <a:pt x="25" y="8"/>
                  <a:pt x="26" y="8"/>
                  <a:pt x="26" y="7"/>
                </a:cubicBezTo>
                <a:close/>
                <a:moveTo>
                  <a:pt x="7" y="30"/>
                </a:moveTo>
                <a:cubicBezTo>
                  <a:pt x="7" y="30"/>
                  <a:pt x="7" y="30"/>
                  <a:pt x="7" y="30"/>
                </a:cubicBezTo>
                <a:cubicBezTo>
                  <a:pt x="44" y="30"/>
                  <a:pt x="44" y="30"/>
                  <a:pt x="44" y="30"/>
                </a:cubicBezTo>
                <a:cubicBezTo>
                  <a:pt x="44" y="25"/>
                  <a:pt x="42" y="20"/>
                  <a:pt x="39" y="17"/>
                </a:cubicBezTo>
                <a:cubicBezTo>
                  <a:pt x="38" y="17"/>
                  <a:pt x="38" y="17"/>
                  <a:pt x="38" y="17"/>
                </a:cubicBezTo>
                <a:cubicBezTo>
                  <a:pt x="31" y="10"/>
                  <a:pt x="19" y="10"/>
                  <a:pt x="12" y="17"/>
                </a:cubicBezTo>
                <a:cubicBezTo>
                  <a:pt x="9" y="20"/>
                  <a:pt x="7" y="25"/>
                  <a:pt x="7" y="30"/>
                </a:cubicBezTo>
                <a:close/>
                <a:moveTo>
                  <a:pt x="20" y="34"/>
                </a:moveTo>
                <a:cubicBezTo>
                  <a:pt x="20" y="34"/>
                  <a:pt x="20" y="34"/>
                  <a:pt x="20" y="34"/>
                </a:cubicBezTo>
                <a:cubicBezTo>
                  <a:pt x="20" y="34"/>
                  <a:pt x="21" y="35"/>
                  <a:pt x="21" y="35"/>
                </a:cubicBezTo>
                <a:cubicBezTo>
                  <a:pt x="21" y="37"/>
                  <a:pt x="22" y="38"/>
                  <a:pt x="22" y="39"/>
                </a:cubicBezTo>
                <a:cubicBezTo>
                  <a:pt x="22" y="40"/>
                  <a:pt x="22" y="41"/>
                  <a:pt x="21" y="42"/>
                </a:cubicBezTo>
                <a:cubicBezTo>
                  <a:pt x="25" y="42"/>
                  <a:pt x="25" y="42"/>
                  <a:pt x="25" y="42"/>
                </a:cubicBezTo>
                <a:cubicBezTo>
                  <a:pt x="26" y="42"/>
                  <a:pt x="26" y="42"/>
                  <a:pt x="26" y="42"/>
                </a:cubicBezTo>
                <a:cubicBezTo>
                  <a:pt x="26" y="42"/>
                  <a:pt x="26" y="42"/>
                  <a:pt x="26" y="42"/>
                </a:cubicBezTo>
                <a:cubicBezTo>
                  <a:pt x="26" y="42"/>
                  <a:pt x="26" y="42"/>
                  <a:pt x="26" y="42"/>
                </a:cubicBezTo>
                <a:cubicBezTo>
                  <a:pt x="27" y="41"/>
                  <a:pt x="27" y="41"/>
                  <a:pt x="27" y="41"/>
                </a:cubicBezTo>
                <a:cubicBezTo>
                  <a:pt x="36" y="34"/>
                  <a:pt x="36" y="34"/>
                  <a:pt x="36" y="34"/>
                </a:cubicBezTo>
                <a:cubicBezTo>
                  <a:pt x="36" y="34"/>
                  <a:pt x="36" y="34"/>
                  <a:pt x="36" y="34"/>
                </a:cubicBezTo>
                <a:cubicBezTo>
                  <a:pt x="20" y="34"/>
                  <a:pt x="20" y="34"/>
                  <a:pt x="20" y="34"/>
                </a:cubicBezTo>
                <a:close/>
                <a:moveTo>
                  <a:pt x="26" y="49"/>
                </a:moveTo>
                <a:cubicBezTo>
                  <a:pt x="26" y="49"/>
                  <a:pt x="26" y="49"/>
                  <a:pt x="26" y="49"/>
                </a:cubicBezTo>
                <a:cubicBezTo>
                  <a:pt x="26" y="49"/>
                  <a:pt x="26" y="49"/>
                  <a:pt x="26" y="49"/>
                </a:cubicBezTo>
                <a:cubicBezTo>
                  <a:pt x="26" y="49"/>
                  <a:pt x="26" y="49"/>
                  <a:pt x="26" y="49"/>
                </a:cubicBezTo>
                <a:close/>
                <a:moveTo>
                  <a:pt x="29" y="47"/>
                </a:moveTo>
                <a:cubicBezTo>
                  <a:pt x="29" y="47"/>
                  <a:pt x="29" y="47"/>
                  <a:pt x="29" y="47"/>
                </a:cubicBezTo>
                <a:cubicBezTo>
                  <a:pt x="29" y="47"/>
                  <a:pt x="29" y="47"/>
                  <a:pt x="29" y="47"/>
                </a:cubicBezTo>
                <a:cubicBezTo>
                  <a:pt x="29" y="47"/>
                  <a:pt x="29" y="47"/>
                  <a:pt x="29" y="47"/>
                </a:cubicBezTo>
                <a:close/>
                <a:moveTo>
                  <a:pt x="39" y="35"/>
                </a:moveTo>
                <a:cubicBezTo>
                  <a:pt x="39" y="35"/>
                  <a:pt x="39" y="35"/>
                  <a:pt x="39" y="35"/>
                </a:cubicBezTo>
                <a:cubicBezTo>
                  <a:pt x="38" y="35"/>
                  <a:pt x="38" y="35"/>
                  <a:pt x="38" y="34"/>
                </a:cubicBezTo>
                <a:cubicBezTo>
                  <a:pt x="39" y="35"/>
                  <a:pt x="39" y="35"/>
                  <a:pt x="39"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7" name="Freeform 265"/>
          <p:cNvSpPr>
            <a:spLocks noEditPoints="1"/>
          </p:cNvSpPr>
          <p:nvPr/>
        </p:nvSpPr>
        <p:spPr bwMode="auto">
          <a:xfrm>
            <a:off x="1271588" y="4121150"/>
            <a:ext cx="166687" cy="152400"/>
          </a:xfrm>
          <a:custGeom>
            <a:avLst/>
            <a:gdLst>
              <a:gd name="T0" fmla="*/ 26 w 52"/>
              <a:gd name="T1" fmla="*/ 14 h 48"/>
              <a:gd name="T2" fmla="*/ 33 w 52"/>
              <a:gd name="T3" fmla="*/ 12 h 48"/>
              <a:gd name="T4" fmla="*/ 15 w 52"/>
              <a:gd name="T5" fmla="*/ 21 h 48"/>
              <a:gd name="T6" fmla="*/ 9 w 52"/>
              <a:gd name="T7" fmla="*/ 21 h 48"/>
              <a:gd name="T8" fmla="*/ 15 w 52"/>
              <a:gd name="T9" fmla="*/ 24 h 48"/>
              <a:gd name="T10" fmla="*/ 7 w 52"/>
              <a:gd name="T11" fmla="*/ 17 h 48"/>
              <a:gd name="T12" fmla="*/ 11 w 52"/>
              <a:gd name="T13" fmla="*/ 17 h 48"/>
              <a:gd name="T14" fmla="*/ 11 w 52"/>
              <a:gd name="T15" fmla="*/ 14 h 48"/>
              <a:gd name="T16" fmla="*/ 15 w 52"/>
              <a:gd name="T17" fmla="*/ 5 h 48"/>
              <a:gd name="T18" fmla="*/ 19 w 52"/>
              <a:gd name="T19" fmla="*/ 7 h 48"/>
              <a:gd name="T20" fmla="*/ 23 w 52"/>
              <a:gd name="T21" fmla="*/ 7 h 48"/>
              <a:gd name="T22" fmla="*/ 23 w 52"/>
              <a:gd name="T23" fmla="*/ 5 h 48"/>
              <a:gd name="T24" fmla="*/ 19 w 52"/>
              <a:gd name="T25" fmla="*/ 3 h 48"/>
              <a:gd name="T26" fmla="*/ 19 w 52"/>
              <a:gd name="T27" fmla="*/ 3 h 48"/>
              <a:gd name="T28" fmla="*/ 17 w 52"/>
              <a:gd name="T29" fmla="*/ 1 h 48"/>
              <a:gd name="T30" fmla="*/ 17 w 52"/>
              <a:gd name="T31" fmla="*/ 1 h 48"/>
              <a:gd name="T32" fmla="*/ 26 w 52"/>
              <a:gd name="T33" fmla="*/ 5 h 48"/>
              <a:gd name="T34" fmla="*/ 27 w 52"/>
              <a:gd name="T35" fmla="*/ 8 h 48"/>
              <a:gd name="T36" fmla="*/ 29 w 52"/>
              <a:gd name="T37" fmla="*/ 6 h 48"/>
              <a:gd name="T38" fmla="*/ 37 w 52"/>
              <a:gd name="T39" fmla="*/ 10 h 48"/>
              <a:gd name="T40" fmla="*/ 48 w 52"/>
              <a:gd name="T41" fmla="*/ 14 h 48"/>
              <a:gd name="T42" fmla="*/ 52 w 52"/>
              <a:gd name="T43" fmla="*/ 23 h 48"/>
              <a:gd name="T44" fmla="*/ 39 w 52"/>
              <a:gd name="T45" fmla="*/ 35 h 48"/>
              <a:gd name="T46" fmla="*/ 30 w 52"/>
              <a:gd name="T47" fmla="*/ 31 h 48"/>
              <a:gd name="T48" fmla="*/ 30 w 52"/>
              <a:gd name="T49" fmla="*/ 31 h 48"/>
              <a:gd name="T50" fmla="*/ 27 w 52"/>
              <a:gd name="T51" fmla="*/ 20 h 48"/>
              <a:gd name="T52" fmla="*/ 22 w 52"/>
              <a:gd name="T53" fmla="*/ 16 h 48"/>
              <a:gd name="T54" fmla="*/ 25 w 52"/>
              <a:gd name="T55" fmla="*/ 10 h 48"/>
              <a:gd name="T56" fmla="*/ 17 w 52"/>
              <a:gd name="T57" fmla="*/ 9 h 48"/>
              <a:gd name="T58" fmla="*/ 17 w 52"/>
              <a:gd name="T59" fmla="*/ 9 h 48"/>
              <a:gd name="T60" fmla="*/ 17 w 52"/>
              <a:gd name="T61" fmla="*/ 8 h 48"/>
              <a:gd name="T62" fmla="*/ 12 w 52"/>
              <a:gd name="T63" fmla="*/ 11 h 48"/>
              <a:gd name="T64" fmla="*/ 13 w 52"/>
              <a:gd name="T65" fmla="*/ 13 h 48"/>
              <a:gd name="T66" fmla="*/ 13 w 52"/>
              <a:gd name="T67" fmla="*/ 13 h 48"/>
              <a:gd name="T68" fmla="*/ 17 w 52"/>
              <a:gd name="T69" fmla="*/ 13 h 48"/>
              <a:gd name="T70" fmla="*/ 19 w 52"/>
              <a:gd name="T71" fmla="*/ 13 h 48"/>
              <a:gd name="T72" fmla="*/ 19 w 52"/>
              <a:gd name="T73" fmla="*/ 14 h 48"/>
              <a:gd name="T74" fmla="*/ 13 w 52"/>
              <a:gd name="T75" fmla="*/ 16 h 48"/>
              <a:gd name="T76" fmla="*/ 17 w 52"/>
              <a:gd name="T77" fmla="*/ 17 h 48"/>
              <a:gd name="T78" fmla="*/ 19 w 52"/>
              <a:gd name="T79" fmla="*/ 19 h 48"/>
              <a:gd name="T80" fmla="*/ 21 w 52"/>
              <a:gd name="T81" fmla="*/ 27 h 48"/>
              <a:gd name="T82" fmla="*/ 21 w 52"/>
              <a:gd name="T83" fmla="*/ 44 h 48"/>
              <a:gd name="T84" fmla="*/ 4 w 52"/>
              <a:gd name="T85" fmla="*/ 45 h 48"/>
              <a:gd name="T86" fmla="*/ 0 w 52"/>
              <a:gd name="T87" fmla="*/ 36 h 48"/>
              <a:gd name="T88" fmla="*/ 4 w 52"/>
              <a:gd name="T89" fmla="*/ 27 h 48"/>
              <a:gd name="T90" fmla="*/ 5 w 52"/>
              <a:gd name="T91" fmla="*/ 25 h 48"/>
              <a:gd name="T92" fmla="*/ 5 w 52"/>
              <a:gd name="T93" fmla="*/ 19 h 48"/>
              <a:gd name="T94" fmla="*/ 31 w 52"/>
              <a:gd name="T95" fmla="*/ 20 h 48"/>
              <a:gd name="T96" fmla="*/ 31 w 52"/>
              <a:gd name="T97" fmla="*/ 20 h 48"/>
              <a:gd name="T98" fmla="*/ 33 w 52"/>
              <a:gd name="T99" fmla="*/ 29 h 48"/>
              <a:gd name="T100" fmla="*/ 39 w 52"/>
              <a:gd name="T101" fmla="*/ 31 h 48"/>
              <a:gd name="T102" fmla="*/ 48 w 52"/>
              <a:gd name="T103" fmla="*/ 23 h 48"/>
              <a:gd name="T104" fmla="*/ 45 w 52"/>
              <a:gd name="T105" fmla="*/ 16 h 48"/>
              <a:gd name="T106" fmla="*/ 31 w 52"/>
              <a:gd name="T107" fmla="*/ 20 h 48"/>
              <a:gd name="T108" fmla="*/ 6 w 52"/>
              <a:gd name="T109" fmla="*/ 30 h 48"/>
              <a:gd name="T110" fmla="*/ 6 w 52"/>
              <a:gd name="T111" fmla="*/ 42 h 48"/>
              <a:gd name="T112" fmla="*/ 12 w 52"/>
              <a:gd name="T113" fmla="*/ 44 h 48"/>
              <a:gd name="T114" fmla="*/ 21 w 52"/>
              <a:gd name="T115" fmla="*/ 36 h 48"/>
              <a:gd name="T116" fmla="*/ 6 w 52"/>
              <a:gd name="T117" fmla="*/ 3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 h="48">
                <a:moveTo>
                  <a:pt x="31" y="10"/>
                </a:moveTo>
                <a:cubicBezTo>
                  <a:pt x="26" y="14"/>
                  <a:pt x="26" y="14"/>
                  <a:pt x="26" y="14"/>
                </a:cubicBezTo>
                <a:cubicBezTo>
                  <a:pt x="28" y="16"/>
                  <a:pt x="28" y="16"/>
                  <a:pt x="28" y="16"/>
                </a:cubicBezTo>
                <a:cubicBezTo>
                  <a:pt x="30" y="14"/>
                  <a:pt x="31" y="13"/>
                  <a:pt x="33" y="12"/>
                </a:cubicBezTo>
                <a:cubicBezTo>
                  <a:pt x="31" y="10"/>
                  <a:pt x="31" y="10"/>
                  <a:pt x="31" y="10"/>
                </a:cubicBezTo>
                <a:close/>
                <a:moveTo>
                  <a:pt x="15" y="21"/>
                </a:moveTo>
                <a:cubicBezTo>
                  <a:pt x="15" y="21"/>
                  <a:pt x="15" y="21"/>
                  <a:pt x="15" y="21"/>
                </a:cubicBezTo>
                <a:cubicBezTo>
                  <a:pt x="9" y="21"/>
                  <a:pt x="9" y="21"/>
                  <a:pt x="9" y="21"/>
                </a:cubicBezTo>
                <a:cubicBezTo>
                  <a:pt x="9" y="24"/>
                  <a:pt x="9" y="24"/>
                  <a:pt x="9" y="24"/>
                </a:cubicBezTo>
                <a:cubicBezTo>
                  <a:pt x="11" y="23"/>
                  <a:pt x="13" y="23"/>
                  <a:pt x="15" y="24"/>
                </a:cubicBezTo>
                <a:cubicBezTo>
                  <a:pt x="15" y="21"/>
                  <a:pt x="15" y="21"/>
                  <a:pt x="15" y="21"/>
                </a:cubicBezTo>
                <a:close/>
                <a:moveTo>
                  <a:pt x="7" y="17"/>
                </a:moveTo>
                <a:cubicBezTo>
                  <a:pt x="7" y="17"/>
                  <a:pt x="7" y="17"/>
                  <a:pt x="7" y="17"/>
                </a:cubicBezTo>
                <a:cubicBezTo>
                  <a:pt x="11" y="17"/>
                  <a:pt x="11" y="17"/>
                  <a:pt x="11" y="17"/>
                </a:cubicBezTo>
                <a:cubicBezTo>
                  <a:pt x="11" y="14"/>
                  <a:pt x="11" y="14"/>
                  <a:pt x="11" y="14"/>
                </a:cubicBezTo>
                <a:cubicBezTo>
                  <a:pt x="11" y="14"/>
                  <a:pt x="11" y="14"/>
                  <a:pt x="11" y="14"/>
                </a:cubicBezTo>
                <a:cubicBezTo>
                  <a:pt x="10" y="13"/>
                  <a:pt x="10" y="12"/>
                  <a:pt x="10" y="11"/>
                </a:cubicBezTo>
                <a:cubicBezTo>
                  <a:pt x="10" y="8"/>
                  <a:pt x="12" y="5"/>
                  <a:pt x="15" y="5"/>
                </a:cubicBezTo>
                <a:cubicBezTo>
                  <a:pt x="16" y="5"/>
                  <a:pt x="17" y="6"/>
                  <a:pt x="18" y="7"/>
                </a:cubicBezTo>
                <a:cubicBezTo>
                  <a:pt x="19" y="7"/>
                  <a:pt x="19" y="7"/>
                  <a:pt x="19" y="7"/>
                </a:cubicBezTo>
                <a:cubicBezTo>
                  <a:pt x="19" y="7"/>
                  <a:pt x="19" y="7"/>
                  <a:pt x="19" y="7"/>
                </a:cubicBezTo>
                <a:cubicBezTo>
                  <a:pt x="20" y="8"/>
                  <a:pt x="21" y="8"/>
                  <a:pt x="23" y="7"/>
                </a:cubicBezTo>
                <a:cubicBezTo>
                  <a:pt x="23" y="7"/>
                  <a:pt x="23" y="7"/>
                  <a:pt x="23" y="7"/>
                </a:cubicBezTo>
                <a:cubicBezTo>
                  <a:pt x="23" y="6"/>
                  <a:pt x="23" y="6"/>
                  <a:pt x="23" y="5"/>
                </a:cubicBezTo>
                <a:cubicBezTo>
                  <a:pt x="23" y="3"/>
                  <a:pt x="22" y="2"/>
                  <a:pt x="21" y="2"/>
                </a:cubicBezTo>
                <a:cubicBezTo>
                  <a:pt x="20" y="2"/>
                  <a:pt x="19" y="2"/>
                  <a:pt x="19" y="3"/>
                </a:cubicBezTo>
                <a:cubicBezTo>
                  <a:pt x="19" y="3"/>
                  <a:pt x="19" y="3"/>
                  <a:pt x="19" y="3"/>
                </a:cubicBezTo>
                <a:cubicBezTo>
                  <a:pt x="19" y="3"/>
                  <a:pt x="19" y="3"/>
                  <a:pt x="19" y="3"/>
                </a:cubicBezTo>
                <a:cubicBezTo>
                  <a:pt x="18" y="3"/>
                  <a:pt x="17" y="3"/>
                  <a:pt x="17" y="3"/>
                </a:cubicBezTo>
                <a:cubicBezTo>
                  <a:pt x="16" y="2"/>
                  <a:pt x="16" y="2"/>
                  <a:pt x="17" y="1"/>
                </a:cubicBezTo>
                <a:cubicBezTo>
                  <a:pt x="17" y="1"/>
                  <a:pt x="17" y="1"/>
                  <a:pt x="17" y="1"/>
                </a:cubicBezTo>
                <a:cubicBezTo>
                  <a:pt x="17" y="1"/>
                  <a:pt x="17" y="1"/>
                  <a:pt x="17" y="1"/>
                </a:cubicBezTo>
                <a:cubicBezTo>
                  <a:pt x="18" y="0"/>
                  <a:pt x="19" y="0"/>
                  <a:pt x="21" y="0"/>
                </a:cubicBezTo>
                <a:cubicBezTo>
                  <a:pt x="23" y="0"/>
                  <a:pt x="26" y="2"/>
                  <a:pt x="26" y="5"/>
                </a:cubicBezTo>
                <a:cubicBezTo>
                  <a:pt x="26" y="6"/>
                  <a:pt x="26" y="6"/>
                  <a:pt x="25" y="7"/>
                </a:cubicBezTo>
                <a:cubicBezTo>
                  <a:pt x="27" y="8"/>
                  <a:pt x="27" y="8"/>
                  <a:pt x="27" y="8"/>
                </a:cubicBezTo>
                <a:cubicBezTo>
                  <a:pt x="29" y="6"/>
                  <a:pt x="29" y="6"/>
                  <a:pt x="29" y="6"/>
                </a:cubicBezTo>
                <a:cubicBezTo>
                  <a:pt x="29" y="6"/>
                  <a:pt x="29" y="6"/>
                  <a:pt x="29" y="6"/>
                </a:cubicBezTo>
                <a:cubicBezTo>
                  <a:pt x="30" y="5"/>
                  <a:pt x="31" y="5"/>
                  <a:pt x="32" y="6"/>
                </a:cubicBezTo>
                <a:cubicBezTo>
                  <a:pt x="37" y="10"/>
                  <a:pt x="37" y="10"/>
                  <a:pt x="37" y="10"/>
                </a:cubicBezTo>
                <a:cubicBezTo>
                  <a:pt x="38" y="10"/>
                  <a:pt x="38" y="10"/>
                  <a:pt x="39" y="10"/>
                </a:cubicBezTo>
                <a:cubicBezTo>
                  <a:pt x="42" y="10"/>
                  <a:pt x="45" y="11"/>
                  <a:pt x="48" y="14"/>
                </a:cubicBezTo>
                <a:cubicBezTo>
                  <a:pt x="48" y="14"/>
                  <a:pt x="48" y="14"/>
                  <a:pt x="48" y="14"/>
                </a:cubicBezTo>
                <a:cubicBezTo>
                  <a:pt x="50" y="16"/>
                  <a:pt x="52" y="19"/>
                  <a:pt x="52" y="23"/>
                </a:cubicBezTo>
                <a:cubicBezTo>
                  <a:pt x="52" y="26"/>
                  <a:pt x="50" y="29"/>
                  <a:pt x="48" y="31"/>
                </a:cubicBezTo>
                <a:cubicBezTo>
                  <a:pt x="46" y="34"/>
                  <a:pt x="42" y="35"/>
                  <a:pt x="39" y="35"/>
                </a:cubicBezTo>
                <a:cubicBezTo>
                  <a:pt x="36" y="35"/>
                  <a:pt x="33" y="34"/>
                  <a:pt x="30" y="31"/>
                </a:cubicBezTo>
                <a:cubicBezTo>
                  <a:pt x="30" y="31"/>
                  <a:pt x="30" y="31"/>
                  <a:pt x="30" y="31"/>
                </a:cubicBezTo>
                <a:cubicBezTo>
                  <a:pt x="30" y="31"/>
                  <a:pt x="30" y="31"/>
                  <a:pt x="30" y="31"/>
                </a:cubicBezTo>
                <a:cubicBezTo>
                  <a:pt x="30" y="31"/>
                  <a:pt x="30" y="31"/>
                  <a:pt x="30" y="31"/>
                </a:cubicBezTo>
                <a:cubicBezTo>
                  <a:pt x="28" y="29"/>
                  <a:pt x="27" y="26"/>
                  <a:pt x="27" y="23"/>
                </a:cubicBezTo>
                <a:cubicBezTo>
                  <a:pt x="27" y="22"/>
                  <a:pt x="27" y="21"/>
                  <a:pt x="27" y="20"/>
                </a:cubicBezTo>
                <a:cubicBezTo>
                  <a:pt x="22" y="16"/>
                  <a:pt x="22" y="16"/>
                  <a:pt x="22" y="16"/>
                </a:cubicBezTo>
                <a:cubicBezTo>
                  <a:pt x="22" y="16"/>
                  <a:pt x="22" y="16"/>
                  <a:pt x="22" y="16"/>
                </a:cubicBezTo>
                <a:cubicBezTo>
                  <a:pt x="21" y="15"/>
                  <a:pt x="21" y="14"/>
                  <a:pt x="22" y="13"/>
                </a:cubicBezTo>
                <a:cubicBezTo>
                  <a:pt x="25" y="10"/>
                  <a:pt x="25" y="10"/>
                  <a:pt x="25" y="10"/>
                </a:cubicBezTo>
                <a:cubicBezTo>
                  <a:pt x="24" y="9"/>
                  <a:pt x="24" y="9"/>
                  <a:pt x="24" y="9"/>
                </a:cubicBezTo>
                <a:cubicBezTo>
                  <a:pt x="22" y="11"/>
                  <a:pt x="19" y="10"/>
                  <a:pt x="17" y="9"/>
                </a:cubicBezTo>
                <a:cubicBezTo>
                  <a:pt x="17" y="9"/>
                  <a:pt x="17" y="9"/>
                  <a:pt x="17" y="9"/>
                </a:cubicBezTo>
                <a:cubicBezTo>
                  <a:pt x="17" y="9"/>
                  <a:pt x="17" y="9"/>
                  <a:pt x="17" y="9"/>
                </a:cubicBezTo>
                <a:cubicBezTo>
                  <a:pt x="17" y="9"/>
                  <a:pt x="17" y="9"/>
                  <a:pt x="17" y="9"/>
                </a:cubicBezTo>
                <a:cubicBezTo>
                  <a:pt x="17" y="8"/>
                  <a:pt x="17" y="8"/>
                  <a:pt x="17" y="8"/>
                </a:cubicBezTo>
                <a:cubicBezTo>
                  <a:pt x="16" y="8"/>
                  <a:pt x="16" y="8"/>
                  <a:pt x="15" y="8"/>
                </a:cubicBezTo>
                <a:cubicBezTo>
                  <a:pt x="13" y="8"/>
                  <a:pt x="12" y="9"/>
                  <a:pt x="12" y="11"/>
                </a:cubicBezTo>
                <a:cubicBezTo>
                  <a:pt x="12" y="11"/>
                  <a:pt x="12" y="12"/>
                  <a:pt x="13" y="13"/>
                </a:cubicBezTo>
                <a:cubicBezTo>
                  <a:pt x="13" y="13"/>
                  <a:pt x="13" y="13"/>
                  <a:pt x="13" y="13"/>
                </a:cubicBezTo>
                <a:cubicBezTo>
                  <a:pt x="13" y="13"/>
                  <a:pt x="13" y="13"/>
                  <a:pt x="13" y="13"/>
                </a:cubicBezTo>
                <a:cubicBezTo>
                  <a:pt x="13" y="13"/>
                  <a:pt x="13" y="13"/>
                  <a:pt x="13" y="13"/>
                </a:cubicBezTo>
                <a:cubicBezTo>
                  <a:pt x="13" y="13"/>
                  <a:pt x="14" y="13"/>
                  <a:pt x="15" y="13"/>
                </a:cubicBezTo>
                <a:cubicBezTo>
                  <a:pt x="16" y="13"/>
                  <a:pt x="16" y="13"/>
                  <a:pt x="17" y="13"/>
                </a:cubicBezTo>
                <a:cubicBezTo>
                  <a:pt x="17" y="13"/>
                  <a:pt x="17" y="13"/>
                  <a:pt x="17" y="13"/>
                </a:cubicBezTo>
                <a:cubicBezTo>
                  <a:pt x="17" y="12"/>
                  <a:pt x="18" y="12"/>
                  <a:pt x="19" y="13"/>
                </a:cubicBezTo>
                <a:cubicBezTo>
                  <a:pt x="19" y="13"/>
                  <a:pt x="19" y="14"/>
                  <a:pt x="19" y="14"/>
                </a:cubicBezTo>
                <a:cubicBezTo>
                  <a:pt x="19" y="14"/>
                  <a:pt x="19" y="14"/>
                  <a:pt x="19" y="14"/>
                </a:cubicBezTo>
                <a:cubicBezTo>
                  <a:pt x="18" y="15"/>
                  <a:pt x="16" y="16"/>
                  <a:pt x="15" y="16"/>
                </a:cubicBezTo>
                <a:cubicBezTo>
                  <a:pt x="14" y="16"/>
                  <a:pt x="14" y="16"/>
                  <a:pt x="13" y="16"/>
                </a:cubicBezTo>
                <a:cubicBezTo>
                  <a:pt x="13" y="17"/>
                  <a:pt x="13" y="17"/>
                  <a:pt x="13" y="17"/>
                </a:cubicBezTo>
                <a:cubicBezTo>
                  <a:pt x="17" y="17"/>
                  <a:pt x="17" y="17"/>
                  <a:pt x="17" y="17"/>
                </a:cubicBezTo>
                <a:cubicBezTo>
                  <a:pt x="17" y="17"/>
                  <a:pt x="17" y="17"/>
                  <a:pt x="17" y="17"/>
                </a:cubicBezTo>
                <a:cubicBezTo>
                  <a:pt x="18" y="17"/>
                  <a:pt x="19" y="18"/>
                  <a:pt x="19" y="19"/>
                </a:cubicBezTo>
                <a:cubicBezTo>
                  <a:pt x="19" y="25"/>
                  <a:pt x="19" y="25"/>
                  <a:pt x="19" y="25"/>
                </a:cubicBezTo>
                <a:cubicBezTo>
                  <a:pt x="20" y="26"/>
                  <a:pt x="21" y="26"/>
                  <a:pt x="21" y="27"/>
                </a:cubicBezTo>
                <a:cubicBezTo>
                  <a:pt x="23" y="29"/>
                  <a:pt x="25" y="32"/>
                  <a:pt x="25" y="36"/>
                </a:cubicBezTo>
                <a:cubicBezTo>
                  <a:pt x="25" y="39"/>
                  <a:pt x="23" y="42"/>
                  <a:pt x="21" y="44"/>
                </a:cubicBezTo>
                <a:cubicBezTo>
                  <a:pt x="19" y="47"/>
                  <a:pt x="16" y="48"/>
                  <a:pt x="12" y="48"/>
                </a:cubicBezTo>
                <a:cubicBezTo>
                  <a:pt x="9" y="48"/>
                  <a:pt x="6" y="47"/>
                  <a:pt x="4" y="45"/>
                </a:cubicBezTo>
                <a:cubicBezTo>
                  <a:pt x="4" y="44"/>
                  <a:pt x="4" y="44"/>
                  <a:pt x="4" y="44"/>
                </a:cubicBezTo>
                <a:cubicBezTo>
                  <a:pt x="1" y="42"/>
                  <a:pt x="0" y="39"/>
                  <a:pt x="0" y="36"/>
                </a:cubicBezTo>
                <a:cubicBezTo>
                  <a:pt x="0" y="32"/>
                  <a:pt x="1" y="29"/>
                  <a:pt x="4" y="27"/>
                </a:cubicBezTo>
                <a:cubicBezTo>
                  <a:pt x="4" y="27"/>
                  <a:pt x="4" y="27"/>
                  <a:pt x="4" y="27"/>
                </a:cubicBezTo>
                <a:cubicBezTo>
                  <a:pt x="4" y="27"/>
                  <a:pt x="4" y="27"/>
                  <a:pt x="4" y="27"/>
                </a:cubicBezTo>
                <a:cubicBezTo>
                  <a:pt x="4" y="26"/>
                  <a:pt x="5" y="26"/>
                  <a:pt x="5" y="25"/>
                </a:cubicBezTo>
                <a:cubicBezTo>
                  <a:pt x="5" y="19"/>
                  <a:pt x="5" y="19"/>
                  <a:pt x="5" y="19"/>
                </a:cubicBezTo>
                <a:cubicBezTo>
                  <a:pt x="5" y="19"/>
                  <a:pt x="5" y="19"/>
                  <a:pt x="5" y="19"/>
                </a:cubicBezTo>
                <a:cubicBezTo>
                  <a:pt x="5" y="18"/>
                  <a:pt x="6" y="17"/>
                  <a:pt x="7" y="17"/>
                </a:cubicBezTo>
                <a:close/>
                <a:moveTo>
                  <a:pt x="31" y="20"/>
                </a:moveTo>
                <a:cubicBezTo>
                  <a:pt x="31" y="20"/>
                  <a:pt x="31" y="20"/>
                  <a:pt x="31" y="20"/>
                </a:cubicBezTo>
                <a:cubicBezTo>
                  <a:pt x="31" y="20"/>
                  <a:pt x="31" y="20"/>
                  <a:pt x="31" y="20"/>
                </a:cubicBezTo>
                <a:cubicBezTo>
                  <a:pt x="31" y="21"/>
                  <a:pt x="31" y="22"/>
                  <a:pt x="31" y="23"/>
                </a:cubicBezTo>
                <a:cubicBezTo>
                  <a:pt x="31" y="25"/>
                  <a:pt x="31" y="27"/>
                  <a:pt x="33" y="29"/>
                </a:cubicBezTo>
                <a:cubicBezTo>
                  <a:pt x="33" y="29"/>
                  <a:pt x="33" y="29"/>
                  <a:pt x="33" y="29"/>
                </a:cubicBezTo>
                <a:cubicBezTo>
                  <a:pt x="35" y="30"/>
                  <a:pt x="37" y="31"/>
                  <a:pt x="39" y="31"/>
                </a:cubicBezTo>
                <a:cubicBezTo>
                  <a:pt x="41" y="31"/>
                  <a:pt x="44" y="30"/>
                  <a:pt x="45" y="29"/>
                </a:cubicBezTo>
                <a:cubicBezTo>
                  <a:pt x="47" y="27"/>
                  <a:pt x="48" y="25"/>
                  <a:pt x="48" y="23"/>
                </a:cubicBezTo>
                <a:cubicBezTo>
                  <a:pt x="48" y="20"/>
                  <a:pt x="47" y="18"/>
                  <a:pt x="45" y="17"/>
                </a:cubicBezTo>
                <a:cubicBezTo>
                  <a:pt x="45" y="16"/>
                  <a:pt x="45" y="16"/>
                  <a:pt x="45" y="16"/>
                </a:cubicBezTo>
                <a:cubicBezTo>
                  <a:pt x="44" y="15"/>
                  <a:pt x="41" y="14"/>
                  <a:pt x="39" y="14"/>
                </a:cubicBezTo>
                <a:cubicBezTo>
                  <a:pt x="35" y="14"/>
                  <a:pt x="32" y="17"/>
                  <a:pt x="31" y="20"/>
                </a:cubicBezTo>
                <a:close/>
                <a:moveTo>
                  <a:pt x="6" y="30"/>
                </a:moveTo>
                <a:cubicBezTo>
                  <a:pt x="6" y="30"/>
                  <a:pt x="6" y="30"/>
                  <a:pt x="6" y="30"/>
                </a:cubicBezTo>
                <a:cubicBezTo>
                  <a:pt x="5" y="31"/>
                  <a:pt x="4" y="33"/>
                  <a:pt x="4" y="36"/>
                </a:cubicBezTo>
                <a:cubicBezTo>
                  <a:pt x="4" y="38"/>
                  <a:pt x="5" y="40"/>
                  <a:pt x="6" y="42"/>
                </a:cubicBezTo>
                <a:cubicBezTo>
                  <a:pt x="6" y="42"/>
                  <a:pt x="6" y="42"/>
                  <a:pt x="6" y="42"/>
                </a:cubicBezTo>
                <a:cubicBezTo>
                  <a:pt x="8" y="43"/>
                  <a:pt x="10" y="44"/>
                  <a:pt x="12" y="44"/>
                </a:cubicBezTo>
                <a:cubicBezTo>
                  <a:pt x="15" y="44"/>
                  <a:pt x="17" y="43"/>
                  <a:pt x="18" y="42"/>
                </a:cubicBezTo>
                <a:cubicBezTo>
                  <a:pt x="20" y="40"/>
                  <a:pt x="21" y="38"/>
                  <a:pt x="21" y="36"/>
                </a:cubicBezTo>
                <a:cubicBezTo>
                  <a:pt x="21" y="33"/>
                  <a:pt x="20" y="31"/>
                  <a:pt x="18" y="30"/>
                </a:cubicBezTo>
                <a:cubicBezTo>
                  <a:pt x="15" y="26"/>
                  <a:pt x="9" y="26"/>
                  <a:pt x="6"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8" name="Freeform 266"/>
          <p:cNvSpPr>
            <a:spLocks noEditPoints="1"/>
          </p:cNvSpPr>
          <p:nvPr/>
        </p:nvSpPr>
        <p:spPr bwMode="auto">
          <a:xfrm>
            <a:off x="6875463" y="3786188"/>
            <a:ext cx="160337" cy="165100"/>
          </a:xfrm>
          <a:custGeom>
            <a:avLst/>
            <a:gdLst>
              <a:gd name="T0" fmla="*/ 43 w 50"/>
              <a:gd name="T1" fmla="*/ 7 h 52"/>
              <a:gd name="T2" fmla="*/ 44 w 50"/>
              <a:gd name="T3" fmla="*/ 41 h 52"/>
              <a:gd name="T4" fmla="*/ 46 w 50"/>
              <a:gd name="T5" fmla="*/ 26 h 52"/>
              <a:gd name="T6" fmla="*/ 38 w 50"/>
              <a:gd name="T7" fmla="*/ 35 h 52"/>
              <a:gd name="T8" fmla="*/ 37 w 50"/>
              <a:gd name="T9" fmla="*/ 26 h 52"/>
              <a:gd name="T10" fmla="*/ 15 w 50"/>
              <a:gd name="T11" fmla="*/ 34 h 52"/>
              <a:gd name="T12" fmla="*/ 11 w 50"/>
              <a:gd name="T13" fmla="*/ 26 h 52"/>
              <a:gd name="T14" fmla="*/ 9 w 50"/>
              <a:gd name="T15" fmla="*/ 38 h 52"/>
              <a:gd name="T16" fmla="*/ 0 w 50"/>
              <a:gd name="T17" fmla="*/ 25 h 52"/>
              <a:gd name="T18" fmla="*/ 25 w 50"/>
              <a:gd name="T19" fmla="*/ 0 h 52"/>
              <a:gd name="T20" fmla="*/ 33 w 50"/>
              <a:gd name="T21" fmla="*/ 45 h 52"/>
              <a:gd name="T22" fmla="*/ 31 w 50"/>
              <a:gd name="T23" fmla="*/ 52 h 52"/>
              <a:gd name="T24" fmla="*/ 19 w 50"/>
              <a:gd name="T25" fmla="*/ 52 h 52"/>
              <a:gd name="T26" fmla="*/ 17 w 50"/>
              <a:gd name="T27" fmla="*/ 50 h 52"/>
              <a:gd name="T28" fmla="*/ 12 w 50"/>
              <a:gd name="T29" fmla="*/ 45 h 52"/>
              <a:gd name="T30" fmla="*/ 10 w 50"/>
              <a:gd name="T31" fmla="*/ 42 h 52"/>
              <a:gd name="T32" fmla="*/ 26 w 50"/>
              <a:gd name="T33" fmla="*/ 28 h 52"/>
              <a:gd name="T34" fmla="*/ 40 w 50"/>
              <a:gd name="T35" fmla="*/ 42 h 52"/>
              <a:gd name="T36" fmla="*/ 38 w 50"/>
              <a:gd name="T37" fmla="*/ 45 h 52"/>
              <a:gd name="T38" fmla="*/ 33 w 50"/>
              <a:gd name="T39" fmla="*/ 45 h 52"/>
              <a:gd name="T40" fmla="*/ 29 w 50"/>
              <a:gd name="T41" fmla="*/ 48 h 52"/>
              <a:gd name="T42" fmla="*/ 29 w 50"/>
              <a:gd name="T43" fmla="*/ 43 h 52"/>
              <a:gd name="T44" fmla="*/ 34 w 50"/>
              <a:gd name="T45" fmla="*/ 41 h 52"/>
              <a:gd name="T46" fmla="*/ 16 w 50"/>
              <a:gd name="T47" fmla="*/ 41 h 52"/>
              <a:gd name="T48" fmla="*/ 19 w 50"/>
              <a:gd name="T49" fmla="*/ 41 h 52"/>
              <a:gd name="T50" fmla="*/ 21 w 50"/>
              <a:gd name="T51" fmla="*/ 48 h 52"/>
              <a:gd name="T52" fmla="*/ 40 w 50"/>
              <a:gd name="T53" fmla="*/ 10 h 52"/>
              <a:gd name="T54" fmla="*/ 39 w 50"/>
              <a:gd name="T55" fmla="*/ 9 h 52"/>
              <a:gd name="T56" fmla="*/ 39 w 50"/>
              <a:gd name="T57" fmla="*/ 24 h 52"/>
              <a:gd name="T58" fmla="*/ 40 w 50"/>
              <a:gd name="T59" fmla="*/ 10 h 52"/>
              <a:gd name="T60" fmla="*/ 38 w 50"/>
              <a:gd name="T61" fmla="*/ 8 h 52"/>
              <a:gd name="T62" fmla="*/ 35 w 50"/>
              <a:gd name="T63" fmla="*/ 8 h 52"/>
              <a:gd name="T64" fmla="*/ 38 w 50"/>
              <a:gd name="T65" fmla="*/ 8 h 52"/>
              <a:gd name="T66" fmla="*/ 29 w 50"/>
              <a:gd name="T67" fmla="*/ 4 h 52"/>
              <a:gd name="T68" fmla="*/ 26 w 50"/>
              <a:gd name="T69" fmla="*/ 12 h 52"/>
              <a:gd name="T70" fmla="*/ 34 w 50"/>
              <a:gd name="T71" fmla="*/ 10 h 52"/>
              <a:gd name="T72" fmla="*/ 29 w 50"/>
              <a:gd name="T73" fmla="*/ 4 h 52"/>
              <a:gd name="T74" fmla="*/ 24 w 50"/>
              <a:gd name="T75" fmla="*/ 4 h 52"/>
              <a:gd name="T76" fmla="*/ 17 w 50"/>
              <a:gd name="T77" fmla="*/ 9 h 52"/>
              <a:gd name="T78" fmla="*/ 17 w 50"/>
              <a:gd name="T79" fmla="*/ 10 h 52"/>
              <a:gd name="T80" fmla="*/ 24 w 50"/>
              <a:gd name="T81" fmla="*/ 4 h 52"/>
              <a:gd name="T82" fmla="*/ 17 w 50"/>
              <a:gd name="T83" fmla="*/ 5 h 52"/>
              <a:gd name="T84" fmla="*/ 14 w 50"/>
              <a:gd name="T85" fmla="*/ 9 h 52"/>
              <a:gd name="T86" fmla="*/ 17 w 50"/>
              <a:gd name="T87" fmla="*/ 5 h 52"/>
              <a:gd name="T88" fmla="*/ 11 w 50"/>
              <a:gd name="T89" fmla="*/ 9 h 52"/>
              <a:gd name="T90" fmla="*/ 4 w 50"/>
              <a:gd name="T91" fmla="*/ 24 h 52"/>
              <a:gd name="T92" fmla="*/ 13 w 50"/>
              <a:gd name="T93" fmla="*/ 11 h 52"/>
              <a:gd name="T94" fmla="*/ 34 w 50"/>
              <a:gd name="T95" fmla="*/ 12 h 52"/>
              <a:gd name="T96" fmla="*/ 33 w 50"/>
              <a:gd name="T97" fmla="*/ 12 h 52"/>
              <a:gd name="T98" fmla="*/ 26 w 50"/>
              <a:gd name="T99" fmla="*/ 24 h 52"/>
              <a:gd name="T100" fmla="*/ 34 w 50"/>
              <a:gd name="T101" fmla="*/ 12 h 52"/>
              <a:gd name="T102" fmla="*/ 24 w 50"/>
              <a:gd name="T103" fmla="*/ 14 h 52"/>
              <a:gd name="T104" fmla="*/ 16 w 50"/>
              <a:gd name="T105" fmla="*/ 12 h 52"/>
              <a:gd name="T106" fmla="*/ 24 w 50"/>
              <a:gd name="T107"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2">
                <a:moveTo>
                  <a:pt x="25" y="0"/>
                </a:moveTo>
                <a:cubicBezTo>
                  <a:pt x="32" y="0"/>
                  <a:pt x="38" y="2"/>
                  <a:pt x="43" y="7"/>
                </a:cubicBezTo>
                <a:cubicBezTo>
                  <a:pt x="47" y="12"/>
                  <a:pt x="50" y="18"/>
                  <a:pt x="50" y="25"/>
                </a:cubicBezTo>
                <a:cubicBezTo>
                  <a:pt x="50" y="31"/>
                  <a:pt x="48" y="37"/>
                  <a:pt x="44" y="41"/>
                </a:cubicBezTo>
                <a:cubicBezTo>
                  <a:pt x="43" y="43"/>
                  <a:pt x="40" y="40"/>
                  <a:pt x="41" y="38"/>
                </a:cubicBezTo>
                <a:cubicBezTo>
                  <a:pt x="44" y="35"/>
                  <a:pt x="46" y="31"/>
                  <a:pt x="46" y="26"/>
                </a:cubicBezTo>
                <a:cubicBezTo>
                  <a:pt x="39" y="26"/>
                  <a:pt x="39" y="26"/>
                  <a:pt x="39" y="26"/>
                </a:cubicBezTo>
                <a:cubicBezTo>
                  <a:pt x="39" y="29"/>
                  <a:pt x="38" y="32"/>
                  <a:pt x="38" y="35"/>
                </a:cubicBezTo>
                <a:cubicBezTo>
                  <a:pt x="37" y="37"/>
                  <a:pt x="35" y="36"/>
                  <a:pt x="35" y="34"/>
                </a:cubicBezTo>
                <a:cubicBezTo>
                  <a:pt x="36" y="32"/>
                  <a:pt x="36" y="29"/>
                  <a:pt x="37" y="26"/>
                </a:cubicBezTo>
                <a:cubicBezTo>
                  <a:pt x="27" y="26"/>
                  <a:pt x="23" y="26"/>
                  <a:pt x="13" y="26"/>
                </a:cubicBezTo>
                <a:cubicBezTo>
                  <a:pt x="14" y="29"/>
                  <a:pt x="14" y="32"/>
                  <a:pt x="15" y="34"/>
                </a:cubicBezTo>
                <a:cubicBezTo>
                  <a:pt x="15" y="36"/>
                  <a:pt x="13" y="36"/>
                  <a:pt x="12" y="35"/>
                </a:cubicBezTo>
                <a:cubicBezTo>
                  <a:pt x="12" y="32"/>
                  <a:pt x="11" y="29"/>
                  <a:pt x="11" y="26"/>
                </a:cubicBezTo>
                <a:cubicBezTo>
                  <a:pt x="4" y="26"/>
                  <a:pt x="4" y="26"/>
                  <a:pt x="4" y="26"/>
                </a:cubicBezTo>
                <a:cubicBezTo>
                  <a:pt x="4" y="31"/>
                  <a:pt x="6" y="35"/>
                  <a:pt x="9" y="38"/>
                </a:cubicBezTo>
                <a:cubicBezTo>
                  <a:pt x="10" y="40"/>
                  <a:pt x="7" y="43"/>
                  <a:pt x="6" y="41"/>
                </a:cubicBezTo>
                <a:cubicBezTo>
                  <a:pt x="2" y="37"/>
                  <a:pt x="0" y="31"/>
                  <a:pt x="0" y="25"/>
                </a:cubicBezTo>
                <a:cubicBezTo>
                  <a:pt x="0" y="18"/>
                  <a:pt x="3" y="12"/>
                  <a:pt x="7" y="7"/>
                </a:cubicBezTo>
                <a:cubicBezTo>
                  <a:pt x="12" y="2"/>
                  <a:pt x="18" y="0"/>
                  <a:pt x="25" y="0"/>
                </a:cubicBezTo>
                <a:close/>
                <a:moveTo>
                  <a:pt x="33" y="45"/>
                </a:moveTo>
                <a:cubicBezTo>
                  <a:pt x="33" y="45"/>
                  <a:pt x="33" y="45"/>
                  <a:pt x="33" y="45"/>
                </a:cubicBezTo>
                <a:cubicBezTo>
                  <a:pt x="33" y="50"/>
                  <a:pt x="33" y="50"/>
                  <a:pt x="33" y="50"/>
                </a:cubicBezTo>
                <a:cubicBezTo>
                  <a:pt x="33" y="51"/>
                  <a:pt x="32" y="52"/>
                  <a:pt x="31" y="52"/>
                </a:cubicBezTo>
                <a:cubicBezTo>
                  <a:pt x="31" y="52"/>
                  <a:pt x="31" y="52"/>
                  <a:pt x="31" y="52"/>
                </a:cubicBezTo>
                <a:cubicBezTo>
                  <a:pt x="19" y="52"/>
                  <a:pt x="19" y="52"/>
                  <a:pt x="19" y="52"/>
                </a:cubicBezTo>
                <a:cubicBezTo>
                  <a:pt x="18" y="52"/>
                  <a:pt x="17" y="51"/>
                  <a:pt x="17" y="50"/>
                </a:cubicBezTo>
                <a:cubicBezTo>
                  <a:pt x="17" y="50"/>
                  <a:pt x="17" y="50"/>
                  <a:pt x="17" y="50"/>
                </a:cubicBezTo>
                <a:cubicBezTo>
                  <a:pt x="17" y="45"/>
                  <a:pt x="17" y="45"/>
                  <a:pt x="17" y="45"/>
                </a:cubicBezTo>
                <a:cubicBezTo>
                  <a:pt x="12" y="45"/>
                  <a:pt x="12" y="45"/>
                  <a:pt x="12" y="45"/>
                </a:cubicBezTo>
                <a:cubicBezTo>
                  <a:pt x="10" y="45"/>
                  <a:pt x="10" y="44"/>
                  <a:pt x="10" y="43"/>
                </a:cubicBezTo>
                <a:cubicBezTo>
                  <a:pt x="10" y="43"/>
                  <a:pt x="10" y="42"/>
                  <a:pt x="10" y="42"/>
                </a:cubicBezTo>
                <a:cubicBezTo>
                  <a:pt x="24" y="28"/>
                  <a:pt x="24" y="28"/>
                  <a:pt x="24" y="28"/>
                </a:cubicBezTo>
                <a:cubicBezTo>
                  <a:pt x="24" y="28"/>
                  <a:pt x="26" y="28"/>
                  <a:pt x="26" y="28"/>
                </a:cubicBezTo>
                <a:cubicBezTo>
                  <a:pt x="26" y="28"/>
                  <a:pt x="26" y="28"/>
                  <a:pt x="26" y="28"/>
                </a:cubicBezTo>
                <a:cubicBezTo>
                  <a:pt x="40" y="42"/>
                  <a:pt x="40" y="42"/>
                  <a:pt x="40" y="42"/>
                </a:cubicBezTo>
                <a:cubicBezTo>
                  <a:pt x="41" y="43"/>
                  <a:pt x="41" y="44"/>
                  <a:pt x="40" y="45"/>
                </a:cubicBezTo>
                <a:cubicBezTo>
                  <a:pt x="39" y="45"/>
                  <a:pt x="39" y="45"/>
                  <a:pt x="38" y="45"/>
                </a:cubicBezTo>
                <a:cubicBezTo>
                  <a:pt x="38" y="45"/>
                  <a:pt x="38" y="45"/>
                  <a:pt x="38" y="45"/>
                </a:cubicBezTo>
                <a:cubicBezTo>
                  <a:pt x="33" y="45"/>
                  <a:pt x="33" y="45"/>
                  <a:pt x="33" y="45"/>
                </a:cubicBezTo>
                <a:close/>
                <a:moveTo>
                  <a:pt x="29" y="48"/>
                </a:moveTo>
                <a:cubicBezTo>
                  <a:pt x="29" y="48"/>
                  <a:pt x="29" y="48"/>
                  <a:pt x="29" y="48"/>
                </a:cubicBezTo>
                <a:cubicBezTo>
                  <a:pt x="29" y="43"/>
                  <a:pt x="29" y="43"/>
                  <a:pt x="29" y="43"/>
                </a:cubicBezTo>
                <a:cubicBezTo>
                  <a:pt x="29" y="43"/>
                  <a:pt x="29" y="43"/>
                  <a:pt x="29" y="43"/>
                </a:cubicBezTo>
                <a:cubicBezTo>
                  <a:pt x="29" y="42"/>
                  <a:pt x="30" y="41"/>
                  <a:pt x="31" y="41"/>
                </a:cubicBezTo>
                <a:cubicBezTo>
                  <a:pt x="34" y="41"/>
                  <a:pt x="34" y="41"/>
                  <a:pt x="34" y="41"/>
                </a:cubicBezTo>
                <a:cubicBezTo>
                  <a:pt x="25" y="32"/>
                  <a:pt x="25" y="32"/>
                  <a:pt x="25" y="32"/>
                </a:cubicBezTo>
                <a:cubicBezTo>
                  <a:pt x="16" y="41"/>
                  <a:pt x="16" y="41"/>
                  <a:pt x="16" y="41"/>
                </a:cubicBezTo>
                <a:cubicBezTo>
                  <a:pt x="19" y="41"/>
                  <a:pt x="19" y="41"/>
                  <a:pt x="19" y="41"/>
                </a:cubicBezTo>
                <a:cubicBezTo>
                  <a:pt x="19" y="41"/>
                  <a:pt x="19" y="41"/>
                  <a:pt x="19" y="41"/>
                </a:cubicBezTo>
                <a:cubicBezTo>
                  <a:pt x="20" y="41"/>
                  <a:pt x="21" y="42"/>
                  <a:pt x="21" y="43"/>
                </a:cubicBezTo>
                <a:cubicBezTo>
                  <a:pt x="21" y="48"/>
                  <a:pt x="21" y="48"/>
                  <a:pt x="21" y="48"/>
                </a:cubicBezTo>
                <a:cubicBezTo>
                  <a:pt x="29" y="48"/>
                  <a:pt x="29" y="48"/>
                  <a:pt x="29" y="48"/>
                </a:cubicBezTo>
                <a:close/>
                <a:moveTo>
                  <a:pt x="40" y="10"/>
                </a:moveTo>
                <a:cubicBezTo>
                  <a:pt x="40" y="10"/>
                  <a:pt x="40" y="10"/>
                  <a:pt x="40" y="10"/>
                </a:cubicBezTo>
                <a:cubicBezTo>
                  <a:pt x="40" y="10"/>
                  <a:pt x="40" y="9"/>
                  <a:pt x="39" y="9"/>
                </a:cubicBezTo>
                <a:cubicBezTo>
                  <a:pt x="39" y="10"/>
                  <a:pt x="38" y="11"/>
                  <a:pt x="37" y="11"/>
                </a:cubicBezTo>
                <a:cubicBezTo>
                  <a:pt x="38" y="15"/>
                  <a:pt x="39" y="19"/>
                  <a:pt x="39" y="24"/>
                </a:cubicBezTo>
                <a:cubicBezTo>
                  <a:pt x="46" y="24"/>
                  <a:pt x="46" y="24"/>
                  <a:pt x="46" y="24"/>
                </a:cubicBezTo>
                <a:cubicBezTo>
                  <a:pt x="46" y="18"/>
                  <a:pt x="44" y="13"/>
                  <a:pt x="40" y="10"/>
                </a:cubicBezTo>
                <a:close/>
                <a:moveTo>
                  <a:pt x="38" y="8"/>
                </a:moveTo>
                <a:cubicBezTo>
                  <a:pt x="38" y="8"/>
                  <a:pt x="38" y="8"/>
                  <a:pt x="38" y="8"/>
                </a:cubicBezTo>
                <a:cubicBezTo>
                  <a:pt x="36" y="7"/>
                  <a:pt x="35" y="6"/>
                  <a:pt x="33" y="5"/>
                </a:cubicBezTo>
                <a:cubicBezTo>
                  <a:pt x="34" y="6"/>
                  <a:pt x="35" y="7"/>
                  <a:pt x="35" y="8"/>
                </a:cubicBezTo>
                <a:cubicBezTo>
                  <a:pt x="35" y="8"/>
                  <a:pt x="35" y="9"/>
                  <a:pt x="36" y="9"/>
                </a:cubicBezTo>
                <a:cubicBezTo>
                  <a:pt x="36" y="9"/>
                  <a:pt x="37" y="8"/>
                  <a:pt x="38" y="8"/>
                </a:cubicBezTo>
                <a:close/>
                <a:moveTo>
                  <a:pt x="29" y="4"/>
                </a:moveTo>
                <a:cubicBezTo>
                  <a:pt x="29" y="4"/>
                  <a:pt x="29" y="4"/>
                  <a:pt x="29" y="4"/>
                </a:cubicBezTo>
                <a:cubicBezTo>
                  <a:pt x="28" y="4"/>
                  <a:pt x="27" y="4"/>
                  <a:pt x="26" y="4"/>
                </a:cubicBezTo>
                <a:cubicBezTo>
                  <a:pt x="26" y="12"/>
                  <a:pt x="26" y="12"/>
                  <a:pt x="26" y="12"/>
                </a:cubicBezTo>
                <a:cubicBezTo>
                  <a:pt x="28" y="12"/>
                  <a:pt x="31" y="11"/>
                  <a:pt x="33" y="10"/>
                </a:cubicBezTo>
                <a:cubicBezTo>
                  <a:pt x="33" y="10"/>
                  <a:pt x="33" y="10"/>
                  <a:pt x="34" y="10"/>
                </a:cubicBezTo>
                <a:cubicBezTo>
                  <a:pt x="33" y="10"/>
                  <a:pt x="33" y="9"/>
                  <a:pt x="33" y="9"/>
                </a:cubicBezTo>
                <a:cubicBezTo>
                  <a:pt x="32" y="7"/>
                  <a:pt x="30" y="5"/>
                  <a:pt x="29"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2"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5" y="9"/>
                  <a:pt x="15" y="8"/>
                  <a:pt x="15" y="8"/>
                </a:cubicBezTo>
                <a:cubicBezTo>
                  <a:pt x="16" y="7"/>
                  <a:pt x="16" y="6"/>
                  <a:pt x="17" y="5"/>
                </a:cubicBezTo>
                <a:close/>
                <a:moveTo>
                  <a:pt x="11" y="9"/>
                </a:moveTo>
                <a:cubicBezTo>
                  <a:pt x="11" y="9"/>
                  <a:pt x="11" y="9"/>
                  <a:pt x="11" y="9"/>
                </a:cubicBezTo>
                <a:cubicBezTo>
                  <a:pt x="10" y="9"/>
                  <a:pt x="10" y="10"/>
                  <a:pt x="10" y="10"/>
                </a:cubicBezTo>
                <a:cubicBezTo>
                  <a:pt x="6" y="13"/>
                  <a:pt x="4" y="18"/>
                  <a:pt x="4" y="24"/>
                </a:cubicBezTo>
                <a:cubicBezTo>
                  <a:pt x="11" y="24"/>
                  <a:pt x="11" y="24"/>
                  <a:pt x="11" y="24"/>
                </a:cubicBezTo>
                <a:cubicBezTo>
                  <a:pt x="11" y="19"/>
                  <a:pt x="12" y="15"/>
                  <a:pt x="13" y="11"/>
                </a:cubicBezTo>
                <a:cubicBezTo>
                  <a:pt x="12" y="11"/>
                  <a:pt x="11" y="10"/>
                  <a:pt x="11" y="9"/>
                </a:cubicBezTo>
                <a:close/>
                <a:moveTo>
                  <a:pt x="34" y="12"/>
                </a:moveTo>
                <a:cubicBezTo>
                  <a:pt x="34" y="12"/>
                  <a:pt x="34" y="12"/>
                  <a:pt x="34" y="12"/>
                </a:cubicBezTo>
                <a:cubicBezTo>
                  <a:pt x="34" y="12"/>
                  <a:pt x="34" y="12"/>
                  <a:pt x="33" y="12"/>
                </a:cubicBezTo>
                <a:cubicBezTo>
                  <a:pt x="31" y="13"/>
                  <a:pt x="29" y="14"/>
                  <a:pt x="26" y="14"/>
                </a:cubicBezTo>
                <a:cubicBezTo>
                  <a:pt x="26" y="24"/>
                  <a:pt x="26" y="24"/>
                  <a:pt x="26" y="24"/>
                </a:cubicBezTo>
                <a:cubicBezTo>
                  <a:pt x="37" y="24"/>
                  <a:pt x="37" y="24"/>
                  <a:pt x="37" y="24"/>
                </a:cubicBezTo>
                <a:cubicBezTo>
                  <a:pt x="36" y="19"/>
                  <a:pt x="36" y="15"/>
                  <a:pt x="34" y="12"/>
                </a:cubicBezTo>
                <a:close/>
                <a:moveTo>
                  <a:pt x="24" y="14"/>
                </a:moveTo>
                <a:cubicBezTo>
                  <a:pt x="24" y="14"/>
                  <a:pt x="24" y="14"/>
                  <a:pt x="24" y="14"/>
                </a:cubicBezTo>
                <a:cubicBezTo>
                  <a:pt x="21" y="14"/>
                  <a:pt x="19" y="13"/>
                  <a:pt x="17" y="12"/>
                </a:cubicBezTo>
                <a:cubicBezTo>
                  <a:pt x="16" y="12"/>
                  <a:pt x="16" y="12"/>
                  <a:pt x="16" y="12"/>
                </a:cubicBezTo>
                <a:cubicBezTo>
                  <a:pt x="14" y="15"/>
                  <a:pt x="14" y="19"/>
                  <a:pt x="13" y="24"/>
                </a:cubicBezTo>
                <a:cubicBezTo>
                  <a:pt x="24" y="24"/>
                  <a:pt x="24" y="24"/>
                  <a:pt x="24" y="24"/>
                </a:cubicBezTo>
                <a:cubicBezTo>
                  <a:pt x="24" y="14"/>
                  <a:pt x="24" y="14"/>
                  <a:pt x="24"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79" name="Freeform 267"/>
          <p:cNvSpPr>
            <a:spLocks noEditPoints="1"/>
          </p:cNvSpPr>
          <p:nvPr/>
        </p:nvSpPr>
        <p:spPr bwMode="auto">
          <a:xfrm>
            <a:off x="3808413" y="4124325"/>
            <a:ext cx="146050" cy="146050"/>
          </a:xfrm>
          <a:custGeom>
            <a:avLst/>
            <a:gdLst>
              <a:gd name="T0" fmla="*/ 9 w 46"/>
              <a:gd name="T1" fmla="*/ 17 h 46"/>
              <a:gd name="T2" fmla="*/ 9 w 46"/>
              <a:gd name="T3" fmla="*/ 13 h 46"/>
              <a:gd name="T4" fmla="*/ 11 w 46"/>
              <a:gd name="T5" fmla="*/ 11 h 46"/>
              <a:gd name="T6" fmla="*/ 13 w 46"/>
              <a:gd name="T7" fmla="*/ 10 h 46"/>
              <a:gd name="T8" fmla="*/ 17 w 46"/>
              <a:gd name="T9" fmla="*/ 9 h 46"/>
              <a:gd name="T10" fmla="*/ 14 w 46"/>
              <a:gd name="T11" fmla="*/ 11 h 46"/>
              <a:gd name="T12" fmla="*/ 11 w 46"/>
              <a:gd name="T13" fmla="*/ 15 h 46"/>
              <a:gd name="T14" fmla="*/ 37 w 46"/>
              <a:gd name="T15" fmla="*/ 34 h 46"/>
              <a:gd name="T16" fmla="*/ 45 w 46"/>
              <a:gd name="T17" fmla="*/ 43 h 46"/>
              <a:gd name="T18" fmla="*/ 43 w 46"/>
              <a:gd name="T19" fmla="*/ 45 h 46"/>
              <a:gd name="T20" fmla="*/ 29 w 46"/>
              <a:gd name="T21" fmla="*/ 40 h 46"/>
              <a:gd name="T22" fmla="*/ 13 w 46"/>
              <a:gd name="T23" fmla="*/ 40 h 46"/>
              <a:gd name="T24" fmla="*/ 6 w 46"/>
              <a:gd name="T25" fmla="*/ 36 h 46"/>
              <a:gd name="T26" fmla="*/ 1 w 46"/>
              <a:gd name="T27" fmla="*/ 29 h 46"/>
              <a:gd name="T28" fmla="*/ 0 w 46"/>
              <a:gd name="T29" fmla="*/ 21 h 46"/>
              <a:gd name="T30" fmla="*/ 6 w 46"/>
              <a:gd name="T31" fmla="*/ 6 h 46"/>
              <a:gd name="T32" fmla="*/ 29 w 46"/>
              <a:gd name="T33" fmla="*/ 1 h 46"/>
              <a:gd name="T34" fmla="*/ 36 w 46"/>
              <a:gd name="T35" fmla="*/ 6 h 46"/>
              <a:gd name="T36" fmla="*/ 40 w 46"/>
              <a:gd name="T37" fmla="*/ 13 h 46"/>
              <a:gd name="T38" fmla="*/ 42 w 46"/>
              <a:gd name="T39" fmla="*/ 21 h 46"/>
              <a:gd name="T40" fmla="*/ 37 w 46"/>
              <a:gd name="T41" fmla="*/ 34 h 46"/>
              <a:gd name="T42" fmla="*/ 27 w 46"/>
              <a:gd name="T43" fmla="*/ 5 h 46"/>
              <a:gd name="T44" fmla="*/ 9 w 46"/>
              <a:gd name="T45" fmla="*/ 9 h 46"/>
              <a:gd name="T46" fmla="*/ 4 w 46"/>
              <a:gd name="T47" fmla="*/ 21 h 46"/>
              <a:gd name="T48" fmla="*/ 5 w 46"/>
              <a:gd name="T49" fmla="*/ 27 h 46"/>
              <a:gd name="T50" fmla="*/ 9 w 46"/>
              <a:gd name="T51" fmla="*/ 33 h 46"/>
              <a:gd name="T52" fmla="*/ 14 w 46"/>
              <a:gd name="T53" fmla="*/ 37 h 46"/>
              <a:gd name="T54" fmla="*/ 27 w 46"/>
              <a:gd name="T55" fmla="*/ 37 h 46"/>
              <a:gd name="T56" fmla="*/ 33 w 46"/>
              <a:gd name="T57" fmla="*/ 33 h 46"/>
              <a:gd name="T58" fmla="*/ 37 w 46"/>
              <a:gd name="T59" fmla="*/ 27 h 46"/>
              <a:gd name="T60" fmla="*/ 37 w 46"/>
              <a:gd name="T61" fmla="*/ 14 h 46"/>
              <a:gd name="T62" fmla="*/ 33 w 46"/>
              <a:gd name="T63" fmla="*/ 9 h 46"/>
              <a:gd name="T64" fmla="*/ 27 w 46"/>
              <a:gd name="T65" fmla="*/ 5 h 46"/>
              <a:gd name="T66" fmla="*/ 32 w 46"/>
              <a:gd name="T67" fmla="*/ 21 h 46"/>
              <a:gd name="T68" fmla="*/ 34 w 46"/>
              <a:gd name="T69" fmla="*/ 21 h 46"/>
              <a:gd name="T70" fmla="*/ 33 w 46"/>
              <a:gd name="T71" fmla="*/ 26 h 46"/>
              <a:gd name="T72" fmla="*/ 26 w 46"/>
              <a:gd name="T73" fmla="*/ 33 h 46"/>
              <a:gd name="T74" fmla="*/ 20 w 46"/>
              <a:gd name="T75" fmla="*/ 33 h 46"/>
              <a:gd name="T76" fmla="*/ 25 w 46"/>
              <a:gd name="T77" fmla="*/ 31 h 46"/>
              <a:gd name="T78" fmla="*/ 31 w 46"/>
              <a:gd name="T79" fmla="*/ 25 h 46"/>
              <a:gd name="T80" fmla="*/ 32 w 46"/>
              <a:gd name="T81"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6">
                <a:moveTo>
                  <a:pt x="10" y="16"/>
                </a:moveTo>
                <a:cubicBezTo>
                  <a:pt x="10" y="17"/>
                  <a:pt x="9" y="17"/>
                  <a:pt x="9" y="17"/>
                </a:cubicBezTo>
                <a:cubicBezTo>
                  <a:pt x="8" y="17"/>
                  <a:pt x="8" y="16"/>
                  <a:pt x="8" y="16"/>
                </a:cubicBezTo>
                <a:cubicBezTo>
                  <a:pt x="9" y="15"/>
                  <a:pt x="9" y="14"/>
                  <a:pt x="9" y="13"/>
                </a:cubicBezTo>
                <a:cubicBezTo>
                  <a:pt x="9" y="13"/>
                  <a:pt x="9" y="13"/>
                  <a:pt x="9" y="13"/>
                </a:cubicBezTo>
                <a:cubicBezTo>
                  <a:pt x="10" y="13"/>
                  <a:pt x="10" y="12"/>
                  <a:pt x="11" y="11"/>
                </a:cubicBezTo>
                <a:cubicBezTo>
                  <a:pt x="11" y="11"/>
                  <a:pt x="11" y="11"/>
                  <a:pt x="11" y="11"/>
                </a:cubicBezTo>
                <a:cubicBezTo>
                  <a:pt x="12" y="11"/>
                  <a:pt x="12" y="10"/>
                  <a:pt x="13" y="10"/>
                </a:cubicBezTo>
                <a:cubicBezTo>
                  <a:pt x="14" y="9"/>
                  <a:pt x="15" y="9"/>
                  <a:pt x="15" y="8"/>
                </a:cubicBezTo>
                <a:cubicBezTo>
                  <a:pt x="16" y="8"/>
                  <a:pt x="17" y="8"/>
                  <a:pt x="17" y="9"/>
                </a:cubicBezTo>
                <a:cubicBezTo>
                  <a:pt x="17" y="10"/>
                  <a:pt x="17" y="10"/>
                  <a:pt x="16" y="10"/>
                </a:cubicBezTo>
                <a:cubicBezTo>
                  <a:pt x="16" y="11"/>
                  <a:pt x="15" y="11"/>
                  <a:pt x="14" y="11"/>
                </a:cubicBezTo>
                <a:cubicBezTo>
                  <a:pt x="14" y="12"/>
                  <a:pt x="13" y="12"/>
                  <a:pt x="13" y="13"/>
                </a:cubicBezTo>
                <a:cubicBezTo>
                  <a:pt x="12" y="13"/>
                  <a:pt x="12" y="14"/>
                  <a:pt x="11" y="15"/>
                </a:cubicBezTo>
                <a:cubicBezTo>
                  <a:pt x="11" y="15"/>
                  <a:pt x="11" y="16"/>
                  <a:pt x="10" y="16"/>
                </a:cubicBezTo>
                <a:close/>
                <a:moveTo>
                  <a:pt x="37" y="34"/>
                </a:moveTo>
                <a:cubicBezTo>
                  <a:pt x="37" y="34"/>
                  <a:pt x="37" y="34"/>
                  <a:pt x="37" y="34"/>
                </a:cubicBezTo>
                <a:cubicBezTo>
                  <a:pt x="45" y="43"/>
                  <a:pt x="45" y="43"/>
                  <a:pt x="45" y="43"/>
                </a:cubicBezTo>
                <a:cubicBezTo>
                  <a:pt x="46" y="43"/>
                  <a:pt x="46" y="45"/>
                  <a:pt x="45" y="45"/>
                </a:cubicBezTo>
                <a:cubicBezTo>
                  <a:pt x="44" y="46"/>
                  <a:pt x="43" y="46"/>
                  <a:pt x="43" y="45"/>
                </a:cubicBezTo>
                <a:cubicBezTo>
                  <a:pt x="34" y="37"/>
                  <a:pt x="34" y="37"/>
                  <a:pt x="34" y="37"/>
                </a:cubicBezTo>
                <a:cubicBezTo>
                  <a:pt x="33" y="38"/>
                  <a:pt x="31" y="39"/>
                  <a:pt x="29" y="40"/>
                </a:cubicBezTo>
                <a:cubicBezTo>
                  <a:pt x="26" y="41"/>
                  <a:pt x="24" y="42"/>
                  <a:pt x="21" y="42"/>
                </a:cubicBezTo>
                <a:cubicBezTo>
                  <a:pt x="18" y="42"/>
                  <a:pt x="15" y="41"/>
                  <a:pt x="13" y="40"/>
                </a:cubicBezTo>
                <a:cubicBezTo>
                  <a:pt x="13" y="40"/>
                  <a:pt x="13" y="40"/>
                  <a:pt x="13" y="40"/>
                </a:cubicBezTo>
                <a:cubicBezTo>
                  <a:pt x="10" y="39"/>
                  <a:pt x="8" y="38"/>
                  <a:pt x="6" y="36"/>
                </a:cubicBezTo>
                <a:cubicBezTo>
                  <a:pt x="6" y="36"/>
                  <a:pt x="6" y="36"/>
                  <a:pt x="6" y="36"/>
                </a:cubicBezTo>
                <a:cubicBezTo>
                  <a:pt x="4" y="34"/>
                  <a:pt x="2" y="31"/>
                  <a:pt x="1" y="29"/>
                </a:cubicBezTo>
                <a:cubicBezTo>
                  <a:pt x="1" y="29"/>
                  <a:pt x="1" y="29"/>
                  <a:pt x="1" y="29"/>
                </a:cubicBezTo>
                <a:cubicBezTo>
                  <a:pt x="0" y="26"/>
                  <a:pt x="0" y="24"/>
                  <a:pt x="0" y="21"/>
                </a:cubicBezTo>
                <a:cubicBezTo>
                  <a:pt x="0" y="18"/>
                  <a:pt x="0" y="15"/>
                  <a:pt x="1" y="13"/>
                </a:cubicBezTo>
                <a:cubicBezTo>
                  <a:pt x="2" y="10"/>
                  <a:pt x="4" y="8"/>
                  <a:pt x="6" y="6"/>
                </a:cubicBezTo>
                <a:cubicBezTo>
                  <a:pt x="10" y="2"/>
                  <a:pt x="15" y="0"/>
                  <a:pt x="21" y="0"/>
                </a:cubicBezTo>
                <a:cubicBezTo>
                  <a:pt x="24" y="0"/>
                  <a:pt x="26" y="0"/>
                  <a:pt x="29" y="1"/>
                </a:cubicBezTo>
                <a:cubicBezTo>
                  <a:pt x="29" y="1"/>
                  <a:pt x="29" y="1"/>
                  <a:pt x="29" y="1"/>
                </a:cubicBezTo>
                <a:cubicBezTo>
                  <a:pt x="31" y="3"/>
                  <a:pt x="34" y="4"/>
                  <a:pt x="36" y="6"/>
                </a:cubicBezTo>
                <a:cubicBezTo>
                  <a:pt x="36" y="6"/>
                  <a:pt x="36" y="6"/>
                  <a:pt x="36" y="6"/>
                </a:cubicBezTo>
                <a:cubicBezTo>
                  <a:pt x="38" y="8"/>
                  <a:pt x="39" y="10"/>
                  <a:pt x="40" y="13"/>
                </a:cubicBezTo>
                <a:cubicBezTo>
                  <a:pt x="40" y="13"/>
                  <a:pt x="40" y="13"/>
                  <a:pt x="40" y="13"/>
                </a:cubicBezTo>
                <a:cubicBezTo>
                  <a:pt x="41" y="15"/>
                  <a:pt x="42" y="18"/>
                  <a:pt x="42" y="21"/>
                </a:cubicBezTo>
                <a:cubicBezTo>
                  <a:pt x="42" y="24"/>
                  <a:pt x="41" y="26"/>
                  <a:pt x="40" y="29"/>
                </a:cubicBezTo>
                <a:cubicBezTo>
                  <a:pt x="39" y="31"/>
                  <a:pt x="38" y="33"/>
                  <a:pt x="37" y="34"/>
                </a:cubicBezTo>
                <a:close/>
                <a:moveTo>
                  <a:pt x="27" y="5"/>
                </a:moveTo>
                <a:cubicBezTo>
                  <a:pt x="27" y="5"/>
                  <a:pt x="27" y="5"/>
                  <a:pt x="27" y="5"/>
                </a:cubicBezTo>
                <a:cubicBezTo>
                  <a:pt x="25" y="4"/>
                  <a:pt x="23" y="4"/>
                  <a:pt x="21" y="4"/>
                </a:cubicBezTo>
                <a:cubicBezTo>
                  <a:pt x="16" y="4"/>
                  <a:pt x="12" y="6"/>
                  <a:pt x="9" y="9"/>
                </a:cubicBezTo>
                <a:cubicBezTo>
                  <a:pt x="7" y="10"/>
                  <a:pt x="6" y="12"/>
                  <a:pt x="5" y="14"/>
                </a:cubicBezTo>
                <a:cubicBezTo>
                  <a:pt x="4" y="16"/>
                  <a:pt x="4" y="18"/>
                  <a:pt x="4" y="21"/>
                </a:cubicBezTo>
                <a:cubicBezTo>
                  <a:pt x="4" y="23"/>
                  <a:pt x="4" y="25"/>
                  <a:pt x="5" y="27"/>
                </a:cubicBezTo>
                <a:cubicBezTo>
                  <a:pt x="5" y="27"/>
                  <a:pt x="5" y="27"/>
                  <a:pt x="5" y="27"/>
                </a:cubicBezTo>
                <a:cubicBezTo>
                  <a:pt x="6" y="30"/>
                  <a:pt x="7" y="31"/>
                  <a:pt x="9" y="33"/>
                </a:cubicBezTo>
                <a:cubicBezTo>
                  <a:pt x="9" y="33"/>
                  <a:pt x="9" y="33"/>
                  <a:pt x="9" y="33"/>
                </a:cubicBezTo>
                <a:cubicBezTo>
                  <a:pt x="9" y="33"/>
                  <a:pt x="9" y="33"/>
                  <a:pt x="9" y="33"/>
                </a:cubicBezTo>
                <a:cubicBezTo>
                  <a:pt x="10" y="35"/>
                  <a:pt x="12" y="36"/>
                  <a:pt x="14" y="37"/>
                </a:cubicBezTo>
                <a:cubicBezTo>
                  <a:pt x="16" y="38"/>
                  <a:pt x="18" y="38"/>
                  <a:pt x="21" y="38"/>
                </a:cubicBezTo>
                <a:cubicBezTo>
                  <a:pt x="23" y="38"/>
                  <a:pt x="25" y="38"/>
                  <a:pt x="27" y="37"/>
                </a:cubicBezTo>
                <a:cubicBezTo>
                  <a:pt x="29" y="36"/>
                  <a:pt x="31" y="35"/>
                  <a:pt x="33" y="33"/>
                </a:cubicBezTo>
                <a:cubicBezTo>
                  <a:pt x="33" y="33"/>
                  <a:pt x="33" y="33"/>
                  <a:pt x="33" y="33"/>
                </a:cubicBezTo>
                <a:cubicBezTo>
                  <a:pt x="33" y="33"/>
                  <a:pt x="33" y="33"/>
                  <a:pt x="33" y="33"/>
                </a:cubicBezTo>
                <a:cubicBezTo>
                  <a:pt x="34" y="31"/>
                  <a:pt x="36" y="30"/>
                  <a:pt x="37" y="27"/>
                </a:cubicBezTo>
                <a:cubicBezTo>
                  <a:pt x="37" y="25"/>
                  <a:pt x="38" y="23"/>
                  <a:pt x="38" y="21"/>
                </a:cubicBezTo>
                <a:cubicBezTo>
                  <a:pt x="38" y="19"/>
                  <a:pt x="37" y="16"/>
                  <a:pt x="37" y="14"/>
                </a:cubicBezTo>
                <a:cubicBezTo>
                  <a:pt x="37" y="14"/>
                  <a:pt x="37" y="14"/>
                  <a:pt x="37" y="14"/>
                </a:cubicBezTo>
                <a:cubicBezTo>
                  <a:pt x="36" y="12"/>
                  <a:pt x="34" y="10"/>
                  <a:pt x="33" y="9"/>
                </a:cubicBezTo>
                <a:cubicBezTo>
                  <a:pt x="33" y="9"/>
                  <a:pt x="33" y="9"/>
                  <a:pt x="33" y="9"/>
                </a:cubicBezTo>
                <a:cubicBezTo>
                  <a:pt x="31" y="7"/>
                  <a:pt x="29" y="6"/>
                  <a:pt x="27" y="5"/>
                </a:cubicBezTo>
                <a:close/>
                <a:moveTo>
                  <a:pt x="32" y="21"/>
                </a:moveTo>
                <a:cubicBezTo>
                  <a:pt x="32" y="21"/>
                  <a:pt x="32" y="21"/>
                  <a:pt x="32" y="21"/>
                </a:cubicBezTo>
                <a:cubicBezTo>
                  <a:pt x="32" y="20"/>
                  <a:pt x="33" y="20"/>
                  <a:pt x="33" y="20"/>
                </a:cubicBezTo>
                <a:cubicBezTo>
                  <a:pt x="34" y="20"/>
                  <a:pt x="34" y="20"/>
                  <a:pt x="34" y="21"/>
                </a:cubicBezTo>
                <a:cubicBezTo>
                  <a:pt x="34" y="23"/>
                  <a:pt x="34" y="24"/>
                  <a:pt x="33" y="26"/>
                </a:cubicBezTo>
                <a:cubicBezTo>
                  <a:pt x="33" y="26"/>
                  <a:pt x="33" y="26"/>
                  <a:pt x="33" y="26"/>
                </a:cubicBezTo>
                <a:cubicBezTo>
                  <a:pt x="33" y="28"/>
                  <a:pt x="32" y="29"/>
                  <a:pt x="30" y="30"/>
                </a:cubicBezTo>
                <a:cubicBezTo>
                  <a:pt x="29" y="32"/>
                  <a:pt x="28" y="33"/>
                  <a:pt x="26" y="33"/>
                </a:cubicBezTo>
                <a:cubicBezTo>
                  <a:pt x="24" y="34"/>
                  <a:pt x="23" y="34"/>
                  <a:pt x="21" y="34"/>
                </a:cubicBezTo>
                <a:cubicBezTo>
                  <a:pt x="20" y="34"/>
                  <a:pt x="20" y="34"/>
                  <a:pt x="20" y="33"/>
                </a:cubicBezTo>
                <a:cubicBezTo>
                  <a:pt x="20" y="33"/>
                  <a:pt x="20" y="32"/>
                  <a:pt x="21" y="32"/>
                </a:cubicBezTo>
                <a:cubicBezTo>
                  <a:pt x="22" y="32"/>
                  <a:pt x="24" y="32"/>
                  <a:pt x="25" y="31"/>
                </a:cubicBezTo>
                <a:cubicBezTo>
                  <a:pt x="26" y="31"/>
                  <a:pt x="28" y="30"/>
                  <a:pt x="29" y="29"/>
                </a:cubicBezTo>
                <a:cubicBezTo>
                  <a:pt x="30" y="28"/>
                  <a:pt x="31" y="27"/>
                  <a:pt x="31" y="25"/>
                </a:cubicBezTo>
                <a:cubicBezTo>
                  <a:pt x="31" y="25"/>
                  <a:pt x="31" y="25"/>
                  <a:pt x="31" y="25"/>
                </a:cubicBezTo>
                <a:cubicBezTo>
                  <a:pt x="32" y="24"/>
                  <a:pt x="32" y="22"/>
                  <a:pt x="32"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0" name="Freeform 268"/>
          <p:cNvSpPr>
            <a:spLocks noEditPoints="1"/>
          </p:cNvSpPr>
          <p:nvPr/>
        </p:nvSpPr>
        <p:spPr bwMode="auto">
          <a:xfrm>
            <a:off x="5240338" y="4117975"/>
            <a:ext cx="130175" cy="158750"/>
          </a:xfrm>
          <a:custGeom>
            <a:avLst/>
            <a:gdLst>
              <a:gd name="T0" fmla="*/ 19 w 41"/>
              <a:gd name="T1" fmla="*/ 32 h 50"/>
              <a:gd name="T2" fmla="*/ 19 w 41"/>
              <a:gd name="T3" fmla="*/ 33 h 50"/>
              <a:gd name="T4" fmla="*/ 4 w 41"/>
              <a:gd name="T5" fmla="*/ 33 h 50"/>
              <a:gd name="T6" fmla="*/ 0 w 41"/>
              <a:gd name="T7" fmla="*/ 25 h 50"/>
              <a:gd name="T8" fmla="*/ 11 w 41"/>
              <a:gd name="T9" fmla="*/ 14 h 50"/>
              <a:gd name="T10" fmla="*/ 19 w 41"/>
              <a:gd name="T11" fmla="*/ 17 h 50"/>
              <a:gd name="T12" fmla="*/ 25 w 41"/>
              <a:gd name="T13" fmla="*/ 8 h 50"/>
              <a:gd name="T14" fmla="*/ 33 w 41"/>
              <a:gd name="T15" fmla="*/ 0 h 50"/>
              <a:gd name="T16" fmla="*/ 41 w 41"/>
              <a:gd name="T17" fmla="*/ 8 h 50"/>
              <a:gd name="T18" fmla="*/ 33 w 41"/>
              <a:gd name="T19" fmla="*/ 15 h 50"/>
              <a:gd name="T20" fmla="*/ 20 w 41"/>
              <a:gd name="T21" fmla="*/ 19 h 50"/>
              <a:gd name="T22" fmla="*/ 20 w 41"/>
              <a:gd name="T23" fmla="*/ 31 h 50"/>
              <a:gd name="T24" fmla="*/ 33 w 41"/>
              <a:gd name="T25" fmla="*/ 34 h 50"/>
              <a:gd name="T26" fmla="*/ 41 w 41"/>
              <a:gd name="T27" fmla="*/ 42 h 50"/>
              <a:gd name="T28" fmla="*/ 39 w 41"/>
              <a:gd name="T29" fmla="*/ 48 h 50"/>
              <a:gd name="T30" fmla="*/ 28 w 41"/>
              <a:gd name="T31" fmla="*/ 48 h 50"/>
              <a:gd name="T32" fmla="*/ 26 w 41"/>
              <a:gd name="T33" fmla="*/ 38 h 50"/>
              <a:gd name="T34" fmla="*/ 36 w 41"/>
              <a:gd name="T35" fmla="*/ 39 h 50"/>
              <a:gd name="T36" fmla="*/ 30 w 41"/>
              <a:gd name="T37" fmla="*/ 39 h 50"/>
              <a:gd name="T38" fmla="*/ 30 w 41"/>
              <a:gd name="T39" fmla="*/ 45 h 50"/>
              <a:gd name="T40" fmla="*/ 36 w 41"/>
              <a:gd name="T41" fmla="*/ 45 h 50"/>
              <a:gd name="T42" fmla="*/ 37 w 41"/>
              <a:gd name="T43" fmla="*/ 42 h 50"/>
              <a:gd name="T44" fmla="*/ 16 w 41"/>
              <a:gd name="T45" fmla="*/ 20 h 50"/>
              <a:gd name="T46" fmla="*/ 11 w 41"/>
              <a:gd name="T47" fmla="*/ 18 h 50"/>
              <a:gd name="T48" fmla="*/ 6 w 41"/>
              <a:gd name="T49" fmla="*/ 20 h 50"/>
              <a:gd name="T50" fmla="*/ 6 w 41"/>
              <a:gd name="T51" fmla="*/ 30 h 50"/>
              <a:gd name="T52" fmla="*/ 11 w 41"/>
              <a:gd name="T53" fmla="*/ 32 h 50"/>
              <a:gd name="T54" fmla="*/ 16 w 41"/>
              <a:gd name="T55" fmla="*/ 30 h 50"/>
              <a:gd name="T56" fmla="*/ 16 w 41"/>
              <a:gd name="T57" fmla="*/ 20 h 50"/>
              <a:gd name="T58" fmla="*/ 36 w 41"/>
              <a:gd name="T59" fmla="*/ 5 h 50"/>
              <a:gd name="T60" fmla="*/ 33 w 41"/>
              <a:gd name="T61" fmla="*/ 4 h 50"/>
              <a:gd name="T62" fmla="*/ 29 w 41"/>
              <a:gd name="T63" fmla="*/ 8 h 50"/>
              <a:gd name="T64" fmla="*/ 30 w 41"/>
              <a:gd name="T65" fmla="*/ 10 h 50"/>
              <a:gd name="T66" fmla="*/ 36 w 41"/>
              <a:gd name="T67" fmla="*/ 10 h 50"/>
              <a:gd name="T68" fmla="*/ 36 w 41"/>
              <a:gd name="T69"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50">
                <a:moveTo>
                  <a:pt x="26" y="38"/>
                </a:moveTo>
                <a:cubicBezTo>
                  <a:pt x="19" y="32"/>
                  <a:pt x="19" y="32"/>
                  <a:pt x="19" y="32"/>
                </a:cubicBezTo>
                <a:cubicBezTo>
                  <a:pt x="19" y="33"/>
                  <a:pt x="19" y="33"/>
                  <a:pt x="19" y="33"/>
                </a:cubicBezTo>
                <a:cubicBezTo>
                  <a:pt x="19" y="33"/>
                  <a:pt x="19" y="33"/>
                  <a:pt x="19" y="33"/>
                </a:cubicBezTo>
                <a:cubicBezTo>
                  <a:pt x="17" y="35"/>
                  <a:pt x="14" y="36"/>
                  <a:pt x="11" y="36"/>
                </a:cubicBezTo>
                <a:cubicBezTo>
                  <a:pt x="8" y="36"/>
                  <a:pt x="5" y="34"/>
                  <a:pt x="4" y="33"/>
                </a:cubicBezTo>
                <a:cubicBezTo>
                  <a:pt x="3" y="32"/>
                  <a:pt x="3" y="32"/>
                  <a:pt x="3" y="32"/>
                </a:cubicBezTo>
                <a:cubicBezTo>
                  <a:pt x="2" y="30"/>
                  <a:pt x="0" y="28"/>
                  <a:pt x="0" y="25"/>
                </a:cubicBezTo>
                <a:cubicBezTo>
                  <a:pt x="0" y="22"/>
                  <a:pt x="2" y="19"/>
                  <a:pt x="4" y="17"/>
                </a:cubicBezTo>
                <a:cubicBezTo>
                  <a:pt x="5" y="15"/>
                  <a:pt x="8" y="14"/>
                  <a:pt x="11" y="14"/>
                </a:cubicBezTo>
                <a:cubicBezTo>
                  <a:pt x="14" y="14"/>
                  <a:pt x="17" y="15"/>
                  <a:pt x="19" y="17"/>
                </a:cubicBezTo>
                <a:cubicBezTo>
                  <a:pt x="19" y="17"/>
                  <a:pt x="19" y="17"/>
                  <a:pt x="19" y="17"/>
                </a:cubicBezTo>
                <a:cubicBezTo>
                  <a:pt x="26" y="11"/>
                  <a:pt x="26" y="11"/>
                  <a:pt x="26" y="11"/>
                </a:cubicBezTo>
                <a:cubicBezTo>
                  <a:pt x="26" y="10"/>
                  <a:pt x="25" y="9"/>
                  <a:pt x="25" y="8"/>
                </a:cubicBezTo>
                <a:cubicBezTo>
                  <a:pt x="25" y="5"/>
                  <a:pt x="26" y="3"/>
                  <a:pt x="28" y="2"/>
                </a:cubicBezTo>
                <a:cubicBezTo>
                  <a:pt x="29" y="1"/>
                  <a:pt x="31" y="0"/>
                  <a:pt x="33" y="0"/>
                </a:cubicBezTo>
                <a:cubicBezTo>
                  <a:pt x="35" y="0"/>
                  <a:pt x="37" y="1"/>
                  <a:pt x="39" y="2"/>
                </a:cubicBezTo>
                <a:cubicBezTo>
                  <a:pt x="40" y="3"/>
                  <a:pt x="41" y="5"/>
                  <a:pt x="41" y="8"/>
                </a:cubicBezTo>
                <a:cubicBezTo>
                  <a:pt x="41" y="10"/>
                  <a:pt x="40" y="12"/>
                  <a:pt x="39" y="13"/>
                </a:cubicBezTo>
                <a:cubicBezTo>
                  <a:pt x="37" y="15"/>
                  <a:pt x="35" y="15"/>
                  <a:pt x="33" y="15"/>
                </a:cubicBezTo>
                <a:cubicBezTo>
                  <a:pt x="31" y="15"/>
                  <a:pt x="29" y="15"/>
                  <a:pt x="28" y="13"/>
                </a:cubicBezTo>
                <a:cubicBezTo>
                  <a:pt x="20" y="19"/>
                  <a:pt x="20" y="19"/>
                  <a:pt x="20" y="19"/>
                </a:cubicBezTo>
                <a:cubicBezTo>
                  <a:pt x="21" y="21"/>
                  <a:pt x="22" y="23"/>
                  <a:pt x="22" y="25"/>
                </a:cubicBezTo>
                <a:cubicBezTo>
                  <a:pt x="22" y="27"/>
                  <a:pt x="21" y="29"/>
                  <a:pt x="20" y="31"/>
                </a:cubicBezTo>
                <a:cubicBezTo>
                  <a:pt x="28" y="36"/>
                  <a:pt x="28" y="36"/>
                  <a:pt x="28" y="36"/>
                </a:cubicBezTo>
                <a:cubicBezTo>
                  <a:pt x="29" y="35"/>
                  <a:pt x="31" y="34"/>
                  <a:pt x="33" y="34"/>
                </a:cubicBezTo>
                <a:cubicBezTo>
                  <a:pt x="35" y="34"/>
                  <a:pt x="37" y="35"/>
                  <a:pt x="39" y="37"/>
                </a:cubicBezTo>
                <a:cubicBezTo>
                  <a:pt x="40" y="38"/>
                  <a:pt x="41" y="40"/>
                  <a:pt x="41" y="42"/>
                </a:cubicBezTo>
                <a:cubicBezTo>
                  <a:pt x="41" y="44"/>
                  <a:pt x="40" y="46"/>
                  <a:pt x="39" y="48"/>
                </a:cubicBezTo>
                <a:cubicBezTo>
                  <a:pt x="39" y="48"/>
                  <a:pt x="39" y="48"/>
                  <a:pt x="39" y="48"/>
                </a:cubicBezTo>
                <a:cubicBezTo>
                  <a:pt x="37" y="49"/>
                  <a:pt x="35" y="50"/>
                  <a:pt x="33" y="50"/>
                </a:cubicBezTo>
                <a:cubicBezTo>
                  <a:pt x="31" y="50"/>
                  <a:pt x="29" y="49"/>
                  <a:pt x="28" y="48"/>
                </a:cubicBezTo>
                <a:cubicBezTo>
                  <a:pt x="26" y="46"/>
                  <a:pt x="25" y="44"/>
                  <a:pt x="25" y="42"/>
                </a:cubicBezTo>
                <a:cubicBezTo>
                  <a:pt x="25" y="41"/>
                  <a:pt x="26" y="39"/>
                  <a:pt x="26" y="38"/>
                </a:cubicBezTo>
                <a:close/>
                <a:moveTo>
                  <a:pt x="36" y="39"/>
                </a:moveTo>
                <a:cubicBezTo>
                  <a:pt x="36" y="39"/>
                  <a:pt x="36" y="39"/>
                  <a:pt x="36" y="39"/>
                </a:cubicBezTo>
                <a:cubicBezTo>
                  <a:pt x="35" y="39"/>
                  <a:pt x="34" y="38"/>
                  <a:pt x="33" y="38"/>
                </a:cubicBezTo>
                <a:cubicBezTo>
                  <a:pt x="32" y="38"/>
                  <a:pt x="31" y="39"/>
                  <a:pt x="30" y="39"/>
                </a:cubicBezTo>
                <a:cubicBezTo>
                  <a:pt x="30" y="40"/>
                  <a:pt x="29" y="41"/>
                  <a:pt x="29" y="42"/>
                </a:cubicBezTo>
                <a:cubicBezTo>
                  <a:pt x="29" y="43"/>
                  <a:pt x="30" y="44"/>
                  <a:pt x="30" y="45"/>
                </a:cubicBezTo>
                <a:cubicBezTo>
                  <a:pt x="31" y="46"/>
                  <a:pt x="32" y="46"/>
                  <a:pt x="33" y="46"/>
                </a:cubicBezTo>
                <a:cubicBezTo>
                  <a:pt x="34" y="46"/>
                  <a:pt x="35" y="46"/>
                  <a:pt x="36" y="45"/>
                </a:cubicBezTo>
                <a:cubicBezTo>
                  <a:pt x="36" y="45"/>
                  <a:pt x="36" y="45"/>
                  <a:pt x="36" y="45"/>
                </a:cubicBezTo>
                <a:cubicBezTo>
                  <a:pt x="37" y="44"/>
                  <a:pt x="37" y="43"/>
                  <a:pt x="37" y="42"/>
                </a:cubicBezTo>
                <a:cubicBezTo>
                  <a:pt x="37" y="41"/>
                  <a:pt x="37" y="40"/>
                  <a:pt x="36" y="39"/>
                </a:cubicBezTo>
                <a:close/>
                <a:moveTo>
                  <a:pt x="16" y="20"/>
                </a:moveTo>
                <a:cubicBezTo>
                  <a:pt x="16" y="20"/>
                  <a:pt x="16" y="20"/>
                  <a:pt x="16" y="20"/>
                </a:cubicBezTo>
                <a:cubicBezTo>
                  <a:pt x="15" y="19"/>
                  <a:pt x="13" y="18"/>
                  <a:pt x="11" y="18"/>
                </a:cubicBezTo>
                <a:cubicBezTo>
                  <a:pt x="9" y="18"/>
                  <a:pt x="8" y="19"/>
                  <a:pt x="6" y="20"/>
                </a:cubicBezTo>
                <a:cubicBezTo>
                  <a:pt x="6" y="20"/>
                  <a:pt x="6" y="20"/>
                  <a:pt x="6" y="20"/>
                </a:cubicBezTo>
                <a:cubicBezTo>
                  <a:pt x="5" y="21"/>
                  <a:pt x="4" y="23"/>
                  <a:pt x="4" y="25"/>
                </a:cubicBezTo>
                <a:cubicBezTo>
                  <a:pt x="4" y="27"/>
                  <a:pt x="5" y="28"/>
                  <a:pt x="6" y="30"/>
                </a:cubicBezTo>
                <a:cubicBezTo>
                  <a:pt x="6" y="30"/>
                  <a:pt x="6" y="30"/>
                  <a:pt x="6" y="30"/>
                </a:cubicBezTo>
                <a:cubicBezTo>
                  <a:pt x="8" y="31"/>
                  <a:pt x="9" y="32"/>
                  <a:pt x="11" y="32"/>
                </a:cubicBezTo>
                <a:cubicBezTo>
                  <a:pt x="13" y="32"/>
                  <a:pt x="15" y="31"/>
                  <a:pt x="16" y="30"/>
                </a:cubicBezTo>
                <a:cubicBezTo>
                  <a:pt x="16" y="30"/>
                  <a:pt x="16" y="30"/>
                  <a:pt x="16" y="30"/>
                </a:cubicBezTo>
                <a:cubicBezTo>
                  <a:pt x="17" y="29"/>
                  <a:pt x="18" y="27"/>
                  <a:pt x="18" y="25"/>
                </a:cubicBezTo>
                <a:cubicBezTo>
                  <a:pt x="18" y="23"/>
                  <a:pt x="17" y="21"/>
                  <a:pt x="16" y="20"/>
                </a:cubicBezTo>
                <a:cubicBezTo>
                  <a:pt x="16" y="20"/>
                  <a:pt x="16" y="20"/>
                  <a:pt x="16" y="20"/>
                </a:cubicBezTo>
                <a:close/>
                <a:moveTo>
                  <a:pt x="36" y="5"/>
                </a:moveTo>
                <a:cubicBezTo>
                  <a:pt x="36" y="5"/>
                  <a:pt x="36" y="5"/>
                  <a:pt x="36" y="5"/>
                </a:cubicBezTo>
                <a:cubicBezTo>
                  <a:pt x="35" y="4"/>
                  <a:pt x="34" y="4"/>
                  <a:pt x="33" y="4"/>
                </a:cubicBezTo>
                <a:cubicBezTo>
                  <a:pt x="32" y="4"/>
                  <a:pt x="31" y="4"/>
                  <a:pt x="30" y="5"/>
                </a:cubicBezTo>
                <a:cubicBezTo>
                  <a:pt x="30" y="6"/>
                  <a:pt x="29" y="7"/>
                  <a:pt x="29" y="8"/>
                </a:cubicBezTo>
                <a:cubicBezTo>
                  <a:pt x="29" y="9"/>
                  <a:pt x="30" y="10"/>
                  <a:pt x="30" y="10"/>
                </a:cubicBezTo>
                <a:cubicBezTo>
                  <a:pt x="30" y="10"/>
                  <a:pt x="30" y="10"/>
                  <a:pt x="30" y="10"/>
                </a:cubicBezTo>
                <a:cubicBezTo>
                  <a:pt x="31" y="11"/>
                  <a:pt x="32" y="12"/>
                  <a:pt x="33" y="12"/>
                </a:cubicBezTo>
                <a:cubicBezTo>
                  <a:pt x="34" y="12"/>
                  <a:pt x="35" y="11"/>
                  <a:pt x="36" y="10"/>
                </a:cubicBezTo>
                <a:cubicBezTo>
                  <a:pt x="37" y="10"/>
                  <a:pt x="37" y="9"/>
                  <a:pt x="37" y="8"/>
                </a:cubicBezTo>
                <a:cubicBezTo>
                  <a:pt x="37" y="7"/>
                  <a:pt x="37" y="6"/>
                  <a:pt x="36"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1" name="Freeform 269"/>
          <p:cNvSpPr>
            <a:spLocks noEditPoints="1"/>
          </p:cNvSpPr>
          <p:nvPr/>
        </p:nvSpPr>
        <p:spPr bwMode="auto">
          <a:xfrm>
            <a:off x="5240338" y="4117975"/>
            <a:ext cx="130175" cy="158750"/>
          </a:xfrm>
          <a:custGeom>
            <a:avLst/>
            <a:gdLst>
              <a:gd name="T0" fmla="*/ 19 w 41"/>
              <a:gd name="T1" fmla="*/ 32 h 50"/>
              <a:gd name="T2" fmla="*/ 19 w 41"/>
              <a:gd name="T3" fmla="*/ 33 h 50"/>
              <a:gd name="T4" fmla="*/ 4 w 41"/>
              <a:gd name="T5" fmla="*/ 33 h 50"/>
              <a:gd name="T6" fmla="*/ 0 w 41"/>
              <a:gd name="T7" fmla="*/ 25 h 50"/>
              <a:gd name="T8" fmla="*/ 11 w 41"/>
              <a:gd name="T9" fmla="*/ 14 h 50"/>
              <a:gd name="T10" fmla="*/ 19 w 41"/>
              <a:gd name="T11" fmla="*/ 17 h 50"/>
              <a:gd name="T12" fmla="*/ 25 w 41"/>
              <a:gd name="T13" fmla="*/ 8 h 50"/>
              <a:gd name="T14" fmla="*/ 33 w 41"/>
              <a:gd name="T15" fmla="*/ 0 h 50"/>
              <a:gd name="T16" fmla="*/ 41 w 41"/>
              <a:gd name="T17" fmla="*/ 8 h 50"/>
              <a:gd name="T18" fmla="*/ 33 w 41"/>
              <a:gd name="T19" fmla="*/ 15 h 50"/>
              <a:gd name="T20" fmla="*/ 20 w 41"/>
              <a:gd name="T21" fmla="*/ 19 h 50"/>
              <a:gd name="T22" fmla="*/ 20 w 41"/>
              <a:gd name="T23" fmla="*/ 31 h 50"/>
              <a:gd name="T24" fmla="*/ 33 w 41"/>
              <a:gd name="T25" fmla="*/ 34 h 50"/>
              <a:gd name="T26" fmla="*/ 41 w 41"/>
              <a:gd name="T27" fmla="*/ 42 h 50"/>
              <a:gd name="T28" fmla="*/ 39 w 41"/>
              <a:gd name="T29" fmla="*/ 48 h 50"/>
              <a:gd name="T30" fmla="*/ 28 w 41"/>
              <a:gd name="T31" fmla="*/ 48 h 50"/>
              <a:gd name="T32" fmla="*/ 26 w 41"/>
              <a:gd name="T33" fmla="*/ 38 h 50"/>
              <a:gd name="T34" fmla="*/ 36 w 41"/>
              <a:gd name="T35" fmla="*/ 39 h 50"/>
              <a:gd name="T36" fmla="*/ 30 w 41"/>
              <a:gd name="T37" fmla="*/ 39 h 50"/>
              <a:gd name="T38" fmla="*/ 30 w 41"/>
              <a:gd name="T39" fmla="*/ 45 h 50"/>
              <a:gd name="T40" fmla="*/ 36 w 41"/>
              <a:gd name="T41" fmla="*/ 45 h 50"/>
              <a:gd name="T42" fmla="*/ 37 w 41"/>
              <a:gd name="T43" fmla="*/ 42 h 50"/>
              <a:gd name="T44" fmla="*/ 16 w 41"/>
              <a:gd name="T45" fmla="*/ 20 h 50"/>
              <a:gd name="T46" fmla="*/ 11 w 41"/>
              <a:gd name="T47" fmla="*/ 18 h 50"/>
              <a:gd name="T48" fmla="*/ 6 w 41"/>
              <a:gd name="T49" fmla="*/ 20 h 50"/>
              <a:gd name="T50" fmla="*/ 6 w 41"/>
              <a:gd name="T51" fmla="*/ 30 h 50"/>
              <a:gd name="T52" fmla="*/ 11 w 41"/>
              <a:gd name="T53" fmla="*/ 32 h 50"/>
              <a:gd name="T54" fmla="*/ 16 w 41"/>
              <a:gd name="T55" fmla="*/ 30 h 50"/>
              <a:gd name="T56" fmla="*/ 16 w 41"/>
              <a:gd name="T57" fmla="*/ 20 h 50"/>
              <a:gd name="T58" fmla="*/ 36 w 41"/>
              <a:gd name="T59" fmla="*/ 5 h 50"/>
              <a:gd name="T60" fmla="*/ 33 w 41"/>
              <a:gd name="T61" fmla="*/ 4 h 50"/>
              <a:gd name="T62" fmla="*/ 29 w 41"/>
              <a:gd name="T63" fmla="*/ 8 h 50"/>
              <a:gd name="T64" fmla="*/ 30 w 41"/>
              <a:gd name="T65" fmla="*/ 10 h 50"/>
              <a:gd name="T66" fmla="*/ 36 w 41"/>
              <a:gd name="T67" fmla="*/ 10 h 50"/>
              <a:gd name="T68" fmla="*/ 36 w 41"/>
              <a:gd name="T69" fmla="*/ 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50">
                <a:moveTo>
                  <a:pt x="26" y="38"/>
                </a:moveTo>
                <a:cubicBezTo>
                  <a:pt x="19" y="32"/>
                  <a:pt x="19" y="32"/>
                  <a:pt x="19" y="32"/>
                </a:cubicBezTo>
                <a:cubicBezTo>
                  <a:pt x="19" y="33"/>
                  <a:pt x="19" y="33"/>
                  <a:pt x="19" y="33"/>
                </a:cubicBezTo>
                <a:cubicBezTo>
                  <a:pt x="19" y="33"/>
                  <a:pt x="19" y="33"/>
                  <a:pt x="19" y="33"/>
                </a:cubicBezTo>
                <a:cubicBezTo>
                  <a:pt x="17" y="35"/>
                  <a:pt x="14" y="36"/>
                  <a:pt x="11" y="36"/>
                </a:cubicBezTo>
                <a:cubicBezTo>
                  <a:pt x="8" y="36"/>
                  <a:pt x="5" y="34"/>
                  <a:pt x="4" y="33"/>
                </a:cubicBezTo>
                <a:cubicBezTo>
                  <a:pt x="3" y="32"/>
                  <a:pt x="3" y="32"/>
                  <a:pt x="3" y="32"/>
                </a:cubicBezTo>
                <a:cubicBezTo>
                  <a:pt x="2" y="30"/>
                  <a:pt x="0" y="28"/>
                  <a:pt x="0" y="25"/>
                </a:cubicBezTo>
                <a:cubicBezTo>
                  <a:pt x="0" y="22"/>
                  <a:pt x="2" y="19"/>
                  <a:pt x="4" y="17"/>
                </a:cubicBezTo>
                <a:cubicBezTo>
                  <a:pt x="5" y="15"/>
                  <a:pt x="8" y="14"/>
                  <a:pt x="11" y="14"/>
                </a:cubicBezTo>
                <a:cubicBezTo>
                  <a:pt x="14" y="14"/>
                  <a:pt x="17" y="15"/>
                  <a:pt x="19" y="17"/>
                </a:cubicBezTo>
                <a:cubicBezTo>
                  <a:pt x="19" y="17"/>
                  <a:pt x="19" y="17"/>
                  <a:pt x="19" y="17"/>
                </a:cubicBezTo>
                <a:cubicBezTo>
                  <a:pt x="26" y="11"/>
                  <a:pt x="26" y="11"/>
                  <a:pt x="26" y="11"/>
                </a:cubicBezTo>
                <a:cubicBezTo>
                  <a:pt x="26" y="10"/>
                  <a:pt x="25" y="9"/>
                  <a:pt x="25" y="8"/>
                </a:cubicBezTo>
                <a:cubicBezTo>
                  <a:pt x="25" y="5"/>
                  <a:pt x="26" y="3"/>
                  <a:pt x="28" y="2"/>
                </a:cubicBezTo>
                <a:cubicBezTo>
                  <a:pt x="29" y="1"/>
                  <a:pt x="31" y="0"/>
                  <a:pt x="33" y="0"/>
                </a:cubicBezTo>
                <a:cubicBezTo>
                  <a:pt x="35" y="0"/>
                  <a:pt x="37" y="1"/>
                  <a:pt x="39" y="2"/>
                </a:cubicBezTo>
                <a:cubicBezTo>
                  <a:pt x="40" y="3"/>
                  <a:pt x="41" y="5"/>
                  <a:pt x="41" y="8"/>
                </a:cubicBezTo>
                <a:cubicBezTo>
                  <a:pt x="41" y="10"/>
                  <a:pt x="40" y="12"/>
                  <a:pt x="39" y="13"/>
                </a:cubicBezTo>
                <a:cubicBezTo>
                  <a:pt x="37" y="15"/>
                  <a:pt x="35" y="15"/>
                  <a:pt x="33" y="15"/>
                </a:cubicBezTo>
                <a:cubicBezTo>
                  <a:pt x="31" y="15"/>
                  <a:pt x="29" y="15"/>
                  <a:pt x="28" y="13"/>
                </a:cubicBezTo>
                <a:cubicBezTo>
                  <a:pt x="20" y="19"/>
                  <a:pt x="20" y="19"/>
                  <a:pt x="20" y="19"/>
                </a:cubicBezTo>
                <a:cubicBezTo>
                  <a:pt x="21" y="21"/>
                  <a:pt x="22" y="23"/>
                  <a:pt x="22" y="25"/>
                </a:cubicBezTo>
                <a:cubicBezTo>
                  <a:pt x="22" y="27"/>
                  <a:pt x="21" y="29"/>
                  <a:pt x="20" y="31"/>
                </a:cubicBezTo>
                <a:cubicBezTo>
                  <a:pt x="28" y="36"/>
                  <a:pt x="28" y="36"/>
                  <a:pt x="28" y="36"/>
                </a:cubicBezTo>
                <a:cubicBezTo>
                  <a:pt x="29" y="35"/>
                  <a:pt x="31" y="34"/>
                  <a:pt x="33" y="34"/>
                </a:cubicBezTo>
                <a:cubicBezTo>
                  <a:pt x="35" y="34"/>
                  <a:pt x="37" y="35"/>
                  <a:pt x="39" y="37"/>
                </a:cubicBezTo>
                <a:cubicBezTo>
                  <a:pt x="40" y="38"/>
                  <a:pt x="41" y="40"/>
                  <a:pt x="41" y="42"/>
                </a:cubicBezTo>
                <a:cubicBezTo>
                  <a:pt x="41" y="44"/>
                  <a:pt x="40" y="46"/>
                  <a:pt x="39" y="48"/>
                </a:cubicBezTo>
                <a:cubicBezTo>
                  <a:pt x="39" y="48"/>
                  <a:pt x="39" y="48"/>
                  <a:pt x="39" y="48"/>
                </a:cubicBezTo>
                <a:cubicBezTo>
                  <a:pt x="37" y="49"/>
                  <a:pt x="35" y="50"/>
                  <a:pt x="33" y="50"/>
                </a:cubicBezTo>
                <a:cubicBezTo>
                  <a:pt x="31" y="50"/>
                  <a:pt x="29" y="49"/>
                  <a:pt x="28" y="48"/>
                </a:cubicBezTo>
                <a:cubicBezTo>
                  <a:pt x="26" y="46"/>
                  <a:pt x="25" y="44"/>
                  <a:pt x="25" y="42"/>
                </a:cubicBezTo>
                <a:cubicBezTo>
                  <a:pt x="25" y="41"/>
                  <a:pt x="26" y="39"/>
                  <a:pt x="26" y="38"/>
                </a:cubicBezTo>
                <a:close/>
                <a:moveTo>
                  <a:pt x="36" y="39"/>
                </a:moveTo>
                <a:cubicBezTo>
                  <a:pt x="36" y="39"/>
                  <a:pt x="36" y="39"/>
                  <a:pt x="36" y="39"/>
                </a:cubicBezTo>
                <a:cubicBezTo>
                  <a:pt x="35" y="39"/>
                  <a:pt x="34" y="38"/>
                  <a:pt x="33" y="38"/>
                </a:cubicBezTo>
                <a:cubicBezTo>
                  <a:pt x="32" y="38"/>
                  <a:pt x="31" y="39"/>
                  <a:pt x="30" y="39"/>
                </a:cubicBezTo>
                <a:cubicBezTo>
                  <a:pt x="30" y="40"/>
                  <a:pt x="29" y="41"/>
                  <a:pt x="29" y="42"/>
                </a:cubicBezTo>
                <a:cubicBezTo>
                  <a:pt x="29" y="43"/>
                  <a:pt x="30" y="44"/>
                  <a:pt x="30" y="45"/>
                </a:cubicBezTo>
                <a:cubicBezTo>
                  <a:pt x="31" y="46"/>
                  <a:pt x="32" y="46"/>
                  <a:pt x="33" y="46"/>
                </a:cubicBezTo>
                <a:cubicBezTo>
                  <a:pt x="34" y="46"/>
                  <a:pt x="35" y="46"/>
                  <a:pt x="36" y="45"/>
                </a:cubicBezTo>
                <a:cubicBezTo>
                  <a:pt x="36" y="45"/>
                  <a:pt x="36" y="45"/>
                  <a:pt x="36" y="45"/>
                </a:cubicBezTo>
                <a:cubicBezTo>
                  <a:pt x="37" y="44"/>
                  <a:pt x="37" y="43"/>
                  <a:pt x="37" y="42"/>
                </a:cubicBezTo>
                <a:cubicBezTo>
                  <a:pt x="37" y="41"/>
                  <a:pt x="37" y="40"/>
                  <a:pt x="36" y="39"/>
                </a:cubicBezTo>
                <a:close/>
                <a:moveTo>
                  <a:pt x="16" y="20"/>
                </a:moveTo>
                <a:cubicBezTo>
                  <a:pt x="16" y="20"/>
                  <a:pt x="16" y="20"/>
                  <a:pt x="16" y="20"/>
                </a:cubicBezTo>
                <a:cubicBezTo>
                  <a:pt x="15" y="19"/>
                  <a:pt x="13" y="18"/>
                  <a:pt x="11" y="18"/>
                </a:cubicBezTo>
                <a:cubicBezTo>
                  <a:pt x="9" y="18"/>
                  <a:pt x="8" y="19"/>
                  <a:pt x="6" y="20"/>
                </a:cubicBezTo>
                <a:cubicBezTo>
                  <a:pt x="6" y="20"/>
                  <a:pt x="6" y="20"/>
                  <a:pt x="6" y="20"/>
                </a:cubicBezTo>
                <a:cubicBezTo>
                  <a:pt x="5" y="21"/>
                  <a:pt x="4" y="23"/>
                  <a:pt x="4" y="25"/>
                </a:cubicBezTo>
                <a:cubicBezTo>
                  <a:pt x="4" y="27"/>
                  <a:pt x="5" y="28"/>
                  <a:pt x="6" y="30"/>
                </a:cubicBezTo>
                <a:cubicBezTo>
                  <a:pt x="6" y="30"/>
                  <a:pt x="6" y="30"/>
                  <a:pt x="6" y="30"/>
                </a:cubicBezTo>
                <a:cubicBezTo>
                  <a:pt x="8" y="31"/>
                  <a:pt x="9" y="32"/>
                  <a:pt x="11" y="32"/>
                </a:cubicBezTo>
                <a:cubicBezTo>
                  <a:pt x="13" y="32"/>
                  <a:pt x="15" y="31"/>
                  <a:pt x="16" y="30"/>
                </a:cubicBezTo>
                <a:cubicBezTo>
                  <a:pt x="16" y="30"/>
                  <a:pt x="16" y="30"/>
                  <a:pt x="16" y="30"/>
                </a:cubicBezTo>
                <a:cubicBezTo>
                  <a:pt x="17" y="29"/>
                  <a:pt x="18" y="27"/>
                  <a:pt x="18" y="25"/>
                </a:cubicBezTo>
                <a:cubicBezTo>
                  <a:pt x="18" y="23"/>
                  <a:pt x="17" y="21"/>
                  <a:pt x="16" y="20"/>
                </a:cubicBezTo>
                <a:cubicBezTo>
                  <a:pt x="16" y="20"/>
                  <a:pt x="16" y="20"/>
                  <a:pt x="16" y="20"/>
                </a:cubicBezTo>
                <a:close/>
                <a:moveTo>
                  <a:pt x="36" y="5"/>
                </a:moveTo>
                <a:cubicBezTo>
                  <a:pt x="36" y="5"/>
                  <a:pt x="36" y="5"/>
                  <a:pt x="36" y="5"/>
                </a:cubicBezTo>
                <a:cubicBezTo>
                  <a:pt x="35" y="4"/>
                  <a:pt x="34" y="4"/>
                  <a:pt x="33" y="4"/>
                </a:cubicBezTo>
                <a:cubicBezTo>
                  <a:pt x="32" y="4"/>
                  <a:pt x="31" y="4"/>
                  <a:pt x="30" y="5"/>
                </a:cubicBezTo>
                <a:cubicBezTo>
                  <a:pt x="30" y="6"/>
                  <a:pt x="29" y="7"/>
                  <a:pt x="29" y="8"/>
                </a:cubicBezTo>
                <a:cubicBezTo>
                  <a:pt x="29" y="9"/>
                  <a:pt x="30" y="10"/>
                  <a:pt x="30" y="10"/>
                </a:cubicBezTo>
                <a:cubicBezTo>
                  <a:pt x="30" y="10"/>
                  <a:pt x="30" y="10"/>
                  <a:pt x="30" y="10"/>
                </a:cubicBezTo>
                <a:cubicBezTo>
                  <a:pt x="31" y="11"/>
                  <a:pt x="32" y="12"/>
                  <a:pt x="33" y="12"/>
                </a:cubicBezTo>
                <a:cubicBezTo>
                  <a:pt x="34" y="12"/>
                  <a:pt x="35" y="11"/>
                  <a:pt x="36" y="10"/>
                </a:cubicBezTo>
                <a:cubicBezTo>
                  <a:pt x="37" y="10"/>
                  <a:pt x="37" y="9"/>
                  <a:pt x="37" y="8"/>
                </a:cubicBezTo>
                <a:cubicBezTo>
                  <a:pt x="37" y="7"/>
                  <a:pt x="37" y="6"/>
                  <a:pt x="36"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2" name="Freeform 270"/>
          <p:cNvSpPr>
            <a:spLocks noEditPoints="1"/>
          </p:cNvSpPr>
          <p:nvPr/>
        </p:nvSpPr>
        <p:spPr bwMode="auto">
          <a:xfrm>
            <a:off x="4119563" y="4121150"/>
            <a:ext cx="109537" cy="152400"/>
          </a:xfrm>
          <a:custGeom>
            <a:avLst/>
            <a:gdLst>
              <a:gd name="T0" fmla="*/ 30 w 34"/>
              <a:gd name="T1" fmla="*/ 13 h 48"/>
              <a:gd name="T2" fmla="*/ 26 w 34"/>
              <a:gd name="T3" fmla="*/ 22 h 48"/>
              <a:gd name="T4" fmla="*/ 26 w 34"/>
              <a:gd name="T5" fmla="*/ 22 h 48"/>
              <a:gd name="T6" fmla="*/ 33 w 34"/>
              <a:gd name="T7" fmla="*/ 31 h 48"/>
              <a:gd name="T8" fmla="*/ 34 w 34"/>
              <a:gd name="T9" fmla="*/ 40 h 48"/>
              <a:gd name="T10" fmla="*/ 31 w 34"/>
              <a:gd name="T11" fmla="*/ 45 h 48"/>
              <a:gd name="T12" fmla="*/ 30 w 34"/>
              <a:gd name="T13" fmla="*/ 45 h 48"/>
              <a:gd name="T14" fmla="*/ 27 w 34"/>
              <a:gd name="T15" fmla="*/ 46 h 48"/>
              <a:gd name="T16" fmla="*/ 25 w 34"/>
              <a:gd name="T17" fmla="*/ 48 h 48"/>
              <a:gd name="T18" fmla="*/ 7 w 34"/>
              <a:gd name="T19" fmla="*/ 46 h 48"/>
              <a:gd name="T20" fmla="*/ 7 w 34"/>
              <a:gd name="T21" fmla="*/ 45 h 48"/>
              <a:gd name="T22" fmla="*/ 3 w 34"/>
              <a:gd name="T23" fmla="*/ 45 h 48"/>
              <a:gd name="T24" fmla="*/ 0 w 34"/>
              <a:gd name="T25" fmla="*/ 40 h 48"/>
              <a:gd name="T26" fmla="*/ 1 w 34"/>
              <a:gd name="T27" fmla="*/ 31 h 48"/>
              <a:gd name="T28" fmla="*/ 7 w 34"/>
              <a:gd name="T29" fmla="*/ 22 h 48"/>
              <a:gd name="T30" fmla="*/ 4 w 34"/>
              <a:gd name="T31" fmla="*/ 13 h 48"/>
              <a:gd name="T32" fmla="*/ 8 w 34"/>
              <a:gd name="T33" fmla="*/ 41 h 48"/>
              <a:gd name="T34" fmla="*/ 8 w 34"/>
              <a:gd name="T35" fmla="*/ 36 h 48"/>
              <a:gd name="T36" fmla="*/ 11 w 34"/>
              <a:gd name="T37" fmla="*/ 36 h 48"/>
              <a:gd name="T38" fmla="*/ 11 w 34"/>
              <a:gd name="T39" fmla="*/ 43 h 48"/>
              <a:gd name="T40" fmla="*/ 23 w 34"/>
              <a:gd name="T41" fmla="*/ 44 h 48"/>
              <a:gd name="T42" fmla="*/ 23 w 34"/>
              <a:gd name="T43" fmla="*/ 43 h 48"/>
              <a:gd name="T44" fmla="*/ 23 w 34"/>
              <a:gd name="T45" fmla="*/ 36 h 48"/>
              <a:gd name="T46" fmla="*/ 25 w 34"/>
              <a:gd name="T47" fmla="*/ 36 h 48"/>
              <a:gd name="T48" fmla="*/ 30 w 34"/>
              <a:gd name="T49" fmla="*/ 41 h 48"/>
              <a:gd name="T50" fmla="*/ 30 w 34"/>
              <a:gd name="T51" fmla="*/ 36 h 48"/>
              <a:gd name="T52" fmla="*/ 29 w 34"/>
              <a:gd name="T53" fmla="*/ 32 h 48"/>
              <a:gd name="T54" fmla="*/ 23 w 34"/>
              <a:gd name="T55" fmla="*/ 24 h 48"/>
              <a:gd name="T56" fmla="*/ 11 w 34"/>
              <a:gd name="T57" fmla="*/ 24 h 48"/>
              <a:gd name="T58" fmla="*/ 3 w 34"/>
              <a:gd name="T59" fmla="*/ 36 h 48"/>
              <a:gd name="T60" fmla="*/ 3 w 34"/>
              <a:gd name="T61" fmla="*/ 41 h 48"/>
              <a:gd name="T62" fmla="*/ 17 w 34"/>
              <a:gd name="T63" fmla="*/ 3 h 48"/>
              <a:gd name="T64" fmla="*/ 7 w 34"/>
              <a:gd name="T65" fmla="*/ 13 h 48"/>
              <a:gd name="T66" fmla="*/ 26 w 34"/>
              <a:gd name="T67"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8">
                <a:moveTo>
                  <a:pt x="17" y="0"/>
                </a:moveTo>
                <a:cubicBezTo>
                  <a:pt x="24" y="0"/>
                  <a:pt x="30" y="5"/>
                  <a:pt x="30" y="13"/>
                </a:cubicBezTo>
                <a:cubicBezTo>
                  <a:pt x="30" y="16"/>
                  <a:pt x="29" y="20"/>
                  <a:pt x="26" y="22"/>
                </a:cubicBezTo>
                <a:cubicBezTo>
                  <a:pt x="26" y="22"/>
                  <a:pt x="26" y="22"/>
                  <a:pt x="26" y="22"/>
                </a:cubicBezTo>
                <a:cubicBezTo>
                  <a:pt x="26" y="22"/>
                  <a:pt x="26" y="22"/>
                  <a:pt x="26" y="22"/>
                </a:cubicBezTo>
                <a:cubicBezTo>
                  <a:pt x="26" y="22"/>
                  <a:pt x="26" y="22"/>
                  <a:pt x="26" y="22"/>
                </a:cubicBezTo>
                <a:cubicBezTo>
                  <a:pt x="26" y="22"/>
                  <a:pt x="26" y="22"/>
                  <a:pt x="26" y="22"/>
                </a:cubicBezTo>
                <a:cubicBezTo>
                  <a:pt x="29" y="25"/>
                  <a:pt x="32" y="27"/>
                  <a:pt x="33" y="31"/>
                </a:cubicBezTo>
                <a:cubicBezTo>
                  <a:pt x="34" y="32"/>
                  <a:pt x="34" y="34"/>
                  <a:pt x="34" y="36"/>
                </a:cubicBezTo>
                <a:cubicBezTo>
                  <a:pt x="34" y="40"/>
                  <a:pt x="34" y="40"/>
                  <a:pt x="34" y="40"/>
                </a:cubicBezTo>
                <a:cubicBezTo>
                  <a:pt x="34" y="41"/>
                  <a:pt x="34" y="42"/>
                  <a:pt x="33" y="43"/>
                </a:cubicBezTo>
                <a:cubicBezTo>
                  <a:pt x="33" y="44"/>
                  <a:pt x="32" y="44"/>
                  <a:pt x="31" y="45"/>
                </a:cubicBezTo>
                <a:cubicBezTo>
                  <a:pt x="31" y="45"/>
                  <a:pt x="30" y="45"/>
                  <a:pt x="30" y="45"/>
                </a:cubicBezTo>
                <a:cubicBezTo>
                  <a:pt x="30" y="45"/>
                  <a:pt x="30" y="45"/>
                  <a:pt x="30" y="45"/>
                </a:cubicBezTo>
                <a:cubicBezTo>
                  <a:pt x="27" y="45"/>
                  <a:pt x="27" y="45"/>
                  <a:pt x="27" y="45"/>
                </a:cubicBezTo>
                <a:cubicBezTo>
                  <a:pt x="27" y="46"/>
                  <a:pt x="27" y="46"/>
                  <a:pt x="27" y="46"/>
                </a:cubicBezTo>
                <a:cubicBezTo>
                  <a:pt x="27" y="47"/>
                  <a:pt x="26" y="48"/>
                  <a:pt x="25" y="48"/>
                </a:cubicBezTo>
                <a:cubicBezTo>
                  <a:pt x="25" y="48"/>
                  <a:pt x="25" y="48"/>
                  <a:pt x="25" y="48"/>
                </a:cubicBezTo>
                <a:cubicBezTo>
                  <a:pt x="9" y="48"/>
                  <a:pt x="9" y="48"/>
                  <a:pt x="9" y="48"/>
                </a:cubicBezTo>
                <a:cubicBezTo>
                  <a:pt x="8" y="48"/>
                  <a:pt x="7" y="47"/>
                  <a:pt x="7" y="46"/>
                </a:cubicBezTo>
                <a:cubicBezTo>
                  <a:pt x="7" y="46"/>
                  <a:pt x="7" y="46"/>
                  <a:pt x="7" y="46"/>
                </a:cubicBezTo>
                <a:cubicBezTo>
                  <a:pt x="7" y="45"/>
                  <a:pt x="7" y="45"/>
                  <a:pt x="7" y="45"/>
                </a:cubicBezTo>
                <a:cubicBezTo>
                  <a:pt x="3" y="45"/>
                  <a:pt x="3" y="45"/>
                  <a:pt x="3" y="45"/>
                </a:cubicBezTo>
                <a:cubicBezTo>
                  <a:pt x="3" y="45"/>
                  <a:pt x="3" y="45"/>
                  <a:pt x="3" y="45"/>
                </a:cubicBezTo>
                <a:cubicBezTo>
                  <a:pt x="2" y="44"/>
                  <a:pt x="1" y="44"/>
                  <a:pt x="0" y="43"/>
                </a:cubicBezTo>
                <a:cubicBezTo>
                  <a:pt x="0" y="42"/>
                  <a:pt x="0" y="41"/>
                  <a:pt x="0" y="40"/>
                </a:cubicBezTo>
                <a:cubicBezTo>
                  <a:pt x="0" y="36"/>
                  <a:pt x="0" y="36"/>
                  <a:pt x="0" y="36"/>
                </a:cubicBezTo>
                <a:cubicBezTo>
                  <a:pt x="0" y="34"/>
                  <a:pt x="0" y="32"/>
                  <a:pt x="1" y="31"/>
                </a:cubicBezTo>
                <a:cubicBezTo>
                  <a:pt x="2" y="27"/>
                  <a:pt x="5" y="25"/>
                  <a:pt x="8" y="22"/>
                </a:cubicBezTo>
                <a:cubicBezTo>
                  <a:pt x="7" y="22"/>
                  <a:pt x="7" y="22"/>
                  <a:pt x="7" y="22"/>
                </a:cubicBezTo>
                <a:cubicBezTo>
                  <a:pt x="7" y="22"/>
                  <a:pt x="7" y="22"/>
                  <a:pt x="7" y="22"/>
                </a:cubicBezTo>
                <a:cubicBezTo>
                  <a:pt x="5" y="20"/>
                  <a:pt x="4" y="16"/>
                  <a:pt x="4" y="13"/>
                </a:cubicBezTo>
                <a:cubicBezTo>
                  <a:pt x="4" y="5"/>
                  <a:pt x="9" y="0"/>
                  <a:pt x="17" y="0"/>
                </a:cubicBezTo>
                <a:close/>
                <a:moveTo>
                  <a:pt x="8" y="41"/>
                </a:moveTo>
                <a:cubicBezTo>
                  <a:pt x="8" y="41"/>
                  <a:pt x="8" y="41"/>
                  <a:pt x="8" y="41"/>
                </a:cubicBezTo>
                <a:cubicBezTo>
                  <a:pt x="8" y="36"/>
                  <a:pt x="8" y="36"/>
                  <a:pt x="8" y="36"/>
                </a:cubicBezTo>
                <a:cubicBezTo>
                  <a:pt x="8" y="35"/>
                  <a:pt x="9" y="34"/>
                  <a:pt x="10" y="34"/>
                </a:cubicBezTo>
                <a:cubicBezTo>
                  <a:pt x="10" y="34"/>
                  <a:pt x="11" y="35"/>
                  <a:pt x="11" y="36"/>
                </a:cubicBezTo>
                <a:cubicBezTo>
                  <a:pt x="11" y="42"/>
                  <a:pt x="11" y="42"/>
                  <a:pt x="11" y="42"/>
                </a:cubicBezTo>
                <a:cubicBezTo>
                  <a:pt x="11" y="43"/>
                  <a:pt x="11" y="43"/>
                  <a:pt x="11" y="43"/>
                </a:cubicBezTo>
                <a:cubicBezTo>
                  <a:pt x="11" y="44"/>
                  <a:pt x="11" y="44"/>
                  <a:pt x="11" y="44"/>
                </a:cubicBezTo>
                <a:cubicBezTo>
                  <a:pt x="23" y="44"/>
                  <a:pt x="23" y="44"/>
                  <a:pt x="23" y="44"/>
                </a:cubicBezTo>
                <a:cubicBezTo>
                  <a:pt x="23" y="43"/>
                  <a:pt x="23" y="43"/>
                  <a:pt x="23" y="43"/>
                </a:cubicBezTo>
                <a:cubicBezTo>
                  <a:pt x="23" y="43"/>
                  <a:pt x="23" y="43"/>
                  <a:pt x="23" y="43"/>
                </a:cubicBezTo>
                <a:cubicBezTo>
                  <a:pt x="23" y="42"/>
                  <a:pt x="23" y="42"/>
                  <a:pt x="23" y="42"/>
                </a:cubicBezTo>
                <a:cubicBezTo>
                  <a:pt x="23" y="36"/>
                  <a:pt x="23" y="36"/>
                  <a:pt x="23" y="36"/>
                </a:cubicBezTo>
                <a:cubicBezTo>
                  <a:pt x="23" y="35"/>
                  <a:pt x="23" y="34"/>
                  <a:pt x="24" y="34"/>
                </a:cubicBezTo>
                <a:cubicBezTo>
                  <a:pt x="25" y="34"/>
                  <a:pt x="25" y="35"/>
                  <a:pt x="25" y="36"/>
                </a:cubicBezTo>
                <a:cubicBezTo>
                  <a:pt x="25" y="41"/>
                  <a:pt x="25" y="41"/>
                  <a:pt x="25" y="41"/>
                </a:cubicBezTo>
                <a:cubicBezTo>
                  <a:pt x="30" y="41"/>
                  <a:pt x="30" y="41"/>
                  <a:pt x="30" y="41"/>
                </a:cubicBezTo>
                <a:cubicBezTo>
                  <a:pt x="30" y="41"/>
                  <a:pt x="30" y="40"/>
                  <a:pt x="30" y="40"/>
                </a:cubicBezTo>
                <a:cubicBezTo>
                  <a:pt x="30" y="36"/>
                  <a:pt x="30" y="36"/>
                  <a:pt x="30" y="36"/>
                </a:cubicBezTo>
                <a:cubicBezTo>
                  <a:pt x="30" y="35"/>
                  <a:pt x="30" y="33"/>
                  <a:pt x="29" y="32"/>
                </a:cubicBezTo>
                <a:cubicBezTo>
                  <a:pt x="29" y="32"/>
                  <a:pt x="29" y="32"/>
                  <a:pt x="29" y="32"/>
                </a:cubicBezTo>
                <a:cubicBezTo>
                  <a:pt x="29" y="32"/>
                  <a:pt x="29" y="32"/>
                  <a:pt x="29" y="32"/>
                </a:cubicBezTo>
                <a:cubicBezTo>
                  <a:pt x="28" y="29"/>
                  <a:pt x="25" y="27"/>
                  <a:pt x="23" y="24"/>
                </a:cubicBezTo>
                <a:cubicBezTo>
                  <a:pt x="21" y="25"/>
                  <a:pt x="19" y="26"/>
                  <a:pt x="17" y="26"/>
                </a:cubicBezTo>
                <a:cubicBezTo>
                  <a:pt x="15" y="26"/>
                  <a:pt x="13" y="25"/>
                  <a:pt x="11" y="24"/>
                </a:cubicBezTo>
                <a:cubicBezTo>
                  <a:pt x="9" y="27"/>
                  <a:pt x="5" y="29"/>
                  <a:pt x="4" y="32"/>
                </a:cubicBezTo>
                <a:cubicBezTo>
                  <a:pt x="4" y="33"/>
                  <a:pt x="3" y="35"/>
                  <a:pt x="3" y="36"/>
                </a:cubicBezTo>
                <a:cubicBezTo>
                  <a:pt x="3" y="40"/>
                  <a:pt x="3" y="40"/>
                  <a:pt x="3" y="40"/>
                </a:cubicBezTo>
                <a:cubicBezTo>
                  <a:pt x="3" y="40"/>
                  <a:pt x="3" y="41"/>
                  <a:pt x="3" y="41"/>
                </a:cubicBezTo>
                <a:cubicBezTo>
                  <a:pt x="8" y="41"/>
                  <a:pt x="8" y="41"/>
                  <a:pt x="8" y="41"/>
                </a:cubicBezTo>
                <a:close/>
                <a:moveTo>
                  <a:pt x="17" y="3"/>
                </a:moveTo>
                <a:cubicBezTo>
                  <a:pt x="17" y="3"/>
                  <a:pt x="17" y="3"/>
                  <a:pt x="17" y="3"/>
                </a:cubicBezTo>
                <a:cubicBezTo>
                  <a:pt x="12" y="3"/>
                  <a:pt x="7" y="8"/>
                  <a:pt x="7" y="13"/>
                </a:cubicBezTo>
                <a:cubicBezTo>
                  <a:pt x="7" y="18"/>
                  <a:pt x="12" y="22"/>
                  <a:pt x="17" y="22"/>
                </a:cubicBezTo>
                <a:cubicBezTo>
                  <a:pt x="22" y="22"/>
                  <a:pt x="26" y="18"/>
                  <a:pt x="26" y="13"/>
                </a:cubicBezTo>
                <a:cubicBezTo>
                  <a:pt x="26" y="8"/>
                  <a:pt x="22" y="3"/>
                  <a:pt x="17"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3" name="Freeform 271"/>
          <p:cNvSpPr>
            <a:spLocks noEditPoints="1"/>
          </p:cNvSpPr>
          <p:nvPr/>
        </p:nvSpPr>
        <p:spPr bwMode="auto">
          <a:xfrm>
            <a:off x="5211763" y="3792538"/>
            <a:ext cx="187325" cy="152400"/>
          </a:xfrm>
          <a:custGeom>
            <a:avLst/>
            <a:gdLst>
              <a:gd name="T0" fmla="*/ 46 w 59"/>
              <a:gd name="T1" fmla="*/ 10 h 48"/>
              <a:gd name="T2" fmla="*/ 54 w 59"/>
              <a:gd name="T3" fmla="*/ 28 h 48"/>
              <a:gd name="T4" fmla="*/ 59 w 59"/>
              <a:gd name="T5" fmla="*/ 39 h 48"/>
              <a:gd name="T6" fmla="*/ 56 w 59"/>
              <a:gd name="T7" fmla="*/ 46 h 48"/>
              <a:gd name="T8" fmla="*/ 54 w 59"/>
              <a:gd name="T9" fmla="*/ 46 h 48"/>
              <a:gd name="T10" fmla="*/ 7 w 59"/>
              <a:gd name="T11" fmla="*/ 48 h 48"/>
              <a:gd name="T12" fmla="*/ 6 w 59"/>
              <a:gd name="T13" fmla="*/ 46 h 48"/>
              <a:gd name="T14" fmla="*/ 1 w 59"/>
              <a:gd name="T15" fmla="*/ 44 h 48"/>
              <a:gd name="T16" fmla="*/ 1 w 59"/>
              <a:gd name="T17" fmla="*/ 34 h 48"/>
              <a:gd name="T18" fmla="*/ 3 w 59"/>
              <a:gd name="T19" fmla="*/ 21 h 48"/>
              <a:gd name="T20" fmla="*/ 17 w 59"/>
              <a:gd name="T21" fmla="*/ 11 h 48"/>
              <a:gd name="T22" fmla="*/ 36 w 59"/>
              <a:gd name="T23" fmla="*/ 44 h 48"/>
              <a:gd name="T24" fmla="*/ 36 w 59"/>
              <a:gd name="T25" fmla="*/ 43 h 48"/>
              <a:gd name="T26" fmla="*/ 38 w 59"/>
              <a:gd name="T27" fmla="*/ 36 h 48"/>
              <a:gd name="T28" fmla="*/ 43 w 59"/>
              <a:gd name="T29" fmla="*/ 40 h 48"/>
              <a:gd name="T30" fmla="*/ 42 w 59"/>
              <a:gd name="T31" fmla="*/ 32 h 48"/>
              <a:gd name="T32" fmla="*/ 41 w 59"/>
              <a:gd name="T33" fmla="*/ 30 h 48"/>
              <a:gd name="T34" fmla="*/ 41 w 59"/>
              <a:gd name="T35" fmla="*/ 30 h 48"/>
              <a:gd name="T36" fmla="*/ 40 w 59"/>
              <a:gd name="T37" fmla="*/ 29 h 48"/>
              <a:gd name="T38" fmla="*/ 24 w 59"/>
              <a:gd name="T39" fmla="*/ 25 h 48"/>
              <a:gd name="T40" fmla="*/ 18 w 59"/>
              <a:gd name="T41" fmla="*/ 30 h 48"/>
              <a:gd name="T42" fmla="*/ 18 w 59"/>
              <a:gd name="T43" fmla="*/ 30 h 48"/>
              <a:gd name="T44" fmla="*/ 16 w 59"/>
              <a:gd name="T45" fmla="*/ 36 h 48"/>
              <a:gd name="T46" fmla="*/ 21 w 59"/>
              <a:gd name="T47" fmla="*/ 41 h 48"/>
              <a:gd name="T48" fmla="*/ 24 w 59"/>
              <a:gd name="T49" fmla="*/ 36 h 48"/>
              <a:gd name="T50" fmla="*/ 24 w 59"/>
              <a:gd name="T51" fmla="*/ 43 h 48"/>
              <a:gd name="T52" fmla="*/ 30 w 59"/>
              <a:gd name="T53" fmla="*/ 22 h 48"/>
              <a:gd name="T54" fmla="*/ 30 w 59"/>
              <a:gd name="T55" fmla="*/ 3 h 48"/>
              <a:gd name="T56" fmla="*/ 9 w 59"/>
              <a:gd name="T57" fmla="*/ 44 h 48"/>
              <a:gd name="T58" fmla="*/ 13 w 59"/>
              <a:gd name="T59" fmla="*/ 43 h 48"/>
              <a:gd name="T60" fmla="*/ 13 w 59"/>
              <a:gd name="T61" fmla="*/ 31 h 48"/>
              <a:gd name="T62" fmla="*/ 4 w 59"/>
              <a:gd name="T63" fmla="*/ 36 h 48"/>
              <a:gd name="T64" fmla="*/ 4 w 59"/>
              <a:gd name="T65" fmla="*/ 42 h 48"/>
              <a:gd name="T66" fmla="*/ 8 w 59"/>
              <a:gd name="T67" fmla="*/ 37 h 48"/>
              <a:gd name="T68" fmla="*/ 17 w 59"/>
              <a:gd name="T69" fmla="*/ 15 h 48"/>
              <a:gd name="T70" fmla="*/ 13 w 59"/>
              <a:gd name="T71" fmla="*/ 14 h 48"/>
              <a:gd name="T72" fmla="*/ 9 w 59"/>
              <a:gd name="T73" fmla="*/ 26 h 48"/>
              <a:gd name="T74" fmla="*/ 15 w 59"/>
              <a:gd name="T75" fmla="*/ 27 h 48"/>
              <a:gd name="T76" fmla="*/ 20 w 59"/>
              <a:gd name="T77" fmla="*/ 22 h 48"/>
              <a:gd name="T78" fmla="*/ 20 w 59"/>
              <a:gd name="T79" fmla="*/ 22 h 48"/>
              <a:gd name="T80" fmla="*/ 17 w 59"/>
              <a:gd name="T81" fmla="*/ 15 h 48"/>
              <a:gd name="T82" fmla="*/ 50 w 59"/>
              <a:gd name="T83" fmla="*/ 44 h 48"/>
              <a:gd name="T84" fmla="*/ 51 w 59"/>
              <a:gd name="T85" fmla="*/ 37 h 48"/>
              <a:gd name="T86" fmla="*/ 56 w 59"/>
              <a:gd name="T87" fmla="*/ 42 h 48"/>
              <a:gd name="T88" fmla="*/ 55 w 59"/>
              <a:gd name="T89" fmla="*/ 36 h 48"/>
              <a:gd name="T90" fmla="*/ 50 w 59"/>
              <a:gd name="T91" fmla="*/ 30 h 48"/>
              <a:gd name="T92" fmla="*/ 47 w 59"/>
              <a:gd name="T93" fmla="*/ 40 h 48"/>
              <a:gd name="T94" fmla="*/ 50 w 59"/>
              <a:gd name="T95" fmla="*/ 44 h 48"/>
              <a:gd name="T96" fmla="*/ 43 w 59"/>
              <a:gd name="T97" fmla="*/ 15 h 48"/>
              <a:gd name="T98" fmla="*/ 43 w 59"/>
              <a:gd name="T99" fmla="*/ 15 h 48"/>
              <a:gd name="T100" fmla="*/ 39 w 59"/>
              <a:gd name="T101" fmla="*/ 22 h 48"/>
              <a:gd name="T102" fmla="*/ 43 w 59"/>
              <a:gd name="T103" fmla="*/ 26 h 48"/>
              <a:gd name="T104" fmla="*/ 44 w 59"/>
              <a:gd name="T105" fmla="*/ 27 h 48"/>
              <a:gd name="T106" fmla="*/ 51 w 59"/>
              <a:gd name="T107" fmla="*/ 26 h 48"/>
              <a:gd name="T108" fmla="*/ 46 w 59"/>
              <a:gd name="T109" fmla="*/ 1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48">
                <a:moveTo>
                  <a:pt x="30" y="0"/>
                </a:moveTo>
                <a:cubicBezTo>
                  <a:pt x="36" y="0"/>
                  <a:pt x="42" y="4"/>
                  <a:pt x="43" y="11"/>
                </a:cubicBezTo>
                <a:cubicBezTo>
                  <a:pt x="44" y="10"/>
                  <a:pt x="45" y="10"/>
                  <a:pt x="46" y="10"/>
                </a:cubicBezTo>
                <a:cubicBezTo>
                  <a:pt x="49" y="10"/>
                  <a:pt x="51" y="11"/>
                  <a:pt x="53" y="13"/>
                </a:cubicBezTo>
                <a:cubicBezTo>
                  <a:pt x="55" y="15"/>
                  <a:pt x="56" y="18"/>
                  <a:pt x="56" y="21"/>
                </a:cubicBezTo>
                <a:cubicBezTo>
                  <a:pt x="56" y="24"/>
                  <a:pt x="55" y="26"/>
                  <a:pt x="54" y="28"/>
                </a:cubicBezTo>
                <a:cubicBezTo>
                  <a:pt x="56" y="31"/>
                  <a:pt x="56" y="31"/>
                  <a:pt x="56" y="31"/>
                </a:cubicBezTo>
                <a:cubicBezTo>
                  <a:pt x="57" y="32"/>
                  <a:pt x="58" y="33"/>
                  <a:pt x="59" y="34"/>
                </a:cubicBezTo>
                <a:cubicBezTo>
                  <a:pt x="59" y="36"/>
                  <a:pt x="59" y="37"/>
                  <a:pt x="59" y="39"/>
                </a:cubicBezTo>
                <a:cubicBezTo>
                  <a:pt x="59" y="42"/>
                  <a:pt x="59" y="42"/>
                  <a:pt x="59" y="42"/>
                </a:cubicBezTo>
                <a:cubicBezTo>
                  <a:pt x="59" y="43"/>
                  <a:pt x="59" y="43"/>
                  <a:pt x="59" y="44"/>
                </a:cubicBezTo>
                <a:cubicBezTo>
                  <a:pt x="58" y="45"/>
                  <a:pt x="57" y="45"/>
                  <a:pt x="56" y="46"/>
                </a:cubicBezTo>
                <a:cubicBezTo>
                  <a:pt x="56" y="46"/>
                  <a:pt x="56" y="46"/>
                  <a:pt x="56" y="46"/>
                </a:cubicBezTo>
                <a:cubicBezTo>
                  <a:pt x="54" y="46"/>
                  <a:pt x="54" y="46"/>
                  <a:pt x="54" y="46"/>
                </a:cubicBezTo>
                <a:cubicBezTo>
                  <a:pt x="54" y="46"/>
                  <a:pt x="54" y="46"/>
                  <a:pt x="54" y="46"/>
                </a:cubicBezTo>
                <a:cubicBezTo>
                  <a:pt x="54" y="47"/>
                  <a:pt x="53" y="48"/>
                  <a:pt x="52" y="48"/>
                </a:cubicBezTo>
                <a:cubicBezTo>
                  <a:pt x="52" y="48"/>
                  <a:pt x="52" y="48"/>
                  <a:pt x="52" y="48"/>
                </a:cubicBezTo>
                <a:cubicBezTo>
                  <a:pt x="7" y="48"/>
                  <a:pt x="7" y="48"/>
                  <a:pt x="7" y="48"/>
                </a:cubicBezTo>
                <a:cubicBezTo>
                  <a:pt x="7" y="48"/>
                  <a:pt x="7" y="48"/>
                  <a:pt x="7" y="48"/>
                </a:cubicBezTo>
                <a:cubicBezTo>
                  <a:pt x="6" y="48"/>
                  <a:pt x="6" y="47"/>
                  <a:pt x="6" y="46"/>
                </a:cubicBezTo>
                <a:cubicBezTo>
                  <a:pt x="6" y="46"/>
                  <a:pt x="6" y="46"/>
                  <a:pt x="6" y="46"/>
                </a:cubicBezTo>
                <a:cubicBezTo>
                  <a:pt x="3" y="46"/>
                  <a:pt x="3" y="46"/>
                  <a:pt x="3" y="46"/>
                </a:cubicBezTo>
                <a:cubicBezTo>
                  <a:pt x="3" y="46"/>
                  <a:pt x="3" y="46"/>
                  <a:pt x="3" y="46"/>
                </a:cubicBezTo>
                <a:cubicBezTo>
                  <a:pt x="2" y="45"/>
                  <a:pt x="1" y="45"/>
                  <a:pt x="1" y="44"/>
                </a:cubicBezTo>
                <a:cubicBezTo>
                  <a:pt x="0" y="43"/>
                  <a:pt x="0" y="43"/>
                  <a:pt x="0" y="42"/>
                </a:cubicBezTo>
                <a:cubicBezTo>
                  <a:pt x="0" y="39"/>
                  <a:pt x="0" y="39"/>
                  <a:pt x="0" y="39"/>
                </a:cubicBezTo>
                <a:cubicBezTo>
                  <a:pt x="0" y="37"/>
                  <a:pt x="0" y="36"/>
                  <a:pt x="1" y="34"/>
                </a:cubicBezTo>
                <a:cubicBezTo>
                  <a:pt x="1" y="33"/>
                  <a:pt x="2" y="32"/>
                  <a:pt x="3" y="31"/>
                </a:cubicBezTo>
                <a:cubicBezTo>
                  <a:pt x="6" y="28"/>
                  <a:pt x="6" y="28"/>
                  <a:pt x="6" y="28"/>
                </a:cubicBezTo>
                <a:cubicBezTo>
                  <a:pt x="4" y="26"/>
                  <a:pt x="3" y="24"/>
                  <a:pt x="3" y="21"/>
                </a:cubicBezTo>
                <a:cubicBezTo>
                  <a:pt x="3" y="18"/>
                  <a:pt x="4" y="15"/>
                  <a:pt x="6" y="13"/>
                </a:cubicBezTo>
                <a:cubicBezTo>
                  <a:pt x="8" y="11"/>
                  <a:pt x="11" y="10"/>
                  <a:pt x="13" y="10"/>
                </a:cubicBezTo>
                <a:cubicBezTo>
                  <a:pt x="15" y="10"/>
                  <a:pt x="16" y="10"/>
                  <a:pt x="17" y="11"/>
                </a:cubicBezTo>
                <a:cubicBezTo>
                  <a:pt x="18" y="4"/>
                  <a:pt x="23" y="0"/>
                  <a:pt x="30" y="0"/>
                </a:cubicBezTo>
                <a:close/>
                <a:moveTo>
                  <a:pt x="36" y="44"/>
                </a:moveTo>
                <a:cubicBezTo>
                  <a:pt x="36" y="44"/>
                  <a:pt x="36" y="44"/>
                  <a:pt x="36" y="44"/>
                </a:cubicBezTo>
                <a:cubicBezTo>
                  <a:pt x="36" y="43"/>
                  <a:pt x="36" y="43"/>
                  <a:pt x="36" y="43"/>
                </a:cubicBezTo>
                <a:cubicBezTo>
                  <a:pt x="36" y="43"/>
                  <a:pt x="36" y="43"/>
                  <a:pt x="36" y="43"/>
                </a:cubicBezTo>
                <a:cubicBezTo>
                  <a:pt x="36" y="43"/>
                  <a:pt x="36" y="43"/>
                  <a:pt x="36" y="43"/>
                </a:cubicBezTo>
                <a:cubicBezTo>
                  <a:pt x="36" y="36"/>
                  <a:pt x="36" y="36"/>
                  <a:pt x="36" y="36"/>
                </a:cubicBezTo>
                <a:cubicBezTo>
                  <a:pt x="36" y="35"/>
                  <a:pt x="36" y="35"/>
                  <a:pt x="37" y="35"/>
                </a:cubicBezTo>
                <a:cubicBezTo>
                  <a:pt x="37" y="35"/>
                  <a:pt x="38" y="35"/>
                  <a:pt x="38" y="36"/>
                </a:cubicBezTo>
                <a:cubicBezTo>
                  <a:pt x="38" y="41"/>
                  <a:pt x="38" y="41"/>
                  <a:pt x="38" y="41"/>
                </a:cubicBezTo>
                <a:cubicBezTo>
                  <a:pt x="43" y="41"/>
                  <a:pt x="43" y="41"/>
                  <a:pt x="43" y="41"/>
                </a:cubicBezTo>
                <a:cubicBezTo>
                  <a:pt x="43" y="41"/>
                  <a:pt x="43" y="40"/>
                  <a:pt x="43" y="40"/>
                </a:cubicBezTo>
                <a:cubicBezTo>
                  <a:pt x="43" y="36"/>
                  <a:pt x="43" y="36"/>
                  <a:pt x="43" y="36"/>
                </a:cubicBezTo>
                <a:cubicBezTo>
                  <a:pt x="43" y="35"/>
                  <a:pt x="43" y="33"/>
                  <a:pt x="42" y="32"/>
                </a:cubicBezTo>
                <a:cubicBezTo>
                  <a:pt x="42" y="32"/>
                  <a:pt x="42" y="32"/>
                  <a:pt x="42" y="32"/>
                </a:cubicBezTo>
                <a:cubicBezTo>
                  <a:pt x="42" y="32"/>
                  <a:pt x="42" y="32"/>
                  <a:pt x="42" y="32"/>
                </a:cubicBezTo>
                <a:cubicBezTo>
                  <a:pt x="42" y="31"/>
                  <a:pt x="41" y="31"/>
                  <a:pt x="41" y="30"/>
                </a:cubicBezTo>
                <a:cubicBezTo>
                  <a:pt x="41" y="30"/>
                  <a:pt x="41" y="30"/>
                  <a:pt x="41" y="30"/>
                </a:cubicBezTo>
                <a:cubicBezTo>
                  <a:pt x="41" y="30"/>
                  <a:pt x="41" y="30"/>
                  <a:pt x="41" y="30"/>
                </a:cubicBezTo>
                <a:cubicBezTo>
                  <a:pt x="41" y="30"/>
                  <a:pt x="41" y="30"/>
                  <a:pt x="41" y="30"/>
                </a:cubicBezTo>
                <a:cubicBezTo>
                  <a:pt x="41" y="30"/>
                  <a:pt x="41" y="30"/>
                  <a:pt x="41" y="30"/>
                </a:cubicBezTo>
                <a:cubicBezTo>
                  <a:pt x="41" y="30"/>
                  <a:pt x="41" y="30"/>
                  <a:pt x="41" y="30"/>
                </a:cubicBezTo>
                <a:cubicBezTo>
                  <a:pt x="41" y="29"/>
                  <a:pt x="40" y="29"/>
                  <a:pt x="40" y="29"/>
                </a:cubicBezTo>
                <a:cubicBezTo>
                  <a:pt x="40" y="29"/>
                  <a:pt x="40" y="29"/>
                  <a:pt x="40" y="29"/>
                </a:cubicBezTo>
                <a:cubicBezTo>
                  <a:pt x="36" y="25"/>
                  <a:pt x="36" y="25"/>
                  <a:pt x="36" y="25"/>
                </a:cubicBezTo>
                <a:cubicBezTo>
                  <a:pt x="34" y="26"/>
                  <a:pt x="32" y="26"/>
                  <a:pt x="30" y="26"/>
                </a:cubicBezTo>
                <a:cubicBezTo>
                  <a:pt x="27" y="26"/>
                  <a:pt x="25" y="26"/>
                  <a:pt x="24" y="25"/>
                </a:cubicBezTo>
                <a:cubicBezTo>
                  <a:pt x="19" y="29"/>
                  <a:pt x="19" y="29"/>
                  <a:pt x="19" y="29"/>
                </a:cubicBezTo>
                <a:cubicBezTo>
                  <a:pt x="19" y="29"/>
                  <a:pt x="19" y="29"/>
                  <a:pt x="19" y="29"/>
                </a:cubicBezTo>
                <a:cubicBezTo>
                  <a:pt x="19" y="29"/>
                  <a:pt x="19" y="29"/>
                  <a:pt x="18" y="30"/>
                </a:cubicBezTo>
                <a:cubicBezTo>
                  <a:pt x="18" y="30"/>
                  <a:pt x="18" y="30"/>
                  <a:pt x="18" y="30"/>
                </a:cubicBezTo>
                <a:cubicBezTo>
                  <a:pt x="18" y="30"/>
                  <a:pt x="18" y="30"/>
                  <a:pt x="18" y="30"/>
                </a:cubicBezTo>
                <a:cubicBezTo>
                  <a:pt x="18" y="30"/>
                  <a:pt x="18" y="30"/>
                  <a:pt x="18" y="30"/>
                </a:cubicBezTo>
                <a:cubicBezTo>
                  <a:pt x="18" y="30"/>
                  <a:pt x="18" y="30"/>
                  <a:pt x="18" y="30"/>
                </a:cubicBezTo>
                <a:cubicBezTo>
                  <a:pt x="18" y="31"/>
                  <a:pt x="17" y="31"/>
                  <a:pt x="17" y="32"/>
                </a:cubicBezTo>
                <a:cubicBezTo>
                  <a:pt x="17" y="33"/>
                  <a:pt x="16" y="35"/>
                  <a:pt x="16" y="36"/>
                </a:cubicBezTo>
                <a:cubicBezTo>
                  <a:pt x="16" y="40"/>
                  <a:pt x="16" y="40"/>
                  <a:pt x="16" y="40"/>
                </a:cubicBezTo>
                <a:cubicBezTo>
                  <a:pt x="16" y="40"/>
                  <a:pt x="16" y="41"/>
                  <a:pt x="16" y="41"/>
                </a:cubicBezTo>
                <a:cubicBezTo>
                  <a:pt x="21" y="41"/>
                  <a:pt x="21" y="41"/>
                  <a:pt x="21" y="41"/>
                </a:cubicBezTo>
                <a:cubicBezTo>
                  <a:pt x="21" y="36"/>
                  <a:pt x="21" y="36"/>
                  <a:pt x="21" y="36"/>
                </a:cubicBezTo>
                <a:cubicBezTo>
                  <a:pt x="21" y="35"/>
                  <a:pt x="22" y="35"/>
                  <a:pt x="23" y="35"/>
                </a:cubicBezTo>
                <a:cubicBezTo>
                  <a:pt x="23" y="35"/>
                  <a:pt x="24" y="35"/>
                  <a:pt x="24" y="36"/>
                </a:cubicBezTo>
                <a:cubicBezTo>
                  <a:pt x="24" y="43"/>
                  <a:pt x="24" y="43"/>
                  <a:pt x="24" y="43"/>
                </a:cubicBezTo>
                <a:cubicBezTo>
                  <a:pt x="24" y="43"/>
                  <a:pt x="24" y="43"/>
                  <a:pt x="24" y="43"/>
                </a:cubicBezTo>
                <a:cubicBezTo>
                  <a:pt x="24" y="43"/>
                  <a:pt x="24" y="43"/>
                  <a:pt x="24" y="43"/>
                </a:cubicBezTo>
                <a:cubicBezTo>
                  <a:pt x="24" y="44"/>
                  <a:pt x="24" y="44"/>
                  <a:pt x="24" y="44"/>
                </a:cubicBezTo>
                <a:cubicBezTo>
                  <a:pt x="36" y="44"/>
                  <a:pt x="36" y="44"/>
                  <a:pt x="36" y="44"/>
                </a:cubicBezTo>
                <a:close/>
                <a:moveTo>
                  <a:pt x="30" y="22"/>
                </a:moveTo>
                <a:cubicBezTo>
                  <a:pt x="30" y="22"/>
                  <a:pt x="30" y="22"/>
                  <a:pt x="30" y="22"/>
                </a:cubicBezTo>
                <a:cubicBezTo>
                  <a:pt x="35" y="22"/>
                  <a:pt x="39" y="18"/>
                  <a:pt x="39" y="13"/>
                </a:cubicBezTo>
                <a:cubicBezTo>
                  <a:pt x="39" y="8"/>
                  <a:pt x="35" y="3"/>
                  <a:pt x="30" y="3"/>
                </a:cubicBezTo>
                <a:cubicBezTo>
                  <a:pt x="24" y="3"/>
                  <a:pt x="20" y="8"/>
                  <a:pt x="20" y="13"/>
                </a:cubicBezTo>
                <a:cubicBezTo>
                  <a:pt x="20" y="18"/>
                  <a:pt x="25" y="22"/>
                  <a:pt x="30" y="22"/>
                </a:cubicBezTo>
                <a:close/>
                <a:moveTo>
                  <a:pt x="9" y="44"/>
                </a:moveTo>
                <a:cubicBezTo>
                  <a:pt x="9" y="44"/>
                  <a:pt x="9" y="44"/>
                  <a:pt x="9" y="44"/>
                </a:cubicBezTo>
                <a:cubicBezTo>
                  <a:pt x="15" y="44"/>
                  <a:pt x="15" y="44"/>
                  <a:pt x="15" y="44"/>
                </a:cubicBezTo>
                <a:cubicBezTo>
                  <a:pt x="14" y="44"/>
                  <a:pt x="14" y="44"/>
                  <a:pt x="13" y="43"/>
                </a:cubicBezTo>
                <a:cubicBezTo>
                  <a:pt x="13" y="42"/>
                  <a:pt x="12" y="41"/>
                  <a:pt x="12" y="40"/>
                </a:cubicBezTo>
                <a:cubicBezTo>
                  <a:pt x="12" y="36"/>
                  <a:pt x="12" y="36"/>
                  <a:pt x="12" y="36"/>
                </a:cubicBezTo>
                <a:cubicBezTo>
                  <a:pt x="12" y="35"/>
                  <a:pt x="13" y="33"/>
                  <a:pt x="13" y="31"/>
                </a:cubicBezTo>
                <a:cubicBezTo>
                  <a:pt x="12" y="31"/>
                  <a:pt x="10" y="31"/>
                  <a:pt x="9" y="30"/>
                </a:cubicBezTo>
                <a:cubicBezTo>
                  <a:pt x="6" y="33"/>
                  <a:pt x="6" y="33"/>
                  <a:pt x="6" y="33"/>
                </a:cubicBezTo>
                <a:cubicBezTo>
                  <a:pt x="5" y="34"/>
                  <a:pt x="5" y="35"/>
                  <a:pt x="4" y="36"/>
                </a:cubicBezTo>
                <a:cubicBezTo>
                  <a:pt x="4" y="36"/>
                  <a:pt x="4" y="36"/>
                  <a:pt x="4" y="36"/>
                </a:cubicBezTo>
                <a:cubicBezTo>
                  <a:pt x="4" y="37"/>
                  <a:pt x="4" y="38"/>
                  <a:pt x="4" y="39"/>
                </a:cubicBezTo>
                <a:cubicBezTo>
                  <a:pt x="4" y="42"/>
                  <a:pt x="4" y="42"/>
                  <a:pt x="4" y="42"/>
                </a:cubicBezTo>
                <a:cubicBezTo>
                  <a:pt x="7" y="42"/>
                  <a:pt x="7" y="42"/>
                  <a:pt x="7" y="42"/>
                </a:cubicBezTo>
                <a:cubicBezTo>
                  <a:pt x="7" y="38"/>
                  <a:pt x="7" y="38"/>
                  <a:pt x="7" y="38"/>
                </a:cubicBezTo>
                <a:cubicBezTo>
                  <a:pt x="7" y="38"/>
                  <a:pt x="8" y="37"/>
                  <a:pt x="8" y="37"/>
                </a:cubicBezTo>
                <a:cubicBezTo>
                  <a:pt x="9" y="37"/>
                  <a:pt x="9" y="38"/>
                  <a:pt x="9" y="38"/>
                </a:cubicBezTo>
                <a:cubicBezTo>
                  <a:pt x="9" y="44"/>
                  <a:pt x="9" y="44"/>
                  <a:pt x="9" y="44"/>
                </a:cubicBezTo>
                <a:close/>
                <a:moveTo>
                  <a:pt x="17" y="15"/>
                </a:moveTo>
                <a:cubicBezTo>
                  <a:pt x="17" y="15"/>
                  <a:pt x="17" y="15"/>
                  <a:pt x="17" y="15"/>
                </a:cubicBezTo>
                <a:cubicBezTo>
                  <a:pt x="16" y="15"/>
                  <a:pt x="16" y="15"/>
                  <a:pt x="15" y="14"/>
                </a:cubicBezTo>
                <a:cubicBezTo>
                  <a:pt x="15" y="14"/>
                  <a:pt x="14" y="14"/>
                  <a:pt x="13" y="14"/>
                </a:cubicBezTo>
                <a:cubicBezTo>
                  <a:pt x="12" y="14"/>
                  <a:pt x="10" y="15"/>
                  <a:pt x="9" y="16"/>
                </a:cubicBezTo>
                <a:cubicBezTo>
                  <a:pt x="8" y="17"/>
                  <a:pt x="7" y="19"/>
                  <a:pt x="7" y="21"/>
                </a:cubicBezTo>
                <a:cubicBezTo>
                  <a:pt x="7" y="23"/>
                  <a:pt x="8" y="24"/>
                  <a:pt x="9" y="26"/>
                </a:cubicBezTo>
                <a:cubicBezTo>
                  <a:pt x="9" y="26"/>
                  <a:pt x="9" y="26"/>
                  <a:pt x="9" y="26"/>
                </a:cubicBezTo>
                <a:cubicBezTo>
                  <a:pt x="10" y="27"/>
                  <a:pt x="12" y="28"/>
                  <a:pt x="13" y="28"/>
                </a:cubicBezTo>
                <a:cubicBezTo>
                  <a:pt x="14" y="28"/>
                  <a:pt x="14" y="27"/>
                  <a:pt x="15" y="27"/>
                </a:cubicBezTo>
                <a:cubicBezTo>
                  <a:pt x="15" y="27"/>
                  <a:pt x="15" y="27"/>
                  <a:pt x="16" y="27"/>
                </a:cubicBezTo>
                <a:cubicBezTo>
                  <a:pt x="16" y="27"/>
                  <a:pt x="16" y="26"/>
                  <a:pt x="17" y="26"/>
                </a:cubicBezTo>
                <a:cubicBezTo>
                  <a:pt x="20" y="22"/>
                  <a:pt x="20" y="22"/>
                  <a:pt x="20" y="22"/>
                </a:cubicBezTo>
                <a:cubicBezTo>
                  <a:pt x="20" y="22"/>
                  <a:pt x="20" y="22"/>
                  <a:pt x="20" y="22"/>
                </a:cubicBezTo>
                <a:cubicBezTo>
                  <a:pt x="20" y="22"/>
                  <a:pt x="20" y="22"/>
                  <a:pt x="20" y="22"/>
                </a:cubicBezTo>
                <a:cubicBezTo>
                  <a:pt x="20" y="22"/>
                  <a:pt x="20" y="22"/>
                  <a:pt x="20" y="22"/>
                </a:cubicBezTo>
                <a:cubicBezTo>
                  <a:pt x="18" y="20"/>
                  <a:pt x="17" y="18"/>
                  <a:pt x="17" y="16"/>
                </a:cubicBezTo>
                <a:cubicBezTo>
                  <a:pt x="17" y="16"/>
                  <a:pt x="17" y="15"/>
                  <a:pt x="17" y="15"/>
                </a:cubicBezTo>
                <a:cubicBezTo>
                  <a:pt x="17" y="15"/>
                  <a:pt x="17" y="15"/>
                  <a:pt x="17" y="15"/>
                </a:cubicBezTo>
                <a:cubicBezTo>
                  <a:pt x="17" y="15"/>
                  <a:pt x="17" y="15"/>
                  <a:pt x="17" y="15"/>
                </a:cubicBezTo>
                <a:cubicBezTo>
                  <a:pt x="17" y="15"/>
                  <a:pt x="17" y="15"/>
                  <a:pt x="17" y="15"/>
                </a:cubicBezTo>
                <a:close/>
                <a:moveTo>
                  <a:pt x="50" y="44"/>
                </a:moveTo>
                <a:cubicBezTo>
                  <a:pt x="50" y="44"/>
                  <a:pt x="50" y="44"/>
                  <a:pt x="50" y="44"/>
                </a:cubicBezTo>
                <a:cubicBezTo>
                  <a:pt x="50" y="38"/>
                  <a:pt x="50" y="38"/>
                  <a:pt x="50" y="38"/>
                </a:cubicBezTo>
                <a:cubicBezTo>
                  <a:pt x="50" y="38"/>
                  <a:pt x="50" y="37"/>
                  <a:pt x="51" y="37"/>
                </a:cubicBezTo>
                <a:cubicBezTo>
                  <a:pt x="52" y="37"/>
                  <a:pt x="52" y="38"/>
                  <a:pt x="52" y="38"/>
                </a:cubicBezTo>
                <a:cubicBezTo>
                  <a:pt x="52" y="42"/>
                  <a:pt x="52" y="42"/>
                  <a:pt x="52" y="42"/>
                </a:cubicBezTo>
                <a:cubicBezTo>
                  <a:pt x="56" y="42"/>
                  <a:pt x="56" y="42"/>
                  <a:pt x="56" y="42"/>
                </a:cubicBezTo>
                <a:cubicBezTo>
                  <a:pt x="56" y="39"/>
                  <a:pt x="56" y="39"/>
                  <a:pt x="56" y="39"/>
                </a:cubicBezTo>
                <a:cubicBezTo>
                  <a:pt x="56" y="38"/>
                  <a:pt x="55" y="37"/>
                  <a:pt x="55" y="36"/>
                </a:cubicBezTo>
                <a:cubicBezTo>
                  <a:pt x="55" y="36"/>
                  <a:pt x="55" y="36"/>
                  <a:pt x="55" y="36"/>
                </a:cubicBezTo>
                <a:cubicBezTo>
                  <a:pt x="55" y="36"/>
                  <a:pt x="55" y="36"/>
                  <a:pt x="55" y="36"/>
                </a:cubicBezTo>
                <a:cubicBezTo>
                  <a:pt x="55" y="35"/>
                  <a:pt x="54" y="34"/>
                  <a:pt x="53" y="33"/>
                </a:cubicBezTo>
                <a:cubicBezTo>
                  <a:pt x="50" y="30"/>
                  <a:pt x="50" y="30"/>
                  <a:pt x="50" y="30"/>
                </a:cubicBezTo>
                <a:cubicBezTo>
                  <a:pt x="49" y="31"/>
                  <a:pt x="48" y="31"/>
                  <a:pt x="46" y="31"/>
                </a:cubicBezTo>
                <a:cubicBezTo>
                  <a:pt x="47" y="33"/>
                  <a:pt x="47" y="35"/>
                  <a:pt x="47" y="36"/>
                </a:cubicBezTo>
                <a:cubicBezTo>
                  <a:pt x="47" y="40"/>
                  <a:pt x="47" y="40"/>
                  <a:pt x="47" y="40"/>
                </a:cubicBezTo>
                <a:cubicBezTo>
                  <a:pt x="47" y="41"/>
                  <a:pt x="47" y="42"/>
                  <a:pt x="46" y="43"/>
                </a:cubicBezTo>
                <a:cubicBezTo>
                  <a:pt x="46" y="44"/>
                  <a:pt x="45" y="44"/>
                  <a:pt x="44" y="44"/>
                </a:cubicBezTo>
                <a:cubicBezTo>
                  <a:pt x="50" y="44"/>
                  <a:pt x="50" y="44"/>
                  <a:pt x="50" y="44"/>
                </a:cubicBezTo>
                <a:close/>
                <a:moveTo>
                  <a:pt x="43" y="15"/>
                </a:moveTo>
                <a:cubicBezTo>
                  <a:pt x="43" y="15"/>
                  <a:pt x="43" y="15"/>
                  <a:pt x="43" y="15"/>
                </a:cubicBezTo>
                <a:cubicBezTo>
                  <a:pt x="43" y="15"/>
                  <a:pt x="43" y="15"/>
                  <a:pt x="43" y="15"/>
                </a:cubicBezTo>
                <a:cubicBezTo>
                  <a:pt x="43" y="15"/>
                  <a:pt x="43" y="15"/>
                  <a:pt x="43" y="15"/>
                </a:cubicBezTo>
                <a:cubicBezTo>
                  <a:pt x="43" y="15"/>
                  <a:pt x="43" y="15"/>
                  <a:pt x="43" y="15"/>
                </a:cubicBezTo>
                <a:cubicBezTo>
                  <a:pt x="43" y="15"/>
                  <a:pt x="43" y="15"/>
                  <a:pt x="43" y="15"/>
                </a:cubicBezTo>
                <a:cubicBezTo>
                  <a:pt x="42" y="18"/>
                  <a:pt x="41" y="20"/>
                  <a:pt x="39" y="22"/>
                </a:cubicBezTo>
                <a:cubicBezTo>
                  <a:pt x="39" y="22"/>
                  <a:pt x="39" y="22"/>
                  <a:pt x="39" y="22"/>
                </a:cubicBezTo>
                <a:cubicBezTo>
                  <a:pt x="39" y="22"/>
                  <a:pt x="39" y="22"/>
                  <a:pt x="39" y="22"/>
                </a:cubicBezTo>
                <a:cubicBezTo>
                  <a:pt x="39" y="22"/>
                  <a:pt x="39" y="22"/>
                  <a:pt x="39" y="22"/>
                </a:cubicBezTo>
                <a:cubicBezTo>
                  <a:pt x="43" y="26"/>
                  <a:pt x="43" y="26"/>
                  <a:pt x="43" y="26"/>
                </a:cubicBezTo>
                <a:cubicBezTo>
                  <a:pt x="43" y="26"/>
                  <a:pt x="43" y="26"/>
                  <a:pt x="43" y="26"/>
                </a:cubicBezTo>
                <a:cubicBezTo>
                  <a:pt x="43" y="26"/>
                  <a:pt x="43" y="27"/>
                  <a:pt x="44" y="27"/>
                </a:cubicBezTo>
                <a:cubicBezTo>
                  <a:pt x="44" y="27"/>
                  <a:pt x="44" y="27"/>
                  <a:pt x="44" y="27"/>
                </a:cubicBezTo>
                <a:cubicBezTo>
                  <a:pt x="44" y="27"/>
                  <a:pt x="44" y="27"/>
                  <a:pt x="44" y="27"/>
                </a:cubicBezTo>
                <a:cubicBezTo>
                  <a:pt x="44" y="27"/>
                  <a:pt x="44" y="27"/>
                  <a:pt x="44" y="27"/>
                </a:cubicBezTo>
                <a:cubicBezTo>
                  <a:pt x="45" y="27"/>
                  <a:pt x="45" y="28"/>
                  <a:pt x="46" y="28"/>
                </a:cubicBezTo>
                <a:cubicBezTo>
                  <a:pt x="48" y="28"/>
                  <a:pt x="49" y="27"/>
                  <a:pt x="51" y="26"/>
                </a:cubicBezTo>
                <a:cubicBezTo>
                  <a:pt x="52" y="24"/>
                  <a:pt x="52" y="23"/>
                  <a:pt x="52" y="21"/>
                </a:cubicBezTo>
                <a:cubicBezTo>
                  <a:pt x="52" y="19"/>
                  <a:pt x="52" y="17"/>
                  <a:pt x="51" y="16"/>
                </a:cubicBezTo>
                <a:cubicBezTo>
                  <a:pt x="49" y="15"/>
                  <a:pt x="48" y="14"/>
                  <a:pt x="46" y="14"/>
                </a:cubicBezTo>
                <a:cubicBezTo>
                  <a:pt x="45" y="14"/>
                  <a:pt x="44" y="14"/>
                  <a:pt x="44" y="14"/>
                </a:cubicBezTo>
                <a:cubicBezTo>
                  <a:pt x="43" y="15"/>
                  <a:pt x="43" y="15"/>
                  <a:pt x="43"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4" name="Freeform 272"/>
          <p:cNvSpPr>
            <a:spLocks noEditPoints="1"/>
          </p:cNvSpPr>
          <p:nvPr/>
        </p:nvSpPr>
        <p:spPr bwMode="auto">
          <a:xfrm>
            <a:off x="412750" y="4108450"/>
            <a:ext cx="161925" cy="177800"/>
          </a:xfrm>
          <a:custGeom>
            <a:avLst/>
            <a:gdLst>
              <a:gd name="T0" fmla="*/ 12 w 51"/>
              <a:gd name="T1" fmla="*/ 55 h 56"/>
              <a:gd name="T2" fmla="*/ 10 w 51"/>
              <a:gd name="T3" fmla="*/ 41 h 56"/>
              <a:gd name="T4" fmla="*/ 9 w 51"/>
              <a:gd name="T5" fmla="*/ 37 h 56"/>
              <a:gd name="T6" fmla="*/ 23 w 51"/>
              <a:gd name="T7" fmla="*/ 18 h 56"/>
              <a:gd name="T8" fmla="*/ 51 w 51"/>
              <a:gd name="T9" fmla="*/ 18 h 56"/>
              <a:gd name="T10" fmla="*/ 18 w 51"/>
              <a:gd name="T11" fmla="*/ 46 h 56"/>
              <a:gd name="T12" fmla="*/ 14 w 51"/>
              <a:gd name="T13" fmla="*/ 46 h 56"/>
              <a:gd name="T14" fmla="*/ 14 w 51"/>
              <a:gd name="T15" fmla="*/ 54 h 56"/>
              <a:gd name="T16" fmla="*/ 48 w 51"/>
              <a:gd name="T17" fmla="*/ 40 h 56"/>
              <a:gd name="T18" fmla="*/ 50 w 51"/>
              <a:gd name="T19" fmla="*/ 42 h 56"/>
              <a:gd name="T20" fmla="*/ 47 w 51"/>
              <a:gd name="T21" fmla="*/ 45 h 56"/>
              <a:gd name="T22" fmla="*/ 43 w 51"/>
              <a:gd name="T23" fmla="*/ 44 h 56"/>
              <a:gd name="T24" fmla="*/ 43 w 51"/>
              <a:gd name="T25" fmla="*/ 40 h 56"/>
              <a:gd name="T26" fmla="*/ 47 w 51"/>
              <a:gd name="T27" fmla="*/ 38 h 56"/>
              <a:gd name="T28" fmla="*/ 15 w 51"/>
              <a:gd name="T29" fmla="*/ 18 h 56"/>
              <a:gd name="T30" fmla="*/ 16 w 51"/>
              <a:gd name="T31" fmla="*/ 21 h 56"/>
              <a:gd name="T32" fmla="*/ 14 w 51"/>
              <a:gd name="T33" fmla="*/ 22 h 56"/>
              <a:gd name="T34" fmla="*/ 11 w 51"/>
              <a:gd name="T35" fmla="*/ 21 h 56"/>
              <a:gd name="T36" fmla="*/ 12 w 51"/>
              <a:gd name="T37" fmla="*/ 18 h 56"/>
              <a:gd name="T38" fmla="*/ 6 w 51"/>
              <a:gd name="T39" fmla="*/ 21 h 56"/>
              <a:gd name="T40" fmla="*/ 8 w 51"/>
              <a:gd name="T41" fmla="*/ 24 h 56"/>
              <a:gd name="T42" fmla="*/ 7 w 51"/>
              <a:gd name="T43" fmla="*/ 28 h 56"/>
              <a:gd name="T44" fmla="*/ 2 w 51"/>
              <a:gd name="T45" fmla="*/ 28 h 56"/>
              <a:gd name="T46" fmla="*/ 1 w 51"/>
              <a:gd name="T47" fmla="*/ 24 h 56"/>
              <a:gd name="T48" fmla="*/ 3 w 51"/>
              <a:gd name="T49" fmla="*/ 21 h 56"/>
              <a:gd name="T50" fmla="*/ 32 w 51"/>
              <a:gd name="T51" fmla="*/ 44 h 56"/>
              <a:gd name="T52" fmla="*/ 37 w 51"/>
              <a:gd name="T53" fmla="*/ 49 h 56"/>
              <a:gd name="T54" fmla="*/ 33 w 51"/>
              <a:gd name="T55" fmla="*/ 55 h 56"/>
              <a:gd name="T56" fmla="*/ 27 w 51"/>
              <a:gd name="T57" fmla="*/ 53 h 56"/>
              <a:gd name="T58" fmla="*/ 26 w 51"/>
              <a:gd name="T59" fmla="*/ 47 h 56"/>
              <a:gd name="T60" fmla="*/ 32 w 51"/>
              <a:gd name="T61" fmla="*/ 44 h 56"/>
              <a:gd name="T62" fmla="*/ 30 w 51"/>
              <a:gd name="T63" fmla="*/ 51 h 56"/>
              <a:gd name="T64" fmla="*/ 16 w 51"/>
              <a:gd name="T65" fmla="*/ 1 h 56"/>
              <a:gd name="T66" fmla="*/ 21 w 51"/>
              <a:gd name="T67" fmla="*/ 5 h 56"/>
              <a:gd name="T68" fmla="*/ 19 w 51"/>
              <a:gd name="T69" fmla="*/ 12 h 56"/>
              <a:gd name="T70" fmla="*/ 11 w 51"/>
              <a:gd name="T71" fmla="*/ 11 h 56"/>
              <a:gd name="T72" fmla="*/ 10 w 51"/>
              <a:gd name="T73" fmla="*/ 6 h 56"/>
              <a:gd name="T74" fmla="*/ 14 w 51"/>
              <a:gd name="T75" fmla="*/ 1 h 56"/>
              <a:gd name="T76" fmla="*/ 15 w 51"/>
              <a:gd name="T77" fmla="*/ 5 h 56"/>
              <a:gd name="T78" fmla="*/ 17 w 51"/>
              <a:gd name="T79" fmla="*/ 6 h 56"/>
              <a:gd name="T80" fmla="*/ 24 w 51"/>
              <a:gd name="T81" fmla="*/ 23 h 56"/>
              <a:gd name="T82" fmla="*/ 11 w 51"/>
              <a:gd name="T83" fmla="*/ 39 h 56"/>
              <a:gd name="T84" fmla="*/ 14 w 51"/>
              <a:gd name="T85" fmla="*/ 42 h 56"/>
              <a:gd name="T86" fmla="*/ 14 w 51"/>
              <a:gd name="T87" fmla="*/ 42 h 56"/>
              <a:gd name="T88" fmla="*/ 16 w 51"/>
              <a:gd name="T89" fmla="*/ 44 h 56"/>
              <a:gd name="T90" fmla="*/ 33 w 51"/>
              <a:gd name="T91" fmla="*/ 31 h 56"/>
              <a:gd name="T92" fmla="*/ 27 w 51"/>
              <a:gd name="T93" fmla="*/ 18 h 56"/>
              <a:gd name="T94" fmla="*/ 48 w 51"/>
              <a:gd name="T95" fmla="*/ 1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 h="56">
                <a:moveTo>
                  <a:pt x="14" y="54"/>
                </a:moveTo>
                <a:cubicBezTo>
                  <a:pt x="14" y="54"/>
                  <a:pt x="14" y="55"/>
                  <a:pt x="14" y="55"/>
                </a:cubicBezTo>
                <a:cubicBezTo>
                  <a:pt x="13" y="56"/>
                  <a:pt x="12" y="56"/>
                  <a:pt x="12" y="55"/>
                </a:cubicBezTo>
                <a:cubicBezTo>
                  <a:pt x="12" y="55"/>
                  <a:pt x="12" y="55"/>
                  <a:pt x="12" y="55"/>
                </a:cubicBezTo>
                <a:cubicBezTo>
                  <a:pt x="12" y="55"/>
                  <a:pt x="12" y="55"/>
                  <a:pt x="12" y="55"/>
                </a:cubicBezTo>
                <a:cubicBezTo>
                  <a:pt x="10" y="53"/>
                  <a:pt x="9" y="51"/>
                  <a:pt x="9" y="48"/>
                </a:cubicBezTo>
                <a:cubicBezTo>
                  <a:pt x="9" y="46"/>
                  <a:pt x="10" y="44"/>
                  <a:pt x="11" y="43"/>
                </a:cubicBezTo>
                <a:cubicBezTo>
                  <a:pt x="10" y="41"/>
                  <a:pt x="10" y="41"/>
                  <a:pt x="10" y="41"/>
                </a:cubicBezTo>
                <a:cubicBezTo>
                  <a:pt x="10" y="41"/>
                  <a:pt x="10" y="41"/>
                  <a:pt x="10" y="41"/>
                </a:cubicBezTo>
                <a:cubicBezTo>
                  <a:pt x="9" y="41"/>
                  <a:pt x="9" y="40"/>
                  <a:pt x="9" y="39"/>
                </a:cubicBezTo>
                <a:cubicBezTo>
                  <a:pt x="9" y="39"/>
                  <a:pt x="9" y="39"/>
                  <a:pt x="9" y="39"/>
                </a:cubicBezTo>
                <a:cubicBezTo>
                  <a:pt x="9" y="38"/>
                  <a:pt x="9" y="38"/>
                  <a:pt x="9" y="37"/>
                </a:cubicBezTo>
                <a:cubicBezTo>
                  <a:pt x="9" y="37"/>
                  <a:pt x="9" y="37"/>
                  <a:pt x="9" y="37"/>
                </a:cubicBezTo>
                <a:cubicBezTo>
                  <a:pt x="18" y="27"/>
                  <a:pt x="18" y="27"/>
                  <a:pt x="18" y="27"/>
                </a:cubicBezTo>
                <a:cubicBezTo>
                  <a:pt x="24" y="20"/>
                  <a:pt x="24" y="20"/>
                  <a:pt x="24" y="20"/>
                </a:cubicBezTo>
                <a:cubicBezTo>
                  <a:pt x="23" y="19"/>
                  <a:pt x="23" y="19"/>
                  <a:pt x="23" y="18"/>
                </a:cubicBezTo>
                <a:cubicBezTo>
                  <a:pt x="23" y="18"/>
                  <a:pt x="23" y="18"/>
                  <a:pt x="23" y="18"/>
                </a:cubicBezTo>
                <a:cubicBezTo>
                  <a:pt x="23" y="11"/>
                  <a:pt x="30" y="4"/>
                  <a:pt x="37" y="4"/>
                </a:cubicBezTo>
                <a:cubicBezTo>
                  <a:pt x="45" y="4"/>
                  <a:pt x="51" y="10"/>
                  <a:pt x="51" y="18"/>
                </a:cubicBezTo>
                <a:cubicBezTo>
                  <a:pt x="51" y="18"/>
                  <a:pt x="51" y="18"/>
                  <a:pt x="51" y="18"/>
                </a:cubicBezTo>
                <a:cubicBezTo>
                  <a:pt x="51" y="26"/>
                  <a:pt x="45" y="32"/>
                  <a:pt x="37" y="32"/>
                </a:cubicBezTo>
                <a:cubicBezTo>
                  <a:pt x="37" y="32"/>
                  <a:pt x="36" y="32"/>
                  <a:pt x="35" y="32"/>
                </a:cubicBezTo>
                <a:cubicBezTo>
                  <a:pt x="28" y="38"/>
                  <a:pt x="28" y="38"/>
                  <a:pt x="28" y="38"/>
                </a:cubicBezTo>
                <a:cubicBezTo>
                  <a:pt x="18" y="46"/>
                  <a:pt x="18" y="46"/>
                  <a:pt x="18" y="46"/>
                </a:cubicBezTo>
                <a:cubicBezTo>
                  <a:pt x="18" y="46"/>
                  <a:pt x="17" y="47"/>
                  <a:pt x="16" y="47"/>
                </a:cubicBezTo>
                <a:cubicBezTo>
                  <a:pt x="16" y="47"/>
                  <a:pt x="16" y="47"/>
                  <a:pt x="16" y="47"/>
                </a:cubicBezTo>
                <a:cubicBezTo>
                  <a:pt x="15" y="47"/>
                  <a:pt x="15" y="46"/>
                  <a:pt x="14" y="46"/>
                </a:cubicBezTo>
                <a:cubicBezTo>
                  <a:pt x="14" y="46"/>
                  <a:pt x="14" y="46"/>
                  <a:pt x="14" y="46"/>
                </a:cubicBezTo>
                <a:cubicBezTo>
                  <a:pt x="13" y="44"/>
                  <a:pt x="13" y="44"/>
                  <a:pt x="13" y="44"/>
                </a:cubicBezTo>
                <a:cubicBezTo>
                  <a:pt x="12" y="45"/>
                  <a:pt x="11" y="47"/>
                  <a:pt x="11" y="48"/>
                </a:cubicBezTo>
                <a:cubicBezTo>
                  <a:pt x="11" y="50"/>
                  <a:pt x="12" y="52"/>
                  <a:pt x="14" y="53"/>
                </a:cubicBezTo>
                <a:cubicBezTo>
                  <a:pt x="14" y="54"/>
                  <a:pt x="14" y="54"/>
                  <a:pt x="14" y="54"/>
                </a:cubicBezTo>
                <a:cubicBezTo>
                  <a:pt x="14" y="54"/>
                  <a:pt x="14" y="54"/>
                  <a:pt x="14" y="54"/>
                </a:cubicBezTo>
                <a:close/>
                <a:moveTo>
                  <a:pt x="47" y="38"/>
                </a:moveTo>
                <a:cubicBezTo>
                  <a:pt x="47" y="38"/>
                  <a:pt x="47" y="38"/>
                  <a:pt x="47" y="38"/>
                </a:cubicBezTo>
                <a:cubicBezTo>
                  <a:pt x="48" y="40"/>
                  <a:pt x="48" y="40"/>
                  <a:pt x="48" y="40"/>
                </a:cubicBezTo>
                <a:cubicBezTo>
                  <a:pt x="49" y="40"/>
                  <a:pt x="49" y="40"/>
                  <a:pt x="49" y="40"/>
                </a:cubicBezTo>
                <a:cubicBezTo>
                  <a:pt x="50" y="40"/>
                  <a:pt x="50" y="40"/>
                  <a:pt x="50" y="41"/>
                </a:cubicBezTo>
                <a:cubicBezTo>
                  <a:pt x="50" y="41"/>
                  <a:pt x="50" y="42"/>
                  <a:pt x="50" y="42"/>
                </a:cubicBezTo>
                <a:cubicBezTo>
                  <a:pt x="50" y="42"/>
                  <a:pt x="50" y="42"/>
                  <a:pt x="50" y="42"/>
                </a:cubicBezTo>
                <a:cubicBezTo>
                  <a:pt x="49" y="42"/>
                  <a:pt x="49" y="42"/>
                  <a:pt x="49" y="42"/>
                </a:cubicBezTo>
                <a:cubicBezTo>
                  <a:pt x="49" y="44"/>
                  <a:pt x="49" y="44"/>
                  <a:pt x="49" y="44"/>
                </a:cubicBezTo>
                <a:cubicBezTo>
                  <a:pt x="49" y="44"/>
                  <a:pt x="49" y="45"/>
                  <a:pt x="48" y="45"/>
                </a:cubicBezTo>
                <a:cubicBezTo>
                  <a:pt x="48" y="45"/>
                  <a:pt x="47" y="45"/>
                  <a:pt x="47" y="45"/>
                </a:cubicBezTo>
                <a:cubicBezTo>
                  <a:pt x="46" y="44"/>
                  <a:pt x="46" y="44"/>
                  <a:pt x="46" y="44"/>
                </a:cubicBezTo>
                <a:cubicBezTo>
                  <a:pt x="45" y="45"/>
                  <a:pt x="45" y="45"/>
                  <a:pt x="45" y="45"/>
                </a:cubicBezTo>
                <a:cubicBezTo>
                  <a:pt x="45" y="45"/>
                  <a:pt x="44" y="45"/>
                  <a:pt x="44" y="45"/>
                </a:cubicBezTo>
                <a:cubicBezTo>
                  <a:pt x="43" y="44"/>
                  <a:pt x="43" y="44"/>
                  <a:pt x="43" y="44"/>
                </a:cubicBezTo>
                <a:cubicBezTo>
                  <a:pt x="43" y="44"/>
                  <a:pt x="43" y="44"/>
                  <a:pt x="43" y="44"/>
                </a:cubicBezTo>
                <a:cubicBezTo>
                  <a:pt x="44" y="42"/>
                  <a:pt x="44" y="42"/>
                  <a:pt x="44" y="42"/>
                </a:cubicBezTo>
                <a:cubicBezTo>
                  <a:pt x="43" y="42"/>
                  <a:pt x="43" y="42"/>
                  <a:pt x="43" y="42"/>
                </a:cubicBezTo>
                <a:cubicBezTo>
                  <a:pt x="42" y="41"/>
                  <a:pt x="42" y="41"/>
                  <a:pt x="43" y="40"/>
                </a:cubicBezTo>
                <a:cubicBezTo>
                  <a:pt x="43" y="40"/>
                  <a:pt x="43" y="40"/>
                  <a:pt x="44" y="40"/>
                </a:cubicBezTo>
                <a:cubicBezTo>
                  <a:pt x="45" y="40"/>
                  <a:pt x="45" y="40"/>
                  <a:pt x="45" y="40"/>
                </a:cubicBezTo>
                <a:cubicBezTo>
                  <a:pt x="45" y="38"/>
                  <a:pt x="45" y="38"/>
                  <a:pt x="45" y="38"/>
                </a:cubicBezTo>
                <a:cubicBezTo>
                  <a:pt x="45" y="38"/>
                  <a:pt x="46" y="37"/>
                  <a:pt x="47" y="38"/>
                </a:cubicBezTo>
                <a:cubicBezTo>
                  <a:pt x="47" y="38"/>
                  <a:pt x="47" y="38"/>
                  <a:pt x="47" y="38"/>
                </a:cubicBezTo>
                <a:close/>
                <a:moveTo>
                  <a:pt x="15" y="17"/>
                </a:moveTo>
                <a:cubicBezTo>
                  <a:pt x="15" y="17"/>
                  <a:pt x="15" y="17"/>
                  <a:pt x="15" y="17"/>
                </a:cubicBezTo>
                <a:cubicBezTo>
                  <a:pt x="15" y="18"/>
                  <a:pt x="15" y="18"/>
                  <a:pt x="15" y="18"/>
                </a:cubicBezTo>
                <a:cubicBezTo>
                  <a:pt x="17" y="18"/>
                  <a:pt x="17" y="18"/>
                  <a:pt x="17" y="18"/>
                </a:cubicBezTo>
                <a:cubicBezTo>
                  <a:pt x="17" y="18"/>
                  <a:pt x="18" y="18"/>
                  <a:pt x="18" y="19"/>
                </a:cubicBezTo>
                <a:cubicBezTo>
                  <a:pt x="18" y="19"/>
                  <a:pt x="18" y="20"/>
                  <a:pt x="17" y="20"/>
                </a:cubicBezTo>
                <a:cubicBezTo>
                  <a:pt x="16" y="21"/>
                  <a:pt x="16" y="21"/>
                  <a:pt x="16" y="21"/>
                </a:cubicBezTo>
                <a:cubicBezTo>
                  <a:pt x="17" y="22"/>
                  <a:pt x="17" y="22"/>
                  <a:pt x="17" y="22"/>
                </a:cubicBezTo>
                <a:cubicBezTo>
                  <a:pt x="17" y="23"/>
                  <a:pt x="17" y="23"/>
                  <a:pt x="16" y="23"/>
                </a:cubicBezTo>
                <a:cubicBezTo>
                  <a:pt x="15" y="24"/>
                  <a:pt x="15" y="23"/>
                  <a:pt x="15" y="23"/>
                </a:cubicBezTo>
                <a:cubicBezTo>
                  <a:pt x="14" y="22"/>
                  <a:pt x="14" y="22"/>
                  <a:pt x="14" y="22"/>
                </a:cubicBezTo>
                <a:cubicBezTo>
                  <a:pt x="13" y="23"/>
                  <a:pt x="13" y="23"/>
                  <a:pt x="13" y="23"/>
                </a:cubicBezTo>
                <a:cubicBezTo>
                  <a:pt x="12" y="24"/>
                  <a:pt x="12" y="24"/>
                  <a:pt x="11" y="23"/>
                </a:cubicBezTo>
                <a:cubicBezTo>
                  <a:pt x="11" y="23"/>
                  <a:pt x="11" y="22"/>
                  <a:pt x="11" y="22"/>
                </a:cubicBezTo>
                <a:cubicBezTo>
                  <a:pt x="11" y="21"/>
                  <a:pt x="11" y="21"/>
                  <a:pt x="11" y="21"/>
                </a:cubicBezTo>
                <a:cubicBezTo>
                  <a:pt x="10" y="20"/>
                  <a:pt x="10" y="20"/>
                  <a:pt x="10" y="20"/>
                </a:cubicBezTo>
                <a:cubicBezTo>
                  <a:pt x="10" y="20"/>
                  <a:pt x="10" y="19"/>
                  <a:pt x="10" y="18"/>
                </a:cubicBezTo>
                <a:cubicBezTo>
                  <a:pt x="10" y="18"/>
                  <a:pt x="11" y="18"/>
                  <a:pt x="11" y="18"/>
                </a:cubicBezTo>
                <a:cubicBezTo>
                  <a:pt x="12" y="18"/>
                  <a:pt x="12" y="18"/>
                  <a:pt x="12" y="18"/>
                </a:cubicBezTo>
                <a:cubicBezTo>
                  <a:pt x="13" y="17"/>
                  <a:pt x="13" y="17"/>
                  <a:pt x="13" y="17"/>
                </a:cubicBezTo>
                <a:cubicBezTo>
                  <a:pt x="13" y="16"/>
                  <a:pt x="14" y="16"/>
                  <a:pt x="14" y="16"/>
                </a:cubicBezTo>
                <a:cubicBezTo>
                  <a:pt x="15" y="16"/>
                  <a:pt x="15" y="16"/>
                  <a:pt x="15" y="17"/>
                </a:cubicBezTo>
                <a:close/>
                <a:moveTo>
                  <a:pt x="6" y="21"/>
                </a:moveTo>
                <a:cubicBezTo>
                  <a:pt x="6" y="21"/>
                  <a:pt x="6" y="21"/>
                  <a:pt x="6" y="21"/>
                </a:cubicBezTo>
                <a:cubicBezTo>
                  <a:pt x="6" y="22"/>
                  <a:pt x="6" y="22"/>
                  <a:pt x="6" y="22"/>
                </a:cubicBezTo>
                <a:cubicBezTo>
                  <a:pt x="7" y="22"/>
                  <a:pt x="7" y="22"/>
                  <a:pt x="7" y="22"/>
                </a:cubicBezTo>
                <a:cubicBezTo>
                  <a:pt x="8" y="22"/>
                  <a:pt x="8" y="23"/>
                  <a:pt x="8" y="24"/>
                </a:cubicBezTo>
                <a:cubicBezTo>
                  <a:pt x="8" y="24"/>
                  <a:pt x="8" y="24"/>
                  <a:pt x="8" y="24"/>
                </a:cubicBezTo>
                <a:cubicBezTo>
                  <a:pt x="7" y="25"/>
                  <a:pt x="7" y="25"/>
                  <a:pt x="7" y="25"/>
                </a:cubicBezTo>
                <a:cubicBezTo>
                  <a:pt x="7" y="26"/>
                  <a:pt x="7" y="26"/>
                  <a:pt x="7" y="26"/>
                </a:cubicBezTo>
                <a:cubicBezTo>
                  <a:pt x="7" y="27"/>
                  <a:pt x="7" y="28"/>
                  <a:pt x="7" y="28"/>
                </a:cubicBezTo>
                <a:cubicBezTo>
                  <a:pt x="6" y="28"/>
                  <a:pt x="6" y="28"/>
                  <a:pt x="5" y="28"/>
                </a:cubicBezTo>
                <a:cubicBezTo>
                  <a:pt x="4" y="27"/>
                  <a:pt x="4" y="27"/>
                  <a:pt x="4" y="27"/>
                </a:cubicBezTo>
                <a:cubicBezTo>
                  <a:pt x="3" y="28"/>
                  <a:pt x="3" y="28"/>
                  <a:pt x="3" y="28"/>
                </a:cubicBezTo>
                <a:cubicBezTo>
                  <a:pt x="3" y="28"/>
                  <a:pt x="2" y="28"/>
                  <a:pt x="2" y="28"/>
                </a:cubicBezTo>
                <a:cubicBezTo>
                  <a:pt x="2" y="27"/>
                  <a:pt x="2" y="27"/>
                  <a:pt x="2" y="26"/>
                </a:cubicBezTo>
                <a:cubicBezTo>
                  <a:pt x="2" y="26"/>
                  <a:pt x="2" y="26"/>
                  <a:pt x="2" y="26"/>
                </a:cubicBezTo>
                <a:cubicBezTo>
                  <a:pt x="2" y="25"/>
                  <a:pt x="2" y="25"/>
                  <a:pt x="2" y="25"/>
                </a:cubicBezTo>
                <a:cubicBezTo>
                  <a:pt x="1" y="24"/>
                  <a:pt x="1" y="24"/>
                  <a:pt x="1" y="24"/>
                </a:cubicBezTo>
                <a:cubicBezTo>
                  <a:pt x="1" y="24"/>
                  <a:pt x="0" y="23"/>
                  <a:pt x="1" y="23"/>
                </a:cubicBezTo>
                <a:cubicBezTo>
                  <a:pt x="1" y="23"/>
                  <a:pt x="1" y="22"/>
                  <a:pt x="2" y="22"/>
                </a:cubicBezTo>
                <a:cubicBezTo>
                  <a:pt x="3" y="22"/>
                  <a:pt x="3" y="22"/>
                  <a:pt x="3" y="22"/>
                </a:cubicBezTo>
                <a:cubicBezTo>
                  <a:pt x="3" y="21"/>
                  <a:pt x="3" y="21"/>
                  <a:pt x="3" y="21"/>
                </a:cubicBezTo>
                <a:cubicBezTo>
                  <a:pt x="4" y="21"/>
                  <a:pt x="4" y="20"/>
                  <a:pt x="5" y="20"/>
                </a:cubicBezTo>
                <a:cubicBezTo>
                  <a:pt x="5" y="21"/>
                  <a:pt x="5" y="21"/>
                  <a:pt x="6" y="21"/>
                </a:cubicBezTo>
                <a:close/>
                <a:moveTo>
                  <a:pt x="32" y="44"/>
                </a:moveTo>
                <a:cubicBezTo>
                  <a:pt x="32" y="44"/>
                  <a:pt x="32" y="44"/>
                  <a:pt x="32" y="44"/>
                </a:cubicBezTo>
                <a:cubicBezTo>
                  <a:pt x="33" y="47"/>
                  <a:pt x="33" y="47"/>
                  <a:pt x="33" y="47"/>
                </a:cubicBezTo>
                <a:cubicBezTo>
                  <a:pt x="36" y="47"/>
                  <a:pt x="36" y="47"/>
                  <a:pt x="36" y="47"/>
                </a:cubicBezTo>
                <a:cubicBezTo>
                  <a:pt x="36" y="47"/>
                  <a:pt x="37" y="47"/>
                  <a:pt x="37" y="48"/>
                </a:cubicBezTo>
                <a:cubicBezTo>
                  <a:pt x="37" y="48"/>
                  <a:pt x="37" y="49"/>
                  <a:pt x="37" y="49"/>
                </a:cubicBezTo>
                <a:cubicBezTo>
                  <a:pt x="34" y="51"/>
                  <a:pt x="34" y="51"/>
                  <a:pt x="34" y="51"/>
                </a:cubicBezTo>
                <a:cubicBezTo>
                  <a:pt x="35" y="53"/>
                  <a:pt x="35" y="53"/>
                  <a:pt x="35" y="53"/>
                </a:cubicBezTo>
                <a:cubicBezTo>
                  <a:pt x="35" y="54"/>
                  <a:pt x="35" y="55"/>
                  <a:pt x="34" y="55"/>
                </a:cubicBezTo>
                <a:cubicBezTo>
                  <a:pt x="34" y="55"/>
                  <a:pt x="34" y="55"/>
                  <a:pt x="33" y="55"/>
                </a:cubicBezTo>
                <a:cubicBezTo>
                  <a:pt x="31" y="53"/>
                  <a:pt x="31" y="53"/>
                  <a:pt x="31" y="53"/>
                </a:cubicBezTo>
                <a:cubicBezTo>
                  <a:pt x="29" y="55"/>
                  <a:pt x="29" y="55"/>
                  <a:pt x="29" y="55"/>
                </a:cubicBezTo>
                <a:cubicBezTo>
                  <a:pt x="28" y="55"/>
                  <a:pt x="27" y="55"/>
                  <a:pt x="27" y="54"/>
                </a:cubicBezTo>
                <a:cubicBezTo>
                  <a:pt x="27" y="54"/>
                  <a:pt x="27" y="54"/>
                  <a:pt x="27" y="53"/>
                </a:cubicBezTo>
                <a:cubicBezTo>
                  <a:pt x="28" y="51"/>
                  <a:pt x="28" y="51"/>
                  <a:pt x="28" y="51"/>
                </a:cubicBezTo>
                <a:cubicBezTo>
                  <a:pt x="25" y="49"/>
                  <a:pt x="25" y="49"/>
                  <a:pt x="25" y="49"/>
                </a:cubicBezTo>
                <a:cubicBezTo>
                  <a:pt x="25" y="48"/>
                  <a:pt x="25" y="48"/>
                  <a:pt x="25" y="47"/>
                </a:cubicBezTo>
                <a:cubicBezTo>
                  <a:pt x="25" y="47"/>
                  <a:pt x="26" y="47"/>
                  <a:pt x="26" y="47"/>
                </a:cubicBezTo>
                <a:cubicBezTo>
                  <a:pt x="29" y="47"/>
                  <a:pt x="29" y="47"/>
                  <a:pt x="29" y="47"/>
                </a:cubicBezTo>
                <a:cubicBezTo>
                  <a:pt x="30" y="44"/>
                  <a:pt x="30" y="44"/>
                  <a:pt x="30" y="44"/>
                </a:cubicBezTo>
                <a:cubicBezTo>
                  <a:pt x="30" y="43"/>
                  <a:pt x="31" y="43"/>
                  <a:pt x="31" y="43"/>
                </a:cubicBezTo>
                <a:cubicBezTo>
                  <a:pt x="32" y="43"/>
                  <a:pt x="32" y="44"/>
                  <a:pt x="32" y="44"/>
                </a:cubicBezTo>
                <a:close/>
                <a:moveTo>
                  <a:pt x="31" y="48"/>
                </a:moveTo>
                <a:cubicBezTo>
                  <a:pt x="31" y="48"/>
                  <a:pt x="31" y="48"/>
                  <a:pt x="31" y="48"/>
                </a:cubicBezTo>
                <a:cubicBezTo>
                  <a:pt x="31" y="49"/>
                  <a:pt x="30" y="49"/>
                  <a:pt x="30" y="49"/>
                </a:cubicBezTo>
                <a:cubicBezTo>
                  <a:pt x="30" y="49"/>
                  <a:pt x="30" y="50"/>
                  <a:pt x="30" y="51"/>
                </a:cubicBezTo>
                <a:cubicBezTo>
                  <a:pt x="31" y="50"/>
                  <a:pt x="31" y="50"/>
                  <a:pt x="32" y="51"/>
                </a:cubicBezTo>
                <a:cubicBezTo>
                  <a:pt x="32" y="50"/>
                  <a:pt x="32" y="49"/>
                  <a:pt x="32" y="49"/>
                </a:cubicBezTo>
                <a:cubicBezTo>
                  <a:pt x="32" y="49"/>
                  <a:pt x="31" y="49"/>
                  <a:pt x="31" y="48"/>
                </a:cubicBezTo>
                <a:close/>
                <a:moveTo>
                  <a:pt x="16" y="1"/>
                </a:moveTo>
                <a:cubicBezTo>
                  <a:pt x="16" y="1"/>
                  <a:pt x="16" y="1"/>
                  <a:pt x="16" y="1"/>
                </a:cubicBezTo>
                <a:cubicBezTo>
                  <a:pt x="17" y="4"/>
                  <a:pt x="17" y="4"/>
                  <a:pt x="17" y="4"/>
                </a:cubicBezTo>
                <a:cubicBezTo>
                  <a:pt x="20" y="4"/>
                  <a:pt x="20" y="4"/>
                  <a:pt x="20" y="4"/>
                </a:cubicBezTo>
                <a:cubicBezTo>
                  <a:pt x="21" y="4"/>
                  <a:pt x="21" y="4"/>
                  <a:pt x="21" y="5"/>
                </a:cubicBezTo>
                <a:cubicBezTo>
                  <a:pt x="21" y="5"/>
                  <a:pt x="21" y="6"/>
                  <a:pt x="21" y="6"/>
                </a:cubicBezTo>
                <a:cubicBezTo>
                  <a:pt x="18" y="8"/>
                  <a:pt x="18" y="8"/>
                  <a:pt x="18" y="8"/>
                </a:cubicBezTo>
                <a:cubicBezTo>
                  <a:pt x="19" y="10"/>
                  <a:pt x="19" y="10"/>
                  <a:pt x="19" y="10"/>
                </a:cubicBezTo>
                <a:cubicBezTo>
                  <a:pt x="20" y="11"/>
                  <a:pt x="19" y="12"/>
                  <a:pt x="19" y="12"/>
                </a:cubicBezTo>
                <a:cubicBezTo>
                  <a:pt x="18" y="12"/>
                  <a:pt x="18" y="12"/>
                  <a:pt x="18" y="12"/>
                </a:cubicBezTo>
                <a:cubicBezTo>
                  <a:pt x="15" y="10"/>
                  <a:pt x="15" y="10"/>
                  <a:pt x="15" y="10"/>
                </a:cubicBezTo>
                <a:cubicBezTo>
                  <a:pt x="13" y="12"/>
                  <a:pt x="13" y="12"/>
                  <a:pt x="13" y="12"/>
                </a:cubicBezTo>
                <a:cubicBezTo>
                  <a:pt x="12" y="12"/>
                  <a:pt x="12" y="12"/>
                  <a:pt x="11" y="11"/>
                </a:cubicBezTo>
                <a:cubicBezTo>
                  <a:pt x="11" y="11"/>
                  <a:pt x="11" y="11"/>
                  <a:pt x="11" y="10"/>
                </a:cubicBezTo>
                <a:cubicBezTo>
                  <a:pt x="11" y="10"/>
                  <a:pt x="11" y="10"/>
                  <a:pt x="11" y="10"/>
                </a:cubicBezTo>
                <a:cubicBezTo>
                  <a:pt x="12" y="8"/>
                  <a:pt x="12" y="8"/>
                  <a:pt x="12" y="8"/>
                </a:cubicBezTo>
                <a:cubicBezTo>
                  <a:pt x="10" y="6"/>
                  <a:pt x="10" y="6"/>
                  <a:pt x="10" y="6"/>
                </a:cubicBezTo>
                <a:cubicBezTo>
                  <a:pt x="9" y="6"/>
                  <a:pt x="9" y="5"/>
                  <a:pt x="9" y="4"/>
                </a:cubicBezTo>
                <a:cubicBezTo>
                  <a:pt x="10" y="4"/>
                  <a:pt x="10" y="4"/>
                  <a:pt x="10" y="4"/>
                </a:cubicBezTo>
                <a:cubicBezTo>
                  <a:pt x="13" y="4"/>
                  <a:pt x="13" y="4"/>
                  <a:pt x="13" y="4"/>
                </a:cubicBezTo>
                <a:cubicBezTo>
                  <a:pt x="14" y="1"/>
                  <a:pt x="14" y="1"/>
                  <a:pt x="14" y="1"/>
                </a:cubicBezTo>
                <a:cubicBezTo>
                  <a:pt x="14" y="0"/>
                  <a:pt x="15" y="0"/>
                  <a:pt x="16" y="0"/>
                </a:cubicBezTo>
                <a:cubicBezTo>
                  <a:pt x="16" y="0"/>
                  <a:pt x="16" y="1"/>
                  <a:pt x="16" y="1"/>
                </a:cubicBezTo>
                <a:close/>
                <a:moveTo>
                  <a:pt x="15" y="5"/>
                </a:moveTo>
                <a:cubicBezTo>
                  <a:pt x="15" y="5"/>
                  <a:pt x="15" y="5"/>
                  <a:pt x="15" y="5"/>
                </a:cubicBezTo>
                <a:cubicBezTo>
                  <a:pt x="15" y="6"/>
                  <a:pt x="15" y="6"/>
                  <a:pt x="14" y="6"/>
                </a:cubicBezTo>
                <a:cubicBezTo>
                  <a:pt x="15" y="7"/>
                  <a:pt x="15" y="7"/>
                  <a:pt x="14" y="8"/>
                </a:cubicBezTo>
                <a:cubicBezTo>
                  <a:pt x="15" y="7"/>
                  <a:pt x="16" y="7"/>
                  <a:pt x="16" y="8"/>
                </a:cubicBezTo>
                <a:cubicBezTo>
                  <a:pt x="16" y="7"/>
                  <a:pt x="16" y="7"/>
                  <a:pt x="17" y="6"/>
                </a:cubicBezTo>
                <a:cubicBezTo>
                  <a:pt x="16" y="6"/>
                  <a:pt x="15" y="6"/>
                  <a:pt x="15" y="5"/>
                </a:cubicBezTo>
                <a:close/>
                <a:moveTo>
                  <a:pt x="33" y="31"/>
                </a:moveTo>
                <a:cubicBezTo>
                  <a:pt x="33" y="31"/>
                  <a:pt x="33" y="31"/>
                  <a:pt x="33" y="31"/>
                </a:cubicBezTo>
                <a:cubicBezTo>
                  <a:pt x="29" y="30"/>
                  <a:pt x="25" y="27"/>
                  <a:pt x="24" y="23"/>
                </a:cubicBezTo>
                <a:cubicBezTo>
                  <a:pt x="19" y="28"/>
                  <a:pt x="19" y="28"/>
                  <a:pt x="19" y="28"/>
                </a:cubicBezTo>
                <a:cubicBezTo>
                  <a:pt x="11" y="38"/>
                  <a:pt x="11" y="38"/>
                  <a:pt x="11" y="38"/>
                </a:cubicBezTo>
                <a:cubicBezTo>
                  <a:pt x="11" y="38"/>
                  <a:pt x="11" y="38"/>
                  <a:pt x="11" y="38"/>
                </a:cubicBezTo>
                <a:cubicBezTo>
                  <a:pt x="11" y="39"/>
                  <a:pt x="11" y="39"/>
                  <a:pt x="11" y="39"/>
                </a:cubicBezTo>
                <a:cubicBezTo>
                  <a:pt x="11" y="39"/>
                  <a:pt x="11" y="39"/>
                  <a:pt x="11" y="39"/>
                </a:cubicBezTo>
                <a:cubicBezTo>
                  <a:pt x="11" y="39"/>
                  <a:pt x="11" y="39"/>
                  <a:pt x="11" y="39"/>
                </a:cubicBezTo>
                <a:cubicBezTo>
                  <a:pt x="11" y="39"/>
                  <a:pt x="11" y="39"/>
                  <a:pt x="11" y="39"/>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6" y="44"/>
                  <a:pt x="16" y="44"/>
                  <a:pt x="16" y="44"/>
                </a:cubicBezTo>
                <a:cubicBezTo>
                  <a:pt x="16" y="44"/>
                  <a:pt x="16" y="44"/>
                  <a:pt x="16" y="44"/>
                </a:cubicBezTo>
                <a:cubicBezTo>
                  <a:pt x="16" y="44"/>
                  <a:pt x="16" y="44"/>
                  <a:pt x="16" y="44"/>
                </a:cubicBezTo>
                <a:cubicBezTo>
                  <a:pt x="17" y="44"/>
                  <a:pt x="17" y="44"/>
                  <a:pt x="17" y="44"/>
                </a:cubicBezTo>
                <a:cubicBezTo>
                  <a:pt x="27" y="36"/>
                  <a:pt x="27" y="36"/>
                  <a:pt x="27" y="36"/>
                </a:cubicBezTo>
                <a:cubicBezTo>
                  <a:pt x="33" y="31"/>
                  <a:pt x="33" y="31"/>
                  <a:pt x="33" y="31"/>
                </a:cubicBezTo>
                <a:close/>
                <a:moveTo>
                  <a:pt x="48" y="18"/>
                </a:moveTo>
                <a:cubicBezTo>
                  <a:pt x="48" y="18"/>
                  <a:pt x="48" y="18"/>
                  <a:pt x="48" y="18"/>
                </a:cubicBezTo>
                <a:cubicBezTo>
                  <a:pt x="48" y="13"/>
                  <a:pt x="43" y="8"/>
                  <a:pt x="37" y="8"/>
                </a:cubicBezTo>
                <a:cubicBezTo>
                  <a:pt x="32" y="8"/>
                  <a:pt x="27" y="13"/>
                  <a:pt x="27" y="18"/>
                </a:cubicBezTo>
                <a:cubicBezTo>
                  <a:pt x="27" y="18"/>
                  <a:pt x="27" y="18"/>
                  <a:pt x="27" y="18"/>
                </a:cubicBezTo>
                <a:cubicBezTo>
                  <a:pt x="27" y="24"/>
                  <a:pt x="32" y="28"/>
                  <a:pt x="37" y="28"/>
                </a:cubicBezTo>
                <a:cubicBezTo>
                  <a:pt x="43" y="28"/>
                  <a:pt x="48" y="24"/>
                  <a:pt x="48" y="18"/>
                </a:cubicBezTo>
                <a:cubicBezTo>
                  <a:pt x="48" y="18"/>
                  <a:pt x="48" y="18"/>
                  <a:pt x="48"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5" name="Freeform 273"/>
          <p:cNvSpPr>
            <a:spLocks noEditPoints="1"/>
          </p:cNvSpPr>
          <p:nvPr/>
        </p:nvSpPr>
        <p:spPr bwMode="auto">
          <a:xfrm>
            <a:off x="3248025" y="4117975"/>
            <a:ext cx="111125" cy="158750"/>
          </a:xfrm>
          <a:custGeom>
            <a:avLst/>
            <a:gdLst>
              <a:gd name="T0" fmla="*/ 13 w 35"/>
              <a:gd name="T1" fmla="*/ 43 h 50"/>
              <a:gd name="T2" fmla="*/ 13 w 35"/>
              <a:gd name="T3" fmla="*/ 43 h 50"/>
              <a:gd name="T4" fmla="*/ 22 w 35"/>
              <a:gd name="T5" fmla="*/ 43 h 50"/>
              <a:gd name="T6" fmla="*/ 23 w 35"/>
              <a:gd name="T7" fmla="*/ 44 h 50"/>
              <a:gd name="T8" fmla="*/ 23 w 35"/>
              <a:gd name="T9" fmla="*/ 44 h 50"/>
              <a:gd name="T10" fmla="*/ 23 w 35"/>
              <a:gd name="T11" fmla="*/ 48 h 50"/>
              <a:gd name="T12" fmla="*/ 22 w 35"/>
              <a:gd name="T13" fmla="*/ 50 h 50"/>
              <a:gd name="T14" fmla="*/ 22 w 35"/>
              <a:gd name="T15" fmla="*/ 50 h 50"/>
              <a:gd name="T16" fmla="*/ 13 w 35"/>
              <a:gd name="T17" fmla="*/ 50 h 50"/>
              <a:gd name="T18" fmla="*/ 12 w 35"/>
              <a:gd name="T19" fmla="*/ 48 h 50"/>
              <a:gd name="T20" fmla="*/ 12 w 35"/>
              <a:gd name="T21" fmla="*/ 48 h 50"/>
              <a:gd name="T22" fmla="*/ 12 w 35"/>
              <a:gd name="T23" fmla="*/ 44 h 50"/>
              <a:gd name="T24" fmla="*/ 13 w 35"/>
              <a:gd name="T25" fmla="*/ 43 h 50"/>
              <a:gd name="T26" fmla="*/ 18 w 35"/>
              <a:gd name="T27" fmla="*/ 0 h 50"/>
              <a:gd name="T28" fmla="*/ 18 w 35"/>
              <a:gd name="T29" fmla="*/ 0 h 50"/>
              <a:gd name="T30" fmla="*/ 30 w 35"/>
              <a:gd name="T31" fmla="*/ 5 h 50"/>
              <a:gd name="T32" fmla="*/ 30 w 35"/>
              <a:gd name="T33" fmla="*/ 5 h 50"/>
              <a:gd name="T34" fmla="*/ 30 w 35"/>
              <a:gd name="T35" fmla="*/ 5 h 50"/>
              <a:gd name="T36" fmla="*/ 35 w 35"/>
              <a:gd name="T37" fmla="*/ 18 h 50"/>
              <a:gd name="T38" fmla="*/ 33 w 35"/>
              <a:gd name="T39" fmla="*/ 25 h 50"/>
              <a:gd name="T40" fmla="*/ 29 w 35"/>
              <a:gd name="T41" fmla="*/ 31 h 50"/>
              <a:gd name="T42" fmla="*/ 27 w 35"/>
              <a:gd name="T43" fmla="*/ 32 h 50"/>
              <a:gd name="T44" fmla="*/ 23 w 35"/>
              <a:gd name="T45" fmla="*/ 39 h 50"/>
              <a:gd name="T46" fmla="*/ 21 w 35"/>
              <a:gd name="T47" fmla="*/ 41 h 50"/>
              <a:gd name="T48" fmla="*/ 14 w 35"/>
              <a:gd name="T49" fmla="*/ 41 h 50"/>
              <a:gd name="T50" fmla="*/ 12 w 35"/>
              <a:gd name="T51" fmla="*/ 39 h 50"/>
              <a:gd name="T52" fmla="*/ 8 w 35"/>
              <a:gd name="T53" fmla="*/ 32 h 50"/>
              <a:gd name="T54" fmla="*/ 6 w 35"/>
              <a:gd name="T55" fmla="*/ 31 h 50"/>
              <a:gd name="T56" fmla="*/ 6 w 35"/>
              <a:gd name="T57" fmla="*/ 31 h 50"/>
              <a:gd name="T58" fmla="*/ 2 w 35"/>
              <a:gd name="T59" fmla="*/ 25 h 50"/>
              <a:gd name="T60" fmla="*/ 0 w 35"/>
              <a:gd name="T61" fmla="*/ 18 h 50"/>
              <a:gd name="T62" fmla="*/ 5 w 35"/>
              <a:gd name="T63" fmla="*/ 5 h 50"/>
              <a:gd name="T64" fmla="*/ 5 w 35"/>
              <a:gd name="T65" fmla="*/ 5 h 50"/>
              <a:gd name="T66" fmla="*/ 18 w 35"/>
              <a:gd name="T67" fmla="*/ 0 h 50"/>
              <a:gd name="T68" fmla="*/ 27 w 35"/>
              <a:gd name="T69" fmla="*/ 8 h 50"/>
              <a:gd name="T70" fmla="*/ 27 w 35"/>
              <a:gd name="T71" fmla="*/ 8 h 50"/>
              <a:gd name="T72" fmla="*/ 18 w 35"/>
              <a:gd name="T73" fmla="*/ 4 h 50"/>
              <a:gd name="T74" fmla="*/ 8 w 35"/>
              <a:gd name="T75" fmla="*/ 8 h 50"/>
              <a:gd name="T76" fmla="*/ 8 w 35"/>
              <a:gd name="T77" fmla="*/ 8 h 50"/>
              <a:gd name="T78" fmla="*/ 4 w 35"/>
              <a:gd name="T79" fmla="*/ 18 h 50"/>
              <a:gd name="T80" fmla="*/ 5 w 35"/>
              <a:gd name="T81" fmla="*/ 23 h 50"/>
              <a:gd name="T82" fmla="*/ 8 w 35"/>
              <a:gd name="T83" fmla="*/ 28 h 50"/>
              <a:gd name="T84" fmla="*/ 8 w 35"/>
              <a:gd name="T85" fmla="*/ 28 h 50"/>
              <a:gd name="T86" fmla="*/ 10 w 35"/>
              <a:gd name="T87" fmla="*/ 30 h 50"/>
              <a:gd name="T88" fmla="*/ 15 w 35"/>
              <a:gd name="T89" fmla="*/ 37 h 50"/>
              <a:gd name="T90" fmla="*/ 20 w 35"/>
              <a:gd name="T91" fmla="*/ 37 h 50"/>
              <a:gd name="T92" fmla="*/ 25 w 35"/>
              <a:gd name="T93" fmla="*/ 30 h 50"/>
              <a:gd name="T94" fmla="*/ 27 w 35"/>
              <a:gd name="T95" fmla="*/ 28 h 50"/>
              <a:gd name="T96" fmla="*/ 27 w 35"/>
              <a:gd name="T97" fmla="*/ 28 h 50"/>
              <a:gd name="T98" fmla="*/ 30 w 35"/>
              <a:gd name="T99" fmla="*/ 23 h 50"/>
              <a:gd name="T100" fmla="*/ 31 w 35"/>
              <a:gd name="T101" fmla="*/ 18 h 50"/>
              <a:gd name="T102" fmla="*/ 27 w 35"/>
              <a:gd name="T103" fmla="*/ 8 h 50"/>
              <a:gd name="T104" fmla="*/ 21 w 35"/>
              <a:gd name="T105" fmla="*/ 45 h 50"/>
              <a:gd name="T106" fmla="*/ 21 w 35"/>
              <a:gd name="T107" fmla="*/ 45 h 50"/>
              <a:gd name="T108" fmla="*/ 14 w 35"/>
              <a:gd name="T109" fmla="*/ 45 h 50"/>
              <a:gd name="T110" fmla="*/ 14 w 35"/>
              <a:gd name="T111" fmla="*/ 47 h 50"/>
              <a:gd name="T112" fmla="*/ 21 w 35"/>
              <a:gd name="T113" fmla="*/ 47 h 50"/>
              <a:gd name="T114" fmla="*/ 21 w 35"/>
              <a:gd name="T11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 h="50">
                <a:moveTo>
                  <a:pt x="13" y="43"/>
                </a:moveTo>
                <a:cubicBezTo>
                  <a:pt x="13" y="43"/>
                  <a:pt x="13" y="43"/>
                  <a:pt x="13" y="43"/>
                </a:cubicBezTo>
                <a:cubicBezTo>
                  <a:pt x="22" y="43"/>
                  <a:pt x="22" y="43"/>
                  <a:pt x="22" y="43"/>
                </a:cubicBezTo>
                <a:cubicBezTo>
                  <a:pt x="23" y="43"/>
                  <a:pt x="23" y="43"/>
                  <a:pt x="23" y="44"/>
                </a:cubicBezTo>
                <a:cubicBezTo>
                  <a:pt x="23" y="44"/>
                  <a:pt x="23" y="44"/>
                  <a:pt x="23" y="44"/>
                </a:cubicBezTo>
                <a:cubicBezTo>
                  <a:pt x="23" y="48"/>
                  <a:pt x="23" y="48"/>
                  <a:pt x="23" y="48"/>
                </a:cubicBezTo>
                <a:cubicBezTo>
                  <a:pt x="23" y="49"/>
                  <a:pt x="23" y="50"/>
                  <a:pt x="22" y="50"/>
                </a:cubicBezTo>
                <a:cubicBezTo>
                  <a:pt x="22" y="50"/>
                  <a:pt x="22" y="50"/>
                  <a:pt x="22" y="50"/>
                </a:cubicBezTo>
                <a:cubicBezTo>
                  <a:pt x="13" y="50"/>
                  <a:pt x="13" y="50"/>
                  <a:pt x="13" y="50"/>
                </a:cubicBezTo>
                <a:cubicBezTo>
                  <a:pt x="12" y="50"/>
                  <a:pt x="12" y="49"/>
                  <a:pt x="12" y="48"/>
                </a:cubicBezTo>
                <a:cubicBezTo>
                  <a:pt x="12" y="48"/>
                  <a:pt x="12" y="48"/>
                  <a:pt x="12" y="48"/>
                </a:cubicBezTo>
                <a:cubicBezTo>
                  <a:pt x="12" y="44"/>
                  <a:pt x="12" y="44"/>
                  <a:pt x="12" y="44"/>
                </a:cubicBezTo>
                <a:cubicBezTo>
                  <a:pt x="12" y="43"/>
                  <a:pt x="12" y="43"/>
                  <a:pt x="13" y="43"/>
                </a:cubicBezTo>
                <a:close/>
                <a:moveTo>
                  <a:pt x="18" y="0"/>
                </a:moveTo>
                <a:cubicBezTo>
                  <a:pt x="18" y="0"/>
                  <a:pt x="18" y="0"/>
                  <a:pt x="18" y="0"/>
                </a:cubicBezTo>
                <a:cubicBezTo>
                  <a:pt x="22" y="0"/>
                  <a:pt x="27" y="2"/>
                  <a:pt x="30" y="5"/>
                </a:cubicBezTo>
                <a:cubicBezTo>
                  <a:pt x="30" y="5"/>
                  <a:pt x="30" y="5"/>
                  <a:pt x="30" y="5"/>
                </a:cubicBezTo>
                <a:cubicBezTo>
                  <a:pt x="30" y="5"/>
                  <a:pt x="30" y="5"/>
                  <a:pt x="30" y="5"/>
                </a:cubicBezTo>
                <a:cubicBezTo>
                  <a:pt x="33" y="8"/>
                  <a:pt x="35" y="13"/>
                  <a:pt x="35" y="18"/>
                </a:cubicBezTo>
                <a:cubicBezTo>
                  <a:pt x="35" y="20"/>
                  <a:pt x="34" y="23"/>
                  <a:pt x="33" y="25"/>
                </a:cubicBezTo>
                <a:cubicBezTo>
                  <a:pt x="32" y="27"/>
                  <a:pt x="31" y="29"/>
                  <a:pt x="29" y="31"/>
                </a:cubicBezTo>
                <a:cubicBezTo>
                  <a:pt x="29" y="31"/>
                  <a:pt x="28" y="32"/>
                  <a:pt x="27" y="32"/>
                </a:cubicBezTo>
                <a:cubicBezTo>
                  <a:pt x="25" y="35"/>
                  <a:pt x="23" y="36"/>
                  <a:pt x="23" y="39"/>
                </a:cubicBezTo>
                <a:cubicBezTo>
                  <a:pt x="23" y="40"/>
                  <a:pt x="22" y="41"/>
                  <a:pt x="21" y="41"/>
                </a:cubicBezTo>
                <a:cubicBezTo>
                  <a:pt x="14" y="41"/>
                  <a:pt x="14" y="41"/>
                  <a:pt x="14" y="41"/>
                </a:cubicBezTo>
                <a:cubicBezTo>
                  <a:pt x="13" y="41"/>
                  <a:pt x="12" y="40"/>
                  <a:pt x="12" y="39"/>
                </a:cubicBezTo>
                <a:cubicBezTo>
                  <a:pt x="12" y="36"/>
                  <a:pt x="10" y="35"/>
                  <a:pt x="8" y="32"/>
                </a:cubicBezTo>
                <a:cubicBezTo>
                  <a:pt x="7" y="32"/>
                  <a:pt x="6" y="31"/>
                  <a:pt x="6" y="31"/>
                </a:cubicBezTo>
                <a:cubicBezTo>
                  <a:pt x="6" y="31"/>
                  <a:pt x="6" y="31"/>
                  <a:pt x="6" y="31"/>
                </a:cubicBezTo>
                <a:cubicBezTo>
                  <a:pt x="4" y="29"/>
                  <a:pt x="3" y="27"/>
                  <a:pt x="2" y="25"/>
                </a:cubicBezTo>
                <a:cubicBezTo>
                  <a:pt x="1" y="23"/>
                  <a:pt x="0" y="20"/>
                  <a:pt x="0" y="18"/>
                </a:cubicBezTo>
                <a:cubicBezTo>
                  <a:pt x="0" y="13"/>
                  <a:pt x="2" y="8"/>
                  <a:pt x="5" y="5"/>
                </a:cubicBezTo>
                <a:cubicBezTo>
                  <a:pt x="5" y="5"/>
                  <a:pt x="5" y="5"/>
                  <a:pt x="5" y="5"/>
                </a:cubicBezTo>
                <a:cubicBezTo>
                  <a:pt x="8" y="2"/>
                  <a:pt x="13" y="0"/>
                  <a:pt x="18" y="0"/>
                </a:cubicBezTo>
                <a:close/>
                <a:moveTo>
                  <a:pt x="27" y="8"/>
                </a:moveTo>
                <a:cubicBezTo>
                  <a:pt x="27" y="8"/>
                  <a:pt x="27" y="8"/>
                  <a:pt x="27" y="8"/>
                </a:cubicBezTo>
                <a:cubicBezTo>
                  <a:pt x="25" y="6"/>
                  <a:pt x="21" y="4"/>
                  <a:pt x="18" y="4"/>
                </a:cubicBezTo>
                <a:cubicBezTo>
                  <a:pt x="14" y="4"/>
                  <a:pt x="10" y="6"/>
                  <a:pt x="8" y="8"/>
                </a:cubicBezTo>
                <a:cubicBezTo>
                  <a:pt x="8" y="8"/>
                  <a:pt x="8" y="8"/>
                  <a:pt x="8" y="8"/>
                </a:cubicBezTo>
                <a:cubicBezTo>
                  <a:pt x="5" y="10"/>
                  <a:pt x="4" y="14"/>
                  <a:pt x="4" y="18"/>
                </a:cubicBezTo>
                <a:cubicBezTo>
                  <a:pt x="4" y="20"/>
                  <a:pt x="4" y="22"/>
                  <a:pt x="5" y="23"/>
                </a:cubicBezTo>
                <a:cubicBezTo>
                  <a:pt x="6" y="25"/>
                  <a:pt x="7" y="26"/>
                  <a:pt x="8" y="28"/>
                </a:cubicBezTo>
                <a:cubicBezTo>
                  <a:pt x="8" y="28"/>
                  <a:pt x="8" y="28"/>
                  <a:pt x="8" y="28"/>
                </a:cubicBezTo>
                <a:cubicBezTo>
                  <a:pt x="9" y="29"/>
                  <a:pt x="10" y="29"/>
                  <a:pt x="10" y="30"/>
                </a:cubicBezTo>
                <a:cubicBezTo>
                  <a:pt x="13" y="32"/>
                  <a:pt x="15" y="34"/>
                  <a:pt x="15" y="37"/>
                </a:cubicBezTo>
                <a:cubicBezTo>
                  <a:pt x="20" y="37"/>
                  <a:pt x="20" y="37"/>
                  <a:pt x="20" y="37"/>
                </a:cubicBezTo>
                <a:cubicBezTo>
                  <a:pt x="20" y="34"/>
                  <a:pt x="22" y="32"/>
                  <a:pt x="25" y="30"/>
                </a:cubicBezTo>
                <a:cubicBezTo>
                  <a:pt x="25" y="29"/>
                  <a:pt x="26" y="29"/>
                  <a:pt x="27" y="28"/>
                </a:cubicBezTo>
                <a:cubicBezTo>
                  <a:pt x="27" y="28"/>
                  <a:pt x="27" y="28"/>
                  <a:pt x="27" y="28"/>
                </a:cubicBezTo>
                <a:cubicBezTo>
                  <a:pt x="28" y="27"/>
                  <a:pt x="29" y="25"/>
                  <a:pt x="30" y="23"/>
                </a:cubicBezTo>
                <a:cubicBezTo>
                  <a:pt x="31" y="22"/>
                  <a:pt x="31" y="20"/>
                  <a:pt x="31" y="18"/>
                </a:cubicBezTo>
                <a:cubicBezTo>
                  <a:pt x="31" y="14"/>
                  <a:pt x="30" y="10"/>
                  <a:pt x="27" y="8"/>
                </a:cubicBezTo>
                <a:close/>
                <a:moveTo>
                  <a:pt x="21" y="45"/>
                </a:moveTo>
                <a:cubicBezTo>
                  <a:pt x="21" y="45"/>
                  <a:pt x="21" y="45"/>
                  <a:pt x="21" y="45"/>
                </a:cubicBezTo>
                <a:cubicBezTo>
                  <a:pt x="14" y="45"/>
                  <a:pt x="14" y="45"/>
                  <a:pt x="14" y="45"/>
                </a:cubicBezTo>
                <a:cubicBezTo>
                  <a:pt x="14" y="47"/>
                  <a:pt x="14" y="47"/>
                  <a:pt x="14" y="47"/>
                </a:cubicBezTo>
                <a:cubicBezTo>
                  <a:pt x="21" y="47"/>
                  <a:pt x="21" y="47"/>
                  <a:pt x="21" y="47"/>
                </a:cubicBezTo>
                <a:cubicBezTo>
                  <a:pt x="21" y="45"/>
                  <a:pt x="21" y="45"/>
                  <a:pt x="21" y="4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6" name="Freeform 274"/>
          <p:cNvSpPr>
            <a:spLocks noEditPoints="1"/>
          </p:cNvSpPr>
          <p:nvPr/>
        </p:nvSpPr>
        <p:spPr bwMode="auto">
          <a:xfrm>
            <a:off x="695325" y="4137025"/>
            <a:ext cx="182563" cy="120650"/>
          </a:xfrm>
          <a:custGeom>
            <a:avLst/>
            <a:gdLst>
              <a:gd name="T0" fmla="*/ 52 w 57"/>
              <a:gd name="T1" fmla="*/ 0 h 38"/>
              <a:gd name="T2" fmla="*/ 53 w 57"/>
              <a:gd name="T3" fmla="*/ 35 h 38"/>
              <a:gd name="T4" fmla="*/ 55 w 57"/>
              <a:gd name="T5" fmla="*/ 38 h 38"/>
              <a:gd name="T6" fmla="*/ 2 w 57"/>
              <a:gd name="T7" fmla="*/ 35 h 38"/>
              <a:gd name="T8" fmla="*/ 6 w 57"/>
              <a:gd name="T9" fmla="*/ 0 h 38"/>
              <a:gd name="T10" fmla="*/ 12 w 57"/>
              <a:gd name="T11" fmla="*/ 26 h 38"/>
              <a:gd name="T12" fmla="*/ 19 w 57"/>
              <a:gd name="T13" fmla="*/ 28 h 38"/>
              <a:gd name="T14" fmla="*/ 11 w 57"/>
              <a:gd name="T15" fmla="*/ 30 h 38"/>
              <a:gd name="T16" fmla="*/ 15 w 57"/>
              <a:gd name="T17" fmla="*/ 17 h 38"/>
              <a:gd name="T18" fmla="*/ 11 w 57"/>
              <a:gd name="T19" fmla="*/ 21 h 38"/>
              <a:gd name="T20" fmla="*/ 14 w 57"/>
              <a:gd name="T21" fmla="*/ 23 h 38"/>
              <a:gd name="T22" fmla="*/ 12 w 57"/>
              <a:gd name="T23" fmla="*/ 26 h 38"/>
              <a:gd name="T24" fmla="*/ 17 w 57"/>
              <a:gd name="T25" fmla="*/ 21 h 38"/>
              <a:gd name="T26" fmla="*/ 22 w 57"/>
              <a:gd name="T27" fmla="*/ 20 h 38"/>
              <a:gd name="T28" fmla="*/ 19 w 57"/>
              <a:gd name="T29" fmla="*/ 25 h 38"/>
              <a:gd name="T30" fmla="*/ 19 w 57"/>
              <a:gd name="T31" fmla="*/ 23 h 38"/>
              <a:gd name="T32" fmla="*/ 22 w 57"/>
              <a:gd name="T33" fmla="*/ 25 h 38"/>
              <a:gd name="T34" fmla="*/ 27 w 57"/>
              <a:gd name="T35" fmla="*/ 26 h 38"/>
              <a:gd name="T36" fmla="*/ 24 w 57"/>
              <a:gd name="T37" fmla="*/ 21 h 38"/>
              <a:gd name="T38" fmla="*/ 36 w 57"/>
              <a:gd name="T39" fmla="*/ 23 h 38"/>
              <a:gd name="T40" fmla="*/ 32 w 57"/>
              <a:gd name="T41" fmla="*/ 19 h 38"/>
              <a:gd name="T42" fmla="*/ 31 w 57"/>
              <a:gd name="T43" fmla="*/ 24 h 38"/>
              <a:gd name="T44" fmla="*/ 28 w 57"/>
              <a:gd name="T45" fmla="*/ 20 h 38"/>
              <a:gd name="T46" fmla="*/ 42 w 57"/>
              <a:gd name="T47" fmla="*/ 20 h 38"/>
              <a:gd name="T48" fmla="*/ 44 w 57"/>
              <a:gd name="T49" fmla="*/ 21 h 38"/>
              <a:gd name="T50" fmla="*/ 36 w 57"/>
              <a:gd name="T51" fmla="*/ 21 h 38"/>
              <a:gd name="T52" fmla="*/ 38 w 57"/>
              <a:gd name="T53" fmla="*/ 14 h 38"/>
              <a:gd name="T54" fmla="*/ 42 w 57"/>
              <a:gd name="T55" fmla="*/ 14 h 38"/>
              <a:gd name="T56" fmla="*/ 41 w 57"/>
              <a:gd name="T57" fmla="*/ 16 h 38"/>
              <a:gd name="T58" fmla="*/ 39 w 57"/>
              <a:gd name="T59" fmla="*/ 21 h 38"/>
              <a:gd name="T60" fmla="*/ 44 w 57"/>
              <a:gd name="T61" fmla="*/ 10 h 38"/>
              <a:gd name="T62" fmla="*/ 43 w 57"/>
              <a:gd name="T63" fmla="*/ 8 h 38"/>
              <a:gd name="T64" fmla="*/ 47 w 57"/>
              <a:gd name="T65" fmla="*/ 9 h 38"/>
              <a:gd name="T66" fmla="*/ 47 w 57"/>
              <a:gd name="T67" fmla="*/ 12 h 38"/>
              <a:gd name="T68" fmla="*/ 44 w 57"/>
              <a:gd name="T69" fmla="*/ 15 h 38"/>
              <a:gd name="T70" fmla="*/ 43 w 57"/>
              <a:gd name="T71" fmla="*/ 14 h 38"/>
              <a:gd name="T72" fmla="*/ 44 w 57"/>
              <a:gd name="T73" fmla="*/ 10 h 38"/>
              <a:gd name="T74" fmla="*/ 34 w 57"/>
              <a:gd name="T75" fmla="*/ 30 h 38"/>
              <a:gd name="T76" fmla="*/ 47 w 57"/>
              <a:gd name="T77" fmla="*/ 31 h 38"/>
              <a:gd name="T78" fmla="*/ 50 w 57"/>
              <a:gd name="T79" fmla="*/ 3 h 38"/>
              <a:gd name="T80" fmla="*/ 33 w 57"/>
              <a:gd name="T81" fmla="*/ 35 h 38"/>
              <a:gd name="T82" fmla="*/ 45 w 57"/>
              <a:gd name="T83" fmla="*/ 33 h 38"/>
              <a:gd name="T84" fmla="*/ 35 w 57"/>
              <a:gd name="T85"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38">
                <a:moveTo>
                  <a:pt x="6" y="0"/>
                </a:moveTo>
                <a:cubicBezTo>
                  <a:pt x="6" y="0"/>
                  <a:pt x="6" y="0"/>
                  <a:pt x="6" y="0"/>
                </a:cubicBezTo>
                <a:cubicBezTo>
                  <a:pt x="52" y="0"/>
                  <a:pt x="52" y="0"/>
                  <a:pt x="52" y="0"/>
                </a:cubicBezTo>
                <a:cubicBezTo>
                  <a:pt x="53" y="0"/>
                  <a:pt x="53" y="1"/>
                  <a:pt x="53" y="2"/>
                </a:cubicBezTo>
                <a:cubicBezTo>
                  <a:pt x="53" y="2"/>
                  <a:pt x="53" y="2"/>
                  <a:pt x="53" y="2"/>
                </a:cubicBezTo>
                <a:cubicBezTo>
                  <a:pt x="53" y="35"/>
                  <a:pt x="53" y="35"/>
                  <a:pt x="53" y="35"/>
                </a:cubicBezTo>
                <a:cubicBezTo>
                  <a:pt x="55" y="35"/>
                  <a:pt x="55" y="35"/>
                  <a:pt x="55" y="35"/>
                </a:cubicBezTo>
                <a:cubicBezTo>
                  <a:pt x="56" y="35"/>
                  <a:pt x="57" y="35"/>
                  <a:pt x="57" y="36"/>
                </a:cubicBezTo>
                <a:cubicBezTo>
                  <a:pt x="57" y="37"/>
                  <a:pt x="56" y="38"/>
                  <a:pt x="55" y="38"/>
                </a:cubicBezTo>
                <a:cubicBezTo>
                  <a:pt x="38" y="38"/>
                  <a:pt x="20" y="38"/>
                  <a:pt x="2" y="38"/>
                </a:cubicBezTo>
                <a:cubicBezTo>
                  <a:pt x="1" y="38"/>
                  <a:pt x="0" y="37"/>
                  <a:pt x="0" y="36"/>
                </a:cubicBezTo>
                <a:cubicBezTo>
                  <a:pt x="0" y="35"/>
                  <a:pt x="1" y="35"/>
                  <a:pt x="2" y="35"/>
                </a:cubicBezTo>
                <a:cubicBezTo>
                  <a:pt x="4" y="35"/>
                  <a:pt x="4" y="35"/>
                  <a:pt x="4" y="35"/>
                </a:cubicBezTo>
                <a:cubicBezTo>
                  <a:pt x="4" y="2"/>
                  <a:pt x="4" y="2"/>
                  <a:pt x="4" y="2"/>
                </a:cubicBezTo>
                <a:cubicBezTo>
                  <a:pt x="4" y="1"/>
                  <a:pt x="5" y="0"/>
                  <a:pt x="6" y="0"/>
                </a:cubicBezTo>
                <a:close/>
                <a:moveTo>
                  <a:pt x="12" y="26"/>
                </a:moveTo>
                <a:cubicBezTo>
                  <a:pt x="12" y="26"/>
                  <a:pt x="12" y="26"/>
                  <a:pt x="12" y="26"/>
                </a:cubicBezTo>
                <a:cubicBezTo>
                  <a:pt x="12" y="26"/>
                  <a:pt x="12" y="26"/>
                  <a:pt x="12" y="26"/>
                </a:cubicBezTo>
                <a:cubicBezTo>
                  <a:pt x="13" y="28"/>
                  <a:pt x="13" y="28"/>
                  <a:pt x="13" y="28"/>
                </a:cubicBezTo>
                <a:cubicBezTo>
                  <a:pt x="17" y="27"/>
                  <a:pt x="17" y="27"/>
                  <a:pt x="17" y="27"/>
                </a:cubicBezTo>
                <a:cubicBezTo>
                  <a:pt x="18" y="27"/>
                  <a:pt x="19" y="27"/>
                  <a:pt x="19" y="28"/>
                </a:cubicBezTo>
                <a:cubicBezTo>
                  <a:pt x="19" y="28"/>
                  <a:pt x="19" y="29"/>
                  <a:pt x="18" y="29"/>
                </a:cubicBezTo>
                <a:cubicBezTo>
                  <a:pt x="12" y="31"/>
                  <a:pt x="12" y="31"/>
                  <a:pt x="12" y="31"/>
                </a:cubicBezTo>
                <a:cubicBezTo>
                  <a:pt x="12" y="31"/>
                  <a:pt x="11" y="31"/>
                  <a:pt x="11" y="30"/>
                </a:cubicBezTo>
                <a:cubicBezTo>
                  <a:pt x="8" y="20"/>
                  <a:pt x="8" y="20"/>
                  <a:pt x="8" y="20"/>
                </a:cubicBezTo>
                <a:cubicBezTo>
                  <a:pt x="8" y="20"/>
                  <a:pt x="8" y="19"/>
                  <a:pt x="9" y="19"/>
                </a:cubicBezTo>
                <a:cubicBezTo>
                  <a:pt x="15" y="17"/>
                  <a:pt x="15" y="17"/>
                  <a:pt x="15" y="17"/>
                </a:cubicBezTo>
                <a:cubicBezTo>
                  <a:pt x="16" y="17"/>
                  <a:pt x="16" y="18"/>
                  <a:pt x="16" y="18"/>
                </a:cubicBezTo>
                <a:cubicBezTo>
                  <a:pt x="16" y="19"/>
                  <a:pt x="16" y="19"/>
                  <a:pt x="15" y="20"/>
                </a:cubicBezTo>
                <a:cubicBezTo>
                  <a:pt x="11" y="21"/>
                  <a:pt x="11" y="21"/>
                  <a:pt x="11" y="21"/>
                </a:cubicBezTo>
                <a:cubicBezTo>
                  <a:pt x="11" y="23"/>
                  <a:pt x="11" y="23"/>
                  <a:pt x="11" y="23"/>
                </a:cubicBezTo>
                <a:cubicBezTo>
                  <a:pt x="11" y="23"/>
                  <a:pt x="11" y="23"/>
                  <a:pt x="11" y="23"/>
                </a:cubicBezTo>
                <a:cubicBezTo>
                  <a:pt x="14" y="23"/>
                  <a:pt x="14" y="23"/>
                  <a:pt x="14" y="23"/>
                </a:cubicBezTo>
                <a:cubicBezTo>
                  <a:pt x="15" y="22"/>
                  <a:pt x="16" y="23"/>
                  <a:pt x="16" y="23"/>
                </a:cubicBezTo>
                <a:cubicBezTo>
                  <a:pt x="16" y="24"/>
                  <a:pt x="16" y="25"/>
                  <a:pt x="15" y="25"/>
                </a:cubicBezTo>
                <a:cubicBezTo>
                  <a:pt x="12" y="26"/>
                  <a:pt x="12" y="26"/>
                  <a:pt x="12" y="26"/>
                </a:cubicBezTo>
                <a:close/>
                <a:moveTo>
                  <a:pt x="19" y="22"/>
                </a:moveTo>
                <a:cubicBezTo>
                  <a:pt x="19" y="22"/>
                  <a:pt x="19" y="22"/>
                  <a:pt x="19" y="22"/>
                </a:cubicBezTo>
                <a:cubicBezTo>
                  <a:pt x="18" y="22"/>
                  <a:pt x="17" y="22"/>
                  <a:pt x="17" y="21"/>
                </a:cubicBezTo>
                <a:cubicBezTo>
                  <a:pt x="17" y="21"/>
                  <a:pt x="17" y="20"/>
                  <a:pt x="18" y="20"/>
                </a:cubicBezTo>
                <a:cubicBezTo>
                  <a:pt x="21" y="19"/>
                  <a:pt x="21" y="19"/>
                  <a:pt x="21" y="19"/>
                </a:cubicBezTo>
                <a:cubicBezTo>
                  <a:pt x="22" y="19"/>
                  <a:pt x="22" y="19"/>
                  <a:pt x="22" y="20"/>
                </a:cubicBezTo>
                <a:cubicBezTo>
                  <a:pt x="23" y="21"/>
                  <a:pt x="22" y="21"/>
                  <a:pt x="22" y="22"/>
                </a:cubicBezTo>
                <a:cubicBezTo>
                  <a:pt x="19" y="22"/>
                  <a:pt x="19" y="22"/>
                  <a:pt x="19" y="22"/>
                </a:cubicBezTo>
                <a:close/>
                <a:moveTo>
                  <a:pt x="19" y="25"/>
                </a:moveTo>
                <a:cubicBezTo>
                  <a:pt x="19" y="25"/>
                  <a:pt x="19" y="25"/>
                  <a:pt x="19" y="25"/>
                </a:cubicBezTo>
                <a:cubicBezTo>
                  <a:pt x="19" y="25"/>
                  <a:pt x="18" y="25"/>
                  <a:pt x="18" y="24"/>
                </a:cubicBezTo>
                <a:cubicBezTo>
                  <a:pt x="18" y="24"/>
                  <a:pt x="18" y="23"/>
                  <a:pt x="19" y="23"/>
                </a:cubicBezTo>
                <a:cubicBezTo>
                  <a:pt x="22" y="22"/>
                  <a:pt x="22" y="22"/>
                  <a:pt x="22" y="22"/>
                </a:cubicBezTo>
                <a:cubicBezTo>
                  <a:pt x="22" y="22"/>
                  <a:pt x="23" y="22"/>
                  <a:pt x="23" y="23"/>
                </a:cubicBezTo>
                <a:cubicBezTo>
                  <a:pt x="23" y="24"/>
                  <a:pt x="23" y="24"/>
                  <a:pt x="22" y="25"/>
                </a:cubicBezTo>
                <a:cubicBezTo>
                  <a:pt x="19" y="25"/>
                  <a:pt x="19" y="25"/>
                  <a:pt x="19" y="25"/>
                </a:cubicBezTo>
                <a:close/>
                <a:moveTo>
                  <a:pt x="27" y="26"/>
                </a:moveTo>
                <a:cubicBezTo>
                  <a:pt x="27" y="26"/>
                  <a:pt x="27" y="26"/>
                  <a:pt x="27" y="26"/>
                </a:cubicBezTo>
                <a:cubicBezTo>
                  <a:pt x="27" y="26"/>
                  <a:pt x="27" y="27"/>
                  <a:pt x="26" y="27"/>
                </a:cubicBezTo>
                <a:cubicBezTo>
                  <a:pt x="26" y="27"/>
                  <a:pt x="25" y="27"/>
                  <a:pt x="25" y="26"/>
                </a:cubicBezTo>
                <a:cubicBezTo>
                  <a:pt x="24" y="21"/>
                  <a:pt x="24" y="21"/>
                  <a:pt x="24" y="21"/>
                </a:cubicBezTo>
                <a:cubicBezTo>
                  <a:pt x="23" y="18"/>
                  <a:pt x="26" y="16"/>
                  <a:pt x="28" y="17"/>
                </a:cubicBezTo>
                <a:cubicBezTo>
                  <a:pt x="30" y="15"/>
                  <a:pt x="34" y="15"/>
                  <a:pt x="34" y="18"/>
                </a:cubicBezTo>
                <a:cubicBezTo>
                  <a:pt x="36" y="23"/>
                  <a:pt x="36" y="23"/>
                  <a:pt x="36" y="23"/>
                </a:cubicBezTo>
                <a:cubicBezTo>
                  <a:pt x="36" y="24"/>
                  <a:pt x="35" y="25"/>
                  <a:pt x="35" y="25"/>
                </a:cubicBezTo>
                <a:cubicBezTo>
                  <a:pt x="34" y="25"/>
                  <a:pt x="34" y="24"/>
                  <a:pt x="33" y="24"/>
                </a:cubicBezTo>
                <a:cubicBezTo>
                  <a:pt x="32" y="19"/>
                  <a:pt x="32" y="19"/>
                  <a:pt x="32" y="19"/>
                </a:cubicBezTo>
                <a:cubicBezTo>
                  <a:pt x="32" y="18"/>
                  <a:pt x="30" y="18"/>
                  <a:pt x="30" y="19"/>
                </a:cubicBezTo>
                <a:cubicBezTo>
                  <a:pt x="30" y="19"/>
                  <a:pt x="30" y="19"/>
                  <a:pt x="30" y="19"/>
                </a:cubicBezTo>
                <a:cubicBezTo>
                  <a:pt x="31" y="24"/>
                  <a:pt x="31" y="24"/>
                  <a:pt x="31" y="24"/>
                </a:cubicBezTo>
                <a:cubicBezTo>
                  <a:pt x="32" y="25"/>
                  <a:pt x="31" y="26"/>
                  <a:pt x="31" y="26"/>
                </a:cubicBezTo>
                <a:cubicBezTo>
                  <a:pt x="30" y="26"/>
                  <a:pt x="29" y="26"/>
                  <a:pt x="29" y="25"/>
                </a:cubicBezTo>
                <a:cubicBezTo>
                  <a:pt x="28" y="20"/>
                  <a:pt x="28" y="20"/>
                  <a:pt x="28" y="20"/>
                </a:cubicBezTo>
                <a:cubicBezTo>
                  <a:pt x="28" y="19"/>
                  <a:pt x="26" y="19"/>
                  <a:pt x="26" y="20"/>
                </a:cubicBezTo>
                <a:cubicBezTo>
                  <a:pt x="27" y="26"/>
                  <a:pt x="27" y="26"/>
                  <a:pt x="27" y="26"/>
                </a:cubicBezTo>
                <a:close/>
                <a:moveTo>
                  <a:pt x="42" y="20"/>
                </a:moveTo>
                <a:cubicBezTo>
                  <a:pt x="42" y="20"/>
                  <a:pt x="42" y="20"/>
                  <a:pt x="42" y="20"/>
                </a:cubicBezTo>
                <a:cubicBezTo>
                  <a:pt x="42" y="19"/>
                  <a:pt x="43" y="19"/>
                  <a:pt x="43" y="19"/>
                </a:cubicBezTo>
                <a:cubicBezTo>
                  <a:pt x="44" y="20"/>
                  <a:pt x="44" y="20"/>
                  <a:pt x="44" y="21"/>
                </a:cubicBezTo>
                <a:cubicBezTo>
                  <a:pt x="42" y="23"/>
                  <a:pt x="40" y="24"/>
                  <a:pt x="38" y="23"/>
                </a:cubicBezTo>
                <a:cubicBezTo>
                  <a:pt x="37" y="22"/>
                  <a:pt x="37" y="22"/>
                  <a:pt x="36" y="21"/>
                </a:cubicBezTo>
                <a:cubicBezTo>
                  <a:pt x="36" y="21"/>
                  <a:pt x="36" y="21"/>
                  <a:pt x="36" y="21"/>
                </a:cubicBezTo>
                <a:cubicBezTo>
                  <a:pt x="36" y="21"/>
                  <a:pt x="36" y="20"/>
                  <a:pt x="35" y="19"/>
                </a:cubicBezTo>
                <a:cubicBezTo>
                  <a:pt x="35" y="17"/>
                  <a:pt x="36" y="14"/>
                  <a:pt x="38" y="14"/>
                </a:cubicBezTo>
                <a:cubicBezTo>
                  <a:pt x="38" y="14"/>
                  <a:pt x="38" y="14"/>
                  <a:pt x="38" y="14"/>
                </a:cubicBezTo>
                <a:cubicBezTo>
                  <a:pt x="40" y="13"/>
                  <a:pt x="41" y="13"/>
                  <a:pt x="42" y="14"/>
                </a:cubicBezTo>
                <a:cubicBezTo>
                  <a:pt x="42" y="14"/>
                  <a:pt x="42" y="14"/>
                  <a:pt x="42" y="14"/>
                </a:cubicBezTo>
                <a:cubicBezTo>
                  <a:pt x="42" y="14"/>
                  <a:pt x="42" y="14"/>
                  <a:pt x="42" y="14"/>
                </a:cubicBezTo>
                <a:cubicBezTo>
                  <a:pt x="42" y="14"/>
                  <a:pt x="42" y="14"/>
                  <a:pt x="42" y="14"/>
                </a:cubicBezTo>
                <a:cubicBezTo>
                  <a:pt x="42" y="14"/>
                  <a:pt x="42" y="15"/>
                  <a:pt x="42" y="16"/>
                </a:cubicBezTo>
                <a:cubicBezTo>
                  <a:pt x="42" y="16"/>
                  <a:pt x="41" y="16"/>
                  <a:pt x="41" y="16"/>
                </a:cubicBezTo>
                <a:cubicBezTo>
                  <a:pt x="40" y="16"/>
                  <a:pt x="40" y="16"/>
                  <a:pt x="40" y="16"/>
                </a:cubicBezTo>
                <a:cubicBezTo>
                  <a:pt x="39" y="15"/>
                  <a:pt x="37" y="17"/>
                  <a:pt x="38" y="18"/>
                </a:cubicBezTo>
                <a:cubicBezTo>
                  <a:pt x="38" y="19"/>
                  <a:pt x="38" y="20"/>
                  <a:pt x="39" y="21"/>
                </a:cubicBezTo>
                <a:cubicBezTo>
                  <a:pt x="40" y="21"/>
                  <a:pt x="41" y="21"/>
                  <a:pt x="42" y="20"/>
                </a:cubicBezTo>
                <a:close/>
                <a:moveTo>
                  <a:pt x="44" y="10"/>
                </a:moveTo>
                <a:cubicBezTo>
                  <a:pt x="44" y="10"/>
                  <a:pt x="44" y="10"/>
                  <a:pt x="44" y="10"/>
                </a:cubicBezTo>
                <a:cubicBezTo>
                  <a:pt x="44" y="11"/>
                  <a:pt x="44" y="11"/>
                  <a:pt x="43" y="12"/>
                </a:cubicBezTo>
                <a:cubicBezTo>
                  <a:pt x="43" y="12"/>
                  <a:pt x="42" y="11"/>
                  <a:pt x="42" y="11"/>
                </a:cubicBezTo>
                <a:cubicBezTo>
                  <a:pt x="42" y="9"/>
                  <a:pt x="42" y="8"/>
                  <a:pt x="43" y="8"/>
                </a:cubicBezTo>
                <a:cubicBezTo>
                  <a:pt x="43" y="8"/>
                  <a:pt x="43" y="8"/>
                  <a:pt x="44" y="7"/>
                </a:cubicBezTo>
                <a:cubicBezTo>
                  <a:pt x="44" y="7"/>
                  <a:pt x="44" y="7"/>
                  <a:pt x="45" y="7"/>
                </a:cubicBezTo>
                <a:cubicBezTo>
                  <a:pt x="46" y="7"/>
                  <a:pt x="47" y="8"/>
                  <a:pt x="47" y="9"/>
                </a:cubicBezTo>
                <a:cubicBezTo>
                  <a:pt x="47" y="10"/>
                  <a:pt x="47" y="11"/>
                  <a:pt x="46" y="12"/>
                </a:cubicBezTo>
                <a:cubicBezTo>
                  <a:pt x="46" y="13"/>
                  <a:pt x="46" y="13"/>
                  <a:pt x="46" y="13"/>
                </a:cubicBezTo>
                <a:cubicBezTo>
                  <a:pt x="47" y="12"/>
                  <a:pt x="47" y="12"/>
                  <a:pt x="47" y="12"/>
                </a:cubicBezTo>
                <a:cubicBezTo>
                  <a:pt x="47" y="12"/>
                  <a:pt x="48" y="13"/>
                  <a:pt x="48" y="13"/>
                </a:cubicBezTo>
                <a:cubicBezTo>
                  <a:pt x="48" y="14"/>
                  <a:pt x="48" y="14"/>
                  <a:pt x="47" y="15"/>
                </a:cubicBezTo>
                <a:cubicBezTo>
                  <a:pt x="44" y="15"/>
                  <a:pt x="44" y="15"/>
                  <a:pt x="44" y="15"/>
                </a:cubicBezTo>
                <a:cubicBezTo>
                  <a:pt x="44" y="15"/>
                  <a:pt x="44" y="15"/>
                  <a:pt x="44" y="15"/>
                </a:cubicBezTo>
                <a:cubicBezTo>
                  <a:pt x="44" y="15"/>
                  <a:pt x="44" y="15"/>
                  <a:pt x="44" y="15"/>
                </a:cubicBezTo>
                <a:cubicBezTo>
                  <a:pt x="43" y="15"/>
                  <a:pt x="43" y="15"/>
                  <a:pt x="43" y="14"/>
                </a:cubicBezTo>
                <a:cubicBezTo>
                  <a:pt x="43" y="13"/>
                  <a:pt x="44" y="12"/>
                  <a:pt x="44" y="11"/>
                </a:cubicBezTo>
                <a:cubicBezTo>
                  <a:pt x="45" y="10"/>
                  <a:pt x="45" y="10"/>
                  <a:pt x="45" y="10"/>
                </a:cubicBezTo>
                <a:cubicBezTo>
                  <a:pt x="45" y="9"/>
                  <a:pt x="44" y="10"/>
                  <a:pt x="44" y="10"/>
                </a:cubicBezTo>
                <a:close/>
                <a:moveTo>
                  <a:pt x="34" y="30"/>
                </a:moveTo>
                <a:cubicBezTo>
                  <a:pt x="34" y="30"/>
                  <a:pt x="34" y="30"/>
                  <a:pt x="34" y="30"/>
                </a:cubicBezTo>
                <a:cubicBezTo>
                  <a:pt x="34" y="30"/>
                  <a:pt x="34" y="30"/>
                  <a:pt x="34" y="30"/>
                </a:cubicBezTo>
                <a:cubicBezTo>
                  <a:pt x="46" y="30"/>
                  <a:pt x="46" y="30"/>
                  <a:pt x="46" y="30"/>
                </a:cubicBezTo>
                <a:cubicBezTo>
                  <a:pt x="47" y="30"/>
                  <a:pt x="47" y="31"/>
                  <a:pt x="47" y="31"/>
                </a:cubicBezTo>
                <a:cubicBezTo>
                  <a:pt x="47" y="31"/>
                  <a:pt x="47" y="31"/>
                  <a:pt x="47" y="31"/>
                </a:cubicBezTo>
                <a:cubicBezTo>
                  <a:pt x="47" y="35"/>
                  <a:pt x="47" y="35"/>
                  <a:pt x="47" y="35"/>
                </a:cubicBezTo>
                <a:cubicBezTo>
                  <a:pt x="50" y="35"/>
                  <a:pt x="50" y="35"/>
                  <a:pt x="50" y="35"/>
                </a:cubicBezTo>
                <a:cubicBezTo>
                  <a:pt x="50" y="3"/>
                  <a:pt x="50" y="3"/>
                  <a:pt x="50" y="3"/>
                </a:cubicBezTo>
                <a:cubicBezTo>
                  <a:pt x="7" y="3"/>
                  <a:pt x="7" y="3"/>
                  <a:pt x="7" y="3"/>
                </a:cubicBezTo>
                <a:cubicBezTo>
                  <a:pt x="7" y="35"/>
                  <a:pt x="7" y="35"/>
                  <a:pt x="7" y="35"/>
                </a:cubicBezTo>
                <a:cubicBezTo>
                  <a:pt x="33" y="35"/>
                  <a:pt x="33" y="35"/>
                  <a:pt x="33" y="35"/>
                </a:cubicBezTo>
                <a:cubicBezTo>
                  <a:pt x="33" y="31"/>
                  <a:pt x="33" y="31"/>
                  <a:pt x="33" y="31"/>
                </a:cubicBezTo>
                <a:cubicBezTo>
                  <a:pt x="33" y="31"/>
                  <a:pt x="33" y="30"/>
                  <a:pt x="34" y="30"/>
                </a:cubicBezTo>
                <a:close/>
                <a:moveTo>
                  <a:pt x="45" y="33"/>
                </a:moveTo>
                <a:cubicBezTo>
                  <a:pt x="45" y="33"/>
                  <a:pt x="45" y="33"/>
                  <a:pt x="45" y="33"/>
                </a:cubicBezTo>
                <a:cubicBezTo>
                  <a:pt x="35" y="33"/>
                  <a:pt x="35" y="33"/>
                  <a:pt x="35" y="33"/>
                </a:cubicBezTo>
                <a:cubicBezTo>
                  <a:pt x="35" y="35"/>
                  <a:pt x="35" y="35"/>
                  <a:pt x="35" y="35"/>
                </a:cubicBezTo>
                <a:cubicBezTo>
                  <a:pt x="45" y="35"/>
                  <a:pt x="45" y="35"/>
                  <a:pt x="45" y="35"/>
                </a:cubicBezTo>
                <a:cubicBezTo>
                  <a:pt x="45" y="33"/>
                  <a:pt x="45" y="33"/>
                  <a:pt x="45"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7" name="Freeform 275"/>
          <p:cNvSpPr>
            <a:spLocks noEditPoints="1"/>
          </p:cNvSpPr>
          <p:nvPr/>
        </p:nvSpPr>
        <p:spPr bwMode="auto">
          <a:xfrm>
            <a:off x="6326188" y="3792538"/>
            <a:ext cx="158750" cy="152400"/>
          </a:xfrm>
          <a:custGeom>
            <a:avLst/>
            <a:gdLst>
              <a:gd name="T0" fmla="*/ 2 w 50"/>
              <a:gd name="T1" fmla="*/ 10 h 48"/>
              <a:gd name="T2" fmla="*/ 6 w 50"/>
              <a:gd name="T3" fmla="*/ 2 h 48"/>
              <a:gd name="T4" fmla="*/ 10 w 50"/>
              <a:gd name="T5" fmla="*/ 1 h 48"/>
              <a:gd name="T6" fmla="*/ 15 w 50"/>
              <a:gd name="T7" fmla="*/ 6 h 48"/>
              <a:gd name="T8" fmla="*/ 12 w 50"/>
              <a:gd name="T9" fmla="*/ 5 h 48"/>
              <a:gd name="T10" fmla="*/ 7 w 50"/>
              <a:gd name="T11" fmla="*/ 5 h 48"/>
              <a:gd name="T12" fmla="*/ 4 w 50"/>
              <a:gd name="T13" fmla="*/ 10 h 48"/>
              <a:gd name="T14" fmla="*/ 6 w 50"/>
              <a:gd name="T15" fmla="*/ 12 h 48"/>
              <a:gd name="T16" fmla="*/ 15 w 50"/>
              <a:gd name="T17" fmla="*/ 15 h 48"/>
              <a:gd name="T18" fmla="*/ 14 w 50"/>
              <a:gd name="T19" fmla="*/ 22 h 48"/>
              <a:gd name="T20" fmla="*/ 9 w 50"/>
              <a:gd name="T21" fmla="*/ 26 h 48"/>
              <a:gd name="T22" fmla="*/ 3 w 50"/>
              <a:gd name="T23" fmla="*/ 22 h 48"/>
              <a:gd name="T24" fmla="*/ 5 w 50"/>
              <a:gd name="T25" fmla="*/ 21 h 48"/>
              <a:gd name="T26" fmla="*/ 10 w 50"/>
              <a:gd name="T27" fmla="*/ 21 h 48"/>
              <a:gd name="T28" fmla="*/ 13 w 50"/>
              <a:gd name="T29" fmla="*/ 21 h 48"/>
              <a:gd name="T30" fmla="*/ 13 w 50"/>
              <a:gd name="T31" fmla="*/ 14 h 48"/>
              <a:gd name="T32" fmla="*/ 23 w 50"/>
              <a:gd name="T33" fmla="*/ 8 h 48"/>
              <a:gd name="T34" fmla="*/ 42 w 50"/>
              <a:gd name="T35" fmla="*/ 4 h 48"/>
              <a:gd name="T36" fmla="*/ 47 w 50"/>
              <a:gd name="T37" fmla="*/ 13 h 48"/>
              <a:gd name="T38" fmla="*/ 42 w 50"/>
              <a:gd name="T39" fmla="*/ 23 h 48"/>
              <a:gd name="T40" fmla="*/ 36 w 50"/>
              <a:gd name="T41" fmla="*/ 13 h 48"/>
              <a:gd name="T42" fmla="*/ 27 w 50"/>
              <a:gd name="T43" fmla="*/ 44 h 48"/>
              <a:gd name="T44" fmla="*/ 9 w 50"/>
              <a:gd name="T45" fmla="*/ 48 h 48"/>
              <a:gd name="T46" fmla="*/ 3 w 50"/>
              <a:gd name="T47" fmla="*/ 38 h 48"/>
              <a:gd name="T48" fmla="*/ 7 w 50"/>
              <a:gd name="T49" fmla="*/ 29 h 48"/>
              <a:gd name="T50" fmla="*/ 8 w 50"/>
              <a:gd name="T51" fmla="*/ 29 h 48"/>
              <a:gd name="T52" fmla="*/ 8 w 50"/>
              <a:gd name="T53" fmla="*/ 29 h 48"/>
              <a:gd name="T54" fmla="*/ 9 w 50"/>
              <a:gd name="T55" fmla="*/ 29 h 48"/>
              <a:gd name="T56" fmla="*/ 9 w 50"/>
              <a:gd name="T57" fmla="*/ 29 h 48"/>
              <a:gd name="T58" fmla="*/ 10 w 50"/>
              <a:gd name="T59" fmla="*/ 29 h 48"/>
              <a:gd name="T60" fmla="*/ 10 w 50"/>
              <a:gd name="T61" fmla="*/ 29 h 48"/>
              <a:gd name="T62" fmla="*/ 10 w 50"/>
              <a:gd name="T63" fmla="*/ 29 h 48"/>
              <a:gd name="T64" fmla="*/ 17 w 50"/>
              <a:gd name="T65" fmla="*/ 38 h 48"/>
              <a:gd name="T66" fmla="*/ 27 w 50"/>
              <a:gd name="T67" fmla="*/ 44 h 48"/>
              <a:gd name="T68" fmla="*/ 9 w 50"/>
              <a:gd name="T69" fmla="*/ 29 h 48"/>
              <a:gd name="T70" fmla="*/ 48 w 50"/>
              <a:gd name="T71" fmla="*/ 43 h 48"/>
              <a:gd name="T72" fmla="*/ 38 w 50"/>
              <a:gd name="T73" fmla="*/ 47 h 48"/>
              <a:gd name="T74" fmla="*/ 30 w 50"/>
              <a:gd name="T75" fmla="*/ 40 h 48"/>
              <a:gd name="T76" fmla="*/ 32 w 50"/>
              <a:gd name="T77" fmla="*/ 37 h 48"/>
              <a:gd name="T78" fmla="*/ 30 w 50"/>
              <a:gd name="T79" fmla="*/ 34 h 48"/>
              <a:gd name="T80" fmla="*/ 35 w 50"/>
              <a:gd name="T81" fmla="*/ 30 h 48"/>
              <a:gd name="T82" fmla="*/ 42 w 50"/>
              <a:gd name="T83" fmla="*/ 27 h 48"/>
              <a:gd name="T84" fmla="*/ 48 w 50"/>
              <a:gd name="T85" fmla="*/ 32 h 48"/>
              <a:gd name="T86" fmla="*/ 39 w 50"/>
              <a:gd name="T87" fmla="*/ 30 h 48"/>
              <a:gd name="T88" fmla="*/ 43 w 50"/>
              <a:gd name="T89" fmla="*/ 35 h 48"/>
              <a:gd name="T90" fmla="*/ 35 w 50"/>
              <a:gd name="T91" fmla="*/ 38 h 48"/>
              <a:gd name="T92" fmla="*/ 35 w 50"/>
              <a:gd name="T93" fmla="*/ 40 h 48"/>
              <a:gd name="T94" fmla="*/ 44 w 50"/>
              <a:gd name="T95"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48">
                <a:moveTo>
                  <a:pt x="6" y="14"/>
                </a:moveTo>
                <a:cubicBezTo>
                  <a:pt x="6" y="14"/>
                  <a:pt x="6" y="14"/>
                  <a:pt x="6" y="14"/>
                </a:cubicBezTo>
                <a:cubicBezTo>
                  <a:pt x="5" y="14"/>
                  <a:pt x="4" y="14"/>
                  <a:pt x="3" y="13"/>
                </a:cubicBezTo>
                <a:cubicBezTo>
                  <a:pt x="2" y="12"/>
                  <a:pt x="2" y="11"/>
                  <a:pt x="2" y="10"/>
                </a:cubicBezTo>
                <a:cubicBezTo>
                  <a:pt x="2" y="6"/>
                  <a:pt x="2" y="6"/>
                  <a:pt x="2" y="6"/>
                </a:cubicBezTo>
                <a:cubicBezTo>
                  <a:pt x="2" y="5"/>
                  <a:pt x="2" y="4"/>
                  <a:pt x="3" y="4"/>
                </a:cubicBezTo>
                <a:cubicBezTo>
                  <a:pt x="3" y="4"/>
                  <a:pt x="3" y="4"/>
                  <a:pt x="3" y="4"/>
                </a:cubicBezTo>
                <a:cubicBezTo>
                  <a:pt x="4" y="3"/>
                  <a:pt x="5" y="2"/>
                  <a:pt x="6" y="2"/>
                </a:cubicBezTo>
                <a:cubicBezTo>
                  <a:pt x="8" y="2"/>
                  <a:pt x="8" y="2"/>
                  <a:pt x="8" y="2"/>
                </a:cubicBezTo>
                <a:cubicBezTo>
                  <a:pt x="8" y="1"/>
                  <a:pt x="8" y="1"/>
                  <a:pt x="8" y="1"/>
                </a:cubicBezTo>
                <a:cubicBezTo>
                  <a:pt x="8" y="1"/>
                  <a:pt x="8" y="0"/>
                  <a:pt x="9" y="0"/>
                </a:cubicBezTo>
                <a:cubicBezTo>
                  <a:pt x="9" y="0"/>
                  <a:pt x="10" y="1"/>
                  <a:pt x="10" y="1"/>
                </a:cubicBezTo>
                <a:cubicBezTo>
                  <a:pt x="10" y="2"/>
                  <a:pt x="10" y="2"/>
                  <a:pt x="10" y="2"/>
                </a:cubicBezTo>
                <a:cubicBezTo>
                  <a:pt x="12" y="2"/>
                  <a:pt x="12" y="2"/>
                  <a:pt x="12" y="2"/>
                </a:cubicBezTo>
                <a:cubicBezTo>
                  <a:pt x="13" y="2"/>
                  <a:pt x="14" y="3"/>
                  <a:pt x="14" y="4"/>
                </a:cubicBezTo>
                <a:cubicBezTo>
                  <a:pt x="15" y="4"/>
                  <a:pt x="15" y="5"/>
                  <a:pt x="15" y="6"/>
                </a:cubicBezTo>
                <a:cubicBezTo>
                  <a:pt x="15" y="7"/>
                  <a:pt x="15" y="8"/>
                  <a:pt x="14" y="8"/>
                </a:cubicBezTo>
                <a:cubicBezTo>
                  <a:pt x="14" y="8"/>
                  <a:pt x="13" y="7"/>
                  <a:pt x="13" y="6"/>
                </a:cubicBezTo>
                <a:cubicBezTo>
                  <a:pt x="13" y="6"/>
                  <a:pt x="13" y="6"/>
                  <a:pt x="13" y="5"/>
                </a:cubicBezTo>
                <a:cubicBezTo>
                  <a:pt x="12" y="5"/>
                  <a:pt x="12" y="5"/>
                  <a:pt x="12" y="5"/>
                </a:cubicBezTo>
                <a:cubicBezTo>
                  <a:pt x="11" y="5"/>
                  <a:pt x="11" y="5"/>
                  <a:pt x="11" y="5"/>
                </a:cubicBezTo>
                <a:cubicBezTo>
                  <a:pt x="10" y="5"/>
                  <a:pt x="10" y="5"/>
                  <a:pt x="10" y="5"/>
                </a:cubicBezTo>
                <a:cubicBezTo>
                  <a:pt x="8" y="5"/>
                  <a:pt x="8" y="5"/>
                  <a:pt x="8" y="5"/>
                </a:cubicBezTo>
                <a:cubicBezTo>
                  <a:pt x="7" y="5"/>
                  <a:pt x="7" y="5"/>
                  <a:pt x="7" y="5"/>
                </a:cubicBezTo>
                <a:cubicBezTo>
                  <a:pt x="6" y="5"/>
                  <a:pt x="6" y="5"/>
                  <a:pt x="6" y="5"/>
                </a:cubicBezTo>
                <a:cubicBezTo>
                  <a:pt x="5" y="5"/>
                  <a:pt x="5" y="5"/>
                  <a:pt x="5" y="5"/>
                </a:cubicBezTo>
                <a:cubicBezTo>
                  <a:pt x="5" y="6"/>
                  <a:pt x="4" y="6"/>
                  <a:pt x="4" y="6"/>
                </a:cubicBezTo>
                <a:cubicBezTo>
                  <a:pt x="4" y="10"/>
                  <a:pt x="4" y="10"/>
                  <a:pt x="4" y="10"/>
                </a:cubicBezTo>
                <a:cubicBezTo>
                  <a:pt x="4" y="11"/>
                  <a:pt x="5" y="11"/>
                  <a:pt x="5" y="11"/>
                </a:cubicBezTo>
                <a:cubicBezTo>
                  <a:pt x="5" y="11"/>
                  <a:pt x="5" y="12"/>
                  <a:pt x="6" y="12"/>
                </a:cubicBezTo>
                <a:cubicBezTo>
                  <a:pt x="6" y="12"/>
                  <a:pt x="6" y="12"/>
                  <a:pt x="6" y="12"/>
                </a:cubicBezTo>
                <a:cubicBezTo>
                  <a:pt x="6" y="12"/>
                  <a:pt x="6" y="12"/>
                  <a:pt x="6" y="12"/>
                </a:cubicBezTo>
                <a:cubicBezTo>
                  <a:pt x="8" y="12"/>
                  <a:pt x="10" y="12"/>
                  <a:pt x="12" y="12"/>
                </a:cubicBezTo>
                <a:cubicBezTo>
                  <a:pt x="13" y="12"/>
                  <a:pt x="14" y="12"/>
                  <a:pt x="14" y="13"/>
                </a:cubicBezTo>
                <a:cubicBezTo>
                  <a:pt x="14" y="13"/>
                  <a:pt x="14" y="13"/>
                  <a:pt x="14" y="13"/>
                </a:cubicBezTo>
                <a:cubicBezTo>
                  <a:pt x="15" y="13"/>
                  <a:pt x="15" y="14"/>
                  <a:pt x="15" y="15"/>
                </a:cubicBezTo>
                <a:cubicBezTo>
                  <a:pt x="15" y="20"/>
                  <a:pt x="15" y="20"/>
                  <a:pt x="15" y="20"/>
                </a:cubicBezTo>
                <a:cubicBezTo>
                  <a:pt x="15" y="21"/>
                  <a:pt x="15" y="22"/>
                  <a:pt x="14" y="22"/>
                </a:cubicBezTo>
                <a:cubicBezTo>
                  <a:pt x="14" y="22"/>
                  <a:pt x="14" y="22"/>
                  <a:pt x="14" y="22"/>
                </a:cubicBezTo>
                <a:cubicBezTo>
                  <a:pt x="14" y="22"/>
                  <a:pt x="14" y="22"/>
                  <a:pt x="14" y="22"/>
                </a:cubicBezTo>
                <a:cubicBezTo>
                  <a:pt x="14" y="23"/>
                  <a:pt x="13" y="23"/>
                  <a:pt x="12" y="23"/>
                </a:cubicBezTo>
                <a:cubicBezTo>
                  <a:pt x="10" y="23"/>
                  <a:pt x="10" y="23"/>
                  <a:pt x="10" y="23"/>
                </a:cubicBezTo>
                <a:cubicBezTo>
                  <a:pt x="10" y="25"/>
                  <a:pt x="10" y="25"/>
                  <a:pt x="10" y="25"/>
                </a:cubicBezTo>
                <a:cubicBezTo>
                  <a:pt x="10" y="25"/>
                  <a:pt x="9" y="26"/>
                  <a:pt x="9" y="26"/>
                </a:cubicBezTo>
                <a:cubicBezTo>
                  <a:pt x="8" y="26"/>
                  <a:pt x="8" y="25"/>
                  <a:pt x="8" y="25"/>
                </a:cubicBezTo>
                <a:cubicBezTo>
                  <a:pt x="8" y="23"/>
                  <a:pt x="8" y="23"/>
                  <a:pt x="8" y="23"/>
                </a:cubicBezTo>
                <a:cubicBezTo>
                  <a:pt x="6" y="23"/>
                  <a:pt x="6" y="23"/>
                  <a:pt x="6" y="23"/>
                </a:cubicBezTo>
                <a:cubicBezTo>
                  <a:pt x="5" y="23"/>
                  <a:pt x="4" y="23"/>
                  <a:pt x="3" y="22"/>
                </a:cubicBezTo>
                <a:cubicBezTo>
                  <a:pt x="2" y="22"/>
                  <a:pt x="2" y="21"/>
                  <a:pt x="2" y="20"/>
                </a:cubicBezTo>
                <a:cubicBezTo>
                  <a:pt x="2" y="19"/>
                  <a:pt x="3" y="18"/>
                  <a:pt x="3" y="18"/>
                </a:cubicBezTo>
                <a:cubicBezTo>
                  <a:pt x="4" y="18"/>
                  <a:pt x="4" y="19"/>
                  <a:pt x="4" y="20"/>
                </a:cubicBezTo>
                <a:cubicBezTo>
                  <a:pt x="4" y="20"/>
                  <a:pt x="5" y="20"/>
                  <a:pt x="5" y="21"/>
                </a:cubicBezTo>
                <a:cubicBezTo>
                  <a:pt x="5" y="21"/>
                  <a:pt x="5" y="21"/>
                  <a:pt x="6" y="21"/>
                </a:cubicBezTo>
                <a:cubicBezTo>
                  <a:pt x="7" y="21"/>
                  <a:pt x="7" y="21"/>
                  <a:pt x="7" y="21"/>
                </a:cubicBezTo>
                <a:cubicBezTo>
                  <a:pt x="8" y="21"/>
                  <a:pt x="8" y="21"/>
                  <a:pt x="8" y="21"/>
                </a:cubicBezTo>
                <a:cubicBezTo>
                  <a:pt x="10" y="21"/>
                  <a:pt x="10" y="21"/>
                  <a:pt x="10" y="21"/>
                </a:cubicBezTo>
                <a:cubicBezTo>
                  <a:pt x="11" y="21"/>
                  <a:pt x="11" y="21"/>
                  <a:pt x="11" y="21"/>
                </a:cubicBezTo>
                <a:cubicBezTo>
                  <a:pt x="12" y="21"/>
                  <a:pt x="12" y="21"/>
                  <a:pt x="12" y="21"/>
                </a:cubicBezTo>
                <a:cubicBezTo>
                  <a:pt x="12" y="21"/>
                  <a:pt x="12" y="21"/>
                  <a:pt x="13" y="21"/>
                </a:cubicBezTo>
                <a:cubicBezTo>
                  <a:pt x="13" y="21"/>
                  <a:pt x="13" y="21"/>
                  <a:pt x="13" y="21"/>
                </a:cubicBezTo>
                <a:cubicBezTo>
                  <a:pt x="13" y="20"/>
                  <a:pt x="13" y="20"/>
                  <a:pt x="13" y="20"/>
                </a:cubicBezTo>
                <a:cubicBezTo>
                  <a:pt x="13" y="15"/>
                  <a:pt x="13" y="15"/>
                  <a:pt x="13" y="15"/>
                </a:cubicBezTo>
                <a:cubicBezTo>
                  <a:pt x="13" y="15"/>
                  <a:pt x="13" y="15"/>
                  <a:pt x="13" y="14"/>
                </a:cubicBezTo>
                <a:cubicBezTo>
                  <a:pt x="13" y="14"/>
                  <a:pt x="13" y="14"/>
                  <a:pt x="13" y="14"/>
                </a:cubicBezTo>
                <a:cubicBezTo>
                  <a:pt x="12" y="14"/>
                  <a:pt x="12" y="14"/>
                  <a:pt x="12" y="14"/>
                </a:cubicBezTo>
                <a:cubicBezTo>
                  <a:pt x="10" y="14"/>
                  <a:pt x="8" y="14"/>
                  <a:pt x="6" y="14"/>
                </a:cubicBezTo>
                <a:cubicBezTo>
                  <a:pt x="6" y="14"/>
                  <a:pt x="6" y="14"/>
                  <a:pt x="6" y="14"/>
                </a:cubicBezTo>
                <a:close/>
                <a:moveTo>
                  <a:pt x="23" y="8"/>
                </a:moveTo>
                <a:cubicBezTo>
                  <a:pt x="23" y="8"/>
                  <a:pt x="23" y="8"/>
                  <a:pt x="23" y="8"/>
                </a:cubicBezTo>
                <a:cubicBezTo>
                  <a:pt x="22" y="8"/>
                  <a:pt x="21" y="7"/>
                  <a:pt x="21" y="6"/>
                </a:cubicBezTo>
                <a:cubicBezTo>
                  <a:pt x="21" y="5"/>
                  <a:pt x="22" y="4"/>
                  <a:pt x="23" y="4"/>
                </a:cubicBezTo>
                <a:cubicBezTo>
                  <a:pt x="42" y="4"/>
                  <a:pt x="42" y="4"/>
                  <a:pt x="42" y="4"/>
                </a:cubicBezTo>
                <a:cubicBezTo>
                  <a:pt x="43" y="4"/>
                  <a:pt x="44" y="5"/>
                  <a:pt x="44" y="6"/>
                </a:cubicBezTo>
                <a:cubicBezTo>
                  <a:pt x="44" y="6"/>
                  <a:pt x="44" y="6"/>
                  <a:pt x="44" y="6"/>
                </a:cubicBezTo>
                <a:cubicBezTo>
                  <a:pt x="44" y="17"/>
                  <a:pt x="44" y="17"/>
                  <a:pt x="44" y="17"/>
                </a:cubicBezTo>
                <a:cubicBezTo>
                  <a:pt x="47" y="13"/>
                  <a:pt x="47" y="13"/>
                  <a:pt x="47" y="13"/>
                </a:cubicBezTo>
                <a:cubicBezTo>
                  <a:pt x="48" y="13"/>
                  <a:pt x="49" y="13"/>
                  <a:pt x="50" y="13"/>
                </a:cubicBezTo>
                <a:cubicBezTo>
                  <a:pt x="50" y="14"/>
                  <a:pt x="50" y="15"/>
                  <a:pt x="50" y="16"/>
                </a:cubicBezTo>
                <a:cubicBezTo>
                  <a:pt x="43" y="23"/>
                  <a:pt x="43" y="23"/>
                  <a:pt x="43" y="23"/>
                </a:cubicBezTo>
                <a:cubicBezTo>
                  <a:pt x="43" y="23"/>
                  <a:pt x="42" y="23"/>
                  <a:pt x="42" y="23"/>
                </a:cubicBezTo>
                <a:cubicBezTo>
                  <a:pt x="41" y="23"/>
                  <a:pt x="41" y="23"/>
                  <a:pt x="40" y="23"/>
                </a:cubicBezTo>
                <a:cubicBezTo>
                  <a:pt x="34" y="16"/>
                  <a:pt x="34" y="16"/>
                  <a:pt x="34" y="16"/>
                </a:cubicBezTo>
                <a:cubicBezTo>
                  <a:pt x="33" y="15"/>
                  <a:pt x="33" y="14"/>
                  <a:pt x="34" y="13"/>
                </a:cubicBezTo>
                <a:cubicBezTo>
                  <a:pt x="34" y="13"/>
                  <a:pt x="36" y="13"/>
                  <a:pt x="36" y="13"/>
                </a:cubicBezTo>
                <a:cubicBezTo>
                  <a:pt x="40" y="17"/>
                  <a:pt x="40" y="17"/>
                  <a:pt x="40" y="17"/>
                </a:cubicBezTo>
                <a:cubicBezTo>
                  <a:pt x="40" y="8"/>
                  <a:pt x="40" y="8"/>
                  <a:pt x="40" y="8"/>
                </a:cubicBezTo>
                <a:cubicBezTo>
                  <a:pt x="23" y="8"/>
                  <a:pt x="23" y="8"/>
                  <a:pt x="23" y="8"/>
                </a:cubicBezTo>
                <a:close/>
                <a:moveTo>
                  <a:pt x="27" y="44"/>
                </a:moveTo>
                <a:cubicBezTo>
                  <a:pt x="27" y="44"/>
                  <a:pt x="27" y="44"/>
                  <a:pt x="27" y="44"/>
                </a:cubicBezTo>
                <a:cubicBezTo>
                  <a:pt x="28" y="44"/>
                  <a:pt x="29" y="45"/>
                  <a:pt x="29" y="46"/>
                </a:cubicBezTo>
                <a:cubicBezTo>
                  <a:pt x="29" y="47"/>
                  <a:pt x="28" y="48"/>
                  <a:pt x="27" y="48"/>
                </a:cubicBezTo>
                <a:cubicBezTo>
                  <a:pt x="9" y="48"/>
                  <a:pt x="9" y="48"/>
                  <a:pt x="9" y="48"/>
                </a:cubicBezTo>
                <a:cubicBezTo>
                  <a:pt x="8" y="48"/>
                  <a:pt x="7" y="47"/>
                  <a:pt x="7" y="46"/>
                </a:cubicBezTo>
                <a:cubicBezTo>
                  <a:pt x="7" y="46"/>
                  <a:pt x="7" y="46"/>
                  <a:pt x="7" y="46"/>
                </a:cubicBezTo>
                <a:cubicBezTo>
                  <a:pt x="7" y="35"/>
                  <a:pt x="7" y="35"/>
                  <a:pt x="7" y="35"/>
                </a:cubicBezTo>
                <a:cubicBezTo>
                  <a:pt x="3" y="38"/>
                  <a:pt x="3" y="38"/>
                  <a:pt x="3" y="38"/>
                </a:cubicBezTo>
                <a:cubicBezTo>
                  <a:pt x="3" y="39"/>
                  <a:pt x="1" y="39"/>
                  <a:pt x="1" y="38"/>
                </a:cubicBezTo>
                <a:cubicBezTo>
                  <a:pt x="0" y="38"/>
                  <a:pt x="0" y="37"/>
                  <a:pt x="1" y="36"/>
                </a:cubicBezTo>
                <a:cubicBezTo>
                  <a:pt x="7" y="29"/>
                  <a:pt x="7" y="29"/>
                  <a:pt x="7" y="29"/>
                </a:cubicBezTo>
                <a:cubicBezTo>
                  <a:pt x="7" y="29"/>
                  <a:pt x="7" y="29"/>
                  <a:pt x="7" y="29"/>
                </a:cubicBezTo>
                <a:cubicBezTo>
                  <a:pt x="7" y="29"/>
                  <a:pt x="7" y="29"/>
                  <a:pt x="7"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8" y="29"/>
                  <a:pt x="8" y="29"/>
                  <a:pt x="8"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9" y="29"/>
                </a:cubicBezTo>
                <a:cubicBezTo>
                  <a:pt x="9" y="29"/>
                  <a:pt x="9"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0" y="29"/>
                  <a:pt x="10" y="29"/>
                  <a:pt x="10" y="29"/>
                </a:cubicBezTo>
                <a:cubicBezTo>
                  <a:pt x="17" y="36"/>
                  <a:pt x="17" y="36"/>
                  <a:pt x="17" y="36"/>
                </a:cubicBezTo>
                <a:cubicBezTo>
                  <a:pt x="18" y="37"/>
                  <a:pt x="18" y="38"/>
                  <a:pt x="17" y="38"/>
                </a:cubicBezTo>
                <a:cubicBezTo>
                  <a:pt x="16" y="39"/>
                  <a:pt x="15" y="39"/>
                  <a:pt x="14" y="38"/>
                </a:cubicBezTo>
                <a:cubicBezTo>
                  <a:pt x="11" y="35"/>
                  <a:pt x="11" y="35"/>
                  <a:pt x="11" y="35"/>
                </a:cubicBezTo>
                <a:cubicBezTo>
                  <a:pt x="11" y="44"/>
                  <a:pt x="11" y="44"/>
                  <a:pt x="11" y="44"/>
                </a:cubicBezTo>
                <a:cubicBezTo>
                  <a:pt x="27" y="44"/>
                  <a:pt x="27" y="44"/>
                  <a:pt x="27" y="44"/>
                </a:cubicBezTo>
                <a:close/>
                <a:moveTo>
                  <a:pt x="9" y="29"/>
                </a:moveTo>
                <a:cubicBezTo>
                  <a:pt x="9" y="29"/>
                  <a:pt x="9" y="29"/>
                  <a:pt x="9" y="29"/>
                </a:cubicBezTo>
                <a:cubicBezTo>
                  <a:pt x="9" y="29"/>
                  <a:pt x="9" y="29"/>
                  <a:pt x="9" y="29"/>
                </a:cubicBezTo>
                <a:cubicBezTo>
                  <a:pt x="9" y="29"/>
                  <a:pt x="9" y="29"/>
                  <a:pt x="9" y="29"/>
                </a:cubicBezTo>
                <a:cubicBezTo>
                  <a:pt x="9" y="29"/>
                  <a:pt x="9" y="29"/>
                  <a:pt x="9" y="29"/>
                </a:cubicBezTo>
                <a:close/>
                <a:moveTo>
                  <a:pt x="47" y="43"/>
                </a:moveTo>
                <a:cubicBezTo>
                  <a:pt x="47" y="43"/>
                  <a:pt x="47" y="43"/>
                  <a:pt x="47" y="43"/>
                </a:cubicBezTo>
                <a:cubicBezTo>
                  <a:pt x="47" y="42"/>
                  <a:pt x="48" y="42"/>
                  <a:pt x="48" y="43"/>
                </a:cubicBezTo>
                <a:cubicBezTo>
                  <a:pt x="49" y="43"/>
                  <a:pt x="49" y="44"/>
                  <a:pt x="48" y="44"/>
                </a:cubicBezTo>
                <a:cubicBezTo>
                  <a:pt x="48" y="45"/>
                  <a:pt x="46" y="46"/>
                  <a:pt x="45" y="47"/>
                </a:cubicBezTo>
                <a:cubicBezTo>
                  <a:pt x="44" y="47"/>
                  <a:pt x="43" y="47"/>
                  <a:pt x="42" y="47"/>
                </a:cubicBezTo>
                <a:cubicBezTo>
                  <a:pt x="40" y="47"/>
                  <a:pt x="39" y="47"/>
                  <a:pt x="38" y="47"/>
                </a:cubicBezTo>
                <a:cubicBezTo>
                  <a:pt x="37" y="46"/>
                  <a:pt x="36" y="45"/>
                  <a:pt x="35" y="44"/>
                </a:cubicBezTo>
                <a:cubicBezTo>
                  <a:pt x="34" y="43"/>
                  <a:pt x="34" y="42"/>
                  <a:pt x="33" y="41"/>
                </a:cubicBezTo>
                <a:cubicBezTo>
                  <a:pt x="33" y="41"/>
                  <a:pt x="33" y="41"/>
                  <a:pt x="33" y="40"/>
                </a:cubicBezTo>
                <a:cubicBezTo>
                  <a:pt x="30" y="40"/>
                  <a:pt x="30" y="40"/>
                  <a:pt x="30" y="40"/>
                </a:cubicBezTo>
                <a:cubicBezTo>
                  <a:pt x="29" y="40"/>
                  <a:pt x="28" y="40"/>
                  <a:pt x="28" y="39"/>
                </a:cubicBezTo>
                <a:cubicBezTo>
                  <a:pt x="28" y="39"/>
                  <a:pt x="29" y="38"/>
                  <a:pt x="30" y="38"/>
                </a:cubicBezTo>
                <a:cubicBezTo>
                  <a:pt x="32" y="38"/>
                  <a:pt x="32" y="38"/>
                  <a:pt x="32" y="38"/>
                </a:cubicBezTo>
                <a:cubicBezTo>
                  <a:pt x="32" y="38"/>
                  <a:pt x="32" y="38"/>
                  <a:pt x="32" y="37"/>
                </a:cubicBezTo>
                <a:cubicBezTo>
                  <a:pt x="32" y="37"/>
                  <a:pt x="32" y="37"/>
                  <a:pt x="32" y="37"/>
                </a:cubicBezTo>
                <a:cubicBezTo>
                  <a:pt x="30" y="37"/>
                  <a:pt x="30" y="37"/>
                  <a:pt x="30" y="37"/>
                </a:cubicBezTo>
                <a:cubicBezTo>
                  <a:pt x="29" y="37"/>
                  <a:pt x="28" y="36"/>
                  <a:pt x="28" y="35"/>
                </a:cubicBezTo>
                <a:cubicBezTo>
                  <a:pt x="28" y="35"/>
                  <a:pt x="29" y="34"/>
                  <a:pt x="30" y="34"/>
                </a:cubicBezTo>
                <a:cubicBezTo>
                  <a:pt x="33" y="34"/>
                  <a:pt x="33" y="34"/>
                  <a:pt x="33" y="34"/>
                </a:cubicBezTo>
                <a:cubicBezTo>
                  <a:pt x="33" y="34"/>
                  <a:pt x="33" y="34"/>
                  <a:pt x="33" y="33"/>
                </a:cubicBezTo>
                <a:cubicBezTo>
                  <a:pt x="33" y="33"/>
                  <a:pt x="33" y="33"/>
                  <a:pt x="33" y="33"/>
                </a:cubicBezTo>
                <a:cubicBezTo>
                  <a:pt x="34" y="32"/>
                  <a:pt x="34" y="31"/>
                  <a:pt x="35" y="30"/>
                </a:cubicBezTo>
                <a:cubicBezTo>
                  <a:pt x="35" y="30"/>
                  <a:pt x="35" y="30"/>
                  <a:pt x="35" y="30"/>
                </a:cubicBezTo>
                <a:cubicBezTo>
                  <a:pt x="35" y="30"/>
                  <a:pt x="35" y="30"/>
                  <a:pt x="35" y="30"/>
                </a:cubicBezTo>
                <a:cubicBezTo>
                  <a:pt x="36" y="29"/>
                  <a:pt x="37" y="29"/>
                  <a:pt x="38" y="28"/>
                </a:cubicBezTo>
                <a:cubicBezTo>
                  <a:pt x="39" y="27"/>
                  <a:pt x="40" y="27"/>
                  <a:pt x="42" y="27"/>
                </a:cubicBezTo>
                <a:cubicBezTo>
                  <a:pt x="43" y="27"/>
                  <a:pt x="44" y="27"/>
                  <a:pt x="45" y="28"/>
                </a:cubicBezTo>
                <a:cubicBezTo>
                  <a:pt x="45" y="28"/>
                  <a:pt x="45" y="28"/>
                  <a:pt x="45" y="28"/>
                </a:cubicBezTo>
                <a:cubicBezTo>
                  <a:pt x="46" y="29"/>
                  <a:pt x="48" y="29"/>
                  <a:pt x="48" y="30"/>
                </a:cubicBezTo>
                <a:cubicBezTo>
                  <a:pt x="49" y="31"/>
                  <a:pt x="49" y="31"/>
                  <a:pt x="48" y="32"/>
                </a:cubicBezTo>
                <a:cubicBezTo>
                  <a:pt x="48" y="32"/>
                  <a:pt x="47" y="32"/>
                  <a:pt x="47" y="32"/>
                </a:cubicBezTo>
                <a:cubicBezTo>
                  <a:pt x="46" y="31"/>
                  <a:pt x="45" y="30"/>
                  <a:pt x="44" y="30"/>
                </a:cubicBezTo>
                <a:cubicBezTo>
                  <a:pt x="44" y="30"/>
                  <a:pt x="43" y="30"/>
                  <a:pt x="42" y="30"/>
                </a:cubicBezTo>
                <a:cubicBezTo>
                  <a:pt x="41" y="30"/>
                  <a:pt x="40" y="30"/>
                  <a:pt x="39" y="30"/>
                </a:cubicBezTo>
                <a:cubicBezTo>
                  <a:pt x="38" y="30"/>
                  <a:pt x="37" y="31"/>
                  <a:pt x="37" y="32"/>
                </a:cubicBezTo>
                <a:cubicBezTo>
                  <a:pt x="36" y="32"/>
                  <a:pt x="36" y="33"/>
                  <a:pt x="35" y="34"/>
                </a:cubicBezTo>
                <a:cubicBezTo>
                  <a:pt x="42" y="34"/>
                  <a:pt x="42" y="34"/>
                  <a:pt x="42" y="34"/>
                </a:cubicBezTo>
                <a:cubicBezTo>
                  <a:pt x="43" y="34"/>
                  <a:pt x="43" y="35"/>
                  <a:pt x="43" y="35"/>
                </a:cubicBezTo>
                <a:cubicBezTo>
                  <a:pt x="43" y="36"/>
                  <a:pt x="43" y="37"/>
                  <a:pt x="42" y="37"/>
                </a:cubicBezTo>
                <a:cubicBezTo>
                  <a:pt x="35" y="37"/>
                  <a:pt x="35" y="37"/>
                  <a:pt x="35" y="37"/>
                </a:cubicBezTo>
                <a:cubicBezTo>
                  <a:pt x="35" y="37"/>
                  <a:pt x="35" y="37"/>
                  <a:pt x="35" y="37"/>
                </a:cubicBezTo>
                <a:cubicBezTo>
                  <a:pt x="35" y="38"/>
                  <a:pt x="35" y="38"/>
                  <a:pt x="35" y="38"/>
                </a:cubicBezTo>
                <a:cubicBezTo>
                  <a:pt x="42" y="38"/>
                  <a:pt x="42" y="38"/>
                  <a:pt x="42" y="38"/>
                </a:cubicBezTo>
                <a:cubicBezTo>
                  <a:pt x="43" y="38"/>
                  <a:pt x="43" y="39"/>
                  <a:pt x="43" y="39"/>
                </a:cubicBezTo>
                <a:cubicBezTo>
                  <a:pt x="43" y="40"/>
                  <a:pt x="43" y="40"/>
                  <a:pt x="42" y="40"/>
                </a:cubicBezTo>
                <a:cubicBezTo>
                  <a:pt x="35" y="40"/>
                  <a:pt x="35" y="40"/>
                  <a:pt x="35" y="40"/>
                </a:cubicBezTo>
                <a:cubicBezTo>
                  <a:pt x="36" y="41"/>
                  <a:pt x="36" y="42"/>
                  <a:pt x="37" y="43"/>
                </a:cubicBezTo>
                <a:cubicBezTo>
                  <a:pt x="37" y="44"/>
                  <a:pt x="38" y="44"/>
                  <a:pt x="39" y="44"/>
                </a:cubicBezTo>
                <a:cubicBezTo>
                  <a:pt x="40" y="45"/>
                  <a:pt x="41" y="45"/>
                  <a:pt x="42" y="45"/>
                </a:cubicBezTo>
                <a:cubicBezTo>
                  <a:pt x="43" y="45"/>
                  <a:pt x="44" y="45"/>
                  <a:pt x="44" y="44"/>
                </a:cubicBezTo>
                <a:cubicBezTo>
                  <a:pt x="45" y="44"/>
                  <a:pt x="46" y="44"/>
                  <a:pt x="47"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8" name="Freeform 276"/>
          <p:cNvSpPr>
            <a:spLocks noEditPoints="1"/>
          </p:cNvSpPr>
          <p:nvPr/>
        </p:nvSpPr>
        <p:spPr bwMode="auto">
          <a:xfrm>
            <a:off x="2662238" y="4127500"/>
            <a:ext cx="152400" cy="136525"/>
          </a:xfrm>
          <a:custGeom>
            <a:avLst/>
            <a:gdLst>
              <a:gd name="T0" fmla="*/ 3 w 48"/>
              <a:gd name="T1" fmla="*/ 38 h 43"/>
              <a:gd name="T2" fmla="*/ 2 w 48"/>
              <a:gd name="T3" fmla="*/ 37 h 43"/>
              <a:gd name="T4" fmla="*/ 3 w 48"/>
              <a:gd name="T5" fmla="*/ 36 h 43"/>
              <a:gd name="T6" fmla="*/ 5 w 48"/>
              <a:gd name="T7" fmla="*/ 36 h 43"/>
              <a:gd name="T8" fmla="*/ 5 w 48"/>
              <a:gd name="T9" fmla="*/ 15 h 43"/>
              <a:gd name="T10" fmla="*/ 1 w 48"/>
              <a:gd name="T11" fmla="*/ 15 h 43"/>
              <a:gd name="T12" fmla="*/ 0 w 48"/>
              <a:gd name="T13" fmla="*/ 13 h 43"/>
              <a:gd name="T14" fmla="*/ 1 w 48"/>
              <a:gd name="T15" fmla="*/ 11 h 43"/>
              <a:gd name="T16" fmla="*/ 23 w 48"/>
              <a:gd name="T17" fmla="*/ 1 h 43"/>
              <a:gd name="T18" fmla="*/ 24 w 48"/>
              <a:gd name="T19" fmla="*/ 1 h 43"/>
              <a:gd name="T20" fmla="*/ 24 w 48"/>
              <a:gd name="T21" fmla="*/ 1 h 43"/>
              <a:gd name="T22" fmla="*/ 46 w 48"/>
              <a:gd name="T23" fmla="*/ 12 h 43"/>
              <a:gd name="T24" fmla="*/ 47 w 48"/>
              <a:gd name="T25" fmla="*/ 14 h 43"/>
              <a:gd name="T26" fmla="*/ 45 w 48"/>
              <a:gd name="T27" fmla="*/ 15 h 43"/>
              <a:gd name="T28" fmla="*/ 45 w 48"/>
              <a:gd name="T29" fmla="*/ 15 h 43"/>
              <a:gd name="T30" fmla="*/ 41 w 48"/>
              <a:gd name="T31" fmla="*/ 15 h 43"/>
              <a:gd name="T32" fmla="*/ 41 w 48"/>
              <a:gd name="T33" fmla="*/ 36 h 43"/>
              <a:gd name="T34" fmla="*/ 43 w 48"/>
              <a:gd name="T35" fmla="*/ 36 h 43"/>
              <a:gd name="T36" fmla="*/ 45 w 48"/>
              <a:gd name="T37" fmla="*/ 37 h 43"/>
              <a:gd name="T38" fmla="*/ 43 w 48"/>
              <a:gd name="T39" fmla="*/ 38 h 43"/>
              <a:gd name="T40" fmla="*/ 3 w 48"/>
              <a:gd name="T41" fmla="*/ 38 h 43"/>
              <a:gd name="T42" fmla="*/ 9 w 48"/>
              <a:gd name="T43" fmla="*/ 15 h 43"/>
              <a:gd name="T44" fmla="*/ 9 w 48"/>
              <a:gd name="T45" fmla="*/ 15 h 43"/>
              <a:gd name="T46" fmla="*/ 9 w 48"/>
              <a:gd name="T47" fmla="*/ 36 h 43"/>
              <a:gd name="T48" fmla="*/ 16 w 48"/>
              <a:gd name="T49" fmla="*/ 36 h 43"/>
              <a:gd name="T50" fmla="*/ 16 w 48"/>
              <a:gd name="T51" fmla="*/ 15 h 43"/>
              <a:gd name="T52" fmla="*/ 9 w 48"/>
              <a:gd name="T53" fmla="*/ 15 h 43"/>
              <a:gd name="T54" fmla="*/ 20 w 48"/>
              <a:gd name="T55" fmla="*/ 15 h 43"/>
              <a:gd name="T56" fmla="*/ 20 w 48"/>
              <a:gd name="T57" fmla="*/ 15 h 43"/>
              <a:gd name="T58" fmla="*/ 20 w 48"/>
              <a:gd name="T59" fmla="*/ 36 h 43"/>
              <a:gd name="T60" fmla="*/ 27 w 48"/>
              <a:gd name="T61" fmla="*/ 36 h 43"/>
              <a:gd name="T62" fmla="*/ 27 w 48"/>
              <a:gd name="T63" fmla="*/ 15 h 43"/>
              <a:gd name="T64" fmla="*/ 20 w 48"/>
              <a:gd name="T65" fmla="*/ 15 h 43"/>
              <a:gd name="T66" fmla="*/ 31 w 48"/>
              <a:gd name="T67" fmla="*/ 15 h 43"/>
              <a:gd name="T68" fmla="*/ 31 w 48"/>
              <a:gd name="T69" fmla="*/ 15 h 43"/>
              <a:gd name="T70" fmla="*/ 31 w 48"/>
              <a:gd name="T71" fmla="*/ 36 h 43"/>
              <a:gd name="T72" fmla="*/ 37 w 48"/>
              <a:gd name="T73" fmla="*/ 36 h 43"/>
              <a:gd name="T74" fmla="*/ 37 w 48"/>
              <a:gd name="T75" fmla="*/ 15 h 43"/>
              <a:gd name="T76" fmla="*/ 31 w 48"/>
              <a:gd name="T77" fmla="*/ 15 h 43"/>
              <a:gd name="T78" fmla="*/ 37 w 48"/>
              <a:gd name="T79" fmla="*/ 11 h 43"/>
              <a:gd name="T80" fmla="*/ 37 w 48"/>
              <a:gd name="T81" fmla="*/ 11 h 43"/>
              <a:gd name="T82" fmla="*/ 23 w 48"/>
              <a:gd name="T83" fmla="*/ 4 h 43"/>
              <a:gd name="T84" fmla="*/ 10 w 48"/>
              <a:gd name="T85" fmla="*/ 11 h 43"/>
              <a:gd name="T86" fmla="*/ 37 w 48"/>
              <a:gd name="T87" fmla="*/ 11 h 43"/>
              <a:gd name="T88" fmla="*/ 1 w 48"/>
              <a:gd name="T89" fmla="*/ 43 h 43"/>
              <a:gd name="T90" fmla="*/ 1 w 48"/>
              <a:gd name="T91" fmla="*/ 43 h 43"/>
              <a:gd name="T92" fmla="*/ 0 w 48"/>
              <a:gd name="T93" fmla="*/ 41 h 43"/>
              <a:gd name="T94" fmla="*/ 1 w 48"/>
              <a:gd name="T95" fmla="*/ 40 h 43"/>
              <a:gd name="T96" fmla="*/ 45 w 48"/>
              <a:gd name="T97" fmla="*/ 40 h 43"/>
              <a:gd name="T98" fmla="*/ 47 w 48"/>
              <a:gd name="T99" fmla="*/ 41 h 43"/>
              <a:gd name="T100" fmla="*/ 45 w 48"/>
              <a:gd name="T101" fmla="*/ 43 h 43"/>
              <a:gd name="T102" fmla="*/ 1 w 48"/>
              <a:gd name="T103"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43">
                <a:moveTo>
                  <a:pt x="3" y="38"/>
                </a:moveTo>
                <a:cubicBezTo>
                  <a:pt x="3" y="38"/>
                  <a:pt x="2" y="38"/>
                  <a:pt x="2" y="37"/>
                </a:cubicBezTo>
                <a:cubicBezTo>
                  <a:pt x="2" y="37"/>
                  <a:pt x="3" y="36"/>
                  <a:pt x="3" y="36"/>
                </a:cubicBezTo>
                <a:cubicBezTo>
                  <a:pt x="5" y="36"/>
                  <a:pt x="5" y="36"/>
                  <a:pt x="5" y="36"/>
                </a:cubicBezTo>
                <a:cubicBezTo>
                  <a:pt x="5" y="15"/>
                  <a:pt x="5" y="15"/>
                  <a:pt x="5" y="15"/>
                </a:cubicBezTo>
                <a:cubicBezTo>
                  <a:pt x="1" y="15"/>
                  <a:pt x="1" y="15"/>
                  <a:pt x="1" y="15"/>
                </a:cubicBezTo>
                <a:cubicBezTo>
                  <a:pt x="0" y="15"/>
                  <a:pt x="0" y="14"/>
                  <a:pt x="0" y="13"/>
                </a:cubicBezTo>
                <a:cubicBezTo>
                  <a:pt x="0" y="12"/>
                  <a:pt x="0" y="12"/>
                  <a:pt x="1" y="11"/>
                </a:cubicBezTo>
                <a:cubicBezTo>
                  <a:pt x="23" y="1"/>
                  <a:pt x="23" y="1"/>
                  <a:pt x="23" y="1"/>
                </a:cubicBezTo>
                <a:cubicBezTo>
                  <a:pt x="23" y="0"/>
                  <a:pt x="24" y="0"/>
                  <a:pt x="24" y="1"/>
                </a:cubicBezTo>
                <a:cubicBezTo>
                  <a:pt x="24" y="1"/>
                  <a:pt x="24" y="1"/>
                  <a:pt x="24" y="1"/>
                </a:cubicBezTo>
                <a:cubicBezTo>
                  <a:pt x="46" y="12"/>
                  <a:pt x="46" y="12"/>
                  <a:pt x="46" y="12"/>
                </a:cubicBezTo>
                <a:cubicBezTo>
                  <a:pt x="47" y="12"/>
                  <a:pt x="48" y="13"/>
                  <a:pt x="47" y="14"/>
                </a:cubicBezTo>
                <a:cubicBezTo>
                  <a:pt x="47" y="15"/>
                  <a:pt x="46" y="15"/>
                  <a:pt x="45" y="15"/>
                </a:cubicBezTo>
                <a:cubicBezTo>
                  <a:pt x="45" y="15"/>
                  <a:pt x="45" y="15"/>
                  <a:pt x="45" y="15"/>
                </a:cubicBezTo>
                <a:cubicBezTo>
                  <a:pt x="41" y="15"/>
                  <a:pt x="41" y="15"/>
                  <a:pt x="41" y="15"/>
                </a:cubicBezTo>
                <a:cubicBezTo>
                  <a:pt x="41" y="36"/>
                  <a:pt x="41" y="36"/>
                  <a:pt x="41" y="36"/>
                </a:cubicBezTo>
                <a:cubicBezTo>
                  <a:pt x="43" y="36"/>
                  <a:pt x="43" y="36"/>
                  <a:pt x="43" y="36"/>
                </a:cubicBezTo>
                <a:cubicBezTo>
                  <a:pt x="44" y="36"/>
                  <a:pt x="45" y="37"/>
                  <a:pt x="45" y="37"/>
                </a:cubicBezTo>
                <a:cubicBezTo>
                  <a:pt x="45" y="38"/>
                  <a:pt x="44" y="38"/>
                  <a:pt x="43" y="38"/>
                </a:cubicBezTo>
                <a:cubicBezTo>
                  <a:pt x="3" y="38"/>
                  <a:pt x="3" y="38"/>
                  <a:pt x="3" y="38"/>
                </a:cubicBezTo>
                <a:close/>
                <a:moveTo>
                  <a:pt x="9" y="15"/>
                </a:moveTo>
                <a:cubicBezTo>
                  <a:pt x="9" y="15"/>
                  <a:pt x="9" y="15"/>
                  <a:pt x="9" y="15"/>
                </a:cubicBezTo>
                <a:cubicBezTo>
                  <a:pt x="9" y="36"/>
                  <a:pt x="9" y="36"/>
                  <a:pt x="9" y="36"/>
                </a:cubicBezTo>
                <a:cubicBezTo>
                  <a:pt x="16" y="36"/>
                  <a:pt x="16" y="36"/>
                  <a:pt x="16" y="36"/>
                </a:cubicBezTo>
                <a:cubicBezTo>
                  <a:pt x="16" y="15"/>
                  <a:pt x="16" y="15"/>
                  <a:pt x="16" y="15"/>
                </a:cubicBezTo>
                <a:cubicBezTo>
                  <a:pt x="9" y="15"/>
                  <a:pt x="9" y="15"/>
                  <a:pt x="9" y="15"/>
                </a:cubicBezTo>
                <a:close/>
                <a:moveTo>
                  <a:pt x="20" y="15"/>
                </a:moveTo>
                <a:cubicBezTo>
                  <a:pt x="20" y="15"/>
                  <a:pt x="20" y="15"/>
                  <a:pt x="20" y="15"/>
                </a:cubicBezTo>
                <a:cubicBezTo>
                  <a:pt x="20" y="36"/>
                  <a:pt x="20" y="36"/>
                  <a:pt x="20" y="36"/>
                </a:cubicBezTo>
                <a:cubicBezTo>
                  <a:pt x="27" y="36"/>
                  <a:pt x="27" y="36"/>
                  <a:pt x="27" y="36"/>
                </a:cubicBezTo>
                <a:cubicBezTo>
                  <a:pt x="27" y="15"/>
                  <a:pt x="27" y="15"/>
                  <a:pt x="27" y="15"/>
                </a:cubicBezTo>
                <a:cubicBezTo>
                  <a:pt x="20" y="15"/>
                  <a:pt x="20" y="15"/>
                  <a:pt x="20" y="15"/>
                </a:cubicBezTo>
                <a:close/>
                <a:moveTo>
                  <a:pt x="31" y="15"/>
                </a:moveTo>
                <a:cubicBezTo>
                  <a:pt x="31" y="15"/>
                  <a:pt x="31" y="15"/>
                  <a:pt x="31" y="15"/>
                </a:cubicBezTo>
                <a:cubicBezTo>
                  <a:pt x="31" y="36"/>
                  <a:pt x="31" y="36"/>
                  <a:pt x="31" y="36"/>
                </a:cubicBezTo>
                <a:cubicBezTo>
                  <a:pt x="37" y="36"/>
                  <a:pt x="37" y="36"/>
                  <a:pt x="37" y="36"/>
                </a:cubicBezTo>
                <a:cubicBezTo>
                  <a:pt x="37" y="15"/>
                  <a:pt x="37" y="15"/>
                  <a:pt x="37" y="15"/>
                </a:cubicBezTo>
                <a:cubicBezTo>
                  <a:pt x="31" y="15"/>
                  <a:pt x="31" y="15"/>
                  <a:pt x="31" y="15"/>
                </a:cubicBezTo>
                <a:close/>
                <a:moveTo>
                  <a:pt x="37" y="11"/>
                </a:moveTo>
                <a:cubicBezTo>
                  <a:pt x="37" y="11"/>
                  <a:pt x="37" y="11"/>
                  <a:pt x="37" y="11"/>
                </a:cubicBezTo>
                <a:cubicBezTo>
                  <a:pt x="23" y="4"/>
                  <a:pt x="23" y="4"/>
                  <a:pt x="23" y="4"/>
                </a:cubicBezTo>
                <a:cubicBezTo>
                  <a:pt x="10" y="11"/>
                  <a:pt x="10" y="11"/>
                  <a:pt x="10" y="11"/>
                </a:cubicBezTo>
                <a:cubicBezTo>
                  <a:pt x="37" y="11"/>
                  <a:pt x="37" y="11"/>
                  <a:pt x="37" y="11"/>
                </a:cubicBezTo>
                <a:close/>
                <a:moveTo>
                  <a:pt x="1" y="43"/>
                </a:moveTo>
                <a:cubicBezTo>
                  <a:pt x="1" y="43"/>
                  <a:pt x="1" y="43"/>
                  <a:pt x="1" y="43"/>
                </a:cubicBezTo>
                <a:cubicBezTo>
                  <a:pt x="0" y="43"/>
                  <a:pt x="0" y="43"/>
                  <a:pt x="0" y="41"/>
                </a:cubicBezTo>
                <a:cubicBezTo>
                  <a:pt x="0" y="40"/>
                  <a:pt x="0" y="40"/>
                  <a:pt x="1" y="40"/>
                </a:cubicBezTo>
                <a:cubicBezTo>
                  <a:pt x="45" y="40"/>
                  <a:pt x="45" y="40"/>
                  <a:pt x="45" y="40"/>
                </a:cubicBezTo>
                <a:cubicBezTo>
                  <a:pt x="46" y="40"/>
                  <a:pt x="47" y="40"/>
                  <a:pt x="47" y="41"/>
                </a:cubicBezTo>
                <a:cubicBezTo>
                  <a:pt x="47" y="43"/>
                  <a:pt x="46" y="43"/>
                  <a:pt x="45" y="43"/>
                </a:cubicBezTo>
                <a:cubicBezTo>
                  <a:pt x="1" y="43"/>
                  <a:pt x="1" y="43"/>
                  <a:pt x="1"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89" name="Freeform 277"/>
          <p:cNvSpPr>
            <a:spLocks noEditPoints="1"/>
          </p:cNvSpPr>
          <p:nvPr/>
        </p:nvSpPr>
        <p:spPr bwMode="auto">
          <a:xfrm>
            <a:off x="1819275" y="4124325"/>
            <a:ext cx="158750" cy="146050"/>
          </a:xfrm>
          <a:custGeom>
            <a:avLst/>
            <a:gdLst>
              <a:gd name="T0" fmla="*/ 21 w 50"/>
              <a:gd name="T1" fmla="*/ 14 h 46"/>
              <a:gd name="T2" fmla="*/ 29 w 50"/>
              <a:gd name="T3" fmla="*/ 16 h 46"/>
              <a:gd name="T4" fmla="*/ 29 w 50"/>
              <a:gd name="T5" fmla="*/ 22 h 46"/>
              <a:gd name="T6" fmla="*/ 37 w 50"/>
              <a:gd name="T7" fmla="*/ 23 h 46"/>
              <a:gd name="T8" fmla="*/ 37 w 50"/>
              <a:gd name="T9" fmla="*/ 30 h 46"/>
              <a:gd name="T10" fmla="*/ 35 w 50"/>
              <a:gd name="T11" fmla="*/ 31 h 46"/>
              <a:gd name="T12" fmla="*/ 29 w 50"/>
              <a:gd name="T13" fmla="*/ 37 h 46"/>
              <a:gd name="T14" fmla="*/ 28 w 50"/>
              <a:gd name="T15" fmla="*/ 38 h 46"/>
              <a:gd name="T16" fmla="*/ 20 w 50"/>
              <a:gd name="T17" fmla="*/ 37 h 46"/>
              <a:gd name="T18" fmla="*/ 20 w 50"/>
              <a:gd name="T19" fmla="*/ 31 h 46"/>
              <a:gd name="T20" fmla="*/ 13 w 50"/>
              <a:gd name="T21" fmla="*/ 30 h 46"/>
              <a:gd name="T22" fmla="*/ 13 w 50"/>
              <a:gd name="T23" fmla="*/ 23 h 46"/>
              <a:gd name="T24" fmla="*/ 14 w 50"/>
              <a:gd name="T25" fmla="*/ 22 h 46"/>
              <a:gd name="T26" fmla="*/ 20 w 50"/>
              <a:gd name="T27" fmla="*/ 16 h 46"/>
              <a:gd name="T28" fmla="*/ 21 w 50"/>
              <a:gd name="T29" fmla="*/ 0 h 46"/>
              <a:gd name="T30" fmla="*/ 28 w 50"/>
              <a:gd name="T31" fmla="*/ 0 h 46"/>
              <a:gd name="T32" fmla="*/ 32 w 50"/>
              <a:gd name="T33" fmla="*/ 1 h 46"/>
              <a:gd name="T34" fmla="*/ 34 w 50"/>
              <a:gd name="T35" fmla="*/ 7 h 46"/>
              <a:gd name="T36" fmla="*/ 50 w 50"/>
              <a:gd name="T37" fmla="*/ 13 h 46"/>
              <a:gd name="T38" fmla="*/ 43 w 50"/>
              <a:gd name="T39" fmla="*/ 46 h 46"/>
              <a:gd name="T40" fmla="*/ 0 w 50"/>
              <a:gd name="T41" fmla="*/ 40 h 46"/>
              <a:gd name="T42" fmla="*/ 6 w 50"/>
              <a:gd name="T43" fmla="*/ 7 h 46"/>
              <a:gd name="T44" fmla="*/ 16 w 50"/>
              <a:gd name="T45" fmla="*/ 5 h 46"/>
              <a:gd name="T46" fmla="*/ 17 w 50"/>
              <a:gd name="T47" fmla="*/ 1 h 46"/>
              <a:gd name="T48" fmla="*/ 28 w 50"/>
              <a:gd name="T49" fmla="*/ 2 h 46"/>
              <a:gd name="T50" fmla="*/ 21 w 50"/>
              <a:gd name="T51" fmla="*/ 2 h 46"/>
              <a:gd name="T52" fmla="*/ 18 w 50"/>
              <a:gd name="T53" fmla="*/ 5 h 46"/>
              <a:gd name="T54" fmla="*/ 31 w 50"/>
              <a:gd name="T55" fmla="*/ 7 h 46"/>
              <a:gd name="T56" fmla="*/ 30 w 50"/>
              <a:gd name="T57" fmla="*/ 3 h 46"/>
              <a:gd name="T58" fmla="*/ 43 w 50"/>
              <a:gd name="T59" fmla="*/ 11 h 46"/>
              <a:gd name="T60" fmla="*/ 6 w 50"/>
              <a:gd name="T61" fmla="*/ 11 h 46"/>
              <a:gd name="T62" fmla="*/ 3 w 50"/>
              <a:gd name="T63" fmla="*/ 40 h 46"/>
              <a:gd name="T64" fmla="*/ 43 w 50"/>
              <a:gd name="T65" fmla="*/ 42 h 46"/>
              <a:gd name="T66" fmla="*/ 46 w 50"/>
              <a:gd name="T67" fmla="*/ 13 h 46"/>
              <a:gd name="T68" fmla="*/ 27 w 50"/>
              <a:gd name="T69" fmla="*/ 17 h 46"/>
              <a:gd name="T70" fmla="*/ 22 w 50"/>
              <a:gd name="T71" fmla="*/ 17 h 46"/>
              <a:gd name="T72" fmla="*/ 22 w 50"/>
              <a:gd name="T73" fmla="*/ 23 h 46"/>
              <a:gd name="T74" fmla="*/ 15 w 50"/>
              <a:gd name="T75" fmla="*/ 24 h 46"/>
              <a:gd name="T76" fmla="*/ 21 w 50"/>
              <a:gd name="T77" fmla="*/ 29 h 46"/>
              <a:gd name="T78" fmla="*/ 22 w 50"/>
              <a:gd name="T79" fmla="*/ 30 h 46"/>
              <a:gd name="T80" fmla="*/ 27 w 50"/>
              <a:gd name="T81" fmla="*/ 36 h 46"/>
              <a:gd name="T82" fmla="*/ 27 w 50"/>
              <a:gd name="T83" fmla="*/ 30 h 46"/>
              <a:gd name="T84" fmla="*/ 34 w 50"/>
              <a:gd name="T85" fmla="*/ 29 h 46"/>
              <a:gd name="T86" fmla="*/ 28 w 50"/>
              <a:gd name="T87" fmla="*/ 24 h 46"/>
              <a:gd name="T88" fmla="*/ 27 w 50"/>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46">
                <a:moveTo>
                  <a:pt x="21" y="14"/>
                </a:moveTo>
                <a:cubicBezTo>
                  <a:pt x="21" y="14"/>
                  <a:pt x="21" y="14"/>
                  <a:pt x="21" y="14"/>
                </a:cubicBezTo>
                <a:cubicBezTo>
                  <a:pt x="28" y="14"/>
                  <a:pt x="28" y="14"/>
                  <a:pt x="28" y="14"/>
                </a:cubicBezTo>
                <a:cubicBezTo>
                  <a:pt x="29" y="14"/>
                  <a:pt x="29" y="15"/>
                  <a:pt x="29" y="16"/>
                </a:cubicBezTo>
                <a:cubicBezTo>
                  <a:pt x="29" y="16"/>
                  <a:pt x="29" y="16"/>
                  <a:pt x="29" y="16"/>
                </a:cubicBezTo>
                <a:cubicBezTo>
                  <a:pt x="29" y="22"/>
                  <a:pt x="29" y="22"/>
                  <a:pt x="29" y="22"/>
                </a:cubicBezTo>
                <a:cubicBezTo>
                  <a:pt x="35" y="22"/>
                  <a:pt x="35" y="22"/>
                  <a:pt x="35" y="22"/>
                </a:cubicBezTo>
                <a:cubicBezTo>
                  <a:pt x="36" y="22"/>
                  <a:pt x="37" y="22"/>
                  <a:pt x="37" y="23"/>
                </a:cubicBezTo>
                <a:cubicBezTo>
                  <a:pt x="37" y="23"/>
                  <a:pt x="37" y="23"/>
                  <a:pt x="37" y="23"/>
                </a:cubicBezTo>
                <a:cubicBezTo>
                  <a:pt x="37" y="30"/>
                  <a:pt x="37" y="30"/>
                  <a:pt x="37" y="30"/>
                </a:cubicBezTo>
                <a:cubicBezTo>
                  <a:pt x="37" y="31"/>
                  <a:pt x="36" y="31"/>
                  <a:pt x="35" y="31"/>
                </a:cubicBezTo>
                <a:cubicBezTo>
                  <a:pt x="35" y="31"/>
                  <a:pt x="35" y="31"/>
                  <a:pt x="35" y="31"/>
                </a:cubicBezTo>
                <a:cubicBezTo>
                  <a:pt x="29" y="31"/>
                  <a:pt x="29" y="31"/>
                  <a:pt x="29" y="31"/>
                </a:cubicBezTo>
                <a:cubicBezTo>
                  <a:pt x="29" y="37"/>
                  <a:pt x="29" y="37"/>
                  <a:pt x="29" y="37"/>
                </a:cubicBezTo>
                <a:cubicBezTo>
                  <a:pt x="29" y="38"/>
                  <a:pt x="29" y="38"/>
                  <a:pt x="28" y="38"/>
                </a:cubicBezTo>
                <a:cubicBezTo>
                  <a:pt x="28" y="38"/>
                  <a:pt x="28" y="38"/>
                  <a:pt x="28" y="38"/>
                </a:cubicBezTo>
                <a:cubicBezTo>
                  <a:pt x="21" y="38"/>
                  <a:pt x="21" y="38"/>
                  <a:pt x="21" y="38"/>
                </a:cubicBezTo>
                <a:cubicBezTo>
                  <a:pt x="21" y="38"/>
                  <a:pt x="20" y="38"/>
                  <a:pt x="20" y="37"/>
                </a:cubicBezTo>
                <a:cubicBezTo>
                  <a:pt x="20" y="37"/>
                  <a:pt x="20" y="37"/>
                  <a:pt x="20" y="37"/>
                </a:cubicBezTo>
                <a:cubicBezTo>
                  <a:pt x="20" y="31"/>
                  <a:pt x="20" y="31"/>
                  <a:pt x="20" y="31"/>
                </a:cubicBezTo>
                <a:cubicBezTo>
                  <a:pt x="14" y="31"/>
                  <a:pt x="14" y="31"/>
                  <a:pt x="14" y="31"/>
                </a:cubicBezTo>
                <a:cubicBezTo>
                  <a:pt x="13" y="31"/>
                  <a:pt x="13" y="31"/>
                  <a:pt x="13" y="30"/>
                </a:cubicBezTo>
                <a:cubicBezTo>
                  <a:pt x="13" y="30"/>
                  <a:pt x="13" y="30"/>
                  <a:pt x="13" y="30"/>
                </a:cubicBezTo>
                <a:cubicBezTo>
                  <a:pt x="13" y="23"/>
                  <a:pt x="13" y="23"/>
                  <a:pt x="13" y="23"/>
                </a:cubicBezTo>
                <a:cubicBezTo>
                  <a:pt x="13" y="22"/>
                  <a:pt x="13" y="22"/>
                  <a:pt x="14" y="22"/>
                </a:cubicBezTo>
                <a:cubicBezTo>
                  <a:pt x="14" y="22"/>
                  <a:pt x="14" y="22"/>
                  <a:pt x="14" y="22"/>
                </a:cubicBezTo>
                <a:cubicBezTo>
                  <a:pt x="20" y="22"/>
                  <a:pt x="20" y="22"/>
                  <a:pt x="20" y="22"/>
                </a:cubicBezTo>
                <a:cubicBezTo>
                  <a:pt x="20" y="16"/>
                  <a:pt x="20" y="16"/>
                  <a:pt x="20" y="16"/>
                </a:cubicBezTo>
                <a:cubicBezTo>
                  <a:pt x="20" y="15"/>
                  <a:pt x="21" y="14"/>
                  <a:pt x="21" y="14"/>
                </a:cubicBezTo>
                <a:close/>
                <a:moveTo>
                  <a:pt x="21" y="0"/>
                </a:moveTo>
                <a:cubicBezTo>
                  <a:pt x="21" y="0"/>
                  <a:pt x="21" y="0"/>
                  <a:pt x="21" y="0"/>
                </a:cubicBezTo>
                <a:cubicBezTo>
                  <a:pt x="28" y="0"/>
                  <a:pt x="28" y="0"/>
                  <a:pt x="28" y="0"/>
                </a:cubicBezTo>
                <a:cubicBezTo>
                  <a:pt x="30" y="0"/>
                  <a:pt x="31" y="0"/>
                  <a:pt x="32" y="1"/>
                </a:cubicBezTo>
                <a:cubicBezTo>
                  <a:pt x="32" y="1"/>
                  <a:pt x="32" y="1"/>
                  <a:pt x="32" y="1"/>
                </a:cubicBezTo>
                <a:cubicBezTo>
                  <a:pt x="33" y="2"/>
                  <a:pt x="34" y="4"/>
                  <a:pt x="34" y="5"/>
                </a:cubicBezTo>
                <a:cubicBezTo>
                  <a:pt x="34" y="7"/>
                  <a:pt x="34" y="7"/>
                  <a:pt x="34" y="7"/>
                </a:cubicBezTo>
                <a:cubicBezTo>
                  <a:pt x="43" y="7"/>
                  <a:pt x="43" y="7"/>
                  <a:pt x="43" y="7"/>
                </a:cubicBezTo>
                <a:cubicBezTo>
                  <a:pt x="47" y="7"/>
                  <a:pt x="50" y="10"/>
                  <a:pt x="50" y="13"/>
                </a:cubicBezTo>
                <a:cubicBezTo>
                  <a:pt x="50" y="40"/>
                  <a:pt x="50" y="40"/>
                  <a:pt x="50" y="40"/>
                </a:cubicBezTo>
                <a:cubicBezTo>
                  <a:pt x="50" y="43"/>
                  <a:pt x="47" y="46"/>
                  <a:pt x="43" y="46"/>
                </a:cubicBezTo>
                <a:cubicBezTo>
                  <a:pt x="6" y="46"/>
                  <a:pt x="6" y="46"/>
                  <a:pt x="6" y="46"/>
                </a:cubicBezTo>
                <a:cubicBezTo>
                  <a:pt x="2" y="46"/>
                  <a:pt x="0" y="43"/>
                  <a:pt x="0" y="40"/>
                </a:cubicBezTo>
                <a:cubicBezTo>
                  <a:pt x="0" y="13"/>
                  <a:pt x="0" y="13"/>
                  <a:pt x="0" y="13"/>
                </a:cubicBezTo>
                <a:cubicBezTo>
                  <a:pt x="0" y="10"/>
                  <a:pt x="2" y="7"/>
                  <a:pt x="6" y="7"/>
                </a:cubicBezTo>
                <a:cubicBezTo>
                  <a:pt x="16" y="7"/>
                  <a:pt x="16" y="7"/>
                  <a:pt x="16" y="7"/>
                </a:cubicBezTo>
                <a:cubicBezTo>
                  <a:pt x="16" y="5"/>
                  <a:pt x="16" y="5"/>
                  <a:pt x="16" y="5"/>
                </a:cubicBezTo>
                <a:cubicBezTo>
                  <a:pt x="16" y="4"/>
                  <a:pt x="16" y="2"/>
                  <a:pt x="17" y="1"/>
                </a:cubicBezTo>
                <a:cubicBezTo>
                  <a:pt x="17" y="1"/>
                  <a:pt x="17" y="1"/>
                  <a:pt x="17" y="1"/>
                </a:cubicBezTo>
                <a:cubicBezTo>
                  <a:pt x="18" y="0"/>
                  <a:pt x="20" y="0"/>
                  <a:pt x="21" y="0"/>
                </a:cubicBezTo>
                <a:close/>
                <a:moveTo>
                  <a:pt x="28" y="2"/>
                </a:moveTo>
                <a:cubicBezTo>
                  <a:pt x="28" y="2"/>
                  <a:pt x="28" y="2"/>
                  <a:pt x="28" y="2"/>
                </a:cubicBezTo>
                <a:cubicBezTo>
                  <a:pt x="21" y="2"/>
                  <a:pt x="21" y="2"/>
                  <a:pt x="21" y="2"/>
                </a:cubicBezTo>
                <a:cubicBezTo>
                  <a:pt x="20" y="2"/>
                  <a:pt x="19" y="2"/>
                  <a:pt x="19" y="3"/>
                </a:cubicBezTo>
                <a:cubicBezTo>
                  <a:pt x="18" y="4"/>
                  <a:pt x="18" y="4"/>
                  <a:pt x="18" y="5"/>
                </a:cubicBezTo>
                <a:cubicBezTo>
                  <a:pt x="18" y="7"/>
                  <a:pt x="18" y="7"/>
                  <a:pt x="18" y="7"/>
                </a:cubicBezTo>
                <a:cubicBezTo>
                  <a:pt x="31" y="7"/>
                  <a:pt x="31" y="7"/>
                  <a:pt x="31" y="7"/>
                </a:cubicBezTo>
                <a:cubicBezTo>
                  <a:pt x="31" y="5"/>
                  <a:pt x="31" y="5"/>
                  <a:pt x="31" y="5"/>
                </a:cubicBezTo>
                <a:cubicBezTo>
                  <a:pt x="31" y="4"/>
                  <a:pt x="31" y="4"/>
                  <a:pt x="30" y="3"/>
                </a:cubicBezTo>
                <a:cubicBezTo>
                  <a:pt x="30" y="2"/>
                  <a:pt x="29" y="2"/>
                  <a:pt x="28" y="2"/>
                </a:cubicBezTo>
                <a:close/>
                <a:moveTo>
                  <a:pt x="43" y="11"/>
                </a:moveTo>
                <a:cubicBezTo>
                  <a:pt x="43" y="11"/>
                  <a:pt x="43" y="11"/>
                  <a:pt x="43" y="11"/>
                </a:cubicBezTo>
                <a:cubicBezTo>
                  <a:pt x="6" y="11"/>
                  <a:pt x="6" y="11"/>
                  <a:pt x="6" y="11"/>
                </a:cubicBezTo>
                <a:cubicBezTo>
                  <a:pt x="5" y="11"/>
                  <a:pt x="3" y="12"/>
                  <a:pt x="3" y="13"/>
                </a:cubicBezTo>
                <a:cubicBezTo>
                  <a:pt x="3" y="40"/>
                  <a:pt x="3" y="40"/>
                  <a:pt x="3" y="40"/>
                </a:cubicBezTo>
                <a:cubicBezTo>
                  <a:pt x="3" y="41"/>
                  <a:pt x="5" y="42"/>
                  <a:pt x="6" y="42"/>
                </a:cubicBezTo>
                <a:cubicBezTo>
                  <a:pt x="43" y="42"/>
                  <a:pt x="43" y="42"/>
                  <a:pt x="43" y="42"/>
                </a:cubicBezTo>
                <a:cubicBezTo>
                  <a:pt x="45" y="42"/>
                  <a:pt x="46" y="41"/>
                  <a:pt x="46" y="40"/>
                </a:cubicBezTo>
                <a:cubicBezTo>
                  <a:pt x="46" y="13"/>
                  <a:pt x="46" y="13"/>
                  <a:pt x="46" y="13"/>
                </a:cubicBezTo>
                <a:cubicBezTo>
                  <a:pt x="46" y="12"/>
                  <a:pt x="45" y="11"/>
                  <a:pt x="43" y="11"/>
                </a:cubicBezTo>
                <a:close/>
                <a:moveTo>
                  <a:pt x="27" y="17"/>
                </a:moveTo>
                <a:cubicBezTo>
                  <a:pt x="27" y="17"/>
                  <a:pt x="27" y="17"/>
                  <a:pt x="27" y="17"/>
                </a:cubicBezTo>
                <a:cubicBezTo>
                  <a:pt x="22" y="17"/>
                  <a:pt x="22" y="17"/>
                  <a:pt x="22" y="17"/>
                </a:cubicBezTo>
                <a:cubicBezTo>
                  <a:pt x="22" y="23"/>
                  <a:pt x="22" y="23"/>
                  <a:pt x="22" y="23"/>
                </a:cubicBezTo>
                <a:cubicBezTo>
                  <a:pt x="22" y="23"/>
                  <a:pt x="22" y="23"/>
                  <a:pt x="22" y="23"/>
                </a:cubicBezTo>
                <a:cubicBezTo>
                  <a:pt x="22" y="24"/>
                  <a:pt x="22" y="24"/>
                  <a:pt x="21" y="24"/>
                </a:cubicBezTo>
                <a:cubicBezTo>
                  <a:pt x="15" y="24"/>
                  <a:pt x="15" y="24"/>
                  <a:pt x="15" y="24"/>
                </a:cubicBezTo>
                <a:cubicBezTo>
                  <a:pt x="15" y="29"/>
                  <a:pt x="15" y="29"/>
                  <a:pt x="15" y="29"/>
                </a:cubicBezTo>
                <a:cubicBezTo>
                  <a:pt x="21" y="29"/>
                  <a:pt x="21" y="29"/>
                  <a:pt x="21" y="29"/>
                </a:cubicBezTo>
                <a:cubicBezTo>
                  <a:pt x="21" y="29"/>
                  <a:pt x="21" y="29"/>
                  <a:pt x="21" y="29"/>
                </a:cubicBezTo>
                <a:cubicBezTo>
                  <a:pt x="22" y="29"/>
                  <a:pt x="22" y="29"/>
                  <a:pt x="22" y="30"/>
                </a:cubicBezTo>
                <a:cubicBezTo>
                  <a:pt x="22" y="36"/>
                  <a:pt x="22" y="36"/>
                  <a:pt x="22" y="36"/>
                </a:cubicBezTo>
                <a:cubicBezTo>
                  <a:pt x="27" y="36"/>
                  <a:pt x="27" y="36"/>
                  <a:pt x="27" y="36"/>
                </a:cubicBezTo>
                <a:cubicBezTo>
                  <a:pt x="27" y="30"/>
                  <a:pt x="27" y="30"/>
                  <a:pt x="27" y="30"/>
                </a:cubicBezTo>
                <a:cubicBezTo>
                  <a:pt x="27" y="30"/>
                  <a:pt x="27" y="30"/>
                  <a:pt x="27" y="30"/>
                </a:cubicBezTo>
                <a:cubicBezTo>
                  <a:pt x="27" y="29"/>
                  <a:pt x="27" y="29"/>
                  <a:pt x="28" y="29"/>
                </a:cubicBezTo>
                <a:cubicBezTo>
                  <a:pt x="34" y="29"/>
                  <a:pt x="34" y="29"/>
                  <a:pt x="34" y="29"/>
                </a:cubicBezTo>
                <a:cubicBezTo>
                  <a:pt x="34" y="24"/>
                  <a:pt x="34" y="24"/>
                  <a:pt x="34" y="24"/>
                </a:cubicBezTo>
                <a:cubicBezTo>
                  <a:pt x="28" y="24"/>
                  <a:pt x="28" y="24"/>
                  <a:pt x="28" y="24"/>
                </a:cubicBezTo>
                <a:cubicBezTo>
                  <a:pt x="28" y="24"/>
                  <a:pt x="28" y="24"/>
                  <a:pt x="28" y="24"/>
                </a:cubicBezTo>
                <a:cubicBezTo>
                  <a:pt x="27" y="24"/>
                  <a:pt x="27" y="24"/>
                  <a:pt x="27" y="23"/>
                </a:cubicBezTo>
                <a:cubicBezTo>
                  <a:pt x="27" y="17"/>
                  <a:pt x="27" y="17"/>
                  <a:pt x="27"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0" name="Freeform 278"/>
          <p:cNvSpPr>
            <a:spLocks noEditPoints="1"/>
          </p:cNvSpPr>
          <p:nvPr/>
        </p:nvSpPr>
        <p:spPr bwMode="auto">
          <a:xfrm>
            <a:off x="5775325" y="3789363"/>
            <a:ext cx="158750" cy="158750"/>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45 w 50"/>
              <a:gd name="T11" fmla="*/ 31 h 50"/>
              <a:gd name="T12" fmla="*/ 45 w 50"/>
              <a:gd name="T13" fmla="*/ 31 h 50"/>
              <a:gd name="T14" fmla="*/ 31 w 50"/>
              <a:gd name="T15" fmla="*/ 30 h 50"/>
              <a:gd name="T16" fmla="*/ 13 w 50"/>
              <a:gd name="T17" fmla="*/ 28 h 50"/>
              <a:gd name="T18" fmla="*/ 12 w 50"/>
              <a:gd name="T19" fmla="*/ 25 h 50"/>
              <a:gd name="T20" fmla="*/ 20 w 50"/>
              <a:gd name="T21" fmla="*/ 22 h 50"/>
              <a:gd name="T22" fmla="*/ 43 w 50"/>
              <a:gd name="T23" fmla="*/ 20 h 50"/>
              <a:gd name="T24" fmla="*/ 45 w 50"/>
              <a:gd name="T25" fmla="*/ 20 h 50"/>
              <a:gd name="T26" fmla="*/ 46 w 50"/>
              <a:gd name="T27" fmla="*/ 25 h 50"/>
              <a:gd name="T28" fmla="*/ 45 w 50"/>
              <a:gd name="T29" fmla="*/ 31 h 50"/>
              <a:gd name="T30" fmla="*/ 45 w 50"/>
              <a:gd name="T31" fmla="*/ 17 h 50"/>
              <a:gd name="T32" fmla="*/ 45 w 50"/>
              <a:gd name="T33" fmla="*/ 17 h 50"/>
              <a:gd name="T34" fmla="*/ 43 w 50"/>
              <a:gd name="T35" fmla="*/ 17 h 50"/>
              <a:gd name="T36" fmla="*/ 19 w 50"/>
              <a:gd name="T37" fmla="*/ 20 h 50"/>
              <a:gd name="T38" fmla="*/ 12 w 50"/>
              <a:gd name="T39" fmla="*/ 23 h 50"/>
              <a:gd name="T40" fmla="*/ 11 w 50"/>
              <a:gd name="T41" fmla="*/ 21 h 50"/>
              <a:gd name="T42" fmla="*/ 33 w 50"/>
              <a:gd name="T43" fmla="*/ 5 h 50"/>
              <a:gd name="T44" fmla="*/ 45 w 50"/>
              <a:gd name="T45" fmla="*/ 17 h 50"/>
              <a:gd name="T46" fmla="*/ 28 w 50"/>
              <a:gd name="T47" fmla="*/ 4 h 50"/>
              <a:gd name="T48" fmla="*/ 28 w 50"/>
              <a:gd name="T49" fmla="*/ 4 h 50"/>
              <a:gd name="T50" fmla="*/ 11 w 50"/>
              <a:gd name="T51" fmla="*/ 19 h 50"/>
              <a:gd name="T52" fmla="*/ 12 w 50"/>
              <a:gd name="T53" fmla="*/ 8 h 50"/>
              <a:gd name="T54" fmla="*/ 25 w 50"/>
              <a:gd name="T55" fmla="*/ 4 h 50"/>
              <a:gd name="T56" fmla="*/ 28 w 50"/>
              <a:gd name="T57" fmla="*/ 4 h 50"/>
              <a:gd name="T58" fmla="*/ 9 w 50"/>
              <a:gd name="T59" fmla="*/ 11 h 50"/>
              <a:gd name="T60" fmla="*/ 9 w 50"/>
              <a:gd name="T61" fmla="*/ 11 h 50"/>
              <a:gd name="T62" fmla="*/ 9 w 50"/>
              <a:gd name="T63" fmla="*/ 20 h 50"/>
              <a:gd name="T64" fmla="*/ 5 w 50"/>
              <a:gd name="T65" fmla="*/ 18 h 50"/>
              <a:gd name="T66" fmla="*/ 9 w 50"/>
              <a:gd name="T67" fmla="*/ 11 h 50"/>
              <a:gd name="T68" fmla="*/ 4 w 50"/>
              <a:gd name="T69" fmla="*/ 21 h 50"/>
              <a:gd name="T70" fmla="*/ 4 w 50"/>
              <a:gd name="T71" fmla="*/ 21 h 50"/>
              <a:gd name="T72" fmla="*/ 9 w 50"/>
              <a:gd name="T73" fmla="*/ 22 h 50"/>
              <a:gd name="T74" fmla="*/ 10 w 50"/>
              <a:gd name="T75" fmla="*/ 24 h 50"/>
              <a:gd name="T76" fmla="*/ 4 w 50"/>
              <a:gd name="T77" fmla="*/ 27 h 50"/>
              <a:gd name="T78" fmla="*/ 4 w 50"/>
              <a:gd name="T79" fmla="*/ 25 h 50"/>
              <a:gd name="T80" fmla="*/ 4 w 50"/>
              <a:gd name="T81" fmla="*/ 21 h 50"/>
              <a:gd name="T82" fmla="*/ 4 w 50"/>
              <a:gd name="T83" fmla="*/ 30 h 50"/>
              <a:gd name="T84" fmla="*/ 4 w 50"/>
              <a:gd name="T85" fmla="*/ 30 h 50"/>
              <a:gd name="T86" fmla="*/ 10 w 50"/>
              <a:gd name="T87" fmla="*/ 26 h 50"/>
              <a:gd name="T88" fmla="*/ 11 w 50"/>
              <a:gd name="T89" fmla="*/ 29 h 50"/>
              <a:gd name="T90" fmla="*/ 9 w 50"/>
              <a:gd name="T91" fmla="*/ 32 h 50"/>
              <a:gd name="T92" fmla="*/ 7 w 50"/>
              <a:gd name="T93" fmla="*/ 37 h 50"/>
              <a:gd name="T94" fmla="*/ 4 w 50"/>
              <a:gd name="T95" fmla="*/ 30 h 50"/>
              <a:gd name="T96" fmla="*/ 10 w 50"/>
              <a:gd name="T97" fmla="*/ 40 h 50"/>
              <a:gd name="T98" fmla="*/ 10 w 50"/>
              <a:gd name="T99" fmla="*/ 40 h 50"/>
              <a:gd name="T100" fmla="*/ 11 w 50"/>
              <a:gd name="T101" fmla="*/ 33 h 50"/>
              <a:gd name="T102" fmla="*/ 12 w 50"/>
              <a:gd name="T103" fmla="*/ 31 h 50"/>
              <a:gd name="T104" fmla="*/ 29 w 50"/>
              <a:gd name="T105" fmla="*/ 46 h 50"/>
              <a:gd name="T106" fmla="*/ 25 w 50"/>
              <a:gd name="T107" fmla="*/ 46 h 50"/>
              <a:gd name="T108" fmla="*/ 10 w 50"/>
              <a:gd name="T109" fmla="*/ 40 h 50"/>
              <a:gd name="T110" fmla="*/ 33 w 50"/>
              <a:gd name="T111" fmla="*/ 45 h 50"/>
              <a:gd name="T112" fmla="*/ 33 w 50"/>
              <a:gd name="T113" fmla="*/ 45 h 50"/>
              <a:gd name="T114" fmla="*/ 14 w 50"/>
              <a:gd name="T115" fmla="*/ 30 h 50"/>
              <a:gd name="T116" fmla="*/ 30 w 50"/>
              <a:gd name="T117" fmla="*/ 32 h 50"/>
              <a:gd name="T118" fmla="*/ 44 w 50"/>
              <a:gd name="T119" fmla="*/ 34 h 50"/>
              <a:gd name="T120" fmla="*/ 33 w 50"/>
              <a:gd name="T121"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50">
                <a:moveTo>
                  <a:pt x="25" y="0"/>
                </a:moveTo>
                <a:cubicBezTo>
                  <a:pt x="11" y="0"/>
                  <a:pt x="0" y="11"/>
                  <a:pt x="0" y="25"/>
                </a:cubicBezTo>
                <a:cubicBezTo>
                  <a:pt x="0" y="39"/>
                  <a:pt x="11" y="50"/>
                  <a:pt x="25" y="50"/>
                </a:cubicBezTo>
                <a:cubicBezTo>
                  <a:pt x="39" y="50"/>
                  <a:pt x="50" y="39"/>
                  <a:pt x="50" y="25"/>
                </a:cubicBezTo>
                <a:cubicBezTo>
                  <a:pt x="50" y="11"/>
                  <a:pt x="39" y="0"/>
                  <a:pt x="25" y="0"/>
                </a:cubicBezTo>
                <a:close/>
                <a:moveTo>
                  <a:pt x="45" y="31"/>
                </a:moveTo>
                <a:cubicBezTo>
                  <a:pt x="45" y="31"/>
                  <a:pt x="45" y="31"/>
                  <a:pt x="45" y="31"/>
                </a:cubicBezTo>
                <a:cubicBezTo>
                  <a:pt x="43" y="32"/>
                  <a:pt x="37" y="34"/>
                  <a:pt x="31" y="30"/>
                </a:cubicBezTo>
                <a:cubicBezTo>
                  <a:pt x="26" y="27"/>
                  <a:pt x="19" y="25"/>
                  <a:pt x="13" y="28"/>
                </a:cubicBezTo>
                <a:cubicBezTo>
                  <a:pt x="13" y="27"/>
                  <a:pt x="13" y="26"/>
                  <a:pt x="12" y="25"/>
                </a:cubicBezTo>
                <a:cubicBezTo>
                  <a:pt x="15" y="24"/>
                  <a:pt x="17" y="23"/>
                  <a:pt x="20" y="22"/>
                </a:cubicBezTo>
                <a:cubicBezTo>
                  <a:pt x="27" y="20"/>
                  <a:pt x="35" y="19"/>
                  <a:pt x="43" y="20"/>
                </a:cubicBezTo>
                <a:cubicBezTo>
                  <a:pt x="44" y="20"/>
                  <a:pt x="44" y="20"/>
                  <a:pt x="45" y="20"/>
                </a:cubicBezTo>
                <a:cubicBezTo>
                  <a:pt x="46" y="21"/>
                  <a:pt x="46" y="23"/>
                  <a:pt x="46" y="25"/>
                </a:cubicBezTo>
                <a:cubicBezTo>
                  <a:pt x="46" y="27"/>
                  <a:pt x="46" y="29"/>
                  <a:pt x="45" y="31"/>
                </a:cubicBezTo>
                <a:close/>
                <a:moveTo>
                  <a:pt x="45" y="17"/>
                </a:moveTo>
                <a:cubicBezTo>
                  <a:pt x="45" y="17"/>
                  <a:pt x="45" y="17"/>
                  <a:pt x="45" y="17"/>
                </a:cubicBezTo>
                <a:cubicBezTo>
                  <a:pt x="44" y="17"/>
                  <a:pt x="43" y="17"/>
                  <a:pt x="43" y="17"/>
                </a:cubicBezTo>
                <a:cubicBezTo>
                  <a:pt x="35" y="17"/>
                  <a:pt x="27" y="18"/>
                  <a:pt x="19" y="20"/>
                </a:cubicBezTo>
                <a:cubicBezTo>
                  <a:pt x="16" y="21"/>
                  <a:pt x="14" y="22"/>
                  <a:pt x="12" y="23"/>
                </a:cubicBezTo>
                <a:cubicBezTo>
                  <a:pt x="12" y="22"/>
                  <a:pt x="11" y="22"/>
                  <a:pt x="11" y="21"/>
                </a:cubicBezTo>
                <a:cubicBezTo>
                  <a:pt x="20" y="18"/>
                  <a:pt x="21" y="7"/>
                  <a:pt x="33" y="5"/>
                </a:cubicBezTo>
                <a:cubicBezTo>
                  <a:pt x="38" y="7"/>
                  <a:pt x="43" y="12"/>
                  <a:pt x="45" y="17"/>
                </a:cubicBezTo>
                <a:close/>
                <a:moveTo>
                  <a:pt x="28" y="4"/>
                </a:moveTo>
                <a:cubicBezTo>
                  <a:pt x="28" y="4"/>
                  <a:pt x="28" y="4"/>
                  <a:pt x="28" y="4"/>
                </a:cubicBezTo>
                <a:cubicBezTo>
                  <a:pt x="19" y="7"/>
                  <a:pt x="18" y="15"/>
                  <a:pt x="11" y="19"/>
                </a:cubicBezTo>
                <a:cubicBezTo>
                  <a:pt x="11" y="15"/>
                  <a:pt x="11" y="12"/>
                  <a:pt x="12" y="8"/>
                </a:cubicBezTo>
                <a:cubicBezTo>
                  <a:pt x="15" y="5"/>
                  <a:pt x="20" y="4"/>
                  <a:pt x="25" y="4"/>
                </a:cubicBezTo>
                <a:cubicBezTo>
                  <a:pt x="26" y="4"/>
                  <a:pt x="27" y="4"/>
                  <a:pt x="28" y="4"/>
                </a:cubicBezTo>
                <a:close/>
                <a:moveTo>
                  <a:pt x="9" y="11"/>
                </a:moveTo>
                <a:cubicBezTo>
                  <a:pt x="9" y="11"/>
                  <a:pt x="9" y="11"/>
                  <a:pt x="9" y="11"/>
                </a:cubicBezTo>
                <a:cubicBezTo>
                  <a:pt x="9" y="14"/>
                  <a:pt x="8" y="17"/>
                  <a:pt x="9" y="20"/>
                </a:cubicBezTo>
                <a:cubicBezTo>
                  <a:pt x="7" y="20"/>
                  <a:pt x="6" y="19"/>
                  <a:pt x="5" y="18"/>
                </a:cubicBezTo>
                <a:cubicBezTo>
                  <a:pt x="6" y="16"/>
                  <a:pt x="7" y="13"/>
                  <a:pt x="9" y="11"/>
                </a:cubicBezTo>
                <a:close/>
                <a:moveTo>
                  <a:pt x="4" y="21"/>
                </a:moveTo>
                <a:cubicBezTo>
                  <a:pt x="4" y="21"/>
                  <a:pt x="4" y="21"/>
                  <a:pt x="4" y="21"/>
                </a:cubicBezTo>
                <a:cubicBezTo>
                  <a:pt x="6" y="22"/>
                  <a:pt x="7" y="22"/>
                  <a:pt x="9" y="22"/>
                </a:cubicBezTo>
                <a:cubicBezTo>
                  <a:pt x="9" y="23"/>
                  <a:pt x="9" y="23"/>
                  <a:pt x="10" y="24"/>
                </a:cubicBezTo>
                <a:cubicBezTo>
                  <a:pt x="8" y="25"/>
                  <a:pt x="6" y="26"/>
                  <a:pt x="4" y="27"/>
                </a:cubicBezTo>
                <a:cubicBezTo>
                  <a:pt x="4" y="27"/>
                  <a:pt x="4" y="26"/>
                  <a:pt x="4" y="25"/>
                </a:cubicBezTo>
                <a:cubicBezTo>
                  <a:pt x="4" y="24"/>
                  <a:pt x="4" y="22"/>
                  <a:pt x="4" y="21"/>
                </a:cubicBezTo>
                <a:close/>
                <a:moveTo>
                  <a:pt x="4" y="30"/>
                </a:moveTo>
                <a:cubicBezTo>
                  <a:pt x="4" y="30"/>
                  <a:pt x="4" y="30"/>
                  <a:pt x="4" y="30"/>
                </a:cubicBezTo>
                <a:cubicBezTo>
                  <a:pt x="6" y="29"/>
                  <a:pt x="8" y="27"/>
                  <a:pt x="10" y="26"/>
                </a:cubicBezTo>
                <a:cubicBezTo>
                  <a:pt x="11" y="27"/>
                  <a:pt x="11" y="28"/>
                  <a:pt x="11" y="29"/>
                </a:cubicBezTo>
                <a:cubicBezTo>
                  <a:pt x="10" y="30"/>
                  <a:pt x="10" y="31"/>
                  <a:pt x="9" y="32"/>
                </a:cubicBezTo>
                <a:cubicBezTo>
                  <a:pt x="8" y="33"/>
                  <a:pt x="8" y="35"/>
                  <a:pt x="7" y="37"/>
                </a:cubicBezTo>
                <a:cubicBezTo>
                  <a:pt x="6" y="35"/>
                  <a:pt x="5" y="32"/>
                  <a:pt x="4" y="30"/>
                </a:cubicBezTo>
                <a:close/>
                <a:moveTo>
                  <a:pt x="10" y="40"/>
                </a:moveTo>
                <a:cubicBezTo>
                  <a:pt x="10" y="40"/>
                  <a:pt x="10" y="40"/>
                  <a:pt x="10" y="40"/>
                </a:cubicBezTo>
                <a:cubicBezTo>
                  <a:pt x="9" y="37"/>
                  <a:pt x="10" y="35"/>
                  <a:pt x="11" y="33"/>
                </a:cubicBezTo>
                <a:cubicBezTo>
                  <a:pt x="11" y="32"/>
                  <a:pt x="12" y="32"/>
                  <a:pt x="12" y="31"/>
                </a:cubicBezTo>
                <a:cubicBezTo>
                  <a:pt x="16" y="38"/>
                  <a:pt x="22" y="43"/>
                  <a:pt x="29" y="46"/>
                </a:cubicBezTo>
                <a:cubicBezTo>
                  <a:pt x="28" y="46"/>
                  <a:pt x="26" y="46"/>
                  <a:pt x="25" y="46"/>
                </a:cubicBezTo>
                <a:cubicBezTo>
                  <a:pt x="19" y="46"/>
                  <a:pt x="14" y="44"/>
                  <a:pt x="10" y="40"/>
                </a:cubicBezTo>
                <a:close/>
                <a:moveTo>
                  <a:pt x="33" y="45"/>
                </a:moveTo>
                <a:cubicBezTo>
                  <a:pt x="33" y="45"/>
                  <a:pt x="33" y="45"/>
                  <a:pt x="33" y="45"/>
                </a:cubicBezTo>
                <a:cubicBezTo>
                  <a:pt x="25" y="42"/>
                  <a:pt x="18" y="37"/>
                  <a:pt x="14" y="30"/>
                </a:cubicBezTo>
                <a:cubicBezTo>
                  <a:pt x="19" y="28"/>
                  <a:pt x="26" y="30"/>
                  <a:pt x="30" y="32"/>
                </a:cubicBezTo>
                <a:cubicBezTo>
                  <a:pt x="36" y="35"/>
                  <a:pt x="41" y="35"/>
                  <a:pt x="44" y="34"/>
                </a:cubicBezTo>
                <a:cubicBezTo>
                  <a:pt x="42" y="39"/>
                  <a:pt x="38" y="43"/>
                  <a:pt x="33" y="4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1" name="Freeform 279"/>
          <p:cNvSpPr>
            <a:spLocks noEditPoints="1"/>
          </p:cNvSpPr>
          <p:nvPr/>
        </p:nvSpPr>
        <p:spPr bwMode="auto">
          <a:xfrm>
            <a:off x="4941888" y="3792538"/>
            <a:ext cx="152400" cy="152400"/>
          </a:xfrm>
          <a:custGeom>
            <a:avLst/>
            <a:gdLst>
              <a:gd name="T0" fmla="*/ 9 w 48"/>
              <a:gd name="T1" fmla="*/ 17 h 48"/>
              <a:gd name="T2" fmla="*/ 13 w 48"/>
              <a:gd name="T3" fmla="*/ 20 h 48"/>
              <a:gd name="T4" fmla="*/ 17 w 48"/>
              <a:gd name="T5" fmla="*/ 21 h 48"/>
              <a:gd name="T6" fmla="*/ 21 w 48"/>
              <a:gd name="T7" fmla="*/ 14 h 48"/>
              <a:gd name="T8" fmla="*/ 24 w 48"/>
              <a:gd name="T9" fmla="*/ 14 h 48"/>
              <a:gd name="T10" fmla="*/ 24 w 48"/>
              <a:gd name="T11" fmla="*/ 14 h 48"/>
              <a:gd name="T12" fmla="*/ 31 w 48"/>
              <a:gd name="T13" fmla="*/ 19 h 48"/>
              <a:gd name="T14" fmla="*/ 37 w 48"/>
              <a:gd name="T15" fmla="*/ 9 h 48"/>
              <a:gd name="T16" fmla="*/ 37 w 48"/>
              <a:gd name="T17" fmla="*/ 7 h 48"/>
              <a:gd name="T18" fmla="*/ 38 w 48"/>
              <a:gd name="T19" fmla="*/ 4 h 48"/>
              <a:gd name="T20" fmla="*/ 40 w 48"/>
              <a:gd name="T21" fmla="*/ 3 h 48"/>
              <a:gd name="T22" fmla="*/ 44 w 48"/>
              <a:gd name="T23" fmla="*/ 7 h 48"/>
              <a:gd name="T24" fmla="*/ 43 w 48"/>
              <a:gd name="T25" fmla="*/ 10 h 48"/>
              <a:gd name="T26" fmla="*/ 40 w 48"/>
              <a:gd name="T27" fmla="*/ 11 h 48"/>
              <a:gd name="T28" fmla="*/ 34 w 48"/>
              <a:gd name="T29" fmla="*/ 22 h 48"/>
              <a:gd name="T30" fmla="*/ 34 w 48"/>
              <a:gd name="T31" fmla="*/ 23 h 48"/>
              <a:gd name="T32" fmla="*/ 31 w 48"/>
              <a:gd name="T33" fmla="*/ 23 h 48"/>
              <a:gd name="T34" fmla="*/ 24 w 48"/>
              <a:gd name="T35" fmla="*/ 18 h 48"/>
              <a:gd name="T36" fmla="*/ 21 w 48"/>
              <a:gd name="T37" fmla="*/ 22 h 48"/>
              <a:gd name="T38" fmla="*/ 24 w 48"/>
              <a:gd name="T39" fmla="*/ 23 h 48"/>
              <a:gd name="T40" fmla="*/ 24 w 48"/>
              <a:gd name="T41" fmla="*/ 23 h 48"/>
              <a:gd name="T42" fmla="*/ 32 w 48"/>
              <a:gd name="T43" fmla="*/ 29 h 48"/>
              <a:gd name="T44" fmla="*/ 37 w 48"/>
              <a:gd name="T45" fmla="*/ 29 h 48"/>
              <a:gd name="T46" fmla="*/ 40 w 48"/>
              <a:gd name="T47" fmla="*/ 26 h 48"/>
              <a:gd name="T48" fmla="*/ 43 w 48"/>
              <a:gd name="T49" fmla="*/ 28 h 48"/>
              <a:gd name="T50" fmla="*/ 44 w 48"/>
              <a:gd name="T51" fmla="*/ 30 h 48"/>
              <a:gd name="T52" fmla="*/ 40 w 48"/>
              <a:gd name="T53" fmla="*/ 34 h 48"/>
              <a:gd name="T54" fmla="*/ 38 w 48"/>
              <a:gd name="T55" fmla="*/ 33 h 48"/>
              <a:gd name="T56" fmla="*/ 37 w 48"/>
              <a:gd name="T57" fmla="*/ 33 h 48"/>
              <a:gd name="T58" fmla="*/ 32 w 48"/>
              <a:gd name="T59" fmla="*/ 33 h 48"/>
              <a:gd name="T60" fmla="*/ 31 w 48"/>
              <a:gd name="T61" fmla="*/ 33 h 48"/>
              <a:gd name="T62" fmla="*/ 22 w 48"/>
              <a:gd name="T63" fmla="*/ 27 h 48"/>
              <a:gd name="T64" fmla="*/ 19 w 48"/>
              <a:gd name="T65" fmla="*/ 26 h 48"/>
              <a:gd name="T66" fmla="*/ 13 w 48"/>
              <a:gd name="T67" fmla="*/ 36 h 48"/>
              <a:gd name="T68" fmla="*/ 13 w 48"/>
              <a:gd name="T69" fmla="*/ 38 h 48"/>
              <a:gd name="T70" fmla="*/ 12 w 48"/>
              <a:gd name="T71" fmla="*/ 40 h 48"/>
              <a:gd name="T72" fmla="*/ 9 w 48"/>
              <a:gd name="T73" fmla="*/ 42 h 48"/>
              <a:gd name="T74" fmla="*/ 6 w 48"/>
              <a:gd name="T75" fmla="*/ 38 h 48"/>
              <a:gd name="T76" fmla="*/ 9 w 48"/>
              <a:gd name="T77" fmla="*/ 34 h 48"/>
              <a:gd name="T78" fmla="*/ 9 w 48"/>
              <a:gd name="T79" fmla="*/ 34 h 48"/>
              <a:gd name="T80" fmla="*/ 15 w 48"/>
              <a:gd name="T81" fmla="*/ 25 h 48"/>
              <a:gd name="T82" fmla="*/ 12 w 48"/>
              <a:gd name="T83" fmla="*/ 24 h 48"/>
              <a:gd name="T84" fmla="*/ 9 w 48"/>
              <a:gd name="T85" fmla="*/ 25 h 48"/>
              <a:gd name="T86" fmla="*/ 6 w 48"/>
              <a:gd name="T87" fmla="*/ 21 h 48"/>
              <a:gd name="T88" fmla="*/ 9 w 48"/>
              <a:gd name="T89" fmla="*/ 17 h 48"/>
              <a:gd name="T90" fmla="*/ 1 w 48"/>
              <a:gd name="T91" fmla="*/ 48 h 48"/>
              <a:gd name="T92" fmla="*/ 1 w 48"/>
              <a:gd name="T93" fmla="*/ 48 h 48"/>
              <a:gd name="T94" fmla="*/ 0 w 48"/>
              <a:gd name="T95" fmla="*/ 47 h 48"/>
              <a:gd name="T96" fmla="*/ 0 w 48"/>
              <a:gd name="T97" fmla="*/ 1 h 48"/>
              <a:gd name="T98" fmla="*/ 1 w 48"/>
              <a:gd name="T99" fmla="*/ 0 h 48"/>
              <a:gd name="T100" fmla="*/ 2 w 48"/>
              <a:gd name="T101" fmla="*/ 1 h 48"/>
              <a:gd name="T102" fmla="*/ 2 w 48"/>
              <a:gd name="T103" fmla="*/ 46 h 48"/>
              <a:gd name="T104" fmla="*/ 47 w 48"/>
              <a:gd name="T105" fmla="*/ 46 h 48"/>
              <a:gd name="T106" fmla="*/ 48 w 48"/>
              <a:gd name="T107" fmla="*/ 47 h 48"/>
              <a:gd name="T108" fmla="*/ 47 w 48"/>
              <a:gd name="T109" fmla="*/ 48 h 48"/>
              <a:gd name="T110" fmla="*/ 1 w 48"/>
              <a:gd name="T11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48">
                <a:moveTo>
                  <a:pt x="9" y="17"/>
                </a:moveTo>
                <a:cubicBezTo>
                  <a:pt x="11" y="17"/>
                  <a:pt x="12" y="18"/>
                  <a:pt x="13" y="20"/>
                </a:cubicBezTo>
                <a:cubicBezTo>
                  <a:pt x="17" y="21"/>
                  <a:pt x="17" y="21"/>
                  <a:pt x="17" y="21"/>
                </a:cubicBezTo>
                <a:cubicBezTo>
                  <a:pt x="21" y="14"/>
                  <a:pt x="21" y="14"/>
                  <a:pt x="21" y="14"/>
                </a:cubicBezTo>
                <a:cubicBezTo>
                  <a:pt x="22" y="14"/>
                  <a:pt x="23" y="13"/>
                  <a:pt x="24" y="14"/>
                </a:cubicBezTo>
                <a:cubicBezTo>
                  <a:pt x="24" y="14"/>
                  <a:pt x="24" y="14"/>
                  <a:pt x="24" y="14"/>
                </a:cubicBezTo>
                <a:cubicBezTo>
                  <a:pt x="31" y="19"/>
                  <a:pt x="31" y="19"/>
                  <a:pt x="31" y="19"/>
                </a:cubicBezTo>
                <a:cubicBezTo>
                  <a:pt x="37" y="9"/>
                  <a:pt x="37" y="9"/>
                  <a:pt x="37" y="9"/>
                </a:cubicBezTo>
                <a:cubicBezTo>
                  <a:pt x="37" y="8"/>
                  <a:pt x="37" y="8"/>
                  <a:pt x="37" y="7"/>
                </a:cubicBezTo>
                <a:cubicBezTo>
                  <a:pt x="37" y="6"/>
                  <a:pt x="37" y="5"/>
                  <a:pt x="38" y="4"/>
                </a:cubicBezTo>
                <a:cubicBezTo>
                  <a:pt x="38" y="4"/>
                  <a:pt x="39" y="3"/>
                  <a:pt x="40" y="3"/>
                </a:cubicBezTo>
                <a:cubicBezTo>
                  <a:pt x="42" y="3"/>
                  <a:pt x="44" y="5"/>
                  <a:pt x="44" y="7"/>
                </a:cubicBezTo>
                <a:cubicBezTo>
                  <a:pt x="44" y="8"/>
                  <a:pt x="43" y="9"/>
                  <a:pt x="43" y="10"/>
                </a:cubicBezTo>
                <a:cubicBezTo>
                  <a:pt x="42" y="10"/>
                  <a:pt x="41" y="11"/>
                  <a:pt x="40" y="11"/>
                </a:cubicBezTo>
                <a:cubicBezTo>
                  <a:pt x="34" y="22"/>
                  <a:pt x="34" y="22"/>
                  <a:pt x="34" y="22"/>
                </a:cubicBezTo>
                <a:cubicBezTo>
                  <a:pt x="34" y="22"/>
                  <a:pt x="34" y="23"/>
                  <a:pt x="34" y="23"/>
                </a:cubicBezTo>
                <a:cubicBezTo>
                  <a:pt x="33" y="23"/>
                  <a:pt x="32" y="24"/>
                  <a:pt x="31" y="23"/>
                </a:cubicBezTo>
                <a:cubicBezTo>
                  <a:pt x="24" y="18"/>
                  <a:pt x="24" y="18"/>
                  <a:pt x="24" y="18"/>
                </a:cubicBezTo>
                <a:cubicBezTo>
                  <a:pt x="21" y="22"/>
                  <a:pt x="21" y="22"/>
                  <a:pt x="21" y="22"/>
                </a:cubicBezTo>
                <a:cubicBezTo>
                  <a:pt x="24" y="23"/>
                  <a:pt x="24" y="23"/>
                  <a:pt x="24" y="23"/>
                </a:cubicBezTo>
                <a:cubicBezTo>
                  <a:pt x="24" y="23"/>
                  <a:pt x="24" y="23"/>
                  <a:pt x="24" y="23"/>
                </a:cubicBezTo>
                <a:cubicBezTo>
                  <a:pt x="32" y="29"/>
                  <a:pt x="32" y="29"/>
                  <a:pt x="32" y="29"/>
                </a:cubicBezTo>
                <a:cubicBezTo>
                  <a:pt x="37" y="29"/>
                  <a:pt x="37" y="29"/>
                  <a:pt x="37" y="29"/>
                </a:cubicBezTo>
                <a:cubicBezTo>
                  <a:pt x="37" y="27"/>
                  <a:pt x="39" y="26"/>
                  <a:pt x="40" y="26"/>
                </a:cubicBezTo>
                <a:cubicBezTo>
                  <a:pt x="41" y="26"/>
                  <a:pt x="42" y="27"/>
                  <a:pt x="43" y="28"/>
                </a:cubicBezTo>
                <a:cubicBezTo>
                  <a:pt x="43" y="28"/>
                  <a:pt x="44" y="29"/>
                  <a:pt x="44" y="30"/>
                </a:cubicBezTo>
                <a:cubicBezTo>
                  <a:pt x="44" y="32"/>
                  <a:pt x="42" y="34"/>
                  <a:pt x="40" y="34"/>
                </a:cubicBezTo>
                <a:cubicBezTo>
                  <a:pt x="39" y="34"/>
                  <a:pt x="38" y="33"/>
                  <a:pt x="38" y="33"/>
                </a:cubicBezTo>
                <a:cubicBezTo>
                  <a:pt x="37" y="33"/>
                  <a:pt x="37" y="33"/>
                  <a:pt x="37" y="33"/>
                </a:cubicBezTo>
                <a:cubicBezTo>
                  <a:pt x="32" y="33"/>
                  <a:pt x="32" y="33"/>
                  <a:pt x="32" y="33"/>
                </a:cubicBezTo>
                <a:cubicBezTo>
                  <a:pt x="32" y="33"/>
                  <a:pt x="31" y="33"/>
                  <a:pt x="31" y="33"/>
                </a:cubicBezTo>
                <a:cubicBezTo>
                  <a:pt x="22" y="27"/>
                  <a:pt x="22" y="27"/>
                  <a:pt x="22" y="27"/>
                </a:cubicBezTo>
                <a:cubicBezTo>
                  <a:pt x="19" y="26"/>
                  <a:pt x="19" y="26"/>
                  <a:pt x="19" y="26"/>
                </a:cubicBezTo>
                <a:cubicBezTo>
                  <a:pt x="13" y="36"/>
                  <a:pt x="13" y="36"/>
                  <a:pt x="13" y="36"/>
                </a:cubicBezTo>
                <a:cubicBezTo>
                  <a:pt x="13" y="37"/>
                  <a:pt x="13" y="37"/>
                  <a:pt x="13" y="38"/>
                </a:cubicBezTo>
                <a:cubicBezTo>
                  <a:pt x="13" y="39"/>
                  <a:pt x="13" y="40"/>
                  <a:pt x="12" y="40"/>
                </a:cubicBezTo>
                <a:cubicBezTo>
                  <a:pt x="11" y="41"/>
                  <a:pt x="10" y="42"/>
                  <a:pt x="9" y="42"/>
                </a:cubicBezTo>
                <a:cubicBezTo>
                  <a:pt x="7" y="42"/>
                  <a:pt x="6" y="40"/>
                  <a:pt x="6" y="38"/>
                </a:cubicBezTo>
                <a:cubicBezTo>
                  <a:pt x="6" y="36"/>
                  <a:pt x="7" y="34"/>
                  <a:pt x="9" y="34"/>
                </a:cubicBezTo>
                <a:cubicBezTo>
                  <a:pt x="9" y="34"/>
                  <a:pt x="9" y="34"/>
                  <a:pt x="9" y="34"/>
                </a:cubicBezTo>
                <a:cubicBezTo>
                  <a:pt x="15" y="25"/>
                  <a:pt x="15" y="25"/>
                  <a:pt x="15" y="25"/>
                </a:cubicBezTo>
                <a:cubicBezTo>
                  <a:pt x="12" y="24"/>
                  <a:pt x="12" y="24"/>
                  <a:pt x="12" y="24"/>
                </a:cubicBezTo>
                <a:cubicBezTo>
                  <a:pt x="11" y="24"/>
                  <a:pt x="10" y="25"/>
                  <a:pt x="9" y="25"/>
                </a:cubicBezTo>
                <a:cubicBezTo>
                  <a:pt x="7" y="25"/>
                  <a:pt x="6" y="23"/>
                  <a:pt x="6" y="21"/>
                </a:cubicBezTo>
                <a:cubicBezTo>
                  <a:pt x="6" y="19"/>
                  <a:pt x="7" y="17"/>
                  <a:pt x="9" y="17"/>
                </a:cubicBezTo>
                <a:close/>
                <a:moveTo>
                  <a:pt x="1" y="48"/>
                </a:moveTo>
                <a:cubicBezTo>
                  <a:pt x="1" y="48"/>
                  <a:pt x="1" y="48"/>
                  <a:pt x="1" y="48"/>
                </a:cubicBezTo>
                <a:cubicBezTo>
                  <a:pt x="0" y="48"/>
                  <a:pt x="0" y="48"/>
                  <a:pt x="0" y="47"/>
                </a:cubicBezTo>
                <a:cubicBezTo>
                  <a:pt x="0" y="1"/>
                  <a:pt x="0" y="1"/>
                  <a:pt x="0" y="1"/>
                </a:cubicBezTo>
                <a:cubicBezTo>
                  <a:pt x="0" y="0"/>
                  <a:pt x="0" y="0"/>
                  <a:pt x="1" y="0"/>
                </a:cubicBezTo>
                <a:cubicBezTo>
                  <a:pt x="1" y="0"/>
                  <a:pt x="2" y="0"/>
                  <a:pt x="2" y="1"/>
                </a:cubicBezTo>
                <a:cubicBezTo>
                  <a:pt x="2" y="46"/>
                  <a:pt x="2" y="46"/>
                  <a:pt x="2" y="46"/>
                </a:cubicBezTo>
                <a:cubicBezTo>
                  <a:pt x="47" y="46"/>
                  <a:pt x="47" y="46"/>
                  <a:pt x="47" y="46"/>
                </a:cubicBezTo>
                <a:cubicBezTo>
                  <a:pt x="48" y="46"/>
                  <a:pt x="48" y="46"/>
                  <a:pt x="48" y="47"/>
                </a:cubicBezTo>
                <a:cubicBezTo>
                  <a:pt x="48" y="48"/>
                  <a:pt x="48" y="48"/>
                  <a:pt x="47" y="48"/>
                </a:cubicBezTo>
                <a:cubicBezTo>
                  <a:pt x="1" y="48"/>
                  <a:pt x="1" y="48"/>
                  <a:pt x="1" y="4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2" name="Freeform 280"/>
          <p:cNvSpPr>
            <a:spLocks noEditPoints="1"/>
          </p:cNvSpPr>
          <p:nvPr/>
        </p:nvSpPr>
        <p:spPr bwMode="auto">
          <a:xfrm>
            <a:off x="8566150" y="1497013"/>
            <a:ext cx="146050" cy="160337"/>
          </a:xfrm>
          <a:custGeom>
            <a:avLst/>
            <a:gdLst>
              <a:gd name="T0" fmla="*/ 2 w 46"/>
              <a:gd name="T1" fmla="*/ 0 h 50"/>
              <a:gd name="T2" fmla="*/ 46 w 46"/>
              <a:gd name="T3" fmla="*/ 2 h 50"/>
              <a:gd name="T4" fmla="*/ 46 w 46"/>
              <a:gd name="T5" fmla="*/ 48 h 50"/>
              <a:gd name="T6" fmla="*/ 44 w 46"/>
              <a:gd name="T7" fmla="*/ 50 h 50"/>
              <a:gd name="T8" fmla="*/ 0 w 46"/>
              <a:gd name="T9" fmla="*/ 48 h 50"/>
              <a:gd name="T10" fmla="*/ 0 w 46"/>
              <a:gd name="T11" fmla="*/ 2 h 50"/>
              <a:gd name="T12" fmla="*/ 23 w 46"/>
              <a:gd name="T13" fmla="*/ 5 h 50"/>
              <a:gd name="T14" fmla="*/ 26 w 46"/>
              <a:gd name="T15" fmla="*/ 6 h 50"/>
              <a:gd name="T16" fmla="*/ 27 w 46"/>
              <a:gd name="T17" fmla="*/ 9 h 50"/>
              <a:gd name="T18" fmla="*/ 27 w 46"/>
              <a:gd name="T19" fmla="*/ 15 h 50"/>
              <a:gd name="T20" fmla="*/ 41 w 46"/>
              <a:gd name="T21" fmla="*/ 13 h 50"/>
              <a:gd name="T22" fmla="*/ 42 w 46"/>
              <a:gd name="T23" fmla="*/ 4 h 50"/>
              <a:gd name="T24" fmla="*/ 4 w 46"/>
              <a:gd name="T25" fmla="*/ 12 h 50"/>
              <a:gd name="T26" fmla="*/ 5 w 46"/>
              <a:gd name="T27" fmla="*/ 13 h 50"/>
              <a:gd name="T28" fmla="*/ 19 w 46"/>
              <a:gd name="T29" fmla="*/ 15 h 50"/>
              <a:gd name="T30" fmla="*/ 19 w 46"/>
              <a:gd name="T31" fmla="*/ 9 h 50"/>
              <a:gd name="T32" fmla="*/ 23 w 46"/>
              <a:gd name="T33" fmla="*/ 5 h 50"/>
              <a:gd name="T34" fmla="*/ 4 w 46"/>
              <a:gd name="T35" fmla="*/ 15 h 50"/>
              <a:gd name="T36" fmla="*/ 42 w 46"/>
              <a:gd name="T37" fmla="*/ 46 h 50"/>
              <a:gd name="T38" fmla="*/ 36 w 46"/>
              <a:gd name="T39" fmla="*/ 17 h 50"/>
              <a:gd name="T40" fmla="*/ 27 w 46"/>
              <a:gd name="T41" fmla="*/ 23 h 50"/>
              <a:gd name="T42" fmla="*/ 26 w 46"/>
              <a:gd name="T43" fmla="*/ 26 h 50"/>
              <a:gd name="T44" fmla="*/ 23 w 46"/>
              <a:gd name="T45" fmla="*/ 27 h 50"/>
              <a:gd name="T46" fmla="*/ 20 w 46"/>
              <a:gd name="T47" fmla="*/ 26 h 50"/>
              <a:gd name="T48" fmla="*/ 20 w 46"/>
              <a:gd name="T49" fmla="*/ 26 h 50"/>
              <a:gd name="T50" fmla="*/ 19 w 46"/>
              <a:gd name="T51" fmla="*/ 23 h 50"/>
              <a:gd name="T52" fmla="*/ 10 w 46"/>
              <a:gd name="T53" fmla="*/ 17 h 50"/>
              <a:gd name="T54" fmla="*/ 25 w 46"/>
              <a:gd name="T55" fmla="*/ 17 h 50"/>
              <a:gd name="T56" fmla="*/ 21 w 46"/>
              <a:gd name="T57" fmla="*/ 17 h 50"/>
              <a:gd name="T58" fmla="*/ 23 w 46"/>
              <a:gd name="T59" fmla="*/ 19 h 50"/>
              <a:gd name="T60" fmla="*/ 25 w 46"/>
              <a:gd name="T61" fmla="*/ 17 h 50"/>
              <a:gd name="T62" fmla="*/ 21 w 46"/>
              <a:gd name="T63" fmla="*/ 15 h 50"/>
              <a:gd name="T64" fmla="*/ 25 w 46"/>
              <a:gd name="T65" fmla="*/ 13 h 50"/>
              <a:gd name="T66" fmla="*/ 21 w 46"/>
              <a:gd name="T67" fmla="*/ 13 h 50"/>
              <a:gd name="T68" fmla="*/ 25 w 46"/>
              <a:gd name="T69" fmla="*/ 8 h 50"/>
              <a:gd name="T70" fmla="*/ 25 w 46"/>
              <a:gd name="T71" fmla="*/ 8 h 50"/>
              <a:gd name="T72" fmla="*/ 22 w 46"/>
              <a:gd name="T73" fmla="*/ 8 h 50"/>
              <a:gd name="T74" fmla="*/ 21 w 46"/>
              <a:gd name="T75" fmla="*/ 9 h 50"/>
              <a:gd name="T76" fmla="*/ 21 w 46"/>
              <a:gd name="T77" fmla="*/ 9 h 50"/>
              <a:gd name="T78" fmla="*/ 22 w 46"/>
              <a:gd name="T79" fmla="*/ 11 h 50"/>
              <a:gd name="T80" fmla="*/ 23 w 46"/>
              <a:gd name="T81" fmla="*/ 11 h 50"/>
              <a:gd name="T82" fmla="*/ 25 w 46"/>
              <a:gd name="T83" fmla="*/ 11 h 50"/>
              <a:gd name="T84" fmla="*/ 25 w 46"/>
              <a:gd name="T85" fmla="*/ 9 h 50"/>
              <a:gd name="T86" fmla="*/ 25 w 46"/>
              <a:gd name="T87" fmla="*/ 8 h 50"/>
              <a:gd name="T88" fmla="*/ 25 w 46"/>
              <a:gd name="T89" fmla="*/ 22 h 50"/>
              <a:gd name="T90" fmla="*/ 23 w 46"/>
              <a:gd name="T91" fmla="*/ 21 h 50"/>
              <a:gd name="T92" fmla="*/ 22 w 46"/>
              <a:gd name="T93" fmla="*/ 22 h 50"/>
              <a:gd name="T94" fmla="*/ 21 w 46"/>
              <a:gd name="T95" fmla="*/ 23 h 50"/>
              <a:gd name="T96" fmla="*/ 21 w 46"/>
              <a:gd name="T97" fmla="*/ 23 h 50"/>
              <a:gd name="T98" fmla="*/ 22 w 46"/>
              <a:gd name="T99" fmla="*/ 25 h 50"/>
              <a:gd name="T100" fmla="*/ 24 w 46"/>
              <a:gd name="T101" fmla="*/ 25 h 50"/>
              <a:gd name="T102" fmla="*/ 25 w 46"/>
              <a:gd name="T103" fmla="*/ 23 h 50"/>
              <a:gd name="T104" fmla="*/ 25 w 46"/>
              <a:gd name="T10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 h="50">
                <a:moveTo>
                  <a:pt x="2" y="0"/>
                </a:moveTo>
                <a:cubicBezTo>
                  <a:pt x="2" y="0"/>
                  <a:pt x="2" y="0"/>
                  <a:pt x="2" y="0"/>
                </a:cubicBezTo>
                <a:cubicBezTo>
                  <a:pt x="44" y="0"/>
                  <a:pt x="44" y="0"/>
                  <a:pt x="44" y="0"/>
                </a:cubicBezTo>
                <a:cubicBezTo>
                  <a:pt x="45" y="0"/>
                  <a:pt x="46" y="1"/>
                  <a:pt x="46" y="2"/>
                </a:cubicBezTo>
                <a:cubicBezTo>
                  <a:pt x="46" y="2"/>
                  <a:pt x="46" y="2"/>
                  <a:pt x="46" y="2"/>
                </a:cubicBezTo>
                <a:cubicBezTo>
                  <a:pt x="46" y="48"/>
                  <a:pt x="46" y="48"/>
                  <a:pt x="46" y="48"/>
                </a:cubicBezTo>
                <a:cubicBezTo>
                  <a:pt x="46" y="49"/>
                  <a:pt x="45" y="50"/>
                  <a:pt x="44" y="50"/>
                </a:cubicBezTo>
                <a:cubicBezTo>
                  <a:pt x="44" y="50"/>
                  <a:pt x="44" y="50"/>
                  <a:pt x="44"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23" y="5"/>
                </a:moveTo>
                <a:cubicBezTo>
                  <a:pt x="23" y="5"/>
                  <a:pt x="23" y="5"/>
                  <a:pt x="23" y="5"/>
                </a:cubicBezTo>
                <a:cubicBezTo>
                  <a:pt x="24" y="5"/>
                  <a:pt x="25" y="6"/>
                  <a:pt x="26" y="6"/>
                </a:cubicBezTo>
                <a:cubicBezTo>
                  <a:pt x="26" y="7"/>
                  <a:pt x="26" y="7"/>
                  <a:pt x="26" y="7"/>
                </a:cubicBezTo>
                <a:cubicBezTo>
                  <a:pt x="27" y="7"/>
                  <a:pt x="27" y="8"/>
                  <a:pt x="27" y="9"/>
                </a:cubicBezTo>
                <a:cubicBezTo>
                  <a:pt x="27" y="9"/>
                  <a:pt x="27" y="9"/>
                  <a:pt x="27" y="9"/>
                </a:cubicBezTo>
                <a:cubicBezTo>
                  <a:pt x="27" y="15"/>
                  <a:pt x="27" y="15"/>
                  <a:pt x="27" y="15"/>
                </a:cubicBezTo>
                <a:cubicBezTo>
                  <a:pt x="36" y="15"/>
                  <a:pt x="36" y="15"/>
                  <a:pt x="36" y="15"/>
                </a:cubicBezTo>
                <a:cubicBezTo>
                  <a:pt x="38" y="15"/>
                  <a:pt x="40" y="14"/>
                  <a:pt x="41" y="13"/>
                </a:cubicBezTo>
                <a:cubicBezTo>
                  <a:pt x="42" y="13"/>
                  <a:pt x="42" y="12"/>
                  <a:pt x="42" y="12"/>
                </a:cubicBezTo>
                <a:cubicBezTo>
                  <a:pt x="42" y="4"/>
                  <a:pt x="42" y="4"/>
                  <a:pt x="42" y="4"/>
                </a:cubicBezTo>
                <a:cubicBezTo>
                  <a:pt x="4" y="4"/>
                  <a:pt x="4" y="4"/>
                  <a:pt x="4" y="4"/>
                </a:cubicBezTo>
                <a:cubicBezTo>
                  <a:pt x="4" y="12"/>
                  <a:pt x="4" y="12"/>
                  <a:pt x="4" y="12"/>
                </a:cubicBezTo>
                <a:cubicBezTo>
                  <a:pt x="4" y="12"/>
                  <a:pt x="5" y="13"/>
                  <a:pt x="5" y="13"/>
                </a:cubicBezTo>
                <a:cubicBezTo>
                  <a:pt x="5" y="13"/>
                  <a:pt x="5" y="13"/>
                  <a:pt x="5" y="13"/>
                </a:cubicBezTo>
                <a:cubicBezTo>
                  <a:pt x="6" y="14"/>
                  <a:pt x="8" y="15"/>
                  <a:pt x="10" y="15"/>
                </a:cubicBezTo>
                <a:cubicBezTo>
                  <a:pt x="19" y="15"/>
                  <a:pt x="19" y="15"/>
                  <a:pt x="19" y="15"/>
                </a:cubicBezTo>
                <a:cubicBezTo>
                  <a:pt x="19" y="10"/>
                  <a:pt x="19" y="10"/>
                  <a:pt x="19" y="10"/>
                </a:cubicBezTo>
                <a:cubicBezTo>
                  <a:pt x="19" y="9"/>
                  <a:pt x="19" y="9"/>
                  <a:pt x="19" y="9"/>
                </a:cubicBezTo>
                <a:cubicBezTo>
                  <a:pt x="19" y="8"/>
                  <a:pt x="20" y="7"/>
                  <a:pt x="20" y="6"/>
                </a:cubicBezTo>
                <a:cubicBezTo>
                  <a:pt x="21" y="6"/>
                  <a:pt x="22" y="5"/>
                  <a:pt x="23" y="5"/>
                </a:cubicBezTo>
                <a:close/>
                <a:moveTo>
                  <a:pt x="4" y="15"/>
                </a:moveTo>
                <a:cubicBezTo>
                  <a:pt x="4" y="15"/>
                  <a:pt x="4" y="15"/>
                  <a:pt x="4" y="15"/>
                </a:cubicBezTo>
                <a:cubicBezTo>
                  <a:pt x="4" y="46"/>
                  <a:pt x="4" y="46"/>
                  <a:pt x="4" y="46"/>
                </a:cubicBezTo>
                <a:cubicBezTo>
                  <a:pt x="42" y="46"/>
                  <a:pt x="42" y="46"/>
                  <a:pt x="42" y="46"/>
                </a:cubicBezTo>
                <a:cubicBezTo>
                  <a:pt x="42" y="15"/>
                  <a:pt x="42" y="15"/>
                  <a:pt x="42" y="15"/>
                </a:cubicBezTo>
                <a:cubicBezTo>
                  <a:pt x="41" y="17"/>
                  <a:pt x="39" y="17"/>
                  <a:pt x="36" y="17"/>
                </a:cubicBezTo>
                <a:cubicBezTo>
                  <a:pt x="27" y="17"/>
                  <a:pt x="27" y="17"/>
                  <a:pt x="27" y="17"/>
                </a:cubicBezTo>
                <a:cubicBezTo>
                  <a:pt x="27" y="23"/>
                  <a:pt x="27" y="23"/>
                  <a:pt x="27" y="23"/>
                </a:cubicBezTo>
                <a:cubicBezTo>
                  <a:pt x="27" y="23"/>
                  <a:pt x="27" y="23"/>
                  <a:pt x="27" y="23"/>
                </a:cubicBezTo>
                <a:cubicBezTo>
                  <a:pt x="27" y="24"/>
                  <a:pt x="27" y="25"/>
                  <a:pt x="26" y="26"/>
                </a:cubicBezTo>
                <a:cubicBezTo>
                  <a:pt x="26" y="26"/>
                  <a:pt x="26" y="26"/>
                  <a:pt x="26" y="26"/>
                </a:cubicBezTo>
                <a:cubicBezTo>
                  <a:pt x="25" y="27"/>
                  <a:pt x="24" y="27"/>
                  <a:pt x="23" y="27"/>
                </a:cubicBezTo>
                <a:cubicBezTo>
                  <a:pt x="22" y="27"/>
                  <a:pt x="21" y="27"/>
                  <a:pt x="20" y="26"/>
                </a:cubicBezTo>
                <a:cubicBezTo>
                  <a:pt x="20" y="26"/>
                  <a:pt x="20" y="26"/>
                  <a:pt x="20" y="26"/>
                </a:cubicBezTo>
                <a:cubicBezTo>
                  <a:pt x="20" y="26"/>
                  <a:pt x="20" y="26"/>
                  <a:pt x="20" y="26"/>
                </a:cubicBezTo>
                <a:cubicBezTo>
                  <a:pt x="20" y="26"/>
                  <a:pt x="20" y="26"/>
                  <a:pt x="20" y="26"/>
                </a:cubicBezTo>
                <a:cubicBezTo>
                  <a:pt x="20" y="25"/>
                  <a:pt x="19" y="24"/>
                  <a:pt x="19" y="23"/>
                </a:cubicBezTo>
                <a:cubicBezTo>
                  <a:pt x="19" y="23"/>
                  <a:pt x="19" y="23"/>
                  <a:pt x="19" y="23"/>
                </a:cubicBezTo>
                <a:cubicBezTo>
                  <a:pt x="19" y="17"/>
                  <a:pt x="19" y="17"/>
                  <a:pt x="19" y="17"/>
                </a:cubicBezTo>
                <a:cubicBezTo>
                  <a:pt x="10" y="17"/>
                  <a:pt x="10" y="17"/>
                  <a:pt x="10" y="17"/>
                </a:cubicBezTo>
                <a:cubicBezTo>
                  <a:pt x="8" y="17"/>
                  <a:pt x="6" y="17"/>
                  <a:pt x="4" y="15"/>
                </a:cubicBezTo>
                <a:close/>
                <a:moveTo>
                  <a:pt x="25" y="17"/>
                </a:moveTo>
                <a:cubicBezTo>
                  <a:pt x="25" y="17"/>
                  <a:pt x="25" y="17"/>
                  <a:pt x="25" y="17"/>
                </a:cubicBezTo>
                <a:cubicBezTo>
                  <a:pt x="21" y="17"/>
                  <a:pt x="21" y="17"/>
                  <a:pt x="21" y="17"/>
                </a:cubicBezTo>
                <a:cubicBezTo>
                  <a:pt x="21" y="20"/>
                  <a:pt x="21" y="20"/>
                  <a:pt x="21" y="20"/>
                </a:cubicBezTo>
                <a:cubicBezTo>
                  <a:pt x="22" y="19"/>
                  <a:pt x="23" y="19"/>
                  <a:pt x="23" y="19"/>
                </a:cubicBezTo>
                <a:cubicBezTo>
                  <a:pt x="24" y="19"/>
                  <a:pt x="24" y="19"/>
                  <a:pt x="25" y="20"/>
                </a:cubicBezTo>
                <a:cubicBezTo>
                  <a:pt x="25" y="17"/>
                  <a:pt x="25" y="17"/>
                  <a:pt x="25" y="17"/>
                </a:cubicBezTo>
                <a:close/>
                <a:moveTo>
                  <a:pt x="21" y="15"/>
                </a:moveTo>
                <a:cubicBezTo>
                  <a:pt x="21" y="15"/>
                  <a:pt x="21" y="15"/>
                  <a:pt x="21" y="15"/>
                </a:cubicBezTo>
                <a:cubicBezTo>
                  <a:pt x="25" y="15"/>
                  <a:pt x="25" y="15"/>
                  <a:pt x="25" y="15"/>
                </a:cubicBezTo>
                <a:cubicBezTo>
                  <a:pt x="25" y="13"/>
                  <a:pt x="25" y="13"/>
                  <a:pt x="25" y="13"/>
                </a:cubicBezTo>
                <a:cubicBezTo>
                  <a:pt x="25" y="13"/>
                  <a:pt x="24" y="13"/>
                  <a:pt x="23" y="13"/>
                </a:cubicBezTo>
                <a:cubicBezTo>
                  <a:pt x="23" y="13"/>
                  <a:pt x="22" y="13"/>
                  <a:pt x="21" y="13"/>
                </a:cubicBezTo>
                <a:cubicBezTo>
                  <a:pt x="21" y="15"/>
                  <a:pt x="21" y="15"/>
                  <a:pt x="21" y="15"/>
                </a:cubicBezTo>
                <a:close/>
                <a:moveTo>
                  <a:pt x="25" y="8"/>
                </a:moveTo>
                <a:cubicBezTo>
                  <a:pt x="25" y="8"/>
                  <a:pt x="25" y="8"/>
                  <a:pt x="25" y="8"/>
                </a:cubicBezTo>
                <a:cubicBezTo>
                  <a:pt x="25" y="8"/>
                  <a:pt x="25" y="8"/>
                  <a:pt x="25" y="8"/>
                </a:cubicBezTo>
                <a:cubicBezTo>
                  <a:pt x="24" y="8"/>
                  <a:pt x="24" y="8"/>
                  <a:pt x="23" y="8"/>
                </a:cubicBezTo>
                <a:cubicBezTo>
                  <a:pt x="23" y="8"/>
                  <a:pt x="22" y="8"/>
                  <a:pt x="22" y="8"/>
                </a:cubicBezTo>
                <a:cubicBezTo>
                  <a:pt x="22" y="8"/>
                  <a:pt x="22" y="8"/>
                  <a:pt x="22" y="8"/>
                </a:cubicBezTo>
                <a:cubicBezTo>
                  <a:pt x="22" y="8"/>
                  <a:pt x="21" y="9"/>
                  <a:pt x="21" y="9"/>
                </a:cubicBezTo>
                <a:cubicBezTo>
                  <a:pt x="21" y="9"/>
                  <a:pt x="21" y="9"/>
                  <a:pt x="21" y="9"/>
                </a:cubicBezTo>
                <a:cubicBezTo>
                  <a:pt x="21" y="9"/>
                  <a:pt x="21" y="9"/>
                  <a:pt x="21" y="9"/>
                </a:cubicBezTo>
                <a:cubicBezTo>
                  <a:pt x="21" y="9"/>
                  <a:pt x="21" y="9"/>
                  <a:pt x="21" y="9"/>
                </a:cubicBezTo>
                <a:cubicBezTo>
                  <a:pt x="21" y="10"/>
                  <a:pt x="22" y="10"/>
                  <a:pt x="22" y="11"/>
                </a:cubicBezTo>
                <a:cubicBezTo>
                  <a:pt x="22" y="11"/>
                  <a:pt x="22" y="11"/>
                  <a:pt x="22" y="11"/>
                </a:cubicBezTo>
                <a:cubicBezTo>
                  <a:pt x="22" y="11"/>
                  <a:pt x="23" y="11"/>
                  <a:pt x="23" y="11"/>
                </a:cubicBezTo>
                <a:cubicBezTo>
                  <a:pt x="24" y="11"/>
                  <a:pt x="24" y="11"/>
                  <a:pt x="24" y="11"/>
                </a:cubicBezTo>
                <a:cubicBezTo>
                  <a:pt x="25" y="11"/>
                  <a:pt x="25" y="11"/>
                  <a:pt x="25" y="11"/>
                </a:cubicBezTo>
                <a:cubicBezTo>
                  <a:pt x="25" y="10"/>
                  <a:pt x="25" y="10"/>
                  <a:pt x="25" y="9"/>
                </a:cubicBezTo>
                <a:cubicBezTo>
                  <a:pt x="25" y="9"/>
                  <a:pt x="25" y="9"/>
                  <a:pt x="25" y="9"/>
                </a:cubicBezTo>
                <a:cubicBezTo>
                  <a:pt x="25" y="9"/>
                  <a:pt x="25" y="9"/>
                  <a:pt x="25" y="9"/>
                </a:cubicBezTo>
                <a:cubicBezTo>
                  <a:pt x="25" y="9"/>
                  <a:pt x="25" y="8"/>
                  <a:pt x="25" y="8"/>
                </a:cubicBezTo>
                <a:close/>
                <a:moveTo>
                  <a:pt x="25" y="22"/>
                </a:moveTo>
                <a:cubicBezTo>
                  <a:pt x="25" y="22"/>
                  <a:pt x="25" y="22"/>
                  <a:pt x="25" y="22"/>
                </a:cubicBezTo>
                <a:cubicBezTo>
                  <a:pt x="25" y="22"/>
                  <a:pt x="25" y="22"/>
                  <a:pt x="25" y="22"/>
                </a:cubicBezTo>
                <a:cubicBezTo>
                  <a:pt x="24" y="22"/>
                  <a:pt x="24" y="21"/>
                  <a:pt x="23" y="21"/>
                </a:cubicBezTo>
                <a:cubicBezTo>
                  <a:pt x="23" y="21"/>
                  <a:pt x="22" y="22"/>
                  <a:pt x="22" y="22"/>
                </a:cubicBezTo>
                <a:cubicBezTo>
                  <a:pt x="22" y="22"/>
                  <a:pt x="22" y="22"/>
                  <a:pt x="22" y="22"/>
                </a:cubicBezTo>
                <a:cubicBezTo>
                  <a:pt x="22" y="22"/>
                  <a:pt x="21" y="23"/>
                  <a:pt x="21" y="23"/>
                </a:cubicBezTo>
                <a:cubicBezTo>
                  <a:pt x="21" y="23"/>
                  <a:pt x="21" y="23"/>
                  <a:pt x="21" y="23"/>
                </a:cubicBezTo>
                <a:cubicBezTo>
                  <a:pt x="21" y="23"/>
                  <a:pt x="21" y="23"/>
                  <a:pt x="21" y="23"/>
                </a:cubicBezTo>
                <a:cubicBezTo>
                  <a:pt x="21" y="23"/>
                  <a:pt x="21" y="23"/>
                  <a:pt x="21" y="23"/>
                </a:cubicBezTo>
                <a:cubicBezTo>
                  <a:pt x="21" y="24"/>
                  <a:pt x="22" y="24"/>
                  <a:pt x="22" y="25"/>
                </a:cubicBezTo>
                <a:cubicBezTo>
                  <a:pt x="22" y="25"/>
                  <a:pt x="22" y="25"/>
                  <a:pt x="22" y="25"/>
                </a:cubicBezTo>
                <a:cubicBezTo>
                  <a:pt x="22" y="25"/>
                  <a:pt x="23" y="25"/>
                  <a:pt x="23" y="25"/>
                </a:cubicBezTo>
                <a:cubicBezTo>
                  <a:pt x="24" y="25"/>
                  <a:pt x="24" y="25"/>
                  <a:pt x="24" y="25"/>
                </a:cubicBezTo>
                <a:cubicBezTo>
                  <a:pt x="25" y="25"/>
                  <a:pt x="25" y="25"/>
                  <a:pt x="25" y="25"/>
                </a:cubicBezTo>
                <a:cubicBezTo>
                  <a:pt x="25" y="24"/>
                  <a:pt x="25" y="24"/>
                  <a:pt x="25" y="23"/>
                </a:cubicBezTo>
                <a:cubicBezTo>
                  <a:pt x="25" y="23"/>
                  <a:pt x="25" y="23"/>
                  <a:pt x="25" y="23"/>
                </a:cubicBezTo>
                <a:cubicBezTo>
                  <a:pt x="25" y="23"/>
                  <a:pt x="25" y="23"/>
                  <a:pt x="25" y="23"/>
                </a:cubicBezTo>
                <a:cubicBezTo>
                  <a:pt x="25" y="23"/>
                  <a:pt x="25" y="22"/>
                  <a:pt x="25"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3" name="Freeform 281"/>
          <p:cNvSpPr>
            <a:spLocks noEditPoints="1"/>
          </p:cNvSpPr>
          <p:nvPr/>
        </p:nvSpPr>
        <p:spPr bwMode="auto">
          <a:xfrm>
            <a:off x="3505200" y="4111625"/>
            <a:ext cx="160338" cy="171450"/>
          </a:xfrm>
          <a:custGeom>
            <a:avLst/>
            <a:gdLst>
              <a:gd name="T0" fmla="*/ 36 w 50"/>
              <a:gd name="T1" fmla="*/ 47 h 54"/>
              <a:gd name="T2" fmla="*/ 27 w 50"/>
              <a:gd name="T3" fmla="*/ 47 h 54"/>
              <a:gd name="T4" fmla="*/ 24 w 50"/>
              <a:gd name="T5" fmla="*/ 41 h 54"/>
              <a:gd name="T6" fmla="*/ 14 w 50"/>
              <a:gd name="T7" fmla="*/ 48 h 54"/>
              <a:gd name="T8" fmla="*/ 8 w 50"/>
              <a:gd name="T9" fmla="*/ 41 h 54"/>
              <a:gd name="T10" fmla="*/ 13 w 50"/>
              <a:gd name="T11" fmla="*/ 39 h 54"/>
              <a:gd name="T12" fmla="*/ 7 w 50"/>
              <a:gd name="T13" fmla="*/ 29 h 54"/>
              <a:gd name="T14" fmla="*/ 13 w 50"/>
              <a:gd name="T15" fmla="*/ 22 h 54"/>
              <a:gd name="T16" fmla="*/ 15 w 50"/>
              <a:gd name="T17" fmla="*/ 28 h 54"/>
              <a:gd name="T18" fmla="*/ 25 w 50"/>
              <a:gd name="T19" fmla="*/ 21 h 54"/>
              <a:gd name="T20" fmla="*/ 36 w 50"/>
              <a:gd name="T21" fmla="*/ 28 h 54"/>
              <a:gd name="T22" fmla="*/ 38 w 50"/>
              <a:gd name="T23" fmla="*/ 22 h 54"/>
              <a:gd name="T24" fmla="*/ 44 w 50"/>
              <a:gd name="T25" fmla="*/ 29 h 54"/>
              <a:gd name="T26" fmla="*/ 38 w 50"/>
              <a:gd name="T27" fmla="*/ 39 h 54"/>
              <a:gd name="T28" fmla="*/ 43 w 50"/>
              <a:gd name="T29" fmla="*/ 41 h 54"/>
              <a:gd name="T30" fmla="*/ 4 w 50"/>
              <a:gd name="T31" fmla="*/ 15 h 54"/>
              <a:gd name="T32" fmla="*/ 47 w 50"/>
              <a:gd name="T33" fmla="*/ 12 h 54"/>
              <a:gd name="T34" fmla="*/ 42 w 50"/>
              <a:gd name="T35" fmla="*/ 8 h 54"/>
              <a:gd name="T36" fmla="*/ 39 w 50"/>
              <a:gd name="T37" fmla="*/ 12 h 54"/>
              <a:gd name="T38" fmla="*/ 13 w 50"/>
              <a:gd name="T39" fmla="*/ 8 h 54"/>
              <a:gd name="T40" fmla="*/ 9 w 50"/>
              <a:gd name="T41" fmla="*/ 10 h 54"/>
              <a:gd name="T42" fmla="*/ 5 w 50"/>
              <a:gd name="T43" fmla="*/ 9 h 54"/>
              <a:gd name="T44" fmla="*/ 4 w 50"/>
              <a:gd name="T45" fmla="*/ 15 h 54"/>
              <a:gd name="T46" fmla="*/ 4 w 50"/>
              <a:gd name="T47" fmla="*/ 19 h 54"/>
              <a:gd name="T48" fmla="*/ 5 w 50"/>
              <a:gd name="T49" fmla="*/ 49 h 54"/>
              <a:gd name="T50" fmla="*/ 45 w 50"/>
              <a:gd name="T51" fmla="*/ 49 h 54"/>
              <a:gd name="T52" fmla="*/ 47 w 50"/>
              <a:gd name="T53" fmla="*/ 19 h 54"/>
              <a:gd name="T54" fmla="*/ 9 w 50"/>
              <a:gd name="T55" fmla="*/ 4 h 54"/>
              <a:gd name="T56" fmla="*/ 13 w 50"/>
              <a:gd name="T57" fmla="*/ 2 h 54"/>
              <a:gd name="T58" fmla="*/ 38 w 50"/>
              <a:gd name="T59" fmla="*/ 2 h 54"/>
              <a:gd name="T60" fmla="*/ 41 w 50"/>
              <a:gd name="T61" fmla="*/ 4 h 54"/>
              <a:gd name="T62" fmla="*/ 48 w 50"/>
              <a:gd name="T63" fmla="*/ 6 h 54"/>
              <a:gd name="T64" fmla="*/ 50 w 50"/>
              <a:gd name="T65" fmla="*/ 17 h 54"/>
              <a:gd name="T66" fmla="*/ 50 w 50"/>
              <a:gd name="T67" fmla="*/ 46 h 54"/>
              <a:gd name="T68" fmla="*/ 42 w 50"/>
              <a:gd name="T69" fmla="*/ 54 h 54"/>
              <a:gd name="T70" fmla="*/ 0 w 50"/>
              <a:gd name="T71" fmla="*/ 46 h 54"/>
              <a:gd name="T72" fmla="*/ 0 w 50"/>
              <a:gd name="T73" fmla="*/ 17 h 54"/>
              <a:gd name="T74" fmla="*/ 3 w 50"/>
              <a:gd name="T75" fmla="*/ 6 h 54"/>
              <a:gd name="T76" fmla="*/ 15 w 50"/>
              <a:gd name="T77" fmla="*/ 30 h 54"/>
              <a:gd name="T78" fmla="*/ 24 w 50"/>
              <a:gd name="T79" fmla="*/ 39 h 54"/>
              <a:gd name="T80" fmla="*/ 27 w 50"/>
              <a:gd name="T81" fmla="*/ 30 h 54"/>
              <a:gd name="T82" fmla="*/ 36 w 50"/>
              <a:gd name="T83" fmla="*/ 3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54">
                <a:moveTo>
                  <a:pt x="38" y="47"/>
                </a:moveTo>
                <a:cubicBezTo>
                  <a:pt x="38" y="48"/>
                  <a:pt x="38" y="48"/>
                  <a:pt x="37" y="48"/>
                </a:cubicBezTo>
                <a:cubicBezTo>
                  <a:pt x="36" y="48"/>
                  <a:pt x="36" y="48"/>
                  <a:pt x="36" y="47"/>
                </a:cubicBezTo>
                <a:cubicBezTo>
                  <a:pt x="36" y="41"/>
                  <a:pt x="36" y="41"/>
                  <a:pt x="36" y="41"/>
                </a:cubicBezTo>
                <a:cubicBezTo>
                  <a:pt x="27" y="41"/>
                  <a:pt x="27" y="41"/>
                  <a:pt x="27" y="41"/>
                </a:cubicBezTo>
                <a:cubicBezTo>
                  <a:pt x="27" y="47"/>
                  <a:pt x="27" y="47"/>
                  <a:pt x="27" y="47"/>
                </a:cubicBezTo>
                <a:cubicBezTo>
                  <a:pt x="27" y="48"/>
                  <a:pt x="26" y="48"/>
                  <a:pt x="25" y="48"/>
                </a:cubicBezTo>
                <a:cubicBezTo>
                  <a:pt x="25" y="48"/>
                  <a:pt x="24" y="48"/>
                  <a:pt x="24" y="47"/>
                </a:cubicBezTo>
                <a:cubicBezTo>
                  <a:pt x="24" y="41"/>
                  <a:pt x="24" y="41"/>
                  <a:pt x="24" y="41"/>
                </a:cubicBezTo>
                <a:cubicBezTo>
                  <a:pt x="15" y="41"/>
                  <a:pt x="15" y="41"/>
                  <a:pt x="15" y="41"/>
                </a:cubicBezTo>
                <a:cubicBezTo>
                  <a:pt x="15" y="47"/>
                  <a:pt x="15" y="47"/>
                  <a:pt x="15" y="47"/>
                </a:cubicBezTo>
                <a:cubicBezTo>
                  <a:pt x="15" y="48"/>
                  <a:pt x="14" y="48"/>
                  <a:pt x="14" y="48"/>
                </a:cubicBezTo>
                <a:cubicBezTo>
                  <a:pt x="13" y="48"/>
                  <a:pt x="13" y="48"/>
                  <a:pt x="13" y="47"/>
                </a:cubicBezTo>
                <a:cubicBezTo>
                  <a:pt x="13" y="41"/>
                  <a:pt x="13" y="41"/>
                  <a:pt x="13" y="41"/>
                </a:cubicBezTo>
                <a:cubicBezTo>
                  <a:pt x="8" y="41"/>
                  <a:pt x="8" y="41"/>
                  <a:pt x="8" y="41"/>
                </a:cubicBezTo>
                <a:cubicBezTo>
                  <a:pt x="7" y="41"/>
                  <a:pt x="7" y="40"/>
                  <a:pt x="7" y="40"/>
                </a:cubicBezTo>
                <a:cubicBezTo>
                  <a:pt x="7" y="39"/>
                  <a:pt x="7" y="39"/>
                  <a:pt x="8" y="39"/>
                </a:cubicBezTo>
                <a:cubicBezTo>
                  <a:pt x="13" y="39"/>
                  <a:pt x="13" y="39"/>
                  <a:pt x="13" y="39"/>
                </a:cubicBezTo>
                <a:cubicBezTo>
                  <a:pt x="13" y="30"/>
                  <a:pt x="13" y="30"/>
                  <a:pt x="13" y="30"/>
                </a:cubicBezTo>
                <a:cubicBezTo>
                  <a:pt x="8" y="30"/>
                  <a:pt x="8" y="30"/>
                  <a:pt x="8" y="30"/>
                </a:cubicBezTo>
                <a:cubicBezTo>
                  <a:pt x="7" y="30"/>
                  <a:pt x="7" y="30"/>
                  <a:pt x="7" y="29"/>
                </a:cubicBezTo>
                <a:cubicBezTo>
                  <a:pt x="7" y="29"/>
                  <a:pt x="7" y="28"/>
                  <a:pt x="8" y="28"/>
                </a:cubicBezTo>
                <a:cubicBezTo>
                  <a:pt x="13" y="28"/>
                  <a:pt x="13" y="28"/>
                  <a:pt x="13" y="28"/>
                </a:cubicBezTo>
                <a:cubicBezTo>
                  <a:pt x="13" y="22"/>
                  <a:pt x="13" y="22"/>
                  <a:pt x="13" y="22"/>
                </a:cubicBezTo>
                <a:cubicBezTo>
                  <a:pt x="13" y="21"/>
                  <a:pt x="13" y="21"/>
                  <a:pt x="14" y="21"/>
                </a:cubicBezTo>
                <a:cubicBezTo>
                  <a:pt x="14" y="21"/>
                  <a:pt x="15" y="21"/>
                  <a:pt x="15" y="22"/>
                </a:cubicBezTo>
                <a:cubicBezTo>
                  <a:pt x="15" y="28"/>
                  <a:pt x="15" y="28"/>
                  <a:pt x="15" y="28"/>
                </a:cubicBezTo>
                <a:cubicBezTo>
                  <a:pt x="24" y="28"/>
                  <a:pt x="24" y="28"/>
                  <a:pt x="24" y="28"/>
                </a:cubicBezTo>
                <a:cubicBezTo>
                  <a:pt x="24" y="22"/>
                  <a:pt x="24" y="22"/>
                  <a:pt x="24" y="22"/>
                </a:cubicBezTo>
                <a:cubicBezTo>
                  <a:pt x="24" y="21"/>
                  <a:pt x="25" y="21"/>
                  <a:pt x="25" y="21"/>
                </a:cubicBezTo>
                <a:cubicBezTo>
                  <a:pt x="26" y="21"/>
                  <a:pt x="27" y="21"/>
                  <a:pt x="27" y="22"/>
                </a:cubicBezTo>
                <a:cubicBezTo>
                  <a:pt x="27" y="28"/>
                  <a:pt x="27" y="28"/>
                  <a:pt x="27" y="28"/>
                </a:cubicBezTo>
                <a:cubicBezTo>
                  <a:pt x="36" y="28"/>
                  <a:pt x="36" y="28"/>
                  <a:pt x="36" y="28"/>
                </a:cubicBezTo>
                <a:cubicBezTo>
                  <a:pt x="36" y="22"/>
                  <a:pt x="36" y="22"/>
                  <a:pt x="36" y="22"/>
                </a:cubicBezTo>
                <a:cubicBezTo>
                  <a:pt x="36" y="21"/>
                  <a:pt x="36" y="21"/>
                  <a:pt x="37" y="21"/>
                </a:cubicBezTo>
                <a:cubicBezTo>
                  <a:pt x="38" y="21"/>
                  <a:pt x="38" y="21"/>
                  <a:pt x="38" y="22"/>
                </a:cubicBezTo>
                <a:cubicBezTo>
                  <a:pt x="38" y="28"/>
                  <a:pt x="38" y="28"/>
                  <a:pt x="38" y="28"/>
                </a:cubicBezTo>
                <a:cubicBezTo>
                  <a:pt x="43" y="28"/>
                  <a:pt x="43" y="28"/>
                  <a:pt x="43" y="28"/>
                </a:cubicBezTo>
                <a:cubicBezTo>
                  <a:pt x="43" y="28"/>
                  <a:pt x="44" y="29"/>
                  <a:pt x="44" y="29"/>
                </a:cubicBezTo>
                <a:cubicBezTo>
                  <a:pt x="44" y="30"/>
                  <a:pt x="43" y="30"/>
                  <a:pt x="43" y="30"/>
                </a:cubicBezTo>
                <a:cubicBezTo>
                  <a:pt x="38" y="30"/>
                  <a:pt x="38" y="30"/>
                  <a:pt x="38" y="30"/>
                </a:cubicBezTo>
                <a:cubicBezTo>
                  <a:pt x="38" y="39"/>
                  <a:pt x="38" y="39"/>
                  <a:pt x="38" y="39"/>
                </a:cubicBezTo>
                <a:cubicBezTo>
                  <a:pt x="43" y="39"/>
                  <a:pt x="43" y="39"/>
                  <a:pt x="43" y="39"/>
                </a:cubicBezTo>
                <a:cubicBezTo>
                  <a:pt x="43" y="39"/>
                  <a:pt x="44" y="39"/>
                  <a:pt x="44" y="40"/>
                </a:cubicBezTo>
                <a:cubicBezTo>
                  <a:pt x="44" y="40"/>
                  <a:pt x="43" y="41"/>
                  <a:pt x="43" y="41"/>
                </a:cubicBezTo>
                <a:cubicBezTo>
                  <a:pt x="38" y="41"/>
                  <a:pt x="38" y="41"/>
                  <a:pt x="38" y="41"/>
                </a:cubicBezTo>
                <a:cubicBezTo>
                  <a:pt x="38" y="47"/>
                  <a:pt x="38" y="47"/>
                  <a:pt x="38" y="47"/>
                </a:cubicBezTo>
                <a:close/>
                <a:moveTo>
                  <a:pt x="4" y="15"/>
                </a:moveTo>
                <a:cubicBezTo>
                  <a:pt x="4" y="15"/>
                  <a:pt x="4" y="15"/>
                  <a:pt x="4" y="15"/>
                </a:cubicBezTo>
                <a:cubicBezTo>
                  <a:pt x="47" y="15"/>
                  <a:pt x="47" y="15"/>
                  <a:pt x="47" y="15"/>
                </a:cubicBezTo>
                <a:cubicBezTo>
                  <a:pt x="47" y="12"/>
                  <a:pt x="47" y="12"/>
                  <a:pt x="47" y="12"/>
                </a:cubicBezTo>
                <a:cubicBezTo>
                  <a:pt x="47" y="11"/>
                  <a:pt x="46" y="10"/>
                  <a:pt x="45" y="9"/>
                </a:cubicBezTo>
                <a:cubicBezTo>
                  <a:pt x="45" y="9"/>
                  <a:pt x="45" y="9"/>
                  <a:pt x="45" y="9"/>
                </a:cubicBezTo>
                <a:cubicBezTo>
                  <a:pt x="45" y="8"/>
                  <a:pt x="44" y="8"/>
                  <a:pt x="42" y="8"/>
                </a:cubicBezTo>
                <a:cubicBezTo>
                  <a:pt x="41" y="8"/>
                  <a:pt x="41" y="8"/>
                  <a:pt x="41" y="8"/>
                </a:cubicBezTo>
                <a:cubicBezTo>
                  <a:pt x="41" y="10"/>
                  <a:pt x="41" y="10"/>
                  <a:pt x="41" y="10"/>
                </a:cubicBezTo>
                <a:cubicBezTo>
                  <a:pt x="41" y="11"/>
                  <a:pt x="40" y="12"/>
                  <a:pt x="39" y="12"/>
                </a:cubicBezTo>
                <a:cubicBezTo>
                  <a:pt x="38" y="12"/>
                  <a:pt x="38" y="11"/>
                  <a:pt x="38" y="10"/>
                </a:cubicBezTo>
                <a:cubicBezTo>
                  <a:pt x="38" y="8"/>
                  <a:pt x="38" y="8"/>
                  <a:pt x="38" y="8"/>
                </a:cubicBezTo>
                <a:cubicBezTo>
                  <a:pt x="13" y="8"/>
                  <a:pt x="13" y="8"/>
                  <a:pt x="13" y="8"/>
                </a:cubicBezTo>
                <a:cubicBezTo>
                  <a:pt x="13" y="10"/>
                  <a:pt x="13" y="10"/>
                  <a:pt x="13" y="10"/>
                </a:cubicBezTo>
                <a:cubicBezTo>
                  <a:pt x="13" y="11"/>
                  <a:pt x="12" y="12"/>
                  <a:pt x="11" y="12"/>
                </a:cubicBezTo>
                <a:cubicBezTo>
                  <a:pt x="10" y="12"/>
                  <a:pt x="9" y="11"/>
                  <a:pt x="9" y="10"/>
                </a:cubicBezTo>
                <a:cubicBezTo>
                  <a:pt x="9" y="8"/>
                  <a:pt x="9" y="8"/>
                  <a:pt x="9" y="8"/>
                </a:cubicBezTo>
                <a:cubicBezTo>
                  <a:pt x="8" y="8"/>
                  <a:pt x="8" y="8"/>
                  <a:pt x="8" y="8"/>
                </a:cubicBezTo>
                <a:cubicBezTo>
                  <a:pt x="7" y="8"/>
                  <a:pt x="6" y="8"/>
                  <a:pt x="5" y="9"/>
                </a:cubicBezTo>
                <a:cubicBezTo>
                  <a:pt x="5" y="9"/>
                  <a:pt x="5" y="9"/>
                  <a:pt x="5" y="9"/>
                </a:cubicBezTo>
                <a:cubicBezTo>
                  <a:pt x="5" y="10"/>
                  <a:pt x="4" y="11"/>
                  <a:pt x="4" y="12"/>
                </a:cubicBezTo>
                <a:cubicBezTo>
                  <a:pt x="4" y="15"/>
                  <a:pt x="4" y="15"/>
                  <a:pt x="4" y="15"/>
                </a:cubicBezTo>
                <a:close/>
                <a:moveTo>
                  <a:pt x="47" y="19"/>
                </a:moveTo>
                <a:cubicBezTo>
                  <a:pt x="47" y="19"/>
                  <a:pt x="47" y="19"/>
                  <a:pt x="47" y="19"/>
                </a:cubicBezTo>
                <a:cubicBezTo>
                  <a:pt x="4" y="19"/>
                  <a:pt x="4" y="19"/>
                  <a:pt x="4" y="19"/>
                </a:cubicBezTo>
                <a:cubicBezTo>
                  <a:pt x="4" y="46"/>
                  <a:pt x="4" y="46"/>
                  <a:pt x="4" y="46"/>
                </a:cubicBezTo>
                <a:cubicBezTo>
                  <a:pt x="4" y="47"/>
                  <a:pt x="5" y="48"/>
                  <a:pt x="5" y="49"/>
                </a:cubicBezTo>
                <a:cubicBezTo>
                  <a:pt x="5" y="49"/>
                  <a:pt x="5" y="49"/>
                  <a:pt x="5" y="49"/>
                </a:cubicBezTo>
                <a:cubicBezTo>
                  <a:pt x="6" y="50"/>
                  <a:pt x="7" y="50"/>
                  <a:pt x="8" y="50"/>
                </a:cubicBezTo>
                <a:cubicBezTo>
                  <a:pt x="42" y="50"/>
                  <a:pt x="42" y="50"/>
                  <a:pt x="42" y="50"/>
                </a:cubicBezTo>
                <a:cubicBezTo>
                  <a:pt x="44" y="50"/>
                  <a:pt x="45" y="50"/>
                  <a:pt x="45" y="49"/>
                </a:cubicBezTo>
                <a:cubicBezTo>
                  <a:pt x="45" y="49"/>
                  <a:pt x="45" y="49"/>
                  <a:pt x="45" y="49"/>
                </a:cubicBezTo>
                <a:cubicBezTo>
                  <a:pt x="46" y="48"/>
                  <a:pt x="47" y="47"/>
                  <a:pt x="47" y="46"/>
                </a:cubicBezTo>
                <a:cubicBezTo>
                  <a:pt x="47" y="19"/>
                  <a:pt x="47" y="19"/>
                  <a:pt x="47" y="19"/>
                </a:cubicBezTo>
                <a:close/>
                <a:moveTo>
                  <a:pt x="8" y="4"/>
                </a:moveTo>
                <a:cubicBezTo>
                  <a:pt x="8" y="4"/>
                  <a:pt x="8" y="4"/>
                  <a:pt x="8" y="4"/>
                </a:cubicBezTo>
                <a:cubicBezTo>
                  <a:pt x="9" y="4"/>
                  <a:pt x="9" y="4"/>
                  <a:pt x="9" y="4"/>
                </a:cubicBezTo>
                <a:cubicBezTo>
                  <a:pt x="9" y="2"/>
                  <a:pt x="9" y="2"/>
                  <a:pt x="9" y="2"/>
                </a:cubicBezTo>
                <a:cubicBezTo>
                  <a:pt x="9" y="1"/>
                  <a:pt x="10" y="0"/>
                  <a:pt x="11" y="0"/>
                </a:cubicBezTo>
                <a:cubicBezTo>
                  <a:pt x="12" y="0"/>
                  <a:pt x="13" y="1"/>
                  <a:pt x="13" y="2"/>
                </a:cubicBezTo>
                <a:cubicBezTo>
                  <a:pt x="13" y="4"/>
                  <a:pt x="13" y="4"/>
                  <a:pt x="13" y="4"/>
                </a:cubicBezTo>
                <a:cubicBezTo>
                  <a:pt x="38" y="4"/>
                  <a:pt x="38" y="4"/>
                  <a:pt x="38" y="4"/>
                </a:cubicBezTo>
                <a:cubicBezTo>
                  <a:pt x="38" y="2"/>
                  <a:pt x="38" y="2"/>
                  <a:pt x="38" y="2"/>
                </a:cubicBezTo>
                <a:cubicBezTo>
                  <a:pt x="38" y="1"/>
                  <a:pt x="38" y="0"/>
                  <a:pt x="39" y="0"/>
                </a:cubicBezTo>
                <a:cubicBezTo>
                  <a:pt x="40" y="0"/>
                  <a:pt x="41" y="1"/>
                  <a:pt x="41" y="2"/>
                </a:cubicBezTo>
                <a:cubicBezTo>
                  <a:pt x="41" y="4"/>
                  <a:pt x="41" y="4"/>
                  <a:pt x="41" y="4"/>
                </a:cubicBezTo>
                <a:cubicBezTo>
                  <a:pt x="42" y="4"/>
                  <a:pt x="42" y="4"/>
                  <a:pt x="42" y="4"/>
                </a:cubicBezTo>
                <a:cubicBezTo>
                  <a:pt x="45" y="4"/>
                  <a:pt x="47" y="5"/>
                  <a:pt x="48" y="6"/>
                </a:cubicBezTo>
                <a:cubicBezTo>
                  <a:pt x="48" y="6"/>
                  <a:pt x="48" y="6"/>
                  <a:pt x="48" y="6"/>
                </a:cubicBezTo>
                <a:cubicBezTo>
                  <a:pt x="48" y="6"/>
                  <a:pt x="48" y="6"/>
                  <a:pt x="48" y="6"/>
                </a:cubicBezTo>
                <a:cubicBezTo>
                  <a:pt x="50" y="8"/>
                  <a:pt x="50" y="10"/>
                  <a:pt x="50" y="12"/>
                </a:cubicBezTo>
                <a:cubicBezTo>
                  <a:pt x="50" y="17"/>
                  <a:pt x="50" y="17"/>
                  <a:pt x="50" y="17"/>
                </a:cubicBezTo>
                <a:cubicBezTo>
                  <a:pt x="50" y="17"/>
                  <a:pt x="50" y="17"/>
                  <a:pt x="50" y="17"/>
                </a:cubicBezTo>
                <a:cubicBezTo>
                  <a:pt x="50" y="17"/>
                  <a:pt x="50" y="17"/>
                  <a:pt x="50" y="17"/>
                </a:cubicBezTo>
                <a:cubicBezTo>
                  <a:pt x="50" y="46"/>
                  <a:pt x="50" y="46"/>
                  <a:pt x="50" y="46"/>
                </a:cubicBezTo>
                <a:cubicBezTo>
                  <a:pt x="50" y="48"/>
                  <a:pt x="50" y="50"/>
                  <a:pt x="48" y="52"/>
                </a:cubicBezTo>
                <a:cubicBezTo>
                  <a:pt x="48" y="52"/>
                  <a:pt x="48" y="52"/>
                  <a:pt x="48" y="52"/>
                </a:cubicBezTo>
                <a:cubicBezTo>
                  <a:pt x="47" y="53"/>
                  <a:pt x="45" y="54"/>
                  <a:pt x="42" y="54"/>
                </a:cubicBezTo>
                <a:cubicBezTo>
                  <a:pt x="8" y="54"/>
                  <a:pt x="8" y="54"/>
                  <a:pt x="8" y="54"/>
                </a:cubicBezTo>
                <a:cubicBezTo>
                  <a:pt x="6" y="54"/>
                  <a:pt x="4" y="53"/>
                  <a:pt x="3" y="52"/>
                </a:cubicBezTo>
                <a:cubicBezTo>
                  <a:pt x="1" y="50"/>
                  <a:pt x="0" y="48"/>
                  <a:pt x="0" y="46"/>
                </a:cubicBezTo>
                <a:cubicBezTo>
                  <a:pt x="0" y="17"/>
                  <a:pt x="0" y="17"/>
                  <a:pt x="0" y="17"/>
                </a:cubicBezTo>
                <a:cubicBezTo>
                  <a:pt x="0" y="17"/>
                  <a:pt x="0" y="17"/>
                  <a:pt x="0" y="17"/>
                </a:cubicBezTo>
                <a:cubicBezTo>
                  <a:pt x="0" y="17"/>
                  <a:pt x="0" y="17"/>
                  <a:pt x="0" y="17"/>
                </a:cubicBezTo>
                <a:cubicBezTo>
                  <a:pt x="0" y="12"/>
                  <a:pt x="0" y="12"/>
                  <a:pt x="0" y="12"/>
                </a:cubicBezTo>
                <a:cubicBezTo>
                  <a:pt x="0" y="10"/>
                  <a:pt x="1" y="8"/>
                  <a:pt x="3" y="6"/>
                </a:cubicBezTo>
                <a:cubicBezTo>
                  <a:pt x="3" y="6"/>
                  <a:pt x="3" y="6"/>
                  <a:pt x="3" y="6"/>
                </a:cubicBezTo>
                <a:cubicBezTo>
                  <a:pt x="3" y="6"/>
                  <a:pt x="3" y="6"/>
                  <a:pt x="3" y="6"/>
                </a:cubicBezTo>
                <a:cubicBezTo>
                  <a:pt x="4" y="5"/>
                  <a:pt x="6" y="4"/>
                  <a:pt x="8" y="4"/>
                </a:cubicBezTo>
                <a:close/>
                <a:moveTo>
                  <a:pt x="15" y="30"/>
                </a:moveTo>
                <a:cubicBezTo>
                  <a:pt x="15" y="30"/>
                  <a:pt x="15" y="30"/>
                  <a:pt x="15" y="30"/>
                </a:cubicBezTo>
                <a:cubicBezTo>
                  <a:pt x="15" y="39"/>
                  <a:pt x="15" y="39"/>
                  <a:pt x="15" y="39"/>
                </a:cubicBezTo>
                <a:cubicBezTo>
                  <a:pt x="24" y="39"/>
                  <a:pt x="24" y="39"/>
                  <a:pt x="24" y="39"/>
                </a:cubicBezTo>
                <a:cubicBezTo>
                  <a:pt x="24" y="30"/>
                  <a:pt x="24" y="30"/>
                  <a:pt x="24" y="30"/>
                </a:cubicBezTo>
                <a:cubicBezTo>
                  <a:pt x="15" y="30"/>
                  <a:pt x="15" y="30"/>
                  <a:pt x="15" y="30"/>
                </a:cubicBezTo>
                <a:close/>
                <a:moveTo>
                  <a:pt x="27" y="30"/>
                </a:moveTo>
                <a:cubicBezTo>
                  <a:pt x="27" y="30"/>
                  <a:pt x="27" y="30"/>
                  <a:pt x="27" y="30"/>
                </a:cubicBezTo>
                <a:cubicBezTo>
                  <a:pt x="27" y="39"/>
                  <a:pt x="27" y="39"/>
                  <a:pt x="27" y="39"/>
                </a:cubicBezTo>
                <a:cubicBezTo>
                  <a:pt x="36" y="39"/>
                  <a:pt x="36" y="39"/>
                  <a:pt x="36" y="39"/>
                </a:cubicBezTo>
                <a:cubicBezTo>
                  <a:pt x="36" y="30"/>
                  <a:pt x="36" y="30"/>
                  <a:pt x="36" y="30"/>
                </a:cubicBezTo>
                <a:cubicBezTo>
                  <a:pt x="27" y="30"/>
                  <a:pt x="27" y="30"/>
                  <a:pt x="27"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4" name="Freeform 282"/>
          <p:cNvSpPr>
            <a:spLocks noEditPoints="1"/>
          </p:cNvSpPr>
          <p:nvPr/>
        </p:nvSpPr>
        <p:spPr bwMode="auto">
          <a:xfrm>
            <a:off x="4094163" y="3792538"/>
            <a:ext cx="160337" cy="152400"/>
          </a:xfrm>
          <a:custGeom>
            <a:avLst/>
            <a:gdLst>
              <a:gd name="T0" fmla="*/ 14 w 50"/>
              <a:gd name="T1" fmla="*/ 39 h 48"/>
              <a:gd name="T2" fmla="*/ 42 w 50"/>
              <a:gd name="T3" fmla="*/ 38 h 48"/>
              <a:gd name="T4" fmla="*/ 42 w 50"/>
              <a:gd name="T5" fmla="*/ 41 h 48"/>
              <a:gd name="T6" fmla="*/ 15 w 50"/>
              <a:gd name="T7" fmla="*/ 7 h 48"/>
              <a:gd name="T8" fmla="*/ 14 w 50"/>
              <a:gd name="T9" fmla="*/ 8 h 48"/>
              <a:gd name="T10" fmla="*/ 14 w 50"/>
              <a:gd name="T11" fmla="*/ 16 h 48"/>
              <a:gd name="T12" fmla="*/ 15 w 50"/>
              <a:gd name="T13" fmla="*/ 17 h 48"/>
              <a:gd name="T14" fmla="*/ 42 w 50"/>
              <a:gd name="T15" fmla="*/ 17 h 48"/>
              <a:gd name="T16" fmla="*/ 44 w 50"/>
              <a:gd name="T17" fmla="*/ 8 h 48"/>
              <a:gd name="T18" fmla="*/ 42 w 50"/>
              <a:gd name="T19" fmla="*/ 7 h 48"/>
              <a:gd name="T20" fmla="*/ 16 w 50"/>
              <a:gd name="T21" fmla="*/ 15 h 48"/>
              <a:gd name="T22" fmla="*/ 16 w 50"/>
              <a:gd name="T23" fmla="*/ 9 h 48"/>
              <a:gd name="T24" fmla="*/ 41 w 50"/>
              <a:gd name="T25" fmla="*/ 15 h 48"/>
              <a:gd name="T26" fmla="*/ 8 w 50"/>
              <a:gd name="T27" fmla="*/ 15 h 48"/>
              <a:gd name="T28" fmla="*/ 4 w 50"/>
              <a:gd name="T29" fmla="*/ 15 h 48"/>
              <a:gd name="T30" fmla="*/ 8 w 50"/>
              <a:gd name="T31" fmla="*/ 42 h 48"/>
              <a:gd name="T32" fmla="*/ 6 w 50"/>
              <a:gd name="T33" fmla="*/ 48 h 48"/>
              <a:gd name="T34" fmla="*/ 1 w 50"/>
              <a:gd name="T35" fmla="*/ 46 h 48"/>
              <a:gd name="T36" fmla="*/ 0 w 50"/>
              <a:gd name="T37" fmla="*/ 42 h 48"/>
              <a:gd name="T38" fmla="*/ 0 w 50"/>
              <a:gd name="T39" fmla="*/ 13 h 48"/>
              <a:gd name="T40" fmla="*/ 8 w 50"/>
              <a:gd name="T41" fmla="*/ 11 h 48"/>
              <a:gd name="T42" fmla="*/ 10 w 50"/>
              <a:gd name="T43" fmla="*/ 0 h 48"/>
              <a:gd name="T44" fmla="*/ 48 w 50"/>
              <a:gd name="T45" fmla="*/ 0 h 48"/>
              <a:gd name="T46" fmla="*/ 50 w 50"/>
              <a:gd name="T47" fmla="*/ 2 h 48"/>
              <a:gd name="T48" fmla="*/ 48 w 50"/>
              <a:gd name="T49" fmla="*/ 46 h 48"/>
              <a:gd name="T50" fmla="*/ 48 w 50"/>
              <a:gd name="T51" fmla="*/ 46 h 48"/>
              <a:gd name="T52" fmla="*/ 6 w 50"/>
              <a:gd name="T53" fmla="*/ 48 h 48"/>
              <a:gd name="T54" fmla="*/ 6 w 50"/>
              <a:gd name="T55" fmla="*/ 48 h 48"/>
              <a:gd name="T56" fmla="*/ 46 w 50"/>
              <a:gd name="T57" fmla="*/ 42 h 48"/>
              <a:gd name="T58" fmla="*/ 12 w 50"/>
              <a:gd name="T59" fmla="*/ 4 h 48"/>
              <a:gd name="T60" fmla="*/ 11 w 50"/>
              <a:gd name="T61" fmla="*/ 44 h 48"/>
              <a:gd name="T62" fmla="*/ 45 w 50"/>
              <a:gd name="T63" fmla="*/ 43 h 48"/>
              <a:gd name="T64" fmla="*/ 46 w 50"/>
              <a:gd name="T65" fmla="*/ 42 h 48"/>
              <a:gd name="T66" fmla="*/ 30 w 50"/>
              <a:gd name="T67" fmla="*/ 20 h 48"/>
              <a:gd name="T68" fmla="*/ 42 w 50"/>
              <a:gd name="T69" fmla="*/ 20 h 48"/>
              <a:gd name="T70" fmla="*/ 44 w 50"/>
              <a:gd name="T71" fmla="*/ 21 h 48"/>
              <a:gd name="T72" fmla="*/ 42 w 50"/>
              <a:gd name="T73" fmla="*/ 28 h 48"/>
              <a:gd name="T74" fmla="*/ 30 w 50"/>
              <a:gd name="T75" fmla="*/ 28 h 48"/>
              <a:gd name="T76" fmla="*/ 29 w 50"/>
              <a:gd name="T77" fmla="*/ 27 h 48"/>
              <a:gd name="T78" fmla="*/ 30 w 50"/>
              <a:gd name="T79" fmla="*/ 20 h 48"/>
              <a:gd name="T80" fmla="*/ 41 w 50"/>
              <a:gd name="T81" fmla="*/ 22 h 48"/>
              <a:gd name="T82" fmla="*/ 31 w 50"/>
              <a:gd name="T83" fmla="*/ 26 h 48"/>
              <a:gd name="T84" fmla="*/ 41 w 50"/>
              <a:gd name="T85" fmla="*/ 22 h 48"/>
              <a:gd name="T86" fmla="*/ 15 w 50"/>
              <a:gd name="T87" fmla="*/ 22 h 48"/>
              <a:gd name="T88" fmla="*/ 15 w 50"/>
              <a:gd name="T89" fmla="*/ 20 h 48"/>
              <a:gd name="T90" fmla="*/ 28 w 50"/>
              <a:gd name="T91" fmla="*/ 21 h 48"/>
              <a:gd name="T92" fmla="*/ 15 w 50"/>
              <a:gd name="T93" fmla="*/ 22 h 48"/>
              <a:gd name="T94" fmla="*/ 15 w 50"/>
              <a:gd name="T95" fmla="*/ 28 h 48"/>
              <a:gd name="T96" fmla="*/ 15 w 50"/>
              <a:gd name="T97" fmla="*/ 26 h 48"/>
              <a:gd name="T98" fmla="*/ 28 w 50"/>
              <a:gd name="T99" fmla="*/ 27 h 48"/>
              <a:gd name="T100" fmla="*/ 15 w 50"/>
              <a:gd name="T101" fmla="*/ 28 h 48"/>
              <a:gd name="T102" fmla="*/ 15 w 50"/>
              <a:gd name="T103" fmla="*/ 34 h 48"/>
              <a:gd name="T104" fmla="*/ 15 w 50"/>
              <a:gd name="T105" fmla="*/ 32 h 48"/>
              <a:gd name="T106" fmla="*/ 44 w 50"/>
              <a:gd name="T107" fmla="*/ 33 h 48"/>
              <a:gd name="T108" fmla="*/ 15 w 50"/>
              <a:gd name="T109"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48">
                <a:moveTo>
                  <a:pt x="15" y="41"/>
                </a:moveTo>
                <a:cubicBezTo>
                  <a:pt x="15" y="41"/>
                  <a:pt x="14" y="40"/>
                  <a:pt x="14" y="39"/>
                </a:cubicBezTo>
                <a:cubicBezTo>
                  <a:pt x="14" y="39"/>
                  <a:pt x="15" y="38"/>
                  <a:pt x="15" y="38"/>
                </a:cubicBezTo>
                <a:cubicBezTo>
                  <a:pt x="42" y="38"/>
                  <a:pt x="42" y="38"/>
                  <a:pt x="42" y="38"/>
                </a:cubicBezTo>
                <a:cubicBezTo>
                  <a:pt x="43" y="38"/>
                  <a:pt x="44" y="39"/>
                  <a:pt x="44" y="39"/>
                </a:cubicBezTo>
                <a:cubicBezTo>
                  <a:pt x="44" y="40"/>
                  <a:pt x="43" y="41"/>
                  <a:pt x="42" y="41"/>
                </a:cubicBezTo>
                <a:cubicBezTo>
                  <a:pt x="15" y="41"/>
                  <a:pt x="15" y="41"/>
                  <a:pt x="15" y="41"/>
                </a:cubicBezTo>
                <a:close/>
                <a:moveTo>
                  <a:pt x="15" y="7"/>
                </a:moveTo>
                <a:cubicBezTo>
                  <a:pt x="15" y="7"/>
                  <a:pt x="15" y="7"/>
                  <a:pt x="15" y="7"/>
                </a:cubicBezTo>
                <a:cubicBezTo>
                  <a:pt x="15" y="7"/>
                  <a:pt x="14" y="7"/>
                  <a:pt x="14" y="8"/>
                </a:cubicBezTo>
                <a:cubicBezTo>
                  <a:pt x="14" y="8"/>
                  <a:pt x="14" y="8"/>
                  <a:pt x="14" y="8"/>
                </a:cubicBezTo>
                <a:cubicBezTo>
                  <a:pt x="14" y="16"/>
                  <a:pt x="14" y="16"/>
                  <a:pt x="14" y="16"/>
                </a:cubicBezTo>
                <a:cubicBezTo>
                  <a:pt x="14" y="17"/>
                  <a:pt x="15" y="17"/>
                  <a:pt x="15" y="17"/>
                </a:cubicBezTo>
                <a:cubicBezTo>
                  <a:pt x="15" y="17"/>
                  <a:pt x="15" y="17"/>
                  <a:pt x="15" y="17"/>
                </a:cubicBezTo>
                <a:cubicBezTo>
                  <a:pt x="42" y="17"/>
                  <a:pt x="42" y="17"/>
                  <a:pt x="42" y="17"/>
                </a:cubicBezTo>
                <a:cubicBezTo>
                  <a:pt x="42" y="17"/>
                  <a:pt x="42" y="17"/>
                  <a:pt x="42" y="17"/>
                </a:cubicBezTo>
                <a:cubicBezTo>
                  <a:pt x="43" y="17"/>
                  <a:pt x="44" y="17"/>
                  <a:pt x="44" y="16"/>
                </a:cubicBezTo>
                <a:cubicBezTo>
                  <a:pt x="44" y="8"/>
                  <a:pt x="44" y="8"/>
                  <a:pt x="44" y="8"/>
                </a:cubicBezTo>
                <a:cubicBezTo>
                  <a:pt x="44" y="8"/>
                  <a:pt x="44" y="8"/>
                  <a:pt x="44" y="8"/>
                </a:cubicBezTo>
                <a:cubicBezTo>
                  <a:pt x="44" y="7"/>
                  <a:pt x="43" y="7"/>
                  <a:pt x="42" y="7"/>
                </a:cubicBezTo>
                <a:cubicBezTo>
                  <a:pt x="15" y="7"/>
                  <a:pt x="15" y="7"/>
                  <a:pt x="15" y="7"/>
                </a:cubicBezTo>
                <a:close/>
                <a:moveTo>
                  <a:pt x="16" y="15"/>
                </a:moveTo>
                <a:cubicBezTo>
                  <a:pt x="16" y="15"/>
                  <a:pt x="16" y="15"/>
                  <a:pt x="16" y="15"/>
                </a:cubicBezTo>
                <a:cubicBezTo>
                  <a:pt x="16" y="9"/>
                  <a:pt x="16" y="9"/>
                  <a:pt x="16" y="9"/>
                </a:cubicBezTo>
                <a:cubicBezTo>
                  <a:pt x="41" y="9"/>
                  <a:pt x="41" y="9"/>
                  <a:pt x="41" y="9"/>
                </a:cubicBezTo>
                <a:cubicBezTo>
                  <a:pt x="41" y="15"/>
                  <a:pt x="41" y="15"/>
                  <a:pt x="41" y="15"/>
                </a:cubicBezTo>
                <a:cubicBezTo>
                  <a:pt x="16" y="15"/>
                  <a:pt x="16" y="15"/>
                  <a:pt x="16" y="15"/>
                </a:cubicBezTo>
                <a:close/>
                <a:moveTo>
                  <a:pt x="8" y="15"/>
                </a:moveTo>
                <a:cubicBezTo>
                  <a:pt x="8" y="15"/>
                  <a:pt x="8" y="15"/>
                  <a:pt x="8" y="15"/>
                </a:cubicBezTo>
                <a:cubicBezTo>
                  <a:pt x="4" y="15"/>
                  <a:pt x="4" y="15"/>
                  <a:pt x="4" y="15"/>
                </a:cubicBezTo>
                <a:cubicBezTo>
                  <a:pt x="4" y="42"/>
                  <a:pt x="4" y="42"/>
                  <a:pt x="4" y="42"/>
                </a:cubicBezTo>
                <a:cubicBezTo>
                  <a:pt x="4" y="44"/>
                  <a:pt x="8" y="44"/>
                  <a:pt x="8" y="42"/>
                </a:cubicBezTo>
                <a:cubicBezTo>
                  <a:pt x="8" y="15"/>
                  <a:pt x="8" y="15"/>
                  <a:pt x="8" y="15"/>
                </a:cubicBezTo>
                <a:close/>
                <a:moveTo>
                  <a:pt x="6" y="48"/>
                </a:moveTo>
                <a:cubicBezTo>
                  <a:pt x="6" y="48"/>
                  <a:pt x="6" y="48"/>
                  <a:pt x="6" y="48"/>
                </a:cubicBezTo>
                <a:cubicBezTo>
                  <a:pt x="4" y="48"/>
                  <a:pt x="3" y="47"/>
                  <a:pt x="1" y="46"/>
                </a:cubicBezTo>
                <a:cubicBezTo>
                  <a:pt x="1" y="46"/>
                  <a:pt x="1" y="46"/>
                  <a:pt x="1" y="46"/>
                </a:cubicBezTo>
                <a:cubicBezTo>
                  <a:pt x="0" y="45"/>
                  <a:pt x="0" y="43"/>
                  <a:pt x="0" y="42"/>
                </a:cubicBezTo>
                <a:cubicBezTo>
                  <a:pt x="0" y="13"/>
                  <a:pt x="0" y="13"/>
                  <a:pt x="0" y="13"/>
                </a:cubicBezTo>
                <a:cubicBezTo>
                  <a:pt x="0" y="13"/>
                  <a:pt x="0" y="13"/>
                  <a:pt x="0" y="13"/>
                </a:cubicBezTo>
                <a:cubicBezTo>
                  <a:pt x="0" y="12"/>
                  <a:pt x="1" y="11"/>
                  <a:pt x="2" y="11"/>
                </a:cubicBezTo>
                <a:cubicBezTo>
                  <a:pt x="8" y="11"/>
                  <a:pt x="8" y="11"/>
                  <a:pt x="8" y="11"/>
                </a:cubicBezTo>
                <a:cubicBezTo>
                  <a:pt x="8" y="2"/>
                  <a:pt x="8" y="2"/>
                  <a:pt x="8" y="2"/>
                </a:cubicBezTo>
                <a:cubicBezTo>
                  <a:pt x="8" y="1"/>
                  <a:pt x="9" y="0"/>
                  <a:pt x="10" y="0"/>
                </a:cubicBezTo>
                <a:cubicBezTo>
                  <a:pt x="10" y="0"/>
                  <a:pt x="10" y="0"/>
                  <a:pt x="10" y="0"/>
                </a:cubicBezTo>
                <a:cubicBezTo>
                  <a:pt x="48" y="0"/>
                  <a:pt x="48" y="0"/>
                  <a:pt x="48" y="0"/>
                </a:cubicBezTo>
                <a:cubicBezTo>
                  <a:pt x="49" y="0"/>
                  <a:pt x="50" y="1"/>
                  <a:pt x="50" y="2"/>
                </a:cubicBezTo>
                <a:cubicBezTo>
                  <a:pt x="50" y="2"/>
                  <a:pt x="50" y="2"/>
                  <a:pt x="50" y="2"/>
                </a:cubicBezTo>
                <a:cubicBezTo>
                  <a:pt x="50" y="42"/>
                  <a:pt x="50" y="42"/>
                  <a:pt x="50" y="42"/>
                </a:cubicBezTo>
                <a:cubicBezTo>
                  <a:pt x="50" y="43"/>
                  <a:pt x="49" y="45"/>
                  <a:pt x="48" y="46"/>
                </a:cubicBezTo>
                <a:cubicBezTo>
                  <a:pt x="48" y="46"/>
                  <a:pt x="48" y="46"/>
                  <a:pt x="48" y="46"/>
                </a:cubicBezTo>
                <a:cubicBezTo>
                  <a:pt x="48" y="46"/>
                  <a:pt x="48" y="46"/>
                  <a:pt x="48" y="46"/>
                </a:cubicBezTo>
                <a:cubicBezTo>
                  <a:pt x="47" y="47"/>
                  <a:pt x="46" y="48"/>
                  <a:pt x="44" y="48"/>
                </a:cubicBezTo>
                <a:cubicBezTo>
                  <a:pt x="6" y="48"/>
                  <a:pt x="6" y="48"/>
                  <a:pt x="6" y="48"/>
                </a:cubicBezTo>
                <a:cubicBezTo>
                  <a:pt x="6" y="48"/>
                  <a:pt x="6" y="48"/>
                  <a:pt x="6" y="48"/>
                </a:cubicBezTo>
                <a:cubicBezTo>
                  <a:pt x="6" y="48"/>
                  <a:pt x="6" y="48"/>
                  <a:pt x="6" y="48"/>
                </a:cubicBezTo>
                <a:close/>
                <a:moveTo>
                  <a:pt x="46" y="42"/>
                </a:moveTo>
                <a:cubicBezTo>
                  <a:pt x="46" y="42"/>
                  <a:pt x="46" y="42"/>
                  <a:pt x="46" y="42"/>
                </a:cubicBezTo>
                <a:cubicBezTo>
                  <a:pt x="46" y="4"/>
                  <a:pt x="46" y="4"/>
                  <a:pt x="46" y="4"/>
                </a:cubicBezTo>
                <a:cubicBezTo>
                  <a:pt x="12" y="4"/>
                  <a:pt x="12" y="4"/>
                  <a:pt x="12" y="4"/>
                </a:cubicBezTo>
                <a:cubicBezTo>
                  <a:pt x="12" y="17"/>
                  <a:pt x="12" y="29"/>
                  <a:pt x="12" y="42"/>
                </a:cubicBezTo>
                <a:cubicBezTo>
                  <a:pt x="12" y="42"/>
                  <a:pt x="11" y="43"/>
                  <a:pt x="11" y="44"/>
                </a:cubicBezTo>
                <a:cubicBezTo>
                  <a:pt x="44" y="44"/>
                  <a:pt x="44" y="44"/>
                  <a:pt x="44" y="44"/>
                </a:cubicBezTo>
                <a:cubicBezTo>
                  <a:pt x="44" y="44"/>
                  <a:pt x="45" y="44"/>
                  <a:pt x="45" y="43"/>
                </a:cubicBezTo>
                <a:cubicBezTo>
                  <a:pt x="45" y="43"/>
                  <a:pt x="45" y="43"/>
                  <a:pt x="45" y="43"/>
                </a:cubicBezTo>
                <a:cubicBezTo>
                  <a:pt x="46" y="43"/>
                  <a:pt x="46" y="42"/>
                  <a:pt x="46" y="42"/>
                </a:cubicBezTo>
                <a:close/>
                <a:moveTo>
                  <a:pt x="30" y="20"/>
                </a:moveTo>
                <a:cubicBezTo>
                  <a:pt x="30" y="20"/>
                  <a:pt x="30" y="20"/>
                  <a:pt x="30" y="20"/>
                </a:cubicBezTo>
                <a:cubicBezTo>
                  <a:pt x="30" y="20"/>
                  <a:pt x="30" y="20"/>
                  <a:pt x="30" y="20"/>
                </a:cubicBezTo>
                <a:cubicBezTo>
                  <a:pt x="42" y="20"/>
                  <a:pt x="42" y="20"/>
                  <a:pt x="42" y="20"/>
                </a:cubicBezTo>
                <a:cubicBezTo>
                  <a:pt x="43" y="20"/>
                  <a:pt x="44" y="20"/>
                  <a:pt x="44" y="21"/>
                </a:cubicBezTo>
                <a:cubicBezTo>
                  <a:pt x="44" y="21"/>
                  <a:pt x="44" y="21"/>
                  <a:pt x="44" y="21"/>
                </a:cubicBezTo>
                <a:cubicBezTo>
                  <a:pt x="44" y="27"/>
                  <a:pt x="44" y="27"/>
                  <a:pt x="44" y="27"/>
                </a:cubicBezTo>
                <a:cubicBezTo>
                  <a:pt x="44" y="28"/>
                  <a:pt x="43" y="28"/>
                  <a:pt x="42" y="28"/>
                </a:cubicBezTo>
                <a:cubicBezTo>
                  <a:pt x="42" y="28"/>
                  <a:pt x="42" y="28"/>
                  <a:pt x="42" y="28"/>
                </a:cubicBezTo>
                <a:cubicBezTo>
                  <a:pt x="30" y="28"/>
                  <a:pt x="30" y="28"/>
                  <a:pt x="30" y="28"/>
                </a:cubicBezTo>
                <a:cubicBezTo>
                  <a:pt x="29" y="28"/>
                  <a:pt x="29" y="28"/>
                  <a:pt x="29" y="27"/>
                </a:cubicBezTo>
                <a:cubicBezTo>
                  <a:pt x="29" y="27"/>
                  <a:pt x="29" y="27"/>
                  <a:pt x="29" y="27"/>
                </a:cubicBezTo>
                <a:cubicBezTo>
                  <a:pt x="29" y="21"/>
                  <a:pt x="29" y="21"/>
                  <a:pt x="29" y="21"/>
                </a:cubicBezTo>
                <a:cubicBezTo>
                  <a:pt x="29" y="20"/>
                  <a:pt x="29" y="20"/>
                  <a:pt x="30" y="20"/>
                </a:cubicBezTo>
                <a:close/>
                <a:moveTo>
                  <a:pt x="41" y="22"/>
                </a:moveTo>
                <a:cubicBezTo>
                  <a:pt x="41" y="22"/>
                  <a:pt x="41" y="22"/>
                  <a:pt x="41" y="22"/>
                </a:cubicBezTo>
                <a:cubicBezTo>
                  <a:pt x="31" y="22"/>
                  <a:pt x="31" y="22"/>
                  <a:pt x="31" y="22"/>
                </a:cubicBezTo>
                <a:cubicBezTo>
                  <a:pt x="31" y="26"/>
                  <a:pt x="31" y="26"/>
                  <a:pt x="31" y="26"/>
                </a:cubicBezTo>
                <a:cubicBezTo>
                  <a:pt x="41" y="26"/>
                  <a:pt x="41" y="26"/>
                  <a:pt x="41" y="26"/>
                </a:cubicBezTo>
                <a:cubicBezTo>
                  <a:pt x="41" y="22"/>
                  <a:pt x="41" y="22"/>
                  <a:pt x="41" y="22"/>
                </a:cubicBezTo>
                <a:close/>
                <a:moveTo>
                  <a:pt x="15" y="22"/>
                </a:moveTo>
                <a:cubicBezTo>
                  <a:pt x="15" y="22"/>
                  <a:pt x="15" y="22"/>
                  <a:pt x="15" y="22"/>
                </a:cubicBezTo>
                <a:cubicBezTo>
                  <a:pt x="15" y="22"/>
                  <a:pt x="14" y="21"/>
                  <a:pt x="14" y="21"/>
                </a:cubicBezTo>
                <a:cubicBezTo>
                  <a:pt x="14" y="20"/>
                  <a:pt x="15" y="20"/>
                  <a:pt x="15" y="20"/>
                </a:cubicBezTo>
                <a:cubicBezTo>
                  <a:pt x="26" y="20"/>
                  <a:pt x="26" y="20"/>
                  <a:pt x="26" y="20"/>
                </a:cubicBezTo>
                <a:cubicBezTo>
                  <a:pt x="27" y="20"/>
                  <a:pt x="28" y="20"/>
                  <a:pt x="28" y="21"/>
                </a:cubicBezTo>
                <a:cubicBezTo>
                  <a:pt x="28" y="21"/>
                  <a:pt x="27" y="22"/>
                  <a:pt x="26" y="22"/>
                </a:cubicBezTo>
                <a:cubicBezTo>
                  <a:pt x="15" y="22"/>
                  <a:pt x="15" y="22"/>
                  <a:pt x="15" y="22"/>
                </a:cubicBezTo>
                <a:close/>
                <a:moveTo>
                  <a:pt x="15" y="28"/>
                </a:moveTo>
                <a:cubicBezTo>
                  <a:pt x="15" y="28"/>
                  <a:pt x="15" y="28"/>
                  <a:pt x="15" y="28"/>
                </a:cubicBezTo>
                <a:cubicBezTo>
                  <a:pt x="15" y="28"/>
                  <a:pt x="14" y="28"/>
                  <a:pt x="14" y="27"/>
                </a:cubicBezTo>
                <a:cubicBezTo>
                  <a:pt x="14" y="26"/>
                  <a:pt x="15" y="26"/>
                  <a:pt x="15" y="26"/>
                </a:cubicBezTo>
                <a:cubicBezTo>
                  <a:pt x="26" y="26"/>
                  <a:pt x="26" y="26"/>
                  <a:pt x="26" y="26"/>
                </a:cubicBezTo>
                <a:cubicBezTo>
                  <a:pt x="27" y="26"/>
                  <a:pt x="28" y="26"/>
                  <a:pt x="28" y="27"/>
                </a:cubicBezTo>
                <a:cubicBezTo>
                  <a:pt x="28" y="28"/>
                  <a:pt x="27" y="28"/>
                  <a:pt x="26" y="28"/>
                </a:cubicBezTo>
                <a:cubicBezTo>
                  <a:pt x="15" y="28"/>
                  <a:pt x="15" y="28"/>
                  <a:pt x="15" y="28"/>
                </a:cubicBezTo>
                <a:close/>
                <a:moveTo>
                  <a:pt x="15" y="34"/>
                </a:moveTo>
                <a:cubicBezTo>
                  <a:pt x="15" y="34"/>
                  <a:pt x="15" y="34"/>
                  <a:pt x="15" y="34"/>
                </a:cubicBezTo>
                <a:cubicBezTo>
                  <a:pt x="15" y="34"/>
                  <a:pt x="14" y="34"/>
                  <a:pt x="14" y="33"/>
                </a:cubicBezTo>
                <a:cubicBezTo>
                  <a:pt x="14" y="33"/>
                  <a:pt x="15" y="32"/>
                  <a:pt x="15" y="32"/>
                </a:cubicBezTo>
                <a:cubicBezTo>
                  <a:pt x="42" y="32"/>
                  <a:pt x="42" y="32"/>
                  <a:pt x="42" y="32"/>
                </a:cubicBezTo>
                <a:cubicBezTo>
                  <a:pt x="43" y="32"/>
                  <a:pt x="44" y="33"/>
                  <a:pt x="44" y="33"/>
                </a:cubicBezTo>
                <a:cubicBezTo>
                  <a:pt x="44" y="34"/>
                  <a:pt x="43" y="34"/>
                  <a:pt x="42" y="34"/>
                </a:cubicBezTo>
                <a:cubicBezTo>
                  <a:pt x="15" y="34"/>
                  <a:pt x="15" y="34"/>
                  <a:pt x="15"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5" name="Freeform 283"/>
          <p:cNvSpPr>
            <a:spLocks noEditPoints="1"/>
          </p:cNvSpPr>
          <p:nvPr/>
        </p:nvSpPr>
        <p:spPr bwMode="auto">
          <a:xfrm>
            <a:off x="4657725" y="3792538"/>
            <a:ext cx="155575" cy="149225"/>
          </a:xfrm>
          <a:custGeom>
            <a:avLst/>
            <a:gdLst>
              <a:gd name="T0" fmla="*/ 24 w 49"/>
              <a:gd name="T1" fmla="*/ 9 h 47"/>
              <a:gd name="T2" fmla="*/ 31 w 49"/>
              <a:gd name="T3" fmla="*/ 15 h 47"/>
              <a:gd name="T4" fmla="*/ 24 w 49"/>
              <a:gd name="T5" fmla="*/ 21 h 47"/>
              <a:gd name="T6" fmla="*/ 18 w 49"/>
              <a:gd name="T7" fmla="*/ 15 h 47"/>
              <a:gd name="T8" fmla="*/ 24 w 49"/>
              <a:gd name="T9" fmla="*/ 9 h 47"/>
              <a:gd name="T10" fmla="*/ 11 w 49"/>
              <a:gd name="T11" fmla="*/ 21 h 47"/>
              <a:gd name="T12" fmla="*/ 11 w 49"/>
              <a:gd name="T13" fmla="*/ 21 h 47"/>
              <a:gd name="T14" fmla="*/ 10 w 49"/>
              <a:gd name="T15" fmla="*/ 15 h 47"/>
              <a:gd name="T16" fmla="*/ 14 w 49"/>
              <a:gd name="T17" fmla="*/ 5 h 47"/>
              <a:gd name="T18" fmla="*/ 24 w 49"/>
              <a:gd name="T19" fmla="*/ 0 h 47"/>
              <a:gd name="T20" fmla="*/ 35 w 49"/>
              <a:gd name="T21" fmla="*/ 5 h 47"/>
              <a:gd name="T22" fmla="*/ 39 w 49"/>
              <a:gd name="T23" fmla="*/ 15 h 47"/>
              <a:gd name="T24" fmla="*/ 38 w 49"/>
              <a:gd name="T25" fmla="*/ 21 h 47"/>
              <a:gd name="T26" fmla="*/ 43 w 49"/>
              <a:gd name="T27" fmla="*/ 21 h 47"/>
              <a:gd name="T28" fmla="*/ 44 w 49"/>
              <a:gd name="T29" fmla="*/ 22 h 47"/>
              <a:gd name="T30" fmla="*/ 49 w 49"/>
              <a:gd name="T31" fmla="*/ 46 h 47"/>
              <a:gd name="T32" fmla="*/ 48 w 49"/>
              <a:gd name="T33" fmla="*/ 47 h 47"/>
              <a:gd name="T34" fmla="*/ 48 w 49"/>
              <a:gd name="T35" fmla="*/ 47 h 47"/>
              <a:gd name="T36" fmla="*/ 1 w 49"/>
              <a:gd name="T37" fmla="*/ 47 h 47"/>
              <a:gd name="T38" fmla="*/ 0 w 49"/>
              <a:gd name="T39" fmla="*/ 46 h 47"/>
              <a:gd name="T40" fmla="*/ 0 w 49"/>
              <a:gd name="T41" fmla="*/ 46 h 47"/>
              <a:gd name="T42" fmla="*/ 5 w 49"/>
              <a:gd name="T43" fmla="*/ 22 h 47"/>
              <a:gd name="T44" fmla="*/ 6 w 49"/>
              <a:gd name="T45" fmla="*/ 21 h 47"/>
              <a:gd name="T46" fmla="*/ 11 w 49"/>
              <a:gd name="T47" fmla="*/ 21 h 47"/>
              <a:gd name="T48" fmla="*/ 12 w 49"/>
              <a:gd name="T49" fmla="*/ 23 h 47"/>
              <a:gd name="T50" fmla="*/ 12 w 49"/>
              <a:gd name="T51" fmla="*/ 23 h 47"/>
              <a:gd name="T52" fmla="*/ 7 w 49"/>
              <a:gd name="T53" fmla="*/ 23 h 47"/>
              <a:gd name="T54" fmla="*/ 3 w 49"/>
              <a:gd name="T55" fmla="*/ 45 h 47"/>
              <a:gd name="T56" fmla="*/ 46 w 49"/>
              <a:gd name="T57" fmla="*/ 45 h 47"/>
              <a:gd name="T58" fmla="*/ 42 w 49"/>
              <a:gd name="T59" fmla="*/ 23 h 47"/>
              <a:gd name="T60" fmla="*/ 37 w 49"/>
              <a:gd name="T61" fmla="*/ 23 h 47"/>
              <a:gd name="T62" fmla="*/ 36 w 49"/>
              <a:gd name="T63" fmla="*/ 24 h 47"/>
              <a:gd name="T64" fmla="*/ 30 w 49"/>
              <a:gd name="T65" fmla="*/ 29 h 47"/>
              <a:gd name="T66" fmla="*/ 26 w 49"/>
              <a:gd name="T67" fmla="*/ 34 h 47"/>
              <a:gd name="T68" fmla="*/ 23 w 49"/>
              <a:gd name="T69" fmla="*/ 34 h 47"/>
              <a:gd name="T70" fmla="*/ 23 w 49"/>
              <a:gd name="T71" fmla="*/ 34 h 47"/>
              <a:gd name="T72" fmla="*/ 19 w 49"/>
              <a:gd name="T73" fmla="*/ 29 h 47"/>
              <a:gd name="T74" fmla="*/ 13 w 49"/>
              <a:gd name="T75" fmla="*/ 24 h 47"/>
              <a:gd name="T76" fmla="*/ 12 w 49"/>
              <a:gd name="T77" fmla="*/ 23 h 47"/>
              <a:gd name="T78" fmla="*/ 32 w 49"/>
              <a:gd name="T79" fmla="*/ 7 h 47"/>
              <a:gd name="T80" fmla="*/ 32 w 49"/>
              <a:gd name="T81" fmla="*/ 7 h 47"/>
              <a:gd name="T82" fmla="*/ 24 w 49"/>
              <a:gd name="T83" fmla="*/ 4 h 47"/>
              <a:gd name="T84" fmla="*/ 17 w 49"/>
              <a:gd name="T85" fmla="*/ 7 h 47"/>
              <a:gd name="T86" fmla="*/ 14 w 49"/>
              <a:gd name="T87" fmla="*/ 15 h 47"/>
              <a:gd name="T88" fmla="*/ 16 w 49"/>
              <a:gd name="T89" fmla="*/ 22 h 47"/>
              <a:gd name="T90" fmla="*/ 21 w 49"/>
              <a:gd name="T91" fmla="*/ 25 h 47"/>
              <a:gd name="T92" fmla="*/ 22 w 49"/>
              <a:gd name="T93" fmla="*/ 26 h 47"/>
              <a:gd name="T94" fmla="*/ 24 w 49"/>
              <a:gd name="T95" fmla="*/ 29 h 47"/>
              <a:gd name="T96" fmla="*/ 27 w 49"/>
              <a:gd name="T97" fmla="*/ 26 h 47"/>
              <a:gd name="T98" fmla="*/ 28 w 49"/>
              <a:gd name="T99" fmla="*/ 25 h 47"/>
              <a:gd name="T100" fmla="*/ 33 w 49"/>
              <a:gd name="T101" fmla="*/ 22 h 47"/>
              <a:gd name="T102" fmla="*/ 35 w 49"/>
              <a:gd name="T103" fmla="*/ 15 h 47"/>
              <a:gd name="T104" fmla="*/ 32 w 49"/>
              <a:gd name="T105" fmla="*/ 7 h 47"/>
              <a:gd name="T106" fmla="*/ 24 w 49"/>
              <a:gd name="T107" fmla="*/ 11 h 47"/>
              <a:gd name="T108" fmla="*/ 24 w 49"/>
              <a:gd name="T109" fmla="*/ 11 h 47"/>
              <a:gd name="T110" fmla="*/ 21 w 49"/>
              <a:gd name="T111" fmla="*/ 15 h 47"/>
              <a:gd name="T112" fmla="*/ 24 w 49"/>
              <a:gd name="T113" fmla="*/ 19 h 47"/>
              <a:gd name="T114" fmla="*/ 28 w 49"/>
              <a:gd name="T115" fmla="*/ 15 h 47"/>
              <a:gd name="T116" fmla="*/ 24 w 49"/>
              <a:gd name="T117"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7">
                <a:moveTo>
                  <a:pt x="24" y="9"/>
                </a:moveTo>
                <a:cubicBezTo>
                  <a:pt x="28" y="9"/>
                  <a:pt x="31" y="12"/>
                  <a:pt x="31" y="15"/>
                </a:cubicBezTo>
                <a:cubicBezTo>
                  <a:pt x="31" y="19"/>
                  <a:pt x="28" y="21"/>
                  <a:pt x="24" y="21"/>
                </a:cubicBezTo>
                <a:cubicBezTo>
                  <a:pt x="21" y="21"/>
                  <a:pt x="18" y="19"/>
                  <a:pt x="18" y="15"/>
                </a:cubicBezTo>
                <a:cubicBezTo>
                  <a:pt x="18" y="12"/>
                  <a:pt x="21" y="9"/>
                  <a:pt x="24" y="9"/>
                </a:cubicBezTo>
                <a:close/>
                <a:moveTo>
                  <a:pt x="11" y="21"/>
                </a:moveTo>
                <a:cubicBezTo>
                  <a:pt x="11" y="21"/>
                  <a:pt x="11" y="21"/>
                  <a:pt x="11" y="21"/>
                </a:cubicBezTo>
                <a:cubicBezTo>
                  <a:pt x="10" y="19"/>
                  <a:pt x="10" y="17"/>
                  <a:pt x="10" y="15"/>
                </a:cubicBezTo>
                <a:cubicBezTo>
                  <a:pt x="10" y="11"/>
                  <a:pt x="11" y="7"/>
                  <a:pt x="14" y="5"/>
                </a:cubicBezTo>
                <a:cubicBezTo>
                  <a:pt x="17" y="2"/>
                  <a:pt x="20" y="0"/>
                  <a:pt x="24" y="0"/>
                </a:cubicBezTo>
                <a:cubicBezTo>
                  <a:pt x="29" y="0"/>
                  <a:pt x="32" y="2"/>
                  <a:pt x="35" y="5"/>
                </a:cubicBezTo>
                <a:cubicBezTo>
                  <a:pt x="38" y="7"/>
                  <a:pt x="39" y="11"/>
                  <a:pt x="39" y="15"/>
                </a:cubicBezTo>
                <a:cubicBezTo>
                  <a:pt x="39" y="17"/>
                  <a:pt x="39" y="19"/>
                  <a:pt x="38" y="21"/>
                </a:cubicBezTo>
                <a:cubicBezTo>
                  <a:pt x="43" y="21"/>
                  <a:pt x="43" y="21"/>
                  <a:pt x="43" y="21"/>
                </a:cubicBezTo>
                <a:cubicBezTo>
                  <a:pt x="44" y="21"/>
                  <a:pt x="44" y="22"/>
                  <a:pt x="44" y="22"/>
                </a:cubicBezTo>
                <a:cubicBezTo>
                  <a:pt x="49" y="46"/>
                  <a:pt x="49" y="46"/>
                  <a:pt x="49" y="46"/>
                </a:cubicBezTo>
                <a:cubicBezTo>
                  <a:pt x="49" y="47"/>
                  <a:pt x="49" y="47"/>
                  <a:pt x="48" y="47"/>
                </a:cubicBezTo>
                <a:cubicBezTo>
                  <a:pt x="48" y="47"/>
                  <a:pt x="48" y="47"/>
                  <a:pt x="48" y="47"/>
                </a:cubicBezTo>
                <a:cubicBezTo>
                  <a:pt x="1" y="47"/>
                  <a:pt x="1" y="47"/>
                  <a:pt x="1" y="47"/>
                </a:cubicBezTo>
                <a:cubicBezTo>
                  <a:pt x="1" y="47"/>
                  <a:pt x="0" y="47"/>
                  <a:pt x="0" y="46"/>
                </a:cubicBezTo>
                <a:cubicBezTo>
                  <a:pt x="0" y="46"/>
                  <a:pt x="0" y="46"/>
                  <a:pt x="0" y="46"/>
                </a:cubicBezTo>
                <a:cubicBezTo>
                  <a:pt x="5" y="22"/>
                  <a:pt x="5" y="22"/>
                  <a:pt x="5" y="22"/>
                </a:cubicBezTo>
                <a:cubicBezTo>
                  <a:pt x="5" y="21"/>
                  <a:pt x="5" y="21"/>
                  <a:pt x="6" y="21"/>
                </a:cubicBezTo>
                <a:cubicBezTo>
                  <a:pt x="11" y="21"/>
                  <a:pt x="11" y="21"/>
                  <a:pt x="11" y="21"/>
                </a:cubicBezTo>
                <a:close/>
                <a:moveTo>
                  <a:pt x="12" y="23"/>
                </a:moveTo>
                <a:cubicBezTo>
                  <a:pt x="12" y="23"/>
                  <a:pt x="12" y="23"/>
                  <a:pt x="12" y="23"/>
                </a:cubicBezTo>
                <a:cubicBezTo>
                  <a:pt x="7" y="23"/>
                  <a:pt x="7" y="23"/>
                  <a:pt x="7" y="23"/>
                </a:cubicBezTo>
                <a:cubicBezTo>
                  <a:pt x="3" y="45"/>
                  <a:pt x="3" y="45"/>
                  <a:pt x="3" y="45"/>
                </a:cubicBezTo>
                <a:cubicBezTo>
                  <a:pt x="46" y="45"/>
                  <a:pt x="46" y="45"/>
                  <a:pt x="46" y="45"/>
                </a:cubicBezTo>
                <a:cubicBezTo>
                  <a:pt x="42" y="23"/>
                  <a:pt x="42" y="23"/>
                  <a:pt x="42" y="23"/>
                </a:cubicBezTo>
                <a:cubicBezTo>
                  <a:pt x="37" y="23"/>
                  <a:pt x="37" y="23"/>
                  <a:pt x="37" y="23"/>
                </a:cubicBezTo>
                <a:cubicBezTo>
                  <a:pt x="36" y="24"/>
                  <a:pt x="36" y="24"/>
                  <a:pt x="36" y="24"/>
                </a:cubicBezTo>
                <a:cubicBezTo>
                  <a:pt x="35" y="26"/>
                  <a:pt x="32" y="28"/>
                  <a:pt x="30" y="29"/>
                </a:cubicBezTo>
                <a:cubicBezTo>
                  <a:pt x="26" y="34"/>
                  <a:pt x="26" y="34"/>
                  <a:pt x="26" y="34"/>
                </a:cubicBezTo>
                <a:cubicBezTo>
                  <a:pt x="25" y="34"/>
                  <a:pt x="24" y="35"/>
                  <a:pt x="23" y="34"/>
                </a:cubicBezTo>
                <a:cubicBezTo>
                  <a:pt x="23" y="34"/>
                  <a:pt x="23" y="34"/>
                  <a:pt x="23" y="34"/>
                </a:cubicBezTo>
                <a:cubicBezTo>
                  <a:pt x="19" y="29"/>
                  <a:pt x="19" y="29"/>
                  <a:pt x="19" y="29"/>
                </a:cubicBezTo>
                <a:cubicBezTo>
                  <a:pt x="17" y="28"/>
                  <a:pt x="14" y="26"/>
                  <a:pt x="13" y="24"/>
                </a:cubicBezTo>
                <a:cubicBezTo>
                  <a:pt x="12" y="23"/>
                  <a:pt x="12" y="23"/>
                  <a:pt x="12" y="23"/>
                </a:cubicBezTo>
                <a:close/>
                <a:moveTo>
                  <a:pt x="32" y="7"/>
                </a:moveTo>
                <a:cubicBezTo>
                  <a:pt x="32" y="7"/>
                  <a:pt x="32" y="7"/>
                  <a:pt x="32" y="7"/>
                </a:cubicBezTo>
                <a:cubicBezTo>
                  <a:pt x="30" y="5"/>
                  <a:pt x="28" y="4"/>
                  <a:pt x="24" y="4"/>
                </a:cubicBezTo>
                <a:cubicBezTo>
                  <a:pt x="22" y="4"/>
                  <a:pt x="19" y="5"/>
                  <a:pt x="17" y="7"/>
                </a:cubicBezTo>
                <a:cubicBezTo>
                  <a:pt x="15" y="9"/>
                  <a:pt x="14" y="12"/>
                  <a:pt x="14" y="15"/>
                </a:cubicBezTo>
                <a:cubicBezTo>
                  <a:pt x="14" y="18"/>
                  <a:pt x="14" y="20"/>
                  <a:pt x="16" y="22"/>
                </a:cubicBezTo>
                <a:cubicBezTo>
                  <a:pt x="17" y="23"/>
                  <a:pt x="19" y="25"/>
                  <a:pt x="21" y="25"/>
                </a:cubicBezTo>
                <a:cubicBezTo>
                  <a:pt x="22" y="26"/>
                  <a:pt x="22" y="26"/>
                  <a:pt x="22" y="26"/>
                </a:cubicBezTo>
                <a:cubicBezTo>
                  <a:pt x="24" y="29"/>
                  <a:pt x="24" y="29"/>
                  <a:pt x="24" y="29"/>
                </a:cubicBezTo>
                <a:cubicBezTo>
                  <a:pt x="27" y="26"/>
                  <a:pt x="27" y="26"/>
                  <a:pt x="27" y="26"/>
                </a:cubicBezTo>
                <a:cubicBezTo>
                  <a:pt x="27" y="26"/>
                  <a:pt x="27" y="26"/>
                  <a:pt x="28" y="25"/>
                </a:cubicBezTo>
                <a:cubicBezTo>
                  <a:pt x="30" y="25"/>
                  <a:pt x="32" y="23"/>
                  <a:pt x="33" y="22"/>
                </a:cubicBezTo>
                <a:cubicBezTo>
                  <a:pt x="35" y="20"/>
                  <a:pt x="35" y="18"/>
                  <a:pt x="35" y="15"/>
                </a:cubicBezTo>
                <a:cubicBezTo>
                  <a:pt x="35" y="12"/>
                  <a:pt x="34" y="9"/>
                  <a:pt x="32" y="7"/>
                </a:cubicBezTo>
                <a:close/>
                <a:moveTo>
                  <a:pt x="24" y="11"/>
                </a:moveTo>
                <a:cubicBezTo>
                  <a:pt x="24" y="11"/>
                  <a:pt x="24" y="11"/>
                  <a:pt x="24" y="11"/>
                </a:cubicBezTo>
                <a:cubicBezTo>
                  <a:pt x="22" y="11"/>
                  <a:pt x="21" y="13"/>
                  <a:pt x="21" y="15"/>
                </a:cubicBezTo>
                <a:cubicBezTo>
                  <a:pt x="21" y="17"/>
                  <a:pt x="22" y="19"/>
                  <a:pt x="24" y="19"/>
                </a:cubicBezTo>
                <a:cubicBezTo>
                  <a:pt x="27" y="19"/>
                  <a:pt x="28" y="17"/>
                  <a:pt x="28" y="15"/>
                </a:cubicBezTo>
                <a:cubicBezTo>
                  <a:pt x="28" y="13"/>
                  <a:pt x="27" y="11"/>
                  <a:pt x="24"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6" name="Freeform 284"/>
          <p:cNvSpPr>
            <a:spLocks noEditPoints="1"/>
          </p:cNvSpPr>
          <p:nvPr/>
        </p:nvSpPr>
        <p:spPr bwMode="auto">
          <a:xfrm>
            <a:off x="6051550" y="3795713"/>
            <a:ext cx="158750" cy="142875"/>
          </a:xfrm>
          <a:custGeom>
            <a:avLst/>
            <a:gdLst>
              <a:gd name="T0" fmla="*/ 33 w 50"/>
              <a:gd name="T1" fmla="*/ 29 h 45"/>
              <a:gd name="T2" fmla="*/ 41 w 50"/>
              <a:gd name="T3" fmla="*/ 11 h 45"/>
              <a:gd name="T4" fmla="*/ 34 w 50"/>
              <a:gd name="T5" fmla="*/ 10 h 45"/>
              <a:gd name="T6" fmla="*/ 24 w 50"/>
              <a:gd name="T7" fmla="*/ 6 h 45"/>
              <a:gd name="T8" fmla="*/ 39 w 50"/>
              <a:gd name="T9" fmla="*/ 19 h 45"/>
              <a:gd name="T10" fmla="*/ 38 w 50"/>
              <a:gd name="T11" fmla="*/ 20 h 45"/>
              <a:gd name="T12" fmla="*/ 36 w 50"/>
              <a:gd name="T13" fmla="*/ 18 h 45"/>
              <a:gd name="T14" fmla="*/ 34 w 50"/>
              <a:gd name="T15" fmla="*/ 16 h 45"/>
              <a:gd name="T16" fmla="*/ 38 w 50"/>
              <a:gd name="T17" fmla="*/ 16 h 45"/>
              <a:gd name="T18" fmla="*/ 39 w 50"/>
              <a:gd name="T19" fmla="*/ 19 h 45"/>
              <a:gd name="T20" fmla="*/ 27 w 50"/>
              <a:gd name="T21" fmla="*/ 17 h 45"/>
              <a:gd name="T22" fmla="*/ 25 w 50"/>
              <a:gd name="T23" fmla="*/ 15 h 45"/>
              <a:gd name="T24" fmla="*/ 31 w 50"/>
              <a:gd name="T25" fmla="*/ 15 h 45"/>
              <a:gd name="T26" fmla="*/ 27 w 50"/>
              <a:gd name="T27" fmla="*/ 17 h 45"/>
              <a:gd name="T28" fmla="*/ 34 w 50"/>
              <a:gd name="T29" fmla="*/ 25 h 45"/>
              <a:gd name="T30" fmla="*/ 34 w 50"/>
              <a:gd name="T31" fmla="*/ 27 h 45"/>
              <a:gd name="T32" fmla="*/ 25 w 50"/>
              <a:gd name="T33" fmla="*/ 24 h 45"/>
              <a:gd name="T34" fmla="*/ 27 w 50"/>
              <a:gd name="T35" fmla="*/ 23 h 45"/>
              <a:gd name="T36" fmla="*/ 34 w 50"/>
              <a:gd name="T37" fmla="*/ 25 h 45"/>
              <a:gd name="T38" fmla="*/ 19 w 50"/>
              <a:gd name="T39" fmla="*/ 20 h 45"/>
              <a:gd name="T40" fmla="*/ 4 w 50"/>
              <a:gd name="T41" fmla="*/ 23 h 45"/>
              <a:gd name="T42" fmla="*/ 15 w 50"/>
              <a:gd name="T43" fmla="*/ 40 h 45"/>
              <a:gd name="T44" fmla="*/ 23 w 50"/>
              <a:gd name="T45" fmla="*/ 40 h 45"/>
              <a:gd name="T46" fmla="*/ 27 w 50"/>
              <a:gd name="T47" fmla="*/ 33 h 45"/>
              <a:gd name="T48" fmla="*/ 21 w 50"/>
              <a:gd name="T49" fmla="*/ 28 h 45"/>
              <a:gd name="T50" fmla="*/ 18 w 50"/>
              <a:gd name="T51" fmla="*/ 28 h 45"/>
              <a:gd name="T52" fmla="*/ 19 w 50"/>
              <a:gd name="T53" fmla="*/ 26 h 45"/>
              <a:gd name="T54" fmla="*/ 20 w 50"/>
              <a:gd name="T55" fmla="*/ 26 h 45"/>
              <a:gd name="T56" fmla="*/ 30 w 50"/>
              <a:gd name="T57" fmla="*/ 34 h 45"/>
              <a:gd name="T58" fmla="*/ 26 w 50"/>
              <a:gd name="T59" fmla="*/ 43 h 45"/>
              <a:gd name="T60" fmla="*/ 26 w 50"/>
              <a:gd name="T61" fmla="*/ 43 h 45"/>
              <a:gd name="T62" fmla="*/ 12 w 50"/>
              <a:gd name="T63" fmla="*/ 43 h 45"/>
              <a:gd name="T64" fmla="*/ 0 w 50"/>
              <a:gd name="T65" fmla="*/ 21 h 45"/>
              <a:gd name="T66" fmla="*/ 2 w 50"/>
              <a:gd name="T67" fmla="*/ 19 h 45"/>
              <a:gd name="T68" fmla="*/ 19 w 50"/>
              <a:gd name="T69" fmla="*/ 16 h 45"/>
              <a:gd name="T70" fmla="*/ 21 w 50"/>
              <a:gd name="T71" fmla="*/ 2 h 45"/>
              <a:gd name="T72" fmla="*/ 23 w 50"/>
              <a:gd name="T73" fmla="*/ 1 h 45"/>
              <a:gd name="T74" fmla="*/ 35 w 50"/>
              <a:gd name="T75" fmla="*/ 6 h 45"/>
              <a:gd name="T76" fmla="*/ 48 w 50"/>
              <a:gd name="T77" fmla="*/ 7 h 45"/>
              <a:gd name="T78" fmla="*/ 50 w 50"/>
              <a:gd name="T79" fmla="*/ 10 h 45"/>
              <a:gd name="T80" fmla="*/ 30 w 50"/>
              <a:gd name="T81" fmla="*/ 34 h 45"/>
              <a:gd name="T82" fmla="*/ 11 w 50"/>
              <a:gd name="T83" fmla="*/ 30 h 45"/>
              <a:gd name="T84" fmla="*/ 11 w 50"/>
              <a:gd name="T85" fmla="*/ 28 h 45"/>
              <a:gd name="T86" fmla="*/ 14 w 50"/>
              <a:gd name="T87" fmla="*/ 27 h 45"/>
              <a:gd name="T88" fmla="*/ 16 w 50"/>
              <a:gd name="T89" fmla="*/ 29 h 45"/>
              <a:gd name="T90" fmla="*/ 11 w 50"/>
              <a:gd name="T91" fmla="*/ 30 h 45"/>
              <a:gd name="T92" fmla="*/ 22 w 50"/>
              <a:gd name="T93" fmla="*/ 34 h 45"/>
              <a:gd name="T94" fmla="*/ 22 w 50"/>
              <a:gd name="T95" fmla="*/ 36 h 45"/>
              <a:gd name="T96" fmla="*/ 16 w 50"/>
              <a:gd name="T97" fmla="*/ 37 h 45"/>
              <a:gd name="T98" fmla="*/ 22 w 50"/>
              <a:gd name="T99" fmla="*/ 3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5">
                <a:moveTo>
                  <a:pt x="25" y="27"/>
                </a:moveTo>
                <a:cubicBezTo>
                  <a:pt x="27" y="30"/>
                  <a:pt x="30" y="31"/>
                  <a:pt x="33" y="29"/>
                </a:cubicBezTo>
                <a:cubicBezTo>
                  <a:pt x="37" y="27"/>
                  <a:pt x="42" y="22"/>
                  <a:pt x="45" y="11"/>
                </a:cubicBezTo>
                <a:cubicBezTo>
                  <a:pt x="44" y="11"/>
                  <a:pt x="43" y="11"/>
                  <a:pt x="41" y="11"/>
                </a:cubicBezTo>
                <a:cubicBezTo>
                  <a:pt x="41" y="11"/>
                  <a:pt x="41" y="11"/>
                  <a:pt x="41" y="11"/>
                </a:cubicBezTo>
                <a:cubicBezTo>
                  <a:pt x="39" y="11"/>
                  <a:pt x="36" y="11"/>
                  <a:pt x="34" y="10"/>
                </a:cubicBezTo>
                <a:cubicBezTo>
                  <a:pt x="32" y="9"/>
                  <a:pt x="29" y="9"/>
                  <a:pt x="27" y="8"/>
                </a:cubicBezTo>
                <a:cubicBezTo>
                  <a:pt x="26" y="7"/>
                  <a:pt x="25" y="6"/>
                  <a:pt x="24" y="6"/>
                </a:cubicBezTo>
                <a:cubicBezTo>
                  <a:pt x="22" y="12"/>
                  <a:pt x="21" y="21"/>
                  <a:pt x="25" y="27"/>
                </a:cubicBezTo>
                <a:close/>
                <a:moveTo>
                  <a:pt x="39" y="19"/>
                </a:moveTo>
                <a:cubicBezTo>
                  <a:pt x="39" y="19"/>
                  <a:pt x="39" y="19"/>
                  <a:pt x="39" y="19"/>
                </a:cubicBezTo>
                <a:cubicBezTo>
                  <a:pt x="39" y="19"/>
                  <a:pt x="39" y="20"/>
                  <a:pt x="38" y="20"/>
                </a:cubicBezTo>
                <a:cubicBezTo>
                  <a:pt x="38" y="20"/>
                  <a:pt x="37" y="20"/>
                  <a:pt x="37" y="19"/>
                </a:cubicBezTo>
                <a:cubicBezTo>
                  <a:pt x="37" y="19"/>
                  <a:pt x="36" y="18"/>
                  <a:pt x="36" y="18"/>
                </a:cubicBezTo>
                <a:cubicBezTo>
                  <a:pt x="36" y="18"/>
                  <a:pt x="35" y="18"/>
                  <a:pt x="35" y="18"/>
                </a:cubicBezTo>
                <a:cubicBezTo>
                  <a:pt x="34" y="18"/>
                  <a:pt x="34" y="17"/>
                  <a:pt x="34" y="16"/>
                </a:cubicBezTo>
                <a:cubicBezTo>
                  <a:pt x="34" y="16"/>
                  <a:pt x="35" y="15"/>
                  <a:pt x="35" y="15"/>
                </a:cubicBezTo>
                <a:cubicBezTo>
                  <a:pt x="36" y="15"/>
                  <a:pt x="37" y="16"/>
                  <a:pt x="38" y="16"/>
                </a:cubicBezTo>
                <a:cubicBezTo>
                  <a:pt x="38" y="16"/>
                  <a:pt x="38" y="16"/>
                  <a:pt x="38" y="16"/>
                </a:cubicBezTo>
                <a:cubicBezTo>
                  <a:pt x="38" y="17"/>
                  <a:pt x="39" y="18"/>
                  <a:pt x="39" y="19"/>
                </a:cubicBezTo>
                <a:close/>
                <a:moveTo>
                  <a:pt x="27" y="17"/>
                </a:moveTo>
                <a:cubicBezTo>
                  <a:pt x="27" y="17"/>
                  <a:pt x="27" y="17"/>
                  <a:pt x="27" y="17"/>
                </a:cubicBezTo>
                <a:cubicBezTo>
                  <a:pt x="27" y="17"/>
                  <a:pt x="26" y="17"/>
                  <a:pt x="25" y="17"/>
                </a:cubicBezTo>
                <a:cubicBezTo>
                  <a:pt x="25" y="16"/>
                  <a:pt x="25" y="15"/>
                  <a:pt x="25" y="15"/>
                </a:cubicBezTo>
                <a:cubicBezTo>
                  <a:pt x="27" y="14"/>
                  <a:pt x="29" y="13"/>
                  <a:pt x="30" y="14"/>
                </a:cubicBezTo>
                <a:cubicBezTo>
                  <a:pt x="31" y="14"/>
                  <a:pt x="31" y="15"/>
                  <a:pt x="31" y="15"/>
                </a:cubicBezTo>
                <a:cubicBezTo>
                  <a:pt x="31" y="16"/>
                  <a:pt x="30" y="16"/>
                  <a:pt x="29" y="16"/>
                </a:cubicBezTo>
                <a:cubicBezTo>
                  <a:pt x="29" y="16"/>
                  <a:pt x="28" y="16"/>
                  <a:pt x="27" y="17"/>
                </a:cubicBezTo>
                <a:close/>
                <a:moveTo>
                  <a:pt x="34" y="25"/>
                </a:moveTo>
                <a:cubicBezTo>
                  <a:pt x="34" y="25"/>
                  <a:pt x="34" y="25"/>
                  <a:pt x="34" y="25"/>
                </a:cubicBezTo>
                <a:cubicBezTo>
                  <a:pt x="34" y="24"/>
                  <a:pt x="35" y="25"/>
                  <a:pt x="35" y="25"/>
                </a:cubicBezTo>
                <a:cubicBezTo>
                  <a:pt x="35" y="26"/>
                  <a:pt x="35" y="27"/>
                  <a:pt x="34" y="27"/>
                </a:cubicBezTo>
                <a:cubicBezTo>
                  <a:pt x="33" y="27"/>
                  <a:pt x="31" y="27"/>
                  <a:pt x="30" y="27"/>
                </a:cubicBezTo>
                <a:cubicBezTo>
                  <a:pt x="28" y="27"/>
                  <a:pt x="26" y="26"/>
                  <a:pt x="25" y="24"/>
                </a:cubicBezTo>
                <a:cubicBezTo>
                  <a:pt x="25" y="24"/>
                  <a:pt x="25" y="23"/>
                  <a:pt x="25" y="23"/>
                </a:cubicBezTo>
                <a:cubicBezTo>
                  <a:pt x="26" y="22"/>
                  <a:pt x="27" y="22"/>
                  <a:pt x="27" y="23"/>
                </a:cubicBezTo>
                <a:cubicBezTo>
                  <a:pt x="28" y="24"/>
                  <a:pt x="29" y="24"/>
                  <a:pt x="30" y="25"/>
                </a:cubicBezTo>
                <a:cubicBezTo>
                  <a:pt x="31" y="25"/>
                  <a:pt x="33" y="25"/>
                  <a:pt x="34" y="25"/>
                </a:cubicBezTo>
                <a:close/>
                <a:moveTo>
                  <a:pt x="19" y="20"/>
                </a:moveTo>
                <a:cubicBezTo>
                  <a:pt x="19" y="20"/>
                  <a:pt x="19" y="20"/>
                  <a:pt x="19" y="20"/>
                </a:cubicBezTo>
                <a:cubicBezTo>
                  <a:pt x="18" y="20"/>
                  <a:pt x="18" y="20"/>
                  <a:pt x="18" y="20"/>
                </a:cubicBezTo>
                <a:cubicBezTo>
                  <a:pt x="14" y="22"/>
                  <a:pt x="9" y="23"/>
                  <a:pt x="4" y="23"/>
                </a:cubicBezTo>
                <a:cubicBezTo>
                  <a:pt x="7" y="31"/>
                  <a:pt x="11" y="37"/>
                  <a:pt x="15" y="40"/>
                </a:cubicBezTo>
                <a:cubicBezTo>
                  <a:pt x="15" y="40"/>
                  <a:pt x="15" y="40"/>
                  <a:pt x="15" y="40"/>
                </a:cubicBezTo>
                <a:cubicBezTo>
                  <a:pt x="16" y="41"/>
                  <a:pt x="18" y="41"/>
                  <a:pt x="19" y="42"/>
                </a:cubicBezTo>
                <a:cubicBezTo>
                  <a:pt x="21" y="42"/>
                  <a:pt x="22" y="41"/>
                  <a:pt x="23" y="40"/>
                </a:cubicBezTo>
                <a:cubicBezTo>
                  <a:pt x="23" y="40"/>
                  <a:pt x="23" y="40"/>
                  <a:pt x="23" y="40"/>
                </a:cubicBezTo>
                <a:cubicBezTo>
                  <a:pt x="25" y="39"/>
                  <a:pt x="26" y="36"/>
                  <a:pt x="27" y="33"/>
                </a:cubicBezTo>
                <a:cubicBezTo>
                  <a:pt x="25" y="33"/>
                  <a:pt x="23" y="31"/>
                  <a:pt x="22" y="29"/>
                </a:cubicBezTo>
                <a:cubicBezTo>
                  <a:pt x="22" y="29"/>
                  <a:pt x="21" y="29"/>
                  <a:pt x="21" y="28"/>
                </a:cubicBezTo>
                <a:cubicBezTo>
                  <a:pt x="21" y="28"/>
                  <a:pt x="21" y="28"/>
                  <a:pt x="20" y="28"/>
                </a:cubicBezTo>
                <a:cubicBezTo>
                  <a:pt x="20" y="28"/>
                  <a:pt x="19" y="28"/>
                  <a:pt x="18" y="28"/>
                </a:cubicBezTo>
                <a:cubicBezTo>
                  <a:pt x="18" y="28"/>
                  <a:pt x="17" y="27"/>
                  <a:pt x="18" y="27"/>
                </a:cubicBezTo>
                <a:cubicBezTo>
                  <a:pt x="18" y="26"/>
                  <a:pt x="18" y="26"/>
                  <a:pt x="19" y="26"/>
                </a:cubicBezTo>
                <a:cubicBezTo>
                  <a:pt x="19" y="26"/>
                  <a:pt x="20" y="26"/>
                  <a:pt x="20" y="26"/>
                </a:cubicBezTo>
                <a:cubicBezTo>
                  <a:pt x="20" y="26"/>
                  <a:pt x="20" y="26"/>
                  <a:pt x="20" y="26"/>
                </a:cubicBezTo>
                <a:cubicBezTo>
                  <a:pt x="20" y="24"/>
                  <a:pt x="19" y="22"/>
                  <a:pt x="19" y="20"/>
                </a:cubicBezTo>
                <a:close/>
                <a:moveTo>
                  <a:pt x="30" y="34"/>
                </a:moveTo>
                <a:cubicBezTo>
                  <a:pt x="30" y="34"/>
                  <a:pt x="30" y="34"/>
                  <a:pt x="30" y="34"/>
                </a:cubicBezTo>
                <a:cubicBezTo>
                  <a:pt x="29" y="38"/>
                  <a:pt x="28" y="41"/>
                  <a:pt x="26" y="43"/>
                </a:cubicBezTo>
                <a:cubicBezTo>
                  <a:pt x="26" y="43"/>
                  <a:pt x="26" y="43"/>
                  <a:pt x="26" y="43"/>
                </a:cubicBezTo>
                <a:cubicBezTo>
                  <a:pt x="26" y="43"/>
                  <a:pt x="26" y="43"/>
                  <a:pt x="26" y="43"/>
                </a:cubicBezTo>
                <a:cubicBezTo>
                  <a:pt x="24" y="45"/>
                  <a:pt x="21" y="45"/>
                  <a:pt x="19" y="45"/>
                </a:cubicBezTo>
                <a:cubicBezTo>
                  <a:pt x="17" y="45"/>
                  <a:pt x="15" y="44"/>
                  <a:pt x="12" y="43"/>
                </a:cubicBezTo>
                <a:cubicBezTo>
                  <a:pt x="12" y="43"/>
                  <a:pt x="12" y="43"/>
                  <a:pt x="12" y="43"/>
                </a:cubicBezTo>
                <a:cubicBezTo>
                  <a:pt x="8" y="39"/>
                  <a:pt x="3" y="32"/>
                  <a:pt x="0" y="21"/>
                </a:cubicBezTo>
                <a:cubicBezTo>
                  <a:pt x="0" y="21"/>
                  <a:pt x="0" y="21"/>
                  <a:pt x="0" y="21"/>
                </a:cubicBezTo>
                <a:cubicBezTo>
                  <a:pt x="0" y="19"/>
                  <a:pt x="1" y="19"/>
                  <a:pt x="2" y="19"/>
                </a:cubicBezTo>
                <a:cubicBezTo>
                  <a:pt x="7" y="19"/>
                  <a:pt x="12" y="19"/>
                  <a:pt x="17" y="17"/>
                </a:cubicBezTo>
                <a:cubicBezTo>
                  <a:pt x="18" y="17"/>
                  <a:pt x="18" y="16"/>
                  <a:pt x="19" y="16"/>
                </a:cubicBezTo>
                <a:cubicBezTo>
                  <a:pt x="19" y="12"/>
                  <a:pt x="19" y="7"/>
                  <a:pt x="20" y="2"/>
                </a:cubicBezTo>
                <a:cubicBezTo>
                  <a:pt x="21" y="2"/>
                  <a:pt x="21" y="2"/>
                  <a:pt x="21" y="2"/>
                </a:cubicBezTo>
                <a:cubicBezTo>
                  <a:pt x="21" y="2"/>
                  <a:pt x="21" y="2"/>
                  <a:pt x="21" y="1"/>
                </a:cubicBezTo>
                <a:cubicBezTo>
                  <a:pt x="21" y="0"/>
                  <a:pt x="23" y="0"/>
                  <a:pt x="23" y="1"/>
                </a:cubicBezTo>
                <a:cubicBezTo>
                  <a:pt x="25" y="2"/>
                  <a:pt x="27" y="3"/>
                  <a:pt x="29" y="4"/>
                </a:cubicBezTo>
                <a:cubicBezTo>
                  <a:pt x="31" y="5"/>
                  <a:pt x="33" y="6"/>
                  <a:pt x="35" y="6"/>
                </a:cubicBezTo>
                <a:cubicBezTo>
                  <a:pt x="37" y="7"/>
                  <a:pt x="39" y="7"/>
                  <a:pt x="41" y="7"/>
                </a:cubicBezTo>
                <a:cubicBezTo>
                  <a:pt x="44" y="8"/>
                  <a:pt x="46" y="8"/>
                  <a:pt x="48" y="7"/>
                </a:cubicBezTo>
                <a:cubicBezTo>
                  <a:pt x="48" y="7"/>
                  <a:pt x="48" y="7"/>
                  <a:pt x="48" y="7"/>
                </a:cubicBezTo>
                <a:cubicBezTo>
                  <a:pt x="49" y="8"/>
                  <a:pt x="50" y="9"/>
                  <a:pt x="50" y="10"/>
                </a:cubicBezTo>
                <a:cubicBezTo>
                  <a:pt x="46" y="23"/>
                  <a:pt x="40" y="30"/>
                  <a:pt x="35" y="33"/>
                </a:cubicBezTo>
                <a:cubicBezTo>
                  <a:pt x="33" y="34"/>
                  <a:pt x="32" y="34"/>
                  <a:pt x="30" y="34"/>
                </a:cubicBezTo>
                <a:close/>
                <a:moveTo>
                  <a:pt x="11" y="30"/>
                </a:moveTo>
                <a:cubicBezTo>
                  <a:pt x="11" y="30"/>
                  <a:pt x="11" y="30"/>
                  <a:pt x="11" y="30"/>
                </a:cubicBezTo>
                <a:cubicBezTo>
                  <a:pt x="10" y="30"/>
                  <a:pt x="10" y="29"/>
                  <a:pt x="10" y="28"/>
                </a:cubicBezTo>
                <a:cubicBezTo>
                  <a:pt x="10" y="28"/>
                  <a:pt x="11" y="28"/>
                  <a:pt x="11" y="28"/>
                </a:cubicBezTo>
                <a:cubicBezTo>
                  <a:pt x="12" y="28"/>
                  <a:pt x="12" y="28"/>
                  <a:pt x="13" y="28"/>
                </a:cubicBezTo>
                <a:cubicBezTo>
                  <a:pt x="13" y="28"/>
                  <a:pt x="14" y="28"/>
                  <a:pt x="14" y="27"/>
                </a:cubicBezTo>
                <a:cubicBezTo>
                  <a:pt x="15" y="27"/>
                  <a:pt x="15" y="27"/>
                  <a:pt x="16" y="27"/>
                </a:cubicBezTo>
                <a:cubicBezTo>
                  <a:pt x="16" y="28"/>
                  <a:pt x="16" y="28"/>
                  <a:pt x="16" y="29"/>
                </a:cubicBezTo>
                <a:cubicBezTo>
                  <a:pt x="15" y="30"/>
                  <a:pt x="14" y="30"/>
                  <a:pt x="13" y="30"/>
                </a:cubicBezTo>
                <a:cubicBezTo>
                  <a:pt x="12" y="30"/>
                  <a:pt x="11" y="30"/>
                  <a:pt x="11" y="30"/>
                </a:cubicBezTo>
                <a:close/>
                <a:moveTo>
                  <a:pt x="22" y="34"/>
                </a:moveTo>
                <a:cubicBezTo>
                  <a:pt x="22" y="34"/>
                  <a:pt x="22" y="34"/>
                  <a:pt x="22" y="34"/>
                </a:cubicBezTo>
                <a:cubicBezTo>
                  <a:pt x="23" y="34"/>
                  <a:pt x="23" y="35"/>
                  <a:pt x="23" y="35"/>
                </a:cubicBezTo>
                <a:cubicBezTo>
                  <a:pt x="23" y="36"/>
                  <a:pt x="23" y="36"/>
                  <a:pt x="22" y="36"/>
                </a:cubicBezTo>
                <a:cubicBezTo>
                  <a:pt x="20" y="36"/>
                  <a:pt x="19" y="36"/>
                  <a:pt x="17" y="37"/>
                </a:cubicBezTo>
                <a:cubicBezTo>
                  <a:pt x="17" y="38"/>
                  <a:pt x="16" y="38"/>
                  <a:pt x="16" y="37"/>
                </a:cubicBezTo>
                <a:cubicBezTo>
                  <a:pt x="15" y="37"/>
                  <a:pt x="15" y="36"/>
                  <a:pt x="16" y="36"/>
                </a:cubicBezTo>
                <a:cubicBezTo>
                  <a:pt x="18" y="34"/>
                  <a:pt x="20" y="34"/>
                  <a:pt x="22"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7" name="Freeform 285"/>
          <p:cNvSpPr>
            <a:spLocks noEditPoints="1"/>
          </p:cNvSpPr>
          <p:nvPr/>
        </p:nvSpPr>
        <p:spPr bwMode="auto">
          <a:xfrm>
            <a:off x="1543050" y="4419600"/>
            <a:ext cx="161925" cy="161925"/>
          </a:xfrm>
          <a:custGeom>
            <a:avLst/>
            <a:gdLst>
              <a:gd name="T0" fmla="*/ 43 w 51"/>
              <a:gd name="T1" fmla="*/ 8 h 51"/>
              <a:gd name="T2" fmla="*/ 51 w 51"/>
              <a:gd name="T3" fmla="*/ 26 h 51"/>
              <a:gd name="T4" fmla="*/ 46 w 51"/>
              <a:gd name="T5" fmla="*/ 40 h 51"/>
              <a:gd name="T6" fmla="*/ 44 w 51"/>
              <a:gd name="T7" fmla="*/ 51 h 51"/>
              <a:gd name="T8" fmla="*/ 26 w 51"/>
              <a:gd name="T9" fmla="*/ 51 h 51"/>
              <a:gd name="T10" fmla="*/ 8 w 51"/>
              <a:gd name="T11" fmla="*/ 43 h 51"/>
              <a:gd name="T12" fmla="*/ 8 w 51"/>
              <a:gd name="T13" fmla="*/ 8 h 51"/>
              <a:gd name="T14" fmla="*/ 26 w 51"/>
              <a:gd name="T15" fmla="*/ 0 h 51"/>
              <a:gd name="T16" fmla="*/ 14 w 51"/>
              <a:gd name="T17" fmla="*/ 21 h 51"/>
              <a:gd name="T18" fmla="*/ 19 w 51"/>
              <a:gd name="T19" fmla="*/ 26 h 51"/>
              <a:gd name="T20" fmla="*/ 17 w 51"/>
              <a:gd name="T21" fmla="*/ 29 h 51"/>
              <a:gd name="T22" fmla="*/ 11 w 51"/>
              <a:gd name="T23" fmla="*/ 29 h 51"/>
              <a:gd name="T24" fmla="*/ 11 w 51"/>
              <a:gd name="T25" fmla="*/ 22 h 51"/>
              <a:gd name="T26" fmla="*/ 14 w 51"/>
              <a:gd name="T27" fmla="*/ 21 h 51"/>
              <a:gd name="T28" fmla="*/ 16 w 51"/>
              <a:gd name="T29" fmla="*/ 24 h 51"/>
              <a:gd name="T30" fmla="*/ 13 w 51"/>
              <a:gd name="T31" fmla="*/ 24 h 51"/>
              <a:gd name="T32" fmla="*/ 13 w 51"/>
              <a:gd name="T33" fmla="*/ 27 h 51"/>
              <a:gd name="T34" fmla="*/ 16 w 51"/>
              <a:gd name="T35" fmla="*/ 27 h 51"/>
              <a:gd name="T36" fmla="*/ 16 w 51"/>
              <a:gd name="T37" fmla="*/ 24 h 51"/>
              <a:gd name="T38" fmla="*/ 26 w 51"/>
              <a:gd name="T39" fmla="*/ 21 h 51"/>
              <a:gd name="T40" fmla="*/ 30 w 51"/>
              <a:gd name="T41" fmla="*/ 26 h 51"/>
              <a:gd name="T42" fmla="*/ 29 w 51"/>
              <a:gd name="T43" fmla="*/ 29 h 51"/>
              <a:gd name="T44" fmla="*/ 22 w 51"/>
              <a:gd name="T45" fmla="*/ 29 h 51"/>
              <a:gd name="T46" fmla="*/ 22 w 51"/>
              <a:gd name="T47" fmla="*/ 22 h 51"/>
              <a:gd name="T48" fmla="*/ 26 w 51"/>
              <a:gd name="T49" fmla="*/ 21 h 51"/>
              <a:gd name="T50" fmla="*/ 27 w 51"/>
              <a:gd name="T51" fmla="*/ 24 h 51"/>
              <a:gd name="T52" fmla="*/ 24 w 51"/>
              <a:gd name="T53" fmla="*/ 24 h 51"/>
              <a:gd name="T54" fmla="*/ 24 w 51"/>
              <a:gd name="T55" fmla="*/ 27 h 51"/>
              <a:gd name="T56" fmla="*/ 27 w 51"/>
              <a:gd name="T57" fmla="*/ 27 h 51"/>
              <a:gd name="T58" fmla="*/ 27 w 51"/>
              <a:gd name="T59" fmla="*/ 24 h 51"/>
              <a:gd name="T60" fmla="*/ 37 w 51"/>
              <a:gd name="T61" fmla="*/ 21 h 51"/>
              <a:gd name="T62" fmla="*/ 41 w 51"/>
              <a:gd name="T63" fmla="*/ 26 h 51"/>
              <a:gd name="T64" fmla="*/ 40 w 51"/>
              <a:gd name="T65" fmla="*/ 29 h 51"/>
              <a:gd name="T66" fmla="*/ 34 w 51"/>
              <a:gd name="T67" fmla="*/ 29 h 51"/>
              <a:gd name="T68" fmla="*/ 34 w 51"/>
              <a:gd name="T69" fmla="*/ 22 h 51"/>
              <a:gd name="T70" fmla="*/ 37 w 51"/>
              <a:gd name="T71" fmla="*/ 21 h 51"/>
              <a:gd name="T72" fmla="*/ 38 w 51"/>
              <a:gd name="T73" fmla="*/ 24 h 51"/>
              <a:gd name="T74" fmla="*/ 35 w 51"/>
              <a:gd name="T75" fmla="*/ 24 h 51"/>
              <a:gd name="T76" fmla="*/ 35 w 51"/>
              <a:gd name="T77" fmla="*/ 27 h 51"/>
              <a:gd name="T78" fmla="*/ 38 w 51"/>
              <a:gd name="T79" fmla="*/ 27 h 51"/>
              <a:gd name="T80" fmla="*/ 38 w 51"/>
              <a:gd name="T81" fmla="*/ 24 h 51"/>
              <a:gd name="T82" fmla="*/ 41 w 51"/>
              <a:gd name="T83" fmla="*/ 11 h 51"/>
              <a:gd name="T84" fmla="*/ 11 w 51"/>
              <a:gd name="T85" fmla="*/ 11 h 51"/>
              <a:gd name="T86" fmla="*/ 4 w 51"/>
              <a:gd name="T87" fmla="*/ 26 h 51"/>
              <a:gd name="T88" fmla="*/ 11 w 51"/>
              <a:gd name="T89" fmla="*/ 41 h 51"/>
              <a:gd name="T90" fmla="*/ 42 w 51"/>
              <a:gd name="T91" fmla="*/ 47 h 51"/>
              <a:gd name="T92" fmla="*/ 43 w 51"/>
              <a:gd name="T93" fmla="*/ 38 h 51"/>
              <a:gd name="T94" fmla="*/ 47 w 51"/>
              <a:gd name="T95" fmla="*/ 26 h 51"/>
              <a:gd name="T96" fmla="*/ 41 w 51"/>
              <a:gd name="T9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51">
                <a:moveTo>
                  <a:pt x="26" y="0"/>
                </a:moveTo>
                <a:cubicBezTo>
                  <a:pt x="32" y="0"/>
                  <a:pt x="39" y="3"/>
                  <a:pt x="43" y="8"/>
                </a:cubicBezTo>
                <a:cubicBezTo>
                  <a:pt x="43" y="8"/>
                  <a:pt x="43" y="8"/>
                  <a:pt x="43" y="8"/>
                </a:cubicBezTo>
                <a:cubicBezTo>
                  <a:pt x="48" y="12"/>
                  <a:pt x="51" y="19"/>
                  <a:pt x="51" y="26"/>
                </a:cubicBezTo>
                <a:cubicBezTo>
                  <a:pt x="51" y="28"/>
                  <a:pt x="50" y="31"/>
                  <a:pt x="49" y="33"/>
                </a:cubicBezTo>
                <a:cubicBezTo>
                  <a:pt x="49" y="36"/>
                  <a:pt x="48" y="38"/>
                  <a:pt x="46" y="40"/>
                </a:cubicBezTo>
                <a:cubicBezTo>
                  <a:pt x="46" y="49"/>
                  <a:pt x="46" y="49"/>
                  <a:pt x="46" y="49"/>
                </a:cubicBezTo>
                <a:cubicBezTo>
                  <a:pt x="46" y="50"/>
                  <a:pt x="45" y="51"/>
                  <a:pt x="44" y="51"/>
                </a:cubicBezTo>
                <a:cubicBezTo>
                  <a:pt x="44" y="51"/>
                  <a:pt x="44" y="51"/>
                  <a:pt x="44" y="51"/>
                </a:cubicBezTo>
                <a:cubicBezTo>
                  <a:pt x="26" y="51"/>
                  <a:pt x="26" y="51"/>
                  <a:pt x="26" y="51"/>
                </a:cubicBezTo>
                <a:cubicBezTo>
                  <a:pt x="19" y="51"/>
                  <a:pt x="12" y="48"/>
                  <a:pt x="8" y="43"/>
                </a:cubicBezTo>
                <a:cubicBezTo>
                  <a:pt x="8" y="43"/>
                  <a:pt x="8" y="43"/>
                  <a:pt x="8" y="43"/>
                </a:cubicBezTo>
                <a:cubicBezTo>
                  <a:pt x="3" y="39"/>
                  <a:pt x="0" y="32"/>
                  <a:pt x="0" y="26"/>
                </a:cubicBezTo>
                <a:cubicBezTo>
                  <a:pt x="0" y="19"/>
                  <a:pt x="3" y="12"/>
                  <a:pt x="8" y="8"/>
                </a:cubicBezTo>
                <a:cubicBezTo>
                  <a:pt x="8" y="8"/>
                  <a:pt x="8" y="8"/>
                  <a:pt x="8" y="8"/>
                </a:cubicBezTo>
                <a:cubicBezTo>
                  <a:pt x="12" y="3"/>
                  <a:pt x="19" y="0"/>
                  <a:pt x="26" y="0"/>
                </a:cubicBezTo>
                <a:close/>
                <a:moveTo>
                  <a:pt x="14" y="21"/>
                </a:moveTo>
                <a:cubicBezTo>
                  <a:pt x="14" y="21"/>
                  <a:pt x="14" y="21"/>
                  <a:pt x="14" y="21"/>
                </a:cubicBezTo>
                <a:cubicBezTo>
                  <a:pt x="16" y="21"/>
                  <a:pt x="17" y="22"/>
                  <a:pt x="17" y="22"/>
                </a:cubicBezTo>
                <a:cubicBezTo>
                  <a:pt x="18" y="23"/>
                  <a:pt x="19" y="24"/>
                  <a:pt x="19" y="26"/>
                </a:cubicBezTo>
                <a:cubicBezTo>
                  <a:pt x="19" y="27"/>
                  <a:pt x="18" y="28"/>
                  <a:pt x="18" y="29"/>
                </a:cubicBezTo>
                <a:cubicBezTo>
                  <a:pt x="17" y="29"/>
                  <a:pt x="17" y="29"/>
                  <a:pt x="17" y="29"/>
                </a:cubicBezTo>
                <a:cubicBezTo>
                  <a:pt x="17" y="29"/>
                  <a:pt x="16" y="30"/>
                  <a:pt x="14" y="30"/>
                </a:cubicBezTo>
                <a:cubicBezTo>
                  <a:pt x="13" y="30"/>
                  <a:pt x="12" y="29"/>
                  <a:pt x="11" y="29"/>
                </a:cubicBezTo>
                <a:cubicBezTo>
                  <a:pt x="10" y="28"/>
                  <a:pt x="10" y="27"/>
                  <a:pt x="10" y="26"/>
                </a:cubicBezTo>
                <a:cubicBezTo>
                  <a:pt x="10" y="24"/>
                  <a:pt x="10" y="23"/>
                  <a:pt x="11" y="22"/>
                </a:cubicBezTo>
                <a:cubicBezTo>
                  <a:pt x="11" y="22"/>
                  <a:pt x="11" y="22"/>
                  <a:pt x="11" y="22"/>
                </a:cubicBezTo>
                <a:cubicBezTo>
                  <a:pt x="12" y="22"/>
                  <a:pt x="13" y="21"/>
                  <a:pt x="14" y="21"/>
                </a:cubicBezTo>
                <a:close/>
                <a:moveTo>
                  <a:pt x="16" y="24"/>
                </a:moveTo>
                <a:cubicBezTo>
                  <a:pt x="16" y="24"/>
                  <a:pt x="16" y="24"/>
                  <a:pt x="16" y="24"/>
                </a:cubicBezTo>
                <a:cubicBezTo>
                  <a:pt x="16" y="24"/>
                  <a:pt x="15" y="23"/>
                  <a:pt x="14" y="23"/>
                </a:cubicBezTo>
                <a:cubicBezTo>
                  <a:pt x="14" y="23"/>
                  <a:pt x="13" y="24"/>
                  <a:pt x="13" y="24"/>
                </a:cubicBezTo>
                <a:cubicBezTo>
                  <a:pt x="13" y="24"/>
                  <a:pt x="12" y="25"/>
                  <a:pt x="12" y="26"/>
                </a:cubicBezTo>
                <a:cubicBezTo>
                  <a:pt x="12" y="26"/>
                  <a:pt x="13" y="27"/>
                  <a:pt x="13" y="27"/>
                </a:cubicBezTo>
                <a:cubicBezTo>
                  <a:pt x="13" y="27"/>
                  <a:pt x="14" y="28"/>
                  <a:pt x="14" y="28"/>
                </a:cubicBezTo>
                <a:cubicBezTo>
                  <a:pt x="15" y="28"/>
                  <a:pt x="16" y="27"/>
                  <a:pt x="16" y="27"/>
                </a:cubicBezTo>
                <a:cubicBezTo>
                  <a:pt x="16" y="27"/>
                  <a:pt x="16" y="26"/>
                  <a:pt x="16" y="26"/>
                </a:cubicBezTo>
                <a:cubicBezTo>
                  <a:pt x="16" y="25"/>
                  <a:pt x="16" y="24"/>
                  <a:pt x="16" y="24"/>
                </a:cubicBezTo>
                <a:close/>
                <a:moveTo>
                  <a:pt x="26" y="21"/>
                </a:moveTo>
                <a:cubicBezTo>
                  <a:pt x="26" y="21"/>
                  <a:pt x="26" y="21"/>
                  <a:pt x="26" y="21"/>
                </a:cubicBezTo>
                <a:cubicBezTo>
                  <a:pt x="27" y="21"/>
                  <a:pt x="28" y="22"/>
                  <a:pt x="29" y="22"/>
                </a:cubicBezTo>
                <a:cubicBezTo>
                  <a:pt x="29" y="23"/>
                  <a:pt x="30" y="24"/>
                  <a:pt x="30" y="26"/>
                </a:cubicBezTo>
                <a:cubicBezTo>
                  <a:pt x="30" y="27"/>
                  <a:pt x="29" y="28"/>
                  <a:pt x="29" y="29"/>
                </a:cubicBezTo>
                <a:cubicBezTo>
                  <a:pt x="29" y="29"/>
                  <a:pt x="29" y="29"/>
                  <a:pt x="29" y="29"/>
                </a:cubicBezTo>
                <a:cubicBezTo>
                  <a:pt x="28" y="29"/>
                  <a:pt x="27" y="30"/>
                  <a:pt x="26" y="30"/>
                </a:cubicBezTo>
                <a:cubicBezTo>
                  <a:pt x="24" y="30"/>
                  <a:pt x="23" y="29"/>
                  <a:pt x="22" y="29"/>
                </a:cubicBezTo>
                <a:cubicBezTo>
                  <a:pt x="22" y="28"/>
                  <a:pt x="21" y="27"/>
                  <a:pt x="21" y="26"/>
                </a:cubicBezTo>
                <a:cubicBezTo>
                  <a:pt x="21" y="24"/>
                  <a:pt x="22" y="23"/>
                  <a:pt x="22" y="22"/>
                </a:cubicBezTo>
                <a:cubicBezTo>
                  <a:pt x="22" y="22"/>
                  <a:pt x="22" y="22"/>
                  <a:pt x="22" y="22"/>
                </a:cubicBezTo>
                <a:cubicBezTo>
                  <a:pt x="23" y="22"/>
                  <a:pt x="24" y="21"/>
                  <a:pt x="26" y="21"/>
                </a:cubicBezTo>
                <a:close/>
                <a:moveTo>
                  <a:pt x="27" y="24"/>
                </a:moveTo>
                <a:cubicBezTo>
                  <a:pt x="27" y="24"/>
                  <a:pt x="27" y="24"/>
                  <a:pt x="27" y="24"/>
                </a:cubicBezTo>
                <a:cubicBezTo>
                  <a:pt x="27" y="24"/>
                  <a:pt x="26" y="23"/>
                  <a:pt x="26" y="23"/>
                </a:cubicBezTo>
                <a:cubicBezTo>
                  <a:pt x="25" y="23"/>
                  <a:pt x="24" y="24"/>
                  <a:pt x="24" y="24"/>
                </a:cubicBezTo>
                <a:cubicBezTo>
                  <a:pt x="24" y="24"/>
                  <a:pt x="23" y="25"/>
                  <a:pt x="23" y="26"/>
                </a:cubicBezTo>
                <a:cubicBezTo>
                  <a:pt x="23" y="26"/>
                  <a:pt x="24" y="27"/>
                  <a:pt x="24" y="27"/>
                </a:cubicBezTo>
                <a:cubicBezTo>
                  <a:pt x="24" y="27"/>
                  <a:pt x="25" y="28"/>
                  <a:pt x="26" y="28"/>
                </a:cubicBezTo>
                <a:cubicBezTo>
                  <a:pt x="26" y="28"/>
                  <a:pt x="27" y="27"/>
                  <a:pt x="27" y="27"/>
                </a:cubicBezTo>
                <a:cubicBezTo>
                  <a:pt x="27" y="27"/>
                  <a:pt x="28" y="26"/>
                  <a:pt x="28" y="26"/>
                </a:cubicBezTo>
                <a:cubicBezTo>
                  <a:pt x="28" y="25"/>
                  <a:pt x="27" y="24"/>
                  <a:pt x="27" y="24"/>
                </a:cubicBezTo>
                <a:close/>
                <a:moveTo>
                  <a:pt x="37" y="21"/>
                </a:moveTo>
                <a:cubicBezTo>
                  <a:pt x="37" y="21"/>
                  <a:pt x="37" y="21"/>
                  <a:pt x="37" y="21"/>
                </a:cubicBezTo>
                <a:cubicBezTo>
                  <a:pt x="38" y="21"/>
                  <a:pt x="39" y="22"/>
                  <a:pt x="40" y="22"/>
                </a:cubicBezTo>
                <a:cubicBezTo>
                  <a:pt x="41" y="23"/>
                  <a:pt x="41" y="24"/>
                  <a:pt x="41" y="26"/>
                </a:cubicBezTo>
                <a:cubicBezTo>
                  <a:pt x="41" y="27"/>
                  <a:pt x="41" y="28"/>
                  <a:pt x="40" y="29"/>
                </a:cubicBezTo>
                <a:cubicBezTo>
                  <a:pt x="40" y="29"/>
                  <a:pt x="40" y="29"/>
                  <a:pt x="40" y="29"/>
                </a:cubicBezTo>
                <a:cubicBezTo>
                  <a:pt x="39" y="29"/>
                  <a:pt x="38" y="30"/>
                  <a:pt x="37" y="30"/>
                </a:cubicBezTo>
                <a:cubicBezTo>
                  <a:pt x="36" y="30"/>
                  <a:pt x="34" y="29"/>
                  <a:pt x="34" y="29"/>
                </a:cubicBezTo>
                <a:cubicBezTo>
                  <a:pt x="33" y="28"/>
                  <a:pt x="32" y="27"/>
                  <a:pt x="32" y="26"/>
                </a:cubicBezTo>
                <a:cubicBezTo>
                  <a:pt x="32" y="24"/>
                  <a:pt x="33" y="23"/>
                  <a:pt x="34" y="22"/>
                </a:cubicBezTo>
                <a:cubicBezTo>
                  <a:pt x="34" y="22"/>
                  <a:pt x="34" y="22"/>
                  <a:pt x="34" y="22"/>
                </a:cubicBezTo>
                <a:cubicBezTo>
                  <a:pt x="34" y="22"/>
                  <a:pt x="36" y="21"/>
                  <a:pt x="37" y="21"/>
                </a:cubicBezTo>
                <a:close/>
                <a:moveTo>
                  <a:pt x="38" y="24"/>
                </a:moveTo>
                <a:cubicBezTo>
                  <a:pt x="38" y="24"/>
                  <a:pt x="38" y="24"/>
                  <a:pt x="38" y="24"/>
                </a:cubicBezTo>
                <a:cubicBezTo>
                  <a:pt x="38" y="24"/>
                  <a:pt x="37" y="23"/>
                  <a:pt x="37" y="23"/>
                </a:cubicBezTo>
                <a:cubicBezTo>
                  <a:pt x="36" y="23"/>
                  <a:pt x="36" y="24"/>
                  <a:pt x="35" y="24"/>
                </a:cubicBezTo>
                <a:cubicBezTo>
                  <a:pt x="35" y="24"/>
                  <a:pt x="35" y="25"/>
                  <a:pt x="35" y="26"/>
                </a:cubicBezTo>
                <a:cubicBezTo>
                  <a:pt x="35" y="26"/>
                  <a:pt x="35" y="27"/>
                  <a:pt x="35" y="27"/>
                </a:cubicBezTo>
                <a:cubicBezTo>
                  <a:pt x="36" y="27"/>
                  <a:pt x="36" y="28"/>
                  <a:pt x="37" y="28"/>
                </a:cubicBezTo>
                <a:cubicBezTo>
                  <a:pt x="37" y="28"/>
                  <a:pt x="38" y="27"/>
                  <a:pt x="38" y="27"/>
                </a:cubicBezTo>
                <a:cubicBezTo>
                  <a:pt x="39" y="27"/>
                  <a:pt x="39" y="26"/>
                  <a:pt x="39" y="26"/>
                </a:cubicBezTo>
                <a:cubicBezTo>
                  <a:pt x="39" y="25"/>
                  <a:pt x="39" y="24"/>
                  <a:pt x="38" y="24"/>
                </a:cubicBezTo>
                <a:close/>
                <a:moveTo>
                  <a:pt x="41" y="11"/>
                </a:moveTo>
                <a:cubicBezTo>
                  <a:pt x="41" y="11"/>
                  <a:pt x="41" y="11"/>
                  <a:pt x="41" y="11"/>
                </a:cubicBezTo>
                <a:cubicBezTo>
                  <a:pt x="37" y="7"/>
                  <a:pt x="31" y="4"/>
                  <a:pt x="26" y="4"/>
                </a:cubicBezTo>
                <a:cubicBezTo>
                  <a:pt x="20" y="4"/>
                  <a:pt x="14" y="7"/>
                  <a:pt x="11" y="11"/>
                </a:cubicBezTo>
                <a:cubicBezTo>
                  <a:pt x="11" y="11"/>
                  <a:pt x="11" y="11"/>
                  <a:pt x="11" y="11"/>
                </a:cubicBezTo>
                <a:cubicBezTo>
                  <a:pt x="7" y="14"/>
                  <a:pt x="4" y="20"/>
                  <a:pt x="4" y="26"/>
                </a:cubicBezTo>
                <a:cubicBezTo>
                  <a:pt x="4" y="31"/>
                  <a:pt x="7" y="37"/>
                  <a:pt x="11" y="41"/>
                </a:cubicBezTo>
                <a:cubicBezTo>
                  <a:pt x="11" y="41"/>
                  <a:pt x="11" y="41"/>
                  <a:pt x="11" y="41"/>
                </a:cubicBezTo>
                <a:cubicBezTo>
                  <a:pt x="14" y="44"/>
                  <a:pt x="20" y="47"/>
                  <a:pt x="26" y="47"/>
                </a:cubicBezTo>
                <a:cubicBezTo>
                  <a:pt x="42" y="47"/>
                  <a:pt x="42" y="47"/>
                  <a:pt x="42" y="47"/>
                </a:cubicBezTo>
                <a:cubicBezTo>
                  <a:pt x="42" y="39"/>
                  <a:pt x="42" y="39"/>
                  <a:pt x="42" y="39"/>
                </a:cubicBezTo>
                <a:cubicBezTo>
                  <a:pt x="42" y="39"/>
                  <a:pt x="42" y="38"/>
                  <a:pt x="43" y="38"/>
                </a:cubicBezTo>
                <a:cubicBezTo>
                  <a:pt x="44" y="36"/>
                  <a:pt x="45" y="34"/>
                  <a:pt x="46" y="32"/>
                </a:cubicBezTo>
                <a:cubicBezTo>
                  <a:pt x="46" y="30"/>
                  <a:pt x="47" y="28"/>
                  <a:pt x="47" y="26"/>
                </a:cubicBezTo>
                <a:cubicBezTo>
                  <a:pt x="47" y="20"/>
                  <a:pt x="44" y="14"/>
                  <a:pt x="41" y="11"/>
                </a:cubicBezTo>
                <a:cubicBezTo>
                  <a:pt x="41" y="11"/>
                  <a:pt x="41" y="11"/>
                  <a:pt x="41"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8" name="Freeform 286"/>
          <p:cNvSpPr>
            <a:spLocks noEditPoints="1"/>
          </p:cNvSpPr>
          <p:nvPr/>
        </p:nvSpPr>
        <p:spPr bwMode="auto">
          <a:xfrm>
            <a:off x="7458075" y="4725988"/>
            <a:ext cx="127000" cy="158750"/>
          </a:xfrm>
          <a:custGeom>
            <a:avLst/>
            <a:gdLst>
              <a:gd name="T0" fmla="*/ 32 w 40"/>
              <a:gd name="T1" fmla="*/ 26 h 50"/>
              <a:gd name="T2" fmla="*/ 26 w 40"/>
              <a:gd name="T3" fmla="*/ 26 h 50"/>
              <a:gd name="T4" fmla="*/ 28 w 40"/>
              <a:gd name="T5" fmla="*/ 20 h 50"/>
              <a:gd name="T6" fmla="*/ 13 w 40"/>
              <a:gd name="T7" fmla="*/ 21 h 50"/>
              <a:gd name="T8" fmla="*/ 11 w 40"/>
              <a:gd name="T9" fmla="*/ 28 h 50"/>
              <a:gd name="T10" fmla="*/ 8 w 40"/>
              <a:gd name="T11" fmla="*/ 21 h 50"/>
              <a:gd name="T12" fmla="*/ 4 w 40"/>
              <a:gd name="T13" fmla="*/ 17 h 50"/>
              <a:gd name="T14" fmla="*/ 30 w 40"/>
              <a:gd name="T15" fmla="*/ 17 h 50"/>
              <a:gd name="T16" fmla="*/ 13 w 40"/>
              <a:gd name="T17" fmla="*/ 35 h 50"/>
              <a:gd name="T18" fmla="*/ 8 w 40"/>
              <a:gd name="T19" fmla="*/ 34 h 50"/>
              <a:gd name="T20" fmla="*/ 8 w 40"/>
              <a:gd name="T21" fmla="*/ 36 h 50"/>
              <a:gd name="T22" fmla="*/ 12 w 40"/>
              <a:gd name="T23" fmla="*/ 37 h 50"/>
              <a:gd name="T24" fmla="*/ 14 w 40"/>
              <a:gd name="T25" fmla="*/ 39 h 50"/>
              <a:gd name="T26" fmla="*/ 7 w 40"/>
              <a:gd name="T27" fmla="*/ 43 h 50"/>
              <a:gd name="T28" fmla="*/ 8 w 40"/>
              <a:gd name="T29" fmla="*/ 42 h 50"/>
              <a:gd name="T30" fmla="*/ 12 w 40"/>
              <a:gd name="T31" fmla="*/ 42 h 50"/>
              <a:gd name="T32" fmla="*/ 12 w 40"/>
              <a:gd name="T33" fmla="*/ 39 h 50"/>
              <a:gd name="T34" fmla="*/ 6 w 40"/>
              <a:gd name="T35" fmla="*/ 36 h 50"/>
              <a:gd name="T36" fmla="*/ 8 w 40"/>
              <a:gd name="T37" fmla="*/ 32 h 50"/>
              <a:gd name="T38" fmla="*/ 23 w 40"/>
              <a:gd name="T39" fmla="*/ 42 h 50"/>
              <a:gd name="T40" fmla="*/ 16 w 40"/>
              <a:gd name="T41" fmla="*/ 43 h 50"/>
              <a:gd name="T42" fmla="*/ 17 w 40"/>
              <a:gd name="T43" fmla="*/ 32 h 50"/>
              <a:gd name="T44" fmla="*/ 18 w 40"/>
              <a:gd name="T45" fmla="*/ 34 h 50"/>
              <a:gd name="T46" fmla="*/ 22 w 40"/>
              <a:gd name="T47" fmla="*/ 39 h 50"/>
              <a:gd name="T48" fmla="*/ 28 w 40"/>
              <a:gd name="T49" fmla="*/ 32 h 50"/>
              <a:gd name="T50" fmla="*/ 33 w 40"/>
              <a:gd name="T51" fmla="*/ 32 h 50"/>
              <a:gd name="T52" fmla="*/ 33 w 40"/>
              <a:gd name="T53" fmla="*/ 43 h 50"/>
              <a:gd name="T54" fmla="*/ 26 w 40"/>
              <a:gd name="T55" fmla="*/ 43 h 50"/>
              <a:gd name="T56" fmla="*/ 28 w 40"/>
              <a:gd name="T57" fmla="*/ 32 h 50"/>
              <a:gd name="T58" fmla="*/ 28 w 40"/>
              <a:gd name="T59" fmla="*/ 34 h 50"/>
              <a:gd name="T60" fmla="*/ 28 w 40"/>
              <a:gd name="T61" fmla="*/ 42 h 50"/>
              <a:gd name="T62" fmla="*/ 32 w 40"/>
              <a:gd name="T63" fmla="*/ 42 h 50"/>
              <a:gd name="T64" fmla="*/ 32 w 40"/>
              <a:gd name="T65" fmla="*/ 34 h 50"/>
              <a:gd name="T66" fmla="*/ 28 w 40"/>
              <a:gd name="T67" fmla="*/ 13 h 50"/>
              <a:gd name="T68" fmla="*/ 20 w 40"/>
              <a:gd name="T69" fmla="*/ 3 h 50"/>
              <a:gd name="T70" fmla="*/ 12 w 40"/>
              <a:gd name="T71" fmla="*/ 11 h 50"/>
              <a:gd name="T72" fmla="*/ 10 w 40"/>
              <a:gd name="T73" fmla="*/ 13 h 50"/>
              <a:gd name="T74" fmla="*/ 27 w 40"/>
              <a:gd name="T75" fmla="*/ 3 h 50"/>
              <a:gd name="T76" fmla="*/ 38 w 40"/>
              <a:gd name="T77" fmla="*/ 13 h 50"/>
              <a:gd name="T78" fmla="*/ 38 w 40"/>
              <a:gd name="T79" fmla="*/ 50 h 50"/>
              <a:gd name="T80" fmla="*/ 0 w 40"/>
              <a:gd name="T81" fmla="*/ 48 h 50"/>
              <a:gd name="T82" fmla="*/ 10 w 40"/>
              <a:gd name="T83" fmla="*/ 13 h 50"/>
              <a:gd name="T84" fmla="*/ 11 w 40"/>
              <a:gd name="T85" fmla="*/ 22 h 50"/>
              <a:gd name="T86" fmla="*/ 10 w 40"/>
              <a:gd name="T87" fmla="*/ 25 h 50"/>
              <a:gd name="T88" fmla="*/ 12 w 40"/>
              <a:gd name="T89" fmla="*/ 25 h 50"/>
              <a:gd name="T90" fmla="*/ 11 w 40"/>
              <a:gd name="T91" fmla="*/ 22 h 50"/>
              <a:gd name="T92" fmla="*/ 29 w 40"/>
              <a:gd name="T93" fmla="*/ 22 h 50"/>
              <a:gd name="T94" fmla="*/ 28 w 40"/>
              <a:gd name="T95" fmla="*/ 25 h 50"/>
              <a:gd name="T96" fmla="*/ 31 w 40"/>
              <a:gd name="T9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0" h="50">
                <a:moveTo>
                  <a:pt x="30" y="20"/>
                </a:moveTo>
                <a:cubicBezTo>
                  <a:pt x="31" y="20"/>
                  <a:pt x="31" y="21"/>
                  <a:pt x="32" y="21"/>
                </a:cubicBezTo>
                <a:cubicBezTo>
                  <a:pt x="32" y="22"/>
                  <a:pt x="33" y="23"/>
                  <a:pt x="33" y="24"/>
                </a:cubicBezTo>
                <a:cubicBezTo>
                  <a:pt x="33" y="25"/>
                  <a:pt x="32" y="26"/>
                  <a:pt x="32" y="26"/>
                </a:cubicBezTo>
                <a:cubicBezTo>
                  <a:pt x="32" y="26"/>
                  <a:pt x="32" y="26"/>
                  <a:pt x="32" y="26"/>
                </a:cubicBezTo>
                <a:cubicBezTo>
                  <a:pt x="31" y="27"/>
                  <a:pt x="30" y="28"/>
                  <a:pt x="29" y="28"/>
                </a:cubicBezTo>
                <a:cubicBezTo>
                  <a:pt x="28" y="28"/>
                  <a:pt x="27" y="27"/>
                  <a:pt x="27" y="26"/>
                </a:cubicBezTo>
                <a:cubicBezTo>
                  <a:pt x="26" y="26"/>
                  <a:pt x="26" y="26"/>
                  <a:pt x="26" y="26"/>
                </a:cubicBezTo>
                <a:cubicBezTo>
                  <a:pt x="26" y="26"/>
                  <a:pt x="25" y="25"/>
                  <a:pt x="25" y="24"/>
                </a:cubicBezTo>
                <a:cubicBezTo>
                  <a:pt x="25" y="23"/>
                  <a:pt x="26" y="22"/>
                  <a:pt x="27" y="21"/>
                </a:cubicBezTo>
                <a:cubicBezTo>
                  <a:pt x="27" y="21"/>
                  <a:pt x="27" y="21"/>
                  <a:pt x="27" y="21"/>
                </a:cubicBezTo>
                <a:cubicBezTo>
                  <a:pt x="27" y="21"/>
                  <a:pt x="27" y="20"/>
                  <a:pt x="28" y="20"/>
                </a:cubicBezTo>
                <a:cubicBezTo>
                  <a:pt x="28" y="17"/>
                  <a:pt x="28" y="17"/>
                  <a:pt x="28" y="17"/>
                </a:cubicBezTo>
                <a:cubicBezTo>
                  <a:pt x="12" y="17"/>
                  <a:pt x="12" y="17"/>
                  <a:pt x="12" y="17"/>
                </a:cubicBezTo>
                <a:cubicBezTo>
                  <a:pt x="12" y="20"/>
                  <a:pt x="12" y="20"/>
                  <a:pt x="12" y="20"/>
                </a:cubicBezTo>
                <a:cubicBezTo>
                  <a:pt x="13" y="20"/>
                  <a:pt x="13" y="21"/>
                  <a:pt x="13" y="21"/>
                </a:cubicBezTo>
                <a:cubicBezTo>
                  <a:pt x="14" y="22"/>
                  <a:pt x="15" y="23"/>
                  <a:pt x="15" y="24"/>
                </a:cubicBezTo>
                <a:cubicBezTo>
                  <a:pt x="15" y="25"/>
                  <a:pt x="14" y="26"/>
                  <a:pt x="13" y="26"/>
                </a:cubicBezTo>
                <a:cubicBezTo>
                  <a:pt x="13" y="26"/>
                  <a:pt x="13" y="26"/>
                  <a:pt x="13" y="26"/>
                </a:cubicBezTo>
                <a:cubicBezTo>
                  <a:pt x="13" y="27"/>
                  <a:pt x="12" y="28"/>
                  <a:pt x="11" y="28"/>
                </a:cubicBezTo>
                <a:cubicBezTo>
                  <a:pt x="10" y="28"/>
                  <a:pt x="9" y="27"/>
                  <a:pt x="8" y="26"/>
                </a:cubicBezTo>
                <a:cubicBezTo>
                  <a:pt x="8" y="26"/>
                  <a:pt x="8" y="26"/>
                  <a:pt x="8" y="26"/>
                </a:cubicBezTo>
                <a:cubicBezTo>
                  <a:pt x="7" y="26"/>
                  <a:pt x="7" y="25"/>
                  <a:pt x="7" y="24"/>
                </a:cubicBezTo>
                <a:cubicBezTo>
                  <a:pt x="7" y="23"/>
                  <a:pt x="7" y="22"/>
                  <a:pt x="8" y="21"/>
                </a:cubicBezTo>
                <a:cubicBezTo>
                  <a:pt x="8" y="21"/>
                  <a:pt x="8" y="21"/>
                  <a:pt x="8" y="21"/>
                </a:cubicBezTo>
                <a:cubicBezTo>
                  <a:pt x="9" y="21"/>
                  <a:pt x="9" y="20"/>
                  <a:pt x="10" y="20"/>
                </a:cubicBezTo>
                <a:cubicBezTo>
                  <a:pt x="10" y="17"/>
                  <a:pt x="10" y="17"/>
                  <a:pt x="10" y="17"/>
                </a:cubicBezTo>
                <a:cubicBezTo>
                  <a:pt x="4" y="17"/>
                  <a:pt x="4" y="17"/>
                  <a:pt x="4" y="17"/>
                </a:cubicBezTo>
                <a:cubicBezTo>
                  <a:pt x="4" y="46"/>
                  <a:pt x="4" y="46"/>
                  <a:pt x="4" y="46"/>
                </a:cubicBezTo>
                <a:cubicBezTo>
                  <a:pt x="36" y="46"/>
                  <a:pt x="36" y="46"/>
                  <a:pt x="36" y="46"/>
                </a:cubicBezTo>
                <a:cubicBezTo>
                  <a:pt x="36" y="17"/>
                  <a:pt x="36" y="17"/>
                  <a:pt x="36" y="17"/>
                </a:cubicBezTo>
                <a:cubicBezTo>
                  <a:pt x="30" y="17"/>
                  <a:pt x="30" y="17"/>
                  <a:pt x="30" y="17"/>
                </a:cubicBezTo>
                <a:cubicBezTo>
                  <a:pt x="30" y="20"/>
                  <a:pt x="30" y="20"/>
                  <a:pt x="30" y="20"/>
                </a:cubicBezTo>
                <a:close/>
                <a:moveTo>
                  <a:pt x="14" y="34"/>
                </a:moveTo>
                <a:cubicBezTo>
                  <a:pt x="14" y="34"/>
                  <a:pt x="14" y="34"/>
                  <a:pt x="14" y="34"/>
                </a:cubicBezTo>
                <a:cubicBezTo>
                  <a:pt x="14" y="35"/>
                  <a:pt x="14" y="35"/>
                  <a:pt x="13" y="35"/>
                </a:cubicBezTo>
                <a:cubicBezTo>
                  <a:pt x="12" y="35"/>
                  <a:pt x="12" y="35"/>
                  <a:pt x="12" y="34"/>
                </a:cubicBezTo>
                <a:cubicBezTo>
                  <a:pt x="12" y="34"/>
                  <a:pt x="12" y="34"/>
                  <a:pt x="12" y="34"/>
                </a:cubicBezTo>
                <a:cubicBezTo>
                  <a:pt x="12" y="34"/>
                  <a:pt x="12" y="34"/>
                  <a:pt x="12" y="34"/>
                </a:cubicBezTo>
                <a:cubicBezTo>
                  <a:pt x="8" y="34"/>
                  <a:pt x="8" y="34"/>
                  <a:pt x="8" y="34"/>
                </a:cubicBezTo>
                <a:cubicBezTo>
                  <a:pt x="8" y="34"/>
                  <a:pt x="8" y="34"/>
                  <a:pt x="8" y="34"/>
                </a:cubicBezTo>
                <a:cubicBezTo>
                  <a:pt x="8" y="34"/>
                  <a:pt x="8" y="34"/>
                  <a:pt x="8" y="34"/>
                </a:cubicBezTo>
                <a:cubicBezTo>
                  <a:pt x="8" y="34"/>
                  <a:pt x="8" y="34"/>
                  <a:pt x="8" y="34"/>
                </a:cubicBezTo>
                <a:cubicBezTo>
                  <a:pt x="8" y="35"/>
                  <a:pt x="8" y="36"/>
                  <a:pt x="8" y="36"/>
                </a:cubicBezTo>
                <a:cubicBezTo>
                  <a:pt x="8" y="37"/>
                  <a:pt x="8" y="37"/>
                  <a:pt x="8" y="37"/>
                </a:cubicBezTo>
                <a:cubicBezTo>
                  <a:pt x="8" y="37"/>
                  <a:pt x="8" y="37"/>
                  <a:pt x="8" y="37"/>
                </a:cubicBezTo>
                <a:cubicBezTo>
                  <a:pt x="8" y="37"/>
                  <a:pt x="8" y="37"/>
                  <a:pt x="8" y="37"/>
                </a:cubicBezTo>
                <a:cubicBezTo>
                  <a:pt x="12" y="37"/>
                  <a:pt x="12" y="37"/>
                  <a:pt x="12" y="37"/>
                </a:cubicBezTo>
                <a:cubicBezTo>
                  <a:pt x="12" y="37"/>
                  <a:pt x="12" y="37"/>
                  <a:pt x="12" y="37"/>
                </a:cubicBezTo>
                <a:cubicBezTo>
                  <a:pt x="12" y="37"/>
                  <a:pt x="13" y="37"/>
                  <a:pt x="13" y="37"/>
                </a:cubicBezTo>
                <a:cubicBezTo>
                  <a:pt x="13" y="37"/>
                  <a:pt x="13" y="37"/>
                  <a:pt x="13" y="37"/>
                </a:cubicBezTo>
                <a:cubicBezTo>
                  <a:pt x="14" y="38"/>
                  <a:pt x="14" y="39"/>
                  <a:pt x="14" y="39"/>
                </a:cubicBezTo>
                <a:cubicBezTo>
                  <a:pt x="14" y="40"/>
                  <a:pt x="14" y="41"/>
                  <a:pt x="14" y="41"/>
                </a:cubicBezTo>
                <a:cubicBezTo>
                  <a:pt x="14" y="43"/>
                  <a:pt x="13" y="44"/>
                  <a:pt x="12" y="44"/>
                </a:cubicBezTo>
                <a:cubicBezTo>
                  <a:pt x="8" y="44"/>
                  <a:pt x="8" y="44"/>
                  <a:pt x="8" y="44"/>
                </a:cubicBezTo>
                <a:cubicBezTo>
                  <a:pt x="8" y="44"/>
                  <a:pt x="7" y="44"/>
                  <a:pt x="7" y="43"/>
                </a:cubicBezTo>
                <a:cubicBezTo>
                  <a:pt x="6" y="43"/>
                  <a:pt x="6" y="42"/>
                  <a:pt x="6" y="41"/>
                </a:cubicBezTo>
                <a:cubicBezTo>
                  <a:pt x="6" y="41"/>
                  <a:pt x="6" y="40"/>
                  <a:pt x="7" y="40"/>
                </a:cubicBezTo>
                <a:cubicBezTo>
                  <a:pt x="8" y="40"/>
                  <a:pt x="8" y="41"/>
                  <a:pt x="8" y="41"/>
                </a:cubicBezTo>
                <a:cubicBezTo>
                  <a:pt x="8" y="41"/>
                  <a:pt x="8" y="42"/>
                  <a:pt x="8" y="42"/>
                </a:cubicBezTo>
                <a:cubicBezTo>
                  <a:pt x="8" y="42"/>
                  <a:pt x="8" y="42"/>
                  <a:pt x="8" y="42"/>
                </a:cubicBezTo>
                <a:cubicBezTo>
                  <a:pt x="12" y="42"/>
                  <a:pt x="12" y="42"/>
                  <a:pt x="12" y="42"/>
                </a:cubicBezTo>
                <a:cubicBezTo>
                  <a:pt x="12" y="42"/>
                  <a:pt x="12" y="42"/>
                  <a:pt x="12" y="42"/>
                </a:cubicBezTo>
                <a:cubicBezTo>
                  <a:pt x="12" y="42"/>
                  <a:pt x="12" y="42"/>
                  <a:pt x="12" y="42"/>
                </a:cubicBezTo>
                <a:cubicBezTo>
                  <a:pt x="12" y="42"/>
                  <a:pt x="12" y="41"/>
                  <a:pt x="12" y="41"/>
                </a:cubicBezTo>
                <a:cubicBezTo>
                  <a:pt x="12" y="41"/>
                  <a:pt x="12" y="40"/>
                  <a:pt x="12" y="39"/>
                </a:cubicBezTo>
                <a:cubicBezTo>
                  <a:pt x="12" y="39"/>
                  <a:pt x="12" y="39"/>
                  <a:pt x="12" y="39"/>
                </a:cubicBezTo>
                <a:cubicBezTo>
                  <a:pt x="12" y="39"/>
                  <a:pt x="12" y="39"/>
                  <a:pt x="12" y="39"/>
                </a:cubicBezTo>
                <a:cubicBezTo>
                  <a:pt x="12" y="39"/>
                  <a:pt x="12" y="39"/>
                  <a:pt x="12" y="39"/>
                </a:cubicBezTo>
                <a:cubicBezTo>
                  <a:pt x="8" y="39"/>
                  <a:pt x="8" y="39"/>
                  <a:pt x="8" y="39"/>
                </a:cubicBezTo>
                <a:cubicBezTo>
                  <a:pt x="8" y="39"/>
                  <a:pt x="8" y="39"/>
                  <a:pt x="8" y="39"/>
                </a:cubicBezTo>
                <a:cubicBezTo>
                  <a:pt x="7" y="39"/>
                  <a:pt x="6" y="38"/>
                  <a:pt x="6" y="36"/>
                </a:cubicBezTo>
                <a:cubicBezTo>
                  <a:pt x="6" y="36"/>
                  <a:pt x="6" y="35"/>
                  <a:pt x="6" y="34"/>
                </a:cubicBezTo>
                <a:cubicBezTo>
                  <a:pt x="6" y="34"/>
                  <a:pt x="6" y="33"/>
                  <a:pt x="7" y="32"/>
                </a:cubicBezTo>
                <a:cubicBezTo>
                  <a:pt x="7" y="32"/>
                  <a:pt x="7" y="32"/>
                  <a:pt x="7" y="32"/>
                </a:cubicBezTo>
                <a:cubicBezTo>
                  <a:pt x="7" y="32"/>
                  <a:pt x="8" y="32"/>
                  <a:pt x="8" y="32"/>
                </a:cubicBezTo>
                <a:cubicBezTo>
                  <a:pt x="12" y="32"/>
                  <a:pt x="12" y="32"/>
                  <a:pt x="12" y="32"/>
                </a:cubicBezTo>
                <a:cubicBezTo>
                  <a:pt x="13" y="32"/>
                  <a:pt x="14" y="33"/>
                  <a:pt x="14" y="34"/>
                </a:cubicBezTo>
                <a:close/>
                <a:moveTo>
                  <a:pt x="23" y="42"/>
                </a:moveTo>
                <a:cubicBezTo>
                  <a:pt x="23" y="42"/>
                  <a:pt x="23" y="42"/>
                  <a:pt x="23" y="42"/>
                </a:cubicBezTo>
                <a:cubicBezTo>
                  <a:pt x="24" y="42"/>
                  <a:pt x="24" y="42"/>
                  <a:pt x="24" y="43"/>
                </a:cubicBezTo>
                <a:cubicBezTo>
                  <a:pt x="24" y="43"/>
                  <a:pt x="24" y="44"/>
                  <a:pt x="23" y="44"/>
                </a:cubicBezTo>
                <a:cubicBezTo>
                  <a:pt x="17" y="44"/>
                  <a:pt x="17" y="44"/>
                  <a:pt x="17" y="44"/>
                </a:cubicBezTo>
                <a:cubicBezTo>
                  <a:pt x="17" y="44"/>
                  <a:pt x="16" y="43"/>
                  <a:pt x="16" y="43"/>
                </a:cubicBezTo>
                <a:cubicBezTo>
                  <a:pt x="16" y="43"/>
                  <a:pt x="16" y="43"/>
                  <a:pt x="16" y="43"/>
                </a:cubicBezTo>
                <a:cubicBezTo>
                  <a:pt x="16" y="39"/>
                  <a:pt x="16" y="36"/>
                  <a:pt x="16" y="33"/>
                </a:cubicBezTo>
                <a:cubicBezTo>
                  <a:pt x="16" y="32"/>
                  <a:pt x="17" y="32"/>
                  <a:pt x="17" y="32"/>
                </a:cubicBezTo>
                <a:cubicBezTo>
                  <a:pt x="17" y="32"/>
                  <a:pt x="17" y="32"/>
                  <a:pt x="17" y="32"/>
                </a:cubicBezTo>
                <a:cubicBezTo>
                  <a:pt x="23" y="32"/>
                  <a:pt x="23" y="32"/>
                  <a:pt x="23" y="32"/>
                </a:cubicBezTo>
                <a:cubicBezTo>
                  <a:pt x="24" y="32"/>
                  <a:pt x="24" y="32"/>
                  <a:pt x="24" y="33"/>
                </a:cubicBezTo>
                <a:cubicBezTo>
                  <a:pt x="24" y="34"/>
                  <a:pt x="24" y="34"/>
                  <a:pt x="23" y="34"/>
                </a:cubicBezTo>
                <a:cubicBezTo>
                  <a:pt x="18" y="34"/>
                  <a:pt x="18" y="34"/>
                  <a:pt x="18" y="34"/>
                </a:cubicBezTo>
                <a:cubicBezTo>
                  <a:pt x="18" y="37"/>
                  <a:pt x="18" y="37"/>
                  <a:pt x="18" y="37"/>
                </a:cubicBezTo>
                <a:cubicBezTo>
                  <a:pt x="22" y="37"/>
                  <a:pt x="22" y="37"/>
                  <a:pt x="22" y="37"/>
                </a:cubicBezTo>
                <a:cubicBezTo>
                  <a:pt x="23" y="37"/>
                  <a:pt x="23" y="37"/>
                  <a:pt x="23" y="38"/>
                </a:cubicBezTo>
                <a:cubicBezTo>
                  <a:pt x="23" y="38"/>
                  <a:pt x="23" y="39"/>
                  <a:pt x="22" y="39"/>
                </a:cubicBezTo>
                <a:cubicBezTo>
                  <a:pt x="18" y="39"/>
                  <a:pt x="18" y="39"/>
                  <a:pt x="18" y="39"/>
                </a:cubicBezTo>
                <a:cubicBezTo>
                  <a:pt x="18" y="42"/>
                  <a:pt x="18" y="42"/>
                  <a:pt x="18" y="42"/>
                </a:cubicBezTo>
                <a:cubicBezTo>
                  <a:pt x="23" y="42"/>
                  <a:pt x="23" y="42"/>
                  <a:pt x="23" y="42"/>
                </a:cubicBezTo>
                <a:close/>
                <a:moveTo>
                  <a:pt x="28" y="32"/>
                </a:moveTo>
                <a:cubicBezTo>
                  <a:pt x="28" y="32"/>
                  <a:pt x="28" y="32"/>
                  <a:pt x="28" y="32"/>
                </a:cubicBezTo>
                <a:cubicBezTo>
                  <a:pt x="32" y="32"/>
                  <a:pt x="32" y="32"/>
                  <a:pt x="32" y="32"/>
                </a:cubicBezTo>
                <a:cubicBezTo>
                  <a:pt x="32" y="32"/>
                  <a:pt x="33" y="32"/>
                  <a:pt x="33" y="32"/>
                </a:cubicBezTo>
                <a:cubicBezTo>
                  <a:pt x="33" y="32"/>
                  <a:pt x="33" y="32"/>
                  <a:pt x="33" y="32"/>
                </a:cubicBezTo>
                <a:cubicBezTo>
                  <a:pt x="34" y="33"/>
                  <a:pt x="34" y="34"/>
                  <a:pt x="34" y="34"/>
                </a:cubicBezTo>
                <a:cubicBezTo>
                  <a:pt x="34" y="41"/>
                  <a:pt x="34" y="41"/>
                  <a:pt x="34" y="41"/>
                </a:cubicBezTo>
                <a:cubicBezTo>
                  <a:pt x="34" y="42"/>
                  <a:pt x="34" y="43"/>
                  <a:pt x="33" y="43"/>
                </a:cubicBezTo>
                <a:cubicBezTo>
                  <a:pt x="33" y="43"/>
                  <a:pt x="33" y="43"/>
                  <a:pt x="33" y="43"/>
                </a:cubicBezTo>
                <a:cubicBezTo>
                  <a:pt x="33" y="44"/>
                  <a:pt x="32" y="44"/>
                  <a:pt x="32" y="44"/>
                </a:cubicBezTo>
                <a:cubicBezTo>
                  <a:pt x="28" y="44"/>
                  <a:pt x="28" y="44"/>
                  <a:pt x="28" y="44"/>
                </a:cubicBezTo>
                <a:cubicBezTo>
                  <a:pt x="28" y="44"/>
                  <a:pt x="27" y="44"/>
                  <a:pt x="27" y="43"/>
                </a:cubicBezTo>
                <a:cubicBezTo>
                  <a:pt x="26" y="43"/>
                  <a:pt x="26" y="43"/>
                  <a:pt x="26" y="43"/>
                </a:cubicBezTo>
                <a:cubicBezTo>
                  <a:pt x="26" y="43"/>
                  <a:pt x="26" y="42"/>
                  <a:pt x="26" y="41"/>
                </a:cubicBezTo>
                <a:cubicBezTo>
                  <a:pt x="26" y="34"/>
                  <a:pt x="26" y="34"/>
                  <a:pt x="26" y="34"/>
                </a:cubicBezTo>
                <a:cubicBezTo>
                  <a:pt x="26" y="34"/>
                  <a:pt x="26" y="33"/>
                  <a:pt x="27" y="32"/>
                </a:cubicBezTo>
                <a:cubicBezTo>
                  <a:pt x="27" y="32"/>
                  <a:pt x="28" y="32"/>
                  <a:pt x="28" y="32"/>
                </a:cubicBezTo>
                <a:close/>
                <a:moveTo>
                  <a:pt x="32" y="34"/>
                </a:moveTo>
                <a:cubicBezTo>
                  <a:pt x="32" y="34"/>
                  <a:pt x="32" y="34"/>
                  <a:pt x="32" y="34"/>
                </a:cubicBezTo>
                <a:cubicBezTo>
                  <a:pt x="28" y="34"/>
                  <a:pt x="28" y="34"/>
                  <a:pt x="28" y="34"/>
                </a:cubicBezTo>
                <a:cubicBezTo>
                  <a:pt x="28" y="34"/>
                  <a:pt x="28" y="34"/>
                  <a:pt x="28" y="34"/>
                </a:cubicBezTo>
                <a:cubicBezTo>
                  <a:pt x="28" y="34"/>
                  <a:pt x="28" y="34"/>
                  <a:pt x="28" y="34"/>
                </a:cubicBezTo>
                <a:cubicBezTo>
                  <a:pt x="28" y="34"/>
                  <a:pt x="28" y="34"/>
                  <a:pt x="28" y="34"/>
                </a:cubicBezTo>
                <a:cubicBezTo>
                  <a:pt x="28" y="41"/>
                  <a:pt x="28" y="41"/>
                  <a:pt x="28" y="41"/>
                </a:cubicBezTo>
                <a:cubicBezTo>
                  <a:pt x="28" y="41"/>
                  <a:pt x="28" y="42"/>
                  <a:pt x="28" y="42"/>
                </a:cubicBezTo>
                <a:cubicBezTo>
                  <a:pt x="28" y="42"/>
                  <a:pt x="28" y="42"/>
                  <a:pt x="28" y="42"/>
                </a:cubicBezTo>
                <a:cubicBezTo>
                  <a:pt x="28" y="42"/>
                  <a:pt x="28" y="42"/>
                  <a:pt x="28" y="42"/>
                </a:cubicBezTo>
                <a:cubicBezTo>
                  <a:pt x="32" y="42"/>
                  <a:pt x="32" y="42"/>
                  <a:pt x="32" y="42"/>
                </a:cubicBezTo>
                <a:cubicBezTo>
                  <a:pt x="32" y="42"/>
                  <a:pt x="32" y="42"/>
                  <a:pt x="32" y="42"/>
                </a:cubicBezTo>
                <a:cubicBezTo>
                  <a:pt x="32" y="42"/>
                  <a:pt x="32" y="42"/>
                  <a:pt x="32" y="42"/>
                </a:cubicBezTo>
                <a:cubicBezTo>
                  <a:pt x="32" y="42"/>
                  <a:pt x="32" y="41"/>
                  <a:pt x="32" y="41"/>
                </a:cubicBezTo>
                <a:cubicBezTo>
                  <a:pt x="32" y="34"/>
                  <a:pt x="32" y="34"/>
                  <a:pt x="32" y="34"/>
                </a:cubicBezTo>
                <a:cubicBezTo>
                  <a:pt x="32" y="34"/>
                  <a:pt x="32" y="34"/>
                  <a:pt x="32" y="34"/>
                </a:cubicBezTo>
                <a:cubicBezTo>
                  <a:pt x="32" y="34"/>
                  <a:pt x="32" y="34"/>
                  <a:pt x="32" y="34"/>
                </a:cubicBezTo>
                <a:cubicBezTo>
                  <a:pt x="32" y="34"/>
                  <a:pt x="32" y="34"/>
                  <a:pt x="32" y="34"/>
                </a:cubicBezTo>
                <a:close/>
                <a:moveTo>
                  <a:pt x="28" y="13"/>
                </a:moveTo>
                <a:cubicBezTo>
                  <a:pt x="28" y="13"/>
                  <a:pt x="28" y="13"/>
                  <a:pt x="28" y="13"/>
                </a:cubicBezTo>
                <a:cubicBezTo>
                  <a:pt x="28" y="11"/>
                  <a:pt x="28" y="11"/>
                  <a:pt x="28" y="11"/>
                </a:cubicBezTo>
                <a:cubicBezTo>
                  <a:pt x="28" y="9"/>
                  <a:pt x="27" y="7"/>
                  <a:pt x="26" y="5"/>
                </a:cubicBezTo>
                <a:cubicBezTo>
                  <a:pt x="26" y="5"/>
                  <a:pt x="26" y="5"/>
                  <a:pt x="26" y="5"/>
                </a:cubicBezTo>
                <a:cubicBezTo>
                  <a:pt x="24" y="4"/>
                  <a:pt x="22" y="3"/>
                  <a:pt x="20" y="3"/>
                </a:cubicBezTo>
                <a:cubicBezTo>
                  <a:pt x="18" y="3"/>
                  <a:pt x="16" y="4"/>
                  <a:pt x="14" y="5"/>
                </a:cubicBezTo>
                <a:cubicBezTo>
                  <a:pt x="14" y="5"/>
                  <a:pt x="14" y="5"/>
                  <a:pt x="14" y="5"/>
                </a:cubicBezTo>
                <a:cubicBezTo>
                  <a:pt x="14" y="5"/>
                  <a:pt x="14" y="5"/>
                  <a:pt x="14" y="5"/>
                </a:cubicBezTo>
                <a:cubicBezTo>
                  <a:pt x="13" y="7"/>
                  <a:pt x="12" y="9"/>
                  <a:pt x="12" y="11"/>
                </a:cubicBezTo>
                <a:cubicBezTo>
                  <a:pt x="12" y="13"/>
                  <a:pt x="12" y="13"/>
                  <a:pt x="12" y="13"/>
                </a:cubicBezTo>
                <a:cubicBezTo>
                  <a:pt x="28" y="13"/>
                  <a:pt x="28" y="13"/>
                  <a:pt x="28" y="13"/>
                </a:cubicBezTo>
                <a:close/>
                <a:moveTo>
                  <a:pt x="10" y="13"/>
                </a:moveTo>
                <a:cubicBezTo>
                  <a:pt x="10" y="13"/>
                  <a:pt x="10" y="13"/>
                  <a:pt x="10" y="13"/>
                </a:cubicBezTo>
                <a:cubicBezTo>
                  <a:pt x="10" y="11"/>
                  <a:pt x="10" y="11"/>
                  <a:pt x="10" y="11"/>
                </a:cubicBezTo>
                <a:cubicBezTo>
                  <a:pt x="10" y="8"/>
                  <a:pt x="11" y="5"/>
                  <a:pt x="13" y="3"/>
                </a:cubicBezTo>
                <a:cubicBezTo>
                  <a:pt x="15" y="2"/>
                  <a:pt x="17" y="0"/>
                  <a:pt x="20" y="0"/>
                </a:cubicBezTo>
                <a:cubicBezTo>
                  <a:pt x="23" y="0"/>
                  <a:pt x="25" y="2"/>
                  <a:pt x="27" y="3"/>
                </a:cubicBezTo>
                <a:cubicBezTo>
                  <a:pt x="27" y="4"/>
                  <a:pt x="27" y="4"/>
                  <a:pt x="27" y="4"/>
                </a:cubicBezTo>
                <a:cubicBezTo>
                  <a:pt x="29" y="5"/>
                  <a:pt x="30" y="8"/>
                  <a:pt x="30" y="11"/>
                </a:cubicBezTo>
                <a:cubicBezTo>
                  <a:pt x="30" y="13"/>
                  <a:pt x="30" y="13"/>
                  <a:pt x="30" y="13"/>
                </a:cubicBezTo>
                <a:cubicBezTo>
                  <a:pt x="38" y="13"/>
                  <a:pt x="38" y="13"/>
                  <a:pt x="38" y="13"/>
                </a:cubicBezTo>
                <a:cubicBezTo>
                  <a:pt x="39" y="13"/>
                  <a:pt x="40" y="14"/>
                  <a:pt x="40" y="15"/>
                </a:cubicBezTo>
                <a:cubicBezTo>
                  <a:pt x="40" y="15"/>
                  <a:pt x="40" y="15"/>
                  <a:pt x="40" y="15"/>
                </a:cubicBezTo>
                <a:cubicBezTo>
                  <a:pt x="40" y="48"/>
                  <a:pt x="40" y="48"/>
                  <a:pt x="40" y="48"/>
                </a:cubicBezTo>
                <a:cubicBezTo>
                  <a:pt x="40" y="49"/>
                  <a:pt x="39" y="50"/>
                  <a:pt x="38" y="50"/>
                </a:cubicBezTo>
                <a:cubicBezTo>
                  <a:pt x="38" y="50"/>
                  <a:pt x="38" y="50"/>
                  <a:pt x="38" y="50"/>
                </a:cubicBezTo>
                <a:cubicBezTo>
                  <a:pt x="2" y="50"/>
                  <a:pt x="2" y="50"/>
                  <a:pt x="2" y="50"/>
                </a:cubicBezTo>
                <a:cubicBezTo>
                  <a:pt x="1" y="50"/>
                  <a:pt x="0" y="49"/>
                  <a:pt x="0" y="48"/>
                </a:cubicBezTo>
                <a:cubicBezTo>
                  <a:pt x="0" y="48"/>
                  <a:pt x="0" y="48"/>
                  <a:pt x="0" y="48"/>
                </a:cubicBezTo>
                <a:cubicBezTo>
                  <a:pt x="0" y="15"/>
                  <a:pt x="0" y="15"/>
                  <a:pt x="0" y="15"/>
                </a:cubicBezTo>
                <a:cubicBezTo>
                  <a:pt x="0" y="14"/>
                  <a:pt x="1" y="13"/>
                  <a:pt x="2" y="13"/>
                </a:cubicBezTo>
                <a:cubicBezTo>
                  <a:pt x="2" y="13"/>
                  <a:pt x="2" y="13"/>
                  <a:pt x="2" y="13"/>
                </a:cubicBezTo>
                <a:cubicBezTo>
                  <a:pt x="10" y="13"/>
                  <a:pt x="10" y="13"/>
                  <a:pt x="10" y="13"/>
                </a:cubicBezTo>
                <a:close/>
                <a:moveTo>
                  <a:pt x="11" y="22"/>
                </a:moveTo>
                <a:cubicBezTo>
                  <a:pt x="11" y="22"/>
                  <a:pt x="11" y="22"/>
                  <a:pt x="11" y="22"/>
                </a:cubicBezTo>
                <a:cubicBezTo>
                  <a:pt x="11" y="22"/>
                  <a:pt x="11" y="22"/>
                  <a:pt x="11" y="22"/>
                </a:cubicBezTo>
                <a:cubicBezTo>
                  <a:pt x="11" y="22"/>
                  <a:pt x="11" y="22"/>
                  <a:pt x="11" y="22"/>
                </a:cubicBezTo>
                <a:cubicBezTo>
                  <a:pt x="10" y="22"/>
                  <a:pt x="10" y="23"/>
                  <a:pt x="10" y="23"/>
                </a:cubicBezTo>
                <a:cubicBezTo>
                  <a:pt x="10" y="23"/>
                  <a:pt x="10" y="23"/>
                  <a:pt x="10" y="23"/>
                </a:cubicBezTo>
                <a:cubicBezTo>
                  <a:pt x="10" y="23"/>
                  <a:pt x="9" y="23"/>
                  <a:pt x="9" y="24"/>
                </a:cubicBezTo>
                <a:cubicBezTo>
                  <a:pt x="9" y="24"/>
                  <a:pt x="10" y="25"/>
                  <a:pt x="10" y="25"/>
                </a:cubicBezTo>
                <a:cubicBezTo>
                  <a:pt x="10" y="25"/>
                  <a:pt x="10" y="25"/>
                  <a:pt x="10" y="25"/>
                </a:cubicBezTo>
                <a:cubicBezTo>
                  <a:pt x="10" y="25"/>
                  <a:pt x="10" y="25"/>
                  <a:pt x="11" y="25"/>
                </a:cubicBezTo>
                <a:cubicBezTo>
                  <a:pt x="11" y="25"/>
                  <a:pt x="12" y="25"/>
                  <a:pt x="12" y="25"/>
                </a:cubicBezTo>
                <a:cubicBezTo>
                  <a:pt x="12" y="25"/>
                  <a:pt x="12" y="25"/>
                  <a:pt x="12" y="25"/>
                </a:cubicBezTo>
                <a:cubicBezTo>
                  <a:pt x="12" y="25"/>
                  <a:pt x="12" y="24"/>
                  <a:pt x="12" y="24"/>
                </a:cubicBezTo>
                <a:cubicBezTo>
                  <a:pt x="12" y="23"/>
                  <a:pt x="12" y="23"/>
                  <a:pt x="12" y="23"/>
                </a:cubicBezTo>
                <a:cubicBezTo>
                  <a:pt x="12" y="23"/>
                  <a:pt x="12" y="23"/>
                  <a:pt x="12" y="23"/>
                </a:cubicBezTo>
                <a:cubicBezTo>
                  <a:pt x="12" y="23"/>
                  <a:pt x="11" y="22"/>
                  <a:pt x="11" y="22"/>
                </a:cubicBezTo>
                <a:close/>
                <a:moveTo>
                  <a:pt x="29" y="22"/>
                </a:moveTo>
                <a:cubicBezTo>
                  <a:pt x="29" y="22"/>
                  <a:pt x="29" y="22"/>
                  <a:pt x="29" y="22"/>
                </a:cubicBezTo>
                <a:cubicBezTo>
                  <a:pt x="29" y="22"/>
                  <a:pt x="29" y="22"/>
                  <a:pt x="29" y="22"/>
                </a:cubicBezTo>
                <a:cubicBezTo>
                  <a:pt x="29" y="22"/>
                  <a:pt x="29" y="22"/>
                  <a:pt x="29" y="22"/>
                </a:cubicBezTo>
                <a:cubicBezTo>
                  <a:pt x="29" y="22"/>
                  <a:pt x="28" y="23"/>
                  <a:pt x="28" y="23"/>
                </a:cubicBezTo>
                <a:cubicBezTo>
                  <a:pt x="28" y="23"/>
                  <a:pt x="28" y="23"/>
                  <a:pt x="28" y="23"/>
                </a:cubicBezTo>
                <a:cubicBezTo>
                  <a:pt x="28" y="23"/>
                  <a:pt x="28" y="23"/>
                  <a:pt x="28" y="24"/>
                </a:cubicBezTo>
                <a:cubicBezTo>
                  <a:pt x="28" y="24"/>
                  <a:pt x="28" y="25"/>
                  <a:pt x="28" y="25"/>
                </a:cubicBezTo>
                <a:cubicBezTo>
                  <a:pt x="28" y="25"/>
                  <a:pt x="28" y="25"/>
                  <a:pt x="28" y="25"/>
                </a:cubicBezTo>
                <a:cubicBezTo>
                  <a:pt x="28" y="25"/>
                  <a:pt x="29" y="25"/>
                  <a:pt x="29" y="25"/>
                </a:cubicBezTo>
                <a:cubicBezTo>
                  <a:pt x="30" y="25"/>
                  <a:pt x="30" y="25"/>
                  <a:pt x="30" y="25"/>
                </a:cubicBezTo>
                <a:cubicBezTo>
                  <a:pt x="30" y="25"/>
                  <a:pt x="31" y="24"/>
                  <a:pt x="31" y="24"/>
                </a:cubicBezTo>
                <a:cubicBezTo>
                  <a:pt x="31" y="23"/>
                  <a:pt x="30" y="23"/>
                  <a:pt x="30" y="23"/>
                </a:cubicBezTo>
                <a:cubicBezTo>
                  <a:pt x="30" y="23"/>
                  <a:pt x="30" y="23"/>
                  <a:pt x="30" y="23"/>
                </a:cubicBezTo>
                <a:cubicBezTo>
                  <a:pt x="30" y="23"/>
                  <a:pt x="30" y="22"/>
                  <a:pt x="29"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199" name="Freeform 287"/>
          <p:cNvSpPr>
            <a:spLocks noEditPoints="1"/>
          </p:cNvSpPr>
          <p:nvPr/>
        </p:nvSpPr>
        <p:spPr bwMode="auto">
          <a:xfrm>
            <a:off x="3244850" y="4419600"/>
            <a:ext cx="117475" cy="161925"/>
          </a:xfrm>
          <a:custGeom>
            <a:avLst/>
            <a:gdLst>
              <a:gd name="T0" fmla="*/ 2 w 37"/>
              <a:gd name="T1" fmla="*/ 0 h 51"/>
              <a:gd name="T2" fmla="*/ 2 w 37"/>
              <a:gd name="T3" fmla="*/ 0 h 51"/>
              <a:gd name="T4" fmla="*/ 35 w 37"/>
              <a:gd name="T5" fmla="*/ 0 h 51"/>
              <a:gd name="T6" fmla="*/ 37 w 37"/>
              <a:gd name="T7" fmla="*/ 2 h 51"/>
              <a:gd name="T8" fmla="*/ 37 w 37"/>
              <a:gd name="T9" fmla="*/ 2 h 51"/>
              <a:gd name="T10" fmla="*/ 37 w 37"/>
              <a:gd name="T11" fmla="*/ 49 h 51"/>
              <a:gd name="T12" fmla="*/ 35 w 37"/>
              <a:gd name="T13" fmla="*/ 51 h 51"/>
              <a:gd name="T14" fmla="*/ 35 w 37"/>
              <a:gd name="T15" fmla="*/ 51 h 51"/>
              <a:gd name="T16" fmla="*/ 2 w 37"/>
              <a:gd name="T17" fmla="*/ 51 h 51"/>
              <a:gd name="T18" fmla="*/ 0 w 37"/>
              <a:gd name="T19" fmla="*/ 49 h 51"/>
              <a:gd name="T20" fmla="*/ 0 w 37"/>
              <a:gd name="T21" fmla="*/ 49 h 51"/>
              <a:gd name="T22" fmla="*/ 0 w 37"/>
              <a:gd name="T23" fmla="*/ 2 h 51"/>
              <a:gd name="T24" fmla="*/ 2 w 37"/>
              <a:gd name="T25" fmla="*/ 0 h 51"/>
              <a:gd name="T26" fmla="*/ 12 w 37"/>
              <a:gd name="T27" fmla="*/ 44 h 51"/>
              <a:gd name="T28" fmla="*/ 12 w 37"/>
              <a:gd name="T29" fmla="*/ 44 h 51"/>
              <a:gd name="T30" fmla="*/ 11 w 37"/>
              <a:gd name="T31" fmla="*/ 42 h 51"/>
              <a:gd name="T32" fmla="*/ 12 w 37"/>
              <a:gd name="T33" fmla="*/ 41 h 51"/>
              <a:gd name="T34" fmla="*/ 25 w 37"/>
              <a:gd name="T35" fmla="*/ 41 h 51"/>
              <a:gd name="T36" fmla="*/ 26 w 37"/>
              <a:gd name="T37" fmla="*/ 42 h 51"/>
              <a:gd name="T38" fmla="*/ 25 w 37"/>
              <a:gd name="T39" fmla="*/ 44 h 51"/>
              <a:gd name="T40" fmla="*/ 12 w 37"/>
              <a:gd name="T41" fmla="*/ 44 h 51"/>
              <a:gd name="T42" fmla="*/ 33 w 37"/>
              <a:gd name="T43" fmla="*/ 4 h 51"/>
              <a:gd name="T44" fmla="*/ 33 w 37"/>
              <a:gd name="T45" fmla="*/ 4 h 51"/>
              <a:gd name="T46" fmla="*/ 4 w 37"/>
              <a:gd name="T47" fmla="*/ 4 h 51"/>
              <a:gd name="T48" fmla="*/ 4 w 37"/>
              <a:gd name="T49" fmla="*/ 47 h 51"/>
              <a:gd name="T50" fmla="*/ 33 w 37"/>
              <a:gd name="T51" fmla="*/ 47 h 51"/>
              <a:gd name="T52" fmla="*/ 33 w 37"/>
              <a:gd name="T53"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1">
                <a:moveTo>
                  <a:pt x="2" y="0"/>
                </a:moveTo>
                <a:cubicBezTo>
                  <a:pt x="2" y="0"/>
                  <a:pt x="2" y="0"/>
                  <a:pt x="2" y="0"/>
                </a:cubicBezTo>
                <a:cubicBezTo>
                  <a:pt x="35" y="0"/>
                  <a:pt x="35" y="0"/>
                  <a:pt x="35" y="0"/>
                </a:cubicBezTo>
                <a:cubicBezTo>
                  <a:pt x="36" y="0"/>
                  <a:pt x="37" y="1"/>
                  <a:pt x="37" y="2"/>
                </a:cubicBezTo>
                <a:cubicBezTo>
                  <a:pt x="37" y="2"/>
                  <a:pt x="37" y="2"/>
                  <a:pt x="37" y="2"/>
                </a:cubicBezTo>
                <a:cubicBezTo>
                  <a:pt x="37" y="49"/>
                  <a:pt x="37" y="49"/>
                  <a:pt x="37" y="49"/>
                </a:cubicBezTo>
                <a:cubicBezTo>
                  <a:pt x="37" y="50"/>
                  <a:pt x="36" y="51"/>
                  <a:pt x="35" y="51"/>
                </a:cubicBezTo>
                <a:cubicBezTo>
                  <a:pt x="35" y="51"/>
                  <a:pt x="35" y="51"/>
                  <a:pt x="35" y="51"/>
                </a:cubicBezTo>
                <a:cubicBezTo>
                  <a:pt x="2" y="51"/>
                  <a:pt x="2" y="51"/>
                  <a:pt x="2" y="51"/>
                </a:cubicBezTo>
                <a:cubicBezTo>
                  <a:pt x="1" y="51"/>
                  <a:pt x="0" y="50"/>
                  <a:pt x="0" y="49"/>
                </a:cubicBezTo>
                <a:cubicBezTo>
                  <a:pt x="0" y="49"/>
                  <a:pt x="0" y="49"/>
                  <a:pt x="0" y="49"/>
                </a:cubicBezTo>
                <a:cubicBezTo>
                  <a:pt x="0" y="2"/>
                  <a:pt x="0" y="2"/>
                  <a:pt x="0" y="2"/>
                </a:cubicBezTo>
                <a:cubicBezTo>
                  <a:pt x="0" y="1"/>
                  <a:pt x="1" y="0"/>
                  <a:pt x="2" y="0"/>
                </a:cubicBezTo>
                <a:close/>
                <a:moveTo>
                  <a:pt x="12" y="44"/>
                </a:moveTo>
                <a:cubicBezTo>
                  <a:pt x="12" y="44"/>
                  <a:pt x="12" y="44"/>
                  <a:pt x="12" y="44"/>
                </a:cubicBezTo>
                <a:cubicBezTo>
                  <a:pt x="11" y="44"/>
                  <a:pt x="11" y="43"/>
                  <a:pt x="11" y="42"/>
                </a:cubicBezTo>
                <a:cubicBezTo>
                  <a:pt x="11" y="42"/>
                  <a:pt x="11" y="41"/>
                  <a:pt x="12" y="41"/>
                </a:cubicBezTo>
                <a:cubicBezTo>
                  <a:pt x="25" y="41"/>
                  <a:pt x="25" y="41"/>
                  <a:pt x="25" y="41"/>
                </a:cubicBezTo>
                <a:cubicBezTo>
                  <a:pt x="26" y="41"/>
                  <a:pt x="26" y="42"/>
                  <a:pt x="26" y="42"/>
                </a:cubicBezTo>
                <a:cubicBezTo>
                  <a:pt x="26" y="43"/>
                  <a:pt x="26" y="44"/>
                  <a:pt x="25" y="44"/>
                </a:cubicBezTo>
                <a:cubicBezTo>
                  <a:pt x="12" y="44"/>
                  <a:pt x="12" y="44"/>
                  <a:pt x="12" y="44"/>
                </a:cubicBezTo>
                <a:close/>
                <a:moveTo>
                  <a:pt x="33" y="4"/>
                </a:moveTo>
                <a:cubicBezTo>
                  <a:pt x="33" y="4"/>
                  <a:pt x="33" y="4"/>
                  <a:pt x="33" y="4"/>
                </a:cubicBezTo>
                <a:cubicBezTo>
                  <a:pt x="4" y="4"/>
                  <a:pt x="4" y="4"/>
                  <a:pt x="4" y="4"/>
                </a:cubicBezTo>
                <a:cubicBezTo>
                  <a:pt x="4" y="47"/>
                  <a:pt x="4" y="47"/>
                  <a:pt x="4" y="47"/>
                </a:cubicBezTo>
                <a:cubicBezTo>
                  <a:pt x="33" y="47"/>
                  <a:pt x="33" y="47"/>
                  <a:pt x="33" y="47"/>
                </a:cubicBezTo>
                <a:cubicBezTo>
                  <a:pt x="33" y="4"/>
                  <a:pt x="33" y="4"/>
                  <a:pt x="33"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0" name="Freeform 288"/>
          <p:cNvSpPr>
            <a:spLocks noEditPoints="1"/>
          </p:cNvSpPr>
          <p:nvPr/>
        </p:nvSpPr>
        <p:spPr bwMode="auto">
          <a:xfrm>
            <a:off x="8281988" y="4422775"/>
            <a:ext cx="157162" cy="158750"/>
          </a:xfrm>
          <a:custGeom>
            <a:avLst/>
            <a:gdLst>
              <a:gd name="T0" fmla="*/ 25 w 49"/>
              <a:gd name="T1" fmla="*/ 13 h 50"/>
              <a:gd name="T2" fmla="*/ 36 w 49"/>
              <a:gd name="T3" fmla="*/ 24 h 50"/>
              <a:gd name="T4" fmla="*/ 39 w 49"/>
              <a:gd name="T5" fmla="*/ 22 h 50"/>
              <a:gd name="T6" fmla="*/ 27 w 49"/>
              <a:gd name="T7" fmla="*/ 10 h 50"/>
              <a:gd name="T8" fmla="*/ 25 w 49"/>
              <a:gd name="T9" fmla="*/ 13 h 50"/>
              <a:gd name="T10" fmla="*/ 34 w 49"/>
              <a:gd name="T11" fmla="*/ 26 h 50"/>
              <a:gd name="T12" fmla="*/ 34 w 49"/>
              <a:gd name="T13" fmla="*/ 26 h 50"/>
              <a:gd name="T14" fmla="*/ 23 w 49"/>
              <a:gd name="T15" fmla="*/ 15 h 50"/>
              <a:gd name="T16" fmla="*/ 8 w 49"/>
              <a:gd name="T17" fmla="*/ 29 h 50"/>
              <a:gd name="T18" fmla="*/ 20 w 49"/>
              <a:gd name="T19" fmla="*/ 41 h 50"/>
              <a:gd name="T20" fmla="*/ 34 w 49"/>
              <a:gd name="T21" fmla="*/ 26 h 50"/>
              <a:gd name="T22" fmla="*/ 30 w 49"/>
              <a:gd name="T23" fmla="*/ 3 h 50"/>
              <a:gd name="T24" fmla="*/ 30 w 49"/>
              <a:gd name="T25" fmla="*/ 3 h 50"/>
              <a:gd name="T26" fmla="*/ 37 w 49"/>
              <a:gd name="T27" fmla="*/ 0 h 50"/>
              <a:gd name="T28" fmla="*/ 49 w 49"/>
              <a:gd name="T29" fmla="*/ 12 h 50"/>
              <a:gd name="T30" fmla="*/ 46 w 49"/>
              <a:gd name="T31" fmla="*/ 20 h 50"/>
              <a:gd name="T32" fmla="*/ 22 w 49"/>
              <a:gd name="T33" fmla="*/ 44 h 50"/>
              <a:gd name="T34" fmla="*/ 15 w 49"/>
              <a:gd name="T35" fmla="*/ 48 h 50"/>
              <a:gd name="T36" fmla="*/ 9 w 49"/>
              <a:gd name="T37" fmla="*/ 47 h 50"/>
              <a:gd name="T38" fmla="*/ 8 w 49"/>
              <a:gd name="T39" fmla="*/ 48 h 50"/>
              <a:gd name="T40" fmla="*/ 0 w 49"/>
              <a:gd name="T41" fmla="*/ 46 h 50"/>
              <a:gd name="T42" fmla="*/ 1 w 49"/>
              <a:gd name="T43" fmla="*/ 41 h 50"/>
              <a:gd name="T44" fmla="*/ 1 w 49"/>
              <a:gd name="T45" fmla="*/ 41 h 50"/>
              <a:gd name="T46" fmla="*/ 1 w 49"/>
              <a:gd name="T47" fmla="*/ 41 h 50"/>
              <a:gd name="T48" fmla="*/ 2 w 49"/>
              <a:gd name="T49" fmla="*/ 40 h 50"/>
              <a:gd name="T50" fmla="*/ 1 w 49"/>
              <a:gd name="T51" fmla="*/ 34 h 50"/>
              <a:gd name="T52" fmla="*/ 5 w 49"/>
              <a:gd name="T53" fmla="*/ 28 h 50"/>
              <a:gd name="T54" fmla="*/ 28 w 49"/>
              <a:gd name="T55" fmla="*/ 4 h 50"/>
              <a:gd name="T56" fmla="*/ 26 w 49"/>
              <a:gd name="T57" fmla="*/ 3 h 50"/>
              <a:gd name="T58" fmla="*/ 13 w 49"/>
              <a:gd name="T59" fmla="*/ 16 h 50"/>
              <a:gd name="T60" fmla="*/ 12 w 49"/>
              <a:gd name="T61" fmla="*/ 16 h 50"/>
              <a:gd name="T62" fmla="*/ 12 w 49"/>
              <a:gd name="T63" fmla="*/ 14 h 50"/>
              <a:gd name="T64" fmla="*/ 25 w 49"/>
              <a:gd name="T65" fmla="*/ 0 h 50"/>
              <a:gd name="T66" fmla="*/ 27 w 49"/>
              <a:gd name="T67" fmla="*/ 0 h 50"/>
              <a:gd name="T68" fmla="*/ 30 w 49"/>
              <a:gd name="T69" fmla="*/ 3 h 50"/>
              <a:gd name="T70" fmla="*/ 37 w 49"/>
              <a:gd name="T71" fmla="*/ 4 h 50"/>
              <a:gd name="T72" fmla="*/ 37 w 49"/>
              <a:gd name="T73" fmla="*/ 4 h 50"/>
              <a:gd name="T74" fmla="*/ 32 w 49"/>
              <a:gd name="T75" fmla="*/ 6 h 50"/>
              <a:gd name="T76" fmla="*/ 31 w 49"/>
              <a:gd name="T77" fmla="*/ 6 h 50"/>
              <a:gd name="T78" fmla="*/ 29 w 49"/>
              <a:gd name="T79" fmla="*/ 9 h 50"/>
              <a:gd name="T80" fmla="*/ 41 w 49"/>
              <a:gd name="T81" fmla="*/ 20 h 50"/>
              <a:gd name="T82" fmla="*/ 43 w 49"/>
              <a:gd name="T83" fmla="*/ 18 h 50"/>
              <a:gd name="T84" fmla="*/ 45 w 49"/>
              <a:gd name="T85" fmla="*/ 12 h 50"/>
              <a:gd name="T86" fmla="*/ 37 w 49"/>
              <a:gd name="T87" fmla="*/ 4 h 50"/>
              <a:gd name="T88" fmla="*/ 7 w 49"/>
              <a:gd name="T89" fmla="*/ 31 h 50"/>
              <a:gd name="T90" fmla="*/ 7 w 49"/>
              <a:gd name="T91" fmla="*/ 31 h 50"/>
              <a:gd name="T92" fmla="*/ 5 w 49"/>
              <a:gd name="T93" fmla="*/ 35 h 50"/>
              <a:gd name="T94" fmla="*/ 6 w 49"/>
              <a:gd name="T95" fmla="*/ 40 h 50"/>
              <a:gd name="T96" fmla="*/ 6 w 49"/>
              <a:gd name="T97" fmla="*/ 42 h 50"/>
              <a:gd name="T98" fmla="*/ 4 w 49"/>
              <a:gd name="T99" fmla="*/ 44 h 50"/>
              <a:gd name="T100" fmla="*/ 4 w 49"/>
              <a:gd name="T101" fmla="*/ 44 h 50"/>
              <a:gd name="T102" fmla="*/ 5 w 49"/>
              <a:gd name="T103" fmla="*/ 45 h 50"/>
              <a:gd name="T104" fmla="*/ 5 w 49"/>
              <a:gd name="T105" fmla="*/ 45 h 50"/>
              <a:gd name="T106" fmla="*/ 7 w 49"/>
              <a:gd name="T107" fmla="*/ 44 h 50"/>
              <a:gd name="T108" fmla="*/ 9 w 49"/>
              <a:gd name="T109" fmla="*/ 43 h 50"/>
              <a:gd name="T110" fmla="*/ 14 w 49"/>
              <a:gd name="T111" fmla="*/ 44 h 50"/>
              <a:gd name="T112" fmla="*/ 18 w 49"/>
              <a:gd name="T113" fmla="*/ 42 h 50"/>
              <a:gd name="T114" fmla="*/ 7 w 49"/>
              <a:gd name="T115"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50">
                <a:moveTo>
                  <a:pt x="25" y="13"/>
                </a:moveTo>
                <a:cubicBezTo>
                  <a:pt x="36" y="24"/>
                  <a:pt x="36" y="24"/>
                  <a:pt x="36" y="24"/>
                </a:cubicBezTo>
                <a:cubicBezTo>
                  <a:pt x="39" y="22"/>
                  <a:pt x="39" y="22"/>
                  <a:pt x="39" y="22"/>
                </a:cubicBezTo>
                <a:cubicBezTo>
                  <a:pt x="27" y="10"/>
                  <a:pt x="27" y="10"/>
                  <a:pt x="27" y="10"/>
                </a:cubicBezTo>
                <a:cubicBezTo>
                  <a:pt x="25" y="13"/>
                  <a:pt x="25" y="13"/>
                  <a:pt x="25" y="13"/>
                </a:cubicBezTo>
                <a:close/>
                <a:moveTo>
                  <a:pt x="34" y="26"/>
                </a:moveTo>
                <a:cubicBezTo>
                  <a:pt x="34" y="26"/>
                  <a:pt x="34" y="26"/>
                  <a:pt x="34" y="26"/>
                </a:cubicBezTo>
                <a:cubicBezTo>
                  <a:pt x="23" y="15"/>
                  <a:pt x="23" y="15"/>
                  <a:pt x="23" y="15"/>
                </a:cubicBezTo>
                <a:cubicBezTo>
                  <a:pt x="8" y="29"/>
                  <a:pt x="8" y="29"/>
                  <a:pt x="8" y="29"/>
                </a:cubicBezTo>
                <a:cubicBezTo>
                  <a:pt x="20" y="41"/>
                  <a:pt x="20" y="41"/>
                  <a:pt x="20" y="41"/>
                </a:cubicBezTo>
                <a:cubicBezTo>
                  <a:pt x="34" y="26"/>
                  <a:pt x="34" y="26"/>
                  <a:pt x="34" y="26"/>
                </a:cubicBezTo>
                <a:close/>
                <a:moveTo>
                  <a:pt x="30" y="3"/>
                </a:moveTo>
                <a:cubicBezTo>
                  <a:pt x="30" y="3"/>
                  <a:pt x="30" y="3"/>
                  <a:pt x="30" y="3"/>
                </a:cubicBezTo>
                <a:cubicBezTo>
                  <a:pt x="32" y="1"/>
                  <a:pt x="34" y="0"/>
                  <a:pt x="37" y="0"/>
                </a:cubicBezTo>
                <a:cubicBezTo>
                  <a:pt x="44" y="0"/>
                  <a:pt x="49" y="5"/>
                  <a:pt x="49" y="12"/>
                </a:cubicBezTo>
                <a:cubicBezTo>
                  <a:pt x="49" y="15"/>
                  <a:pt x="48" y="18"/>
                  <a:pt x="46" y="20"/>
                </a:cubicBezTo>
                <a:cubicBezTo>
                  <a:pt x="22" y="44"/>
                  <a:pt x="22" y="44"/>
                  <a:pt x="22" y="44"/>
                </a:cubicBezTo>
                <a:cubicBezTo>
                  <a:pt x="20" y="46"/>
                  <a:pt x="17" y="47"/>
                  <a:pt x="15" y="48"/>
                </a:cubicBezTo>
                <a:cubicBezTo>
                  <a:pt x="13" y="48"/>
                  <a:pt x="11" y="48"/>
                  <a:pt x="9" y="47"/>
                </a:cubicBezTo>
                <a:cubicBezTo>
                  <a:pt x="8" y="48"/>
                  <a:pt x="8" y="48"/>
                  <a:pt x="8" y="48"/>
                </a:cubicBezTo>
                <a:cubicBezTo>
                  <a:pt x="6" y="50"/>
                  <a:pt x="2" y="49"/>
                  <a:pt x="0" y="46"/>
                </a:cubicBezTo>
                <a:cubicBezTo>
                  <a:pt x="0" y="45"/>
                  <a:pt x="0" y="43"/>
                  <a:pt x="1" y="41"/>
                </a:cubicBezTo>
                <a:cubicBezTo>
                  <a:pt x="1" y="41"/>
                  <a:pt x="1" y="41"/>
                  <a:pt x="1" y="41"/>
                </a:cubicBezTo>
                <a:cubicBezTo>
                  <a:pt x="1" y="41"/>
                  <a:pt x="1" y="41"/>
                  <a:pt x="1" y="41"/>
                </a:cubicBezTo>
                <a:cubicBezTo>
                  <a:pt x="2" y="40"/>
                  <a:pt x="2" y="40"/>
                  <a:pt x="2" y="40"/>
                </a:cubicBezTo>
                <a:cubicBezTo>
                  <a:pt x="1" y="38"/>
                  <a:pt x="1" y="36"/>
                  <a:pt x="1" y="34"/>
                </a:cubicBezTo>
                <a:cubicBezTo>
                  <a:pt x="2" y="32"/>
                  <a:pt x="3" y="29"/>
                  <a:pt x="5" y="28"/>
                </a:cubicBezTo>
                <a:cubicBezTo>
                  <a:pt x="28" y="4"/>
                  <a:pt x="28" y="4"/>
                  <a:pt x="28" y="4"/>
                </a:cubicBezTo>
                <a:cubicBezTo>
                  <a:pt x="26" y="3"/>
                  <a:pt x="26" y="3"/>
                  <a:pt x="26" y="3"/>
                </a:cubicBezTo>
                <a:cubicBezTo>
                  <a:pt x="13" y="16"/>
                  <a:pt x="13" y="16"/>
                  <a:pt x="13" y="16"/>
                </a:cubicBezTo>
                <a:cubicBezTo>
                  <a:pt x="13" y="16"/>
                  <a:pt x="12" y="16"/>
                  <a:pt x="12" y="16"/>
                </a:cubicBezTo>
                <a:cubicBezTo>
                  <a:pt x="11" y="15"/>
                  <a:pt x="11" y="14"/>
                  <a:pt x="12" y="14"/>
                </a:cubicBezTo>
                <a:cubicBezTo>
                  <a:pt x="25" y="0"/>
                  <a:pt x="25" y="0"/>
                  <a:pt x="25" y="0"/>
                </a:cubicBezTo>
                <a:cubicBezTo>
                  <a:pt x="26" y="0"/>
                  <a:pt x="27" y="0"/>
                  <a:pt x="27" y="0"/>
                </a:cubicBezTo>
                <a:cubicBezTo>
                  <a:pt x="30" y="3"/>
                  <a:pt x="30" y="3"/>
                  <a:pt x="30" y="3"/>
                </a:cubicBezTo>
                <a:close/>
                <a:moveTo>
                  <a:pt x="37" y="4"/>
                </a:moveTo>
                <a:cubicBezTo>
                  <a:pt x="37" y="4"/>
                  <a:pt x="37" y="4"/>
                  <a:pt x="37" y="4"/>
                </a:cubicBezTo>
                <a:cubicBezTo>
                  <a:pt x="35" y="4"/>
                  <a:pt x="33" y="5"/>
                  <a:pt x="32" y="6"/>
                </a:cubicBezTo>
                <a:cubicBezTo>
                  <a:pt x="31" y="6"/>
                  <a:pt x="31" y="6"/>
                  <a:pt x="31" y="6"/>
                </a:cubicBezTo>
                <a:cubicBezTo>
                  <a:pt x="29" y="9"/>
                  <a:pt x="29" y="9"/>
                  <a:pt x="29" y="9"/>
                </a:cubicBezTo>
                <a:cubicBezTo>
                  <a:pt x="41" y="20"/>
                  <a:pt x="41" y="20"/>
                  <a:pt x="41" y="20"/>
                </a:cubicBezTo>
                <a:cubicBezTo>
                  <a:pt x="43" y="18"/>
                  <a:pt x="43" y="18"/>
                  <a:pt x="43" y="18"/>
                </a:cubicBezTo>
                <a:cubicBezTo>
                  <a:pt x="44" y="16"/>
                  <a:pt x="45" y="14"/>
                  <a:pt x="45" y="12"/>
                </a:cubicBezTo>
                <a:cubicBezTo>
                  <a:pt x="45" y="8"/>
                  <a:pt x="42" y="4"/>
                  <a:pt x="37" y="4"/>
                </a:cubicBezTo>
                <a:close/>
                <a:moveTo>
                  <a:pt x="7" y="31"/>
                </a:moveTo>
                <a:cubicBezTo>
                  <a:pt x="7" y="31"/>
                  <a:pt x="7" y="31"/>
                  <a:pt x="7" y="31"/>
                </a:cubicBezTo>
                <a:cubicBezTo>
                  <a:pt x="6" y="32"/>
                  <a:pt x="5" y="34"/>
                  <a:pt x="5" y="35"/>
                </a:cubicBezTo>
                <a:cubicBezTo>
                  <a:pt x="5" y="36"/>
                  <a:pt x="5" y="38"/>
                  <a:pt x="6" y="40"/>
                </a:cubicBezTo>
                <a:cubicBezTo>
                  <a:pt x="6" y="41"/>
                  <a:pt x="6" y="41"/>
                  <a:pt x="6" y="42"/>
                </a:cubicBezTo>
                <a:cubicBezTo>
                  <a:pt x="4" y="44"/>
                  <a:pt x="4" y="44"/>
                  <a:pt x="4" y="44"/>
                </a:cubicBezTo>
                <a:cubicBezTo>
                  <a:pt x="4" y="44"/>
                  <a:pt x="4" y="44"/>
                  <a:pt x="4" y="44"/>
                </a:cubicBezTo>
                <a:cubicBezTo>
                  <a:pt x="3" y="45"/>
                  <a:pt x="5" y="46"/>
                  <a:pt x="5" y="45"/>
                </a:cubicBezTo>
                <a:cubicBezTo>
                  <a:pt x="5" y="45"/>
                  <a:pt x="5" y="45"/>
                  <a:pt x="5" y="45"/>
                </a:cubicBezTo>
                <a:cubicBezTo>
                  <a:pt x="7" y="44"/>
                  <a:pt x="7" y="44"/>
                  <a:pt x="7" y="44"/>
                </a:cubicBezTo>
                <a:cubicBezTo>
                  <a:pt x="8" y="43"/>
                  <a:pt x="9" y="43"/>
                  <a:pt x="9" y="43"/>
                </a:cubicBezTo>
                <a:cubicBezTo>
                  <a:pt x="11" y="44"/>
                  <a:pt x="13" y="44"/>
                  <a:pt x="14" y="44"/>
                </a:cubicBezTo>
                <a:cubicBezTo>
                  <a:pt x="16" y="44"/>
                  <a:pt x="17" y="43"/>
                  <a:pt x="18" y="42"/>
                </a:cubicBezTo>
                <a:cubicBezTo>
                  <a:pt x="7" y="31"/>
                  <a:pt x="7" y="31"/>
                  <a:pt x="7"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1" name="Freeform 289"/>
          <p:cNvSpPr>
            <a:spLocks noEditPoints="1"/>
          </p:cNvSpPr>
          <p:nvPr/>
        </p:nvSpPr>
        <p:spPr bwMode="auto">
          <a:xfrm>
            <a:off x="1265238" y="4422775"/>
            <a:ext cx="176212" cy="155575"/>
          </a:xfrm>
          <a:custGeom>
            <a:avLst/>
            <a:gdLst>
              <a:gd name="T0" fmla="*/ 2 w 55"/>
              <a:gd name="T1" fmla="*/ 7 h 49"/>
              <a:gd name="T2" fmla="*/ 25 w 55"/>
              <a:gd name="T3" fmla="*/ 9 h 49"/>
              <a:gd name="T4" fmla="*/ 4 w 55"/>
              <a:gd name="T5" fmla="*/ 11 h 49"/>
              <a:gd name="T6" fmla="*/ 47 w 55"/>
              <a:gd name="T7" fmla="*/ 41 h 49"/>
              <a:gd name="T8" fmla="*/ 49 w 55"/>
              <a:gd name="T9" fmla="*/ 29 h 49"/>
              <a:gd name="T10" fmla="*/ 51 w 55"/>
              <a:gd name="T11" fmla="*/ 43 h 49"/>
              <a:gd name="T12" fmla="*/ 49 w 55"/>
              <a:gd name="T13" fmla="*/ 45 h 49"/>
              <a:gd name="T14" fmla="*/ 27 w 55"/>
              <a:gd name="T15" fmla="*/ 47 h 49"/>
              <a:gd name="T16" fmla="*/ 38 w 55"/>
              <a:gd name="T17" fmla="*/ 47 h 49"/>
              <a:gd name="T18" fmla="*/ 38 w 55"/>
              <a:gd name="T19" fmla="*/ 49 h 49"/>
              <a:gd name="T20" fmla="*/ 12 w 55"/>
              <a:gd name="T21" fmla="*/ 48 h 49"/>
              <a:gd name="T22" fmla="*/ 24 w 55"/>
              <a:gd name="T23" fmla="*/ 47 h 49"/>
              <a:gd name="T24" fmla="*/ 24 w 55"/>
              <a:gd name="T25" fmla="*/ 45 h 49"/>
              <a:gd name="T26" fmla="*/ 0 w 55"/>
              <a:gd name="T27" fmla="*/ 43 h 49"/>
              <a:gd name="T28" fmla="*/ 0 w 55"/>
              <a:gd name="T29" fmla="*/ 9 h 49"/>
              <a:gd name="T30" fmla="*/ 48 w 55"/>
              <a:gd name="T31" fmla="*/ 27 h 49"/>
              <a:gd name="T32" fmla="*/ 39 w 55"/>
              <a:gd name="T33" fmla="*/ 20 h 49"/>
              <a:gd name="T34" fmla="*/ 38 w 55"/>
              <a:gd name="T35" fmla="*/ 19 h 49"/>
              <a:gd name="T36" fmla="*/ 39 w 55"/>
              <a:gd name="T37" fmla="*/ 26 h 49"/>
              <a:gd name="T38" fmla="*/ 36 w 55"/>
              <a:gd name="T39" fmla="*/ 28 h 49"/>
              <a:gd name="T40" fmla="*/ 33 w 55"/>
              <a:gd name="T41" fmla="*/ 28 h 49"/>
              <a:gd name="T42" fmla="*/ 27 w 55"/>
              <a:gd name="T43" fmla="*/ 17 h 49"/>
              <a:gd name="T44" fmla="*/ 27 w 55"/>
              <a:gd name="T45" fmla="*/ 9 h 49"/>
              <a:gd name="T46" fmla="*/ 31 w 55"/>
              <a:gd name="T47" fmla="*/ 7 h 49"/>
              <a:gd name="T48" fmla="*/ 39 w 55"/>
              <a:gd name="T49" fmla="*/ 6 h 49"/>
              <a:gd name="T50" fmla="*/ 50 w 55"/>
              <a:gd name="T51" fmla="*/ 0 h 49"/>
              <a:gd name="T52" fmla="*/ 50 w 55"/>
              <a:gd name="T53" fmla="*/ 8 h 49"/>
              <a:gd name="T54" fmla="*/ 55 w 55"/>
              <a:gd name="T55" fmla="*/ 13 h 49"/>
              <a:gd name="T56" fmla="*/ 50 w 55"/>
              <a:gd name="T57" fmla="*/ 19 h 49"/>
              <a:gd name="T58" fmla="*/ 49 w 55"/>
              <a:gd name="T59" fmla="*/ 27 h 49"/>
              <a:gd name="T60" fmla="*/ 50 w 55"/>
              <a:gd name="T61" fmla="*/ 10 h 49"/>
              <a:gd name="T62" fmla="*/ 50 w 55"/>
              <a:gd name="T63" fmla="*/ 17 h 49"/>
              <a:gd name="T64" fmla="*/ 53 w 55"/>
              <a:gd name="T65" fmla="*/ 13 h 49"/>
              <a:gd name="T66" fmla="*/ 50 w 55"/>
              <a:gd name="T67" fmla="*/ 10 h 49"/>
              <a:gd name="T68" fmla="*/ 38 w 55"/>
              <a:gd name="T69" fmla="*/ 17 h 49"/>
              <a:gd name="T70" fmla="*/ 31 w 55"/>
              <a:gd name="T71" fmla="*/ 10 h 49"/>
              <a:gd name="T72" fmla="*/ 28 w 55"/>
              <a:gd name="T73" fmla="*/ 13 h 49"/>
              <a:gd name="T74" fmla="*/ 31 w 55"/>
              <a:gd name="T75" fmla="*/ 17 h 49"/>
              <a:gd name="T76" fmla="*/ 35 w 55"/>
              <a:gd name="T77" fmla="*/ 26 h 49"/>
              <a:gd name="T78" fmla="*/ 37 w 55"/>
              <a:gd name="T79" fmla="*/ 25 h 49"/>
              <a:gd name="T80" fmla="*/ 34 w 55"/>
              <a:gd name="T81" fmla="*/ 18 h 49"/>
              <a:gd name="T82" fmla="*/ 38 w 55"/>
              <a:gd name="T83" fmla="*/ 17 h 49"/>
              <a:gd name="T84" fmla="*/ 41 w 55"/>
              <a:gd name="T85" fmla="*/ 9 h 49"/>
              <a:gd name="T86" fmla="*/ 41 w 55"/>
              <a:gd name="T87" fmla="*/ 18 h 49"/>
              <a:gd name="T88" fmla="*/ 41 w 55"/>
              <a:gd name="T89" fmla="*/ 18 h 49"/>
              <a:gd name="T90" fmla="*/ 48 w 55"/>
              <a:gd name="T91" fmla="*/ 24 h 49"/>
              <a:gd name="T92" fmla="*/ 41 w 55"/>
              <a:gd name="T93" fmla="*/ 8 h 49"/>
              <a:gd name="T94" fmla="*/ 41 w 55"/>
              <a:gd name="T95" fmla="*/ 9 h 49"/>
              <a:gd name="T96" fmla="*/ 41 w 55"/>
              <a:gd name="T97" fmla="*/ 9 h 49"/>
              <a:gd name="T98" fmla="*/ 43 w 55"/>
              <a:gd name="T99" fmla="*/ 35 h 49"/>
              <a:gd name="T100" fmla="*/ 43 w 55"/>
              <a:gd name="T101" fmla="*/ 39 h 49"/>
              <a:gd name="T102" fmla="*/ 43 w 55"/>
              <a:gd name="T10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 h="49">
                <a:moveTo>
                  <a:pt x="2" y="7"/>
                </a:moveTo>
                <a:cubicBezTo>
                  <a:pt x="2" y="7"/>
                  <a:pt x="2" y="7"/>
                  <a:pt x="2" y="7"/>
                </a:cubicBezTo>
                <a:cubicBezTo>
                  <a:pt x="23" y="7"/>
                  <a:pt x="23" y="7"/>
                  <a:pt x="23" y="7"/>
                </a:cubicBezTo>
                <a:cubicBezTo>
                  <a:pt x="24" y="7"/>
                  <a:pt x="25" y="8"/>
                  <a:pt x="25" y="9"/>
                </a:cubicBezTo>
                <a:cubicBezTo>
                  <a:pt x="25" y="10"/>
                  <a:pt x="24" y="11"/>
                  <a:pt x="23" y="11"/>
                </a:cubicBezTo>
                <a:cubicBezTo>
                  <a:pt x="4" y="11"/>
                  <a:pt x="4" y="11"/>
                  <a:pt x="4" y="11"/>
                </a:cubicBezTo>
                <a:cubicBezTo>
                  <a:pt x="4" y="21"/>
                  <a:pt x="4" y="31"/>
                  <a:pt x="4" y="41"/>
                </a:cubicBezTo>
                <a:cubicBezTo>
                  <a:pt x="18" y="41"/>
                  <a:pt x="33" y="41"/>
                  <a:pt x="47" y="41"/>
                </a:cubicBezTo>
                <a:cubicBezTo>
                  <a:pt x="47" y="31"/>
                  <a:pt x="47" y="31"/>
                  <a:pt x="47" y="31"/>
                </a:cubicBezTo>
                <a:cubicBezTo>
                  <a:pt x="47" y="30"/>
                  <a:pt x="48" y="29"/>
                  <a:pt x="49" y="29"/>
                </a:cubicBezTo>
                <a:cubicBezTo>
                  <a:pt x="50" y="29"/>
                  <a:pt x="51" y="30"/>
                  <a:pt x="51" y="31"/>
                </a:cubicBezTo>
                <a:cubicBezTo>
                  <a:pt x="51" y="43"/>
                  <a:pt x="51" y="43"/>
                  <a:pt x="51" y="43"/>
                </a:cubicBezTo>
                <a:cubicBezTo>
                  <a:pt x="51" y="44"/>
                  <a:pt x="50" y="45"/>
                  <a:pt x="49" y="45"/>
                </a:cubicBezTo>
                <a:cubicBezTo>
                  <a:pt x="49" y="45"/>
                  <a:pt x="49" y="45"/>
                  <a:pt x="49" y="45"/>
                </a:cubicBezTo>
                <a:cubicBezTo>
                  <a:pt x="27" y="45"/>
                  <a:pt x="27" y="45"/>
                  <a:pt x="27" y="45"/>
                </a:cubicBezTo>
                <a:cubicBezTo>
                  <a:pt x="27" y="47"/>
                  <a:pt x="27" y="47"/>
                  <a:pt x="27" y="47"/>
                </a:cubicBezTo>
                <a:cubicBezTo>
                  <a:pt x="27" y="47"/>
                  <a:pt x="27" y="47"/>
                  <a:pt x="27" y="47"/>
                </a:cubicBezTo>
                <a:cubicBezTo>
                  <a:pt x="38" y="47"/>
                  <a:pt x="38" y="47"/>
                  <a:pt x="38" y="47"/>
                </a:cubicBezTo>
                <a:cubicBezTo>
                  <a:pt x="39" y="47"/>
                  <a:pt x="39" y="47"/>
                  <a:pt x="39" y="48"/>
                </a:cubicBezTo>
                <a:cubicBezTo>
                  <a:pt x="39" y="49"/>
                  <a:pt x="39" y="49"/>
                  <a:pt x="38" y="49"/>
                </a:cubicBezTo>
                <a:cubicBezTo>
                  <a:pt x="13" y="49"/>
                  <a:pt x="13" y="49"/>
                  <a:pt x="13" y="49"/>
                </a:cubicBezTo>
                <a:cubicBezTo>
                  <a:pt x="12" y="49"/>
                  <a:pt x="12" y="49"/>
                  <a:pt x="12" y="48"/>
                </a:cubicBezTo>
                <a:cubicBezTo>
                  <a:pt x="12" y="47"/>
                  <a:pt x="12" y="47"/>
                  <a:pt x="13" y="47"/>
                </a:cubicBezTo>
                <a:cubicBezTo>
                  <a:pt x="24" y="47"/>
                  <a:pt x="24" y="47"/>
                  <a:pt x="24" y="47"/>
                </a:cubicBezTo>
                <a:cubicBezTo>
                  <a:pt x="24" y="47"/>
                  <a:pt x="24" y="47"/>
                  <a:pt x="24" y="47"/>
                </a:cubicBezTo>
                <a:cubicBezTo>
                  <a:pt x="24" y="45"/>
                  <a:pt x="24" y="45"/>
                  <a:pt x="24" y="45"/>
                </a:cubicBezTo>
                <a:cubicBezTo>
                  <a:pt x="2" y="45"/>
                  <a:pt x="2" y="45"/>
                  <a:pt x="2" y="45"/>
                </a:cubicBezTo>
                <a:cubicBezTo>
                  <a:pt x="1" y="45"/>
                  <a:pt x="0" y="44"/>
                  <a:pt x="0" y="43"/>
                </a:cubicBezTo>
                <a:cubicBezTo>
                  <a:pt x="0" y="43"/>
                  <a:pt x="0" y="43"/>
                  <a:pt x="0" y="43"/>
                </a:cubicBezTo>
                <a:cubicBezTo>
                  <a:pt x="0" y="9"/>
                  <a:pt x="0" y="9"/>
                  <a:pt x="0" y="9"/>
                </a:cubicBezTo>
                <a:cubicBezTo>
                  <a:pt x="0" y="8"/>
                  <a:pt x="1" y="7"/>
                  <a:pt x="2" y="7"/>
                </a:cubicBezTo>
                <a:close/>
                <a:moveTo>
                  <a:pt x="48" y="27"/>
                </a:moveTo>
                <a:cubicBezTo>
                  <a:pt x="48" y="27"/>
                  <a:pt x="48" y="27"/>
                  <a:pt x="48" y="27"/>
                </a:cubicBezTo>
                <a:cubicBezTo>
                  <a:pt x="39" y="20"/>
                  <a:pt x="39" y="20"/>
                  <a:pt x="39" y="20"/>
                </a:cubicBezTo>
                <a:cubicBezTo>
                  <a:pt x="38" y="20"/>
                  <a:pt x="38" y="20"/>
                  <a:pt x="38" y="19"/>
                </a:cubicBezTo>
                <a:cubicBezTo>
                  <a:pt x="38" y="19"/>
                  <a:pt x="38" y="19"/>
                  <a:pt x="38" y="19"/>
                </a:cubicBezTo>
                <a:cubicBezTo>
                  <a:pt x="37" y="19"/>
                  <a:pt x="37" y="19"/>
                  <a:pt x="37" y="19"/>
                </a:cubicBezTo>
                <a:cubicBezTo>
                  <a:pt x="39" y="26"/>
                  <a:pt x="39" y="26"/>
                  <a:pt x="39" y="26"/>
                </a:cubicBezTo>
                <a:cubicBezTo>
                  <a:pt x="40" y="26"/>
                  <a:pt x="39" y="27"/>
                  <a:pt x="39" y="27"/>
                </a:cubicBezTo>
                <a:cubicBezTo>
                  <a:pt x="36" y="28"/>
                  <a:pt x="36" y="28"/>
                  <a:pt x="36" y="28"/>
                </a:cubicBezTo>
                <a:cubicBezTo>
                  <a:pt x="34" y="28"/>
                  <a:pt x="34" y="28"/>
                  <a:pt x="34" y="28"/>
                </a:cubicBezTo>
                <a:cubicBezTo>
                  <a:pt x="34" y="29"/>
                  <a:pt x="33" y="28"/>
                  <a:pt x="33" y="28"/>
                </a:cubicBezTo>
                <a:cubicBezTo>
                  <a:pt x="30" y="19"/>
                  <a:pt x="30" y="19"/>
                  <a:pt x="30" y="19"/>
                </a:cubicBezTo>
                <a:cubicBezTo>
                  <a:pt x="29" y="19"/>
                  <a:pt x="28" y="18"/>
                  <a:pt x="27" y="17"/>
                </a:cubicBezTo>
                <a:cubicBezTo>
                  <a:pt x="26" y="16"/>
                  <a:pt x="25" y="15"/>
                  <a:pt x="25" y="13"/>
                </a:cubicBezTo>
                <a:cubicBezTo>
                  <a:pt x="25" y="12"/>
                  <a:pt x="26" y="10"/>
                  <a:pt x="27" y="9"/>
                </a:cubicBezTo>
                <a:cubicBezTo>
                  <a:pt x="27" y="9"/>
                  <a:pt x="27" y="9"/>
                  <a:pt x="27" y="9"/>
                </a:cubicBezTo>
                <a:cubicBezTo>
                  <a:pt x="28" y="8"/>
                  <a:pt x="29" y="7"/>
                  <a:pt x="31" y="7"/>
                </a:cubicBezTo>
                <a:cubicBezTo>
                  <a:pt x="38" y="7"/>
                  <a:pt x="38" y="7"/>
                  <a:pt x="38" y="7"/>
                </a:cubicBezTo>
                <a:cubicBezTo>
                  <a:pt x="38" y="7"/>
                  <a:pt x="39" y="7"/>
                  <a:pt x="39" y="6"/>
                </a:cubicBezTo>
                <a:cubicBezTo>
                  <a:pt x="49" y="0"/>
                  <a:pt x="49" y="0"/>
                  <a:pt x="49" y="0"/>
                </a:cubicBezTo>
                <a:cubicBezTo>
                  <a:pt x="49" y="0"/>
                  <a:pt x="50" y="0"/>
                  <a:pt x="50" y="0"/>
                </a:cubicBezTo>
                <a:cubicBezTo>
                  <a:pt x="50" y="1"/>
                  <a:pt x="50" y="1"/>
                  <a:pt x="50" y="1"/>
                </a:cubicBezTo>
                <a:cubicBezTo>
                  <a:pt x="50" y="8"/>
                  <a:pt x="50" y="8"/>
                  <a:pt x="50" y="8"/>
                </a:cubicBezTo>
                <a:cubicBezTo>
                  <a:pt x="51" y="8"/>
                  <a:pt x="53" y="9"/>
                  <a:pt x="53" y="9"/>
                </a:cubicBezTo>
                <a:cubicBezTo>
                  <a:pt x="54" y="10"/>
                  <a:pt x="55" y="12"/>
                  <a:pt x="55" y="13"/>
                </a:cubicBezTo>
                <a:cubicBezTo>
                  <a:pt x="55" y="15"/>
                  <a:pt x="54" y="16"/>
                  <a:pt x="53" y="17"/>
                </a:cubicBezTo>
                <a:cubicBezTo>
                  <a:pt x="53" y="18"/>
                  <a:pt x="51" y="19"/>
                  <a:pt x="50" y="19"/>
                </a:cubicBezTo>
                <a:cubicBezTo>
                  <a:pt x="50" y="26"/>
                  <a:pt x="50" y="26"/>
                  <a:pt x="50" y="26"/>
                </a:cubicBezTo>
                <a:cubicBezTo>
                  <a:pt x="50" y="26"/>
                  <a:pt x="50" y="27"/>
                  <a:pt x="49" y="27"/>
                </a:cubicBezTo>
                <a:cubicBezTo>
                  <a:pt x="49" y="27"/>
                  <a:pt x="49" y="27"/>
                  <a:pt x="48" y="27"/>
                </a:cubicBezTo>
                <a:close/>
                <a:moveTo>
                  <a:pt x="50" y="10"/>
                </a:moveTo>
                <a:cubicBezTo>
                  <a:pt x="50" y="10"/>
                  <a:pt x="50" y="10"/>
                  <a:pt x="50" y="10"/>
                </a:cubicBezTo>
                <a:cubicBezTo>
                  <a:pt x="50" y="17"/>
                  <a:pt x="50" y="17"/>
                  <a:pt x="50" y="17"/>
                </a:cubicBezTo>
                <a:cubicBezTo>
                  <a:pt x="51" y="16"/>
                  <a:pt x="51" y="16"/>
                  <a:pt x="52" y="16"/>
                </a:cubicBezTo>
                <a:cubicBezTo>
                  <a:pt x="52" y="15"/>
                  <a:pt x="53" y="14"/>
                  <a:pt x="53" y="13"/>
                </a:cubicBezTo>
                <a:cubicBezTo>
                  <a:pt x="53" y="12"/>
                  <a:pt x="52" y="12"/>
                  <a:pt x="52" y="11"/>
                </a:cubicBezTo>
                <a:cubicBezTo>
                  <a:pt x="51" y="11"/>
                  <a:pt x="51" y="10"/>
                  <a:pt x="50" y="10"/>
                </a:cubicBezTo>
                <a:close/>
                <a:moveTo>
                  <a:pt x="38" y="17"/>
                </a:moveTo>
                <a:cubicBezTo>
                  <a:pt x="38" y="17"/>
                  <a:pt x="38" y="17"/>
                  <a:pt x="38" y="17"/>
                </a:cubicBezTo>
                <a:cubicBezTo>
                  <a:pt x="38" y="10"/>
                  <a:pt x="38" y="10"/>
                  <a:pt x="38" y="10"/>
                </a:cubicBezTo>
                <a:cubicBezTo>
                  <a:pt x="31" y="10"/>
                  <a:pt x="31" y="10"/>
                  <a:pt x="31" y="10"/>
                </a:cubicBezTo>
                <a:cubicBezTo>
                  <a:pt x="30" y="10"/>
                  <a:pt x="29" y="10"/>
                  <a:pt x="29" y="11"/>
                </a:cubicBezTo>
                <a:cubicBezTo>
                  <a:pt x="28" y="11"/>
                  <a:pt x="28" y="12"/>
                  <a:pt x="28" y="13"/>
                </a:cubicBezTo>
                <a:cubicBezTo>
                  <a:pt x="28" y="14"/>
                  <a:pt x="28" y="15"/>
                  <a:pt x="28" y="16"/>
                </a:cubicBezTo>
                <a:cubicBezTo>
                  <a:pt x="29" y="16"/>
                  <a:pt x="30" y="17"/>
                  <a:pt x="31" y="17"/>
                </a:cubicBezTo>
                <a:cubicBezTo>
                  <a:pt x="31" y="17"/>
                  <a:pt x="32" y="17"/>
                  <a:pt x="32" y="18"/>
                </a:cubicBezTo>
                <a:cubicBezTo>
                  <a:pt x="35" y="26"/>
                  <a:pt x="35" y="26"/>
                  <a:pt x="35" y="26"/>
                </a:cubicBezTo>
                <a:cubicBezTo>
                  <a:pt x="36" y="26"/>
                  <a:pt x="36" y="26"/>
                  <a:pt x="36" y="26"/>
                </a:cubicBezTo>
                <a:cubicBezTo>
                  <a:pt x="37" y="25"/>
                  <a:pt x="37" y="25"/>
                  <a:pt x="37" y="25"/>
                </a:cubicBezTo>
                <a:cubicBezTo>
                  <a:pt x="34" y="18"/>
                  <a:pt x="34" y="18"/>
                  <a:pt x="34" y="18"/>
                </a:cubicBezTo>
                <a:cubicBezTo>
                  <a:pt x="34" y="18"/>
                  <a:pt x="34" y="18"/>
                  <a:pt x="34" y="18"/>
                </a:cubicBezTo>
                <a:cubicBezTo>
                  <a:pt x="34" y="17"/>
                  <a:pt x="35" y="17"/>
                  <a:pt x="35" y="17"/>
                </a:cubicBezTo>
                <a:cubicBezTo>
                  <a:pt x="38" y="17"/>
                  <a:pt x="38" y="17"/>
                  <a:pt x="38" y="17"/>
                </a:cubicBezTo>
                <a:close/>
                <a:moveTo>
                  <a:pt x="41" y="9"/>
                </a:moveTo>
                <a:cubicBezTo>
                  <a:pt x="41" y="9"/>
                  <a:pt x="41" y="9"/>
                  <a:pt x="41" y="9"/>
                </a:cubicBezTo>
                <a:cubicBezTo>
                  <a:pt x="41" y="18"/>
                  <a:pt x="41" y="18"/>
                  <a:pt x="41" y="18"/>
                </a:cubicBezTo>
                <a:cubicBezTo>
                  <a:pt x="41" y="18"/>
                  <a:pt x="41" y="18"/>
                  <a:pt x="41" y="18"/>
                </a:cubicBezTo>
                <a:cubicBezTo>
                  <a:pt x="41" y="18"/>
                  <a:pt x="41" y="18"/>
                  <a:pt x="41" y="18"/>
                </a:cubicBezTo>
                <a:cubicBezTo>
                  <a:pt x="41" y="18"/>
                  <a:pt x="41" y="18"/>
                  <a:pt x="41" y="18"/>
                </a:cubicBezTo>
                <a:cubicBezTo>
                  <a:pt x="41" y="19"/>
                  <a:pt x="41" y="19"/>
                  <a:pt x="41" y="19"/>
                </a:cubicBezTo>
                <a:cubicBezTo>
                  <a:pt x="48" y="24"/>
                  <a:pt x="48" y="24"/>
                  <a:pt x="48" y="24"/>
                </a:cubicBezTo>
                <a:cubicBezTo>
                  <a:pt x="48" y="3"/>
                  <a:pt x="48" y="3"/>
                  <a:pt x="48" y="3"/>
                </a:cubicBezTo>
                <a:cubicBezTo>
                  <a:pt x="41" y="8"/>
                  <a:pt x="41" y="8"/>
                  <a:pt x="41" y="8"/>
                </a:cubicBezTo>
                <a:cubicBezTo>
                  <a:pt x="41" y="9"/>
                  <a:pt x="41" y="9"/>
                  <a:pt x="41" y="9"/>
                </a:cubicBezTo>
                <a:cubicBezTo>
                  <a:pt x="41" y="9"/>
                  <a:pt x="41" y="9"/>
                  <a:pt x="41" y="9"/>
                </a:cubicBezTo>
                <a:cubicBezTo>
                  <a:pt x="41" y="9"/>
                  <a:pt x="41" y="9"/>
                  <a:pt x="41" y="9"/>
                </a:cubicBezTo>
                <a:cubicBezTo>
                  <a:pt x="41" y="9"/>
                  <a:pt x="41" y="9"/>
                  <a:pt x="41" y="9"/>
                </a:cubicBezTo>
                <a:close/>
                <a:moveTo>
                  <a:pt x="43" y="35"/>
                </a:moveTo>
                <a:cubicBezTo>
                  <a:pt x="43" y="35"/>
                  <a:pt x="43" y="35"/>
                  <a:pt x="43" y="35"/>
                </a:cubicBezTo>
                <a:cubicBezTo>
                  <a:pt x="44" y="35"/>
                  <a:pt x="45" y="36"/>
                  <a:pt x="45" y="37"/>
                </a:cubicBezTo>
                <a:cubicBezTo>
                  <a:pt x="45" y="38"/>
                  <a:pt x="44" y="39"/>
                  <a:pt x="43" y="39"/>
                </a:cubicBezTo>
                <a:cubicBezTo>
                  <a:pt x="42" y="39"/>
                  <a:pt x="41" y="38"/>
                  <a:pt x="41" y="37"/>
                </a:cubicBezTo>
                <a:cubicBezTo>
                  <a:pt x="41" y="36"/>
                  <a:pt x="42" y="35"/>
                  <a:pt x="43"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2" name="Freeform 290"/>
          <p:cNvSpPr>
            <a:spLocks noEditPoints="1"/>
          </p:cNvSpPr>
          <p:nvPr/>
        </p:nvSpPr>
        <p:spPr bwMode="auto">
          <a:xfrm>
            <a:off x="2940050" y="4725988"/>
            <a:ext cx="158750" cy="158750"/>
          </a:xfrm>
          <a:custGeom>
            <a:avLst/>
            <a:gdLst>
              <a:gd name="T0" fmla="*/ 2 w 50"/>
              <a:gd name="T1" fmla="*/ 0 h 50"/>
              <a:gd name="T2" fmla="*/ 50 w 50"/>
              <a:gd name="T3" fmla="*/ 2 h 50"/>
              <a:gd name="T4" fmla="*/ 50 w 50"/>
              <a:gd name="T5" fmla="*/ 48 h 50"/>
              <a:gd name="T6" fmla="*/ 48 w 50"/>
              <a:gd name="T7" fmla="*/ 50 h 50"/>
              <a:gd name="T8" fmla="*/ 0 w 50"/>
              <a:gd name="T9" fmla="*/ 48 h 50"/>
              <a:gd name="T10" fmla="*/ 0 w 50"/>
              <a:gd name="T11" fmla="*/ 2 h 50"/>
              <a:gd name="T12" fmla="*/ 12 w 50"/>
              <a:gd name="T13" fmla="*/ 28 h 50"/>
              <a:gd name="T14" fmla="*/ 11 w 50"/>
              <a:gd name="T15" fmla="*/ 29 h 50"/>
              <a:gd name="T16" fmla="*/ 12 w 50"/>
              <a:gd name="T17" fmla="*/ 23 h 50"/>
              <a:gd name="T18" fmla="*/ 17 w 50"/>
              <a:gd name="T19" fmla="*/ 21 h 50"/>
              <a:gd name="T20" fmla="*/ 24 w 50"/>
              <a:gd name="T21" fmla="*/ 28 h 50"/>
              <a:gd name="T22" fmla="*/ 13 w 50"/>
              <a:gd name="T23" fmla="*/ 38 h 50"/>
              <a:gd name="T24" fmla="*/ 24 w 50"/>
              <a:gd name="T25" fmla="*/ 39 h 50"/>
              <a:gd name="T26" fmla="*/ 11 w 50"/>
              <a:gd name="T27" fmla="*/ 41 h 50"/>
              <a:gd name="T28" fmla="*/ 16 w 50"/>
              <a:gd name="T29" fmla="*/ 34 h 50"/>
              <a:gd name="T30" fmla="*/ 20 w 50"/>
              <a:gd name="T31" fmla="*/ 25 h 50"/>
              <a:gd name="T32" fmla="*/ 14 w 50"/>
              <a:gd name="T33" fmla="*/ 25 h 50"/>
              <a:gd name="T34" fmla="*/ 12 w 50"/>
              <a:gd name="T35" fmla="*/ 28 h 50"/>
              <a:gd name="T36" fmla="*/ 40 w 50"/>
              <a:gd name="T37" fmla="*/ 21 h 50"/>
              <a:gd name="T38" fmla="*/ 40 w 50"/>
              <a:gd name="T39" fmla="*/ 23 h 50"/>
              <a:gd name="T40" fmla="*/ 31 w 50"/>
              <a:gd name="T41" fmla="*/ 26 h 50"/>
              <a:gd name="T42" fmla="*/ 39 w 50"/>
              <a:gd name="T43" fmla="*/ 29 h 50"/>
              <a:gd name="T44" fmla="*/ 39 w 50"/>
              <a:gd name="T45" fmla="*/ 39 h 50"/>
              <a:gd name="T46" fmla="*/ 29 w 50"/>
              <a:gd name="T47" fmla="*/ 39 h 50"/>
              <a:gd name="T48" fmla="*/ 28 w 50"/>
              <a:gd name="T49" fmla="*/ 32 h 50"/>
              <a:gd name="T50" fmla="*/ 30 w 50"/>
              <a:gd name="T51" fmla="*/ 37 h 50"/>
              <a:gd name="T52" fmla="*/ 37 w 50"/>
              <a:gd name="T53" fmla="*/ 37 h 50"/>
              <a:gd name="T54" fmla="*/ 37 w 50"/>
              <a:gd name="T55" fmla="*/ 30 h 50"/>
              <a:gd name="T56" fmla="*/ 34 w 50"/>
              <a:gd name="T57" fmla="*/ 29 h 50"/>
              <a:gd name="T58" fmla="*/ 29 w 50"/>
              <a:gd name="T59" fmla="*/ 29 h 50"/>
              <a:gd name="T60" fmla="*/ 29 w 50"/>
              <a:gd name="T61" fmla="*/ 29 h 50"/>
              <a:gd name="T62" fmla="*/ 30 w 50"/>
              <a:gd name="T63" fmla="*/ 22 h 50"/>
              <a:gd name="T64" fmla="*/ 40 w 50"/>
              <a:gd name="T65" fmla="*/ 21 h 50"/>
              <a:gd name="T66" fmla="*/ 4 w 50"/>
              <a:gd name="T67" fmla="*/ 13 h 50"/>
              <a:gd name="T68" fmla="*/ 47 w 50"/>
              <a:gd name="T69" fmla="*/ 4 h 50"/>
              <a:gd name="T70" fmla="*/ 43 w 50"/>
              <a:gd name="T71" fmla="*/ 7 h 50"/>
              <a:gd name="T72" fmla="*/ 39 w 50"/>
              <a:gd name="T73" fmla="*/ 7 h 50"/>
              <a:gd name="T74" fmla="*/ 32 w 50"/>
              <a:gd name="T75" fmla="*/ 4 h 50"/>
              <a:gd name="T76" fmla="*/ 30 w 50"/>
              <a:gd name="T77" fmla="*/ 9 h 50"/>
              <a:gd name="T78" fmla="*/ 29 w 50"/>
              <a:gd name="T79" fmla="*/ 4 h 50"/>
              <a:gd name="T80" fmla="*/ 22 w 50"/>
              <a:gd name="T81" fmla="*/ 7 h 50"/>
              <a:gd name="T82" fmla="*/ 18 w 50"/>
              <a:gd name="T83" fmla="*/ 7 h 50"/>
              <a:gd name="T84" fmla="*/ 12 w 50"/>
              <a:gd name="T85" fmla="*/ 4 h 50"/>
              <a:gd name="T86" fmla="*/ 10 w 50"/>
              <a:gd name="T87" fmla="*/ 9 h 50"/>
              <a:gd name="T88" fmla="*/ 8 w 50"/>
              <a:gd name="T89" fmla="*/ 4 h 50"/>
              <a:gd name="T90" fmla="*/ 4 w 50"/>
              <a:gd name="T91" fmla="*/ 13 h 50"/>
              <a:gd name="T92" fmla="*/ 47 w 50"/>
              <a:gd name="T93" fmla="*/ 15 h 50"/>
              <a:gd name="T94" fmla="*/ 4 w 50"/>
              <a:gd name="T95" fmla="*/ 46 h 50"/>
              <a:gd name="T96" fmla="*/ 47 w 50"/>
              <a:gd name="T97"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50">
                <a:moveTo>
                  <a:pt x="2" y="0"/>
                </a:moveTo>
                <a:cubicBezTo>
                  <a:pt x="2" y="0"/>
                  <a:pt x="2" y="0"/>
                  <a:pt x="2" y="0"/>
                </a:cubicBezTo>
                <a:cubicBezTo>
                  <a:pt x="48" y="0"/>
                  <a:pt x="48" y="0"/>
                  <a:pt x="48" y="0"/>
                </a:cubicBezTo>
                <a:cubicBezTo>
                  <a:pt x="50" y="0"/>
                  <a:pt x="50" y="1"/>
                  <a:pt x="50" y="2"/>
                </a:cubicBezTo>
                <a:cubicBezTo>
                  <a:pt x="50" y="2"/>
                  <a:pt x="50" y="2"/>
                  <a:pt x="50" y="2"/>
                </a:cubicBezTo>
                <a:cubicBezTo>
                  <a:pt x="50" y="48"/>
                  <a:pt x="50" y="48"/>
                  <a:pt x="50" y="48"/>
                </a:cubicBezTo>
                <a:cubicBezTo>
                  <a:pt x="50" y="49"/>
                  <a:pt x="50" y="50"/>
                  <a:pt x="48" y="50"/>
                </a:cubicBezTo>
                <a:cubicBezTo>
                  <a:pt x="48" y="50"/>
                  <a:pt x="48" y="50"/>
                  <a:pt x="48"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12" y="28"/>
                </a:moveTo>
                <a:cubicBezTo>
                  <a:pt x="12" y="28"/>
                  <a:pt x="12" y="28"/>
                  <a:pt x="12" y="28"/>
                </a:cubicBezTo>
                <a:cubicBezTo>
                  <a:pt x="12" y="29"/>
                  <a:pt x="12" y="29"/>
                  <a:pt x="11" y="29"/>
                </a:cubicBezTo>
                <a:cubicBezTo>
                  <a:pt x="10" y="29"/>
                  <a:pt x="10" y="29"/>
                  <a:pt x="10" y="28"/>
                </a:cubicBezTo>
                <a:cubicBezTo>
                  <a:pt x="10" y="26"/>
                  <a:pt x="11" y="24"/>
                  <a:pt x="12" y="23"/>
                </a:cubicBezTo>
                <a:cubicBezTo>
                  <a:pt x="12" y="23"/>
                  <a:pt x="12" y="23"/>
                  <a:pt x="12" y="23"/>
                </a:cubicBezTo>
                <a:cubicBezTo>
                  <a:pt x="13" y="22"/>
                  <a:pt x="15" y="21"/>
                  <a:pt x="17" y="21"/>
                </a:cubicBezTo>
                <a:cubicBezTo>
                  <a:pt x="19" y="21"/>
                  <a:pt x="21" y="22"/>
                  <a:pt x="22" y="23"/>
                </a:cubicBezTo>
                <a:cubicBezTo>
                  <a:pt x="23" y="24"/>
                  <a:pt x="24" y="26"/>
                  <a:pt x="24" y="28"/>
                </a:cubicBezTo>
                <a:cubicBezTo>
                  <a:pt x="24" y="33"/>
                  <a:pt x="20" y="34"/>
                  <a:pt x="17" y="36"/>
                </a:cubicBezTo>
                <a:cubicBezTo>
                  <a:pt x="15" y="36"/>
                  <a:pt x="13" y="37"/>
                  <a:pt x="13" y="38"/>
                </a:cubicBezTo>
                <a:cubicBezTo>
                  <a:pt x="23" y="38"/>
                  <a:pt x="23" y="38"/>
                  <a:pt x="23" y="38"/>
                </a:cubicBezTo>
                <a:cubicBezTo>
                  <a:pt x="24" y="38"/>
                  <a:pt x="24" y="39"/>
                  <a:pt x="24" y="39"/>
                </a:cubicBezTo>
                <a:cubicBezTo>
                  <a:pt x="24" y="40"/>
                  <a:pt x="24" y="41"/>
                  <a:pt x="23" y="41"/>
                </a:cubicBezTo>
                <a:cubicBezTo>
                  <a:pt x="11" y="41"/>
                  <a:pt x="11" y="41"/>
                  <a:pt x="11" y="41"/>
                </a:cubicBezTo>
                <a:cubicBezTo>
                  <a:pt x="11" y="41"/>
                  <a:pt x="10" y="40"/>
                  <a:pt x="10" y="39"/>
                </a:cubicBezTo>
                <a:cubicBezTo>
                  <a:pt x="10" y="36"/>
                  <a:pt x="13" y="35"/>
                  <a:pt x="16" y="34"/>
                </a:cubicBezTo>
                <a:cubicBezTo>
                  <a:pt x="19" y="32"/>
                  <a:pt x="22" y="31"/>
                  <a:pt x="22" y="28"/>
                </a:cubicBezTo>
                <a:cubicBezTo>
                  <a:pt x="22" y="27"/>
                  <a:pt x="21" y="26"/>
                  <a:pt x="20" y="25"/>
                </a:cubicBezTo>
                <a:cubicBezTo>
                  <a:pt x="20" y="24"/>
                  <a:pt x="18" y="23"/>
                  <a:pt x="17" y="23"/>
                </a:cubicBezTo>
                <a:cubicBezTo>
                  <a:pt x="16" y="23"/>
                  <a:pt x="15" y="24"/>
                  <a:pt x="14" y="25"/>
                </a:cubicBezTo>
                <a:cubicBezTo>
                  <a:pt x="14" y="25"/>
                  <a:pt x="14" y="25"/>
                  <a:pt x="14" y="25"/>
                </a:cubicBezTo>
                <a:cubicBezTo>
                  <a:pt x="13" y="26"/>
                  <a:pt x="12" y="27"/>
                  <a:pt x="12" y="28"/>
                </a:cubicBezTo>
                <a:close/>
                <a:moveTo>
                  <a:pt x="40" y="21"/>
                </a:moveTo>
                <a:cubicBezTo>
                  <a:pt x="40" y="21"/>
                  <a:pt x="40" y="21"/>
                  <a:pt x="40" y="21"/>
                </a:cubicBezTo>
                <a:cubicBezTo>
                  <a:pt x="40" y="21"/>
                  <a:pt x="41" y="21"/>
                  <a:pt x="41" y="22"/>
                </a:cubicBezTo>
                <a:cubicBezTo>
                  <a:pt x="41" y="23"/>
                  <a:pt x="40" y="23"/>
                  <a:pt x="40" y="23"/>
                </a:cubicBezTo>
                <a:cubicBezTo>
                  <a:pt x="32" y="23"/>
                  <a:pt x="32" y="23"/>
                  <a:pt x="32" y="23"/>
                </a:cubicBezTo>
                <a:cubicBezTo>
                  <a:pt x="31" y="26"/>
                  <a:pt x="31" y="26"/>
                  <a:pt x="31" y="26"/>
                </a:cubicBezTo>
                <a:cubicBezTo>
                  <a:pt x="34" y="26"/>
                  <a:pt x="34" y="26"/>
                  <a:pt x="34" y="26"/>
                </a:cubicBezTo>
                <a:cubicBezTo>
                  <a:pt x="36" y="26"/>
                  <a:pt x="37" y="27"/>
                  <a:pt x="39" y="29"/>
                </a:cubicBezTo>
                <a:cubicBezTo>
                  <a:pt x="40" y="30"/>
                  <a:pt x="41" y="32"/>
                  <a:pt x="41" y="34"/>
                </a:cubicBezTo>
                <a:cubicBezTo>
                  <a:pt x="41" y="36"/>
                  <a:pt x="40" y="37"/>
                  <a:pt x="39" y="39"/>
                </a:cubicBezTo>
                <a:cubicBezTo>
                  <a:pt x="37" y="40"/>
                  <a:pt x="36" y="41"/>
                  <a:pt x="34" y="41"/>
                </a:cubicBezTo>
                <a:cubicBezTo>
                  <a:pt x="32" y="41"/>
                  <a:pt x="30" y="40"/>
                  <a:pt x="29" y="39"/>
                </a:cubicBezTo>
                <a:cubicBezTo>
                  <a:pt x="27" y="37"/>
                  <a:pt x="26" y="36"/>
                  <a:pt x="26" y="34"/>
                </a:cubicBezTo>
                <a:cubicBezTo>
                  <a:pt x="26" y="33"/>
                  <a:pt x="27" y="32"/>
                  <a:pt x="28" y="32"/>
                </a:cubicBezTo>
                <a:cubicBezTo>
                  <a:pt x="28" y="32"/>
                  <a:pt x="29" y="33"/>
                  <a:pt x="29" y="34"/>
                </a:cubicBezTo>
                <a:cubicBezTo>
                  <a:pt x="29" y="35"/>
                  <a:pt x="29" y="36"/>
                  <a:pt x="30" y="37"/>
                </a:cubicBezTo>
                <a:cubicBezTo>
                  <a:pt x="31" y="38"/>
                  <a:pt x="32" y="38"/>
                  <a:pt x="34" y="38"/>
                </a:cubicBezTo>
                <a:cubicBezTo>
                  <a:pt x="35" y="38"/>
                  <a:pt x="36" y="38"/>
                  <a:pt x="37" y="37"/>
                </a:cubicBezTo>
                <a:cubicBezTo>
                  <a:pt x="38" y="36"/>
                  <a:pt x="38" y="35"/>
                  <a:pt x="38" y="34"/>
                </a:cubicBezTo>
                <a:cubicBezTo>
                  <a:pt x="38" y="32"/>
                  <a:pt x="38" y="31"/>
                  <a:pt x="37" y="30"/>
                </a:cubicBezTo>
                <a:cubicBezTo>
                  <a:pt x="37" y="30"/>
                  <a:pt x="37" y="30"/>
                  <a:pt x="37" y="30"/>
                </a:cubicBezTo>
                <a:cubicBezTo>
                  <a:pt x="36" y="29"/>
                  <a:pt x="35" y="29"/>
                  <a:pt x="34" y="29"/>
                </a:cubicBezTo>
                <a:cubicBezTo>
                  <a:pt x="34" y="29"/>
                  <a:pt x="34" y="29"/>
                  <a:pt x="34" y="29"/>
                </a:cubicBezTo>
                <a:cubicBezTo>
                  <a:pt x="29" y="29"/>
                  <a:pt x="29" y="29"/>
                  <a:pt x="29" y="29"/>
                </a:cubicBezTo>
                <a:cubicBezTo>
                  <a:pt x="29" y="29"/>
                  <a:pt x="29" y="29"/>
                  <a:pt x="29" y="29"/>
                </a:cubicBezTo>
                <a:cubicBezTo>
                  <a:pt x="29" y="29"/>
                  <a:pt x="29" y="29"/>
                  <a:pt x="29" y="29"/>
                </a:cubicBezTo>
                <a:cubicBezTo>
                  <a:pt x="28" y="29"/>
                  <a:pt x="28" y="28"/>
                  <a:pt x="28" y="27"/>
                </a:cubicBezTo>
                <a:cubicBezTo>
                  <a:pt x="30" y="22"/>
                  <a:pt x="30" y="22"/>
                  <a:pt x="30" y="22"/>
                </a:cubicBezTo>
                <a:cubicBezTo>
                  <a:pt x="30" y="21"/>
                  <a:pt x="30" y="21"/>
                  <a:pt x="31" y="21"/>
                </a:cubicBezTo>
                <a:cubicBezTo>
                  <a:pt x="40" y="21"/>
                  <a:pt x="40" y="21"/>
                  <a:pt x="40" y="21"/>
                </a:cubicBezTo>
                <a:close/>
                <a:moveTo>
                  <a:pt x="4" y="13"/>
                </a:moveTo>
                <a:cubicBezTo>
                  <a:pt x="4" y="13"/>
                  <a:pt x="4" y="13"/>
                  <a:pt x="4" y="13"/>
                </a:cubicBezTo>
                <a:cubicBezTo>
                  <a:pt x="47" y="13"/>
                  <a:pt x="47" y="13"/>
                  <a:pt x="47" y="13"/>
                </a:cubicBezTo>
                <a:cubicBezTo>
                  <a:pt x="47" y="4"/>
                  <a:pt x="47" y="4"/>
                  <a:pt x="47" y="4"/>
                </a:cubicBezTo>
                <a:cubicBezTo>
                  <a:pt x="43" y="4"/>
                  <a:pt x="43" y="4"/>
                  <a:pt x="43" y="4"/>
                </a:cubicBezTo>
                <a:cubicBezTo>
                  <a:pt x="43" y="7"/>
                  <a:pt x="43" y="7"/>
                  <a:pt x="43" y="7"/>
                </a:cubicBezTo>
                <a:cubicBezTo>
                  <a:pt x="43" y="8"/>
                  <a:pt x="42" y="9"/>
                  <a:pt x="41" y="9"/>
                </a:cubicBezTo>
                <a:cubicBezTo>
                  <a:pt x="40" y="9"/>
                  <a:pt x="39" y="8"/>
                  <a:pt x="39" y="7"/>
                </a:cubicBezTo>
                <a:cubicBezTo>
                  <a:pt x="39" y="4"/>
                  <a:pt x="39" y="4"/>
                  <a:pt x="39" y="4"/>
                </a:cubicBezTo>
                <a:cubicBezTo>
                  <a:pt x="32" y="4"/>
                  <a:pt x="32" y="4"/>
                  <a:pt x="32" y="4"/>
                </a:cubicBezTo>
                <a:cubicBezTo>
                  <a:pt x="32" y="7"/>
                  <a:pt x="32" y="7"/>
                  <a:pt x="32" y="7"/>
                </a:cubicBezTo>
                <a:cubicBezTo>
                  <a:pt x="32" y="8"/>
                  <a:pt x="32" y="9"/>
                  <a:pt x="30" y="9"/>
                </a:cubicBezTo>
                <a:cubicBezTo>
                  <a:pt x="29" y="9"/>
                  <a:pt x="29" y="8"/>
                  <a:pt x="29" y="7"/>
                </a:cubicBezTo>
                <a:cubicBezTo>
                  <a:pt x="29" y="4"/>
                  <a:pt x="29" y="4"/>
                  <a:pt x="29" y="4"/>
                </a:cubicBezTo>
                <a:cubicBezTo>
                  <a:pt x="22" y="4"/>
                  <a:pt x="22" y="4"/>
                  <a:pt x="22" y="4"/>
                </a:cubicBezTo>
                <a:cubicBezTo>
                  <a:pt x="22" y="7"/>
                  <a:pt x="22" y="7"/>
                  <a:pt x="22" y="7"/>
                </a:cubicBezTo>
                <a:cubicBezTo>
                  <a:pt x="22" y="8"/>
                  <a:pt x="21" y="9"/>
                  <a:pt x="20" y="9"/>
                </a:cubicBezTo>
                <a:cubicBezTo>
                  <a:pt x="19" y="9"/>
                  <a:pt x="18" y="8"/>
                  <a:pt x="18" y="7"/>
                </a:cubicBezTo>
                <a:cubicBezTo>
                  <a:pt x="18" y="4"/>
                  <a:pt x="18" y="4"/>
                  <a:pt x="18" y="4"/>
                </a:cubicBezTo>
                <a:cubicBezTo>
                  <a:pt x="12" y="4"/>
                  <a:pt x="12" y="4"/>
                  <a:pt x="12" y="4"/>
                </a:cubicBezTo>
                <a:cubicBezTo>
                  <a:pt x="12" y="7"/>
                  <a:pt x="12" y="7"/>
                  <a:pt x="12" y="7"/>
                </a:cubicBezTo>
                <a:cubicBezTo>
                  <a:pt x="12" y="8"/>
                  <a:pt x="11" y="9"/>
                  <a:pt x="10" y="9"/>
                </a:cubicBezTo>
                <a:cubicBezTo>
                  <a:pt x="9" y="9"/>
                  <a:pt x="8" y="8"/>
                  <a:pt x="8" y="7"/>
                </a:cubicBezTo>
                <a:cubicBezTo>
                  <a:pt x="8" y="4"/>
                  <a:pt x="8" y="4"/>
                  <a:pt x="8" y="4"/>
                </a:cubicBezTo>
                <a:cubicBezTo>
                  <a:pt x="4" y="4"/>
                  <a:pt x="4" y="4"/>
                  <a:pt x="4" y="4"/>
                </a:cubicBezTo>
                <a:cubicBezTo>
                  <a:pt x="4" y="13"/>
                  <a:pt x="4" y="13"/>
                  <a:pt x="4" y="13"/>
                </a:cubicBezTo>
                <a:close/>
                <a:moveTo>
                  <a:pt x="47" y="15"/>
                </a:moveTo>
                <a:cubicBezTo>
                  <a:pt x="47" y="15"/>
                  <a:pt x="47" y="15"/>
                  <a:pt x="47" y="15"/>
                </a:cubicBezTo>
                <a:cubicBezTo>
                  <a:pt x="4" y="15"/>
                  <a:pt x="4" y="15"/>
                  <a:pt x="4" y="15"/>
                </a:cubicBezTo>
                <a:cubicBezTo>
                  <a:pt x="4" y="46"/>
                  <a:pt x="4" y="46"/>
                  <a:pt x="4" y="46"/>
                </a:cubicBezTo>
                <a:cubicBezTo>
                  <a:pt x="47" y="46"/>
                  <a:pt x="47" y="46"/>
                  <a:pt x="47" y="46"/>
                </a:cubicBezTo>
                <a:cubicBezTo>
                  <a:pt x="47" y="15"/>
                  <a:pt x="47" y="15"/>
                  <a:pt x="47"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3" name="Freeform 291"/>
          <p:cNvSpPr>
            <a:spLocks noEditPoints="1"/>
          </p:cNvSpPr>
          <p:nvPr/>
        </p:nvSpPr>
        <p:spPr bwMode="auto">
          <a:xfrm>
            <a:off x="5494338" y="4722813"/>
            <a:ext cx="169862" cy="165100"/>
          </a:xfrm>
          <a:custGeom>
            <a:avLst/>
            <a:gdLst>
              <a:gd name="T0" fmla="*/ 27 w 53"/>
              <a:gd name="T1" fmla="*/ 3 h 52"/>
              <a:gd name="T2" fmla="*/ 36 w 53"/>
              <a:gd name="T3" fmla="*/ 7 h 52"/>
              <a:gd name="T4" fmla="*/ 42 w 53"/>
              <a:gd name="T5" fmla="*/ 8 h 52"/>
              <a:gd name="T6" fmla="*/ 44 w 53"/>
              <a:gd name="T7" fmla="*/ 17 h 52"/>
              <a:gd name="T8" fmla="*/ 53 w 53"/>
              <a:gd name="T9" fmla="*/ 28 h 52"/>
              <a:gd name="T10" fmla="*/ 44 w 53"/>
              <a:gd name="T11" fmla="*/ 39 h 52"/>
              <a:gd name="T12" fmla="*/ 42 w 53"/>
              <a:gd name="T13" fmla="*/ 52 h 52"/>
              <a:gd name="T14" fmla="*/ 0 w 53"/>
              <a:gd name="T15" fmla="*/ 50 h 52"/>
              <a:gd name="T16" fmla="*/ 2 w 53"/>
              <a:gd name="T17" fmla="*/ 8 h 52"/>
              <a:gd name="T18" fmla="*/ 8 w 53"/>
              <a:gd name="T19" fmla="*/ 6 h 52"/>
              <a:gd name="T20" fmla="*/ 16 w 53"/>
              <a:gd name="T21" fmla="*/ 3 h 52"/>
              <a:gd name="T22" fmla="*/ 18 w 53"/>
              <a:gd name="T23" fmla="*/ 42 h 52"/>
              <a:gd name="T24" fmla="*/ 30 w 53"/>
              <a:gd name="T25" fmla="*/ 40 h 52"/>
              <a:gd name="T26" fmla="*/ 18 w 53"/>
              <a:gd name="T27" fmla="*/ 42 h 52"/>
              <a:gd name="T28" fmla="*/ 17 w 53"/>
              <a:gd name="T29" fmla="*/ 31 h 52"/>
              <a:gd name="T30" fmla="*/ 25 w 53"/>
              <a:gd name="T31" fmla="*/ 31 h 52"/>
              <a:gd name="T32" fmla="*/ 18 w 53"/>
              <a:gd name="T33" fmla="*/ 23 h 52"/>
              <a:gd name="T34" fmla="*/ 18 w 53"/>
              <a:gd name="T35" fmla="*/ 21 h 52"/>
              <a:gd name="T36" fmla="*/ 26 w 53"/>
              <a:gd name="T37" fmla="*/ 23 h 52"/>
              <a:gd name="T38" fmla="*/ 40 w 53"/>
              <a:gd name="T39" fmla="*/ 17 h 52"/>
              <a:gd name="T40" fmla="*/ 36 w 53"/>
              <a:gd name="T41" fmla="*/ 13 h 52"/>
              <a:gd name="T42" fmla="*/ 22 w 53"/>
              <a:gd name="T43" fmla="*/ 15 h 52"/>
              <a:gd name="T44" fmla="*/ 7 w 53"/>
              <a:gd name="T45" fmla="*/ 13 h 52"/>
              <a:gd name="T46" fmla="*/ 4 w 53"/>
              <a:gd name="T47" fmla="*/ 48 h 52"/>
              <a:gd name="T48" fmla="*/ 34 w 53"/>
              <a:gd name="T49" fmla="*/ 35 h 52"/>
              <a:gd name="T50" fmla="*/ 31 w 53"/>
              <a:gd name="T51" fmla="*/ 28 h 52"/>
              <a:gd name="T52" fmla="*/ 48 w 53"/>
              <a:gd name="T53" fmla="*/ 22 h 52"/>
              <a:gd name="T54" fmla="*/ 36 w 53"/>
              <a:gd name="T55" fmla="*/ 22 h 52"/>
              <a:gd name="T56" fmla="*/ 42 w 53"/>
              <a:gd name="T57" fmla="*/ 36 h 52"/>
              <a:gd name="T58" fmla="*/ 48 w 53"/>
              <a:gd name="T59" fmla="*/ 22 h 52"/>
              <a:gd name="T60" fmla="*/ 7 w 53"/>
              <a:gd name="T61" fmla="*/ 37 h 52"/>
              <a:gd name="T62" fmla="*/ 14 w 53"/>
              <a:gd name="T63" fmla="*/ 38 h 52"/>
              <a:gd name="T64" fmla="*/ 13 w 53"/>
              <a:gd name="T65" fmla="*/ 45 h 52"/>
              <a:gd name="T66" fmla="*/ 6 w 53"/>
              <a:gd name="T67" fmla="*/ 43 h 52"/>
              <a:gd name="T68" fmla="*/ 7 w 53"/>
              <a:gd name="T69" fmla="*/ 37 h 52"/>
              <a:gd name="T70" fmla="*/ 9 w 53"/>
              <a:gd name="T71" fmla="*/ 39 h 52"/>
              <a:gd name="T72" fmla="*/ 12 w 53"/>
              <a:gd name="T73" fmla="*/ 39 h 52"/>
              <a:gd name="T74" fmla="*/ 7 w 53"/>
              <a:gd name="T75" fmla="*/ 27 h 52"/>
              <a:gd name="T76" fmla="*/ 14 w 53"/>
              <a:gd name="T77" fmla="*/ 29 h 52"/>
              <a:gd name="T78" fmla="*/ 13 w 53"/>
              <a:gd name="T79" fmla="*/ 35 h 52"/>
              <a:gd name="T80" fmla="*/ 6 w 53"/>
              <a:gd name="T81" fmla="*/ 34 h 52"/>
              <a:gd name="T82" fmla="*/ 12 w 53"/>
              <a:gd name="T83" fmla="*/ 30 h 52"/>
              <a:gd name="T84" fmla="*/ 9 w 53"/>
              <a:gd name="T85" fmla="*/ 33 h 52"/>
              <a:gd name="T86" fmla="*/ 7 w 53"/>
              <a:gd name="T87" fmla="*/ 18 h 52"/>
              <a:gd name="T88" fmla="*/ 13 w 53"/>
              <a:gd name="T89" fmla="*/ 18 h 52"/>
              <a:gd name="T90" fmla="*/ 14 w 53"/>
              <a:gd name="T91" fmla="*/ 25 h 52"/>
              <a:gd name="T92" fmla="*/ 7 w 53"/>
              <a:gd name="T93" fmla="*/ 26 h 52"/>
              <a:gd name="T94" fmla="*/ 6 w 53"/>
              <a:gd name="T95" fmla="*/ 19 h 52"/>
              <a:gd name="T96" fmla="*/ 12 w 53"/>
              <a:gd name="T97" fmla="*/ 21 h 52"/>
              <a:gd name="T98" fmla="*/ 12 w 53"/>
              <a:gd name="T99" fmla="*/ 24 h 52"/>
              <a:gd name="T100" fmla="*/ 46 w 53"/>
              <a:gd name="T101" fmla="*/ 23 h 52"/>
              <a:gd name="T102" fmla="*/ 41 w 53"/>
              <a:gd name="T103" fmla="*/ 32 h 52"/>
              <a:gd name="T104" fmla="*/ 36 w 53"/>
              <a:gd name="T105" fmla="*/ 29 h 52"/>
              <a:gd name="T106" fmla="*/ 40 w 53"/>
              <a:gd name="T107" fmla="*/ 30 h 52"/>
              <a:gd name="T108" fmla="*/ 27 w 53"/>
              <a:gd name="T109" fmla="*/ 6 h 52"/>
              <a:gd name="T110" fmla="*/ 22 w 53"/>
              <a:gd name="T111" fmla="*/ 3 h 52"/>
              <a:gd name="T112" fmla="*/ 22 w 53"/>
              <a:gd name="T113" fmla="*/ 6 h 52"/>
              <a:gd name="T114" fmla="*/ 22 w 53"/>
              <a:gd name="T115" fmla="*/ 9 h 52"/>
              <a:gd name="T116" fmla="*/ 9 w 53"/>
              <a:gd name="T117" fmla="*/ 12 h 52"/>
              <a:gd name="T118" fmla="*/ 34 w 53"/>
              <a:gd name="T119"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 h="52">
                <a:moveTo>
                  <a:pt x="22" y="0"/>
                </a:moveTo>
                <a:cubicBezTo>
                  <a:pt x="22" y="0"/>
                  <a:pt x="22" y="0"/>
                  <a:pt x="22" y="0"/>
                </a:cubicBezTo>
                <a:cubicBezTo>
                  <a:pt x="24" y="0"/>
                  <a:pt x="26" y="1"/>
                  <a:pt x="27" y="3"/>
                </a:cubicBezTo>
                <a:cubicBezTo>
                  <a:pt x="28" y="4"/>
                  <a:pt x="29" y="5"/>
                  <a:pt x="29" y="6"/>
                </a:cubicBezTo>
                <a:cubicBezTo>
                  <a:pt x="35" y="6"/>
                  <a:pt x="35" y="6"/>
                  <a:pt x="35" y="6"/>
                </a:cubicBezTo>
                <a:cubicBezTo>
                  <a:pt x="36" y="6"/>
                  <a:pt x="36" y="7"/>
                  <a:pt x="36" y="7"/>
                </a:cubicBezTo>
                <a:cubicBezTo>
                  <a:pt x="36" y="7"/>
                  <a:pt x="36" y="7"/>
                  <a:pt x="36" y="7"/>
                </a:cubicBezTo>
                <a:cubicBezTo>
                  <a:pt x="36" y="8"/>
                  <a:pt x="36" y="8"/>
                  <a:pt x="36" y="8"/>
                </a:cubicBezTo>
                <a:cubicBezTo>
                  <a:pt x="42" y="8"/>
                  <a:pt x="42" y="8"/>
                  <a:pt x="42" y="8"/>
                </a:cubicBezTo>
                <a:cubicBezTo>
                  <a:pt x="43" y="8"/>
                  <a:pt x="44" y="9"/>
                  <a:pt x="44" y="10"/>
                </a:cubicBezTo>
                <a:cubicBezTo>
                  <a:pt x="44" y="10"/>
                  <a:pt x="44" y="10"/>
                  <a:pt x="44" y="10"/>
                </a:cubicBezTo>
                <a:cubicBezTo>
                  <a:pt x="44" y="17"/>
                  <a:pt x="44" y="17"/>
                  <a:pt x="44" y="17"/>
                </a:cubicBezTo>
                <a:cubicBezTo>
                  <a:pt x="46" y="17"/>
                  <a:pt x="48" y="18"/>
                  <a:pt x="50" y="20"/>
                </a:cubicBezTo>
                <a:cubicBezTo>
                  <a:pt x="50" y="20"/>
                  <a:pt x="50" y="20"/>
                  <a:pt x="50" y="20"/>
                </a:cubicBezTo>
                <a:cubicBezTo>
                  <a:pt x="52" y="22"/>
                  <a:pt x="53" y="25"/>
                  <a:pt x="53" y="28"/>
                </a:cubicBezTo>
                <a:cubicBezTo>
                  <a:pt x="53" y="31"/>
                  <a:pt x="52" y="34"/>
                  <a:pt x="50" y="35"/>
                </a:cubicBezTo>
                <a:cubicBezTo>
                  <a:pt x="50" y="35"/>
                  <a:pt x="50" y="35"/>
                  <a:pt x="50" y="35"/>
                </a:cubicBezTo>
                <a:cubicBezTo>
                  <a:pt x="48" y="37"/>
                  <a:pt x="46" y="38"/>
                  <a:pt x="44" y="39"/>
                </a:cubicBezTo>
                <a:cubicBezTo>
                  <a:pt x="44" y="50"/>
                  <a:pt x="44" y="50"/>
                  <a:pt x="44" y="50"/>
                </a:cubicBezTo>
                <a:cubicBezTo>
                  <a:pt x="44" y="51"/>
                  <a:pt x="43" y="52"/>
                  <a:pt x="42" y="52"/>
                </a:cubicBezTo>
                <a:cubicBezTo>
                  <a:pt x="42" y="52"/>
                  <a:pt x="42" y="52"/>
                  <a:pt x="42" y="52"/>
                </a:cubicBezTo>
                <a:cubicBezTo>
                  <a:pt x="2" y="52"/>
                  <a:pt x="2" y="52"/>
                  <a:pt x="2" y="52"/>
                </a:cubicBezTo>
                <a:cubicBezTo>
                  <a:pt x="1" y="52"/>
                  <a:pt x="0" y="51"/>
                  <a:pt x="0" y="50"/>
                </a:cubicBezTo>
                <a:cubicBezTo>
                  <a:pt x="0" y="50"/>
                  <a:pt x="0" y="50"/>
                  <a:pt x="0" y="50"/>
                </a:cubicBezTo>
                <a:cubicBezTo>
                  <a:pt x="0" y="10"/>
                  <a:pt x="0" y="10"/>
                  <a:pt x="0" y="10"/>
                </a:cubicBezTo>
                <a:cubicBezTo>
                  <a:pt x="0" y="9"/>
                  <a:pt x="1" y="8"/>
                  <a:pt x="2" y="8"/>
                </a:cubicBezTo>
                <a:cubicBezTo>
                  <a:pt x="2" y="8"/>
                  <a:pt x="2" y="8"/>
                  <a:pt x="2" y="8"/>
                </a:cubicBezTo>
                <a:cubicBezTo>
                  <a:pt x="7" y="8"/>
                  <a:pt x="7" y="8"/>
                  <a:pt x="7" y="8"/>
                </a:cubicBezTo>
                <a:cubicBezTo>
                  <a:pt x="7" y="7"/>
                  <a:pt x="7" y="7"/>
                  <a:pt x="7" y="7"/>
                </a:cubicBezTo>
                <a:cubicBezTo>
                  <a:pt x="7" y="7"/>
                  <a:pt x="8" y="6"/>
                  <a:pt x="8" y="6"/>
                </a:cubicBezTo>
                <a:cubicBezTo>
                  <a:pt x="8" y="6"/>
                  <a:pt x="8" y="6"/>
                  <a:pt x="8" y="6"/>
                </a:cubicBezTo>
                <a:cubicBezTo>
                  <a:pt x="14" y="6"/>
                  <a:pt x="14" y="6"/>
                  <a:pt x="14" y="6"/>
                </a:cubicBezTo>
                <a:cubicBezTo>
                  <a:pt x="15" y="5"/>
                  <a:pt x="15" y="4"/>
                  <a:pt x="16" y="3"/>
                </a:cubicBezTo>
                <a:cubicBezTo>
                  <a:pt x="18" y="1"/>
                  <a:pt x="20" y="0"/>
                  <a:pt x="22" y="0"/>
                </a:cubicBezTo>
                <a:close/>
                <a:moveTo>
                  <a:pt x="18" y="42"/>
                </a:moveTo>
                <a:cubicBezTo>
                  <a:pt x="18" y="42"/>
                  <a:pt x="18" y="42"/>
                  <a:pt x="18" y="42"/>
                </a:cubicBezTo>
                <a:cubicBezTo>
                  <a:pt x="17" y="42"/>
                  <a:pt x="17" y="41"/>
                  <a:pt x="17" y="41"/>
                </a:cubicBezTo>
                <a:cubicBezTo>
                  <a:pt x="17" y="40"/>
                  <a:pt x="17" y="40"/>
                  <a:pt x="18" y="40"/>
                </a:cubicBezTo>
                <a:cubicBezTo>
                  <a:pt x="30" y="40"/>
                  <a:pt x="30" y="40"/>
                  <a:pt x="30" y="40"/>
                </a:cubicBezTo>
                <a:cubicBezTo>
                  <a:pt x="31" y="40"/>
                  <a:pt x="31" y="40"/>
                  <a:pt x="31" y="41"/>
                </a:cubicBezTo>
                <a:cubicBezTo>
                  <a:pt x="31" y="41"/>
                  <a:pt x="31" y="42"/>
                  <a:pt x="30" y="42"/>
                </a:cubicBezTo>
                <a:cubicBezTo>
                  <a:pt x="18" y="42"/>
                  <a:pt x="18" y="42"/>
                  <a:pt x="18" y="42"/>
                </a:cubicBezTo>
                <a:close/>
                <a:moveTo>
                  <a:pt x="18" y="33"/>
                </a:moveTo>
                <a:cubicBezTo>
                  <a:pt x="18" y="33"/>
                  <a:pt x="18" y="33"/>
                  <a:pt x="18" y="33"/>
                </a:cubicBezTo>
                <a:cubicBezTo>
                  <a:pt x="17" y="33"/>
                  <a:pt x="17" y="32"/>
                  <a:pt x="17" y="31"/>
                </a:cubicBezTo>
                <a:cubicBezTo>
                  <a:pt x="17" y="31"/>
                  <a:pt x="17" y="30"/>
                  <a:pt x="18" y="30"/>
                </a:cubicBezTo>
                <a:cubicBezTo>
                  <a:pt x="24" y="30"/>
                  <a:pt x="24" y="30"/>
                  <a:pt x="24" y="30"/>
                </a:cubicBezTo>
                <a:cubicBezTo>
                  <a:pt x="25" y="30"/>
                  <a:pt x="25" y="31"/>
                  <a:pt x="25" y="31"/>
                </a:cubicBezTo>
                <a:cubicBezTo>
                  <a:pt x="25" y="32"/>
                  <a:pt x="25" y="33"/>
                  <a:pt x="24" y="33"/>
                </a:cubicBezTo>
                <a:cubicBezTo>
                  <a:pt x="18" y="33"/>
                  <a:pt x="18" y="33"/>
                  <a:pt x="18" y="33"/>
                </a:cubicBezTo>
                <a:close/>
                <a:moveTo>
                  <a:pt x="18" y="23"/>
                </a:moveTo>
                <a:cubicBezTo>
                  <a:pt x="18" y="23"/>
                  <a:pt x="18" y="23"/>
                  <a:pt x="18" y="23"/>
                </a:cubicBezTo>
                <a:cubicBezTo>
                  <a:pt x="17" y="23"/>
                  <a:pt x="17" y="23"/>
                  <a:pt x="17" y="22"/>
                </a:cubicBezTo>
                <a:cubicBezTo>
                  <a:pt x="17" y="22"/>
                  <a:pt x="17" y="21"/>
                  <a:pt x="18" y="21"/>
                </a:cubicBezTo>
                <a:cubicBezTo>
                  <a:pt x="26" y="21"/>
                  <a:pt x="26" y="21"/>
                  <a:pt x="26" y="21"/>
                </a:cubicBezTo>
                <a:cubicBezTo>
                  <a:pt x="26" y="21"/>
                  <a:pt x="27" y="22"/>
                  <a:pt x="27" y="22"/>
                </a:cubicBezTo>
                <a:cubicBezTo>
                  <a:pt x="27" y="23"/>
                  <a:pt x="26" y="23"/>
                  <a:pt x="26" y="23"/>
                </a:cubicBezTo>
                <a:cubicBezTo>
                  <a:pt x="18" y="23"/>
                  <a:pt x="18" y="23"/>
                  <a:pt x="18" y="23"/>
                </a:cubicBezTo>
                <a:close/>
                <a:moveTo>
                  <a:pt x="40" y="17"/>
                </a:moveTo>
                <a:cubicBezTo>
                  <a:pt x="40" y="17"/>
                  <a:pt x="40" y="17"/>
                  <a:pt x="40" y="17"/>
                </a:cubicBezTo>
                <a:cubicBezTo>
                  <a:pt x="40" y="12"/>
                  <a:pt x="40" y="12"/>
                  <a:pt x="40" y="12"/>
                </a:cubicBezTo>
                <a:cubicBezTo>
                  <a:pt x="36" y="12"/>
                  <a:pt x="36" y="12"/>
                  <a:pt x="36" y="12"/>
                </a:cubicBezTo>
                <a:cubicBezTo>
                  <a:pt x="36" y="13"/>
                  <a:pt x="36" y="13"/>
                  <a:pt x="36" y="13"/>
                </a:cubicBezTo>
                <a:cubicBezTo>
                  <a:pt x="36" y="14"/>
                  <a:pt x="36" y="15"/>
                  <a:pt x="35" y="15"/>
                </a:cubicBezTo>
                <a:cubicBezTo>
                  <a:pt x="35" y="15"/>
                  <a:pt x="35" y="15"/>
                  <a:pt x="35" y="15"/>
                </a:cubicBezTo>
                <a:cubicBezTo>
                  <a:pt x="22" y="15"/>
                  <a:pt x="22" y="15"/>
                  <a:pt x="22" y="15"/>
                </a:cubicBezTo>
                <a:cubicBezTo>
                  <a:pt x="8" y="15"/>
                  <a:pt x="8" y="15"/>
                  <a:pt x="8" y="15"/>
                </a:cubicBezTo>
                <a:cubicBezTo>
                  <a:pt x="8" y="15"/>
                  <a:pt x="7" y="14"/>
                  <a:pt x="7" y="13"/>
                </a:cubicBezTo>
                <a:cubicBezTo>
                  <a:pt x="7" y="13"/>
                  <a:pt x="7" y="13"/>
                  <a:pt x="7" y="13"/>
                </a:cubicBezTo>
                <a:cubicBezTo>
                  <a:pt x="7" y="12"/>
                  <a:pt x="7" y="12"/>
                  <a:pt x="7" y="12"/>
                </a:cubicBezTo>
                <a:cubicBezTo>
                  <a:pt x="4" y="12"/>
                  <a:pt x="4" y="12"/>
                  <a:pt x="4" y="12"/>
                </a:cubicBezTo>
                <a:cubicBezTo>
                  <a:pt x="4" y="48"/>
                  <a:pt x="4" y="48"/>
                  <a:pt x="4" y="48"/>
                </a:cubicBezTo>
                <a:cubicBezTo>
                  <a:pt x="40" y="48"/>
                  <a:pt x="40" y="48"/>
                  <a:pt x="40" y="48"/>
                </a:cubicBezTo>
                <a:cubicBezTo>
                  <a:pt x="40" y="39"/>
                  <a:pt x="40" y="39"/>
                  <a:pt x="40" y="39"/>
                </a:cubicBezTo>
                <a:cubicBezTo>
                  <a:pt x="38" y="38"/>
                  <a:pt x="36" y="37"/>
                  <a:pt x="34" y="35"/>
                </a:cubicBezTo>
                <a:cubicBezTo>
                  <a:pt x="34" y="35"/>
                  <a:pt x="34" y="35"/>
                  <a:pt x="34" y="35"/>
                </a:cubicBezTo>
                <a:cubicBezTo>
                  <a:pt x="34" y="35"/>
                  <a:pt x="34" y="35"/>
                  <a:pt x="34" y="35"/>
                </a:cubicBezTo>
                <a:cubicBezTo>
                  <a:pt x="32" y="34"/>
                  <a:pt x="31" y="31"/>
                  <a:pt x="31" y="28"/>
                </a:cubicBezTo>
                <a:cubicBezTo>
                  <a:pt x="31" y="25"/>
                  <a:pt x="32" y="22"/>
                  <a:pt x="34" y="20"/>
                </a:cubicBezTo>
                <a:cubicBezTo>
                  <a:pt x="36" y="18"/>
                  <a:pt x="38" y="17"/>
                  <a:pt x="40" y="17"/>
                </a:cubicBezTo>
                <a:close/>
                <a:moveTo>
                  <a:pt x="48" y="22"/>
                </a:moveTo>
                <a:cubicBezTo>
                  <a:pt x="48" y="22"/>
                  <a:pt x="48" y="22"/>
                  <a:pt x="48" y="22"/>
                </a:cubicBezTo>
                <a:cubicBezTo>
                  <a:pt x="46" y="20"/>
                  <a:pt x="44" y="19"/>
                  <a:pt x="42" y="19"/>
                </a:cubicBezTo>
                <a:cubicBezTo>
                  <a:pt x="39" y="19"/>
                  <a:pt x="37" y="20"/>
                  <a:pt x="36" y="22"/>
                </a:cubicBezTo>
                <a:cubicBezTo>
                  <a:pt x="34" y="23"/>
                  <a:pt x="33" y="25"/>
                  <a:pt x="33" y="28"/>
                </a:cubicBezTo>
                <a:cubicBezTo>
                  <a:pt x="33" y="30"/>
                  <a:pt x="34" y="32"/>
                  <a:pt x="36" y="34"/>
                </a:cubicBezTo>
                <a:cubicBezTo>
                  <a:pt x="37" y="35"/>
                  <a:pt x="39" y="36"/>
                  <a:pt x="42" y="36"/>
                </a:cubicBezTo>
                <a:cubicBezTo>
                  <a:pt x="44" y="36"/>
                  <a:pt x="46" y="35"/>
                  <a:pt x="48" y="34"/>
                </a:cubicBezTo>
                <a:cubicBezTo>
                  <a:pt x="49" y="32"/>
                  <a:pt x="50" y="30"/>
                  <a:pt x="50" y="28"/>
                </a:cubicBezTo>
                <a:cubicBezTo>
                  <a:pt x="50" y="25"/>
                  <a:pt x="49" y="23"/>
                  <a:pt x="48" y="22"/>
                </a:cubicBezTo>
                <a:cubicBezTo>
                  <a:pt x="48" y="22"/>
                  <a:pt x="48" y="22"/>
                  <a:pt x="48" y="22"/>
                </a:cubicBezTo>
                <a:close/>
                <a:moveTo>
                  <a:pt x="7" y="37"/>
                </a:moveTo>
                <a:cubicBezTo>
                  <a:pt x="7" y="37"/>
                  <a:pt x="7" y="37"/>
                  <a:pt x="7" y="37"/>
                </a:cubicBezTo>
                <a:cubicBezTo>
                  <a:pt x="7" y="37"/>
                  <a:pt x="7" y="37"/>
                  <a:pt x="7" y="37"/>
                </a:cubicBezTo>
                <a:cubicBezTo>
                  <a:pt x="13" y="37"/>
                  <a:pt x="13" y="37"/>
                  <a:pt x="13" y="37"/>
                </a:cubicBezTo>
                <a:cubicBezTo>
                  <a:pt x="14" y="37"/>
                  <a:pt x="14" y="37"/>
                  <a:pt x="14" y="38"/>
                </a:cubicBezTo>
                <a:cubicBezTo>
                  <a:pt x="14" y="38"/>
                  <a:pt x="14" y="38"/>
                  <a:pt x="14" y="38"/>
                </a:cubicBezTo>
                <a:cubicBezTo>
                  <a:pt x="14" y="43"/>
                  <a:pt x="14" y="43"/>
                  <a:pt x="14" y="43"/>
                </a:cubicBezTo>
                <a:cubicBezTo>
                  <a:pt x="14" y="44"/>
                  <a:pt x="14" y="45"/>
                  <a:pt x="13" y="45"/>
                </a:cubicBezTo>
                <a:cubicBezTo>
                  <a:pt x="13" y="45"/>
                  <a:pt x="13" y="45"/>
                  <a:pt x="13" y="45"/>
                </a:cubicBezTo>
                <a:cubicBezTo>
                  <a:pt x="7" y="45"/>
                  <a:pt x="7" y="45"/>
                  <a:pt x="7" y="45"/>
                </a:cubicBezTo>
                <a:cubicBezTo>
                  <a:pt x="7" y="45"/>
                  <a:pt x="6" y="44"/>
                  <a:pt x="6" y="43"/>
                </a:cubicBezTo>
                <a:cubicBezTo>
                  <a:pt x="6" y="43"/>
                  <a:pt x="6" y="43"/>
                  <a:pt x="6" y="43"/>
                </a:cubicBezTo>
                <a:cubicBezTo>
                  <a:pt x="6" y="38"/>
                  <a:pt x="6" y="38"/>
                  <a:pt x="6" y="38"/>
                </a:cubicBezTo>
                <a:cubicBezTo>
                  <a:pt x="6" y="37"/>
                  <a:pt x="7" y="37"/>
                  <a:pt x="7" y="37"/>
                </a:cubicBezTo>
                <a:close/>
                <a:moveTo>
                  <a:pt x="12" y="39"/>
                </a:moveTo>
                <a:cubicBezTo>
                  <a:pt x="12" y="39"/>
                  <a:pt x="12" y="39"/>
                  <a:pt x="12" y="39"/>
                </a:cubicBezTo>
                <a:cubicBezTo>
                  <a:pt x="9" y="39"/>
                  <a:pt x="9" y="39"/>
                  <a:pt x="9" y="39"/>
                </a:cubicBezTo>
                <a:cubicBezTo>
                  <a:pt x="9" y="42"/>
                  <a:pt x="9" y="42"/>
                  <a:pt x="9" y="42"/>
                </a:cubicBezTo>
                <a:cubicBezTo>
                  <a:pt x="12" y="42"/>
                  <a:pt x="12" y="42"/>
                  <a:pt x="12" y="42"/>
                </a:cubicBezTo>
                <a:cubicBezTo>
                  <a:pt x="12" y="39"/>
                  <a:pt x="12" y="39"/>
                  <a:pt x="12" y="39"/>
                </a:cubicBezTo>
                <a:close/>
                <a:moveTo>
                  <a:pt x="7" y="27"/>
                </a:moveTo>
                <a:cubicBezTo>
                  <a:pt x="7" y="27"/>
                  <a:pt x="7" y="27"/>
                  <a:pt x="7" y="27"/>
                </a:cubicBezTo>
                <a:cubicBezTo>
                  <a:pt x="7" y="27"/>
                  <a:pt x="7" y="27"/>
                  <a:pt x="7" y="27"/>
                </a:cubicBezTo>
                <a:cubicBezTo>
                  <a:pt x="13" y="27"/>
                  <a:pt x="13" y="27"/>
                  <a:pt x="13" y="27"/>
                </a:cubicBezTo>
                <a:cubicBezTo>
                  <a:pt x="14" y="27"/>
                  <a:pt x="14" y="28"/>
                  <a:pt x="14" y="29"/>
                </a:cubicBezTo>
                <a:cubicBezTo>
                  <a:pt x="14" y="29"/>
                  <a:pt x="14" y="29"/>
                  <a:pt x="14" y="29"/>
                </a:cubicBezTo>
                <a:cubicBezTo>
                  <a:pt x="14" y="34"/>
                  <a:pt x="14" y="34"/>
                  <a:pt x="14" y="34"/>
                </a:cubicBezTo>
                <a:cubicBezTo>
                  <a:pt x="14" y="35"/>
                  <a:pt x="14" y="35"/>
                  <a:pt x="13" y="35"/>
                </a:cubicBezTo>
                <a:cubicBezTo>
                  <a:pt x="13" y="35"/>
                  <a:pt x="13" y="35"/>
                  <a:pt x="13" y="35"/>
                </a:cubicBezTo>
                <a:cubicBezTo>
                  <a:pt x="7" y="35"/>
                  <a:pt x="7" y="35"/>
                  <a:pt x="7" y="35"/>
                </a:cubicBezTo>
                <a:cubicBezTo>
                  <a:pt x="7" y="35"/>
                  <a:pt x="6" y="35"/>
                  <a:pt x="6" y="34"/>
                </a:cubicBezTo>
                <a:cubicBezTo>
                  <a:pt x="6" y="34"/>
                  <a:pt x="6" y="34"/>
                  <a:pt x="6" y="34"/>
                </a:cubicBezTo>
                <a:cubicBezTo>
                  <a:pt x="6" y="29"/>
                  <a:pt x="6" y="29"/>
                  <a:pt x="6" y="29"/>
                </a:cubicBezTo>
                <a:cubicBezTo>
                  <a:pt x="6" y="28"/>
                  <a:pt x="7" y="27"/>
                  <a:pt x="7" y="27"/>
                </a:cubicBezTo>
                <a:close/>
                <a:moveTo>
                  <a:pt x="12" y="30"/>
                </a:moveTo>
                <a:cubicBezTo>
                  <a:pt x="12" y="30"/>
                  <a:pt x="12" y="30"/>
                  <a:pt x="12" y="30"/>
                </a:cubicBezTo>
                <a:cubicBezTo>
                  <a:pt x="9" y="30"/>
                  <a:pt x="9" y="30"/>
                  <a:pt x="9" y="30"/>
                </a:cubicBezTo>
                <a:cubicBezTo>
                  <a:pt x="9" y="33"/>
                  <a:pt x="9" y="33"/>
                  <a:pt x="9" y="33"/>
                </a:cubicBezTo>
                <a:cubicBezTo>
                  <a:pt x="12" y="33"/>
                  <a:pt x="12" y="33"/>
                  <a:pt x="12" y="33"/>
                </a:cubicBezTo>
                <a:cubicBezTo>
                  <a:pt x="12" y="30"/>
                  <a:pt x="12" y="30"/>
                  <a:pt x="12" y="30"/>
                </a:cubicBezTo>
                <a:close/>
                <a:moveTo>
                  <a:pt x="7" y="18"/>
                </a:moveTo>
                <a:cubicBezTo>
                  <a:pt x="7" y="18"/>
                  <a:pt x="7" y="18"/>
                  <a:pt x="7" y="18"/>
                </a:cubicBezTo>
                <a:cubicBezTo>
                  <a:pt x="7" y="18"/>
                  <a:pt x="7" y="18"/>
                  <a:pt x="7" y="18"/>
                </a:cubicBezTo>
                <a:cubicBezTo>
                  <a:pt x="13" y="18"/>
                  <a:pt x="13" y="18"/>
                  <a:pt x="13" y="18"/>
                </a:cubicBezTo>
                <a:cubicBezTo>
                  <a:pt x="14" y="18"/>
                  <a:pt x="14" y="19"/>
                  <a:pt x="14" y="19"/>
                </a:cubicBezTo>
                <a:cubicBezTo>
                  <a:pt x="14" y="19"/>
                  <a:pt x="14" y="19"/>
                  <a:pt x="14" y="19"/>
                </a:cubicBezTo>
                <a:cubicBezTo>
                  <a:pt x="14" y="25"/>
                  <a:pt x="14" y="25"/>
                  <a:pt x="14" y="25"/>
                </a:cubicBezTo>
                <a:cubicBezTo>
                  <a:pt x="14" y="25"/>
                  <a:pt x="14" y="26"/>
                  <a:pt x="13" y="26"/>
                </a:cubicBezTo>
                <a:cubicBezTo>
                  <a:pt x="13" y="26"/>
                  <a:pt x="13" y="26"/>
                  <a:pt x="13" y="26"/>
                </a:cubicBezTo>
                <a:cubicBezTo>
                  <a:pt x="7" y="26"/>
                  <a:pt x="7" y="26"/>
                  <a:pt x="7" y="26"/>
                </a:cubicBezTo>
                <a:cubicBezTo>
                  <a:pt x="7" y="26"/>
                  <a:pt x="6" y="25"/>
                  <a:pt x="6" y="25"/>
                </a:cubicBezTo>
                <a:cubicBezTo>
                  <a:pt x="6" y="25"/>
                  <a:pt x="6" y="25"/>
                  <a:pt x="6" y="25"/>
                </a:cubicBezTo>
                <a:cubicBezTo>
                  <a:pt x="6" y="19"/>
                  <a:pt x="6" y="19"/>
                  <a:pt x="6" y="19"/>
                </a:cubicBezTo>
                <a:cubicBezTo>
                  <a:pt x="6" y="19"/>
                  <a:pt x="7" y="18"/>
                  <a:pt x="7" y="18"/>
                </a:cubicBezTo>
                <a:close/>
                <a:moveTo>
                  <a:pt x="12" y="21"/>
                </a:moveTo>
                <a:cubicBezTo>
                  <a:pt x="12" y="21"/>
                  <a:pt x="12" y="21"/>
                  <a:pt x="12" y="21"/>
                </a:cubicBezTo>
                <a:cubicBezTo>
                  <a:pt x="9" y="21"/>
                  <a:pt x="9" y="21"/>
                  <a:pt x="9" y="21"/>
                </a:cubicBezTo>
                <a:cubicBezTo>
                  <a:pt x="9" y="24"/>
                  <a:pt x="9" y="24"/>
                  <a:pt x="9" y="24"/>
                </a:cubicBezTo>
                <a:cubicBezTo>
                  <a:pt x="12" y="24"/>
                  <a:pt x="12" y="24"/>
                  <a:pt x="12" y="24"/>
                </a:cubicBezTo>
                <a:cubicBezTo>
                  <a:pt x="12" y="21"/>
                  <a:pt x="12" y="21"/>
                  <a:pt x="12" y="21"/>
                </a:cubicBezTo>
                <a:close/>
                <a:moveTo>
                  <a:pt x="46" y="23"/>
                </a:moveTo>
                <a:cubicBezTo>
                  <a:pt x="46" y="23"/>
                  <a:pt x="46" y="23"/>
                  <a:pt x="46" y="23"/>
                </a:cubicBezTo>
                <a:cubicBezTo>
                  <a:pt x="47" y="23"/>
                  <a:pt x="47" y="23"/>
                  <a:pt x="48" y="23"/>
                </a:cubicBezTo>
                <a:cubicBezTo>
                  <a:pt x="48" y="24"/>
                  <a:pt x="48" y="24"/>
                  <a:pt x="48" y="25"/>
                </a:cubicBezTo>
                <a:cubicBezTo>
                  <a:pt x="41" y="32"/>
                  <a:pt x="41" y="32"/>
                  <a:pt x="41" y="32"/>
                </a:cubicBezTo>
                <a:cubicBezTo>
                  <a:pt x="40" y="33"/>
                  <a:pt x="39" y="33"/>
                  <a:pt x="39" y="32"/>
                </a:cubicBezTo>
                <a:cubicBezTo>
                  <a:pt x="39" y="32"/>
                  <a:pt x="39" y="32"/>
                  <a:pt x="39" y="32"/>
                </a:cubicBezTo>
                <a:cubicBezTo>
                  <a:pt x="36" y="29"/>
                  <a:pt x="36" y="29"/>
                  <a:pt x="36" y="29"/>
                </a:cubicBezTo>
                <a:cubicBezTo>
                  <a:pt x="35" y="28"/>
                  <a:pt x="35" y="28"/>
                  <a:pt x="36" y="27"/>
                </a:cubicBezTo>
                <a:cubicBezTo>
                  <a:pt x="36" y="27"/>
                  <a:pt x="37" y="27"/>
                  <a:pt x="37" y="27"/>
                </a:cubicBezTo>
                <a:cubicBezTo>
                  <a:pt x="40" y="30"/>
                  <a:pt x="40" y="30"/>
                  <a:pt x="40" y="30"/>
                </a:cubicBezTo>
                <a:cubicBezTo>
                  <a:pt x="46" y="23"/>
                  <a:pt x="46" y="23"/>
                  <a:pt x="46" y="23"/>
                </a:cubicBezTo>
                <a:close/>
                <a:moveTo>
                  <a:pt x="27" y="6"/>
                </a:moveTo>
                <a:cubicBezTo>
                  <a:pt x="27" y="6"/>
                  <a:pt x="27" y="6"/>
                  <a:pt x="27" y="6"/>
                </a:cubicBezTo>
                <a:cubicBezTo>
                  <a:pt x="26" y="6"/>
                  <a:pt x="26" y="5"/>
                  <a:pt x="25" y="4"/>
                </a:cubicBezTo>
                <a:cubicBezTo>
                  <a:pt x="24" y="3"/>
                  <a:pt x="23" y="3"/>
                  <a:pt x="22" y="3"/>
                </a:cubicBezTo>
                <a:cubicBezTo>
                  <a:pt x="22" y="3"/>
                  <a:pt x="22" y="3"/>
                  <a:pt x="22" y="3"/>
                </a:cubicBezTo>
                <a:cubicBezTo>
                  <a:pt x="20" y="3"/>
                  <a:pt x="19" y="3"/>
                  <a:pt x="18" y="4"/>
                </a:cubicBezTo>
                <a:cubicBezTo>
                  <a:pt x="17" y="5"/>
                  <a:pt x="17" y="6"/>
                  <a:pt x="17" y="6"/>
                </a:cubicBezTo>
                <a:cubicBezTo>
                  <a:pt x="22" y="6"/>
                  <a:pt x="22" y="6"/>
                  <a:pt x="22" y="6"/>
                </a:cubicBezTo>
                <a:cubicBezTo>
                  <a:pt x="27" y="6"/>
                  <a:pt x="27" y="6"/>
                  <a:pt x="27" y="6"/>
                </a:cubicBezTo>
                <a:close/>
                <a:moveTo>
                  <a:pt x="22" y="9"/>
                </a:moveTo>
                <a:cubicBezTo>
                  <a:pt x="22" y="9"/>
                  <a:pt x="22" y="9"/>
                  <a:pt x="22" y="9"/>
                </a:cubicBezTo>
                <a:cubicBezTo>
                  <a:pt x="9" y="9"/>
                  <a:pt x="9" y="9"/>
                  <a:pt x="9" y="9"/>
                </a:cubicBezTo>
                <a:cubicBezTo>
                  <a:pt x="9" y="10"/>
                  <a:pt x="9" y="10"/>
                  <a:pt x="9" y="10"/>
                </a:cubicBezTo>
                <a:cubicBezTo>
                  <a:pt x="9" y="12"/>
                  <a:pt x="9" y="12"/>
                  <a:pt x="9" y="12"/>
                </a:cubicBezTo>
                <a:cubicBezTo>
                  <a:pt x="22" y="12"/>
                  <a:pt x="22" y="12"/>
                  <a:pt x="22" y="12"/>
                </a:cubicBezTo>
                <a:cubicBezTo>
                  <a:pt x="34" y="12"/>
                  <a:pt x="34" y="12"/>
                  <a:pt x="34" y="12"/>
                </a:cubicBezTo>
                <a:cubicBezTo>
                  <a:pt x="34" y="10"/>
                  <a:pt x="34" y="10"/>
                  <a:pt x="34" y="10"/>
                </a:cubicBezTo>
                <a:cubicBezTo>
                  <a:pt x="34" y="9"/>
                  <a:pt x="34" y="9"/>
                  <a:pt x="34" y="9"/>
                </a:cubicBezTo>
                <a:cubicBezTo>
                  <a:pt x="22" y="9"/>
                  <a:pt x="22" y="9"/>
                  <a:pt x="22"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4" name="Freeform 292"/>
          <p:cNvSpPr>
            <a:spLocks noEditPoints="1"/>
          </p:cNvSpPr>
          <p:nvPr/>
        </p:nvSpPr>
        <p:spPr bwMode="auto">
          <a:xfrm>
            <a:off x="1819275" y="4725988"/>
            <a:ext cx="158750" cy="158750"/>
          </a:xfrm>
          <a:custGeom>
            <a:avLst/>
            <a:gdLst>
              <a:gd name="T0" fmla="*/ 34 w 50"/>
              <a:gd name="T1" fmla="*/ 15 h 50"/>
              <a:gd name="T2" fmla="*/ 39 w 50"/>
              <a:gd name="T3" fmla="*/ 26 h 50"/>
              <a:gd name="T4" fmla="*/ 42 w 50"/>
              <a:gd name="T5" fmla="*/ 32 h 50"/>
              <a:gd name="T6" fmla="*/ 41 w 50"/>
              <a:gd name="T7" fmla="*/ 37 h 50"/>
              <a:gd name="T8" fmla="*/ 39 w 50"/>
              <a:gd name="T9" fmla="*/ 37 h 50"/>
              <a:gd name="T10" fmla="*/ 25 w 50"/>
              <a:gd name="T11" fmla="*/ 38 h 50"/>
              <a:gd name="T12" fmla="*/ 10 w 50"/>
              <a:gd name="T13" fmla="*/ 37 h 50"/>
              <a:gd name="T14" fmla="*/ 9 w 50"/>
              <a:gd name="T15" fmla="*/ 37 h 50"/>
              <a:gd name="T16" fmla="*/ 7 w 50"/>
              <a:gd name="T17" fmla="*/ 32 h 50"/>
              <a:gd name="T18" fmla="*/ 9 w 50"/>
              <a:gd name="T19" fmla="*/ 22 h 50"/>
              <a:gd name="T20" fmla="*/ 17 w 50"/>
              <a:gd name="T21" fmla="*/ 16 h 50"/>
              <a:gd name="T22" fmla="*/ 46 w 50"/>
              <a:gd name="T23" fmla="*/ 26 h 50"/>
              <a:gd name="T24" fmla="*/ 43 w 50"/>
              <a:gd name="T25" fmla="*/ 24 h 50"/>
              <a:gd name="T26" fmla="*/ 40 w 50"/>
              <a:gd name="T27" fmla="*/ 10 h 50"/>
              <a:gd name="T28" fmla="*/ 25 w 50"/>
              <a:gd name="T29" fmla="*/ 8 h 50"/>
              <a:gd name="T30" fmla="*/ 10 w 50"/>
              <a:gd name="T31" fmla="*/ 10 h 50"/>
              <a:gd name="T32" fmla="*/ 6 w 50"/>
              <a:gd name="T33" fmla="*/ 24 h 50"/>
              <a:gd name="T34" fmla="*/ 3 w 50"/>
              <a:gd name="T35" fmla="*/ 26 h 50"/>
              <a:gd name="T36" fmla="*/ 23 w 50"/>
              <a:gd name="T37" fmla="*/ 46 h 50"/>
              <a:gd name="T38" fmla="*/ 26 w 50"/>
              <a:gd name="T39" fmla="*/ 44 h 50"/>
              <a:gd name="T40" fmla="*/ 40 w 50"/>
              <a:gd name="T41" fmla="*/ 40 h 50"/>
              <a:gd name="T42" fmla="*/ 25 w 50"/>
              <a:gd name="T43" fmla="*/ 0 h 50"/>
              <a:gd name="T44" fmla="*/ 50 w 50"/>
              <a:gd name="T45" fmla="*/ 25 h 50"/>
              <a:gd name="T46" fmla="*/ 42 w 50"/>
              <a:gd name="T47" fmla="*/ 43 h 50"/>
              <a:gd name="T48" fmla="*/ 7 w 50"/>
              <a:gd name="T49" fmla="*/ 43 h 50"/>
              <a:gd name="T50" fmla="*/ 7 w 50"/>
              <a:gd name="T51" fmla="*/ 7 h 50"/>
              <a:gd name="T52" fmla="*/ 25 w 50"/>
              <a:gd name="T53" fmla="*/ 0 h 50"/>
              <a:gd name="T54" fmla="*/ 28 w 50"/>
              <a:gd name="T55" fmla="*/ 36 h 50"/>
              <a:gd name="T56" fmla="*/ 30 w 50"/>
              <a:gd name="T57" fmla="*/ 31 h 50"/>
              <a:gd name="T58" fmla="*/ 33 w 50"/>
              <a:gd name="T59" fmla="*/ 33 h 50"/>
              <a:gd name="T60" fmla="*/ 25 w 50"/>
              <a:gd name="T61" fmla="*/ 25 h 50"/>
              <a:gd name="T62" fmla="*/ 17 w 50"/>
              <a:gd name="T63" fmla="*/ 33 h 50"/>
              <a:gd name="T64" fmla="*/ 20 w 50"/>
              <a:gd name="T65" fmla="*/ 31 h 50"/>
              <a:gd name="T66" fmla="*/ 21 w 50"/>
              <a:gd name="T67" fmla="*/ 36 h 50"/>
              <a:gd name="T68" fmla="*/ 25 w 50"/>
              <a:gd name="T69" fmla="*/ 23 h 50"/>
              <a:gd name="T70" fmla="*/ 19 w 50"/>
              <a:gd name="T71" fmla="*/ 17 h 50"/>
              <a:gd name="T72" fmla="*/ 12 w 50"/>
              <a:gd name="T73" fmla="*/ 36 h 50"/>
              <a:gd name="T74" fmla="*/ 14 w 50"/>
              <a:gd name="T75" fmla="*/ 33 h 50"/>
              <a:gd name="T76" fmla="*/ 12 w 50"/>
              <a:gd name="T77" fmla="*/ 27 h 50"/>
              <a:gd name="T78" fmla="*/ 9 w 50"/>
              <a:gd name="T79" fmla="*/ 32 h 50"/>
              <a:gd name="T80" fmla="*/ 11 w 50"/>
              <a:gd name="T81" fmla="*/ 32 h 50"/>
              <a:gd name="T82" fmla="*/ 12 w 50"/>
              <a:gd name="T83" fmla="*/ 36 h 50"/>
              <a:gd name="T84" fmla="*/ 16 w 50"/>
              <a:gd name="T85" fmla="*/ 18 h 50"/>
              <a:gd name="T86" fmla="*/ 11 w 50"/>
              <a:gd name="T87" fmla="*/ 22 h 50"/>
              <a:gd name="T88" fmla="*/ 16 w 50"/>
              <a:gd name="T89" fmla="*/ 26 h 50"/>
              <a:gd name="T90" fmla="*/ 37 w 50"/>
              <a:gd name="T91" fmla="*/ 36 h 50"/>
              <a:gd name="T92" fmla="*/ 37 w 50"/>
              <a:gd name="T93" fmla="*/ 32 h 50"/>
              <a:gd name="T94" fmla="*/ 40 w 50"/>
              <a:gd name="T95" fmla="*/ 34 h 50"/>
              <a:gd name="T96" fmla="*/ 40 w 50"/>
              <a:gd name="T97" fmla="*/ 31 h 50"/>
              <a:gd name="T98" fmla="*/ 34 w 50"/>
              <a:gd name="T99" fmla="*/ 28 h 50"/>
              <a:gd name="T100" fmla="*/ 34 w 50"/>
              <a:gd name="T101" fmla="*/ 35 h 50"/>
              <a:gd name="T102" fmla="*/ 32 w 50"/>
              <a:gd name="T103" fmla="*/ 18 h 50"/>
              <a:gd name="T104" fmla="*/ 33 w 50"/>
              <a:gd name="T105" fmla="*/ 26 h 50"/>
              <a:gd name="T106" fmla="*/ 37 w 50"/>
              <a:gd name="T107" fmla="*/ 25 h 50"/>
              <a:gd name="T108" fmla="*/ 34 w 50"/>
              <a:gd name="T109"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0">
                <a:moveTo>
                  <a:pt x="25" y="9"/>
                </a:moveTo>
                <a:cubicBezTo>
                  <a:pt x="29" y="9"/>
                  <a:pt x="32" y="12"/>
                  <a:pt x="32" y="16"/>
                </a:cubicBezTo>
                <a:cubicBezTo>
                  <a:pt x="33" y="16"/>
                  <a:pt x="34" y="15"/>
                  <a:pt x="34" y="15"/>
                </a:cubicBezTo>
                <a:cubicBezTo>
                  <a:pt x="36" y="15"/>
                  <a:pt x="38" y="16"/>
                  <a:pt x="39" y="17"/>
                </a:cubicBezTo>
                <a:cubicBezTo>
                  <a:pt x="40" y="18"/>
                  <a:pt x="41" y="20"/>
                  <a:pt x="41" y="22"/>
                </a:cubicBezTo>
                <a:cubicBezTo>
                  <a:pt x="41" y="23"/>
                  <a:pt x="40" y="25"/>
                  <a:pt x="39" y="26"/>
                </a:cubicBezTo>
                <a:cubicBezTo>
                  <a:pt x="40" y="28"/>
                  <a:pt x="40" y="28"/>
                  <a:pt x="40" y="28"/>
                </a:cubicBezTo>
                <a:cubicBezTo>
                  <a:pt x="41" y="28"/>
                  <a:pt x="42" y="29"/>
                  <a:pt x="42" y="30"/>
                </a:cubicBezTo>
                <a:cubicBezTo>
                  <a:pt x="42" y="31"/>
                  <a:pt x="42" y="32"/>
                  <a:pt x="42" y="32"/>
                </a:cubicBezTo>
                <a:cubicBezTo>
                  <a:pt x="42" y="34"/>
                  <a:pt x="42" y="34"/>
                  <a:pt x="42" y="34"/>
                </a:cubicBezTo>
                <a:cubicBezTo>
                  <a:pt x="42" y="35"/>
                  <a:pt x="42" y="35"/>
                  <a:pt x="42" y="36"/>
                </a:cubicBezTo>
                <a:cubicBezTo>
                  <a:pt x="42" y="36"/>
                  <a:pt x="41" y="36"/>
                  <a:pt x="41" y="37"/>
                </a:cubicBezTo>
                <a:cubicBezTo>
                  <a:pt x="41" y="37"/>
                  <a:pt x="41" y="37"/>
                  <a:pt x="41" y="37"/>
                </a:cubicBezTo>
                <a:cubicBezTo>
                  <a:pt x="39" y="37"/>
                  <a:pt x="39" y="37"/>
                  <a:pt x="39" y="37"/>
                </a:cubicBezTo>
                <a:cubicBezTo>
                  <a:pt x="39" y="37"/>
                  <a:pt x="39" y="37"/>
                  <a:pt x="39" y="37"/>
                </a:cubicBezTo>
                <a:cubicBezTo>
                  <a:pt x="39" y="38"/>
                  <a:pt x="39" y="38"/>
                  <a:pt x="38" y="38"/>
                </a:cubicBezTo>
                <a:cubicBezTo>
                  <a:pt x="38" y="38"/>
                  <a:pt x="38" y="38"/>
                  <a:pt x="38" y="38"/>
                </a:cubicBezTo>
                <a:cubicBezTo>
                  <a:pt x="25" y="38"/>
                  <a:pt x="25" y="38"/>
                  <a:pt x="25" y="38"/>
                </a:cubicBezTo>
                <a:cubicBezTo>
                  <a:pt x="11" y="38"/>
                  <a:pt x="11" y="38"/>
                  <a:pt x="11" y="38"/>
                </a:cubicBezTo>
                <a:cubicBezTo>
                  <a:pt x="11" y="38"/>
                  <a:pt x="11" y="38"/>
                  <a:pt x="11" y="38"/>
                </a:cubicBezTo>
                <a:cubicBezTo>
                  <a:pt x="11" y="38"/>
                  <a:pt x="10" y="38"/>
                  <a:pt x="10" y="37"/>
                </a:cubicBezTo>
                <a:cubicBezTo>
                  <a:pt x="10" y="37"/>
                  <a:pt x="10" y="37"/>
                  <a:pt x="10" y="37"/>
                </a:cubicBezTo>
                <a:cubicBezTo>
                  <a:pt x="9" y="37"/>
                  <a:pt x="9" y="37"/>
                  <a:pt x="9" y="37"/>
                </a:cubicBezTo>
                <a:cubicBezTo>
                  <a:pt x="9" y="37"/>
                  <a:pt x="9" y="37"/>
                  <a:pt x="9" y="37"/>
                </a:cubicBezTo>
                <a:cubicBezTo>
                  <a:pt x="8" y="36"/>
                  <a:pt x="8" y="36"/>
                  <a:pt x="7" y="36"/>
                </a:cubicBezTo>
                <a:cubicBezTo>
                  <a:pt x="7" y="35"/>
                  <a:pt x="7" y="35"/>
                  <a:pt x="7" y="34"/>
                </a:cubicBezTo>
                <a:cubicBezTo>
                  <a:pt x="7" y="32"/>
                  <a:pt x="7" y="32"/>
                  <a:pt x="7" y="32"/>
                </a:cubicBezTo>
                <a:cubicBezTo>
                  <a:pt x="7" y="32"/>
                  <a:pt x="7" y="31"/>
                  <a:pt x="7" y="30"/>
                </a:cubicBezTo>
                <a:cubicBezTo>
                  <a:pt x="8" y="28"/>
                  <a:pt x="9" y="27"/>
                  <a:pt x="10" y="26"/>
                </a:cubicBezTo>
                <a:cubicBezTo>
                  <a:pt x="9" y="25"/>
                  <a:pt x="9" y="23"/>
                  <a:pt x="9" y="22"/>
                </a:cubicBezTo>
                <a:cubicBezTo>
                  <a:pt x="9" y="20"/>
                  <a:pt x="9" y="18"/>
                  <a:pt x="10" y="17"/>
                </a:cubicBezTo>
                <a:cubicBezTo>
                  <a:pt x="12" y="16"/>
                  <a:pt x="13" y="15"/>
                  <a:pt x="15" y="15"/>
                </a:cubicBezTo>
                <a:cubicBezTo>
                  <a:pt x="16" y="15"/>
                  <a:pt x="16" y="16"/>
                  <a:pt x="17" y="16"/>
                </a:cubicBezTo>
                <a:cubicBezTo>
                  <a:pt x="17" y="12"/>
                  <a:pt x="21" y="9"/>
                  <a:pt x="25" y="9"/>
                </a:cubicBezTo>
                <a:close/>
                <a:moveTo>
                  <a:pt x="46" y="26"/>
                </a:moveTo>
                <a:cubicBezTo>
                  <a:pt x="46" y="26"/>
                  <a:pt x="46" y="26"/>
                  <a:pt x="46" y="26"/>
                </a:cubicBezTo>
                <a:cubicBezTo>
                  <a:pt x="43" y="26"/>
                  <a:pt x="43" y="26"/>
                  <a:pt x="43" y="26"/>
                </a:cubicBezTo>
                <a:cubicBezTo>
                  <a:pt x="43" y="26"/>
                  <a:pt x="42" y="26"/>
                  <a:pt x="42" y="25"/>
                </a:cubicBezTo>
                <a:cubicBezTo>
                  <a:pt x="42" y="25"/>
                  <a:pt x="43" y="24"/>
                  <a:pt x="43" y="24"/>
                </a:cubicBezTo>
                <a:cubicBezTo>
                  <a:pt x="46" y="24"/>
                  <a:pt x="46" y="24"/>
                  <a:pt x="46" y="24"/>
                </a:cubicBezTo>
                <a:cubicBezTo>
                  <a:pt x="46" y="19"/>
                  <a:pt x="43" y="14"/>
                  <a:pt x="40" y="10"/>
                </a:cubicBezTo>
                <a:cubicBezTo>
                  <a:pt x="40" y="10"/>
                  <a:pt x="40" y="10"/>
                  <a:pt x="40" y="10"/>
                </a:cubicBezTo>
                <a:cubicBezTo>
                  <a:pt x="36" y="7"/>
                  <a:pt x="31" y="4"/>
                  <a:pt x="26" y="4"/>
                </a:cubicBezTo>
                <a:cubicBezTo>
                  <a:pt x="26" y="7"/>
                  <a:pt x="26" y="7"/>
                  <a:pt x="26" y="7"/>
                </a:cubicBezTo>
                <a:cubicBezTo>
                  <a:pt x="26" y="7"/>
                  <a:pt x="25" y="8"/>
                  <a:pt x="25" y="8"/>
                </a:cubicBezTo>
                <a:cubicBezTo>
                  <a:pt x="24" y="8"/>
                  <a:pt x="23" y="7"/>
                  <a:pt x="23" y="7"/>
                </a:cubicBezTo>
                <a:cubicBezTo>
                  <a:pt x="23" y="4"/>
                  <a:pt x="23" y="4"/>
                  <a:pt x="23" y="4"/>
                </a:cubicBezTo>
                <a:cubicBezTo>
                  <a:pt x="18" y="4"/>
                  <a:pt x="13" y="7"/>
                  <a:pt x="10" y="10"/>
                </a:cubicBezTo>
                <a:cubicBezTo>
                  <a:pt x="10" y="10"/>
                  <a:pt x="10" y="10"/>
                  <a:pt x="10" y="10"/>
                </a:cubicBezTo>
                <a:cubicBezTo>
                  <a:pt x="6" y="14"/>
                  <a:pt x="4" y="19"/>
                  <a:pt x="3" y="24"/>
                </a:cubicBezTo>
                <a:cubicBezTo>
                  <a:pt x="6" y="24"/>
                  <a:pt x="6" y="24"/>
                  <a:pt x="6" y="24"/>
                </a:cubicBezTo>
                <a:cubicBezTo>
                  <a:pt x="7" y="24"/>
                  <a:pt x="7" y="25"/>
                  <a:pt x="7" y="25"/>
                </a:cubicBezTo>
                <a:cubicBezTo>
                  <a:pt x="7" y="26"/>
                  <a:pt x="7" y="26"/>
                  <a:pt x="6" y="26"/>
                </a:cubicBezTo>
                <a:cubicBezTo>
                  <a:pt x="3" y="26"/>
                  <a:pt x="3" y="26"/>
                  <a:pt x="3" y="26"/>
                </a:cubicBezTo>
                <a:cubicBezTo>
                  <a:pt x="4" y="32"/>
                  <a:pt x="6" y="37"/>
                  <a:pt x="10" y="40"/>
                </a:cubicBezTo>
                <a:cubicBezTo>
                  <a:pt x="10" y="40"/>
                  <a:pt x="10" y="40"/>
                  <a:pt x="10" y="40"/>
                </a:cubicBezTo>
                <a:cubicBezTo>
                  <a:pt x="13" y="44"/>
                  <a:pt x="18" y="46"/>
                  <a:pt x="23" y="46"/>
                </a:cubicBezTo>
                <a:cubicBezTo>
                  <a:pt x="23" y="44"/>
                  <a:pt x="23" y="44"/>
                  <a:pt x="23" y="44"/>
                </a:cubicBezTo>
                <a:cubicBezTo>
                  <a:pt x="23" y="43"/>
                  <a:pt x="24" y="43"/>
                  <a:pt x="25" y="43"/>
                </a:cubicBezTo>
                <a:cubicBezTo>
                  <a:pt x="25" y="43"/>
                  <a:pt x="26" y="43"/>
                  <a:pt x="26" y="44"/>
                </a:cubicBezTo>
                <a:cubicBezTo>
                  <a:pt x="26" y="46"/>
                  <a:pt x="26" y="46"/>
                  <a:pt x="26" y="46"/>
                </a:cubicBezTo>
                <a:cubicBezTo>
                  <a:pt x="31" y="46"/>
                  <a:pt x="36" y="44"/>
                  <a:pt x="40" y="40"/>
                </a:cubicBezTo>
                <a:cubicBezTo>
                  <a:pt x="40" y="40"/>
                  <a:pt x="40" y="40"/>
                  <a:pt x="40" y="40"/>
                </a:cubicBezTo>
                <a:cubicBezTo>
                  <a:pt x="43" y="37"/>
                  <a:pt x="46" y="32"/>
                  <a:pt x="46" y="26"/>
                </a:cubicBezTo>
                <a:close/>
                <a:moveTo>
                  <a:pt x="25" y="0"/>
                </a:moveTo>
                <a:cubicBezTo>
                  <a:pt x="25" y="0"/>
                  <a:pt x="25" y="0"/>
                  <a:pt x="25" y="0"/>
                </a:cubicBezTo>
                <a:cubicBezTo>
                  <a:pt x="32" y="0"/>
                  <a:pt x="38" y="3"/>
                  <a:pt x="42" y="7"/>
                </a:cubicBezTo>
                <a:cubicBezTo>
                  <a:pt x="42" y="7"/>
                  <a:pt x="42" y="7"/>
                  <a:pt x="42" y="7"/>
                </a:cubicBezTo>
                <a:cubicBezTo>
                  <a:pt x="47" y="12"/>
                  <a:pt x="50" y="18"/>
                  <a:pt x="50" y="25"/>
                </a:cubicBezTo>
                <a:cubicBezTo>
                  <a:pt x="50" y="32"/>
                  <a:pt x="47" y="38"/>
                  <a:pt x="42" y="43"/>
                </a:cubicBezTo>
                <a:cubicBezTo>
                  <a:pt x="42" y="43"/>
                  <a:pt x="42" y="43"/>
                  <a:pt x="42" y="43"/>
                </a:cubicBezTo>
                <a:cubicBezTo>
                  <a:pt x="42" y="43"/>
                  <a:pt x="42" y="43"/>
                  <a:pt x="42" y="43"/>
                </a:cubicBezTo>
                <a:cubicBezTo>
                  <a:pt x="38" y="47"/>
                  <a:pt x="32" y="50"/>
                  <a:pt x="25" y="50"/>
                </a:cubicBezTo>
                <a:cubicBezTo>
                  <a:pt x="18" y="50"/>
                  <a:pt x="11" y="47"/>
                  <a:pt x="7" y="43"/>
                </a:cubicBezTo>
                <a:cubicBezTo>
                  <a:pt x="7" y="43"/>
                  <a:pt x="7" y="43"/>
                  <a:pt x="7" y="43"/>
                </a:cubicBezTo>
                <a:cubicBezTo>
                  <a:pt x="7" y="43"/>
                  <a:pt x="7" y="43"/>
                  <a:pt x="7" y="43"/>
                </a:cubicBezTo>
                <a:cubicBezTo>
                  <a:pt x="2" y="38"/>
                  <a:pt x="0" y="32"/>
                  <a:pt x="0" y="25"/>
                </a:cubicBezTo>
                <a:cubicBezTo>
                  <a:pt x="0" y="18"/>
                  <a:pt x="2" y="12"/>
                  <a:pt x="7" y="7"/>
                </a:cubicBezTo>
                <a:cubicBezTo>
                  <a:pt x="7" y="7"/>
                  <a:pt x="7" y="7"/>
                  <a:pt x="7" y="7"/>
                </a:cubicBezTo>
                <a:cubicBezTo>
                  <a:pt x="7" y="7"/>
                  <a:pt x="7" y="7"/>
                  <a:pt x="7" y="7"/>
                </a:cubicBezTo>
                <a:cubicBezTo>
                  <a:pt x="11" y="3"/>
                  <a:pt x="18" y="0"/>
                  <a:pt x="25" y="0"/>
                </a:cubicBezTo>
                <a:close/>
                <a:moveTo>
                  <a:pt x="25" y="36"/>
                </a:moveTo>
                <a:cubicBezTo>
                  <a:pt x="25" y="36"/>
                  <a:pt x="25" y="36"/>
                  <a:pt x="25" y="36"/>
                </a:cubicBezTo>
                <a:cubicBezTo>
                  <a:pt x="28" y="36"/>
                  <a:pt x="28" y="36"/>
                  <a:pt x="28" y="36"/>
                </a:cubicBezTo>
                <a:cubicBezTo>
                  <a:pt x="28" y="34"/>
                  <a:pt x="28" y="32"/>
                  <a:pt x="28" y="31"/>
                </a:cubicBezTo>
                <a:cubicBezTo>
                  <a:pt x="28" y="30"/>
                  <a:pt x="28" y="30"/>
                  <a:pt x="29" y="30"/>
                </a:cubicBezTo>
                <a:cubicBezTo>
                  <a:pt x="29" y="30"/>
                  <a:pt x="30" y="30"/>
                  <a:pt x="30" y="31"/>
                </a:cubicBezTo>
                <a:cubicBezTo>
                  <a:pt x="30" y="34"/>
                  <a:pt x="30" y="34"/>
                  <a:pt x="30" y="34"/>
                </a:cubicBezTo>
                <a:cubicBezTo>
                  <a:pt x="33" y="34"/>
                  <a:pt x="33" y="34"/>
                  <a:pt x="33" y="34"/>
                </a:cubicBezTo>
                <a:cubicBezTo>
                  <a:pt x="33" y="34"/>
                  <a:pt x="33" y="34"/>
                  <a:pt x="33" y="33"/>
                </a:cubicBezTo>
                <a:cubicBezTo>
                  <a:pt x="33" y="31"/>
                  <a:pt x="33" y="31"/>
                  <a:pt x="33" y="31"/>
                </a:cubicBezTo>
                <a:cubicBezTo>
                  <a:pt x="33" y="28"/>
                  <a:pt x="30" y="26"/>
                  <a:pt x="28" y="24"/>
                </a:cubicBezTo>
                <a:cubicBezTo>
                  <a:pt x="27" y="25"/>
                  <a:pt x="26" y="25"/>
                  <a:pt x="25" y="25"/>
                </a:cubicBezTo>
                <a:cubicBezTo>
                  <a:pt x="23" y="25"/>
                  <a:pt x="22" y="25"/>
                  <a:pt x="21" y="24"/>
                </a:cubicBezTo>
                <a:cubicBezTo>
                  <a:pt x="19" y="26"/>
                  <a:pt x="17" y="28"/>
                  <a:pt x="17" y="31"/>
                </a:cubicBezTo>
                <a:cubicBezTo>
                  <a:pt x="17" y="33"/>
                  <a:pt x="17" y="33"/>
                  <a:pt x="17" y="33"/>
                </a:cubicBezTo>
                <a:cubicBezTo>
                  <a:pt x="17" y="34"/>
                  <a:pt x="17" y="34"/>
                  <a:pt x="17" y="34"/>
                </a:cubicBezTo>
                <a:cubicBezTo>
                  <a:pt x="20" y="34"/>
                  <a:pt x="20" y="34"/>
                  <a:pt x="20" y="34"/>
                </a:cubicBezTo>
                <a:cubicBezTo>
                  <a:pt x="20" y="31"/>
                  <a:pt x="20" y="31"/>
                  <a:pt x="20" y="31"/>
                </a:cubicBezTo>
                <a:cubicBezTo>
                  <a:pt x="20" y="30"/>
                  <a:pt x="20" y="30"/>
                  <a:pt x="20" y="30"/>
                </a:cubicBezTo>
                <a:cubicBezTo>
                  <a:pt x="21" y="30"/>
                  <a:pt x="21" y="30"/>
                  <a:pt x="21" y="31"/>
                </a:cubicBezTo>
                <a:cubicBezTo>
                  <a:pt x="21" y="32"/>
                  <a:pt x="21" y="34"/>
                  <a:pt x="21" y="36"/>
                </a:cubicBezTo>
                <a:cubicBezTo>
                  <a:pt x="25" y="36"/>
                  <a:pt x="25" y="36"/>
                  <a:pt x="25" y="36"/>
                </a:cubicBezTo>
                <a:close/>
                <a:moveTo>
                  <a:pt x="25" y="23"/>
                </a:moveTo>
                <a:cubicBezTo>
                  <a:pt x="25" y="23"/>
                  <a:pt x="25" y="23"/>
                  <a:pt x="25" y="23"/>
                </a:cubicBezTo>
                <a:cubicBezTo>
                  <a:pt x="28" y="23"/>
                  <a:pt x="30" y="20"/>
                  <a:pt x="30" y="17"/>
                </a:cubicBezTo>
                <a:cubicBezTo>
                  <a:pt x="30" y="14"/>
                  <a:pt x="28" y="11"/>
                  <a:pt x="25" y="11"/>
                </a:cubicBezTo>
                <a:cubicBezTo>
                  <a:pt x="22" y="11"/>
                  <a:pt x="19" y="14"/>
                  <a:pt x="19" y="17"/>
                </a:cubicBezTo>
                <a:cubicBezTo>
                  <a:pt x="19" y="20"/>
                  <a:pt x="22" y="23"/>
                  <a:pt x="25" y="23"/>
                </a:cubicBezTo>
                <a:close/>
                <a:moveTo>
                  <a:pt x="12" y="36"/>
                </a:moveTo>
                <a:cubicBezTo>
                  <a:pt x="12" y="36"/>
                  <a:pt x="12" y="36"/>
                  <a:pt x="12" y="36"/>
                </a:cubicBezTo>
                <a:cubicBezTo>
                  <a:pt x="16" y="36"/>
                  <a:pt x="16" y="36"/>
                  <a:pt x="16" y="36"/>
                </a:cubicBezTo>
                <a:cubicBezTo>
                  <a:pt x="15" y="36"/>
                  <a:pt x="15" y="35"/>
                  <a:pt x="15" y="35"/>
                </a:cubicBezTo>
                <a:cubicBezTo>
                  <a:pt x="14" y="35"/>
                  <a:pt x="14" y="34"/>
                  <a:pt x="14" y="33"/>
                </a:cubicBezTo>
                <a:cubicBezTo>
                  <a:pt x="14" y="31"/>
                  <a:pt x="14" y="31"/>
                  <a:pt x="14" y="31"/>
                </a:cubicBezTo>
                <a:cubicBezTo>
                  <a:pt x="14" y="30"/>
                  <a:pt x="14" y="29"/>
                  <a:pt x="15" y="28"/>
                </a:cubicBezTo>
                <a:cubicBezTo>
                  <a:pt x="14" y="28"/>
                  <a:pt x="13" y="28"/>
                  <a:pt x="12" y="27"/>
                </a:cubicBezTo>
                <a:cubicBezTo>
                  <a:pt x="11" y="28"/>
                  <a:pt x="10" y="29"/>
                  <a:pt x="9" y="31"/>
                </a:cubicBezTo>
                <a:cubicBezTo>
                  <a:pt x="9" y="31"/>
                  <a:pt x="9" y="31"/>
                  <a:pt x="9" y="31"/>
                </a:cubicBezTo>
                <a:cubicBezTo>
                  <a:pt x="9" y="31"/>
                  <a:pt x="9" y="32"/>
                  <a:pt x="9" y="32"/>
                </a:cubicBezTo>
                <a:cubicBezTo>
                  <a:pt x="9" y="34"/>
                  <a:pt x="9" y="34"/>
                  <a:pt x="9" y="34"/>
                </a:cubicBezTo>
                <a:cubicBezTo>
                  <a:pt x="11" y="34"/>
                  <a:pt x="11" y="34"/>
                  <a:pt x="11" y="34"/>
                </a:cubicBezTo>
                <a:cubicBezTo>
                  <a:pt x="11" y="32"/>
                  <a:pt x="11" y="32"/>
                  <a:pt x="11" y="32"/>
                </a:cubicBezTo>
                <a:cubicBezTo>
                  <a:pt x="11" y="32"/>
                  <a:pt x="11" y="32"/>
                  <a:pt x="12" y="32"/>
                </a:cubicBezTo>
                <a:cubicBezTo>
                  <a:pt x="12" y="32"/>
                  <a:pt x="12" y="32"/>
                  <a:pt x="12" y="32"/>
                </a:cubicBezTo>
                <a:cubicBezTo>
                  <a:pt x="12" y="36"/>
                  <a:pt x="12" y="36"/>
                  <a:pt x="12" y="36"/>
                </a:cubicBezTo>
                <a:close/>
                <a:moveTo>
                  <a:pt x="17" y="18"/>
                </a:moveTo>
                <a:cubicBezTo>
                  <a:pt x="17" y="18"/>
                  <a:pt x="17" y="18"/>
                  <a:pt x="17" y="18"/>
                </a:cubicBezTo>
                <a:cubicBezTo>
                  <a:pt x="17" y="18"/>
                  <a:pt x="16" y="18"/>
                  <a:pt x="16" y="18"/>
                </a:cubicBezTo>
                <a:cubicBezTo>
                  <a:pt x="16" y="18"/>
                  <a:pt x="15" y="18"/>
                  <a:pt x="15" y="18"/>
                </a:cubicBezTo>
                <a:cubicBezTo>
                  <a:pt x="14" y="18"/>
                  <a:pt x="13" y="18"/>
                  <a:pt x="12" y="19"/>
                </a:cubicBezTo>
                <a:cubicBezTo>
                  <a:pt x="11" y="20"/>
                  <a:pt x="11" y="21"/>
                  <a:pt x="11" y="22"/>
                </a:cubicBezTo>
                <a:cubicBezTo>
                  <a:pt x="11" y="23"/>
                  <a:pt x="11" y="24"/>
                  <a:pt x="12" y="25"/>
                </a:cubicBezTo>
                <a:cubicBezTo>
                  <a:pt x="13" y="25"/>
                  <a:pt x="14" y="26"/>
                  <a:pt x="15" y="26"/>
                </a:cubicBezTo>
                <a:cubicBezTo>
                  <a:pt x="15" y="26"/>
                  <a:pt x="16" y="26"/>
                  <a:pt x="16" y="26"/>
                </a:cubicBezTo>
                <a:cubicBezTo>
                  <a:pt x="17" y="24"/>
                  <a:pt x="18" y="24"/>
                  <a:pt x="19" y="23"/>
                </a:cubicBezTo>
                <a:cubicBezTo>
                  <a:pt x="18" y="21"/>
                  <a:pt x="17" y="20"/>
                  <a:pt x="17" y="18"/>
                </a:cubicBezTo>
                <a:close/>
                <a:moveTo>
                  <a:pt x="37" y="36"/>
                </a:moveTo>
                <a:cubicBezTo>
                  <a:pt x="37" y="36"/>
                  <a:pt x="37" y="36"/>
                  <a:pt x="37" y="36"/>
                </a:cubicBezTo>
                <a:cubicBezTo>
                  <a:pt x="37" y="32"/>
                  <a:pt x="37" y="32"/>
                  <a:pt x="37" y="32"/>
                </a:cubicBezTo>
                <a:cubicBezTo>
                  <a:pt x="37" y="32"/>
                  <a:pt x="37" y="32"/>
                  <a:pt x="37" y="32"/>
                </a:cubicBezTo>
                <a:cubicBezTo>
                  <a:pt x="38" y="32"/>
                  <a:pt x="38" y="32"/>
                  <a:pt x="38" y="32"/>
                </a:cubicBezTo>
                <a:cubicBezTo>
                  <a:pt x="38" y="34"/>
                  <a:pt x="38" y="34"/>
                  <a:pt x="38" y="34"/>
                </a:cubicBezTo>
                <a:cubicBezTo>
                  <a:pt x="40" y="34"/>
                  <a:pt x="40" y="34"/>
                  <a:pt x="40" y="34"/>
                </a:cubicBezTo>
                <a:cubicBezTo>
                  <a:pt x="40" y="32"/>
                  <a:pt x="40" y="32"/>
                  <a:pt x="40" y="32"/>
                </a:cubicBezTo>
                <a:cubicBezTo>
                  <a:pt x="40" y="32"/>
                  <a:pt x="40" y="31"/>
                  <a:pt x="40" y="31"/>
                </a:cubicBezTo>
                <a:cubicBezTo>
                  <a:pt x="40" y="31"/>
                  <a:pt x="40" y="31"/>
                  <a:pt x="40" y="31"/>
                </a:cubicBezTo>
                <a:cubicBezTo>
                  <a:pt x="40" y="30"/>
                  <a:pt x="39" y="30"/>
                  <a:pt x="39" y="29"/>
                </a:cubicBezTo>
                <a:cubicBezTo>
                  <a:pt x="37" y="27"/>
                  <a:pt x="37" y="27"/>
                  <a:pt x="37" y="27"/>
                </a:cubicBezTo>
                <a:cubicBezTo>
                  <a:pt x="36" y="28"/>
                  <a:pt x="35" y="28"/>
                  <a:pt x="34" y="28"/>
                </a:cubicBezTo>
                <a:cubicBezTo>
                  <a:pt x="35" y="29"/>
                  <a:pt x="35" y="30"/>
                  <a:pt x="35" y="31"/>
                </a:cubicBezTo>
                <a:cubicBezTo>
                  <a:pt x="35" y="33"/>
                  <a:pt x="35" y="33"/>
                  <a:pt x="35" y="33"/>
                </a:cubicBezTo>
                <a:cubicBezTo>
                  <a:pt x="35" y="34"/>
                  <a:pt x="35" y="35"/>
                  <a:pt x="34" y="35"/>
                </a:cubicBezTo>
                <a:cubicBezTo>
                  <a:pt x="34" y="35"/>
                  <a:pt x="34" y="36"/>
                  <a:pt x="33" y="36"/>
                </a:cubicBezTo>
                <a:cubicBezTo>
                  <a:pt x="37" y="36"/>
                  <a:pt x="37" y="36"/>
                  <a:pt x="37" y="36"/>
                </a:cubicBezTo>
                <a:close/>
                <a:moveTo>
                  <a:pt x="32" y="18"/>
                </a:moveTo>
                <a:cubicBezTo>
                  <a:pt x="32" y="18"/>
                  <a:pt x="32" y="18"/>
                  <a:pt x="32" y="18"/>
                </a:cubicBezTo>
                <a:cubicBezTo>
                  <a:pt x="32" y="20"/>
                  <a:pt x="31" y="21"/>
                  <a:pt x="30" y="23"/>
                </a:cubicBezTo>
                <a:cubicBezTo>
                  <a:pt x="31" y="24"/>
                  <a:pt x="32" y="24"/>
                  <a:pt x="33" y="26"/>
                </a:cubicBezTo>
                <a:cubicBezTo>
                  <a:pt x="33" y="26"/>
                  <a:pt x="33" y="26"/>
                  <a:pt x="34" y="26"/>
                </a:cubicBezTo>
                <a:cubicBezTo>
                  <a:pt x="34" y="26"/>
                  <a:pt x="34" y="26"/>
                  <a:pt x="34" y="26"/>
                </a:cubicBezTo>
                <a:cubicBezTo>
                  <a:pt x="35" y="26"/>
                  <a:pt x="36" y="25"/>
                  <a:pt x="37" y="25"/>
                </a:cubicBezTo>
                <a:cubicBezTo>
                  <a:pt x="38" y="24"/>
                  <a:pt x="38" y="23"/>
                  <a:pt x="38" y="22"/>
                </a:cubicBezTo>
                <a:cubicBezTo>
                  <a:pt x="38" y="21"/>
                  <a:pt x="38" y="20"/>
                  <a:pt x="37" y="19"/>
                </a:cubicBezTo>
                <a:cubicBezTo>
                  <a:pt x="36" y="18"/>
                  <a:pt x="35" y="18"/>
                  <a:pt x="34" y="18"/>
                </a:cubicBezTo>
                <a:cubicBezTo>
                  <a:pt x="34" y="18"/>
                  <a:pt x="33" y="18"/>
                  <a:pt x="33" y="18"/>
                </a:cubicBezTo>
                <a:cubicBezTo>
                  <a:pt x="33" y="18"/>
                  <a:pt x="33" y="18"/>
                  <a:pt x="32"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5" name="Freeform 293"/>
          <p:cNvSpPr>
            <a:spLocks noEditPoints="1"/>
          </p:cNvSpPr>
          <p:nvPr/>
        </p:nvSpPr>
        <p:spPr bwMode="auto">
          <a:xfrm>
            <a:off x="8559800" y="4117975"/>
            <a:ext cx="158750" cy="158750"/>
          </a:xfrm>
          <a:custGeom>
            <a:avLst/>
            <a:gdLst>
              <a:gd name="T0" fmla="*/ 44 w 50"/>
              <a:gd name="T1" fmla="*/ 38 h 50"/>
              <a:gd name="T2" fmla="*/ 38 w 50"/>
              <a:gd name="T3" fmla="*/ 32 h 50"/>
              <a:gd name="T4" fmla="*/ 32 w 50"/>
              <a:gd name="T5" fmla="*/ 38 h 50"/>
              <a:gd name="T6" fmla="*/ 38 w 50"/>
              <a:gd name="T7" fmla="*/ 44 h 50"/>
              <a:gd name="T8" fmla="*/ 44 w 50"/>
              <a:gd name="T9" fmla="*/ 38 h 50"/>
              <a:gd name="T10" fmla="*/ 26 w 50"/>
              <a:gd name="T11" fmla="*/ 50 h 50"/>
              <a:gd name="T12" fmla="*/ 26 w 50"/>
              <a:gd name="T13" fmla="*/ 50 h 50"/>
              <a:gd name="T14" fmla="*/ 48 w 50"/>
              <a:gd name="T15" fmla="*/ 50 h 50"/>
              <a:gd name="T16" fmla="*/ 50 w 50"/>
              <a:gd name="T17" fmla="*/ 48 h 50"/>
              <a:gd name="T18" fmla="*/ 50 w 50"/>
              <a:gd name="T19" fmla="*/ 48 h 50"/>
              <a:gd name="T20" fmla="*/ 50 w 50"/>
              <a:gd name="T21" fmla="*/ 26 h 50"/>
              <a:gd name="T22" fmla="*/ 50 w 50"/>
              <a:gd name="T23" fmla="*/ 25 h 50"/>
              <a:gd name="T24" fmla="*/ 26 w 50"/>
              <a:gd name="T25" fmla="*/ 0 h 50"/>
              <a:gd name="T26" fmla="*/ 23 w 50"/>
              <a:gd name="T27" fmla="*/ 0 h 50"/>
              <a:gd name="T28" fmla="*/ 23 w 50"/>
              <a:gd name="T29" fmla="*/ 0 h 50"/>
              <a:gd name="T30" fmla="*/ 1 w 50"/>
              <a:gd name="T31" fmla="*/ 22 h 50"/>
              <a:gd name="T32" fmla="*/ 1 w 50"/>
              <a:gd name="T33" fmla="*/ 25 h 50"/>
              <a:gd name="T34" fmla="*/ 1 w 50"/>
              <a:gd name="T35" fmla="*/ 25 h 50"/>
              <a:gd name="T36" fmla="*/ 25 w 50"/>
              <a:gd name="T37" fmla="*/ 49 h 50"/>
              <a:gd name="T38" fmla="*/ 26 w 50"/>
              <a:gd name="T39" fmla="*/ 50 h 50"/>
              <a:gd name="T40" fmla="*/ 26 w 50"/>
              <a:gd name="T41" fmla="*/ 50 h 50"/>
              <a:gd name="T42" fmla="*/ 46 w 50"/>
              <a:gd name="T43" fmla="*/ 46 h 50"/>
              <a:gd name="T44" fmla="*/ 46 w 50"/>
              <a:gd name="T45" fmla="*/ 46 h 50"/>
              <a:gd name="T46" fmla="*/ 27 w 50"/>
              <a:gd name="T47" fmla="*/ 46 h 50"/>
              <a:gd name="T48" fmla="*/ 5 w 50"/>
              <a:gd name="T49" fmla="*/ 24 h 50"/>
              <a:gd name="T50" fmla="*/ 24 w 50"/>
              <a:gd name="T51" fmla="*/ 4 h 50"/>
              <a:gd name="T52" fmla="*/ 46 w 50"/>
              <a:gd name="T53" fmla="*/ 27 h 50"/>
              <a:gd name="T54" fmla="*/ 46 w 50"/>
              <a:gd name="T55" fmla="*/ 46 h 50"/>
              <a:gd name="T56" fmla="*/ 42 w 50"/>
              <a:gd name="T57" fmla="*/ 38 h 50"/>
              <a:gd name="T58" fmla="*/ 42 w 50"/>
              <a:gd name="T59" fmla="*/ 38 h 50"/>
              <a:gd name="T60" fmla="*/ 38 w 50"/>
              <a:gd name="T61" fmla="*/ 41 h 50"/>
              <a:gd name="T62" fmla="*/ 35 w 50"/>
              <a:gd name="T63" fmla="*/ 38 h 50"/>
              <a:gd name="T64" fmla="*/ 38 w 50"/>
              <a:gd name="T65" fmla="*/ 34 h 50"/>
              <a:gd name="T66" fmla="*/ 42 w 50"/>
              <a:gd name="T67"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0">
                <a:moveTo>
                  <a:pt x="44" y="38"/>
                </a:moveTo>
                <a:cubicBezTo>
                  <a:pt x="44" y="35"/>
                  <a:pt x="41" y="32"/>
                  <a:pt x="38" y="32"/>
                </a:cubicBezTo>
                <a:cubicBezTo>
                  <a:pt x="35" y="32"/>
                  <a:pt x="32" y="35"/>
                  <a:pt x="32" y="38"/>
                </a:cubicBezTo>
                <a:cubicBezTo>
                  <a:pt x="32" y="41"/>
                  <a:pt x="35" y="44"/>
                  <a:pt x="38" y="44"/>
                </a:cubicBezTo>
                <a:cubicBezTo>
                  <a:pt x="41" y="44"/>
                  <a:pt x="44" y="41"/>
                  <a:pt x="44" y="38"/>
                </a:cubicBezTo>
                <a:close/>
                <a:moveTo>
                  <a:pt x="26" y="50"/>
                </a:moveTo>
                <a:cubicBezTo>
                  <a:pt x="26" y="50"/>
                  <a:pt x="26" y="50"/>
                  <a:pt x="26" y="50"/>
                </a:cubicBezTo>
                <a:cubicBezTo>
                  <a:pt x="48" y="50"/>
                  <a:pt x="48" y="50"/>
                  <a:pt x="48" y="50"/>
                </a:cubicBezTo>
                <a:cubicBezTo>
                  <a:pt x="49" y="50"/>
                  <a:pt x="50" y="49"/>
                  <a:pt x="50" y="48"/>
                </a:cubicBezTo>
                <a:cubicBezTo>
                  <a:pt x="50" y="48"/>
                  <a:pt x="50" y="48"/>
                  <a:pt x="50" y="48"/>
                </a:cubicBezTo>
                <a:cubicBezTo>
                  <a:pt x="50" y="26"/>
                  <a:pt x="50" y="26"/>
                  <a:pt x="50" y="26"/>
                </a:cubicBezTo>
                <a:cubicBezTo>
                  <a:pt x="50" y="25"/>
                  <a:pt x="50" y="25"/>
                  <a:pt x="50" y="25"/>
                </a:cubicBezTo>
                <a:cubicBezTo>
                  <a:pt x="26" y="0"/>
                  <a:pt x="26" y="0"/>
                  <a:pt x="26" y="0"/>
                </a:cubicBezTo>
                <a:cubicBezTo>
                  <a:pt x="25" y="0"/>
                  <a:pt x="24" y="0"/>
                  <a:pt x="23" y="0"/>
                </a:cubicBezTo>
                <a:cubicBezTo>
                  <a:pt x="23" y="0"/>
                  <a:pt x="23" y="0"/>
                  <a:pt x="23" y="0"/>
                </a:cubicBezTo>
                <a:cubicBezTo>
                  <a:pt x="1" y="22"/>
                  <a:pt x="1" y="22"/>
                  <a:pt x="1" y="22"/>
                </a:cubicBezTo>
                <a:cubicBezTo>
                  <a:pt x="0" y="23"/>
                  <a:pt x="0" y="24"/>
                  <a:pt x="1" y="25"/>
                </a:cubicBezTo>
                <a:cubicBezTo>
                  <a:pt x="1" y="25"/>
                  <a:pt x="1" y="25"/>
                  <a:pt x="1" y="25"/>
                </a:cubicBezTo>
                <a:cubicBezTo>
                  <a:pt x="25" y="49"/>
                  <a:pt x="25" y="49"/>
                  <a:pt x="25" y="49"/>
                </a:cubicBezTo>
                <a:cubicBezTo>
                  <a:pt x="25" y="50"/>
                  <a:pt x="26" y="50"/>
                  <a:pt x="26" y="50"/>
                </a:cubicBezTo>
                <a:cubicBezTo>
                  <a:pt x="26" y="50"/>
                  <a:pt x="26" y="50"/>
                  <a:pt x="26" y="50"/>
                </a:cubicBezTo>
                <a:close/>
                <a:moveTo>
                  <a:pt x="46" y="46"/>
                </a:moveTo>
                <a:cubicBezTo>
                  <a:pt x="46" y="46"/>
                  <a:pt x="46" y="46"/>
                  <a:pt x="46" y="46"/>
                </a:cubicBezTo>
                <a:cubicBezTo>
                  <a:pt x="27" y="46"/>
                  <a:pt x="27" y="46"/>
                  <a:pt x="27" y="46"/>
                </a:cubicBezTo>
                <a:cubicBezTo>
                  <a:pt x="5" y="24"/>
                  <a:pt x="5" y="24"/>
                  <a:pt x="5" y="24"/>
                </a:cubicBezTo>
                <a:cubicBezTo>
                  <a:pt x="24" y="4"/>
                  <a:pt x="24" y="4"/>
                  <a:pt x="24" y="4"/>
                </a:cubicBezTo>
                <a:cubicBezTo>
                  <a:pt x="46" y="27"/>
                  <a:pt x="46" y="27"/>
                  <a:pt x="46" y="27"/>
                </a:cubicBezTo>
                <a:cubicBezTo>
                  <a:pt x="46" y="46"/>
                  <a:pt x="46" y="46"/>
                  <a:pt x="46" y="46"/>
                </a:cubicBezTo>
                <a:close/>
                <a:moveTo>
                  <a:pt x="42" y="38"/>
                </a:moveTo>
                <a:cubicBezTo>
                  <a:pt x="42" y="38"/>
                  <a:pt x="42" y="38"/>
                  <a:pt x="42" y="38"/>
                </a:cubicBezTo>
                <a:cubicBezTo>
                  <a:pt x="42" y="40"/>
                  <a:pt x="40" y="41"/>
                  <a:pt x="38" y="41"/>
                </a:cubicBezTo>
                <a:cubicBezTo>
                  <a:pt x="36" y="41"/>
                  <a:pt x="35" y="40"/>
                  <a:pt x="35" y="38"/>
                </a:cubicBezTo>
                <a:cubicBezTo>
                  <a:pt x="35" y="36"/>
                  <a:pt x="36" y="34"/>
                  <a:pt x="38" y="34"/>
                </a:cubicBezTo>
                <a:cubicBezTo>
                  <a:pt x="40" y="34"/>
                  <a:pt x="42" y="36"/>
                  <a:pt x="42"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6" name="Freeform 294"/>
          <p:cNvSpPr>
            <a:spLocks noEditPoints="1"/>
          </p:cNvSpPr>
          <p:nvPr/>
        </p:nvSpPr>
        <p:spPr bwMode="auto">
          <a:xfrm>
            <a:off x="6326188" y="4416425"/>
            <a:ext cx="158750" cy="165100"/>
          </a:xfrm>
          <a:custGeom>
            <a:avLst/>
            <a:gdLst>
              <a:gd name="T0" fmla="*/ 2 w 50"/>
              <a:gd name="T1" fmla="*/ 19 h 52"/>
              <a:gd name="T2" fmla="*/ 17 w 50"/>
              <a:gd name="T3" fmla="*/ 21 h 52"/>
              <a:gd name="T4" fmla="*/ 4 w 50"/>
              <a:gd name="T5" fmla="*/ 23 h 52"/>
              <a:gd name="T6" fmla="*/ 46 w 50"/>
              <a:gd name="T7" fmla="*/ 27 h 52"/>
              <a:gd name="T8" fmla="*/ 35 w 50"/>
              <a:gd name="T9" fmla="*/ 23 h 52"/>
              <a:gd name="T10" fmla="*/ 35 w 50"/>
              <a:gd name="T11" fmla="*/ 19 h 52"/>
              <a:gd name="T12" fmla="*/ 50 w 50"/>
              <a:gd name="T13" fmla="*/ 21 h 52"/>
              <a:gd name="T14" fmla="*/ 50 w 50"/>
              <a:gd name="T15" fmla="*/ 29 h 52"/>
              <a:gd name="T16" fmla="*/ 48 w 50"/>
              <a:gd name="T17" fmla="*/ 31 h 52"/>
              <a:gd name="T18" fmla="*/ 43 w 50"/>
              <a:gd name="T19" fmla="*/ 51 h 52"/>
              <a:gd name="T20" fmla="*/ 9 w 50"/>
              <a:gd name="T21" fmla="*/ 52 h 52"/>
              <a:gd name="T22" fmla="*/ 5 w 50"/>
              <a:gd name="T23" fmla="*/ 31 h 52"/>
              <a:gd name="T24" fmla="*/ 0 w 50"/>
              <a:gd name="T25" fmla="*/ 29 h 52"/>
              <a:gd name="T26" fmla="*/ 0 w 50"/>
              <a:gd name="T27" fmla="*/ 21 h 52"/>
              <a:gd name="T28" fmla="*/ 14 w 50"/>
              <a:gd name="T29" fmla="*/ 34 h 52"/>
              <a:gd name="T30" fmla="*/ 15 w 50"/>
              <a:gd name="T31" fmla="*/ 33 h 52"/>
              <a:gd name="T32" fmla="*/ 16 w 50"/>
              <a:gd name="T33" fmla="*/ 45 h 52"/>
              <a:gd name="T34" fmla="*/ 14 w 50"/>
              <a:gd name="T35" fmla="*/ 45 h 52"/>
              <a:gd name="T36" fmla="*/ 21 w 50"/>
              <a:gd name="T37" fmla="*/ 34 h 52"/>
              <a:gd name="T38" fmla="*/ 22 w 50"/>
              <a:gd name="T39" fmla="*/ 33 h 52"/>
              <a:gd name="T40" fmla="*/ 23 w 50"/>
              <a:gd name="T41" fmla="*/ 45 h 52"/>
              <a:gd name="T42" fmla="*/ 21 w 50"/>
              <a:gd name="T43" fmla="*/ 45 h 52"/>
              <a:gd name="T44" fmla="*/ 28 w 50"/>
              <a:gd name="T45" fmla="*/ 34 h 52"/>
              <a:gd name="T46" fmla="*/ 29 w 50"/>
              <a:gd name="T47" fmla="*/ 33 h 52"/>
              <a:gd name="T48" fmla="*/ 30 w 50"/>
              <a:gd name="T49" fmla="*/ 45 h 52"/>
              <a:gd name="T50" fmla="*/ 28 w 50"/>
              <a:gd name="T51" fmla="*/ 45 h 52"/>
              <a:gd name="T52" fmla="*/ 35 w 50"/>
              <a:gd name="T53" fmla="*/ 34 h 52"/>
              <a:gd name="T54" fmla="*/ 36 w 50"/>
              <a:gd name="T55" fmla="*/ 33 h 52"/>
              <a:gd name="T56" fmla="*/ 37 w 50"/>
              <a:gd name="T57" fmla="*/ 45 h 52"/>
              <a:gd name="T58" fmla="*/ 35 w 50"/>
              <a:gd name="T59" fmla="*/ 45 h 52"/>
              <a:gd name="T60" fmla="*/ 42 w 50"/>
              <a:gd name="T61" fmla="*/ 1 h 52"/>
              <a:gd name="T62" fmla="*/ 45 w 50"/>
              <a:gd name="T63" fmla="*/ 1 h 52"/>
              <a:gd name="T64" fmla="*/ 27 w 50"/>
              <a:gd name="T65" fmla="*/ 25 h 52"/>
              <a:gd name="T66" fmla="*/ 24 w 50"/>
              <a:gd name="T67" fmla="*/ 25 h 52"/>
              <a:gd name="T68" fmla="*/ 6 w 50"/>
              <a:gd name="T69" fmla="*/ 1 h 52"/>
              <a:gd name="T70" fmla="*/ 25 w 50"/>
              <a:gd name="T71" fmla="*/ 21 h 52"/>
              <a:gd name="T72" fmla="*/ 42 w 50"/>
              <a:gd name="T73" fmla="*/ 29 h 52"/>
              <a:gd name="T74" fmla="*/ 8 w 50"/>
              <a:gd name="T75" fmla="*/ 29 h 52"/>
              <a:gd name="T76" fmla="*/ 40 w 50"/>
              <a:gd name="T77"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2">
                <a:moveTo>
                  <a:pt x="2" y="19"/>
                </a:moveTo>
                <a:cubicBezTo>
                  <a:pt x="2" y="19"/>
                  <a:pt x="2" y="19"/>
                  <a:pt x="2" y="19"/>
                </a:cubicBezTo>
                <a:cubicBezTo>
                  <a:pt x="7" y="19"/>
                  <a:pt x="11" y="19"/>
                  <a:pt x="15" y="19"/>
                </a:cubicBezTo>
                <a:cubicBezTo>
                  <a:pt x="16" y="19"/>
                  <a:pt x="17" y="20"/>
                  <a:pt x="17" y="21"/>
                </a:cubicBezTo>
                <a:cubicBezTo>
                  <a:pt x="17" y="22"/>
                  <a:pt x="16" y="23"/>
                  <a:pt x="15" y="23"/>
                </a:cubicBezTo>
                <a:cubicBezTo>
                  <a:pt x="12" y="23"/>
                  <a:pt x="8" y="23"/>
                  <a:pt x="4" y="23"/>
                </a:cubicBezTo>
                <a:cubicBezTo>
                  <a:pt x="4" y="27"/>
                  <a:pt x="4" y="27"/>
                  <a:pt x="4" y="27"/>
                </a:cubicBezTo>
                <a:cubicBezTo>
                  <a:pt x="18" y="27"/>
                  <a:pt x="32" y="27"/>
                  <a:pt x="46" y="27"/>
                </a:cubicBezTo>
                <a:cubicBezTo>
                  <a:pt x="46" y="23"/>
                  <a:pt x="46" y="23"/>
                  <a:pt x="46" y="23"/>
                </a:cubicBezTo>
                <a:cubicBezTo>
                  <a:pt x="43" y="23"/>
                  <a:pt x="39" y="23"/>
                  <a:pt x="35" y="23"/>
                </a:cubicBezTo>
                <a:cubicBezTo>
                  <a:pt x="34" y="23"/>
                  <a:pt x="33" y="22"/>
                  <a:pt x="33" y="21"/>
                </a:cubicBezTo>
                <a:cubicBezTo>
                  <a:pt x="33" y="20"/>
                  <a:pt x="34" y="19"/>
                  <a:pt x="35" y="19"/>
                </a:cubicBezTo>
                <a:cubicBezTo>
                  <a:pt x="40" y="19"/>
                  <a:pt x="44" y="19"/>
                  <a:pt x="48" y="19"/>
                </a:cubicBezTo>
                <a:cubicBezTo>
                  <a:pt x="49" y="19"/>
                  <a:pt x="50" y="20"/>
                  <a:pt x="50" y="21"/>
                </a:cubicBezTo>
                <a:cubicBezTo>
                  <a:pt x="50" y="21"/>
                  <a:pt x="50" y="21"/>
                  <a:pt x="50" y="21"/>
                </a:cubicBezTo>
                <a:cubicBezTo>
                  <a:pt x="50" y="29"/>
                  <a:pt x="50" y="29"/>
                  <a:pt x="50" y="29"/>
                </a:cubicBezTo>
                <a:cubicBezTo>
                  <a:pt x="50" y="30"/>
                  <a:pt x="49" y="31"/>
                  <a:pt x="48" y="31"/>
                </a:cubicBezTo>
                <a:cubicBezTo>
                  <a:pt x="48" y="31"/>
                  <a:pt x="48" y="31"/>
                  <a:pt x="48" y="31"/>
                </a:cubicBezTo>
                <a:cubicBezTo>
                  <a:pt x="46" y="31"/>
                  <a:pt x="46" y="31"/>
                  <a:pt x="46" y="31"/>
                </a:cubicBezTo>
                <a:cubicBezTo>
                  <a:pt x="43" y="51"/>
                  <a:pt x="43" y="51"/>
                  <a:pt x="43" y="51"/>
                </a:cubicBezTo>
                <a:cubicBezTo>
                  <a:pt x="43" y="52"/>
                  <a:pt x="42" y="52"/>
                  <a:pt x="41" y="52"/>
                </a:cubicBezTo>
                <a:cubicBezTo>
                  <a:pt x="9" y="52"/>
                  <a:pt x="9" y="52"/>
                  <a:pt x="9" y="52"/>
                </a:cubicBezTo>
                <a:cubicBezTo>
                  <a:pt x="8" y="52"/>
                  <a:pt x="7" y="52"/>
                  <a:pt x="7" y="51"/>
                </a:cubicBezTo>
                <a:cubicBezTo>
                  <a:pt x="5" y="31"/>
                  <a:pt x="5" y="31"/>
                  <a:pt x="5" y="31"/>
                </a:cubicBezTo>
                <a:cubicBezTo>
                  <a:pt x="2" y="31"/>
                  <a:pt x="2" y="31"/>
                  <a:pt x="2" y="31"/>
                </a:cubicBezTo>
                <a:cubicBezTo>
                  <a:pt x="1" y="31"/>
                  <a:pt x="0" y="30"/>
                  <a:pt x="0" y="29"/>
                </a:cubicBezTo>
                <a:cubicBezTo>
                  <a:pt x="0" y="29"/>
                  <a:pt x="0" y="29"/>
                  <a:pt x="0" y="29"/>
                </a:cubicBezTo>
                <a:cubicBezTo>
                  <a:pt x="0" y="21"/>
                  <a:pt x="0" y="21"/>
                  <a:pt x="0" y="21"/>
                </a:cubicBezTo>
                <a:cubicBezTo>
                  <a:pt x="0" y="20"/>
                  <a:pt x="1" y="19"/>
                  <a:pt x="2" y="19"/>
                </a:cubicBezTo>
                <a:close/>
                <a:moveTo>
                  <a:pt x="14" y="34"/>
                </a:moveTo>
                <a:cubicBezTo>
                  <a:pt x="14" y="34"/>
                  <a:pt x="14" y="34"/>
                  <a:pt x="14" y="34"/>
                </a:cubicBezTo>
                <a:cubicBezTo>
                  <a:pt x="14" y="33"/>
                  <a:pt x="14" y="33"/>
                  <a:pt x="15" y="33"/>
                </a:cubicBezTo>
                <a:cubicBezTo>
                  <a:pt x="15" y="33"/>
                  <a:pt x="16" y="33"/>
                  <a:pt x="16" y="34"/>
                </a:cubicBezTo>
                <a:cubicBezTo>
                  <a:pt x="16" y="45"/>
                  <a:pt x="16" y="45"/>
                  <a:pt x="16" y="45"/>
                </a:cubicBezTo>
                <a:cubicBezTo>
                  <a:pt x="16" y="45"/>
                  <a:pt x="15" y="46"/>
                  <a:pt x="15" y="46"/>
                </a:cubicBezTo>
                <a:cubicBezTo>
                  <a:pt x="14" y="46"/>
                  <a:pt x="14" y="45"/>
                  <a:pt x="14" y="45"/>
                </a:cubicBezTo>
                <a:cubicBezTo>
                  <a:pt x="14" y="34"/>
                  <a:pt x="14" y="34"/>
                  <a:pt x="14" y="34"/>
                </a:cubicBezTo>
                <a:close/>
                <a:moveTo>
                  <a:pt x="21" y="34"/>
                </a:moveTo>
                <a:cubicBezTo>
                  <a:pt x="21" y="34"/>
                  <a:pt x="21" y="34"/>
                  <a:pt x="21" y="34"/>
                </a:cubicBezTo>
                <a:cubicBezTo>
                  <a:pt x="21" y="33"/>
                  <a:pt x="21" y="33"/>
                  <a:pt x="22" y="33"/>
                </a:cubicBezTo>
                <a:cubicBezTo>
                  <a:pt x="22" y="33"/>
                  <a:pt x="23" y="33"/>
                  <a:pt x="23" y="34"/>
                </a:cubicBezTo>
                <a:cubicBezTo>
                  <a:pt x="23" y="45"/>
                  <a:pt x="23" y="45"/>
                  <a:pt x="23" y="45"/>
                </a:cubicBezTo>
                <a:cubicBezTo>
                  <a:pt x="23" y="45"/>
                  <a:pt x="22" y="46"/>
                  <a:pt x="22" y="46"/>
                </a:cubicBezTo>
                <a:cubicBezTo>
                  <a:pt x="21" y="46"/>
                  <a:pt x="21" y="45"/>
                  <a:pt x="21" y="45"/>
                </a:cubicBezTo>
                <a:cubicBezTo>
                  <a:pt x="21" y="34"/>
                  <a:pt x="21" y="34"/>
                  <a:pt x="21" y="34"/>
                </a:cubicBezTo>
                <a:close/>
                <a:moveTo>
                  <a:pt x="28" y="34"/>
                </a:moveTo>
                <a:cubicBezTo>
                  <a:pt x="28" y="34"/>
                  <a:pt x="28" y="34"/>
                  <a:pt x="28" y="34"/>
                </a:cubicBezTo>
                <a:cubicBezTo>
                  <a:pt x="28" y="33"/>
                  <a:pt x="28" y="33"/>
                  <a:pt x="29" y="33"/>
                </a:cubicBezTo>
                <a:cubicBezTo>
                  <a:pt x="29" y="33"/>
                  <a:pt x="30" y="33"/>
                  <a:pt x="30" y="34"/>
                </a:cubicBezTo>
                <a:cubicBezTo>
                  <a:pt x="30" y="45"/>
                  <a:pt x="30" y="45"/>
                  <a:pt x="30" y="45"/>
                </a:cubicBezTo>
                <a:cubicBezTo>
                  <a:pt x="30" y="45"/>
                  <a:pt x="29" y="46"/>
                  <a:pt x="29" y="46"/>
                </a:cubicBezTo>
                <a:cubicBezTo>
                  <a:pt x="28" y="46"/>
                  <a:pt x="28" y="45"/>
                  <a:pt x="28" y="45"/>
                </a:cubicBezTo>
                <a:cubicBezTo>
                  <a:pt x="28" y="34"/>
                  <a:pt x="28" y="34"/>
                  <a:pt x="28" y="34"/>
                </a:cubicBezTo>
                <a:close/>
                <a:moveTo>
                  <a:pt x="35" y="34"/>
                </a:moveTo>
                <a:cubicBezTo>
                  <a:pt x="35" y="34"/>
                  <a:pt x="35" y="34"/>
                  <a:pt x="35" y="34"/>
                </a:cubicBezTo>
                <a:cubicBezTo>
                  <a:pt x="35" y="33"/>
                  <a:pt x="35" y="33"/>
                  <a:pt x="36" y="33"/>
                </a:cubicBezTo>
                <a:cubicBezTo>
                  <a:pt x="36" y="33"/>
                  <a:pt x="37" y="33"/>
                  <a:pt x="37" y="34"/>
                </a:cubicBezTo>
                <a:cubicBezTo>
                  <a:pt x="37" y="45"/>
                  <a:pt x="37" y="45"/>
                  <a:pt x="37" y="45"/>
                </a:cubicBezTo>
                <a:cubicBezTo>
                  <a:pt x="37" y="45"/>
                  <a:pt x="36" y="46"/>
                  <a:pt x="36" y="46"/>
                </a:cubicBezTo>
                <a:cubicBezTo>
                  <a:pt x="35" y="46"/>
                  <a:pt x="35" y="45"/>
                  <a:pt x="35" y="45"/>
                </a:cubicBezTo>
                <a:cubicBezTo>
                  <a:pt x="35" y="34"/>
                  <a:pt x="35" y="34"/>
                  <a:pt x="35" y="34"/>
                </a:cubicBezTo>
                <a:close/>
                <a:moveTo>
                  <a:pt x="42" y="1"/>
                </a:moveTo>
                <a:cubicBezTo>
                  <a:pt x="42" y="1"/>
                  <a:pt x="42" y="1"/>
                  <a:pt x="42" y="1"/>
                </a:cubicBezTo>
                <a:cubicBezTo>
                  <a:pt x="43" y="1"/>
                  <a:pt x="44" y="0"/>
                  <a:pt x="45" y="1"/>
                </a:cubicBezTo>
                <a:cubicBezTo>
                  <a:pt x="46" y="2"/>
                  <a:pt x="46" y="3"/>
                  <a:pt x="45" y="4"/>
                </a:cubicBezTo>
                <a:cubicBezTo>
                  <a:pt x="27" y="25"/>
                  <a:pt x="27" y="25"/>
                  <a:pt x="27" y="25"/>
                </a:cubicBezTo>
                <a:cubicBezTo>
                  <a:pt x="26" y="26"/>
                  <a:pt x="25" y="26"/>
                  <a:pt x="24" y="25"/>
                </a:cubicBezTo>
                <a:cubicBezTo>
                  <a:pt x="24" y="25"/>
                  <a:pt x="24" y="25"/>
                  <a:pt x="24" y="25"/>
                </a:cubicBezTo>
                <a:cubicBezTo>
                  <a:pt x="5" y="4"/>
                  <a:pt x="5" y="4"/>
                  <a:pt x="5" y="4"/>
                </a:cubicBezTo>
                <a:cubicBezTo>
                  <a:pt x="5" y="3"/>
                  <a:pt x="5" y="2"/>
                  <a:pt x="6" y="1"/>
                </a:cubicBezTo>
                <a:cubicBezTo>
                  <a:pt x="6" y="0"/>
                  <a:pt x="8" y="1"/>
                  <a:pt x="8" y="1"/>
                </a:cubicBezTo>
                <a:cubicBezTo>
                  <a:pt x="25" y="21"/>
                  <a:pt x="25" y="21"/>
                  <a:pt x="25" y="21"/>
                </a:cubicBezTo>
                <a:cubicBezTo>
                  <a:pt x="42" y="1"/>
                  <a:pt x="42" y="1"/>
                  <a:pt x="42" y="1"/>
                </a:cubicBezTo>
                <a:close/>
                <a:moveTo>
                  <a:pt x="42" y="29"/>
                </a:moveTo>
                <a:cubicBezTo>
                  <a:pt x="42" y="29"/>
                  <a:pt x="42" y="29"/>
                  <a:pt x="42" y="29"/>
                </a:cubicBezTo>
                <a:cubicBezTo>
                  <a:pt x="8" y="29"/>
                  <a:pt x="8" y="29"/>
                  <a:pt x="8" y="29"/>
                </a:cubicBezTo>
                <a:cubicBezTo>
                  <a:pt x="11" y="49"/>
                  <a:pt x="11" y="49"/>
                  <a:pt x="11" y="49"/>
                </a:cubicBezTo>
                <a:cubicBezTo>
                  <a:pt x="40" y="49"/>
                  <a:pt x="40" y="49"/>
                  <a:pt x="40" y="49"/>
                </a:cubicBezTo>
                <a:cubicBezTo>
                  <a:pt x="42" y="29"/>
                  <a:pt x="42" y="29"/>
                  <a:pt x="42"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7" name="Freeform 295"/>
          <p:cNvSpPr>
            <a:spLocks noEditPoints="1"/>
          </p:cNvSpPr>
          <p:nvPr/>
        </p:nvSpPr>
        <p:spPr bwMode="auto">
          <a:xfrm>
            <a:off x="998538" y="4725988"/>
            <a:ext cx="158750" cy="158750"/>
          </a:xfrm>
          <a:custGeom>
            <a:avLst/>
            <a:gdLst>
              <a:gd name="T0" fmla="*/ 2 w 50"/>
              <a:gd name="T1" fmla="*/ 0 h 50"/>
              <a:gd name="T2" fmla="*/ 50 w 50"/>
              <a:gd name="T3" fmla="*/ 2 h 50"/>
              <a:gd name="T4" fmla="*/ 50 w 50"/>
              <a:gd name="T5" fmla="*/ 48 h 50"/>
              <a:gd name="T6" fmla="*/ 48 w 50"/>
              <a:gd name="T7" fmla="*/ 50 h 50"/>
              <a:gd name="T8" fmla="*/ 0 w 50"/>
              <a:gd name="T9" fmla="*/ 48 h 50"/>
              <a:gd name="T10" fmla="*/ 0 w 50"/>
              <a:gd name="T11" fmla="*/ 2 h 50"/>
              <a:gd name="T12" fmla="*/ 27 w 50"/>
              <a:gd name="T13" fmla="*/ 4 h 50"/>
              <a:gd name="T14" fmla="*/ 27 w 50"/>
              <a:gd name="T15" fmla="*/ 24 h 50"/>
              <a:gd name="T16" fmla="*/ 47 w 50"/>
              <a:gd name="T17" fmla="*/ 4 h 50"/>
              <a:gd name="T18" fmla="*/ 27 w 50"/>
              <a:gd name="T19" fmla="*/ 26 h 50"/>
              <a:gd name="T20" fmla="*/ 27 w 50"/>
              <a:gd name="T21" fmla="*/ 46 h 50"/>
              <a:gd name="T22" fmla="*/ 47 w 50"/>
              <a:gd name="T23" fmla="*/ 26 h 50"/>
              <a:gd name="T24" fmla="*/ 24 w 50"/>
              <a:gd name="T25" fmla="*/ 46 h 50"/>
              <a:gd name="T26" fmla="*/ 24 w 50"/>
              <a:gd name="T27" fmla="*/ 26 h 50"/>
              <a:gd name="T28" fmla="*/ 4 w 50"/>
              <a:gd name="T29" fmla="*/ 46 h 50"/>
              <a:gd name="T30" fmla="*/ 24 w 50"/>
              <a:gd name="T31" fmla="*/ 24 h 50"/>
              <a:gd name="T32" fmla="*/ 24 w 50"/>
              <a:gd name="T33" fmla="*/ 4 h 50"/>
              <a:gd name="T34" fmla="*/ 4 w 50"/>
              <a:gd name="T35" fmla="*/ 24 h 50"/>
              <a:gd name="T36" fmla="*/ 17 w 50"/>
              <a:gd name="T37" fmla="*/ 32 h 50"/>
              <a:gd name="T38" fmla="*/ 18 w 50"/>
              <a:gd name="T39" fmla="*/ 32 h 50"/>
              <a:gd name="T40" fmla="*/ 15 w 50"/>
              <a:gd name="T41" fmla="*/ 37 h 50"/>
              <a:gd name="T42" fmla="*/ 18 w 50"/>
              <a:gd name="T43" fmla="*/ 41 h 50"/>
              <a:gd name="T44" fmla="*/ 14 w 50"/>
              <a:gd name="T45" fmla="*/ 38 h 50"/>
              <a:gd name="T46" fmla="*/ 9 w 50"/>
              <a:gd name="T47" fmla="*/ 41 h 50"/>
              <a:gd name="T48" fmla="*/ 12 w 50"/>
              <a:gd name="T49" fmla="*/ 37 h 50"/>
              <a:gd name="T50" fmla="*/ 9 w 50"/>
              <a:gd name="T51" fmla="*/ 32 h 50"/>
              <a:gd name="T52" fmla="*/ 14 w 50"/>
              <a:gd name="T53" fmla="*/ 35 h 50"/>
              <a:gd name="T54" fmla="*/ 13 w 50"/>
              <a:gd name="T55" fmla="*/ 9 h 50"/>
              <a:gd name="T56" fmla="*/ 14 w 50"/>
              <a:gd name="T57" fmla="*/ 7 h 50"/>
              <a:gd name="T58" fmla="*/ 15 w 50"/>
              <a:gd name="T59" fmla="*/ 12 h 50"/>
              <a:gd name="T60" fmla="*/ 20 w 50"/>
              <a:gd name="T61" fmla="*/ 14 h 50"/>
              <a:gd name="T62" fmla="*/ 15 w 50"/>
              <a:gd name="T63" fmla="*/ 15 h 50"/>
              <a:gd name="T64" fmla="*/ 14 w 50"/>
              <a:gd name="T65" fmla="*/ 20 h 50"/>
              <a:gd name="T66" fmla="*/ 13 w 50"/>
              <a:gd name="T67" fmla="*/ 15 h 50"/>
              <a:gd name="T68" fmla="*/ 8 w 50"/>
              <a:gd name="T69" fmla="*/ 14 h 50"/>
              <a:gd name="T70" fmla="*/ 13 w 50"/>
              <a:gd name="T71" fmla="*/ 12 h 50"/>
              <a:gd name="T72" fmla="*/ 42 w 50"/>
              <a:gd name="T73" fmla="*/ 38 h 50"/>
              <a:gd name="T74" fmla="*/ 43 w 50"/>
              <a:gd name="T75" fmla="*/ 39 h 50"/>
              <a:gd name="T76" fmla="*/ 32 w 50"/>
              <a:gd name="T77" fmla="*/ 40 h 50"/>
              <a:gd name="T78" fmla="*/ 32 w 50"/>
              <a:gd name="T79" fmla="*/ 38 h 50"/>
              <a:gd name="T80" fmla="*/ 42 w 50"/>
              <a:gd name="T81" fmla="*/ 33 h 50"/>
              <a:gd name="T82" fmla="*/ 43 w 50"/>
              <a:gd name="T83" fmla="*/ 34 h 50"/>
              <a:gd name="T84" fmla="*/ 32 w 50"/>
              <a:gd name="T85" fmla="*/ 36 h 50"/>
              <a:gd name="T86" fmla="*/ 32 w 50"/>
              <a:gd name="T87" fmla="*/ 33 h 50"/>
              <a:gd name="T88" fmla="*/ 42 w 50"/>
              <a:gd name="T89" fmla="*/ 12 h 50"/>
              <a:gd name="T90" fmla="*/ 43 w 50"/>
              <a:gd name="T91" fmla="*/ 14 h 50"/>
              <a:gd name="T92" fmla="*/ 32 w 50"/>
              <a:gd name="T93" fmla="*/ 15 h 50"/>
              <a:gd name="T94" fmla="*/ 32 w 50"/>
              <a:gd name="T95"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 y="0"/>
                </a:moveTo>
                <a:cubicBezTo>
                  <a:pt x="2" y="0"/>
                  <a:pt x="2" y="0"/>
                  <a:pt x="2" y="0"/>
                </a:cubicBezTo>
                <a:cubicBezTo>
                  <a:pt x="49" y="0"/>
                  <a:pt x="49" y="0"/>
                  <a:pt x="49" y="0"/>
                </a:cubicBezTo>
                <a:cubicBezTo>
                  <a:pt x="50" y="0"/>
                  <a:pt x="50" y="1"/>
                  <a:pt x="50" y="2"/>
                </a:cubicBezTo>
                <a:cubicBezTo>
                  <a:pt x="50" y="2"/>
                  <a:pt x="50" y="2"/>
                  <a:pt x="50" y="2"/>
                </a:cubicBezTo>
                <a:cubicBezTo>
                  <a:pt x="50" y="48"/>
                  <a:pt x="50" y="48"/>
                  <a:pt x="50" y="48"/>
                </a:cubicBezTo>
                <a:cubicBezTo>
                  <a:pt x="50" y="49"/>
                  <a:pt x="50" y="50"/>
                  <a:pt x="49" y="50"/>
                </a:cubicBezTo>
                <a:cubicBezTo>
                  <a:pt x="48" y="50"/>
                  <a:pt x="48" y="50"/>
                  <a:pt x="48"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27" y="4"/>
                </a:moveTo>
                <a:cubicBezTo>
                  <a:pt x="27" y="4"/>
                  <a:pt x="27" y="4"/>
                  <a:pt x="27" y="4"/>
                </a:cubicBezTo>
                <a:cubicBezTo>
                  <a:pt x="27" y="24"/>
                  <a:pt x="27" y="24"/>
                  <a:pt x="27" y="24"/>
                </a:cubicBezTo>
                <a:cubicBezTo>
                  <a:pt x="47" y="24"/>
                  <a:pt x="47" y="24"/>
                  <a:pt x="47" y="24"/>
                </a:cubicBezTo>
                <a:cubicBezTo>
                  <a:pt x="47" y="4"/>
                  <a:pt x="47" y="4"/>
                  <a:pt x="47" y="4"/>
                </a:cubicBezTo>
                <a:cubicBezTo>
                  <a:pt x="27" y="4"/>
                  <a:pt x="27" y="4"/>
                  <a:pt x="27" y="4"/>
                </a:cubicBezTo>
                <a:close/>
                <a:moveTo>
                  <a:pt x="27" y="26"/>
                </a:moveTo>
                <a:cubicBezTo>
                  <a:pt x="27" y="26"/>
                  <a:pt x="27" y="26"/>
                  <a:pt x="27" y="26"/>
                </a:cubicBezTo>
                <a:cubicBezTo>
                  <a:pt x="27" y="46"/>
                  <a:pt x="27" y="46"/>
                  <a:pt x="27" y="46"/>
                </a:cubicBezTo>
                <a:cubicBezTo>
                  <a:pt x="47" y="46"/>
                  <a:pt x="47" y="46"/>
                  <a:pt x="47" y="46"/>
                </a:cubicBezTo>
                <a:cubicBezTo>
                  <a:pt x="47" y="26"/>
                  <a:pt x="47" y="26"/>
                  <a:pt x="47" y="26"/>
                </a:cubicBezTo>
                <a:cubicBezTo>
                  <a:pt x="27" y="26"/>
                  <a:pt x="27" y="26"/>
                  <a:pt x="27" y="26"/>
                </a:cubicBezTo>
                <a:close/>
                <a:moveTo>
                  <a:pt x="24" y="46"/>
                </a:moveTo>
                <a:cubicBezTo>
                  <a:pt x="24" y="46"/>
                  <a:pt x="24" y="46"/>
                  <a:pt x="24" y="46"/>
                </a:cubicBezTo>
                <a:cubicBezTo>
                  <a:pt x="24" y="26"/>
                  <a:pt x="24" y="26"/>
                  <a:pt x="24" y="26"/>
                </a:cubicBezTo>
                <a:cubicBezTo>
                  <a:pt x="4" y="26"/>
                  <a:pt x="4" y="26"/>
                  <a:pt x="4" y="26"/>
                </a:cubicBezTo>
                <a:cubicBezTo>
                  <a:pt x="4" y="46"/>
                  <a:pt x="4" y="46"/>
                  <a:pt x="4" y="46"/>
                </a:cubicBezTo>
                <a:cubicBezTo>
                  <a:pt x="24" y="46"/>
                  <a:pt x="24" y="46"/>
                  <a:pt x="24" y="46"/>
                </a:cubicBezTo>
                <a:close/>
                <a:moveTo>
                  <a:pt x="24" y="24"/>
                </a:moveTo>
                <a:cubicBezTo>
                  <a:pt x="24" y="24"/>
                  <a:pt x="24" y="24"/>
                  <a:pt x="24" y="24"/>
                </a:cubicBezTo>
                <a:cubicBezTo>
                  <a:pt x="24" y="4"/>
                  <a:pt x="24" y="4"/>
                  <a:pt x="24" y="4"/>
                </a:cubicBezTo>
                <a:cubicBezTo>
                  <a:pt x="4" y="4"/>
                  <a:pt x="4" y="4"/>
                  <a:pt x="4" y="4"/>
                </a:cubicBezTo>
                <a:cubicBezTo>
                  <a:pt x="4" y="24"/>
                  <a:pt x="4" y="24"/>
                  <a:pt x="4" y="24"/>
                </a:cubicBezTo>
                <a:cubicBezTo>
                  <a:pt x="24" y="24"/>
                  <a:pt x="24" y="24"/>
                  <a:pt x="24" y="24"/>
                </a:cubicBezTo>
                <a:close/>
                <a:moveTo>
                  <a:pt x="17" y="32"/>
                </a:moveTo>
                <a:cubicBezTo>
                  <a:pt x="17" y="32"/>
                  <a:pt x="17" y="32"/>
                  <a:pt x="17" y="32"/>
                </a:cubicBezTo>
                <a:cubicBezTo>
                  <a:pt x="17" y="32"/>
                  <a:pt x="18" y="32"/>
                  <a:pt x="18" y="32"/>
                </a:cubicBezTo>
                <a:cubicBezTo>
                  <a:pt x="19" y="33"/>
                  <a:pt x="19" y="34"/>
                  <a:pt x="18" y="34"/>
                </a:cubicBezTo>
                <a:cubicBezTo>
                  <a:pt x="15" y="37"/>
                  <a:pt x="15" y="37"/>
                  <a:pt x="15" y="37"/>
                </a:cubicBezTo>
                <a:cubicBezTo>
                  <a:pt x="18" y="39"/>
                  <a:pt x="18" y="39"/>
                  <a:pt x="18" y="39"/>
                </a:cubicBezTo>
                <a:cubicBezTo>
                  <a:pt x="19" y="40"/>
                  <a:pt x="19" y="41"/>
                  <a:pt x="18" y="41"/>
                </a:cubicBezTo>
                <a:cubicBezTo>
                  <a:pt x="18" y="42"/>
                  <a:pt x="17" y="42"/>
                  <a:pt x="17" y="41"/>
                </a:cubicBezTo>
                <a:cubicBezTo>
                  <a:pt x="14" y="38"/>
                  <a:pt x="14" y="38"/>
                  <a:pt x="14" y="38"/>
                </a:cubicBezTo>
                <a:cubicBezTo>
                  <a:pt x="11" y="41"/>
                  <a:pt x="11" y="41"/>
                  <a:pt x="11" y="41"/>
                </a:cubicBezTo>
                <a:cubicBezTo>
                  <a:pt x="11" y="42"/>
                  <a:pt x="10" y="42"/>
                  <a:pt x="9" y="41"/>
                </a:cubicBezTo>
                <a:cubicBezTo>
                  <a:pt x="9" y="41"/>
                  <a:pt x="9" y="40"/>
                  <a:pt x="9" y="39"/>
                </a:cubicBezTo>
                <a:cubicBezTo>
                  <a:pt x="12" y="37"/>
                  <a:pt x="12" y="37"/>
                  <a:pt x="12" y="37"/>
                </a:cubicBezTo>
                <a:cubicBezTo>
                  <a:pt x="9" y="34"/>
                  <a:pt x="9" y="34"/>
                  <a:pt x="9" y="34"/>
                </a:cubicBezTo>
                <a:cubicBezTo>
                  <a:pt x="9" y="34"/>
                  <a:pt x="9" y="33"/>
                  <a:pt x="9" y="32"/>
                </a:cubicBezTo>
                <a:cubicBezTo>
                  <a:pt x="10" y="32"/>
                  <a:pt x="11" y="32"/>
                  <a:pt x="11" y="32"/>
                </a:cubicBezTo>
                <a:cubicBezTo>
                  <a:pt x="14" y="35"/>
                  <a:pt x="14" y="35"/>
                  <a:pt x="14" y="35"/>
                </a:cubicBezTo>
                <a:cubicBezTo>
                  <a:pt x="17" y="32"/>
                  <a:pt x="17" y="32"/>
                  <a:pt x="17" y="32"/>
                </a:cubicBezTo>
                <a:close/>
                <a:moveTo>
                  <a:pt x="13" y="9"/>
                </a:moveTo>
                <a:cubicBezTo>
                  <a:pt x="13" y="9"/>
                  <a:pt x="13" y="9"/>
                  <a:pt x="13" y="9"/>
                </a:cubicBezTo>
                <a:cubicBezTo>
                  <a:pt x="13" y="8"/>
                  <a:pt x="13" y="7"/>
                  <a:pt x="14" y="7"/>
                </a:cubicBezTo>
                <a:cubicBezTo>
                  <a:pt x="14" y="7"/>
                  <a:pt x="15" y="8"/>
                  <a:pt x="15" y="9"/>
                </a:cubicBezTo>
                <a:cubicBezTo>
                  <a:pt x="15" y="12"/>
                  <a:pt x="15" y="12"/>
                  <a:pt x="15" y="12"/>
                </a:cubicBezTo>
                <a:cubicBezTo>
                  <a:pt x="19" y="12"/>
                  <a:pt x="19" y="12"/>
                  <a:pt x="19" y="12"/>
                </a:cubicBezTo>
                <a:cubicBezTo>
                  <a:pt x="19" y="12"/>
                  <a:pt x="20" y="13"/>
                  <a:pt x="20" y="14"/>
                </a:cubicBezTo>
                <a:cubicBezTo>
                  <a:pt x="20" y="14"/>
                  <a:pt x="19" y="15"/>
                  <a:pt x="19" y="15"/>
                </a:cubicBezTo>
                <a:cubicBezTo>
                  <a:pt x="15" y="15"/>
                  <a:pt x="15" y="15"/>
                  <a:pt x="15" y="15"/>
                </a:cubicBezTo>
                <a:cubicBezTo>
                  <a:pt x="15" y="19"/>
                  <a:pt x="15" y="19"/>
                  <a:pt x="15" y="19"/>
                </a:cubicBezTo>
                <a:cubicBezTo>
                  <a:pt x="15" y="19"/>
                  <a:pt x="14" y="20"/>
                  <a:pt x="14" y="20"/>
                </a:cubicBezTo>
                <a:cubicBezTo>
                  <a:pt x="13" y="20"/>
                  <a:pt x="13" y="19"/>
                  <a:pt x="13" y="19"/>
                </a:cubicBezTo>
                <a:cubicBezTo>
                  <a:pt x="13" y="15"/>
                  <a:pt x="13" y="15"/>
                  <a:pt x="13" y="15"/>
                </a:cubicBezTo>
                <a:cubicBezTo>
                  <a:pt x="9" y="15"/>
                  <a:pt x="9" y="15"/>
                  <a:pt x="9" y="15"/>
                </a:cubicBezTo>
                <a:cubicBezTo>
                  <a:pt x="8" y="15"/>
                  <a:pt x="8" y="14"/>
                  <a:pt x="8" y="14"/>
                </a:cubicBezTo>
                <a:cubicBezTo>
                  <a:pt x="8" y="13"/>
                  <a:pt x="8" y="12"/>
                  <a:pt x="9" y="12"/>
                </a:cubicBezTo>
                <a:cubicBezTo>
                  <a:pt x="13" y="12"/>
                  <a:pt x="13" y="12"/>
                  <a:pt x="13" y="12"/>
                </a:cubicBezTo>
                <a:cubicBezTo>
                  <a:pt x="13" y="9"/>
                  <a:pt x="13" y="9"/>
                  <a:pt x="13" y="9"/>
                </a:cubicBezTo>
                <a:close/>
                <a:moveTo>
                  <a:pt x="42" y="38"/>
                </a:moveTo>
                <a:cubicBezTo>
                  <a:pt x="42" y="38"/>
                  <a:pt x="42" y="38"/>
                  <a:pt x="42" y="38"/>
                </a:cubicBezTo>
                <a:cubicBezTo>
                  <a:pt x="43" y="38"/>
                  <a:pt x="43" y="38"/>
                  <a:pt x="43" y="39"/>
                </a:cubicBezTo>
                <a:cubicBezTo>
                  <a:pt x="43" y="40"/>
                  <a:pt x="43" y="40"/>
                  <a:pt x="42" y="40"/>
                </a:cubicBezTo>
                <a:cubicBezTo>
                  <a:pt x="34" y="40"/>
                  <a:pt x="40" y="40"/>
                  <a:pt x="32" y="40"/>
                </a:cubicBezTo>
                <a:cubicBezTo>
                  <a:pt x="31" y="40"/>
                  <a:pt x="31" y="40"/>
                  <a:pt x="31" y="39"/>
                </a:cubicBezTo>
                <a:cubicBezTo>
                  <a:pt x="31" y="38"/>
                  <a:pt x="31" y="38"/>
                  <a:pt x="32" y="38"/>
                </a:cubicBezTo>
                <a:cubicBezTo>
                  <a:pt x="40" y="38"/>
                  <a:pt x="34" y="38"/>
                  <a:pt x="42" y="38"/>
                </a:cubicBezTo>
                <a:close/>
                <a:moveTo>
                  <a:pt x="42" y="33"/>
                </a:moveTo>
                <a:cubicBezTo>
                  <a:pt x="42" y="33"/>
                  <a:pt x="42" y="33"/>
                  <a:pt x="42" y="33"/>
                </a:cubicBezTo>
                <a:cubicBezTo>
                  <a:pt x="43" y="33"/>
                  <a:pt x="43" y="34"/>
                  <a:pt x="43" y="34"/>
                </a:cubicBezTo>
                <a:cubicBezTo>
                  <a:pt x="43" y="35"/>
                  <a:pt x="43" y="36"/>
                  <a:pt x="42" y="36"/>
                </a:cubicBezTo>
                <a:cubicBezTo>
                  <a:pt x="34" y="36"/>
                  <a:pt x="40" y="36"/>
                  <a:pt x="32" y="36"/>
                </a:cubicBezTo>
                <a:cubicBezTo>
                  <a:pt x="31" y="36"/>
                  <a:pt x="31" y="35"/>
                  <a:pt x="31" y="34"/>
                </a:cubicBezTo>
                <a:cubicBezTo>
                  <a:pt x="31" y="34"/>
                  <a:pt x="31" y="33"/>
                  <a:pt x="32" y="33"/>
                </a:cubicBezTo>
                <a:cubicBezTo>
                  <a:pt x="40" y="33"/>
                  <a:pt x="34" y="33"/>
                  <a:pt x="42" y="33"/>
                </a:cubicBezTo>
                <a:close/>
                <a:moveTo>
                  <a:pt x="42" y="12"/>
                </a:moveTo>
                <a:cubicBezTo>
                  <a:pt x="42" y="12"/>
                  <a:pt x="42" y="12"/>
                  <a:pt x="42" y="12"/>
                </a:cubicBezTo>
                <a:cubicBezTo>
                  <a:pt x="43" y="12"/>
                  <a:pt x="43" y="13"/>
                  <a:pt x="43" y="14"/>
                </a:cubicBezTo>
                <a:cubicBezTo>
                  <a:pt x="43" y="14"/>
                  <a:pt x="43" y="15"/>
                  <a:pt x="42" y="15"/>
                </a:cubicBezTo>
                <a:cubicBezTo>
                  <a:pt x="34" y="15"/>
                  <a:pt x="40" y="15"/>
                  <a:pt x="32" y="15"/>
                </a:cubicBezTo>
                <a:cubicBezTo>
                  <a:pt x="31" y="15"/>
                  <a:pt x="31" y="14"/>
                  <a:pt x="31" y="14"/>
                </a:cubicBezTo>
                <a:cubicBezTo>
                  <a:pt x="31" y="13"/>
                  <a:pt x="31" y="12"/>
                  <a:pt x="32" y="12"/>
                </a:cubicBezTo>
                <a:cubicBezTo>
                  <a:pt x="40" y="12"/>
                  <a:pt x="34" y="12"/>
                  <a:pt x="42"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8" name="Freeform 296"/>
          <p:cNvSpPr>
            <a:spLocks noEditPoints="1"/>
          </p:cNvSpPr>
          <p:nvPr/>
        </p:nvSpPr>
        <p:spPr bwMode="auto">
          <a:xfrm>
            <a:off x="5253038" y="4725988"/>
            <a:ext cx="104775" cy="158750"/>
          </a:xfrm>
          <a:custGeom>
            <a:avLst/>
            <a:gdLst>
              <a:gd name="T0" fmla="*/ 8 w 33"/>
              <a:gd name="T1" fmla="*/ 12 h 50"/>
              <a:gd name="T2" fmla="*/ 17 w 33"/>
              <a:gd name="T3" fmla="*/ 12 h 50"/>
              <a:gd name="T4" fmla="*/ 20 w 33"/>
              <a:gd name="T5" fmla="*/ 6 h 50"/>
              <a:gd name="T6" fmla="*/ 19 w 33"/>
              <a:gd name="T7" fmla="*/ 4 h 50"/>
              <a:gd name="T8" fmla="*/ 6 w 33"/>
              <a:gd name="T9" fmla="*/ 4 h 50"/>
              <a:gd name="T10" fmla="*/ 6 w 33"/>
              <a:gd name="T11" fmla="*/ 6 h 50"/>
              <a:gd name="T12" fmla="*/ 8 w 33"/>
              <a:gd name="T13" fmla="*/ 12 h 50"/>
              <a:gd name="T14" fmla="*/ 21 w 33"/>
              <a:gd name="T15" fmla="*/ 15 h 50"/>
              <a:gd name="T16" fmla="*/ 21 w 33"/>
              <a:gd name="T17" fmla="*/ 15 h 50"/>
              <a:gd name="T18" fmla="*/ 32 w 33"/>
              <a:gd name="T19" fmla="*/ 26 h 50"/>
              <a:gd name="T20" fmla="*/ 32 w 33"/>
              <a:gd name="T21" fmla="*/ 28 h 50"/>
              <a:gd name="T22" fmla="*/ 28 w 33"/>
              <a:gd name="T23" fmla="*/ 33 h 50"/>
              <a:gd name="T24" fmla="*/ 26 w 33"/>
              <a:gd name="T25" fmla="*/ 33 h 50"/>
              <a:gd name="T26" fmla="*/ 26 w 33"/>
              <a:gd name="T27" fmla="*/ 32 h 50"/>
              <a:gd name="T28" fmla="*/ 23 w 33"/>
              <a:gd name="T29" fmla="*/ 30 h 50"/>
              <a:gd name="T30" fmla="*/ 25 w 33"/>
              <a:gd name="T31" fmla="*/ 38 h 50"/>
              <a:gd name="T32" fmla="*/ 24 w 33"/>
              <a:gd name="T33" fmla="*/ 40 h 50"/>
              <a:gd name="T34" fmla="*/ 14 w 33"/>
              <a:gd name="T35" fmla="*/ 50 h 50"/>
              <a:gd name="T36" fmla="*/ 11 w 33"/>
              <a:gd name="T37" fmla="*/ 50 h 50"/>
              <a:gd name="T38" fmla="*/ 11 w 33"/>
              <a:gd name="T39" fmla="*/ 50 h 50"/>
              <a:gd name="T40" fmla="*/ 1 w 33"/>
              <a:gd name="T41" fmla="*/ 39 h 50"/>
              <a:gd name="T42" fmla="*/ 1 w 33"/>
              <a:gd name="T43" fmla="*/ 38 h 50"/>
              <a:gd name="T44" fmla="*/ 5 w 33"/>
              <a:gd name="T45" fmla="*/ 13 h 50"/>
              <a:gd name="T46" fmla="*/ 2 w 33"/>
              <a:gd name="T47" fmla="*/ 7 h 50"/>
              <a:gd name="T48" fmla="*/ 2 w 33"/>
              <a:gd name="T49" fmla="*/ 5 h 50"/>
              <a:gd name="T50" fmla="*/ 3 w 33"/>
              <a:gd name="T51" fmla="*/ 1 h 50"/>
              <a:gd name="T52" fmla="*/ 5 w 33"/>
              <a:gd name="T53" fmla="*/ 0 h 50"/>
              <a:gd name="T54" fmla="*/ 20 w 33"/>
              <a:gd name="T55" fmla="*/ 0 h 50"/>
              <a:gd name="T56" fmla="*/ 22 w 33"/>
              <a:gd name="T57" fmla="*/ 1 h 50"/>
              <a:gd name="T58" fmla="*/ 24 w 33"/>
              <a:gd name="T59" fmla="*/ 5 h 50"/>
              <a:gd name="T60" fmla="*/ 24 w 33"/>
              <a:gd name="T61" fmla="*/ 7 h 50"/>
              <a:gd name="T62" fmla="*/ 21 w 33"/>
              <a:gd name="T63" fmla="*/ 13 h 50"/>
              <a:gd name="T64" fmla="*/ 21 w 33"/>
              <a:gd name="T65" fmla="*/ 15 h 50"/>
              <a:gd name="T66" fmla="*/ 17 w 33"/>
              <a:gd name="T67" fmla="*/ 14 h 50"/>
              <a:gd name="T68" fmla="*/ 17 w 33"/>
              <a:gd name="T69" fmla="*/ 14 h 50"/>
              <a:gd name="T70" fmla="*/ 9 w 33"/>
              <a:gd name="T71" fmla="*/ 14 h 50"/>
              <a:gd name="T72" fmla="*/ 4 w 33"/>
              <a:gd name="T73" fmla="*/ 37 h 50"/>
              <a:gd name="T74" fmla="*/ 13 w 33"/>
              <a:gd name="T75" fmla="*/ 46 h 50"/>
              <a:gd name="T76" fmla="*/ 21 w 33"/>
              <a:gd name="T77" fmla="*/ 37 h 50"/>
              <a:gd name="T78" fmla="*/ 17 w 33"/>
              <a:gd name="T79" fmla="*/ 14 h 50"/>
              <a:gd name="T80" fmla="*/ 22 w 33"/>
              <a:gd name="T81" fmla="*/ 19 h 50"/>
              <a:gd name="T82" fmla="*/ 22 w 33"/>
              <a:gd name="T83" fmla="*/ 19 h 50"/>
              <a:gd name="T84" fmla="*/ 23 w 33"/>
              <a:gd name="T85" fmla="*/ 26 h 50"/>
              <a:gd name="T86" fmla="*/ 27 w 33"/>
              <a:gd name="T87" fmla="*/ 30 h 50"/>
              <a:gd name="T88" fmla="*/ 30 w 33"/>
              <a:gd name="T89" fmla="*/ 27 h 50"/>
              <a:gd name="T90" fmla="*/ 22 w 33"/>
              <a:gd name="T91"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50">
                <a:moveTo>
                  <a:pt x="8" y="12"/>
                </a:moveTo>
                <a:cubicBezTo>
                  <a:pt x="17" y="12"/>
                  <a:pt x="17" y="12"/>
                  <a:pt x="17" y="12"/>
                </a:cubicBezTo>
                <a:cubicBezTo>
                  <a:pt x="20" y="6"/>
                  <a:pt x="20" y="6"/>
                  <a:pt x="20" y="6"/>
                </a:cubicBezTo>
                <a:cubicBezTo>
                  <a:pt x="19" y="4"/>
                  <a:pt x="19" y="4"/>
                  <a:pt x="19" y="4"/>
                </a:cubicBezTo>
                <a:cubicBezTo>
                  <a:pt x="6" y="4"/>
                  <a:pt x="6" y="4"/>
                  <a:pt x="6" y="4"/>
                </a:cubicBezTo>
                <a:cubicBezTo>
                  <a:pt x="6" y="6"/>
                  <a:pt x="6" y="6"/>
                  <a:pt x="6" y="6"/>
                </a:cubicBezTo>
                <a:cubicBezTo>
                  <a:pt x="8" y="12"/>
                  <a:pt x="8" y="12"/>
                  <a:pt x="8" y="12"/>
                </a:cubicBezTo>
                <a:close/>
                <a:moveTo>
                  <a:pt x="21" y="15"/>
                </a:moveTo>
                <a:cubicBezTo>
                  <a:pt x="21" y="15"/>
                  <a:pt x="21" y="15"/>
                  <a:pt x="21" y="15"/>
                </a:cubicBezTo>
                <a:cubicBezTo>
                  <a:pt x="32" y="26"/>
                  <a:pt x="32" y="26"/>
                  <a:pt x="32" y="26"/>
                </a:cubicBezTo>
                <a:cubicBezTo>
                  <a:pt x="33" y="27"/>
                  <a:pt x="33" y="28"/>
                  <a:pt x="32" y="28"/>
                </a:cubicBezTo>
                <a:cubicBezTo>
                  <a:pt x="28" y="33"/>
                  <a:pt x="28" y="33"/>
                  <a:pt x="28" y="33"/>
                </a:cubicBezTo>
                <a:cubicBezTo>
                  <a:pt x="27" y="33"/>
                  <a:pt x="27" y="33"/>
                  <a:pt x="26" y="33"/>
                </a:cubicBezTo>
                <a:cubicBezTo>
                  <a:pt x="26" y="32"/>
                  <a:pt x="26" y="32"/>
                  <a:pt x="26" y="32"/>
                </a:cubicBezTo>
                <a:cubicBezTo>
                  <a:pt x="23" y="30"/>
                  <a:pt x="23" y="30"/>
                  <a:pt x="23" y="30"/>
                </a:cubicBezTo>
                <a:cubicBezTo>
                  <a:pt x="25" y="38"/>
                  <a:pt x="25" y="38"/>
                  <a:pt x="25" y="38"/>
                </a:cubicBezTo>
                <a:cubicBezTo>
                  <a:pt x="25" y="38"/>
                  <a:pt x="25" y="39"/>
                  <a:pt x="24" y="40"/>
                </a:cubicBezTo>
                <a:cubicBezTo>
                  <a:pt x="14" y="50"/>
                  <a:pt x="14" y="50"/>
                  <a:pt x="14" y="50"/>
                </a:cubicBezTo>
                <a:cubicBezTo>
                  <a:pt x="13" y="50"/>
                  <a:pt x="12" y="50"/>
                  <a:pt x="11" y="50"/>
                </a:cubicBezTo>
                <a:cubicBezTo>
                  <a:pt x="11" y="50"/>
                  <a:pt x="11" y="50"/>
                  <a:pt x="11" y="50"/>
                </a:cubicBezTo>
                <a:cubicBezTo>
                  <a:pt x="1" y="39"/>
                  <a:pt x="1" y="39"/>
                  <a:pt x="1" y="39"/>
                </a:cubicBezTo>
                <a:cubicBezTo>
                  <a:pt x="1" y="39"/>
                  <a:pt x="0" y="38"/>
                  <a:pt x="1" y="38"/>
                </a:cubicBezTo>
                <a:cubicBezTo>
                  <a:pt x="5" y="13"/>
                  <a:pt x="5" y="13"/>
                  <a:pt x="5" y="13"/>
                </a:cubicBezTo>
                <a:cubicBezTo>
                  <a:pt x="2" y="7"/>
                  <a:pt x="2" y="7"/>
                  <a:pt x="2" y="7"/>
                </a:cubicBezTo>
                <a:cubicBezTo>
                  <a:pt x="2" y="6"/>
                  <a:pt x="2" y="6"/>
                  <a:pt x="2" y="5"/>
                </a:cubicBezTo>
                <a:cubicBezTo>
                  <a:pt x="3" y="1"/>
                  <a:pt x="3" y="1"/>
                  <a:pt x="3" y="1"/>
                </a:cubicBezTo>
                <a:cubicBezTo>
                  <a:pt x="4" y="1"/>
                  <a:pt x="4" y="0"/>
                  <a:pt x="5" y="0"/>
                </a:cubicBezTo>
                <a:cubicBezTo>
                  <a:pt x="20" y="0"/>
                  <a:pt x="20" y="0"/>
                  <a:pt x="20" y="0"/>
                </a:cubicBezTo>
                <a:cubicBezTo>
                  <a:pt x="21" y="0"/>
                  <a:pt x="22" y="1"/>
                  <a:pt x="22" y="1"/>
                </a:cubicBezTo>
                <a:cubicBezTo>
                  <a:pt x="24" y="5"/>
                  <a:pt x="24" y="5"/>
                  <a:pt x="24" y="5"/>
                </a:cubicBezTo>
                <a:cubicBezTo>
                  <a:pt x="24" y="6"/>
                  <a:pt x="24" y="6"/>
                  <a:pt x="24" y="7"/>
                </a:cubicBezTo>
                <a:cubicBezTo>
                  <a:pt x="21" y="13"/>
                  <a:pt x="21" y="13"/>
                  <a:pt x="21" y="13"/>
                </a:cubicBezTo>
                <a:cubicBezTo>
                  <a:pt x="21" y="15"/>
                  <a:pt x="21" y="15"/>
                  <a:pt x="21" y="15"/>
                </a:cubicBezTo>
                <a:close/>
                <a:moveTo>
                  <a:pt x="17" y="14"/>
                </a:moveTo>
                <a:cubicBezTo>
                  <a:pt x="17" y="14"/>
                  <a:pt x="17" y="14"/>
                  <a:pt x="17" y="14"/>
                </a:cubicBezTo>
                <a:cubicBezTo>
                  <a:pt x="9" y="14"/>
                  <a:pt x="9" y="14"/>
                  <a:pt x="9" y="14"/>
                </a:cubicBezTo>
                <a:cubicBezTo>
                  <a:pt x="4" y="37"/>
                  <a:pt x="4" y="37"/>
                  <a:pt x="4" y="37"/>
                </a:cubicBezTo>
                <a:cubicBezTo>
                  <a:pt x="13" y="46"/>
                  <a:pt x="13" y="46"/>
                  <a:pt x="13" y="46"/>
                </a:cubicBezTo>
                <a:cubicBezTo>
                  <a:pt x="21" y="37"/>
                  <a:pt x="21" y="37"/>
                  <a:pt x="21" y="37"/>
                </a:cubicBezTo>
                <a:cubicBezTo>
                  <a:pt x="17" y="14"/>
                  <a:pt x="17" y="14"/>
                  <a:pt x="17" y="14"/>
                </a:cubicBezTo>
                <a:close/>
                <a:moveTo>
                  <a:pt x="22" y="19"/>
                </a:moveTo>
                <a:cubicBezTo>
                  <a:pt x="22" y="19"/>
                  <a:pt x="22" y="19"/>
                  <a:pt x="22" y="19"/>
                </a:cubicBezTo>
                <a:cubicBezTo>
                  <a:pt x="23" y="26"/>
                  <a:pt x="23" y="26"/>
                  <a:pt x="23" y="26"/>
                </a:cubicBezTo>
                <a:cubicBezTo>
                  <a:pt x="27" y="30"/>
                  <a:pt x="27" y="30"/>
                  <a:pt x="27" y="30"/>
                </a:cubicBezTo>
                <a:cubicBezTo>
                  <a:pt x="30" y="27"/>
                  <a:pt x="30" y="27"/>
                  <a:pt x="30" y="27"/>
                </a:cubicBezTo>
                <a:cubicBezTo>
                  <a:pt x="22" y="19"/>
                  <a:pt x="22" y="19"/>
                  <a:pt x="22"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09" name="Freeform 297"/>
          <p:cNvSpPr>
            <a:spLocks noEditPoints="1"/>
          </p:cNvSpPr>
          <p:nvPr/>
        </p:nvSpPr>
        <p:spPr bwMode="auto">
          <a:xfrm>
            <a:off x="7723188" y="4422775"/>
            <a:ext cx="149225" cy="155575"/>
          </a:xfrm>
          <a:custGeom>
            <a:avLst/>
            <a:gdLst>
              <a:gd name="T0" fmla="*/ 41 w 47"/>
              <a:gd name="T1" fmla="*/ 9 h 49"/>
              <a:gd name="T2" fmla="*/ 46 w 47"/>
              <a:gd name="T3" fmla="*/ 9 h 49"/>
              <a:gd name="T4" fmla="*/ 47 w 47"/>
              <a:gd name="T5" fmla="*/ 10 h 49"/>
              <a:gd name="T6" fmla="*/ 47 w 47"/>
              <a:gd name="T7" fmla="*/ 10 h 49"/>
              <a:gd name="T8" fmla="*/ 47 w 47"/>
              <a:gd name="T9" fmla="*/ 27 h 49"/>
              <a:gd name="T10" fmla="*/ 46 w 47"/>
              <a:gd name="T11" fmla="*/ 28 h 49"/>
              <a:gd name="T12" fmla="*/ 46 w 47"/>
              <a:gd name="T13" fmla="*/ 28 h 49"/>
              <a:gd name="T14" fmla="*/ 22 w 47"/>
              <a:gd name="T15" fmla="*/ 28 h 49"/>
              <a:gd name="T16" fmla="*/ 22 w 47"/>
              <a:gd name="T17" fmla="*/ 35 h 49"/>
              <a:gd name="T18" fmla="*/ 26 w 47"/>
              <a:gd name="T19" fmla="*/ 35 h 49"/>
              <a:gd name="T20" fmla="*/ 27 w 47"/>
              <a:gd name="T21" fmla="*/ 36 h 49"/>
              <a:gd name="T22" fmla="*/ 27 w 47"/>
              <a:gd name="T23" fmla="*/ 36 h 49"/>
              <a:gd name="T24" fmla="*/ 27 w 47"/>
              <a:gd name="T25" fmla="*/ 42 h 49"/>
              <a:gd name="T26" fmla="*/ 27 w 47"/>
              <a:gd name="T27" fmla="*/ 48 h 49"/>
              <a:gd name="T28" fmla="*/ 26 w 47"/>
              <a:gd name="T29" fmla="*/ 49 h 49"/>
              <a:gd name="T30" fmla="*/ 26 w 47"/>
              <a:gd name="T31" fmla="*/ 49 h 49"/>
              <a:gd name="T32" fmla="*/ 21 w 47"/>
              <a:gd name="T33" fmla="*/ 49 h 49"/>
              <a:gd name="T34" fmla="*/ 15 w 47"/>
              <a:gd name="T35" fmla="*/ 49 h 49"/>
              <a:gd name="T36" fmla="*/ 14 w 47"/>
              <a:gd name="T37" fmla="*/ 48 h 49"/>
              <a:gd name="T38" fmla="*/ 14 w 47"/>
              <a:gd name="T39" fmla="*/ 48 h 49"/>
              <a:gd name="T40" fmla="*/ 14 w 47"/>
              <a:gd name="T41" fmla="*/ 42 h 49"/>
              <a:gd name="T42" fmla="*/ 14 w 47"/>
              <a:gd name="T43" fmla="*/ 36 h 49"/>
              <a:gd name="T44" fmla="*/ 15 w 47"/>
              <a:gd name="T45" fmla="*/ 35 h 49"/>
              <a:gd name="T46" fmla="*/ 15 w 47"/>
              <a:gd name="T47" fmla="*/ 35 h 49"/>
              <a:gd name="T48" fmla="*/ 20 w 47"/>
              <a:gd name="T49" fmla="*/ 35 h 49"/>
              <a:gd name="T50" fmla="*/ 20 w 47"/>
              <a:gd name="T51" fmla="*/ 27 h 49"/>
              <a:gd name="T52" fmla="*/ 20 w 47"/>
              <a:gd name="T53" fmla="*/ 27 h 49"/>
              <a:gd name="T54" fmla="*/ 21 w 47"/>
              <a:gd name="T55" fmla="*/ 26 h 49"/>
              <a:gd name="T56" fmla="*/ 45 w 47"/>
              <a:gd name="T57" fmla="*/ 26 h 49"/>
              <a:gd name="T58" fmla="*/ 45 w 47"/>
              <a:gd name="T59" fmla="*/ 11 h 49"/>
              <a:gd name="T60" fmla="*/ 41 w 47"/>
              <a:gd name="T61" fmla="*/ 11 h 49"/>
              <a:gd name="T62" fmla="*/ 41 w 47"/>
              <a:gd name="T63" fmla="*/ 18 h 49"/>
              <a:gd name="T64" fmla="*/ 39 w 47"/>
              <a:gd name="T65" fmla="*/ 20 h 49"/>
              <a:gd name="T66" fmla="*/ 39 w 47"/>
              <a:gd name="T67" fmla="*/ 20 h 49"/>
              <a:gd name="T68" fmla="*/ 2 w 47"/>
              <a:gd name="T69" fmla="*/ 20 h 49"/>
              <a:gd name="T70" fmla="*/ 0 w 47"/>
              <a:gd name="T71" fmla="*/ 18 h 49"/>
              <a:gd name="T72" fmla="*/ 0 w 47"/>
              <a:gd name="T73" fmla="*/ 18 h 49"/>
              <a:gd name="T74" fmla="*/ 0 w 47"/>
              <a:gd name="T75" fmla="*/ 2 h 49"/>
              <a:gd name="T76" fmla="*/ 2 w 47"/>
              <a:gd name="T77" fmla="*/ 0 h 49"/>
              <a:gd name="T78" fmla="*/ 2 w 47"/>
              <a:gd name="T79" fmla="*/ 0 h 49"/>
              <a:gd name="T80" fmla="*/ 39 w 47"/>
              <a:gd name="T81" fmla="*/ 0 h 49"/>
              <a:gd name="T82" fmla="*/ 41 w 47"/>
              <a:gd name="T83" fmla="*/ 2 h 49"/>
              <a:gd name="T84" fmla="*/ 41 w 47"/>
              <a:gd name="T85" fmla="*/ 2 h 49"/>
              <a:gd name="T86" fmla="*/ 41 w 47"/>
              <a:gd name="T87" fmla="*/ 9 h 49"/>
              <a:gd name="T88" fmla="*/ 37 w 47"/>
              <a:gd name="T89" fmla="*/ 4 h 49"/>
              <a:gd name="T90" fmla="*/ 37 w 47"/>
              <a:gd name="T91" fmla="*/ 4 h 49"/>
              <a:gd name="T92" fmla="*/ 4 w 47"/>
              <a:gd name="T93" fmla="*/ 4 h 49"/>
              <a:gd name="T94" fmla="*/ 4 w 47"/>
              <a:gd name="T95" fmla="*/ 16 h 49"/>
              <a:gd name="T96" fmla="*/ 37 w 47"/>
              <a:gd name="T97" fmla="*/ 16 h 49"/>
              <a:gd name="T98" fmla="*/ 37 w 47"/>
              <a:gd name="T99" fmla="*/ 4 h 49"/>
              <a:gd name="T100" fmla="*/ 21 w 47"/>
              <a:gd name="T101" fmla="*/ 37 h 49"/>
              <a:gd name="T102" fmla="*/ 21 w 47"/>
              <a:gd name="T103" fmla="*/ 37 h 49"/>
              <a:gd name="T104" fmla="*/ 21 w 47"/>
              <a:gd name="T105" fmla="*/ 37 h 49"/>
              <a:gd name="T106" fmla="*/ 21 w 47"/>
              <a:gd name="T107" fmla="*/ 37 h 49"/>
              <a:gd name="T108" fmla="*/ 17 w 47"/>
              <a:gd name="T109" fmla="*/ 37 h 49"/>
              <a:gd name="T110" fmla="*/ 17 w 47"/>
              <a:gd name="T111" fmla="*/ 42 h 49"/>
              <a:gd name="T112" fmla="*/ 17 w 47"/>
              <a:gd name="T113" fmla="*/ 47 h 49"/>
              <a:gd name="T114" fmla="*/ 21 w 47"/>
              <a:gd name="T115" fmla="*/ 47 h 49"/>
              <a:gd name="T116" fmla="*/ 25 w 47"/>
              <a:gd name="T117" fmla="*/ 47 h 49"/>
              <a:gd name="T118" fmla="*/ 25 w 47"/>
              <a:gd name="T119" fmla="*/ 42 h 49"/>
              <a:gd name="T120" fmla="*/ 25 w 47"/>
              <a:gd name="T121" fmla="*/ 37 h 49"/>
              <a:gd name="T122" fmla="*/ 21 w 47"/>
              <a:gd name="T12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 h="49">
                <a:moveTo>
                  <a:pt x="41" y="9"/>
                </a:moveTo>
                <a:cubicBezTo>
                  <a:pt x="46" y="9"/>
                  <a:pt x="46" y="9"/>
                  <a:pt x="46" y="9"/>
                </a:cubicBezTo>
                <a:cubicBezTo>
                  <a:pt x="47" y="9"/>
                  <a:pt x="47" y="9"/>
                  <a:pt x="47" y="10"/>
                </a:cubicBezTo>
                <a:cubicBezTo>
                  <a:pt x="47" y="10"/>
                  <a:pt x="47" y="10"/>
                  <a:pt x="47" y="10"/>
                </a:cubicBezTo>
                <a:cubicBezTo>
                  <a:pt x="47" y="27"/>
                  <a:pt x="47" y="27"/>
                  <a:pt x="47" y="27"/>
                </a:cubicBezTo>
                <a:cubicBezTo>
                  <a:pt x="47" y="28"/>
                  <a:pt x="47" y="28"/>
                  <a:pt x="46" y="28"/>
                </a:cubicBezTo>
                <a:cubicBezTo>
                  <a:pt x="46" y="28"/>
                  <a:pt x="46" y="28"/>
                  <a:pt x="46" y="28"/>
                </a:cubicBezTo>
                <a:cubicBezTo>
                  <a:pt x="22" y="28"/>
                  <a:pt x="22" y="28"/>
                  <a:pt x="22" y="28"/>
                </a:cubicBezTo>
                <a:cubicBezTo>
                  <a:pt x="22" y="35"/>
                  <a:pt x="22" y="35"/>
                  <a:pt x="22" y="35"/>
                </a:cubicBezTo>
                <a:cubicBezTo>
                  <a:pt x="26" y="35"/>
                  <a:pt x="26" y="35"/>
                  <a:pt x="26" y="35"/>
                </a:cubicBezTo>
                <a:cubicBezTo>
                  <a:pt x="27" y="35"/>
                  <a:pt x="27" y="36"/>
                  <a:pt x="27" y="36"/>
                </a:cubicBezTo>
                <a:cubicBezTo>
                  <a:pt x="27" y="36"/>
                  <a:pt x="27" y="36"/>
                  <a:pt x="27" y="36"/>
                </a:cubicBezTo>
                <a:cubicBezTo>
                  <a:pt x="27" y="42"/>
                  <a:pt x="27" y="42"/>
                  <a:pt x="27" y="42"/>
                </a:cubicBezTo>
                <a:cubicBezTo>
                  <a:pt x="27" y="48"/>
                  <a:pt x="27" y="48"/>
                  <a:pt x="27" y="48"/>
                </a:cubicBezTo>
                <a:cubicBezTo>
                  <a:pt x="27" y="49"/>
                  <a:pt x="27" y="49"/>
                  <a:pt x="26" y="49"/>
                </a:cubicBezTo>
                <a:cubicBezTo>
                  <a:pt x="26" y="49"/>
                  <a:pt x="26" y="49"/>
                  <a:pt x="26" y="49"/>
                </a:cubicBezTo>
                <a:cubicBezTo>
                  <a:pt x="21" y="49"/>
                  <a:pt x="21" y="49"/>
                  <a:pt x="21" y="49"/>
                </a:cubicBezTo>
                <a:cubicBezTo>
                  <a:pt x="15" y="49"/>
                  <a:pt x="15" y="49"/>
                  <a:pt x="15" y="49"/>
                </a:cubicBezTo>
                <a:cubicBezTo>
                  <a:pt x="15" y="49"/>
                  <a:pt x="14" y="49"/>
                  <a:pt x="14" y="48"/>
                </a:cubicBezTo>
                <a:cubicBezTo>
                  <a:pt x="14" y="48"/>
                  <a:pt x="14" y="48"/>
                  <a:pt x="14" y="48"/>
                </a:cubicBezTo>
                <a:cubicBezTo>
                  <a:pt x="14" y="42"/>
                  <a:pt x="14" y="42"/>
                  <a:pt x="14" y="42"/>
                </a:cubicBezTo>
                <a:cubicBezTo>
                  <a:pt x="14" y="36"/>
                  <a:pt x="14" y="36"/>
                  <a:pt x="14" y="36"/>
                </a:cubicBezTo>
                <a:cubicBezTo>
                  <a:pt x="14" y="36"/>
                  <a:pt x="15" y="35"/>
                  <a:pt x="15" y="35"/>
                </a:cubicBezTo>
                <a:cubicBezTo>
                  <a:pt x="15" y="35"/>
                  <a:pt x="15" y="35"/>
                  <a:pt x="15" y="35"/>
                </a:cubicBezTo>
                <a:cubicBezTo>
                  <a:pt x="20" y="35"/>
                  <a:pt x="20" y="35"/>
                  <a:pt x="20" y="35"/>
                </a:cubicBezTo>
                <a:cubicBezTo>
                  <a:pt x="20" y="27"/>
                  <a:pt x="20" y="27"/>
                  <a:pt x="20" y="27"/>
                </a:cubicBezTo>
                <a:cubicBezTo>
                  <a:pt x="20" y="27"/>
                  <a:pt x="20" y="27"/>
                  <a:pt x="20" y="27"/>
                </a:cubicBezTo>
                <a:cubicBezTo>
                  <a:pt x="20" y="26"/>
                  <a:pt x="20" y="26"/>
                  <a:pt x="21" y="26"/>
                </a:cubicBezTo>
                <a:cubicBezTo>
                  <a:pt x="45" y="26"/>
                  <a:pt x="45" y="26"/>
                  <a:pt x="45" y="26"/>
                </a:cubicBezTo>
                <a:cubicBezTo>
                  <a:pt x="45" y="11"/>
                  <a:pt x="45" y="11"/>
                  <a:pt x="45" y="11"/>
                </a:cubicBezTo>
                <a:cubicBezTo>
                  <a:pt x="41" y="11"/>
                  <a:pt x="41" y="11"/>
                  <a:pt x="41" y="11"/>
                </a:cubicBezTo>
                <a:cubicBezTo>
                  <a:pt x="41" y="18"/>
                  <a:pt x="41" y="18"/>
                  <a:pt x="41" y="18"/>
                </a:cubicBezTo>
                <a:cubicBezTo>
                  <a:pt x="41" y="19"/>
                  <a:pt x="40" y="20"/>
                  <a:pt x="39" y="20"/>
                </a:cubicBezTo>
                <a:cubicBezTo>
                  <a:pt x="39" y="20"/>
                  <a:pt x="39" y="20"/>
                  <a:pt x="39" y="20"/>
                </a:cubicBezTo>
                <a:cubicBezTo>
                  <a:pt x="2" y="20"/>
                  <a:pt x="2" y="20"/>
                  <a:pt x="2" y="20"/>
                </a:cubicBezTo>
                <a:cubicBezTo>
                  <a:pt x="1" y="20"/>
                  <a:pt x="0" y="19"/>
                  <a:pt x="0" y="18"/>
                </a:cubicBezTo>
                <a:cubicBezTo>
                  <a:pt x="0" y="18"/>
                  <a:pt x="0" y="18"/>
                  <a:pt x="0" y="18"/>
                </a:cubicBezTo>
                <a:cubicBezTo>
                  <a:pt x="0" y="2"/>
                  <a:pt x="0" y="2"/>
                  <a:pt x="0" y="2"/>
                </a:cubicBezTo>
                <a:cubicBezTo>
                  <a:pt x="0" y="1"/>
                  <a:pt x="1" y="0"/>
                  <a:pt x="2" y="0"/>
                </a:cubicBezTo>
                <a:cubicBezTo>
                  <a:pt x="2" y="0"/>
                  <a:pt x="2" y="0"/>
                  <a:pt x="2" y="0"/>
                </a:cubicBezTo>
                <a:cubicBezTo>
                  <a:pt x="39" y="0"/>
                  <a:pt x="39" y="0"/>
                  <a:pt x="39" y="0"/>
                </a:cubicBezTo>
                <a:cubicBezTo>
                  <a:pt x="40" y="0"/>
                  <a:pt x="41" y="1"/>
                  <a:pt x="41" y="2"/>
                </a:cubicBezTo>
                <a:cubicBezTo>
                  <a:pt x="41" y="2"/>
                  <a:pt x="41" y="2"/>
                  <a:pt x="41" y="2"/>
                </a:cubicBezTo>
                <a:cubicBezTo>
                  <a:pt x="41" y="9"/>
                  <a:pt x="41" y="9"/>
                  <a:pt x="41" y="9"/>
                </a:cubicBezTo>
                <a:close/>
                <a:moveTo>
                  <a:pt x="37" y="4"/>
                </a:moveTo>
                <a:cubicBezTo>
                  <a:pt x="37" y="4"/>
                  <a:pt x="37" y="4"/>
                  <a:pt x="37" y="4"/>
                </a:cubicBezTo>
                <a:cubicBezTo>
                  <a:pt x="4" y="4"/>
                  <a:pt x="4" y="4"/>
                  <a:pt x="4" y="4"/>
                </a:cubicBezTo>
                <a:cubicBezTo>
                  <a:pt x="4" y="16"/>
                  <a:pt x="4" y="16"/>
                  <a:pt x="4" y="16"/>
                </a:cubicBezTo>
                <a:cubicBezTo>
                  <a:pt x="37" y="16"/>
                  <a:pt x="37" y="16"/>
                  <a:pt x="37" y="16"/>
                </a:cubicBezTo>
                <a:cubicBezTo>
                  <a:pt x="37" y="4"/>
                  <a:pt x="37" y="4"/>
                  <a:pt x="37" y="4"/>
                </a:cubicBezTo>
                <a:close/>
                <a:moveTo>
                  <a:pt x="21" y="37"/>
                </a:moveTo>
                <a:cubicBezTo>
                  <a:pt x="21" y="37"/>
                  <a:pt x="21" y="37"/>
                  <a:pt x="21" y="37"/>
                </a:cubicBezTo>
                <a:cubicBezTo>
                  <a:pt x="21" y="37"/>
                  <a:pt x="21" y="37"/>
                  <a:pt x="21" y="37"/>
                </a:cubicBezTo>
                <a:cubicBezTo>
                  <a:pt x="21" y="37"/>
                  <a:pt x="21" y="37"/>
                  <a:pt x="21" y="37"/>
                </a:cubicBezTo>
                <a:cubicBezTo>
                  <a:pt x="17" y="37"/>
                  <a:pt x="17" y="37"/>
                  <a:pt x="17" y="37"/>
                </a:cubicBezTo>
                <a:cubicBezTo>
                  <a:pt x="17" y="42"/>
                  <a:pt x="17" y="42"/>
                  <a:pt x="17" y="42"/>
                </a:cubicBezTo>
                <a:cubicBezTo>
                  <a:pt x="17" y="47"/>
                  <a:pt x="17" y="47"/>
                  <a:pt x="17" y="47"/>
                </a:cubicBezTo>
                <a:cubicBezTo>
                  <a:pt x="21" y="47"/>
                  <a:pt x="21" y="47"/>
                  <a:pt x="21" y="47"/>
                </a:cubicBezTo>
                <a:cubicBezTo>
                  <a:pt x="25" y="47"/>
                  <a:pt x="25" y="47"/>
                  <a:pt x="25" y="47"/>
                </a:cubicBezTo>
                <a:cubicBezTo>
                  <a:pt x="25" y="42"/>
                  <a:pt x="25" y="42"/>
                  <a:pt x="25" y="42"/>
                </a:cubicBezTo>
                <a:cubicBezTo>
                  <a:pt x="25" y="37"/>
                  <a:pt x="25" y="37"/>
                  <a:pt x="25" y="37"/>
                </a:cubicBezTo>
                <a:cubicBezTo>
                  <a:pt x="21" y="37"/>
                  <a:pt x="21" y="37"/>
                  <a:pt x="21"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0" name="Freeform 298"/>
          <p:cNvSpPr>
            <a:spLocks noEditPoints="1"/>
          </p:cNvSpPr>
          <p:nvPr/>
        </p:nvSpPr>
        <p:spPr bwMode="auto">
          <a:xfrm>
            <a:off x="6865938" y="4419600"/>
            <a:ext cx="179387" cy="161925"/>
          </a:xfrm>
          <a:custGeom>
            <a:avLst/>
            <a:gdLst>
              <a:gd name="T0" fmla="*/ 22 w 56"/>
              <a:gd name="T1" fmla="*/ 11 h 51"/>
              <a:gd name="T2" fmla="*/ 20 w 56"/>
              <a:gd name="T3" fmla="*/ 10 h 51"/>
              <a:gd name="T4" fmla="*/ 16 w 56"/>
              <a:gd name="T5" fmla="*/ 10 h 51"/>
              <a:gd name="T6" fmla="*/ 14 w 56"/>
              <a:gd name="T7" fmla="*/ 11 h 51"/>
              <a:gd name="T8" fmla="*/ 14 w 56"/>
              <a:gd name="T9" fmla="*/ 14 h 51"/>
              <a:gd name="T10" fmla="*/ 14 w 56"/>
              <a:gd name="T11" fmla="*/ 16 h 51"/>
              <a:gd name="T12" fmla="*/ 17 w 56"/>
              <a:gd name="T13" fmla="*/ 16 h 51"/>
              <a:gd name="T14" fmla="*/ 21 w 56"/>
              <a:gd name="T15" fmla="*/ 16 h 51"/>
              <a:gd name="T16" fmla="*/ 24 w 56"/>
              <a:gd name="T17" fmla="*/ 20 h 51"/>
              <a:gd name="T18" fmla="*/ 24 w 56"/>
              <a:gd name="T19" fmla="*/ 24 h 51"/>
              <a:gd name="T20" fmla="*/ 19 w 56"/>
              <a:gd name="T21" fmla="*/ 27 h 51"/>
              <a:gd name="T22" fmla="*/ 17 w 56"/>
              <a:gd name="T23" fmla="*/ 28 h 51"/>
              <a:gd name="T24" fmla="*/ 12 w 56"/>
              <a:gd name="T25" fmla="*/ 26 h 51"/>
              <a:gd name="T26" fmla="*/ 14 w 56"/>
              <a:gd name="T27" fmla="*/ 24 h 51"/>
              <a:gd name="T28" fmla="*/ 16 w 56"/>
              <a:gd name="T29" fmla="*/ 25 h 51"/>
              <a:gd name="T30" fmla="*/ 20 w 56"/>
              <a:gd name="T31" fmla="*/ 25 h 51"/>
              <a:gd name="T32" fmla="*/ 22 w 56"/>
              <a:gd name="T33" fmla="*/ 24 h 51"/>
              <a:gd name="T34" fmla="*/ 21 w 56"/>
              <a:gd name="T35" fmla="*/ 19 h 51"/>
              <a:gd name="T36" fmla="*/ 17 w 56"/>
              <a:gd name="T37" fmla="*/ 19 h 51"/>
              <a:gd name="T38" fmla="*/ 15 w 56"/>
              <a:gd name="T39" fmla="*/ 19 h 51"/>
              <a:gd name="T40" fmla="*/ 11 w 56"/>
              <a:gd name="T41" fmla="*/ 14 h 51"/>
              <a:gd name="T42" fmla="*/ 11 w 56"/>
              <a:gd name="T43" fmla="*/ 13 h 51"/>
              <a:gd name="T44" fmla="*/ 15 w 56"/>
              <a:gd name="T45" fmla="*/ 8 h 51"/>
              <a:gd name="T46" fmla="*/ 18 w 56"/>
              <a:gd name="T47" fmla="*/ 6 h 51"/>
              <a:gd name="T48" fmla="*/ 21 w 56"/>
              <a:gd name="T49" fmla="*/ 8 h 51"/>
              <a:gd name="T50" fmla="*/ 49 w 56"/>
              <a:gd name="T51" fmla="*/ 39 h 51"/>
              <a:gd name="T52" fmla="*/ 54 w 56"/>
              <a:gd name="T53" fmla="*/ 40 h 51"/>
              <a:gd name="T54" fmla="*/ 49 w 56"/>
              <a:gd name="T55" fmla="*/ 51 h 51"/>
              <a:gd name="T56" fmla="*/ 10 w 56"/>
              <a:gd name="T57" fmla="*/ 45 h 51"/>
              <a:gd name="T58" fmla="*/ 17 w 56"/>
              <a:gd name="T59" fmla="*/ 39 h 51"/>
              <a:gd name="T60" fmla="*/ 18 w 56"/>
              <a:gd name="T61" fmla="*/ 0 h 51"/>
              <a:gd name="T62" fmla="*/ 50 w 56"/>
              <a:gd name="T63" fmla="*/ 32 h 51"/>
              <a:gd name="T64" fmla="*/ 18 w 56"/>
              <a:gd name="T65" fmla="*/ 41 h 51"/>
              <a:gd name="T66" fmla="*/ 12 w 56"/>
              <a:gd name="T67" fmla="*/ 45 h 51"/>
              <a:gd name="T68" fmla="*/ 26 w 56"/>
              <a:gd name="T69" fmla="*/ 48 h 51"/>
              <a:gd name="T70" fmla="*/ 39 w 56"/>
              <a:gd name="T71" fmla="*/ 48 h 51"/>
              <a:gd name="T72" fmla="*/ 52 w 56"/>
              <a:gd name="T73" fmla="*/ 47 h 51"/>
              <a:gd name="T74" fmla="*/ 49 w 56"/>
              <a:gd name="T75" fmla="*/ 41 h 51"/>
              <a:gd name="T76" fmla="*/ 39 w 56"/>
              <a:gd name="T77" fmla="*/ 48 h 51"/>
              <a:gd name="T78" fmla="*/ 38 w 56"/>
              <a:gd name="T79" fmla="*/ 27 h 51"/>
              <a:gd name="T80" fmla="*/ 36 w 56"/>
              <a:gd name="T81" fmla="*/ 25 h 51"/>
              <a:gd name="T82" fmla="*/ 33 w 56"/>
              <a:gd name="T83" fmla="*/ 25 h 51"/>
              <a:gd name="T84" fmla="*/ 30 w 56"/>
              <a:gd name="T85" fmla="*/ 31 h 51"/>
              <a:gd name="T86" fmla="*/ 34 w 56"/>
              <a:gd name="T87" fmla="*/ 31 h 51"/>
              <a:gd name="T88" fmla="*/ 36 w 56"/>
              <a:gd name="T89" fmla="*/ 31 h 51"/>
              <a:gd name="T90" fmla="*/ 39 w 56"/>
              <a:gd name="T91" fmla="*/ 36 h 51"/>
              <a:gd name="T92" fmla="*/ 38 w 56"/>
              <a:gd name="T93" fmla="*/ 41 h 51"/>
              <a:gd name="T94" fmla="*/ 34 w 56"/>
              <a:gd name="T95" fmla="*/ 43 h 51"/>
              <a:gd name="T96" fmla="*/ 31 w 56"/>
              <a:gd name="T97" fmla="*/ 42 h 51"/>
              <a:gd name="T98" fmla="*/ 26 w 56"/>
              <a:gd name="T99" fmla="*/ 39 h 51"/>
              <a:gd name="T100" fmla="*/ 29 w 56"/>
              <a:gd name="T101" fmla="*/ 39 h 51"/>
              <a:gd name="T102" fmla="*/ 31 w 56"/>
              <a:gd name="T103" fmla="*/ 40 h 51"/>
              <a:gd name="T104" fmla="*/ 36 w 56"/>
              <a:gd name="T105" fmla="*/ 40 h 51"/>
              <a:gd name="T106" fmla="*/ 37 w 56"/>
              <a:gd name="T107" fmla="*/ 35 h 51"/>
              <a:gd name="T108" fmla="*/ 35 w 56"/>
              <a:gd name="T109" fmla="*/ 34 h 51"/>
              <a:gd name="T110" fmla="*/ 31 w 56"/>
              <a:gd name="T111" fmla="*/ 34 h 51"/>
              <a:gd name="T112" fmla="*/ 27 w 56"/>
              <a:gd name="T113" fmla="*/ 33 h 51"/>
              <a:gd name="T114" fmla="*/ 28 w 56"/>
              <a:gd name="T115" fmla="*/ 45 h 51"/>
              <a:gd name="T116" fmla="*/ 46 w 56"/>
              <a:gd name="T117" fmla="*/ 32 h 51"/>
              <a:gd name="T118" fmla="*/ 34 w 56"/>
              <a:gd name="T119" fmla="*/ 23 h 51"/>
              <a:gd name="T120" fmla="*/ 39 w 56"/>
              <a:gd name="T121" fmla="*/ 26 h 51"/>
              <a:gd name="T122" fmla="*/ 4 w 56"/>
              <a:gd name="T123" fmla="*/ 17 h 51"/>
              <a:gd name="T124" fmla="*/ 18 w 56"/>
              <a:gd name="T125"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6" h="51">
                <a:moveTo>
                  <a:pt x="24" y="11"/>
                </a:moveTo>
                <a:cubicBezTo>
                  <a:pt x="24" y="12"/>
                  <a:pt x="24" y="13"/>
                  <a:pt x="23" y="13"/>
                </a:cubicBezTo>
                <a:cubicBezTo>
                  <a:pt x="22" y="13"/>
                  <a:pt x="22" y="12"/>
                  <a:pt x="22" y="11"/>
                </a:cubicBezTo>
                <a:cubicBezTo>
                  <a:pt x="22" y="11"/>
                  <a:pt x="22" y="11"/>
                  <a:pt x="21" y="11"/>
                </a:cubicBezTo>
                <a:cubicBezTo>
                  <a:pt x="21" y="10"/>
                  <a:pt x="21" y="10"/>
                  <a:pt x="21" y="10"/>
                </a:cubicBezTo>
                <a:cubicBezTo>
                  <a:pt x="20" y="10"/>
                  <a:pt x="20" y="10"/>
                  <a:pt x="20" y="10"/>
                </a:cubicBezTo>
                <a:cubicBezTo>
                  <a:pt x="19" y="10"/>
                  <a:pt x="19" y="10"/>
                  <a:pt x="19" y="10"/>
                </a:cubicBezTo>
                <a:cubicBezTo>
                  <a:pt x="17" y="10"/>
                  <a:pt x="17" y="10"/>
                  <a:pt x="17" y="10"/>
                </a:cubicBezTo>
                <a:cubicBezTo>
                  <a:pt x="16" y="10"/>
                  <a:pt x="16" y="10"/>
                  <a:pt x="16" y="10"/>
                </a:cubicBezTo>
                <a:cubicBezTo>
                  <a:pt x="15" y="10"/>
                  <a:pt x="15" y="10"/>
                  <a:pt x="15" y="10"/>
                </a:cubicBezTo>
                <a:cubicBezTo>
                  <a:pt x="14" y="10"/>
                  <a:pt x="14" y="10"/>
                  <a:pt x="14" y="11"/>
                </a:cubicBezTo>
                <a:cubicBezTo>
                  <a:pt x="14" y="11"/>
                  <a:pt x="14" y="11"/>
                  <a:pt x="14" y="11"/>
                </a:cubicBezTo>
                <a:cubicBezTo>
                  <a:pt x="14" y="13"/>
                  <a:pt x="14" y="13"/>
                  <a:pt x="14" y="13"/>
                </a:cubicBezTo>
                <a:cubicBezTo>
                  <a:pt x="14" y="13"/>
                  <a:pt x="14" y="13"/>
                  <a:pt x="14" y="13"/>
                </a:cubicBezTo>
                <a:cubicBezTo>
                  <a:pt x="14" y="14"/>
                  <a:pt x="14" y="14"/>
                  <a:pt x="14" y="14"/>
                </a:cubicBezTo>
                <a:cubicBezTo>
                  <a:pt x="14" y="14"/>
                  <a:pt x="14" y="14"/>
                  <a:pt x="14" y="14"/>
                </a:cubicBezTo>
                <a:cubicBezTo>
                  <a:pt x="14" y="15"/>
                  <a:pt x="14" y="15"/>
                  <a:pt x="14" y="15"/>
                </a:cubicBezTo>
                <a:cubicBezTo>
                  <a:pt x="14" y="15"/>
                  <a:pt x="14" y="16"/>
                  <a:pt x="14" y="16"/>
                </a:cubicBezTo>
                <a:cubicBezTo>
                  <a:pt x="14" y="16"/>
                  <a:pt x="14" y="16"/>
                  <a:pt x="15" y="16"/>
                </a:cubicBezTo>
                <a:cubicBezTo>
                  <a:pt x="16" y="16"/>
                  <a:pt x="16" y="16"/>
                  <a:pt x="16" y="16"/>
                </a:cubicBezTo>
                <a:cubicBezTo>
                  <a:pt x="17" y="16"/>
                  <a:pt x="17" y="16"/>
                  <a:pt x="17" y="16"/>
                </a:cubicBezTo>
                <a:cubicBezTo>
                  <a:pt x="19" y="16"/>
                  <a:pt x="19" y="16"/>
                  <a:pt x="19" y="16"/>
                </a:cubicBezTo>
                <a:cubicBezTo>
                  <a:pt x="20" y="16"/>
                  <a:pt x="20" y="16"/>
                  <a:pt x="20" y="16"/>
                </a:cubicBezTo>
                <a:cubicBezTo>
                  <a:pt x="21" y="16"/>
                  <a:pt x="21" y="16"/>
                  <a:pt x="21" y="16"/>
                </a:cubicBezTo>
                <a:cubicBezTo>
                  <a:pt x="21" y="16"/>
                  <a:pt x="21" y="16"/>
                  <a:pt x="21" y="16"/>
                </a:cubicBezTo>
                <a:cubicBezTo>
                  <a:pt x="22" y="16"/>
                  <a:pt x="22" y="17"/>
                  <a:pt x="23" y="17"/>
                </a:cubicBezTo>
                <a:cubicBezTo>
                  <a:pt x="24" y="18"/>
                  <a:pt x="24" y="19"/>
                  <a:pt x="24" y="20"/>
                </a:cubicBezTo>
                <a:cubicBezTo>
                  <a:pt x="24" y="21"/>
                  <a:pt x="24" y="21"/>
                  <a:pt x="24" y="21"/>
                </a:cubicBezTo>
                <a:cubicBezTo>
                  <a:pt x="24" y="21"/>
                  <a:pt x="24" y="21"/>
                  <a:pt x="24" y="21"/>
                </a:cubicBezTo>
                <a:cubicBezTo>
                  <a:pt x="24" y="24"/>
                  <a:pt x="24" y="24"/>
                  <a:pt x="24" y="24"/>
                </a:cubicBezTo>
                <a:cubicBezTo>
                  <a:pt x="24" y="25"/>
                  <a:pt x="24" y="25"/>
                  <a:pt x="23" y="26"/>
                </a:cubicBezTo>
                <a:cubicBezTo>
                  <a:pt x="22" y="27"/>
                  <a:pt x="22" y="27"/>
                  <a:pt x="21" y="27"/>
                </a:cubicBezTo>
                <a:cubicBezTo>
                  <a:pt x="19" y="27"/>
                  <a:pt x="19" y="27"/>
                  <a:pt x="19" y="27"/>
                </a:cubicBezTo>
                <a:cubicBezTo>
                  <a:pt x="19" y="28"/>
                  <a:pt x="19" y="28"/>
                  <a:pt x="19" y="28"/>
                </a:cubicBezTo>
                <a:cubicBezTo>
                  <a:pt x="19" y="29"/>
                  <a:pt x="18" y="29"/>
                  <a:pt x="18" y="29"/>
                </a:cubicBezTo>
                <a:cubicBezTo>
                  <a:pt x="17" y="29"/>
                  <a:pt x="17" y="29"/>
                  <a:pt x="17" y="28"/>
                </a:cubicBezTo>
                <a:cubicBezTo>
                  <a:pt x="17" y="27"/>
                  <a:pt x="17" y="27"/>
                  <a:pt x="17" y="27"/>
                </a:cubicBezTo>
                <a:cubicBezTo>
                  <a:pt x="15" y="27"/>
                  <a:pt x="15" y="27"/>
                  <a:pt x="15" y="27"/>
                </a:cubicBezTo>
                <a:cubicBezTo>
                  <a:pt x="14" y="27"/>
                  <a:pt x="13" y="27"/>
                  <a:pt x="12" y="26"/>
                </a:cubicBezTo>
                <a:cubicBezTo>
                  <a:pt x="12" y="25"/>
                  <a:pt x="11" y="25"/>
                  <a:pt x="11" y="24"/>
                </a:cubicBezTo>
                <a:cubicBezTo>
                  <a:pt x="11" y="23"/>
                  <a:pt x="12" y="23"/>
                  <a:pt x="12" y="23"/>
                </a:cubicBezTo>
                <a:cubicBezTo>
                  <a:pt x="13" y="23"/>
                  <a:pt x="14" y="23"/>
                  <a:pt x="14" y="24"/>
                </a:cubicBezTo>
                <a:cubicBezTo>
                  <a:pt x="14" y="24"/>
                  <a:pt x="14" y="24"/>
                  <a:pt x="14" y="25"/>
                </a:cubicBezTo>
                <a:cubicBezTo>
                  <a:pt x="14" y="25"/>
                  <a:pt x="14" y="25"/>
                  <a:pt x="15" y="25"/>
                </a:cubicBezTo>
                <a:cubicBezTo>
                  <a:pt x="16" y="25"/>
                  <a:pt x="16" y="25"/>
                  <a:pt x="16" y="25"/>
                </a:cubicBezTo>
                <a:cubicBezTo>
                  <a:pt x="17" y="25"/>
                  <a:pt x="17" y="25"/>
                  <a:pt x="17" y="25"/>
                </a:cubicBezTo>
                <a:cubicBezTo>
                  <a:pt x="19" y="25"/>
                  <a:pt x="19" y="25"/>
                  <a:pt x="19" y="25"/>
                </a:cubicBezTo>
                <a:cubicBezTo>
                  <a:pt x="20" y="25"/>
                  <a:pt x="20" y="25"/>
                  <a:pt x="20" y="25"/>
                </a:cubicBezTo>
                <a:cubicBezTo>
                  <a:pt x="21" y="25"/>
                  <a:pt x="21" y="25"/>
                  <a:pt x="21" y="25"/>
                </a:cubicBezTo>
                <a:cubicBezTo>
                  <a:pt x="21" y="25"/>
                  <a:pt x="21" y="25"/>
                  <a:pt x="21" y="25"/>
                </a:cubicBezTo>
                <a:cubicBezTo>
                  <a:pt x="22" y="24"/>
                  <a:pt x="22" y="24"/>
                  <a:pt x="22" y="24"/>
                </a:cubicBezTo>
                <a:cubicBezTo>
                  <a:pt x="22" y="22"/>
                  <a:pt x="22" y="21"/>
                  <a:pt x="22" y="20"/>
                </a:cubicBezTo>
                <a:cubicBezTo>
                  <a:pt x="22" y="20"/>
                  <a:pt x="22" y="19"/>
                  <a:pt x="21" y="19"/>
                </a:cubicBezTo>
                <a:cubicBezTo>
                  <a:pt x="21" y="19"/>
                  <a:pt x="21" y="19"/>
                  <a:pt x="21" y="19"/>
                </a:cubicBezTo>
                <a:cubicBezTo>
                  <a:pt x="20" y="19"/>
                  <a:pt x="20" y="19"/>
                  <a:pt x="20" y="19"/>
                </a:cubicBezTo>
                <a:cubicBezTo>
                  <a:pt x="19" y="19"/>
                  <a:pt x="19" y="19"/>
                  <a:pt x="19" y="19"/>
                </a:cubicBezTo>
                <a:cubicBezTo>
                  <a:pt x="17" y="19"/>
                  <a:pt x="17" y="19"/>
                  <a:pt x="17" y="19"/>
                </a:cubicBezTo>
                <a:cubicBezTo>
                  <a:pt x="16" y="19"/>
                  <a:pt x="16" y="19"/>
                  <a:pt x="16" y="19"/>
                </a:cubicBezTo>
                <a:cubicBezTo>
                  <a:pt x="15" y="19"/>
                  <a:pt x="15" y="19"/>
                  <a:pt x="15" y="19"/>
                </a:cubicBezTo>
                <a:cubicBezTo>
                  <a:pt x="15" y="19"/>
                  <a:pt x="15" y="19"/>
                  <a:pt x="15" y="19"/>
                </a:cubicBezTo>
                <a:cubicBezTo>
                  <a:pt x="14" y="19"/>
                  <a:pt x="13" y="18"/>
                  <a:pt x="12" y="18"/>
                </a:cubicBezTo>
                <a:cubicBezTo>
                  <a:pt x="12" y="17"/>
                  <a:pt x="11" y="16"/>
                  <a:pt x="11" y="15"/>
                </a:cubicBezTo>
                <a:cubicBezTo>
                  <a:pt x="11" y="14"/>
                  <a:pt x="11" y="14"/>
                  <a:pt x="11" y="14"/>
                </a:cubicBezTo>
                <a:cubicBezTo>
                  <a:pt x="11" y="14"/>
                  <a:pt x="11" y="14"/>
                  <a:pt x="11" y="14"/>
                </a:cubicBezTo>
                <a:cubicBezTo>
                  <a:pt x="11" y="13"/>
                  <a:pt x="11" y="13"/>
                  <a:pt x="11" y="13"/>
                </a:cubicBezTo>
                <a:cubicBezTo>
                  <a:pt x="11" y="13"/>
                  <a:pt x="11" y="13"/>
                  <a:pt x="11" y="13"/>
                </a:cubicBezTo>
                <a:cubicBezTo>
                  <a:pt x="11" y="11"/>
                  <a:pt x="11" y="11"/>
                  <a:pt x="11" y="11"/>
                </a:cubicBezTo>
                <a:cubicBezTo>
                  <a:pt x="11" y="10"/>
                  <a:pt x="12" y="10"/>
                  <a:pt x="12" y="9"/>
                </a:cubicBezTo>
                <a:cubicBezTo>
                  <a:pt x="13" y="8"/>
                  <a:pt x="14" y="8"/>
                  <a:pt x="15" y="8"/>
                </a:cubicBezTo>
                <a:cubicBezTo>
                  <a:pt x="17" y="8"/>
                  <a:pt x="17" y="8"/>
                  <a:pt x="17" y="8"/>
                </a:cubicBezTo>
                <a:cubicBezTo>
                  <a:pt x="17" y="7"/>
                  <a:pt x="17" y="7"/>
                  <a:pt x="17" y="7"/>
                </a:cubicBezTo>
                <a:cubicBezTo>
                  <a:pt x="17" y="6"/>
                  <a:pt x="17" y="6"/>
                  <a:pt x="18" y="6"/>
                </a:cubicBezTo>
                <a:cubicBezTo>
                  <a:pt x="18" y="6"/>
                  <a:pt x="19" y="6"/>
                  <a:pt x="19" y="7"/>
                </a:cubicBezTo>
                <a:cubicBezTo>
                  <a:pt x="19" y="8"/>
                  <a:pt x="19" y="8"/>
                  <a:pt x="19" y="8"/>
                </a:cubicBezTo>
                <a:cubicBezTo>
                  <a:pt x="21" y="8"/>
                  <a:pt x="21" y="8"/>
                  <a:pt x="21" y="8"/>
                </a:cubicBezTo>
                <a:cubicBezTo>
                  <a:pt x="22" y="8"/>
                  <a:pt x="22" y="8"/>
                  <a:pt x="23" y="9"/>
                </a:cubicBezTo>
                <a:cubicBezTo>
                  <a:pt x="24" y="10"/>
                  <a:pt x="24" y="10"/>
                  <a:pt x="24" y="11"/>
                </a:cubicBezTo>
                <a:close/>
                <a:moveTo>
                  <a:pt x="49" y="39"/>
                </a:moveTo>
                <a:cubicBezTo>
                  <a:pt x="49" y="39"/>
                  <a:pt x="49" y="39"/>
                  <a:pt x="49" y="39"/>
                </a:cubicBezTo>
                <a:cubicBezTo>
                  <a:pt x="49" y="39"/>
                  <a:pt x="49" y="39"/>
                  <a:pt x="49" y="39"/>
                </a:cubicBezTo>
                <a:cubicBezTo>
                  <a:pt x="51" y="39"/>
                  <a:pt x="53" y="39"/>
                  <a:pt x="54" y="40"/>
                </a:cubicBezTo>
                <a:cubicBezTo>
                  <a:pt x="55" y="42"/>
                  <a:pt x="56" y="43"/>
                  <a:pt x="56" y="45"/>
                </a:cubicBezTo>
                <a:cubicBezTo>
                  <a:pt x="56" y="46"/>
                  <a:pt x="55" y="48"/>
                  <a:pt x="54" y="49"/>
                </a:cubicBezTo>
                <a:cubicBezTo>
                  <a:pt x="53" y="50"/>
                  <a:pt x="51" y="51"/>
                  <a:pt x="49" y="51"/>
                </a:cubicBezTo>
                <a:cubicBezTo>
                  <a:pt x="16" y="51"/>
                  <a:pt x="16" y="51"/>
                  <a:pt x="16" y="51"/>
                </a:cubicBezTo>
                <a:cubicBezTo>
                  <a:pt x="14" y="51"/>
                  <a:pt x="13" y="50"/>
                  <a:pt x="12" y="49"/>
                </a:cubicBezTo>
                <a:cubicBezTo>
                  <a:pt x="11" y="48"/>
                  <a:pt x="10" y="46"/>
                  <a:pt x="10" y="45"/>
                </a:cubicBezTo>
                <a:cubicBezTo>
                  <a:pt x="10" y="43"/>
                  <a:pt x="11" y="42"/>
                  <a:pt x="12" y="40"/>
                </a:cubicBezTo>
                <a:cubicBezTo>
                  <a:pt x="13" y="39"/>
                  <a:pt x="14" y="39"/>
                  <a:pt x="16" y="39"/>
                </a:cubicBezTo>
                <a:cubicBezTo>
                  <a:pt x="17" y="39"/>
                  <a:pt x="17" y="39"/>
                  <a:pt x="17" y="39"/>
                </a:cubicBezTo>
                <a:cubicBezTo>
                  <a:pt x="16" y="37"/>
                  <a:pt x="16" y="36"/>
                  <a:pt x="16" y="35"/>
                </a:cubicBezTo>
                <a:cubicBezTo>
                  <a:pt x="7" y="34"/>
                  <a:pt x="0" y="26"/>
                  <a:pt x="0" y="17"/>
                </a:cubicBezTo>
                <a:cubicBezTo>
                  <a:pt x="0" y="8"/>
                  <a:pt x="8" y="0"/>
                  <a:pt x="18" y="0"/>
                </a:cubicBezTo>
                <a:cubicBezTo>
                  <a:pt x="26" y="0"/>
                  <a:pt x="34" y="7"/>
                  <a:pt x="35" y="15"/>
                </a:cubicBezTo>
                <a:cubicBezTo>
                  <a:pt x="36" y="16"/>
                  <a:pt x="38" y="16"/>
                  <a:pt x="39" y="17"/>
                </a:cubicBezTo>
                <a:cubicBezTo>
                  <a:pt x="46" y="19"/>
                  <a:pt x="50" y="26"/>
                  <a:pt x="50" y="32"/>
                </a:cubicBezTo>
                <a:cubicBezTo>
                  <a:pt x="50" y="35"/>
                  <a:pt x="49" y="37"/>
                  <a:pt x="49" y="39"/>
                </a:cubicBezTo>
                <a:close/>
                <a:moveTo>
                  <a:pt x="18" y="41"/>
                </a:moveTo>
                <a:cubicBezTo>
                  <a:pt x="18" y="41"/>
                  <a:pt x="18" y="41"/>
                  <a:pt x="18" y="41"/>
                </a:cubicBezTo>
                <a:cubicBezTo>
                  <a:pt x="16" y="41"/>
                  <a:pt x="16" y="41"/>
                  <a:pt x="16" y="41"/>
                </a:cubicBezTo>
                <a:cubicBezTo>
                  <a:pt x="15" y="41"/>
                  <a:pt x="14" y="41"/>
                  <a:pt x="13" y="42"/>
                </a:cubicBezTo>
                <a:cubicBezTo>
                  <a:pt x="13" y="43"/>
                  <a:pt x="12" y="44"/>
                  <a:pt x="12" y="45"/>
                </a:cubicBezTo>
                <a:cubicBezTo>
                  <a:pt x="12" y="46"/>
                  <a:pt x="13" y="47"/>
                  <a:pt x="13" y="47"/>
                </a:cubicBezTo>
                <a:cubicBezTo>
                  <a:pt x="14" y="48"/>
                  <a:pt x="15" y="48"/>
                  <a:pt x="16" y="48"/>
                </a:cubicBezTo>
                <a:cubicBezTo>
                  <a:pt x="26" y="48"/>
                  <a:pt x="26" y="48"/>
                  <a:pt x="26" y="48"/>
                </a:cubicBezTo>
                <a:cubicBezTo>
                  <a:pt x="26" y="48"/>
                  <a:pt x="26" y="48"/>
                  <a:pt x="26" y="48"/>
                </a:cubicBezTo>
                <a:cubicBezTo>
                  <a:pt x="22" y="47"/>
                  <a:pt x="20" y="44"/>
                  <a:pt x="18" y="41"/>
                </a:cubicBezTo>
                <a:close/>
                <a:moveTo>
                  <a:pt x="39" y="48"/>
                </a:moveTo>
                <a:cubicBezTo>
                  <a:pt x="39" y="48"/>
                  <a:pt x="39" y="48"/>
                  <a:pt x="39" y="48"/>
                </a:cubicBezTo>
                <a:cubicBezTo>
                  <a:pt x="49" y="48"/>
                  <a:pt x="49" y="48"/>
                  <a:pt x="49" y="48"/>
                </a:cubicBezTo>
                <a:cubicBezTo>
                  <a:pt x="51" y="48"/>
                  <a:pt x="51" y="48"/>
                  <a:pt x="52" y="47"/>
                </a:cubicBezTo>
                <a:cubicBezTo>
                  <a:pt x="53" y="47"/>
                  <a:pt x="53" y="46"/>
                  <a:pt x="53" y="45"/>
                </a:cubicBezTo>
                <a:cubicBezTo>
                  <a:pt x="53" y="44"/>
                  <a:pt x="53" y="43"/>
                  <a:pt x="52" y="42"/>
                </a:cubicBezTo>
                <a:cubicBezTo>
                  <a:pt x="51" y="41"/>
                  <a:pt x="51" y="41"/>
                  <a:pt x="49" y="41"/>
                </a:cubicBezTo>
                <a:cubicBezTo>
                  <a:pt x="48" y="41"/>
                  <a:pt x="48" y="41"/>
                  <a:pt x="48" y="41"/>
                </a:cubicBezTo>
                <a:cubicBezTo>
                  <a:pt x="47" y="42"/>
                  <a:pt x="46" y="44"/>
                  <a:pt x="45" y="45"/>
                </a:cubicBezTo>
                <a:cubicBezTo>
                  <a:pt x="43" y="46"/>
                  <a:pt x="41" y="48"/>
                  <a:pt x="39" y="48"/>
                </a:cubicBezTo>
                <a:close/>
                <a:moveTo>
                  <a:pt x="39" y="26"/>
                </a:moveTo>
                <a:cubicBezTo>
                  <a:pt x="39" y="26"/>
                  <a:pt x="39" y="26"/>
                  <a:pt x="39" y="26"/>
                </a:cubicBezTo>
                <a:cubicBezTo>
                  <a:pt x="39" y="27"/>
                  <a:pt x="39" y="27"/>
                  <a:pt x="38" y="27"/>
                </a:cubicBezTo>
                <a:cubicBezTo>
                  <a:pt x="37" y="27"/>
                  <a:pt x="37" y="27"/>
                  <a:pt x="37" y="26"/>
                </a:cubicBezTo>
                <a:cubicBezTo>
                  <a:pt x="37" y="26"/>
                  <a:pt x="37" y="26"/>
                  <a:pt x="36" y="25"/>
                </a:cubicBezTo>
                <a:cubicBezTo>
                  <a:pt x="36" y="25"/>
                  <a:pt x="36" y="25"/>
                  <a:pt x="36" y="25"/>
                </a:cubicBezTo>
                <a:cubicBezTo>
                  <a:pt x="35" y="25"/>
                  <a:pt x="35" y="25"/>
                  <a:pt x="35" y="25"/>
                </a:cubicBezTo>
                <a:cubicBezTo>
                  <a:pt x="34" y="25"/>
                  <a:pt x="34" y="25"/>
                  <a:pt x="34" y="25"/>
                </a:cubicBezTo>
                <a:cubicBezTo>
                  <a:pt x="33" y="25"/>
                  <a:pt x="33" y="25"/>
                  <a:pt x="33" y="25"/>
                </a:cubicBezTo>
                <a:cubicBezTo>
                  <a:pt x="32" y="27"/>
                  <a:pt x="31" y="29"/>
                  <a:pt x="29" y="31"/>
                </a:cubicBezTo>
                <a:cubicBezTo>
                  <a:pt x="29" y="31"/>
                  <a:pt x="29" y="31"/>
                  <a:pt x="29" y="31"/>
                </a:cubicBezTo>
                <a:cubicBezTo>
                  <a:pt x="29" y="31"/>
                  <a:pt x="29" y="31"/>
                  <a:pt x="30" y="31"/>
                </a:cubicBezTo>
                <a:cubicBezTo>
                  <a:pt x="31" y="31"/>
                  <a:pt x="31" y="31"/>
                  <a:pt x="31" y="31"/>
                </a:cubicBezTo>
                <a:cubicBezTo>
                  <a:pt x="31" y="31"/>
                  <a:pt x="31" y="31"/>
                  <a:pt x="31" y="31"/>
                </a:cubicBezTo>
                <a:cubicBezTo>
                  <a:pt x="34" y="31"/>
                  <a:pt x="34" y="31"/>
                  <a:pt x="34" y="31"/>
                </a:cubicBezTo>
                <a:cubicBezTo>
                  <a:pt x="35" y="31"/>
                  <a:pt x="35" y="31"/>
                  <a:pt x="35" y="31"/>
                </a:cubicBezTo>
                <a:cubicBezTo>
                  <a:pt x="36" y="31"/>
                  <a:pt x="36" y="31"/>
                  <a:pt x="36" y="31"/>
                </a:cubicBezTo>
                <a:cubicBezTo>
                  <a:pt x="36" y="31"/>
                  <a:pt x="36" y="31"/>
                  <a:pt x="36" y="31"/>
                </a:cubicBezTo>
                <a:cubicBezTo>
                  <a:pt x="37" y="31"/>
                  <a:pt x="37" y="32"/>
                  <a:pt x="38" y="32"/>
                </a:cubicBezTo>
                <a:cubicBezTo>
                  <a:pt x="39" y="33"/>
                  <a:pt x="39" y="34"/>
                  <a:pt x="39" y="35"/>
                </a:cubicBezTo>
                <a:cubicBezTo>
                  <a:pt x="39" y="36"/>
                  <a:pt x="39" y="36"/>
                  <a:pt x="39" y="36"/>
                </a:cubicBezTo>
                <a:cubicBezTo>
                  <a:pt x="39" y="36"/>
                  <a:pt x="39" y="36"/>
                  <a:pt x="39" y="36"/>
                </a:cubicBezTo>
                <a:cubicBezTo>
                  <a:pt x="39" y="39"/>
                  <a:pt x="39" y="39"/>
                  <a:pt x="39" y="39"/>
                </a:cubicBezTo>
                <a:cubicBezTo>
                  <a:pt x="39" y="40"/>
                  <a:pt x="39" y="40"/>
                  <a:pt x="38" y="41"/>
                </a:cubicBezTo>
                <a:cubicBezTo>
                  <a:pt x="37" y="42"/>
                  <a:pt x="36" y="42"/>
                  <a:pt x="36" y="42"/>
                </a:cubicBezTo>
                <a:cubicBezTo>
                  <a:pt x="34" y="42"/>
                  <a:pt x="34" y="42"/>
                  <a:pt x="34" y="42"/>
                </a:cubicBezTo>
                <a:cubicBezTo>
                  <a:pt x="34" y="43"/>
                  <a:pt x="34" y="43"/>
                  <a:pt x="34" y="43"/>
                </a:cubicBezTo>
                <a:cubicBezTo>
                  <a:pt x="34" y="44"/>
                  <a:pt x="33" y="44"/>
                  <a:pt x="33" y="44"/>
                </a:cubicBezTo>
                <a:cubicBezTo>
                  <a:pt x="32" y="44"/>
                  <a:pt x="31" y="44"/>
                  <a:pt x="31" y="43"/>
                </a:cubicBezTo>
                <a:cubicBezTo>
                  <a:pt x="31" y="42"/>
                  <a:pt x="31" y="42"/>
                  <a:pt x="31" y="42"/>
                </a:cubicBezTo>
                <a:cubicBezTo>
                  <a:pt x="30" y="42"/>
                  <a:pt x="30" y="42"/>
                  <a:pt x="30" y="42"/>
                </a:cubicBezTo>
                <a:cubicBezTo>
                  <a:pt x="29" y="42"/>
                  <a:pt x="28" y="42"/>
                  <a:pt x="27" y="41"/>
                </a:cubicBezTo>
                <a:cubicBezTo>
                  <a:pt x="27" y="40"/>
                  <a:pt x="26" y="40"/>
                  <a:pt x="26" y="39"/>
                </a:cubicBezTo>
                <a:cubicBezTo>
                  <a:pt x="26" y="38"/>
                  <a:pt x="27" y="37"/>
                  <a:pt x="27" y="37"/>
                </a:cubicBezTo>
                <a:cubicBezTo>
                  <a:pt x="28" y="37"/>
                  <a:pt x="29" y="38"/>
                  <a:pt x="29" y="39"/>
                </a:cubicBezTo>
                <a:cubicBezTo>
                  <a:pt x="29" y="39"/>
                  <a:pt x="29" y="39"/>
                  <a:pt x="29" y="39"/>
                </a:cubicBezTo>
                <a:cubicBezTo>
                  <a:pt x="29" y="40"/>
                  <a:pt x="29" y="40"/>
                  <a:pt x="30" y="40"/>
                </a:cubicBezTo>
                <a:cubicBezTo>
                  <a:pt x="31" y="40"/>
                  <a:pt x="31" y="40"/>
                  <a:pt x="31" y="40"/>
                </a:cubicBezTo>
                <a:cubicBezTo>
                  <a:pt x="31" y="40"/>
                  <a:pt x="31" y="40"/>
                  <a:pt x="31" y="40"/>
                </a:cubicBezTo>
                <a:cubicBezTo>
                  <a:pt x="34" y="40"/>
                  <a:pt x="34" y="40"/>
                  <a:pt x="34" y="40"/>
                </a:cubicBezTo>
                <a:cubicBezTo>
                  <a:pt x="35" y="40"/>
                  <a:pt x="35" y="40"/>
                  <a:pt x="35" y="40"/>
                </a:cubicBezTo>
                <a:cubicBezTo>
                  <a:pt x="36" y="40"/>
                  <a:pt x="36" y="40"/>
                  <a:pt x="36" y="40"/>
                </a:cubicBezTo>
                <a:cubicBezTo>
                  <a:pt x="36" y="40"/>
                  <a:pt x="36" y="40"/>
                  <a:pt x="36" y="39"/>
                </a:cubicBezTo>
                <a:cubicBezTo>
                  <a:pt x="37" y="39"/>
                  <a:pt x="37" y="39"/>
                  <a:pt x="37" y="39"/>
                </a:cubicBezTo>
                <a:cubicBezTo>
                  <a:pt x="37" y="37"/>
                  <a:pt x="37" y="36"/>
                  <a:pt x="37" y="35"/>
                </a:cubicBezTo>
                <a:cubicBezTo>
                  <a:pt x="37" y="35"/>
                  <a:pt x="37" y="34"/>
                  <a:pt x="36" y="34"/>
                </a:cubicBezTo>
                <a:cubicBezTo>
                  <a:pt x="36" y="34"/>
                  <a:pt x="36" y="34"/>
                  <a:pt x="36" y="34"/>
                </a:cubicBezTo>
                <a:cubicBezTo>
                  <a:pt x="35" y="34"/>
                  <a:pt x="35" y="34"/>
                  <a:pt x="35" y="34"/>
                </a:cubicBezTo>
                <a:cubicBezTo>
                  <a:pt x="34" y="34"/>
                  <a:pt x="34" y="34"/>
                  <a:pt x="34" y="34"/>
                </a:cubicBezTo>
                <a:cubicBezTo>
                  <a:pt x="31" y="34"/>
                  <a:pt x="31" y="34"/>
                  <a:pt x="31" y="34"/>
                </a:cubicBezTo>
                <a:cubicBezTo>
                  <a:pt x="31" y="34"/>
                  <a:pt x="31" y="34"/>
                  <a:pt x="31" y="34"/>
                </a:cubicBezTo>
                <a:cubicBezTo>
                  <a:pt x="30" y="34"/>
                  <a:pt x="30" y="34"/>
                  <a:pt x="30" y="34"/>
                </a:cubicBezTo>
                <a:cubicBezTo>
                  <a:pt x="30" y="34"/>
                  <a:pt x="30" y="34"/>
                  <a:pt x="30" y="34"/>
                </a:cubicBezTo>
                <a:cubicBezTo>
                  <a:pt x="29" y="34"/>
                  <a:pt x="28" y="33"/>
                  <a:pt x="27" y="33"/>
                </a:cubicBezTo>
                <a:cubicBezTo>
                  <a:pt x="27" y="32"/>
                  <a:pt x="27" y="32"/>
                  <a:pt x="27" y="32"/>
                </a:cubicBezTo>
                <a:cubicBezTo>
                  <a:pt x="25" y="33"/>
                  <a:pt x="22" y="34"/>
                  <a:pt x="19" y="35"/>
                </a:cubicBezTo>
                <a:cubicBezTo>
                  <a:pt x="20" y="39"/>
                  <a:pt x="23" y="43"/>
                  <a:pt x="28" y="45"/>
                </a:cubicBezTo>
                <a:cubicBezTo>
                  <a:pt x="29" y="45"/>
                  <a:pt x="31" y="46"/>
                  <a:pt x="33" y="46"/>
                </a:cubicBezTo>
                <a:cubicBezTo>
                  <a:pt x="36" y="46"/>
                  <a:pt x="40" y="44"/>
                  <a:pt x="42" y="42"/>
                </a:cubicBezTo>
                <a:cubicBezTo>
                  <a:pt x="45" y="39"/>
                  <a:pt x="46" y="36"/>
                  <a:pt x="46" y="32"/>
                </a:cubicBezTo>
                <a:cubicBezTo>
                  <a:pt x="46" y="27"/>
                  <a:pt x="43" y="22"/>
                  <a:pt x="38" y="20"/>
                </a:cubicBezTo>
                <a:cubicBezTo>
                  <a:pt x="37" y="20"/>
                  <a:pt x="36" y="19"/>
                  <a:pt x="35" y="19"/>
                </a:cubicBezTo>
                <a:cubicBezTo>
                  <a:pt x="35" y="21"/>
                  <a:pt x="34" y="22"/>
                  <a:pt x="34" y="23"/>
                </a:cubicBezTo>
                <a:cubicBezTo>
                  <a:pt x="36" y="23"/>
                  <a:pt x="36" y="23"/>
                  <a:pt x="36" y="23"/>
                </a:cubicBezTo>
                <a:cubicBezTo>
                  <a:pt x="36" y="23"/>
                  <a:pt x="37" y="23"/>
                  <a:pt x="38" y="24"/>
                </a:cubicBezTo>
                <a:cubicBezTo>
                  <a:pt x="39" y="25"/>
                  <a:pt x="39" y="25"/>
                  <a:pt x="39" y="26"/>
                </a:cubicBezTo>
                <a:close/>
                <a:moveTo>
                  <a:pt x="18" y="4"/>
                </a:moveTo>
                <a:cubicBezTo>
                  <a:pt x="18" y="4"/>
                  <a:pt x="18" y="4"/>
                  <a:pt x="18" y="4"/>
                </a:cubicBezTo>
                <a:cubicBezTo>
                  <a:pt x="10" y="4"/>
                  <a:pt x="4" y="10"/>
                  <a:pt x="4" y="17"/>
                </a:cubicBezTo>
                <a:cubicBezTo>
                  <a:pt x="4" y="25"/>
                  <a:pt x="10" y="31"/>
                  <a:pt x="18" y="31"/>
                </a:cubicBezTo>
                <a:cubicBezTo>
                  <a:pt x="25" y="31"/>
                  <a:pt x="31" y="25"/>
                  <a:pt x="31" y="17"/>
                </a:cubicBezTo>
                <a:cubicBezTo>
                  <a:pt x="31" y="10"/>
                  <a:pt x="25" y="4"/>
                  <a:pt x="1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1" name="Freeform 299"/>
          <p:cNvSpPr>
            <a:spLocks noEditPoints="1"/>
          </p:cNvSpPr>
          <p:nvPr/>
        </p:nvSpPr>
        <p:spPr bwMode="auto">
          <a:xfrm>
            <a:off x="8002588" y="4425950"/>
            <a:ext cx="158750" cy="152400"/>
          </a:xfrm>
          <a:custGeom>
            <a:avLst/>
            <a:gdLst>
              <a:gd name="T0" fmla="*/ 30 w 50"/>
              <a:gd name="T1" fmla="*/ 0 h 48"/>
              <a:gd name="T2" fmla="*/ 36 w 50"/>
              <a:gd name="T3" fmla="*/ 5 h 48"/>
              <a:gd name="T4" fmla="*/ 40 w 50"/>
              <a:gd name="T5" fmla="*/ 7 h 48"/>
              <a:gd name="T6" fmla="*/ 50 w 50"/>
              <a:gd name="T7" fmla="*/ 17 h 48"/>
              <a:gd name="T8" fmla="*/ 47 w 50"/>
              <a:gd name="T9" fmla="*/ 45 h 48"/>
              <a:gd name="T10" fmla="*/ 10 w 50"/>
              <a:gd name="T11" fmla="*/ 48 h 48"/>
              <a:gd name="T12" fmla="*/ 3 w 50"/>
              <a:gd name="T13" fmla="*/ 45 h 48"/>
              <a:gd name="T14" fmla="*/ 0 w 50"/>
              <a:gd name="T15" fmla="*/ 17 h 48"/>
              <a:gd name="T16" fmla="*/ 10 w 50"/>
              <a:gd name="T17" fmla="*/ 7 h 48"/>
              <a:gd name="T18" fmla="*/ 14 w 50"/>
              <a:gd name="T19" fmla="*/ 5 h 48"/>
              <a:gd name="T20" fmla="*/ 20 w 50"/>
              <a:gd name="T21" fmla="*/ 0 h 48"/>
              <a:gd name="T22" fmla="*/ 35 w 50"/>
              <a:gd name="T23" fmla="*/ 11 h 48"/>
              <a:gd name="T24" fmla="*/ 35 w 50"/>
              <a:gd name="T25" fmla="*/ 11 h 48"/>
              <a:gd name="T26" fmla="*/ 15 w 50"/>
              <a:gd name="T27" fmla="*/ 11 h 48"/>
              <a:gd name="T28" fmla="*/ 6 w 50"/>
              <a:gd name="T29" fmla="*/ 13 h 48"/>
              <a:gd name="T30" fmla="*/ 4 w 50"/>
              <a:gd name="T31" fmla="*/ 17 h 48"/>
              <a:gd name="T32" fmla="*/ 9 w 50"/>
              <a:gd name="T33" fmla="*/ 26 h 48"/>
              <a:gd name="T34" fmla="*/ 10 w 50"/>
              <a:gd name="T35" fmla="*/ 21 h 48"/>
              <a:gd name="T36" fmla="*/ 19 w 50"/>
              <a:gd name="T37" fmla="*/ 21 h 48"/>
              <a:gd name="T38" fmla="*/ 20 w 50"/>
              <a:gd name="T39" fmla="*/ 23 h 48"/>
              <a:gd name="T40" fmla="*/ 30 w 50"/>
              <a:gd name="T41" fmla="*/ 26 h 48"/>
              <a:gd name="T42" fmla="*/ 31 w 50"/>
              <a:gd name="T43" fmla="*/ 21 h 48"/>
              <a:gd name="T44" fmla="*/ 40 w 50"/>
              <a:gd name="T45" fmla="*/ 21 h 48"/>
              <a:gd name="T46" fmla="*/ 41 w 50"/>
              <a:gd name="T47" fmla="*/ 23 h 48"/>
              <a:gd name="T48" fmla="*/ 46 w 50"/>
              <a:gd name="T49" fmla="*/ 26 h 48"/>
              <a:gd name="T50" fmla="*/ 45 w 50"/>
              <a:gd name="T51" fmla="*/ 13 h 48"/>
              <a:gd name="T52" fmla="*/ 35 w 50"/>
              <a:gd name="T53" fmla="*/ 11 h 48"/>
              <a:gd name="T54" fmla="*/ 16 w 50"/>
              <a:gd name="T55" fmla="*/ 7 h 48"/>
              <a:gd name="T56" fmla="*/ 34 w 50"/>
              <a:gd name="T57" fmla="*/ 5 h 48"/>
              <a:gd name="T58" fmla="*/ 30 w 50"/>
              <a:gd name="T59" fmla="*/ 2 h 48"/>
              <a:gd name="T60" fmla="*/ 17 w 50"/>
              <a:gd name="T61" fmla="*/ 3 h 48"/>
              <a:gd name="T62" fmla="*/ 16 w 50"/>
              <a:gd name="T63" fmla="*/ 7 h 48"/>
              <a:gd name="T64" fmla="*/ 4 w 50"/>
              <a:gd name="T65" fmla="*/ 28 h 48"/>
              <a:gd name="T66" fmla="*/ 6 w 50"/>
              <a:gd name="T67" fmla="*/ 42 h 48"/>
              <a:gd name="T68" fmla="*/ 10 w 50"/>
              <a:gd name="T69" fmla="*/ 44 h 48"/>
              <a:gd name="T70" fmla="*/ 45 w 50"/>
              <a:gd name="T71" fmla="*/ 42 h 48"/>
              <a:gd name="T72" fmla="*/ 46 w 50"/>
              <a:gd name="T73" fmla="*/ 28 h 48"/>
              <a:gd name="T74" fmla="*/ 41 w 50"/>
              <a:gd name="T75" fmla="*/ 32 h 48"/>
              <a:gd name="T76" fmla="*/ 40 w 50"/>
              <a:gd name="T77" fmla="*/ 33 h 48"/>
              <a:gd name="T78" fmla="*/ 30 w 50"/>
              <a:gd name="T79" fmla="*/ 32 h 48"/>
              <a:gd name="T80" fmla="*/ 30 w 50"/>
              <a:gd name="T81" fmla="*/ 28 h 48"/>
              <a:gd name="T82" fmla="*/ 20 w 50"/>
              <a:gd name="T83" fmla="*/ 32 h 48"/>
              <a:gd name="T84" fmla="*/ 19 w 50"/>
              <a:gd name="T85" fmla="*/ 33 h 48"/>
              <a:gd name="T86" fmla="*/ 9 w 50"/>
              <a:gd name="T87" fmla="*/ 32 h 48"/>
              <a:gd name="T88" fmla="*/ 9 w 50"/>
              <a:gd name="T89" fmla="*/ 28 h 48"/>
              <a:gd name="T90" fmla="*/ 18 w 50"/>
              <a:gd name="T91" fmla="*/ 24 h 48"/>
              <a:gd name="T92" fmla="*/ 12 w 50"/>
              <a:gd name="T93" fmla="*/ 24 h 48"/>
              <a:gd name="T94" fmla="*/ 12 w 50"/>
              <a:gd name="T95" fmla="*/ 27 h 48"/>
              <a:gd name="T96" fmla="*/ 12 w 50"/>
              <a:gd name="T97" fmla="*/ 31 h 48"/>
              <a:gd name="T98" fmla="*/ 18 w 50"/>
              <a:gd name="T99" fmla="*/ 27 h 48"/>
              <a:gd name="T100" fmla="*/ 18 w 50"/>
              <a:gd name="T101" fmla="*/ 27 h 48"/>
              <a:gd name="T102" fmla="*/ 38 w 50"/>
              <a:gd name="T103" fmla="*/ 24 h 48"/>
              <a:gd name="T104" fmla="*/ 33 w 50"/>
              <a:gd name="T105" fmla="*/ 24 h 48"/>
              <a:gd name="T106" fmla="*/ 33 w 50"/>
              <a:gd name="T107" fmla="*/ 27 h 48"/>
              <a:gd name="T108" fmla="*/ 33 w 50"/>
              <a:gd name="T109" fmla="*/ 31 h 48"/>
              <a:gd name="T110" fmla="*/ 38 w 50"/>
              <a:gd name="T111" fmla="*/ 27 h 48"/>
              <a:gd name="T112" fmla="*/ 38 w 50"/>
              <a:gd name="T11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8">
                <a:moveTo>
                  <a:pt x="20" y="0"/>
                </a:moveTo>
                <a:cubicBezTo>
                  <a:pt x="30" y="0"/>
                  <a:pt x="30" y="0"/>
                  <a:pt x="30" y="0"/>
                </a:cubicBezTo>
                <a:cubicBezTo>
                  <a:pt x="32" y="0"/>
                  <a:pt x="33" y="0"/>
                  <a:pt x="34" y="1"/>
                </a:cubicBezTo>
                <a:cubicBezTo>
                  <a:pt x="35" y="2"/>
                  <a:pt x="36" y="4"/>
                  <a:pt x="36" y="5"/>
                </a:cubicBezTo>
                <a:cubicBezTo>
                  <a:pt x="36" y="7"/>
                  <a:pt x="36" y="7"/>
                  <a:pt x="36" y="7"/>
                </a:cubicBezTo>
                <a:cubicBezTo>
                  <a:pt x="40" y="7"/>
                  <a:pt x="40" y="7"/>
                  <a:pt x="40" y="7"/>
                </a:cubicBezTo>
                <a:cubicBezTo>
                  <a:pt x="43" y="7"/>
                  <a:pt x="45" y="8"/>
                  <a:pt x="47" y="10"/>
                </a:cubicBezTo>
                <a:cubicBezTo>
                  <a:pt x="49" y="12"/>
                  <a:pt x="50" y="14"/>
                  <a:pt x="50" y="17"/>
                </a:cubicBezTo>
                <a:cubicBezTo>
                  <a:pt x="50" y="38"/>
                  <a:pt x="50" y="38"/>
                  <a:pt x="50" y="38"/>
                </a:cubicBezTo>
                <a:cubicBezTo>
                  <a:pt x="50" y="40"/>
                  <a:pt x="49" y="43"/>
                  <a:pt x="47" y="45"/>
                </a:cubicBezTo>
                <a:cubicBezTo>
                  <a:pt x="45" y="46"/>
                  <a:pt x="43" y="48"/>
                  <a:pt x="40" y="48"/>
                </a:cubicBezTo>
                <a:cubicBezTo>
                  <a:pt x="10" y="48"/>
                  <a:pt x="10" y="48"/>
                  <a:pt x="10" y="48"/>
                </a:cubicBezTo>
                <a:cubicBezTo>
                  <a:pt x="7" y="48"/>
                  <a:pt x="5" y="46"/>
                  <a:pt x="3" y="45"/>
                </a:cubicBezTo>
                <a:cubicBezTo>
                  <a:pt x="3" y="45"/>
                  <a:pt x="3" y="45"/>
                  <a:pt x="3" y="45"/>
                </a:cubicBezTo>
                <a:cubicBezTo>
                  <a:pt x="1" y="43"/>
                  <a:pt x="0" y="40"/>
                  <a:pt x="0" y="38"/>
                </a:cubicBezTo>
                <a:cubicBezTo>
                  <a:pt x="0" y="17"/>
                  <a:pt x="0" y="17"/>
                  <a:pt x="0" y="17"/>
                </a:cubicBezTo>
                <a:cubicBezTo>
                  <a:pt x="0" y="14"/>
                  <a:pt x="1" y="12"/>
                  <a:pt x="3" y="10"/>
                </a:cubicBezTo>
                <a:cubicBezTo>
                  <a:pt x="5" y="8"/>
                  <a:pt x="7" y="7"/>
                  <a:pt x="10" y="7"/>
                </a:cubicBezTo>
                <a:cubicBezTo>
                  <a:pt x="14" y="7"/>
                  <a:pt x="14" y="7"/>
                  <a:pt x="14" y="7"/>
                </a:cubicBezTo>
                <a:cubicBezTo>
                  <a:pt x="14" y="5"/>
                  <a:pt x="14" y="5"/>
                  <a:pt x="14" y="5"/>
                </a:cubicBezTo>
                <a:cubicBezTo>
                  <a:pt x="14" y="4"/>
                  <a:pt x="15" y="2"/>
                  <a:pt x="16" y="1"/>
                </a:cubicBezTo>
                <a:cubicBezTo>
                  <a:pt x="17" y="0"/>
                  <a:pt x="18" y="0"/>
                  <a:pt x="20" y="0"/>
                </a:cubicBezTo>
                <a:close/>
                <a:moveTo>
                  <a:pt x="35" y="11"/>
                </a:moveTo>
                <a:cubicBezTo>
                  <a:pt x="35" y="11"/>
                  <a:pt x="35" y="11"/>
                  <a:pt x="35" y="11"/>
                </a:cubicBezTo>
                <a:cubicBezTo>
                  <a:pt x="35" y="11"/>
                  <a:pt x="35" y="11"/>
                  <a:pt x="35" y="11"/>
                </a:cubicBezTo>
                <a:cubicBezTo>
                  <a:pt x="35" y="11"/>
                  <a:pt x="35" y="11"/>
                  <a:pt x="35" y="11"/>
                </a:cubicBezTo>
                <a:cubicBezTo>
                  <a:pt x="15" y="11"/>
                  <a:pt x="15" y="11"/>
                  <a:pt x="15" y="11"/>
                </a:cubicBezTo>
                <a:cubicBezTo>
                  <a:pt x="15" y="11"/>
                  <a:pt x="15" y="11"/>
                  <a:pt x="15" y="11"/>
                </a:cubicBezTo>
                <a:cubicBezTo>
                  <a:pt x="10" y="11"/>
                  <a:pt x="10" y="11"/>
                  <a:pt x="10" y="11"/>
                </a:cubicBezTo>
                <a:cubicBezTo>
                  <a:pt x="8" y="11"/>
                  <a:pt x="7" y="11"/>
                  <a:pt x="6" y="13"/>
                </a:cubicBezTo>
                <a:cubicBezTo>
                  <a:pt x="6" y="12"/>
                  <a:pt x="6" y="12"/>
                  <a:pt x="6" y="12"/>
                </a:cubicBezTo>
                <a:cubicBezTo>
                  <a:pt x="4" y="14"/>
                  <a:pt x="4" y="15"/>
                  <a:pt x="4" y="17"/>
                </a:cubicBezTo>
                <a:cubicBezTo>
                  <a:pt x="4" y="26"/>
                  <a:pt x="4" y="26"/>
                  <a:pt x="4" y="26"/>
                </a:cubicBezTo>
                <a:cubicBezTo>
                  <a:pt x="9" y="26"/>
                  <a:pt x="9" y="26"/>
                  <a:pt x="9" y="26"/>
                </a:cubicBezTo>
                <a:cubicBezTo>
                  <a:pt x="9" y="23"/>
                  <a:pt x="9" y="23"/>
                  <a:pt x="9" y="23"/>
                </a:cubicBezTo>
                <a:cubicBezTo>
                  <a:pt x="9" y="22"/>
                  <a:pt x="10" y="21"/>
                  <a:pt x="10" y="21"/>
                </a:cubicBezTo>
                <a:cubicBezTo>
                  <a:pt x="11" y="21"/>
                  <a:pt x="11" y="21"/>
                  <a:pt x="11" y="21"/>
                </a:cubicBezTo>
                <a:cubicBezTo>
                  <a:pt x="19" y="21"/>
                  <a:pt x="19" y="21"/>
                  <a:pt x="19" y="21"/>
                </a:cubicBezTo>
                <a:cubicBezTo>
                  <a:pt x="19" y="21"/>
                  <a:pt x="20" y="22"/>
                  <a:pt x="20" y="23"/>
                </a:cubicBezTo>
                <a:cubicBezTo>
                  <a:pt x="20" y="23"/>
                  <a:pt x="20" y="23"/>
                  <a:pt x="20" y="23"/>
                </a:cubicBezTo>
                <a:cubicBezTo>
                  <a:pt x="20" y="26"/>
                  <a:pt x="20" y="26"/>
                  <a:pt x="20" y="26"/>
                </a:cubicBezTo>
                <a:cubicBezTo>
                  <a:pt x="30" y="26"/>
                  <a:pt x="30" y="26"/>
                  <a:pt x="30" y="26"/>
                </a:cubicBezTo>
                <a:cubicBezTo>
                  <a:pt x="30" y="23"/>
                  <a:pt x="30" y="23"/>
                  <a:pt x="30" y="23"/>
                </a:cubicBezTo>
                <a:cubicBezTo>
                  <a:pt x="30" y="22"/>
                  <a:pt x="31" y="21"/>
                  <a:pt x="31" y="21"/>
                </a:cubicBezTo>
                <a:cubicBezTo>
                  <a:pt x="31" y="21"/>
                  <a:pt x="31" y="21"/>
                  <a:pt x="31" y="21"/>
                </a:cubicBezTo>
                <a:cubicBezTo>
                  <a:pt x="40" y="21"/>
                  <a:pt x="40" y="21"/>
                  <a:pt x="40" y="21"/>
                </a:cubicBezTo>
                <a:cubicBezTo>
                  <a:pt x="40" y="21"/>
                  <a:pt x="41" y="22"/>
                  <a:pt x="41" y="23"/>
                </a:cubicBezTo>
                <a:cubicBezTo>
                  <a:pt x="41" y="23"/>
                  <a:pt x="41" y="23"/>
                  <a:pt x="41" y="23"/>
                </a:cubicBezTo>
                <a:cubicBezTo>
                  <a:pt x="41" y="26"/>
                  <a:pt x="41" y="26"/>
                  <a:pt x="41" y="26"/>
                </a:cubicBezTo>
                <a:cubicBezTo>
                  <a:pt x="46" y="26"/>
                  <a:pt x="46" y="26"/>
                  <a:pt x="46" y="26"/>
                </a:cubicBezTo>
                <a:cubicBezTo>
                  <a:pt x="46" y="17"/>
                  <a:pt x="46" y="17"/>
                  <a:pt x="46" y="17"/>
                </a:cubicBezTo>
                <a:cubicBezTo>
                  <a:pt x="46" y="15"/>
                  <a:pt x="46" y="14"/>
                  <a:pt x="45" y="13"/>
                </a:cubicBezTo>
                <a:cubicBezTo>
                  <a:pt x="43" y="11"/>
                  <a:pt x="42" y="11"/>
                  <a:pt x="40" y="11"/>
                </a:cubicBezTo>
                <a:cubicBezTo>
                  <a:pt x="35" y="11"/>
                  <a:pt x="35" y="11"/>
                  <a:pt x="35" y="11"/>
                </a:cubicBezTo>
                <a:close/>
                <a:moveTo>
                  <a:pt x="16" y="7"/>
                </a:moveTo>
                <a:cubicBezTo>
                  <a:pt x="16" y="7"/>
                  <a:pt x="16" y="7"/>
                  <a:pt x="16" y="7"/>
                </a:cubicBezTo>
                <a:cubicBezTo>
                  <a:pt x="34" y="7"/>
                  <a:pt x="34" y="7"/>
                  <a:pt x="34" y="7"/>
                </a:cubicBezTo>
                <a:cubicBezTo>
                  <a:pt x="34" y="5"/>
                  <a:pt x="34" y="5"/>
                  <a:pt x="34" y="5"/>
                </a:cubicBezTo>
                <a:cubicBezTo>
                  <a:pt x="34" y="4"/>
                  <a:pt x="33" y="3"/>
                  <a:pt x="33" y="3"/>
                </a:cubicBezTo>
                <a:cubicBezTo>
                  <a:pt x="32" y="2"/>
                  <a:pt x="31" y="2"/>
                  <a:pt x="30" y="2"/>
                </a:cubicBezTo>
                <a:cubicBezTo>
                  <a:pt x="20" y="2"/>
                  <a:pt x="20" y="2"/>
                  <a:pt x="20" y="2"/>
                </a:cubicBezTo>
                <a:cubicBezTo>
                  <a:pt x="19" y="2"/>
                  <a:pt x="18" y="2"/>
                  <a:pt x="17" y="3"/>
                </a:cubicBezTo>
                <a:cubicBezTo>
                  <a:pt x="17" y="3"/>
                  <a:pt x="16" y="4"/>
                  <a:pt x="16" y="5"/>
                </a:cubicBezTo>
                <a:cubicBezTo>
                  <a:pt x="16" y="7"/>
                  <a:pt x="16" y="7"/>
                  <a:pt x="16" y="7"/>
                </a:cubicBezTo>
                <a:close/>
                <a:moveTo>
                  <a:pt x="4" y="28"/>
                </a:moveTo>
                <a:cubicBezTo>
                  <a:pt x="4" y="28"/>
                  <a:pt x="4" y="28"/>
                  <a:pt x="4" y="28"/>
                </a:cubicBezTo>
                <a:cubicBezTo>
                  <a:pt x="4" y="38"/>
                  <a:pt x="4" y="38"/>
                  <a:pt x="4" y="38"/>
                </a:cubicBezTo>
                <a:cubicBezTo>
                  <a:pt x="4" y="39"/>
                  <a:pt x="4" y="41"/>
                  <a:pt x="6" y="42"/>
                </a:cubicBezTo>
                <a:cubicBezTo>
                  <a:pt x="6" y="42"/>
                  <a:pt x="6" y="42"/>
                  <a:pt x="6" y="42"/>
                </a:cubicBezTo>
                <a:cubicBezTo>
                  <a:pt x="7" y="43"/>
                  <a:pt x="8" y="44"/>
                  <a:pt x="10" y="44"/>
                </a:cubicBezTo>
                <a:cubicBezTo>
                  <a:pt x="40" y="44"/>
                  <a:pt x="40" y="44"/>
                  <a:pt x="40" y="44"/>
                </a:cubicBezTo>
                <a:cubicBezTo>
                  <a:pt x="42" y="44"/>
                  <a:pt x="43" y="43"/>
                  <a:pt x="45" y="42"/>
                </a:cubicBezTo>
                <a:cubicBezTo>
                  <a:pt x="46" y="41"/>
                  <a:pt x="46" y="39"/>
                  <a:pt x="46" y="38"/>
                </a:cubicBezTo>
                <a:cubicBezTo>
                  <a:pt x="46" y="28"/>
                  <a:pt x="46" y="28"/>
                  <a:pt x="46" y="28"/>
                </a:cubicBezTo>
                <a:cubicBezTo>
                  <a:pt x="41" y="28"/>
                  <a:pt x="41" y="28"/>
                  <a:pt x="41" y="28"/>
                </a:cubicBezTo>
                <a:cubicBezTo>
                  <a:pt x="41" y="32"/>
                  <a:pt x="41" y="32"/>
                  <a:pt x="41" y="32"/>
                </a:cubicBezTo>
                <a:cubicBezTo>
                  <a:pt x="41" y="32"/>
                  <a:pt x="40" y="33"/>
                  <a:pt x="40" y="33"/>
                </a:cubicBezTo>
                <a:cubicBezTo>
                  <a:pt x="40" y="33"/>
                  <a:pt x="40" y="33"/>
                  <a:pt x="40" y="33"/>
                </a:cubicBezTo>
                <a:cubicBezTo>
                  <a:pt x="31" y="33"/>
                  <a:pt x="31" y="33"/>
                  <a:pt x="31" y="33"/>
                </a:cubicBezTo>
                <a:cubicBezTo>
                  <a:pt x="31" y="33"/>
                  <a:pt x="30" y="32"/>
                  <a:pt x="30" y="32"/>
                </a:cubicBezTo>
                <a:cubicBezTo>
                  <a:pt x="30" y="32"/>
                  <a:pt x="30" y="32"/>
                  <a:pt x="30" y="32"/>
                </a:cubicBezTo>
                <a:cubicBezTo>
                  <a:pt x="30" y="28"/>
                  <a:pt x="30" y="28"/>
                  <a:pt x="30" y="28"/>
                </a:cubicBezTo>
                <a:cubicBezTo>
                  <a:pt x="20" y="28"/>
                  <a:pt x="20" y="28"/>
                  <a:pt x="20" y="28"/>
                </a:cubicBezTo>
                <a:cubicBezTo>
                  <a:pt x="20" y="32"/>
                  <a:pt x="20" y="32"/>
                  <a:pt x="20" y="32"/>
                </a:cubicBezTo>
                <a:cubicBezTo>
                  <a:pt x="20" y="32"/>
                  <a:pt x="19" y="33"/>
                  <a:pt x="19" y="33"/>
                </a:cubicBezTo>
                <a:cubicBezTo>
                  <a:pt x="19" y="33"/>
                  <a:pt x="19" y="33"/>
                  <a:pt x="19" y="33"/>
                </a:cubicBezTo>
                <a:cubicBezTo>
                  <a:pt x="10" y="33"/>
                  <a:pt x="10" y="33"/>
                  <a:pt x="10" y="33"/>
                </a:cubicBezTo>
                <a:cubicBezTo>
                  <a:pt x="10" y="33"/>
                  <a:pt x="9" y="32"/>
                  <a:pt x="9" y="32"/>
                </a:cubicBezTo>
                <a:cubicBezTo>
                  <a:pt x="9" y="32"/>
                  <a:pt x="9" y="32"/>
                  <a:pt x="9" y="32"/>
                </a:cubicBezTo>
                <a:cubicBezTo>
                  <a:pt x="9" y="28"/>
                  <a:pt x="9" y="28"/>
                  <a:pt x="9" y="28"/>
                </a:cubicBezTo>
                <a:cubicBezTo>
                  <a:pt x="4" y="28"/>
                  <a:pt x="4" y="28"/>
                  <a:pt x="4" y="28"/>
                </a:cubicBezTo>
                <a:close/>
                <a:moveTo>
                  <a:pt x="18" y="24"/>
                </a:moveTo>
                <a:cubicBezTo>
                  <a:pt x="18" y="24"/>
                  <a:pt x="18" y="24"/>
                  <a:pt x="18" y="24"/>
                </a:cubicBezTo>
                <a:cubicBezTo>
                  <a:pt x="12" y="24"/>
                  <a:pt x="12" y="24"/>
                  <a:pt x="12" y="24"/>
                </a:cubicBezTo>
                <a:cubicBezTo>
                  <a:pt x="12" y="27"/>
                  <a:pt x="12" y="27"/>
                  <a:pt x="12" y="27"/>
                </a:cubicBezTo>
                <a:cubicBezTo>
                  <a:pt x="12" y="27"/>
                  <a:pt x="12" y="27"/>
                  <a:pt x="12" y="27"/>
                </a:cubicBezTo>
                <a:cubicBezTo>
                  <a:pt x="12" y="27"/>
                  <a:pt x="12" y="27"/>
                  <a:pt x="12" y="27"/>
                </a:cubicBezTo>
                <a:cubicBezTo>
                  <a:pt x="12" y="31"/>
                  <a:pt x="12" y="31"/>
                  <a:pt x="12" y="31"/>
                </a:cubicBezTo>
                <a:cubicBezTo>
                  <a:pt x="18" y="31"/>
                  <a:pt x="18" y="31"/>
                  <a:pt x="18" y="31"/>
                </a:cubicBezTo>
                <a:cubicBezTo>
                  <a:pt x="18" y="27"/>
                  <a:pt x="18" y="27"/>
                  <a:pt x="18" y="27"/>
                </a:cubicBezTo>
                <a:cubicBezTo>
                  <a:pt x="18" y="27"/>
                  <a:pt x="18" y="27"/>
                  <a:pt x="18" y="27"/>
                </a:cubicBezTo>
                <a:cubicBezTo>
                  <a:pt x="18" y="27"/>
                  <a:pt x="18" y="27"/>
                  <a:pt x="18" y="27"/>
                </a:cubicBezTo>
                <a:cubicBezTo>
                  <a:pt x="18" y="24"/>
                  <a:pt x="18" y="24"/>
                  <a:pt x="18" y="24"/>
                </a:cubicBezTo>
                <a:close/>
                <a:moveTo>
                  <a:pt x="38" y="24"/>
                </a:moveTo>
                <a:cubicBezTo>
                  <a:pt x="38" y="24"/>
                  <a:pt x="38" y="24"/>
                  <a:pt x="38" y="24"/>
                </a:cubicBezTo>
                <a:cubicBezTo>
                  <a:pt x="33" y="24"/>
                  <a:pt x="33" y="24"/>
                  <a:pt x="33" y="24"/>
                </a:cubicBezTo>
                <a:cubicBezTo>
                  <a:pt x="33" y="27"/>
                  <a:pt x="33" y="27"/>
                  <a:pt x="33" y="27"/>
                </a:cubicBezTo>
                <a:cubicBezTo>
                  <a:pt x="33" y="27"/>
                  <a:pt x="33" y="27"/>
                  <a:pt x="33" y="27"/>
                </a:cubicBezTo>
                <a:cubicBezTo>
                  <a:pt x="33" y="27"/>
                  <a:pt x="33" y="27"/>
                  <a:pt x="33" y="27"/>
                </a:cubicBezTo>
                <a:cubicBezTo>
                  <a:pt x="33" y="31"/>
                  <a:pt x="33" y="31"/>
                  <a:pt x="33" y="31"/>
                </a:cubicBezTo>
                <a:cubicBezTo>
                  <a:pt x="38" y="31"/>
                  <a:pt x="38" y="31"/>
                  <a:pt x="38" y="31"/>
                </a:cubicBezTo>
                <a:cubicBezTo>
                  <a:pt x="38" y="27"/>
                  <a:pt x="38" y="27"/>
                  <a:pt x="38" y="27"/>
                </a:cubicBezTo>
                <a:cubicBezTo>
                  <a:pt x="38" y="27"/>
                  <a:pt x="38" y="27"/>
                  <a:pt x="38" y="27"/>
                </a:cubicBezTo>
                <a:cubicBezTo>
                  <a:pt x="38" y="27"/>
                  <a:pt x="38" y="27"/>
                  <a:pt x="38" y="27"/>
                </a:cubicBezTo>
                <a:cubicBezTo>
                  <a:pt x="38" y="24"/>
                  <a:pt x="38" y="24"/>
                  <a:pt x="38"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2" name="Freeform 300"/>
          <p:cNvSpPr>
            <a:spLocks noEditPoints="1"/>
          </p:cNvSpPr>
          <p:nvPr/>
        </p:nvSpPr>
        <p:spPr bwMode="auto">
          <a:xfrm>
            <a:off x="8281988" y="4117975"/>
            <a:ext cx="157162" cy="158750"/>
          </a:xfrm>
          <a:custGeom>
            <a:avLst/>
            <a:gdLst>
              <a:gd name="T0" fmla="*/ 41 w 49"/>
              <a:gd name="T1" fmla="*/ 1 h 50"/>
              <a:gd name="T2" fmla="*/ 43 w 49"/>
              <a:gd name="T3" fmla="*/ 1 h 50"/>
              <a:gd name="T4" fmla="*/ 43 w 49"/>
              <a:gd name="T5" fmla="*/ 1 h 50"/>
              <a:gd name="T6" fmla="*/ 48 w 49"/>
              <a:gd name="T7" fmla="*/ 7 h 50"/>
              <a:gd name="T8" fmla="*/ 48 w 49"/>
              <a:gd name="T9" fmla="*/ 7 h 50"/>
              <a:gd name="T10" fmla="*/ 49 w 49"/>
              <a:gd name="T11" fmla="*/ 9 h 50"/>
              <a:gd name="T12" fmla="*/ 41 w 49"/>
              <a:gd name="T13" fmla="*/ 15 h 50"/>
              <a:gd name="T14" fmla="*/ 36 w 49"/>
              <a:gd name="T15" fmla="*/ 16 h 50"/>
              <a:gd name="T16" fmla="*/ 35 w 49"/>
              <a:gd name="T17" fmla="*/ 36 h 50"/>
              <a:gd name="T18" fmla="*/ 24 w 49"/>
              <a:gd name="T19" fmla="*/ 40 h 50"/>
              <a:gd name="T20" fmla="*/ 9 w 49"/>
              <a:gd name="T21" fmla="*/ 25 h 50"/>
              <a:gd name="T22" fmla="*/ 24 w 49"/>
              <a:gd name="T23" fmla="*/ 10 h 50"/>
              <a:gd name="T24" fmla="*/ 35 w 49"/>
              <a:gd name="T25" fmla="*/ 12 h 50"/>
              <a:gd name="T26" fmla="*/ 34 w 49"/>
              <a:gd name="T27" fmla="*/ 7 h 50"/>
              <a:gd name="T28" fmla="*/ 44 w 49"/>
              <a:gd name="T29" fmla="*/ 19 h 50"/>
              <a:gd name="T30" fmla="*/ 47 w 49"/>
              <a:gd name="T31" fmla="*/ 18 h 50"/>
              <a:gd name="T32" fmla="*/ 48 w 49"/>
              <a:gd name="T33" fmla="*/ 25 h 50"/>
              <a:gd name="T34" fmla="*/ 24 w 49"/>
              <a:gd name="T35" fmla="*/ 50 h 50"/>
              <a:gd name="T36" fmla="*/ 0 w 49"/>
              <a:gd name="T37" fmla="*/ 25 h 50"/>
              <a:gd name="T38" fmla="*/ 24 w 49"/>
              <a:gd name="T39" fmla="*/ 1 h 50"/>
              <a:gd name="T40" fmla="*/ 31 w 49"/>
              <a:gd name="T41" fmla="*/ 2 h 50"/>
              <a:gd name="T42" fmla="*/ 30 w 49"/>
              <a:gd name="T43" fmla="*/ 6 h 50"/>
              <a:gd name="T44" fmla="*/ 24 w 49"/>
              <a:gd name="T45" fmla="*/ 5 h 50"/>
              <a:gd name="T46" fmla="*/ 4 w 49"/>
              <a:gd name="T47" fmla="*/ 25 h 50"/>
              <a:gd name="T48" fmla="*/ 24 w 49"/>
              <a:gd name="T49" fmla="*/ 46 h 50"/>
              <a:gd name="T50" fmla="*/ 45 w 49"/>
              <a:gd name="T51" fmla="*/ 25 h 50"/>
              <a:gd name="T52" fmla="*/ 44 w 49"/>
              <a:gd name="T53" fmla="*/ 19 h 50"/>
              <a:gd name="T54" fmla="*/ 24 w 49"/>
              <a:gd name="T55" fmla="*/ 18 h 50"/>
              <a:gd name="T56" fmla="*/ 32 w 49"/>
              <a:gd name="T57" fmla="*/ 15 h 50"/>
              <a:gd name="T58" fmla="*/ 15 w 49"/>
              <a:gd name="T59" fmla="*/ 16 h 50"/>
              <a:gd name="T60" fmla="*/ 15 w 49"/>
              <a:gd name="T61" fmla="*/ 16 h 50"/>
              <a:gd name="T62" fmla="*/ 15 w 49"/>
              <a:gd name="T63" fmla="*/ 34 h 50"/>
              <a:gd name="T64" fmla="*/ 33 w 49"/>
              <a:gd name="T65" fmla="*/ 34 h 50"/>
              <a:gd name="T66" fmla="*/ 37 w 49"/>
              <a:gd name="T67" fmla="*/ 25 h 50"/>
              <a:gd name="T68" fmla="*/ 30 w 49"/>
              <a:gd name="T69" fmla="*/ 22 h 50"/>
              <a:gd name="T70" fmla="*/ 29 w 49"/>
              <a:gd name="T71" fmla="*/ 30 h 50"/>
              <a:gd name="T72" fmla="*/ 24 w 49"/>
              <a:gd name="T73" fmla="*/ 32 h 50"/>
              <a:gd name="T74" fmla="*/ 17 w 49"/>
              <a:gd name="T75" fmla="*/ 25 h 50"/>
              <a:gd name="T76" fmla="*/ 19 w 49"/>
              <a:gd name="T77" fmla="*/ 20 h 50"/>
              <a:gd name="T78" fmla="*/ 26 w 49"/>
              <a:gd name="T79" fmla="*/ 21 h 50"/>
              <a:gd name="T80" fmla="*/ 24 w 49"/>
              <a:gd name="T81" fmla="*/ 21 h 50"/>
              <a:gd name="T82" fmla="*/ 19 w 49"/>
              <a:gd name="T83" fmla="*/ 25 h 50"/>
              <a:gd name="T84" fmla="*/ 24 w 49"/>
              <a:gd name="T85" fmla="*/ 30 h 50"/>
              <a:gd name="T86" fmla="*/ 27 w 49"/>
              <a:gd name="T87" fmla="*/ 29 h 50"/>
              <a:gd name="T88" fmla="*/ 28 w 49"/>
              <a:gd name="T89" fmla="*/ 24 h 50"/>
              <a:gd name="T90" fmla="*/ 23 w 49"/>
              <a:gd name="T91" fmla="*/ 27 h 50"/>
              <a:gd name="T92" fmla="*/ 26 w 49"/>
              <a:gd name="T93" fmla="*/ 21 h 50"/>
              <a:gd name="T94" fmla="*/ 41 w 49"/>
              <a:gd name="T95" fmla="*/ 4 h 50"/>
              <a:gd name="T96" fmla="*/ 37 w 49"/>
              <a:gd name="T97" fmla="*/ 10 h 50"/>
              <a:gd name="T98" fmla="*/ 41 w 49"/>
              <a:gd name="T99" fmla="*/ 4 h 50"/>
              <a:gd name="T100" fmla="*/ 43 w 49"/>
              <a:gd name="T101" fmla="*/ 8 h 50"/>
              <a:gd name="T102" fmla="*/ 41 w 49"/>
              <a:gd name="T103" fmla="*/ 13 h 50"/>
              <a:gd name="T104" fmla="*/ 43 w 49"/>
              <a:gd name="T105"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 h="50">
                <a:moveTo>
                  <a:pt x="34" y="7"/>
                </a:moveTo>
                <a:cubicBezTo>
                  <a:pt x="41" y="1"/>
                  <a:pt x="41" y="1"/>
                  <a:pt x="41" y="1"/>
                </a:cubicBezTo>
                <a:cubicBezTo>
                  <a:pt x="41" y="0"/>
                  <a:pt x="42" y="0"/>
                  <a:pt x="42" y="1"/>
                </a:cubicBezTo>
                <a:cubicBezTo>
                  <a:pt x="43" y="1"/>
                  <a:pt x="43" y="1"/>
                  <a:pt x="43" y="1"/>
                </a:cubicBezTo>
                <a:cubicBezTo>
                  <a:pt x="43" y="1"/>
                  <a:pt x="43" y="1"/>
                  <a:pt x="43" y="1"/>
                </a:cubicBezTo>
                <a:cubicBezTo>
                  <a:pt x="43" y="1"/>
                  <a:pt x="43" y="1"/>
                  <a:pt x="43" y="1"/>
                </a:cubicBezTo>
                <a:cubicBezTo>
                  <a:pt x="44" y="5"/>
                  <a:pt x="44" y="5"/>
                  <a:pt x="44" y="5"/>
                </a:cubicBezTo>
                <a:cubicBezTo>
                  <a:pt x="48" y="7"/>
                  <a:pt x="48" y="7"/>
                  <a:pt x="48" y="7"/>
                </a:cubicBezTo>
                <a:cubicBezTo>
                  <a:pt x="48" y="7"/>
                  <a:pt x="48" y="7"/>
                  <a:pt x="48" y="7"/>
                </a:cubicBezTo>
                <a:cubicBezTo>
                  <a:pt x="48" y="7"/>
                  <a:pt x="48" y="7"/>
                  <a:pt x="48" y="7"/>
                </a:cubicBezTo>
                <a:cubicBezTo>
                  <a:pt x="49" y="7"/>
                  <a:pt x="49" y="7"/>
                  <a:pt x="49" y="7"/>
                </a:cubicBezTo>
                <a:cubicBezTo>
                  <a:pt x="49" y="7"/>
                  <a:pt x="49" y="8"/>
                  <a:pt x="49" y="9"/>
                </a:cubicBezTo>
                <a:cubicBezTo>
                  <a:pt x="43" y="15"/>
                  <a:pt x="43" y="15"/>
                  <a:pt x="43" y="15"/>
                </a:cubicBezTo>
                <a:cubicBezTo>
                  <a:pt x="42" y="15"/>
                  <a:pt x="42" y="15"/>
                  <a:pt x="41" y="15"/>
                </a:cubicBezTo>
                <a:cubicBezTo>
                  <a:pt x="38" y="14"/>
                  <a:pt x="38" y="14"/>
                  <a:pt x="38" y="14"/>
                </a:cubicBezTo>
                <a:cubicBezTo>
                  <a:pt x="36" y="16"/>
                  <a:pt x="36" y="16"/>
                  <a:pt x="36" y="16"/>
                </a:cubicBezTo>
                <a:cubicBezTo>
                  <a:pt x="38" y="19"/>
                  <a:pt x="39" y="22"/>
                  <a:pt x="39" y="25"/>
                </a:cubicBezTo>
                <a:cubicBezTo>
                  <a:pt x="39" y="29"/>
                  <a:pt x="38" y="33"/>
                  <a:pt x="35" y="36"/>
                </a:cubicBezTo>
                <a:cubicBezTo>
                  <a:pt x="35" y="36"/>
                  <a:pt x="35" y="36"/>
                  <a:pt x="35" y="36"/>
                </a:cubicBezTo>
                <a:cubicBezTo>
                  <a:pt x="32" y="39"/>
                  <a:pt x="28" y="40"/>
                  <a:pt x="24" y="40"/>
                </a:cubicBezTo>
                <a:cubicBezTo>
                  <a:pt x="20" y="40"/>
                  <a:pt x="16" y="39"/>
                  <a:pt x="13" y="36"/>
                </a:cubicBezTo>
                <a:cubicBezTo>
                  <a:pt x="11" y="33"/>
                  <a:pt x="9" y="29"/>
                  <a:pt x="9" y="25"/>
                </a:cubicBezTo>
                <a:cubicBezTo>
                  <a:pt x="9" y="21"/>
                  <a:pt x="11" y="17"/>
                  <a:pt x="13" y="15"/>
                </a:cubicBezTo>
                <a:cubicBezTo>
                  <a:pt x="16" y="12"/>
                  <a:pt x="20" y="10"/>
                  <a:pt x="24" y="10"/>
                </a:cubicBezTo>
                <a:cubicBezTo>
                  <a:pt x="28" y="10"/>
                  <a:pt x="31" y="11"/>
                  <a:pt x="33" y="13"/>
                </a:cubicBezTo>
                <a:cubicBezTo>
                  <a:pt x="35" y="12"/>
                  <a:pt x="35" y="12"/>
                  <a:pt x="35" y="12"/>
                </a:cubicBezTo>
                <a:cubicBezTo>
                  <a:pt x="34" y="8"/>
                  <a:pt x="34" y="8"/>
                  <a:pt x="34" y="8"/>
                </a:cubicBezTo>
                <a:cubicBezTo>
                  <a:pt x="34" y="8"/>
                  <a:pt x="34" y="7"/>
                  <a:pt x="34" y="7"/>
                </a:cubicBezTo>
                <a:close/>
                <a:moveTo>
                  <a:pt x="44" y="19"/>
                </a:moveTo>
                <a:cubicBezTo>
                  <a:pt x="44" y="19"/>
                  <a:pt x="44" y="19"/>
                  <a:pt x="44" y="19"/>
                </a:cubicBezTo>
                <a:cubicBezTo>
                  <a:pt x="43" y="18"/>
                  <a:pt x="44" y="17"/>
                  <a:pt x="45" y="17"/>
                </a:cubicBezTo>
                <a:cubicBezTo>
                  <a:pt x="46" y="17"/>
                  <a:pt x="47" y="17"/>
                  <a:pt x="47" y="18"/>
                </a:cubicBezTo>
                <a:cubicBezTo>
                  <a:pt x="48" y="19"/>
                  <a:pt x="48" y="21"/>
                  <a:pt x="48" y="22"/>
                </a:cubicBezTo>
                <a:cubicBezTo>
                  <a:pt x="48" y="23"/>
                  <a:pt x="48" y="24"/>
                  <a:pt x="48" y="25"/>
                </a:cubicBezTo>
                <a:cubicBezTo>
                  <a:pt x="48" y="32"/>
                  <a:pt x="46" y="38"/>
                  <a:pt x="41" y="42"/>
                </a:cubicBezTo>
                <a:cubicBezTo>
                  <a:pt x="37" y="47"/>
                  <a:pt x="31" y="50"/>
                  <a:pt x="24" y="50"/>
                </a:cubicBezTo>
                <a:cubicBezTo>
                  <a:pt x="17" y="50"/>
                  <a:pt x="11" y="47"/>
                  <a:pt x="7" y="42"/>
                </a:cubicBezTo>
                <a:cubicBezTo>
                  <a:pt x="3" y="38"/>
                  <a:pt x="0" y="32"/>
                  <a:pt x="0" y="25"/>
                </a:cubicBezTo>
                <a:cubicBezTo>
                  <a:pt x="0" y="19"/>
                  <a:pt x="3" y="12"/>
                  <a:pt x="7" y="8"/>
                </a:cubicBezTo>
                <a:cubicBezTo>
                  <a:pt x="11" y="4"/>
                  <a:pt x="17" y="1"/>
                  <a:pt x="24" y="1"/>
                </a:cubicBezTo>
                <a:cubicBezTo>
                  <a:pt x="25" y="1"/>
                  <a:pt x="26" y="1"/>
                  <a:pt x="28" y="1"/>
                </a:cubicBezTo>
                <a:cubicBezTo>
                  <a:pt x="29" y="1"/>
                  <a:pt x="30" y="2"/>
                  <a:pt x="31" y="2"/>
                </a:cubicBezTo>
                <a:cubicBezTo>
                  <a:pt x="32" y="2"/>
                  <a:pt x="33" y="3"/>
                  <a:pt x="32" y="4"/>
                </a:cubicBezTo>
                <a:cubicBezTo>
                  <a:pt x="32" y="5"/>
                  <a:pt x="31" y="6"/>
                  <a:pt x="30" y="6"/>
                </a:cubicBezTo>
                <a:cubicBezTo>
                  <a:pt x="29" y="5"/>
                  <a:pt x="28" y="5"/>
                  <a:pt x="27" y="5"/>
                </a:cubicBezTo>
                <a:cubicBezTo>
                  <a:pt x="26" y="5"/>
                  <a:pt x="25" y="5"/>
                  <a:pt x="24" y="5"/>
                </a:cubicBezTo>
                <a:cubicBezTo>
                  <a:pt x="18" y="5"/>
                  <a:pt x="13" y="7"/>
                  <a:pt x="10" y="11"/>
                </a:cubicBezTo>
                <a:cubicBezTo>
                  <a:pt x="6" y="15"/>
                  <a:pt x="4" y="20"/>
                  <a:pt x="4" y="25"/>
                </a:cubicBezTo>
                <a:cubicBezTo>
                  <a:pt x="4" y="31"/>
                  <a:pt x="6" y="36"/>
                  <a:pt x="10" y="40"/>
                </a:cubicBezTo>
                <a:cubicBezTo>
                  <a:pt x="13" y="43"/>
                  <a:pt x="18" y="46"/>
                  <a:pt x="24" y="46"/>
                </a:cubicBezTo>
                <a:cubicBezTo>
                  <a:pt x="30" y="46"/>
                  <a:pt x="35" y="43"/>
                  <a:pt x="39" y="40"/>
                </a:cubicBezTo>
                <a:cubicBezTo>
                  <a:pt x="42" y="36"/>
                  <a:pt x="45" y="31"/>
                  <a:pt x="45" y="25"/>
                </a:cubicBezTo>
                <a:cubicBezTo>
                  <a:pt x="45" y="24"/>
                  <a:pt x="44" y="23"/>
                  <a:pt x="44" y="22"/>
                </a:cubicBezTo>
                <a:cubicBezTo>
                  <a:pt x="44" y="21"/>
                  <a:pt x="44" y="20"/>
                  <a:pt x="44" y="19"/>
                </a:cubicBezTo>
                <a:close/>
                <a:moveTo>
                  <a:pt x="24" y="18"/>
                </a:moveTo>
                <a:cubicBezTo>
                  <a:pt x="24" y="18"/>
                  <a:pt x="24" y="18"/>
                  <a:pt x="24" y="18"/>
                </a:cubicBezTo>
                <a:cubicBezTo>
                  <a:pt x="25" y="18"/>
                  <a:pt x="26" y="19"/>
                  <a:pt x="27" y="19"/>
                </a:cubicBezTo>
                <a:cubicBezTo>
                  <a:pt x="32" y="15"/>
                  <a:pt x="32" y="15"/>
                  <a:pt x="32" y="15"/>
                </a:cubicBezTo>
                <a:cubicBezTo>
                  <a:pt x="30" y="13"/>
                  <a:pt x="27" y="12"/>
                  <a:pt x="24" y="12"/>
                </a:cubicBezTo>
                <a:cubicBezTo>
                  <a:pt x="21" y="12"/>
                  <a:pt x="17" y="14"/>
                  <a:pt x="15" y="16"/>
                </a:cubicBezTo>
                <a:cubicBezTo>
                  <a:pt x="15" y="16"/>
                  <a:pt x="15" y="16"/>
                  <a:pt x="15" y="16"/>
                </a:cubicBezTo>
                <a:cubicBezTo>
                  <a:pt x="15" y="16"/>
                  <a:pt x="15" y="16"/>
                  <a:pt x="15" y="16"/>
                </a:cubicBezTo>
                <a:cubicBezTo>
                  <a:pt x="13" y="19"/>
                  <a:pt x="11" y="22"/>
                  <a:pt x="11" y="25"/>
                </a:cubicBezTo>
                <a:cubicBezTo>
                  <a:pt x="11" y="29"/>
                  <a:pt x="13" y="32"/>
                  <a:pt x="15" y="34"/>
                </a:cubicBezTo>
                <a:cubicBezTo>
                  <a:pt x="17" y="37"/>
                  <a:pt x="21" y="38"/>
                  <a:pt x="24" y="38"/>
                </a:cubicBezTo>
                <a:cubicBezTo>
                  <a:pt x="28" y="38"/>
                  <a:pt x="31" y="37"/>
                  <a:pt x="33" y="34"/>
                </a:cubicBezTo>
                <a:cubicBezTo>
                  <a:pt x="33" y="34"/>
                  <a:pt x="33" y="34"/>
                  <a:pt x="33" y="34"/>
                </a:cubicBezTo>
                <a:cubicBezTo>
                  <a:pt x="35" y="32"/>
                  <a:pt x="37" y="29"/>
                  <a:pt x="37" y="25"/>
                </a:cubicBezTo>
                <a:cubicBezTo>
                  <a:pt x="37" y="22"/>
                  <a:pt x="36" y="20"/>
                  <a:pt x="34" y="18"/>
                </a:cubicBezTo>
                <a:cubicBezTo>
                  <a:pt x="30" y="22"/>
                  <a:pt x="30" y="22"/>
                  <a:pt x="30" y="22"/>
                </a:cubicBezTo>
                <a:cubicBezTo>
                  <a:pt x="31" y="23"/>
                  <a:pt x="31" y="24"/>
                  <a:pt x="31" y="25"/>
                </a:cubicBezTo>
                <a:cubicBezTo>
                  <a:pt x="31" y="27"/>
                  <a:pt x="30" y="29"/>
                  <a:pt x="29" y="30"/>
                </a:cubicBezTo>
                <a:cubicBezTo>
                  <a:pt x="29" y="30"/>
                  <a:pt x="29" y="30"/>
                  <a:pt x="29" y="30"/>
                </a:cubicBezTo>
                <a:cubicBezTo>
                  <a:pt x="28" y="31"/>
                  <a:pt x="26" y="32"/>
                  <a:pt x="24" y="32"/>
                </a:cubicBezTo>
                <a:cubicBezTo>
                  <a:pt x="22" y="32"/>
                  <a:pt x="20" y="31"/>
                  <a:pt x="19" y="30"/>
                </a:cubicBezTo>
                <a:cubicBezTo>
                  <a:pt x="18" y="29"/>
                  <a:pt x="17" y="27"/>
                  <a:pt x="17" y="25"/>
                </a:cubicBezTo>
                <a:cubicBezTo>
                  <a:pt x="17" y="23"/>
                  <a:pt x="18" y="22"/>
                  <a:pt x="19" y="20"/>
                </a:cubicBezTo>
                <a:cubicBezTo>
                  <a:pt x="19" y="20"/>
                  <a:pt x="19" y="20"/>
                  <a:pt x="19" y="20"/>
                </a:cubicBezTo>
                <a:cubicBezTo>
                  <a:pt x="20" y="19"/>
                  <a:pt x="22" y="18"/>
                  <a:pt x="24" y="18"/>
                </a:cubicBezTo>
                <a:close/>
                <a:moveTo>
                  <a:pt x="26" y="21"/>
                </a:moveTo>
                <a:cubicBezTo>
                  <a:pt x="26" y="21"/>
                  <a:pt x="26" y="21"/>
                  <a:pt x="26" y="21"/>
                </a:cubicBezTo>
                <a:cubicBezTo>
                  <a:pt x="25" y="21"/>
                  <a:pt x="25" y="21"/>
                  <a:pt x="24" y="21"/>
                </a:cubicBezTo>
                <a:cubicBezTo>
                  <a:pt x="23" y="21"/>
                  <a:pt x="22" y="21"/>
                  <a:pt x="21" y="22"/>
                </a:cubicBezTo>
                <a:cubicBezTo>
                  <a:pt x="20" y="23"/>
                  <a:pt x="19" y="24"/>
                  <a:pt x="19" y="25"/>
                </a:cubicBezTo>
                <a:cubicBezTo>
                  <a:pt x="19" y="27"/>
                  <a:pt x="20" y="28"/>
                  <a:pt x="21" y="29"/>
                </a:cubicBezTo>
                <a:cubicBezTo>
                  <a:pt x="22" y="29"/>
                  <a:pt x="23" y="30"/>
                  <a:pt x="24" y="30"/>
                </a:cubicBezTo>
                <a:cubicBezTo>
                  <a:pt x="25" y="30"/>
                  <a:pt x="27" y="29"/>
                  <a:pt x="27" y="29"/>
                </a:cubicBezTo>
                <a:cubicBezTo>
                  <a:pt x="27" y="29"/>
                  <a:pt x="27" y="29"/>
                  <a:pt x="27" y="29"/>
                </a:cubicBezTo>
                <a:cubicBezTo>
                  <a:pt x="28" y="28"/>
                  <a:pt x="29" y="27"/>
                  <a:pt x="29" y="25"/>
                </a:cubicBezTo>
                <a:cubicBezTo>
                  <a:pt x="29" y="25"/>
                  <a:pt x="29" y="24"/>
                  <a:pt x="28" y="24"/>
                </a:cubicBezTo>
                <a:cubicBezTo>
                  <a:pt x="25" y="27"/>
                  <a:pt x="25" y="27"/>
                  <a:pt x="25" y="27"/>
                </a:cubicBezTo>
                <a:cubicBezTo>
                  <a:pt x="25" y="27"/>
                  <a:pt x="23" y="27"/>
                  <a:pt x="23" y="27"/>
                </a:cubicBezTo>
                <a:cubicBezTo>
                  <a:pt x="22" y="26"/>
                  <a:pt x="22" y="25"/>
                  <a:pt x="23" y="24"/>
                </a:cubicBezTo>
                <a:cubicBezTo>
                  <a:pt x="26" y="21"/>
                  <a:pt x="26" y="21"/>
                  <a:pt x="26" y="21"/>
                </a:cubicBezTo>
                <a:close/>
                <a:moveTo>
                  <a:pt x="41" y="4"/>
                </a:moveTo>
                <a:cubicBezTo>
                  <a:pt x="41" y="4"/>
                  <a:pt x="41" y="4"/>
                  <a:pt x="41" y="4"/>
                </a:cubicBezTo>
                <a:cubicBezTo>
                  <a:pt x="37" y="8"/>
                  <a:pt x="37" y="8"/>
                  <a:pt x="37" y="8"/>
                </a:cubicBezTo>
                <a:cubicBezTo>
                  <a:pt x="37" y="10"/>
                  <a:pt x="37" y="10"/>
                  <a:pt x="37" y="10"/>
                </a:cubicBezTo>
                <a:cubicBezTo>
                  <a:pt x="42" y="6"/>
                  <a:pt x="42" y="6"/>
                  <a:pt x="42" y="6"/>
                </a:cubicBezTo>
                <a:cubicBezTo>
                  <a:pt x="41" y="4"/>
                  <a:pt x="41" y="4"/>
                  <a:pt x="41" y="4"/>
                </a:cubicBezTo>
                <a:close/>
                <a:moveTo>
                  <a:pt x="43" y="8"/>
                </a:moveTo>
                <a:cubicBezTo>
                  <a:pt x="43" y="8"/>
                  <a:pt x="43" y="8"/>
                  <a:pt x="43" y="8"/>
                </a:cubicBezTo>
                <a:cubicBezTo>
                  <a:pt x="39" y="12"/>
                  <a:pt x="39" y="12"/>
                  <a:pt x="39" y="12"/>
                </a:cubicBezTo>
                <a:cubicBezTo>
                  <a:pt x="41" y="13"/>
                  <a:pt x="41" y="13"/>
                  <a:pt x="41" y="13"/>
                </a:cubicBezTo>
                <a:cubicBezTo>
                  <a:pt x="46" y="8"/>
                  <a:pt x="46" y="8"/>
                  <a:pt x="46" y="8"/>
                </a:cubicBezTo>
                <a:cubicBezTo>
                  <a:pt x="43" y="8"/>
                  <a:pt x="43" y="8"/>
                  <a:pt x="43"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3" name="Freeform 301"/>
          <p:cNvSpPr>
            <a:spLocks noEditPoints="1"/>
          </p:cNvSpPr>
          <p:nvPr/>
        </p:nvSpPr>
        <p:spPr bwMode="auto">
          <a:xfrm>
            <a:off x="8005763" y="4130675"/>
            <a:ext cx="152400" cy="133350"/>
          </a:xfrm>
          <a:custGeom>
            <a:avLst/>
            <a:gdLst>
              <a:gd name="T0" fmla="*/ 47 w 48"/>
              <a:gd name="T1" fmla="*/ 42 h 42"/>
              <a:gd name="T2" fmla="*/ 0 w 48"/>
              <a:gd name="T3" fmla="*/ 41 h 42"/>
              <a:gd name="T4" fmla="*/ 2 w 48"/>
              <a:gd name="T5" fmla="*/ 1 h 42"/>
              <a:gd name="T6" fmla="*/ 29 w 48"/>
              <a:gd name="T7" fmla="*/ 25 h 42"/>
              <a:gd name="T8" fmla="*/ 30 w 48"/>
              <a:gd name="T9" fmla="*/ 26 h 42"/>
              <a:gd name="T10" fmla="*/ 32 w 48"/>
              <a:gd name="T11" fmla="*/ 23 h 42"/>
              <a:gd name="T12" fmla="*/ 29 w 48"/>
              <a:gd name="T13" fmla="*/ 21 h 42"/>
              <a:gd name="T14" fmla="*/ 28 w 48"/>
              <a:gd name="T15" fmla="*/ 23 h 42"/>
              <a:gd name="T16" fmla="*/ 41 w 48"/>
              <a:gd name="T17" fmla="*/ 15 h 42"/>
              <a:gd name="T18" fmla="*/ 34 w 48"/>
              <a:gd name="T19" fmla="*/ 22 h 42"/>
              <a:gd name="T20" fmla="*/ 31 w 48"/>
              <a:gd name="T21" fmla="*/ 28 h 42"/>
              <a:gd name="T22" fmla="*/ 28 w 48"/>
              <a:gd name="T23" fmla="*/ 27 h 42"/>
              <a:gd name="T24" fmla="*/ 23 w 48"/>
              <a:gd name="T25" fmla="*/ 19 h 42"/>
              <a:gd name="T26" fmla="*/ 13 w 48"/>
              <a:gd name="T27" fmla="*/ 27 h 42"/>
              <a:gd name="T28" fmla="*/ 10 w 48"/>
              <a:gd name="T29" fmla="*/ 32 h 42"/>
              <a:gd name="T30" fmla="*/ 6 w 48"/>
              <a:gd name="T31" fmla="*/ 32 h 42"/>
              <a:gd name="T32" fmla="*/ 7 w 48"/>
              <a:gd name="T33" fmla="*/ 24 h 42"/>
              <a:gd name="T34" fmla="*/ 17 w 48"/>
              <a:gd name="T35" fmla="*/ 17 h 42"/>
              <a:gd name="T36" fmla="*/ 18 w 48"/>
              <a:gd name="T37" fmla="*/ 13 h 42"/>
              <a:gd name="T38" fmla="*/ 24 w 48"/>
              <a:gd name="T39" fmla="*/ 11 h 42"/>
              <a:gd name="T40" fmla="*/ 28 w 48"/>
              <a:gd name="T41" fmla="*/ 19 h 42"/>
              <a:gd name="T42" fmla="*/ 31 w 48"/>
              <a:gd name="T43" fmla="*/ 19 h 42"/>
              <a:gd name="T44" fmla="*/ 38 w 48"/>
              <a:gd name="T45" fmla="*/ 9 h 42"/>
              <a:gd name="T46" fmla="*/ 44 w 48"/>
              <a:gd name="T47" fmla="*/ 7 h 42"/>
              <a:gd name="T48" fmla="*/ 46 w 48"/>
              <a:gd name="T49" fmla="*/ 13 h 42"/>
              <a:gd name="T50" fmla="*/ 41 w 48"/>
              <a:gd name="T51" fmla="*/ 15 h 42"/>
              <a:gd name="T52" fmla="*/ 29 w 48"/>
              <a:gd name="T53" fmla="*/ 25 h 42"/>
              <a:gd name="T54" fmla="*/ 28 w 48"/>
              <a:gd name="T55" fmla="*/ 22 h 42"/>
              <a:gd name="T56" fmla="*/ 19 w 48"/>
              <a:gd name="T57" fmla="*/ 16 h 42"/>
              <a:gd name="T58" fmla="*/ 22 w 48"/>
              <a:gd name="T59" fmla="*/ 17 h 42"/>
              <a:gd name="T60" fmla="*/ 22 w 48"/>
              <a:gd name="T61" fmla="*/ 13 h 42"/>
              <a:gd name="T62" fmla="*/ 19 w 48"/>
              <a:gd name="T63" fmla="*/ 16 h 42"/>
              <a:gd name="T64" fmla="*/ 7 w 48"/>
              <a:gd name="T65" fmla="*/ 30 h 42"/>
              <a:gd name="T66" fmla="*/ 9 w 48"/>
              <a:gd name="T67" fmla="*/ 30 h 42"/>
              <a:gd name="T68" fmla="*/ 9 w 48"/>
              <a:gd name="T69" fmla="*/ 26 h 42"/>
              <a:gd name="T70" fmla="*/ 7 w 48"/>
              <a:gd name="T71" fmla="*/ 27 h 42"/>
              <a:gd name="T72" fmla="*/ 40 w 48"/>
              <a:gd name="T73" fmla="*/ 12 h 42"/>
              <a:gd name="T74" fmla="*/ 43 w 48"/>
              <a:gd name="T75" fmla="*/ 13 h 42"/>
              <a:gd name="T76" fmla="*/ 44 w 48"/>
              <a:gd name="T77" fmla="*/ 11 h 42"/>
              <a:gd name="T78" fmla="*/ 41 w 48"/>
              <a:gd name="T79" fmla="*/ 9 h 42"/>
              <a:gd name="T80" fmla="*/ 40 w 48"/>
              <a:gd name="T81" fmla="*/ 12 h 42"/>
              <a:gd name="T82" fmla="*/ 41 w 48"/>
              <a:gd name="T83" fmla="*/ 13 h 42"/>
              <a:gd name="T84" fmla="*/ 40 w 48"/>
              <a:gd name="T85" fmla="*/ 1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 h="42">
                <a:moveTo>
                  <a:pt x="47" y="40"/>
                </a:moveTo>
                <a:cubicBezTo>
                  <a:pt x="48" y="40"/>
                  <a:pt x="48" y="40"/>
                  <a:pt x="48" y="41"/>
                </a:cubicBezTo>
                <a:cubicBezTo>
                  <a:pt x="48" y="42"/>
                  <a:pt x="48" y="42"/>
                  <a:pt x="47" y="42"/>
                </a:cubicBezTo>
                <a:cubicBezTo>
                  <a:pt x="1" y="42"/>
                  <a:pt x="1" y="42"/>
                  <a:pt x="1" y="42"/>
                </a:cubicBezTo>
                <a:cubicBezTo>
                  <a:pt x="0" y="42"/>
                  <a:pt x="0" y="42"/>
                  <a:pt x="0" y="41"/>
                </a:cubicBezTo>
                <a:cubicBezTo>
                  <a:pt x="0" y="41"/>
                  <a:pt x="0" y="41"/>
                  <a:pt x="0" y="41"/>
                </a:cubicBezTo>
                <a:cubicBezTo>
                  <a:pt x="0" y="1"/>
                  <a:pt x="0" y="1"/>
                  <a:pt x="0" y="1"/>
                </a:cubicBezTo>
                <a:cubicBezTo>
                  <a:pt x="0" y="0"/>
                  <a:pt x="0" y="0"/>
                  <a:pt x="1" y="0"/>
                </a:cubicBezTo>
                <a:cubicBezTo>
                  <a:pt x="2" y="0"/>
                  <a:pt x="2" y="0"/>
                  <a:pt x="2" y="1"/>
                </a:cubicBezTo>
                <a:cubicBezTo>
                  <a:pt x="2" y="40"/>
                  <a:pt x="2" y="40"/>
                  <a:pt x="2" y="40"/>
                </a:cubicBezTo>
                <a:cubicBezTo>
                  <a:pt x="47" y="40"/>
                  <a:pt x="47" y="40"/>
                  <a:pt x="47" y="40"/>
                </a:cubicBezTo>
                <a:close/>
                <a:moveTo>
                  <a:pt x="29" y="25"/>
                </a:moveTo>
                <a:cubicBezTo>
                  <a:pt x="29" y="25"/>
                  <a:pt x="29" y="25"/>
                  <a:pt x="29" y="25"/>
                </a:cubicBezTo>
                <a:cubicBezTo>
                  <a:pt x="29" y="25"/>
                  <a:pt x="29" y="25"/>
                  <a:pt x="29" y="25"/>
                </a:cubicBezTo>
                <a:cubicBezTo>
                  <a:pt x="29" y="26"/>
                  <a:pt x="30" y="26"/>
                  <a:pt x="30" y="26"/>
                </a:cubicBezTo>
                <a:cubicBezTo>
                  <a:pt x="30" y="26"/>
                  <a:pt x="30" y="26"/>
                  <a:pt x="30" y="26"/>
                </a:cubicBezTo>
                <a:cubicBezTo>
                  <a:pt x="31" y="25"/>
                  <a:pt x="31" y="25"/>
                  <a:pt x="32" y="25"/>
                </a:cubicBezTo>
                <a:cubicBezTo>
                  <a:pt x="32" y="24"/>
                  <a:pt x="32" y="23"/>
                  <a:pt x="32" y="23"/>
                </a:cubicBezTo>
                <a:cubicBezTo>
                  <a:pt x="32" y="22"/>
                  <a:pt x="31" y="22"/>
                  <a:pt x="31" y="22"/>
                </a:cubicBezTo>
                <a:cubicBezTo>
                  <a:pt x="31" y="22"/>
                  <a:pt x="31" y="22"/>
                  <a:pt x="31" y="22"/>
                </a:cubicBezTo>
                <a:cubicBezTo>
                  <a:pt x="30" y="21"/>
                  <a:pt x="30" y="21"/>
                  <a:pt x="29" y="21"/>
                </a:cubicBezTo>
                <a:cubicBezTo>
                  <a:pt x="29" y="21"/>
                  <a:pt x="29" y="21"/>
                  <a:pt x="29" y="21"/>
                </a:cubicBezTo>
                <a:cubicBezTo>
                  <a:pt x="29" y="22"/>
                  <a:pt x="28" y="22"/>
                  <a:pt x="28" y="22"/>
                </a:cubicBezTo>
                <a:cubicBezTo>
                  <a:pt x="28" y="23"/>
                  <a:pt x="28" y="23"/>
                  <a:pt x="28" y="23"/>
                </a:cubicBezTo>
                <a:cubicBezTo>
                  <a:pt x="28" y="23"/>
                  <a:pt x="28" y="24"/>
                  <a:pt x="28" y="24"/>
                </a:cubicBezTo>
                <a:cubicBezTo>
                  <a:pt x="28" y="25"/>
                  <a:pt x="28" y="25"/>
                  <a:pt x="29" y="25"/>
                </a:cubicBezTo>
                <a:close/>
                <a:moveTo>
                  <a:pt x="41" y="15"/>
                </a:moveTo>
                <a:cubicBezTo>
                  <a:pt x="41" y="15"/>
                  <a:pt x="41" y="15"/>
                  <a:pt x="41" y="15"/>
                </a:cubicBezTo>
                <a:cubicBezTo>
                  <a:pt x="34" y="22"/>
                  <a:pt x="34" y="22"/>
                  <a:pt x="34" y="22"/>
                </a:cubicBezTo>
                <a:cubicBezTo>
                  <a:pt x="34" y="22"/>
                  <a:pt x="34" y="22"/>
                  <a:pt x="34" y="22"/>
                </a:cubicBezTo>
                <a:cubicBezTo>
                  <a:pt x="34" y="23"/>
                  <a:pt x="34" y="25"/>
                  <a:pt x="34" y="26"/>
                </a:cubicBezTo>
                <a:cubicBezTo>
                  <a:pt x="34" y="26"/>
                  <a:pt x="34" y="26"/>
                  <a:pt x="34" y="26"/>
                </a:cubicBezTo>
                <a:cubicBezTo>
                  <a:pt x="33" y="27"/>
                  <a:pt x="32" y="27"/>
                  <a:pt x="31" y="28"/>
                </a:cubicBezTo>
                <a:cubicBezTo>
                  <a:pt x="31" y="28"/>
                  <a:pt x="31" y="28"/>
                  <a:pt x="31" y="28"/>
                </a:cubicBezTo>
                <a:cubicBezTo>
                  <a:pt x="30" y="28"/>
                  <a:pt x="29" y="28"/>
                  <a:pt x="28" y="27"/>
                </a:cubicBezTo>
                <a:cubicBezTo>
                  <a:pt x="28" y="27"/>
                  <a:pt x="28" y="27"/>
                  <a:pt x="28" y="27"/>
                </a:cubicBezTo>
                <a:cubicBezTo>
                  <a:pt x="27" y="27"/>
                  <a:pt x="26" y="26"/>
                  <a:pt x="26" y="25"/>
                </a:cubicBezTo>
                <a:cubicBezTo>
                  <a:pt x="25" y="24"/>
                  <a:pt x="25" y="23"/>
                  <a:pt x="26" y="22"/>
                </a:cubicBezTo>
                <a:cubicBezTo>
                  <a:pt x="23" y="19"/>
                  <a:pt x="23" y="19"/>
                  <a:pt x="23" y="19"/>
                </a:cubicBezTo>
                <a:cubicBezTo>
                  <a:pt x="23" y="19"/>
                  <a:pt x="23" y="19"/>
                  <a:pt x="23" y="19"/>
                </a:cubicBezTo>
                <a:cubicBezTo>
                  <a:pt x="22" y="20"/>
                  <a:pt x="21" y="20"/>
                  <a:pt x="20" y="19"/>
                </a:cubicBezTo>
                <a:cubicBezTo>
                  <a:pt x="13" y="27"/>
                  <a:pt x="13" y="27"/>
                  <a:pt x="13" y="27"/>
                </a:cubicBezTo>
                <a:cubicBezTo>
                  <a:pt x="13" y="27"/>
                  <a:pt x="13" y="27"/>
                  <a:pt x="13" y="27"/>
                </a:cubicBezTo>
                <a:cubicBezTo>
                  <a:pt x="13" y="28"/>
                  <a:pt x="13" y="29"/>
                  <a:pt x="12" y="30"/>
                </a:cubicBezTo>
                <a:cubicBezTo>
                  <a:pt x="12" y="31"/>
                  <a:pt x="11" y="32"/>
                  <a:pt x="10" y="32"/>
                </a:cubicBezTo>
                <a:cubicBezTo>
                  <a:pt x="9" y="32"/>
                  <a:pt x="9" y="32"/>
                  <a:pt x="9" y="32"/>
                </a:cubicBezTo>
                <a:cubicBezTo>
                  <a:pt x="8" y="33"/>
                  <a:pt x="7" y="33"/>
                  <a:pt x="6" y="32"/>
                </a:cubicBezTo>
                <a:cubicBezTo>
                  <a:pt x="6" y="32"/>
                  <a:pt x="6" y="32"/>
                  <a:pt x="6" y="32"/>
                </a:cubicBezTo>
                <a:cubicBezTo>
                  <a:pt x="5" y="31"/>
                  <a:pt x="4" y="30"/>
                  <a:pt x="4" y="29"/>
                </a:cubicBezTo>
                <a:cubicBezTo>
                  <a:pt x="4" y="28"/>
                  <a:pt x="4" y="27"/>
                  <a:pt x="5" y="26"/>
                </a:cubicBezTo>
                <a:cubicBezTo>
                  <a:pt x="5" y="25"/>
                  <a:pt x="6" y="24"/>
                  <a:pt x="7" y="24"/>
                </a:cubicBezTo>
                <a:cubicBezTo>
                  <a:pt x="7" y="24"/>
                  <a:pt x="7" y="24"/>
                  <a:pt x="7" y="24"/>
                </a:cubicBezTo>
                <a:cubicBezTo>
                  <a:pt x="8" y="24"/>
                  <a:pt x="9" y="24"/>
                  <a:pt x="10" y="24"/>
                </a:cubicBezTo>
                <a:cubicBezTo>
                  <a:pt x="17" y="17"/>
                  <a:pt x="17" y="17"/>
                  <a:pt x="17" y="17"/>
                </a:cubicBezTo>
                <a:cubicBezTo>
                  <a:pt x="17" y="16"/>
                  <a:pt x="17" y="16"/>
                  <a:pt x="17" y="16"/>
                </a:cubicBezTo>
                <a:cubicBezTo>
                  <a:pt x="17" y="15"/>
                  <a:pt x="17" y="14"/>
                  <a:pt x="18" y="13"/>
                </a:cubicBezTo>
                <a:cubicBezTo>
                  <a:pt x="18" y="13"/>
                  <a:pt x="18" y="13"/>
                  <a:pt x="18" y="13"/>
                </a:cubicBezTo>
                <a:cubicBezTo>
                  <a:pt x="18" y="13"/>
                  <a:pt x="18" y="13"/>
                  <a:pt x="18" y="13"/>
                </a:cubicBezTo>
                <a:cubicBezTo>
                  <a:pt x="18" y="12"/>
                  <a:pt x="19" y="11"/>
                  <a:pt x="20" y="11"/>
                </a:cubicBezTo>
                <a:cubicBezTo>
                  <a:pt x="21" y="11"/>
                  <a:pt x="23" y="11"/>
                  <a:pt x="24" y="11"/>
                </a:cubicBezTo>
                <a:cubicBezTo>
                  <a:pt x="25" y="12"/>
                  <a:pt x="25" y="13"/>
                  <a:pt x="26" y="14"/>
                </a:cubicBezTo>
                <a:cubicBezTo>
                  <a:pt x="26" y="15"/>
                  <a:pt x="26" y="16"/>
                  <a:pt x="26" y="17"/>
                </a:cubicBezTo>
                <a:cubicBezTo>
                  <a:pt x="28" y="19"/>
                  <a:pt x="28" y="19"/>
                  <a:pt x="28" y="19"/>
                </a:cubicBezTo>
                <a:cubicBezTo>
                  <a:pt x="29" y="19"/>
                  <a:pt x="29" y="19"/>
                  <a:pt x="29" y="19"/>
                </a:cubicBezTo>
                <a:cubicBezTo>
                  <a:pt x="29" y="19"/>
                  <a:pt x="29" y="19"/>
                  <a:pt x="29" y="19"/>
                </a:cubicBezTo>
                <a:cubicBezTo>
                  <a:pt x="30" y="19"/>
                  <a:pt x="30" y="19"/>
                  <a:pt x="31" y="19"/>
                </a:cubicBezTo>
                <a:cubicBezTo>
                  <a:pt x="38" y="13"/>
                  <a:pt x="38" y="13"/>
                  <a:pt x="38" y="13"/>
                </a:cubicBezTo>
                <a:cubicBezTo>
                  <a:pt x="38" y="12"/>
                  <a:pt x="38" y="12"/>
                  <a:pt x="38" y="12"/>
                </a:cubicBezTo>
                <a:cubicBezTo>
                  <a:pt x="37" y="11"/>
                  <a:pt x="38" y="10"/>
                  <a:pt x="38" y="9"/>
                </a:cubicBezTo>
                <a:cubicBezTo>
                  <a:pt x="38" y="9"/>
                  <a:pt x="38" y="9"/>
                  <a:pt x="38" y="9"/>
                </a:cubicBezTo>
                <a:cubicBezTo>
                  <a:pt x="39" y="8"/>
                  <a:pt x="40" y="7"/>
                  <a:pt x="41" y="7"/>
                </a:cubicBezTo>
                <a:cubicBezTo>
                  <a:pt x="42" y="7"/>
                  <a:pt x="43" y="7"/>
                  <a:pt x="44" y="7"/>
                </a:cubicBezTo>
                <a:cubicBezTo>
                  <a:pt x="44" y="7"/>
                  <a:pt x="44" y="7"/>
                  <a:pt x="44" y="7"/>
                </a:cubicBezTo>
                <a:cubicBezTo>
                  <a:pt x="45" y="8"/>
                  <a:pt x="46" y="9"/>
                  <a:pt x="46" y="10"/>
                </a:cubicBezTo>
                <a:cubicBezTo>
                  <a:pt x="47" y="11"/>
                  <a:pt x="46" y="12"/>
                  <a:pt x="46" y="13"/>
                </a:cubicBezTo>
                <a:cubicBezTo>
                  <a:pt x="46" y="13"/>
                  <a:pt x="46" y="13"/>
                  <a:pt x="46" y="13"/>
                </a:cubicBezTo>
                <a:cubicBezTo>
                  <a:pt x="45" y="15"/>
                  <a:pt x="44" y="15"/>
                  <a:pt x="43" y="16"/>
                </a:cubicBezTo>
                <a:cubicBezTo>
                  <a:pt x="42" y="16"/>
                  <a:pt x="41" y="16"/>
                  <a:pt x="41" y="15"/>
                </a:cubicBezTo>
                <a:close/>
                <a:moveTo>
                  <a:pt x="29" y="25"/>
                </a:moveTo>
                <a:cubicBezTo>
                  <a:pt x="29" y="25"/>
                  <a:pt x="29" y="25"/>
                  <a:pt x="29" y="25"/>
                </a:cubicBezTo>
                <a:cubicBezTo>
                  <a:pt x="29" y="25"/>
                  <a:pt x="29" y="25"/>
                  <a:pt x="29" y="25"/>
                </a:cubicBezTo>
                <a:cubicBezTo>
                  <a:pt x="29" y="25"/>
                  <a:pt x="29" y="25"/>
                  <a:pt x="29" y="25"/>
                </a:cubicBezTo>
                <a:close/>
                <a:moveTo>
                  <a:pt x="28" y="22"/>
                </a:moveTo>
                <a:cubicBezTo>
                  <a:pt x="28" y="22"/>
                  <a:pt x="28" y="22"/>
                  <a:pt x="28" y="22"/>
                </a:cubicBezTo>
                <a:cubicBezTo>
                  <a:pt x="28" y="22"/>
                  <a:pt x="28" y="22"/>
                  <a:pt x="28" y="22"/>
                </a:cubicBezTo>
                <a:cubicBezTo>
                  <a:pt x="28" y="22"/>
                  <a:pt x="28" y="22"/>
                  <a:pt x="28" y="22"/>
                </a:cubicBezTo>
                <a:close/>
                <a:moveTo>
                  <a:pt x="19" y="16"/>
                </a:moveTo>
                <a:cubicBezTo>
                  <a:pt x="19" y="16"/>
                  <a:pt x="19" y="16"/>
                  <a:pt x="19" y="16"/>
                </a:cubicBezTo>
                <a:cubicBezTo>
                  <a:pt x="20" y="16"/>
                  <a:pt x="20" y="17"/>
                  <a:pt x="20" y="17"/>
                </a:cubicBezTo>
                <a:cubicBezTo>
                  <a:pt x="21" y="17"/>
                  <a:pt x="21" y="17"/>
                  <a:pt x="22" y="17"/>
                </a:cubicBezTo>
                <a:cubicBezTo>
                  <a:pt x="22" y="17"/>
                  <a:pt x="23" y="17"/>
                  <a:pt x="23" y="16"/>
                </a:cubicBezTo>
                <a:cubicBezTo>
                  <a:pt x="24" y="16"/>
                  <a:pt x="24" y="15"/>
                  <a:pt x="23" y="15"/>
                </a:cubicBezTo>
                <a:cubicBezTo>
                  <a:pt x="23" y="14"/>
                  <a:pt x="23" y="14"/>
                  <a:pt x="22" y="13"/>
                </a:cubicBezTo>
                <a:cubicBezTo>
                  <a:pt x="22" y="13"/>
                  <a:pt x="21" y="13"/>
                  <a:pt x="21" y="13"/>
                </a:cubicBezTo>
                <a:cubicBezTo>
                  <a:pt x="20" y="13"/>
                  <a:pt x="20" y="14"/>
                  <a:pt x="20" y="14"/>
                </a:cubicBezTo>
                <a:cubicBezTo>
                  <a:pt x="19" y="15"/>
                  <a:pt x="19" y="15"/>
                  <a:pt x="19" y="16"/>
                </a:cubicBezTo>
                <a:close/>
                <a:moveTo>
                  <a:pt x="6" y="29"/>
                </a:moveTo>
                <a:cubicBezTo>
                  <a:pt x="6" y="29"/>
                  <a:pt x="6" y="29"/>
                  <a:pt x="6" y="29"/>
                </a:cubicBezTo>
                <a:cubicBezTo>
                  <a:pt x="7" y="29"/>
                  <a:pt x="7" y="30"/>
                  <a:pt x="7" y="30"/>
                </a:cubicBezTo>
                <a:cubicBezTo>
                  <a:pt x="7" y="30"/>
                  <a:pt x="7" y="30"/>
                  <a:pt x="7" y="30"/>
                </a:cubicBezTo>
                <a:cubicBezTo>
                  <a:pt x="8" y="30"/>
                  <a:pt x="8" y="30"/>
                  <a:pt x="9" y="30"/>
                </a:cubicBezTo>
                <a:cubicBezTo>
                  <a:pt x="9" y="30"/>
                  <a:pt x="9" y="30"/>
                  <a:pt x="9" y="30"/>
                </a:cubicBezTo>
                <a:cubicBezTo>
                  <a:pt x="9" y="30"/>
                  <a:pt x="10" y="30"/>
                  <a:pt x="10" y="29"/>
                </a:cubicBezTo>
                <a:cubicBezTo>
                  <a:pt x="11" y="29"/>
                  <a:pt x="11" y="28"/>
                  <a:pt x="10" y="28"/>
                </a:cubicBezTo>
                <a:cubicBezTo>
                  <a:pt x="10" y="27"/>
                  <a:pt x="10" y="27"/>
                  <a:pt x="9" y="26"/>
                </a:cubicBezTo>
                <a:cubicBezTo>
                  <a:pt x="9" y="26"/>
                  <a:pt x="8" y="26"/>
                  <a:pt x="8" y="26"/>
                </a:cubicBezTo>
                <a:cubicBezTo>
                  <a:pt x="8" y="26"/>
                  <a:pt x="8" y="26"/>
                  <a:pt x="8" y="26"/>
                </a:cubicBezTo>
                <a:cubicBezTo>
                  <a:pt x="7" y="26"/>
                  <a:pt x="7" y="27"/>
                  <a:pt x="7" y="27"/>
                </a:cubicBezTo>
                <a:cubicBezTo>
                  <a:pt x="6" y="28"/>
                  <a:pt x="6" y="28"/>
                  <a:pt x="6" y="29"/>
                </a:cubicBezTo>
                <a:close/>
                <a:moveTo>
                  <a:pt x="40" y="12"/>
                </a:moveTo>
                <a:cubicBezTo>
                  <a:pt x="40" y="12"/>
                  <a:pt x="40" y="12"/>
                  <a:pt x="40" y="12"/>
                </a:cubicBezTo>
                <a:cubicBezTo>
                  <a:pt x="40" y="12"/>
                  <a:pt x="40" y="13"/>
                  <a:pt x="41" y="13"/>
                </a:cubicBezTo>
                <a:cubicBezTo>
                  <a:pt x="41" y="13"/>
                  <a:pt x="41" y="13"/>
                  <a:pt x="41" y="13"/>
                </a:cubicBezTo>
                <a:cubicBezTo>
                  <a:pt x="41" y="13"/>
                  <a:pt x="42" y="13"/>
                  <a:pt x="43" y="13"/>
                </a:cubicBezTo>
                <a:cubicBezTo>
                  <a:pt x="43" y="13"/>
                  <a:pt x="44" y="13"/>
                  <a:pt x="44" y="12"/>
                </a:cubicBezTo>
                <a:cubicBezTo>
                  <a:pt x="44" y="12"/>
                  <a:pt x="44" y="12"/>
                  <a:pt x="44" y="12"/>
                </a:cubicBezTo>
                <a:cubicBezTo>
                  <a:pt x="44" y="12"/>
                  <a:pt x="44" y="11"/>
                  <a:pt x="44" y="11"/>
                </a:cubicBezTo>
                <a:cubicBezTo>
                  <a:pt x="44" y="10"/>
                  <a:pt x="44" y="10"/>
                  <a:pt x="43" y="9"/>
                </a:cubicBezTo>
                <a:cubicBezTo>
                  <a:pt x="43" y="9"/>
                  <a:pt x="43" y="9"/>
                  <a:pt x="43" y="9"/>
                </a:cubicBezTo>
                <a:cubicBezTo>
                  <a:pt x="42" y="9"/>
                  <a:pt x="42" y="9"/>
                  <a:pt x="41" y="9"/>
                </a:cubicBezTo>
                <a:cubicBezTo>
                  <a:pt x="41" y="9"/>
                  <a:pt x="40" y="10"/>
                  <a:pt x="40" y="10"/>
                </a:cubicBezTo>
                <a:cubicBezTo>
                  <a:pt x="40" y="10"/>
                  <a:pt x="40" y="10"/>
                  <a:pt x="40" y="10"/>
                </a:cubicBezTo>
                <a:cubicBezTo>
                  <a:pt x="40" y="11"/>
                  <a:pt x="40" y="11"/>
                  <a:pt x="40" y="12"/>
                </a:cubicBezTo>
                <a:close/>
                <a:moveTo>
                  <a:pt x="41" y="13"/>
                </a:moveTo>
                <a:cubicBezTo>
                  <a:pt x="41" y="13"/>
                  <a:pt x="41" y="13"/>
                  <a:pt x="41" y="13"/>
                </a:cubicBezTo>
                <a:cubicBezTo>
                  <a:pt x="41" y="13"/>
                  <a:pt x="41" y="13"/>
                  <a:pt x="41" y="13"/>
                </a:cubicBezTo>
                <a:cubicBezTo>
                  <a:pt x="41" y="13"/>
                  <a:pt x="41" y="13"/>
                  <a:pt x="41" y="13"/>
                </a:cubicBezTo>
                <a:close/>
                <a:moveTo>
                  <a:pt x="40" y="10"/>
                </a:moveTo>
                <a:cubicBezTo>
                  <a:pt x="40" y="10"/>
                  <a:pt x="40" y="10"/>
                  <a:pt x="40" y="10"/>
                </a:cubicBezTo>
                <a:cubicBezTo>
                  <a:pt x="40" y="10"/>
                  <a:pt x="40" y="10"/>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4" name="Freeform 302"/>
          <p:cNvSpPr>
            <a:spLocks noEditPoints="1"/>
          </p:cNvSpPr>
          <p:nvPr/>
        </p:nvSpPr>
        <p:spPr bwMode="auto">
          <a:xfrm>
            <a:off x="1004888" y="4422775"/>
            <a:ext cx="149225" cy="155575"/>
          </a:xfrm>
          <a:custGeom>
            <a:avLst/>
            <a:gdLst>
              <a:gd name="T0" fmla="*/ 31 w 47"/>
              <a:gd name="T1" fmla="*/ 45 h 49"/>
              <a:gd name="T2" fmla="*/ 23 w 47"/>
              <a:gd name="T3" fmla="*/ 49 h 49"/>
              <a:gd name="T4" fmla="*/ 16 w 47"/>
              <a:gd name="T5" fmla="*/ 45 h 49"/>
              <a:gd name="T6" fmla="*/ 12 w 47"/>
              <a:gd name="T7" fmla="*/ 36 h 49"/>
              <a:gd name="T8" fmla="*/ 23 w 47"/>
              <a:gd name="T9" fmla="*/ 8 h 49"/>
              <a:gd name="T10" fmla="*/ 35 w 47"/>
              <a:gd name="T11" fmla="*/ 36 h 49"/>
              <a:gd name="T12" fmla="*/ 23 w 47"/>
              <a:gd name="T13" fmla="*/ 22 h 49"/>
              <a:gd name="T14" fmla="*/ 29 w 47"/>
              <a:gd name="T15" fmla="*/ 22 h 49"/>
              <a:gd name="T16" fmla="*/ 29 w 47"/>
              <a:gd name="T17" fmla="*/ 24 h 49"/>
              <a:gd name="T18" fmla="*/ 25 w 47"/>
              <a:gd name="T19" fmla="*/ 24 h 49"/>
              <a:gd name="T20" fmla="*/ 21 w 47"/>
              <a:gd name="T21" fmla="*/ 24 h 49"/>
              <a:gd name="T22" fmla="*/ 18 w 47"/>
              <a:gd name="T23" fmla="*/ 24 h 49"/>
              <a:gd name="T24" fmla="*/ 18 w 47"/>
              <a:gd name="T25" fmla="*/ 22 h 49"/>
              <a:gd name="T26" fmla="*/ 23 w 47"/>
              <a:gd name="T27" fmla="*/ 22 h 49"/>
              <a:gd name="T28" fmla="*/ 23 w 47"/>
              <a:gd name="T29" fmla="*/ 6 h 49"/>
              <a:gd name="T30" fmla="*/ 23 w 47"/>
              <a:gd name="T31" fmla="*/ 0 h 49"/>
              <a:gd name="T32" fmla="*/ 34 w 47"/>
              <a:gd name="T33" fmla="*/ 8 h 49"/>
              <a:gd name="T34" fmla="*/ 32 w 47"/>
              <a:gd name="T35" fmla="*/ 7 h 49"/>
              <a:gd name="T36" fmla="*/ 36 w 47"/>
              <a:gd name="T37" fmla="*/ 5 h 49"/>
              <a:gd name="T38" fmla="*/ 40 w 47"/>
              <a:gd name="T39" fmla="*/ 16 h 49"/>
              <a:gd name="T40" fmla="*/ 42 w 47"/>
              <a:gd name="T41" fmla="*/ 12 h 49"/>
              <a:gd name="T42" fmla="*/ 40 w 47"/>
              <a:gd name="T43" fmla="*/ 16 h 49"/>
              <a:gd name="T44" fmla="*/ 41 w 47"/>
              <a:gd name="T45" fmla="*/ 24 h 49"/>
              <a:gd name="T46" fmla="*/ 47 w 47"/>
              <a:gd name="T47" fmla="*/ 24 h 49"/>
              <a:gd name="T48" fmla="*/ 39 w 47"/>
              <a:gd name="T49" fmla="*/ 34 h 49"/>
              <a:gd name="T50" fmla="*/ 40 w 47"/>
              <a:gd name="T51" fmla="*/ 32 h 49"/>
              <a:gd name="T52" fmla="*/ 42 w 47"/>
              <a:gd name="T53" fmla="*/ 36 h 49"/>
              <a:gd name="T54" fmla="*/ 6 w 47"/>
              <a:gd name="T55" fmla="*/ 32 h 49"/>
              <a:gd name="T56" fmla="*/ 4 w 47"/>
              <a:gd name="T57" fmla="*/ 36 h 49"/>
              <a:gd name="T58" fmla="*/ 6 w 47"/>
              <a:gd name="T59" fmla="*/ 32 h 49"/>
              <a:gd name="T60" fmla="*/ 6 w 47"/>
              <a:gd name="T61" fmla="*/ 24 h 49"/>
              <a:gd name="T62" fmla="*/ 0 w 47"/>
              <a:gd name="T63" fmla="*/ 24 h 49"/>
              <a:gd name="T64" fmla="*/ 8 w 47"/>
              <a:gd name="T65" fmla="*/ 14 h 49"/>
              <a:gd name="T66" fmla="*/ 6 w 47"/>
              <a:gd name="T67" fmla="*/ 16 h 49"/>
              <a:gd name="T68" fmla="*/ 4 w 47"/>
              <a:gd name="T69" fmla="*/ 12 h 49"/>
              <a:gd name="T70" fmla="*/ 15 w 47"/>
              <a:gd name="T71" fmla="*/ 7 h 49"/>
              <a:gd name="T72" fmla="*/ 11 w 47"/>
              <a:gd name="T73" fmla="*/ 5 h 49"/>
              <a:gd name="T74" fmla="*/ 15 w 47"/>
              <a:gd name="T75" fmla="*/ 7 h 49"/>
              <a:gd name="T76" fmla="*/ 30 w 47"/>
              <a:gd name="T77" fmla="*/ 35 h 49"/>
              <a:gd name="T78" fmla="*/ 32 w 47"/>
              <a:gd name="T79" fmla="*/ 15 h 49"/>
              <a:gd name="T80" fmla="*/ 11 w 47"/>
              <a:gd name="T81" fmla="*/ 24 h 49"/>
              <a:gd name="T82" fmla="*/ 17 w 47"/>
              <a:gd name="T83" fmla="*/ 35 h 49"/>
              <a:gd name="T84" fmla="*/ 18 w 47"/>
              <a:gd name="T85" fmla="*/ 39 h 49"/>
              <a:gd name="T86" fmla="*/ 20 w 47"/>
              <a:gd name="T87" fmla="*/ 42 h 49"/>
              <a:gd name="T88" fmla="*/ 22 w 47"/>
              <a:gd name="T89" fmla="*/ 44 h 49"/>
              <a:gd name="T90" fmla="*/ 24 w 47"/>
              <a:gd name="T91" fmla="*/ 44 h 49"/>
              <a:gd name="T92" fmla="*/ 25 w 47"/>
              <a:gd name="T93" fmla="*/ 43 h 49"/>
              <a:gd name="T94" fmla="*/ 29 w 47"/>
              <a:gd name="T95"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49">
                <a:moveTo>
                  <a:pt x="33" y="37"/>
                </a:moveTo>
                <a:cubicBezTo>
                  <a:pt x="33" y="43"/>
                  <a:pt x="33" y="43"/>
                  <a:pt x="33" y="43"/>
                </a:cubicBezTo>
                <a:cubicBezTo>
                  <a:pt x="33" y="45"/>
                  <a:pt x="32" y="45"/>
                  <a:pt x="31" y="45"/>
                </a:cubicBezTo>
                <a:cubicBezTo>
                  <a:pt x="28" y="45"/>
                  <a:pt x="28" y="45"/>
                  <a:pt x="28" y="45"/>
                </a:cubicBezTo>
                <a:cubicBezTo>
                  <a:pt x="28" y="46"/>
                  <a:pt x="28" y="47"/>
                  <a:pt x="27" y="47"/>
                </a:cubicBezTo>
                <a:cubicBezTo>
                  <a:pt x="26" y="48"/>
                  <a:pt x="25" y="49"/>
                  <a:pt x="23" y="49"/>
                </a:cubicBezTo>
                <a:cubicBezTo>
                  <a:pt x="22" y="49"/>
                  <a:pt x="21" y="48"/>
                  <a:pt x="20" y="47"/>
                </a:cubicBezTo>
                <a:cubicBezTo>
                  <a:pt x="19" y="47"/>
                  <a:pt x="19" y="46"/>
                  <a:pt x="18" y="45"/>
                </a:cubicBezTo>
                <a:cubicBezTo>
                  <a:pt x="16" y="45"/>
                  <a:pt x="16" y="45"/>
                  <a:pt x="16" y="45"/>
                </a:cubicBezTo>
                <a:cubicBezTo>
                  <a:pt x="15" y="45"/>
                  <a:pt x="14" y="45"/>
                  <a:pt x="14" y="43"/>
                </a:cubicBezTo>
                <a:cubicBezTo>
                  <a:pt x="14" y="37"/>
                  <a:pt x="14" y="37"/>
                  <a:pt x="14" y="37"/>
                </a:cubicBezTo>
                <a:cubicBezTo>
                  <a:pt x="13" y="37"/>
                  <a:pt x="13" y="36"/>
                  <a:pt x="12" y="36"/>
                </a:cubicBezTo>
                <a:cubicBezTo>
                  <a:pt x="9" y="32"/>
                  <a:pt x="7" y="28"/>
                  <a:pt x="7" y="24"/>
                </a:cubicBezTo>
                <a:cubicBezTo>
                  <a:pt x="7" y="20"/>
                  <a:pt x="9" y="16"/>
                  <a:pt x="12" y="13"/>
                </a:cubicBezTo>
                <a:cubicBezTo>
                  <a:pt x="15" y="10"/>
                  <a:pt x="19" y="8"/>
                  <a:pt x="23" y="8"/>
                </a:cubicBezTo>
                <a:cubicBezTo>
                  <a:pt x="28" y="8"/>
                  <a:pt x="32" y="10"/>
                  <a:pt x="35" y="13"/>
                </a:cubicBezTo>
                <a:cubicBezTo>
                  <a:pt x="38" y="16"/>
                  <a:pt x="40" y="20"/>
                  <a:pt x="40" y="24"/>
                </a:cubicBezTo>
                <a:cubicBezTo>
                  <a:pt x="40" y="28"/>
                  <a:pt x="38" y="32"/>
                  <a:pt x="35" y="36"/>
                </a:cubicBezTo>
                <a:cubicBezTo>
                  <a:pt x="34" y="36"/>
                  <a:pt x="33" y="37"/>
                  <a:pt x="33" y="37"/>
                </a:cubicBezTo>
                <a:close/>
                <a:moveTo>
                  <a:pt x="23" y="22"/>
                </a:moveTo>
                <a:cubicBezTo>
                  <a:pt x="23" y="22"/>
                  <a:pt x="23" y="22"/>
                  <a:pt x="23" y="22"/>
                </a:cubicBezTo>
                <a:cubicBezTo>
                  <a:pt x="24" y="22"/>
                  <a:pt x="24" y="22"/>
                  <a:pt x="24" y="22"/>
                </a:cubicBezTo>
                <a:cubicBezTo>
                  <a:pt x="25" y="21"/>
                  <a:pt x="26" y="21"/>
                  <a:pt x="27" y="21"/>
                </a:cubicBezTo>
                <a:cubicBezTo>
                  <a:pt x="27" y="21"/>
                  <a:pt x="28" y="21"/>
                  <a:pt x="29" y="22"/>
                </a:cubicBezTo>
                <a:cubicBezTo>
                  <a:pt x="29" y="22"/>
                  <a:pt x="30" y="22"/>
                  <a:pt x="31" y="23"/>
                </a:cubicBezTo>
                <a:cubicBezTo>
                  <a:pt x="31" y="23"/>
                  <a:pt x="31" y="24"/>
                  <a:pt x="31" y="24"/>
                </a:cubicBezTo>
                <a:cubicBezTo>
                  <a:pt x="30" y="25"/>
                  <a:pt x="29" y="25"/>
                  <a:pt x="29" y="24"/>
                </a:cubicBezTo>
                <a:cubicBezTo>
                  <a:pt x="29" y="24"/>
                  <a:pt x="28" y="24"/>
                  <a:pt x="28" y="24"/>
                </a:cubicBezTo>
                <a:cubicBezTo>
                  <a:pt x="27" y="24"/>
                  <a:pt x="27" y="23"/>
                  <a:pt x="27" y="23"/>
                </a:cubicBezTo>
                <a:cubicBezTo>
                  <a:pt x="26" y="23"/>
                  <a:pt x="26" y="24"/>
                  <a:pt x="25" y="24"/>
                </a:cubicBezTo>
                <a:cubicBezTo>
                  <a:pt x="25" y="24"/>
                  <a:pt x="25" y="24"/>
                  <a:pt x="24" y="24"/>
                </a:cubicBezTo>
                <a:cubicBezTo>
                  <a:pt x="24" y="25"/>
                  <a:pt x="23" y="25"/>
                  <a:pt x="23" y="24"/>
                </a:cubicBezTo>
                <a:cubicBezTo>
                  <a:pt x="22" y="24"/>
                  <a:pt x="22" y="24"/>
                  <a:pt x="21" y="24"/>
                </a:cubicBezTo>
                <a:cubicBezTo>
                  <a:pt x="21" y="24"/>
                  <a:pt x="21" y="23"/>
                  <a:pt x="20" y="23"/>
                </a:cubicBezTo>
                <a:cubicBezTo>
                  <a:pt x="20" y="23"/>
                  <a:pt x="19" y="24"/>
                  <a:pt x="19" y="24"/>
                </a:cubicBezTo>
                <a:cubicBezTo>
                  <a:pt x="18" y="24"/>
                  <a:pt x="18" y="24"/>
                  <a:pt x="18" y="24"/>
                </a:cubicBezTo>
                <a:cubicBezTo>
                  <a:pt x="17" y="25"/>
                  <a:pt x="17" y="25"/>
                  <a:pt x="16" y="24"/>
                </a:cubicBezTo>
                <a:cubicBezTo>
                  <a:pt x="16" y="24"/>
                  <a:pt x="16" y="23"/>
                  <a:pt x="16" y="23"/>
                </a:cubicBezTo>
                <a:cubicBezTo>
                  <a:pt x="17" y="22"/>
                  <a:pt x="17" y="22"/>
                  <a:pt x="18" y="22"/>
                </a:cubicBezTo>
                <a:cubicBezTo>
                  <a:pt x="19" y="21"/>
                  <a:pt x="19" y="21"/>
                  <a:pt x="20" y="21"/>
                </a:cubicBezTo>
                <a:cubicBezTo>
                  <a:pt x="21" y="21"/>
                  <a:pt x="22" y="21"/>
                  <a:pt x="22" y="22"/>
                </a:cubicBezTo>
                <a:cubicBezTo>
                  <a:pt x="23" y="22"/>
                  <a:pt x="23" y="22"/>
                  <a:pt x="23" y="22"/>
                </a:cubicBezTo>
                <a:close/>
                <a:moveTo>
                  <a:pt x="25" y="5"/>
                </a:moveTo>
                <a:cubicBezTo>
                  <a:pt x="25" y="5"/>
                  <a:pt x="25" y="5"/>
                  <a:pt x="25" y="5"/>
                </a:cubicBezTo>
                <a:cubicBezTo>
                  <a:pt x="25" y="6"/>
                  <a:pt x="24" y="6"/>
                  <a:pt x="23" y="6"/>
                </a:cubicBezTo>
                <a:cubicBezTo>
                  <a:pt x="23" y="6"/>
                  <a:pt x="22" y="6"/>
                  <a:pt x="22" y="5"/>
                </a:cubicBezTo>
                <a:cubicBezTo>
                  <a:pt x="22" y="1"/>
                  <a:pt x="22" y="1"/>
                  <a:pt x="22" y="1"/>
                </a:cubicBezTo>
                <a:cubicBezTo>
                  <a:pt x="22" y="1"/>
                  <a:pt x="23" y="0"/>
                  <a:pt x="23" y="0"/>
                </a:cubicBezTo>
                <a:cubicBezTo>
                  <a:pt x="24" y="0"/>
                  <a:pt x="25" y="1"/>
                  <a:pt x="25" y="1"/>
                </a:cubicBezTo>
                <a:cubicBezTo>
                  <a:pt x="25" y="5"/>
                  <a:pt x="25" y="5"/>
                  <a:pt x="25" y="5"/>
                </a:cubicBezTo>
                <a:close/>
                <a:moveTo>
                  <a:pt x="34" y="8"/>
                </a:moveTo>
                <a:cubicBezTo>
                  <a:pt x="34" y="8"/>
                  <a:pt x="34" y="8"/>
                  <a:pt x="34" y="8"/>
                </a:cubicBezTo>
                <a:cubicBezTo>
                  <a:pt x="33" y="9"/>
                  <a:pt x="33" y="9"/>
                  <a:pt x="32" y="9"/>
                </a:cubicBezTo>
                <a:cubicBezTo>
                  <a:pt x="32" y="8"/>
                  <a:pt x="31" y="8"/>
                  <a:pt x="32" y="7"/>
                </a:cubicBezTo>
                <a:cubicBezTo>
                  <a:pt x="34" y="4"/>
                  <a:pt x="34" y="4"/>
                  <a:pt x="34" y="4"/>
                </a:cubicBezTo>
                <a:cubicBezTo>
                  <a:pt x="34" y="3"/>
                  <a:pt x="35" y="3"/>
                  <a:pt x="35" y="4"/>
                </a:cubicBezTo>
                <a:cubicBezTo>
                  <a:pt x="36" y="4"/>
                  <a:pt x="36" y="5"/>
                  <a:pt x="36" y="5"/>
                </a:cubicBezTo>
                <a:cubicBezTo>
                  <a:pt x="34" y="8"/>
                  <a:pt x="34" y="8"/>
                  <a:pt x="34" y="8"/>
                </a:cubicBezTo>
                <a:close/>
                <a:moveTo>
                  <a:pt x="40" y="16"/>
                </a:moveTo>
                <a:cubicBezTo>
                  <a:pt x="40" y="16"/>
                  <a:pt x="40" y="16"/>
                  <a:pt x="40" y="16"/>
                </a:cubicBezTo>
                <a:cubicBezTo>
                  <a:pt x="40" y="16"/>
                  <a:pt x="39" y="16"/>
                  <a:pt x="39" y="15"/>
                </a:cubicBezTo>
                <a:cubicBezTo>
                  <a:pt x="38" y="15"/>
                  <a:pt x="39" y="14"/>
                  <a:pt x="39" y="14"/>
                </a:cubicBezTo>
                <a:cubicBezTo>
                  <a:pt x="42" y="12"/>
                  <a:pt x="42" y="12"/>
                  <a:pt x="42" y="12"/>
                </a:cubicBezTo>
                <a:cubicBezTo>
                  <a:pt x="43" y="11"/>
                  <a:pt x="44" y="12"/>
                  <a:pt x="44" y="12"/>
                </a:cubicBezTo>
                <a:cubicBezTo>
                  <a:pt x="44" y="13"/>
                  <a:pt x="44" y="13"/>
                  <a:pt x="43" y="14"/>
                </a:cubicBezTo>
                <a:cubicBezTo>
                  <a:pt x="40" y="16"/>
                  <a:pt x="40" y="16"/>
                  <a:pt x="40" y="16"/>
                </a:cubicBezTo>
                <a:close/>
                <a:moveTo>
                  <a:pt x="42" y="25"/>
                </a:moveTo>
                <a:cubicBezTo>
                  <a:pt x="42" y="25"/>
                  <a:pt x="42" y="25"/>
                  <a:pt x="42" y="25"/>
                </a:cubicBezTo>
                <a:cubicBezTo>
                  <a:pt x="42" y="25"/>
                  <a:pt x="41" y="25"/>
                  <a:pt x="41" y="24"/>
                </a:cubicBezTo>
                <a:cubicBezTo>
                  <a:pt x="41" y="23"/>
                  <a:pt x="42" y="23"/>
                  <a:pt x="42" y="23"/>
                </a:cubicBezTo>
                <a:cubicBezTo>
                  <a:pt x="46" y="23"/>
                  <a:pt x="46" y="23"/>
                  <a:pt x="46" y="23"/>
                </a:cubicBezTo>
                <a:cubicBezTo>
                  <a:pt x="47" y="23"/>
                  <a:pt x="47" y="23"/>
                  <a:pt x="47" y="24"/>
                </a:cubicBezTo>
                <a:cubicBezTo>
                  <a:pt x="47" y="25"/>
                  <a:pt x="47" y="25"/>
                  <a:pt x="46" y="25"/>
                </a:cubicBezTo>
                <a:cubicBezTo>
                  <a:pt x="42" y="25"/>
                  <a:pt x="42" y="25"/>
                  <a:pt x="42" y="25"/>
                </a:cubicBezTo>
                <a:close/>
                <a:moveTo>
                  <a:pt x="39" y="34"/>
                </a:moveTo>
                <a:cubicBezTo>
                  <a:pt x="39" y="34"/>
                  <a:pt x="39" y="34"/>
                  <a:pt x="39" y="34"/>
                </a:cubicBezTo>
                <a:cubicBezTo>
                  <a:pt x="39" y="34"/>
                  <a:pt x="38" y="33"/>
                  <a:pt x="39" y="33"/>
                </a:cubicBezTo>
                <a:cubicBezTo>
                  <a:pt x="39" y="32"/>
                  <a:pt x="40" y="32"/>
                  <a:pt x="40" y="32"/>
                </a:cubicBezTo>
                <a:cubicBezTo>
                  <a:pt x="43" y="34"/>
                  <a:pt x="43" y="34"/>
                  <a:pt x="43" y="34"/>
                </a:cubicBezTo>
                <a:cubicBezTo>
                  <a:pt x="44" y="35"/>
                  <a:pt x="44" y="35"/>
                  <a:pt x="44" y="36"/>
                </a:cubicBezTo>
                <a:cubicBezTo>
                  <a:pt x="44" y="36"/>
                  <a:pt x="43" y="37"/>
                  <a:pt x="42" y="36"/>
                </a:cubicBezTo>
                <a:cubicBezTo>
                  <a:pt x="39" y="34"/>
                  <a:pt x="39" y="34"/>
                  <a:pt x="39" y="34"/>
                </a:cubicBezTo>
                <a:close/>
                <a:moveTo>
                  <a:pt x="6" y="32"/>
                </a:moveTo>
                <a:cubicBezTo>
                  <a:pt x="6" y="32"/>
                  <a:pt x="6" y="32"/>
                  <a:pt x="6" y="32"/>
                </a:cubicBezTo>
                <a:cubicBezTo>
                  <a:pt x="7" y="32"/>
                  <a:pt x="8" y="32"/>
                  <a:pt x="8" y="33"/>
                </a:cubicBezTo>
                <a:cubicBezTo>
                  <a:pt x="8" y="33"/>
                  <a:pt x="8" y="34"/>
                  <a:pt x="8" y="34"/>
                </a:cubicBezTo>
                <a:cubicBezTo>
                  <a:pt x="4" y="36"/>
                  <a:pt x="4" y="36"/>
                  <a:pt x="4" y="36"/>
                </a:cubicBezTo>
                <a:cubicBezTo>
                  <a:pt x="4" y="37"/>
                  <a:pt x="3" y="36"/>
                  <a:pt x="3" y="36"/>
                </a:cubicBezTo>
                <a:cubicBezTo>
                  <a:pt x="3" y="35"/>
                  <a:pt x="3" y="35"/>
                  <a:pt x="3" y="34"/>
                </a:cubicBezTo>
                <a:cubicBezTo>
                  <a:pt x="6" y="32"/>
                  <a:pt x="6" y="32"/>
                  <a:pt x="6" y="32"/>
                </a:cubicBezTo>
                <a:close/>
                <a:moveTo>
                  <a:pt x="4" y="23"/>
                </a:moveTo>
                <a:cubicBezTo>
                  <a:pt x="4" y="23"/>
                  <a:pt x="4" y="23"/>
                  <a:pt x="4" y="23"/>
                </a:cubicBezTo>
                <a:cubicBezTo>
                  <a:pt x="5" y="23"/>
                  <a:pt x="6" y="23"/>
                  <a:pt x="6" y="24"/>
                </a:cubicBezTo>
                <a:cubicBezTo>
                  <a:pt x="6" y="25"/>
                  <a:pt x="5" y="25"/>
                  <a:pt x="4" y="25"/>
                </a:cubicBezTo>
                <a:cubicBezTo>
                  <a:pt x="1" y="25"/>
                  <a:pt x="1" y="25"/>
                  <a:pt x="1" y="25"/>
                </a:cubicBezTo>
                <a:cubicBezTo>
                  <a:pt x="0" y="25"/>
                  <a:pt x="0" y="25"/>
                  <a:pt x="0" y="24"/>
                </a:cubicBezTo>
                <a:cubicBezTo>
                  <a:pt x="0" y="23"/>
                  <a:pt x="0" y="23"/>
                  <a:pt x="1" y="23"/>
                </a:cubicBezTo>
                <a:cubicBezTo>
                  <a:pt x="4" y="23"/>
                  <a:pt x="4" y="23"/>
                  <a:pt x="4" y="23"/>
                </a:cubicBezTo>
                <a:close/>
                <a:moveTo>
                  <a:pt x="8" y="14"/>
                </a:moveTo>
                <a:cubicBezTo>
                  <a:pt x="8" y="14"/>
                  <a:pt x="8" y="14"/>
                  <a:pt x="8" y="14"/>
                </a:cubicBezTo>
                <a:cubicBezTo>
                  <a:pt x="8" y="14"/>
                  <a:pt x="8" y="15"/>
                  <a:pt x="8" y="15"/>
                </a:cubicBezTo>
                <a:cubicBezTo>
                  <a:pt x="8" y="16"/>
                  <a:pt x="7" y="16"/>
                  <a:pt x="6" y="16"/>
                </a:cubicBezTo>
                <a:cubicBezTo>
                  <a:pt x="3" y="14"/>
                  <a:pt x="3" y="14"/>
                  <a:pt x="3" y="14"/>
                </a:cubicBezTo>
                <a:cubicBezTo>
                  <a:pt x="3" y="13"/>
                  <a:pt x="3" y="13"/>
                  <a:pt x="3" y="12"/>
                </a:cubicBezTo>
                <a:cubicBezTo>
                  <a:pt x="3" y="12"/>
                  <a:pt x="4" y="11"/>
                  <a:pt x="4" y="12"/>
                </a:cubicBezTo>
                <a:cubicBezTo>
                  <a:pt x="8" y="14"/>
                  <a:pt x="8" y="14"/>
                  <a:pt x="8" y="14"/>
                </a:cubicBezTo>
                <a:close/>
                <a:moveTo>
                  <a:pt x="15" y="7"/>
                </a:moveTo>
                <a:cubicBezTo>
                  <a:pt x="15" y="7"/>
                  <a:pt x="15" y="7"/>
                  <a:pt x="15" y="7"/>
                </a:cubicBezTo>
                <a:cubicBezTo>
                  <a:pt x="15" y="8"/>
                  <a:pt x="15" y="8"/>
                  <a:pt x="15" y="9"/>
                </a:cubicBezTo>
                <a:cubicBezTo>
                  <a:pt x="14" y="9"/>
                  <a:pt x="13" y="9"/>
                  <a:pt x="13" y="8"/>
                </a:cubicBezTo>
                <a:cubicBezTo>
                  <a:pt x="11" y="5"/>
                  <a:pt x="11" y="5"/>
                  <a:pt x="11" y="5"/>
                </a:cubicBezTo>
                <a:cubicBezTo>
                  <a:pt x="11" y="5"/>
                  <a:pt x="11" y="4"/>
                  <a:pt x="12" y="4"/>
                </a:cubicBezTo>
                <a:cubicBezTo>
                  <a:pt x="12" y="3"/>
                  <a:pt x="13" y="3"/>
                  <a:pt x="13" y="4"/>
                </a:cubicBezTo>
                <a:cubicBezTo>
                  <a:pt x="15" y="7"/>
                  <a:pt x="15" y="7"/>
                  <a:pt x="15" y="7"/>
                </a:cubicBezTo>
                <a:close/>
                <a:moveTo>
                  <a:pt x="30" y="35"/>
                </a:moveTo>
                <a:cubicBezTo>
                  <a:pt x="30" y="35"/>
                  <a:pt x="30" y="35"/>
                  <a:pt x="30" y="35"/>
                </a:cubicBezTo>
                <a:cubicBezTo>
                  <a:pt x="30" y="35"/>
                  <a:pt x="30" y="35"/>
                  <a:pt x="30" y="35"/>
                </a:cubicBezTo>
                <a:cubicBezTo>
                  <a:pt x="31" y="34"/>
                  <a:pt x="31" y="33"/>
                  <a:pt x="32" y="33"/>
                </a:cubicBezTo>
                <a:cubicBezTo>
                  <a:pt x="34" y="30"/>
                  <a:pt x="36" y="27"/>
                  <a:pt x="36" y="24"/>
                </a:cubicBezTo>
                <a:cubicBezTo>
                  <a:pt x="36" y="21"/>
                  <a:pt x="34" y="18"/>
                  <a:pt x="32" y="15"/>
                </a:cubicBezTo>
                <a:cubicBezTo>
                  <a:pt x="30" y="13"/>
                  <a:pt x="27" y="12"/>
                  <a:pt x="23" y="12"/>
                </a:cubicBezTo>
                <a:cubicBezTo>
                  <a:pt x="20" y="12"/>
                  <a:pt x="17" y="13"/>
                  <a:pt x="15" y="15"/>
                </a:cubicBezTo>
                <a:cubicBezTo>
                  <a:pt x="12" y="18"/>
                  <a:pt x="11" y="21"/>
                  <a:pt x="11" y="24"/>
                </a:cubicBezTo>
                <a:cubicBezTo>
                  <a:pt x="11" y="27"/>
                  <a:pt x="12" y="30"/>
                  <a:pt x="15" y="33"/>
                </a:cubicBezTo>
                <a:cubicBezTo>
                  <a:pt x="15" y="33"/>
                  <a:pt x="16" y="34"/>
                  <a:pt x="17" y="35"/>
                </a:cubicBezTo>
                <a:cubicBezTo>
                  <a:pt x="17" y="35"/>
                  <a:pt x="17" y="35"/>
                  <a:pt x="17" y="35"/>
                </a:cubicBezTo>
                <a:cubicBezTo>
                  <a:pt x="19" y="36"/>
                  <a:pt x="21" y="36"/>
                  <a:pt x="23" y="36"/>
                </a:cubicBezTo>
                <a:cubicBezTo>
                  <a:pt x="26" y="36"/>
                  <a:pt x="28" y="36"/>
                  <a:pt x="30" y="35"/>
                </a:cubicBezTo>
                <a:close/>
                <a:moveTo>
                  <a:pt x="18" y="39"/>
                </a:moveTo>
                <a:cubicBezTo>
                  <a:pt x="18" y="39"/>
                  <a:pt x="18" y="39"/>
                  <a:pt x="18" y="39"/>
                </a:cubicBezTo>
                <a:cubicBezTo>
                  <a:pt x="18" y="42"/>
                  <a:pt x="18" y="42"/>
                  <a:pt x="18" y="42"/>
                </a:cubicBezTo>
                <a:cubicBezTo>
                  <a:pt x="20" y="42"/>
                  <a:pt x="20" y="42"/>
                  <a:pt x="20" y="42"/>
                </a:cubicBezTo>
                <a:cubicBezTo>
                  <a:pt x="21" y="42"/>
                  <a:pt x="22" y="42"/>
                  <a:pt x="22" y="43"/>
                </a:cubicBezTo>
                <a:cubicBezTo>
                  <a:pt x="22" y="43"/>
                  <a:pt x="22" y="43"/>
                  <a:pt x="22" y="43"/>
                </a:cubicBezTo>
                <a:cubicBezTo>
                  <a:pt x="22" y="44"/>
                  <a:pt x="22" y="44"/>
                  <a:pt x="22" y="44"/>
                </a:cubicBezTo>
                <a:cubicBezTo>
                  <a:pt x="22" y="45"/>
                  <a:pt x="22" y="45"/>
                  <a:pt x="22" y="45"/>
                </a:cubicBezTo>
                <a:cubicBezTo>
                  <a:pt x="23" y="45"/>
                  <a:pt x="23" y="45"/>
                  <a:pt x="23" y="45"/>
                </a:cubicBezTo>
                <a:cubicBezTo>
                  <a:pt x="24" y="45"/>
                  <a:pt x="24" y="45"/>
                  <a:pt x="24" y="44"/>
                </a:cubicBezTo>
                <a:cubicBezTo>
                  <a:pt x="24" y="44"/>
                  <a:pt x="24" y="44"/>
                  <a:pt x="24" y="44"/>
                </a:cubicBezTo>
                <a:cubicBezTo>
                  <a:pt x="25" y="44"/>
                  <a:pt x="25" y="44"/>
                  <a:pt x="25" y="43"/>
                </a:cubicBezTo>
                <a:cubicBezTo>
                  <a:pt x="25" y="43"/>
                  <a:pt x="25" y="43"/>
                  <a:pt x="25" y="43"/>
                </a:cubicBezTo>
                <a:cubicBezTo>
                  <a:pt x="25" y="42"/>
                  <a:pt x="26" y="42"/>
                  <a:pt x="27" y="42"/>
                </a:cubicBezTo>
                <a:cubicBezTo>
                  <a:pt x="29" y="42"/>
                  <a:pt x="29" y="42"/>
                  <a:pt x="29" y="42"/>
                </a:cubicBezTo>
                <a:cubicBezTo>
                  <a:pt x="29" y="39"/>
                  <a:pt x="29" y="39"/>
                  <a:pt x="29" y="39"/>
                </a:cubicBezTo>
                <a:cubicBezTo>
                  <a:pt x="27" y="40"/>
                  <a:pt x="25" y="40"/>
                  <a:pt x="23" y="40"/>
                </a:cubicBezTo>
                <a:cubicBezTo>
                  <a:pt x="21" y="40"/>
                  <a:pt x="20" y="40"/>
                  <a:pt x="18"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5" name="Freeform 303"/>
          <p:cNvSpPr>
            <a:spLocks noEditPoints="1"/>
          </p:cNvSpPr>
          <p:nvPr/>
        </p:nvSpPr>
        <p:spPr bwMode="auto">
          <a:xfrm>
            <a:off x="4097338" y="4419600"/>
            <a:ext cx="153987" cy="161925"/>
          </a:xfrm>
          <a:custGeom>
            <a:avLst/>
            <a:gdLst>
              <a:gd name="T0" fmla="*/ 47 w 48"/>
              <a:gd name="T1" fmla="*/ 19 h 51"/>
              <a:gd name="T2" fmla="*/ 47 w 48"/>
              <a:gd name="T3" fmla="*/ 19 h 51"/>
              <a:gd name="T4" fmla="*/ 47 w 48"/>
              <a:gd name="T5" fmla="*/ 19 h 51"/>
              <a:gd name="T6" fmla="*/ 47 w 48"/>
              <a:gd name="T7" fmla="*/ 19 h 51"/>
              <a:gd name="T8" fmla="*/ 47 w 48"/>
              <a:gd name="T9" fmla="*/ 19 h 51"/>
              <a:gd name="T10" fmla="*/ 47 w 48"/>
              <a:gd name="T11" fmla="*/ 19 h 51"/>
              <a:gd name="T12" fmla="*/ 47 w 48"/>
              <a:gd name="T13" fmla="*/ 19 h 51"/>
              <a:gd name="T14" fmla="*/ 47 w 48"/>
              <a:gd name="T15" fmla="*/ 19 h 51"/>
              <a:gd name="T16" fmla="*/ 47 w 48"/>
              <a:gd name="T17" fmla="*/ 19 h 51"/>
              <a:gd name="T18" fmla="*/ 47 w 48"/>
              <a:gd name="T19" fmla="*/ 19 h 51"/>
              <a:gd name="T20" fmla="*/ 47 w 48"/>
              <a:gd name="T21" fmla="*/ 19 h 51"/>
              <a:gd name="T22" fmla="*/ 47 w 48"/>
              <a:gd name="T23" fmla="*/ 19 h 51"/>
              <a:gd name="T24" fmla="*/ 47 w 48"/>
              <a:gd name="T25" fmla="*/ 19 h 51"/>
              <a:gd name="T26" fmla="*/ 47 w 48"/>
              <a:gd name="T27" fmla="*/ 19 h 51"/>
              <a:gd name="T28" fmla="*/ 47 w 48"/>
              <a:gd name="T29" fmla="*/ 19 h 51"/>
              <a:gd name="T30" fmla="*/ 47 w 48"/>
              <a:gd name="T31" fmla="*/ 20 h 51"/>
              <a:gd name="T32" fmla="*/ 47 w 48"/>
              <a:gd name="T33" fmla="*/ 20 h 51"/>
              <a:gd name="T34" fmla="*/ 47 w 48"/>
              <a:gd name="T35" fmla="*/ 20 h 51"/>
              <a:gd name="T36" fmla="*/ 47 w 48"/>
              <a:gd name="T37" fmla="*/ 20 h 51"/>
              <a:gd name="T38" fmla="*/ 47 w 48"/>
              <a:gd name="T39" fmla="*/ 20 h 51"/>
              <a:gd name="T40" fmla="*/ 47 w 48"/>
              <a:gd name="T41" fmla="*/ 20 h 51"/>
              <a:gd name="T42" fmla="*/ 47 w 48"/>
              <a:gd name="T43" fmla="*/ 20 h 51"/>
              <a:gd name="T44" fmla="*/ 47 w 48"/>
              <a:gd name="T45" fmla="*/ 20 h 51"/>
              <a:gd name="T46" fmla="*/ 48 w 48"/>
              <a:gd name="T47" fmla="*/ 20 h 51"/>
              <a:gd name="T48" fmla="*/ 48 w 48"/>
              <a:gd name="T49" fmla="*/ 20 h 51"/>
              <a:gd name="T50" fmla="*/ 48 w 48"/>
              <a:gd name="T51" fmla="*/ 20 h 51"/>
              <a:gd name="T52" fmla="*/ 48 w 48"/>
              <a:gd name="T53" fmla="*/ 20 h 51"/>
              <a:gd name="T54" fmla="*/ 48 w 48"/>
              <a:gd name="T55" fmla="*/ 20 h 51"/>
              <a:gd name="T56" fmla="*/ 48 w 48"/>
              <a:gd name="T57" fmla="*/ 20 h 51"/>
              <a:gd name="T58" fmla="*/ 48 w 48"/>
              <a:gd name="T59" fmla="*/ 20 h 51"/>
              <a:gd name="T60" fmla="*/ 48 w 48"/>
              <a:gd name="T61" fmla="*/ 20 h 51"/>
              <a:gd name="T62" fmla="*/ 48 w 48"/>
              <a:gd name="T63" fmla="*/ 20 h 51"/>
              <a:gd name="T64" fmla="*/ 48 w 48"/>
              <a:gd name="T65" fmla="*/ 20 h 51"/>
              <a:gd name="T66" fmla="*/ 48 w 48"/>
              <a:gd name="T67" fmla="*/ 49 h 51"/>
              <a:gd name="T68" fmla="*/ 46 w 48"/>
              <a:gd name="T69" fmla="*/ 51 h 51"/>
              <a:gd name="T70" fmla="*/ 0 w 48"/>
              <a:gd name="T71" fmla="*/ 49 h 51"/>
              <a:gd name="T72" fmla="*/ 0 w 48"/>
              <a:gd name="T73" fmla="*/ 20 h 51"/>
              <a:gd name="T74" fmla="*/ 4 w 48"/>
              <a:gd name="T75" fmla="*/ 16 h 51"/>
              <a:gd name="T76" fmla="*/ 4 w 48"/>
              <a:gd name="T77" fmla="*/ 8 h 51"/>
              <a:gd name="T78" fmla="*/ 5 w 48"/>
              <a:gd name="T79" fmla="*/ 7 h 51"/>
              <a:gd name="T80" fmla="*/ 16 w 48"/>
              <a:gd name="T81" fmla="*/ 7 h 51"/>
              <a:gd name="T82" fmla="*/ 25 w 48"/>
              <a:gd name="T83" fmla="*/ 1 h 51"/>
              <a:gd name="T84" fmla="*/ 32 w 48"/>
              <a:gd name="T85" fmla="*/ 7 h 51"/>
              <a:gd name="T86" fmla="*/ 43 w 48"/>
              <a:gd name="T87" fmla="*/ 8 h 51"/>
              <a:gd name="T88" fmla="*/ 43 w 48"/>
              <a:gd name="T89" fmla="*/ 16 h 51"/>
              <a:gd name="T90" fmla="*/ 47 w 48"/>
              <a:gd name="T91" fmla="*/ 19 h 51"/>
              <a:gd name="T92" fmla="*/ 7 w 48"/>
              <a:gd name="T93" fmla="*/ 20 h 51"/>
              <a:gd name="T94" fmla="*/ 7 w 48"/>
              <a:gd name="T95" fmla="*/ 20 h 51"/>
              <a:gd name="T96" fmla="*/ 24 w 48"/>
              <a:gd name="T97" fmla="*/ 36 h 51"/>
              <a:gd name="T98" fmla="*/ 41 w 48"/>
              <a:gd name="T99" fmla="*/ 23 h 51"/>
              <a:gd name="T100" fmla="*/ 41 w 48"/>
              <a:gd name="T101" fmla="*/ 20 h 51"/>
              <a:gd name="T102" fmla="*/ 7 w 48"/>
              <a:gd name="T103" fmla="*/ 9 h 51"/>
              <a:gd name="T104" fmla="*/ 4 w 48"/>
              <a:gd name="T105" fmla="*/ 23 h 51"/>
              <a:gd name="T106" fmla="*/ 4 w 48"/>
              <a:gd name="T107" fmla="*/ 47 h 51"/>
              <a:gd name="T108" fmla="*/ 44 w 48"/>
              <a:gd name="T109" fmla="*/ 23 h 51"/>
              <a:gd name="T110" fmla="*/ 24 w 48"/>
              <a:gd name="T111" fmla="*/ 39 h 51"/>
              <a:gd name="T112" fmla="*/ 22 w 48"/>
              <a:gd name="T113" fmla="*/ 39 h 51"/>
              <a:gd name="T114" fmla="*/ 21 w 48"/>
              <a:gd name="T115" fmla="*/ 7 h 51"/>
              <a:gd name="T116" fmla="*/ 26 w 48"/>
              <a:gd name="T117" fmla="*/ 7 h 51"/>
              <a:gd name="T118" fmla="*/ 21 w 48"/>
              <a:gd name="T119"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51">
                <a:moveTo>
                  <a:pt x="47" y="19"/>
                </a:move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19"/>
                  <a:pt x="47" y="19"/>
                  <a:pt x="47" y="19"/>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7" y="20"/>
                  <a:pt x="47" y="20"/>
                  <a:pt x="47"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20"/>
                  <a:pt x="48" y="20"/>
                  <a:pt x="48" y="20"/>
                </a:cubicBezTo>
                <a:cubicBezTo>
                  <a:pt x="48" y="49"/>
                  <a:pt x="48" y="49"/>
                  <a:pt x="48" y="49"/>
                </a:cubicBezTo>
                <a:cubicBezTo>
                  <a:pt x="48" y="50"/>
                  <a:pt x="47" y="51"/>
                  <a:pt x="46" y="51"/>
                </a:cubicBezTo>
                <a:cubicBezTo>
                  <a:pt x="46" y="51"/>
                  <a:pt x="46" y="51"/>
                  <a:pt x="46" y="51"/>
                </a:cubicBezTo>
                <a:cubicBezTo>
                  <a:pt x="2" y="51"/>
                  <a:pt x="2" y="51"/>
                  <a:pt x="2" y="51"/>
                </a:cubicBezTo>
                <a:cubicBezTo>
                  <a:pt x="1" y="51"/>
                  <a:pt x="0" y="50"/>
                  <a:pt x="0" y="49"/>
                </a:cubicBezTo>
                <a:cubicBezTo>
                  <a:pt x="0" y="49"/>
                  <a:pt x="0" y="49"/>
                  <a:pt x="0" y="49"/>
                </a:cubicBezTo>
                <a:cubicBezTo>
                  <a:pt x="0" y="20"/>
                  <a:pt x="0" y="20"/>
                  <a:pt x="0" y="20"/>
                </a:cubicBezTo>
                <a:cubicBezTo>
                  <a:pt x="0" y="20"/>
                  <a:pt x="0" y="19"/>
                  <a:pt x="1" y="19"/>
                </a:cubicBezTo>
                <a:cubicBezTo>
                  <a:pt x="4" y="16"/>
                  <a:pt x="4" y="16"/>
                  <a:pt x="4" y="16"/>
                </a:cubicBezTo>
                <a:cubicBezTo>
                  <a:pt x="4" y="16"/>
                  <a:pt x="4" y="16"/>
                  <a:pt x="4" y="16"/>
                </a:cubicBezTo>
                <a:cubicBezTo>
                  <a:pt x="4" y="8"/>
                  <a:pt x="4" y="8"/>
                  <a:pt x="4" y="8"/>
                </a:cubicBezTo>
                <a:cubicBezTo>
                  <a:pt x="4" y="7"/>
                  <a:pt x="5" y="7"/>
                  <a:pt x="5" y="7"/>
                </a:cubicBezTo>
                <a:cubicBezTo>
                  <a:pt x="5" y="7"/>
                  <a:pt x="5" y="7"/>
                  <a:pt x="5" y="7"/>
                </a:cubicBezTo>
                <a:cubicBezTo>
                  <a:pt x="15" y="7"/>
                  <a:pt x="15" y="7"/>
                  <a:pt x="15" y="7"/>
                </a:cubicBezTo>
                <a:cubicBezTo>
                  <a:pt x="15" y="7"/>
                  <a:pt x="15" y="7"/>
                  <a:pt x="16" y="7"/>
                </a:cubicBezTo>
                <a:cubicBezTo>
                  <a:pt x="22" y="1"/>
                  <a:pt x="22" y="1"/>
                  <a:pt x="22" y="1"/>
                </a:cubicBezTo>
                <a:cubicBezTo>
                  <a:pt x="23" y="0"/>
                  <a:pt x="24" y="0"/>
                  <a:pt x="25" y="1"/>
                </a:cubicBezTo>
                <a:cubicBezTo>
                  <a:pt x="32" y="7"/>
                  <a:pt x="32" y="7"/>
                  <a:pt x="32" y="7"/>
                </a:cubicBezTo>
                <a:cubicBezTo>
                  <a:pt x="32" y="7"/>
                  <a:pt x="32" y="7"/>
                  <a:pt x="32" y="7"/>
                </a:cubicBezTo>
                <a:cubicBezTo>
                  <a:pt x="42" y="7"/>
                  <a:pt x="42" y="7"/>
                  <a:pt x="42" y="7"/>
                </a:cubicBezTo>
                <a:cubicBezTo>
                  <a:pt x="43" y="7"/>
                  <a:pt x="43" y="7"/>
                  <a:pt x="43" y="8"/>
                </a:cubicBezTo>
                <a:cubicBezTo>
                  <a:pt x="43" y="8"/>
                  <a:pt x="43" y="8"/>
                  <a:pt x="43" y="8"/>
                </a:cubicBezTo>
                <a:cubicBezTo>
                  <a:pt x="43" y="16"/>
                  <a:pt x="43" y="16"/>
                  <a:pt x="43" y="16"/>
                </a:cubicBezTo>
                <a:cubicBezTo>
                  <a:pt x="43" y="16"/>
                  <a:pt x="43" y="16"/>
                  <a:pt x="43" y="16"/>
                </a:cubicBezTo>
                <a:cubicBezTo>
                  <a:pt x="47" y="19"/>
                  <a:pt x="47" y="19"/>
                  <a:pt x="47" y="19"/>
                </a:cubicBezTo>
                <a:close/>
                <a:moveTo>
                  <a:pt x="7" y="20"/>
                </a:moveTo>
                <a:cubicBezTo>
                  <a:pt x="7" y="20"/>
                  <a:pt x="7" y="20"/>
                  <a:pt x="7" y="20"/>
                </a:cubicBezTo>
                <a:cubicBezTo>
                  <a:pt x="7" y="20"/>
                  <a:pt x="7" y="20"/>
                  <a:pt x="7" y="20"/>
                </a:cubicBezTo>
                <a:cubicBezTo>
                  <a:pt x="7" y="20"/>
                  <a:pt x="7" y="20"/>
                  <a:pt x="7" y="20"/>
                </a:cubicBezTo>
                <a:cubicBezTo>
                  <a:pt x="7" y="23"/>
                  <a:pt x="7" y="23"/>
                  <a:pt x="7" y="23"/>
                </a:cubicBezTo>
                <a:cubicBezTo>
                  <a:pt x="24" y="36"/>
                  <a:pt x="24" y="36"/>
                  <a:pt x="24" y="36"/>
                </a:cubicBezTo>
                <a:cubicBezTo>
                  <a:pt x="24" y="36"/>
                  <a:pt x="24" y="36"/>
                  <a:pt x="24" y="36"/>
                </a:cubicBezTo>
                <a:cubicBezTo>
                  <a:pt x="41" y="23"/>
                  <a:pt x="41" y="23"/>
                  <a:pt x="41" y="23"/>
                </a:cubicBezTo>
                <a:cubicBezTo>
                  <a:pt x="41" y="20"/>
                  <a:pt x="41" y="20"/>
                  <a:pt x="41" y="20"/>
                </a:cubicBezTo>
                <a:cubicBezTo>
                  <a:pt x="41" y="20"/>
                  <a:pt x="41" y="20"/>
                  <a:pt x="41" y="20"/>
                </a:cubicBezTo>
                <a:cubicBezTo>
                  <a:pt x="41" y="9"/>
                  <a:pt x="41" y="9"/>
                  <a:pt x="41" y="9"/>
                </a:cubicBezTo>
                <a:cubicBezTo>
                  <a:pt x="7" y="9"/>
                  <a:pt x="7" y="9"/>
                  <a:pt x="7" y="9"/>
                </a:cubicBezTo>
                <a:cubicBezTo>
                  <a:pt x="7" y="20"/>
                  <a:pt x="7" y="20"/>
                  <a:pt x="7" y="20"/>
                </a:cubicBezTo>
                <a:close/>
                <a:moveTo>
                  <a:pt x="4" y="23"/>
                </a:moveTo>
                <a:cubicBezTo>
                  <a:pt x="4" y="23"/>
                  <a:pt x="4" y="23"/>
                  <a:pt x="4" y="23"/>
                </a:cubicBezTo>
                <a:cubicBezTo>
                  <a:pt x="4" y="47"/>
                  <a:pt x="4" y="47"/>
                  <a:pt x="4" y="47"/>
                </a:cubicBezTo>
                <a:cubicBezTo>
                  <a:pt x="44" y="47"/>
                  <a:pt x="44" y="47"/>
                  <a:pt x="44" y="47"/>
                </a:cubicBezTo>
                <a:cubicBezTo>
                  <a:pt x="44" y="23"/>
                  <a:pt x="44" y="23"/>
                  <a:pt x="44" y="23"/>
                </a:cubicBezTo>
                <a:cubicBezTo>
                  <a:pt x="38" y="28"/>
                  <a:pt x="31" y="33"/>
                  <a:pt x="25" y="39"/>
                </a:cubicBezTo>
                <a:cubicBezTo>
                  <a:pt x="25" y="39"/>
                  <a:pt x="25" y="39"/>
                  <a:pt x="24" y="39"/>
                </a:cubicBezTo>
                <a:cubicBezTo>
                  <a:pt x="23" y="39"/>
                  <a:pt x="23" y="39"/>
                  <a:pt x="23" y="39"/>
                </a:cubicBezTo>
                <a:cubicBezTo>
                  <a:pt x="23" y="39"/>
                  <a:pt x="23" y="39"/>
                  <a:pt x="22" y="39"/>
                </a:cubicBezTo>
                <a:cubicBezTo>
                  <a:pt x="16" y="33"/>
                  <a:pt x="10" y="28"/>
                  <a:pt x="4" y="23"/>
                </a:cubicBezTo>
                <a:close/>
                <a:moveTo>
                  <a:pt x="21" y="7"/>
                </a:moveTo>
                <a:cubicBezTo>
                  <a:pt x="21" y="7"/>
                  <a:pt x="21" y="7"/>
                  <a:pt x="21" y="7"/>
                </a:cubicBezTo>
                <a:cubicBezTo>
                  <a:pt x="26" y="7"/>
                  <a:pt x="26" y="7"/>
                  <a:pt x="26" y="7"/>
                </a:cubicBezTo>
                <a:cubicBezTo>
                  <a:pt x="24" y="5"/>
                  <a:pt x="24" y="5"/>
                  <a:pt x="24" y="5"/>
                </a:cubicBezTo>
                <a:cubicBezTo>
                  <a:pt x="21" y="7"/>
                  <a:pt x="21" y="7"/>
                  <a:pt x="21"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6" name="Freeform 304"/>
          <p:cNvSpPr>
            <a:spLocks noEditPoints="1"/>
          </p:cNvSpPr>
          <p:nvPr/>
        </p:nvSpPr>
        <p:spPr bwMode="auto">
          <a:xfrm>
            <a:off x="8566150" y="4422775"/>
            <a:ext cx="146050" cy="155575"/>
          </a:xfrm>
          <a:custGeom>
            <a:avLst/>
            <a:gdLst>
              <a:gd name="T0" fmla="*/ 0 w 46"/>
              <a:gd name="T1" fmla="*/ 12 h 49"/>
              <a:gd name="T2" fmla="*/ 3 w 46"/>
              <a:gd name="T3" fmla="*/ 0 h 49"/>
              <a:gd name="T4" fmla="*/ 45 w 46"/>
              <a:gd name="T5" fmla="*/ 2 h 49"/>
              <a:gd name="T6" fmla="*/ 40 w 46"/>
              <a:gd name="T7" fmla="*/ 34 h 49"/>
              <a:gd name="T8" fmla="*/ 26 w 46"/>
              <a:gd name="T9" fmla="*/ 13 h 49"/>
              <a:gd name="T10" fmla="*/ 31 w 46"/>
              <a:gd name="T11" fmla="*/ 16 h 49"/>
              <a:gd name="T12" fmla="*/ 34 w 46"/>
              <a:gd name="T13" fmla="*/ 15 h 49"/>
              <a:gd name="T14" fmla="*/ 36 w 46"/>
              <a:gd name="T15" fmla="*/ 20 h 49"/>
              <a:gd name="T16" fmla="*/ 30 w 46"/>
              <a:gd name="T17" fmla="*/ 24 h 49"/>
              <a:gd name="T18" fmla="*/ 32 w 46"/>
              <a:gd name="T19" fmla="*/ 28 h 49"/>
              <a:gd name="T20" fmla="*/ 32 w 46"/>
              <a:gd name="T21" fmla="*/ 33 h 49"/>
              <a:gd name="T22" fmla="*/ 30 w 46"/>
              <a:gd name="T23" fmla="*/ 34 h 49"/>
              <a:gd name="T24" fmla="*/ 23 w 46"/>
              <a:gd name="T25" fmla="*/ 29 h 49"/>
              <a:gd name="T26" fmla="*/ 17 w 46"/>
              <a:gd name="T27" fmla="*/ 34 h 49"/>
              <a:gd name="T28" fmla="*/ 14 w 46"/>
              <a:gd name="T29" fmla="*/ 28 h 49"/>
              <a:gd name="T30" fmla="*/ 14 w 46"/>
              <a:gd name="T31" fmla="*/ 21 h 49"/>
              <a:gd name="T32" fmla="*/ 10 w 46"/>
              <a:gd name="T33" fmla="*/ 20 h 49"/>
              <a:gd name="T34" fmla="*/ 13 w 46"/>
              <a:gd name="T35" fmla="*/ 15 h 49"/>
              <a:gd name="T36" fmla="*/ 19 w 46"/>
              <a:gd name="T37" fmla="*/ 16 h 49"/>
              <a:gd name="T38" fmla="*/ 20 w 46"/>
              <a:gd name="T39" fmla="*/ 12 h 49"/>
              <a:gd name="T40" fmla="*/ 21 w 46"/>
              <a:gd name="T41" fmla="*/ 8 h 49"/>
              <a:gd name="T42" fmla="*/ 25 w 46"/>
              <a:gd name="T43" fmla="*/ 8 h 49"/>
              <a:gd name="T44" fmla="*/ 26 w 46"/>
              <a:gd name="T45" fmla="*/ 12 h 49"/>
              <a:gd name="T46" fmla="*/ 26 w 46"/>
              <a:gd name="T47" fmla="*/ 17 h 49"/>
              <a:gd name="T48" fmla="*/ 23 w 46"/>
              <a:gd name="T49" fmla="*/ 13 h 49"/>
              <a:gd name="T50" fmla="*/ 15 w 46"/>
              <a:gd name="T51" fmla="*/ 19 h 49"/>
              <a:gd name="T52" fmla="*/ 15 w 46"/>
              <a:gd name="T53" fmla="*/ 19 h 49"/>
              <a:gd name="T54" fmla="*/ 18 w 46"/>
              <a:gd name="T55" fmla="*/ 29 h 49"/>
              <a:gd name="T56" fmla="*/ 18 w 46"/>
              <a:gd name="T57" fmla="*/ 29 h 49"/>
              <a:gd name="T58" fmla="*/ 28 w 46"/>
              <a:gd name="T59" fmla="*/ 29 h 49"/>
              <a:gd name="T60" fmla="*/ 28 w 46"/>
              <a:gd name="T61" fmla="*/ 24 h 49"/>
              <a:gd name="T62" fmla="*/ 32 w 46"/>
              <a:gd name="T63" fmla="*/ 19 h 49"/>
              <a:gd name="T64" fmla="*/ 27 w 46"/>
              <a:gd name="T65" fmla="*/ 18 h 49"/>
              <a:gd name="T66" fmla="*/ 33 w 46"/>
              <a:gd name="T67" fmla="*/ 18 h 49"/>
              <a:gd name="T68" fmla="*/ 33 w 46"/>
              <a:gd name="T69" fmla="*/ 19 h 49"/>
              <a:gd name="T70" fmla="*/ 34 w 46"/>
              <a:gd name="T71" fmla="*/ 19 h 49"/>
              <a:gd name="T72" fmla="*/ 34 w 46"/>
              <a:gd name="T73" fmla="*/ 17 h 49"/>
              <a:gd name="T74" fmla="*/ 33 w 46"/>
              <a:gd name="T75" fmla="*/ 18 h 49"/>
              <a:gd name="T76" fmla="*/ 30 w 46"/>
              <a:gd name="T77" fmla="*/ 30 h 49"/>
              <a:gd name="T78" fmla="*/ 29 w 46"/>
              <a:gd name="T79" fmla="*/ 30 h 49"/>
              <a:gd name="T80" fmla="*/ 29 w 46"/>
              <a:gd name="T81" fmla="*/ 31 h 49"/>
              <a:gd name="T82" fmla="*/ 30 w 46"/>
              <a:gd name="T83" fmla="*/ 31 h 49"/>
              <a:gd name="T84" fmla="*/ 30 w 46"/>
              <a:gd name="T85" fmla="*/ 30 h 49"/>
              <a:gd name="T86" fmla="*/ 30 w 46"/>
              <a:gd name="T87" fmla="*/ 30 h 49"/>
              <a:gd name="T88" fmla="*/ 18 w 46"/>
              <a:gd name="T89" fmla="*/ 30 h 49"/>
              <a:gd name="T90" fmla="*/ 17 w 46"/>
              <a:gd name="T91" fmla="*/ 30 h 49"/>
              <a:gd name="T92" fmla="*/ 16 w 46"/>
              <a:gd name="T93" fmla="*/ 30 h 49"/>
              <a:gd name="T94" fmla="*/ 16 w 46"/>
              <a:gd name="T95" fmla="*/ 31 h 49"/>
              <a:gd name="T96" fmla="*/ 17 w 46"/>
              <a:gd name="T97" fmla="*/ 31 h 49"/>
              <a:gd name="T98" fmla="*/ 18 w 46"/>
              <a:gd name="T99" fmla="*/ 30 h 49"/>
              <a:gd name="T100" fmla="*/ 13 w 46"/>
              <a:gd name="T101" fmla="*/ 19 h 49"/>
              <a:gd name="T102" fmla="*/ 13 w 46"/>
              <a:gd name="T103" fmla="*/ 18 h 49"/>
              <a:gd name="T104" fmla="*/ 12 w 46"/>
              <a:gd name="T105" fmla="*/ 18 h 49"/>
              <a:gd name="T106" fmla="*/ 13 w 46"/>
              <a:gd name="T107" fmla="*/ 19 h 49"/>
              <a:gd name="T108" fmla="*/ 13 w 46"/>
              <a:gd name="T109" fmla="*/ 19 h 49"/>
              <a:gd name="T110" fmla="*/ 23 w 46"/>
              <a:gd name="T111" fmla="*/ 11 h 49"/>
              <a:gd name="T112" fmla="*/ 24 w 46"/>
              <a:gd name="T113" fmla="*/ 11 h 49"/>
              <a:gd name="T114" fmla="*/ 24 w 46"/>
              <a:gd name="T115" fmla="*/ 10 h 49"/>
              <a:gd name="T116" fmla="*/ 23 w 46"/>
              <a:gd name="T117" fmla="*/ 10 h 49"/>
              <a:gd name="T118" fmla="*/ 23 w 46"/>
              <a:gd name="T119" fmla="*/ 11 h 49"/>
              <a:gd name="T120" fmla="*/ 23 w 46"/>
              <a:gd name="T121" fmla="*/ 45 h 49"/>
              <a:gd name="T122" fmla="*/ 42 w 46"/>
              <a:gd name="T123" fmla="*/ 8 h 49"/>
              <a:gd name="T124" fmla="*/ 4 w 46"/>
              <a:gd name="T125"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6" h="49">
                <a:moveTo>
                  <a:pt x="22" y="49"/>
                </a:moveTo>
                <a:cubicBezTo>
                  <a:pt x="16" y="46"/>
                  <a:pt x="10" y="41"/>
                  <a:pt x="6" y="34"/>
                </a:cubicBezTo>
                <a:cubicBezTo>
                  <a:pt x="2" y="28"/>
                  <a:pt x="0" y="21"/>
                  <a:pt x="0" y="12"/>
                </a:cubicBezTo>
                <a:cubicBezTo>
                  <a:pt x="0" y="11"/>
                  <a:pt x="0" y="9"/>
                  <a:pt x="0" y="7"/>
                </a:cubicBezTo>
                <a:cubicBezTo>
                  <a:pt x="1" y="5"/>
                  <a:pt x="1" y="3"/>
                  <a:pt x="2" y="2"/>
                </a:cubicBezTo>
                <a:cubicBezTo>
                  <a:pt x="2" y="1"/>
                  <a:pt x="3" y="0"/>
                  <a:pt x="3" y="0"/>
                </a:cubicBezTo>
                <a:cubicBezTo>
                  <a:pt x="3" y="0"/>
                  <a:pt x="3" y="0"/>
                  <a:pt x="3" y="0"/>
                </a:cubicBezTo>
                <a:cubicBezTo>
                  <a:pt x="43" y="0"/>
                  <a:pt x="43" y="0"/>
                  <a:pt x="43" y="0"/>
                </a:cubicBezTo>
                <a:cubicBezTo>
                  <a:pt x="44" y="0"/>
                  <a:pt x="45" y="1"/>
                  <a:pt x="45" y="2"/>
                </a:cubicBezTo>
                <a:cubicBezTo>
                  <a:pt x="45" y="3"/>
                  <a:pt x="46" y="5"/>
                  <a:pt x="46" y="7"/>
                </a:cubicBezTo>
                <a:cubicBezTo>
                  <a:pt x="46" y="9"/>
                  <a:pt x="46" y="11"/>
                  <a:pt x="46" y="12"/>
                </a:cubicBezTo>
                <a:cubicBezTo>
                  <a:pt x="46" y="21"/>
                  <a:pt x="44" y="28"/>
                  <a:pt x="40" y="34"/>
                </a:cubicBezTo>
                <a:cubicBezTo>
                  <a:pt x="36" y="41"/>
                  <a:pt x="31" y="46"/>
                  <a:pt x="24" y="49"/>
                </a:cubicBezTo>
                <a:cubicBezTo>
                  <a:pt x="23" y="49"/>
                  <a:pt x="23" y="49"/>
                  <a:pt x="22" y="49"/>
                </a:cubicBezTo>
                <a:close/>
                <a:moveTo>
                  <a:pt x="26" y="13"/>
                </a:moveTo>
                <a:cubicBezTo>
                  <a:pt x="26" y="13"/>
                  <a:pt x="26" y="13"/>
                  <a:pt x="26" y="13"/>
                </a:cubicBezTo>
                <a:cubicBezTo>
                  <a:pt x="28" y="16"/>
                  <a:pt x="28" y="16"/>
                  <a:pt x="28" y="16"/>
                </a:cubicBezTo>
                <a:cubicBezTo>
                  <a:pt x="31" y="16"/>
                  <a:pt x="31" y="16"/>
                  <a:pt x="31" y="16"/>
                </a:cubicBezTo>
                <a:cubicBezTo>
                  <a:pt x="31" y="16"/>
                  <a:pt x="32" y="16"/>
                  <a:pt x="32" y="16"/>
                </a:cubicBezTo>
                <a:cubicBezTo>
                  <a:pt x="32" y="16"/>
                  <a:pt x="32" y="16"/>
                  <a:pt x="32" y="16"/>
                </a:cubicBezTo>
                <a:cubicBezTo>
                  <a:pt x="32" y="15"/>
                  <a:pt x="33" y="15"/>
                  <a:pt x="34" y="15"/>
                </a:cubicBezTo>
                <a:cubicBezTo>
                  <a:pt x="35" y="15"/>
                  <a:pt x="35" y="15"/>
                  <a:pt x="36" y="16"/>
                </a:cubicBezTo>
                <a:cubicBezTo>
                  <a:pt x="37" y="17"/>
                  <a:pt x="37" y="17"/>
                  <a:pt x="37" y="18"/>
                </a:cubicBezTo>
                <a:cubicBezTo>
                  <a:pt x="37" y="19"/>
                  <a:pt x="37" y="20"/>
                  <a:pt x="36" y="20"/>
                </a:cubicBezTo>
                <a:cubicBezTo>
                  <a:pt x="35" y="21"/>
                  <a:pt x="35" y="21"/>
                  <a:pt x="34" y="21"/>
                </a:cubicBezTo>
                <a:cubicBezTo>
                  <a:pt x="33" y="21"/>
                  <a:pt x="33" y="21"/>
                  <a:pt x="33" y="21"/>
                </a:cubicBezTo>
                <a:cubicBezTo>
                  <a:pt x="30" y="24"/>
                  <a:pt x="30" y="24"/>
                  <a:pt x="30" y="24"/>
                </a:cubicBezTo>
                <a:cubicBezTo>
                  <a:pt x="31" y="28"/>
                  <a:pt x="31" y="28"/>
                  <a:pt x="31" y="28"/>
                </a:cubicBezTo>
                <a:cubicBezTo>
                  <a:pt x="31" y="28"/>
                  <a:pt x="32" y="28"/>
                  <a:pt x="32" y="28"/>
                </a:cubicBezTo>
                <a:cubicBezTo>
                  <a:pt x="32" y="28"/>
                  <a:pt x="32" y="28"/>
                  <a:pt x="32" y="28"/>
                </a:cubicBezTo>
                <a:cubicBezTo>
                  <a:pt x="33" y="29"/>
                  <a:pt x="33" y="30"/>
                  <a:pt x="33" y="31"/>
                </a:cubicBezTo>
                <a:cubicBezTo>
                  <a:pt x="33" y="32"/>
                  <a:pt x="33" y="32"/>
                  <a:pt x="32" y="33"/>
                </a:cubicBezTo>
                <a:cubicBezTo>
                  <a:pt x="32" y="33"/>
                  <a:pt x="32" y="33"/>
                  <a:pt x="32" y="33"/>
                </a:cubicBezTo>
                <a:cubicBezTo>
                  <a:pt x="32" y="33"/>
                  <a:pt x="32" y="33"/>
                  <a:pt x="32" y="33"/>
                </a:cubicBezTo>
                <a:cubicBezTo>
                  <a:pt x="32" y="33"/>
                  <a:pt x="32" y="33"/>
                  <a:pt x="32" y="33"/>
                </a:cubicBezTo>
                <a:cubicBezTo>
                  <a:pt x="31" y="33"/>
                  <a:pt x="31" y="34"/>
                  <a:pt x="30" y="34"/>
                </a:cubicBezTo>
                <a:cubicBezTo>
                  <a:pt x="28" y="34"/>
                  <a:pt x="27" y="32"/>
                  <a:pt x="27" y="31"/>
                </a:cubicBezTo>
                <a:cubicBezTo>
                  <a:pt x="27" y="31"/>
                  <a:pt x="27" y="31"/>
                  <a:pt x="27" y="31"/>
                </a:cubicBezTo>
                <a:cubicBezTo>
                  <a:pt x="23" y="29"/>
                  <a:pt x="23" y="29"/>
                  <a:pt x="23" y="29"/>
                </a:cubicBezTo>
                <a:cubicBezTo>
                  <a:pt x="20" y="31"/>
                  <a:pt x="20" y="31"/>
                  <a:pt x="20" y="31"/>
                </a:cubicBezTo>
                <a:cubicBezTo>
                  <a:pt x="20" y="31"/>
                  <a:pt x="20" y="31"/>
                  <a:pt x="20" y="31"/>
                </a:cubicBezTo>
                <a:cubicBezTo>
                  <a:pt x="20" y="32"/>
                  <a:pt x="18" y="34"/>
                  <a:pt x="17" y="34"/>
                </a:cubicBezTo>
                <a:cubicBezTo>
                  <a:pt x="15" y="34"/>
                  <a:pt x="14" y="32"/>
                  <a:pt x="14" y="31"/>
                </a:cubicBezTo>
                <a:cubicBezTo>
                  <a:pt x="14" y="30"/>
                  <a:pt x="14" y="29"/>
                  <a:pt x="14" y="28"/>
                </a:cubicBezTo>
                <a:cubicBezTo>
                  <a:pt x="14" y="28"/>
                  <a:pt x="14" y="28"/>
                  <a:pt x="14" y="28"/>
                </a:cubicBezTo>
                <a:cubicBezTo>
                  <a:pt x="15" y="28"/>
                  <a:pt x="15" y="28"/>
                  <a:pt x="16" y="28"/>
                </a:cubicBezTo>
                <a:cubicBezTo>
                  <a:pt x="16" y="24"/>
                  <a:pt x="16" y="24"/>
                  <a:pt x="16" y="24"/>
                </a:cubicBezTo>
                <a:cubicBezTo>
                  <a:pt x="14" y="21"/>
                  <a:pt x="14" y="21"/>
                  <a:pt x="14" y="21"/>
                </a:cubicBezTo>
                <a:cubicBezTo>
                  <a:pt x="14" y="21"/>
                  <a:pt x="14" y="21"/>
                  <a:pt x="14" y="21"/>
                </a:cubicBezTo>
                <a:cubicBezTo>
                  <a:pt x="13" y="21"/>
                  <a:pt x="13" y="21"/>
                  <a:pt x="13" y="21"/>
                </a:cubicBezTo>
                <a:cubicBezTo>
                  <a:pt x="12" y="21"/>
                  <a:pt x="11" y="21"/>
                  <a:pt x="10" y="20"/>
                </a:cubicBezTo>
                <a:cubicBezTo>
                  <a:pt x="10" y="20"/>
                  <a:pt x="9" y="19"/>
                  <a:pt x="9" y="18"/>
                </a:cubicBezTo>
                <a:cubicBezTo>
                  <a:pt x="9" y="17"/>
                  <a:pt x="10" y="17"/>
                  <a:pt x="10" y="16"/>
                </a:cubicBezTo>
                <a:cubicBezTo>
                  <a:pt x="11" y="15"/>
                  <a:pt x="12" y="15"/>
                  <a:pt x="13" y="15"/>
                </a:cubicBezTo>
                <a:cubicBezTo>
                  <a:pt x="13" y="15"/>
                  <a:pt x="14" y="15"/>
                  <a:pt x="15" y="16"/>
                </a:cubicBezTo>
                <a:cubicBezTo>
                  <a:pt x="15" y="16"/>
                  <a:pt x="15" y="16"/>
                  <a:pt x="15" y="16"/>
                </a:cubicBezTo>
                <a:cubicBezTo>
                  <a:pt x="19" y="16"/>
                  <a:pt x="19" y="16"/>
                  <a:pt x="19" y="16"/>
                </a:cubicBezTo>
                <a:cubicBezTo>
                  <a:pt x="21" y="13"/>
                  <a:pt x="21" y="13"/>
                  <a:pt x="21" y="13"/>
                </a:cubicBezTo>
                <a:cubicBezTo>
                  <a:pt x="21" y="12"/>
                  <a:pt x="21" y="12"/>
                  <a:pt x="20" y="12"/>
                </a:cubicBezTo>
                <a:cubicBezTo>
                  <a:pt x="20" y="12"/>
                  <a:pt x="20" y="12"/>
                  <a:pt x="20" y="12"/>
                </a:cubicBezTo>
                <a:cubicBezTo>
                  <a:pt x="20" y="12"/>
                  <a:pt x="20" y="11"/>
                  <a:pt x="20" y="11"/>
                </a:cubicBezTo>
                <a:cubicBezTo>
                  <a:pt x="20" y="10"/>
                  <a:pt x="20" y="9"/>
                  <a:pt x="21" y="8"/>
                </a:cubicBezTo>
                <a:cubicBezTo>
                  <a:pt x="21" y="8"/>
                  <a:pt x="21" y="8"/>
                  <a:pt x="21" y="8"/>
                </a:cubicBezTo>
                <a:cubicBezTo>
                  <a:pt x="22" y="8"/>
                  <a:pt x="22" y="7"/>
                  <a:pt x="23" y="7"/>
                </a:cubicBezTo>
                <a:cubicBezTo>
                  <a:pt x="24" y="7"/>
                  <a:pt x="25" y="8"/>
                  <a:pt x="25" y="8"/>
                </a:cubicBezTo>
                <a:cubicBezTo>
                  <a:pt x="25" y="8"/>
                  <a:pt x="25" y="8"/>
                  <a:pt x="25" y="8"/>
                </a:cubicBezTo>
                <a:cubicBezTo>
                  <a:pt x="26" y="9"/>
                  <a:pt x="26" y="10"/>
                  <a:pt x="26" y="11"/>
                </a:cubicBezTo>
                <a:cubicBezTo>
                  <a:pt x="26" y="11"/>
                  <a:pt x="26" y="12"/>
                  <a:pt x="26" y="12"/>
                </a:cubicBezTo>
                <a:cubicBezTo>
                  <a:pt x="26" y="12"/>
                  <a:pt x="26" y="12"/>
                  <a:pt x="26" y="12"/>
                </a:cubicBezTo>
                <a:cubicBezTo>
                  <a:pt x="26" y="12"/>
                  <a:pt x="26" y="12"/>
                  <a:pt x="26" y="13"/>
                </a:cubicBezTo>
                <a:close/>
                <a:moveTo>
                  <a:pt x="26" y="17"/>
                </a:moveTo>
                <a:cubicBezTo>
                  <a:pt x="26" y="17"/>
                  <a:pt x="26" y="17"/>
                  <a:pt x="26" y="17"/>
                </a:cubicBezTo>
                <a:cubicBezTo>
                  <a:pt x="23" y="13"/>
                  <a:pt x="23" y="13"/>
                  <a:pt x="23" y="13"/>
                </a:cubicBezTo>
                <a:cubicBezTo>
                  <a:pt x="23" y="13"/>
                  <a:pt x="23" y="13"/>
                  <a:pt x="23" y="13"/>
                </a:cubicBezTo>
                <a:cubicBezTo>
                  <a:pt x="23" y="13"/>
                  <a:pt x="23" y="13"/>
                  <a:pt x="23" y="13"/>
                </a:cubicBezTo>
                <a:cubicBezTo>
                  <a:pt x="21" y="17"/>
                  <a:pt x="21" y="17"/>
                  <a:pt x="21" y="17"/>
                </a:cubicBezTo>
                <a:cubicBezTo>
                  <a:pt x="20" y="17"/>
                  <a:pt x="20" y="18"/>
                  <a:pt x="20" y="18"/>
                </a:cubicBezTo>
                <a:cubicBezTo>
                  <a:pt x="15" y="19"/>
                  <a:pt x="15" y="19"/>
                  <a:pt x="15" y="19"/>
                </a:cubicBezTo>
                <a:cubicBezTo>
                  <a:pt x="15" y="19"/>
                  <a:pt x="15" y="19"/>
                  <a:pt x="15" y="19"/>
                </a:cubicBezTo>
                <a:cubicBezTo>
                  <a:pt x="15" y="19"/>
                  <a:pt x="15" y="19"/>
                  <a:pt x="15" y="19"/>
                </a:cubicBezTo>
                <a:cubicBezTo>
                  <a:pt x="15" y="19"/>
                  <a:pt x="15" y="19"/>
                  <a:pt x="15" y="19"/>
                </a:cubicBezTo>
                <a:cubicBezTo>
                  <a:pt x="18" y="23"/>
                  <a:pt x="18" y="23"/>
                  <a:pt x="18" y="23"/>
                </a:cubicBezTo>
                <a:cubicBezTo>
                  <a:pt x="18" y="23"/>
                  <a:pt x="18" y="23"/>
                  <a:pt x="18" y="24"/>
                </a:cubicBezTo>
                <a:cubicBezTo>
                  <a:pt x="18" y="29"/>
                  <a:pt x="18" y="29"/>
                  <a:pt x="18" y="29"/>
                </a:cubicBezTo>
                <a:cubicBezTo>
                  <a:pt x="18" y="29"/>
                  <a:pt x="18" y="29"/>
                  <a:pt x="18" y="29"/>
                </a:cubicBezTo>
                <a:cubicBezTo>
                  <a:pt x="18" y="29"/>
                  <a:pt x="18" y="29"/>
                  <a:pt x="18" y="29"/>
                </a:cubicBezTo>
                <a:cubicBezTo>
                  <a:pt x="18" y="29"/>
                  <a:pt x="18" y="29"/>
                  <a:pt x="18" y="29"/>
                </a:cubicBezTo>
                <a:cubicBezTo>
                  <a:pt x="23" y="27"/>
                  <a:pt x="23" y="27"/>
                  <a:pt x="23" y="27"/>
                </a:cubicBezTo>
                <a:cubicBezTo>
                  <a:pt x="23" y="27"/>
                  <a:pt x="23" y="27"/>
                  <a:pt x="24" y="27"/>
                </a:cubicBezTo>
                <a:cubicBezTo>
                  <a:pt x="28" y="29"/>
                  <a:pt x="28" y="29"/>
                  <a:pt x="28" y="29"/>
                </a:cubicBezTo>
                <a:cubicBezTo>
                  <a:pt x="28" y="29"/>
                  <a:pt x="28" y="29"/>
                  <a:pt x="28" y="29"/>
                </a:cubicBezTo>
                <a:cubicBezTo>
                  <a:pt x="28" y="29"/>
                  <a:pt x="28" y="29"/>
                  <a:pt x="28" y="29"/>
                </a:cubicBezTo>
                <a:cubicBezTo>
                  <a:pt x="28" y="24"/>
                  <a:pt x="28" y="24"/>
                  <a:pt x="28" y="24"/>
                </a:cubicBezTo>
                <a:cubicBezTo>
                  <a:pt x="28" y="24"/>
                  <a:pt x="28" y="24"/>
                  <a:pt x="28" y="24"/>
                </a:cubicBezTo>
                <a:cubicBezTo>
                  <a:pt x="28" y="23"/>
                  <a:pt x="28" y="23"/>
                  <a:pt x="28" y="23"/>
                </a:cubicBezTo>
                <a:cubicBezTo>
                  <a:pt x="32" y="19"/>
                  <a:pt x="32" y="19"/>
                  <a:pt x="32" y="19"/>
                </a:cubicBezTo>
                <a:cubicBezTo>
                  <a:pt x="32" y="19"/>
                  <a:pt x="32" y="19"/>
                  <a:pt x="32" y="19"/>
                </a:cubicBezTo>
                <a:cubicBezTo>
                  <a:pt x="32" y="19"/>
                  <a:pt x="32" y="19"/>
                  <a:pt x="31" y="19"/>
                </a:cubicBezTo>
                <a:cubicBezTo>
                  <a:pt x="27" y="18"/>
                  <a:pt x="27" y="18"/>
                  <a:pt x="27" y="18"/>
                </a:cubicBezTo>
                <a:cubicBezTo>
                  <a:pt x="26" y="18"/>
                  <a:pt x="26" y="17"/>
                  <a:pt x="26" y="17"/>
                </a:cubicBezTo>
                <a:close/>
                <a:moveTo>
                  <a:pt x="33" y="18"/>
                </a:moveTo>
                <a:cubicBezTo>
                  <a:pt x="33" y="18"/>
                  <a:pt x="33" y="18"/>
                  <a:pt x="33" y="18"/>
                </a:cubicBezTo>
                <a:cubicBezTo>
                  <a:pt x="33" y="18"/>
                  <a:pt x="33" y="18"/>
                  <a:pt x="33" y="18"/>
                </a:cubicBezTo>
                <a:cubicBezTo>
                  <a:pt x="33" y="18"/>
                  <a:pt x="33" y="19"/>
                  <a:pt x="32" y="19"/>
                </a:cubicBezTo>
                <a:cubicBezTo>
                  <a:pt x="33" y="19"/>
                  <a:pt x="33" y="19"/>
                  <a:pt x="33" y="19"/>
                </a:cubicBezTo>
                <a:cubicBezTo>
                  <a:pt x="33" y="19"/>
                  <a:pt x="33" y="19"/>
                  <a:pt x="33" y="19"/>
                </a:cubicBezTo>
                <a:cubicBezTo>
                  <a:pt x="34" y="19"/>
                  <a:pt x="34" y="19"/>
                  <a:pt x="34" y="19"/>
                </a:cubicBezTo>
                <a:cubicBezTo>
                  <a:pt x="34" y="19"/>
                  <a:pt x="34" y="19"/>
                  <a:pt x="34" y="19"/>
                </a:cubicBezTo>
                <a:cubicBezTo>
                  <a:pt x="35" y="19"/>
                  <a:pt x="35" y="18"/>
                  <a:pt x="35" y="18"/>
                </a:cubicBezTo>
                <a:cubicBezTo>
                  <a:pt x="35" y="18"/>
                  <a:pt x="35" y="18"/>
                  <a:pt x="34" y="18"/>
                </a:cubicBezTo>
                <a:cubicBezTo>
                  <a:pt x="34" y="17"/>
                  <a:pt x="34" y="17"/>
                  <a:pt x="34" y="17"/>
                </a:cubicBezTo>
                <a:cubicBezTo>
                  <a:pt x="34" y="17"/>
                  <a:pt x="33" y="17"/>
                  <a:pt x="33" y="18"/>
                </a:cubicBezTo>
                <a:cubicBezTo>
                  <a:pt x="33" y="18"/>
                  <a:pt x="33" y="18"/>
                  <a:pt x="33" y="18"/>
                </a:cubicBezTo>
                <a:cubicBezTo>
                  <a:pt x="33" y="18"/>
                  <a:pt x="33" y="18"/>
                  <a:pt x="33" y="18"/>
                </a:cubicBezTo>
                <a:close/>
                <a:moveTo>
                  <a:pt x="30" y="30"/>
                </a:moveTo>
                <a:cubicBezTo>
                  <a:pt x="30" y="30"/>
                  <a:pt x="30" y="30"/>
                  <a:pt x="30" y="30"/>
                </a:cubicBezTo>
                <a:cubicBezTo>
                  <a:pt x="30" y="30"/>
                  <a:pt x="30" y="30"/>
                  <a:pt x="30" y="30"/>
                </a:cubicBezTo>
                <a:cubicBezTo>
                  <a:pt x="29" y="30"/>
                  <a:pt x="29" y="30"/>
                  <a:pt x="29" y="30"/>
                </a:cubicBezTo>
                <a:cubicBezTo>
                  <a:pt x="29" y="30"/>
                  <a:pt x="29" y="30"/>
                  <a:pt x="29" y="30"/>
                </a:cubicBezTo>
                <a:cubicBezTo>
                  <a:pt x="29" y="30"/>
                  <a:pt x="29" y="30"/>
                  <a:pt x="29" y="30"/>
                </a:cubicBezTo>
                <a:cubicBezTo>
                  <a:pt x="29" y="31"/>
                  <a:pt x="29" y="31"/>
                  <a:pt x="29" y="31"/>
                </a:cubicBezTo>
                <a:cubicBezTo>
                  <a:pt x="29" y="31"/>
                  <a:pt x="29" y="31"/>
                  <a:pt x="29" y="31"/>
                </a:cubicBezTo>
                <a:cubicBezTo>
                  <a:pt x="29" y="31"/>
                  <a:pt x="29" y="31"/>
                  <a:pt x="29" y="31"/>
                </a:cubicBezTo>
                <a:cubicBezTo>
                  <a:pt x="29" y="31"/>
                  <a:pt x="29" y="32"/>
                  <a:pt x="30" y="32"/>
                </a:cubicBezTo>
                <a:cubicBezTo>
                  <a:pt x="30" y="32"/>
                  <a:pt x="30" y="31"/>
                  <a:pt x="30" y="31"/>
                </a:cubicBezTo>
                <a:cubicBezTo>
                  <a:pt x="30" y="31"/>
                  <a:pt x="30" y="31"/>
                  <a:pt x="30" y="31"/>
                </a:cubicBezTo>
                <a:cubicBezTo>
                  <a:pt x="31" y="31"/>
                  <a:pt x="31" y="31"/>
                  <a:pt x="31" y="31"/>
                </a:cubicBezTo>
                <a:cubicBezTo>
                  <a:pt x="31" y="30"/>
                  <a:pt x="31" y="30"/>
                  <a:pt x="30" y="30"/>
                </a:cubicBezTo>
                <a:cubicBezTo>
                  <a:pt x="30" y="30"/>
                  <a:pt x="30" y="30"/>
                  <a:pt x="30" y="30"/>
                </a:cubicBezTo>
                <a:cubicBezTo>
                  <a:pt x="30" y="30"/>
                  <a:pt x="30" y="30"/>
                  <a:pt x="30" y="30"/>
                </a:cubicBezTo>
                <a:cubicBezTo>
                  <a:pt x="30" y="30"/>
                  <a:pt x="30" y="30"/>
                  <a:pt x="30" y="30"/>
                </a:cubicBezTo>
                <a:cubicBezTo>
                  <a:pt x="30" y="30"/>
                  <a:pt x="30" y="30"/>
                  <a:pt x="30" y="30"/>
                </a:cubicBezTo>
                <a:close/>
                <a:moveTo>
                  <a:pt x="18" y="30"/>
                </a:moveTo>
                <a:cubicBezTo>
                  <a:pt x="18" y="30"/>
                  <a:pt x="18" y="30"/>
                  <a:pt x="18" y="30"/>
                </a:cubicBezTo>
                <a:cubicBezTo>
                  <a:pt x="18" y="30"/>
                  <a:pt x="18" y="30"/>
                  <a:pt x="18" y="30"/>
                </a:cubicBezTo>
                <a:cubicBezTo>
                  <a:pt x="17" y="30"/>
                  <a:pt x="17" y="30"/>
                  <a:pt x="17" y="30"/>
                </a:cubicBezTo>
                <a:cubicBezTo>
                  <a:pt x="17" y="30"/>
                  <a:pt x="17" y="30"/>
                  <a:pt x="17" y="30"/>
                </a:cubicBezTo>
                <a:cubicBezTo>
                  <a:pt x="17" y="30"/>
                  <a:pt x="17" y="30"/>
                  <a:pt x="17" y="30"/>
                </a:cubicBezTo>
                <a:cubicBezTo>
                  <a:pt x="17" y="30"/>
                  <a:pt x="17" y="30"/>
                  <a:pt x="17" y="30"/>
                </a:cubicBezTo>
                <a:cubicBezTo>
                  <a:pt x="16" y="30"/>
                  <a:pt x="16" y="30"/>
                  <a:pt x="16" y="30"/>
                </a:cubicBezTo>
                <a:cubicBezTo>
                  <a:pt x="16" y="30"/>
                  <a:pt x="16" y="30"/>
                  <a:pt x="16" y="30"/>
                </a:cubicBezTo>
                <a:cubicBezTo>
                  <a:pt x="16" y="30"/>
                  <a:pt x="16" y="30"/>
                  <a:pt x="16" y="31"/>
                </a:cubicBezTo>
                <a:cubicBezTo>
                  <a:pt x="16" y="31"/>
                  <a:pt x="16" y="31"/>
                  <a:pt x="16" y="31"/>
                </a:cubicBezTo>
                <a:cubicBezTo>
                  <a:pt x="16" y="31"/>
                  <a:pt x="16" y="31"/>
                  <a:pt x="16" y="31"/>
                </a:cubicBezTo>
                <a:cubicBezTo>
                  <a:pt x="16" y="31"/>
                  <a:pt x="16" y="32"/>
                  <a:pt x="17" y="32"/>
                </a:cubicBezTo>
                <a:cubicBezTo>
                  <a:pt x="17" y="32"/>
                  <a:pt x="17" y="31"/>
                  <a:pt x="17" y="31"/>
                </a:cubicBezTo>
                <a:cubicBezTo>
                  <a:pt x="17" y="31"/>
                  <a:pt x="17" y="31"/>
                  <a:pt x="17" y="31"/>
                </a:cubicBezTo>
                <a:cubicBezTo>
                  <a:pt x="18" y="31"/>
                  <a:pt x="18" y="31"/>
                  <a:pt x="18" y="31"/>
                </a:cubicBezTo>
                <a:cubicBezTo>
                  <a:pt x="18" y="31"/>
                  <a:pt x="18" y="30"/>
                  <a:pt x="18" y="30"/>
                </a:cubicBezTo>
                <a:cubicBezTo>
                  <a:pt x="18" y="30"/>
                  <a:pt x="18" y="30"/>
                  <a:pt x="18" y="30"/>
                </a:cubicBezTo>
                <a:cubicBezTo>
                  <a:pt x="18" y="30"/>
                  <a:pt x="18" y="30"/>
                  <a:pt x="18" y="30"/>
                </a:cubicBezTo>
                <a:close/>
                <a:moveTo>
                  <a:pt x="13" y="19"/>
                </a:moveTo>
                <a:cubicBezTo>
                  <a:pt x="13" y="19"/>
                  <a:pt x="13" y="19"/>
                  <a:pt x="13" y="19"/>
                </a:cubicBezTo>
                <a:cubicBezTo>
                  <a:pt x="13" y="19"/>
                  <a:pt x="14" y="19"/>
                  <a:pt x="14" y="19"/>
                </a:cubicBezTo>
                <a:cubicBezTo>
                  <a:pt x="14" y="19"/>
                  <a:pt x="14" y="18"/>
                  <a:pt x="14" y="18"/>
                </a:cubicBezTo>
                <a:cubicBezTo>
                  <a:pt x="14" y="18"/>
                  <a:pt x="13" y="18"/>
                  <a:pt x="13" y="18"/>
                </a:cubicBezTo>
                <a:cubicBezTo>
                  <a:pt x="13" y="18"/>
                  <a:pt x="13" y="18"/>
                  <a:pt x="13" y="18"/>
                </a:cubicBezTo>
                <a:cubicBezTo>
                  <a:pt x="13" y="17"/>
                  <a:pt x="13" y="17"/>
                  <a:pt x="13" y="17"/>
                </a:cubicBezTo>
                <a:cubicBezTo>
                  <a:pt x="12" y="17"/>
                  <a:pt x="12" y="17"/>
                  <a:pt x="12" y="18"/>
                </a:cubicBezTo>
                <a:cubicBezTo>
                  <a:pt x="12" y="18"/>
                  <a:pt x="12" y="18"/>
                  <a:pt x="12" y="18"/>
                </a:cubicBezTo>
                <a:cubicBezTo>
                  <a:pt x="12" y="18"/>
                  <a:pt x="12" y="19"/>
                  <a:pt x="12" y="19"/>
                </a:cubicBezTo>
                <a:cubicBezTo>
                  <a:pt x="12" y="19"/>
                  <a:pt x="12" y="19"/>
                  <a:pt x="13" y="19"/>
                </a:cubicBezTo>
                <a:cubicBezTo>
                  <a:pt x="13" y="19"/>
                  <a:pt x="13" y="19"/>
                  <a:pt x="13" y="19"/>
                </a:cubicBezTo>
                <a:cubicBezTo>
                  <a:pt x="13" y="19"/>
                  <a:pt x="13" y="19"/>
                  <a:pt x="13" y="19"/>
                </a:cubicBezTo>
                <a:cubicBezTo>
                  <a:pt x="13" y="19"/>
                  <a:pt x="13" y="19"/>
                  <a:pt x="13" y="19"/>
                </a:cubicBezTo>
                <a:close/>
                <a:moveTo>
                  <a:pt x="23" y="11"/>
                </a:moveTo>
                <a:cubicBezTo>
                  <a:pt x="23" y="11"/>
                  <a:pt x="23" y="11"/>
                  <a:pt x="23" y="11"/>
                </a:cubicBezTo>
                <a:cubicBezTo>
                  <a:pt x="23" y="11"/>
                  <a:pt x="23" y="11"/>
                  <a:pt x="23" y="11"/>
                </a:cubicBezTo>
                <a:cubicBezTo>
                  <a:pt x="23" y="12"/>
                  <a:pt x="23" y="12"/>
                  <a:pt x="23" y="12"/>
                </a:cubicBezTo>
                <a:cubicBezTo>
                  <a:pt x="23" y="12"/>
                  <a:pt x="23" y="12"/>
                  <a:pt x="24" y="11"/>
                </a:cubicBezTo>
                <a:cubicBezTo>
                  <a:pt x="24" y="11"/>
                  <a:pt x="24" y="11"/>
                  <a:pt x="24" y="11"/>
                </a:cubicBezTo>
                <a:cubicBezTo>
                  <a:pt x="24" y="11"/>
                  <a:pt x="24" y="11"/>
                  <a:pt x="24" y="11"/>
                </a:cubicBezTo>
                <a:cubicBezTo>
                  <a:pt x="24" y="10"/>
                  <a:pt x="24" y="10"/>
                  <a:pt x="24" y="10"/>
                </a:cubicBezTo>
                <a:cubicBezTo>
                  <a:pt x="24" y="10"/>
                  <a:pt x="24" y="10"/>
                  <a:pt x="24" y="10"/>
                </a:cubicBezTo>
                <a:cubicBezTo>
                  <a:pt x="24" y="10"/>
                  <a:pt x="23" y="10"/>
                  <a:pt x="23" y="10"/>
                </a:cubicBezTo>
                <a:cubicBezTo>
                  <a:pt x="23" y="10"/>
                  <a:pt x="23" y="10"/>
                  <a:pt x="23" y="10"/>
                </a:cubicBezTo>
                <a:cubicBezTo>
                  <a:pt x="23" y="10"/>
                  <a:pt x="23" y="10"/>
                  <a:pt x="23" y="10"/>
                </a:cubicBezTo>
                <a:cubicBezTo>
                  <a:pt x="22" y="10"/>
                  <a:pt x="22" y="10"/>
                  <a:pt x="22" y="11"/>
                </a:cubicBezTo>
                <a:cubicBezTo>
                  <a:pt x="22" y="11"/>
                  <a:pt x="22" y="11"/>
                  <a:pt x="22" y="11"/>
                </a:cubicBezTo>
                <a:cubicBezTo>
                  <a:pt x="23" y="11"/>
                  <a:pt x="23" y="11"/>
                  <a:pt x="23" y="11"/>
                </a:cubicBezTo>
                <a:close/>
                <a:moveTo>
                  <a:pt x="9" y="32"/>
                </a:moveTo>
                <a:cubicBezTo>
                  <a:pt x="9" y="32"/>
                  <a:pt x="9" y="32"/>
                  <a:pt x="9" y="32"/>
                </a:cubicBezTo>
                <a:cubicBezTo>
                  <a:pt x="13" y="38"/>
                  <a:pt x="18" y="42"/>
                  <a:pt x="23" y="45"/>
                </a:cubicBezTo>
                <a:cubicBezTo>
                  <a:pt x="29" y="42"/>
                  <a:pt x="34" y="38"/>
                  <a:pt x="37" y="32"/>
                </a:cubicBezTo>
                <a:cubicBezTo>
                  <a:pt x="40" y="27"/>
                  <a:pt x="42" y="20"/>
                  <a:pt x="42" y="12"/>
                </a:cubicBezTo>
                <a:cubicBezTo>
                  <a:pt x="42" y="11"/>
                  <a:pt x="42" y="9"/>
                  <a:pt x="42" y="8"/>
                </a:cubicBezTo>
                <a:cubicBezTo>
                  <a:pt x="42" y="6"/>
                  <a:pt x="42" y="5"/>
                  <a:pt x="42" y="4"/>
                </a:cubicBezTo>
                <a:cubicBezTo>
                  <a:pt x="5" y="4"/>
                  <a:pt x="5" y="4"/>
                  <a:pt x="5" y="4"/>
                </a:cubicBezTo>
                <a:cubicBezTo>
                  <a:pt x="5" y="5"/>
                  <a:pt x="4" y="6"/>
                  <a:pt x="4" y="8"/>
                </a:cubicBezTo>
                <a:cubicBezTo>
                  <a:pt x="4" y="9"/>
                  <a:pt x="4" y="11"/>
                  <a:pt x="4" y="12"/>
                </a:cubicBezTo>
                <a:cubicBezTo>
                  <a:pt x="4" y="20"/>
                  <a:pt x="6" y="27"/>
                  <a:pt x="9"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7" name="Freeform 305"/>
          <p:cNvSpPr>
            <a:spLocks noEditPoints="1"/>
          </p:cNvSpPr>
          <p:nvPr/>
        </p:nvSpPr>
        <p:spPr bwMode="auto">
          <a:xfrm>
            <a:off x="1268413" y="4722813"/>
            <a:ext cx="169862" cy="165100"/>
          </a:xfrm>
          <a:custGeom>
            <a:avLst/>
            <a:gdLst>
              <a:gd name="T0" fmla="*/ 40 w 53"/>
              <a:gd name="T1" fmla="*/ 26 h 52"/>
              <a:gd name="T2" fmla="*/ 27 w 53"/>
              <a:gd name="T3" fmla="*/ 28 h 52"/>
              <a:gd name="T4" fmla="*/ 18 w 53"/>
              <a:gd name="T5" fmla="*/ 41 h 52"/>
              <a:gd name="T6" fmla="*/ 25 w 53"/>
              <a:gd name="T7" fmla="*/ 27 h 52"/>
              <a:gd name="T8" fmla="*/ 25 w 53"/>
              <a:gd name="T9" fmla="*/ 26 h 52"/>
              <a:gd name="T10" fmla="*/ 27 w 53"/>
              <a:gd name="T11" fmla="*/ 8 h 52"/>
              <a:gd name="T12" fmla="*/ 29 w 53"/>
              <a:gd name="T13" fmla="*/ 24 h 52"/>
              <a:gd name="T14" fmla="*/ 2 w 53"/>
              <a:gd name="T15" fmla="*/ 27 h 52"/>
              <a:gd name="T16" fmla="*/ 0 w 53"/>
              <a:gd name="T17" fmla="*/ 26 h 52"/>
              <a:gd name="T18" fmla="*/ 1 w 53"/>
              <a:gd name="T19" fmla="*/ 25 h 52"/>
              <a:gd name="T20" fmla="*/ 2 w 53"/>
              <a:gd name="T21" fmla="*/ 25 h 52"/>
              <a:gd name="T22" fmla="*/ 7 w 53"/>
              <a:gd name="T23" fmla="*/ 26 h 52"/>
              <a:gd name="T24" fmla="*/ 2 w 53"/>
              <a:gd name="T25" fmla="*/ 27 h 52"/>
              <a:gd name="T26" fmla="*/ 28 w 53"/>
              <a:gd name="T27" fmla="*/ 51 h 52"/>
              <a:gd name="T28" fmla="*/ 26 w 53"/>
              <a:gd name="T29" fmla="*/ 51 h 52"/>
              <a:gd name="T30" fmla="*/ 27 w 53"/>
              <a:gd name="T31" fmla="*/ 46 h 52"/>
              <a:gd name="T32" fmla="*/ 28 w 53"/>
              <a:gd name="T33" fmla="*/ 51 h 52"/>
              <a:gd name="T34" fmla="*/ 52 w 53"/>
              <a:gd name="T35" fmla="*/ 25 h 52"/>
              <a:gd name="T36" fmla="*/ 52 w 53"/>
              <a:gd name="T37" fmla="*/ 27 h 52"/>
              <a:gd name="T38" fmla="*/ 47 w 53"/>
              <a:gd name="T39" fmla="*/ 26 h 52"/>
              <a:gd name="T40" fmla="*/ 52 w 53"/>
              <a:gd name="T41" fmla="*/ 25 h 52"/>
              <a:gd name="T42" fmla="*/ 13 w 53"/>
              <a:gd name="T43" fmla="*/ 5 h 52"/>
              <a:gd name="T44" fmla="*/ 15 w 53"/>
              <a:gd name="T45" fmla="*/ 4 h 52"/>
              <a:gd name="T46" fmla="*/ 16 w 53"/>
              <a:gd name="T47" fmla="*/ 8 h 52"/>
              <a:gd name="T48" fmla="*/ 13 w 53"/>
              <a:gd name="T49" fmla="*/ 5 h 52"/>
              <a:gd name="T50" fmla="*/ 4 w 53"/>
              <a:gd name="T51" fmla="*/ 15 h 52"/>
              <a:gd name="T52" fmla="*/ 6 w 53"/>
              <a:gd name="T53" fmla="*/ 13 h 52"/>
              <a:gd name="T54" fmla="*/ 8 w 53"/>
              <a:gd name="T55" fmla="*/ 15 h 52"/>
              <a:gd name="T56" fmla="*/ 4 w 53"/>
              <a:gd name="T57" fmla="*/ 15 h 52"/>
              <a:gd name="T58" fmla="*/ 6 w 53"/>
              <a:gd name="T59" fmla="*/ 40 h 52"/>
              <a:gd name="T60" fmla="*/ 4 w 53"/>
              <a:gd name="T61" fmla="*/ 38 h 52"/>
              <a:gd name="T62" fmla="*/ 8 w 53"/>
              <a:gd name="T63" fmla="*/ 37 h 52"/>
              <a:gd name="T64" fmla="*/ 6 w 53"/>
              <a:gd name="T65" fmla="*/ 40 h 52"/>
              <a:gd name="T66" fmla="*/ 15 w 53"/>
              <a:gd name="T67" fmla="*/ 48 h 52"/>
              <a:gd name="T68" fmla="*/ 13 w 53"/>
              <a:gd name="T69" fmla="*/ 47 h 52"/>
              <a:gd name="T70" fmla="*/ 16 w 53"/>
              <a:gd name="T71" fmla="*/ 45 h 52"/>
              <a:gd name="T72" fmla="*/ 15 w 53"/>
              <a:gd name="T73" fmla="*/ 48 h 52"/>
              <a:gd name="T74" fmla="*/ 40 w 53"/>
              <a:gd name="T75" fmla="*/ 47 h 52"/>
              <a:gd name="T76" fmla="*/ 38 w 53"/>
              <a:gd name="T77" fmla="*/ 48 h 52"/>
              <a:gd name="T78" fmla="*/ 37 w 53"/>
              <a:gd name="T79" fmla="*/ 45 h 52"/>
              <a:gd name="T80" fmla="*/ 40 w 53"/>
              <a:gd name="T81" fmla="*/ 47 h 52"/>
              <a:gd name="T82" fmla="*/ 49 w 53"/>
              <a:gd name="T83" fmla="*/ 38 h 52"/>
              <a:gd name="T84" fmla="*/ 48 w 53"/>
              <a:gd name="T85" fmla="*/ 40 h 52"/>
              <a:gd name="T86" fmla="*/ 45 w 53"/>
              <a:gd name="T87" fmla="*/ 37 h 52"/>
              <a:gd name="T88" fmla="*/ 49 w 53"/>
              <a:gd name="T89" fmla="*/ 38 h 52"/>
              <a:gd name="T90" fmla="*/ 48 w 53"/>
              <a:gd name="T91" fmla="*/ 13 h 52"/>
              <a:gd name="T92" fmla="*/ 49 w 53"/>
              <a:gd name="T93" fmla="*/ 15 h 52"/>
              <a:gd name="T94" fmla="*/ 45 w 53"/>
              <a:gd name="T95" fmla="*/ 15 h 52"/>
              <a:gd name="T96" fmla="*/ 48 w 53"/>
              <a:gd name="T97" fmla="*/ 13 h 52"/>
              <a:gd name="T98" fmla="*/ 38 w 53"/>
              <a:gd name="T99" fmla="*/ 4 h 52"/>
              <a:gd name="T100" fmla="*/ 40 w 53"/>
              <a:gd name="T101" fmla="*/ 5 h 52"/>
              <a:gd name="T102" fmla="*/ 37 w 53"/>
              <a:gd name="T103" fmla="*/ 8 h 52"/>
              <a:gd name="T104" fmla="*/ 38 w 53"/>
              <a:gd name="T105" fmla="*/ 4 h 52"/>
              <a:gd name="T106" fmla="*/ 26 w 53"/>
              <a:gd name="T107" fmla="*/ 1 h 52"/>
              <a:gd name="T108" fmla="*/ 28 w 53"/>
              <a:gd name="T109" fmla="*/ 1 h 52"/>
              <a:gd name="T110" fmla="*/ 28 w 53"/>
              <a:gd name="T111" fmla="*/ 4 h 52"/>
              <a:gd name="T112" fmla="*/ 27 w 53"/>
              <a:gd name="T113" fmla="*/ 6 h 52"/>
              <a:gd name="T114" fmla="*/ 26 w 53"/>
              <a:gd name="T115" fmla="*/ 4 h 52"/>
              <a:gd name="T116" fmla="*/ 26 w 53"/>
              <a:gd name="T117"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2">
                <a:moveTo>
                  <a:pt x="38" y="24"/>
                </a:moveTo>
                <a:cubicBezTo>
                  <a:pt x="39" y="24"/>
                  <a:pt x="40" y="25"/>
                  <a:pt x="40" y="26"/>
                </a:cubicBezTo>
                <a:cubicBezTo>
                  <a:pt x="40" y="27"/>
                  <a:pt x="39" y="28"/>
                  <a:pt x="38" y="28"/>
                </a:cubicBezTo>
                <a:cubicBezTo>
                  <a:pt x="27" y="28"/>
                  <a:pt x="27" y="28"/>
                  <a:pt x="27" y="28"/>
                </a:cubicBezTo>
                <a:cubicBezTo>
                  <a:pt x="20" y="40"/>
                  <a:pt x="20" y="40"/>
                  <a:pt x="20" y="40"/>
                </a:cubicBezTo>
                <a:cubicBezTo>
                  <a:pt x="20" y="41"/>
                  <a:pt x="19" y="41"/>
                  <a:pt x="18" y="41"/>
                </a:cubicBezTo>
                <a:cubicBezTo>
                  <a:pt x="18" y="40"/>
                  <a:pt x="18" y="40"/>
                  <a:pt x="18" y="39"/>
                </a:cubicBezTo>
                <a:cubicBezTo>
                  <a:pt x="25" y="27"/>
                  <a:pt x="25" y="27"/>
                  <a:pt x="25" y="27"/>
                </a:cubicBezTo>
                <a:cubicBezTo>
                  <a:pt x="25" y="27"/>
                  <a:pt x="25" y="26"/>
                  <a:pt x="25" y="26"/>
                </a:cubicBezTo>
                <a:cubicBezTo>
                  <a:pt x="25" y="26"/>
                  <a:pt x="25" y="26"/>
                  <a:pt x="25" y="26"/>
                </a:cubicBezTo>
                <a:cubicBezTo>
                  <a:pt x="25" y="10"/>
                  <a:pt x="25" y="10"/>
                  <a:pt x="25" y="10"/>
                </a:cubicBezTo>
                <a:cubicBezTo>
                  <a:pt x="25" y="9"/>
                  <a:pt x="26" y="8"/>
                  <a:pt x="27" y="8"/>
                </a:cubicBezTo>
                <a:cubicBezTo>
                  <a:pt x="28" y="8"/>
                  <a:pt x="29" y="9"/>
                  <a:pt x="29" y="10"/>
                </a:cubicBezTo>
                <a:cubicBezTo>
                  <a:pt x="29" y="24"/>
                  <a:pt x="29" y="24"/>
                  <a:pt x="29" y="24"/>
                </a:cubicBezTo>
                <a:cubicBezTo>
                  <a:pt x="38" y="24"/>
                  <a:pt x="38" y="24"/>
                  <a:pt x="38" y="24"/>
                </a:cubicBezTo>
                <a:close/>
                <a:moveTo>
                  <a:pt x="2" y="27"/>
                </a:moveTo>
                <a:cubicBezTo>
                  <a:pt x="2" y="27"/>
                  <a:pt x="2" y="27"/>
                  <a:pt x="2" y="27"/>
                </a:cubicBezTo>
                <a:cubicBezTo>
                  <a:pt x="1" y="27"/>
                  <a:pt x="0" y="27"/>
                  <a:pt x="0" y="26"/>
                </a:cubicBezTo>
                <a:cubicBezTo>
                  <a:pt x="0" y="26"/>
                  <a:pt x="1" y="25"/>
                  <a:pt x="1" y="25"/>
                </a:cubicBezTo>
                <a:cubicBezTo>
                  <a:pt x="1" y="25"/>
                  <a:pt x="1" y="25"/>
                  <a:pt x="1" y="25"/>
                </a:cubicBezTo>
                <a:cubicBezTo>
                  <a:pt x="1" y="25"/>
                  <a:pt x="1" y="25"/>
                  <a:pt x="1" y="25"/>
                </a:cubicBezTo>
                <a:cubicBezTo>
                  <a:pt x="1" y="25"/>
                  <a:pt x="1" y="25"/>
                  <a:pt x="2" y="25"/>
                </a:cubicBezTo>
                <a:cubicBezTo>
                  <a:pt x="5" y="25"/>
                  <a:pt x="5" y="25"/>
                  <a:pt x="5" y="25"/>
                </a:cubicBezTo>
                <a:cubicBezTo>
                  <a:pt x="6" y="25"/>
                  <a:pt x="7" y="26"/>
                  <a:pt x="7" y="26"/>
                </a:cubicBezTo>
                <a:cubicBezTo>
                  <a:pt x="7" y="27"/>
                  <a:pt x="6" y="27"/>
                  <a:pt x="5" y="27"/>
                </a:cubicBezTo>
                <a:cubicBezTo>
                  <a:pt x="2" y="27"/>
                  <a:pt x="2" y="27"/>
                  <a:pt x="2" y="27"/>
                </a:cubicBezTo>
                <a:close/>
                <a:moveTo>
                  <a:pt x="28" y="51"/>
                </a:moveTo>
                <a:cubicBezTo>
                  <a:pt x="28" y="51"/>
                  <a:pt x="28" y="51"/>
                  <a:pt x="28" y="51"/>
                </a:cubicBezTo>
                <a:cubicBezTo>
                  <a:pt x="28" y="52"/>
                  <a:pt x="27" y="52"/>
                  <a:pt x="27" y="52"/>
                </a:cubicBezTo>
                <a:cubicBezTo>
                  <a:pt x="26" y="52"/>
                  <a:pt x="26" y="52"/>
                  <a:pt x="26" y="51"/>
                </a:cubicBezTo>
                <a:cubicBezTo>
                  <a:pt x="26" y="47"/>
                  <a:pt x="26" y="47"/>
                  <a:pt x="26" y="47"/>
                </a:cubicBezTo>
                <a:cubicBezTo>
                  <a:pt x="26" y="47"/>
                  <a:pt x="26" y="46"/>
                  <a:pt x="27" y="46"/>
                </a:cubicBezTo>
                <a:cubicBezTo>
                  <a:pt x="27" y="46"/>
                  <a:pt x="28" y="47"/>
                  <a:pt x="28" y="47"/>
                </a:cubicBezTo>
                <a:cubicBezTo>
                  <a:pt x="28" y="51"/>
                  <a:pt x="28" y="51"/>
                  <a:pt x="28" y="51"/>
                </a:cubicBezTo>
                <a:close/>
                <a:moveTo>
                  <a:pt x="52" y="25"/>
                </a:moveTo>
                <a:cubicBezTo>
                  <a:pt x="52" y="25"/>
                  <a:pt x="52" y="25"/>
                  <a:pt x="52" y="25"/>
                </a:cubicBezTo>
                <a:cubicBezTo>
                  <a:pt x="52" y="25"/>
                  <a:pt x="53" y="26"/>
                  <a:pt x="53" y="26"/>
                </a:cubicBezTo>
                <a:cubicBezTo>
                  <a:pt x="53" y="27"/>
                  <a:pt x="52" y="27"/>
                  <a:pt x="52" y="27"/>
                </a:cubicBezTo>
                <a:cubicBezTo>
                  <a:pt x="48" y="27"/>
                  <a:pt x="48" y="27"/>
                  <a:pt x="48" y="27"/>
                </a:cubicBezTo>
                <a:cubicBezTo>
                  <a:pt x="47" y="27"/>
                  <a:pt x="47" y="27"/>
                  <a:pt x="47" y="26"/>
                </a:cubicBezTo>
                <a:cubicBezTo>
                  <a:pt x="47" y="26"/>
                  <a:pt x="47" y="25"/>
                  <a:pt x="48" y="25"/>
                </a:cubicBezTo>
                <a:cubicBezTo>
                  <a:pt x="52" y="25"/>
                  <a:pt x="52" y="25"/>
                  <a:pt x="52" y="25"/>
                </a:cubicBezTo>
                <a:close/>
                <a:moveTo>
                  <a:pt x="13" y="5"/>
                </a:moveTo>
                <a:cubicBezTo>
                  <a:pt x="13" y="5"/>
                  <a:pt x="13" y="5"/>
                  <a:pt x="13" y="5"/>
                </a:cubicBezTo>
                <a:cubicBezTo>
                  <a:pt x="13" y="4"/>
                  <a:pt x="13" y="4"/>
                  <a:pt x="14" y="3"/>
                </a:cubicBezTo>
                <a:cubicBezTo>
                  <a:pt x="14" y="3"/>
                  <a:pt x="15" y="3"/>
                  <a:pt x="15" y="4"/>
                </a:cubicBezTo>
                <a:cubicBezTo>
                  <a:pt x="16" y="6"/>
                  <a:pt x="16" y="6"/>
                  <a:pt x="16" y="6"/>
                </a:cubicBezTo>
                <a:cubicBezTo>
                  <a:pt x="17" y="7"/>
                  <a:pt x="17" y="7"/>
                  <a:pt x="16" y="8"/>
                </a:cubicBezTo>
                <a:cubicBezTo>
                  <a:pt x="15" y="8"/>
                  <a:pt x="15" y="8"/>
                  <a:pt x="14" y="7"/>
                </a:cubicBezTo>
                <a:cubicBezTo>
                  <a:pt x="13" y="5"/>
                  <a:pt x="13" y="5"/>
                  <a:pt x="13" y="5"/>
                </a:cubicBezTo>
                <a:close/>
                <a:moveTo>
                  <a:pt x="4" y="15"/>
                </a:moveTo>
                <a:cubicBezTo>
                  <a:pt x="4" y="15"/>
                  <a:pt x="4" y="15"/>
                  <a:pt x="4" y="15"/>
                </a:cubicBezTo>
                <a:cubicBezTo>
                  <a:pt x="4" y="14"/>
                  <a:pt x="4" y="14"/>
                  <a:pt x="4" y="13"/>
                </a:cubicBezTo>
                <a:cubicBezTo>
                  <a:pt x="4" y="12"/>
                  <a:pt x="5" y="12"/>
                  <a:pt x="6" y="13"/>
                </a:cubicBezTo>
                <a:cubicBezTo>
                  <a:pt x="8" y="14"/>
                  <a:pt x="8" y="14"/>
                  <a:pt x="8" y="14"/>
                </a:cubicBezTo>
                <a:cubicBezTo>
                  <a:pt x="8" y="14"/>
                  <a:pt x="8" y="15"/>
                  <a:pt x="8" y="15"/>
                </a:cubicBezTo>
                <a:cubicBezTo>
                  <a:pt x="8" y="16"/>
                  <a:pt x="7" y="16"/>
                  <a:pt x="7" y="16"/>
                </a:cubicBezTo>
                <a:cubicBezTo>
                  <a:pt x="4" y="15"/>
                  <a:pt x="4" y="15"/>
                  <a:pt x="4" y="15"/>
                </a:cubicBezTo>
                <a:close/>
                <a:moveTo>
                  <a:pt x="6" y="40"/>
                </a:moveTo>
                <a:cubicBezTo>
                  <a:pt x="6" y="40"/>
                  <a:pt x="6" y="40"/>
                  <a:pt x="6" y="40"/>
                </a:cubicBezTo>
                <a:cubicBezTo>
                  <a:pt x="5" y="40"/>
                  <a:pt x="4" y="40"/>
                  <a:pt x="4" y="39"/>
                </a:cubicBezTo>
                <a:cubicBezTo>
                  <a:pt x="4" y="39"/>
                  <a:pt x="4" y="38"/>
                  <a:pt x="4" y="38"/>
                </a:cubicBezTo>
                <a:cubicBezTo>
                  <a:pt x="7" y="36"/>
                  <a:pt x="7" y="36"/>
                  <a:pt x="7" y="36"/>
                </a:cubicBezTo>
                <a:cubicBezTo>
                  <a:pt x="7" y="36"/>
                  <a:pt x="8" y="36"/>
                  <a:pt x="8" y="37"/>
                </a:cubicBezTo>
                <a:cubicBezTo>
                  <a:pt x="8" y="37"/>
                  <a:pt x="8" y="38"/>
                  <a:pt x="8" y="38"/>
                </a:cubicBezTo>
                <a:cubicBezTo>
                  <a:pt x="6" y="40"/>
                  <a:pt x="6" y="40"/>
                  <a:pt x="6" y="40"/>
                </a:cubicBezTo>
                <a:close/>
                <a:moveTo>
                  <a:pt x="15" y="48"/>
                </a:moveTo>
                <a:cubicBezTo>
                  <a:pt x="15" y="48"/>
                  <a:pt x="15" y="48"/>
                  <a:pt x="15" y="48"/>
                </a:cubicBezTo>
                <a:cubicBezTo>
                  <a:pt x="15" y="49"/>
                  <a:pt x="14" y="49"/>
                  <a:pt x="14" y="49"/>
                </a:cubicBezTo>
                <a:cubicBezTo>
                  <a:pt x="13" y="49"/>
                  <a:pt x="13" y="48"/>
                  <a:pt x="13" y="47"/>
                </a:cubicBezTo>
                <a:cubicBezTo>
                  <a:pt x="14" y="45"/>
                  <a:pt x="14" y="45"/>
                  <a:pt x="14" y="45"/>
                </a:cubicBezTo>
                <a:cubicBezTo>
                  <a:pt x="15" y="45"/>
                  <a:pt x="15" y="44"/>
                  <a:pt x="16" y="45"/>
                </a:cubicBezTo>
                <a:cubicBezTo>
                  <a:pt x="17" y="45"/>
                  <a:pt x="17" y="46"/>
                  <a:pt x="16" y="46"/>
                </a:cubicBezTo>
                <a:cubicBezTo>
                  <a:pt x="15" y="48"/>
                  <a:pt x="15" y="48"/>
                  <a:pt x="15" y="48"/>
                </a:cubicBezTo>
                <a:close/>
                <a:moveTo>
                  <a:pt x="40" y="47"/>
                </a:moveTo>
                <a:cubicBezTo>
                  <a:pt x="40" y="47"/>
                  <a:pt x="40" y="47"/>
                  <a:pt x="40" y="47"/>
                </a:cubicBezTo>
                <a:cubicBezTo>
                  <a:pt x="41" y="48"/>
                  <a:pt x="40" y="49"/>
                  <a:pt x="40" y="49"/>
                </a:cubicBezTo>
                <a:cubicBezTo>
                  <a:pt x="39" y="49"/>
                  <a:pt x="39" y="49"/>
                  <a:pt x="38" y="48"/>
                </a:cubicBezTo>
                <a:cubicBezTo>
                  <a:pt x="37" y="46"/>
                  <a:pt x="37" y="46"/>
                  <a:pt x="37" y="46"/>
                </a:cubicBezTo>
                <a:cubicBezTo>
                  <a:pt x="37" y="46"/>
                  <a:pt x="37" y="45"/>
                  <a:pt x="37" y="45"/>
                </a:cubicBezTo>
                <a:cubicBezTo>
                  <a:pt x="38" y="44"/>
                  <a:pt x="39" y="45"/>
                  <a:pt x="39" y="45"/>
                </a:cubicBezTo>
                <a:cubicBezTo>
                  <a:pt x="40" y="47"/>
                  <a:pt x="40" y="47"/>
                  <a:pt x="40" y="47"/>
                </a:cubicBezTo>
                <a:close/>
                <a:moveTo>
                  <a:pt x="49" y="38"/>
                </a:moveTo>
                <a:cubicBezTo>
                  <a:pt x="49" y="38"/>
                  <a:pt x="49" y="38"/>
                  <a:pt x="49" y="38"/>
                </a:cubicBezTo>
                <a:cubicBezTo>
                  <a:pt x="50" y="38"/>
                  <a:pt x="50" y="39"/>
                  <a:pt x="49" y="39"/>
                </a:cubicBezTo>
                <a:cubicBezTo>
                  <a:pt x="49" y="40"/>
                  <a:pt x="48" y="40"/>
                  <a:pt x="48" y="40"/>
                </a:cubicBezTo>
                <a:cubicBezTo>
                  <a:pt x="46" y="38"/>
                  <a:pt x="46" y="38"/>
                  <a:pt x="46" y="38"/>
                </a:cubicBezTo>
                <a:cubicBezTo>
                  <a:pt x="45" y="38"/>
                  <a:pt x="45" y="37"/>
                  <a:pt x="45" y="37"/>
                </a:cubicBezTo>
                <a:cubicBezTo>
                  <a:pt x="46" y="36"/>
                  <a:pt x="46" y="36"/>
                  <a:pt x="47" y="36"/>
                </a:cubicBezTo>
                <a:cubicBezTo>
                  <a:pt x="49" y="38"/>
                  <a:pt x="49" y="38"/>
                  <a:pt x="49" y="38"/>
                </a:cubicBezTo>
                <a:close/>
                <a:moveTo>
                  <a:pt x="48" y="13"/>
                </a:moveTo>
                <a:cubicBezTo>
                  <a:pt x="48" y="13"/>
                  <a:pt x="48" y="13"/>
                  <a:pt x="48" y="13"/>
                </a:cubicBezTo>
                <a:cubicBezTo>
                  <a:pt x="48" y="12"/>
                  <a:pt x="49" y="12"/>
                  <a:pt x="49" y="13"/>
                </a:cubicBezTo>
                <a:cubicBezTo>
                  <a:pt x="50" y="14"/>
                  <a:pt x="50" y="14"/>
                  <a:pt x="49" y="15"/>
                </a:cubicBezTo>
                <a:cubicBezTo>
                  <a:pt x="47" y="16"/>
                  <a:pt x="47" y="16"/>
                  <a:pt x="47" y="16"/>
                </a:cubicBezTo>
                <a:cubicBezTo>
                  <a:pt x="46" y="16"/>
                  <a:pt x="46" y="16"/>
                  <a:pt x="45" y="15"/>
                </a:cubicBezTo>
                <a:cubicBezTo>
                  <a:pt x="45" y="15"/>
                  <a:pt x="45" y="14"/>
                  <a:pt x="46" y="14"/>
                </a:cubicBezTo>
                <a:cubicBezTo>
                  <a:pt x="48" y="13"/>
                  <a:pt x="48" y="13"/>
                  <a:pt x="48" y="13"/>
                </a:cubicBezTo>
                <a:close/>
                <a:moveTo>
                  <a:pt x="38" y="4"/>
                </a:moveTo>
                <a:cubicBezTo>
                  <a:pt x="38" y="4"/>
                  <a:pt x="38" y="4"/>
                  <a:pt x="38" y="4"/>
                </a:cubicBezTo>
                <a:cubicBezTo>
                  <a:pt x="39" y="3"/>
                  <a:pt x="39" y="3"/>
                  <a:pt x="40" y="3"/>
                </a:cubicBezTo>
                <a:cubicBezTo>
                  <a:pt x="40" y="4"/>
                  <a:pt x="41" y="4"/>
                  <a:pt x="40" y="5"/>
                </a:cubicBezTo>
                <a:cubicBezTo>
                  <a:pt x="39" y="7"/>
                  <a:pt x="39" y="7"/>
                  <a:pt x="39" y="7"/>
                </a:cubicBezTo>
                <a:cubicBezTo>
                  <a:pt x="39" y="8"/>
                  <a:pt x="38" y="8"/>
                  <a:pt x="37" y="8"/>
                </a:cubicBezTo>
                <a:cubicBezTo>
                  <a:pt x="37" y="7"/>
                  <a:pt x="37" y="7"/>
                  <a:pt x="37" y="6"/>
                </a:cubicBezTo>
                <a:cubicBezTo>
                  <a:pt x="38" y="4"/>
                  <a:pt x="38" y="4"/>
                  <a:pt x="38" y="4"/>
                </a:cubicBezTo>
                <a:close/>
                <a:moveTo>
                  <a:pt x="26" y="1"/>
                </a:moveTo>
                <a:cubicBezTo>
                  <a:pt x="26" y="1"/>
                  <a:pt x="26" y="1"/>
                  <a:pt x="26" y="1"/>
                </a:cubicBezTo>
                <a:cubicBezTo>
                  <a:pt x="26" y="0"/>
                  <a:pt x="26" y="0"/>
                  <a:pt x="27" y="0"/>
                </a:cubicBezTo>
                <a:cubicBezTo>
                  <a:pt x="27" y="0"/>
                  <a:pt x="28" y="0"/>
                  <a:pt x="28" y="1"/>
                </a:cubicBezTo>
                <a:cubicBezTo>
                  <a:pt x="28" y="4"/>
                  <a:pt x="28" y="4"/>
                  <a:pt x="28" y="4"/>
                </a:cubicBezTo>
                <a:cubicBezTo>
                  <a:pt x="28" y="4"/>
                  <a:pt x="28" y="4"/>
                  <a:pt x="28" y="4"/>
                </a:cubicBezTo>
                <a:cubicBezTo>
                  <a:pt x="28" y="5"/>
                  <a:pt x="28" y="5"/>
                  <a:pt x="28" y="5"/>
                </a:cubicBezTo>
                <a:cubicBezTo>
                  <a:pt x="28" y="6"/>
                  <a:pt x="27" y="6"/>
                  <a:pt x="27" y="6"/>
                </a:cubicBezTo>
                <a:cubicBezTo>
                  <a:pt x="26" y="6"/>
                  <a:pt x="26" y="6"/>
                  <a:pt x="26" y="5"/>
                </a:cubicBezTo>
                <a:cubicBezTo>
                  <a:pt x="26" y="4"/>
                  <a:pt x="26" y="4"/>
                  <a:pt x="26" y="4"/>
                </a:cubicBezTo>
                <a:cubicBezTo>
                  <a:pt x="26" y="4"/>
                  <a:pt x="26" y="4"/>
                  <a:pt x="26" y="4"/>
                </a:cubicBezTo>
                <a:cubicBezTo>
                  <a:pt x="26" y="1"/>
                  <a:pt x="26" y="1"/>
                  <a:pt x="26" y="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8" name="Freeform 306"/>
          <p:cNvSpPr>
            <a:spLocks noEditPoints="1"/>
          </p:cNvSpPr>
          <p:nvPr/>
        </p:nvSpPr>
        <p:spPr bwMode="auto">
          <a:xfrm>
            <a:off x="6608763" y="4445000"/>
            <a:ext cx="158750" cy="111125"/>
          </a:xfrm>
          <a:custGeom>
            <a:avLst/>
            <a:gdLst>
              <a:gd name="T0" fmla="*/ 40 w 50"/>
              <a:gd name="T1" fmla="*/ 31 h 35"/>
              <a:gd name="T2" fmla="*/ 46 w 50"/>
              <a:gd name="T3" fmla="*/ 25 h 35"/>
              <a:gd name="T4" fmla="*/ 41 w 50"/>
              <a:gd name="T5" fmla="*/ 19 h 35"/>
              <a:gd name="T6" fmla="*/ 35 w 50"/>
              <a:gd name="T7" fmla="*/ 8 h 35"/>
              <a:gd name="T8" fmla="*/ 19 w 50"/>
              <a:gd name="T9" fmla="*/ 6 h 35"/>
              <a:gd name="T10" fmla="*/ 12 w 50"/>
              <a:gd name="T11" fmla="*/ 13 h 35"/>
              <a:gd name="T12" fmla="*/ 3 w 50"/>
              <a:gd name="T13" fmla="*/ 22 h 35"/>
              <a:gd name="T14" fmla="*/ 6 w 50"/>
              <a:gd name="T15" fmla="*/ 29 h 35"/>
              <a:gd name="T16" fmla="*/ 13 w 50"/>
              <a:gd name="T17" fmla="*/ 31 h 35"/>
              <a:gd name="T18" fmla="*/ 13 w 50"/>
              <a:gd name="T19" fmla="*/ 21 h 35"/>
              <a:gd name="T20" fmla="*/ 13 w 50"/>
              <a:gd name="T21" fmla="*/ 20 h 35"/>
              <a:gd name="T22" fmla="*/ 17 w 50"/>
              <a:gd name="T23" fmla="*/ 22 h 35"/>
              <a:gd name="T24" fmla="*/ 18 w 50"/>
              <a:gd name="T25" fmla="*/ 14 h 35"/>
              <a:gd name="T26" fmla="*/ 19 w 50"/>
              <a:gd name="T27" fmla="*/ 22 h 35"/>
              <a:gd name="T28" fmla="*/ 23 w 50"/>
              <a:gd name="T29" fmla="*/ 20 h 35"/>
              <a:gd name="T30" fmla="*/ 19 w 50"/>
              <a:gd name="T31" fmla="*/ 26 h 35"/>
              <a:gd name="T32" fmla="*/ 19 w 50"/>
              <a:gd name="T33" fmla="*/ 26 h 35"/>
              <a:gd name="T34" fmla="*/ 19 w 50"/>
              <a:gd name="T35" fmla="*/ 26 h 35"/>
              <a:gd name="T36" fmla="*/ 19 w 50"/>
              <a:gd name="T37" fmla="*/ 26 h 35"/>
              <a:gd name="T38" fmla="*/ 17 w 50"/>
              <a:gd name="T39" fmla="*/ 26 h 35"/>
              <a:gd name="T40" fmla="*/ 17 w 50"/>
              <a:gd name="T41" fmla="*/ 26 h 35"/>
              <a:gd name="T42" fmla="*/ 17 w 50"/>
              <a:gd name="T43" fmla="*/ 26 h 35"/>
              <a:gd name="T44" fmla="*/ 17 w 50"/>
              <a:gd name="T45" fmla="*/ 26 h 35"/>
              <a:gd name="T46" fmla="*/ 26 w 50"/>
              <a:gd name="T47" fmla="*/ 20 h 35"/>
              <a:gd name="T48" fmla="*/ 25 w 50"/>
              <a:gd name="T49" fmla="*/ 20 h 35"/>
              <a:gd name="T50" fmla="*/ 29 w 50"/>
              <a:gd name="T51" fmla="*/ 14 h 35"/>
              <a:gd name="T52" fmla="*/ 29 w 50"/>
              <a:gd name="T53" fmla="*/ 14 h 35"/>
              <a:gd name="T54" fmla="*/ 29 w 50"/>
              <a:gd name="T55" fmla="*/ 14 h 35"/>
              <a:gd name="T56" fmla="*/ 29 w 50"/>
              <a:gd name="T57" fmla="*/ 14 h 35"/>
              <a:gd name="T58" fmla="*/ 30 w 50"/>
              <a:gd name="T59" fmla="*/ 14 h 35"/>
              <a:gd name="T60" fmla="*/ 30 w 50"/>
              <a:gd name="T61" fmla="*/ 14 h 35"/>
              <a:gd name="T62" fmla="*/ 31 w 50"/>
              <a:gd name="T63" fmla="*/ 14 h 35"/>
              <a:gd name="T64" fmla="*/ 31 w 50"/>
              <a:gd name="T65" fmla="*/ 14 h 35"/>
              <a:gd name="T66" fmla="*/ 35 w 50"/>
              <a:gd name="T67" fmla="*/ 20 h 35"/>
              <a:gd name="T68" fmla="*/ 31 w 50"/>
              <a:gd name="T69" fmla="*/ 18 h 35"/>
              <a:gd name="T70" fmla="*/ 30 w 50"/>
              <a:gd name="T71" fmla="*/ 26 h 35"/>
              <a:gd name="T72" fmla="*/ 29 w 50"/>
              <a:gd name="T73" fmla="*/ 18 h 35"/>
              <a:gd name="T74" fmla="*/ 47 w 50"/>
              <a:gd name="T75" fmla="*/ 32 h 35"/>
              <a:gd name="T76" fmla="*/ 40 w 50"/>
              <a:gd name="T77" fmla="*/ 35 h 35"/>
              <a:gd name="T78" fmla="*/ 13 w 50"/>
              <a:gd name="T79" fmla="*/ 35 h 35"/>
              <a:gd name="T80" fmla="*/ 3 w 50"/>
              <a:gd name="T81" fmla="*/ 31 h 35"/>
              <a:gd name="T82" fmla="*/ 3 w 50"/>
              <a:gd name="T83" fmla="*/ 13 h 35"/>
              <a:gd name="T84" fmla="*/ 16 w 50"/>
              <a:gd name="T85" fmla="*/ 3 h 35"/>
              <a:gd name="T86" fmla="*/ 38 w 50"/>
              <a:gd name="T87" fmla="*/ 5 h 35"/>
              <a:gd name="T88" fmla="*/ 47 w 50"/>
              <a:gd name="T89" fmla="*/ 19 h 35"/>
              <a:gd name="T90" fmla="*/ 47 w 50"/>
              <a:gd name="T91" fmla="*/ 32 h 35"/>
              <a:gd name="T92" fmla="*/ 47 w 50"/>
              <a:gd name="T9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35">
                <a:moveTo>
                  <a:pt x="40" y="31"/>
                </a:moveTo>
                <a:cubicBezTo>
                  <a:pt x="40" y="31"/>
                  <a:pt x="40" y="31"/>
                  <a:pt x="40" y="31"/>
                </a:cubicBezTo>
                <a:cubicBezTo>
                  <a:pt x="41" y="31"/>
                  <a:pt x="43" y="31"/>
                  <a:pt x="44" y="29"/>
                </a:cubicBezTo>
                <a:cubicBezTo>
                  <a:pt x="45" y="28"/>
                  <a:pt x="46" y="27"/>
                  <a:pt x="46" y="25"/>
                </a:cubicBezTo>
                <a:cubicBezTo>
                  <a:pt x="46" y="24"/>
                  <a:pt x="45" y="22"/>
                  <a:pt x="44" y="21"/>
                </a:cubicBezTo>
                <a:cubicBezTo>
                  <a:pt x="44" y="20"/>
                  <a:pt x="42" y="19"/>
                  <a:pt x="41" y="19"/>
                </a:cubicBezTo>
                <a:cubicBezTo>
                  <a:pt x="40" y="19"/>
                  <a:pt x="39" y="18"/>
                  <a:pt x="39" y="17"/>
                </a:cubicBezTo>
                <a:cubicBezTo>
                  <a:pt x="39" y="13"/>
                  <a:pt x="38" y="10"/>
                  <a:pt x="35" y="8"/>
                </a:cubicBezTo>
                <a:cubicBezTo>
                  <a:pt x="33" y="5"/>
                  <a:pt x="30" y="4"/>
                  <a:pt x="26" y="4"/>
                </a:cubicBezTo>
                <a:cubicBezTo>
                  <a:pt x="23" y="4"/>
                  <a:pt x="21" y="5"/>
                  <a:pt x="19" y="6"/>
                </a:cubicBezTo>
                <a:cubicBezTo>
                  <a:pt x="16" y="7"/>
                  <a:pt x="15" y="9"/>
                  <a:pt x="14" y="12"/>
                </a:cubicBezTo>
                <a:cubicBezTo>
                  <a:pt x="13" y="13"/>
                  <a:pt x="13" y="13"/>
                  <a:pt x="12" y="13"/>
                </a:cubicBezTo>
                <a:cubicBezTo>
                  <a:pt x="10" y="13"/>
                  <a:pt x="7" y="14"/>
                  <a:pt x="6" y="16"/>
                </a:cubicBezTo>
                <a:cubicBezTo>
                  <a:pt x="4" y="18"/>
                  <a:pt x="3" y="20"/>
                  <a:pt x="3" y="22"/>
                </a:cubicBezTo>
                <a:cubicBezTo>
                  <a:pt x="3" y="25"/>
                  <a:pt x="4" y="27"/>
                  <a:pt x="6" y="29"/>
                </a:cubicBezTo>
                <a:cubicBezTo>
                  <a:pt x="6" y="29"/>
                  <a:pt x="6" y="29"/>
                  <a:pt x="6" y="29"/>
                </a:cubicBezTo>
                <a:cubicBezTo>
                  <a:pt x="6" y="29"/>
                  <a:pt x="6" y="29"/>
                  <a:pt x="6" y="29"/>
                </a:cubicBezTo>
                <a:cubicBezTo>
                  <a:pt x="8" y="30"/>
                  <a:pt x="10" y="31"/>
                  <a:pt x="13" y="31"/>
                </a:cubicBezTo>
                <a:cubicBezTo>
                  <a:pt x="40" y="31"/>
                  <a:pt x="40" y="31"/>
                  <a:pt x="40" y="31"/>
                </a:cubicBezTo>
                <a:close/>
                <a:moveTo>
                  <a:pt x="13" y="21"/>
                </a:moveTo>
                <a:cubicBezTo>
                  <a:pt x="13" y="21"/>
                  <a:pt x="13" y="21"/>
                  <a:pt x="13" y="21"/>
                </a:cubicBezTo>
                <a:cubicBezTo>
                  <a:pt x="12" y="21"/>
                  <a:pt x="12" y="20"/>
                  <a:pt x="13" y="20"/>
                </a:cubicBezTo>
                <a:cubicBezTo>
                  <a:pt x="13" y="19"/>
                  <a:pt x="14" y="19"/>
                  <a:pt x="15" y="20"/>
                </a:cubicBezTo>
                <a:cubicBezTo>
                  <a:pt x="17" y="22"/>
                  <a:pt x="17" y="22"/>
                  <a:pt x="17" y="22"/>
                </a:cubicBezTo>
                <a:cubicBezTo>
                  <a:pt x="17" y="15"/>
                  <a:pt x="17" y="15"/>
                  <a:pt x="17" y="15"/>
                </a:cubicBezTo>
                <a:cubicBezTo>
                  <a:pt x="17" y="15"/>
                  <a:pt x="17" y="14"/>
                  <a:pt x="18" y="14"/>
                </a:cubicBezTo>
                <a:cubicBezTo>
                  <a:pt x="19" y="14"/>
                  <a:pt x="19" y="15"/>
                  <a:pt x="19" y="15"/>
                </a:cubicBezTo>
                <a:cubicBezTo>
                  <a:pt x="19" y="22"/>
                  <a:pt x="19" y="22"/>
                  <a:pt x="19" y="22"/>
                </a:cubicBezTo>
                <a:cubicBezTo>
                  <a:pt x="21" y="20"/>
                  <a:pt x="21" y="20"/>
                  <a:pt x="21" y="20"/>
                </a:cubicBezTo>
                <a:cubicBezTo>
                  <a:pt x="22" y="19"/>
                  <a:pt x="23" y="19"/>
                  <a:pt x="23" y="20"/>
                </a:cubicBezTo>
                <a:cubicBezTo>
                  <a:pt x="23" y="20"/>
                  <a:pt x="23" y="21"/>
                  <a:pt x="23" y="21"/>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8" y="26"/>
                  <a:pt x="18" y="26"/>
                  <a:pt x="18" y="26"/>
                </a:cubicBezTo>
                <a:cubicBezTo>
                  <a:pt x="18" y="26"/>
                  <a:pt x="18"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3" y="21"/>
                  <a:pt x="13" y="21"/>
                  <a:pt x="13" y="21"/>
                </a:cubicBezTo>
                <a:close/>
                <a:moveTo>
                  <a:pt x="26" y="20"/>
                </a:moveTo>
                <a:cubicBezTo>
                  <a:pt x="26" y="20"/>
                  <a:pt x="26" y="20"/>
                  <a:pt x="26" y="20"/>
                </a:cubicBezTo>
                <a:cubicBezTo>
                  <a:pt x="26" y="21"/>
                  <a:pt x="25" y="21"/>
                  <a:pt x="25" y="20"/>
                </a:cubicBezTo>
                <a:cubicBezTo>
                  <a:pt x="24" y="20"/>
                  <a:pt x="24" y="19"/>
                  <a:pt x="25" y="19"/>
                </a:cubicBezTo>
                <a:cubicBezTo>
                  <a:pt x="29" y="14"/>
                  <a:pt x="29" y="14"/>
                  <a:pt x="29" y="14"/>
                </a:cubicBezTo>
                <a:cubicBezTo>
                  <a:pt x="29" y="14"/>
                  <a:pt x="29" y="14"/>
                  <a:pt x="29" y="14"/>
                </a:cubicBezTo>
                <a:cubicBezTo>
                  <a:pt x="29" y="14"/>
                  <a:pt x="29" y="14"/>
                  <a:pt x="29" y="14"/>
                </a:cubicBezTo>
                <a:cubicBezTo>
                  <a:pt x="29" y="14"/>
                  <a:pt x="29" y="14"/>
                  <a:pt x="29" y="14"/>
                </a:cubicBezTo>
                <a:cubicBezTo>
                  <a:pt x="29" y="14"/>
                  <a:pt x="29" y="14"/>
                  <a:pt x="29" y="14"/>
                </a:cubicBezTo>
                <a:cubicBezTo>
                  <a:pt x="29" y="14"/>
                  <a:pt x="29" y="14"/>
                  <a:pt x="29" y="14"/>
                </a:cubicBezTo>
                <a:cubicBezTo>
                  <a:pt x="29" y="14"/>
                  <a:pt x="29" y="14"/>
                  <a:pt x="29" y="14"/>
                </a:cubicBezTo>
                <a:cubicBezTo>
                  <a:pt x="29" y="14"/>
                  <a:pt x="30" y="14"/>
                  <a:pt x="30" y="14"/>
                </a:cubicBezTo>
                <a:cubicBezTo>
                  <a:pt x="30" y="14"/>
                  <a:pt x="30" y="14"/>
                  <a:pt x="30" y="14"/>
                </a:cubicBezTo>
                <a:cubicBezTo>
                  <a:pt x="30" y="14"/>
                  <a:pt x="30" y="14"/>
                  <a:pt x="30" y="14"/>
                </a:cubicBezTo>
                <a:cubicBezTo>
                  <a:pt x="30" y="14"/>
                  <a:pt x="30" y="14"/>
                  <a:pt x="30" y="14"/>
                </a:cubicBezTo>
                <a:cubicBezTo>
                  <a:pt x="30" y="14"/>
                  <a:pt x="30" y="14"/>
                  <a:pt x="31" y="14"/>
                </a:cubicBezTo>
                <a:cubicBezTo>
                  <a:pt x="31" y="14"/>
                  <a:pt x="31" y="14"/>
                  <a:pt x="31" y="14"/>
                </a:cubicBezTo>
                <a:cubicBezTo>
                  <a:pt x="31" y="14"/>
                  <a:pt x="31" y="14"/>
                  <a:pt x="31" y="14"/>
                </a:cubicBezTo>
                <a:cubicBezTo>
                  <a:pt x="31" y="14"/>
                  <a:pt x="31" y="14"/>
                  <a:pt x="31" y="14"/>
                </a:cubicBezTo>
                <a:cubicBezTo>
                  <a:pt x="35" y="19"/>
                  <a:pt x="35" y="19"/>
                  <a:pt x="35" y="19"/>
                </a:cubicBezTo>
                <a:cubicBezTo>
                  <a:pt x="35" y="19"/>
                  <a:pt x="35" y="20"/>
                  <a:pt x="35" y="20"/>
                </a:cubicBezTo>
                <a:cubicBezTo>
                  <a:pt x="34" y="21"/>
                  <a:pt x="34" y="21"/>
                  <a:pt x="33" y="20"/>
                </a:cubicBezTo>
                <a:cubicBezTo>
                  <a:pt x="31" y="18"/>
                  <a:pt x="31" y="18"/>
                  <a:pt x="31" y="18"/>
                </a:cubicBezTo>
                <a:cubicBezTo>
                  <a:pt x="31" y="25"/>
                  <a:pt x="31" y="25"/>
                  <a:pt x="31" y="25"/>
                </a:cubicBezTo>
                <a:cubicBezTo>
                  <a:pt x="31" y="25"/>
                  <a:pt x="30" y="26"/>
                  <a:pt x="30" y="26"/>
                </a:cubicBezTo>
                <a:cubicBezTo>
                  <a:pt x="29" y="26"/>
                  <a:pt x="29" y="25"/>
                  <a:pt x="29" y="25"/>
                </a:cubicBezTo>
                <a:cubicBezTo>
                  <a:pt x="29" y="18"/>
                  <a:pt x="29" y="18"/>
                  <a:pt x="29" y="18"/>
                </a:cubicBezTo>
                <a:cubicBezTo>
                  <a:pt x="26" y="20"/>
                  <a:pt x="26" y="20"/>
                  <a:pt x="26" y="20"/>
                </a:cubicBezTo>
                <a:close/>
                <a:moveTo>
                  <a:pt x="47" y="32"/>
                </a:moveTo>
                <a:cubicBezTo>
                  <a:pt x="47" y="32"/>
                  <a:pt x="47" y="32"/>
                  <a:pt x="47" y="32"/>
                </a:cubicBezTo>
                <a:cubicBezTo>
                  <a:pt x="45" y="34"/>
                  <a:pt x="43" y="35"/>
                  <a:pt x="40" y="35"/>
                </a:cubicBezTo>
                <a:cubicBezTo>
                  <a:pt x="40" y="35"/>
                  <a:pt x="40" y="35"/>
                  <a:pt x="40" y="35"/>
                </a:cubicBezTo>
                <a:cubicBezTo>
                  <a:pt x="13" y="35"/>
                  <a:pt x="13" y="35"/>
                  <a:pt x="13" y="35"/>
                </a:cubicBezTo>
                <a:cubicBezTo>
                  <a:pt x="9" y="35"/>
                  <a:pt x="6" y="34"/>
                  <a:pt x="3" y="31"/>
                </a:cubicBezTo>
                <a:cubicBezTo>
                  <a:pt x="3" y="31"/>
                  <a:pt x="3" y="31"/>
                  <a:pt x="3" y="31"/>
                </a:cubicBezTo>
                <a:cubicBezTo>
                  <a:pt x="1" y="29"/>
                  <a:pt x="0" y="26"/>
                  <a:pt x="0" y="22"/>
                </a:cubicBezTo>
                <a:cubicBezTo>
                  <a:pt x="0" y="19"/>
                  <a:pt x="1" y="16"/>
                  <a:pt x="3" y="13"/>
                </a:cubicBezTo>
                <a:cubicBezTo>
                  <a:pt x="5" y="11"/>
                  <a:pt x="8" y="10"/>
                  <a:pt x="11" y="9"/>
                </a:cubicBezTo>
                <a:cubicBezTo>
                  <a:pt x="12" y="7"/>
                  <a:pt x="14" y="4"/>
                  <a:pt x="16" y="3"/>
                </a:cubicBezTo>
                <a:cubicBezTo>
                  <a:pt x="19" y="1"/>
                  <a:pt x="22" y="0"/>
                  <a:pt x="26" y="0"/>
                </a:cubicBezTo>
                <a:cubicBezTo>
                  <a:pt x="31" y="0"/>
                  <a:pt x="35" y="2"/>
                  <a:pt x="38" y="5"/>
                </a:cubicBezTo>
                <a:cubicBezTo>
                  <a:pt x="41" y="8"/>
                  <a:pt x="43" y="11"/>
                  <a:pt x="43" y="16"/>
                </a:cubicBezTo>
                <a:cubicBezTo>
                  <a:pt x="45" y="16"/>
                  <a:pt x="46" y="17"/>
                  <a:pt x="47" y="19"/>
                </a:cubicBezTo>
                <a:cubicBezTo>
                  <a:pt x="49" y="20"/>
                  <a:pt x="50" y="23"/>
                  <a:pt x="50" y="25"/>
                </a:cubicBezTo>
                <a:cubicBezTo>
                  <a:pt x="50" y="28"/>
                  <a:pt x="49" y="30"/>
                  <a:pt x="47" y="32"/>
                </a:cubicBezTo>
                <a:cubicBezTo>
                  <a:pt x="47" y="32"/>
                  <a:pt x="47" y="32"/>
                  <a:pt x="47" y="32"/>
                </a:cubicBezTo>
                <a:cubicBezTo>
                  <a:pt x="47" y="32"/>
                  <a:pt x="47" y="32"/>
                  <a:pt x="47"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19" name="Freeform 307"/>
          <p:cNvSpPr>
            <a:spLocks noEditPoints="1"/>
          </p:cNvSpPr>
          <p:nvPr/>
        </p:nvSpPr>
        <p:spPr bwMode="auto">
          <a:xfrm>
            <a:off x="4654550" y="4432300"/>
            <a:ext cx="161925" cy="139700"/>
          </a:xfrm>
          <a:custGeom>
            <a:avLst/>
            <a:gdLst>
              <a:gd name="T0" fmla="*/ 34 w 51"/>
              <a:gd name="T1" fmla="*/ 14 h 44"/>
              <a:gd name="T2" fmla="*/ 34 w 51"/>
              <a:gd name="T3" fmla="*/ 14 h 44"/>
              <a:gd name="T4" fmla="*/ 34 w 51"/>
              <a:gd name="T5" fmla="*/ 13 h 44"/>
              <a:gd name="T6" fmla="*/ 34 w 51"/>
              <a:gd name="T7" fmla="*/ 13 h 44"/>
              <a:gd name="T8" fmla="*/ 33 w 51"/>
              <a:gd name="T9" fmla="*/ 13 h 44"/>
              <a:gd name="T10" fmla="*/ 21 w 51"/>
              <a:gd name="T11" fmla="*/ 23 h 44"/>
              <a:gd name="T12" fmla="*/ 20 w 51"/>
              <a:gd name="T13" fmla="*/ 24 h 44"/>
              <a:gd name="T14" fmla="*/ 19 w 51"/>
              <a:gd name="T15" fmla="*/ 30 h 44"/>
              <a:gd name="T16" fmla="*/ 22 w 51"/>
              <a:gd name="T17" fmla="*/ 33 h 44"/>
              <a:gd name="T18" fmla="*/ 24 w 51"/>
              <a:gd name="T19" fmla="*/ 34 h 44"/>
              <a:gd name="T20" fmla="*/ 32 w 51"/>
              <a:gd name="T21" fmla="*/ 29 h 44"/>
              <a:gd name="T22" fmla="*/ 10 w 51"/>
              <a:gd name="T23" fmla="*/ 40 h 44"/>
              <a:gd name="T24" fmla="*/ 8 w 51"/>
              <a:gd name="T25" fmla="*/ 43 h 44"/>
              <a:gd name="T26" fmla="*/ 2 w 51"/>
              <a:gd name="T27" fmla="*/ 15 h 44"/>
              <a:gd name="T28" fmla="*/ 35 w 51"/>
              <a:gd name="T29" fmla="*/ 2 h 44"/>
              <a:gd name="T30" fmla="*/ 49 w 51"/>
              <a:gd name="T31" fmla="*/ 15 h 44"/>
              <a:gd name="T32" fmla="*/ 43 w 51"/>
              <a:gd name="T33" fmla="*/ 43 h 44"/>
              <a:gd name="T34" fmla="*/ 47 w 51"/>
              <a:gd name="T35" fmla="*/ 25 h 44"/>
              <a:gd name="T36" fmla="*/ 40 w 51"/>
              <a:gd name="T37" fmla="*/ 10 h 44"/>
              <a:gd name="T38" fmla="*/ 10 w 51"/>
              <a:gd name="T39" fmla="*/ 10 h 44"/>
              <a:gd name="T40" fmla="*/ 6 w 51"/>
              <a:gd name="T41" fmla="*/ 33 h 44"/>
              <a:gd name="T42" fmla="*/ 28 w 51"/>
              <a:gd name="T43" fmla="*/ 24 h 44"/>
              <a:gd name="T44" fmla="*/ 29 w 51"/>
              <a:gd name="T45" fmla="*/ 30 h 44"/>
              <a:gd name="T46" fmla="*/ 22 w 51"/>
              <a:gd name="T47" fmla="*/ 29 h 44"/>
              <a:gd name="T48" fmla="*/ 24 w 51"/>
              <a:gd name="T49" fmla="*/ 24 h 44"/>
              <a:gd name="T50" fmla="*/ 27 w 51"/>
              <a:gd name="T51" fmla="*/ 27 h 44"/>
              <a:gd name="T52" fmla="*/ 25 w 51"/>
              <a:gd name="T53" fmla="*/ 26 h 44"/>
              <a:gd name="T54" fmla="*/ 24 w 51"/>
              <a:gd name="T55" fmla="*/ 28 h 44"/>
              <a:gd name="T56" fmla="*/ 26 w 51"/>
              <a:gd name="T57" fmla="*/ 30 h 44"/>
              <a:gd name="T58" fmla="*/ 27 w 51"/>
              <a:gd name="T59" fmla="*/ 27 h 44"/>
              <a:gd name="T60" fmla="*/ 34 w 51"/>
              <a:gd name="T61" fmla="*/ 29 h 44"/>
              <a:gd name="T62" fmla="*/ 32 w 51"/>
              <a:gd name="T63" fmla="*/ 34 h 44"/>
              <a:gd name="T64" fmla="*/ 22 w 51"/>
              <a:gd name="T65" fmla="*/ 36 h 44"/>
              <a:gd name="T66" fmla="*/ 17 w 51"/>
              <a:gd name="T67" fmla="*/ 31 h 44"/>
              <a:gd name="T68" fmla="*/ 18 w 51"/>
              <a:gd name="T69" fmla="*/ 23 h 44"/>
              <a:gd name="T70" fmla="*/ 20 w 51"/>
              <a:gd name="T71" fmla="*/ 21 h 44"/>
              <a:gd name="T72" fmla="*/ 32 w 51"/>
              <a:gd name="T73" fmla="*/ 12 h 44"/>
              <a:gd name="T74" fmla="*/ 32 w 51"/>
              <a:gd name="T75" fmla="*/ 11 h 44"/>
              <a:gd name="T76" fmla="*/ 33 w 51"/>
              <a:gd name="T77" fmla="*/ 11 h 44"/>
              <a:gd name="T78" fmla="*/ 34 w 51"/>
              <a:gd name="T79" fmla="*/ 11 h 44"/>
              <a:gd name="T80" fmla="*/ 35 w 51"/>
              <a:gd name="T81" fmla="*/ 11 h 44"/>
              <a:gd name="T82" fmla="*/ 36 w 51"/>
              <a:gd name="T83" fmla="*/ 12 h 44"/>
              <a:gd name="T84" fmla="*/ 36 w 51"/>
              <a:gd name="T85" fmla="*/ 13 h 44"/>
              <a:gd name="T86" fmla="*/ 37 w 51"/>
              <a:gd name="T87" fmla="*/ 13 h 44"/>
              <a:gd name="T88" fmla="*/ 37 w 51"/>
              <a:gd name="T89"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 h="44">
                <a:moveTo>
                  <a:pt x="32" y="29"/>
                </a:moveTo>
                <a:cubicBezTo>
                  <a:pt x="32" y="29"/>
                  <a:pt x="32" y="29"/>
                  <a:pt x="32" y="29"/>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3"/>
                  <a:pt x="34" y="13"/>
                  <a:pt x="34" y="13"/>
                </a:cubicBezTo>
                <a:cubicBezTo>
                  <a:pt x="34" y="13"/>
                  <a:pt x="34" y="13"/>
                  <a:pt x="34" y="13"/>
                </a:cubicBezTo>
                <a:cubicBezTo>
                  <a:pt x="34" y="13"/>
                  <a:pt x="34" y="13"/>
                  <a:pt x="34" y="13"/>
                </a:cubicBezTo>
                <a:cubicBezTo>
                  <a:pt x="34" y="13"/>
                  <a:pt x="34" y="13"/>
                  <a:pt x="34" y="13"/>
                </a:cubicBezTo>
                <a:cubicBezTo>
                  <a:pt x="34" y="13"/>
                  <a:pt x="34" y="13"/>
                  <a:pt x="34" y="13"/>
                </a:cubicBezTo>
                <a:cubicBezTo>
                  <a:pt x="33" y="13"/>
                  <a:pt x="33" y="13"/>
                  <a:pt x="33" y="13"/>
                </a:cubicBezTo>
                <a:cubicBezTo>
                  <a:pt x="33" y="13"/>
                  <a:pt x="33" y="13"/>
                  <a:pt x="33" y="13"/>
                </a:cubicBezTo>
                <a:cubicBezTo>
                  <a:pt x="33" y="13"/>
                  <a:pt x="33" y="13"/>
                  <a:pt x="33" y="13"/>
                </a:cubicBezTo>
                <a:cubicBezTo>
                  <a:pt x="22" y="23"/>
                  <a:pt x="22" y="23"/>
                  <a:pt x="22" y="23"/>
                </a:cubicBezTo>
                <a:cubicBezTo>
                  <a:pt x="22" y="23"/>
                  <a:pt x="22" y="23"/>
                  <a:pt x="22" y="23"/>
                </a:cubicBezTo>
                <a:cubicBezTo>
                  <a:pt x="21" y="23"/>
                  <a:pt x="21" y="23"/>
                  <a:pt x="21" y="23"/>
                </a:cubicBezTo>
                <a:cubicBezTo>
                  <a:pt x="21" y="23"/>
                  <a:pt x="21" y="23"/>
                  <a:pt x="21" y="23"/>
                </a:cubicBezTo>
                <a:cubicBezTo>
                  <a:pt x="21" y="23"/>
                  <a:pt x="21" y="23"/>
                  <a:pt x="21" y="24"/>
                </a:cubicBezTo>
                <a:cubicBezTo>
                  <a:pt x="21" y="24"/>
                  <a:pt x="20" y="24"/>
                  <a:pt x="20" y="24"/>
                </a:cubicBezTo>
                <a:cubicBezTo>
                  <a:pt x="20" y="24"/>
                  <a:pt x="20" y="24"/>
                  <a:pt x="20" y="25"/>
                </a:cubicBezTo>
                <a:cubicBezTo>
                  <a:pt x="19" y="26"/>
                  <a:pt x="19" y="28"/>
                  <a:pt x="19" y="30"/>
                </a:cubicBezTo>
                <a:cubicBezTo>
                  <a:pt x="19" y="30"/>
                  <a:pt x="19" y="30"/>
                  <a:pt x="19" y="30"/>
                </a:cubicBezTo>
                <a:cubicBezTo>
                  <a:pt x="20" y="30"/>
                  <a:pt x="20" y="31"/>
                  <a:pt x="20" y="31"/>
                </a:cubicBezTo>
                <a:cubicBezTo>
                  <a:pt x="20" y="31"/>
                  <a:pt x="20" y="31"/>
                  <a:pt x="20" y="31"/>
                </a:cubicBezTo>
                <a:cubicBezTo>
                  <a:pt x="20" y="32"/>
                  <a:pt x="21" y="33"/>
                  <a:pt x="22" y="33"/>
                </a:cubicBezTo>
                <a:cubicBezTo>
                  <a:pt x="22" y="33"/>
                  <a:pt x="22" y="34"/>
                  <a:pt x="22" y="34"/>
                </a:cubicBezTo>
                <a:cubicBezTo>
                  <a:pt x="23" y="34"/>
                  <a:pt x="23" y="34"/>
                  <a:pt x="23" y="34"/>
                </a:cubicBezTo>
                <a:cubicBezTo>
                  <a:pt x="23" y="34"/>
                  <a:pt x="23" y="34"/>
                  <a:pt x="24" y="34"/>
                </a:cubicBezTo>
                <a:cubicBezTo>
                  <a:pt x="26" y="35"/>
                  <a:pt x="29" y="34"/>
                  <a:pt x="31" y="32"/>
                </a:cubicBezTo>
                <a:cubicBezTo>
                  <a:pt x="31" y="31"/>
                  <a:pt x="32" y="30"/>
                  <a:pt x="32" y="29"/>
                </a:cubicBezTo>
                <a:cubicBezTo>
                  <a:pt x="32" y="29"/>
                  <a:pt x="32" y="29"/>
                  <a:pt x="32" y="29"/>
                </a:cubicBezTo>
                <a:cubicBezTo>
                  <a:pt x="32" y="29"/>
                  <a:pt x="32" y="29"/>
                  <a:pt x="32" y="29"/>
                </a:cubicBezTo>
                <a:cubicBezTo>
                  <a:pt x="32" y="29"/>
                  <a:pt x="32" y="29"/>
                  <a:pt x="32" y="29"/>
                </a:cubicBezTo>
                <a:close/>
                <a:moveTo>
                  <a:pt x="10" y="40"/>
                </a:moveTo>
                <a:cubicBezTo>
                  <a:pt x="10" y="40"/>
                  <a:pt x="10" y="40"/>
                  <a:pt x="10" y="40"/>
                </a:cubicBezTo>
                <a:cubicBezTo>
                  <a:pt x="11" y="41"/>
                  <a:pt x="11" y="42"/>
                  <a:pt x="10" y="43"/>
                </a:cubicBezTo>
                <a:cubicBezTo>
                  <a:pt x="10" y="43"/>
                  <a:pt x="9" y="43"/>
                  <a:pt x="8" y="43"/>
                </a:cubicBezTo>
                <a:cubicBezTo>
                  <a:pt x="5" y="40"/>
                  <a:pt x="4" y="38"/>
                  <a:pt x="2" y="35"/>
                </a:cubicBezTo>
                <a:cubicBezTo>
                  <a:pt x="1" y="32"/>
                  <a:pt x="0" y="28"/>
                  <a:pt x="0" y="25"/>
                </a:cubicBezTo>
                <a:cubicBezTo>
                  <a:pt x="0" y="22"/>
                  <a:pt x="1" y="18"/>
                  <a:pt x="2" y="15"/>
                </a:cubicBezTo>
                <a:cubicBezTo>
                  <a:pt x="4" y="12"/>
                  <a:pt x="5" y="10"/>
                  <a:pt x="8" y="7"/>
                </a:cubicBezTo>
                <a:cubicBezTo>
                  <a:pt x="12" y="3"/>
                  <a:pt x="19" y="0"/>
                  <a:pt x="25" y="0"/>
                </a:cubicBezTo>
                <a:cubicBezTo>
                  <a:pt x="29" y="0"/>
                  <a:pt x="32" y="1"/>
                  <a:pt x="35" y="2"/>
                </a:cubicBezTo>
                <a:cubicBezTo>
                  <a:pt x="38" y="3"/>
                  <a:pt x="41" y="5"/>
                  <a:pt x="43" y="7"/>
                </a:cubicBezTo>
                <a:cubicBezTo>
                  <a:pt x="46" y="10"/>
                  <a:pt x="47" y="12"/>
                  <a:pt x="49" y="15"/>
                </a:cubicBezTo>
                <a:cubicBezTo>
                  <a:pt x="49" y="15"/>
                  <a:pt x="49" y="15"/>
                  <a:pt x="49" y="15"/>
                </a:cubicBezTo>
                <a:cubicBezTo>
                  <a:pt x="50" y="18"/>
                  <a:pt x="51" y="22"/>
                  <a:pt x="51" y="25"/>
                </a:cubicBezTo>
                <a:cubicBezTo>
                  <a:pt x="51" y="28"/>
                  <a:pt x="50" y="32"/>
                  <a:pt x="49" y="35"/>
                </a:cubicBezTo>
                <a:cubicBezTo>
                  <a:pt x="47" y="38"/>
                  <a:pt x="46" y="40"/>
                  <a:pt x="43" y="43"/>
                </a:cubicBezTo>
                <a:cubicBezTo>
                  <a:pt x="41" y="44"/>
                  <a:pt x="39" y="42"/>
                  <a:pt x="40" y="40"/>
                </a:cubicBezTo>
                <a:cubicBezTo>
                  <a:pt x="42" y="38"/>
                  <a:pt x="44" y="36"/>
                  <a:pt x="45" y="33"/>
                </a:cubicBezTo>
                <a:cubicBezTo>
                  <a:pt x="46" y="31"/>
                  <a:pt x="47" y="28"/>
                  <a:pt x="47" y="25"/>
                </a:cubicBezTo>
                <a:cubicBezTo>
                  <a:pt x="47" y="22"/>
                  <a:pt x="46" y="19"/>
                  <a:pt x="45" y="17"/>
                </a:cubicBezTo>
                <a:cubicBezTo>
                  <a:pt x="45" y="17"/>
                  <a:pt x="45" y="17"/>
                  <a:pt x="45" y="17"/>
                </a:cubicBezTo>
                <a:cubicBezTo>
                  <a:pt x="44" y="14"/>
                  <a:pt x="42" y="12"/>
                  <a:pt x="40" y="10"/>
                </a:cubicBezTo>
                <a:cubicBezTo>
                  <a:pt x="39" y="8"/>
                  <a:pt x="36" y="6"/>
                  <a:pt x="34" y="5"/>
                </a:cubicBezTo>
                <a:cubicBezTo>
                  <a:pt x="31" y="4"/>
                  <a:pt x="28" y="4"/>
                  <a:pt x="25" y="4"/>
                </a:cubicBezTo>
                <a:cubicBezTo>
                  <a:pt x="20" y="4"/>
                  <a:pt x="14" y="6"/>
                  <a:pt x="10" y="10"/>
                </a:cubicBezTo>
                <a:cubicBezTo>
                  <a:pt x="9" y="12"/>
                  <a:pt x="7" y="14"/>
                  <a:pt x="6" y="17"/>
                </a:cubicBezTo>
                <a:cubicBezTo>
                  <a:pt x="5" y="19"/>
                  <a:pt x="4" y="22"/>
                  <a:pt x="4" y="25"/>
                </a:cubicBezTo>
                <a:cubicBezTo>
                  <a:pt x="4" y="28"/>
                  <a:pt x="5" y="31"/>
                  <a:pt x="6" y="33"/>
                </a:cubicBezTo>
                <a:cubicBezTo>
                  <a:pt x="7" y="36"/>
                  <a:pt x="9" y="38"/>
                  <a:pt x="10" y="40"/>
                </a:cubicBezTo>
                <a:close/>
                <a:moveTo>
                  <a:pt x="28" y="24"/>
                </a:moveTo>
                <a:cubicBezTo>
                  <a:pt x="28" y="24"/>
                  <a:pt x="28" y="24"/>
                  <a:pt x="28" y="24"/>
                </a:cubicBezTo>
                <a:cubicBezTo>
                  <a:pt x="29" y="25"/>
                  <a:pt x="29" y="26"/>
                  <a:pt x="30" y="27"/>
                </a:cubicBezTo>
                <a:cubicBezTo>
                  <a:pt x="30" y="27"/>
                  <a:pt x="30" y="27"/>
                  <a:pt x="30" y="27"/>
                </a:cubicBezTo>
                <a:cubicBezTo>
                  <a:pt x="30" y="28"/>
                  <a:pt x="30" y="29"/>
                  <a:pt x="29" y="30"/>
                </a:cubicBezTo>
                <a:cubicBezTo>
                  <a:pt x="29" y="31"/>
                  <a:pt x="28" y="32"/>
                  <a:pt x="27" y="32"/>
                </a:cubicBezTo>
                <a:cubicBezTo>
                  <a:pt x="26" y="32"/>
                  <a:pt x="24" y="32"/>
                  <a:pt x="23" y="32"/>
                </a:cubicBezTo>
                <a:cubicBezTo>
                  <a:pt x="22" y="31"/>
                  <a:pt x="22" y="30"/>
                  <a:pt x="22" y="29"/>
                </a:cubicBezTo>
                <a:cubicBezTo>
                  <a:pt x="22" y="29"/>
                  <a:pt x="22" y="29"/>
                  <a:pt x="22" y="29"/>
                </a:cubicBezTo>
                <a:cubicBezTo>
                  <a:pt x="21" y="28"/>
                  <a:pt x="21" y="27"/>
                  <a:pt x="22" y="26"/>
                </a:cubicBezTo>
                <a:cubicBezTo>
                  <a:pt x="23" y="25"/>
                  <a:pt x="23" y="24"/>
                  <a:pt x="24" y="24"/>
                </a:cubicBezTo>
                <a:cubicBezTo>
                  <a:pt x="25" y="24"/>
                  <a:pt x="25" y="24"/>
                  <a:pt x="25" y="24"/>
                </a:cubicBezTo>
                <a:cubicBezTo>
                  <a:pt x="26" y="24"/>
                  <a:pt x="27" y="24"/>
                  <a:pt x="28" y="24"/>
                </a:cubicBezTo>
                <a:close/>
                <a:moveTo>
                  <a:pt x="27" y="27"/>
                </a:moveTo>
                <a:cubicBezTo>
                  <a:pt x="27" y="27"/>
                  <a:pt x="27" y="27"/>
                  <a:pt x="27" y="27"/>
                </a:cubicBezTo>
                <a:cubicBezTo>
                  <a:pt x="27" y="27"/>
                  <a:pt x="27" y="27"/>
                  <a:pt x="27" y="26"/>
                </a:cubicBezTo>
                <a:cubicBezTo>
                  <a:pt x="26" y="26"/>
                  <a:pt x="26" y="26"/>
                  <a:pt x="25" y="26"/>
                </a:cubicBezTo>
                <a:cubicBezTo>
                  <a:pt x="25" y="26"/>
                  <a:pt x="25" y="26"/>
                  <a:pt x="25" y="26"/>
                </a:cubicBezTo>
                <a:cubicBezTo>
                  <a:pt x="25" y="26"/>
                  <a:pt x="24" y="27"/>
                  <a:pt x="24" y="27"/>
                </a:cubicBezTo>
                <a:cubicBezTo>
                  <a:pt x="24" y="27"/>
                  <a:pt x="24" y="28"/>
                  <a:pt x="24" y="28"/>
                </a:cubicBezTo>
                <a:cubicBezTo>
                  <a:pt x="24" y="29"/>
                  <a:pt x="24" y="29"/>
                  <a:pt x="25" y="30"/>
                </a:cubicBezTo>
                <a:cubicBezTo>
                  <a:pt x="25" y="30"/>
                  <a:pt x="26" y="30"/>
                  <a:pt x="26" y="30"/>
                </a:cubicBezTo>
                <a:cubicBezTo>
                  <a:pt x="26" y="30"/>
                  <a:pt x="26" y="30"/>
                  <a:pt x="26" y="30"/>
                </a:cubicBezTo>
                <a:cubicBezTo>
                  <a:pt x="27" y="30"/>
                  <a:pt x="27" y="29"/>
                  <a:pt x="27" y="29"/>
                </a:cubicBezTo>
                <a:cubicBezTo>
                  <a:pt x="28" y="28"/>
                  <a:pt x="28" y="28"/>
                  <a:pt x="27" y="27"/>
                </a:cubicBezTo>
                <a:cubicBezTo>
                  <a:pt x="27" y="27"/>
                  <a:pt x="27" y="27"/>
                  <a:pt x="27" y="27"/>
                </a:cubicBezTo>
                <a:close/>
                <a:moveTo>
                  <a:pt x="37" y="14"/>
                </a:moveTo>
                <a:cubicBezTo>
                  <a:pt x="37" y="14"/>
                  <a:pt x="37" y="14"/>
                  <a:pt x="37" y="14"/>
                </a:cubicBezTo>
                <a:cubicBezTo>
                  <a:pt x="34" y="29"/>
                  <a:pt x="34" y="29"/>
                  <a:pt x="34" y="29"/>
                </a:cubicBezTo>
                <a:cubicBezTo>
                  <a:pt x="34" y="30"/>
                  <a:pt x="34" y="31"/>
                  <a:pt x="33" y="32"/>
                </a:cubicBezTo>
                <a:cubicBezTo>
                  <a:pt x="33" y="33"/>
                  <a:pt x="33" y="33"/>
                  <a:pt x="33" y="33"/>
                </a:cubicBezTo>
                <a:cubicBezTo>
                  <a:pt x="33" y="33"/>
                  <a:pt x="32" y="34"/>
                  <a:pt x="32" y="34"/>
                </a:cubicBezTo>
                <a:cubicBezTo>
                  <a:pt x="30" y="36"/>
                  <a:pt x="27" y="37"/>
                  <a:pt x="24" y="37"/>
                </a:cubicBezTo>
                <a:cubicBezTo>
                  <a:pt x="23" y="37"/>
                  <a:pt x="23" y="36"/>
                  <a:pt x="23" y="36"/>
                </a:cubicBezTo>
                <a:cubicBezTo>
                  <a:pt x="23" y="36"/>
                  <a:pt x="22" y="36"/>
                  <a:pt x="22" y="36"/>
                </a:cubicBezTo>
                <a:cubicBezTo>
                  <a:pt x="22" y="36"/>
                  <a:pt x="21" y="36"/>
                  <a:pt x="21" y="36"/>
                </a:cubicBezTo>
                <a:cubicBezTo>
                  <a:pt x="21" y="36"/>
                  <a:pt x="21" y="35"/>
                  <a:pt x="20" y="35"/>
                </a:cubicBezTo>
                <a:cubicBezTo>
                  <a:pt x="19" y="34"/>
                  <a:pt x="18" y="33"/>
                  <a:pt x="17" y="31"/>
                </a:cubicBezTo>
                <a:cubicBezTo>
                  <a:pt x="17" y="31"/>
                  <a:pt x="17" y="31"/>
                  <a:pt x="17" y="30"/>
                </a:cubicBezTo>
                <a:cubicBezTo>
                  <a:pt x="17" y="30"/>
                  <a:pt x="17" y="30"/>
                  <a:pt x="17" y="29"/>
                </a:cubicBezTo>
                <a:cubicBezTo>
                  <a:pt x="16" y="27"/>
                  <a:pt x="17" y="25"/>
                  <a:pt x="18" y="23"/>
                </a:cubicBezTo>
                <a:cubicBezTo>
                  <a:pt x="19" y="23"/>
                  <a:pt x="19" y="22"/>
                  <a:pt x="19" y="22"/>
                </a:cubicBezTo>
                <a:cubicBezTo>
                  <a:pt x="19" y="22"/>
                  <a:pt x="19" y="22"/>
                  <a:pt x="20" y="21"/>
                </a:cubicBezTo>
                <a:cubicBezTo>
                  <a:pt x="20" y="21"/>
                  <a:pt x="20" y="21"/>
                  <a:pt x="20" y="21"/>
                </a:cubicBezTo>
                <a:cubicBezTo>
                  <a:pt x="20" y="21"/>
                  <a:pt x="20" y="21"/>
                  <a:pt x="20" y="21"/>
                </a:cubicBezTo>
                <a:cubicBezTo>
                  <a:pt x="20" y="21"/>
                  <a:pt x="20" y="21"/>
                  <a:pt x="20" y="21"/>
                </a:cubicBezTo>
                <a:cubicBezTo>
                  <a:pt x="32" y="12"/>
                  <a:pt x="32" y="12"/>
                  <a:pt x="32" y="12"/>
                </a:cubicBezTo>
                <a:cubicBezTo>
                  <a:pt x="32" y="12"/>
                  <a:pt x="32" y="12"/>
                  <a:pt x="32" y="11"/>
                </a:cubicBezTo>
                <a:cubicBezTo>
                  <a:pt x="32" y="11"/>
                  <a:pt x="32" y="11"/>
                  <a:pt x="32" y="11"/>
                </a:cubicBezTo>
                <a:cubicBezTo>
                  <a:pt x="32" y="11"/>
                  <a:pt x="32" y="11"/>
                  <a:pt x="32" y="11"/>
                </a:cubicBezTo>
                <a:cubicBezTo>
                  <a:pt x="33" y="11"/>
                  <a:pt x="33" y="11"/>
                  <a:pt x="33" y="11"/>
                </a:cubicBezTo>
                <a:cubicBezTo>
                  <a:pt x="33" y="11"/>
                  <a:pt x="33" y="11"/>
                  <a:pt x="33" y="11"/>
                </a:cubicBezTo>
                <a:cubicBezTo>
                  <a:pt x="33" y="11"/>
                  <a:pt x="33" y="11"/>
                  <a:pt x="33" y="11"/>
                </a:cubicBezTo>
                <a:cubicBezTo>
                  <a:pt x="33" y="11"/>
                  <a:pt x="33" y="11"/>
                  <a:pt x="34" y="11"/>
                </a:cubicBezTo>
                <a:cubicBezTo>
                  <a:pt x="34" y="11"/>
                  <a:pt x="34" y="11"/>
                  <a:pt x="34" y="11"/>
                </a:cubicBezTo>
                <a:cubicBezTo>
                  <a:pt x="34" y="11"/>
                  <a:pt x="34" y="11"/>
                  <a:pt x="34" y="11"/>
                </a:cubicBezTo>
                <a:cubicBezTo>
                  <a:pt x="35" y="11"/>
                  <a:pt x="35" y="11"/>
                  <a:pt x="35" y="11"/>
                </a:cubicBezTo>
                <a:cubicBezTo>
                  <a:pt x="35" y="11"/>
                  <a:pt x="35" y="11"/>
                  <a:pt x="35" y="11"/>
                </a:cubicBezTo>
                <a:cubicBezTo>
                  <a:pt x="35" y="11"/>
                  <a:pt x="35" y="11"/>
                  <a:pt x="35" y="11"/>
                </a:cubicBezTo>
                <a:cubicBezTo>
                  <a:pt x="35" y="11"/>
                  <a:pt x="35" y="11"/>
                  <a:pt x="35" y="11"/>
                </a:cubicBezTo>
                <a:cubicBezTo>
                  <a:pt x="36" y="12"/>
                  <a:pt x="36" y="12"/>
                  <a:pt x="36" y="12"/>
                </a:cubicBezTo>
                <a:cubicBezTo>
                  <a:pt x="36" y="12"/>
                  <a:pt x="36" y="12"/>
                  <a:pt x="36" y="12"/>
                </a:cubicBezTo>
                <a:cubicBezTo>
                  <a:pt x="36" y="12"/>
                  <a:pt x="36" y="12"/>
                  <a:pt x="36" y="12"/>
                </a:cubicBezTo>
                <a:cubicBezTo>
                  <a:pt x="36" y="12"/>
                  <a:pt x="36" y="12"/>
                  <a:pt x="36" y="12"/>
                </a:cubicBezTo>
                <a:cubicBezTo>
                  <a:pt x="36" y="13"/>
                  <a:pt x="36" y="13"/>
                  <a:pt x="36" y="13"/>
                </a:cubicBezTo>
                <a:cubicBezTo>
                  <a:pt x="36" y="13"/>
                  <a:pt x="36" y="13"/>
                  <a:pt x="36" y="13"/>
                </a:cubicBezTo>
                <a:cubicBezTo>
                  <a:pt x="37" y="13"/>
                  <a:pt x="37" y="13"/>
                  <a:pt x="37" y="13"/>
                </a:cubicBezTo>
                <a:cubicBezTo>
                  <a:pt x="37" y="13"/>
                  <a:pt x="37" y="13"/>
                  <a:pt x="37" y="13"/>
                </a:cubicBezTo>
                <a:cubicBezTo>
                  <a:pt x="37" y="14"/>
                  <a:pt x="37" y="14"/>
                  <a:pt x="37" y="14"/>
                </a:cubicBezTo>
                <a:cubicBezTo>
                  <a:pt x="37" y="14"/>
                  <a:pt x="37" y="14"/>
                  <a:pt x="37" y="14"/>
                </a:cubicBezTo>
                <a:cubicBezTo>
                  <a:pt x="37" y="14"/>
                  <a:pt x="37" y="14"/>
                  <a:pt x="37" y="14"/>
                </a:cubicBezTo>
                <a:cubicBezTo>
                  <a:pt x="37" y="14"/>
                  <a:pt x="37" y="14"/>
                  <a:pt x="37"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0" name="Freeform 308"/>
          <p:cNvSpPr>
            <a:spLocks noEditPoints="1"/>
          </p:cNvSpPr>
          <p:nvPr/>
        </p:nvSpPr>
        <p:spPr bwMode="auto">
          <a:xfrm>
            <a:off x="714375" y="4429125"/>
            <a:ext cx="147638" cy="146050"/>
          </a:xfrm>
          <a:custGeom>
            <a:avLst/>
            <a:gdLst>
              <a:gd name="T0" fmla="*/ 9 w 46"/>
              <a:gd name="T1" fmla="*/ 17 h 46"/>
              <a:gd name="T2" fmla="*/ 9 w 46"/>
              <a:gd name="T3" fmla="*/ 13 h 46"/>
              <a:gd name="T4" fmla="*/ 11 w 46"/>
              <a:gd name="T5" fmla="*/ 11 h 46"/>
              <a:gd name="T6" fmla="*/ 13 w 46"/>
              <a:gd name="T7" fmla="*/ 9 h 46"/>
              <a:gd name="T8" fmla="*/ 17 w 46"/>
              <a:gd name="T9" fmla="*/ 9 h 46"/>
              <a:gd name="T10" fmla="*/ 14 w 46"/>
              <a:gd name="T11" fmla="*/ 11 h 46"/>
              <a:gd name="T12" fmla="*/ 11 w 46"/>
              <a:gd name="T13" fmla="*/ 14 h 46"/>
              <a:gd name="T14" fmla="*/ 37 w 46"/>
              <a:gd name="T15" fmla="*/ 34 h 46"/>
              <a:gd name="T16" fmla="*/ 45 w 46"/>
              <a:gd name="T17" fmla="*/ 42 h 46"/>
              <a:gd name="T18" fmla="*/ 42 w 46"/>
              <a:gd name="T19" fmla="*/ 45 h 46"/>
              <a:gd name="T20" fmla="*/ 29 w 46"/>
              <a:gd name="T21" fmla="*/ 40 h 46"/>
              <a:gd name="T22" fmla="*/ 13 w 46"/>
              <a:gd name="T23" fmla="*/ 40 h 46"/>
              <a:gd name="T24" fmla="*/ 6 w 46"/>
              <a:gd name="T25" fmla="*/ 35 h 46"/>
              <a:gd name="T26" fmla="*/ 1 w 46"/>
              <a:gd name="T27" fmla="*/ 29 h 46"/>
              <a:gd name="T28" fmla="*/ 0 w 46"/>
              <a:gd name="T29" fmla="*/ 21 h 46"/>
              <a:gd name="T30" fmla="*/ 6 w 46"/>
              <a:gd name="T31" fmla="*/ 6 h 46"/>
              <a:gd name="T32" fmla="*/ 29 w 46"/>
              <a:gd name="T33" fmla="*/ 1 h 46"/>
              <a:gd name="T34" fmla="*/ 36 w 46"/>
              <a:gd name="T35" fmla="*/ 6 h 46"/>
              <a:gd name="T36" fmla="*/ 40 w 46"/>
              <a:gd name="T37" fmla="*/ 12 h 46"/>
              <a:gd name="T38" fmla="*/ 42 w 46"/>
              <a:gd name="T39" fmla="*/ 21 h 46"/>
              <a:gd name="T40" fmla="*/ 37 w 46"/>
              <a:gd name="T41" fmla="*/ 34 h 46"/>
              <a:gd name="T42" fmla="*/ 27 w 46"/>
              <a:gd name="T43" fmla="*/ 5 h 46"/>
              <a:gd name="T44" fmla="*/ 9 w 46"/>
              <a:gd name="T45" fmla="*/ 8 h 46"/>
              <a:gd name="T46" fmla="*/ 4 w 46"/>
              <a:gd name="T47" fmla="*/ 21 h 46"/>
              <a:gd name="T48" fmla="*/ 5 w 46"/>
              <a:gd name="T49" fmla="*/ 27 h 46"/>
              <a:gd name="T50" fmla="*/ 9 w 46"/>
              <a:gd name="T51" fmla="*/ 33 h 46"/>
              <a:gd name="T52" fmla="*/ 14 w 46"/>
              <a:gd name="T53" fmla="*/ 36 h 46"/>
              <a:gd name="T54" fmla="*/ 21 w 46"/>
              <a:gd name="T55" fmla="*/ 38 h 46"/>
              <a:gd name="T56" fmla="*/ 33 w 46"/>
              <a:gd name="T57" fmla="*/ 33 h 46"/>
              <a:gd name="T58" fmla="*/ 33 w 46"/>
              <a:gd name="T59" fmla="*/ 33 h 46"/>
              <a:gd name="T60" fmla="*/ 38 w 46"/>
              <a:gd name="T61" fmla="*/ 21 h 46"/>
              <a:gd name="T62" fmla="*/ 37 w 46"/>
              <a:gd name="T63" fmla="*/ 14 h 46"/>
              <a:gd name="T64" fmla="*/ 33 w 46"/>
              <a:gd name="T65" fmla="*/ 8 h 46"/>
              <a:gd name="T66" fmla="*/ 32 w 46"/>
              <a:gd name="T67" fmla="*/ 21 h 46"/>
              <a:gd name="T68" fmla="*/ 33 w 46"/>
              <a:gd name="T69" fmla="*/ 19 h 46"/>
              <a:gd name="T70" fmla="*/ 33 w 46"/>
              <a:gd name="T71" fmla="*/ 26 h 46"/>
              <a:gd name="T72" fmla="*/ 30 w 46"/>
              <a:gd name="T73" fmla="*/ 30 h 46"/>
              <a:gd name="T74" fmla="*/ 21 w 46"/>
              <a:gd name="T75" fmla="*/ 34 h 46"/>
              <a:gd name="T76" fmla="*/ 21 w 46"/>
              <a:gd name="T77" fmla="*/ 32 h 46"/>
              <a:gd name="T78" fmla="*/ 29 w 46"/>
              <a:gd name="T79" fmla="*/ 29 h 46"/>
              <a:gd name="T80" fmla="*/ 31 w 46"/>
              <a:gd name="T81"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6" h="46">
                <a:moveTo>
                  <a:pt x="10" y="16"/>
                </a:moveTo>
                <a:cubicBezTo>
                  <a:pt x="10" y="17"/>
                  <a:pt x="9" y="17"/>
                  <a:pt x="9" y="17"/>
                </a:cubicBezTo>
                <a:cubicBezTo>
                  <a:pt x="8" y="16"/>
                  <a:pt x="8" y="16"/>
                  <a:pt x="8" y="15"/>
                </a:cubicBezTo>
                <a:cubicBezTo>
                  <a:pt x="8" y="14"/>
                  <a:pt x="9" y="14"/>
                  <a:pt x="9" y="13"/>
                </a:cubicBezTo>
                <a:cubicBezTo>
                  <a:pt x="10" y="12"/>
                  <a:pt x="10" y="12"/>
                  <a:pt x="11" y="11"/>
                </a:cubicBezTo>
                <a:cubicBezTo>
                  <a:pt x="11" y="11"/>
                  <a:pt x="11" y="11"/>
                  <a:pt x="11" y="11"/>
                </a:cubicBezTo>
                <a:cubicBezTo>
                  <a:pt x="11" y="11"/>
                  <a:pt x="11" y="11"/>
                  <a:pt x="11" y="11"/>
                </a:cubicBezTo>
                <a:cubicBezTo>
                  <a:pt x="12" y="10"/>
                  <a:pt x="12" y="10"/>
                  <a:pt x="13" y="9"/>
                </a:cubicBezTo>
                <a:cubicBezTo>
                  <a:pt x="14" y="9"/>
                  <a:pt x="15" y="8"/>
                  <a:pt x="15" y="8"/>
                </a:cubicBezTo>
                <a:cubicBezTo>
                  <a:pt x="16" y="8"/>
                  <a:pt x="17" y="8"/>
                  <a:pt x="17" y="9"/>
                </a:cubicBezTo>
                <a:cubicBezTo>
                  <a:pt x="17" y="9"/>
                  <a:pt x="17" y="10"/>
                  <a:pt x="16" y="10"/>
                </a:cubicBezTo>
                <a:cubicBezTo>
                  <a:pt x="16" y="10"/>
                  <a:pt x="15" y="11"/>
                  <a:pt x="14" y="11"/>
                </a:cubicBezTo>
                <a:cubicBezTo>
                  <a:pt x="14" y="12"/>
                  <a:pt x="13" y="12"/>
                  <a:pt x="13" y="13"/>
                </a:cubicBezTo>
                <a:cubicBezTo>
                  <a:pt x="12" y="13"/>
                  <a:pt x="12" y="14"/>
                  <a:pt x="11" y="14"/>
                </a:cubicBezTo>
                <a:cubicBezTo>
                  <a:pt x="11" y="15"/>
                  <a:pt x="11" y="15"/>
                  <a:pt x="10" y="16"/>
                </a:cubicBezTo>
                <a:close/>
                <a:moveTo>
                  <a:pt x="37" y="34"/>
                </a:moveTo>
                <a:cubicBezTo>
                  <a:pt x="37" y="34"/>
                  <a:pt x="37" y="34"/>
                  <a:pt x="37" y="34"/>
                </a:cubicBezTo>
                <a:cubicBezTo>
                  <a:pt x="45" y="42"/>
                  <a:pt x="45" y="42"/>
                  <a:pt x="45" y="42"/>
                </a:cubicBezTo>
                <a:cubicBezTo>
                  <a:pt x="46" y="43"/>
                  <a:pt x="46" y="44"/>
                  <a:pt x="45" y="45"/>
                </a:cubicBezTo>
                <a:cubicBezTo>
                  <a:pt x="44" y="46"/>
                  <a:pt x="43" y="46"/>
                  <a:pt x="42" y="45"/>
                </a:cubicBezTo>
                <a:cubicBezTo>
                  <a:pt x="34" y="37"/>
                  <a:pt x="34" y="37"/>
                  <a:pt x="34" y="37"/>
                </a:cubicBezTo>
                <a:cubicBezTo>
                  <a:pt x="33" y="38"/>
                  <a:pt x="31" y="39"/>
                  <a:pt x="29" y="40"/>
                </a:cubicBezTo>
                <a:cubicBezTo>
                  <a:pt x="26" y="41"/>
                  <a:pt x="24" y="42"/>
                  <a:pt x="21" y="42"/>
                </a:cubicBezTo>
                <a:cubicBezTo>
                  <a:pt x="18" y="42"/>
                  <a:pt x="15" y="41"/>
                  <a:pt x="13" y="40"/>
                </a:cubicBezTo>
                <a:cubicBezTo>
                  <a:pt x="13" y="40"/>
                  <a:pt x="13" y="40"/>
                  <a:pt x="13" y="40"/>
                </a:cubicBezTo>
                <a:cubicBezTo>
                  <a:pt x="10" y="39"/>
                  <a:pt x="8" y="37"/>
                  <a:pt x="6" y="35"/>
                </a:cubicBezTo>
                <a:cubicBezTo>
                  <a:pt x="6" y="35"/>
                  <a:pt x="6" y="35"/>
                  <a:pt x="6" y="35"/>
                </a:cubicBezTo>
                <a:cubicBezTo>
                  <a:pt x="4" y="33"/>
                  <a:pt x="2" y="31"/>
                  <a:pt x="1" y="29"/>
                </a:cubicBezTo>
                <a:cubicBezTo>
                  <a:pt x="1" y="28"/>
                  <a:pt x="1" y="28"/>
                  <a:pt x="1" y="28"/>
                </a:cubicBezTo>
                <a:cubicBezTo>
                  <a:pt x="0" y="26"/>
                  <a:pt x="0" y="23"/>
                  <a:pt x="0" y="21"/>
                </a:cubicBezTo>
                <a:cubicBezTo>
                  <a:pt x="0" y="18"/>
                  <a:pt x="0" y="15"/>
                  <a:pt x="1" y="12"/>
                </a:cubicBezTo>
                <a:cubicBezTo>
                  <a:pt x="2" y="10"/>
                  <a:pt x="4" y="8"/>
                  <a:pt x="6" y="6"/>
                </a:cubicBezTo>
                <a:cubicBezTo>
                  <a:pt x="10" y="2"/>
                  <a:pt x="15" y="0"/>
                  <a:pt x="21" y="0"/>
                </a:cubicBezTo>
                <a:cubicBezTo>
                  <a:pt x="24" y="0"/>
                  <a:pt x="26" y="0"/>
                  <a:pt x="29" y="1"/>
                </a:cubicBezTo>
                <a:cubicBezTo>
                  <a:pt x="29" y="1"/>
                  <a:pt x="29" y="1"/>
                  <a:pt x="29" y="1"/>
                </a:cubicBezTo>
                <a:cubicBezTo>
                  <a:pt x="31" y="2"/>
                  <a:pt x="34" y="4"/>
                  <a:pt x="36" y="6"/>
                </a:cubicBezTo>
                <a:cubicBezTo>
                  <a:pt x="36" y="6"/>
                  <a:pt x="36" y="6"/>
                  <a:pt x="36" y="6"/>
                </a:cubicBezTo>
                <a:cubicBezTo>
                  <a:pt x="38" y="8"/>
                  <a:pt x="39" y="10"/>
                  <a:pt x="40" y="12"/>
                </a:cubicBezTo>
                <a:cubicBezTo>
                  <a:pt x="40" y="13"/>
                  <a:pt x="40" y="13"/>
                  <a:pt x="40" y="13"/>
                </a:cubicBezTo>
                <a:cubicBezTo>
                  <a:pt x="41" y="15"/>
                  <a:pt x="42" y="18"/>
                  <a:pt x="42" y="21"/>
                </a:cubicBezTo>
                <a:cubicBezTo>
                  <a:pt x="42" y="23"/>
                  <a:pt x="41" y="26"/>
                  <a:pt x="40" y="29"/>
                </a:cubicBezTo>
                <a:cubicBezTo>
                  <a:pt x="39" y="31"/>
                  <a:pt x="38" y="32"/>
                  <a:pt x="37" y="34"/>
                </a:cubicBezTo>
                <a:close/>
                <a:moveTo>
                  <a:pt x="27" y="5"/>
                </a:moveTo>
                <a:cubicBezTo>
                  <a:pt x="27" y="5"/>
                  <a:pt x="27" y="5"/>
                  <a:pt x="27" y="5"/>
                </a:cubicBezTo>
                <a:cubicBezTo>
                  <a:pt x="25" y="4"/>
                  <a:pt x="23" y="3"/>
                  <a:pt x="21" y="3"/>
                </a:cubicBezTo>
                <a:cubicBezTo>
                  <a:pt x="16" y="3"/>
                  <a:pt x="12" y="5"/>
                  <a:pt x="9" y="8"/>
                </a:cubicBezTo>
                <a:cubicBezTo>
                  <a:pt x="7" y="10"/>
                  <a:pt x="6" y="12"/>
                  <a:pt x="5" y="14"/>
                </a:cubicBezTo>
                <a:cubicBezTo>
                  <a:pt x="4" y="16"/>
                  <a:pt x="4" y="18"/>
                  <a:pt x="4" y="21"/>
                </a:cubicBezTo>
                <a:cubicBezTo>
                  <a:pt x="4" y="23"/>
                  <a:pt x="4" y="25"/>
                  <a:pt x="5" y="27"/>
                </a:cubicBezTo>
                <a:cubicBezTo>
                  <a:pt x="5" y="27"/>
                  <a:pt x="5" y="27"/>
                  <a:pt x="5" y="27"/>
                </a:cubicBezTo>
                <a:cubicBezTo>
                  <a:pt x="6" y="29"/>
                  <a:pt x="7" y="31"/>
                  <a:pt x="9" y="33"/>
                </a:cubicBezTo>
                <a:cubicBezTo>
                  <a:pt x="9" y="33"/>
                  <a:pt x="9" y="33"/>
                  <a:pt x="9" y="33"/>
                </a:cubicBezTo>
                <a:cubicBezTo>
                  <a:pt x="9" y="33"/>
                  <a:pt x="9" y="33"/>
                  <a:pt x="9" y="33"/>
                </a:cubicBezTo>
                <a:cubicBezTo>
                  <a:pt x="10" y="34"/>
                  <a:pt x="12" y="36"/>
                  <a:pt x="14" y="36"/>
                </a:cubicBezTo>
                <a:cubicBezTo>
                  <a:pt x="14" y="36"/>
                  <a:pt x="14" y="36"/>
                  <a:pt x="14" y="36"/>
                </a:cubicBezTo>
                <a:cubicBezTo>
                  <a:pt x="16" y="37"/>
                  <a:pt x="18" y="38"/>
                  <a:pt x="21" y="38"/>
                </a:cubicBezTo>
                <a:cubicBezTo>
                  <a:pt x="23" y="38"/>
                  <a:pt x="25" y="37"/>
                  <a:pt x="27" y="36"/>
                </a:cubicBezTo>
                <a:cubicBezTo>
                  <a:pt x="29" y="36"/>
                  <a:pt x="31" y="34"/>
                  <a:pt x="33" y="33"/>
                </a:cubicBezTo>
                <a:cubicBezTo>
                  <a:pt x="33" y="33"/>
                  <a:pt x="33" y="33"/>
                  <a:pt x="33" y="33"/>
                </a:cubicBezTo>
                <a:cubicBezTo>
                  <a:pt x="33" y="33"/>
                  <a:pt x="33" y="33"/>
                  <a:pt x="33" y="33"/>
                </a:cubicBezTo>
                <a:cubicBezTo>
                  <a:pt x="34" y="31"/>
                  <a:pt x="36" y="29"/>
                  <a:pt x="37" y="27"/>
                </a:cubicBezTo>
                <a:cubicBezTo>
                  <a:pt x="37" y="25"/>
                  <a:pt x="38" y="23"/>
                  <a:pt x="38" y="21"/>
                </a:cubicBezTo>
                <a:cubicBezTo>
                  <a:pt x="38" y="18"/>
                  <a:pt x="37" y="16"/>
                  <a:pt x="37" y="14"/>
                </a:cubicBezTo>
                <a:cubicBezTo>
                  <a:pt x="37" y="14"/>
                  <a:pt x="37" y="14"/>
                  <a:pt x="37" y="14"/>
                </a:cubicBezTo>
                <a:cubicBezTo>
                  <a:pt x="36" y="12"/>
                  <a:pt x="34" y="10"/>
                  <a:pt x="33" y="8"/>
                </a:cubicBezTo>
                <a:cubicBezTo>
                  <a:pt x="33" y="8"/>
                  <a:pt x="33" y="8"/>
                  <a:pt x="33" y="8"/>
                </a:cubicBezTo>
                <a:cubicBezTo>
                  <a:pt x="31" y="7"/>
                  <a:pt x="29" y="6"/>
                  <a:pt x="27" y="5"/>
                </a:cubicBezTo>
                <a:close/>
                <a:moveTo>
                  <a:pt x="32" y="21"/>
                </a:moveTo>
                <a:cubicBezTo>
                  <a:pt x="32" y="21"/>
                  <a:pt x="32" y="21"/>
                  <a:pt x="32" y="21"/>
                </a:cubicBezTo>
                <a:cubicBezTo>
                  <a:pt x="32" y="20"/>
                  <a:pt x="32" y="19"/>
                  <a:pt x="33" y="19"/>
                </a:cubicBezTo>
                <a:cubicBezTo>
                  <a:pt x="34" y="19"/>
                  <a:pt x="34" y="20"/>
                  <a:pt x="34" y="21"/>
                </a:cubicBezTo>
                <a:cubicBezTo>
                  <a:pt x="34" y="22"/>
                  <a:pt x="34" y="24"/>
                  <a:pt x="33" y="26"/>
                </a:cubicBezTo>
                <a:cubicBezTo>
                  <a:pt x="33" y="26"/>
                  <a:pt x="33" y="26"/>
                  <a:pt x="33" y="26"/>
                </a:cubicBezTo>
                <a:cubicBezTo>
                  <a:pt x="33" y="27"/>
                  <a:pt x="32" y="29"/>
                  <a:pt x="30" y="30"/>
                </a:cubicBezTo>
                <a:cubicBezTo>
                  <a:pt x="29" y="31"/>
                  <a:pt x="28" y="32"/>
                  <a:pt x="26" y="33"/>
                </a:cubicBezTo>
                <a:cubicBezTo>
                  <a:pt x="24" y="34"/>
                  <a:pt x="22" y="34"/>
                  <a:pt x="21" y="34"/>
                </a:cubicBezTo>
                <a:cubicBezTo>
                  <a:pt x="20" y="34"/>
                  <a:pt x="20" y="34"/>
                  <a:pt x="20" y="33"/>
                </a:cubicBezTo>
                <a:cubicBezTo>
                  <a:pt x="20" y="32"/>
                  <a:pt x="20" y="32"/>
                  <a:pt x="21" y="32"/>
                </a:cubicBezTo>
                <a:cubicBezTo>
                  <a:pt x="22" y="32"/>
                  <a:pt x="24" y="32"/>
                  <a:pt x="25" y="31"/>
                </a:cubicBezTo>
                <a:cubicBezTo>
                  <a:pt x="26" y="30"/>
                  <a:pt x="28" y="30"/>
                  <a:pt x="29" y="29"/>
                </a:cubicBezTo>
                <a:cubicBezTo>
                  <a:pt x="30" y="27"/>
                  <a:pt x="31" y="26"/>
                  <a:pt x="31" y="25"/>
                </a:cubicBezTo>
                <a:cubicBezTo>
                  <a:pt x="31" y="25"/>
                  <a:pt x="31" y="25"/>
                  <a:pt x="31" y="25"/>
                </a:cubicBezTo>
                <a:cubicBezTo>
                  <a:pt x="32" y="23"/>
                  <a:pt x="32" y="22"/>
                  <a:pt x="32"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1" name="Freeform 309"/>
          <p:cNvSpPr>
            <a:spLocks noEditPoints="1"/>
          </p:cNvSpPr>
          <p:nvPr/>
        </p:nvSpPr>
        <p:spPr bwMode="auto">
          <a:xfrm>
            <a:off x="1825625" y="4429125"/>
            <a:ext cx="146050" cy="146050"/>
          </a:xfrm>
          <a:custGeom>
            <a:avLst/>
            <a:gdLst>
              <a:gd name="T0" fmla="*/ 37 w 46"/>
              <a:gd name="T1" fmla="*/ 34 h 46"/>
              <a:gd name="T2" fmla="*/ 45 w 46"/>
              <a:gd name="T3" fmla="*/ 42 h 46"/>
              <a:gd name="T4" fmla="*/ 45 w 46"/>
              <a:gd name="T5" fmla="*/ 45 h 46"/>
              <a:gd name="T6" fmla="*/ 42 w 46"/>
              <a:gd name="T7" fmla="*/ 45 h 46"/>
              <a:gd name="T8" fmla="*/ 34 w 46"/>
              <a:gd name="T9" fmla="*/ 37 h 46"/>
              <a:gd name="T10" fmla="*/ 29 w 46"/>
              <a:gd name="T11" fmla="*/ 40 h 46"/>
              <a:gd name="T12" fmla="*/ 21 w 46"/>
              <a:gd name="T13" fmla="*/ 42 h 46"/>
              <a:gd name="T14" fmla="*/ 13 w 46"/>
              <a:gd name="T15" fmla="*/ 40 h 46"/>
              <a:gd name="T16" fmla="*/ 13 w 46"/>
              <a:gd name="T17" fmla="*/ 40 h 46"/>
              <a:gd name="T18" fmla="*/ 6 w 46"/>
              <a:gd name="T19" fmla="*/ 35 h 46"/>
              <a:gd name="T20" fmla="*/ 6 w 46"/>
              <a:gd name="T21" fmla="*/ 35 h 46"/>
              <a:gd name="T22" fmla="*/ 1 w 46"/>
              <a:gd name="T23" fmla="*/ 29 h 46"/>
              <a:gd name="T24" fmla="*/ 1 w 46"/>
              <a:gd name="T25" fmla="*/ 28 h 46"/>
              <a:gd name="T26" fmla="*/ 0 w 46"/>
              <a:gd name="T27" fmla="*/ 21 h 46"/>
              <a:gd name="T28" fmla="*/ 1 w 46"/>
              <a:gd name="T29" fmla="*/ 12 h 46"/>
              <a:gd name="T30" fmla="*/ 6 w 46"/>
              <a:gd name="T31" fmla="*/ 6 h 46"/>
              <a:gd name="T32" fmla="*/ 21 w 46"/>
              <a:gd name="T33" fmla="*/ 0 h 46"/>
              <a:gd name="T34" fmla="*/ 29 w 46"/>
              <a:gd name="T35" fmla="*/ 1 h 46"/>
              <a:gd name="T36" fmla="*/ 29 w 46"/>
              <a:gd name="T37" fmla="*/ 1 h 46"/>
              <a:gd name="T38" fmla="*/ 35 w 46"/>
              <a:gd name="T39" fmla="*/ 6 h 46"/>
              <a:gd name="T40" fmla="*/ 36 w 46"/>
              <a:gd name="T41" fmla="*/ 6 h 46"/>
              <a:gd name="T42" fmla="*/ 40 w 46"/>
              <a:gd name="T43" fmla="*/ 12 h 46"/>
              <a:gd name="T44" fmla="*/ 40 w 46"/>
              <a:gd name="T45" fmla="*/ 13 h 46"/>
              <a:gd name="T46" fmla="*/ 42 w 46"/>
              <a:gd name="T47" fmla="*/ 21 h 46"/>
              <a:gd name="T48" fmla="*/ 40 w 46"/>
              <a:gd name="T49" fmla="*/ 29 h 46"/>
              <a:gd name="T50" fmla="*/ 37 w 46"/>
              <a:gd name="T51" fmla="*/ 34 h 46"/>
              <a:gd name="T52" fmla="*/ 28 w 46"/>
              <a:gd name="T53" fmla="*/ 13 h 46"/>
              <a:gd name="T54" fmla="*/ 28 w 46"/>
              <a:gd name="T55" fmla="*/ 13 h 46"/>
              <a:gd name="T56" fmla="*/ 31 w 46"/>
              <a:gd name="T57" fmla="*/ 13 h 46"/>
              <a:gd name="T58" fmla="*/ 31 w 46"/>
              <a:gd name="T59" fmla="*/ 16 h 46"/>
              <a:gd name="T60" fmla="*/ 19 w 46"/>
              <a:gd name="T61" fmla="*/ 28 h 46"/>
              <a:gd name="T62" fmla="*/ 16 w 46"/>
              <a:gd name="T63" fmla="*/ 28 h 46"/>
              <a:gd name="T64" fmla="*/ 16 w 46"/>
              <a:gd name="T65" fmla="*/ 28 h 46"/>
              <a:gd name="T66" fmla="*/ 10 w 46"/>
              <a:gd name="T67" fmla="*/ 22 h 46"/>
              <a:gd name="T68" fmla="*/ 10 w 46"/>
              <a:gd name="T69" fmla="*/ 20 h 46"/>
              <a:gd name="T70" fmla="*/ 13 w 46"/>
              <a:gd name="T71" fmla="*/ 20 h 46"/>
              <a:gd name="T72" fmla="*/ 17 w 46"/>
              <a:gd name="T73" fmla="*/ 24 h 46"/>
              <a:gd name="T74" fmla="*/ 28 w 46"/>
              <a:gd name="T75" fmla="*/ 13 h 46"/>
              <a:gd name="T76" fmla="*/ 27 w 46"/>
              <a:gd name="T77" fmla="*/ 5 h 46"/>
              <a:gd name="T78" fmla="*/ 27 w 46"/>
              <a:gd name="T79" fmla="*/ 5 h 46"/>
              <a:gd name="T80" fmla="*/ 21 w 46"/>
              <a:gd name="T81" fmla="*/ 3 h 46"/>
              <a:gd name="T82" fmla="*/ 5 w 46"/>
              <a:gd name="T83" fmla="*/ 14 h 46"/>
              <a:gd name="T84" fmla="*/ 3 w 46"/>
              <a:gd name="T85" fmla="*/ 21 h 46"/>
              <a:gd name="T86" fmla="*/ 5 w 46"/>
              <a:gd name="T87" fmla="*/ 27 h 46"/>
              <a:gd name="T88" fmla="*/ 5 w 46"/>
              <a:gd name="T89" fmla="*/ 27 h 46"/>
              <a:gd name="T90" fmla="*/ 8 w 46"/>
              <a:gd name="T91" fmla="*/ 33 h 46"/>
              <a:gd name="T92" fmla="*/ 8 w 46"/>
              <a:gd name="T93" fmla="*/ 33 h 46"/>
              <a:gd name="T94" fmla="*/ 8 w 46"/>
              <a:gd name="T95" fmla="*/ 33 h 46"/>
              <a:gd name="T96" fmla="*/ 14 w 46"/>
              <a:gd name="T97" fmla="*/ 36 h 46"/>
              <a:gd name="T98" fmla="*/ 14 w 46"/>
              <a:gd name="T99" fmla="*/ 36 h 46"/>
              <a:gd name="T100" fmla="*/ 21 w 46"/>
              <a:gd name="T101" fmla="*/ 38 h 46"/>
              <a:gd name="T102" fmla="*/ 27 w 46"/>
              <a:gd name="T103" fmla="*/ 36 h 46"/>
              <a:gd name="T104" fmla="*/ 36 w 46"/>
              <a:gd name="T105" fmla="*/ 27 h 46"/>
              <a:gd name="T106" fmla="*/ 38 w 46"/>
              <a:gd name="T107" fmla="*/ 21 h 46"/>
              <a:gd name="T108" fmla="*/ 37 w 46"/>
              <a:gd name="T109" fmla="*/ 14 h 46"/>
              <a:gd name="T110" fmla="*/ 36 w 46"/>
              <a:gd name="T111" fmla="*/ 14 h 46"/>
              <a:gd name="T112" fmla="*/ 33 w 46"/>
              <a:gd name="T113" fmla="*/ 8 h 46"/>
              <a:gd name="T114" fmla="*/ 33 w 46"/>
              <a:gd name="T115" fmla="*/ 8 h 46"/>
              <a:gd name="T116" fmla="*/ 27 w 46"/>
              <a:gd name="T117"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46">
                <a:moveTo>
                  <a:pt x="37" y="34"/>
                </a:moveTo>
                <a:cubicBezTo>
                  <a:pt x="45" y="42"/>
                  <a:pt x="45" y="42"/>
                  <a:pt x="45" y="42"/>
                </a:cubicBezTo>
                <a:cubicBezTo>
                  <a:pt x="46" y="43"/>
                  <a:pt x="46" y="44"/>
                  <a:pt x="45" y="45"/>
                </a:cubicBezTo>
                <a:cubicBezTo>
                  <a:pt x="44" y="46"/>
                  <a:pt x="43" y="46"/>
                  <a:pt x="42" y="45"/>
                </a:cubicBezTo>
                <a:cubicBezTo>
                  <a:pt x="34" y="37"/>
                  <a:pt x="34" y="37"/>
                  <a:pt x="34" y="37"/>
                </a:cubicBezTo>
                <a:cubicBezTo>
                  <a:pt x="32" y="38"/>
                  <a:pt x="31" y="39"/>
                  <a:pt x="29" y="40"/>
                </a:cubicBezTo>
                <a:cubicBezTo>
                  <a:pt x="26" y="41"/>
                  <a:pt x="23" y="42"/>
                  <a:pt x="21" y="42"/>
                </a:cubicBezTo>
                <a:cubicBezTo>
                  <a:pt x="18" y="42"/>
                  <a:pt x="15" y="41"/>
                  <a:pt x="13" y="40"/>
                </a:cubicBezTo>
                <a:cubicBezTo>
                  <a:pt x="13" y="40"/>
                  <a:pt x="13" y="40"/>
                  <a:pt x="13" y="40"/>
                </a:cubicBezTo>
                <a:cubicBezTo>
                  <a:pt x="10" y="39"/>
                  <a:pt x="8" y="37"/>
                  <a:pt x="6" y="35"/>
                </a:cubicBezTo>
                <a:cubicBezTo>
                  <a:pt x="6" y="35"/>
                  <a:pt x="6" y="35"/>
                  <a:pt x="6" y="35"/>
                </a:cubicBezTo>
                <a:cubicBezTo>
                  <a:pt x="4" y="33"/>
                  <a:pt x="2" y="31"/>
                  <a:pt x="1" y="29"/>
                </a:cubicBezTo>
                <a:cubicBezTo>
                  <a:pt x="1" y="28"/>
                  <a:pt x="1" y="28"/>
                  <a:pt x="1" y="28"/>
                </a:cubicBezTo>
                <a:cubicBezTo>
                  <a:pt x="0" y="26"/>
                  <a:pt x="0" y="23"/>
                  <a:pt x="0" y="21"/>
                </a:cubicBezTo>
                <a:cubicBezTo>
                  <a:pt x="0" y="18"/>
                  <a:pt x="0" y="15"/>
                  <a:pt x="1" y="12"/>
                </a:cubicBezTo>
                <a:cubicBezTo>
                  <a:pt x="2" y="10"/>
                  <a:pt x="4" y="8"/>
                  <a:pt x="6" y="6"/>
                </a:cubicBezTo>
                <a:cubicBezTo>
                  <a:pt x="10" y="2"/>
                  <a:pt x="15" y="0"/>
                  <a:pt x="21" y="0"/>
                </a:cubicBezTo>
                <a:cubicBezTo>
                  <a:pt x="23" y="0"/>
                  <a:pt x="26" y="0"/>
                  <a:pt x="29" y="1"/>
                </a:cubicBezTo>
                <a:cubicBezTo>
                  <a:pt x="29" y="1"/>
                  <a:pt x="29" y="1"/>
                  <a:pt x="29" y="1"/>
                </a:cubicBezTo>
                <a:cubicBezTo>
                  <a:pt x="31" y="2"/>
                  <a:pt x="34" y="4"/>
                  <a:pt x="35" y="6"/>
                </a:cubicBezTo>
                <a:cubicBezTo>
                  <a:pt x="36" y="6"/>
                  <a:pt x="36" y="6"/>
                  <a:pt x="36" y="6"/>
                </a:cubicBezTo>
                <a:cubicBezTo>
                  <a:pt x="37" y="8"/>
                  <a:pt x="39" y="10"/>
                  <a:pt x="40" y="12"/>
                </a:cubicBezTo>
                <a:cubicBezTo>
                  <a:pt x="40" y="13"/>
                  <a:pt x="40" y="13"/>
                  <a:pt x="40" y="13"/>
                </a:cubicBezTo>
                <a:cubicBezTo>
                  <a:pt x="41" y="15"/>
                  <a:pt x="42" y="18"/>
                  <a:pt x="42" y="21"/>
                </a:cubicBezTo>
                <a:cubicBezTo>
                  <a:pt x="42" y="23"/>
                  <a:pt x="41" y="26"/>
                  <a:pt x="40" y="29"/>
                </a:cubicBezTo>
                <a:cubicBezTo>
                  <a:pt x="39" y="31"/>
                  <a:pt x="38" y="32"/>
                  <a:pt x="37" y="34"/>
                </a:cubicBezTo>
                <a:close/>
                <a:moveTo>
                  <a:pt x="28" y="13"/>
                </a:moveTo>
                <a:cubicBezTo>
                  <a:pt x="28" y="13"/>
                  <a:pt x="28" y="13"/>
                  <a:pt x="28" y="13"/>
                </a:cubicBezTo>
                <a:cubicBezTo>
                  <a:pt x="29" y="12"/>
                  <a:pt x="30" y="12"/>
                  <a:pt x="31" y="13"/>
                </a:cubicBezTo>
                <a:cubicBezTo>
                  <a:pt x="32" y="14"/>
                  <a:pt x="32" y="15"/>
                  <a:pt x="31" y="16"/>
                </a:cubicBezTo>
                <a:cubicBezTo>
                  <a:pt x="19" y="28"/>
                  <a:pt x="19" y="28"/>
                  <a:pt x="19" y="28"/>
                </a:cubicBezTo>
                <a:cubicBezTo>
                  <a:pt x="18" y="29"/>
                  <a:pt x="17" y="29"/>
                  <a:pt x="16" y="28"/>
                </a:cubicBezTo>
                <a:cubicBezTo>
                  <a:pt x="16" y="28"/>
                  <a:pt x="16" y="28"/>
                  <a:pt x="16" y="28"/>
                </a:cubicBezTo>
                <a:cubicBezTo>
                  <a:pt x="10" y="22"/>
                  <a:pt x="10" y="22"/>
                  <a:pt x="10" y="22"/>
                </a:cubicBezTo>
                <a:cubicBezTo>
                  <a:pt x="10" y="22"/>
                  <a:pt x="10" y="20"/>
                  <a:pt x="10" y="20"/>
                </a:cubicBezTo>
                <a:cubicBezTo>
                  <a:pt x="11" y="19"/>
                  <a:pt x="12" y="19"/>
                  <a:pt x="13" y="20"/>
                </a:cubicBezTo>
                <a:cubicBezTo>
                  <a:pt x="17" y="24"/>
                  <a:pt x="17" y="24"/>
                  <a:pt x="17" y="24"/>
                </a:cubicBezTo>
                <a:cubicBezTo>
                  <a:pt x="28" y="13"/>
                  <a:pt x="28" y="13"/>
                  <a:pt x="28" y="13"/>
                </a:cubicBezTo>
                <a:close/>
                <a:moveTo>
                  <a:pt x="27" y="5"/>
                </a:moveTo>
                <a:cubicBezTo>
                  <a:pt x="27" y="5"/>
                  <a:pt x="27" y="5"/>
                  <a:pt x="27" y="5"/>
                </a:cubicBezTo>
                <a:cubicBezTo>
                  <a:pt x="25" y="4"/>
                  <a:pt x="23" y="3"/>
                  <a:pt x="21" y="3"/>
                </a:cubicBezTo>
                <a:cubicBezTo>
                  <a:pt x="14" y="3"/>
                  <a:pt x="7" y="8"/>
                  <a:pt x="5" y="14"/>
                </a:cubicBezTo>
                <a:cubicBezTo>
                  <a:pt x="4" y="16"/>
                  <a:pt x="3" y="18"/>
                  <a:pt x="3" y="21"/>
                </a:cubicBezTo>
                <a:cubicBezTo>
                  <a:pt x="3" y="23"/>
                  <a:pt x="4" y="25"/>
                  <a:pt x="5" y="27"/>
                </a:cubicBezTo>
                <a:cubicBezTo>
                  <a:pt x="5" y="27"/>
                  <a:pt x="5" y="27"/>
                  <a:pt x="5" y="27"/>
                </a:cubicBezTo>
                <a:cubicBezTo>
                  <a:pt x="6" y="29"/>
                  <a:pt x="7" y="31"/>
                  <a:pt x="8" y="33"/>
                </a:cubicBezTo>
                <a:cubicBezTo>
                  <a:pt x="8" y="33"/>
                  <a:pt x="8" y="33"/>
                  <a:pt x="8" y="33"/>
                </a:cubicBezTo>
                <a:cubicBezTo>
                  <a:pt x="8" y="33"/>
                  <a:pt x="8" y="33"/>
                  <a:pt x="8" y="33"/>
                </a:cubicBezTo>
                <a:cubicBezTo>
                  <a:pt x="10" y="34"/>
                  <a:pt x="12" y="36"/>
                  <a:pt x="14" y="36"/>
                </a:cubicBezTo>
                <a:cubicBezTo>
                  <a:pt x="14" y="36"/>
                  <a:pt x="14" y="36"/>
                  <a:pt x="14" y="36"/>
                </a:cubicBezTo>
                <a:cubicBezTo>
                  <a:pt x="16" y="37"/>
                  <a:pt x="18" y="38"/>
                  <a:pt x="21" y="38"/>
                </a:cubicBezTo>
                <a:cubicBezTo>
                  <a:pt x="23" y="38"/>
                  <a:pt x="25" y="37"/>
                  <a:pt x="27" y="36"/>
                </a:cubicBezTo>
                <a:cubicBezTo>
                  <a:pt x="31" y="35"/>
                  <a:pt x="35" y="31"/>
                  <a:pt x="36" y="27"/>
                </a:cubicBezTo>
                <a:cubicBezTo>
                  <a:pt x="37" y="25"/>
                  <a:pt x="38" y="23"/>
                  <a:pt x="38" y="21"/>
                </a:cubicBezTo>
                <a:cubicBezTo>
                  <a:pt x="38" y="18"/>
                  <a:pt x="37" y="16"/>
                  <a:pt x="37" y="14"/>
                </a:cubicBezTo>
                <a:cubicBezTo>
                  <a:pt x="36" y="14"/>
                  <a:pt x="36" y="14"/>
                  <a:pt x="36" y="14"/>
                </a:cubicBezTo>
                <a:cubicBezTo>
                  <a:pt x="36" y="12"/>
                  <a:pt x="34" y="10"/>
                  <a:pt x="33" y="8"/>
                </a:cubicBezTo>
                <a:cubicBezTo>
                  <a:pt x="33" y="8"/>
                  <a:pt x="33" y="8"/>
                  <a:pt x="33" y="8"/>
                </a:cubicBezTo>
                <a:cubicBezTo>
                  <a:pt x="31" y="7"/>
                  <a:pt x="29" y="6"/>
                  <a:pt x="27"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2" name="Freeform 310"/>
          <p:cNvSpPr>
            <a:spLocks noEditPoints="1"/>
          </p:cNvSpPr>
          <p:nvPr/>
        </p:nvSpPr>
        <p:spPr bwMode="auto">
          <a:xfrm>
            <a:off x="2389188" y="4732338"/>
            <a:ext cx="149225" cy="146050"/>
          </a:xfrm>
          <a:custGeom>
            <a:avLst/>
            <a:gdLst>
              <a:gd name="T0" fmla="*/ 46 w 47"/>
              <a:gd name="T1" fmla="*/ 43 h 46"/>
              <a:gd name="T2" fmla="*/ 43 w 47"/>
              <a:gd name="T3" fmla="*/ 46 h 46"/>
              <a:gd name="T4" fmla="*/ 29 w 47"/>
              <a:gd name="T5" fmla="*/ 41 h 46"/>
              <a:gd name="T6" fmla="*/ 13 w 47"/>
              <a:gd name="T7" fmla="*/ 41 h 46"/>
              <a:gd name="T8" fmla="*/ 13 w 47"/>
              <a:gd name="T9" fmla="*/ 41 h 46"/>
              <a:gd name="T10" fmla="*/ 6 w 47"/>
              <a:gd name="T11" fmla="*/ 36 h 46"/>
              <a:gd name="T12" fmla="*/ 2 w 47"/>
              <a:gd name="T13" fmla="*/ 29 h 46"/>
              <a:gd name="T14" fmla="*/ 2 w 47"/>
              <a:gd name="T15" fmla="*/ 13 h 46"/>
              <a:gd name="T16" fmla="*/ 21 w 47"/>
              <a:gd name="T17" fmla="*/ 0 h 46"/>
              <a:gd name="T18" fmla="*/ 29 w 47"/>
              <a:gd name="T19" fmla="*/ 2 h 46"/>
              <a:gd name="T20" fmla="*/ 36 w 47"/>
              <a:gd name="T21" fmla="*/ 6 h 46"/>
              <a:gd name="T22" fmla="*/ 41 w 47"/>
              <a:gd name="T23" fmla="*/ 13 h 46"/>
              <a:gd name="T24" fmla="*/ 41 w 47"/>
              <a:gd name="T25" fmla="*/ 29 h 46"/>
              <a:gd name="T26" fmla="*/ 21 w 47"/>
              <a:gd name="T27" fmla="*/ 15 h 46"/>
              <a:gd name="T28" fmla="*/ 25 w 47"/>
              <a:gd name="T29" fmla="*/ 17 h 46"/>
              <a:gd name="T30" fmla="*/ 27 w 47"/>
              <a:gd name="T31" fmla="*/ 21 h 46"/>
              <a:gd name="T32" fmla="*/ 25 w 47"/>
              <a:gd name="T33" fmla="*/ 25 h 46"/>
              <a:gd name="T34" fmla="*/ 21 w 47"/>
              <a:gd name="T35" fmla="*/ 26 h 46"/>
              <a:gd name="T36" fmla="*/ 17 w 47"/>
              <a:gd name="T37" fmla="*/ 25 h 46"/>
              <a:gd name="T38" fmla="*/ 17 w 47"/>
              <a:gd name="T39" fmla="*/ 17 h 46"/>
              <a:gd name="T40" fmla="*/ 21 w 47"/>
              <a:gd name="T41" fmla="*/ 15 h 46"/>
              <a:gd name="T42" fmla="*/ 24 w 47"/>
              <a:gd name="T43" fmla="*/ 18 h 46"/>
              <a:gd name="T44" fmla="*/ 19 w 47"/>
              <a:gd name="T45" fmla="*/ 18 h 46"/>
              <a:gd name="T46" fmla="*/ 19 w 47"/>
              <a:gd name="T47" fmla="*/ 23 h 46"/>
              <a:gd name="T48" fmla="*/ 24 w 47"/>
              <a:gd name="T49" fmla="*/ 23 h 46"/>
              <a:gd name="T50" fmla="*/ 24 w 47"/>
              <a:gd name="T51" fmla="*/ 18 h 46"/>
              <a:gd name="T52" fmla="*/ 21 w 47"/>
              <a:gd name="T53" fmla="*/ 10 h 46"/>
              <a:gd name="T54" fmla="*/ 32 w 47"/>
              <a:gd name="T55" fmla="*/ 21 h 46"/>
              <a:gd name="T56" fmla="*/ 26 w 47"/>
              <a:gd name="T57" fmla="*/ 31 h 46"/>
              <a:gd name="T58" fmla="*/ 20 w 47"/>
              <a:gd name="T59" fmla="*/ 34 h 46"/>
              <a:gd name="T60" fmla="*/ 17 w 47"/>
              <a:gd name="T61" fmla="*/ 31 h 46"/>
              <a:gd name="T62" fmla="*/ 10 w 47"/>
              <a:gd name="T63" fmla="*/ 21 h 46"/>
              <a:gd name="T64" fmla="*/ 21 w 47"/>
              <a:gd name="T65" fmla="*/ 10 h 46"/>
              <a:gd name="T66" fmla="*/ 27 w 47"/>
              <a:gd name="T67" fmla="*/ 15 h 46"/>
              <a:gd name="T68" fmla="*/ 15 w 47"/>
              <a:gd name="T69" fmla="*/ 15 h 46"/>
              <a:gd name="T70" fmla="*/ 14 w 47"/>
              <a:gd name="T71" fmla="*/ 25 h 46"/>
              <a:gd name="T72" fmla="*/ 18 w 47"/>
              <a:gd name="T73" fmla="*/ 29 h 46"/>
              <a:gd name="T74" fmla="*/ 24 w 47"/>
              <a:gd name="T75" fmla="*/ 29 h 46"/>
              <a:gd name="T76" fmla="*/ 28 w 47"/>
              <a:gd name="T77" fmla="*/ 25 h 46"/>
              <a:gd name="T78" fmla="*/ 27 w 47"/>
              <a:gd name="T79" fmla="*/ 15 h 46"/>
              <a:gd name="T80" fmla="*/ 28 w 47"/>
              <a:gd name="T81" fmla="*/ 5 h 46"/>
              <a:gd name="T82" fmla="*/ 5 w 47"/>
              <a:gd name="T83" fmla="*/ 15 h 46"/>
              <a:gd name="T84" fmla="*/ 5 w 47"/>
              <a:gd name="T85" fmla="*/ 28 h 46"/>
              <a:gd name="T86" fmla="*/ 9 w 47"/>
              <a:gd name="T87" fmla="*/ 33 h 46"/>
              <a:gd name="T88" fmla="*/ 9 w 47"/>
              <a:gd name="T89" fmla="*/ 33 h 46"/>
              <a:gd name="T90" fmla="*/ 15 w 47"/>
              <a:gd name="T91" fmla="*/ 37 h 46"/>
              <a:gd name="T92" fmla="*/ 28 w 47"/>
              <a:gd name="T93" fmla="*/ 37 h 46"/>
              <a:gd name="T94" fmla="*/ 38 w 47"/>
              <a:gd name="T95" fmla="*/ 21 h 46"/>
              <a:gd name="T96" fmla="*/ 37 w 47"/>
              <a:gd name="T97" fmla="*/ 15 h 46"/>
              <a:gd name="T98" fmla="*/ 33 w 47"/>
              <a:gd name="T99"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46">
                <a:moveTo>
                  <a:pt x="37" y="35"/>
                </a:moveTo>
                <a:cubicBezTo>
                  <a:pt x="46" y="43"/>
                  <a:pt x="46" y="43"/>
                  <a:pt x="46" y="43"/>
                </a:cubicBezTo>
                <a:cubicBezTo>
                  <a:pt x="47" y="44"/>
                  <a:pt x="47" y="45"/>
                  <a:pt x="46" y="46"/>
                </a:cubicBezTo>
                <a:cubicBezTo>
                  <a:pt x="45" y="46"/>
                  <a:pt x="44" y="46"/>
                  <a:pt x="43" y="46"/>
                </a:cubicBezTo>
                <a:cubicBezTo>
                  <a:pt x="35" y="37"/>
                  <a:pt x="35" y="37"/>
                  <a:pt x="35" y="37"/>
                </a:cubicBezTo>
                <a:cubicBezTo>
                  <a:pt x="33" y="39"/>
                  <a:pt x="31" y="40"/>
                  <a:pt x="29" y="41"/>
                </a:cubicBezTo>
                <a:cubicBezTo>
                  <a:pt x="27" y="42"/>
                  <a:pt x="24" y="42"/>
                  <a:pt x="21" y="42"/>
                </a:cubicBezTo>
                <a:cubicBezTo>
                  <a:pt x="18" y="42"/>
                  <a:pt x="16" y="42"/>
                  <a:pt x="13" y="41"/>
                </a:cubicBezTo>
                <a:cubicBezTo>
                  <a:pt x="13" y="41"/>
                  <a:pt x="13" y="41"/>
                  <a:pt x="13" y="41"/>
                </a:cubicBezTo>
                <a:cubicBezTo>
                  <a:pt x="13" y="41"/>
                  <a:pt x="13" y="41"/>
                  <a:pt x="13" y="41"/>
                </a:cubicBezTo>
                <a:cubicBezTo>
                  <a:pt x="11" y="40"/>
                  <a:pt x="8" y="38"/>
                  <a:pt x="6" y="36"/>
                </a:cubicBezTo>
                <a:cubicBezTo>
                  <a:pt x="6" y="36"/>
                  <a:pt x="6" y="36"/>
                  <a:pt x="6" y="36"/>
                </a:cubicBezTo>
                <a:cubicBezTo>
                  <a:pt x="4" y="34"/>
                  <a:pt x="3" y="32"/>
                  <a:pt x="2" y="29"/>
                </a:cubicBezTo>
                <a:cubicBezTo>
                  <a:pt x="2" y="29"/>
                  <a:pt x="2" y="29"/>
                  <a:pt x="2" y="29"/>
                </a:cubicBezTo>
                <a:cubicBezTo>
                  <a:pt x="1" y="27"/>
                  <a:pt x="0" y="24"/>
                  <a:pt x="0" y="21"/>
                </a:cubicBezTo>
                <a:cubicBezTo>
                  <a:pt x="0" y="18"/>
                  <a:pt x="1" y="16"/>
                  <a:pt x="2" y="13"/>
                </a:cubicBezTo>
                <a:cubicBezTo>
                  <a:pt x="3" y="11"/>
                  <a:pt x="4" y="8"/>
                  <a:pt x="6" y="6"/>
                </a:cubicBezTo>
                <a:cubicBezTo>
                  <a:pt x="10" y="2"/>
                  <a:pt x="15" y="0"/>
                  <a:pt x="21" y="0"/>
                </a:cubicBezTo>
                <a:cubicBezTo>
                  <a:pt x="24" y="0"/>
                  <a:pt x="27" y="1"/>
                  <a:pt x="29" y="2"/>
                </a:cubicBezTo>
                <a:cubicBezTo>
                  <a:pt x="29" y="2"/>
                  <a:pt x="29" y="2"/>
                  <a:pt x="29" y="2"/>
                </a:cubicBezTo>
                <a:cubicBezTo>
                  <a:pt x="32" y="3"/>
                  <a:pt x="34" y="4"/>
                  <a:pt x="36" y="6"/>
                </a:cubicBezTo>
                <a:cubicBezTo>
                  <a:pt x="36" y="6"/>
                  <a:pt x="36" y="6"/>
                  <a:pt x="36" y="6"/>
                </a:cubicBezTo>
                <a:cubicBezTo>
                  <a:pt x="38" y="8"/>
                  <a:pt x="40" y="11"/>
                  <a:pt x="41" y="13"/>
                </a:cubicBezTo>
                <a:cubicBezTo>
                  <a:pt x="41" y="13"/>
                  <a:pt x="41" y="13"/>
                  <a:pt x="41" y="13"/>
                </a:cubicBezTo>
                <a:cubicBezTo>
                  <a:pt x="42" y="16"/>
                  <a:pt x="42" y="18"/>
                  <a:pt x="42" y="21"/>
                </a:cubicBezTo>
                <a:cubicBezTo>
                  <a:pt x="42" y="24"/>
                  <a:pt x="42" y="27"/>
                  <a:pt x="41" y="29"/>
                </a:cubicBezTo>
                <a:cubicBezTo>
                  <a:pt x="40" y="31"/>
                  <a:pt x="39" y="33"/>
                  <a:pt x="37" y="35"/>
                </a:cubicBezTo>
                <a:close/>
                <a:moveTo>
                  <a:pt x="21" y="15"/>
                </a:moveTo>
                <a:cubicBezTo>
                  <a:pt x="21" y="15"/>
                  <a:pt x="21" y="15"/>
                  <a:pt x="21" y="15"/>
                </a:cubicBezTo>
                <a:cubicBezTo>
                  <a:pt x="23" y="15"/>
                  <a:pt x="24" y="16"/>
                  <a:pt x="25" y="17"/>
                </a:cubicBezTo>
                <a:cubicBezTo>
                  <a:pt x="25" y="17"/>
                  <a:pt x="25" y="17"/>
                  <a:pt x="25" y="17"/>
                </a:cubicBezTo>
                <a:cubicBezTo>
                  <a:pt x="26" y="18"/>
                  <a:pt x="27" y="19"/>
                  <a:pt x="27" y="21"/>
                </a:cubicBezTo>
                <a:cubicBezTo>
                  <a:pt x="27" y="22"/>
                  <a:pt x="26" y="24"/>
                  <a:pt x="25" y="25"/>
                </a:cubicBezTo>
                <a:cubicBezTo>
                  <a:pt x="25" y="25"/>
                  <a:pt x="25" y="25"/>
                  <a:pt x="25" y="25"/>
                </a:cubicBezTo>
                <a:cubicBezTo>
                  <a:pt x="25" y="25"/>
                  <a:pt x="25" y="25"/>
                  <a:pt x="25" y="25"/>
                </a:cubicBezTo>
                <a:cubicBezTo>
                  <a:pt x="24" y="26"/>
                  <a:pt x="23" y="26"/>
                  <a:pt x="21" y="26"/>
                </a:cubicBezTo>
                <a:cubicBezTo>
                  <a:pt x="20" y="26"/>
                  <a:pt x="18" y="26"/>
                  <a:pt x="17" y="25"/>
                </a:cubicBezTo>
                <a:cubicBezTo>
                  <a:pt x="17" y="25"/>
                  <a:pt x="17" y="25"/>
                  <a:pt x="17" y="25"/>
                </a:cubicBezTo>
                <a:cubicBezTo>
                  <a:pt x="16" y="24"/>
                  <a:pt x="16" y="22"/>
                  <a:pt x="16" y="21"/>
                </a:cubicBezTo>
                <a:cubicBezTo>
                  <a:pt x="16" y="19"/>
                  <a:pt x="16" y="18"/>
                  <a:pt x="17" y="17"/>
                </a:cubicBezTo>
                <a:cubicBezTo>
                  <a:pt x="17" y="17"/>
                  <a:pt x="17" y="17"/>
                  <a:pt x="17" y="17"/>
                </a:cubicBezTo>
                <a:cubicBezTo>
                  <a:pt x="18" y="16"/>
                  <a:pt x="20" y="15"/>
                  <a:pt x="21" y="15"/>
                </a:cubicBezTo>
                <a:close/>
                <a:moveTo>
                  <a:pt x="24" y="18"/>
                </a:moveTo>
                <a:cubicBezTo>
                  <a:pt x="24" y="18"/>
                  <a:pt x="24" y="18"/>
                  <a:pt x="24" y="18"/>
                </a:cubicBezTo>
                <a:cubicBezTo>
                  <a:pt x="23" y="18"/>
                  <a:pt x="22" y="17"/>
                  <a:pt x="21" y="17"/>
                </a:cubicBezTo>
                <a:cubicBezTo>
                  <a:pt x="20" y="17"/>
                  <a:pt x="19" y="18"/>
                  <a:pt x="19" y="18"/>
                </a:cubicBezTo>
                <a:cubicBezTo>
                  <a:pt x="18" y="19"/>
                  <a:pt x="18" y="20"/>
                  <a:pt x="18" y="21"/>
                </a:cubicBezTo>
                <a:cubicBezTo>
                  <a:pt x="18" y="22"/>
                  <a:pt x="18" y="22"/>
                  <a:pt x="19" y="23"/>
                </a:cubicBezTo>
                <a:cubicBezTo>
                  <a:pt x="19" y="24"/>
                  <a:pt x="20" y="24"/>
                  <a:pt x="21" y="24"/>
                </a:cubicBezTo>
                <a:cubicBezTo>
                  <a:pt x="22" y="24"/>
                  <a:pt x="23" y="24"/>
                  <a:pt x="24" y="23"/>
                </a:cubicBezTo>
                <a:cubicBezTo>
                  <a:pt x="24" y="22"/>
                  <a:pt x="25" y="22"/>
                  <a:pt x="25" y="21"/>
                </a:cubicBezTo>
                <a:cubicBezTo>
                  <a:pt x="25" y="20"/>
                  <a:pt x="24" y="19"/>
                  <a:pt x="24" y="18"/>
                </a:cubicBezTo>
                <a:close/>
                <a:moveTo>
                  <a:pt x="21" y="10"/>
                </a:moveTo>
                <a:cubicBezTo>
                  <a:pt x="21" y="10"/>
                  <a:pt x="21" y="10"/>
                  <a:pt x="21" y="10"/>
                </a:cubicBezTo>
                <a:cubicBezTo>
                  <a:pt x="24" y="10"/>
                  <a:pt x="27" y="11"/>
                  <a:pt x="29" y="13"/>
                </a:cubicBezTo>
                <a:cubicBezTo>
                  <a:pt x="31" y="15"/>
                  <a:pt x="32" y="18"/>
                  <a:pt x="32" y="21"/>
                </a:cubicBezTo>
                <a:cubicBezTo>
                  <a:pt x="32" y="23"/>
                  <a:pt x="31" y="25"/>
                  <a:pt x="30" y="27"/>
                </a:cubicBezTo>
                <a:cubicBezTo>
                  <a:pt x="29" y="28"/>
                  <a:pt x="28" y="30"/>
                  <a:pt x="26" y="31"/>
                </a:cubicBezTo>
                <a:cubicBezTo>
                  <a:pt x="22" y="34"/>
                  <a:pt x="22" y="34"/>
                  <a:pt x="22" y="34"/>
                </a:cubicBezTo>
                <a:cubicBezTo>
                  <a:pt x="22" y="35"/>
                  <a:pt x="21" y="35"/>
                  <a:pt x="20" y="34"/>
                </a:cubicBezTo>
                <a:cubicBezTo>
                  <a:pt x="20" y="34"/>
                  <a:pt x="20" y="34"/>
                  <a:pt x="20" y="34"/>
                </a:cubicBezTo>
                <a:cubicBezTo>
                  <a:pt x="17" y="31"/>
                  <a:pt x="17" y="31"/>
                  <a:pt x="17" y="31"/>
                </a:cubicBezTo>
                <a:cubicBezTo>
                  <a:pt x="15" y="30"/>
                  <a:pt x="13" y="28"/>
                  <a:pt x="12" y="27"/>
                </a:cubicBezTo>
                <a:cubicBezTo>
                  <a:pt x="11" y="25"/>
                  <a:pt x="10" y="23"/>
                  <a:pt x="10" y="21"/>
                </a:cubicBezTo>
                <a:cubicBezTo>
                  <a:pt x="10" y="18"/>
                  <a:pt x="12" y="15"/>
                  <a:pt x="14" y="13"/>
                </a:cubicBezTo>
                <a:cubicBezTo>
                  <a:pt x="16" y="11"/>
                  <a:pt x="18" y="10"/>
                  <a:pt x="21" y="10"/>
                </a:cubicBezTo>
                <a:close/>
                <a:moveTo>
                  <a:pt x="27" y="15"/>
                </a:moveTo>
                <a:cubicBezTo>
                  <a:pt x="27" y="15"/>
                  <a:pt x="27" y="15"/>
                  <a:pt x="27" y="15"/>
                </a:cubicBezTo>
                <a:cubicBezTo>
                  <a:pt x="26" y="13"/>
                  <a:pt x="24" y="12"/>
                  <a:pt x="21" y="12"/>
                </a:cubicBezTo>
                <a:cubicBezTo>
                  <a:pt x="19" y="12"/>
                  <a:pt x="17" y="13"/>
                  <a:pt x="15" y="15"/>
                </a:cubicBezTo>
                <a:cubicBezTo>
                  <a:pt x="14" y="16"/>
                  <a:pt x="13" y="18"/>
                  <a:pt x="13" y="21"/>
                </a:cubicBezTo>
                <a:cubicBezTo>
                  <a:pt x="13" y="22"/>
                  <a:pt x="13" y="24"/>
                  <a:pt x="14" y="25"/>
                </a:cubicBezTo>
                <a:cubicBezTo>
                  <a:pt x="15" y="27"/>
                  <a:pt x="16" y="28"/>
                  <a:pt x="18" y="29"/>
                </a:cubicBezTo>
                <a:cubicBezTo>
                  <a:pt x="18" y="29"/>
                  <a:pt x="18" y="29"/>
                  <a:pt x="18" y="29"/>
                </a:cubicBezTo>
                <a:cubicBezTo>
                  <a:pt x="21" y="32"/>
                  <a:pt x="21" y="32"/>
                  <a:pt x="21" y="32"/>
                </a:cubicBezTo>
                <a:cubicBezTo>
                  <a:pt x="24" y="29"/>
                  <a:pt x="24" y="29"/>
                  <a:pt x="24" y="29"/>
                </a:cubicBezTo>
                <a:cubicBezTo>
                  <a:pt x="24" y="29"/>
                  <a:pt x="24" y="29"/>
                  <a:pt x="25" y="29"/>
                </a:cubicBezTo>
                <a:cubicBezTo>
                  <a:pt x="26" y="28"/>
                  <a:pt x="27" y="27"/>
                  <a:pt x="28" y="25"/>
                </a:cubicBezTo>
                <a:cubicBezTo>
                  <a:pt x="29" y="24"/>
                  <a:pt x="30" y="22"/>
                  <a:pt x="30" y="21"/>
                </a:cubicBezTo>
                <a:cubicBezTo>
                  <a:pt x="30" y="18"/>
                  <a:pt x="29" y="16"/>
                  <a:pt x="27" y="15"/>
                </a:cubicBezTo>
                <a:close/>
                <a:moveTo>
                  <a:pt x="28" y="5"/>
                </a:moveTo>
                <a:cubicBezTo>
                  <a:pt x="28" y="5"/>
                  <a:pt x="28" y="5"/>
                  <a:pt x="28" y="5"/>
                </a:cubicBezTo>
                <a:cubicBezTo>
                  <a:pt x="26" y="4"/>
                  <a:pt x="24" y="4"/>
                  <a:pt x="21" y="4"/>
                </a:cubicBezTo>
                <a:cubicBezTo>
                  <a:pt x="14" y="4"/>
                  <a:pt x="8" y="8"/>
                  <a:pt x="5" y="15"/>
                </a:cubicBezTo>
                <a:cubicBezTo>
                  <a:pt x="5" y="17"/>
                  <a:pt x="4" y="19"/>
                  <a:pt x="4" y="21"/>
                </a:cubicBezTo>
                <a:cubicBezTo>
                  <a:pt x="4" y="23"/>
                  <a:pt x="5" y="26"/>
                  <a:pt x="5" y="28"/>
                </a:cubicBezTo>
                <a:cubicBezTo>
                  <a:pt x="5" y="28"/>
                  <a:pt x="5" y="28"/>
                  <a:pt x="5" y="28"/>
                </a:cubicBezTo>
                <a:cubicBezTo>
                  <a:pt x="6" y="30"/>
                  <a:pt x="8" y="32"/>
                  <a:pt x="9" y="33"/>
                </a:cubicBezTo>
                <a:cubicBezTo>
                  <a:pt x="9" y="33"/>
                  <a:pt x="9" y="33"/>
                  <a:pt x="9" y="33"/>
                </a:cubicBezTo>
                <a:cubicBezTo>
                  <a:pt x="9" y="33"/>
                  <a:pt x="9" y="33"/>
                  <a:pt x="9" y="33"/>
                </a:cubicBezTo>
                <a:cubicBezTo>
                  <a:pt x="11" y="35"/>
                  <a:pt x="13" y="36"/>
                  <a:pt x="15" y="37"/>
                </a:cubicBezTo>
                <a:cubicBezTo>
                  <a:pt x="15" y="37"/>
                  <a:pt x="15" y="37"/>
                  <a:pt x="15" y="37"/>
                </a:cubicBezTo>
                <a:cubicBezTo>
                  <a:pt x="17" y="38"/>
                  <a:pt x="19" y="38"/>
                  <a:pt x="21" y="38"/>
                </a:cubicBezTo>
                <a:cubicBezTo>
                  <a:pt x="24" y="38"/>
                  <a:pt x="26" y="38"/>
                  <a:pt x="28" y="37"/>
                </a:cubicBezTo>
                <a:cubicBezTo>
                  <a:pt x="32" y="35"/>
                  <a:pt x="35" y="32"/>
                  <a:pt x="37" y="28"/>
                </a:cubicBezTo>
                <a:cubicBezTo>
                  <a:pt x="38" y="26"/>
                  <a:pt x="38" y="23"/>
                  <a:pt x="38" y="21"/>
                </a:cubicBezTo>
                <a:cubicBezTo>
                  <a:pt x="38" y="19"/>
                  <a:pt x="38" y="17"/>
                  <a:pt x="37" y="15"/>
                </a:cubicBezTo>
                <a:cubicBezTo>
                  <a:pt x="37" y="15"/>
                  <a:pt x="37" y="15"/>
                  <a:pt x="37" y="15"/>
                </a:cubicBezTo>
                <a:cubicBezTo>
                  <a:pt x="36" y="13"/>
                  <a:pt x="35" y="11"/>
                  <a:pt x="34" y="9"/>
                </a:cubicBezTo>
                <a:cubicBezTo>
                  <a:pt x="33" y="9"/>
                  <a:pt x="33" y="9"/>
                  <a:pt x="33" y="9"/>
                </a:cubicBezTo>
                <a:cubicBezTo>
                  <a:pt x="32" y="7"/>
                  <a:pt x="30" y="6"/>
                  <a:pt x="28"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3" name="Freeform 311"/>
          <p:cNvSpPr>
            <a:spLocks noEditPoints="1"/>
          </p:cNvSpPr>
          <p:nvPr/>
        </p:nvSpPr>
        <p:spPr bwMode="auto">
          <a:xfrm>
            <a:off x="8285163" y="4732338"/>
            <a:ext cx="150812" cy="146050"/>
          </a:xfrm>
          <a:custGeom>
            <a:avLst/>
            <a:gdLst>
              <a:gd name="T0" fmla="*/ 46 w 47"/>
              <a:gd name="T1" fmla="*/ 46 h 46"/>
              <a:gd name="T2" fmla="*/ 30 w 47"/>
              <a:gd name="T3" fmla="*/ 41 h 46"/>
              <a:gd name="T4" fmla="*/ 13 w 47"/>
              <a:gd name="T5" fmla="*/ 41 h 46"/>
              <a:gd name="T6" fmla="*/ 2 w 47"/>
              <a:gd name="T7" fmla="*/ 29 h 46"/>
              <a:gd name="T8" fmla="*/ 2 w 47"/>
              <a:gd name="T9" fmla="*/ 13 h 46"/>
              <a:gd name="T10" fmla="*/ 30 w 47"/>
              <a:gd name="T11" fmla="*/ 2 h 46"/>
              <a:gd name="T12" fmla="*/ 36 w 47"/>
              <a:gd name="T13" fmla="*/ 6 h 46"/>
              <a:gd name="T14" fmla="*/ 43 w 47"/>
              <a:gd name="T15" fmla="*/ 21 h 46"/>
              <a:gd name="T16" fmla="*/ 26 w 47"/>
              <a:gd name="T17" fmla="*/ 20 h 46"/>
              <a:gd name="T18" fmla="*/ 26 w 47"/>
              <a:gd name="T19" fmla="*/ 20 h 46"/>
              <a:gd name="T20" fmla="*/ 29 w 47"/>
              <a:gd name="T21" fmla="*/ 20 h 46"/>
              <a:gd name="T22" fmla="*/ 31 w 47"/>
              <a:gd name="T23" fmla="*/ 22 h 46"/>
              <a:gd name="T24" fmla="*/ 29 w 47"/>
              <a:gd name="T25" fmla="*/ 26 h 46"/>
              <a:gd name="T26" fmla="*/ 27 w 47"/>
              <a:gd name="T27" fmla="*/ 22 h 46"/>
              <a:gd name="T28" fmla="*/ 24 w 47"/>
              <a:gd name="T29" fmla="*/ 25 h 46"/>
              <a:gd name="T30" fmla="*/ 20 w 47"/>
              <a:gd name="T31" fmla="*/ 23 h 46"/>
              <a:gd name="T32" fmla="*/ 18 w 47"/>
              <a:gd name="T33" fmla="*/ 27 h 46"/>
              <a:gd name="T34" fmla="*/ 15 w 47"/>
              <a:gd name="T35" fmla="*/ 27 h 46"/>
              <a:gd name="T36" fmla="*/ 11 w 47"/>
              <a:gd name="T37" fmla="*/ 25 h 46"/>
              <a:gd name="T38" fmla="*/ 11 w 47"/>
              <a:gd name="T39" fmla="*/ 17 h 46"/>
              <a:gd name="T40" fmla="*/ 13 w 47"/>
              <a:gd name="T41" fmla="*/ 15 h 46"/>
              <a:gd name="T42" fmla="*/ 16 w 47"/>
              <a:gd name="T43" fmla="*/ 15 h 46"/>
              <a:gd name="T44" fmla="*/ 19 w 47"/>
              <a:gd name="T45" fmla="*/ 16 h 46"/>
              <a:gd name="T46" fmla="*/ 20 w 47"/>
              <a:gd name="T47" fmla="*/ 19 h 46"/>
              <a:gd name="T48" fmla="*/ 18 w 47"/>
              <a:gd name="T49" fmla="*/ 21 h 46"/>
              <a:gd name="T50" fmla="*/ 18 w 47"/>
              <a:gd name="T51" fmla="*/ 21 h 46"/>
              <a:gd name="T52" fmla="*/ 17 w 47"/>
              <a:gd name="T53" fmla="*/ 18 h 46"/>
              <a:gd name="T54" fmla="*/ 16 w 47"/>
              <a:gd name="T55" fmla="*/ 18 h 46"/>
              <a:gd name="T56" fmla="*/ 14 w 47"/>
              <a:gd name="T57" fmla="*/ 18 h 46"/>
              <a:gd name="T58" fmla="*/ 13 w 47"/>
              <a:gd name="T59" fmla="*/ 18 h 46"/>
              <a:gd name="T60" fmla="*/ 13 w 47"/>
              <a:gd name="T61" fmla="*/ 24 h 46"/>
              <a:gd name="T62" fmla="*/ 15 w 47"/>
              <a:gd name="T63" fmla="*/ 25 h 46"/>
              <a:gd name="T64" fmla="*/ 17 w 47"/>
              <a:gd name="T65" fmla="*/ 25 h 46"/>
              <a:gd name="T66" fmla="*/ 18 w 47"/>
              <a:gd name="T67" fmla="*/ 23 h 46"/>
              <a:gd name="T68" fmla="*/ 26 w 47"/>
              <a:gd name="T69" fmla="*/ 20 h 46"/>
              <a:gd name="T70" fmla="*/ 29 w 47"/>
              <a:gd name="T71" fmla="*/ 20 h 46"/>
              <a:gd name="T72" fmla="*/ 29 w 47"/>
              <a:gd name="T73" fmla="*/ 20 h 46"/>
              <a:gd name="T74" fmla="*/ 18 w 47"/>
              <a:gd name="T75" fmla="*/ 21 h 46"/>
              <a:gd name="T76" fmla="*/ 28 w 47"/>
              <a:gd name="T77" fmla="*/ 5 h 46"/>
              <a:gd name="T78" fmla="*/ 4 w 47"/>
              <a:gd name="T79" fmla="*/ 21 h 46"/>
              <a:gd name="T80" fmla="*/ 9 w 47"/>
              <a:gd name="T81" fmla="*/ 33 h 46"/>
              <a:gd name="T82" fmla="*/ 15 w 47"/>
              <a:gd name="T83" fmla="*/ 37 h 46"/>
              <a:gd name="T84" fmla="*/ 37 w 47"/>
              <a:gd name="T85" fmla="*/ 28 h 46"/>
              <a:gd name="T86" fmla="*/ 37 w 47"/>
              <a:gd name="T87" fmla="*/ 15 h 46"/>
              <a:gd name="T88" fmla="*/ 28 w 47"/>
              <a:gd name="T89" fmla="*/ 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46">
                <a:moveTo>
                  <a:pt x="38" y="35"/>
                </a:moveTo>
                <a:cubicBezTo>
                  <a:pt x="46" y="43"/>
                  <a:pt x="46" y="43"/>
                  <a:pt x="46" y="43"/>
                </a:cubicBezTo>
                <a:cubicBezTo>
                  <a:pt x="47" y="44"/>
                  <a:pt x="47" y="45"/>
                  <a:pt x="46" y="46"/>
                </a:cubicBezTo>
                <a:cubicBezTo>
                  <a:pt x="45" y="46"/>
                  <a:pt x="44" y="46"/>
                  <a:pt x="43" y="46"/>
                </a:cubicBezTo>
                <a:cubicBezTo>
                  <a:pt x="35" y="37"/>
                  <a:pt x="35" y="37"/>
                  <a:pt x="35" y="37"/>
                </a:cubicBezTo>
                <a:cubicBezTo>
                  <a:pt x="33" y="39"/>
                  <a:pt x="31" y="40"/>
                  <a:pt x="30" y="41"/>
                </a:cubicBezTo>
                <a:cubicBezTo>
                  <a:pt x="27" y="42"/>
                  <a:pt x="24" y="42"/>
                  <a:pt x="21" y="42"/>
                </a:cubicBezTo>
                <a:cubicBezTo>
                  <a:pt x="19" y="42"/>
                  <a:pt x="16" y="42"/>
                  <a:pt x="13" y="41"/>
                </a:cubicBezTo>
                <a:cubicBezTo>
                  <a:pt x="13" y="41"/>
                  <a:pt x="13" y="41"/>
                  <a:pt x="13" y="41"/>
                </a:cubicBezTo>
                <a:cubicBezTo>
                  <a:pt x="11" y="40"/>
                  <a:pt x="9" y="38"/>
                  <a:pt x="7" y="36"/>
                </a:cubicBezTo>
                <a:cubicBezTo>
                  <a:pt x="7" y="36"/>
                  <a:pt x="7" y="36"/>
                  <a:pt x="7" y="36"/>
                </a:cubicBezTo>
                <a:cubicBezTo>
                  <a:pt x="5" y="34"/>
                  <a:pt x="3" y="32"/>
                  <a:pt x="2" y="29"/>
                </a:cubicBezTo>
                <a:cubicBezTo>
                  <a:pt x="2" y="29"/>
                  <a:pt x="2" y="29"/>
                  <a:pt x="2" y="29"/>
                </a:cubicBezTo>
                <a:cubicBezTo>
                  <a:pt x="1" y="27"/>
                  <a:pt x="0" y="24"/>
                  <a:pt x="0" y="21"/>
                </a:cubicBezTo>
                <a:cubicBezTo>
                  <a:pt x="0" y="18"/>
                  <a:pt x="1" y="16"/>
                  <a:pt x="2" y="13"/>
                </a:cubicBezTo>
                <a:cubicBezTo>
                  <a:pt x="3" y="11"/>
                  <a:pt x="5" y="8"/>
                  <a:pt x="7" y="6"/>
                </a:cubicBezTo>
                <a:cubicBezTo>
                  <a:pt x="10" y="2"/>
                  <a:pt x="16" y="0"/>
                  <a:pt x="21" y="0"/>
                </a:cubicBezTo>
                <a:cubicBezTo>
                  <a:pt x="24" y="0"/>
                  <a:pt x="27" y="1"/>
                  <a:pt x="30" y="2"/>
                </a:cubicBezTo>
                <a:cubicBezTo>
                  <a:pt x="30" y="2"/>
                  <a:pt x="30" y="2"/>
                  <a:pt x="30" y="2"/>
                </a:cubicBezTo>
                <a:cubicBezTo>
                  <a:pt x="32" y="3"/>
                  <a:pt x="34" y="4"/>
                  <a:pt x="36" y="6"/>
                </a:cubicBezTo>
                <a:cubicBezTo>
                  <a:pt x="36" y="6"/>
                  <a:pt x="36" y="6"/>
                  <a:pt x="36" y="6"/>
                </a:cubicBezTo>
                <a:cubicBezTo>
                  <a:pt x="38" y="8"/>
                  <a:pt x="40" y="11"/>
                  <a:pt x="41" y="13"/>
                </a:cubicBezTo>
                <a:cubicBezTo>
                  <a:pt x="41" y="13"/>
                  <a:pt x="41" y="13"/>
                  <a:pt x="41" y="13"/>
                </a:cubicBezTo>
                <a:cubicBezTo>
                  <a:pt x="42" y="16"/>
                  <a:pt x="43" y="18"/>
                  <a:pt x="43" y="21"/>
                </a:cubicBezTo>
                <a:cubicBezTo>
                  <a:pt x="43" y="24"/>
                  <a:pt x="42" y="27"/>
                  <a:pt x="41" y="29"/>
                </a:cubicBezTo>
                <a:cubicBezTo>
                  <a:pt x="40" y="31"/>
                  <a:pt x="39" y="33"/>
                  <a:pt x="38" y="35"/>
                </a:cubicBezTo>
                <a:close/>
                <a:moveTo>
                  <a:pt x="26" y="20"/>
                </a:moveTo>
                <a:cubicBezTo>
                  <a:pt x="26" y="20"/>
                  <a:pt x="26" y="20"/>
                  <a:pt x="26" y="20"/>
                </a:cubicBezTo>
                <a:cubicBezTo>
                  <a:pt x="26" y="20"/>
                  <a:pt x="26" y="20"/>
                  <a:pt x="26" y="20"/>
                </a:cubicBezTo>
                <a:cubicBezTo>
                  <a:pt x="26" y="20"/>
                  <a:pt x="26" y="20"/>
                  <a:pt x="26" y="20"/>
                </a:cubicBezTo>
                <a:cubicBezTo>
                  <a:pt x="29" y="20"/>
                  <a:pt x="29" y="20"/>
                  <a:pt x="29" y="20"/>
                </a:cubicBezTo>
                <a:cubicBezTo>
                  <a:pt x="29" y="20"/>
                  <a:pt x="29" y="20"/>
                  <a:pt x="29" y="20"/>
                </a:cubicBezTo>
                <a:cubicBezTo>
                  <a:pt x="29" y="20"/>
                  <a:pt x="29" y="20"/>
                  <a:pt x="29" y="20"/>
                </a:cubicBezTo>
                <a:cubicBezTo>
                  <a:pt x="31" y="20"/>
                  <a:pt x="31" y="20"/>
                  <a:pt x="31" y="20"/>
                </a:cubicBezTo>
                <a:cubicBezTo>
                  <a:pt x="32" y="20"/>
                  <a:pt x="32" y="21"/>
                  <a:pt x="32" y="21"/>
                </a:cubicBezTo>
                <a:cubicBezTo>
                  <a:pt x="32" y="22"/>
                  <a:pt x="32" y="22"/>
                  <a:pt x="31" y="22"/>
                </a:cubicBezTo>
                <a:cubicBezTo>
                  <a:pt x="30" y="22"/>
                  <a:pt x="30" y="22"/>
                  <a:pt x="30" y="22"/>
                </a:cubicBezTo>
                <a:cubicBezTo>
                  <a:pt x="30" y="25"/>
                  <a:pt x="30" y="25"/>
                  <a:pt x="30" y="25"/>
                </a:cubicBezTo>
                <a:cubicBezTo>
                  <a:pt x="30" y="26"/>
                  <a:pt x="30" y="26"/>
                  <a:pt x="29" y="26"/>
                </a:cubicBezTo>
                <a:cubicBezTo>
                  <a:pt x="28" y="26"/>
                  <a:pt x="28" y="26"/>
                  <a:pt x="28" y="25"/>
                </a:cubicBezTo>
                <a:cubicBezTo>
                  <a:pt x="28" y="22"/>
                  <a:pt x="28" y="22"/>
                  <a:pt x="28" y="22"/>
                </a:cubicBezTo>
                <a:cubicBezTo>
                  <a:pt x="27" y="22"/>
                  <a:pt x="27" y="22"/>
                  <a:pt x="27" y="22"/>
                </a:cubicBezTo>
                <a:cubicBezTo>
                  <a:pt x="27" y="25"/>
                  <a:pt x="27" y="25"/>
                  <a:pt x="27" y="25"/>
                </a:cubicBezTo>
                <a:cubicBezTo>
                  <a:pt x="27" y="26"/>
                  <a:pt x="26" y="26"/>
                  <a:pt x="26" y="26"/>
                </a:cubicBezTo>
                <a:cubicBezTo>
                  <a:pt x="25" y="26"/>
                  <a:pt x="24" y="26"/>
                  <a:pt x="24" y="25"/>
                </a:cubicBezTo>
                <a:cubicBezTo>
                  <a:pt x="24" y="22"/>
                  <a:pt x="24" y="22"/>
                  <a:pt x="24" y="22"/>
                </a:cubicBezTo>
                <a:cubicBezTo>
                  <a:pt x="20" y="22"/>
                  <a:pt x="20" y="22"/>
                  <a:pt x="20" y="22"/>
                </a:cubicBezTo>
                <a:cubicBezTo>
                  <a:pt x="20" y="23"/>
                  <a:pt x="20" y="23"/>
                  <a:pt x="20" y="23"/>
                </a:cubicBezTo>
                <a:cubicBezTo>
                  <a:pt x="20" y="24"/>
                  <a:pt x="20" y="24"/>
                  <a:pt x="20" y="25"/>
                </a:cubicBezTo>
                <a:cubicBezTo>
                  <a:pt x="20" y="25"/>
                  <a:pt x="19" y="26"/>
                  <a:pt x="19" y="26"/>
                </a:cubicBezTo>
                <a:cubicBezTo>
                  <a:pt x="19" y="26"/>
                  <a:pt x="18" y="27"/>
                  <a:pt x="18" y="27"/>
                </a:cubicBezTo>
                <a:cubicBezTo>
                  <a:pt x="17" y="27"/>
                  <a:pt x="17" y="27"/>
                  <a:pt x="16" y="27"/>
                </a:cubicBezTo>
                <a:cubicBezTo>
                  <a:pt x="15" y="27"/>
                  <a:pt x="15" y="27"/>
                  <a:pt x="15" y="27"/>
                </a:cubicBezTo>
                <a:cubicBezTo>
                  <a:pt x="15" y="27"/>
                  <a:pt x="15" y="27"/>
                  <a:pt x="15" y="27"/>
                </a:cubicBezTo>
                <a:cubicBezTo>
                  <a:pt x="14" y="27"/>
                  <a:pt x="14" y="27"/>
                  <a:pt x="13" y="27"/>
                </a:cubicBezTo>
                <a:cubicBezTo>
                  <a:pt x="13" y="27"/>
                  <a:pt x="12" y="26"/>
                  <a:pt x="12" y="26"/>
                </a:cubicBezTo>
                <a:cubicBezTo>
                  <a:pt x="12" y="26"/>
                  <a:pt x="11" y="25"/>
                  <a:pt x="11" y="25"/>
                </a:cubicBezTo>
                <a:cubicBezTo>
                  <a:pt x="11" y="24"/>
                  <a:pt x="11" y="24"/>
                  <a:pt x="11" y="23"/>
                </a:cubicBezTo>
                <a:cubicBezTo>
                  <a:pt x="11" y="19"/>
                  <a:pt x="11" y="19"/>
                  <a:pt x="11" y="19"/>
                </a:cubicBezTo>
                <a:cubicBezTo>
                  <a:pt x="11" y="18"/>
                  <a:pt x="11" y="18"/>
                  <a:pt x="11" y="17"/>
                </a:cubicBezTo>
                <a:cubicBezTo>
                  <a:pt x="11" y="17"/>
                  <a:pt x="12" y="17"/>
                  <a:pt x="12" y="16"/>
                </a:cubicBezTo>
                <a:cubicBezTo>
                  <a:pt x="12" y="16"/>
                  <a:pt x="12" y="16"/>
                  <a:pt x="12" y="16"/>
                </a:cubicBezTo>
                <a:cubicBezTo>
                  <a:pt x="12" y="16"/>
                  <a:pt x="13" y="16"/>
                  <a:pt x="13" y="15"/>
                </a:cubicBezTo>
                <a:cubicBezTo>
                  <a:pt x="14" y="15"/>
                  <a:pt x="14" y="15"/>
                  <a:pt x="15" y="15"/>
                </a:cubicBezTo>
                <a:cubicBezTo>
                  <a:pt x="15" y="15"/>
                  <a:pt x="15" y="15"/>
                  <a:pt x="15" y="15"/>
                </a:cubicBezTo>
                <a:cubicBezTo>
                  <a:pt x="16" y="15"/>
                  <a:pt x="16" y="15"/>
                  <a:pt x="16" y="15"/>
                </a:cubicBezTo>
                <a:cubicBezTo>
                  <a:pt x="17" y="15"/>
                  <a:pt x="17" y="15"/>
                  <a:pt x="18" y="15"/>
                </a:cubicBezTo>
                <a:cubicBezTo>
                  <a:pt x="18" y="16"/>
                  <a:pt x="19" y="16"/>
                  <a:pt x="19" y="16"/>
                </a:cubicBezTo>
                <a:cubicBezTo>
                  <a:pt x="19" y="16"/>
                  <a:pt x="19" y="16"/>
                  <a:pt x="19" y="16"/>
                </a:cubicBezTo>
                <a:cubicBezTo>
                  <a:pt x="19" y="16"/>
                  <a:pt x="19" y="16"/>
                  <a:pt x="19" y="16"/>
                </a:cubicBezTo>
                <a:cubicBezTo>
                  <a:pt x="19" y="17"/>
                  <a:pt x="20" y="17"/>
                  <a:pt x="20" y="17"/>
                </a:cubicBezTo>
                <a:cubicBezTo>
                  <a:pt x="20" y="18"/>
                  <a:pt x="20" y="18"/>
                  <a:pt x="20" y="19"/>
                </a:cubicBezTo>
                <a:cubicBezTo>
                  <a:pt x="20" y="20"/>
                  <a:pt x="20" y="20"/>
                  <a:pt x="20" y="20"/>
                </a:cubicBezTo>
                <a:cubicBezTo>
                  <a:pt x="26" y="20"/>
                  <a:pt x="26" y="20"/>
                  <a:pt x="26" y="20"/>
                </a:cubicBezTo>
                <a:close/>
                <a:moveTo>
                  <a:pt x="18" y="21"/>
                </a:moveTo>
                <a:cubicBezTo>
                  <a:pt x="18" y="21"/>
                  <a:pt x="18" y="21"/>
                  <a:pt x="18" y="21"/>
                </a:cubicBezTo>
                <a:cubicBezTo>
                  <a:pt x="18" y="21"/>
                  <a:pt x="18" y="21"/>
                  <a:pt x="18" y="21"/>
                </a:cubicBezTo>
                <a:cubicBezTo>
                  <a:pt x="18" y="21"/>
                  <a:pt x="18" y="21"/>
                  <a:pt x="18" y="21"/>
                </a:cubicBezTo>
                <a:cubicBezTo>
                  <a:pt x="18" y="19"/>
                  <a:pt x="18" y="19"/>
                  <a:pt x="18" y="19"/>
                </a:cubicBezTo>
                <a:cubicBezTo>
                  <a:pt x="18" y="19"/>
                  <a:pt x="18" y="19"/>
                  <a:pt x="18" y="18"/>
                </a:cubicBezTo>
                <a:cubicBezTo>
                  <a:pt x="18" y="18"/>
                  <a:pt x="18" y="18"/>
                  <a:pt x="17" y="18"/>
                </a:cubicBezTo>
                <a:cubicBezTo>
                  <a:pt x="17" y="18"/>
                  <a:pt x="17" y="18"/>
                  <a:pt x="17" y="18"/>
                </a:cubicBezTo>
                <a:cubicBezTo>
                  <a:pt x="17" y="18"/>
                  <a:pt x="17" y="18"/>
                  <a:pt x="17" y="18"/>
                </a:cubicBezTo>
                <a:cubicBezTo>
                  <a:pt x="17" y="18"/>
                  <a:pt x="17" y="18"/>
                  <a:pt x="16" y="18"/>
                </a:cubicBezTo>
                <a:cubicBezTo>
                  <a:pt x="15" y="18"/>
                  <a:pt x="15" y="18"/>
                  <a:pt x="15" y="18"/>
                </a:cubicBezTo>
                <a:cubicBezTo>
                  <a:pt x="15" y="18"/>
                  <a:pt x="15" y="18"/>
                  <a:pt x="15" y="18"/>
                </a:cubicBezTo>
                <a:cubicBezTo>
                  <a:pt x="14" y="18"/>
                  <a:pt x="14" y="18"/>
                  <a:pt x="14" y="18"/>
                </a:cubicBezTo>
                <a:cubicBezTo>
                  <a:pt x="14" y="18"/>
                  <a:pt x="14" y="18"/>
                  <a:pt x="14" y="18"/>
                </a:cubicBezTo>
                <a:cubicBezTo>
                  <a:pt x="14" y="18"/>
                  <a:pt x="14" y="18"/>
                  <a:pt x="14" y="18"/>
                </a:cubicBezTo>
                <a:cubicBezTo>
                  <a:pt x="13" y="18"/>
                  <a:pt x="13" y="18"/>
                  <a:pt x="13" y="18"/>
                </a:cubicBezTo>
                <a:cubicBezTo>
                  <a:pt x="13" y="19"/>
                  <a:pt x="13" y="19"/>
                  <a:pt x="13" y="19"/>
                </a:cubicBezTo>
                <a:cubicBezTo>
                  <a:pt x="13" y="23"/>
                  <a:pt x="13" y="23"/>
                  <a:pt x="13" y="23"/>
                </a:cubicBezTo>
                <a:cubicBezTo>
                  <a:pt x="13" y="24"/>
                  <a:pt x="13" y="24"/>
                  <a:pt x="13" y="24"/>
                </a:cubicBezTo>
                <a:cubicBezTo>
                  <a:pt x="13" y="24"/>
                  <a:pt x="13" y="24"/>
                  <a:pt x="14" y="24"/>
                </a:cubicBezTo>
                <a:cubicBezTo>
                  <a:pt x="14" y="24"/>
                  <a:pt x="14" y="25"/>
                  <a:pt x="14" y="25"/>
                </a:cubicBezTo>
                <a:cubicBezTo>
                  <a:pt x="14" y="25"/>
                  <a:pt x="14" y="25"/>
                  <a:pt x="15" y="25"/>
                </a:cubicBezTo>
                <a:cubicBezTo>
                  <a:pt x="15" y="25"/>
                  <a:pt x="15" y="25"/>
                  <a:pt x="15" y="25"/>
                </a:cubicBezTo>
                <a:cubicBezTo>
                  <a:pt x="16" y="25"/>
                  <a:pt x="16" y="25"/>
                  <a:pt x="16" y="25"/>
                </a:cubicBezTo>
                <a:cubicBezTo>
                  <a:pt x="17" y="25"/>
                  <a:pt x="17" y="25"/>
                  <a:pt x="17" y="25"/>
                </a:cubicBezTo>
                <a:cubicBezTo>
                  <a:pt x="17" y="25"/>
                  <a:pt x="17" y="24"/>
                  <a:pt x="17" y="24"/>
                </a:cubicBezTo>
                <a:cubicBezTo>
                  <a:pt x="18" y="24"/>
                  <a:pt x="18" y="24"/>
                  <a:pt x="18" y="24"/>
                </a:cubicBezTo>
                <a:cubicBezTo>
                  <a:pt x="18" y="24"/>
                  <a:pt x="18" y="24"/>
                  <a:pt x="18" y="23"/>
                </a:cubicBezTo>
                <a:cubicBezTo>
                  <a:pt x="18" y="21"/>
                  <a:pt x="18" y="21"/>
                  <a:pt x="18" y="21"/>
                </a:cubicBezTo>
                <a:close/>
                <a:moveTo>
                  <a:pt x="26" y="20"/>
                </a:moveTo>
                <a:cubicBezTo>
                  <a:pt x="26" y="20"/>
                  <a:pt x="26" y="20"/>
                  <a:pt x="26" y="20"/>
                </a:cubicBezTo>
                <a:cubicBezTo>
                  <a:pt x="26" y="20"/>
                  <a:pt x="26" y="20"/>
                  <a:pt x="26" y="20"/>
                </a:cubicBezTo>
                <a:cubicBezTo>
                  <a:pt x="26" y="20"/>
                  <a:pt x="26" y="20"/>
                  <a:pt x="26" y="20"/>
                </a:cubicBezTo>
                <a:close/>
                <a:moveTo>
                  <a:pt x="29" y="20"/>
                </a:moveTo>
                <a:cubicBezTo>
                  <a:pt x="29" y="20"/>
                  <a:pt x="29" y="20"/>
                  <a:pt x="29" y="20"/>
                </a:cubicBezTo>
                <a:cubicBezTo>
                  <a:pt x="29" y="20"/>
                  <a:pt x="29" y="20"/>
                  <a:pt x="29" y="20"/>
                </a:cubicBezTo>
                <a:cubicBezTo>
                  <a:pt x="29" y="20"/>
                  <a:pt x="29" y="20"/>
                  <a:pt x="29" y="20"/>
                </a:cubicBezTo>
                <a:close/>
                <a:moveTo>
                  <a:pt x="18" y="21"/>
                </a:moveTo>
                <a:cubicBezTo>
                  <a:pt x="18" y="21"/>
                  <a:pt x="18" y="21"/>
                  <a:pt x="18" y="21"/>
                </a:cubicBezTo>
                <a:cubicBezTo>
                  <a:pt x="18" y="21"/>
                  <a:pt x="18" y="21"/>
                  <a:pt x="18" y="21"/>
                </a:cubicBezTo>
                <a:cubicBezTo>
                  <a:pt x="18" y="21"/>
                  <a:pt x="18" y="21"/>
                  <a:pt x="18" y="21"/>
                </a:cubicBezTo>
                <a:close/>
                <a:moveTo>
                  <a:pt x="28" y="5"/>
                </a:moveTo>
                <a:cubicBezTo>
                  <a:pt x="28" y="5"/>
                  <a:pt x="28" y="5"/>
                  <a:pt x="28" y="5"/>
                </a:cubicBezTo>
                <a:cubicBezTo>
                  <a:pt x="26" y="4"/>
                  <a:pt x="24" y="4"/>
                  <a:pt x="21" y="4"/>
                </a:cubicBezTo>
                <a:cubicBezTo>
                  <a:pt x="15" y="4"/>
                  <a:pt x="8" y="8"/>
                  <a:pt x="6" y="15"/>
                </a:cubicBezTo>
                <a:cubicBezTo>
                  <a:pt x="5" y="17"/>
                  <a:pt x="4" y="19"/>
                  <a:pt x="4" y="21"/>
                </a:cubicBezTo>
                <a:cubicBezTo>
                  <a:pt x="4" y="23"/>
                  <a:pt x="5" y="26"/>
                  <a:pt x="6" y="28"/>
                </a:cubicBezTo>
                <a:cubicBezTo>
                  <a:pt x="6" y="28"/>
                  <a:pt x="6" y="28"/>
                  <a:pt x="6" y="28"/>
                </a:cubicBezTo>
                <a:cubicBezTo>
                  <a:pt x="6" y="30"/>
                  <a:pt x="8" y="32"/>
                  <a:pt x="9" y="33"/>
                </a:cubicBezTo>
                <a:cubicBezTo>
                  <a:pt x="9" y="33"/>
                  <a:pt x="9" y="33"/>
                  <a:pt x="9" y="33"/>
                </a:cubicBezTo>
                <a:cubicBezTo>
                  <a:pt x="9" y="33"/>
                  <a:pt x="9" y="33"/>
                  <a:pt x="9" y="33"/>
                </a:cubicBezTo>
                <a:cubicBezTo>
                  <a:pt x="11" y="35"/>
                  <a:pt x="13" y="36"/>
                  <a:pt x="15" y="37"/>
                </a:cubicBezTo>
                <a:cubicBezTo>
                  <a:pt x="17" y="38"/>
                  <a:pt x="19" y="38"/>
                  <a:pt x="21" y="38"/>
                </a:cubicBezTo>
                <a:cubicBezTo>
                  <a:pt x="24" y="38"/>
                  <a:pt x="26" y="38"/>
                  <a:pt x="28" y="37"/>
                </a:cubicBezTo>
                <a:cubicBezTo>
                  <a:pt x="32" y="35"/>
                  <a:pt x="36" y="32"/>
                  <a:pt x="37" y="28"/>
                </a:cubicBezTo>
                <a:cubicBezTo>
                  <a:pt x="38" y="26"/>
                  <a:pt x="39" y="23"/>
                  <a:pt x="39" y="21"/>
                </a:cubicBezTo>
                <a:cubicBezTo>
                  <a:pt x="39" y="19"/>
                  <a:pt x="38" y="17"/>
                  <a:pt x="37" y="15"/>
                </a:cubicBezTo>
                <a:cubicBezTo>
                  <a:pt x="37" y="15"/>
                  <a:pt x="37" y="15"/>
                  <a:pt x="37" y="15"/>
                </a:cubicBezTo>
                <a:cubicBezTo>
                  <a:pt x="36" y="13"/>
                  <a:pt x="35" y="11"/>
                  <a:pt x="34" y="9"/>
                </a:cubicBezTo>
                <a:cubicBezTo>
                  <a:pt x="34" y="9"/>
                  <a:pt x="34" y="9"/>
                  <a:pt x="34" y="9"/>
                </a:cubicBezTo>
                <a:cubicBezTo>
                  <a:pt x="32" y="7"/>
                  <a:pt x="30" y="6"/>
                  <a:pt x="28"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4" name="Freeform 312"/>
          <p:cNvSpPr>
            <a:spLocks noEditPoints="1"/>
          </p:cNvSpPr>
          <p:nvPr/>
        </p:nvSpPr>
        <p:spPr bwMode="auto">
          <a:xfrm>
            <a:off x="6869113" y="4124325"/>
            <a:ext cx="173037" cy="146050"/>
          </a:xfrm>
          <a:custGeom>
            <a:avLst/>
            <a:gdLst>
              <a:gd name="T0" fmla="*/ 53 w 54"/>
              <a:gd name="T1" fmla="*/ 43 h 46"/>
              <a:gd name="T2" fmla="*/ 50 w 54"/>
              <a:gd name="T3" fmla="*/ 45 h 46"/>
              <a:gd name="T4" fmla="*/ 37 w 54"/>
              <a:gd name="T5" fmla="*/ 40 h 46"/>
              <a:gd name="T6" fmla="*/ 13 w 54"/>
              <a:gd name="T7" fmla="*/ 34 h 46"/>
              <a:gd name="T8" fmla="*/ 29 w 54"/>
              <a:gd name="T9" fmla="*/ 38 h 46"/>
              <a:gd name="T10" fmla="*/ 41 w 54"/>
              <a:gd name="T11" fmla="*/ 33 h 46"/>
              <a:gd name="T12" fmla="*/ 41 w 54"/>
              <a:gd name="T13" fmla="*/ 33 h 46"/>
              <a:gd name="T14" fmla="*/ 46 w 54"/>
              <a:gd name="T15" fmla="*/ 21 h 46"/>
              <a:gd name="T16" fmla="*/ 44 w 54"/>
              <a:gd name="T17" fmla="*/ 14 h 46"/>
              <a:gd name="T18" fmla="*/ 41 w 54"/>
              <a:gd name="T19" fmla="*/ 9 h 46"/>
              <a:gd name="T20" fmla="*/ 29 w 54"/>
              <a:gd name="T21" fmla="*/ 4 h 46"/>
              <a:gd name="T22" fmla="*/ 11 w 54"/>
              <a:gd name="T23" fmla="*/ 15 h 46"/>
              <a:gd name="T24" fmla="*/ 9 w 54"/>
              <a:gd name="T25" fmla="*/ 14 h 46"/>
              <a:gd name="T26" fmla="*/ 29 w 54"/>
              <a:gd name="T27" fmla="*/ 0 h 46"/>
              <a:gd name="T28" fmla="*/ 37 w 54"/>
              <a:gd name="T29" fmla="*/ 1 h 46"/>
              <a:gd name="T30" fmla="*/ 44 w 54"/>
              <a:gd name="T31" fmla="*/ 6 h 46"/>
              <a:gd name="T32" fmla="*/ 48 w 54"/>
              <a:gd name="T33" fmla="*/ 13 h 46"/>
              <a:gd name="T34" fmla="*/ 48 w 54"/>
              <a:gd name="T35" fmla="*/ 29 h 46"/>
              <a:gd name="T36" fmla="*/ 2 w 54"/>
              <a:gd name="T37" fmla="*/ 26 h 46"/>
              <a:gd name="T38" fmla="*/ 0 w 54"/>
              <a:gd name="T39" fmla="*/ 25 h 46"/>
              <a:gd name="T40" fmla="*/ 10 w 54"/>
              <a:gd name="T41" fmla="*/ 24 h 46"/>
              <a:gd name="T42" fmla="*/ 17 w 54"/>
              <a:gd name="T43" fmla="*/ 15 h 46"/>
              <a:gd name="T44" fmla="*/ 22 w 54"/>
              <a:gd name="T45" fmla="*/ 23 h 46"/>
              <a:gd name="T46" fmla="*/ 26 w 54"/>
              <a:gd name="T47" fmla="*/ 21 h 46"/>
              <a:gd name="T48" fmla="*/ 29 w 54"/>
              <a:gd name="T49" fmla="*/ 27 h 46"/>
              <a:gd name="T50" fmla="*/ 34 w 54"/>
              <a:gd name="T51" fmla="*/ 11 h 46"/>
              <a:gd name="T52" fmla="*/ 40 w 54"/>
              <a:gd name="T53" fmla="*/ 17 h 46"/>
              <a:gd name="T54" fmla="*/ 38 w 54"/>
              <a:gd name="T55" fmla="*/ 18 h 46"/>
              <a:gd name="T56" fmla="*/ 31 w 54"/>
              <a:gd name="T57" fmla="*/ 30 h 46"/>
              <a:gd name="T58" fmla="*/ 29 w 54"/>
              <a:gd name="T59" fmla="*/ 31 h 46"/>
              <a:gd name="T60" fmla="*/ 23 w 54"/>
              <a:gd name="T61" fmla="*/ 26 h 46"/>
              <a:gd name="T62" fmla="*/ 21 w 54"/>
              <a:gd name="T63" fmla="*/ 26 h 46"/>
              <a:gd name="T64" fmla="*/ 12 w 54"/>
              <a:gd name="T65" fmla="*/ 26 h 46"/>
              <a:gd name="T66" fmla="*/ 2 w 54"/>
              <a:gd name="T67"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46">
                <a:moveTo>
                  <a:pt x="45" y="34"/>
                </a:moveTo>
                <a:cubicBezTo>
                  <a:pt x="53" y="43"/>
                  <a:pt x="53" y="43"/>
                  <a:pt x="53" y="43"/>
                </a:cubicBezTo>
                <a:cubicBezTo>
                  <a:pt x="54" y="43"/>
                  <a:pt x="54" y="45"/>
                  <a:pt x="53" y="45"/>
                </a:cubicBezTo>
                <a:cubicBezTo>
                  <a:pt x="52" y="46"/>
                  <a:pt x="51" y="46"/>
                  <a:pt x="50" y="45"/>
                </a:cubicBezTo>
                <a:cubicBezTo>
                  <a:pt x="42" y="37"/>
                  <a:pt x="42" y="37"/>
                  <a:pt x="42" y="37"/>
                </a:cubicBezTo>
                <a:cubicBezTo>
                  <a:pt x="40" y="38"/>
                  <a:pt x="39" y="39"/>
                  <a:pt x="37" y="40"/>
                </a:cubicBezTo>
                <a:cubicBezTo>
                  <a:pt x="34" y="41"/>
                  <a:pt x="31" y="42"/>
                  <a:pt x="29" y="42"/>
                </a:cubicBezTo>
                <a:cubicBezTo>
                  <a:pt x="22" y="42"/>
                  <a:pt x="17" y="39"/>
                  <a:pt x="13" y="34"/>
                </a:cubicBezTo>
                <a:cubicBezTo>
                  <a:pt x="11" y="32"/>
                  <a:pt x="14" y="30"/>
                  <a:pt x="16" y="32"/>
                </a:cubicBezTo>
                <a:cubicBezTo>
                  <a:pt x="19" y="36"/>
                  <a:pt x="24" y="38"/>
                  <a:pt x="29" y="38"/>
                </a:cubicBezTo>
                <a:cubicBezTo>
                  <a:pt x="31" y="38"/>
                  <a:pt x="33" y="38"/>
                  <a:pt x="35" y="37"/>
                </a:cubicBezTo>
                <a:cubicBezTo>
                  <a:pt x="37" y="36"/>
                  <a:pt x="39" y="35"/>
                  <a:pt x="41" y="33"/>
                </a:cubicBezTo>
                <a:cubicBezTo>
                  <a:pt x="41" y="33"/>
                  <a:pt x="41" y="33"/>
                  <a:pt x="41" y="33"/>
                </a:cubicBezTo>
                <a:cubicBezTo>
                  <a:pt x="41" y="33"/>
                  <a:pt x="41" y="33"/>
                  <a:pt x="41" y="33"/>
                </a:cubicBezTo>
                <a:cubicBezTo>
                  <a:pt x="42" y="31"/>
                  <a:pt x="44" y="30"/>
                  <a:pt x="44" y="27"/>
                </a:cubicBezTo>
                <a:cubicBezTo>
                  <a:pt x="45" y="25"/>
                  <a:pt x="46" y="23"/>
                  <a:pt x="46" y="21"/>
                </a:cubicBezTo>
                <a:cubicBezTo>
                  <a:pt x="46" y="19"/>
                  <a:pt x="45" y="16"/>
                  <a:pt x="44" y="14"/>
                </a:cubicBezTo>
                <a:cubicBezTo>
                  <a:pt x="44" y="14"/>
                  <a:pt x="44" y="14"/>
                  <a:pt x="44" y="14"/>
                </a:cubicBezTo>
                <a:cubicBezTo>
                  <a:pt x="44" y="12"/>
                  <a:pt x="42" y="10"/>
                  <a:pt x="41" y="9"/>
                </a:cubicBezTo>
                <a:cubicBezTo>
                  <a:pt x="41" y="9"/>
                  <a:pt x="41" y="9"/>
                  <a:pt x="41" y="9"/>
                </a:cubicBezTo>
                <a:cubicBezTo>
                  <a:pt x="39" y="7"/>
                  <a:pt x="37" y="6"/>
                  <a:pt x="35" y="5"/>
                </a:cubicBezTo>
                <a:cubicBezTo>
                  <a:pt x="33" y="4"/>
                  <a:pt x="31" y="4"/>
                  <a:pt x="29" y="4"/>
                </a:cubicBezTo>
                <a:cubicBezTo>
                  <a:pt x="22" y="4"/>
                  <a:pt x="16" y="8"/>
                  <a:pt x="13" y="14"/>
                </a:cubicBezTo>
                <a:cubicBezTo>
                  <a:pt x="13" y="15"/>
                  <a:pt x="12" y="15"/>
                  <a:pt x="11" y="15"/>
                </a:cubicBezTo>
                <a:cubicBezTo>
                  <a:pt x="11" y="15"/>
                  <a:pt x="11" y="15"/>
                  <a:pt x="11" y="15"/>
                </a:cubicBezTo>
                <a:cubicBezTo>
                  <a:pt x="10" y="15"/>
                  <a:pt x="10" y="15"/>
                  <a:pt x="9" y="14"/>
                </a:cubicBezTo>
                <a:cubicBezTo>
                  <a:pt x="9" y="14"/>
                  <a:pt x="9" y="13"/>
                  <a:pt x="9" y="12"/>
                </a:cubicBezTo>
                <a:cubicBezTo>
                  <a:pt x="13" y="5"/>
                  <a:pt x="20" y="0"/>
                  <a:pt x="29" y="0"/>
                </a:cubicBezTo>
                <a:cubicBezTo>
                  <a:pt x="31" y="0"/>
                  <a:pt x="34" y="0"/>
                  <a:pt x="37" y="1"/>
                </a:cubicBezTo>
                <a:cubicBezTo>
                  <a:pt x="37" y="1"/>
                  <a:pt x="37" y="1"/>
                  <a:pt x="37" y="1"/>
                </a:cubicBezTo>
                <a:cubicBezTo>
                  <a:pt x="39" y="3"/>
                  <a:pt x="42" y="4"/>
                  <a:pt x="43" y="6"/>
                </a:cubicBezTo>
                <a:cubicBezTo>
                  <a:pt x="44" y="6"/>
                  <a:pt x="44" y="6"/>
                  <a:pt x="44" y="6"/>
                </a:cubicBezTo>
                <a:cubicBezTo>
                  <a:pt x="45" y="8"/>
                  <a:pt x="47" y="10"/>
                  <a:pt x="48" y="13"/>
                </a:cubicBezTo>
                <a:cubicBezTo>
                  <a:pt x="48" y="13"/>
                  <a:pt x="48" y="13"/>
                  <a:pt x="48" y="13"/>
                </a:cubicBezTo>
                <a:cubicBezTo>
                  <a:pt x="49" y="15"/>
                  <a:pt x="50" y="18"/>
                  <a:pt x="50" y="21"/>
                </a:cubicBezTo>
                <a:cubicBezTo>
                  <a:pt x="50" y="24"/>
                  <a:pt x="49" y="26"/>
                  <a:pt x="48" y="29"/>
                </a:cubicBezTo>
                <a:cubicBezTo>
                  <a:pt x="47" y="31"/>
                  <a:pt x="46" y="33"/>
                  <a:pt x="45" y="34"/>
                </a:cubicBezTo>
                <a:close/>
                <a:moveTo>
                  <a:pt x="2" y="26"/>
                </a:moveTo>
                <a:cubicBezTo>
                  <a:pt x="2" y="26"/>
                  <a:pt x="2" y="26"/>
                  <a:pt x="2" y="26"/>
                </a:cubicBezTo>
                <a:cubicBezTo>
                  <a:pt x="1" y="26"/>
                  <a:pt x="0" y="26"/>
                  <a:pt x="0" y="25"/>
                </a:cubicBezTo>
                <a:cubicBezTo>
                  <a:pt x="0" y="24"/>
                  <a:pt x="1" y="24"/>
                  <a:pt x="2" y="24"/>
                </a:cubicBezTo>
                <a:cubicBezTo>
                  <a:pt x="10" y="24"/>
                  <a:pt x="10" y="24"/>
                  <a:pt x="10" y="24"/>
                </a:cubicBezTo>
                <a:cubicBezTo>
                  <a:pt x="15" y="15"/>
                  <a:pt x="15" y="15"/>
                  <a:pt x="15" y="15"/>
                </a:cubicBezTo>
                <a:cubicBezTo>
                  <a:pt x="15" y="15"/>
                  <a:pt x="16" y="15"/>
                  <a:pt x="17" y="15"/>
                </a:cubicBezTo>
                <a:cubicBezTo>
                  <a:pt x="17" y="15"/>
                  <a:pt x="17" y="15"/>
                  <a:pt x="17" y="15"/>
                </a:cubicBezTo>
                <a:cubicBezTo>
                  <a:pt x="22" y="23"/>
                  <a:pt x="22" y="23"/>
                  <a:pt x="22" y="23"/>
                </a:cubicBezTo>
                <a:cubicBezTo>
                  <a:pt x="25" y="21"/>
                  <a:pt x="25" y="21"/>
                  <a:pt x="25" y="21"/>
                </a:cubicBezTo>
                <a:cubicBezTo>
                  <a:pt x="25" y="20"/>
                  <a:pt x="26" y="20"/>
                  <a:pt x="26" y="21"/>
                </a:cubicBezTo>
                <a:cubicBezTo>
                  <a:pt x="26" y="21"/>
                  <a:pt x="26" y="21"/>
                  <a:pt x="26" y="21"/>
                </a:cubicBezTo>
                <a:cubicBezTo>
                  <a:pt x="29" y="27"/>
                  <a:pt x="29" y="27"/>
                  <a:pt x="29" y="27"/>
                </a:cubicBezTo>
                <a:cubicBezTo>
                  <a:pt x="33" y="12"/>
                  <a:pt x="33" y="12"/>
                  <a:pt x="33" y="12"/>
                </a:cubicBezTo>
                <a:cubicBezTo>
                  <a:pt x="33" y="11"/>
                  <a:pt x="34" y="11"/>
                  <a:pt x="34" y="11"/>
                </a:cubicBezTo>
                <a:cubicBezTo>
                  <a:pt x="34" y="11"/>
                  <a:pt x="35" y="11"/>
                  <a:pt x="35" y="11"/>
                </a:cubicBezTo>
                <a:cubicBezTo>
                  <a:pt x="40" y="17"/>
                  <a:pt x="40" y="17"/>
                  <a:pt x="40" y="17"/>
                </a:cubicBezTo>
                <a:cubicBezTo>
                  <a:pt x="40" y="17"/>
                  <a:pt x="40" y="18"/>
                  <a:pt x="40" y="18"/>
                </a:cubicBezTo>
                <a:cubicBezTo>
                  <a:pt x="40" y="19"/>
                  <a:pt x="39" y="19"/>
                  <a:pt x="38" y="18"/>
                </a:cubicBezTo>
                <a:cubicBezTo>
                  <a:pt x="35" y="14"/>
                  <a:pt x="35" y="14"/>
                  <a:pt x="35" y="14"/>
                </a:cubicBezTo>
                <a:cubicBezTo>
                  <a:pt x="31" y="30"/>
                  <a:pt x="31" y="30"/>
                  <a:pt x="31" y="30"/>
                </a:cubicBezTo>
                <a:cubicBezTo>
                  <a:pt x="31" y="31"/>
                  <a:pt x="31" y="31"/>
                  <a:pt x="30" y="31"/>
                </a:cubicBezTo>
                <a:cubicBezTo>
                  <a:pt x="30" y="31"/>
                  <a:pt x="29" y="31"/>
                  <a:pt x="29" y="31"/>
                </a:cubicBezTo>
                <a:cubicBezTo>
                  <a:pt x="25" y="23"/>
                  <a:pt x="25" y="23"/>
                  <a:pt x="25" y="23"/>
                </a:cubicBezTo>
                <a:cubicBezTo>
                  <a:pt x="23" y="26"/>
                  <a:pt x="23" y="26"/>
                  <a:pt x="23" y="26"/>
                </a:cubicBezTo>
                <a:cubicBezTo>
                  <a:pt x="23" y="26"/>
                  <a:pt x="23" y="26"/>
                  <a:pt x="23" y="26"/>
                </a:cubicBezTo>
                <a:cubicBezTo>
                  <a:pt x="22" y="26"/>
                  <a:pt x="21" y="26"/>
                  <a:pt x="21" y="26"/>
                </a:cubicBezTo>
                <a:cubicBezTo>
                  <a:pt x="16" y="18"/>
                  <a:pt x="16" y="18"/>
                  <a:pt x="16" y="18"/>
                </a:cubicBezTo>
                <a:cubicBezTo>
                  <a:pt x="12" y="26"/>
                  <a:pt x="12" y="26"/>
                  <a:pt x="12" y="26"/>
                </a:cubicBezTo>
                <a:cubicBezTo>
                  <a:pt x="12" y="26"/>
                  <a:pt x="11" y="26"/>
                  <a:pt x="11" y="26"/>
                </a:cubicBezTo>
                <a:cubicBezTo>
                  <a:pt x="2" y="26"/>
                  <a:pt x="2" y="26"/>
                  <a:pt x="2"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5" name="Freeform 313"/>
          <p:cNvSpPr>
            <a:spLocks noEditPoints="1"/>
          </p:cNvSpPr>
          <p:nvPr/>
        </p:nvSpPr>
        <p:spPr bwMode="auto">
          <a:xfrm>
            <a:off x="5507038" y="4419600"/>
            <a:ext cx="141287" cy="161925"/>
          </a:xfrm>
          <a:custGeom>
            <a:avLst/>
            <a:gdLst>
              <a:gd name="T0" fmla="*/ 10 w 44"/>
              <a:gd name="T1" fmla="*/ 38 h 51"/>
              <a:gd name="T2" fmla="*/ 33 w 44"/>
              <a:gd name="T3" fmla="*/ 37 h 51"/>
              <a:gd name="T4" fmla="*/ 33 w 44"/>
              <a:gd name="T5" fmla="*/ 39 h 51"/>
              <a:gd name="T6" fmla="*/ 5 w 44"/>
              <a:gd name="T7" fmla="*/ 0 h 51"/>
              <a:gd name="T8" fmla="*/ 28 w 44"/>
              <a:gd name="T9" fmla="*/ 0 h 51"/>
              <a:gd name="T10" fmla="*/ 44 w 44"/>
              <a:gd name="T11" fmla="*/ 15 h 51"/>
              <a:gd name="T12" fmla="*/ 44 w 44"/>
              <a:gd name="T13" fmla="*/ 16 h 51"/>
              <a:gd name="T14" fmla="*/ 43 w 44"/>
              <a:gd name="T15" fmla="*/ 49 h 51"/>
              <a:gd name="T16" fmla="*/ 43 w 44"/>
              <a:gd name="T17" fmla="*/ 49 h 51"/>
              <a:gd name="T18" fmla="*/ 5 w 44"/>
              <a:gd name="T19" fmla="*/ 51 h 51"/>
              <a:gd name="T20" fmla="*/ 2 w 44"/>
              <a:gd name="T21" fmla="*/ 49 h 51"/>
              <a:gd name="T22" fmla="*/ 0 w 44"/>
              <a:gd name="T23" fmla="*/ 6 h 51"/>
              <a:gd name="T24" fmla="*/ 5 w 44"/>
              <a:gd name="T25" fmla="*/ 0 h 51"/>
              <a:gd name="T26" fmla="*/ 27 w 44"/>
              <a:gd name="T27" fmla="*/ 4 h 51"/>
              <a:gd name="T28" fmla="*/ 5 w 44"/>
              <a:gd name="T29" fmla="*/ 5 h 51"/>
              <a:gd name="T30" fmla="*/ 4 w 44"/>
              <a:gd name="T31" fmla="*/ 45 h 51"/>
              <a:gd name="T32" fmla="*/ 5 w 44"/>
              <a:gd name="T33" fmla="*/ 47 h 51"/>
              <a:gd name="T34" fmla="*/ 40 w 44"/>
              <a:gd name="T35" fmla="*/ 46 h 51"/>
              <a:gd name="T36" fmla="*/ 40 w 44"/>
              <a:gd name="T37" fmla="*/ 45 h 51"/>
              <a:gd name="T38" fmla="*/ 32 w 44"/>
              <a:gd name="T39" fmla="*/ 18 h 51"/>
              <a:gd name="T40" fmla="*/ 28 w 44"/>
              <a:gd name="T41" fmla="*/ 16 h 51"/>
              <a:gd name="T42" fmla="*/ 27 w 44"/>
              <a:gd name="T43" fmla="*/ 4 h 51"/>
              <a:gd name="T44" fmla="*/ 38 w 44"/>
              <a:gd name="T45" fmla="*/ 15 h 51"/>
              <a:gd name="T46" fmla="*/ 29 w 44"/>
              <a:gd name="T47" fmla="*/ 13 h 51"/>
              <a:gd name="T48" fmla="*/ 30 w 44"/>
              <a:gd name="T49" fmla="*/ 15 h 51"/>
              <a:gd name="T50" fmla="*/ 38 w 44"/>
              <a:gd name="T51" fmla="*/ 15 h 51"/>
              <a:gd name="T52" fmla="*/ 11 w 44"/>
              <a:gd name="T53" fmla="*/ 23 h 51"/>
              <a:gd name="T54" fmla="*/ 11 w 44"/>
              <a:gd name="T55" fmla="*/ 20 h 51"/>
              <a:gd name="T56" fmla="*/ 35 w 44"/>
              <a:gd name="T57" fmla="*/ 21 h 51"/>
              <a:gd name="T58" fmla="*/ 11 w 44"/>
              <a:gd name="T59" fmla="*/ 23 h 51"/>
              <a:gd name="T60" fmla="*/ 11 w 44"/>
              <a:gd name="T61" fmla="*/ 31 h 51"/>
              <a:gd name="T62" fmla="*/ 11 w 44"/>
              <a:gd name="T63" fmla="*/ 28 h 51"/>
              <a:gd name="T64" fmla="*/ 35 w 44"/>
              <a:gd name="T65" fmla="*/ 30 h 51"/>
              <a:gd name="T66" fmla="*/ 11 w 44"/>
              <a:gd name="T67"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1">
                <a:moveTo>
                  <a:pt x="11" y="39"/>
                </a:moveTo>
                <a:cubicBezTo>
                  <a:pt x="10" y="39"/>
                  <a:pt x="10" y="38"/>
                  <a:pt x="10" y="38"/>
                </a:cubicBezTo>
                <a:cubicBezTo>
                  <a:pt x="10" y="37"/>
                  <a:pt x="10" y="37"/>
                  <a:pt x="11" y="37"/>
                </a:cubicBezTo>
                <a:cubicBezTo>
                  <a:pt x="33" y="37"/>
                  <a:pt x="33" y="37"/>
                  <a:pt x="33" y="37"/>
                </a:cubicBezTo>
                <a:cubicBezTo>
                  <a:pt x="34" y="37"/>
                  <a:pt x="35" y="37"/>
                  <a:pt x="35" y="38"/>
                </a:cubicBezTo>
                <a:cubicBezTo>
                  <a:pt x="35" y="38"/>
                  <a:pt x="34" y="39"/>
                  <a:pt x="33" y="39"/>
                </a:cubicBezTo>
                <a:cubicBezTo>
                  <a:pt x="11" y="39"/>
                  <a:pt x="11" y="39"/>
                  <a:pt x="11" y="39"/>
                </a:cubicBezTo>
                <a:close/>
                <a:moveTo>
                  <a:pt x="5" y="0"/>
                </a:moveTo>
                <a:cubicBezTo>
                  <a:pt x="5" y="0"/>
                  <a:pt x="5" y="0"/>
                  <a:pt x="5" y="0"/>
                </a:cubicBezTo>
                <a:cubicBezTo>
                  <a:pt x="28" y="0"/>
                  <a:pt x="28" y="0"/>
                  <a:pt x="28" y="0"/>
                </a:cubicBezTo>
                <a:cubicBezTo>
                  <a:pt x="29" y="0"/>
                  <a:pt x="29" y="1"/>
                  <a:pt x="30" y="1"/>
                </a:cubicBezTo>
                <a:cubicBezTo>
                  <a:pt x="44" y="15"/>
                  <a:pt x="44" y="15"/>
                  <a:pt x="44" y="15"/>
                </a:cubicBezTo>
                <a:cubicBezTo>
                  <a:pt x="44" y="15"/>
                  <a:pt x="44" y="16"/>
                  <a:pt x="44" y="16"/>
                </a:cubicBezTo>
                <a:cubicBezTo>
                  <a:pt x="44" y="16"/>
                  <a:pt x="44" y="16"/>
                  <a:pt x="44" y="16"/>
                </a:cubicBezTo>
                <a:cubicBezTo>
                  <a:pt x="44" y="45"/>
                  <a:pt x="44" y="45"/>
                  <a:pt x="44" y="45"/>
                </a:cubicBezTo>
                <a:cubicBezTo>
                  <a:pt x="44" y="47"/>
                  <a:pt x="44" y="48"/>
                  <a:pt x="43" y="49"/>
                </a:cubicBezTo>
                <a:cubicBezTo>
                  <a:pt x="43" y="49"/>
                  <a:pt x="43" y="49"/>
                  <a:pt x="43" y="49"/>
                </a:cubicBezTo>
                <a:cubicBezTo>
                  <a:pt x="43" y="49"/>
                  <a:pt x="43" y="49"/>
                  <a:pt x="43" y="49"/>
                </a:cubicBezTo>
                <a:cubicBezTo>
                  <a:pt x="42" y="50"/>
                  <a:pt x="40" y="51"/>
                  <a:pt x="39" y="51"/>
                </a:cubicBezTo>
                <a:cubicBezTo>
                  <a:pt x="5" y="51"/>
                  <a:pt x="5" y="51"/>
                  <a:pt x="5" y="51"/>
                </a:cubicBezTo>
                <a:cubicBezTo>
                  <a:pt x="4" y="51"/>
                  <a:pt x="3" y="50"/>
                  <a:pt x="2" y="49"/>
                </a:cubicBezTo>
                <a:cubicBezTo>
                  <a:pt x="2" y="49"/>
                  <a:pt x="2" y="49"/>
                  <a:pt x="2" y="49"/>
                </a:cubicBezTo>
                <a:cubicBezTo>
                  <a:pt x="1" y="48"/>
                  <a:pt x="0" y="47"/>
                  <a:pt x="0" y="45"/>
                </a:cubicBezTo>
                <a:cubicBezTo>
                  <a:pt x="0" y="6"/>
                  <a:pt x="0" y="6"/>
                  <a:pt x="0" y="6"/>
                </a:cubicBezTo>
                <a:cubicBezTo>
                  <a:pt x="0" y="4"/>
                  <a:pt x="1" y="3"/>
                  <a:pt x="2" y="2"/>
                </a:cubicBezTo>
                <a:cubicBezTo>
                  <a:pt x="3" y="1"/>
                  <a:pt x="4" y="0"/>
                  <a:pt x="5" y="0"/>
                </a:cubicBezTo>
                <a:close/>
                <a:moveTo>
                  <a:pt x="27" y="4"/>
                </a:moveTo>
                <a:cubicBezTo>
                  <a:pt x="27" y="4"/>
                  <a:pt x="27" y="4"/>
                  <a:pt x="27" y="4"/>
                </a:cubicBezTo>
                <a:cubicBezTo>
                  <a:pt x="5" y="4"/>
                  <a:pt x="5" y="4"/>
                  <a:pt x="5" y="4"/>
                </a:cubicBezTo>
                <a:cubicBezTo>
                  <a:pt x="5" y="4"/>
                  <a:pt x="5" y="4"/>
                  <a:pt x="5" y="5"/>
                </a:cubicBezTo>
                <a:cubicBezTo>
                  <a:pt x="4" y="5"/>
                  <a:pt x="4" y="5"/>
                  <a:pt x="4" y="6"/>
                </a:cubicBezTo>
                <a:cubicBezTo>
                  <a:pt x="4" y="45"/>
                  <a:pt x="4" y="45"/>
                  <a:pt x="4" y="45"/>
                </a:cubicBezTo>
                <a:cubicBezTo>
                  <a:pt x="4" y="46"/>
                  <a:pt x="4" y="46"/>
                  <a:pt x="5" y="46"/>
                </a:cubicBezTo>
                <a:cubicBezTo>
                  <a:pt x="5" y="47"/>
                  <a:pt x="5" y="47"/>
                  <a:pt x="5" y="47"/>
                </a:cubicBezTo>
                <a:cubicBezTo>
                  <a:pt x="39" y="47"/>
                  <a:pt x="39" y="47"/>
                  <a:pt x="39" y="47"/>
                </a:cubicBezTo>
                <a:cubicBezTo>
                  <a:pt x="39" y="47"/>
                  <a:pt x="40" y="47"/>
                  <a:pt x="40" y="46"/>
                </a:cubicBezTo>
                <a:cubicBezTo>
                  <a:pt x="40" y="46"/>
                  <a:pt x="40" y="46"/>
                  <a:pt x="40" y="46"/>
                </a:cubicBezTo>
                <a:cubicBezTo>
                  <a:pt x="40" y="46"/>
                  <a:pt x="40" y="46"/>
                  <a:pt x="40" y="45"/>
                </a:cubicBezTo>
                <a:cubicBezTo>
                  <a:pt x="40" y="18"/>
                  <a:pt x="40" y="18"/>
                  <a:pt x="40" y="18"/>
                </a:cubicBezTo>
                <a:cubicBezTo>
                  <a:pt x="32" y="18"/>
                  <a:pt x="32" y="18"/>
                  <a:pt x="32" y="18"/>
                </a:cubicBezTo>
                <a:cubicBezTo>
                  <a:pt x="30" y="18"/>
                  <a:pt x="29" y="17"/>
                  <a:pt x="28" y="16"/>
                </a:cubicBezTo>
                <a:cubicBezTo>
                  <a:pt x="28" y="16"/>
                  <a:pt x="28" y="16"/>
                  <a:pt x="28" y="16"/>
                </a:cubicBezTo>
                <a:cubicBezTo>
                  <a:pt x="28" y="15"/>
                  <a:pt x="27" y="14"/>
                  <a:pt x="27" y="13"/>
                </a:cubicBezTo>
                <a:cubicBezTo>
                  <a:pt x="27" y="4"/>
                  <a:pt x="27" y="4"/>
                  <a:pt x="27" y="4"/>
                </a:cubicBezTo>
                <a:close/>
                <a:moveTo>
                  <a:pt x="38" y="15"/>
                </a:moveTo>
                <a:cubicBezTo>
                  <a:pt x="38" y="15"/>
                  <a:pt x="38" y="15"/>
                  <a:pt x="38" y="15"/>
                </a:cubicBezTo>
                <a:cubicBezTo>
                  <a:pt x="29" y="6"/>
                  <a:pt x="29" y="6"/>
                  <a:pt x="29" y="6"/>
                </a:cubicBezTo>
                <a:cubicBezTo>
                  <a:pt x="29" y="13"/>
                  <a:pt x="29" y="13"/>
                  <a:pt x="29" y="13"/>
                </a:cubicBezTo>
                <a:cubicBezTo>
                  <a:pt x="29" y="14"/>
                  <a:pt x="30" y="14"/>
                  <a:pt x="30" y="15"/>
                </a:cubicBezTo>
                <a:cubicBezTo>
                  <a:pt x="30" y="15"/>
                  <a:pt x="30" y="15"/>
                  <a:pt x="30" y="15"/>
                </a:cubicBezTo>
                <a:cubicBezTo>
                  <a:pt x="30" y="15"/>
                  <a:pt x="31" y="15"/>
                  <a:pt x="32" y="15"/>
                </a:cubicBezTo>
                <a:cubicBezTo>
                  <a:pt x="38" y="15"/>
                  <a:pt x="38" y="15"/>
                  <a:pt x="38" y="15"/>
                </a:cubicBezTo>
                <a:close/>
                <a:moveTo>
                  <a:pt x="11" y="23"/>
                </a:moveTo>
                <a:cubicBezTo>
                  <a:pt x="11" y="23"/>
                  <a:pt x="11" y="23"/>
                  <a:pt x="11" y="23"/>
                </a:cubicBezTo>
                <a:cubicBezTo>
                  <a:pt x="10" y="23"/>
                  <a:pt x="10" y="22"/>
                  <a:pt x="10" y="21"/>
                </a:cubicBezTo>
                <a:cubicBezTo>
                  <a:pt x="10" y="21"/>
                  <a:pt x="10" y="20"/>
                  <a:pt x="11" y="20"/>
                </a:cubicBezTo>
                <a:cubicBezTo>
                  <a:pt x="33" y="20"/>
                  <a:pt x="33" y="20"/>
                  <a:pt x="33" y="20"/>
                </a:cubicBezTo>
                <a:cubicBezTo>
                  <a:pt x="34" y="20"/>
                  <a:pt x="35" y="21"/>
                  <a:pt x="35" y="21"/>
                </a:cubicBezTo>
                <a:cubicBezTo>
                  <a:pt x="35" y="22"/>
                  <a:pt x="34" y="23"/>
                  <a:pt x="33" y="23"/>
                </a:cubicBezTo>
                <a:cubicBezTo>
                  <a:pt x="11" y="23"/>
                  <a:pt x="11" y="23"/>
                  <a:pt x="11" y="23"/>
                </a:cubicBezTo>
                <a:close/>
                <a:moveTo>
                  <a:pt x="11" y="31"/>
                </a:moveTo>
                <a:cubicBezTo>
                  <a:pt x="11" y="31"/>
                  <a:pt x="11" y="31"/>
                  <a:pt x="11" y="31"/>
                </a:cubicBezTo>
                <a:cubicBezTo>
                  <a:pt x="10" y="31"/>
                  <a:pt x="10" y="30"/>
                  <a:pt x="10" y="30"/>
                </a:cubicBezTo>
                <a:cubicBezTo>
                  <a:pt x="10" y="29"/>
                  <a:pt x="10" y="28"/>
                  <a:pt x="11" y="28"/>
                </a:cubicBezTo>
                <a:cubicBezTo>
                  <a:pt x="33" y="28"/>
                  <a:pt x="33" y="28"/>
                  <a:pt x="33" y="28"/>
                </a:cubicBezTo>
                <a:cubicBezTo>
                  <a:pt x="34" y="28"/>
                  <a:pt x="35" y="29"/>
                  <a:pt x="35" y="30"/>
                </a:cubicBezTo>
                <a:cubicBezTo>
                  <a:pt x="35" y="30"/>
                  <a:pt x="34" y="31"/>
                  <a:pt x="33" y="31"/>
                </a:cubicBezTo>
                <a:cubicBezTo>
                  <a:pt x="11" y="31"/>
                  <a:pt x="11" y="31"/>
                  <a:pt x="11"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6" name="Freeform 314"/>
          <p:cNvSpPr>
            <a:spLocks noEditPoints="1"/>
          </p:cNvSpPr>
          <p:nvPr/>
        </p:nvSpPr>
        <p:spPr bwMode="auto">
          <a:xfrm>
            <a:off x="7169150" y="4725988"/>
            <a:ext cx="146050" cy="158750"/>
          </a:xfrm>
          <a:custGeom>
            <a:avLst/>
            <a:gdLst>
              <a:gd name="T0" fmla="*/ 10 w 46"/>
              <a:gd name="T1" fmla="*/ 37 h 50"/>
              <a:gd name="T2" fmla="*/ 26 w 46"/>
              <a:gd name="T3" fmla="*/ 36 h 50"/>
              <a:gd name="T4" fmla="*/ 26 w 46"/>
              <a:gd name="T5" fmla="*/ 38 h 50"/>
              <a:gd name="T6" fmla="*/ 34 w 46"/>
              <a:gd name="T7" fmla="*/ 25 h 50"/>
              <a:gd name="T8" fmla="*/ 34 w 46"/>
              <a:gd name="T9" fmla="*/ 22 h 50"/>
              <a:gd name="T10" fmla="*/ 45 w 46"/>
              <a:gd name="T11" fmla="*/ 30 h 50"/>
              <a:gd name="T12" fmla="*/ 45 w 46"/>
              <a:gd name="T13" fmla="*/ 33 h 50"/>
              <a:gd name="T14" fmla="*/ 34 w 46"/>
              <a:gd name="T15" fmla="*/ 41 h 50"/>
              <a:gd name="T16" fmla="*/ 39 w 46"/>
              <a:gd name="T17" fmla="*/ 34 h 50"/>
              <a:gd name="T18" fmla="*/ 27 w 46"/>
              <a:gd name="T19" fmla="*/ 32 h 50"/>
              <a:gd name="T20" fmla="*/ 39 w 46"/>
              <a:gd name="T21" fmla="*/ 30 h 50"/>
              <a:gd name="T22" fmla="*/ 5 w 46"/>
              <a:gd name="T23" fmla="*/ 0 h 50"/>
              <a:gd name="T24" fmla="*/ 28 w 46"/>
              <a:gd name="T25" fmla="*/ 0 h 50"/>
              <a:gd name="T26" fmla="*/ 43 w 46"/>
              <a:gd name="T27" fmla="*/ 15 h 50"/>
              <a:gd name="T28" fmla="*/ 44 w 46"/>
              <a:gd name="T29" fmla="*/ 16 h 50"/>
              <a:gd name="T30" fmla="*/ 42 w 46"/>
              <a:gd name="T31" fmla="*/ 23 h 50"/>
              <a:gd name="T32" fmla="*/ 40 w 46"/>
              <a:gd name="T33" fmla="*/ 17 h 50"/>
              <a:gd name="T34" fmla="*/ 28 w 46"/>
              <a:gd name="T35" fmla="*/ 16 h 50"/>
              <a:gd name="T36" fmla="*/ 27 w 46"/>
              <a:gd name="T37" fmla="*/ 13 h 50"/>
              <a:gd name="T38" fmla="*/ 5 w 46"/>
              <a:gd name="T39" fmla="*/ 4 h 50"/>
              <a:gd name="T40" fmla="*/ 4 w 46"/>
              <a:gd name="T41" fmla="*/ 5 h 50"/>
              <a:gd name="T42" fmla="*/ 4 w 46"/>
              <a:gd name="T43" fmla="*/ 46 h 50"/>
              <a:gd name="T44" fmla="*/ 5 w 46"/>
              <a:gd name="T45" fmla="*/ 46 h 50"/>
              <a:gd name="T46" fmla="*/ 40 w 46"/>
              <a:gd name="T47" fmla="*/ 46 h 50"/>
              <a:gd name="T48" fmla="*/ 40 w 46"/>
              <a:gd name="T49" fmla="*/ 45 h 50"/>
              <a:gd name="T50" fmla="*/ 42 w 46"/>
              <a:gd name="T51" fmla="*/ 40 h 50"/>
              <a:gd name="T52" fmla="*/ 44 w 46"/>
              <a:gd name="T53" fmla="*/ 45 h 50"/>
              <a:gd name="T54" fmla="*/ 42 w 46"/>
              <a:gd name="T55" fmla="*/ 49 h 50"/>
              <a:gd name="T56" fmla="*/ 39 w 46"/>
              <a:gd name="T57" fmla="*/ 50 h 50"/>
              <a:gd name="T58" fmla="*/ 2 w 46"/>
              <a:gd name="T59" fmla="*/ 49 h 50"/>
              <a:gd name="T60" fmla="*/ 0 w 46"/>
              <a:gd name="T61" fmla="*/ 45 h 50"/>
              <a:gd name="T62" fmla="*/ 2 w 46"/>
              <a:gd name="T63" fmla="*/ 2 h 50"/>
              <a:gd name="T64" fmla="*/ 38 w 46"/>
              <a:gd name="T65" fmla="*/ 15 h 50"/>
              <a:gd name="T66" fmla="*/ 29 w 46"/>
              <a:gd name="T67" fmla="*/ 6 h 50"/>
              <a:gd name="T68" fmla="*/ 30 w 46"/>
              <a:gd name="T69" fmla="*/ 14 h 50"/>
              <a:gd name="T70" fmla="*/ 31 w 46"/>
              <a:gd name="T71" fmla="*/ 15 h 50"/>
              <a:gd name="T72" fmla="*/ 11 w 46"/>
              <a:gd name="T73" fmla="*/ 22 h 50"/>
              <a:gd name="T74" fmla="*/ 10 w 46"/>
              <a:gd name="T75" fmla="*/ 21 h 50"/>
              <a:gd name="T76" fmla="*/ 29 w 46"/>
              <a:gd name="T77" fmla="*/ 20 h 50"/>
              <a:gd name="T78" fmla="*/ 29 w 46"/>
              <a:gd name="T79" fmla="*/ 22 h 50"/>
              <a:gd name="T80" fmla="*/ 11 w 46"/>
              <a:gd name="T81" fmla="*/ 30 h 50"/>
              <a:gd name="T82" fmla="*/ 10 w 46"/>
              <a:gd name="T83" fmla="*/ 29 h 50"/>
              <a:gd name="T84" fmla="*/ 23 w 46"/>
              <a:gd name="T85" fmla="*/ 28 h 50"/>
              <a:gd name="T86" fmla="*/ 23 w 46"/>
              <a:gd name="T8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 h="50">
                <a:moveTo>
                  <a:pt x="11" y="38"/>
                </a:moveTo>
                <a:cubicBezTo>
                  <a:pt x="10" y="38"/>
                  <a:pt x="10" y="38"/>
                  <a:pt x="10" y="37"/>
                </a:cubicBezTo>
                <a:cubicBezTo>
                  <a:pt x="10" y="37"/>
                  <a:pt x="10" y="36"/>
                  <a:pt x="11" y="36"/>
                </a:cubicBezTo>
                <a:cubicBezTo>
                  <a:pt x="26" y="36"/>
                  <a:pt x="26" y="36"/>
                  <a:pt x="26" y="36"/>
                </a:cubicBezTo>
                <a:cubicBezTo>
                  <a:pt x="27" y="36"/>
                  <a:pt x="27" y="37"/>
                  <a:pt x="27" y="37"/>
                </a:cubicBezTo>
                <a:cubicBezTo>
                  <a:pt x="27" y="38"/>
                  <a:pt x="27" y="38"/>
                  <a:pt x="26" y="38"/>
                </a:cubicBezTo>
                <a:cubicBezTo>
                  <a:pt x="11" y="38"/>
                  <a:pt x="11" y="38"/>
                  <a:pt x="11" y="38"/>
                </a:cubicBezTo>
                <a:close/>
                <a:moveTo>
                  <a:pt x="34" y="25"/>
                </a:moveTo>
                <a:cubicBezTo>
                  <a:pt x="34" y="25"/>
                  <a:pt x="34" y="25"/>
                  <a:pt x="34" y="25"/>
                </a:cubicBezTo>
                <a:cubicBezTo>
                  <a:pt x="33" y="24"/>
                  <a:pt x="33" y="23"/>
                  <a:pt x="34" y="22"/>
                </a:cubicBezTo>
                <a:cubicBezTo>
                  <a:pt x="35" y="21"/>
                  <a:pt x="36" y="21"/>
                  <a:pt x="36" y="22"/>
                </a:cubicBezTo>
                <a:cubicBezTo>
                  <a:pt x="45" y="30"/>
                  <a:pt x="45" y="30"/>
                  <a:pt x="45" y="30"/>
                </a:cubicBezTo>
                <a:cubicBezTo>
                  <a:pt x="46" y="31"/>
                  <a:pt x="46" y="32"/>
                  <a:pt x="45" y="33"/>
                </a:cubicBezTo>
                <a:cubicBezTo>
                  <a:pt x="45" y="33"/>
                  <a:pt x="45" y="33"/>
                  <a:pt x="45" y="33"/>
                </a:cubicBezTo>
                <a:cubicBezTo>
                  <a:pt x="36" y="41"/>
                  <a:pt x="36" y="41"/>
                  <a:pt x="36" y="41"/>
                </a:cubicBezTo>
                <a:cubicBezTo>
                  <a:pt x="36" y="42"/>
                  <a:pt x="35" y="42"/>
                  <a:pt x="34" y="41"/>
                </a:cubicBezTo>
                <a:cubicBezTo>
                  <a:pt x="33" y="41"/>
                  <a:pt x="33" y="39"/>
                  <a:pt x="34" y="39"/>
                </a:cubicBezTo>
                <a:cubicBezTo>
                  <a:pt x="39" y="34"/>
                  <a:pt x="39" y="34"/>
                  <a:pt x="39" y="34"/>
                </a:cubicBezTo>
                <a:cubicBezTo>
                  <a:pt x="29" y="34"/>
                  <a:pt x="29" y="34"/>
                  <a:pt x="29" y="34"/>
                </a:cubicBezTo>
                <a:cubicBezTo>
                  <a:pt x="28" y="34"/>
                  <a:pt x="27" y="33"/>
                  <a:pt x="27" y="32"/>
                </a:cubicBezTo>
                <a:cubicBezTo>
                  <a:pt x="27" y="31"/>
                  <a:pt x="28" y="30"/>
                  <a:pt x="29" y="30"/>
                </a:cubicBezTo>
                <a:cubicBezTo>
                  <a:pt x="39" y="30"/>
                  <a:pt x="39" y="30"/>
                  <a:pt x="39" y="30"/>
                </a:cubicBezTo>
                <a:cubicBezTo>
                  <a:pt x="34" y="25"/>
                  <a:pt x="34" y="25"/>
                  <a:pt x="34" y="25"/>
                </a:cubicBezTo>
                <a:close/>
                <a:moveTo>
                  <a:pt x="5" y="0"/>
                </a:moveTo>
                <a:cubicBezTo>
                  <a:pt x="5" y="0"/>
                  <a:pt x="5" y="0"/>
                  <a:pt x="5" y="0"/>
                </a:cubicBezTo>
                <a:cubicBezTo>
                  <a:pt x="28" y="0"/>
                  <a:pt x="28" y="0"/>
                  <a:pt x="28" y="0"/>
                </a:cubicBezTo>
                <a:cubicBezTo>
                  <a:pt x="29" y="0"/>
                  <a:pt x="29" y="0"/>
                  <a:pt x="29" y="1"/>
                </a:cubicBezTo>
                <a:cubicBezTo>
                  <a:pt x="43" y="15"/>
                  <a:pt x="43" y="15"/>
                  <a:pt x="43" y="15"/>
                </a:cubicBezTo>
                <a:cubicBezTo>
                  <a:pt x="44" y="15"/>
                  <a:pt x="44" y="15"/>
                  <a:pt x="44" y="16"/>
                </a:cubicBezTo>
                <a:cubicBezTo>
                  <a:pt x="44" y="16"/>
                  <a:pt x="44" y="16"/>
                  <a:pt x="44" y="16"/>
                </a:cubicBezTo>
                <a:cubicBezTo>
                  <a:pt x="44" y="21"/>
                  <a:pt x="44" y="21"/>
                  <a:pt x="44" y="21"/>
                </a:cubicBezTo>
                <a:cubicBezTo>
                  <a:pt x="44" y="22"/>
                  <a:pt x="43" y="23"/>
                  <a:pt x="42" y="23"/>
                </a:cubicBezTo>
                <a:cubicBezTo>
                  <a:pt x="41" y="23"/>
                  <a:pt x="40" y="22"/>
                  <a:pt x="40" y="21"/>
                </a:cubicBezTo>
                <a:cubicBezTo>
                  <a:pt x="40" y="17"/>
                  <a:pt x="40" y="17"/>
                  <a:pt x="40" y="17"/>
                </a:cubicBezTo>
                <a:cubicBezTo>
                  <a:pt x="31" y="17"/>
                  <a:pt x="31" y="17"/>
                  <a:pt x="31" y="17"/>
                </a:cubicBezTo>
                <a:cubicBezTo>
                  <a:pt x="30" y="17"/>
                  <a:pt x="29" y="17"/>
                  <a:pt x="28" y="16"/>
                </a:cubicBezTo>
                <a:cubicBezTo>
                  <a:pt x="28" y="16"/>
                  <a:pt x="28" y="16"/>
                  <a:pt x="28" y="16"/>
                </a:cubicBezTo>
                <a:cubicBezTo>
                  <a:pt x="27" y="15"/>
                  <a:pt x="27" y="14"/>
                  <a:pt x="27" y="13"/>
                </a:cubicBezTo>
                <a:cubicBezTo>
                  <a:pt x="27" y="4"/>
                  <a:pt x="27" y="4"/>
                  <a:pt x="27" y="4"/>
                </a:cubicBezTo>
                <a:cubicBezTo>
                  <a:pt x="5" y="4"/>
                  <a:pt x="5" y="4"/>
                  <a:pt x="5" y="4"/>
                </a:cubicBezTo>
                <a:cubicBezTo>
                  <a:pt x="5" y="4"/>
                  <a:pt x="5" y="4"/>
                  <a:pt x="4" y="4"/>
                </a:cubicBezTo>
                <a:cubicBezTo>
                  <a:pt x="4" y="5"/>
                  <a:pt x="4" y="5"/>
                  <a:pt x="4" y="5"/>
                </a:cubicBezTo>
                <a:cubicBezTo>
                  <a:pt x="4" y="45"/>
                  <a:pt x="4" y="45"/>
                  <a:pt x="4" y="45"/>
                </a:cubicBezTo>
                <a:cubicBezTo>
                  <a:pt x="4" y="45"/>
                  <a:pt x="4" y="46"/>
                  <a:pt x="4" y="46"/>
                </a:cubicBezTo>
                <a:cubicBezTo>
                  <a:pt x="4" y="46"/>
                  <a:pt x="4" y="46"/>
                  <a:pt x="4" y="46"/>
                </a:cubicBezTo>
                <a:cubicBezTo>
                  <a:pt x="5" y="46"/>
                  <a:pt x="5" y="46"/>
                  <a:pt x="5" y="46"/>
                </a:cubicBezTo>
                <a:cubicBezTo>
                  <a:pt x="39" y="46"/>
                  <a:pt x="39" y="46"/>
                  <a:pt x="39" y="46"/>
                </a:cubicBezTo>
                <a:cubicBezTo>
                  <a:pt x="39" y="46"/>
                  <a:pt x="39" y="46"/>
                  <a:pt x="40" y="46"/>
                </a:cubicBezTo>
                <a:cubicBezTo>
                  <a:pt x="40" y="46"/>
                  <a:pt x="40" y="46"/>
                  <a:pt x="40" y="46"/>
                </a:cubicBezTo>
                <a:cubicBezTo>
                  <a:pt x="40" y="46"/>
                  <a:pt x="40" y="45"/>
                  <a:pt x="40" y="45"/>
                </a:cubicBezTo>
                <a:cubicBezTo>
                  <a:pt x="40" y="42"/>
                  <a:pt x="40" y="42"/>
                  <a:pt x="40" y="42"/>
                </a:cubicBezTo>
                <a:cubicBezTo>
                  <a:pt x="40" y="41"/>
                  <a:pt x="41" y="40"/>
                  <a:pt x="42" y="40"/>
                </a:cubicBezTo>
                <a:cubicBezTo>
                  <a:pt x="43" y="40"/>
                  <a:pt x="44" y="41"/>
                  <a:pt x="44" y="42"/>
                </a:cubicBezTo>
                <a:cubicBezTo>
                  <a:pt x="44" y="45"/>
                  <a:pt x="44" y="45"/>
                  <a:pt x="44" y="45"/>
                </a:cubicBezTo>
                <a:cubicBezTo>
                  <a:pt x="44" y="46"/>
                  <a:pt x="43" y="48"/>
                  <a:pt x="42" y="49"/>
                </a:cubicBezTo>
                <a:cubicBezTo>
                  <a:pt x="42" y="49"/>
                  <a:pt x="42" y="49"/>
                  <a:pt x="42" y="49"/>
                </a:cubicBezTo>
                <a:cubicBezTo>
                  <a:pt x="42" y="49"/>
                  <a:pt x="42" y="49"/>
                  <a:pt x="42" y="49"/>
                </a:cubicBezTo>
                <a:cubicBezTo>
                  <a:pt x="41" y="50"/>
                  <a:pt x="40" y="50"/>
                  <a:pt x="39" y="50"/>
                </a:cubicBezTo>
                <a:cubicBezTo>
                  <a:pt x="5" y="50"/>
                  <a:pt x="5" y="50"/>
                  <a:pt x="5" y="50"/>
                </a:cubicBezTo>
                <a:cubicBezTo>
                  <a:pt x="4" y="50"/>
                  <a:pt x="3" y="50"/>
                  <a:pt x="2" y="49"/>
                </a:cubicBezTo>
                <a:cubicBezTo>
                  <a:pt x="2" y="49"/>
                  <a:pt x="2" y="49"/>
                  <a:pt x="2" y="49"/>
                </a:cubicBezTo>
                <a:cubicBezTo>
                  <a:pt x="1" y="48"/>
                  <a:pt x="0" y="46"/>
                  <a:pt x="0" y="45"/>
                </a:cubicBezTo>
                <a:cubicBezTo>
                  <a:pt x="0" y="5"/>
                  <a:pt x="0" y="5"/>
                  <a:pt x="0" y="5"/>
                </a:cubicBezTo>
                <a:cubicBezTo>
                  <a:pt x="0" y="4"/>
                  <a:pt x="1" y="3"/>
                  <a:pt x="2" y="2"/>
                </a:cubicBezTo>
                <a:cubicBezTo>
                  <a:pt x="3" y="1"/>
                  <a:pt x="4" y="0"/>
                  <a:pt x="5" y="0"/>
                </a:cubicBezTo>
                <a:close/>
                <a:moveTo>
                  <a:pt x="38" y="15"/>
                </a:moveTo>
                <a:cubicBezTo>
                  <a:pt x="38" y="15"/>
                  <a:pt x="38" y="15"/>
                  <a:pt x="38" y="15"/>
                </a:cubicBezTo>
                <a:cubicBezTo>
                  <a:pt x="29" y="6"/>
                  <a:pt x="29" y="6"/>
                  <a:pt x="29" y="6"/>
                </a:cubicBezTo>
                <a:cubicBezTo>
                  <a:pt x="29" y="13"/>
                  <a:pt x="29" y="13"/>
                  <a:pt x="29" y="13"/>
                </a:cubicBezTo>
                <a:cubicBezTo>
                  <a:pt x="29" y="13"/>
                  <a:pt x="29" y="14"/>
                  <a:pt x="30" y="14"/>
                </a:cubicBezTo>
                <a:cubicBezTo>
                  <a:pt x="30" y="14"/>
                  <a:pt x="30" y="14"/>
                  <a:pt x="30" y="14"/>
                </a:cubicBezTo>
                <a:cubicBezTo>
                  <a:pt x="30" y="15"/>
                  <a:pt x="31" y="15"/>
                  <a:pt x="31" y="15"/>
                </a:cubicBezTo>
                <a:cubicBezTo>
                  <a:pt x="38" y="15"/>
                  <a:pt x="38" y="15"/>
                  <a:pt x="38" y="15"/>
                </a:cubicBezTo>
                <a:close/>
                <a:moveTo>
                  <a:pt x="11" y="22"/>
                </a:moveTo>
                <a:cubicBezTo>
                  <a:pt x="11" y="22"/>
                  <a:pt x="11" y="22"/>
                  <a:pt x="11" y="22"/>
                </a:cubicBezTo>
                <a:cubicBezTo>
                  <a:pt x="10" y="22"/>
                  <a:pt x="10" y="22"/>
                  <a:pt x="10" y="21"/>
                </a:cubicBezTo>
                <a:cubicBezTo>
                  <a:pt x="10" y="20"/>
                  <a:pt x="10" y="20"/>
                  <a:pt x="11" y="20"/>
                </a:cubicBezTo>
                <a:cubicBezTo>
                  <a:pt x="29" y="20"/>
                  <a:pt x="29" y="20"/>
                  <a:pt x="29" y="20"/>
                </a:cubicBezTo>
                <a:cubicBezTo>
                  <a:pt x="30" y="20"/>
                  <a:pt x="30" y="20"/>
                  <a:pt x="30" y="21"/>
                </a:cubicBezTo>
                <a:cubicBezTo>
                  <a:pt x="30" y="22"/>
                  <a:pt x="30" y="22"/>
                  <a:pt x="29" y="22"/>
                </a:cubicBezTo>
                <a:cubicBezTo>
                  <a:pt x="11" y="22"/>
                  <a:pt x="11" y="22"/>
                  <a:pt x="11" y="22"/>
                </a:cubicBezTo>
                <a:close/>
                <a:moveTo>
                  <a:pt x="11" y="30"/>
                </a:moveTo>
                <a:cubicBezTo>
                  <a:pt x="11" y="30"/>
                  <a:pt x="11" y="30"/>
                  <a:pt x="11" y="30"/>
                </a:cubicBezTo>
                <a:cubicBezTo>
                  <a:pt x="10" y="30"/>
                  <a:pt x="10" y="30"/>
                  <a:pt x="10" y="29"/>
                </a:cubicBezTo>
                <a:cubicBezTo>
                  <a:pt x="10" y="28"/>
                  <a:pt x="10" y="28"/>
                  <a:pt x="11" y="28"/>
                </a:cubicBezTo>
                <a:cubicBezTo>
                  <a:pt x="23" y="28"/>
                  <a:pt x="23" y="28"/>
                  <a:pt x="23" y="28"/>
                </a:cubicBezTo>
                <a:cubicBezTo>
                  <a:pt x="24" y="28"/>
                  <a:pt x="24" y="28"/>
                  <a:pt x="24" y="29"/>
                </a:cubicBezTo>
                <a:cubicBezTo>
                  <a:pt x="24" y="30"/>
                  <a:pt x="24" y="30"/>
                  <a:pt x="23" y="30"/>
                </a:cubicBezTo>
                <a:cubicBezTo>
                  <a:pt x="11" y="30"/>
                  <a:pt x="11" y="30"/>
                  <a:pt x="11"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7" name="Freeform 315"/>
          <p:cNvSpPr>
            <a:spLocks noEditPoints="1"/>
          </p:cNvSpPr>
          <p:nvPr/>
        </p:nvSpPr>
        <p:spPr bwMode="auto">
          <a:xfrm>
            <a:off x="2111375" y="4419600"/>
            <a:ext cx="144463" cy="161925"/>
          </a:xfrm>
          <a:custGeom>
            <a:avLst/>
            <a:gdLst>
              <a:gd name="T0" fmla="*/ 24 w 45"/>
              <a:gd name="T1" fmla="*/ 50 h 51"/>
              <a:gd name="T2" fmla="*/ 21 w 45"/>
              <a:gd name="T3" fmla="*/ 50 h 51"/>
              <a:gd name="T4" fmla="*/ 4 w 45"/>
              <a:gd name="T5" fmla="*/ 35 h 51"/>
              <a:gd name="T6" fmla="*/ 7 w 45"/>
              <a:gd name="T7" fmla="*/ 7 h 51"/>
              <a:gd name="T8" fmla="*/ 38 w 45"/>
              <a:gd name="T9" fmla="*/ 7 h 51"/>
              <a:gd name="T10" fmla="*/ 45 w 45"/>
              <a:gd name="T11" fmla="*/ 22 h 51"/>
              <a:gd name="T12" fmla="*/ 30 w 45"/>
              <a:gd name="T13" fmla="*/ 43 h 51"/>
              <a:gd name="T14" fmla="*/ 23 w 45"/>
              <a:gd name="T15" fmla="*/ 11 h 51"/>
              <a:gd name="T16" fmla="*/ 25 w 45"/>
              <a:gd name="T17" fmla="*/ 18 h 51"/>
              <a:gd name="T18" fmla="*/ 33 w 45"/>
              <a:gd name="T19" fmla="*/ 20 h 51"/>
              <a:gd name="T20" fmla="*/ 30 w 45"/>
              <a:gd name="T21" fmla="*/ 30 h 51"/>
              <a:gd name="T22" fmla="*/ 22 w 45"/>
              <a:gd name="T23" fmla="*/ 27 h 51"/>
              <a:gd name="T24" fmla="*/ 15 w 45"/>
              <a:gd name="T25" fmla="*/ 30 h 51"/>
              <a:gd name="T26" fmla="*/ 12 w 45"/>
              <a:gd name="T27" fmla="*/ 20 h 51"/>
              <a:gd name="T28" fmla="*/ 19 w 45"/>
              <a:gd name="T29" fmla="*/ 18 h 51"/>
              <a:gd name="T30" fmla="*/ 23 w 45"/>
              <a:gd name="T31" fmla="*/ 11 h 51"/>
              <a:gd name="T32" fmla="*/ 24 w 45"/>
              <a:gd name="T33" fmla="*/ 19 h 51"/>
              <a:gd name="T34" fmla="*/ 21 w 45"/>
              <a:gd name="T35" fmla="*/ 19 h 51"/>
              <a:gd name="T36" fmla="*/ 16 w 45"/>
              <a:gd name="T37" fmla="*/ 20 h 51"/>
              <a:gd name="T38" fmla="*/ 20 w 45"/>
              <a:gd name="T39" fmla="*/ 24 h 51"/>
              <a:gd name="T40" fmla="*/ 22 w 45"/>
              <a:gd name="T41" fmla="*/ 25 h 51"/>
              <a:gd name="T42" fmla="*/ 26 w 45"/>
              <a:gd name="T43" fmla="*/ 27 h 51"/>
              <a:gd name="T44" fmla="*/ 25 w 45"/>
              <a:gd name="T45" fmla="*/ 22 h 51"/>
              <a:gd name="T46" fmla="*/ 25 w 45"/>
              <a:gd name="T47" fmla="*/ 20 h 51"/>
              <a:gd name="T48" fmla="*/ 22 w 45"/>
              <a:gd name="T49" fmla="*/ 46 h 51"/>
              <a:gd name="T50" fmla="*/ 28 w 45"/>
              <a:gd name="T51" fmla="*/ 40 h 51"/>
              <a:gd name="T52" fmla="*/ 28 w 45"/>
              <a:gd name="T53" fmla="*/ 40 h 51"/>
              <a:gd name="T54" fmla="*/ 29 w 45"/>
              <a:gd name="T55" fmla="*/ 40 h 51"/>
              <a:gd name="T56" fmla="*/ 41 w 45"/>
              <a:gd name="T57" fmla="*/ 22 h 51"/>
              <a:gd name="T58" fmla="*/ 35 w 45"/>
              <a:gd name="T59" fmla="*/ 9 h 51"/>
              <a:gd name="T60" fmla="*/ 9 w 45"/>
              <a:gd name="T61" fmla="*/ 9 h 51"/>
              <a:gd name="T62" fmla="*/ 7 w 45"/>
              <a:gd name="T63" fmla="*/ 33 h 51"/>
              <a:gd name="T64" fmla="*/ 16 w 45"/>
              <a:gd name="T65" fmla="*/ 40 h 51"/>
              <a:gd name="T66" fmla="*/ 17 w 45"/>
              <a:gd name="T67" fmla="*/ 4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1">
                <a:moveTo>
                  <a:pt x="25" y="49"/>
                </a:moveTo>
                <a:cubicBezTo>
                  <a:pt x="24" y="50"/>
                  <a:pt x="24" y="50"/>
                  <a:pt x="24" y="50"/>
                </a:cubicBezTo>
                <a:cubicBezTo>
                  <a:pt x="22" y="51"/>
                  <a:pt x="22" y="51"/>
                  <a:pt x="22" y="51"/>
                </a:cubicBezTo>
                <a:cubicBezTo>
                  <a:pt x="21" y="50"/>
                  <a:pt x="21" y="50"/>
                  <a:pt x="21" y="50"/>
                </a:cubicBezTo>
                <a:cubicBezTo>
                  <a:pt x="14" y="43"/>
                  <a:pt x="14" y="43"/>
                  <a:pt x="14" y="43"/>
                </a:cubicBezTo>
                <a:cubicBezTo>
                  <a:pt x="10" y="42"/>
                  <a:pt x="7" y="39"/>
                  <a:pt x="4" y="35"/>
                </a:cubicBezTo>
                <a:cubicBezTo>
                  <a:pt x="2" y="32"/>
                  <a:pt x="0" y="27"/>
                  <a:pt x="0" y="22"/>
                </a:cubicBezTo>
                <a:cubicBezTo>
                  <a:pt x="0" y="16"/>
                  <a:pt x="2" y="11"/>
                  <a:pt x="7" y="7"/>
                </a:cubicBezTo>
                <a:cubicBezTo>
                  <a:pt x="11" y="2"/>
                  <a:pt x="16" y="0"/>
                  <a:pt x="22" y="0"/>
                </a:cubicBezTo>
                <a:cubicBezTo>
                  <a:pt x="28" y="0"/>
                  <a:pt x="34" y="2"/>
                  <a:pt x="38" y="7"/>
                </a:cubicBezTo>
                <a:cubicBezTo>
                  <a:pt x="38" y="7"/>
                  <a:pt x="38" y="7"/>
                  <a:pt x="38" y="7"/>
                </a:cubicBezTo>
                <a:cubicBezTo>
                  <a:pt x="42" y="11"/>
                  <a:pt x="45" y="16"/>
                  <a:pt x="45" y="22"/>
                </a:cubicBezTo>
                <a:cubicBezTo>
                  <a:pt x="45" y="27"/>
                  <a:pt x="43" y="32"/>
                  <a:pt x="40" y="35"/>
                </a:cubicBezTo>
                <a:cubicBezTo>
                  <a:pt x="38" y="39"/>
                  <a:pt x="34" y="42"/>
                  <a:pt x="30" y="43"/>
                </a:cubicBezTo>
                <a:cubicBezTo>
                  <a:pt x="25" y="49"/>
                  <a:pt x="25" y="49"/>
                  <a:pt x="25" y="49"/>
                </a:cubicBezTo>
                <a:close/>
                <a:moveTo>
                  <a:pt x="23" y="11"/>
                </a:moveTo>
                <a:cubicBezTo>
                  <a:pt x="23" y="11"/>
                  <a:pt x="23" y="11"/>
                  <a:pt x="23" y="11"/>
                </a:cubicBezTo>
                <a:cubicBezTo>
                  <a:pt x="25" y="18"/>
                  <a:pt x="25" y="18"/>
                  <a:pt x="25" y="18"/>
                </a:cubicBezTo>
                <a:cubicBezTo>
                  <a:pt x="32" y="18"/>
                  <a:pt x="32" y="18"/>
                  <a:pt x="32" y="18"/>
                </a:cubicBezTo>
                <a:cubicBezTo>
                  <a:pt x="33" y="18"/>
                  <a:pt x="34" y="19"/>
                  <a:pt x="33" y="20"/>
                </a:cubicBezTo>
                <a:cubicBezTo>
                  <a:pt x="27" y="24"/>
                  <a:pt x="27" y="24"/>
                  <a:pt x="27" y="24"/>
                </a:cubicBezTo>
                <a:cubicBezTo>
                  <a:pt x="30" y="30"/>
                  <a:pt x="30" y="30"/>
                  <a:pt x="30" y="30"/>
                </a:cubicBezTo>
                <a:cubicBezTo>
                  <a:pt x="30" y="31"/>
                  <a:pt x="29" y="32"/>
                  <a:pt x="28" y="31"/>
                </a:cubicBezTo>
                <a:cubicBezTo>
                  <a:pt x="22" y="27"/>
                  <a:pt x="22" y="27"/>
                  <a:pt x="22" y="27"/>
                </a:cubicBezTo>
                <a:cubicBezTo>
                  <a:pt x="17" y="31"/>
                  <a:pt x="17" y="31"/>
                  <a:pt x="17" y="31"/>
                </a:cubicBezTo>
                <a:cubicBezTo>
                  <a:pt x="16" y="32"/>
                  <a:pt x="15" y="31"/>
                  <a:pt x="15" y="30"/>
                </a:cubicBezTo>
                <a:cubicBezTo>
                  <a:pt x="17" y="24"/>
                  <a:pt x="17" y="24"/>
                  <a:pt x="17" y="24"/>
                </a:cubicBezTo>
                <a:cubicBezTo>
                  <a:pt x="12" y="20"/>
                  <a:pt x="12" y="20"/>
                  <a:pt x="12" y="20"/>
                </a:cubicBezTo>
                <a:cubicBezTo>
                  <a:pt x="11" y="19"/>
                  <a:pt x="11" y="18"/>
                  <a:pt x="13" y="18"/>
                </a:cubicBezTo>
                <a:cubicBezTo>
                  <a:pt x="19" y="18"/>
                  <a:pt x="19" y="18"/>
                  <a:pt x="19" y="18"/>
                </a:cubicBezTo>
                <a:cubicBezTo>
                  <a:pt x="21" y="11"/>
                  <a:pt x="21" y="11"/>
                  <a:pt x="21" y="11"/>
                </a:cubicBezTo>
                <a:cubicBezTo>
                  <a:pt x="22" y="10"/>
                  <a:pt x="23" y="10"/>
                  <a:pt x="23" y="11"/>
                </a:cubicBezTo>
                <a:close/>
                <a:moveTo>
                  <a:pt x="24" y="19"/>
                </a:moveTo>
                <a:cubicBezTo>
                  <a:pt x="24" y="19"/>
                  <a:pt x="24" y="19"/>
                  <a:pt x="24" y="19"/>
                </a:cubicBezTo>
                <a:cubicBezTo>
                  <a:pt x="22" y="15"/>
                  <a:pt x="22" y="15"/>
                  <a:pt x="22" y="15"/>
                </a:cubicBezTo>
                <a:cubicBezTo>
                  <a:pt x="21" y="19"/>
                  <a:pt x="21" y="19"/>
                  <a:pt x="21" y="19"/>
                </a:cubicBezTo>
                <a:cubicBezTo>
                  <a:pt x="21" y="20"/>
                  <a:pt x="21" y="20"/>
                  <a:pt x="20" y="20"/>
                </a:cubicBezTo>
                <a:cubicBezTo>
                  <a:pt x="16" y="20"/>
                  <a:pt x="16" y="20"/>
                  <a:pt x="16" y="20"/>
                </a:cubicBezTo>
                <a:cubicBezTo>
                  <a:pt x="19" y="22"/>
                  <a:pt x="19" y="22"/>
                  <a:pt x="19" y="22"/>
                </a:cubicBezTo>
                <a:cubicBezTo>
                  <a:pt x="20" y="23"/>
                  <a:pt x="20" y="23"/>
                  <a:pt x="20" y="24"/>
                </a:cubicBezTo>
                <a:cubicBezTo>
                  <a:pt x="18" y="27"/>
                  <a:pt x="18" y="27"/>
                  <a:pt x="18" y="27"/>
                </a:cubicBezTo>
                <a:cubicBezTo>
                  <a:pt x="22" y="25"/>
                  <a:pt x="22" y="25"/>
                  <a:pt x="22" y="25"/>
                </a:cubicBezTo>
                <a:cubicBezTo>
                  <a:pt x="22" y="25"/>
                  <a:pt x="23" y="25"/>
                  <a:pt x="23" y="25"/>
                </a:cubicBezTo>
                <a:cubicBezTo>
                  <a:pt x="26" y="27"/>
                  <a:pt x="26" y="27"/>
                  <a:pt x="26" y="27"/>
                </a:cubicBezTo>
                <a:cubicBezTo>
                  <a:pt x="25" y="24"/>
                  <a:pt x="25" y="24"/>
                  <a:pt x="25" y="24"/>
                </a:cubicBezTo>
                <a:cubicBezTo>
                  <a:pt x="25" y="23"/>
                  <a:pt x="25" y="23"/>
                  <a:pt x="25" y="22"/>
                </a:cubicBezTo>
                <a:cubicBezTo>
                  <a:pt x="29" y="20"/>
                  <a:pt x="29" y="20"/>
                  <a:pt x="29" y="20"/>
                </a:cubicBezTo>
                <a:cubicBezTo>
                  <a:pt x="25" y="20"/>
                  <a:pt x="25" y="20"/>
                  <a:pt x="25" y="20"/>
                </a:cubicBezTo>
                <a:cubicBezTo>
                  <a:pt x="24" y="20"/>
                  <a:pt x="24" y="20"/>
                  <a:pt x="24" y="19"/>
                </a:cubicBezTo>
                <a:close/>
                <a:moveTo>
                  <a:pt x="22" y="46"/>
                </a:moveTo>
                <a:cubicBezTo>
                  <a:pt x="22" y="46"/>
                  <a:pt x="22" y="46"/>
                  <a:pt x="22" y="46"/>
                </a:cubicBezTo>
                <a:cubicBezTo>
                  <a:pt x="28" y="40"/>
                  <a:pt x="28" y="40"/>
                  <a:pt x="28" y="40"/>
                </a:cubicBezTo>
                <a:cubicBezTo>
                  <a:pt x="28" y="40"/>
                  <a:pt x="28" y="40"/>
                  <a:pt x="28" y="40"/>
                </a:cubicBezTo>
                <a:cubicBezTo>
                  <a:pt x="28" y="40"/>
                  <a:pt x="28" y="40"/>
                  <a:pt x="28" y="40"/>
                </a:cubicBezTo>
                <a:cubicBezTo>
                  <a:pt x="29" y="40"/>
                  <a:pt x="29" y="40"/>
                  <a:pt x="29" y="40"/>
                </a:cubicBezTo>
                <a:cubicBezTo>
                  <a:pt x="29" y="40"/>
                  <a:pt x="29" y="40"/>
                  <a:pt x="29" y="40"/>
                </a:cubicBezTo>
                <a:cubicBezTo>
                  <a:pt x="32" y="38"/>
                  <a:pt x="35" y="36"/>
                  <a:pt x="37" y="33"/>
                </a:cubicBezTo>
                <a:cubicBezTo>
                  <a:pt x="40" y="30"/>
                  <a:pt x="41" y="26"/>
                  <a:pt x="41" y="22"/>
                </a:cubicBezTo>
                <a:cubicBezTo>
                  <a:pt x="41" y="17"/>
                  <a:pt x="39" y="13"/>
                  <a:pt x="35" y="9"/>
                </a:cubicBezTo>
                <a:cubicBezTo>
                  <a:pt x="35" y="9"/>
                  <a:pt x="35" y="9"/>
                  <a:pt x="35" y="9"/>
                </a:cubicBezTo>
                <a:cubicBezTo>
                  <a:pt x="32" y="6"/>
                  <a:pt x="27" y="4"/>
                  <a:pt x="22" y="4"/>
                </a:cubicBezTo>
                <a:cubicBezTo>
                  <a:pt x="17" y="4"/>
                  <a:pt x="13" y="6"/>
                  <a:pt x="9" y="9"/>
                </a:cubicBezTo>
                <a:cubicBezTo>
                  <a:pt x="6" y="13"/>
                  <a:pt x="4" y="17"/>
                  <a:pt x="4" y="22"/>
                </a:cubicBezTo>
                <a:cubicBezTo>
                  <a:pt x="4" y="26"/>
                  <a:pt x="5" y="30"/>
                  <a:pt x="7" y="33"/>
                </a:cubicBezTo>
                <a:cubicBezTo>
                  <a:pt x="10" y="36"/>
                  <a:pt x="13" y="38"/>
                  <a:pt x="16" y="40"/>
                </a:cubicBezTo>
                <a:cubicBezTo>
                  <a:pt x="16" y="40"/>
                  <a:pt x="16" y="40"/>
                  <a:pt x="16" y="40"/>
                </a:cubicBezTo>
                <a:cubicBezTo>
                  <a:pt x="17" y="40"/>
                  <a:pt x="17" y="40"/>
                  <a:pt x="17" y="40"/>
                </a:cubicBezTo>
                <a:cubicBezTo>
                  <a:pt x="17" y="40"/>
                  <a:pt x="17" y="40"/>
                  <a:pt x="17" y="40"/>
                </a:cubicBezTo>
                <a:cubicBezTo>
                  <a:pt x="22" y="46"/>
                  <a:pt x="22" y="46"/>
                  <a:pt x="22"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8" name="Freeform 316"/>
          <p:cNvSpPr>
            <a:spLocks noEditPoints="1"/>
          </p:cNvSpPr>
          <p:nvPr/>
        </p:nvSpPr>
        <p:spPr bwMode="auto">
          <a:xfrm>
            <a:off x="8562975" y="3808413"/>
            <a:ext cx="155575" cy="120650"/>
          </a:xfrm>
          <a:custGeom>
            <a:avLst/>
            <a:gdLst>
              <a:gd name="T0" fmla="*/ 9 w 49"/>
              <a:gd name="T1" fmla="*/ 36 h 38"/>
              <a:gd name="T2" fmla="*/ 38 w 49"/>
              <a:gd name="T3" fmla="*/ 34 h 38"/>
              <a:gd name="T4" fmla="*/ 38 w 49"/>
              <a:gd name="T5" fmla="*/ 38 h 38"/>
              <a:gd name="T6" fmla="*/ 19 w 49"/>
              <a:gd name="T7" fmla="*/ 28 h 38"/>
              <a:gd name="T8" fmla="*/ 19 w 49"/>
              <a:gd name="T9" fmla="*/ 28 h 38"/>
              <a:gd name="T10" fmla="*/ 9 w 49"/>
              <a:gd name="T11" fmla="*/ 19 h 38"/>
              <a:gd name="T12" fmla="*/ 10 w 49"/>
              <a:gd name="T13" fmla="*/ 14 h 38"/>
              <a:gd name="T14" fmla="*/ 2 w 49"/>
              <a:gd name="T15" fmla="*/ 14 h 38"/>
              <a:gd name="T16" fmla="*/ 7 w 49"/>
              <a:gd name="T17" fmla="*/ 18 h 38"/>
              <a:gd name="T18" fmla="*/ 9 w 49"/>
              <a:gd name="T19" fmla="*/ 19 h 38"/>
              <a:gd name="T20" fmla="*/ 37 w 49"/>
              <a:gd name="T21" fmla="*/ 30 h 38"/>
              <a:gd name="T22" fmla="*/ 40 w 49"/>
              <a:gd name="T23" fmla="*/ 19 h 38"/>
              <a:gd name="T24" fmla="*/ 43 w 49"/>
              <a:gd name="T25" fmla="*/ 18 h 38"/>
              <a:gd name="T26" fmla="*/ 45 w 49"/>
              <a:gd name="T27" fmla="*/ 17 h 38"/>
              <a:gd name="T28" fmla="*/ 45 w 49"/>
              <a:gd name="T29" fmla="*/ 11 h 38"/>
              <a:gd name="T30" fmla="*/ 39 w 49"/>
              <a:gd name="T31" fmla="*/ 12 h 38"/>
              <a:gd name="T32" fmla="*/ 39 w 49"/>
              <a:gd name="T33" fmla="*/ 17 h 38"/>
              <a:gd name="T34" fmla="*/ 30 w 49"/>
              <a:gd name="T35" fmla="*/ 27 h 38"/>
              <a:gd name="T36" fmla="*/ 29 w 49"/>
              <a:gd name="T37" fmla="*/ 28 h 38"/>
              <a:gd name="T38" fmla="*/ 24 w 49"/>
              <a:gd name="T39" fmla="*/ 12 h 38"/>
              <a:gd name="T40" fmla="*/ 25 w 49"/>
              <a:gd name="T41" fmla="*/ 10 h 38"/>
              <a:gd name="T42" fmla="*/ 28 w 49"/>
              <a:gd name="T43" fmla="*/ 6 h 38"/>
              <a:gd name="T44" fmla="*/ 21 w 49"/>
              <a:gd name="T45" fmla="*/ 4 h 38"/>
              <a:gd name="T46" fmla="*/ 21 w 49"/>
              <a:gd name="T47" fmla="*/ 9 h 38"/>
              <a:gd name="T48" fmla="*/ 24 w 49"/>
              <a:gd name="T49" fmla="*/ 12 h 38"/>
              <a:gd name="T50" fmla="*/ 19 w 49"/>
              <a:gd name="T51" fmla="*/ 28 h 38"/>
              <a:gd name="T52" fmla="*/ 18 w 49"/>
              <a:gd name="T53" fmla="*/ 24 h 38"/>
              <a:gd name="T54" fmla="*/ 19 w 49"/>
              <a:gd name="T55" fmla="*/ 10 h 38"/>
              <a:gd name="T56" fmla="*/ 20 w 49"/>
              <a:gd name="T57" fmla="*/ 2 h 38"/>
              <a:gd name="T58" fmla="*/ 31 w 49"/>
              <a:gd name="T59" fmla="*/ 6 h 38"/>
              <a:gd name="T60" fmla="*/ 27 w 49"/>
              <a:gd name="T61" fmla="*/ 12 h 38"/>
              <a:gd name="T62" fmla="*/ 37 w 49"/>
              <a:gd name="T63" fmla="*/ 18 h 38"/>
              <a:gd name="T64" fmla="*/ 36 w 49"/>
              <a:gd name="T65" fmla="*/ 14 h 38"/>
              <a:gd name="T66" fmla="*/ 42 w 49"/>
              <a:gd name="T67" fmla="*/ 8 h 38"/>
              <a:gd name="T68" fmla="*/ 49 w 49"/>
              <a:gd name="T69" fmla="*/ 14 h 38"/>
              <a:gd name="T70" fmla="*/ 47 w 49"/>
              <a:gd name="T71" fmla="*/ 18 h 38"/>
              <a:gd name="T72" fmla="*/ 42 w 49"/>
              <a:gd name="T73" fmla="*/ 20 h 38"/>
              <a:gd name="T74" fmla="*/ 38 w 49"/>
              <a:gd name="T75" fmla="*/ 32 h 38"/>
              <a:gd name="T76" fmla="*/ 9 w 49"/>
              <a:gd name="T77" fmla="*/ 31 h 38"/>
              <a:gd name="T78" fmla="*/ 4 w 49"/>
              <a:gd name="T79" fmla="*/ 20 h 38"/>
              <a:gd name="T80" fmla="*/ 7 w 49"/>
              <a:gd name="T81" fmla="*/ 8 h 38"/>
              <a:gd name="T82" fmla="*/ 11 w 49"/>
              <a:gd name="T83" fmla="*/ 1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38">
                <a:moveTo>
                  <a:pt x="10" y="38"/>
                </a:moveTo>
                <a:cubicBezTo>
                  <a:pt x="9" y="38"/>
                  <a:pt x="9" y="37"/>
                  <a:pt x="9" y="36"/>
                </a:cubicBezTo>
                <a:cubicBezTo>
                  <a:pt x="9" y="35"/>
                  <a:pt x="9" y="34"/>
                  <a:pt x="10" y="34"/>
                </a:cubicBezTo>
                <a:cubicBezTo>
                  <a:pt x="38" y="34"/>
                  <a:pt x="38" y="34"/>
                  <a:pt x="38" y="34"/>
                </a:cubicBezTo>
                <a:cubicBezTo>
                  <a:pt x="39" y="34"/>
                  <a:pt x="40" y="35"/>
                  <a:pt x="40" y="36"/>
                </a:cubicBezTo>
                <a:cubicBezTo>
                  <a:pt x="40" y="37"/>
                  <a:pt x="39" y="38"/>
                  <a:pt x="38" y="38"/>
                </a:cubicBezTo>
                <a:cubicBezTo>
                  <a:pt x="10" y="38"/>
                  <a:pt x="10" y="38"/>
                  <a:pt x="10" y="38"/>
                </a:cubicBezTo>
                <a:close/>
                <a:moveTo>
                  <a:pt x="19" y="28"/>
                </a:moveTo>
                <a:cubicBezTo>
                  <a:pt x="19" y="28"/>
                  <a:pt x="19" y="28"/>
                  <a:pt x="19" y="28"/>
                </a:cubicBezTo>
                <a:cubicBezTo>
                  <a:pt x="19" y="28"/>
                  <a:pt x="19" y="28"/>
                  <a:pt x="19" y="28"/>
                </a:cubicBezTo>
                <a:cubicBezTo>
                  <a:pt x="19" y="28"/>
                  <a:pt x="18" y="28"/>
                  <a:pt x="18" y="27"/>
                </a:cubicBezTo>
                <a:cubicBezTo>
                  <a:pt x="9" y="19"/>
                  <a:pt x="9" y="19"/>
                  <a:pt x="9" y="19"/>
                </a:cubicBezTo>
                <a:cubicBezTo>
                  <a:pt x="9" y="18"/>
                  <a:pt x="9" y="17"/>
                  <a:pt x="9" y="17"/>
                </a:cubicBezTo>
                <a:cubicBezTo>
                  <a:pt x="10" y="16"/>
                  <a:pt x="10" y="15"/>
                  <a:pt x="10" y="14"/>
                </a:cubicBezTo>
                <a:cubicBezTo>
                  <a:pt x="10" y="12"/>
                  <a:pt x="9" y="10"/>
                  <a:pt x="7" y="10"/>
                </a:cubicBezTo>
                <a:cubicBezTo>
                  <a:pt x="4" y="10"/>
                  <a:pt x="2" y="12"/>
                  <a:pt x="2" y="14"/>
                </a:cubicBezTo>
                <a:cubicBezTo>
                  <a:pt x="2" y="16"/>
                  <a:pt x="3" y="17"/>
                  <a:pt x="5" y="18"/>
                </a:cubicBezTo>
                <a:cubicBezTo>
                  <a:pt x="6" y="18"/>
                  <a:pt x="7" y="18"/>
                  <a:pt x="7" y="18"/>
                </a:cubicBezTo>
                <a:cubicBezTo>
                  <a:pt x="7" y="18"/>
                  <a:pt x="7" y="18"/>
                  <a:pt x="7" y="18"/>
                </a:cubicBezTo>
                <a:cubicBezTo>
                  <a:pt x="8" y="18"/>
                  <a:pt x="9" y="18"/>
                  <a:pt x="9" y="19"/>
                </a:cubicBezTo>
                <a:cubicBezTo>
                  <a:pt x="11" y="30"/>
                  <a:pt x="11" y="30"/>
                  <a:pt x="11" y="30"/>
                </a:cubicBezTo>
                <a:cubicBezTo>
                  <a:pt x="37" y="30"/>
                  <a:pt x="37" y="30"/>
                  <a:pt x="37" y="30"/>
                </a:cubicBezTo>
                <a:cubicBezTo>
                  <a:pt x="40" y="19"/>
                  <a:pt x="40" y="19"/>
                  <a:pt x="40" y="19"/>
                </a:cubicBezTo>
                <a:cubicBezTo>
                  <a:pt x="40" y="19"/>
                  <a:pt x="40" y="19"/>
                  <a:pt x="40" y="19"/>
                </a:cubicBezTo>
                <a:cubicBezTo>
                  <a:pt x="40" y="18"/>
                  <a:pt x="41" y="18"/>
                  <a:pt x="41" y="18"/>
                </a:cubicBezTo>
                <a:cubicBezTo>
                  <a:pt x="42" y="18"/>
                  <a:pt x="43" y="18"/>
                  <a:pt x="43" y="18"/>
                </a:cubicBezTo>
                <a:cubicBezTo>
                  <a:pt x="44" y="18"/>
                  <a:pt x="45" y="17"/>
                  <a:pt x="45" y="17"/>
                </a:cubicBezTo>
                <a:cubicBezTo>
                  <a:pt x="45" y="17"/>
                  <a:pt x="45" y="17"/>
                  <a:pt x="45" y="17"/>
                </a:cubicBezTo>
                <a:cubicBezTo>
                  <a:pt x="46" y="16"/>
                  <a:pt x="46" y="15"/>
                  <a:pt x="46" y="14"/>
                </a:cubicBezTo>
                <a:cubicBezTo>
                  <a:pt x="46" y="13"/>
                  <a:pt x="46" y="12"/>
                  <a:pt x="45" y="11"/>
                </a:cubicBezTo>
                <a:cubicBezTo>
                  <a:pt x="44" y="10"/>
                  <a:pt x="43" y="10"/>
                  <a:pt x="42" y="10"/>
                </a:cubicBezTo>
                <a:cubicBezTo>
                  <a:pt x="41" y="10"/>
                  <a:pt x="40" y="11"/>
                  <a:pt x="39" y="12"/>
                </a:cubicBezTo>
                <a:cubicBezTo>
                  <a:pt x="39" y="12"/>
                  <a:pt x="38" y="13"/>
                  <a:pt x="38" y="14"/>
                </a:cubicBezTo>
                <a:cubicBezTo>
                  <a:pt x="38" y="15"/>
                  <a:pt x="39" y="16"/>
                  <a:pt x="39" y="17"/>
                </a:cubicBezTo>
                <a:cubicBezTo>
                  <a:pt x="40" y="17"/>
                  <a:pt x="40" y="18"/>
                  <a:pt x="39" y="19"/>
                </a:cubicBezTo>
                <a:cubicBezTo>
                  <a:pt x="30" y="27"/>
                  <a:pt x="30" y="27"/>
                  <a:pt x="30" y="27"/>
                </a:cubicBezTo>
                <a:cubicBezTo>
                  <a:pt x="30" y="27"/>
                  <a:pt x="30" y="28"/>
                  <a:pt x="30" y="28"/>
                </a:cubicBezTo>
                <a:cubicBezTo>
                  <a:pt x="29" y="28"/>
                  <a:pt x="29" y="28"/>
                  <a:pt x="29" y="28"/>
                </a:cubicBezTo>
                <a:cubicBezTo>
                  <a:pt x="29" y="28"/>
                  <a:pt x="29" y="27"/>
                  <a:pt x="28" y="27"/>
                </a:cubicBezTo>
                <a:cubicBezTo>
                  <a:pt x="24" y="12"/>
                  <a:pt x="24" y="12"/>
                  <a:pt x="24" y="12"/>
                </a:cubicBezTo>
                <a:cubicBezTo>
                  <a:pt x="24" y="12"/>
                  <a:pt x="24" y="12"/>
                  <a:pt x="24" y="12"/>
                </a:cubicBezTo>
                <a:cubicBezTo>
                  <a:pt x="24" y="11"/>
                  <a:pt x="25" y="10"/>
                  <a:pt x="25" y="10"/>
                </a:cubicBezTo>
                <a:cubicBezTo>
                  <a:pt x="26" y="10"/>
                  <a:pt x="27" y="9"/>
                  <a:pt x="27" y="9"/>
                </a:cubicBezTo>
                <a:cubicBezTo>
                  <a:pt x="28" y="8"/>
                  <a:pt x="28" y="7"/>
                  <a:pt x="28" y="6"/>
                </a:cubicBezTo>
                <a:cubicBezTo>
                  <a:pt x="28" y="4"/>
                  <a:pt x="26" y="2"/>
                  <a:pt x="24" y="2"/>
                </a:cubicBezTo>
                <a:cubicBezTo>
                  <a:pt x="23" y="2"/>
                  <a:pt x="22" y="3"/>
                  <a:pt x="21" y="4"/>
                </a:cubicBezTo>
                <a:cubicBezTo>
                  <a:pt x="21" y="4"/>
                  <a:pt x="20" y="5"/>
                  <a:pt x="20" y="6"/>
                </a:cubicBezTo>
                <a:cubicBezTo>
                  <a:pt x="20" y="7"/>
                  <a:pt x="21" y="8"/>
                  <a:pt x="21" y="9"/>
                </a:cubicBezTo>
                <a:cubicBezTo>
                  <a:pt x="22" y="9"/>
                  <a:pt x="22" y="10"/>
                  <a:pt x="23" y="10"/>
                </a:cubicBezTo>
                <a:cubicBezTo>
                  <a:pt x="24" y="10"/>
                  <a:pt x="24" y="11"/>
                  <a:pt x="24" y="12"/>
                </a:cubicBezTo>
                <a:cubicBezTo>
                  <a:pt x="20" y="27"/>
                  <a:pt x="20" y="27"/>
                  <a:pt x="20" y="27"/>
                </a:cubicBezTo>
                <a:cubicBezTo>
                  <a:pt x="20" y="27"/>
                  <a:pt x="20" y="28"/>
                  <a:pt x="19" y="28"/>
                </a:cubicBezTo>
                <a:close/>
                <a:moveTo>
                  <a:pt x="18" y="24"/>
                </a:moveTo>
                <a:cubicBezTo>
                  <a:pt x="18" y="24"/>
                  <a:pt x="18" y="24"/>
                  <a:pt x="18" y="24"/>
                </a:cubicBezTo>
                <a:cubicBezTo>
                  <a:pt x="22" y="12"/>
                  <a:pt x="22" y="12"/>
                  <a:pt x="22" y="12"/>
                </a:cubicBezTo>
                <a:cubicBezTo>
                  <a:pt x="21" y="12"/>
                  <a:pt x="20" y="11"/>
                  <a:pt x="19" y="10"/>
                </a:cubicBezTo>
                <a:cubicBezTo>
                  <a:pt x="18" y="9"/>
                  <a:pt x="18" y="8"/>
                  <a:pt x="18" y="6"/>
                </a:cubicBezTo>
                <a:cubicBezTo>
                  <a:pt x="18" y="5"/>
                  <a:pt x="19" y="3"/>
                  <a:pt x="20" y="2"/>
                </a:cubicBezTo>
                <a:cubicBezTo>
                  <a:pt x="21" y="1"/>
                  <a:pt x="22" y="0"/>
                  <a:pt x="24" y="0"/>
                </a:cubicBezTo>
                <a:cubicBezTo>
                  <a:pt x="28" y="0"/>
                  <a:pt x="31" y="3"/>
                  <a:pt x="31" y="6"/>
                </a:cubicBezTo>
                <a:cubicBezTo>
                  <a:pt x="31" y="8"/>
                  <a:pt x="30" y="9"/>
                  <a:pt x="29" y="10"/>
                </a:cubicBezTo>
                <a:cubicBezTo>
                  <a:pt x="29" y="11"/>
                  <a:pt x="28" y="12"/>
                  <a:pt x="27" y="12"/>
                </a:cubicBezTo>
                <a:cubicBezTo>
                  <a:pt x="30" y="24"/>
                  <a:pt x="30" y="24"/>
                  <a:pt x="30" y="24"/>
                </a:cubicBezTo>
                <a:cubicBezTo>
                  <a:pt x="37" y="18"/>
                  <a:pt x="37" y="18"/>
                  <a:pt x="37" y="18"/>
                </a:cubicBezTo>
                <a:cubicBezTo>
                  <a:pt x="36" y="17"/>
                  <a:pt x="36" y="16"/>
                  <a:pt x="36" y="14"/>
                </a:cubicBezTo>
                <a:cubicBezTo>
                  <a:pt x="36" y="14"/>
                  <a:pt x="36" y="14"/>
                  <a:pt x="36" y="14"/>
                </a:cubicBezTo>
                <a:cubicBezTo>
                  <a:pt x="36" y="13"/>
                  <a:pt x="36" y="11"/>
                  <a:pt x="37" y="10"/>
                </a:cubicBezTo>
                <a:cubicBezTo>
                  <a:pt x="39" y="9"/>
                  <a:pt x="40" y="8"/>
                  <a:pt x="42" y="8"/>
                </a:cubicBezTo>
                <a:cubicBezTo>
                  <a:pt x="43" y="8"/>
                  <a:pt x="45" y="8"/>
                  <a:pt x="46" y="9"/>
                </a:cubicBezTo>
                <a:cubicBezTo>
                  <a:pt x="48" y="10"/>
                  <a:pt x="48" y="12"/>
                  <a:pt x="49" y="14"/>
                </a:cubicBezTo>
                <a:cubicBezTo>
                  <a:pt x="49" y="15"/>
                  <a:pt x="48" y="17"/>
                  <a:pt x="47" y="18"/>
                </a:cubicBezTo>
                <a:cubicBezTo>
                  <a:pt x="47" y="18"/>
                  <a:pt x="47" y="18"/>
                  <a:pt x="47" y="18"/>
                </a:cubicBezTo>
                <a:cubicBezTo>
                  <a:pt x="46" y="19"/>
                  <a:pt x="45" y="20"/>
                  <a:pt x="44" y="20"/>
                </a:cubicBezTo>
                <a:cubicBezTo>
                  <a:pt x="43" y="20"/>
                  <a:pt x="43" y="20"/>
                  <a:pt x="42" y="20"/>
                </a:cubicBezTo>
                <a:cubicBezTo>
                  <a:pt x="39" y="31"/>
                  <a:pt x="39" y="31"/>
                  <a:pt x="39" y="31"/>
                </a:cubicBezTo>
                <a:cubicBezTo>
                  <a:pt x="39" y="32"/>
                  <a:pt x="39" y="32"/>
                  <a:pt x="38" y="32"/>
                </a:cubicBezTo>
                <a:cubicBezTo>
                  <a:pt x="10" y="32"/>
                  <a:pt x="10" y="32"/>
                  <a:pt x="10" y="32"/>
                </a:cubicBezTo>
                <a:cubicBezTo>
                  <a:pt x="10" y="32"/>
                  <a:pt x="9" y="32"/>
                  <a:pt x="9" y="31"/>
                </a:cubicBezTo>
                <a:cubicBezTo>
                  <a:pt x="7" y="20"/>
                  <a:pt x="7" y="20"/>
                  <a:pt x="7" y="20"/>
                </a:cubicBezTo>
                <a:cubicBezTo>
                  <a:pt x="6" y="20"/>
                  <a:pt x="5" y="20"/>
                  <a:pt x="4" y="20"/>
                </a:cubicBezTo>
                <a:cubicBezTo>
                  <a:pt x="2" y="19"/>
                  <a:pt x="0" y="17"/>
                  <a:pt x="0" y="14"/>
                </a:cubicBezTo>
                <a:cubicBezTo>
                  <a:pt x="0" y="10"/>
                  <a:pt x="3" y="8"/>
                  <a:pt x="7" y="8"/>
                </a:cubicBezTo>
                <a:cubicBezTo>
                  <a:pt x="10" y="8"/>
                  <a:pt x="13" y="11"/>
                  <a:pt x="12" y="14"/>
                </a:cubicBezTo>
                <a:cubicBezTo>
                  <a:pt x="12" y="16"/>
                  <a:pt x="12" y="17"/>
                  <a:pt x="11" y="18"/>
                </a:cubicBezTo>
                <a:cubicBezTo>
                  <a:pt x="18" y="24"/>
                  <a:pt x="18" y="24"/>
                  <a:pt x="18"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29" name="Freeform 317"/>
          <p:cNvSpPr>
            <a:spLocks noEditPoints="1"/>
          </p:cNvSpPr>
          <p:nvPr/>
        </p:nvSpPr>
        <p:spPr bwMode="auto">
          <a:xfrm>
            <a:off x="8278813" y="3789363"/>
            <a:ext cx="163512" cy="158750"/>
          </a:xfrm>
          <a:custGeom>
            <a:avLst/>
            <a:gdLst>
              <a:gd name="T0" fmla="*/ 51 w 51"/>
              <a:gd name="T1" fmla="*/ 36 h 50"/>
              <a:gd name="T2" fmla="*/ 49 w 51"/>
              <a:gd name="T3" fmla="*/ 44 h 50"/>
              <a:gd name="T4" fmla="*/ 46 w 51"/>
              <a:gd name="T5" fmla="*/ 48 h 50"/>
              <a:gd name="T6" fmla="*/ 40 w 51"/>
              <a:gd name="T7" fmla="*/ 44 h 50"/>
              <a:gd name="T8" fmla="*/ 35 w 51"/>
              <a:gd name="T9" fmla="*/ 49 h 50"/>
              <a:gd name="T10" fmla="*/ 29 w 51"/>
              <a:gd name="T11" fmla="*/ 27 h 50"/>
              <a:gd name="T12" fmla="*/ 26 w 51"/>
              <a:gd name="T13" fmla="*/ 34 h 50"/>
              <a:gd name="T14" fmla="*/ 21 w 51"/>
              <a:gd name="T15" fmla="*/ 34 h 50"/>
              <a:gd name="T16" fmla="*/ 16 w 51"/>
              <a:gd name="T17" fmla="*/ 29 h 50"/>
              <a:gd name="T18" fmla="*/ 16 w 51"/>
              <a:gd name="T19" fmla="*/ 21 h 50"/>
              <a:gd name="T20" fmla="*/ 29 w 51"/>
              <a:gd name="T21" fmla="*/ 15 h 50"/>
              <a:gd name="T22" fmla="*/ 33 w 51"/>
              <a:gd name="T23" fmla="*/ 18 h 50"/>
              <a:gd name="T24" fmla="*/ 34 w 51"/>
              <a:gd name="T25" fmla="*/ 26 h 50"/>
              <a:gd name="T26" fmla="*/ 33 w 51"/>
              <a:gd name="T27" fmla="*/ 22 h 50"/>
              <a:gd name="T28" fmla="*/ 31 w 51"/>
              <a:gd name="T29" fmla="*/ 19 h 50"/>
              <a:gd name="T30" fmla="*/ 20 w 51"/>
              <a:gd name="T31" fmla="*/ 19 h 50"/>
              <a:gd name="T32" fmla="*/ 18 w 51"/>
              <a:gd name="T33" fmla="*/ 22 h 50"/>
              <a:gd name="T34" fmla="*/ 18 w 51"/>
              <a:gd name="T35" fmla="*/ 28 h 50"/>
              <a:gd name="T36" fmla="*/ 22 w 51"/>
              <a:gd name="T37" fmla="*/ 32 h 50"/>
              <a:gd name="T38" fmla="*/ 25 w 51"/>
              <a:gd name="T39" fmla="*/ 39 h 50"/>
              <a:gd name="T40" fmla="*/ 19 w 51"/>
              <a:gd name="T41" fmla="*/ 40 h 50"/>
              <a:gd name="T42" fmla="*/ 10 w 51"/>
              <a:gd name="T43" fmla="*/ 31 h 50"/>
              <a:gd name="T44" fmla="*/ 10 w 51"/>
              <a:gd name="T45" fmla="*/ 18 h 50"/>
              <a:gd name="T46" fmla="*/ 19 w 51"/>
              <a:gd name="T47" fmla="*/ 9 h 50"/>
              <a:gd name="T48" fmla="*/ 32 w 51"/>
              <a:gd name="T49" fmla="*/ 9 h 50"/>
              <a:gd name="T50" fmla="*/ 41 w 51"/>
              <a:gd name="T51" fmla="*/ 18 h 50"/>
              <a:gd name="T52" fmla="*/ 40 w 51"/>
              <a:gd name="T53" fmla="*/ 25 h 50"/>
              <a:gd name="T54" fmla="*/ 36 w 51"/>
              <a:gd name="T55" fmla="*/ 14 h 50"/>
              <a:gd name="T56" fmla="*/ 20 w 51"/>
              <a:gd name="T57" fmla="*/ 11 h 50"/>
              <a:gd name="T58" fmla="*/ 12 w 51"/>
              <a:gd name="T59" fmla="*/ 19 h 50"/>
              <a:gd name="T60" fmla="*/ 12 w 51"/>
              <a:gd name="T61" fmla="*/ 30 h 50"/>
              <a:gd name="T62" fmla="*/ 25 w 51"/>
              <a:gd name="T63" fmla="*/ 39 h 50"/>
              <a:gd name="T64" fmla="*/ 27 w 51"/>
              <a:gd name="T65" fmla="*/ 48 h 50"/>
              <a:gd name="T66" fmla="*/ 16 w 51"/>
              <a:gd name="T67" fmla="*/ 48 h 50"/>
              <a:gd name="T68" fmla="*/ 2 w 51"/>
              <a:gd name="T69" fmla="*/ 34 h 50"/>
              <a:gd name="T70" fmla="*/ 2 w 51"/>
              <a:gd name="T71" fmla="*/ 15 h 50"/>
              <a:gd name="T72" fmla="*/ 16 w 51"/>
              <a:gd name="T73" fmla="*/ 2 h 50"/>
              <a:gd name="T74" fmla="*/ 35 w 51"/>
              <a:gd name="T75" fmla="*/ 2 h 50"/>
              <a:gd name="T76" fmla="*/ 43 w 51"/>
              <a:gd name="T77" fmla="*/ 7 h 50"/>
              <a:gd name="T78" fmla="*/ 50 w 51"/>
              <a:gd name="T79" fmla="*/ 25 h 50"/>
              <a:gd name="T80" fmla="*/ 45 w 51"/>
              <a:gd name="T81" fmla="*/ 17 h 50"/>
              <a:gd name="T82" fmla="*/ 33 w 51"/>
              <a:gd name="T83" fmla="*/ 5 h 50"/>
              <a:gd name="T84" fmla="*/ 17 w 51"/>
              <a:gd name="T85" fmla="*/ 5 h 50"/>
              <a:gd name="T86" fmla="*/ 4 w 51"/>
              <a:gd name="T87" fmla="*/ 25 h 50"/>
              <a:gd name="T88" fmla="*/ 10 w 51"/>
              <a:gd name="T89" fmla="*/ 40 h 50"/>
              <a:gd name="T90" fmla="*/ 47 w 51"/>
              <a:gd name="T91" fmla="*/ 36 h 50"/>
              <a:gd name="T92" fmla="*/ 36 w 51"/>
              <a:gd name="T93" fmla="*/ 46 h 50"/>
              <a:gd name="T94" fmla="*/ 39 w 51"/>
              <a:gd name="T95" fmla="*/ 41 h 50"/>
              <a:gd name="T96" fmla="*/ 46 w 51"/>
              <a:gd name="T97" fmla="*/ 45 h 50"/>
              <a:gd name="T98" fmla="*/ 42 w 51"/>
              <a:gd name="T9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 h="50">
                <a:moveTo>
                  <a:pt x="29" y="27"/>
                </a:moveTo>
                <a:cubicBezTo>
                  <a:pt x="50" y="34"/>
                  <a:pt x="50" y="34"/>
                  <a:pt x="50" y="34"/>
                </a:cubicBezTo>
                <a:cubicBezTo>
                  <a:pt x="51" y="34"/>
                  <a:pt x="51" y="35"/>
                  <a:pt x="51" y="36"/>
                </a:cubicBezTo>
                <a:cubicBezTo>
                  <a:pt x="51" y="36"/>
                  <a:pt x="50" y="36"/>
                  <a:pt x="50" y="36"/>
                </a:cubicBezTo>
                <a:cubicBezTo>
                  <a:pt x="44" y="40"/>
                  <a:pt x="44" y="40"/>
                  <a:pt x="44" y="40"/>
                </a:cubicBezTo>
                <a:cubicBezTo>
                  <a:pt x="49" y="44"/>
                  <a:pt x="49" y="44"/>
                  <a:pt x="49" y="44"/>
                </a:cubicBezTo>
                <a:cubicBezTo>
                  <a:pt x="49" y="44"/>
                  <a:pt x="49" y="45"/>
                  <a:pt x="49" y="46"/>
                </a:cubicBezTo>
                <a:cubicBezTo>
                  <a:pt x="49" y="46"/>
                  <a:pt x="49" y="46"/>
                  <a:pt x="49" y="46"/>
                </a:cubicBezTo>
                <a:cubicBezTo>
                  <a:pt x="46" y="48"/>
                  <a:pt x="46" y="48"/>
                  <a:pt x="46" y="48"/>
                </a:cubicBezTo>
                <a:cubicBezTo>
                  <a:pt x="46" y="48"/>
                  <a:pt x="45" y="48"/>
                  <a:pt x="45" y="48"/>
                </a:cubicBezTo>
                <a:cubicBezTo>
                  <a:pt x="44" y="48"/>
                  <a:pt x="44" y="48"/>
                  <a:pt x="44" y="48"/>
                </a:cubicBezTo>
                <a:cubicBezTo>
                  <a:pt x="40" y="44"/>
                  <a:pt x="40" y="44"/>
                  <a:pt x="40" y="44"/>
                </a:cubicBezTo>
                <a:cubicBezTo>
                  <a:pt x="37" y="50"/>
                  <a:pt x="37" y="50"/>
                  <a:pt x="37" y="50"/>
                </a:cubicBezTo>
                <a:cubicBezTo>
                  <a:pt x="37" y="50"/>
                  <a:pt x="36" y="50"/>
                  <a:pt x="35" y="50"/>
                </a:cubicBezTo>
                <a:cubicBezTo>
                  <a:pt x="35" y="50"/>
                  <a:pt x="35" y="50"/>
                  <a:pt x="35" y="49"/>
                </a:cubicBezTo>
                <a:cubicBezTo>
                  <a:pt x="28" y="29"/>
                  <a:pt x="28" y="29"/>
                  <a:pt x="28" y="29"/>
                </a:cubicBezTo>
                <a:cubicBezTo>
                  <a:pt x="28" y="28"/>
                  <a:pt x="28" y="28"/>
                  <a:pt x="29" y="27"/>
                </a:cubicBezTo>
                <a:cubicBezTo>
                  <a:pt x="29" y="27"/>
                  <a:pt x="29" y="27"/>
                  <a:pt x="29" y="27"/>
                </a:cubicBezTo>
                <a:close/>
                <a:moveTo>
                  <a:pt x="25" y="33"/>
                </a:moveTo>
                <a:cubicBezTo>
                  <a:pt x="25" y="33"/>
                  <a:pt x="25" y="33"/>
                  <a:pt x="25" y="33"/>
                </a:cubicBezTo>
                <a:cubicBezTo>
                  <a:pt x="26" y="33"/>
                  <a:pt x="26" y="33"/>
                  <a:pt x="26" y="34"/>
                </a:cubicBezTo>
                <a:cubicBezTo>
                  <a:pt x="26" y="34"/>
                  <a:pt x="26" y="35"/>
                  <a:pt x="25" y="35"/>
                </a:cubicBezTo>
                <a:cubicBezTo>
                  <a:pt x="24" y="35"/>
                  <a:pt x="23" y="35"/>
                  <a:pt x="21" y="34"/>
                </a:cubicBezTo>
                <a:cubicBezTo>
                  <a:pt x="21" y="34"/>
                  <a:pt x="21" y="34"/>
                  <a:pt x="21" y="34"/>
                </a:cubicBezTo>
                <a:cubicBezTo>
                  <a:pt x="20" y="34"/>
                  <a:pt x="19" y="33"/>
                  <a:pt x="18" y="32"/>
                </a:cubicBezTo>
                <a:cubicBezTo>
                  <a:pt x="18" y="32"/>
                  <a:pt x="18" y="32"/>
                  <a:pt x="18" y="32"/>
                </a:cubicBezTo>
                <a:cubicBezTo>
                  <a:pt x="17" y="31"/>
                  <a:pt x="16" y="30"/>
                  <a:pt x="16" y="29"/>
                </a:cubicBezTo>
                <a:cubicBezTo>
                  <a:pt x="15" y="27"/>
                  <a:pt x="15" y="26"/>
                  <a:pt x="15" y="25"/>
                </a:cubicBezTo>
                <a:cubicBezTo>
                  <a:pt x="15" y="23"/>
                  <a:pt x="15" y="22"/>
                  <a:pt x="16" y="21"/>
                </a:cubicBezTo>
                <a:cubicBezTo>
                  <a:pt x="16" y="21"/>
                  <a:pt x="16" y="21"/>
                  <a:pt x="16" y="21"/>
                </a:cubicBezTo>
                <a:cubicBezTo>
                  <a:pt x="16" y="20"/>
                  <a:pt x="17" y="18"/>
                  <a:pt x="18" y="18"/>
                </a:cubicBezTo>
                <a:cubicBezTo>
                  <a:pt x="20" y="16"/>
                  <a:pt x="22" y="15"/>
                  <a:pt x="25" y="15"/>
                </a:cubicBezTo>
                <a:cubicBezTo>
                  <a:pt x="27" y="15"/>
                  <a:pt x="28" y="15"/>
                  <a:pt x="29" y="15"/>
                </a:cubicBezTo>
                <a:cubicBezTo>
                  <a:pt x="29" y="15"/>
                  <a:pt x="29" y="15"/>
                  <a:pt x="29" y="15"/>
                </a:cubicBezTo>
                <a:cubicBezTo>
                  <a:pt x="30" y="16"/>
                  <a:pt x="31" y="17"/>
                  <a:pt x="32" y="18"/>
                </a:cubicBezTo>
                <a:cubicBezTo>
                  <a:pt x="33" y="18"/>
                  <a:pt x="33" y="18"/>
                  <a:pt x="33" y="18"/>
                </a:cubicBezTo>
                <a:cubicBezTo>
                  <a:pt x="33" y="19"/>
                  <a:pt x="34" y="20"/>
                  <a:pt x="35" y="21"/>
                </a:cubicBezTo>
                <a:cubicBezTo>
                  <a:pt x="35" y="22"/>
                  <a:pt x="35" y="23"/>
                  <a:pt x="35" y="25"/>
                </a:cubicBezTo>
                <a:cubicBezTo>
                  <a:pt x="35" y="25"/>
                  <a:pt x="35" y="26"/>
                  <a:pt x="34" y="26"/>
                </a:cubicBezTo>
                <a:cubicBezTo>
                  <a:pt x="34" y="26"/>
                  <a:pt x="33" y="25"/>
                  <a:pt x="33" y="25"/>
                </a:cubicBezTo>
                <a:cubicBezTo>
                  <a:pt x="33" y="24"/>
                  <a:pt x="33" y="23"/>
                  <a:pt x="32" y="22"/>
                </a:cubicBezTo>
                <a:cubicBezTo>
                  <a:pt x="33" y="22"/>
                  <a:pt x="33" y="22"/>
                  <a:pt x="33" y="22"/>
                </a:cubicBezTo>
                <a:cubicBezTo>
                  <a:pt x="32" y="22"/>
                  <a:pt x="32" y="22"/>
                  <a:pt x="32" y="22"/>
                </a:cubicBezTo>
                <a:cubicBezTo>
                  <a:pt x="32" y="21"/>
                  <a:pt x="32" y="20"/>
                  <a:pt x="31" y="19"/>
                </a:cubicBezTo>
                <a:cubicBezTo>
                  <a:pt x="31" y="19"/>
                  <a:pt x="31" y="19"/>
                  <a:pt x="31" y="19"/>
                </a:cubicBezTo>
                <a:cubicBezTo>
                  <a:pt x="30" y="18"/>
                  <a:pt x="29" y="18"/>
                  <a:pt x="28" y="18"/>
                </a:cubicBezTo>
                <a:cubicBezTo>
                  <a:pt x="27" y="17"/>
                  <a:pt x="26" y="17"/>
                  <a:pt x="25" y="17"/>
                </a:cubicBezTo>
                <a:cubicBezTo>
                  <a:pt x="23" y="17"/>
                  <a:pt x="21" y="18"/>
                  <a:pt x="20" y="19"/>
                </a:cubicBezTo>
                <a:cubicBezTo>
                  <a:pt x="20" y="19"/>
                  <a:pt x="20" y="19"/>
                  <a:pt x="20" y="19"/>
                </a:cubicBezTo>
                <a:cubicBezTo>
                  <a:pt x="19" y="20"/>
                  <a:pt x="18" y="21"/>
                  <a:pt x="18" y="22"/>
                </a:cubicBezTo>
                <a:cubicBezTo>
                  <a:pt x="18" y="22"/>
                  <a:pt x="18" y="22"/>
                  <a:pt x="18" y="22"/>
                </a:cubicBezTo>
                <a:cubicBezTo>
                  <a:pt x="18" y="23"/>
                  <a:pt x="17" y="24"/>
                  <a:pt x="17" y="25"/>
                </a:cubicBezTo>
                <a:cubicBezTo>
                  <a:pt x="17" y="26"/>
                  <a:pt x="18" y="27"/>
                  <a:pt x="18" y="28"/>
                </a:cubicBezTo>
                <a:cubicBezTo>
                  <a:pt x="18" y="28"/>
                  <a:pt x="18" y="28"/>
                  <a:pt x="18" y="28"/>
                </a:cubicBezTo>
                <a:cubicBezTo>
                  <a:pt x="18" y="29"/>
                  <a:pt x="19" y="29"/>
                  <a:pt x="20" y="30"/>
                </a:cubicBezTo>
                <a:cubicBezTo>
                  <a:pt x="20" y="30"/>
                  <a:pt x="20" y="30"/>
                  <a:pt x="20" y="30"/>
                </a:cubicBezTo>
                <a:cubicBezTo>
                  <a:pt x="20" y="31"/>
                  <a:pt x="21" y="32"/>
                  <a:pt x="22" y="32"/>
                </a:cubicBezTo>
                <a:cubicBezTo>
                  <a:pt x="23" y="32"/>
                  <a:pt x="24" y="33"/>
                  <a:pt x="25" y="33"/>
                </a:cubicBezTo>
                <a:close/>
                <a:moveTo>
                  <a:pt x="25" y="39"/>
                </a:moveTo>
                <a:cubicBezTo>
                  <a:pt x="25" y="39"/>
                  <a:pt x="25" y="39"/>
                  <a:pt x="25" y="39"/>
                </a:cubicBezTo>
                <a:cubicBezTo>
                  <a:pt x="26" y="39"/>
                  <a:pt x="26" y="40"/>
                  <a:pt x="26" y="41"/>
                </a:cubicBezTo>
                <a:cubicBezTo>
                  <a:pt x="26" y="41"/>
                  <a:pt x="26" y="42"/>
                  <a:pt x="25" y="42"/>
                </a:cubicBezTo>
                <a:cubicBezTo>
                  <a:pt x="23" y="42"/>
                  <a:pt x="21" y="41"/>
                  <a:pt x="19" y="40"/>
                </a:cubicBezTo>
                <a:cubicBezTo>
                  <a:pt x="17" y="40"/>
                  <a:pt x="15" y="38"/>
                  <a:pt x="13" y="37"/>
                </a:cubicBezTo>
                <a:cubicBezTo>
                  <a:pt x="12" y="35"/>
                  <a:pt x="10" y="33"/>
                  <a:pt x="10" y="31"/>
                </a:cubicBezTo>
                <a:cubicBezTo>
                  <a:pt x="10" y="31"/>
                  <a:pt x="10" y="31"/>
                  <a:pt x="10" y="31"/>
                </a:cubicBezTo>
                <a:cubicBezTo>
                  <a:pt x="9" y="29"/>
                  <a:pt x="8" y="27"/>
                  <a:pt x="8" y="25"/>
                </a:cubicBezTo>
                <a:cubicBezTo>
                  <a:pt x="8" y="22"/>
                  <a:pt x="9" y="20"/>
                  <a:pt x="10" y="18"/>
                </a:cubicBezTo>
                <a:cubicBezTo>
                  <a:pt x="10" y="18"/>
                  <a:pt x="10" y="18"/>
                  <a:pt x="10" y="18"/>
                </a:cubicBezTo>
                <a:cubicBezTo>
                  <a:pt x="10" y="16"/>
                  <a:pt x="12" y="14"/>
                  <a:pt x="13" y="13"/>
                </a:cubicBezTo>
                <a:cubicBezTo>
                  <a:pt x="15" y="11"/>
                  <a:pt x="17" y="10"/>
                  <a:pt x="19" y="9"/>
                </a:cubicBezTo>
                <a:cubicBezTo>
                  <a:pt x="19" y="9"/>
                  <a:pt x="19" y="9"/>
                  <a:pt x="19" y="9"/>
                </a:cubicBezTo>
                <a:cubicBezTo>
                  <a:pt x="21" y="8"/>
                  <a:pt x="23" y="8"/>
                  <a:pt x="25" y="8"/>
                </a:cubicBezTo>
                <a:cubicBezTo>
                  <a:pt x="28" y="8"/>
                  <a:pt x="30" y="8"/>
                  <a:pt x="32" y="9"/>
                </a:cubicBezTo>
                <a:cubicBezTo>
                  <a:pt x="32" y="9"/>
                  <a:pt x="32" y="9"/>
                  <a:pt x="32" y="9"/>
                </a:cubicBezTo>
                <a:cubicBezTo>
                  <a:pt x="34" y="10"/>
                  <a:pt x="36" y="11"/>
                  <a:pt x="37" y="13"/>
                </a:cubicBezTo>
                <a:cubicBezTo>
                  <a:pt x="39" y="14"/>
                  <a:pt x="40" y="16"/>
                  <a:pt x="41" y="18"/>
                </a:cubicBezTo>
                <a:cubicBezTo>
                  <a:pt x="41" y="18"/>
                  <a:pt x="41" y="18"/>
                  <a:pt x="41" y="18"/>
                </a:cubicBezTo>
                <a:cubicBezTo>
                  <a:pt x="42" y="20"/>
                  <a:pt x="42" y="22"/>
                  <a:pt x="42" y="25"/>
                </a:cubicBezTo>
                <a:cubicBezTo>
                  <a:pt x="42" y="25"/>
                  <a:pt x="42" y="26"/>
                  <a:pt x="41" y="26"/>
                </a:cubicBezTo>
                <a:cubicBezTo>
                  <a:pt x="40" y="26"/>
                  <a:pt x="40" y="25"/>
                  <a:pt x="40" y="25"/>
                </a:cubicBezTo>
                <a:cubicBezTo>
                  <a:pt x="40" y="23"/>
                  <a:pt x="40" y="21"/>
                  <a:pt x="39" y="19"/>
                </a:cubicBezTo>
                <a:cubicBezTo>
                  <a:pt x="39" y="19"/>
                  <a:pt x="39" y="19"/>
                  <a:pt x="39" y="19"/>
                </a:cubicBezTo>
                <a:cubicBezTo>
                  <a:pt x="38" y="17"/>
                  <a:pt x="37" y="16"/>
                  <a:pt x="36" y="14"/>
                </a:cubicBezTo>
                <a:cubicBezTo>
                  <a:pt x="34" y="13"/>
                  <a:pt x="33" y="12"/>
                  <a:pt x="31" y="11"/>
                </a:cubicBezTo>
                <a:cubicBezTo>
                  <a:pt x="29" y="10"/>
                  <a:pt x="27" y="10"/>
                  <a:pt x="25" y="10"/>
                </a:cubicBezTo>
                <a:cubicBezTo>
                  <a:pt x="23" y="10"/>
                  <a:pt x="21" y="10"/>
                  <a:pt x="20" y="11"/>
                </a:cubicBezTo>
                <a:cubicBezTo>
                  <a:pt x="20" y="11"/>
                  <a:pt x="20" y="11"/>
                  <a:pt x="20" y="11"/>
                </a:cubicBezTo>
                <a:cubicBezTo>
                  <a:pt x="18" y="12"/>
                  <a:pt x="16" y="13"/>
                  <a:pt x="15" y="14"/>
                </a:cubicBezTo>
                <a:cubicBezTo>
                  <a:pt x="14" y="16"/>
                  <a:pt x="12" y="17"/>
                  <a:pt x="12" y="19"/>
                </a:cubicBezTo>
                <a:cubicBezTo>
                  <a:pt x="11" y="21"/>
                  <a:pt x="11" y="23"/>
                  <a:pt x="11" y="25"/>
                </a:cubicBezTo>
                <a:cubicBezTo>
                  <a:pt x="11" y="27"/>
                  <a:pt x="11" y="29"/>
                  <a:pt x="12" y="30"/>
                </a:cubicBezTo>
                <a:cubicBezTo>
                  <a:pt x="12" y="30"/>
                  <a:pt x="12" y="30"/>
                  <a:pt x="12" y="30"/>
                </a:cubicBezTo>
                <a:cubicBezTo>
                  <a:pt x="12" y="32"/>
                  <a:pt x="14" y="34"/>
                  <a:pt x="15" y="35"/>
                </a:cubicBezTo>
                <a:cubicBezTo>
                  <a:pt x="16" y="36"/>
                  <a:pt x="18" y="37"/>
                  <a:pt x="20" y="38"/>
                </a:cubicBezTo>
                <a:cubicBezTo>
                  <a:pt x="21" y="39"/>
                  <a:pt x="23" y="39"/>
                  <a:pt x="25" y="39"/>
                </a:cubicBezTo>
                <a:close/>
                <a:moveTo>
                  <a:pt x="25" y="46"/>
                </a:moveTo>
                <a:cubicBezTo>
                  <a:pt x="25" y="46"/>
                  <a:pt x="25" y="46"/>
                  <a:pt x="25" y="46"/>
                </a:cubicBezTo>
                <a:cubicBezTo>
                  <a:pt x="26" y="46"/>
                  <a:pt x="27" y="47"/>
                  <a:pt x="27" y="48"/>
                </a:cubicBezTo>
                <a:cubicBezTo>
                  <a:pt x="27" y="49"/>
                  <a:pt x="26" y="50"/>
                  <a:pt x="25" y="50"/>
                </a:cubicBezTo>
                <a:cubicBezTo>
                  <a:pt x="22" y="50"/>
                  <a:pt x="19" y="49"/>
                  <a:pt x="16" y="48"/>
                </a:cubicBezTo>
                <a:cubicBezTo>
                  <a:pt x="16" y="48"/>
                  <a:pt x="16" y="48"/>
                  <a:pt x="16" y="48"/>
                </a:cubicBezTo>
                <a:cubicBezTo>
                  <a:pt x="13" y="47"/>
                  <a:pt x="10" y="45"/>
                  <a:pt x="8" y="42"/>
                </a:cubicBezTo>
                <a:cubicBezTo>
                  <a:pt x="5" y="40"/>
                  <a:pt x="3" y="37"/>
                  <a:pt x="2" y="34"/>
                </a:cubicBezTo>
                <a:cubicBezTo>
                  <a:pt x="2" y="34"/>
                  <a:pt x="2" y="34"/>
                  <a:pt x="2" y="34"/>
                </a:cubicBezTo>
                <a:cubicBezTo>
                  <a:pt x="1" y="31"/>
                  <a:pt x="0" y="28"/>
                  <a:pt x="0" y="25"/>
                </a:cubicBezTo>
                <a:cubicBezTo>
                  <a:pt x="0" y="21"/>
                  <a:pt x="1" y="18"/>
                  <a:pt x="2" y="15"/>
                </a:cubicBezTo>
                <a:cubicBezTo>
                  <a:pt x="2" y="15"/>
                  <a:pt x="2" y="15"/>
                  <a:pt x="2" y="15"/>
                </a:cubicBezTo>
                <a:cubicBezTo>
                  <a:pt x="2" y="15"/>
                  <a:pt x="2" y="15"/>
                  <a:pt x="2" y="15"/>
                </a:cubicBezTo>
                <a:cubicBezTo>
                  <a:pt x="3" y="12"/>
                  <a:pt x="5" y="9"/>
                  <a:pt x="8" y="7"/>
                </a:cubicBezTo>
                <a:cubicBezTo>
                  <a:pt x="10" y="5"/>
                  <a:pt x="13" y="3"/>
                  <a:pt x="16" y="2"/>
                </a:cubicBezTo>
                <a:cubicBezTo>
                  <a:pt x="16" y="1"/>
                  <a:pt x="16" y="1"/>
                  <a:pt x="16" y="1"/>
                </a:cubicBezTo>
                <a:cubicBezTo>
                  <a:pt x="19" y="0"/>
                  <a:pt x="22" y="0"/>
                  <a:pt x="25" y="0"/>
                </a:cubicBezTo>
                <a:cubicBezTo>
                  <a:pt x="29" y="0"/>
                  <a:pt x="32" y="0"/>
                  <a:pt x="35" y="2"/>
                </a:cubicBezTo>
                <a:cubicBezTo>
                  <a:pt x="35" y="2"/>
                  <a:pt x="35" y="2"/>
                  <a:pt x="35" y="2"/>
                </a:cubicBezTo>
                <a:cubicBezTo>
                  <a:pt x="35" y="2"/>
                  <a:pt x="35" y="2"/>
                  <a:pt x="35" y="2"/>
                </a:cubicBezTo>
                <a:cubicBezTo>
                  <a:pt x="38" y="3"/>
                  <a:pt x="41" y="5"/>
                  <a:pt x="43" y="7"/>
                </a:cubicBezTo>
                <a:cubicBezTo>
                  <a:pt x="45" y="9"/>
                  <a:pt x="47" y="12"/>
                  <a:pt x="48" y="15"/>
                </a:cubicBezTo>
                <a:cubicBezTo>
                  <a:pt x="49" y="15"/>
                  <a:pt x="49" y="15"/>
                  <a:pt x="49" y="15"/>
                </a:cubicBezTo>
                <a:cubicBezTo>
                  <a:pt x="50" y="18"/>
                  <a:pt x="50" y="21"/>
                  <a:pt x="50" y="25"/>
                </a:cubicBezTo>
                <a:cubicBezTo>
                  <a:pt x="50" y="26"/>
                  <a:pt x="50" y="27"/>
                  <a:pt x="48" y="27"/>
                </a:cubicBezTo>
                <a:cubicBezTo>
                  <a:pt x="47" y="27"/>
                  <a:pt x="47" y="26"/>
                  <a:pt x="47" y="25"/>
                </a:cubicBezTo>
                <a:cubicBezTo>
                  <a:pt x="47" y="22"/>
                  <a:pt x="46" y="19"/>
                  <a:pt x="45" y="17"/>
                </a:cubicBezTo>
                <a:cubicBezTo>
                  <a:pt x="45" y="17"/>
                  <a:pt x="45" y="17"/>
                  <a:pt x="45" y="17"/>
                </a:cubicBezTo>
                <a:cubicBezTo>
                  <a:pt x="44" y="14"/>
                  <a:pt x="42" y="12"/>
                  <a:pt x="40" y="10"/>
                </a:cubicBezTo>
                <a:cubicBezTo>
                  <a:pt x="38" y="8"/>
                  <a:pt x="36" y="6"/>
                  <a:pt x="33" y="5"/>
                </a:cubicBezTo>
                <a:cubicBezTo>
                  <a:pt x="31" y="4"/>
                  <a:pt x="28" y="3"/>
                  <a:pt x="25" y="3"/>
                </a:cubicBezTo>
                <a:cubicBezTo>
                  <a:pt x="22" y="3"/>
                  <a:pt x="20" y="4"/>
                  <a:pt x="17" y="5"/>
                </a:cubicBezTo>
                <a:cubicBezTo>
                  <a:pt x="17" y="5"/>
                  <a:pt x="17" y="5"/>
                  <a:pt x="17" y="5"/>
                </a:cubicBezTo>
                <a:cubicBezTo>
                  <a:pt x="15" y="6"/>
                  <a:pt x="12" y="8"/>
                  <a:pt x="10" y="10"/>
                </a:cubicBezTo>
                <a:cubicBezTo>
                  <a:pt x="8" y="12"/>
                  <a:pt x="7" y="14"/>
                  <a:pt x="6" y="17"/>
                </a:cubicBezTo>
                <a:cubicBezTo>
                  <a:pt x="5" y="19"/>
                  <a:pt x="4" y="22"/>
                  <a:pt x="4" y="25"/>
                </a:cubicBezTo>
                <a:cubicBezTo>
                  <a:pt x="4" y="28"/>
                  <a:pt x="5" y="30"/>
                  <a:pt x="6" y="33"/>
                </a:cubicBezTo>
                <a:cubicBezTo>
                  <a:pt x="6" y="33"/>
                  <a:pt x="6" y="33"/>
                  <a:pt x="6" y="33"/>
                </a:cubicBezTo>
                <a:cubicBezTo>
                  <a:pt x="7" y="35"/>
                  <a:pt x="8" y="38"/>
                  <a:pt x="10" y="40"/>
                </a:cubicBezTo>
                <a:cubicBezTo>
                  <a:pt x="12" y="42"/>
                  <a:pt x="15" y="43"/>
                  <a:pt x="17" y="44"/>
                </a:cubicBezTo>
                <a:cubicBezTo>
                  <a:pt x="20" y="45"/>
                  <a:pt x="22" y="46"/>
                  <a:pt x="25" y="46"/>
                </a:cubicBezTo>
                <a:close/>
                <a:moveTo>
                  <a:pt x="47" y="36"/>
                </a:moveTo>
                <a:cubicBezTo>
                  <a:pt x="47" y="36"/>
                  <a:pt x="47" y="36"/>
                  <a:pt x="47" y="36"/>
                </a:cubicBezTo>
                <a:cubicBezTo>
                  <a:pt x="31" y="30"/>
                  <a:pt x="31" y="30"/>
                  <a:pt x="31" y="30"/>
                </a:cubicBezTo>
                <a:cubicBezTo>
                  <a:pt x="36" y="46"/>
                  <a:pt x="36" y="46"/>
                  <a:pt x="36" y="46"/>
                </a:cubicBezTo>
                <a:cubicBezTo>
                  <a:pt x="39" y="41"/>
                  <a:pt x="39" y="41"/>
                  <a:pt x="39" y="41"/>
                </a:cubicBezTo>
                <a:cubicBezTo>
                  <a:pt x="39" y="41"/>
                  <a:pt x="39" y="41"/>
                  <a:pt x="39" y="41"/>
                </a:cubicBezTo>
                <a:cubicBezTo>
                  <a:pt x="39" y="41"/>
                  <a:pt x="39" y="41"/>
                  <a:pt x="39" y="41"/>
                </a:cubicBezTo>
                <a:cubicBezTo>
                  <a:pt x="39" y="40"/>
                  <a:pt x="40" y="40"/>
                  <a:pt x="41" y="41"/>
                </a:cubicBezTo>
                <a:cubicBezTo>
                  <a:pt x="45" y="46"/>
                  <a:pt x="45" y="46"/>
                  <a:pt x="45" y="46"/>
                </a:cubicBezTo>
                <a:cubicBezTo>
                  <a:pt x="46" y="45"/>
                  <a:pt x="46" y="45"/>
                  <a:pt x="46" y="45"/>
                </a:cubicBezTo>
                <a:cubicBezTo>
                  <a:pt x="41" y="40"/>
                  <a:pt x="41" y="40"/>
                  <a:pt x="41" y="40"/>
                </a:cubicBezTo>
                <a:cubicBezTo>
                  <a:pt x="41" y="40"/>
                  <a:pt x="41" y="40"/>
                  <a:pt x="41" y="40"/>
                </a:cubicBezTo>
                <a:cubicBezTo>
                  <a:pt x="41" y="39"/>
                  <a:pt x="41" y="39"/>
                  <a:pt x="42" y="38"/>
                </a:cubicBezTo>
                <a:cubicBezTo>
                  <a:pt x="47" y="36"/>
                  <a:pt x="47" y="36"/>
                  <a:pt x="47"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0" name="Freeform 318"/>
          <p:cNvSpPr>
            <a:spLocks noEditPoints="1"/>
          </p:cNvSpPr>
          <p:nvPr/>
        </p:nvSpPr>
        <p:spPr bwMode="auto">
          <a:xfrm>
            <a:off x="415925" y="4419600"/>
            <a:ext cx="158750" cy="161925"/>
          </a:xfrm>
          <a:custGeom>
            <a:avLst/>
            <a:gdLst>
              <a:gd name="T0" fmla="*/ 25 w 50"/>
              <a:gd name="T1" fmla="*/ 30 h 51"/>
              <a:gd name="T2" fmla="*/ 29 w 50"/>
              <a:gd name="T3" fmla="*/ 36 h 51"/>
              <a:gd name="T4" fmla="*/ 26 w 50"/>
              <a:gd name="T5" fmla="*/ 40 h 51"/>
              <a:gd name="T6" fmla="*/ 18 w 50"/>
              <a:gd name="T7" fmla="*/ 48 h 51"/>
              <a:gd name="T8" fmla="*/ 13 w 50"/>
              <a:gd name="T9" fmla="*/ 51 h 51"/>
              <a:gd name="T10" fmla="*/ 7 w 50"/>
              <a:gd name="T11" fmla="*/ 48 h 51"/>
              <a:gd name="T12" fmla="*/ 2 w 50"/>
              <a:gd name="T13" fmla="*/ 43 h 51"/>
              <a:gd name="T14" fmla="*/ 2 w 50"/>
              <a:gd name="T15" fmla="*/ 43 h 51"/>
              <a:gd name="T16" fmla="*/ 2 w 50"/>
              <a:gd name="T17" fmla="*/ 32 h 51"/>
              <a:gd name="T18" fmla="*/ 2 w 50"/>
              <a:gd name="T19" fmla="*/ 32 h 51"/>
              <a:gd name="T20" fmla="*/ 10 w 50"/>
              <a:gd name="T21" fmla="*/ 24 h 51"/>
              <a:gd name="T22" fmla="*/ 15 w 50"/>
              <a:gd name="T23" fmla="*/ 22 h 51"/>
              <a:gd name="T24" fmla="*/ 20 w 50"/>
              <a:gd name="T25" fmla="*/ 25 h 51"/>
              <a:gd name="T26" fmla="*/ 15 w 50"/>
              <a:gd name="T27" fmla="*/ 26 h 51"/>
              <a:gd name="T28" fmla="*/ 5 w 50"/>
              <a:gd name="T29" fmla="*/ 35 h 51"/>
              <a:gd name="T30" fmla="*/ 5 w 50"/>
              <a:gd name="T31" fmla="*/ 35 h 51"/>
              <a:gd name="T32" fmla="*/ 4 w 50"/>
              <a:gd name="T33" fmla="*/ 38 h 51"/>
              <a:gd name="T34" fmla="*/ 5 w 50"/>
              <a:gd name="T35" fmla="*/ 40 h 51"/>
              <a:gd name="T36" fmla="*/ 10 w 50"/>
              <a:gd name="T37" fmla="*/ 46 h 51"/>
              <a:gd name="T38" fmla="*/ 13 w 50"/>
              <a:gd name="T39" fmla="*/ 47 h 51"/>
              <a:gd name="T40" fmla="*/ 15 w 50"/>
              <a:gd name="T41" fmla="*/ 46 h 51"/>
              <a:gd name="T42" fmla="*/ 16 w 50"/>
              <a:gd name="T43" fmla="*/ 46 h 51"/>
              <a:gd name="T44" fmla="*/ 24 w 50"/>
              <a:gd name="T45" fmla="*/ 37 h 51"/>
              <a:gd name="T46" fmla="*/ 25 w 50"/>
              <a:gd name="T47" fmla="*/ 33 h 51"/>
              <a:gd name="T48" fmla="*/ 18 w 50"/>
              <a:gd name="T49" fmla="*/ 35 h 51"/>
              <a:gd name="T50" fmla="*/ 15 w 50"/>
              <a:gd name="T51" fmla="*/ 32 h 51"/>
              <a:gd name="T52" fmla="*/ 35 w 50"/>
              <a:gd name="T53" fmla="*/ 16 h 51"/>
              <a:gd name="T54" fmla="*/ 18 w 50"/>
              <a:gd name="T55" fmla="*/ 35 h 51"/>
              <a:gd name="T56" fmla="*/ 18 w 50"/>
              <a:gd name="T57" fmla="*/ 49 h 51"/>
              <a:gd name="T58" fmla="*/ 18 w 50"/>
              <a:gd name="T59" fmla="*/ 49 h 51"/>
              <a:gd name="T60" fmla="*/ 2 w 50"/>
              <a:gd name="T61" fmla="*/ 43 h 51"/>
              <a:gd name="T62" fmla="*/ 2 w 50"/>
              <a:gd name="T63" fmla="*/ 43 h 51"/>
              <a:gd name="T64" fmla="*/ 25 w 50"/>
              <a:gd name="T65" fmla="*/ 18 h 51"/>
              <a:gd name="T66" fmla="*/ 22 w 50"/>
              <a:gd name="T67" fmla="*/ 20 h 51"/>
              <a:gd name="T68" fmla="*/ 23 w 50"/>
              <a:gd name="T69" fmla="*/ 11 h 51"/>
              <a:gd name="T70" fmla="*/ 32 w 50"/>
              <a:gd name="T71" fmla="*/ 3 h 51"/>
              <a:gd name="T72" fmla="*/ 32 w 50"/>
              <a:gd name="T73" fmla="*/ 3 h 51"/>
              <a:gd name="T74" fmla="*/ 37 w 50"/>
              <a:gd name="T75" fmla="*/ 0 h 51"/>
              <a:gd name="T76" fmla="*/ 43 w 50"/>
              <a:gd name="T77" fmla="*/ 3 h 51"/>
              <a:gd name="T78" fmla="*/ 48 w 50"/>
              <a:gd name="T79" fmla="*/ 8 h 51"/>
              <a:gd name="T80" fmla="*/ 48 w 50"/>
              <a:gd name="T81" fmla="*/ 8 h 51"/>
              <a:gd name="T82" fmla="*/ 48 w 50"/>
              <a:gd name="T83" fmla="*/ 19 h 51"/>
              <a:gd name="T84" fmla="*/ 48 w 50"/>
              <a:gd name="T85" fmla="*/ 19 h 51"/>
              <a:gd name="T86" fmla="*/ 39 w 50"/>
              <a:gd name="T87" fmla="*/ 27 h 51"/>
              <a:gd name="T88" fmla="*/ 35 w 50"/>
              <a:gd name="T89" fmla="*/ 29 h 51"/>
              <a:gd name="T90" fmla="*/ 30 w 50"/>
              <a:gd name="T91" fmla="*/ 26 h 51"/>
              <a:gd name="T92" fmla="*/ 35 w 50"/>
              <a:gd name="T93" fmla="*/ 25 h 51"/>
              <a:gd name="T94" fmla="*/ 37 w 50"/>
              <a:gd name="T95" fmla="*/ 24 h 51"/>
              <a:gd name="T96" fmla="*/ 45 w 50"/>
              <a:gd name="T97" fmla="*/ 16 h 51"/>
              <a:gd name="T98" fmla="*/ 45 w 50"/>
              <a:gd name="T99" fmla="*/ 16 h 51"/>
              <a:gd name="T100" fmla="*/ 45 w 50"/>
              <a:gd name="T101" fmla="*/ 11 h 51"/>
              <a:gd name="T102" fmla="*/ 45 w 50"/>
              <a:gd name="T103" fmla="*/ 11 h 51"/>
              <a:gd name="T104" fmla="*/ 40 w 50"/>
              <a:gd name="T105" fmla="*/ 5 h 51"/>
              <a:gd name="T106" fmla="*/ 37 w 50"/>
              <a:gd name="T107" fmla="*/ 4 h 51"/>
              <a:gd name="T108" fmla="*/ 34 w 50"/>
              <a:gd name="T109" fmla="*/ 5 h 51"/>
              <a:gd name="T110" fmla="*/ 34 w 50"/>
              <a:gd name="T111" fmla="*/ 5 h 51"/>
              <a:gd name="T112" fmla="*/ 26 w 50"/>
              <a:gd name="T113" fmla="*/ 14 h 51"/>
              <a:gd name="T114" fmla="*/ 25 w 50"/>
              <a:gd name="T115" fmla="*/ 18 h 51"/>
              <a:gd name="T116" fmla="*/ 32 w 50"/>
              <a:gd name="T117" fmla="*/ 3 h 51"/>
              <a:gd name="T118" fmla="*/ 32 w 50"/>
              <a:gd name="T119" fmla="*/ 3 h 51"/>
              <a:gd name="T120" fmla="*/ 48 w 50"/>
              <a:gd name="T121" fmla="*/ 8 h 51"/>
              <a:gd name="T122" fmla="*/ 48 w 50"/>
              <a:gd name="T123" fmla="*/ 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51">
                <a:moveTo>
                  <a:pt x="25" y="33"/>
                </a:moveTo>
                <a:cubicBezTo>
                  <a:pt x="24" y="32"/>
                  <a:pt x="24" y="31"/>
                  <a:pt x="25" y="30"/>
                </a:cubicBezTo>
                <a:cubicBezTo>
                  <a:pt x="26" y="30"/>
                  <a:pt x="28" y="30"/>
                  <a:pt x="28" y="31"/>
                </a:cubicBezTo>
                <a:cubicBezTo>
                  <a:pt x="29" y="33"/>
                  <a:pt x="29" y="34"/>
                  <a:pt x="29" y="36"/>
                </a:cubicBezTo>
                <a:cubicBezTo>
                  <a:pt x="28" y="37"/>
                  <a:pt x="28" y="39"/>
                  <a:pt x="27" y="40"/>
                </a:cubicBezTo>
                <a:cubicBezTo>
                  <a:pt x="26" y="40"/>
                  <a:pt x="26" y="40"/>
                  <a:pt x="26" y="40"/>
                </a:cubicBezTo>
                <a:cubicBezTo>
                  <a:pt x="18" y="48"/>
                  <a:pt x="18" y="48"/>
                  <a:pt x="18" y="48"/>
                </a:cubicBezTo>
                <a:cubicBezTo>
                  <a:pt x="18" y="48"/>
                  <a:pt x="18" y="48"/>
                  <a:pt x="18" y="48"/>
                </a:cubicBezTo>
                <a:cubicBezTo>
                  <a:pt x="18" y="49"/>
                  <a:pt x="18" y="49"/>
                  <a:pt x="18" y="49"/>
                </a:cubicBezTo>
                <a:cubicBezTo>
                  <a:pt x="17" y="50"/>
                  <a:pt x="15" y="51"/>
                  <a:pt x="13" y="51"/>
                </a:cubicBezTo>
                <a:cubicBezTo>
                  <a:pt x="11" y="51"/>
                  <a:pt x="9" y="50"/>
                  <a:pt x="7" y="48"/>
                </a:cubicBezTo>
                <a:cubicBezTo>
                  <a:pt x="7" y="48"/>
                  <a:pt x="7" y="48"/>
                  <a:pt x="7" y="48"/>
                </a:cubicBezTo>
                <a:cubicBezTo>
                  <a:pt x="7" y="48"/>
                  <a:pt x="7" y="48"/>
                  <a:pt x="7" y="48"/>
                </a:cubicBezTo>
                <a:cubicBezTo>
                  <a:pt x="2" y="43"/>
                  <a:pt x="2" y="43"/>
                  <a:pt x="2" y="43"/>
                </a:cubicBezTo>
                <a:cubicBezTo>
                  <a:pt x="2" y="43"/>
                  <a:pt x="2" y="43"/>
                  <a:pt x="2" y="43"/>
                </a:cubicBezTo>
                <a:cubicBezTo>
                  <a:pt x="2" y="43"/>
                  <a:pt x="2" y="43"/>
                  <a:pt x="2" y="43"/>
                </a:cubicBezTo>
                <a:cubicBezTo>
                  <a:pt x="1" y="42"/>
                  <a:pt x="0" y="40"/>
                  <a:pt x="0" y="38"/>
                </a:cubicBezTo>
                <a:cubicBezTo>
                  <a:pt x="0" y="36"/>
                  <a:pt x="1" y="34"/>
                  <a:pt x="2" y="32"/>
                </a:cubicBezTo>
                <a:cubicBezTo>
                  <a:pt x="2" y="32"/>
                  <a:pt x="2" y="32"/>
                  <a:pt x="2" y="32"/>
                </a:cubicBezTo>
                <a:cubicBezTo>
                  <a:pt x="2" y="32"/>
                  <a:pt x="2" y="32"/>
                  <a:pt x="2" y="32"/>
                </a:cubicBezTo>
                <a:cubicBezTo>
                  <a:pt x="10" y="24"/>
                  <a:pt x="10" y="24"/>
                  <a:pt x="10" y="24"/>
                </a:cubicBezTo>
                <a:cubicBezTo>
                  <a:pt x="10" y="24"/>
                  <a:pt x="10" y="24"/>
                  <a:pt x="10" y="24"/>
                </a:cubicBezTo>
                <a:cubicBezTo>
                  <a:pt x="10" y="24"/>
                  <a:pt x="10" y="24"/>
                  <a:pt x="10" y="24"/>
                </a:cubicBezTo>
                <a:cubicBezTo>
                  <a:pt x="12" y="23"/>
                  <a:pt x="13" y="22"/>
                  <a:pt x="15" y="22"/>
                </a:cubicBezTo>
                <a:cubicBezTo>
                  <a:pt x="16" y="22"/>
                  <a:pt x="18" y="22"/>
                  <a:pt x="19" y="23"/>
                </a:cubicBezTo>
                <a:cubicBezTo>
                  <a:pt x="20" y="23"/>
                  <a:pt x="21" y="24"/>
                  <a:pt x="20" y="25"/>
                </a:cubicBezTo>
                <a:cubicBezTo>
                  <a:pt x="20" y="26"/>
                  <a:pt x="19" y="26"/>
                  <a:pt x="18" y="26"/>
                </a:cubicBezTo>
                <a:cubicBezTo>
                  <a:pt x="17" y="26"/>
                  <a:pt x="16" y="25"/>
                  <a:pt x="15" y="26"/>
                </a:cubicBezTo>
                <a:cubicBezTo>
                  <a:pt x="14" y="26"/>
                  <a:pt x="14" y="26"/>
                  <a:pt x="13" y="27"/>
                </a:cubicBezTo>
                <a:cubicBezTo>
                  <a:pt x="5" y="35"/>
                  <a:pt x="5" y="35"/>
                  <a:pt x="5" y="35"/>
                </a:cubicBezTo>
                <a:cubicBezTo>
                  <a:pt x="5" y="35"/>
                  <a:pt x="5" y="35"/>
                  <a:pt x="5" y="35"/>
                </a:cubicBezTo>
                <a:cubicBezTo>
                  <a:pt x="5" y="35"/>
                  <a:pt x="5" y="35"/>
                  <a:pt x="5" y="35"/>
                </a:cubicBezTo>
                <a:cubicBezTo>
                  <a:pt x="5" y="35"/>
                  <a:pt x="5" y="35"/>
                  <a:pt x="5" y="35"/>
                </a:cubicBezTo>
                <a:cubicBezTo>
                  <a:pt x="4" y="36"/>
                  <a:pt x="4" y="37"/>
                  <a:pt x="4" y="38"/>
                </a:cubicBezTo>
                <a:cubicBezTo>
                  <a:pt x="4" y="39"/>
                  <a:pt x="4" y="40"/>
                  <a:pt x="5" y="40"/>
                </a:cubicBezTo>
                <a:cubicBezTo>
                  <a:pt x="5" y="40"/>
                  <a:pt x="5" y="40"/>
                  <a:pt x="5" y="40"/>
                </a:cubicBezTo>
                <a:cubicBezTo>
                  <a:pt x="5" y="40"/>
                  <a:pt x="5" y="40"/>
                  <a:pt x="5" y="40"/>
                </a:cubicBezTo>
                <a:cubicBezTo>
                  <a:pt x="10" y="46"/>
                  <a:pt x="10" y="46"/>
                  <a:pt x="10" y="46"/>
                </a:cubicBezTo>
                <a:cubicBezTo>
                  <a:pt x="10" y="46"/>
                  <a:pt x="10" y="46"/>
                  <a:pt x="10" y="46"/>
                </a:cubicBezTo>
                <a:cubicBezTo>
                  <a:pt x="11" y="46"/>
                  <a:pt x="12" y="47"/>
                  <a:pt x="13" y="47"/>
                </a:cubicBezTo>
                <a:cubicBezTo>
                  <a:pt x="14" y="47"/>
                  <a:pt x="15" y="46"/>
                  <a:pt x="15" y="46"/>
                </a:cubicBezTo>
                <a:cubicBezTo>
                  <a:pt x="15" y="46"/>
                  <a:pt x="15" y="46"/>
                  <a:pt x="15" y="46"/>
                </a:cubicBezTo>
                <a:cubicBezTo>
                  <a:pt x="15" y="46"/>
                  <a:pt x="15" y="46"/>
                  <a:pt x="15" y="46"/>
                </a:cubicBezTo>
                <a:cubicBezTo>
                  <a:pt x="16" y="46"/>
                  <a:pt x="16" y="46"/>
                  <a:pt x="16" y="46"/>
                </a:cubicBezTo>
                <a:cubicBezTo>
                  <a:pt x="24" y="37"/>
                  <a:pt x="24" y="37"/>
                  <a:pt x="24" y="37"/>
                </a:cubicBezTo>
                <a:cubicBezTo>
                  <a:pt x="24" y="37"/>
                  <a:pt x="24" y="37"/>
                  <a:pt x="24" y="37"/>
                </a:cubicBezTo>
                <a:cubicBezTo>
                  <a:pt x="24" y="37"/>
                  <a:pt x="25" y="36"/>
                  <a:pt x="25" y="35"/>
                </a:cubicBezTo>
                <a:cubicBezTo>
                  <a:pt x="25" y="34"/>
                  <a:pt x="25" y="34"/>
                  <a:pt x="25" y="33"/>
                </a:cubicBezTo>
                <a:close/>
                <a:moveTo>
                  <a:pt x="18" y="35"/>
                </a:moveTo>
                <a:cubicBezTo>
                  <a:pt x="18" y="35"/>
                  <a:pt x="18" y="35"/>
                  <a:pt x="18" y="35"/>
                </a:cubicBezTo>
                <a:cubicBezTo>
                  <a:pt x="17" y="36"/>
                  <a:pt x="16" y="36"/>
                  <a:pt x="15" y="35"/>
                </a:cubicBezTo>
                <a:cubicBezTo>
                  <a:pt x="15" y="34"/>
                  <a:pt x="15" y="33"/>
                  <a:pt x="15" y="32"/>
                </a:cubicBezTo>
                <a:cubicBezTo>
                  <a:pt x="32" y="16"/>
                  <a:pt x="32" y="16"/>
                  <a:pt x="32" y="16"/>
                </a:cubicBezTo>
                <a:cubicBezTo>
                  <a:pt x="33" y="15"/>
                  <a:pt x="34" y="15"/>
                  <a:pt x="35" y="16"/>
                </a:cubicBezTo>
                <a:cubicBezTo>
                  <a:pt x="35" y="17"/>
                  <a:pt x="35" y="18"/>
                  <a:pt x="35" y="19"/>
                </a:cubicBezTo>
                <a:cubicBezTo>
                  <a:pt x="18" y="35"/>
                  <a:pt x="18" y="35"/>
                  <a:pt x="18" y="35"/>
                </a:cubicBezTo>
                <a:close/>
                <a:moveTo>
                  <a:pt x="18" y="49"/>
                </a:moveTo>
                <a:cubicBezTo>
                  <a:pt x="18" y="49"/>
                  <a:pt x="18" y="49"/>
                  <a:pt x="18" y="49"/>
                </a:cubicBezTo>
                <a:cubicBezTo>
                  <a:pt x="17" y="49"/>
                  <a:pt x="16" y="49"/>
                  <a:pt x="15" y="48"/>
                </a:cubicBezTo>
                <a:cubicBezTo>
                  <a:pt x="18" y="49"/>
                  <a:pt x="18" y="49"/>
                  <a:pt x="18" y="49"/>
                </a:cubicBezTo>
                <a:close/>
                <a:moveTo>
                  <a:pt x="2" y="43"/>
                </a:moveTo>
                <a:cubicBezTo>
                  <a:pt x="2" y="43"/>
                  <a:pt x="2" y="43"/>
                  <a:pt x="2" y="43"/>
                </a:cubicBezTo>
                <a:cubicBezTo>
                  <a:pt x="1" y="42"/>
                  <a:pt x="1" y="41"/>
                  <a:pt x="2" y="40"/>
                </a:cubicBezTo>
                <a:cubicBezTo>
                  <a:pt x="2" y="43"/>
                  <a:pt x="2" y="43"/>
                  <a:pt x="2" y="43"/>
                </a:cubicBezTo>
                <a:close/>
                <a:moveTo>
                  <a:pt x="25" y="18"/>
                </a:moveTo>
                <a:cubicBezTo>
                  <a:pt x="25" y="18"/>
                  <a:pt x="25" y="18"/>
                  <a:pt x="25" y="18"/>
                </a:cubicBezTo>
                <a:cubicBezTo>
                  <a:pt x="26" y="19"/>
                  <a:pt x="26" y="20"/>
                  <a:pt x="25" y="21"/>
                </a:cubicBezTo>
                <a:cubicBezTo>
                  <a:pt x="24" y="21"/>
                  <a:pt x="22" y="21"/>
                  <a:pt x="22" y="20"/>
                </a:cubicBezTo>
                <a:cubicBezTo>
                  <a:pt x="21" y="18"/>
                  <a:pt x="21" y="17"/>
                  <a:pt x="21" y="15"/>
                </a:cubicBezTo>
                <a:cubicBezTo>
                  <a:pt x="22" y="14"/>
                  <a:pt x="22" y="12"/>
                  <a:pt x="23" y="11"/>
                </a:cubicBezTo>
                <a:cubicBezTo>
                  <a:pt x="23" y="11"/>
                  <a:pt x="23" y="11"/>
                  <a:pt x="23" y="11"/>
                </a:cubicBezTo>
                <a:cubicBezTo>
                  <a:pt x="32" y="3"/>
                  <a:pt x="32" y="3"/>
                  <a:pt x="32" y="3"/>
                </a:cubicBezTo>
                <a:cubicBezTo>
                  <a:pt x="32" y="3"/>
                  <a:pt x="32" y="3"/>
                  <a:pt x="32" y="3"/>
                </a:cubicBezTo>
                <a:cubicBezTo>
                  <a:pt x="32" y="3"/>
                  <a:pt x="32" y="3"/>
                  <a:pt x="32" y="3"/>
                </a:cubicBezTo>
                <a:cubicBezTo>
                  <a:pt x="32" y="3"/>
                  <a:pt x="32" y="3"/>
                  <a:pt x="32" y="3"/>
                </a:cubicBezTo>
                <a:cubicBezTo>
                  <a:pt x="33" y="1"/>
                  <a:pt x="35" y="0"/>
                  <a:pt x="37" y="0"/>
                </a:cubicBezTo>
                <a:cubicBezTo>
                  <a:pt x="39" y="0"/>
                  <a:pt x="41" y="1"/>
                  <a:pt x="43" y="3"/>
                </a:cubicBezTo>
                <a:cubicBezTo>
                  <a:pt x="43" y="3"/>
                  <a:pt x="43" y="3"/>
                  <a:pt x="43" y="3"/>
                </a:cubicBezTo>
                <a:cubicBezTo>
                  <a:pt x="43" y="3"/>
                  <a:pt x="43" y="3"/>
                  <a:pt x="43" y="3"/>
                </a:cubicBezTo>
                <a:cubicBezTo>
                  <a:pt x="48" y="8"/>
                  <a:pt x="48" y="8"/>
                  <a:pt x="48" y="8"/>
                </a:cubicBezTo>
                <a:cubicBezTo>
                  <a:pt x="48" y="8"/>
                  <a:pt x="48" y="8"/>
                  <a:pt x="48" y="8"/>
                </a:cubicBezTo>
                <a:cubicBezTo>
                  <a:pt x="48" y="8"/>
                  <a:pt x="48" y="8"/>
                  <a:pt x="48" y="8"/>
                </a:cubicBezTo>
                <a:cubicBezTo>
                  <a:pt x="49" y="10"/>
                  <a:pt x="50" y="11"/>
                  <a:pt x="50" y="13"/>
                </a:cubicBezTo>
                <a:cubicBezTo>
                  <a:pt x="50" y="15"/>
                  <a:pt x="49" y="17"/>
                  <a:pt x="48" y="19"/>
                </a:cubicBezTo>
                <a:cubicBezTo>
                  <a:pt x="48" y="19"/>
                  <a:pt x="48" y="19"/>
                  <a:pt x="48" y="19"/>
                </a:cubicBezTo>
                <a:cubicBezTo>
                  <a:pt x="48" y="19"/>
                  <a:pt x="48" y="19"/>
                  <a:pt x="48" y="19"/>
                </a:cubicBezTo>
                <a:cubicBezTo>
                  <a:pt x="39" y="27"/>
                  <a:pt x="39" y="27"/>
                  <a:pt x="39" y="27"/>
                </a:cubicBezTo>
                <a:cubicBezTo>
                  <a:pt x="39" y="27"/>
                  <a:pt x="39" y="27"/>
                  <a:pt x="39" y="27"/>
                </a:cubicBezTo>
                <a:cubicBezTo>
                  <a:pt x="39" y="27"/>
                  <a:pt x="39" y="27"/>
                  <a:pt x="39" y="27"/>
                </a:cubicBezTo>
                <a:cubicBezTo>
                  <a:pt x="38" y="28"/>
                  <a:pt x="37" y="29"/>
                  <a:pt x="35" y="29"/>
                </a:cubicBezTo>
                <a:cubicBezTo>
                  <a:pt x="34" y="30"/>
                  <a:pt x="32" y="29"/>
                  <a:pt x="31" y="29"/>
                </a:cubicBezTo>
                <a:cubicBezTo>
                  <a:pt x="30" y="28"/>
                  <a:pt x="29" y="27"/>
                  <a:pt x="30" y="26"/>
                </a:cubicBezTo>
                <a:cubicBezTo>
                  <a:pt x="30" y="25"/>
                  <a:pt x="31" y="25"/>
                  <a:pt x="32" y="25"/>
                </a:cubicBezTo>
                <a:cubicBezTo>
                  <a:pt x="33" y="25"/>
                  <a:pt x="34" y="26"/>
                  <a:pt x="35" y="25"/>
                </a:cubicBezTo>
                <a:cubicBezTo>
                  <a:pt x="35" y="25"/>
                  <a:pt x="36" y="25"/>
                  <a:pt x="37" y="24"/>
                </a:cubicBezTo>
                <a:cubicBezTo>
                  <a:pt x="37" y="24"/>
                  <a:pt x="37" y="24"/>
                  <a:pt x="37" y="24"/>
                </a:cubicBezTo>
                <a:cubicBezTo>
                  <a:pt x="45" y="16"/>
                  <a:pt x="45" y="16"/>
                  <a:pt x="45" y="16"/>
                </a:cubicBezTo>
                <a:cubicBezTo>
                  <a:pt x="45" y="16"/>
                  <a:pt x="45" y="16"/>
                  <a:pt x="45" y="16"/>
                </a:cubicBezTo>
                <a:cubicBezTo>
                  <a:pt x="45" y="16"/>
                  <a:pt x="45" y="16"/>
                  <a:pt x="45" y="16"/>
                </a:cubicBezTo>
                <a:cubicBezTo>
                  <a:pt x="45" y="16"/>
                  <a:pt x="45" y="16"/>
                  <a:pt x="45" y="16"/>
                </a:cubicBezTo>
                <a:cubicBezTo>
                  <a:pt x="46" y="15"/>
                  <a:pt x="46" y="14"/>
                  <a:pt x="46" y="13"/>
                </a:cubicBezTo>
                <a:cubicBezTo>
                  <a:pt x="46" y="12"/>
                  <a:pt x="46" y="11"/>
                  <a:pt x="45" y="11"/>
                </a:cubicBezTo>
                <a:cubicBezTo>
                  <a:pt x="45" y="11"/>
                  <a:pt x="45" y="11"/>
                  <a:pt x="45" y="11"/>
                </a:cubicBezTo>
                <a:cubicBezTo>
                  <a:pt x="45" y="11"/>
                  <a:pt x="45" y="11"/>
                  <a:pt x="45" y="11"/>
                </a:cubicBezTo>
                <a:cubicBezTo>
                  <a:pt x="40" y="5"/>
                  <a:pt x="40" y="5"/>
                  <a:pt x="40" y="5"/>
                </a:cubicBezTo>
                <a:cubicBezTo>
                  <a:pt x="40" y="5"/>
                  <a:pt x="40" y="5"/>
                  <a:pt x="40" y="5"/>
                </a:cubicBezTo>
                <a:cubicBezTo>
                  <a:pt x="40" y="5"/>
                  <a:pt x="40" y="5"/>
                  <a:pt x="40" y="5"/>
                </a:cubicBezTo>
                <a:cubicBezTo>
                  <a:pt x="39" y="5"/>
                  <a:pt x="38" y="4"/>
                  <a:pt x="37" y="4"/>
                </a:cubicBezTo>
                <a:cubicBezTo>
                  <a:pt x="36" y="4"/>
                  <a:pt x="35" y="5"/>
                  <a:pt x="35" y="5"/>
                </a:cubicBezTo>
                <a:cubicBezTo>
                  <a:pt x="34" y="5"/>
                  <a:pt x="34" y="5"/>
                  <a:pt x="34" y="5"/>
                </a:cubicBezTo>
                <a:cubicBezTo>
                  <a:pt x="34" y="5"/>
                  <a:pt x="34" y="5"/>
                  <a:pt x="34" y="5"/>
                </a:cubicBezTo>
                <a:cubicBezTo>
                  <a:pt x="34" y="5"/>
                  <a:pt x="34" y="5"/>
                  <a:pt x="34" y="5"/>
                </a:cubicBezTo>
                <a:cubicBezTo>
                  <a:pt x="26" y="14"/>
                  <a:pt x="26" y="14"/>
                  <a:pt x="26" y="14"/>
                </a:cubicBezTo>
                <a:cubicBezTo>
                  <a:pt x="26" y="14"/>
                  <a:pt x="26" y="14"/>
                  <a:pt x="26" y="14"/>
                </a:cubicBezTo>
                <a:cubicBezTo>
                  <a:pt x="26" y="14"/>
                  <a:pt x="25" y="15"/>
                  <a:pt x="25" y="16"/>
                </a:cubicBezTo>
                <a:cubicBezTo>
                  <a:pt x="25" y="17"/>
                  <a:pt x="25" y="17"/>
                  <a:pt x="25" y="18"/>
                </a:cubicBezTo>
                <a:close/>
                <a:moveTo>
                  <a:pt x="32" y="3"/>
                </a:moveTo>
                <a:cubicBezTo>
                  <a:pt x="32" y="3"/>
                  <a:pt x="32" y="3"/>
                  <a:pt x="32" y="3"/>
                </a:cubicBezTo>
                <a:cubicBezTo>
                  <a:pt x="33" y="2"/>
                  <a:pt x="34" y="2"/>
                  <a:pt x="34" y="3"/>
                </a:cubicBezTo>
                <a:cubicBezTo>
                  <a:pt x="32" y="3"/>
                  <a:pt x="32" y="3"/>
                  <a:pt x="32" y="3"/>
                </a:cubicBezTo>
                <a:close/>
                <a:moveTo>
                  <a:pt x="48" y="8"/>
                </a:moveTo>
                <a:cubicBezTo>
                  <a:pt x="48" y="8"/>
                  <a:pt x="48" y="8"/>
                  <a:pt x="48" y="8"/>
                </a:cubicBezTo>
                <a:cubicBezTo>
                  <a:pt x="49" y="9"/>
                  <a:pt x="49" y="10"/>
                  <a:pt x="48" y="11"/>
                </a:cubicBezTo>
                <a:cubicBezTo>
                  <a:pt x="48" y="8"/>
                  <a:pt x="48" y="8"/>
                  <a:pt x="48"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1" name="Freeform 319"/>
          <p:cNvSpPr>
            <a:spLocks noEditPoints="1"/>
          </p:cNvSpPr>
          <p:nvPr/>
        </p:nvSpPr>
        <p:spPr bwMode="auto">
          <a:xfrm>
            <a:off x="7442200" y="4117975"/>
            <a:ext cx="158750" cy="155575"/>
          </a:xfrm>
          <a:custGeom>
            <a:avLst/>
            <a:gdLst>
              <a:gd name="T0" fmla="*/ 27 w 50"/>
              <a:gd name="T1" fmla="*/ 8 h 49"/>
              <a:gd name="T2" fmla="*/ 28 w 50"/>
              <a:gd name="T3" fmla="*/ 12 h 49"/>
              <a:gd name="T4" fmla="*/ 25 w 50"/>
              <a:gd name="T5" fmla="*/ 12 h 49"/>
              <a:gd name="T6" fmla="*/ 27 w 50"/>
              <a:gd name="T7" fmla="*/ 7 h 49"/>
              <a:gd name="T8" fmla="*/ 19 w 50"/>
              <a:gd name="T9" fmla="*/ 8 h 49"/>
              <a:gd name="T10" fmla="*/ 9 w 50"/>
              <a:gd name="T11" fmla="*/ 19 h 49"/>
              <a:gd name="T12" fmla="*/ 13 w 50"/>
              <a:gd name="T13" fmla="*/ 40 h 49"/>
              <a:gd name="T14" fmla="*/ 27 w 50"/>
              <a:gd name="T15" fmla="*/ 46 h 49"/>
              <a:gd name="T16" fmla="*/ 44 w 50"/>
              <a:gd name="T17" fmla="*/ 34 h 49"/>
              <a:gd name="T18" fmla="*/ 44 w 50"/>
              <a:gd name="T19" fmla="*/ 34 h 49"/>
              <a:gd name="T20" fmla="*/ 44 w 50"/>
              <a:gd name="T21" fmla="*/ 19 h 49"/>
              <a:gd name="T22" fmla="*/ 27 w 50"/>
              <a:gd name="T23" fmla="*/ 7 h 49"/>
              <a:gd name="T24" fmla="*/ 18 w 50"/>
              <a:gd name="T25" fmla="*/ 5 h 49"/>
              <a:gd name="T26" fmla="*/ 43 w 50"/>
              <a:gd name="T27" fmla="*/ 10 h 49"/>
              <a:gd name="T28" fmla="*/ 50 w 50"/>
              <a:gd name="T29" fmla="*/ 26 h 49"/>
              <a:gd name="T30" fmla="*/ 48 w 50"/>
              <a:gd name="T31" fmla="*/ 35 h 49"/>
              <a:gd name="T32" fmla="*/ 27 w 50"/>
              <a:gd name="T33" fmla="*/ 49 h 49"/>
              <a:gd name="T34" fmla="*/ 10 w 50"/>
              <a:gd name="T35" fmla="*/ 43 h 49"/>
              <a:gd name="T36" fmla="*/ 5 w 50"/>
              <a:gd name="T37" fmla="*/ 17 h 49"/>
              <a:gd name="T38" fmla="*/ 7 w 50"/>
              <a:gd name="T39" fmla="*/ 14 h 49"/>
              <a:gd name="T40" fmla="*/ 1 w 50"/>
              <a:gd name="T41" fmla="*/ 4 h 49"/>
              <a:gd name="T42" fmla="*/ 4 w 50"/>
              <a:gd name="T43" fmla="*/ 1 h 49"/>
              <a:gd name="T44" fmla="*/ 12 w 50"/>
              <a:gd name="T45" fmla="*/ 2 h 49"/>
              <a:gd name="T46" fmla="*/ 14 w 50"/>
              <a:gd name="T47" fmla="*/ 7 h 49"/>
              <a:gd name="T48" fmla="*/ 9 w 50"/>
              <a:gd name="T49" fmla="*/ 11 h 49"/>
              <a:gd name="T50" fmla="*/ 10 w 50"/>
              <a:gd name="T51" fmla="*/ 10 h 49"/>
              <a:gd name="T52" fmla="*/ 11 w 50"/>
              <a:gd name="T53" fmla="*/ 9 h 49"/>
              <a:gd name="T54" fmla="*/ 11 w 50"/>
              <a:gd name="T55" fmla="*/ 5 h 49"/>
              <a:gd name="T56" fmla="*/ 4 w 50"/>
              <a:gd name="T57" fmla="*/ 4 h 49"/>
              <a:gd name="T58" fmla="*/ 3 w 50"/>
              <a:gd name="T59" fmla="*/ 7 h 49"/>
              <a:gd name="T60" fmla="*/ 7 w 50"/>
              <a:gd name="T61" fmla="*/ 11 h 49"/>
              <a:gd name="T62" fmla="*/ 9 w 50"/>
              <a:gd name="T63" fmla="*/ 11 h 49"/>
              <a:gd name="T64" fmla="*/ 18 w 50"/>
              <a:gd name="T65" fmla="*/ 16 h 49"/>
              <a:gd name="T66" fmla="*/ 31 w 50"/>
              <a:gd name="T67" fmla="*/ 21 h 49"/>
              <a:gd name="T68" fmla="*/ 31 w 50"/>
              <a:gd name="T69" fmla="*/ 22 h 49"/>
              <a:gd name="T70" fmla="*/ 31 w 50"/>
              <a:gd name="T71" fmla="*/ 22 h 49"/>
              <a:gd name="T72" fmla="*/ 31 w 50"/>
              <a:gd name="T73" fmla="*/ 22 h 49"/>
              <a:gd name="T74" fmla="*/ 31 w 50"/>
              <a:gd name="T75" fmla="*/ 22 h 49"/>
              <a:gd name="T76" fmla="*/ 36 w 50"/>
              <a:gd name="T77" fmla="*/ 36 h 49"/>
              <a:gd name="T78" fmla="*/ 22 w 50"/>
              <a:gd name="T79" fmla="*/ 31 h 49"/>
              <a:gd name="T80" fmla="*/ 22 w 50"/>
              <a:gd name="T81" fmla="*/ 31 h 49"/>
              <a:gd name="T82" fmla="*/ 22 w 50"/>
              <a:gd name="T83" fmla="*/ 31 h 49"/>
              <a:gd name="T84" fmla="*/ 22 w 50"/>
              <a:gd name="T85" fmla="*/ 31 h 49"/>
              <a:gd name="T86" fmla="*/ 22 w 50"/>
              <a:gd name="T87" fmla="*/ 30 h 49"/>
              <a:gd name="T88" fmla="*/ 17 w 50"/>
              <a:gd name="T89" fmla="*/ 16 h 49"/>
              <a:gd name="T90" fmla="*/ 28 w 50"/>
              <a:gd name="T91" fmla="*/ 23 h 49"/>
              <a:gd name="T92" fmla="*/ 20 w 50"/>
              <a:gd name="T93" fmla="*/ 19 h 49"/>
              <a:gd name="T94" fmla="*/ 28 w 50"/>
              <a:gd name="T95" fmla="*/ 23 h 49"/>
              <a:gd name="T96" fmla="*/ 25 w 50"/>
              <a:gd name="T97" fmla="*/ 30 h 49"/>
              <a:gd name="T98" fmla="*/ 30 w 50"/>
              <a:gd name="T99" fmla="*/ 25 h 49"/>
              <a:gd name="T100" fmla="*/ 9 w 50"/>
              <a:gd name="T101" fmla="*/ 27 h 49"/>
              <a:gd name="T102" fmla="*/ 8 w 50"/>
              <a:gd name="T103" fmla="*/ 26 h 49"/>
              <a:gd name="T104" fmla="*/ 12 w 50"/>
              <a:gd name="T105" fmla="*/ 25 h 49"/>
              <a:gd name="T106" fmla="*/ 12 w 50"/>
              <a:gd name="T107" fmla="*/ 27 h 49"/>
              <a:gd name="T108" fmla="*/ 28 w 50"/>
              <a:gd name="T109" fmla="*/ 43 h 49"/>
              <a:gd name="T110" fmla="*/ 27 w 50"/>
              <a:gd name="T111" fmla="*/ 45 h 49"/>
              <a:gd name="T112" fmla="*/ 25 w 50"/>
              <a:gd name="T113" fmla="*/ 41 h 49"/>
              <a:gd name="T114" fmla="*/ 28 w 50"/>
              <a:gd name="T115" fmla="*/ 41 h 49"/>
              <a:gd name="T116" fmla="*/ 44 w 50"/>
              <a:gd name="T117" fmla="*/ 25 h 49"/>
              <a:gd name="T118" fmla="*/ 45 w 50"/>
              <a:gd name="T119" fmla="*/ 26 h 49"/>
              <a:gd name="T120" fmla="*/ 41 w 50"/>
              <a:gd name="T121" fmla="*/ 27 h 49"/>
              <a:gd name="T122" fmla="*/ 41 w 50"/>
              <a:gd name="T123"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49">
                <a:moveTo>
                  <a:pt x="25" y="9"/>
                </a:moveTo>
                <a:cubicBezTo>
                  <a:pt x="25" y="8"/>
                  <a:pt x="26" y="8"/>
                  <a:pt x="27" y="8"/>
                </a:cubicBezTo>
                <a:cubicBezTo>
                  <a:pt x="27" y="8"/>
                  <a:pt x="28" y="8"/>
                  <a:pt x="28" y="9"/>
                </a:cubicBezTo>
                <a:cubicBezTo>
                  <a:pt x="28" y="12"/>
                  <a:pt x="28" y="12"/>
                  <a:pt x="28" y="12"/>
                </a:cubicBezTo>
                <a:cubicBezTo>
                  <a:pt x="28" y="13"/>
                  <a:pt x="27" y="13"/>
                  <a:pt x="27" y="13"/>
                </a:cubicBezTo>
                <a:cubicBezTo>
                  <a:pt x="26" y="13"/>
                  <a:pt x="25" y="13"/>
                  <a:pt x="25" y="12"/>
                </a:cubicBezTo>
                <a:cubicBezTo>
                  <a:pt x="25" y="9"/>
                  <a:pt x="25" y="9"/>
                  <a:pt x="25" y="9"/>
                </a:cubicBezTo>
                <a:close/>
                <a:moveTo>
                  <a:pt x="27" y="7"/>
                </a:moveTo>
                <a:cubicBezTo>
                  <a:pt x="27" y="7"/>
                  <a:pt x="27" y="7"/>
                  <a:pt x="27" y="7"/>
                </a:cubicBezTo>
                <a:cubicBezTo>
                  <a:pt x="24" y="7"/>
                  <a:pt x="21" y="7"/>
                  <a:pt x="19" y="8"/>
                </a:cubicBezTo>
                <a:cubicBezTo>
                  <a:pt x="17" y="9"/>
                  <a:pt x="15" y="11"/>
                  <a:pt x="13" y="13"/>
                </a:cubicBezTo>
                <a:cubicBezTo>
                  <a:pt x="11" y="14"/>
                  <a:pt x="10" y="17"/>
                  <a:pt x="9" y="19"/>
                </a:cubicBezTo>
                <a:cubicBezTo>
                  <a:pt x="8" y="21"/>
                  <a:pt x="7" y="24"/>
                  <a:pt x="7" y="26"/>
                </a:cubicBezTo>
                <a:cubicBezTo>
                  <a:pt x="7" y="31"/>
                  <a:pt x="9" y="36"/>
                  <a:pt x="13" y="40"/>
                </a:cubicBezTo>
                <a:cubicBezTo>
                  <a:pt x="15" y="42"/>
                  <a:pt x="17" y="43"/>
                  <a:pt x="19" y="44"/>
                </a:cubicBezTo>
                <a:cubicBezTo>
                  <a:pt x="21" y="45"/>
                  <a:pt x="24" y="46"/>
                  <a:pt x="27" y="46"/>
                </a:cubicBezTo>
                <a:cubicBezTo>
                  <a:pt x="32" y="46"/>
                  <a:pt x="37" y="44"/>
                  <a:pt x="40" y="40"/>
                </a:cubicBezTo>
                <a:cubicBezTo>
                  <a:pt x="42" y="38"/>
                  <a:pt x="43" y="36"/>
                  <a:pt x="44" y="34"/>
                </a:cubicBezTo>
                <a:cubicBezTo>
                  <a:pt x="44" y="34"/>
                  <a:pt x="44" y="34"/>
                  <a:pt x="44" y="34"/>
                </a:cubicBezTo>
                <a:cubicBezTo>
                  <a:pt x="44" y="34"/>
                  <a:pt x="44" y="34"/>
                  <a:pt x="44" y="34"/>
                </a:cubicBezTo>
                <a:cubicBezTo>
                  <a:pt x="45" y="31"/>
                  <a:pt x="46" y="29"/>
                  <a:pt x="46" y="26"/>
                </a:cubicBezTo>
                <a:cubicBezTo>
                  <a:pt x="46" y="24"/>
                  <a:pt x="45" y="21"/>
                  <a:pt x="44" y="19"/>
                </a:cubicBezTo>
                <a:cubicBezTo>
                  <a:pt x="43" y="17"/>
                  <a:pt x="42" y="14"/>
                  <a:pt x="40" y="13"/>
                </a:cubicBezTo>
                <a:cubicBezTo>
                  <a:pt x="37" y="9"/>
                  <a:pt x="32" y="7"/>
                  <a:pt x="27" y="7"/>
                </a:cubicBezTo>
                <a:close/>
                <a:moveTo>
                  <a:pt x="18" y="5"/>
                </a:moveTo>
                <a:cubicBezTo>
                  <a:pt x="18" y="5"/>
                  <a:pt x="18" y="5"/>
                  <a:pt x="18" y="5"/>
                </a:cubicBezTo>
                <a:cubicBezTo>
                  <a:pt x="20" y="4"/>
                  <a:pt x="23" y="3"/>
                  <a:pt x="27" y="3"/>
                </a:cubicBezTo>
                <a:cubicBezTo>
                  <a:pt x="33" y="3"/>
                  <a:pt x="39" y="6"/>
                  <a:pt x="43" y="10"/>
                </a:cubicBezTo>
                <a:cubicBezTo>
                  <a:pt x="45" y="12"/>
                  <a:pt x="47" y="15"/>
                  <a:pt x="48" y="17"/>
                </a:cubicBezTo>
                <a:cubicBezTo>
                  <a:pt x="49" y="20"/>
                  <a:pt x="50" y="23"/>
                  <a:pt x="50" y="26"/>
                </a:cubicBezTo>
                <a:cubicBezTo>
                  <a:pt x="50" y="29"/>
                  <a:pt x="49" y="32"/>
                  <a:pt x="48" y="35"/>
                </a:cubicBezTo>
                <a:cubicBezTo>
                  <a:pt x="48" y="35"/>
                  <a:pt x="48" y="35"/>
                  <a:pt x="48" y="35"/>
                </a:cubicBezTo>
                <a:cubicBezTo>
                  <a:pt x="47" y="38"/>
                  <a:pt x="45" y="41"/>
                  <a:pt x="43" y="43"/>
                </a:cubicBezTo>
                <a:cubicBezTo>
                  <a:pt x="39" y="47"/>
                  <a:pt x="33" y="49"/>
                  <a:pt x="27" y="49"/>
                </a:cubicBezTo>
                <a:cubicBezTo>
                  <a:pt x="23" y="49"/>
                  <a:pt x="20" y="49"/>
                  <a:pt x="18" y="48"/>
                </a:cubicBezTo>
                <a:cubicBezTo>
                  <a:pt x="15" y="47"/>
                  <a:pt x="12" y="45"/>
                  <a:pt x="10" y="43"/>
                </a:cubicBezTo>
                <a:cubicBezTo>
                  <a:pt x="6" y="38"/>
                  <a:pt x="3" y="32"/>
                  <a:pt x="3" y="26"/>
                </a:cubicBezTo>
                <a:cubicBezTo>
                  <a:pt x="3" y="23"/>
                  <a:pt x="4" y="20"/>
                  <a:pt x="5" y="17"/>
                </a:cubicBezTo>
                <a:cubicBezTo>
                  <a:pt x="6" y="16"/>
                  <a:pt x="6" y="15"/>
                  <a:pt x="7" y="14"/>
                </a:cubicBezTo>
                <a:cubicBezTo>
                  <a:pt x="7" y="14"/>
                  <a:pt x="7" y="14"/>
                  <a:pt x="7" y="14"/>
                </a:cubicBezTo>
                <a:cubicBezTo>
                  <a:pt x="3" y="14"/>
                  <a:pt x="0" y="11"/>
                  <a:pt x="0" y="7"/>
                </a:cubicBezTo>
                <a:cubicBezTo>
                  <a:pt x="0" y="6"/>
                  <a:pt x="0" y="5"/>
                  <a:pt x="1" y="4"/>
                </a:cubicBezTo>
                <a:cubicBezTo>
                  <a:pt x="1" y="4"/>
                  <a:pt x="2" y="3"/>
                  <a:pt x="2" y="2"/>
                </a:cubicBezTo>
                <a:cubicBezTo>
                  <a:pt x="3" y="2"/>
                  <a:pt x="4" y="1"/>
                  <a:pt x="4" y="1"/>
                </a:cubicBezTo>
                <a:cubicBezTo>
                  <a:pt x="4" y="1"/>
                  <a:pt x="4" y="1"/>
                  <a:pt x="4" y="1"/>
                </a:cubicBezTo>
                <a:cubicBezTo>
                  <a:pt x="7" y="0"/>
                  <a:pt x="10" y="0"/>
                  <a:pt x="12" y="2"/>
                </a:cubicBezTo>
                <a:cubicBezTo>
                  <a:pt x="12" y="3"/>
                  <a:pt x="13" y="4"/>
                  <a:pt x="13" y="4"/>
                </a:cubicBezTo>
                <a:cubicBezTo>
                  <a:pt x="13" y="5"/>
                  <a:pt x="14" y="6"/>
                  <a:pt x="14" y="7"/>
                </a:cubicBezTo>
                <a:cubicBezTo>
                  <a:pt x="15" y="6"/>
                  <a:pt x="16" y="5"/>
                  <a:pt x="18" y="5"/>
                </a:cubicBezTo>
                <a:close/>
                <a:moveTo>
                  <a:pt x="9" y="11"/>
                </a:moveTo>
                <a:cubicBezTo>
                  <a:pt x="9" y="11"/>
                  <a:pt x="9" y="11"/>
                  <a:pt x="9" y="11"/>
                </a:cubicBezTo>
                <a:cubicBezTo>
                  <a:pt x="10" y="10"/>
                  <a:pt x="10" y="10"/>
                  <a:pt x="10" y="10"/>
                </a:cubicBezTo>
                <a:cubicBezTo>
                  <a:pt x="11" y="9"/>
                  <a:pt x="11" y="9"/>
                  <a:pt x="11" y="9"/>
                </a:cubicBezTo>
                <a:cubicBezTo>
                  <a:pt x="11" y="9"/>
                  <a:pt x="11" y="9"/>
                  <a:pt x="11" y="9"/>
                </a:cubicBezTo>
                <a:cubicBezTo>
                  <a:pt x="11" y="8"/>
                  <a:pt x="11" y="8"/>
                  <a:pt x="11" y="7"/>
                </a:cubicBezTo>
                <a:cubicBezTo>
                  <a:pt x="11" y="6"/>
                  <a:pt x="11" y="6"/>
                  <a:pt x="11" y="5"/>
                </a:cubicBezTo>
                <a:cubicBezTo>
                  <a:pt x="10" y="3"/>
                  <a:pt x="8" y="2"/>
                  <a:pt x="5" y="3"/>
                </a:cubicBezTo>
                <a:cubicBezTo>
                  <a:pt x="5" y="3"/>
                  <a:pt x="4" y="3"/>
                  <a:pt x="4" y="4"/>
                </a:cubicBezTo>
                <a:cubicBezTo>
                  <a:pt x="3" y="4"/>
                  <a:pt x="3" y="5"/>
                  <a:pt x="3" y="5"/>
                </a:cubicBezTo>
                <a:cubicBezTo>
                  <a:pt x="3" y="6"/>
                  <a:pt x="3" y="6"/>
                  <a:pt x="3" y="7"/>
                </a:cubicBezTo>
                <a:cubicBezTo>
                  <a:pt x="3" y="9"/>
                  <a:pt x="4" y="10"/>
                  <a:pt x="5" y="11"/>
                </a:cubicBezTo>
                <a:cubicBezTo>
                  <a:pt x="6" y="11"/>
                  <a:pt x="6" y="11"/>
                  <a:pt x="7" y="11"/>
                </a:cubicBezTo>
                <a:cubicBezTo>
                  <a:pt x="8" y="11"/>
                  <a:pt x="8" y="11"/>
                  <a:pt x="9" y="11"/>
                </a:cubicBezTo>
                <a:cubicBezTo>
                  <a:pt x="9" y="11"/>
                  <a:pt x="9" y="11"/>
                  <a:pt x="9" y="11"/>
                </a:cubicBezTo>
                <a:close/>
                <a:moveTo>
                  <a:pt x="18" y="16"/>
                </a:moveTo>
                <a:cubicBezTo>
                  <a:pt x="18" y="16"/>
                  <a:pt x="18" y="16"/>
                  <a:pt x="18" y="16"/>
                </a:cubicBezTo>
                <a:cubicBezTo>
                  <a:pt x="31" y="21"/>
                  <a:pt x="31" y="21"/>
                  <a:pt x="31" y="21"/>
                </a:cubicBezTo>
                <a:cubicBezTo>
                  <a:pt x="31" y="21"/>
                  <a:pt x="31" y="21"/>
                  <a:pt x="31" y="21"/>
                </a:cubicBezTo>
                <a:cubicBezTo>
                  <a:pt x="31" y="21"/>
                  <a:pt x="31" y="21"/>
                  <a:pt x="31" y="21"/>
                </a:cubicBezTo>
                <a:cubicBezTo>
                  <a:pt x="31" y="21"/>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1" y="22"/>
                  <a:pt x="31" y="22"/>
                  <a:pt x="31" y="22"/>
                </a:cubicBezTo>
                <a:cubicBezTo>
                  <a:pt x="37" y="35"/>
                  <a:pt x="37" y="35"/>
                  <a:pt x="37" y="35"/>
                </a:cubicBezTo>
                <a:cubicBezTo>
                  <a:pt x="37" y="35"/>
                  <a:pt x="36" y="36"/>
                  <a:pt x="36" y="36"/>
                </a:cubicBezTo>
                <a:cubicBezTo>
                  <a:pt x="36" y="36"/>
                  <a:pt x="35" y="36"/>
                  <a:pt x="35" y="36"/>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1"/>
                  <a:pt x="22" y="31"/>
                  <a:pt x="22" y="31"/>
                </a:cubicBezTo>
                <a:cubicBezTo>
                  <a:pt x="22" y="30"/>
                  <a:pt x="22" y="30"/>
                  <a:pt x="22" y="30"/>
                </a:cubicBezTo>
                <a:cubicBezTo>
                  <a:pt x="16" y="18"/>
                  <a:pt x="16" y="18"/>
                  <a:pt x="16" y="18"/>
                </a:cubicBezTo>
                <a:cubicBezTo>
                  <a:pt x="16" y="17"/>
                  <a:pt x="17" y="16"/>
                  <a:pt x="17" y="16"/>
                </a:cubicBezTo>
                <a:cubicBezTo>
                  <a:pt x="17" y="16"/>
                  <a:pt x="18" y="16"/>
                  <a:pt x="18" y="16"/>
                </a:cubicBezTo>
                <a:close/>
                <a:moveTo>
                  <a:pt x="28" y="23"/>
                </a:moveTo>
                <a:cubicBezTo>
                  <a:pt x="28" y="23"/>
                  <a:pt x="28" y="23"/>
                  <a:pt x="28" y="23"/>
                </a:cubicBezTo>
                <a:cubicBezTo>
                  <a:pt x="20" y="19"/>
                  <a:pt x="20" y="19"/>
                  <a:pt x="20" y="19"/>
                </a:cubicBezTo>
                <a:cubicBezTo>
                  <a:pt x="23" y="28"/>
                  <a:pt x="23" y="28"/>
                  <a:pt x="23" y="28"/>
                </a:cubicBezTo>
                <a:cubicBezTo>
                  <a:pt x="28" y="23"/>
                  <a:pt x="28" y="23"/>
                  <a:pt x="28" y="23"/>
                </a:cubicBezTo>
                <a:close/>
                <a:moveTo>
                  <a:pt x="25" y="30"/>
                </a:moveTo>
                <a:cubicBezTo>
                  <a:pt x="25" y="30"/>
                  <a:pt x="25" y="30"/>
                  <a:pt x="25" y="30"/>
                </a:cubicBezTo>
                <a:cubicBezTo>
                  <a:pt x="33" y="33"/>
                  <a:pt x="33" y="33"/>
                  <a:pt x="33" y="33"/>
                </a:cubicBezTo>
                <a:cubicBezTo>
                  <a:pt x="30" y="25"/>
                  <a:pt x="30" y="25"/>
                  <a:pt x="30" y="25"/>
                </a:cubicBezTo>
                <a:cubicBezTo>
                  <a:pt x="25" y="30"/>
                  <a:pt x="25" y="30"/>
                  <a:pt x="25" y="30"/>
                </a:cubicBezTo>
                <a:close/>
                <a:moveTo>
                  <a:pt x="9" y="27"/>
                </a:moveTo>
                <a:cubicBezTo>
                  <a:pt x="9" y="27"/>
                  <a:pt x="9" y="27"/>
                  <a:pt x="9" y="27"/>
                </a:cubicBezTo>
                <a:cubicBezTo>
                  <a:pt x="9" y="27"/>
                  <a:pt x="8" y="27"/>
                  <a:pt x="8" y="26"/>
                </a:cubicBezTo>
                <a:cubicBezTo>
                  <a:pt x="8" y="26"/>
                  <a:pt x="9" y="25"/>
                  <a:pt x="9" y="25"/>
                </a:cubicBezTo>
                <a:cubicBezTo>
                  <a:pt x="12" y="25"/>
                  <a:pt x="12" y="25"/>
                  <a:pt x="12" y="25"/>
                </a:cubicBezTo>
                <a:cubicBezTo>
                  <a:pt x="13" y="25"/>
                  <a:pt x="13" y="26"/>
                  <a:pt x="13" y="26"/>
                </a:cubicBezTo>
                <a:cubicBezTo>
                  <a:pt x="13" y="27"/>
                  <a:pt x="13" y="27"/>
                  <a:pt x="12" y="27"/>
                </a:cubicBezTo>
                <a:cubicBezTo>
                  <a:pt x="9" y="27"/>
                  <a:pt x="9" y="27"/>
                  <a:pt x="9" y="27"/>
                </a:cubicBezTo>
                <a:close/>
                <a:moveTo>
                  <a:pt x="28" y="43"/>
                </a:moveTo>
                <a:cubicBezTo>
                  <a:pt x="28" y="43"/>
                  <a:pt x="28" y="43"/>
                  <a:pt x="28" y="43"/>
                </a:cubicBezTo>
                <a:cubicBezTo>
                  <a:pt x="28" y="44"/>
                  <a:pt x="27" y="45"/>
                  <a:pt x="27" y="45"/>
                </a:cubicBezTo>
                <a:cubicBezTo>
                  <a:pt x="26" y="45"/>
                  <a:pt x="25" y="44"/>
                  <a:pt x="25" y="43"/>
                </a:cubicBezTo>
                <a:cubicBezTo>
                  <a:pt x="25" y="41"/>
                  <a:pt x="25" y="41"/>
                  <a:pt x="25" y="41"/>
                </a:cubicBezTo>
                <a:cubicBezTo>
                  <a:pt x="25" y="40"/>
                  <a:pt x="26" y="39"/>
                  <a:pt x="27" y="39"/>
                </a:cubicBezTo>
                <a:cubicBezTo>
                  <a:pt x="27" y="39"/>
                  <a:pt x="28" y="40"/>
                  <a:pt x="28" y="41"/>
                </a:cubicBezTo>
                <a:cubicBezTo>
                  <a:pt x="28" y="43"/>
                  <a:pt x="28" y="43"/>
                  <a:pt x="28" y="43"/>
                </a:cubicBezTo>
                <a:close/>
                <a:moveTo>
                  <a:pt x="44" y="25"/>
                </a:moveTo>
                <a:cubicBezTo>
                  <a:pt x="44" y="25"/>
                  <a:pt x="44" y="25"/>
                  <a:pt x="44" y="25"/>
                </a:cubicBezTo>
                <a:cubicBezTo>
                  <a:pt x="44" y="25"/>
                  <a:pt x="45" y="26"/>
                  <a:pt x="45" y="26"/>
                </a:cubicBezTo>
                <a:cubicBezTo>
                  <a:pt x="45" y="27"/>
                  <a:pt x="44" y="27"/>
                  <a:pt x="44" y="27"/>
                </a:cubicBezTo>
                <a:cubicBezTo>
                  <a:pt x="41" y="27"/>
                  <a:pt x="41" y="27"/>
                  <a:pt x="41" y="27"/>
                </a:cubicBezTo>
                <a:cubicBezTo>
                  <a:pt x="40" y="27"/>
                  <a:pt x="40" y="27"/>
                  <a:pt x="40" y="26"/>
                </a:cubicBezTo>
                <a:cubicBezTo>
                  <a:pt x="40" y="26"/>
                  <a:pt x="40" y="25"/>
                  <a:pt x="41" y="25"/>
                </a:cubicBezTo>
                <a:cubicBezTo>
                  <a:pt x="44" y="25"/>
                  <a:pt x="44" y="25"/>
                  <a:pt x="44"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2" name="Freeform 320"/>
          <p:cNvSpPr>
            <a:spLocks noEditPoints="1"/>
          </p:cNvSpPr>
          <p:nvPr/>
        </p:nvSpPr>
        <p:spPr bwMode="auto">
          <a:xfrm>
            <a:off x="4945063" y="4422775"/>
            <a:ext cx="146050" cy="155575"/>
          </a:xfrm>
          <a:custGeom>
            <a:avLst/>
            <a:gdLst>
              <a:gd name="T0" fmla="*/ 26 w 46"/>
              <a:gd name="T1" fmla="*/ 23 h 49"/>
              <a:gd name="T2" fmla="*/ 30 w 46"/>
              <a:gd name="T3" fmla="*/ 25 h 49"/>
              <a:gd name="T4" fmla="*/ 35 w 46"/>
              <a:gd name="T5" fmla="*/ 22 h 49"/>
              <a:gd name="T6" fmla="*/ 37 w 46"/>
              <a:gd name="T7" fmla="*/ 25 h 49"/>
              <a:gd name="T8" fmla="*/ 41 w 46"/>
              <a:gd name="T9" fmla="*/ 25 h 49"/>
              <a:gd name="T10" fmla="*/ 43 w 46"/>
              <a:gd name="T11" fmla="*/ 31 h 49"/>
              <a:gd name="T12" fmla="*/ 46 w 46"/>
              <a:gd name="T13" fmla="*/ 34 h 49"/>
              <a:gd name="T14" fmla="*/ 44 w 46"/>
              <a:gd name="T15" fmla="*/ 39 h 49"/>
              <a:gd name="T16" fmla="*/ 43 w 46"/>
              <a:gd name="T17" fmla="*/ 42 h 49"/>
              <a:gd name="T18" fmla="*/ 38 w 46"/>
              <a:gd name="T19" fmla="*/ 45 h 49"/>
              <a:gd name="T20" fmla="*/ 35 w 46"/>
              <a:gd name="T21" fmla="*/ 49 h 49"/>
              <a:gd name="T22" fmla="*/ 30 w 46"/>
              <a:gd name="T23" fmla="*/ 48 h 49"/>
              <a:gd name="T24" fmla="*/ 27 w 46"/>
              <a:gd name="T25" fmla="*/ 45 h 49"/>
              <a:gd name="T26" fmla="*/ 25 w 46"/>
              <a:gd name="T27" fmla="*/ 49 h 49"/>
              <a:gd name="T28" fmla="*/ 7 w 46"/>
              <a:gd name="T29" fmla="*/ 45 h 49"/>
              <a:gd name="T30" fmla="*/ 0 w 46"/>
              <a:gd name="T31" fmla="*/ 41 h 49"/>
              <a:gd name="T32" fmla="*/ 8 w 46"/>
              <a:gd name="T33" fmla="*/ 23 h 49"/>
              <a:gd name="T34" fmla="*/ 33 w 46"/>
              <a:gd name="T35" fmla="*/ 31 h 49"/>
              <a:gd name="T36" fmla="*/ 38 w 46"/>
              <a:gd name="T37" fmla="*/ 36 h 49"/>
              <a:gd name="T38" fmla="*/ 29 w 46"/>
              <a:gd name="T39" fmla="*/ 39 h 49"/>
              <a:gd name="T40" fmla="*/ 35 w 46"/>
              <a:gd name="T41" fmla="*/ 34 h 49"/>
              <a:gd name="T42" fmla="*/ 30 w 46"/>
              <a:gd name="T43" fmla="*/ 36 h 49"/>
              <a:gd name="T44" fmla="*/ 35 w 46"/>
              <a:gd name="T45" fmla="*/ 37 h 49"/>
              <a:gd name="T46" fmla="*/ 24 w 46"/>
              <a:gd name="T47" fmla="*/ 26 h 49"/>
              <a:gd name="T48" fmla="*/ 4 w 46"/>
              <a:gd name="T49" fmla="*/ 33 h 49"/>
              <a:gd name="T50" fmla="*/ 9 w 46"/>
              <a:gd name="T51" fmla="*/ 41 h 49"/>
              <a:gd name="T52" fmla="*/ 11 w 46"/>
              <a:gd name="T53" fmla="*/ 43 h 49"/>
              <a:gd name="T54" fmla="*/ 23 w 46"/>
              <a:gd name="T55" fmla="*/ 44 h 49"/>
              <a:gd name="T56" fmla="*/ 22 w 46"/>
              <a:gd name="T57" fmla="*/ 40 h 49"/>
              <a:gd name="T58" fmla="*/ 19 w 46"/>
              <a:gd name="T59" fmla="*/ 38 h 49"/>
              <a:gd name="T60" fmla="*/ 22 w 46"/>
              <a:gd name="T61" fmla="*/ 33 h 49"/>
              <a:gd name="T62" fmla="*/ 22 w 46"/>
              <a:gd name="T63" fmla="*/ 29 h 49"/>
              <a:gd name="T64" fmla="*/ 36 w 46"/>
              <a:gd name="T65" fmla="*/ 27 h 49"/>
              <a:gd name="T66" fmla="*/ 32 w 46"/>
              <a:gd name="T67" fmla="*/ 25 h 49"/>
              <a:gd name="T68" fmla="*/ 29 w 46"/>
              <a:gd name="T69" fmla="*/ 27 h 49"/>
              <a:gd name="T70" fmla="*/ 24 w 46"/>
              <a:gd name="T71" fmla="*/ 28 h 49"/>
              <a:gd name="T72" fmla="*/ 24 w 46"/>
              <a:gd name="T73" fmla="*/ 32 h 49"/>
              <a:gd name="T74" fmla="*/ 22 w 46"/>
              <a:gd name="T75" fmla="*/ 36 h 49"/>
              <a:gd name="T76" fmla="*/ 24 w 46"/>
              <a:gd name="T77" fmla="*/ 39 h 49"/>
              <a:gd name="T78" fmla="*/ 24 w 46"/>
              <a:gd name="T79" fmla="*/ 43 h 49"/>
              <a:gd name="T80" fmla="*/ 29 w 46"/>
              <a:gd name="T81" fmla="*/ 44 h 49"/>
              <a:gd name="T82" fmla="*/ 32 w 46"/>
              <a:gd name="T83" fmla="*/ 47 h 49"/>
              <a:gd name="T84" fmla="*/ 36 w 46"/>
              <a:gd name="T85" fmla="*/ 44 h 49"/>
              <a:gd name="T86" fmla="*/ 40 w 46"/>
              <a:gd name="T87" fmla="*/ 44 h 49"/>
              <a:gd name="T88" fmla="*/ 41 w 46"/>
              <a:gd name="T89" fmla="*/ 39 h 49"/>
              <a:gd name="T90" fmla="*/ 44 w 46"/>
              <a:gd name="T91" fmla="*/ 36 h 49"/>
              <a:gd name="T92" fmla="*/ 42 w 46"/>
              <a:gd name="T93" fmla="*/ 34 h 49"/>
              <a:gd name="T94" fmla="*/ 41 w 46"/>
              <a:gd name="T95" fmla="*/ 28 h 49"/>
              <a:gd name="T96" fmla="*/ 36 w 46"/>
              <a:gd name="T97" fmla="*/ 27 h 49"/>
              <a:gd name="T98" fmla="*/ 7 w 46"/>
              <a:gd name="T99"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 h="49">
                <a:moveTo>
                  <a:pt x="17" y="0"/>
                </a:moveTo>
                <a:cubicBezTo>
                  <a:pt x="24" y="0"/>
                  <a:pt x="30" y="6"/>
                  <a:pt x="30" y="13"/>
                </a:cubicBezTo>
                <a:cubicBezTo>
                  <a:pt x="30" y="17"/>
                  <a:pt x="29" y="20"/>
                  <a:pt x="26" y="23"/>
                </a:cubicBezTo>
                <a:cubicBezTo>
                  <a:pt x="26" y="23"/>
                  <a:pt x="26" y="23"/>
                  <a:pt x="26" y="23"/>
                </a:cubicBezTo>
                <a:cubicBezTo>
                  <a:pt x="26" y="23"/>
                  <a:pt x="26" y="23"/>
                  <a:pt x="26" y="23"/>
                </a:cubicBezTo>
                <a:cubicBezTo>
                  <a:pt x="26" y="23"/>
                  <a:pt x="26" y="23"/>
                  <a:pt x="26" y="23"/>
                </a:cubicBezTo>
                <a:cubicBezTo>
                  <a:pt x="27" y="24"/>
                  <a:pt x="28" y="24"/>
                  <a:pt x="28" y="25"/>
                </a:cubicBezTo>
                <a:cubicBezTo>
                  <a:pt x="29" y="25"/>
                  <a:pt x="29" y="25"/>
                  <a:pt x="30" y="25"/>
                </a:cubicBezTo>
                <a:cubicBezTo>
                  <a:pt x="30" y="23"/>
                  <a:pt x="30" y="23"/>
                  <a:pt x="30" y="23"/>
                </a:cubicBezTo>
                <a:cubicBezTo>
                  <a:pt x="30" y="23"/>
                  <a:pt x="30" y="22"/>
                  <a:pt x="31" y="22"/>
                </a:cubicBezTo>
                <a:cubicBezTo>
                  <a:pt x="31" y="22"/>
                  <a:pt x="31" y="22"/>
                  <a:pt x="31" y="22"/>
                </a:cubicBezTo>
                <a:cubicBezTo>
                  <a:pt x="35" y="22"/>
                  <a:pt x="35" y="22"/>
                  <a:pt x="35" y="22"/>
                </a:cubicBezTo>
                <a:cubicBezTo>
                  <a:pt x="35" y="22"/>
                  <a:pt x="36" y="23"/>
                  <a:pt x="36" y="23"/>
                </a:cubicBezTo>
                <a:cubicBezTo>
                  <a:pt x="36" y="23"/>
                  <a:pt x="36" y="23"/>
                  <a:pt x="36" y="23"/>
                </a:cubicBezTo>
                <a:cubicBezTo>
                  <a:pt x="36" y="25"/>
                  <a:pt x="36" y="25"/>
                  <a:pt x="36" y="25"/>
                </a:cubicBezTo>
                <a:cubicBezTo>
                  <a:pt x="36" y="25"/>
                  <a:pt x="37" y="25"/>
                  <a:pt x="37" y="25"/>
                </a:cubicBezTo>
                <a:cubicBezTo>
                  <a:pt x="37" y="25"/>
                  <a:pt x="37" y="25"/>
                  <a:pt x="37" y="25"/>
                </a:cubicBezTo>
                <a:cubicBezTo>
                  <a:pt x="37" y="25"/>
                  <a:pt x="38" y="26"/>
                  <a:pt x="38" y="26"/>
                </a:cubicBezTo>
                <a:cubicBezTo>
                  <a:pt x="39" y="25"/>
                  <a:pt x="39" y="25"/>
                  <a:pt x="39" y="25"/>
                </a:cubicBezTo>
                <a:cubicBezTo>
                  <a:pt x="40" y="24"/>
                  <a:pt x="40" y="24"/>
                  <a:pt x="41" y="25"/>
                </a:cubicBezTo>
                <a:cubicBezTo>
                  <a:pt x="43" y="28"/>
                  <a:pt x="43" y="28"/>
                  <a:pt x="43" y="28"/>
                </a:cubicBezTo>
                <a:cubicBezTo>
                  <a:pt x="44" y="28"/>
                  <a:pt x="44" y="29"/>
                  <a:pt x="43" y="29"/>
                </a:cubicBezTo>
                <a:cubicBezTo>
                  <a:pt x="43" y="30"/>
                  <a:pt x="43" y="30"/>
                  <a:pt x="43" y="30"/>
                </a:cubicBezTo>
                <a:cubicBezTo>
                  <a:pt x="43" y="31"/>
                  <a:pt x="43" y="31"/>
                  <a:pt x="43" y="31"/>
                </a:cubicBezTo>
                <a:cubicBezTo>
                  <a:pt x="43" y="32"/>
                  <a:pt x="43" y="32"/>
                  <a:pt x="44" y="33"/>
                </a:cubicBezTo>
                <a:cubicBezTo>
                  <a:pt x="45" y="33"/>
                  <a:pt x="45" y="33"/>
                  <a:pt x="45" y="33"/>
                </a:cubicBezTo>
                <a:cubicBezTo>
                  <a:pt x="46" y="33"/>
                  <a:pt x="46" y="33"/>
                  <a:pt x="46" y="34"/>
                </a:cubicBezTo>
                <a:cubicBezTo>
                  <a:pt x="46" y="34"/>
                  <a:pt x="46" y="34"/>
                  <a:pt x="46" y="34"/>
                </a:cubicBezTo>
                <a:cubicBezTo>
                  <a:pt x="46" y="38"/>
                  <a:pt x="46" y="38"/>
                  <a:pt x="46" y="38"/>
                </a:cubicBezTo>
                <a:cubicBezTo>
                  <a:pt x="46" y="38"/>
                  <a:pt x="46" y="39"/>
                  <a:pt x="45" y="39"/>
                </a:cubicBezTo>
                <a:cubicBezTo>
                  <a:pt x="45" y="39"/>
                  <a:pt x="45" y="39"/>
                  <a:pt x="45" y="39"/>
                </a:cubicBezTo>
                <a:cubicBezTo>
                  <a:pt x="44" y="39"/>
                  <a:pt x="44" y="39"/>
                  <a:pt x="44" y="39"/>
                </a:cubicBezTo>
                <a:cubicBezTo>
                  <a:pt x="43" y="39"/>
                  <a:pt x="43" y="40"/>
                  <a:pt x="43" y="40"/>
                </a:cubicBezTo>
                <a:cubicBezTo>
                  <a:pt x="43" y="40"/>
                  <a:pt x="43" y="40"/>
                  <a:pt x="43" y="40"/>
                </a:cubicBezTo>
                <a:cubicBezTo>
                  <a:pt x="43" y="40"/>
                  <a:pt x="43" y="41"/>
                  <a:pt x="43" y="41"/>
                </a:cubicBezTo>
                <a:cubicBezTo>
                  <a:pt x="43" y="42"/>
                  <a:pt x="43" y="42"/>
                  <a:pt x="43" y="42"/>
                </a:cubicBezTo>
                <a:cubicBezTo>
                  <a:pt x="44" y="42"/>
                  <a:pt x="44" y="43"/>
                  <a:pt x="43" y="44"/>
                </a:cubicBezTo>
                <a:cubicBezTo>
                  <a:pt x="41" y="46"/>
                  <a:pt x="41" y="46"/>
                  <a:pt x="41" y="46"/>
                </a:cubicBezTo>
                <a:cubicBezTo>
                  <a:pt x="40" y="47"/>
                  <a:pt x="40" y="47"/>
                  <a:pt x="39" y="46"/>
                </a:cubicBezTo>
                <a:cubicBezTo>
                  <a:pt x="38" y="45"/>
                  <a:pt x="38" y="45"/>
                  <a:pt x="38" y="45"/>
                </a:cubicBezTo>
                <a:cubicBezTo>
                  <a:pt x="38" y="46"/>
                  <a:pt x="37" y="46"/>
                  <a:pt x="37" y="46"/>
                </a:cubicBezTo>
                <a:cubicBezTo>
                  <a:pt x="37" y="46"/>
                  <a:pt x="36" y="46"/>
                  <a:pt x="36" y="46"/>
                </a:cubicBezTo>
                <a:cubicBezTo>
                  <a:pt x="36" y="48"/>
                  <a:pt x="36" y="48"/>
                  <a:pt x="36" y="48"/>
                </a:cubicBezTo>
                <a:cubicBezTo>
                  <a:pt x="36" y="48"/>
                  <a:pt x="35" y="49"/>
                  <a:pt x="35" y="49"/>
                </a:cubicBezTo>
                <a:cubicBezTo>
                  <a:pt x="35" y="49"/>
                  <a:pt x="35" y="49"/>
                  <a:pt x="35" y="49"/>
                </a:cubicBezTo>
                <a:cubicBezTo>
                  <a:pt x="31" y="49"/>
                  <a:pt x="31" y="49"/>
                  <a:pt x="31" y="49"/>
                </a:cubicBezTo>
                <a:cubicBezTo>
                  <a:pt x="30" y="49"/>
                  <a:pt x="30" y="48"/>
                  <a:pt x="30" y="48"/>
                </a:cubicBezTo>
                <a:cubicBezTo>
                  <a:pt x="30" y="48"/>
                  <a:pt x="30" y="48"/>
                  <a:pt x="30" y="48"/>
                </a:cubicBezTo>
                <a:cubicBezTo>
                  <a:pt x="30" y="46"/>
                  <a:pt x="30" y="46"/>
                  <a:pt x="30" y="46"/>
                </a:cubicBezTo>
                <a:cubicBezTo>
                  <a:pt x="29" y="46"/>
                  <a:pt x="29" y="46"/>
                  <a:pt x="28" y="46"/>
                </a:cubicBezTo>
                <a:cubicBezTo>
                  <a:pt x="28" y="46"/>
                  <a:pt x="28" y="46"/>
                  <a:pt x="28" y="46"/>
                </a:cubicBezTo>
                <a:cubicBezTo>
                  <a:pt x="28" y="46"/>
                  <a:pt x="28" y="46"/>
                  <a:pt x="27" y="45"/>
                </a:cubicBezTo>
                <a:cubicBezTo>
                  <a:pt x="27" y="46"/>
                  <a:pt x="27" y="46"/>
                  <a:pt x="27" y="46"/>
                </a:cubicBezTo>
                <a:cubicBezTo>
                  <a:pt x="27" y="47"/>
                  <a:pt x="27" y="47"/>
                  <a:pt x="27" y="47"/>
                </a:cubicBezTo>
                <a:cubicBezTo>
                  <a:pt x="27" y="48"/>
                  <a:pt x="26" y="49"/>
                  <a:pt x="25" y="49"/>
                </a:cubicBezTo>
                <a:cubicBezTo>
                  <a:pt x="25" y="49"/>
                  <a:pt x="25" y="49"/>
                  <a:pt x="25" y="49"/>
                </a:cubicBezTo>
                <a:cubicBezTo>
                  <a:pt x="9" y="49"/>
                  <a:pt x="9" y="49"/>
                  <a:pt x="9" y="49"/>
                </a:cubicBezTo>
                <a:cubicBezTo>
                  <a:pt x="8" y="49"/>
                  <a:pt x="7" y="48"/>
                  <a:pt x="7" y="47"/>
                </a:cubicBezTo>
                <a:cubicBezTo>
                  <a:pt x="7" y="47"/>
                  <a:pt x="7" y="47"/>
                  <a:pt x="7" y="47"/>
                </a:cubicBezTo>
                <a:cubicBezTo>
                  <a:pt x="7" y="45"/>
                  <a:pt x="7" y="45"/>
                  <a:pt x="7" y="45"/>
                </a:cubicBezTo>
                <a:cubicBezTo>
                  <a:pt x="3" y="45"/>
                  <a:pt x="3" y="45"/>
                  <a:pt x="3" y="45"/>
                </a:cubicBezTo>
                <a:cubicBezTo>
                  <a:pt x="3" y="45"/>
                  <a:pt x="3" y="45"/>
                  <a:pt x="3" y="45"/>
                </a:cubicBezTo>
                <a:cubicBezTo>
                  <a:pt x="2" y="45"/>
                  <a:pt x="1" y="44"/>
                  <a:pt x="1" y="44"/>
                </a:cubicBezTo>
                <a:cubicBezTo>
                  <a:pt x="0" y="43"/>
                  <a:pt x="0" y="42"/>
                  <a:pt x="0" y="41"/>
                </a:cubicBezTo>
                <a:cubicBezTo>
                  <a:pt x="0" y="37"/>
                  <a:pt x="0" y="37"/>
                  <a:pt x="0" y="37"/>
                </a:cubicBezTo>
                <a:cubicBezTo>
                  <a:pt x="0" y="35"/>
                  <a:pt x="0" y="33"/>
                  <a:pt x="1" y="31"/>
                </a:cubicBezTo>
                <a:cubicBezTo>
                  <a:pt x="2" y="28"/>
                  <a:pt x="5" y="25"/>
                  <a:pt x="8" y="23"/>
                </a:cubicBezTo>
                <a:cubicBezTo>
                  <a:pt x="8" y="23"/>
                  <a:pt x="8" y="23"/>
                  <a:pt x="8" y="23"/>
                </a:cubicBezTo>
                <a:cubicBezTo>
                  <a:pt x="8" y="23"/>
                  <a:pt x="8" y="23"/>
                  <a:pt x="8" y="23"/>
                </a:cubicBezTo>
                <a:cubicBezTo>
                  <a:pt x="5" y="20"/>
                  <a:pt x="4" y="17"/>
                  <a:pt x="4" y="13"/>
                </a:cubicBezTo>
                <a:cubicBezTo>
                  <a:pt x="4" y="6"/>
                  <a:pt x="10" y="0"/>
                  <a:pt x="17" y="0"/>
                </a:cubicBezTo>
                <a:close/>
                <a:moveTo>
                  <a:pt x="33" y="31"/>
                </a:moveTo>
                <a:cubicBezTo>
                  <a:pt x="33" y="31"/>
                  <a:pt x="33" y="31"/>
                  <a:pt x="33" y="31"/>
                </a:cubicBezTo>
                <a:cubicBezTo>
                  <a:pt x="34" y="31"/>
                  <a:pt x="35" y="31"/>
                  <a:pt x="36" y="32"/>
                </a:cubicBezTo>
                <a:cubicBezTo>
                  <a:pt x="36" y="32"/>
                  <a:pt x="36" y="32"/>
                  <a:pt x="36" y="32"/>
                </a:cubicBezTo>
                <a:cubicBezTo>
                  <a:pt x="37" y="33"/>
                  <a:pt x="38" y="34"/>
                  <a:pt x="38" y="36"/>
                </a:cubicBezTo>
                <a:cubicBezTo>
                  <a:pt x="38" y="37"/>
                  <a:pt x="37" y="38"/>
                  <a:pt x="36" y="39"/>
                </a:cubicBezTo>
                <a:cubicBezTo>
                  <a:pt x="36" y="39"/>
                  <a:pt x="36" y="39"/>
                  <a:pt x="36" y="39"/>
                </a:cubicBezTo>
                <a:cubicBezTo>
                  <a:pt x="35" y="40"/>
                  <a:pt x="34" y="41"/>
                  <a:pt x="33" y="41"/>
                </a:cubicBezTo>
                <a:cubicBezTo>
                  <a:pt x="31" y="41"/>
                  <a:pt x="30" y="40"/>
                  <a:pt x="29" y="39"/>
                </a:cubicBezTo>
                <a:cubicBezTo>
                  <a:pt x="28" y="38"/>
                  <a:pt x="28" y="37"/>
                  <a:pt x="28" y="36"/>
                </a:cubicBezTo>
                <a:cubicBezTo>
                  <a:pt x="28" y="34"/>
                  <a:pt x="28" y="33"/>
                  <a:pt x="29" y="32"/>
                </a:cubicBezTo>
                <a:cubicBezTo>
                  <a:pt x="30" y="31"/>
                  <a:pt x="31" y="31"/>
                  <a:pt x="33" y="31"/>
                </a:cubicBezTo>
                <a:close/>
                <a:moveTo>
                  <a:pt x="35" y="34"/>
                </a:moveTo>
                <a:cubicBezTo>
                  <a:pt x="35" y="34"/>
                  <a:pt x="35" y="34"/>
                  <a:pt x="35" y="34"/>
                </a:cubicBezTo>
                <a:cubicBezTo>
                  <a:pt x="34" y="33"/>
                  <a:pt x="33" y="33"/>
                  <a:pt x="33" y="33"/>
                </a:cubicBezTo>
                <a:cubicBezTo>
                  <a:pt x="32" y="33"/>
                  <a:pt x="31" y="33"/>
                  <a:pt x="31" y="34"/>
                </a:cubicBezTo>
                <a:cubicBezTo>
                  <a:pt x="30" y="34"/>
                  <a:pt x="30" y="35"/>
                  <a:pt x="30" y="36"/>
                </a:cubicBezTo>
                <a:cubicBezTo>
                  <a:pt x="30" y="36"/>
                  <a:pt x="30" y="37"/>
                  <a:pt x="31" y="37"/>
                </a:cubicBezTo>
                <a:cubicBezTo>
                  <a:pt x="31" y="38"/>
                  <a:pt x="32" y="38"/>
                  <a:pt x="33" y="38"/>
                </a:cubicBezTo>
                <a:cubicBezTo>
                  <a:pt x="33" y="38"/>
                  <a:pt x="34" y="38"/>
                  <a:pt x="35" y="38"/>
                </a:cubicBezTo>
                <a:cubicBezTo>
                  <a:pt x="35" y="37"/>
                  <a:pt x="35" y="37"/>
                  <a:pt x="35" y="37"/>
                </a:cubicBezTo>
                <a:cubicBezTo>
                  <a:pt x="35" y="37"/>
                  <a:pt x="35" y="36"/>
                  <a:pt x="35" y="36"/>
                </a:cubicBezTo>
                <a:cubicBezTo>
                  <a:pt x="35" y="35"/>
                  <a:pt x="35" y="34"/>
                  <a:pt x="35" y="34"/>
                </a:cubicBezTo>
                <a:close/>
                <a:moveTo>
                  <a:pt x="24" y="26"/>
                </a:moveTo>
                <a:cubicBezTo>
                  <a:pt x="24" y="26"/>
                  <a:pt x="24" y="26"/>
                  <a:pt x="24" y="26"/>
                </a:cubicBezTo>
                <a:cubicBezTo>
                  <a:pt x="23" y="25"/>
                  <a:pt x="23" y="25"/>
                  <a:pt x="23" y="25"/>
                </a:cubicBezTo>
                <a:cubicBezTo>
                  <a:pt x="21" y="26"/>
                  <a:pt x="19" y="27"/>
                  <a:pt x="17" y="27"/>
                </a:cubicBezTo>
                <a:cubicBezTo>
                  <a:pt x="15" y="27"/>
                  <a:pt x="13" y="26"/>
                  <a:pt x="11" y="25"/>
                </a:cubicBezTo>
                <a:cubicBezTo>
                  <a:pt x="9" y="27"/>
                  <a:pt x="5" y="30"/>
                  <a:pt x="4" y="33"/>
                </a:cubicBezTo>
                <a:cubicBezTo>
                  <a:pt x="4" y="34"/>
                  <a:pt x="3" y="35"/>
                  <a:pt x="3" y="37"/>
                </a:cubicBezTo>
                <a:cubicBezTo>
                  <a:pt x="3" y="41"/>
                  <a:pt x="3" y="41"/>
                  <a:pt x="3" y="41"/>
                </a:cubicBezTo>
                <a:cubicBezTo>
                  <a:pt x="3" y="41"/>
                  <a:pt x="4" y="41"/>
                  <a:pt x="4" y="41"/>
                </a:cubicBezTo>
                <a:cubicBezTo>
                  <a:pt x="9" y="41"/>
                  <a:pt x="9" y="41"/>
                  <a:pt x="9" y="41"/>
                </a:cubicBezTo>
                <a:cubicBezTo>
                  <a:pt x="9" y="36"/>
                  <a:pt x="9" y="36"/>
                  <a:pt x="9" y="36"/>
                </a:cubicBezTo>
                <a:cubicBezTo>
                  <a:pt x="9" y="36"/>
                  <a:pt x="9" y="35"/>
                  <a:pt x="10" y="35"/>
                </a:cubicBezTo>
                <a:cubicBezTo>
                  <a:pt x="10" y="35"/>
                  <a:pt x="11" y="36"/>
                  <a:pt x="11" y="36"/>
                </a:cubicBezTo>
                <a:cubicBezTo>
                  <a:pt x="11" y="43"/>
                  <a:pt x="11" y="43"/>
                  <a:pt x="11" y="43"/>
                </a:cubicBezTo>
                <a:cubicBezTo>
                  <a:pt x="11" y="43"/>
                  <a:pt x="11" y="43"/>
                  <a:pt x="11" y="43"/>
                </a:cubicBezTo>
                <a:cubicBezTo>
                  <a:pt x="11" y="45"/>
                  <a:pt x="11" y="45"/>
                  <a:pt x="11" y="45"/>
                </a:cubicBezTo>
                <a:cubicBezTo>
                  <a:pt x="23" y="45"/>
                  <a:pt x="23" y="45"/>
                  <a:pt x="23" y="45"/>
                </a:cubicBezTo>
                <a:cubicBezTo>
                  <a:pt x="23" y="44"/>
                  <a:pt x="23" y="44"/>
                  <a:pt x="23" y="44"/>
                </a:cubicBezTo>
                <a:cubicBezTo>
                  <a:pt x="22" y="44"/>
                  <a:pt x="22" y="44"/>
                  <a:pt x="22" y="44"/>
                </a:cubicBezTo>
                <a:cubicBezTo>
                  <a:pt x="22" y="43"/>
                  <a:pt x="22" y="42"/>
                  <a:pt x="22" y="42"/>
                </a:cubicBezTo>
                <a:cubicBezTo>
                  <a:pt x="23" y="41"/>
                  <a:pt x="23" y="41"/>
                  <a:pt x="23" y="41"/>
                </a:cubicBezTo>
                <a:cubicBezTo>
                  <a:pt x="23" y="41"/>
                  <a:pt x="23" y="40"/>
                  <a:pt x="22" y="40"/>
                </a:cubicBezTo>
                <a:cubicBezTo>
                  <a:pt x="22" y="40"/>
                  <a:pt x="22" y="39"/>
                  <a:pt x="22" y="39"/>
                </a:cubicBezTo>
                <a:cubicBezTo>
                  <a:pt x="21" y="39"/>
                  <a:pt x="21" y="39"/>
                  <a:pt x="21" y="39"/>
                </a:cubicBezTo>
                <a:cubicBezTo>
                  <a:pt x="20" y="39"/>
                  <a:pt x="19" y="38"/>
                  <a:pt x="19" y="38"/>
                </a:cubicBezTo>
                <a:cubicBezTo>
                  <a:pt x="19" y="38"/>
                  <a:pt x="19" y="38"/>
                  <a:pt x="19" y="38"/>
                </a:cubicBezTo>
                <a:cubicBezTo>
                  <a:pt x="19" y="34"/>
                  <a:pt x="19" y="34"/>
                  <a:pt x="19" y="34"/>
                </a:cubicBezTo>
                <a:cubicBezTo>
                  <a:pt x="19" y="33"/>
                  <a:pt x="20" y="33"/>
                  <a:pt x="21" y="33"/>
                </a:cubicBezTo>
                <a:cubicBezTo>
                  <a:pt x="21" y="33"/>
                  <a:pt x="21" y="33"/>
                  <a:pt x="21" y="33"/>
                </a:cubicBezTo>
                <a:cubicBezTo>
                  <a:pt x="22" y="33"/>
                  <a:pt x="22" y="33"/>
                  <a:pt x="22" y="33"/>
                </a:cubicBezTo>
                <a:cubicBezTo>
                  <a:pt x="22" y="32"/>
                  <a:pt x="22" y="32"/>
                  <a:pt x="22" y="31"/>
                </a:cubicBezTo>
                <a:cubicBezTo>
                  <a:pt x="22" y="31"/>
                  <a:pt x="22" y="31"/>
                  <a:pt x="22" y="31"/>
                </a:cubicBezTo>
                <a:cubicBezTo>
                  <a:pt x="23" y="31"/>
                  <a:pt x="23" y="30"/>
                  <a:pt x="23" y="30"/>
                </a:cubicBezTo>
                <a:cubicBezTo>
                  <a:pt x="22" y="29"/>
                  <a:pt x="22" y="29"/>
                  <a:pt x="22" y="29"/>
                </a:cubicBezTo>
                <a:cubicBezTo>
                  <a:pt x="22" y="29"/>
                  <a:pt x="22" y="28"/>
                  <a:pt x="22" y="28"/>
                </a:cubicBezTo>
                <a:cubicBezTo>
                  <a:pt x="24" y="26"/>
                  <a:pt x="24" y="26"/>
                  <a:pt x="24" y="26"/>
                </a:cubicBezTo>
                <a:close/>
                <a:moveTo>
                  <a:pt x="36" y="27"/>
                </a:moveTo>
                <a:cubicBezTo>
                  <a:pt x="36" y="27"/>
                  <a:pt x="36" y="27"/>
                  <a:pt x="36" y="27"/>
                </a:cubicBezTo>
                <a:cubicBezTo>
                  <a:pt x="36" y="27"/>
                  <a:pt x="35" y="27"/>
                  <a:pt x="35" y="27"/>
                </a:cubicBezTo>
                <a:cubicBezTo>
                  <a:pt x="34" y="27"/>
                  <a:pt x="33" y="26"/>
                  <a:pt x="33" y="26"/>
                </a:cubicBezTo>
                <a:cubicBezTo>
                  <a:pt x="33" y="25"/>
                  <a:pt x="33" y="25"/>
                  <a:pt x="33" y="25"/>
                </a:cubicBezTo>
                <a:cubicBezTo>
                  <a:pt x="32" y="25"/>
                  <a:pt x="32" y="25"/>
                  <a:pt x="32" y="25"/>
                </a:cubicBezTo>
                <a:cubicBezTo>
                  <a:pt x="32" y="26"/>
                  <a:pt x="32" y="26"/>
                  <a:pt x="32" y="26"/>
                </a:cubicBezTo>
                <a:cubicBezTo>
                  <a:pt x="32" y="26"/>
                  <a:pt x="32" y="27"/>
                  <a:pt x="31" y="27"/>
                </a:cubicBezTo>
                <a:cubicBezTo>
                  <a:pt x="30" y="27"/>
                  <a:pt x="30" y="27"/>
                  <a:pt x="29" y="27"/>
                </a:cubicBezTo>
                <a:cubicBezTo>
                  <a:pt x="29" y="27"/>
                  <a:pt x="29" y="27"/>
                  <a:pt x="29" y="27"/>
                </a:cubicBezTo>
                <a:cubicBezTo>
                  <a:pt x="29" y="28"/>
                  <a:pt x="28" y="28"/>
                  <a:pt x="28" y="28"/>
                </a:cubicBezTo>
                <a:cubicBezTo>
                  <a:pt x="27" y="29"/>
                  <a:pt x="27" y="28"/>
                  <a:pt x="26" y="28"/>
                </a:cubicBezTo>
                <a:cubicBezTo>
                  <a:pt x="26" y="27"/>
                  <a:pt x="26" y="27"/>
                  <a:pt x="26" y="27"/>
                </a:cubicBezTo>
                <a:cubicBezTo>
                  <a:pt x="24" y="28"/>
                  <a:pt x="24" y="28"/>
                  <a:pt x="24" y="28"/>
                </a:cubicBezTo>
                <a:cubicBezTo>
                  <a:pt x="25" y="29"/>
                  <a:pt x="25" y="29"/>
                  <a:pt x="25" y="29"/>
                </a:cubicBezTo>
                <a:cubicBezTo>
                  <a:pt x="26" y="30"/>
                  <a:pt x="26" y="30"/>
                  <a:pt x="25" y="31"/>
                </a:cubicBezTo>
                <a:cubicBezTo>
                  <a:pt x="25" y="31"/>
                  <a:pt x="25" y="32"/>
                  <a:pt x="25" y="32"/>
                </a:cubicBezTo>
                <a:cubicBezTo>
                  <a:pt x="24" y="32"/>
                  <a:pt x="24" y="32"/>
                  <a:pt x="24" y="32"/>
                </a:cubicBezTo>
                <a:cubicBezTo>
                  <a:pt x="24" y="33"/>
                  <a:pt x="24" y="33"/>
                  <a:pt x="24" y="34"/>
                </a:cubicBezTo>
                <a:cubicBezTo>
                  <a:pt x="24" y="34"/>
                  <a:pt x="23" y="35"/>
                  <a:pt x="23" y="35"/>
                </a:cubicBezTo>
                <a:cubicBezTo>
                  <a:pt x="22" y="35"/>
                  <a:pt x="22" y="35"/>
                  <a:pt x="22" y="35"/>
                </a:cubicBezTo>
                <a:cubicBezTo>
                  <a:pt x="22" y="36"/>
                  <a:pt x="22" y="36"/>
                  <a:pt x="22" y="36"/>
                </a:cubicBezTo>
                <a:cubicBezTo>
                  <a:pt x="23" y="36"/>
                  <a:pt x="23" y="36"/>
                  <a:pt x="23" y="36"/>
                </a:cubicBezTo>
                <a:cubicBezTo>
                  <a:pt x="23" y="36"/>
                  <a:pt x="24" y="37"/>
                  <a:pt x="24" y="37"/>
                </a:cubicBezTo>
                <a:cubicBezTo>
                  <a:pt x="24" y="38"/>
                  <a:pt x="24" y="38"/>
                  <a:pt x="24" y="39"/>
                </a:cubicBezTo>
                <a:cubicBezTo>
                  <a:pt x="24" y="39"/>
                  <a:pt x="24" y="39"/>
                  <a:pt x="24" y="39"/>
                </a:cubicBezTo>
                <a:cubicBezTo>
                  <a:pt x="24" y="39"/>
                  <a:pt x="24" y="39"/>
                  <a:pt x="24" y="39"/>
                </a:cubicBezTo>
                <a:cubicBezTo>
                  <a:pt x="25" y="40"/>
                  <a:pt x="25" y="40"/>
                  <a:pt x="25" y="41"/>
                </a:cubicBezTo>
                <a:cubicBezTo>
                  <a:pt x="26" y="41"/>
                  <a:pt x="26" y="42"/>
                  <a:pt x="25" y="42"/>
                </a:cubicBezTo>
                <a:cubicBezTo>
                  <a:pt x="24" y="43"/>
                  <a:pt x="24" y="43"/>
                  <a:pt x="24" y="43"/>
                </a:cubicBezTo>
                <a:cubicBezTo>
                  <a:pt x="26" y="44"/>
                  <a:pt x="26" y="44"/>
                  <a:pt x="26" y="44"/>
                </a:cubicBezTo>
                <a:cubicBezTo>
                  <a:pt x="26" y="43"/>
                  <a:pt x="26" y="43"/>
                  <a:pt x="26" y="43"/>
                </a:cubicBezTo>
                <a:cubicBezTo>
                  <a:pt x="27" y="43"/>
                  <a:pt x="27" y="43"/>
                  <a:pt x="28" y="43"/>
                </a:cubicBezTo>
                <a:cubicBezTo>
                  <a:pt x="28" y="43"/>
                  <a:pt x="29" y="44"/>
                  <a:pt x="29" y="44"/>
                </a:cubicBezTo>
                <a:cubicBezTo>
                  <a:pt x="29" y="44"/>
                  <a:pt x="29" y="44"/>
                  <a:pt x="29" y="44"/>
                </a:cubicBezTo>
                <a:cubicBezTo>
                  <a:pt x="30" y="44"/>
                  <a:pt x="30" y="44"/>
                  <a:pt x="31" y="44"/>
                </a:cubicBezTo>
                <a:cubicBezTo>
                  <a:pt x="32" y="44"/>
                  <a:pt x="32" y="45"/>
                  <a:pt x="32" y="46"/>
                </a:cubicBezTo>
                <a:cubicBezTo>
                  <a:pt x="32" y="47"/>
                  <a:pt x="32" y="47"/>
                  <a:pt x="32" y="47"/>
                </a:cubicBezTo>
                <a:cubicBezTo>
                  <a:pt x="33" y="47"/>
                  <a:pt x="33" y="47"/>
                  <a:pt x="33" y="47"/>
                </a:cubicBezTo>
                <a:cubicBezTo>
                  <a:pt x="33" y="46"/>
                  <a:pt x="33" y="46"/>
                  <a:pt x="33" y="46"/>
                </a:cubicBezTo>
                <a:cubicBezTo>
                  <a:pt x="33" y="45"/>
                  <a:pt x="34" y="44"/>
                  <a:pt x="34" y="44"/>
                </a:cubicBezTo>
                <a:cubicBezTo>
                  <a:pt x="35" y="44"/>
                  <a:pt x="36" y="44"/>
                  <a:pt x="36" y="44"/>
                </a:cubicBezTo>
                <a:cubicBezTo>
                  <a:pt x="36" y="44"/>
                  <a:pt x="36" y="44"/>
                  <a:pt x="36" y="44"/>
                </a:cubicBezTo>
                <a:cubicBezTo>
                  <a:pt x="37" y="44"/>
                  <a:pt x="37" y="43"/>
                  <a:pt x="38" y="43"/>
                </a:cubicBezTo>
                <a:cubicBezTo>
                  <a:pt x="38" y="43"/>
                  <a:pt x="39" y="43"/>
                  <a:pt x="39" y="43"/>
                </a:cubicBezTo>
                <a:cubicBezTo>
                  <a:pt x="40" y="44"/>
                  <a:pt x="40" y="44"/>
                  <a:pt x="40" y="44"/>
                </a:cubicBezTo>
                <a:cubicBezTo>
                  <a:pt x="41" y="43"/>
                  <a:pt x="41" y="43"/>
                  <a:pt x="41" y="43"/>
                </a:cubicBezTo>
                <a:cubicBezTo>
                  <a:pt x="40" y="42"/>
                  <a:pt x="40" y="42"/>
                  <a:pt x="40" y="42"/>
                </a:cubicBezTo>
                <a:cubicBezTo>
                  <a:pt x="40" y="42"/>
                  <a:pt x="40" y="41"/>
                  <a:pt x="40" y="41"/>
                </a:cubicBezTo>
                <a:cubicBezTo>
                  <a:pt x="40" y="40"/>
                  <a:pt x="41" y="40"/>
                  <a:pt x="41" y="39"/>
                </a:cubicBezTo>
                <a:cubicBezTo>
                  <a:pt x="41" y="39"/>
                  <a:pt x="41" y="39"/>
                  <a:pt x="41" y="39"/>
                </a:cubicBezTo>
                <a:cubicBezTo>
                  <a:pt x="41" y="39"/>
                  <a:pt x="41" y="38"/>
                  <a:pt x="41" y="37"/>
                </a:cubicBezTo>
                <a:cubicBezTo>
                  <a:pt x="42" y="37"/>
                  <a:pt x="42" y="36"/>
                  <a:pt x="43" y="36"/>
                </a:cubicBezTo>
                <a:cubicBezTo>
                  <a:pt x="44" y="36"/>
                  <a:pt x="44" y="36"/>
                  <a:pt x="44" y="36"/>
                </a:cubicBezTo>
                <a:cubicBezTo>
                  <a:pt x="44" y="35"/>
                  <a:pt x="44" y="35"/>
                  <a:pt x="44" y="35"/>
                </a:cubicBezTo>
                <a:cubicBezTo>
                  <a:pt x="43" y="35"/>
                  <a:pt x="43" y="35"/>
                  <a:pt x="43" y="35"/>
                </a:cubicBezTo>
                <a:cubicBezTo>
                  <a:pt x="43" y="35"/>
                  <a:pt x="43" y="35"/>
                  <a:pt x="43" y="35"/>
                </a:cubicBezTo>
                <a:cubicBezTo>
                  <a:pt x="42" y="35"/>
                  <a:pt x="42" y="34"/>
                  <a:pt x="42" y="34"/>
                </a:cubicBezTo>
                <a:cubicBezTo>
                  <a:pt x="41" y="33"/>
                  <a:pt x="41" y="33"/>
                  <a:pt x="41" y="32"/>
                </a:cubicBezTo>
                <a:cubicBezTo>
                  <a:pt x="41" y="32"/>
                  <a:pt x="40" y="31"/>
                  <a:pt x="40" y="31"/>
                </a:cubicBezTo>
                <a:cubicBezTo>
                  <a:pt x="40" y="30"/>
                  <a:pt x="40" y="30"/>
                  <a:pt x="40" y="29"/>
                </a:cubicBezTo>
                <a:cubicBezTo>
                  <a:pt x="41" y="28"/>
                  <a:pt x="41" y="28"/>
                  <a:pt x="41" y="28"/>
                </a:cubicBezTo>
                <a:cubicBezTo>
                  <a:pt x="40" y="27"/>
                  <a:pt x="40" y="27"/>
                  <a:pt x="40" y="27"/>
                </a:cubicBezTo>
                <a:cubicBezTo>
                  <a:pt x="39" y="28"/>
                  <a:pt x="39" y="28"/>
                  <a:pt x="39" y="28"/>
                </a:cubicBezTo>
                <a:cubicBezTo>
                  <a:pt x="39" y="28"/>
                  <a:pt x="38" y="29"/>
                  <a:pt x="38" y="28"/>
                </a:cubicBezTo>
                <a:cubicBezTo>
                  <a:pt x="37" y="28"/>
                  <a:pt x="37" y="28"/>
                  <a:pt x="36" y="27"/>
                </a:cubicBezTo>
                <a:cubicBezTo>
                  <a:pt x="36" y="27"/>
                  <a:pt x="36" y="27"/>
                  <a:pt x="36" y="27"/>
                </a:cubicBezTo>
                <a:close/>
                <a:moveTo>
                  <a:pt x="17" y="4"/>
                </a:moveTo>
                <a:cubicBezTo>
                  <a:pt x="17" y="4"/>
                  <a:pt x="17" y="4"/>
                  <a:pt x="17" y="4"/>
                </a:cubicBezTo>
                <a:cubicBezTo>
                  <a:pt x="12" y="4"/>
                  <a:pt x="7" y="8"/>
                  <a:pt x="7" y="13"/>
                </a:cubicBezTo>
                <a:cubicBezTo>
                  <a:pt x="7" y="19"/>
                  <a:pt x="12" y="23"/>
                  <a:pt x="17" y="23"/>
                </a:cubicBezTo>
                <a:cubicBezTo>
                  <a:pt x="22" y="23"/>
                  <a:pt x="26" y="19"/>
                  <a:pt x="26" y="13"/>
                </a:cubicBezTo>
                <a:cubicBezTo>
                  <a:pt x="26" y="8"/>
                  <a:pt x="22" y="4"/>
                  <a:pt x="1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3" name="Freeform 321"/>
          <p:cNvSpPr>
            <a:spLocks noEditPoints="1"/>
          </p:cNvSpPr>
          <p:nvPr/>
        </p:nvSpPr>
        <p:spPr bwMode="auto">
          <a:xfrm>
            <a:off x="4100513" y="4732338"/>
            <a:ext cx="147637" cy="146050"/>
          </a:xfrm>
          <a:custGeom>
            <a:avLst/>
            <a:gdLst>
              <a:gd name="T0" fmla="*/ 2 w 46"/>
              <a:gd name="T1" fmla="*/ 17 h 46"/>
              <a:gd name="T2" fmla="*/ 0 w 46"/>
              <a:gd name="T3" fmla="*/ 15 h 46"/>
              <a:gd name="T4" fmla="*/ 2 w 46"/>
              <a:gd name="T5" fmla="*/ 13 h 46"/>
              <a:gd name="T6" fmla="*/ 2 w 46"/>
              <a:gd name="T7" fmla="*/ 13 h 46"/>
              <a:gd name="T8" fmla="*/ 2 w 46"/>
              <a:gd name="T9" fmla="*/ 13 h 46"/>
              <a:gd name="T10" fmla="*/ 2 w 46"/>
              <a:gd name="T11" fmla="*/ 13 h 46"/>
              <a:gd name="T12" fmla="*/ 24 w 46"/>
              <a:gd name="T13" fmla="*/ 22 h 46"/>
              <a:gd name="T14" fmla="*/ 24 w 46"/>
              <a:gd name="T15" fmla="*/ 22 h 46"/>
              <a:gd name="T16" fmla="*/ 24 w 46"/>
              <a:gd name="T17" fmla="*/ 22 h 46"/>
              <a:gd name="T18" fmla="*/ 33 w 46"/>
              <a:gd name="T19" fmla="*/ 44 h 46"/>
              <a:gd name="T20" fmla="*/ 31 w 46"/>
              <a:gd name="T21" fmla="*/ 46 h 46"/>
              <a:gd name="T22" fmla="*/ 29 w 46"/>
              <a:gd name="T23" fmla="*/ 44 h 46"/>
              <a:gd name="T24" fmla="*/ 21 w 46"/>
              <a:gd name="T25" fmla="*/ 25 h 46"/>
              <a:gd name="T26" fmla="*/ 2 w 46"/>
              <a:gd name="T27" fmla="*/ 17 h 46"/>
              <a:gd name="T28" fmla="*/ 2 w 46"/>
              <a:gd name="T29" fmla="*/ 17 h 46"/>
              <a:gd name="T30" fmla="*/ 2 w 46"/>
              <a:gd name="T31" fmla="*/ 17 h 46"/>
              <a:gd name="T32" fmla="*/ 9 w 46"/>
              <a:gd name="T33" fmla="*/ 28 h 46"/>
              <a:gd name="T34" fmla="*/ 9 w 46"/>
              <a:gd name="T35" fmla="*/ 28 h 46"/>
              <a:gd name="T36" fmla="*/ 15 w 46"/>
              <a:gd name="T37" fmla="*/ 31 h 46"/>
              <a:gd name="T38" fmla="*/ 15 w 46"/>
              <a:gd name="T39" fmla="*/ 31 h 46"/>
              <a:gd name="T40" fmla="*/ 18 w 46"/>
              <a:gd name="T41" fmla="*/ 37 h 46"/>
              <a:gd name="T42" fmla="*/ 15 w 46"/>
              <a:gd name="T43" fmla="*/ 43 h 46"/>
              <a:gd name="T44" fmla="*/ 9 w 46"/>
              <a:gd name="T45" fmla="*/ 46 h 46"/>
              <a:gd name="T46" fmla="*/ 2 w 46"/>
              <a:gd name="T47" fmla="*/ 43 h 46"/>
              <a:gd name="T48" fmla="*/ 0 w 46"/>
              <a:gd name="T49" fmla="*/ 37 h 46"/>
              <a:gd name="T50" fmla="*/ 2 w 46"/>
              <a:gd name="T51" fmla="*/ 31 h 46"/>
              <a:gd name="T52" fmla="*/ 9 w 46"/>
              <a:gd name="T53" fmla="*/ 28 h 46"/>
              <a:gd name="T54" fmla="*/ 12 w 46"/>
              <a:gd name="T55" fmla="*/ 33 h 46"/>
              <a:gd name="T56" fmla="*/ 12 w 46"/>
              <a:gd name="T57" fmla="*/ 33 h 46"/>
              <a:gd name="T58" fmla="*/ 9 w 46"/>
              <a:gd name="T59" fmla="*/ 32 h 46"/>
              <a:gd name="T60" fmla="*/ 5 w 46"/>
              <a:gd name="T61" fmla="*/ 33 h 46"/>
              <a:gd name="T62" fmla="*/ 4 w 46"/>
              <a:gd name="T63" fmla="*/ 37 h 46"/>
              <a:gd name="T64" fmla="*/ 5 w 46"/>
              <a:gd name="T65" fmla="*/ 41 h 46"/>
              <a:gd name="T66" fmla="*/ 9 w 46"/>
              <a:gd name="T67" fmla="*/ 42 h 46"/>
              <a:gd name="T68" fmla="*/ 12 w 46"/>
              <a:gd name="T69" fmla="*/ 41 h 46"/>
              <a:gd name="T70" fmla="*/ 14 w 46"/>
              <a:gd name="T71" fmla="*/ 37 h 46"/>
              <a:gd name="T72" fmla="*/ 12 w 46"/>
              <a:gd name="T73" fmla="*/ 33 h 46"/>
              <a:gd name="T74" fmla="*/ 12 w 46"/>
              <a:gd name="T75" fmla="*/ 33 h 46"/>
              <a:gd name="T76" fmla="*/ 12 w 46"/>
              <a:gd name="T77" fmla="*/ 33 h 46"/>
              <a:gd name="T78" fmla="*/ 2 w 46"/>
              <a:gd name="T79" fmla="*/ 4 h 46"/>
              <a:gd name="T80" fmla="*/ 2 w 46"/>
              <a:gd name="T81" fmla="*/ 4 h 46"/>
              <a:gd name="T82" fmla="*/ 0 w 46"/>
              <a:gd name="T83" fmla="*/ 2 h 46"/>
              <a:gd name="T84" fmla="*/ 2 w 46"/>
              <a:gd name="T85" fmla="*/ 0 h 46"/>
              <a:gd name="T86" fmla="*/ 2 w 46"/>
              <a:gd name="T87" fmla="*/ 0 h 46"/>
              <a:gd name="T88" fmla="*/ 2 w 46"/>
              <a:gd name="T89" fmla="*/ 0 h 46"/>
              <a:gd name="T90" fmla="*/ 33 w 46"/>
              <a:gd name="T91" fmla="*/ 13 h 46"/>
              <a:gd name="T92" fmla="*/ 46 w 46"/>
              <a:gd name="T93" fmla="*/ 44 h 46"/>
              <a:gd name="T94" fmla="*/ 46 w 46"/>
              <a:gd name="T95" fmla="*/ 44 h 46"/>
              <a:gd name="T96" fmla="*/ 44 w 46"/>
              <a:gd name="T97" fmla="*/ 46 h 46"/>
              <a:gd name="T98" fmla="*/ 42 w 46"/>
              <a:gd name="T99" fmla="*/ 44 h 46"/>
              <a:gd name="T100" fmla="*/ 42 w 46"/>
              <a:gd name="T101" fmla="*/ 44 h 46"/>
              <a:gd name="T102" fmla="*/ 30 w 46"/>
              <a:gd name="T103" fmla="*/ 16 h 46"/>
              <a:gd name="T104" fmla="*/ 2 w 46"/>
              <a:gd name="T105" fmla="*/ 4 h 46"/>
              <a:gd name="T106" fmla="*/ 2 w 46"/>
              <a:gd name="T107" fmla="*/ 4 h 46"/>
              <a:gd name="T108" fmla="*/ 2 w 46"/>
              <a:gd name="T10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46">
                <a:moveTo>
                  <a:pt x="2" y="17"/>
                </a:moveTo>
                <a:cubicBezTo>
                  <a:pt x="1" y="17"/>
                  <a:pt x="0" y="16"/>
                  <a:pt x="0" y="15"/>
                </a:cubicBezTo>
                <a:cubicBezTo>
                  <a:pt x="0" y="14"/>
                  <a:pt x="0" y="13"/>
                  <a:pt x="2" y="13"/>
                </a:cubicBezTo>
                <a:cubicBezTo>
                  <a:pt x="2" y="13"/>
                  <a:pt x="2" y="13"/>
                  <a:pt x="2" y="13"/>
                </a:cubicBezTo>
                <a:cubicBezTo>
                  <a:pt x="2" y="13"/>
                  <a:pt x="2" y="13"/>
                  <a:pt x="2" y="13"/>
                </a:cubicBezTo>
                <a:cubicBezTo>
                  <a:pt x="2" y="13"/>
                  <a:pt x="2" y="13"/>
                  <a:pt x="2" y="13"/>
                </a:cubicBezTo>
                <a:cubicBezTo>
                  <a:pt x="11" y="13"/>
                  <a:pt x="18" y="17"/>
                  <a:pt x="24" y="22"/>
                </a:cubicBezTo>
                <a:cubicBezTo>
                  <a:pt x="24" y="22"/>
                  <a:pt x="24" y="22"/>
                  <a:pt x="24" y="22"/>
                </a:cubicBezTo>
                <a:cubicBezTo>
                  <a:pt x="24" y="22"/>
                  <a:pt x="24" y="22"/>
                  <a:pt x="24" y="22"/>
                </a:cubicBezTo>
                <a:cubicBezTo>
                  <a:pt x="29" y="28"/>
                  <a:pt x="33" y="36"/>
                  <a:pt x="33" y="44"/>
                </a:cubicBezTo>
                <a:cubicBezTo>
                  <a:pt x="33" y="45"/>
                  <a:pt x="32" y="46"/>
                  <a:pt x="31" y="46"/>
                </a:cubicBezTo>
                <a:cubicBezTo>
                  <a:pt x="30" y="46"/>
                  <a:pt x="29" y="45"/>
                  <a:pt x="29" y="44"/>
                </a:cubicBezTo>
                <a:cubicBezTo>
                  <a:pt x="29" y="37"/>
                  <a:pt x="26" y="30"/>
                  <a:pt x="21" y="25"/>
                </a:cubicBezTo>
                <a:cubicBezTo>
                  <a:pt x="16" y="20"/>
                  <a:pt x="10" y="17"/>
                  <a:pt x="2" y="17"/>
                </a:cubicBezTo>
                <a:cubicBezTo>
                  <a:pt x="2" y="17"/>
                  <a:pt x="2" y="17"/>
                  <a:pt x="2" y="17"/>
                </a:cubicBezTo>
                <a:cubicBezTo>
                  <a:pt x="2" y="17"/>
                  <a:pt x="2" y="17"/>
                  <a:pt x="2" y="17"/>
                </a:cubicBezTo>
                <a:close/>
                <a:moveTo>
                  <a:pt x="9" y="28"/>
                </a:moveTo>
                <a:cubicBezTo>
                  <a:pt x="9" y="28"/>
                  <a:pt x="9" y="28"/>
                  <a:pt x="9" y="28"/>
                </a:cubicBezTo>
                <a:cubicBezTo>
                  <a:pt x="11" y="28"/>
                  <a:pt x="13" y="29"/>
                  <a:pt x="15" y="31"/>
                </a:cubicBezTo>
                <a:cubicBezTo>
                  <a:pt x="15" y="31"/>
                  <a:pt x="15" y="31"/>
                  <a:pt x="15" y="31"/>
                </a:cubicBezTo>
                <a:cubicBezTo>
                  <a:pt x="17" y="32"/>
                  <a:pt x="18" y="35"/>
                  <a:pt x="18" y="37"/>
                </a:cubicBezTo>
                <a:cubicBezTo>
                  <a:pt x="18" y="40"/>
                  <a:pt x="17" y="42"/>
                  <a:pt x="15" y="43"/>
                </a:cubicBezTo>
                <a:cubicBezTo>
                  <a:pt x="13" y="45"/>
                  <a:pt x="11" y="46"/>
                  <a:pt x="9" y="46"/>
                </a:cubicBezTo>
                <a:cubicBezTo>
                  <a:pt x="6" y="46"/>
                  <a:pt x="4" y="45"/>
                  <a:pt x="2" y="43"/>
                </a:cubicBezTo>
                <a:cubicBezTo>
                  <a:pt x="1" y="42"/>
                  <a:pt x="0" y="40"/>
                  <a:pt x="0" y="37"/>
                </a:cubicBezTo>
                <a:cubicBezTo>
                  <a:pt x="0" y="35"/>
                  <a:pt x="1" y="32"/>
                  <a:pt x="2" y="31"/>
                </a:cubicBezTo>
                <a:cubicBezTo>
                  <a:pt x="4" y="29"/>
                  <a:pt x="6" y="28"/>
                  <a:pt x="9" y="28"/>
                </a:cubicBezTo>
                <a:close/>
                <a:moveTo>
                  <a:pt x="12" y="33"/>
                </a:moveTo>
                <a:cubicBezTo>
                  <a:pt x="12" y="33"/>
                  <a:pt x="12" y="33"/>
                  <a:pt x="12" y="33"/>
                </a:cubicBezTo>
                <a:cubicBezTo>
                  <a:pt x="11" y="33"/>
                  <a:pt x="10" y="32"/>
                  <a:pt x="9" y="32"/>
                </a:cubicBezTo>
                <a:cubicBezTo>
                  <a:pt x="7" y="32"/>
                  <a:pt x="6" y="33"/>
                  <a:pt x="5" y="33"/>
                </a:cubicBezTo>
                <a:cubicBezTo>
                  <a:pt x="4" y="34"/>
                  <a:pt x="4" y="36"/>
                  <a:pt x="4" y="37"/>
                </a:cubicBezTo>
                <a:cubicBezTo>
                  <a:pt x="4" y="39"/>
                  <a:pt x="4" y="40"/>
                  <a:pt x="5" y="41"/>
                </a:cubicBezTo>
                <a:cubicBezTo>
                  <a:pt x="6" y="42"/>
                  <a:pt x="7" y="42"/>
                  <a:pt x="9" y="42"/>
                </a:cubicBezTo>
                <a:cubicBezTo>
                  <a:pt x="10" y="42"/>
                  <a:pt x="11" y="42"/>
                  <a:pt x="12" y="41"/>
                </a:cubicBezTo>
                <a:cubicBezTo>
                  <a:pt x="13" y="40"/>
                  <a:pt x="14" y="39"/>
                  <a:pt x="14" y="37"/>
                </a:cubicBezTo>
                <a:cubicBezTo>
                  <a:pt x="14" y="36"/>
                  <a:pt x="13" y="34"/>
                  <a:pt x="12" y="33"/>
                </a:cubicBezTo>
                <a:cubicBezTo>
                  <a:pt x="12" y="33"/>
                  <a:pt x="12" y="33"/>
                  <a:pt x="12" y="33"/>
                </a:cubicBezTo>
                <a:cubicBezTo>
                  <a:pt x="12" y="33"/>
                  <a:pt x="12" y="33"/>
                  <a:pt x="12" y="33"/>
                </a:cubicBezTo>
                <a:close/>
                <a:moveTo>
                  <a:pt x="2" y="4"/>
                </a:moveTo>
                <a:cubicBezTo>
                  <a:pt x="2" y="4"/>
                  <a:pt x="2" y="4"/>
                  <a:pt x="2" y="4"/>
                </a:cubicBezTo>
                <a:cubicBezTo>
                  <a:pt x="1" y="4"/>
                  <a:pt x="0" y="3"/>
                  <a:pt x="0" y="2"/>
                </a:cubicBezTo>
                <a:cubicBezTo>
                  <a:pt x="0" y="1"/>
                  <a:pt x="0" y="0"/>
                  <a:pt x="2" y="0"/>
                </a:cubicBezTo>
                <a:cubicBezTo>
                  <a:pt x="2" y="0"/>
                  <a:pt x="2" y="0"/>
                  <a:pt x="2" y="0"/>
                </a:cubicBezTo>
                <a:cubicBezTo>
                  <a:pt x="2" y="0"/>
                  <a:pt x="2" y="0"/>
                  <a:pt x="2" y="0"/>
                </a:cubicBezTo>
                <a:cubicBezTo>
                  <a:pt x="14" y="0"/>
                  <a:pt x="25" y="5"/>
                  <a:pt x="33" y="13"/>
                </a:cubicBezTo>
                <a:cubicBezTo>
                  <a:pt x="41" y="21"/>
                  <a:pt x="46" y="32"/>
                  <a:pt x="46" y="44"/>
                </a:cubicBezTo>
                <a:cubicBezTo>
                  <a:pt x="46" y="44"/>
                  <a:pt x="46" y="44"/>
                  <a:pt x="46" y="44"/>
                </a:cubicBezTo>
                <a:cubicBezTo>
                  <a:pt x="46" y="45"/>
                  <a:pt x="45" y="46"/>
                  <a:pt x="44" y="46"/>
                </a:cubicBezTo>
                <a:cubicBezTo>
                  <a:pt x="43" y="46"/>
                  <a:pt x="42" y="45"/>
                  <a:pt x="42" y="44"/>
                </a:cubicBezTo>
                <a:cubicBezTo>
                  <a:pt x="42" y="44"/>
                  <a:pt x="42" y="44"/>
                  <a:pt x="42" y="44"/>
                </a:cubicBezTo>
                <a:cubicBezTo>
                  <a:pt x="42" y="33"/>
                  <a:pt x="38" y="23"/>
                  <a:pt x="30" y="16"/>
                </a:cubicBezTo>
                <a:cubicBezTo>
                  <a:pt x="23" y="9"/>
                  <a:pt x="13" y="4"/>
                  <a:pt x="2" y="4"/>
                </a:cubicBezTo>
                <a:cubicBezTo>
                  <a:pt x="2" y="4"/>
                  <a:pt x="2" y="4"/>
                  <a:pt x="2" y="4"/>
                </a:cubicBezTo>
                <a:cubicBezTo>
                  <a:pt x="2" y="4"/>
                  <a:pt x="2" y="4"/>
                  <a:pt x="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4" name="Freeform 322"/>
          <p:cNvSpPr>
            <a:spLocks noEditPoints="1"/>
          </p:cNvSpPr>
          <p:nvPr/>
        </p:nvSpPr>
        <p:spPr bwMode="auto">
          <a:xfrm>
            <a:off x="8550275" y="4725988"/>
            <a:ext cx="180975" cy="158750"/>
          </a:xfrm>
          <a:custGeom>
            <a:avLst/>
            <a:gdLst>
              <a:gd name="T0" fmla="*/ 50 w 57"/>
              <a:gd name="T1" fmla="*/ 11 h 50"/>
              <a:gd name="T2" fmla="*/ 50 w 57"/>
              <a:gd name="T3" fmla="*/ 11 h 50"/>
              <a:gd name="T4" fmla="*/ 55 w 57"/>
              <a:gd name="T5" fmla="*/ 24 h 50"/>
              <a:gd name="T6" fmla="*/ 51 w 57"/>
              <a:gd name="T7" fmla="*/ 27 h 50"/>
              <a:gd name="T8" fmla="*/ 49 w 57"/>
              <a:gd name="T9" fmla="*/ 40 h 50"/>
              <a:gd name="T10" fmla="*/ 27 w 57"/>
              <a:gd name="T11" fmla="*/ 50 h 50"/>
              <a:gd name="T12" fmla="*/ 7 w 57"/>
              <a:gd name="T13" fmla="*/ 40 h 50"/>
              <a:gd name="T14" fmla="*/ 6 w 57"/>
              <a:gd name="T15" fmla="*/ 38 h 50"/>
              <a:gd name="T16" fmla="*/ 1 w 57"/>
              <a:gd name="T17" fmla="*/ 24 h 50"/>
              <a:gd name="T18" fmla="*/ 0 w 57"/>
              <a:gd name="T19" fmla="*/ 22 h 50"/>
              <a:gd name="T20" fmla="*/ 7 w 57"/>
              <a:gd name="T21" fmla="*/ 11 h 50"/>
              <a:gd name="T22" fmla="*/ 29 w 57"/>
              <a:gd name="T23" fmla="*/ 0 h 50"/>
              <a:gd name="T24" fmla="*/ 27 w 57"/>
              <a:gd name="T25" fmla="*/ 46 h 50"/>
              <a:gd name="T26" fmla="*/ 24 w 57"/>
              <a:gd name="T27" fmla="*/ 33 h 50"/>
              <a:gd name="T28" fmla="*/ 22 w 57"/>
              <a:gd name="T29" fmla="*/ 33 h 50"/>
              <a:gd name="T30" fmla="*/ 10 w 57"/>
              <a:gd name="T31" fmla="*/ 37 h 50"/>
              <a:gd name="T32" fmla="*/ 27 w 57"/>
              <a:gd name="T33" fmla="*/ 21 h 50"/>
              <a:gd name="T34" fmla="*/ 27 w 57"/>
              <a:gd name="T35" fmla="*/ 5 h 50"/>
              <a:gd name="T36" fmla="*/ 27 w 57"/>
              <a:gd name="T37" fmla="*/ 21 h 50"/>
              <a:gd name="T38" fmla="*/ 29 w 57"/>
              <a:gd name="T39" fmla="*/ 5 h 50"/>
              <a:gd name="T40" fmla="*/ 45 w 57"/>
              <a:gd name="T41" fmla="*/ 13 h 50"/>
              <a:gd name="T42" fmla="*/ 29 w 57"/>
              <a:gd name="T43" fmla="*/ 27 h 50"/>
              <a:gd name="T44" fmla="*/ 29 w 57"/>
              <a:gd name="T45" fmla="*/ 46 h 50"/>
              <a:gd name="T46" fmla="*/ 47 w 57"/>
              <a:gd name="T47" fmla="*/ 27 h 50"/>
              <a:gd name="T48" fmla="*/ 34 w 57"/>
              <a:gd name="T49" fmla="*/ 33 h 50"/>
              <a:gd name="T50" fmla="*/ 29 w 57"/>
              <a:gd name="T51" fmla="*/ 27 h 50"/>
              <a:gd name="T52" fmla="*/ 48 w 57"/>
              <a:gd name="T53" fmla="*/ 14 h 50"/>
              <a:gd name="T54" fmla="*/ 34 w 57"/>
              <a:gd name="T55" fmla="*/ 31 h 50"/>
              <a:gd name="T56" fmla="*/ 48 w 57"/>
              <a:gd name="T57" fmla="*/ 14 h 50"/>
              <a:gd name="T58" fmla="*/ 9 w 57"/>
              <a:gd name="T59" fmla="*/ 24 h 50"/>
              <a:gd name="T60" fmla="*/ 27 w 57"/>
              <a:gd name="T61" fmla="*/ 23 h 50"/>
              <a:gd name="T62" fmla="*/ 5 w 57"/>
              <a:gd name="T63" fmla="*/ 22 h 50"/>
              <a:gd name="T64" fmla="*/ 9 w 57"/>
              <a:gd name="T65"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0">
                <a:moveTo>
                  <a:pt x="29" y="0"/>
                </a:moveTo>
                <a:cubicBezTo>
                  <a:pt x="50" y="11"/>
                  <a:pt x="50" y="11"/>
                  <a:pt x="50" y="11"/>
                </a:cubicBezTo>
                <a:cubicBezTo>
                  <a:pt x="50" y="11"/>
                  <a:pt x="50" y="11"/>
                  <a:pt x="50" y="11"/>
                </a:cubicBezTo>
                <a:cubicBezTo>
                  <a:pt x="50" y="11"/>
                  <a:pt x="50" y="11"/>
                  <a:pt x="50" y="11"/>
                </a:cubicBezTo>
                <a:cubicBezTo>
                  <a:pt x="56" y="22"/>
                  <a:pt x="56" y="22"/>
                  <a:pt x="56" y="22"/>
                </a:cubicBezTo>
                <a:cubicBezTo>
                  <a:pt x="57" y="22"/>
                  <a:pt x="56" y="24"/>
                  <a:pt x="55" y="24"/>
                </a:cubicBezTo>
                <a:cubicBezTo>
                  <a:pt x="55" y="24"/>
                  <a:pt x="55" y="24"/>
                  <a:pt x="55" y="24"/>
                </a:cubicBezTo>
                <a:cubicBezTo>
                  <a:pt x="51" y="27"/>
                  <a:pt x="51" y="27"/>
                  <a:pt x="51" y="27"/>
                </a:cubicBezTo>
                <a:cubicBezTo>
                  <a:pt x="51" y="38"/>
                  <a:pt x="51" y="38"/>
                  <a:pt x="51" y="38"/>
                </a:cubicBezTo>
                <a:cubicBezTo>
                  <a:pt x="51" y="39"/>
                  <a:pt x="50" y="40"/>
                  <a:pt x="49" y="40"/>
                </a:cubicBezTo>
                <a:cubicBezTo>
                  <a:pt x="29" y="50"/>
                  <a:pt x="29" y="50"/>
                  <a:pt x="29" y="50"/>
                </a:cubicBezTo>
                <a:cubicBezTo>
                  <a:pt x="29" y="50"/>
                  <a:pt x="28" y="50"/>
                  <a:pt x="27" y="50"/>
                </a:cubicBezTo>
                <a:cubicBezTo>
                  <a:pt x="27" y="50"/>
                  <a:pt x="27" y="50"/>
                  <a:pt x="27" y="50"/>
                </a:cubicBezTo>
                <a:cubicBezTo>
                  <a:pt x="7" y="40"/>
                  <a:pt x="7" y="40"/>
                  <a:pt x="7" y="40"/>
                </a:cubicBezTo>
                <a:cubicBezTo>
                  <a:pt x="6" y="39"/>
                  <a:pt x="6" y="39"/>
                  <a:pt x="6" y="38"/>
                </a:cubicBezTo>
                <a:cubicBezTo>
                  <a:pt x="6" y="38"/>
                  <a:pt x="6" y="38"/>
                  <a:pt x="6" y="38"/>
                </a:cubicBezTo>
                <a:cubicBezTo>
                  <a:pt x="6" y="27"/>
                  <a:pt x="6" y="27"/>
                  <a:pt x="6" y="27"/>
                </a:cubicBezTo>
                <a:cubicBezTo>
                  <a:pt x="1" y="24"/>
                  <a:pt x="1" y="24"/>
                  <a:pt x="1" y="24"/>
                </a:cubicBezTo>
                <a:cubicBezTo>
                  <a:pt x="0" y="24"/>
                  <a:pt x="0" y="23"/>
                  <a:pt x="0" y="22"/>
                </a:cubicBezTo>
                <a:cubicBezTo>
                  <a:pt x="0" y="22"/>
                  <a:pt x="0" y="22"/>
                  <a:pt x="0" y="22"/>
                </a:cubicBezTo>
                <a:cubicBezTo>
                  <a:pt x="6" y="11"/>
                  <a:pt x="6" y="11"/>
                  <a:pt x="6" y="11"/>
                </a:cubicBezTo>
                <a:cubicBezTo>
                  <a:pt x="6" y="11"/>
                  <a:pt x="7" y="11"/>
                  <a:pt x="7" y="11"/>
                </a:cubicBezTo>
                <a:cubicBezTo>
                  <a:pt x="27" y="0"/>
                  <a:pt x="27" y="0"/>
                  <a:pt x="27" y="0"/>
                </a:cubicBezTo>
                <a:cubicBezTo>
                  <a:pt x="28" y="0"/>
                  <a:pt x="29" y="0"/>
                  <a:pt x="29" y="0"/>
                </a:cubicBezTo>
                <a:close/>
                <a:moveTo>
                  <a:pt x="27" y="46"/>
                </a:moveTo>
                <a:cubicBezTo>
                  <a:pt x="27" y="46"/>
                  <a:pt x="27" y="46"/>
                  <a:pt x="27" y="46"/>
                </a:cubicBezTo>
                <a:cubicBezTo>
                  <a:pt x="27" y="27"/>
                  <a:pt x="27" y="27"/>
                  <a:pt x="27" y="27"/>
                </a:cubicBezTo>
                <a:cubicBezTo>
                  <a:pt x="24" y="33"/>
                  <a:pt x="24" y="33"/>
                  <a:pt x="24" y="33"/>
                </a:cubicBezTo>
                <a:cubicBezTo>
                  <a:pt x="24" y="33"/>
                  <a:pt x="23" y="33"/>
                  <a:pt x="22" y="33"/>
                </a:cubicBezTo>
                <a:cubicBezTo>
                  <a:pt x="22" y="33"/>
                  <a:pt x="22" y="33"/>
                  <a:pt x="22" y="33"/>
                </a:cubicBezTo>
                <a:cubicBezTo>
                  <a:pt x="10" y="27"/>
                  <a:pt x="10" y="27"/>
                  <a:pt x="10" y="27"/>
                </a:cubicBezTo>
                <a:cubicBezTo>
                  <a:pt x="10" y="37"/>
                  <a:pt x="10" y="37"/>
                  <a:pt x="10" y="37"/>
                </a:cubicBezTo>
                <a:cubicBezTo>
                  <a:pt x="27" y="46"/>
                  <a:pt x="27" y="46"/>
                  <a:pt x="27" y="46"/>
                </a:cubicBezTo>
                <a:close/>
                <a:moveTo>
                  <a:pt x="27" y="21"/>
                </a:moveTo>
                <a:cubicBezTo>
                  <a:pt x="27" y="21"/>
                  <a:pt x="27" y="21"/>
                  <a:pt x="27" y="21"/>
                </a:cubicBezTo>
                <a:cubicBezTo>
                  <a:pt x="27" y="5"/>
                  <a:pt x="27" y="5"/>
                  <a:pt x="27" y="5"/>
                </a:cubicBezTo>
                <a:cubicBezTo>
                  <a:pt x="11" y="13"/>
                  <a:pt x="11" y="13"/>
                  <a:pt x="11" y="13"/>
                </a:cubicBezTo>
                <a:cubicBezTo>
                  <a:pt x="27" y="21"/>
                  <a:pt x="27" y="21"/>
                  <a:pt x="27" y="21"/>
                </a:cubicBezTo>
                <a:close/>
                <a:moveTo>
                  <a:pt x="29" y="5"/>
                </a:moveTo>
                <a:cubicBezTo>
                  <a:pt x="29" y="5"/>
                  <a:pt x="29" y="5"/>
                  <a:pt x="29" y="5"/>
                </a:cubicBezTo>
                <a:cubicBezTo>
                  <a:pt x="29" y="21"/>
                  <a:pt x="29" y="21"/>
                  <a:pt x="29" y="21"/>
                </a:cubicBezTo>
                <a:cubicBezTo>
                  <a:pt x="45" y="13"/>
                  <a:pt x="45" y="13"/>
                  <a:pt x="45" y="13"/>
                </a:cubicBezTo>
                <a:cubicBezTo>
                  <a:pt x="29" y="5"/>
                  <a:pt x="29" y="5"/>
                  <a:pt x="29" y="5"/>
                </a:cubicBezTo>
                <a:close/>
                <a:moveTo>
                  <a:pt x="29" y="27"/>
                </a:moveTo>
                <a:cubicBezTo>
                  <a:pt x="29" y="27"/>
                  <a:pt x="29" y="27"/>
                  <a:pt x="29" y="27"/>
                </a:cubicBezTo>
                <a:cubicBezTo>
                  <a:pt x="29" y="46"/>
                  <a:pt x="29" y="46"/>
                  <a:pt x="29" y="46"/>
                </a:cubicBezTo>
                <a:cubicBezTo>
                  <a:pt x="47" y="37"/>
                  <a:pt x="47" y="37"/>
                  <a:pt x="47" y="37"/>
                </a:cubicBezTo>
                <a:cubicBezTo>
                  <a:pt x="47" y="27"/>
                  <a:pt x="47" y="27"/>
                  <a:pt x="47" y="27"/>
                </a:cubicBezTo>
                <a:cubicBezTo>
                  <a:pt x="34" y="33"/>
                  <a:pt x="34" y="33"/>
                  <a:pt x="34" y="33"/>
                </a:cubicBezTo>
                <a:cubicBezTo>
                  <a:pt x="34" y="33"/>
                  <a:pt x="34" y="33"/>
                  <a:pt x="34" y="33"/>
                </a:cubicBezTo>
                <a:cubicBezTo>
                  <a:pt x="34" y="33"/>
                  <a:pt x="33" y="33"/>
                  <a:pt x="33" y="33"/>
                </a:cubicBezTo>
                <a:cubicBezTo>
                  <a:pt x="29" y="27"/>
                  <a:pt x="29" y="27"/>
                  <a:pt x="29" y="27"/>
                </a:cubicBezTo>
                <a:close/>
                <a:moveTo>
                  <a:pt x="48" y="14"/>
                </a:moveTo>
                <a:cubicBezTo>
                  <a:pt x="48" y="14"/>
                  <a:pt x="48" y="14"/>
                  <a:pt x="48" y="14"/>
                </a:cubicBezTo>
                <a:cubicBezTo>
                  <a:pt x="30" y="23"/>
                  <a:pt x="30" y="23"/>
                  <a:pt x="30" y="23"/>
                </a:cubicBezTo>
                <a:cubicBezTo>
                  <a:pt x="34" y="31"/>
                  <a:pt x="34" y="31"/>
                  <a:pt x="34" y="31"/>
                </a:cubicBezTo>
                <a:cubicBezTo>
                  <a:pt x="52" y="22"/>
                  <a:pt x="52" y="22"/>
                  <a:pt x="52" y="22"/>
                </a:cubicBezTo>
                <a:cubicBezTo>
                  <a:pt x="48" y="14"/>
                  <a:pt x="48" y="14"/>
                  <a:pt x="48" y="14"/>
                </a:cubicBezTo>
                <a:close/>
                <a:moveTo>
                  <a:pt x="9" y="24"/>
                </a:moveTo>
                <a:cubicBezTo>
                  <a:pt x="9" y="24"/>
                  <a:pt x="9" y="24"/>
                  <a:pt x="9" y="24"/>
                </a:cubicBezTo>
                <a:cubicBezTo>
                  <a:pt x="22" y="31"/>
                  <a:pt x="22" y="31"/>
                  <a:pt x="22" y="31"/>
                </a:cubicBezTo>
                <a:cubicBezTo>
                  <a:pt x="27" y="23"/>
                  <a:pt x="27" y="23"/>
                  <a:pt x="27" y="23"/>
                </a:cubicBezTo>
                <a:cubicBezTo>
                  <a:pt x="9" y="14"/>
                  <a:pt x="9" y="14"/>
                  <a:pt x="9" y="14"/>
                </a:cubicBezTo>
                <a:cubicBezTo>
                  <a:pt x="5" y="22"/>
                  <a:pt x="5" y="22"/>
                  <a:pt x="5" y="22"/>
                </a:cubicBezTo>
                <a:cubicBezTo>
                  <a:pt x="8" y="24"/>
                  <a:pt x="8" y="24"/>
                  <a:pt x="8" y="24"/>
                </a:cubicBezTo>
                <a:cubicBezTo>
                  <a:pt x="8" y="24"/>
                  <a:pt x="9" y="24"/>
                  <a:pt x="9"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5" name="Freeform 323"/>
          <p:cNvSpPr>
            <a:spLocks noEditPoints="1"/>
          </p:cNvSpPr>
          <p:nvPr/>
        </p:nvSpPr>
        <p:spPr bwMode="auto">
          <a:xfrm>
            <a:off x="3514725" y="4729163"/>
            <a:ext cx="141288" cy="155575"/>
          </a:xfrm>
          <a:custGeom>
            <a:avLst/>
            <a:gdLst>
              <a:gd name="T0" fmla="*/ 29 w 44"/>
              <a:gd name="T1" fmla="*/ 21 h 49"/>
              <a:gd name="T2" fmla="*/ 33 w 44"/>
              <a:gd name="T3" fmla="*/ 18 h 49"/>
              <a:gd name="T4" fmla="*/ 34 w 44"/>
              <a:gd name="T5" fmla="*/ 5 h 49"/>
              <a:gd name="T6" fmla="*/ 29 w 44"/>
              <a:gd name="T7" fmla="*/ 2 h 49"/>
              <a:gd name="T8" fmla="*/ 16 w 44"/>
              <a:gd name="T9" fmla="*/ 2 h 49"/>
              <a:gd name="T10" fmla="*/ 11 w 44"/>
              <a:gd name="T11" fmla="*/ 5 h 49"/>
              <a:gd name="T12" fmla="*/ 12 w 44"/>
              <a:gd name="T13" fmla="*/ 18 h 49"/>
              <a:gd name="T14" fmla="*/ 16 w 44"/>
              <a:gd name="T15" fmla="*/ 21 h 49"/>
              <a:gd name="T16" fmla="*/ 23 w 44"/>
              <a:gd name="T17" fmla="*/ 7 h 49"/>
              <a:gd name="T18" fmla="*/ 24 w 44"/>
              <a:gd name="T19" fmla="*/ 8 h 49"/>
              <a:gd name="T20" fmla="*/ 34 w 44"/>
              <a:gd name="T21" fmla="*/ 21 h 49"/>
              <a:gd name="T22" fmla="*/ 44 w 44"/>
              <a:gd name="T23" fmla="*/ 23 h 49"/>
              <a:gd name="T24" fmla="*/ 32 w 44"/>
              <a:gd name="T25" fmla="*/ 33 h 49"/>
              <a:gd name="T26" fmla="*/ 35 w 44"/>
              <a:gd name="T27" fmla="*/ 49 h 49"/>
              <a:gd name="T28" fmla="*/ 22 w 44"/>
              <a:gd name="T29" fmla="*/ 40 h 49"/>
              <a:gd name="T30" fmla="*/ 8 w 44"/>
              <a:gd name="T31" fmla="*/ 48 h 49"/>
              <a:gd name="T32" fmla="*/ 8 w 44"/>
              <a:gd name="T33" fmla="*/ 46 h 49"/>
              <a:gd name="T34" fmla="*/ 1 w 44"/>
              <a:gd name="T35" fmla="*/ 25 h 49"/>
              <a:gd name="T36" fmla="*/ 2 w 44"/>
              <a:gd name="T37" fmla="*/ 21 h 49"/>
              <a:gd name="T38" fmla="*/ 10 w 44"/>
              <a:gd name="T39" fmla="*/ 19 h 49"/>
              <a:gd name="T40" fmla="*/ 8 w 44"/>
              <a:gd name="T41" fmla="*/ 5 h 49"/>
              <a:gd name="T42" fmla="*/ 9 w 44"/>
              <a:gd name="T43" fmla="*/ 0 h 49"/>
              <a:gd name="T44" fmla="*/ 16 w 44"/>
              <a:gd name="T45" fmla="*/ 0 h 49"/>
              <a:gd name="T46" fmla="*/ 29 w 44"/>
              <a:gd name="T47" fmla="*/ 0 h 49"/>
              <a:gd name="T48" fmla="*/ 37 w 44"/>
              <a:gd name="T49" fmla="*/ 1 h 49"/>
              <a:gd name="T50" fmla="*/ 37 w 44"/>
              <a:gd name="T51" fmla="*/ 5 h 49"/>
              <a:gd name="T52" fmla="*/ 35 w 44"/>
              <a:gd name="T53" fmla="*/ 19 h 49"/>
              <a:gd name="T54" fmla="*/ 25 w 44"/>
              <a:gd name="T55" fmla="*/ 24 h 49"/>
              <a:gd name="T56" fmla="*/ 22 w 44"/>
              <a:gd name="T57" fmla="*/ 15 h 49"/>
              <a:gd name="T58" fmla="*/ 18 w 44"/>
              <a:gd name="T59" fmla="*/ 25 h 49"/>
              <a:gd name="T60" fmla="*/ 16 w 44"/>
              <a:gd name="T61" fmla="*/ 31 h 49"/>
              <a:gd name="T62" fmla="*/ 14 w 44"/>
              <a:gd name="T63" fmla="*/ 42 h 49"/>
              <a:gd name="T64" fmla="*/ 21 w 44"/>
              <a:gd name="T65" fmla="*/ 36 h 49"/>
              <a:gd name="T66" fmla="*/ 31 w 44"/>
              <a:gd name="T67" fmla="*/ 42 h 49"/>
              <a:gd name="T68" fmla="*/ 29 w 44"/>
              <a:gd name="T69" fmla="*/ 31 h 49"/>
              <a:gd name="T70" fmla="*/ 27 w 44"/>
              <a:gd name="T71" fmla="*/ 2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49">
                <a:moveTo>
                  <a:pt x="24" y="8"/>
                </a:moveTo>
                <a:cubicBezTo>
                  <a:pt x="29" y="21"/>
                  <a:pt x="29" y="21"/>
                  <a:pt x="29" y="21"/>
                </a:cubicBezTo>
                <a:cubicBezTo>
                  <a:pt x="31" y="21"/>
                  <a:pt x="31" y="21"/>
                  <a:pt x="31" y="21"/>
                </a:cubicBezTo>
                <a:cubicBezTo>
                  <a:pt x="32" y="20"/>
                  <a:pt x="32" y="19"/>
                  <a:pt x="33" y="18"/>
                </a:cubicBezTo>
                <a:cubicBezTo>
                  <a:pt x="33" y="17"/>
                  <a:pt x="34" y="16"/>
                  <a:pt x="34" y="14"/>
                </a:cubicBezTo>
                <a:cubicBezTo>
                  <a:pt x="34" y="5"/>
                  <a:pt x="34" y="5"/>
                  <a:pt x="34" y="5"/>
                </a:cubicBezTo>
                <a:cubicBezTo>
                  <a:pt x="34" y="2"/>
                  <a:pt x="34" y="2"/>
                  <a:pt x="34" y="2"/>
                </a:cubicBezTo>
                <a:cubicBezTo>
                  <a:pt x="29" y="2"/>
                  <a:pt x="29" y="2"/>
                  <a:pt x="29" y="2"/>
                </a:cubicBezTo>
                <a:cubicBezTo>
                  <a:pt x="22" y="2"/>
                  <a:pt x="22" y="2"/>
                  <a:pt x="22" y="2"/>
                </a:cubicBezTo>
                <a:cubicBezTo>
                  <a:pt x="16" y="2"/>
                  <a:pt x="16" y="2"/>
                  <a:pt x="16" y="2"/>
                </a:cubicBezTo>
                <a:cubicBezTo>
                  <a:pt x="11" y="2"/>
                  <a:pt x="11" y="2"/>
                  <a:pt x="11" y="2"/>
                </a:cubicBezTo>
                <a:cubicBezTo>
                  <a:pt x="11" y="5"/>
                  <a:pt x="11" y="5"/>
                  <a:pt x="11" y="5"/>
                </a:cubicBezTo>
                <a:cubicBezTo>
                  <a:pt x="11" y="14"/>
                  <a:pt x="11" y="14"/>
                  <a:pt x="11" y="14"/>
                </a:cubicBezTo>
                <a:cubicBezTo>
                  <a:pt x="11" y="16"/>
                  <a:pt x="11" y="17"/>
                  <a:pt x="12" y="18"/>
                </a:cubicBezTo>
                <a:cubicBezTo>
                  <a:pt x="13" y="19"/>
                  <a:pt x="13" y="20"/>
                  <a:pt x="13" y="21"/>
                </a:cubicBezTo>
                <a:cubicBezTo>
                  <a:pt x="16" y="21"/>
                  <a:pt x="16" y="21"/>
                  <a:pt x="16" y="21"/>
                </a:cubicBezTo>
                <a:cubicBezTo>
                  <a:pt x="21" y="8"/>
                  <a:pt x="21" y="8"/>
                  <a:pt x="21" y="8"/>
                </a:cubicBezTo>
                <a:cubicBezTo>
                  <a:pt x="21" y="7"/>
                  <a:pt x="22" y="6"/>
                  <a:pt x="23" y="7"/>
                </a:cubicBezTo>
                <a:cubicBezTo>
                  <a:pt x="24" y="7"/>
                  <a:pt x="24" y="7"/>
                  <a:pt x="24" y="8"/>
                </a:cubicBezTo>
                <a:cubicBezTo>
                  <a:pt x="24" y="8"/>
                  <a:pt x="24" y="8"/>
                  <a:pt x="24" y="8"/>
                </a:cubicBezTo>
                <a:close/>
                <a:moveTo>
                  <a:pt x="34" y="21"/>
                </a:moveTo>
                <a:cubicBezTo>
                  <a:pt x="34" y="21"/>
                  <a:pt x="34" y="21"/>
                  <a:pt x="34" y="21"/>
                </a:cubicBezTo>
                <a:cubicBezTo>
                  <a:pt x="43" y="21"/>
                  <a:pt x="43" y="21"/>
                  <a:pt x="43" y="21"/>
                </a:cubicBezTo>
                <a:cubicBezTo>
                  <a:pt x="44" y="21"/>
                  <a:pt x="44" y="22"/>
                  <a:pt x="44" y="23"/>
                </a:cubicBezTo>
                <a:cubicBezTo>
                  <a:pt x="44" y="24"/>
                  <a:pt x="44" y="24"/>
                  <a:pt x="44" y="25"/>
                </a:cubicBezTo>
                <a:cubicBezTo>
                  <a:pt x="32" y="33"/>
                  <a:pt x="32" y="33"/>
                  <a:pt x="32" y="33"/>
                </a:cubicBezTo>
                <a:cubicBezTo>
                  <a:pt x="37" y="46"/>
                  <a:pt x="37" y="46"/>
                  <a:pt x="37" y="46"/>
                </a:cubicBezTo>
                <a:cubicBezTo>
                  <a:pt x="37" y="47"/>
                  <a:pt x="36" y="48"/>
                  <a:pt x="35" y="49"/>
                </a:cubicBezTo>
                <a:cubicBezTo>
                  <a:pt x="35" y="49"/>
                  <a:pt x="34" y="49"/>
                  <a:pt x="34" y="48"/>
                </a:cubicBezTo>
                <a:cubicBezTo>
                  <a:pt x="22" y="40"/>
                  <a:pt x="22" y="40"/>
                  <a:pt x="22" y="40"/>
                </a:cubicBezTo>
                <a:cubicBezTo>
                  <a:pt x="11" y="48"/>
                  <a:pt x="11" y="48"/>
                  <a:pt x="11" y="48"/>
                </a:cubicBezTo>
                <a:cubicBezTo>
                  <a:pt x="10" y="49"/>
                  <a:pt x="9" y="49"/>
                  <a:pt x="8" y="48"/>
                </a:cubicBezTo>
                <a:cubicBezTo>
                  <a:pt x="8" y="47"/>
                  <a:pt x="8" y="47"/>
                  <a:pt x="8" y="46"/>
                </a:cubicBezTo>
                <a:cubicBezTo>
                  <a:pt x="8" y="46"/>
                  <a:pt x="8" y="46"/>
                  <a:pt x="8" y="46"/>
                </a:cubicBezTo>
                <a:cubicBezTo>
                  <a:pt x="12" y="33"/>
                  <a:pt x="12" y="33"/>
                  <a:pt x="12" y="33"/>
                </a:cubicBezTo>
                <a:cubicBezTo>
                  <a:pt x="1" y="25"/>
                  <a:pt x="1" y="25"/>
                  <a:pt x="1" y="25"/>
                </a:cubicBezTo>
                <a:cubicBezTo>
                  <a:pt x="0" y="24"/>
                  <a:pt x="0" y="23"/>
                  <a:pt x="1" y="22"/>
                </a:cubicBezTo>
                <a:cubicBezTo>
                  <a:pt x="1" y="21"/>
                  <a:pt x="2" y="21"/>
                  <a:pt x="2" y="21"/>
                </a:cubicBezTo>
                <a:cubicBezTo>
                  <a:pt x="11" y="21"/>
                  <a:pt x="11" y="21"/>
                  <a:pt x="11" y="21"/>
                </a:cubicBezTo>
                <a:cubicBezTo>
                  <a:pt x="11" y="21"/>
                  <a:pt x="10" y="20"/>
                  <a:pt x="10" y="19"/>
                </a:cubicBezTo>
                <a:cubicBezTo>
                  <a:pt x="9" y="18"/>
                  <a:pt x="8" y="16"/>
                  <a:pt x="8" y="14"/>
                </a:cubicBezTo>
                <a:cubicBezTo>
                  <a:pt x="8" y="5"/>
                  <a:pt x="8" y="5"/>
                  <a:pt x="8" y="5"/>
                </a:cubicBezTo>
                <a:cubicBezTo>
                  <a:pt x="8" y="1"/>
                  <a:pt x="8" y="1"/>
                  <a:pt x="8" y="1"/>
                </a:cubicBezTo>
                <a:cubicBezTo>
                  <a:pt x="8" y="0"/>
                  <a:pt x="9" y="0"/>
                  <a:pt x="9" y="0"/>
                </a:cubicBezTo>
                <a:cubicBezTo>
                  <a:pt x="9" y="0"/>
                  <a:pt x="9" y="0"/>
                  <a:pt x="9" y="0"/>
                </a:cubicBezTo>
                <a:cubicBezTo>
                  <a:pt x="16" y="0"/>
                  <a:pt x="16" y="0"/>
                  <a:pt x="16" y="0"/>
                </a:cubicBezTo>
                <a:cubicBezTo>
                  <a:pt x="22" y="0"/>
                  <a:pt x="22" y="0"/>
                  <a:pt x="22" y="0"/>
                </a:cubicBezTo>
                <a:cubicBezTo>
                  <a:pt x="29" y="0"/>
                  <a:pt x="29" y="0"/>
                  <a:pt x="29" y="0"/>
                </a:cubicBezTo>
                <a:cubicBezTo>
                  <a:pt x="35" y="0"/>
                  <a:pt x="35" y="0"/>
                  <a:pt x="35" y="0"/>
                </a:cubicBezTo>
                <a:cubicBezTo>
                  <a:pt x="36" y="0"/>
                  <a:pt x="37" y="0"/>
                  <a:pt x="37" y="1"/>
                </a:cubicBezTo>
                <a:cubicBezTo>
                  <a:pt x="37" y="1"/>
                  <a:pt x="37" y="1"/>
                  <a:pt x="37" y="1"/>
                </a:cubicBezTo>
                <a:cubicBezTo>
                  <a:pt x="37" y="5"/>
                  <a:pt x="37" y="5"/>
                  <a:pt x="37" y="5"/>
                </a:cubicBezTo>
                <a:cubicBezTo>
                  <a:pt x="37" y="14"/>
                  <a:pt x="37" y="14"/>
                  <a:pt x="37" y="14"/>
                </a:cubicBezTo>
                <a:cubicBezTo>
                  <a:pt x="37" y="16"/>
                  <a:pt x="36" y="18"/>
                  <a:pt x="35" y="19"/>
                </a:cubicBezTo>
                <a:cubicBezTo>
                  <a:pt x="34" y="20"/>
                  <a:pt x="34" y="21"/>
                  <a:pt x="34" y="21"/>
                </a:cubicBezTo>
                <a:close/>
                <a:moveTo>
                  <a:pt x="25" y="24"/>
                </a:moveTo>
                <a:cubicBezTo>
                  <a:pt x="25" y="24"/>
                  <a:pt x="25" y="24"/>
                  <a:pt x="25" y="24"/>
                </a:cubicBezTo>
                <a:cubicBezTo>
                  <a:pt x="22" y="15"/>
                  <a:pt x="22" y="15"/>
                  <a:pt x="22" y="15"/>
                </a:cubicBezTo>
                <a:cubicBezTo>
                  <a:pt x="20" y="24"/>
                  <a:pt x="20" y="24"/>
                  <a:pt x="20" y="24"/>
                </a:cubicBezTo>
                <a:cubicBezTo>
                  <a:pt x="19" y="24"/>
                  <a:pt x="19" y="25"/>
                  <a:pt x="18" y="25"/>
                </a:cubicBezTo>
                <a:cubicBezTo>
                  <a:pt x="8" y="25"/>
                  <a:pt x="8" y="25"/>
                  <a:pt x="8" y="25"/>
                </a:cubicBezTo>
                <a:cubicBezTo>
                  <a:pt x="16" y="31"/>
                  <a:pt x="16" y="31"/>
                  <a:pt x="16" y="31"/>
                </a:cubicBezTo>
                <a:cubicBezTo>
                  <a:pt x="17" y="31"/>
                  <a:pt x="17" y="32"/>
                  <a:pt x="17" y="33"/>
                </a:cubicBezTo>
                <a:cubicBezTo>
                  <a:pt x="14" y="42"/>
                  <a:pt x="14" y="42"/>
                  <a:pt x="14" y="42"/>
                </a:cubicBezTo>
                <a:cubicBezTo>
                  <a:pt x="21" y="36"/>
                  <a:pt x="21" y="36"/>
                  <a:pt x="21" y="36"/>
                </a:cubicBezTo>
                <a:cubicBezTo>
                  <a:pt x="21" y="36"/>
                  <a:pt x="21" y="36"/>
                  <a:pt x="21" y="36"/>
                </a:cubicBezTo>
                <a:cubicBezTo>
                  <a:pt x="22" y="36"/>
                  <a:pt x="23" y="36"/>
                  <a:pt x="24" y="36"/>
                </a:cubicBezTo>
                <a:cubicBezTo>
                  <a:pt x="31" y="42"/>
                  <a:pt x="31" y="42"/>
                  <a:pt x="31" y="42"/>
                </a:cubicBezTo>
                <a:cubicBezTo>
                  <a:pt x="28" y="33"/>
                  <a:pt x="28" y="33"/>
                  <a:pt x="28" y="33"/>
                </a:cubicBezTo>
                <a:cubicBezTo>
                  <a:pt x="28" y="32"/>
                  <a:pt x="28" y="31"/>
                  <a:pt x="29" y="31"/>
                </a:cubicBezTo>
                <a:cubicBezTo>
                  <a:pt x="37" y="25"/>
                  <a:pt x="37" y="25"/>
                  <a:pt x="37" y="25"/>
                </a:cubicBezTo>
                <a:cubicBezTo>
                  <a:pt x="27" y="25"/>
                  <a:pt x="27" y="25"/>
                  <a:pt x="27" y="25"/>
                </a:cubicBezTo>
                <a:cubicBezTo>
                  <a:pt x="26" y="25"/>
                  <a:pt x="26" y="25"/>
                  <a:pt x="25"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6" name="Freeform 324"/>
          <p:cNvSpPr>
            <a:spLocks noEditPoints="1"/>
          </p:cNvSpPr>
          <p:nvPr/>
        </p:nvSpPr>
        <p:spPr bwMode="auto">
          <a:xfrm>
            <a:off x="5778500" y="4725988"/>
            <a:ext cx="149225" cy="158750"/>
          </a:xfrm>
          <a:custGeom>
            <a:avLst/>
            <a:gdLst>
              <a:gd name="T0" fmla="*/ 1 w 47"/>
              <a:gd name="T1" fmla="*/ 48 h 50"/>
              <a:gd name="T2" fmla="*/ 19 w 47"/>
              <a:gd name="T3" fmla="*/ 46 h 50"/>
              <a:gd name="T4" fmla="*/ 8 w 47"/>
              <a:gd name="T5" fmla="*/ 40 h 50"/>
              <a:gd name="T6" fmla="*/ 1 w 47"/>
              <a:gd name="T7" fmla="*/ 34 h 50"/>
              <a:gd name="T8" fmla="*/ 7 w 47"/>
              <a:gd name="T9" fmla="*/ 25 h 50"/>
              <a:gd name="T10" fmla="*/ 19 w 47"/>
              <a:gd name="T11" fmla="*/ 24 h 50"/>
              <a:gd name="T12" fmla="*/ 8 w 47"/>
              <a:gd name="T13" fmla="*/ 20 h 50"/>
              <a:gd name="T14" fmla="*/ 7 w 47"/>
              <a:gd name="T15" fmla="*/ 18 h 50"/>
              <a:gd name="T16" fmla="*/ 8 w 47"/>
              <a:gd name="T17" fmla="*/ 5 h 50"/>
              <a:gd name="T18" fmla="*/ 19 w 47"/>
              <a:gd name="T19" fmla="*/ 5 h 50"/>
              <a:gd name="T20" fmla="*/ 21 w 47"/>
              <a:gd name="T21" fmla="*/ 0 h 50"/>
              <a:gd name="T22" fmla="*/ 27 w 47"/>
              <a:gd name="T23" fmla="*/ 0 h 50"/>
              <a:gd name="T24" fmla="*/ 28 w 47"/>
              <a:gd name="T25" fmla="*/ 2 h 50"/>
              <a:gd name="T26" fmla="*/ 39 w 47"/>
              <a:gd name="T27" fmla="*/ 5 h 50"/>
              <a:gd name="T28" fmla="*/ 47 w 47"/>
              <a:gd name="T29" fmla="*/ 11 h 50"/>
              <a:gd name="T30" fmla="*/ 47 w 47"/>
              <a:gd name="T31" fmla="*/ 14 h 50"/>
              <a:gd name="T32" fmla="*/ 39 w 47"/>
              <a:gd name="T33" fmla="*/ 20 h 50"/>
              <a:gd name="T34" fmla="*/ 28 w 47"/>
              <a:gd name="T35" fmla="*/ 20 h 50"/>
              <a:gd name="T36" fmla="*/ 39 w 47"/>
              <a:gd name="T37" fmla="*/ 24 h 50"/>
              <a:gd name="T38" fmla="*/ 41 w 47"/>
              <a:gd name="T39" fmla="*/ 26 h 50"/>
              <a:gd name="T40" fmla="*/ 41 w 47"/>
              <a:gd name="T41" fmla="*/ 38 h 50"/>
              <a:gd name="T42" fmla="*/ 28 w 47"/>
              <a:gd name="T43" fmla="*/ 40 h 50"/>
              <a:gd name="T44" fmla="*/ 44 w 47"/>
              <a:gd name="T45" fmla="*/ 46 h 50"/>
              <a:gd name="T46" fmla="*/ 44 w 47"/>
              <a:gd name="T47" fmla="*/ 50 h 50"/>
              <a:gd name="T48" fmla="*/ 22 w 47"/>
              <a:gd name="T49" fmla="*/ 46 h 50"/>
              <a:gd name="T50" fmla="*/ 26 w 47"/>
              <a:gd name="T51" fmla="*/ 46 h 50"/>
              <a:gd name="T52" fmla="*/ 22 w 47"/>
              <a:gd name="T53" fmla="*/ 40 h 50"/>
              <a:gd name="T54" fmla="*/ 26 w 47"/>
              <a:gd name="T55" fmla="*/ 3 h 50"/>
              <a:gd name="T56" fmla="*/ 22 w 47"/>
              <a:gd name="T57" fmla="*/ 3 h 50"/>
              <a:gd name="T58" fmla="*/ 26 w 47"/>
              <a:gd name="T59" fmla="*/ 5 h 50"/>
              <a:gd name="T60" fmla="*/ 26 w 47"/>
              <a:gd name="T61" fmla="*/ 24 h 50"/>
              <a:gd name="T62" fmla="*/ 26 w 47"/>
              <a:gd name="T63" fmla="*/ 20 h 50"/>
              <a:gd name="T64" fmla="*/ 22 w 47"/>
              <a:gd name="T65" fmla="*/ 24 h 50"/>
              <a:gd name="T66" fmla="*/ 39 w 47"/>
              <a:gd name="T67" fmla="*/ 8 h 50"/>
              <a:gd name="T68" fmla="*/ 10 w 47"/>
              <a:gd name="T69" fmla="*/ 8 h 50"/>
              <a:gd name="T70" fmla="*/ 39 w 47"/>
              <a:gd name="T71" fmla="*/ 17 h 50"/>
              <a:gd name="T72" fmla="*/ 39 w 47"/>
              <a:gd name="T73" fmla="*/ 8 h 50"/>
              <a:gd name="T74" fmla="*/ 37 w 47"/>
              <a:gd name="T75" fmla="*/ 28 h 50"/>
              <a:gd name="T76" fmla="*/ 5 w 47"/>
              <a:gd name="T77" fmla="*/ 32 h 50"/>
              <a:gd name="T78" fmla="*/ 37 w 47"/>
              <a:gd name="T7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50">
                <a:moveTo>
                  <a:pt x="3" y="50"/>
                </a:moveTo>
                <a:cubicBezTo>
                  <a:pt x="2" y="50"/>
                  <a:pt x="1" y="49"/>
                  <a:pt x="1" y="48"/>
                </a:cubicBezTo>
                <a:cubicBezTo>
                  <a:pt x="1" y="47"/>
                  <a:pt x="2" y="46"/>
                  <a:pt x="3" y="46"/>
                </a:cubicBezTo>
                <a:cubicBezTo>
                  <a:pt x="19" y="46"/>
                  <a:pt x="19" y="46"/>
                  <a:pt x="19" y="46"/>
                </a:cubicBezTo>
                <a:cubicBezTo>
                  <a:pt x="19" y="40"/>
                  <a:pt x="19" y="40"/>
                  <a:pt x="19" y="40"/>
                </a:cubicBezTo>
                <a:cubicBezTo>
                  <a:pt x="8" y="40"/>
                  <a:pt x="8" y="40"/>
                  <a:pt x="8" y="40"/>
                </a:cubicBezTo>
                <a:cubicBezTo>
                  <a:pt x="8" y="40"/>
                  <a:pt x="7" y="40"/>
                  <a:pt x="7" y="40"/>
                </a:cubicBezTo>
                <a:cubicBezTo>
                  <a:pt x="1" y="34"/>
                  <a:pt x="1" y="34"/>
                  <a:pt x="1" y="34"/>
                </a:cubicBezTo>
                <a:cubicBezTo>
                  <a:pt x="0" y="33"/>
                  <a:pt x="0" y="32"/>
                  <a:pt x="1" y="31"/>
                </a:cubicBezTo>
                <a:cubicBezTo>
                  <a:pt x="7" y="25"/>
                  <a:pt x="7" y="25"/>
                  <a:pt x="7" y="25"/>
                </a:cubicBezTo>
                <a:cubicBezTo>
                  <a:pt x="7" y="25"/>
                  <a:pt x="8" y="24"/>
                  <a:pt x="8" y="24"/>
                </a:cubicBezTo>
                <a:cubicBezTo>
                  <a:pt x="19" y="24"/>
                  <a:pt x="19" y="24"/>
                  <a:pt x="19" y="24"/>
                </a:cubicBezTo>
                <a:cubicBezTo>
                  <a:pt x="19" y="20"/>
                  <a:pt x="19" y="20"/>
                  <a:pt x="19" y="20"/>
                </a:cubicBezTo>
                <a:cubicBezTo>
                  <a:pt x="8" y="20"/>
                  <a:pt x="8" y="20"/>
                  <a:pt x="8" y="20"/>
                </a:cubicBezTo>
                <a:cubicBezTo>
                  <a:pt x="7" y="20"/>
                  <a:pt x="7" y="20"/>
                  <a:pt x="7" y="19"/>
                </a:cubicBezTo>
                <a:cubicBezTo>
                  <a:pt x="7" y="18"/>
                  <a:pt x="7" y="18"/>
                  <a:pt x="7" y="18"/>
                </a:cubicBezTo>
                <a:cubicBezTo>
                  <a:pt x="7" y="7"/>
                  <a:pt x="7" y="7"/>
                  <a:pt x="7" y="7"/>
                </a:cubicBezTo>
                <a:cubicBezTo>
                  <a:pt x="7" y="6"/>
                  <a:pt x="7" y="5"/>
                  <a:pt x="8" y="5"/>
                </a:cubicBezTo>
                <a:cubicBezTo>
                  <a:pt x="9" y="5"/>
                  <a:pt x="9" y="5"/>
                  <a:pt x="9" y="5"/>
                </a:cubicBezTo>
                <a:cubicBezTo>
                  <a:pt x="19" y="5"/>
                  <a:pt x="19" y="5"/>
                  <a:pt x="19" y="5"/>
                </a:cubicBezTo>
                <a:cubicBezTo>
                  <a:pt x="19" y="2"/>
                  <a:pt x="19" y="2"/>
                  <a:pt x="19" y="2"/>
                </a:cubicBezTo>
                <a:cubicBezTo>
                  <a:pt x="19" y="1"/>
                  <a:pt x="20" y="0"/>
                  <a:pt x="21" y="0"/>
                </a:cubicBezTo>
                <a:cubicBezTo>
                  <a:pt x="21" y="0"/>
                  <a:pt x="21" y="0"/>
                  <a:pt x="21" y="0"/>
                </a:cubicBezTo>
                <a:cubicBezTo>
                  <a:pt x="27" y="0"/>
                  <a:pt x="27" y="0"/>
                  <a:pt x="27" y="0"/>
                </a:cubicBezTo>
                <a:cubicBezTo>
                  <a:pt x="28" y="0"/>
                  <a:pt x="28" y="1"/>
                  <a:pt x="28" y="2"/>
                </a:cubicBezTo>
                <a:cubicBezTo>
                  <a:pt x="28" y="2"/>
                  <a:pt x="28" y="2"/>
                  <a:pt x="28" y="2"/>
                </a:cubicBezTo>
                <a:cubicBezTo>
                  <a:pt x="28" y="5"/>
                  <a:pt x="28" y="5"/>
                  <a:pt x="28" y="5"/>
                </a:cubicBezTo>
                <a:cubicBezTo>
                  <a:pt x="39" y="5"/>
                  <a:pt x="39" y="5"/>
                  <a:pt x="39" y="5"/>
                </a:cubicBezTo>
                <a:cubicBezTo>
                  <a:pt x="40" y="5"/>
                  <a:pt x="40" y="5"/>
                  <a:pt x="41" y="5"/>
                </a:cubicBezTo>
                <a:cubicBezTo>
                  <a:pt x="47" y="11"/>
                  <a:pt x="47" y="11"/>
                  <a:pt x="47" y="11"/>
                </a:cubicBezTo>
                <a:cubicBezTo>
                  <a:pt x="47" y="12"/>
                  <a:pt x="47" y="13"/>
                  <a:pt x="47" y="14"/>
                </a:cubicBezTo>
                <a:cubicBezTo>
                  <a:pt x="47" y="14"/>
                  <a:pt x="47" y="14"/>
                  <a:pt x="47" y="14"/>
                </a:cubicBezTo>
                <a:cubicBezTo>
                  <a:pt x="41" y="20"/>
                  <a:pt x="41" y="20"/>
                  <a:pt x="41" y="20"/>
                </a:cubicBezTo>
                <a:cubicBezTo>
                  <a:pt x="40" y="20"/>
                  <a:pt x="40" y="20"/>
                  <a:pt x="39" y="20"/>
                </a:cubicBezTo>
                <a:cubicBezTo>
                  <a:pt x="39" y="20"/>
                  <a:pt x="39" y="20"/>
                  <a:pt x="39" y="20"/>
                </a:cubicBezTo>
                <a:cubicBezTo>
                  <a:pt x="28" y="20"/>
                  <a:pt x="28" y="20"/>
                  <a:pt x="28" y="20"/>
                </a:cubicBezTo>
                <a:cubicBezTo>
                  <a:pt x="28" y="24"/>
                  <a:pt x="28" y="24"/>
                  <a:pt x="28" y="24"/>
                </a:cubicBezTo>
                <a:cubicBezTo>
                  <a:pt x="39" y="24"/>
                  <a:pt x="39" y="24"/>
                  <a:pt x="39" y="24"/>
                </a:cubicBezTo>
                <a:cubicBezTo>
                  <a:pt x="39" y="24"/>
                  <a:pt x="39" y="24"/>
                  <a:pt x="39" y="24"/>
                </a:cubicBezTo>
                <a:cubicBezTo>
                  <a:pt x="40" y="24"/>
                  <a:pt x="41" y="25"/>
                  <a:pt x="41" y="26"/>
                </a:cubicBezTo>
                <a:cubicBezTo>
                  <a:pt x="41" y="38"/>
                  <a:pt x="41" y="38"/>
                  <a:pt x="41" y="38"/>
                </a:cubicBezTo>
                <a:cubicBezTo>
                  <a:pt x="41" y="38"/>
                  <a:pt x="41" y="38"/>
                  <a:pt x="41" y="38"/>
                </a:cubicBezTo>
                <a:cubicBezTo>
                  <a:pt x="41" y="39"/>
                  <a:pt x="40" y="40"/>
                  <a:pt x="39" y="40"/>
                </a:cubicBezTo>
                <a:cubicBezTo>
                  <a:pt x="28" y="40"/>
                  <a:pt x="28" y="40"/>
                  <a:pt x="28" y="40"/>
                </a:cubicBezTo>
                <a:cubicBezTo>
                  <a:pt x="28" y="46"/>
                  <a:pt x="28" y="46"/>
                  <a:pt x="28" y="46"/>
                </a:cubicBezTo>
                <a:cubicBezTo>
                  <a:pt x="44" y="46"/>
                  <a:pt x="44" y="46"/>
                  <a:pt x="44" y="46"/>
                </a:cubicBezTo>
                <a:cubicBezTo>
                  <a:pt x="45" y="46"/>
                  <a:pt x="46" y="47"/>
                  <a:pt x="46" y="48"/>
                </a:cubicBezTo>
                <a:cubicBezTo>
                  <a:pt x="46" y="49"/>
                  <a:pt x="45" y="50"/>
                  <a:pt x="44" y="50"/>
                </a:cubicBezTo>
                <a:cubicBezTo>
                  <a:pt x="3" y="50"/>
                  <a:pt x="3" y="50"/>
                  <a:pt x="3" y="50"/>
                </a:cubicBezTo>
                <a:close/>
                <a:moveTo>
                  <a:pt x="22" y="46"/>
                </a:moveTo>
                <a:cubicBezTo>
                  <a:pt x="22" y="46"/>
                  <a:pt x="22" y="46"/>
                  <a:pt x="22" y="46"/>
                </a:cubicBezTo>
                <a:cubicBezTo>
                  <a:pt x="26" y="46"/>
                  <a:pt x="26" y="46"/>
                  <a:pt x="26" y="46"/>
                </a:cubicBezTo>
                <a:cubicBezTo>
                  <a:pt x="26" y="40"/>
                  <a:pt x="26" y="40"/>
                  <a:pt x="26" y="40"/>
                </a:cubicBezTo>
                <a:cubicBezTo>
                  <a:pt x="22" y="40"/>
                  <a:pt x="22" y="40"/>
                  <a:pt x="22" y="40"/>
                </a:cubicBezTo>
                <a:cubicBezTo>
                  <a:pt x="22" y="46"/>
                  <a:pt x="22" y="46"/>
                  <a:pt x="22" y="46"/>
                </a:cubicBezTo>
                <a:close/>
                <a:moveTo>
                  <a:pt x="26" y="3"/>
                </a:moveTo>
                <a:cubicBezTo>
                  <a:pt x="26" y="3"/>
                  <a:pt x="26" y="3"/>
                  <a:pt x="26" y="3"/>
                </a:cubicBezTo>
                <a:cubicBezTo>
                  <a:pt x="22" y="3"/>
                  <a:pt x="22" y="3"/>
                  <a:pt x="22" y="3"/>
                </a:cubicBezTo>
                <a:cubicBezTo>
                  <a:pt x="22" y="5"/>
                  <a:pt x="22" y="5"/>
                  <a:pt x="22" y="5"/>
                </a:cubicBezTo>
                <a:cubicBezTo>
                  <a:pt x="26" y="5"/>
                  <a:pt x="26" y="5"/>
                  <a:pt x="26" y="5"/>
                </a:cubicBezTo>
                <a:cubicBezTo>
                  <a:pt x="26" y="3"/>
                  <a:pt x="26" y="3"/>
                  <a:pt x="26" y="3"/>
                </a:cubicBezTo>
                <a:close/>
                <a:moveTo>
                  <a:pt x="26" y="24"/>
                </a:moveTo>
                <a:cubicBezTo>
                  <a:pt x="26" y="24"/>
                  <a:pt x="26" y="24"/>
                  <a:pt x="26" y="24"/>
                </a:cubicBezTo>
                <a:cubicBezTo>
                  <a:pt x="26" y="20"/>
                  <a:pt x="26" y="20"/>
                  <a:pt x="26" y="20"/>
                </a:cubicBezTo>
                <a:cubicBezTo>
                  <a:pt x="22" y="20"/>
                  <a:pt x="22" y="20"/>
                  <a:pt x="22" y="20"/>
                </a:cubicBezTo>
                <a:cubicBezTo>
                  <a:pt x="22" y="24"/>
                  <a:pt x="22" y="24"/>
                  <a:pt x="22" y="24"/>
                </a:cubicBezTo>
                <a:cubicBezTo>
                  <a:pt x="26" y="24"/>
                  <a:pt x="26" y="24"/>
                  <a:pt x="26" y="24"/>
                </a:cubicBezTo>
                <a:close/>
                <a:moveTo>
                  <a:pt x="39" y="8"/>
                </a:moveTo>
                <a:cubicBezTo>
                  <a:pt x="39" y="8"/>
                  <a:pt x="39" y="8"/>
                  <a:pt x="39" y="8"/>
                </a:cubicBezTo>
                <a:cubicBezTo>
                  <a:pt x="10" y="8"/>
                  <a:pt x="10" y="8"/>
                  <a:pt x="10" y="8"/>
                </a:cubicBezTo>
                <a:cubicBezTo>
                  <a:pt x="10" y="17"/>
                  <a:pt x="10" y="17"/>
                  <a:pt x="10" y="17"/>
                </a:cubicBezTo>
                <a:cubicBezTo>
                  <a:pt x="39" y="17"/>
                  <a:pt x="39" y="17"/>
                  <a:pt x="39" y="17"/>
                </a:cubicBezTo>
                <a:cubicBezTo>
                  <a:pt x="43" y="13"/>
                  <a:pt x="43" y="13"/>
                  <a:pt x="43" y="13"/>
                </a:cubicBezTo>
                <a:cubicBezTo>
                  <a:pt x="39" y="8"/>
                  <a:pt x="39" y="8"/>
                  <a:pt x="39" y="8"/>
                </a:cubicBezTo>
                <a:close/>
                <a:moveTo>
                  <a:pt x="37" y="28"/>
                </a:moveTo>
                <a:cubicBezTo>
                  <a:pt x="37" y="28"/>
                  <a:pt x="37" y="28"/>
                  <a:pt x="37" y="28"/>
                </a:cubicBezTo>
                <a:cubicBezTo>
                  <a:pt x="9" y="28"/>
                  <a:pt x="9" y="28"/>
                  <a:pt x="9" y="28"/>
                </a:cubicBezTo>
                <a:cubicBezTo>
                  <a:pt x="5" y="32"/>
                  <a:pt x="5" y="32"/>
                  <a:pt x="5" y="32"/>
                </a:cubicBezTo>
                <a:cubicBezTo>
                  <a:pt x="9" y="36"/>
                  <a:pt x="9" y="36"/>
                  <a:pt x="9" y="36"/>
                </a:cubicBezTo>
                <a:cubicBezTo>
                  <a:pt x="37" y="36"/>
                  <a:pt x="37" y="36"/>
                  <a:pt x="37" y="36"/>
                </a:cubicBezTo>
                <a:cubicBezTo>
                  <a:pt x="37" y="28"/>
                  <a:pt x="37" y="28"/>
                  <a:pt x="37"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7" name="Freeform 325"/>
          <p:cNvSpPr>
            <a:spLocks noEditPoints="1"/>
          </p:cNvSpPr>
          <p:nvPr/>
        </p:nvSpPr>
        <p:spPr bwMode="auto">
          <a:xfrm>
            <a:off x="7720013" y="4117975"/>
            <a:ext cx="158750" cy="158750"/>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45 w 50"/>
              <a:gd name="T11" fmla="*/ 50 h 50"/>
              <a:gd name="T12" fmla="*/ 4 w 50"/>
              <a:gd name="T13" fmla="*/ 50 h 50"/>
              <a:gd name="T14" fmla="*/ 1 w 50"/>
              <a:gd name="T15" fmla="*/ 45 h 50"/>
              <a:gd name="T16" fmla="*/ 16 w 50"/>
              <a:gd name="T17" fmla="*/ 4 h 50"/>
              <a:gd name="T18" fmla="*/ 14 w 50"/>
              <a:gd name="T19" fmla="*/ 2 h 50"/>
              <a:gd name="T20" fmla="*/ 18 w 50"/>
              <a:gd name="T21" fmla="*/ 0 h 50"/>
              <a:gd name="T22" fmla="*/ 18 w 50"/>
              <a:gd name="T23" fmla="*/ 0 h 50"/>
              <a:gd name="T24" fmla="*/ 13 w 50"/>
              <a:gd name="T25" fmla="*/ 40 h 50"/>
              <a:gd name="T26" fmla="*/ 14 w 50"/>
              <a:gd name="T27" fmla="*/ 42 h 50"/>
              <a:gd name="T28" fmla="*/ 12 w 50"/>
              <a:gd name="T29" fmla="*/ 42 h 50"/>
              <a:gd name="T30" fmla="*/ 19 w 50"/>
              <a:gd name="T31" fmla="*/ 37 h 50"/>
              <a:gd name="T32" fmla="*/ 20 w 50"/>
              <a:gd name="T33" fmla="*/ 38 h 50"/>
              <a:gd name="T34" fmla="*/ 18 w 50"/>
              <a:gd name="T35" fmla="*/ 38 h 50"/>
              <a:gd name="T36" fmla="*/ 17 w 50"/>
              <a:gd name="T37" fmla="*/ 29 h 50"/>
              <a:gd name="T38" fmla="*/ 18 w 50"/>
              <a:gd name="T39" fmla="*/ 30 h 50"/>
              <a:gd name="T40" fmla="*/ 16 w 50"/>
              <a:gd name="T41" fmla="*/ 30 h 50"/>
              <a:gd name="T42" fmla="*/ 17 w 50"/>
              <a:gd name="T43" fmla="*/ 41 h 50"/>
              <a:gd name="T44" fmla="*/ 19 w 50"/>
              <a:gd name="T45" fmla="*/ 43 h 50"/>
              <a:gd name="T46" fmla="*/ 15 w 50"/>
              <a:gd name="T47" fmla="*/ 43 h 50"/>
              <a:gd name="T48" fmla="*/ 15 w 50"/>
              <a:gd name="T49" fmla="*/ 34 h 50"/>
              <a:gd name="T50" fmla="*/ 17 w 50"/>
              <a:gd name="T51" fmla="*/ 36 h 50"/>
              <a:gd name="T52" fmla="*/ 13 w 50"/>
              <a:gd name="T53" fmla="*/ 36 h 50"/>
              <a:gd name="T54" fmla="*/ 17 w 50"/>
              <a:gd name="T55" fmla="*/ 25 h 50"/>
              <a:gd name="T56" fmla="*/ 32 w 50"/>
              <a:gd name="T57" fmla="*/ 25 h 50"/>
              <a:gd name="T58" fmla="*/ 30 w 50"/>
              <a:gd name="T59" fmla="*/ 20 h 50"/>
              <a:gd name="T60" fmla="*/ 20 w 50"/>
              <a:gd name="T61" fmla="*/ 4 h 50"/>
              <a:gd name="T62" fmla="*/ 20 w 50"/>
              <a:gd name="T63" fmla="*/ 20 h 50"/>
              <a:gd name="T64" fmla="*/ 17 w 50"/>
              <a:gd name="T65" fmla="*/ 25 h 50"/>
              <a:gd name="T66" fmla="*/ 34 w 50"/>
              <a:gd name="T67" fmla="*/ 27 h 50"/>
              <a:gd name="T68" fmla="*/ 5 w 50"/>
              <a:gd name="T69" fmla="*/ 46 h 50"/>
              <a:gd name="T70" fmla="*/ 34 w 50"/>
              <a:gd name="T71" fmla="*/ 27 h 50"/>
              <a:gd name="T72" fmla="*/ 23 w 50"/>
              <a:gd name="T73" fmla="*/ 42 h 50"/>
              <a:gd name="T74" fmla="*/ 23 w 50"/>
              <a:gd name="T75" fmla="*/ 40 h 50"/>
              <a:gd name="T76" fmla="*/ 28 w 50"/>
              <a:gd name="T77" fmla="*/ 41 h 50"/>
              <a:gd name="T78" fmla="*/ 23 w 50"/>
              <a:gd name="T79" fmla="*/ 42 h 50"/>
              <a:gd name="T80" fmla="*/ 24 w 50"/>
              <a:gd name="T81" fmla="*/ 36 h 50"/>
              <a:gd name="T82" fmla="*/ 24 w 50"/>
              <a:gd name="T83" fmla="*/ 34 h 50"/>
              <a:gd name="T84" fmla="*/ 27 w 50"/>
              <a:gd name="T85" fmla="*/ 35 h 50"/>
              <a:gd name="T86" fmla="*/ 24 w 50"/>
              <a:gd name="T87" fmla="*/ 36 h 50"/>
              <a:gd name="T88" fmla="*/ 24 w 50"/>
              <a:gd name="T89" fmla="*/ 24 h 50"/>
              <a:gd name="T90" fmla="*/ 24 w 50"/>
              <a:gd name="T91" fmla="*/ 22 h 50"/>
              <a:gd name="T92" fmla="*/ 27 w 50"/>
              <a:gd name="T93" fmla="*/ 23 h 50"/>
              <a:gd name="T94" fmla="*/ 24 w 50"/>
              <a:gd name="T95" fmla="*/ 24 h 50"/>
              <a:gd name="T96" fmla="*/ 23 w 50"/>
              <a:gd name="T97" fmla="*/ 30 h 50"/>
              <a:gd name="T98" fmla="*/ 23 w 50"/>
              <a:gd name="T99" fmla="*/ 28 h 50"/>
              <a:gd name="T100" fmla="*/ 28 w 50"/>
              <a:gd name="T101" fmla="*/ 29 h 50"/>
              <a:gd name="T102" fmla="*/ 23 w 50"/>
              <a:gd name="T103" fmla="*/ 30 h 50"/>
              <a:gd name="T104" fmla="*/ 23 w 50"/>
              <a:gd name="T105" fmla="*/ 18 h 50"/>
              <a:gd name="T106" fmla="*/ 23 w 50"/>
              <a:gd name="T107" fmla="*/ 15 h 50"/>
              <a:gd name="T108" fmla="*/ 28 w 50"/>
              <a:gd name="T109" fmla="*/ 17 h 50"/>
              <a:gd name="T110" fmla="*/ 23 w 50"/>
              <a:gd name="T11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45" y="50"/>
                  <a:pt x="45" y="50"/>
                  <a:pt x="45" y="50"/>
                </a:cubicBezTo>
                <a:cubicBezTo>
                  <a:pt x="4" y="50"/>
                  <a:pt x="4" y="50"/>
                  <a:pt x="4" y="50"/>
                </a:cubicBezTo>
                <a:cubicBezTo>
                  <a:pt x="4" y="50"/>
                  <a:pt x="4" y="50"/>
                  <a:pt x="4" y="50"/>
                </a:cubicBezTo>
                <a:cubicBezTo>
                  <a:pt x="2" y="50"/>
                  <a:pt x="0" y="47"/>
                  <a:pt x="1" y="45"/>
                </a:cubicBezTo>
                <a:cubicBezTo>
                  <a:pt x="1" y="45"/>
                  <a:pt x="1" y="45"/>
                  <a:pt x="1" y="45"/>
                </a:cubicBezTo>
                <a:cubicBezTo>
                  <a:pt x="16" y="19"/>
                  <a:pt x="16" y="19"/>
                  <a:pt x="16" y="19"/>
                </a:cubicBezTo>
                <a:cubicBezTo>
                  <a:pt x="16" y="4"/>
                  <a:pt x="16" y="4"/>
                  <a:pt x="16" y="4"/>
                </a:cubicBezTo>
                <a:cubicBezTo>
                  <a:pt x="15" y="4"/>
                  <a:pt x="15" y="4"/>
                  <a:pt x="15" y="4"/>
                </a:cubicBezTo>
                <a:cubicBezTo>
                  <a:pt x="14" y="4"/>
                  <a:pt x="14" y="3"/>
                  <a:pt x="14" y="2"/>
                </a:cubicBezTo>
                <a:cubicBezTo>
                  <a:pt x="14" y="1"/>
                  <a:pt x="14" y="0"/>
                  <a:pt x="15"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3" y="40"/>
                  <a:pt x="14" y="41"/>
                  <a:pt x="14" y="42"/>
                </a:cubicBezTo>
                <a:cubicBezTo>
                  <a:pt x="14" y="42"/>
                  <a:pt x="13" y="43"/>
                  <a:pt x="13" y="43"/>
                </a:cubicBezTo>
                <a:cubicBezTo>
                  <a:pt x="12" y="43"/>
                  <a:pt x="12" y="42"/>
                  <a:pt x="12" y="42"/>
                </a:cubicBezTo>
                <a:cubicBezTo>
                  <a:pt x="12" y="41"/>
                  <a:pt x="12" y="40"/>
                  <a:pt x="13" y="40"/>
                </a:cubicBezTo>
                <a:close/>
                <a:moveTo>
                  <a:pt x="19" y="37"/>
                </a:moveTo>
                <a:cubicBezTo>
                  <a:pt x="19" y="37"/>
                  <a:pt x="19" y="37"/>
                  <a:pt x="19" y="37"/>
                </a:cubicBezTo>
                <a:cubicBezTo>
                  <a:pt x="19" y="37"/>
                  <a:pt x="20" y="38"/>
                  <a:pt x="20" y="38"/>
                </a:cubicBezTo>
                <a:cubicBezTo>
                  <a:pt x="20" y="39"/>
                  <a:pt x="19" y="39"/>
                  <a:pt x="19" y="39"/>
                </a:cubicBezTo>
                <a:cubicBezTo>
                  <a:pt x="18" y="39"/>
                  <a:pt x="18" y="39"/>
                  <a:pt x="18" y="38"/>
                </a:cubicBezTo>
                <a:cubicBezTo>
                  <a:pt x="18" y="38"/>
                  <a:pt x="18" y="37"/>
                  <a:pt x="19" y="37"/>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17" y="41"/>
                </a:moveTo>
                <a:cubicBezTo>
                  <a:pt x="17" y="41"/>
                  <a:pt x="17" y="41"/>
                  <a:pt x="17" y="41"/>
                </a:cubicBezTo>
                <a:cubicBezTo>
                  <a:pt x="18" y="41"/>
                  <a:pt x="19" y="42"/>
                  <a:pt x="19" y="43"/>
                </a:cubicBezTo>
                <a:cubicBezTo>
                  <a:pt x="19" y="44"/>
                  <a:pt x="18" y="45"/>
                  <a:pt x="17" y="45"/>
                </a:cubicBezTo>
                <a:cubicBezTo>
                  <a:pt x="16" y="45"/>
                  <a:pt x="15" y="44"/>
                  <a:pt x="15" y="43"/>
                </a:cubicBezTo>
                <a:cubicBezTo>
                  <a:pt x="15" y="42"/>
                  <a:pt x="16" y="41"/>
                  <a:pt x="17" y="41"/>
                </a:cubicBezTo>
                <a:close/>
                <a:moveTo>
                  <a:pt x="15" y="34"/>
                </a:moveTo>
                <a:cubicBezTo>
                  <a:pt x="15" y="34"/>
                  <a:pt x="15" y="34"/>
                  <a:pt x="15" y="34"/>
                </a:cubicBezTo>
                <a:cubicBezTo>
                  <a:pt x="16" y="34"/>
                  <a:pt x="17" y="34"/>
                  <a:pt x="17" y="36"/>
                </a:cubicBezTo>
                <a:cubicBezTo>
                  <a:pt x="17" y="37"/>
                  <a:pt x="16" y="37"/>
                  <a:pt x="15" y="37"/>
                </a:cubicBezTo>
                <a:cubicBezTo>
                  <a:pt x="14" y="37"/>
                  <a:pt x="13" y="37"/>
                  <a:pt x="13" y="36"/>
                </a:cubicBezTo>
                <a:cubicBezTo>
                  <a:pt x="13" y="34"/>
                  <a:pt x="14" y="34"/>
                  <a:pt x="15" y="34"/>
                </a:cubicBezTo>
                <a:close/>
                <a:moveTo>
                  <a:pt x="17" y="25"/>
                </a:moveTo>
                <a:cubicBezTo>
                  <a:pt x="17" y="25"/>
                  <a:pt x="17" y="25"/>
                  <a:pt x="17" y="25"/>
                </a:cubicBezTo>
                <a:cubicBezTo>
                  <a:pt x="32" y="25"/>
                  <a:pt x="32" y="25"/>
                  <a:pt x="32" y="25"/>
                </a:cubicBezTo>
                <a:cubicBezTo>
                  <a:pt x="30" y="21"/>
                  <a:pt x="30" y="21"/>
                  <a:pt x="30" y="21"/>
                </a:cubicBezTo>
                <a:cubicBezTo>
                  <a:pt x="30" y="20"/>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0"/>
                  <a:pt x="19"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2" y="42"/>
                  <a:pt x="22" y="42"/>
                  <a:pt x="22" y="41"/>
                </a:cubicBezTo>
                <a:cubicBezTo>
                  <a:pt x="22" y="41"/>
                  <a:pt x="22" y="40"/>
                  <a:pt x="23" y="40"/>
                </a:cubicBezTo>
                <a:cubicBezTo>
                  <a:pt x="27" y="40"/>
                  <a:pt x="27" y="40"/>
                  <a:pt x="27" y="40"/>
                </a:cubicBezTo>
                <a:cubicBezTo>
                  <a:pt x="28" y="40"/>
                  <a:pt x="28" y="41"/>
                  <a:pt x="28" y="41"/>
                </a:cubicBezTo>
                <a:cubicBezTo>
                  <a:pt x="28" y="42"/>
                  <a:pt x="28" y="42"/>
                  <a:pt x="27" y="42"/>
                </a:cubicBezTo>
                <a:cubicBezTo>
                  <a:pt x="23" y="42"/>
                  <a:pt x="23" y="42"/>
                  <a:pt x="23" y="42"/>
                </a:cubicBezTo>
                <a:close/>
                <a:moveTo>
                  <a:pt x="24" y="36"/>
                </a:moveTo>
                <a:cubicBezTo>
                  <a:pt x="24" y="36"/>
                  <a:pt x="24" y="36"/>
                  <a:pt x="24" y="36"/>
                </a:cubicBezTo>
                <a:cubicBezTo>
                  <a:pt x="23" y="36"/>
                  <a:pt x="23" y="36"/>
                  <a:pt x="23" y="35"/>
                </a:cubicBezTo>
                <a:cubicBezTo>
                  <a:pt x="23" y="34"/>
                  <a:pt x="23" y="34"/>
                  <a:pt x="24" y="34"/>
                </a:cubicBezTo>
                <a:cubicBezTo>
                  <a:pt x="26" y="34"/>
                  <a:pt x="26" y="34"/>
                  <a:pt x="26" y="34"/>
                </a:cubicBezTo>
                <a:cubicBezTo>
                  <a:pt x="26" y="34"/>
                  <a:pt x="27" y="34"/>
                  <a:pt x="27" y="35"/>
                </a:cubicBezTo>
                <a:cubicBezTo>
                  <a:pt x="27" y="36"/>
                  <a:pt x="26" y="36"/>
                  <a:pt x="26" y="36"/>
                </a:cubicBezTo>
                <a:cubicBezTo>
                  <a:pt x="24" y="36"/>
                  <a:pt x="24" y="36"/>
                  <a:pt x="24" y="36"/>
                </a:cubicBezTo>
                <a:close/>
                <a:moveTo>
                  <a:pt x="24" y="24"/>
                </a:moveTo>
                <a:cubicBezTo>
                  <a:pt x="24" y="24"/>
                  <a:pt x="24" y="24"/>
                  <a:pt x="24" y="24"/>
                </a:cubicBezTo>
                <a:cubicBezTo>
                  <a:pt x="23" y="24"/>
                  <a:pt x="23" y="23"/>
                  <a:pt x="23" y="23"/>
                </a:cubicBezTo>
                <a:cubicBezTo>
                  <a:pt x="23" y="22"/>
                  <a:pt x="23" y="22"/>
                  <a:pt x="24" y="22"/>
                </a:cubicBezTo>
                <a:cubicBezTo>
                  <a:pt x="26" y="22"/>
                  <a:pt x="26" y="22"/>
                  <a:pt x="26" y="22"/>
                </a:cubicBezTo>
                <a:cubicBezTo>
                  <a:pt x="26" y="22"/>
                  <a:pt x="27" y="22"/>
                  <a:pt x="27" y="23"/>
                </a:cubicBezTo>
                <a:cubicBezTo>
                  <a:pt x="27" y="23"/>
                  <a:pt x="26" y="24"/>
                  <a:pt x="26" y="24"/>
                </a:cubicBezTo>
                <a:cubicBezTo>
                  <a:pt x="24" y="24"/>
                  <a:pt x="24" y="24"/>
                  <a:pt x="24" y="24"/>
                </a:cubicBezTo>
                <a:close/>
                <a:moveTo>
                  <a:pt x="23" y="30"/>
                </a:moveTo>
                <a:cubicBezTo>
                  <a:pt x="23" y="30"/>
                  <a:pt x="23" y="30"/>
                  <a:pt x="23" y="30"/>
                </a:cubicBezTo>
                <a:cubicBezTo>
                  <a:pt x="22" y="30"/>
                  <a:pt x="22" y="30"/>
                  <a:pt x="22" y="29"/>
                </a:cubicBezTo>
                <a:cubicBezTo>
                  <a:pt x="22" y="28"/>
                  <a:pt x="22" y="28"/>
                  <a:pt x="23" y="28"/>
                </a:cubicBezTo>
                <a:cubicBezTo>
                  <a:pt x="27" y="28"/>
                  <a:pt x="27" y="28"/>
                  <a:pt x="27" y="28"/>
                </a:cubicBezTo>
                <a:cubicBezTo>
                  <a:pt x="28" y="28"/>
                  <a:pt x="28" y="28"/>
                  <a:pt x="28" y="29"/>
                </a:cubicBezTo>
                <a:cubicBezTo>
                  <a:pt x="28" y="30"/>
                  <a:pt x="28" y="30"/>
                  <a:pt x="27" y="30"/>
                </a:cubicBezTo>
                <a:cubicBezTo>
                  <a:pt x="23" y="30"/>
                  <a:pt x="23" y="30"/>
                  <a:pt x="23" y="30"/>
                </a:cubicBezTo>
                <a:close/>
                <a:moveTo>
                  <a:pt x="23" y="18"/>
                </a:moveTo>
                <a:cubicBezTo>
                  <a:pt x="23" y="18"/>
                  <a:pt x="23" y="18"/>
                  <a:pt x="23" y="18"/>
                </a:cubicBezTo>
                <a:cubicBezTo>
                  <a:pt x="22" y="18"/>
                  <a:pt x="22" y="17"/>
                  <a:pt x="22" y="17"/>
                </a:cubicBezTo>
                <a:cubicBezTo>
                  <a:pt x="22" y="16"/>
                  <a:pt x="22" y="15"/>
                  <a:pt x="23" y="15"/>
                </a:cubicBezTo>
                <a:cubicBezTo>
                  <a:pt x="27" y="15"/>
                  <a:pt x="27" y="15"/>
                  <a:pt x="27" y="15"/>
                </a:cubicBezTo>
                <a:cubicBezTo>
                  <a:pt x="28" y="15"/>
                  <a:pt x="28" y="16"/>
                  <a:pt x="28" y="17"/>
                </a:cubicBezTo>
                <a:cubicBezTo>
                  <a:pt x="28" y="17"/>
                  <a:pt x="28" y="18"/>
                  <a:pt x="27"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8" name="Freeform 326"/>
          <p:cNvSpPr>
            <a:spLocks noEditPoints="1"/>
          </p:cNvSpPr>
          <p:nvPr/>
        </p:nvSpPr>
        <p:spPr bwMode="auto">
          <a:xfrm>
            <a:off x="3514725" y="4435475"/>
            <a:ext cx="144463" cy="130175"/>
          </a:xfrm>
          <a:custGeom>
            <a:avLst/>
            <a:gdLst>
              <a:gd name="T0" fmla="*/ 10 w 45"/>
              <a:gd name="T1" fmla="*/ 5 h 41"/>
              <a:gd name="T2" fmla="*/ 22 w 45"/>
              <a:gd name="T3" fmla="*/ 0 h 41"/>
              <a:gd name="T4" fmla="*/ 40 w 45"/>
              <a:gd name="T5" fmla="*/ 18 h 41"/>
              <a:gd name="T6" fmla="*/ 42 w 45"/>
              <a:gd name="T7" fmla="*/ 26 h 41"/>
              <a:gd name="T8" fmla="*/ 44 w 45"/>
              <a:gd name="T9" fmla="*/ 28 h 41"/>
              <a:gd name="T10" fmla="*/ 45 w 45"/>
              <a:gd name="T11" fmla="*/ 37 h 41"/>
              <a:gd name="T12" fmla="*/ 44 w 45"/>
              <a:gd name="T13" fmla="*/ 39 h 41"/>
              <a:gd name="T14" fmla="*/ 42 w 45"/>
              <a:gd name="T15" fmla="*/ 41 h 41"/>
              <a:gd name="T16" fmla="*/ 37 w 45"/>
              <a:gd name="T17" fmla="*/ 41 h 41"/>
              <a:gd name="T18" fmla="*/ 34 w 45"/>
              <a:gd name="T19" fmla="*/ 40 h 41"/>
              <a:gd name="T20" fmla="*/ 32 w 45"/>
              <a:gd name="T21" fmla="*/ 30 h 41"/>
              <a:gd name="T22" fmla="*/ 34 w 45"/>
              <a:gd name="T23" fmla="*/ 27 h 41"/>
              <a:gd name="T24" fmla="*/ 33 w 45"/>
              <a:gd name="T25" fmla="*/ 13 h 41"/>
              <a:gd name="T26" fmla="*/ 8 w 45"/>
              <a:gd name="T27" fmla="*/ 19 h 41"/>
              <a:gd name="T28" fmla="*/ 10 w 45"/>
              <a:gd name="T29" fmla="*/ 26 h 41"/>
              <a:gd name="T30" fmla="*/ 12 w 45"/>
              <a:gd name="T31" fmla="*/ 28 h 41"/>
              <a:gd name="T32" fmla="*/ 12 w 45"/>
              <a:gd name="T33" fmla="*/ 37 h 41"/>
              <a:gd name="T34" fmla="*/ 12 w 45"/>
              <a:gd name="T35" fmla="*/ 39 h 41"/>
              <a:gd name="T36" fmla="*/ 10 w 45"/>
              <a:gd name="T37" fmla="*/ 41 h 41"/>
              <a:gd name="T38" fmla="*/ 4 w 45"/>
              <a:gd name="T39" fmla="*/ 41 h 41"/>
              <a:gd name="T40" fmla="*/ 1 w 45"/>
              <a:gd name="T41" fmla="*/ 40 h 41"/>
              <a:gd name="T42" fmla="*/ 0 w 45"/>
              <a:gd name="T43" fmla="*/ 30 h 41"/>
              <a:gd name="T44" fmla="*/ 1 w 45"/>
              <a:gd name="T45" fmla="*/ 27 h 41"/>
              <a:gd name="T46" fmla="*/ 6 w 45"/>
              <a:gd name="T47" fmla="*/ 29 h 41"/>
              <a:gd name="T48" fmla="*/ 4 w 45"/>
              <a:gd name="T49" fmla="*/ 29 h 41"/>
              <a:gd name="T50" fmla="*/ 4 w 45"/>
              <a:gd name="T51" fmla="*/ 33 h 41"/>
              <a:gd name="T52" fmla="*/ 4 w 45"/>
              <a:gd name="T53" fmla="*/ 38 h 41"/>
              <a:gd name="T54" fmla="*/ 8 w 45"/>
              <a:gd name="T55" fmla="*/ 38 h 41"/>
              <a:gd name="T56" fmla="*/ 8 w 45"/>
              <a:gd name="T57" fmla="*/ 37 h 41"/>
              <a:gd name="T58" fmla="*/ 9 w 45"/>
              <a:gd name="T59" fmla="*/ 33 h 41"/>
              <a:gd name="T60" fmla="*/ 9 w 45"/>
              <a:gd name="T61" fmla="*/ 29 h 41"/>
              <a:gd name="T62" fmla="*/ 8 w 45"/>
              <a:gd name="T63" fmla="*/ 29 h 41"/>
              <a:gd name="T64" fmla="*/ 39 w 45"/>
              <a:gd name="T65" fmla="*/ 29 h 41"/>
              <a:gd name="T66" fmla="*/ 36 w 45"/>
              <a:gd name="T67" fmla="*/ 29 h 41"/>
              <a:gd name="T68" fmla="*/ 36 w 45"/>
              <a:gd name="T69" fmla="*/ 33 h 41"/>
              <a:gd name="T70" fmla="*/ 37 w 45"/>
              <a:gd name="T71" fmla="*/ 38 h 41"/>
              <a:gd name="T72" fmla="*/ 40 w 45"/>
              <a:gd name="T73" fmla="*/ 38 h 41"/>
              <a:gd name="T74" fmla="*/ 41 w 45"/>
              <a:gd name="T75" fmla="*/ 37 h 41"/>
              <a:gd name="T76" fmla="*/ 41 w 45"/>
              <a:gd name="T77" fmla="*/ 37 h 41"/>
              <a:gd name="T78" fmla="*/ 41 w 45"/>
              <a:gd name="T79" fmla="*/ 29 h 41"/>
              <a:gd name="T80" fmla="*/ 41 w 45"/>
              <a:gd name="T81" fmla="*/ 29 h 41"/>
              <a:gd name="T82" fmla="*/ 35 w 45"/>
              <a:gd name="T83" fmla="*/ 12 h 41"/>
              <a:gd name="T84" fmla="*/ 32 w 45"/>
              <a:gd name="T85" fmla="*/ 8 h 41"/>
              <a:gd name="T86" fmla="*/ 12 w 45"/>
              <a:gd name="T87" fmla="*/ 8 h 41"/>
              <a:gd name="T88" fmla="*/ 22 w 45"/>
              <a:gd name="T89" fmla="*/ 6 h 41"/>
              <a:gd name="T90" fmla="*/ 35 w 45"/>
              <a:gd name="T91" fmla="*/ 1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 h="41">
                <a:moveTo>
                  <a:pt x="4" y="25"/>
                </a:moveTo>
                <a:cubicBezTo>
                  <a:pt x="4" y="18"/>
                  <a:pt x="4" y="18"/>
                  <a:pt x="4" y="18"/>
                </a:cubicBezTo>
                <a:cubicBezTo>
                  <a:pt x="4" y="13"/>
                  <a:pt x="6" y="8"/>
                  <a:pt x="10" y="5"/>
                </a:cubicBezTo>
                <a:cubicBezTo>
                  <a:pt x="10" y="5"/>
                  <a:pt x="10" y="5"/>
                  <a:pt x="10" y="5"/>
                </a:cubicBezTo>
                <a:cubicBezTo>
                  <a:pt x="10" y="5"/>
                  <a:pt x="10" y="5"/>
                  <a:pt x="10" y="5"/>
                </a:cubicBezTo>
                <a:cubicBezTo>
                  <a:pt x="13" y="2"/>
                  <a:pt x="17" y="0"/>
                  <a:pt x="22" y="0"/>
                </a:cubicBezTo>
                <a:cubicBezTo>
                  <a:pt x="27" y="0"/>
                  <a:pt x="32" y="2"/>
                  <a:pt x="35" y="5"/>
                </a:cubicBezTo>
                <a:cubicBezTo>
                  <a:pt x="35" y="5"/>
                  <a:pt x="35" y="5"/>
                  <a:pt x="35" y="5"/>
                </a:cubicBezTo>
                <a:cubicBezTo>
                  <a:pt x="38" y="8"/>
                  <a:pt x="40" y="13"/>
                  <a:pt x="40" y="18"/>
                </a:cubicBezTo>
                <a:cubicBezTo>
                  <a:pt x="40" y="25"/>
                  <a:pt x="40" y="25"/>
                  <a:pt x="40" y="25"/>
                </a:cubicBezTo>
                <a:cubicBezTo>
                  <a:pt x="41" y="25"/>
                  <a:pt x="41" y="25"/>
                  <a:pt x="42" y="26"/>
                </a:cubicBezTo>
                <a:cubicBezTo>
                  <a:pt x="42" y="26"/>
                  <a:pt x="42" y="26"/>
                  <a:pt x="42" y="26"/>
                </a:cubicBezTo>
                <a:cubicBezTo>
                  <a:pt x="43" y="26"/>
                  <a:pt x="43" y="26"/>
                  <a:pt x="43" y="27"/>
                </a:cubicBezTo>
                <a:cubicBezTo>
                  <a:pt x="44" y="27"/>
                  <a:pt x="44" y="27"/>
                  <a:pt x="44" y="28"/>
                </a:cubicBezTo>
                <a:cubicBezTo>
                  <a:pt x="44" y="28"/>
                  <a:pt x="44" y="28"/>
                  <a:pt x="44" y="28"/>
                </a:cubicBezTo>
                <a:cubicBezTo>
                  <a:pt x="45" y="29"/>
                  <a:pt x="45" y="29"/>
                  <a:pt x="45" y="30"/>
                </a:cubicBezTo>
                <a:cubicBezTo>
                  <a:pt x="45" y="33"/>
                  <a:pt x="45" y="33"/>
                  <a:pt x="45" y="33"/>
                </a:cubicBezTo>
                <a:cubicBezTo>
                  <a:pt x="45" y="37"/>
                  <a:pt x="45" y="37"/>
                  <a:pt x="45" y="37"/>
                </a:cubicBezTo>
                <a:cubicBezTo>
                  <a:pt x="45" y="38"/>
                  <a:pt x="45" y="38"/>
                  <a:pt x="44" y="39"/>
                </a:cubicBezTo>
                <a:cubicBezTo>
                  <a:pt x="44" y="39"/>
                  <a:pt x="44" y="39"/>
                  <a:pt x="44" y="39"/>
                </a:cubicBezTo>
                <a:cubicBezTo>
                  <a:pt x="44" y="39"/>
                  <a:pt x="44" y="39"/>
                  <a:pt x="44" y="39"/>
                </a:cubicBezTo>
                <a:cubicBezTo>
                  <a:pt x="44" y="39"/>
                  <a:pt x="44" y="40"/>
                  <a:pt x="43" y="40"/>
                </a:cubicBezTo>
                <a:cubicBezTo>
                  <a:pt x="43" y="41"/>
                  <a:pt x="43" y="41"/>
                  <a:pt x="42" y="41"/>
                </a:cubicBezTo>
                <a:cubicBezTo>
                  <a:pt x="42" y="41"/>
                  <a:pt x="42" y="41"/>
                  <a:pt x="42" y="41"/>
                </a:cubicBezTo>
                <a:cubicBezTo>
                  <a:pt x="41" y="41"/>
                  <a:pt x="41" y="41"/>
                  <a:pt x="40" y="41"/>
                </a:cubicBezTo>
                <a:cubicBezTo>
                  <a:pt x="39" y="41"/>
                  <a:pt x="39" y="41"/>
                  <a:pt x="39" y="41"/>
                </a:cubicBezTo>
                <a:cubicBezTo>
                  <a:pt x="37" y="41"/>
                  <a:pt x="37" y="41"/>
                  <a:pt x="37" y="41"/>
                </a:cubicBezTo>
                <a:cubicBezTo>
                  <a:pt x="36" y="41"/>
                  <a:pt x="36" y="41"/>
                  <a:pt x="35" y="41"/>
                </a:cubicBezTo>
                <a:cubicBezTo>
                  <a:pt x="35" y="41"/>
                  <a:pt x="35" y="41"/>
                  <a:pt x="35" y="41"/>
                </a:cubicBezTo>
                <a:cubicBezTo>
                  <a:pt x="35" y="41"/>
                  <a:pt x="34" y="41"/>
                  <a:pt x="34" y="40"/>
                </a:cubicBezTo>
                <a:cubicBezTo>
                  <a:pt x="33" y="39"/>
                  <a:pt x="32" y="38"/>
                  <a:pt x="32" y="37"/>
                </a:cubicBezTo>
                <a:cubicBezTo>
                  <a:pt x="32" y="33"/>
                  <a:pt x="32" y="33"/>
                  <a:pt x="32" y="33"/>
                </a:cubicBezTo>
                <a:cubicBezTo>
                  <a:pt x="32" y="30"/>
                  <a:pt x="32" y="30"/>
                  <a:pt x="32" y="30"/>
                </a:cubicBezTo>
                <a:cubicBezTo>
                  <a:pt x="32" y="29"/>
                  <a:pt x="33" y="28"/>
                  <a:pt x="33" y="28"/>
                </a:cubicBezTo>
                <a:cubicBezTo>
                  <a:pt x="33" y="28"/>
                  <a:pt x="33" y="28"/>
                  <a:pt x="33" y="28"/>
                </a:cubicBezTo>
                <a:cubicBezTo>
                  <a:pt x="33" y="27"/>
                  <a:pt x="33" y="27"/>
                  <a:pt x="34" y="27"/>
                </a:cubicBezTo>
                <a:cubicBezTo>
                  <a:pt x="34" y="26"/>
                  <a:pt x="35" y="25"/>
                  <a:pt x="37" y="25"/>
                </a:cubicBezTo>
                <a:cubicBezTo>
                  <a:pt x="37" y="19"/>
                  <a:pt x="37" y="19"/>
                  <a:pt x="37" y="19"/>
                </a:cubicBezTo>
                <a:cubicBezTo>
                  <a:pt x="36" y="16"/>
                  <a:pt x="35" y="14"/>
                  <a:pt x="33" y="13"/>
                </a:cubicBezTo>
                <a:cubicBezTo>
                  <a:pt x="30" y="10"/>
                  <a:pt x="27" y="8"/>
                  <a:pt x="22" y="8"/>
                </a:cubicBezTo>
                <a:cubicBezTo>
                  <a:pt x="18" y="8"/>
                  <a:pt x="15" y="10"/>
                  <a:pt x="12" y="13"/>
                </a:cubicBezTo>
                <a:cubicBezTo>
                  <a:pt x="10" y="14"/>
                  <a:pt x="9" y="16"/>
                  <a:pt x="8" y="19"/>
                </a:cubicBezTo>
                <a:cubicBezTo>
                  <a:pt x="8" y="25"/>
                  <a:pt x="8" y="25"/>
                  <a:pt x="8" y="25"/>
                </a:cubicBezTo>
                <a:cubicBezTo>
                  <a:pt x="9" y="25"/>
                  <a:pt x="9" y="25"/>
                  <a:pt x="10" y="26"/>
                </a:cubicBezTo>
                <a:cubicBezTo>
                  <a:pt x="10" y="26"/>
                  <a:pt x="10" y="26"/>
                  <a:pt x="10" y="26"/>
                </a:cubicBezTo>
                <a:cubicBezTo>
                  <a:pt x="10" y="26"/>
                  <a:pt x="11" y="26"/>
                  <a:pt x="11" y="27"/>
                </a:cubicBezTo>
                <a:cubicBezTo>
                  <a:pt x="12" y="27"/>
                  <a:pt x="12" y="27"/>
                  <a:pt x="12" y="28"/>
                </a:cubicBezTo>
                <a:cubicBezTo>
                  <a:pt x="12" y="28"/>
                  <a:pt x="12" y="28"/>
                  <a:pt x="12" y="28"/>
                </a:cubicBezTo>
                <a:cubicBezTo>
                  <a:pt x="12" y="29"/>
                  <a:pt x="12" y="29"/>
                  <a:pt x="12" y="30"/>
                </a:cubicBezTo>
                <a:cubicBezTo>
                  <a:pt x="12" y="33"/>
                  <a:pt x="12" y="33"/>
                  <a:pt x="12" y="33"/>
                </a:cubicBezTo>
                <a:cubicBezTo>
                  <a:pt x="12" y="37"/>
                  <a:pt x="12" y="37"/>
                  <a:pt x="12" y="37"/>
                </a:cubicBezTo>
                <a:cubicBezTo>
                  <a:pt x="12" y="38"/>
                  <a:pt x="12" y="38"/>
                  <a:pt x="12" y="39"/>
                </a:cubicBezTo>
                <a:cubicBezTo>
                  <a:pt x="12" y="39"/>
                  <a:pt x="12" y="39"/>
                  <a:pt x="12" y="39"/>
                </a:cubicBezTo>
                <a:cubicBezTo>
                  <a:pt x="12" y="39"/>
                  <a:pt x="12" y="39"/>
                  <a:pt x="12" y="39"/>
                </a:cubicBezTo>
                <a:cubicBezTo>
                  <a:pt x="12" y="39"/>
                  <a:pt x="12" y="40"/>
                  <a:pt x="11" y="40"/>
                </a:cubicBezTo>
                <a:cubicBezTo>
                  <a:pt x="11" y="41"/>
                  <a:pt x="10" y="41"/>
                  <a:pt x="10" y="41"/>
                </a:cubicBezTo>
                <a:cubicBezTo>
                  <a:pt x="10" y="41"/>
                  <a:pt x="10" y="41"/>
                  <a:pt x="10" y="41"/>
                </a:cubicBezTo>
                <a:cubicBezTo>
                  <a:pt x="9" y="41"/>
                  <a:pt x="9" y="41"/>
                  <a:pt x="8" y="41"/>
                </a:cubicBezTo>
                <a:cubicBezTo>
                  <a:pt x="6" y="41"/>
                  <a:pt x="6" y="41"/>
                  <a:pt x="6" y="41"/>
                </a:cubicBezTo>
                <a:cubicBezTo>
                  <a:pt x="4" y="41"/>
                  <a:pt x="4" y="41"/>
                  <a:pt x="4" y="41"/>
                </a:cubicBezTo>
                <a:cubicBezTo>
                  <a:pt x="4" y="41"/>
                  <a:pt x="3" y="41"/>
                  <a:pt x="3" y="41"/>
                </a:cubicBezTo>
                <a:cubicBezTo>
                  <a:pt x="3" y="41"/>
                  <a:pt x="3" y="41"/>
                  <a:pt x="3" y="41"/>
                </a:cubicBezTo>
                <a:cubicBezTo>
                  <a:pt x="2" y="41"/>
                  <a:pt x="2" y="41"/>
                  <a:pt x="1" y="40"/>
                </a:cubicBezTo>
                <a:cubicBezTo>
                  <a:pt x="1" y="39"/>
                  <a:pt x="0" y="38"/>
                  <a:pt x="0" y="37"/>
                </a:cubicBezTo>
                <a:cubicBezTo>
                  <a:pt x="0" y="33"/>
                  <a:pt x="0" y="33"/>
                  <a:pt x="0" y="33"/>
                </a:cubicBezTo>
                <a:cubicBezTo>
                  <a:pt x="0" y="30"/>
                  <a:pt x="0" y="30"/>
                  <a:pt x="0" y="30"/>
                </a:cubicBezTo>
                <a:cubicBezTo>
                  <a:pt x="0" y="29"/>
                  <a:pt x="0" y="28"/>
                  <a:pt x="1" y="28"/>
                </a:cubicBezTo>
                <a:cubicBezTo>
                  <a:pt x="1" y="28"/>
                  <a:pt x="1" y="28"/>
                  <a:pt x="1" y="28"/>
                </a:cubicBezTo>
                <a:cubicBezTo>
                  <a:pt x="1" y="27"/>
                  <a:pt x="1" y="27"/>
                  <a:pt x="1" y="27"/>
                </a:cubicBezTo>
                <a:cubicBezTo>
                  <a:pt x="2" y="26"/>
                  <a:pt x="3" y="25"/>
                  <a:pt x="4" y="25"/>
                </a:cubicBezTo>
                <a:close/>
                <a:moveTo>
                  <a:pt x="6" y="29"/>
                </a:moveTo>
                <a:cubicBezTo>
                  <a:pt x="6" y="29"/>
                  <a:pt x="6" y="29"/>
                  <a:pt x="6" y="29"/>
                </a:cubicBezTo>
                <a:cubicBezTo>
                  <a:pt x="4" y="29"/>
                  <a:pt x="4" y="29"/>
                  <a:pt x="4" y="29"/>
                </a:cubicBezTo>
                <a:cubicBezTo>
                  <a:pt x="4" y="29"/>
                  <a:pt x="4" y="29"/>
                  <a:pt x="4" y="29"/>
                </a:cubicBezTo>
                <a:cubicBezTo>
                  <a:pt x="4" y="29"/>
                  <a:pt x="4" y="29"/>
                  <a:pt x="4" y="29"/>
                </a:cubicBezTo>
                <a:cubicBezTo>
                  <a:pt x="4" y="29"/>
                  <a:pt x="4" y="29"/>
                  <a:pt x="4" y="29"/>
                </a:cubicBezTo>
                <a:cubicBezTo>
                  <a:pt x="4" y="29"/>
                  <a:pt x="4" y="30"/>
                  <a:pt x="4" y="30"/>
                </a:cubicBezTo>
                <a:cubicBezTo>
                  <a:pt x="4" y="33"/>
                  <a:pt x="4" y="33"/>
                  <a:pt x="4" y="33"/>
                </a:cubicBezTo>
                <a:cubicBezTo>
                  <a:pt x="4" y="37"/>
                  <a:pt x="4" y="37"/>
                  <a:pt x="4" y="37"/>
                </a:cubicBezTo>
                <a:cubicBezTo>
                  <a:pt x="4" y="37"/>
                  <a:pt x="4" y="37"/>
                  <a:pt x="4" y="37"/>
                </a:cubicBezTo>
                <a:cubicBezTo>
                  <a:pt x="4" y="38"/>
                  <a:pt x="4" y="38"/>
                  <a:pt x="4" y="38"/>
                </a:cubicBezTo>
                <a:cubicBezTo>
                  <a:pt x="4" y="38"/>
                  <a:pt x="4" y="38"/>
                  <a:pt x="4" y="38"/>
                </a:cubicBezTo>
                <a:cubicBezTo>
                  <a:pt x="6" y="38"/>
                  <a:pt x="6" y="38"/>
                  <a:pt x="6" y="38"/>
                </a:cubicBezTo>
                <a:cubicBezTo>
                  <a:pt x="8" y="38"/>
                  <a:pt x="8" y="38"/>
                  <a:pt x="8" y="38"/>
                </a:cubicBezTo>
                <a:cubicBezTo>
                  <a:pt x="8" y="38"/>
                  <a:pt x="8" y="38"/>
                  <a:pt x="8" y="38"/>
                </a:cubicBezTo>
                <a:cubicBezTo>
                  <a:pt x="8" y="38"/>
                  <a:pt x="8" y="38"/>
                  <a:pt x="8" y="38"/>
                </a:cubicBezTo>
                <a:cubicBezTo>
                  <a:pt x="8" y="38"/>
                  <a:pt x="8" y="38"/>
                  <a:pt x="8" y="37"/>
                </a:cubicBezTo>
                <a:cubicBezTo>
                  <a:pt x="8" y="37"/>
                  <a:pt x="8" y="37"/>
                  <a:pt x="9" y="37"/>
                </a:cubicBezTo>
                <a:cubicBezTo>
                  <a:pt x="9" y="37"/>
                  <a:pt x="9" y="37"/>
                  <a:pt x="9" y="37"/>
                </a:cubicBezTo>
                <a:cubicBezTo>
                  <a:pt x="9" y="33"/>
                  <a:pt x="9" y="33"/>
                  <a:pt x="9" y="33"/>
                </a:cubicBezTo>
                <a:cubicBezTo>
                  <a:pt x="9" y="30"/>
                  <a:pt x="9" y="30"/>
                  <a:pt x="9" y="30"/>
                </a:cubicBezTo>
                <a:cubicBezTo>
                  <a:pt x="9" y="30"/>
                  <a:pt x="9" y="29"/>
                  <a:pt x="9" y="29"/>
                </a:cubicBezTo>
                <a:cubicBezTo>
                  <a:pt x="9" y="29"/>
                  <a:pt x="9" y="29"/>
                  <a:pt x="9" y="29"/>
                </a:cubicBezTo>
                <a:cubicBezTo>
                  <a:pt x="8" y="29"/>
                  <a:pt x="8" y="29"/>
                  <a:pt x="8" y="29"/>
                </a:cubicBezTo>
                <a:cubicBezTo>
                  <a:pt x="8" y="29"/>
                  <a:pt x="8" y="29"/>
                  <a:pt x="8" y="29"/>
                </a:cubicBezTo>
                <a:cubicBezTo>
                  <a:pt x="8" y="29"/>
                  <a:pt x="8" y="29"/>
                  <a:pt x="8" y="29"/>
                </a:cubicBezTo>
                <a:cubicBezTo>
                  <a:pt x="8" y="29"/>
                  <a:pt x="8" y="29"/>
                  <a:pt x="8" y="29"/>
                </a:cubicBezTo>
                <a:cubicBezTo>
                  <a:pt x="6" y="29"/>
                  <a:pt x="6" y="29"/>
                  <a:pt x="6" y="29"/>
                </a:cubicBezTo>
                <a:close/>
                <a:moveTo>
                  <a:pt x="39" y="29"/>
                </a:moveTo>
                <a:cubicBezTo>
                  <a:pt x="39" y="29"/>
                  <a:pt x="39" y="29"/>
                  <a:pt x="39" y="29"/>
                </a:cubicBezTo>
                <a:cubicBezTo>
                  <a:pt x="37" y="29"/>
                  <a:pt x="37" y="29"/>
                  <a:pt x="37" y="29"/>
                </a:cubicBezTo>
                <a:cubicBezTo>
                  <a:pt x="37" y="29"/>
                  <a:pt x="36" y="29"/>
                  <a:pt x="36" y="29"/>
                </a:cubicBezTo>
                <a:cubicBezTo>
                  <a:pt x="36" y="29"/>
                  <a:pt x="36" y="29"/>
                  <a:pt x="36" y="29"/>
                </a:cubicBezTo>
                <a:cubicBezTo>
                  <a:pt x="36" y="29"/>
                  <a:pt x="36" y="30"/>
                  <a:pt x="36" y="30"/>
                </a:cubicBezTo>
                <a:cubicBezTo>
                  <a:pt x="36" y="33"/>
                  <a:pt x="36" y="33"/>
                  <a:pt x="36" y="33"/>
                </a:cubicBezTo>
                <a:cubicBezTo>
                  <a:pt x="36" y="37"/>
                  <a:pt x="36" y="37"/>
                  <a:pt x="36" y="37"/>
                </a:cubicBezTo>
                <a:cubicBezTo>
                  <a:pt x="36" y="37"/>
                  <a:pt x="36" y="37"/>
                  <a:pt x="36" y="37"/>
                </a:cubicBezTo>
                <a:cubicBezTo>
                  <a:pt x="36" y="38"/>
                  <a:pt x="37" y="38"/>
                  <a:pt x="37" y="38"/>
                </a:cubicBezTo>
                <a:cubicBezTo>
                  <a:pt x="37" y="38"/>
                  <a:pt x="37" y="38"/>
                  <a:pt x="37" y="38"/>
                </a:cubicBezTo>
                <a:cubicBezTo>
                  <a:pt x="39" y="38"/>
                  <a:pt x="39" y="38"/>
                  <a:pt x="39" y="38"/>
                </a:cubicBezTo>
                <a:cubicBezTo>
                  <a:pt x="40" y="38"/>
                  <a:pt x="40" y="38"/>
                  <a:pt x="40" y="38"/>
                </a:cubicBezTo>
                <a:cubicBezTo>
                  <a:pt x="40" y="38"/>
                  <a:pt x="40" y="38"/>
                  <a:pt x="40" y="38"/>
                </a:cubicBezTo>
                <a:cubicBezTo>
                  <a:pt x="41" y="38"/>
                  <a:pt x="41" y="38"/>
                  <a:pt x="41" y="38"/>
                </a:cubicBezTo>
                <a:cubicBezTo>
                  <a:pt x="41" y="38"/>
                  <a:pt x="41" y="38"/>
                  <a:pt x="41" y="37"/>
                </a:cubicBezTo>
                <a:cubicBezTo>
                  <a:pt x="41" y="37"/>
                  <a:pt x="41" y="37"/>
                  <a:pt x="41" y="37"/>
                </a:cubicBezTo>
                <a:cubicBezTo>
                  <a:pt x="41" y="37"/>
                  <a:pt x="41" y="37"/>
                  <a:pt x="41" y="37"/>
                </a:cubicBezTo>
                <a:cubicBezTo>
                  <a:pt x="41" y="37"/>
                  <a:pt x="41" y="37"/>
                  <a:pt x="41" y="37"/>
                </a:cubicBezTo>
                <a:cubicBezTo>
                  <a:pt x="41" y="33"/>
                  <a:pt x="41" y="33"/>
                  <a:pt x="41" y="33"/>
                </a:cubicBezTo>
                <a:cubicBezTo>
                  <a:pt x="41" y="30"/>
                  <a:pt x="41" y="30"/>
                  <a:pt x="41" y="30"/>
                </a:cubicBezTo>
                <a:cubicBezTo>
                  <a:pt x="41" y="30"/>
                  <a:pt x="41" y="29"/>
                  <a:pt x="41" y="29"/>
                </a:cubicBezTo>
                <a:cubicBezTo>
                  <a:pt x="41" y="29"/>
                  <a:pt x="41" y="29"/>
                  <a:pt x="41" y="29"/>
                </a:cubicBezTo>
                <a:cubicBezTo>
                  <a:pt x="41" y="29"/>
                  <a:pt x="41" y="29"/>
                  <a:pt x="41" y="29"/>
                </a:cubicBezTo>
                <a:cubicBezTo>
                  <a:pt x="41" y="29"/>
                  <a:pt x="41" y="29"/>
                  <a:pt x="41" y="29"/>
                </a:cubicBezTo>
                <a:cubicBezTo>
                  <a:pt x="40" y="29"/>
                  <a:pt x="40" y="29"/>
                  <a:pt x="40" y="29"/>
                </a:cubicBezTo>
                <a:cubicBezTo>
                  <a:pt x="39" y="29"/>
                  <a:pt x="39" y="29"/>
                  <a:pt x="39" y="29"/>
                </a:cubicBezTo>
                <a:close/>
                <a:moveTo>
                  <a:pt x="35" y="12"/>
                </a:moveTo>
                <a:cubicBezTo>
                  <a:pt x="35" y="12"/>
                  <a:pt x="35" y="12"/>
                  <a:pt x="35" y="12"/>
                </a:cubicBezTo>
                <a:cubicBezTo>
                  <a:pt x="35" y="10"/>
                  <a:pt x="34" y="9"/>
                  <a:pt x="32" y="8"/>
                </a:cubicBezTo>
                <a:cubicBezTo>
                  <a:pt x="32" y="8"/>
                  <a:pt x="32" y="8"/>
                  <a:pt x="32" y="8"/>
                </a:cubicBezTo>
                <a:cubicBezTo>
                  <a:pt x="32" y="8"/>
                  <a:pt x="32" y="8"/>
                  <a:pt x="32" y="8"/>
                </a:cubicBezTo>
                <a:cubicBezTo>
                  <a:pt x="30" y="5"/>
                  <a:pt x="26" y="3"/>
                  <a:pt x="22" y="3"/>
                </a:cubicBezTo>
                <a:cubicBezTo>
                  <a:pt x="19" y="3"/>
                  <a:pt x="15" y="5"/>
                  <a:pt x="12" y="8"/>
                </a:cubicBezTo>
                <a:cubicBezTo>
                  <a:pt x="11" y="9"/>
                  <a:pt x="10" y="10"/>
                  <a:pt x="9" y="12"/>
                </a:cubicBezTo>
                <a:cubicBezTo>
                  <a:pt x="10" y="12"/>
                  <a:pt x="10" y="11"/>
                  <a:pt x="10" y="11"/>
                </a:cubicBezTo>
                <a:cubicBezTo>
                  <a:pt x="13" y="8"/>
                  <a:pt x="18" y="6"/>
                  <a:pt x="22" y="6"/>
                </a:cubicBezTo>
                <a:cubicBezTo>
                  <a:pt x="27" y="6"/>
                  <a:pt x="31" y="8"/>
                  <a:pt x="35" y="11"/>
                </a:cubicBezTo>
                <a:cubicBezTo>
                  <a:pt x="35" y="11"/>
                  <a:pt x="35" y="11"/>
                  <a:pt x="35" y="11"/>
                </a:cubicBezTo>
                <a:cubicBezTo>
                  <a:pt x="35" y="11"/>
                  <a:pt x="35" y="12"/>
                  <a:pt x="35"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39" name="Freeform 327"/>
          <p:cNvSpPr>
            <a:spLocks noEditPoints="1"/>
          </p:cNvSpPr>
          <p:nvPr/>
        </p:nvSpPr>
        <p:spPr bwMode="auto">
          <a:xfrm>
            <a:off x="3802063" y="4438650"/>
            <a:ext cx="158750" cy="130175"/>
          </a:xfrm>
          <a:custGeom>
            <a:avLst/>
            <a:gdLst>
              <a:gd name="T0" fmla="*/ 46 w 50"/>
              <a:gd name="T1" fmla="*/ 9 h 41"/>
              <a:gd name="T2" fmla="*/ 49 w 50"/>
              <a:gd name="T3" fmla="*/ 20 h 41"/>
              <a:gd name="T4" fmla="*/ 50 w 50"/>
              <a:gd name="T5" fmla="*/ 31 h 41"/>
              <a:gd name="T6" fmla="*/ 39 w 50"/>
              <a:gd name="T7" fmla="*/ 38 h 41"/>
              <a:gd name="T8" fmla="*/ 36 w 50"/>
              <a:gd name="T9" fmla="*/ 36 h 41"/>
              <a:gd name="T10" fmla="*/ 30 w 50"/>
              <a:gd name="T11" fmla="*/ 28 h 41"/>
              <a:gd name="T12" fmla="*/ 19 w 50"/>
              <a:gd name="T13" fmla="*/ 28 h 41"/>
              <a:gd name="T14" fmla="*/ 15 w 50"/>
              <a:gd name="T15" fmla="*/ 33 h 41"/>
              <a:gd name="T16" fmla="*/ 11 w 50"/>
              <a:gd name="T17" fmla="*/ 38 h 41"/>
              <a:gd name="T18" fmla="*/ 0 w 50"/>
              <a:gd name="T19" fmla="*/ 31 h 41"/>
              <a:gd name="T20" fmla="*/ 0 w 50"/>
              <a:gd name="T21" fmla="*/ 20 h 41"/>
              <a:gd name="T22" fmla="*/ 4 w 50"/>
              <a:gd name="T23" fmla="*/ 9 h 41"/>
              <a:gd name="T24" fmla="*/ 21 w 50"/>
              <a:gd name="T25" fmla="*/ 0 h 41"/>
              <a:gd name="T26" fmla="*/ 28 w 50"/>
              <a:gd name="T27" fmla="*/ 0 h 41"/>
              <a:gd name="T28" fmla="*/ 22 w 50"/>
              <a:gd name="T29" fmla="*/ 21 h 41"/>
              <a:gd name="T30" fmla="*/ 21 w 50"/>
              <a:gd name="T31" fmla="*/ 20 h 41"/>
              <a:gd name="T32" fmla="*/ 28 w 50"/>
              <a:gd name="T33" fmla="*/ 19 h 41"/>
              <a:gd name="T34" fmla="*/ 28 w 50"/>
              <a:gd name="T35" fmla="*/ 21 h 41"/>
              <a:gd name="T36" fmla="*/ 22 w 50"/>
              <a:gd name="T37" fmla="*/ 10 h 41"/>
              <a:gd name="T38" fmla="*/ 21 w 50"/>
              <a:gd name="T39" fmla="*/ 9 h 41"/>
              <a:gd name="T40" fmla="*/ 28 w 50"/>
              <a:gd name="T41" fmla="*/ 8 h 41"/>
              <a:gd name="T42" fmla="*/ 28 w 50"/>
              <a:gd name="T43" fmla="*/ 10 h 41"/>
              <a:gd name="T44" fmla="*/ 14 w 50"/>
              <a:gd name="T45" fmla="*/ 9 h 41"/>
              <a:gd name="T46" fmla="*/ 15 w 50"/>
              <a:gd name="T47" fmla="*/ 8 h 41"/>
              <a:gd name="T48" fmla="*/ 16 w 50"/>
              <a:gd name="T49" fmla="*/ 13 h 41"/>
              <a:gd name="T50" fmla="*/ 22 w 50"/>
              <a:gd name="T51" fmla="*/ 14 h 41"/>
              <a:gd name="T52" fmla="*/ 16 w 50"/>
              <a:gd name="T53" fmla="*/ 16 h 41"/>
              <a:gd name="T54" fmla="*/ 15 w 50"/>
              <a:gd name="T55" fmla="*/ 21 h 41"/>
              <a:gd name="T56" fmla="*/ 14 w 50"/>
              <a:gd name="T57" fmla="*/ 16 h 41"/>
              <a:gd name="T58" fmla="*/ 9 w 50"/>
              <a:gd name="T59" fmla="*/ 14 h 41"/>
              <a:gd name="T60" fmla="*/ 14 w 50"/>
              <a:gd name="T61" fmla="*/ 13 h 41"/>
              <a:gd name="T62" fmla="*/ 35 w 50"/>
              <a:gd name="T63" fmla="*/ 9 h 41"/>
              <a:gd name="T64" fmla="*/ 37 w 50"/>
              <a:gd name="T65" fmla="*/ 11 h 41"/>
              <a:gd name="T66" fmla="*/ 33 w 50"/>
              <a:gd name="T67" fmla="*/ 11 h 41"/>
              <a:gd name="T68" fmla="*/ 33 w 50"/>
              <a:gd name="T69" fmla="*/ 14 h 41"/>
              <a:gd name="T70" fmla="*/ 31 w 50"/>
              <a:gd name="T71" fmla="*/ 16 h 41"/>
              <a:gd name="T72" fmla="*/ 31 w 50"/>
              <a:gd name="T73" fmla="*/ 12 h 41"/>
              <a:gd name="T74" fmla="*/ 35 w 50"/>
              <a:gd name="T75" fmla="*/ 16 h 41"/>
              <a:gd name="T76" fmla="*/ 37 w 50"/>
              <a:gd name="T77" fmla="*/ 18 h 41"/>
              <a:gd name="T78" fmla="*/ 33 w 50"/>
              <a:gd name="T79" fmla="*/ 18 h 41"/>
              <a:gd name="T80" fmla="*/ 40 w 50"/>
              <a:gd name="T81" fmla="*/ 14 h 41"/>
              <a:gd name="T82" fmla="*/ 38 w 50"/>
              <a:gd name="T83" fmla="*/ 16 h 41"/>
              <a:gd name="T84" fmla="*/ 38 w 50"/>
              <a:gd name="T85" fmla="*/ 12 h 41"/>
              <a:gd name="T86" fmla="*/ 38 w 50"/>
              <a:gd name="T87" fmla="*/ 5 h 41"/>
              <a:gd name="T88" fmla="*/ 29 w 50"/>
              <a:gd name="T89" fmla="*/ 4 h 41"/>
              <a:gd name="T90" fmla="*/ 21 w 50"/>
              <a:gd name="T91" fmla="*/ 4 h 41"/>
              <a:gd name="T92" fmla="*/ 7 w 50"/>
              <a:gd name="T93" fmla="*/ 11 h 41"/>
              <a:gd name="T94" fmla="*/ 4 w 50"/>
              <a:gd name="T95" fmla="*/ 21 h 41"/>
              <a:gd name="T96" fmla="*/ 3 w 50"/>
              <a:gd name="T97" fmla="*/ 31 h 41"/>
              <a:gd name="T98" fmla="*/ 4 w 50"/>
              <a:gd name="T99" fmla="*/ 33 h 41"/>
              <a:gd name="T100" fmla="*/ 12 w 50"/>
              <a:gd name="T101" fmla="*/ 31 h 41"/>
              <a:gd name="T102" fmla="*/ 17 w 50"/>
              <a:gd name="T103" fmla="*/ 25 h 41"/>
              <a:gd name="T104" fmla="*/ 33 w 50"/>
              <a:gd name="T105" fmla="*/ 25 h 41"/>
              <a:gd name="T106" fmla="*/ 39 w 50"/>
              <a:gd name="T107" fmla="*/ 33 h 41"/>
              <a:gd name="T108" fmla="*/ 46 w 50"/>
              <a:gd name="T109" fmla="*/ 31 h 41"/>
              <a:gd name="T110" fmla="*/ 45 w 50"/>
              <a:gd name="T111" fmla="*/ 21 h 41"/>
              <a:gd name="T112" fmla="*/ 42 w 50"/>
              <a:gd name="T113" fmla="*/ 1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1">
                <a:moveTo>
                  <a:pt x="40" y="2"/>
                </a:moveTo>
                <a:cubicBezTo>
                  <a:pt x="42" y="4"/>
                  <a:pt x="45" y="6"/>
                  <a:pt x="46" y="9"/>
                </a:cubicBezTo>
                <a:cubicBezTo>
                  <a:pt x="47" y="11"/>
                  <a:pt x="47" y="13"/>
                  <a:pt x="48" y="14"/>
                </a:cubicBezTo>
                <a:cubicBezTo>
                  <a:pt x="48" y="16"/>
                  <a:pt x="49" y="18"/>
                  <a:pt x="49" y="20"/>
                </a:cubicBezTo>
                <a:cubicBezTo>
                  <a:pt x="49" y="22"/>
                  <a:pt x="50" y="24"/>
                  <a:pt x="50" y="25"/>
                </a:cubicBezTo>
                <a:cubicBezTo>
                  <a:pt x="50" y="27"/>
                  <a:pt x="50" y="29"/>
                  <a:pt x="50" y="31"/>
                </a:cubicBezTo>
                <a:cubicBezTo>
                  <a:pt x="50" y="32"/>
                  <a:pt x="49" y="33"/>
                  <a:pt x="49" y="35"/>
                </a:cubicBezTo>
                <a:cubicBezTo>
                  <a:pt x="47" y="38"/>
                  <a:pt x="43" y="40"/>
                  <a:pt x="39" y="38"/>
                </a:cubicBezTo>
                <a:cubicBezTo>
                  <a:pt x="39" y="38"/>
                  <a:pt x="39" y="38"/>
                  <a:pt x="39" y="38"/>
                </a:cubicBezTo>
                <a:cubicBezTo>
                  <a:pt x="37" y="37"/>
                  <a:pt x="37" y="37"/>
                  <a:pt x="36" y="36"/>
                </a:cubicBezTo>
                <a:cubicBezTo>
                  <a:pt x="35" y="35"/>
                  <a:pt x="35" y="34"/>
                  <a:pt x="34" y="33"/>
                </a:cubicBezTo>
                <a:cubicBezTo>
                  <a:pt x="33" y="31"/>
                  <a:pt x="32" y="29"/>
                  <a:pt x="30" y="28"/>
                </a:cubicBezTo>
                <a:cubicBezTo>
                  <a:pt x="30" y="28"/>
                  <a:pt x="30" y="28"/>
                  <a:pt x="30" y="28"/>
                </a:cubicBezTo>
                <a:cubicBezTo>
                  <a:pt x="27" y="26"/>
                  <a:pt x="22" y="26"/>
                  <a:pt x="19" y="28"/>
                </a:cubicBezTo>
                <a:cubicBezTo>
                  <a:pt x="19" y="28"/>
                  <a:pt x="19" y="28"/>
                  <a:pt x="19" y="28"/>
                </a:cubicBezTo>
                <a:cubicBezTo>
                  <a:pt x="18" y="29"/>
                  <a:pt x="16" y="31"/>
                  <a:pt x="15" y="33"/>
                </a:cubicBezTo>
                <a:cubicBezTo>
                  <a:pt x="15" y="34"/>
                  <a:pt x="14" y="35"/>
                  <a:pt x="14" y="36"/>
                </a:cubicBezTo>
                <a:cubicBezTo>
                  <a:pt x="13" y="37"/>
                  <a:pt x="12" y="37"/>
                  <a:pt x="11" y="38"/>
                </a:cubicBezTo>
                <a:cubicBezTo>
                  <a:pt x="11" y="38"/>
                  <a:pt x="11" y="38"/>
                  <a:pt x="11" y="38"/>
                </a:cubicBezTo>
                <a:cubicBezTo>
                  <a:pt x="5" y="41"/>
                  <a:pt x="0" y="37"/>
                  <a:pt x="0" y="31"/>
                </a:cubicBezTo>
                <a:cubicBezTo>
                  <a:pt x="0" y="29"/>
                  <a:pt x="0" y="27"/>
                  <a:pt x="0" y="25"/>
                </a:cubicBezTo>
                <a:cubicBezTo>
                  <a:pt x="0" y="24"/>
                  <a:pt x="0" y="22"/>
                  <a:pt x="0" y="20"/>
                </a:cubicBezTo>
                <a:cubicBezTo>
                  <a:pt x="1" y="18"/>
                  <a:pt x="1" y="16"/>
                  <a:pt x="2" y="14"/>
                </a:cubicBezTo>
                <a:cubicBezTo>
                  <a:pt x="2" y="13"/>
                  <a:pt x="3" y="11"/>
                  <a:pt x="4" y="9"/>
                </a:cubicBezTo>
                <a:cubicBezTo>
                  <a:pt x="5" y="6"/>
                  <a:pt x="7" y="4"/>
                  <a:pt x="10" y="2"/>
                </a:cubicBezTo>
                <a:cubicBezTo>
                  <a:pt x="14" y="0"/>
                  <a:pt x="17" y="0"/>
                  <a:pt x="21" y="0"/>
                </a:cubicBezTo>
                <a:cubicBezTo>
                  <a:pt x="22" y="1"/>
                  <a:pt x="23" y="1"/>
                  <a:pt x="25" y="1"/>
                </a:cubicBezTo>
                <a:cubicBezTo>
                  <a:pt x="26" y="1"/>
                  <a:pt x="27" y="1"/>
                  <a:pt x="28" y="0"/>
                </a:cubicBezTo>
                <a:cubicBezTo>
                  <a:pt x="32" y="0"/>
                  <a:pt x="36" y="0"/>
                  <a:pt x="40" y="2"/>
                </a:cubicBezTo>
                <a:close/>
                <a:moveTo>
                  <a:pt x="22" y="21"/>
                </a:moveTo>
                <a:cubicBezTo>
                  <a:pt x="22" y="21"/>
                  <a:pt x="22" y="21"/>
                  <a:pt x="22" y="21"/>
                </a:cubicBezTo>
                <a:cubicBezTo>
                  <a:pt x="21" y="21"/>
                  <a:pt x="21" y="20"/>
                  <a:pt x="21" y="20"/>
                </a:cubicBezTo>
                <a:cubicBezTo>
                  <a:pt x="21" y="19"/>
                  <a:pt x="21" y="19"/>
                  <a:pt x="22" y="19"/>
                </a:cubicBezTo>
                <a:cubicBezTo>
                  <a:pt x="28" y="19"/>
                  <a:pt x="28" y="19"/>
                  <a:pt x="28" y="19"/>
                </a:cubicBezTo>
                <a:cubicBezTo>
                  <a:pt x="28" y="19"/>
                  <a:pt x="29" y="19"/>
                  <a:pt x="29" y="20"/>
                </a:cubicBezTo>
                <a:cubicBezTo>
                  <a:pt x="29" y="20"/>
                  <a:pt x="28" y="21"/>
                  <a:pt x="28" y="21"/>
                </a:cubicBezTo>
                <a:cubicBezTo>
                  <a:pt x="22" y="21"/>
                  <a:pt x="22" y="21"/>
                  <a:pt x="22" y="21"/>
                </a:cubicBezTo>
                <a:close/>
                <a:moveTo>
                  <a:pt x="22" y="10"/>
                </a:moveTo>
                <a:cubicBezTo>
                  <a:pt x="22" y="10"/>
                  <a:pt x="22" y="10"/>
                  <a:pt x="22" y="10"/>
                </a:cubicBezTo>
                <a:cubicBezTo>
                  <a:pt x="21" y="10"/>
                  <a:pt x="21" y="10"/>
                  <a:pt x="21" y="9"/>
                </a:cubicBezTo>
                <a:cubicBezTo>
                  <a:pt x="21" y="8"/>
                  <a:pt x="21" y="8"/>
                  <a:pt x="22" y="8"/>
                </a:cubicBezTo>
                <a:cubicBezTo>
                  <a:pt x="28" y="8"/>
                  <a:pt x="28" y="8"/>
                  <a:pt x="28" y="8"/>
                </a:cubicBezTo>
                <a:cubicBezTo>
                  <a:pt x="28" y="8"/>
                  <a:pt x="29" y="8"/>
                  <a:pt x="29" y="9"/>
                </a:cubicBezTo>
                <a:cubicBezTo>
                  <a:pt x="29" y="10"/>
                  <a:pt x="28" y="10"/>
                  <a:pt x="28" y="10"/>
                </a:cubicBezTo>
                <a:cubicBezTo>
                  <a:pt x="22" y="10"/>
                  <a:pt x="22" y="10"/>
                  <a:pt x="22" y="10"/>
                </a:cubicBezTo>
                <a:close/>
                <a:moveTo>
                  <a:pt x="14" y="9"/>
                </a:moveTo>
                <a:cubicBezTo>
                  <a:pt x="14" y="9"/>
                  <a:pt x="14" y="9"/>
                  <a:pt x="14" y="9"/>
                </a:cubicBezTo>
                <a:cubicBezTo>
                  <a:pt x="14" y="8"/>
                  <a:pt x="14" y="8"/>
                  <a:pt x="15" y="8"/>
                </a:cubicBezTo>
                <a:cubicBezTo>
                  <a:pt x="16" y="8"/>
                  <a:pt x="16" y="8"/>
                  <a:pt x="16" y="9"/>
                </a:cubicBezTo>
                <a:cubicBezTo>
                  <a:pt x="16" y="13"/>
                  <a:pt x="16" y="13"/>
                  <a:pt x="16" y="13"/>
                </a:cubicBezTo>
                <a:cubicBezTo>
                  <a:pt x="20" y="13"/>
                  <a:pt x="20" y="13"/>
                  <a:pt x="20" y="13"/>
                </a:cubicBezTo>
                <a:cubicBezTo>
                  <a:pt x="21" y="13"/>
                  <a:pt x="22" y="14"/>
                  <a:pt x="22" y="14"/>
                </a:cubicBezTo>
                <a:cubicBezTo>
                  <a:pt x="22" y="15"/>
                  <a:pt x="21" y="16"/>
                  <a:pt x="20" y="16"/>
                </a:cubicBezTo>
                <a:cubicBezTo>
                  <a:pt x="16" y="16"/>
                  <a:pt x="16" y="16"/>
                  <a:pt x="16" y="16"/>
                </a:cubicBezTo>
                <a:cubicBezTo>
                  <a:pt x="16" y="20"/>
                  <a:pt x="16" y="20"/>
                  <a:pt x="16" y="20"/>
                </a:cubicBezTo>
                <a:cubicBezTo>
                  <a:pt x="16" y="20"/>
                  <a:pt x="16" y="21"/>
                  <a:pt x="15" y="21"/>
                </a:cubicBezTo>
                <a:cubicBezTo>
                  <a:pt x="14" y="21"/>
                  <a:pt x="14" y="20"/>
                  <a:pt x="14" y="20"/>
                </a:cubicBezTo>
                <a:cubicBezTo>
                  <a:pt x="14" y="16"/>
                  <a:pt x="14" y="16"/>
                  <a:pt x="14" y="16"/>
                </a:cubicBezTo>
                <a:cubicBezTo>
                  <a:pt x="10" y="16"/>
                  <a:pt x="10" y="16"/>
                  <a:pt x="10" y="16"/>
                </a:cubicBezTo>
                <a:cubicBezTo>
                  <a:pt x="9" y="16"/>
                  <a:pt x="9" y="15"/>
                  <a:pt x="9" y="14"/>
                </a:cubicBezTo>
                <a:cubicBezTo>
                  <a:pt x="9" y="14"/>
                  <a:pt x="9" y="13"/>
                  <a:pt x="10" y="13"/>
                </a:cubicBezTo>
                <a:cubicBezTo>
                  <a:pt x="14" y="13"/>
                  <a:pt x="14" y="13"/>
                  <a:pt x="14" y="13"/>
                </a:cubicBezTo>
                <a:cubicBezTo>
                  <a:pt x="14" y="9"/>
                  <a:pt x="14" y="9"/>
                  <a:pt x="14" y="9"/>
                </a:cubicBezTo>
                <a:close/>
                <a:moveTo>
                  <a:pt x="35" y="9"/>
                </a:moveTo>
                <a:cubicBezTo>
                  <a:pt x="35" y="9"/>
                  <a:pt x="35" y="9"/>
                  <a:pt x="35" y="9"/>
                </a:cubicBezTo>
                <a:cubicBezTo>
                  <a:pt x="36" y="9"/>
                  <a:pt x="37" y="10"/>
                  <a:pt x="37" y="11"/>
                </a:cubicBezTo>
                <a:cubicBezTo>
                  <a:pt x="37" y="12"/>
                  <a:pt x="36" y="13"/>
                  <a:pt x="35" y="13"/>
                </a:cubicBezTo>
                <a:cubicBezTo>
                  <a:pt x="34" y="13"/>
                  <a:pt x="33" y="12"/>
                  <a:pt x="33" y="11"/>
                </a:cubicBezTo>
                <a:cubicBezTo>
                  <a:pt x="33" y="10"/>
                  <a:pt x="34" y="9"/>
                  <a:pt x="35" y="9"/>
                </a:cubicBezTo>
                <a:close/>
                <a:moveTo>
                  <a:pt x="33" y="14"/>
                </a:moveTo>
                <a:cubicBezTo>
                  <a:pt x="33" y="14"/>
                  <a:pt x="33" y="14"/>
                  <a:pt x="33" y="14"/>
                </a:cubicBezTo>
                <a:cubicBezTo>
                  <a:pt x="33" y="15"/>
                  <a:pt x="32" y="16"/>
                  <a:pt x="31" y="16"/>
                </a:cubicBezTo>
                <a:cubicBezTo>
                  <a:pt x="30" y="16"/>
                  <a:pt x="29" y="15"/>
                  <a:pt x="29" y="14"/>
                </a:cubicBezTo>
                <a:cubicBezTo>
                  <a:pt x="29" y="13"/>
                  <a:pt x="30" y="12"/>
                  <a:pt x="31" y="12"/>
                </a:cubicBezTo>
                <a:cubicBezTo>
                  <a:pt x="32" y="12"/>
                  <a:pt x="33" y="13"/>
                  <a:pt x="33" y="14"/>
                </a:cubicBezTo>
                <a:close/>
                <a:moveTo>
                  <a:pt x="35" y="16"/>
                </a:moveTo>
                <a:cubicBezTo>
                  <a:pt x="35" y="16"/>
                  <a:pt x="35" y="16"/>
                  <a:pt x="35" y="16"/>
                </a:cubicBezTo>
                <a:cubicBezTo>
                  <a:pt x="36" y="16"/>
                  <a:pt x="37" y="17"/>
                  <a:pt x="37" y="18"/>
                </a:cubicBezTo>
                <a:cubicBezTo>
                  <a:pt x="37" y="19"/>
                  <a:pt x="36" y="20"/>
                  <a:pt x="35" y="20"/>
                </a:cubicBezTo>
                <a:cubicBezTo>
                  <a:pt x="34" y="20"/>
                  <a:pt x="33" y="19"/>
                  <a:pt x="33" y="18"/>
                </a:cubicBezTo>
                <a:cubicBezTo>
                  <a:pt x="33" y="17"/>
                  <a:pt x="34" y="16"/>
                  <a:pt x="35" y="16"/>
                </a:cubicBezTo>
                <a:close/>
                <a:moveTo>
                  <a:pt x="40" y="14"/>
                </a:moveTo>
                <a:cubicBezTo>
                  <a:pt x="40" y="14"/>
                  <a:pt x="40" y="14"/>
                  <a:pt x="40" y="14"/>
                </a:cubicBezTo>
                <a:cubicBezTo>
                  <a:pt x="40" y="15"/>
                  <a:pt x="39" y="16"/>
                  <a:pt x="38" y="16"/>
                </a:cubicBezTo>
                <a:cubicBezTo>
                  <a:pt x="37" y="16"/>
                  <a:pt x="36" y="15"/>
                  <a:pt x="36" y="14"/>
                </a:cubicBezTo>
                <a:cubicBezTo>
                  <a:pt x="36" y="13"/>
                  <a:pt x="37" y="12"/>
                  <a:pt x="38" y="12"/>
                </a:cubicBezTo>
                <a:cubicBezTo>
                  <a:pt x="39" y="12"/>
                  <a:pt x="40" y="13"/>
                  <a:pt x="40" y="14"/>
                </a:cubicBezTo>
                <a:close/>
                <a:moveTo>
                  <a:pt x="38" y="5"/>
                </a:moveTo>
                <a:cubicBezTo>
                  <a:pt x="38" y="5"/>
                  <a:pt x="38" y="5"/>
                  <a:pt x="38" y="5"/>
                </a:cubicBezTo>
                <a:cubicBezTo>
                  <a:pt x="35" y="4"/>
                  <a:pt x="32" y="4"/>
                  <a:pt x="29" y="4"/>
                </a:cubicBezTo>
                <a:cubicBezTo>
                  <a:pt x="27" y="4"/>
                  <a:pt x="26" y="4"/>
                  <a:pt x="25" y="4"/>
                </a:cubicBezTo>
                <a:cubicBezTo>
                  <a:pt x="23" y="4"/>
                  <a:pt x="22" y="4"/>
                  <a:pt x="21" y="4"/>
                </a:cubicBezTo>
                <a:cubicBezTo>
                  <a:pt x="18" y="4"/>
                  <a:pt x="15" y="4"/>
                  <a:pt x="12" y="5"/>
                </a:cubicBezTo>
                <a:cubicBezTo>
                  <a:pt x="10" y="7"/>
                  <a:pt x="8" y="9"/>
                  <a:pt x="7" y="11"/>
                </a:cubicBezTo>
                <a:cubicBezTo>
                  <a:pt x="6" y="12"/>
                  <a:pt x="6" y="14"/>
                  <a:pt x="5" y="15"/>
                </a:cubicBezTo>
                <a:cubicBezTo>
                  <a:pt x="5" y="17"/>
                  <a:pt x="5" y="19"/>
                  <a:pt x="4" y="21"/>
                </a:cubicBezTo>
                <a:cubicBezTo>
                  <a:pt x="4" y="22"/>
                  <a:pt x="4" y="24"/>
                  <a:pt x="4" y="26"/>
                </a:cubicBezTo>
                <a:cubicBezTo>
                  <a:pt x="4" y="27"/>
                  <a:pt x="3" y="29"/>
                  <a:pt x="3" y="31"/>
                </a:cubicBezTo>
                <a:cubicBezTo>
                  <a:pt x="3" y="31"/>
                  <a:pt x="3" y="31"/>
                  <a:pt x="3" y="31"/>
                </a:cubicBezTo>
                <a:cubicBezTo>
                  <a:pt x="4" y="31"/>
                  <a:pt x="4" y="32"/>
                  <a:pt x="4" y="33"/>
                </a:cubicBezTo>
                <a:cubicBezTo>
                  <a:pt x="5" y="36"/>
                  <a:pt x="9" y="36"/>
                  <a:pt x="11" y="33"/>
                </a:cubicBezTo>
                <a:cubicBezTo>
                  <a:pt x="11" y="33"/>
                  <a:pt x="11" y="32"/>
                  <a:pt x="12" y="31"/>
                </a:cubicBezTo>
                <a:cubicBezTo>
                  <a:pt x="13" y="29"/>
                  <a:pt x="15" y="27"/>
                  <a:pt x="17" y="25"/>
                </a:cubicBezTo>
                <a:cubicBezTo>
                  <a:pt x="17" y="25"/>
                  <a:pt x="17" y="25"/>
                  <a:pt x="17" y="25"/>
                </a:cubicBezTo>
                <a:cubicBezTo>
                  <a:pt x="21" y="22"/>
                  <a:pt x="28" y="22"/>
                  <a:pt x="32" y="25"/>
                </a:cubicBezTo>
                <a:cubicBezTo>
                  <a:pt x="33" y="25"/>
                  <a:pt x="33" y="25"/>
                  <a:pt x="33" y="25"/>
                </a:cubicBezTo>
                <a:cubicBezTo>
                  <a:pt x="35" y="27"/>
                  <a:pt x="36" y="29"/>
                  <a:pt x="38" y="31"/>
                </a:cubicBezTo>
                <a:cubicBezTo>
                  <a:pt x="38" y="32"/>
                  <a:pt x="38" y="33"/>
                  <a:pt x="39" y="33"/>
                </a:cubicBezTo>
                <a:cubicBezTo>
                  <a:pt x="41" y="36"/>
                  <a:pt x="44" y="36"/>
                  <a:pt x="45" y="33"/>
                </a:cubicBezTo>
                <a:cubicBezTo>
                  <a:pt x="46" y="32"/>
                  <a:pt x="46" y="31"/>
                  <a:pt x="46" y="31"/>
                </a:cubicBezTo>
                <a:cubicBezTo>
                  <a:pt x="46" y="29"/>
                  <a:pt x="46" y="27"/>
                  <a:pt x="46" y="26"/>
                </a:cubicBezTo>
                <a:cubicBezTo>
                  <a:pt x="46" y="24"/>
                  <a:pt x="45" y="22"/>
                  <a:pt x="45" y="21"/>
                </a:cubicBezTo>
                <a:cubicBezTo>
                  <a:pt x="45" y="19"/>
                  <a:pt x="44" y="17"/>
                  <a:pt x="44" y="15"/>
                </a:cubicBezTo>
                <a:cubicBezTo>
                  <a:pt x="44" y="14"/>
                  <a:pt x="43" y="12"/>
                  <a:pt x="42" y="11"/>
                </a:cubicBezTo>
                <a:cubicBezTo>
                  <a:pt x="41" y="9"/>
                  <a:pt x="40" y="7"/>
                  <a:pt x="38"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0" name="Freeform 328"/>
          <p:cNvSpPr>
            <a:spLocks noEditPoints="1"/>
          </p:cNvSpPr>
          <p:nvPr/>
        </p:nvSpPr>
        <p:spPr bwMode="auto">
          <a:xfrm>
            <a:off x="2655888" y="4732338"/>
            <a:ext cx="161925" cy="149225"/>
          </a:xfrm>
          <a:custGeom>
            <a:avLst/>
            <a:gdLst>
              <a:gd name="T0" fmla="*/ 39 w 51"/>
              <a:gd name="T1" fmla="*/ 26 h 47"/>
              <a:gd name="T2" fmla="*/ 41 w 51"/>
              <a:gd name="T3" fmla="*/ 24 h 47"/>
              <a:gd name="T4" fmla="*/ 43 w 51"/>
              <a:gd name="T5" fmla="*/ 26 h 47"/>
              <a:gd name="T6" fmla="*/ 43 w 51"/>
              <a:gd name="T7" fmla="*/ 45 h 47"/>
              <a:gd name="T8" fmla="*/ 41 w 51"/>
              <a:gd name="T9" fmla="*/ 47 h 47"/>
              <a:gd name="T10" fmla="*/ 41 w 51"/>
              <a:gd name="T11" fmla="*/ 47 h 47"/>
              <a:gd name="T12" fmla="*/ 10 w 51"/>
              <a:gd name="T13" fmla="*/ 47 h 47"/>
              <a:gd name="T14" fmla="*/ 8 w 51"/>
              <a:gd name="T15" fmla="*/ 45 h 47"/>
              <a:gd name="T16" fmla="*/ 8 w 51"/>
              <a:gd name="T17" fmla="*/ 45 h 47"/>
              <a:gd name="T18" fmla="*/ 8 w 51"/>
              <a:gd name="T19" fmla="*/ 26 h 47"/>
              <a:gd name="T20" fmla="*/ 10 w 51"/>
              <a:gd name="T21" fmla="*/ 24 h 47"/>
              <a:gd name="T22" fmla="*/ 11 w 51"/>
              <a:gd name="T23" fmla="*/ 26 h 47"/>
              <a:gd name="T24" fmla="*/ 11 w 51"/>
              <a:gd name="T25" fmla="*/ 43 h 47"/>
              <a:gd name="T26" fmla="*/ 18 w 51"/>
              <a:gd name="T27" fmla="*/ 43 h 47"/>
              <a:gd name="T28" fmla="*/ 18 w 51"/>
              <a:gd name="T29" fmla="*/ 24 h 47"/>
              <a:gd name="T30" fmla="*/ 19 w 51"/>
              <a:gd name="T31" fmla="*/ 22 h 47"/>
              <a:gd name="T32" fmla="*/ 19 w 51"/>
              <a:gd name="T33" fmla="*/ 22 h 47"/>
              <a:gd name="T34" fmla="*/ 32 w 51"/>
              <a:gd name="T35" fmla="*/ 22 h 47"/>
              <a:gd name="T36" fmla="*/ 33 w 51"/>
              <a:gd name="T37" fmla="*/ 24 h 47"/>
              <a:gd name="T38" fmla="*/ 33 w 51"/>
              <a:gd name="T39" fmla="*/ 24 h 47"/>
              <a:gd name="T40" fmla="*/ 33 w 51"/>
              <a:gd name="T41" fmla="*/ 43 h 47"/>
              <a:gd name="T42" fmla="*/ 39 w 51"/>
              <a:gd name="T43" fmla="*/ 43 h 47"/>
              <a:gd name="T44" fmla="*/ 39 w 51"/>
              <a:gd name="T45" fmla="*/ 26 h 47"/>
              <a:gd name="T46" fmla="*/ 20 w 51"/>
              <a:gd name="T47" fmla="*/ 43 h 47"/>
              <a:gd name="T48" fmla="*/ 20 w 51"/>
              <a:gd name="T49" fmla="*/ 43 h 47"/>
              <a:gd name="T50" fmla="*/ 31 w 51"/>
              <a:gd name="T51" fmla="*/ 43 h 47"/>
              <a:gd name="T52" fmla="*/ 31 w 51"/>
              <a:gd name="T53" fmla="*/ 25 h 47"/>
              <a:gd name="T54" fmla="*/ 20 w 51"/>
              <a:gd name="T55" fmla="*/ 25 h 47"/>
              <a:gd name="T56" fmla="*/ 20 w 51"/>
              <a:gd name="T57" fmla="*/ 43 h 47"/>
              <a:gd name="T58" fmla="*/ 4 w 51"/>
              <a:gd name="T59" fmla="*/ 26 h 47"/>
              <a:gd name="T60" fmla="*/ 4 w 51"/>
              <a:gd name="T61" fmla="*/ 26 h 47"/>
              <a:gd name="T62" fmla="*/ 1 w 51"/>
              <a:gd name="T63" fmla="*/ 26 h 47"/>
              <a:gd name="T64" fmla="*/ 1 w 51"/>
              <a:gd name="T65" fmla="*/ 24 h 47"/>
              <a:gd name="T66" fmla="*/ 24 w 51"/>
              <a:gd name="T67" fmla="*/ 0 h 47"/>
              <a:gd name="T68" fmla="*/ 27 w 51"/>
              <a:gd name="T69" fmla="*/ 0 h 47"/>
              <a:gd name="T70" fmla="*/ 27 w 51"/>
              <a:gd name="T71" fmla="*/ 0 h 47"/>
              <a:gd name="T72" fmla="*/ 50 w 51"/>
              <a:gd name="T73" fmla="*/ 24 h 47"/>
              <a:gd name="T74" fmla="*/ 50 w 51"/>
              <a:gd name="T75" fmla="*/ 26 h 47"/>
              <a:gd name="T76" fmla="*/ 47 w 51"/>
              <a:gd name="T77" fmla="*/ 26 h 47"/>
              <a:gd name="T78" fmla="*/ 25 w 51"/>
              <a:gd name="T79" fmla="*/ 4 h 47"/>
              <a:gd name="T80" fmla="*/ 4 w 51"/>
              <a:gd name="T81"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47">
                <a:moveTo>
                  <a:pt x="39" y="26"/>
                </a:moveTo>
                <a:cubicBezTo>
                  <a:pt x="39" y="25"/>
                  <a:pt x="40" y="24"/>
                  <a:pt x="41" y="24"/>
                </a:cubicBezTo>
                <a:cubicBezTo>
                  <a:pt x="42" y="24"/>
                  <a:pt x="43" y="25"/>
                  <a:pt x="43" y="26"/>
                </a:cubicBezTo>
                <a:cubicBezTo>
                  <a:pt x="43" y="45"/>
                  <a:pt x="43" y="45"/>
                  <a:pt x="43" y="45"/>
                </a:cubicBezTo>
                <a:cubicBezTo>
                  <a:pt x="43" y="46"/>
                  <a:pt x="42" y="47"/>
                  <a:pt x="41" y="47"/>
                </a:cubicBezTo>
                <a:cubicBezTo>
                  <a:pt x="41" y="47"/>
                  <a:pt x="41" y="47"/>
                  <a:pt x="41" y="47"/>
                </a:cubicBezTo>
                <a:cubicBezTo>
                  <a:pt x="10" y="47"/>
                  <a:pt x="10" y="47"/>
                  <a:pt x="10" y="47"/>
                </a:cubicBezTo>
                <a:cubicBezTo>
                  <a:pt x="8" y="47"/>
                  <a:pt x="8" y="46"/>
                  <a:pt x="8" y="45"/>
                </a:cubicBezTo>
                <a:cubicBezTo>
                  <a:pt x="8" y="45"/>
                  <a:pt x="8" y="45"/>
                  <a:pt x="8" y="45"/>
                </a:cubicBezTo>
                <a:cubicBezTo>
                  <a:pt x="8" y="26"/>
                  <a:pt x="8" y="26"/>
                  <a:pt x="8" y="26"/>
                </a:cubicBezTo>
                <a:cubicBezTo>
                  <a:pt x="8" y="25"/>
                  <a:pt x="8" y="24"/>
                  <a:pt x="10" y="24"/>
                </a:cubicBezTo>
                <a:cubicBezTo>
                  <a:pt x="11" y="24"/>
                  <a:pt x="11" y="25"/>
                  <a:pt x="11" y="26"/>
                </a:cubicBezTo>
                <a:cubicBezTo>
                  <a:pt x="11" y="43"/>
                  <a:pt x="11" y="43"/>
                  <a:pt x="11" y="43"/>
                </a:cubicBezTo>
                <a:cubicBezTo>
                  <a:pt x="18" y="43"/>
                  <a:pt x="18" y="43"/>
                  <a:pt x="18" y="43"/>
                </a:cubicBezTo>
                <a:cubicBezTo>
                  <a:pt x="18" y="24"/>
                  <a:pt x="18" y="24"/>
                  <a:pt x="18" y="24"/>
                </a:cubicBezTo>
                <a:cubicBezTo>
                  <a:pt x="18" y="23"/>
                  <a:pt x="18" y="22"/>
                  <a:pt x="19" y="22"/>
                </a:cubicBezTo>
                <a:cubicBezTo>
                  <a:pt x="19" y="22"/>
                  <a:pt x="19" y="22"/>
                  <a:pt x="19" y="22"/>
                </a:cubicBezTo>
                <a:cubicBezTo>
                  <a:pt x="32" y="22"/>
                  <a:pt x="32" y="22"/>
                  <a:pt x="32" y="22"/>
                </a:cubicBezTo>
                <a:cubicBezTo>
                  <a:pt x="33" y="22"/>
                  <a:pt x="33" y="23"/>
                  <a:pt x="33" y="24"/>
                </a:cubicBezTo>
                <a:cubicBezTo>
                  <a:pt x="33" y="24"/>
                  <a:pt x="33" y="24"/>
                  <a:pt x="33" y="24"/>
                </a:cubicBezTo>
                <a:cubicBezTo>
                  <a:pt x="33" y="43"/>
                  <a:pt x="33" y="43"/>
                  <a:pt x="33" y="43"/>
                </a:cubicBezTo>
                <a:cubicBezTo>
                  <a:pt x="39" y="43"/>
                  <a:pt x="39" y="43"/>
                  <a:pt x="39" y="43"/>
                </a:cubicBezTo>
                <a:cubicBezTo>
                  <a:pt x="39" y="26"/>
                  <a:pt x="39" y="26"/>
                  <a:pt x="39" y="26"/>
                </a:cubicBezTo>
                <a:close/>
                <a:moveTo>
                  <a:pt x="20" y="43"/>
                </a:moveTo>
                <a:cubicBezTo>
                  <a:pt x="20" y="43"/>
                  <a:pt x="20" y="43"/>
                  <a:pt x="20" y="43"/>
                </a:cubicBezTo>
                <a:cubicBezTo>
                  <a:pt x="31" y="43"/>
                  <a:pt x="31" y="43"/>
                  <a:pt x="31" y="43"/>
                </a:cubicBezTo>
                <a:cubicBezTo>
                  <a:pt x="31" y="25"/>
                  <a:pt x="31" y="25"/>
                  <a:pt x="31" y="25"/>
                </a:cubicBezTo>
                <a:cubicBezTo>
                  <a:pt x="20" y="25"/>
                  <a:pt x="20" y="25"/>
                  <a:pt x="20" y="25"/>
                </a:cubicBezTo>
                <a:cubicBezTo>
                  <a:pt x="20" y="43"/>
                  <a:pt x="20" y="43"/>
                  <a:pt x="20" y="43"/>
                </a:cubicBezTo>
                <a:close/>
                <a:moveTo>
                  <a:pt x="4" y="26"/>
                </a:moveTo>
                <a:cubicBezTo>
                  <a:pt x="4" y="26"/>
                  <a:pt x="4" y="26"/>
                  <a:pt x="4" y="26"/>
                </a:cubicBezTo>
                <a:cubicBezTo>
                  <a:pt x="3" y="27"/>
                  <a:pt x="2" y="27"/>
                  <a:pt x="1" y="26"/>
                </a:cubicBezTo>
                <a:cubicBezTo>
                  <a:pt x="0" y="25"/>
                  <a:pt x="0" y="24"/>
                  <a:pt x="1" y="24"/>
                </a:cubicBezTo>
                <a:cubicBezTo>
                  <a:pt x="24" y="0"/>
                  <a:pt x="24" y="0"/>
                  <a:pt x="24" y="0"/>
                </a:cubicBezTo>
                <a:cubicBezTo>
                  <a:pt x="25" y="0"/>
                  <a:pt x="26" y="0"/>
                  <a:pt x="27" y="0"/>
                </a:cubicBezTo>
                <a:cubicBezTo>
                  <a:pt x="27" y="0"/>
                  <a:pt x="27" y="0"/>
                  <a:pt x="27" y="0"/>
                </a:cubicBezTo>
                <a:cubicBezTo>
                  <a:pt x="50" y="24"/>
                  <a:pt x="50" y="24"/>
                  <a:pt x="50" y="24"/>
                </a:cubicBezTo>
                <a:cubicBezTo>
                  <a:pt x="51" y="24"/>
                  <a:pt x="51" y="25"/>
                  <a:pt x="50" y="26"/>
                </a:cubicBezTo>
                <a:cubicBezTo>
                  <a:pt x="49" y="27"/>
                  <a:pt x="48" y="27"/>
                  <a:pt x="47" y="26"/>
                </a:cubicBezTo>
                <a:cubicBezTo>
                  <a:pt x="25" y="4"/>
                  <a:pt x="25" y="4"/>
                  <a:pt x="25" y="4"/>
                </a:cubicBezTo>
                <a:cubicBezTo>
                  <a:pt x="4" y="26"/>
                  <a:pt x="4" y="26"/>
                  <a:pt x="4"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1" name="Freeform 329"/>
          <p:cNvSpPr>
            <a:spLocks noEditPoints="1"/>
          </p:cNvSpPr>
          <p:nvPr/>
        </p:nvSpPr>
        <p:spPr bwMode="auto">
          <a:xfrm>
            <a:off x="5775325" y="4130675"/>
            <a:ext cx="158750" cy="133350"/>
          </a:xfrm>
          <a:custGeom>
            <a:avLst/>
            <a:gdLst>
              <a:gd name="T0" fmla="*/ 2 w 50"/>
              <a:gd name="T1" fmla="*/ 0 h 42"/>
              <a:gd name="T2" fmla="*/ 50 w 50"/>
              <a:gd name="T3" fmla="*/ 2 h 42"/>
              <a:gd name="T4" fmla="*/ 50 w 50"/>
              <a:gd name="T5" fmla="*/ 35 h 42"/>
              <a:gd name="T6" fmla="*/ 48 w 50"/>
              <a:gd name="T7" fmla="*/ 37 h 42"/>
              <a:gd name="T8" fmla="*/ 27 w 50"/>
              <a:gd name="T9" fmla="*/ 39 h 42"/>
              <a:gd name="T10" fmla="*/ 37 w 50"/>
              <a:gd name="T11" fmla="*/ 39 h 42"/>
              <a:gd name="T12" fmla="*/ 37 w 50"/>
              <a:gd name="T13" fmla="*/ 42 h 42"/>
              <a:gd name="T14" fmla="*/ 11 w 50"/>
              <a:gd name="T15" fmla="*/ 41 h 42"/>
              <a:gd name="T16" fmla="*/ 23 w 50"/>
              <a:gd name="T17" fmla="*/ 39 h 42"/>
              <a:gd name="T18" fmla="*/ 23 w 50"/>
              <a:gd name="T19" fmla="*/ 37 h 42"/>
              <a:gd name="T20" fmla="*/ 0 w 50"/>
              <a:gd name="T21" fmla="*/ 35 h 42"/>
              <a:gd name="T22" fmla="*/ 0 w 50"/>
              <a:gd name="T23" fmla="*/ 2 h 42"/>
              <a:gd name="T24" fmla="*/ 26 w 50"/>
              <a:gd name="T25" fmla="*/ 8 h 42"/>
              <a:gd name="T26" fmla="*/ 36 w 50"/>
              <a:gd name="T27" fmla="*/ 17 h 42"/>
              <a:gd name="T28" fmla="*/ 37 w 50"/>
              <a:gd name="T29" fmla="*/ 19 h 42"/>
              <a:gd name="T30" fmla="*/ 36 w 50"/>
              <a:gd name="T31" fmla="*/ 20 h 42"/>
              <a:gd name="T32" fmla="*/ 26 w 50"/>
              <a:gd name="T33" fmla="*/ 30 h 42"/>
              <a:gd name="T34" fmla="*/ 24 w 50"/>
              <a:gd name="T35" fmla="*/ 30 h 42"/>
              <a:gd name="T36" fmla="*/ 14 w 50"/>
              <a:gd name="T37" fmla="*/ 20 h 42"/>
              <a:gd name="T38" fmla="*/ 12 w 50"/>
              <a:gd name="T39" fmla="*/ 19 h 42"/>
              <a:gd name="T40" fmla="*/ 14 w 50"/>
              <a:gd name="T41" fmla="*/ 17 h 42"/>
              <a:gd name="T42" fmla="*/ 24 w 50"/>
              <a:gd name="T43" fmla="*/ 7 h 42"/>
              <a:gd name="T44" fmla="*/ 26 w 50"/>
              <a:gd name="T45" fmla="*/ 7 h 42"/>
              <a:gd name="T46" fmla="*/ 26 w 50"/>
              <a:gd name="T47" fmla="*/ 10 h 42"/>
              <a:gd name="T48" fmla="*/ 26 w 50"/>
              <a:gd name="T49" fmla="*/ 12 h 42"/>
              <a:gd name="T50" fmla="*/ 24 w 50"/>
              <a:gd name="T51" fmla="*/ 12 h 42"/>
              <a:gd name="T52" fmla="*/ 16 w 50"/>
              <a:gd name="T53" fmla="*/ 17 h 42"/>
              <a:gd name="T54" fmla="*/ 19 w 50"/>
              <a:gd name="T55" fmla="*/ 19 h 42"/>
              <a:gd name="T56" fmla="*/ 16 w 50"/>
              <a:gd name="T57" fmla="*/ 20 h 42"/>
              <a:gd name="T58" fmla="*/ 24 w 50"/>
              <a:gd name="T59" fmla="*/ 25 h 42"/>
              <a:gd name="T60" fmla="*/ 26 w 50"/>
              <a:gd name="T61" fmla="*/ 25 h 42"/>
              <a:gd name="T62" fmla="*/ 33 w 50"/>
              <a:gd name="T63" fmla="*/ 20 h 42"/>
              <a:gd name="T64" fmla="*/ 31 w 50"/>
              <a:gd name="T65" fmla="*/ 19 h 42"/>
              <a:gd name="T66" fmla="*/ 33 w 50"/>
              <a:gd name="T67" fmla="*/ 17 h 42"/>
              <a:gd name="T68" fmla="*/ 43 w 50"/>
              <a:gd name="T69" fmla="*/ 28 h 42"/>
              <a:gd name="T70" fmla="*/ 45 w 50"/>
              <a:gd name="T71" fmla="*/ 30 h 42"/>
              <a:gd name="T72" fmla="*/ 41 w 50"/>
              <a:gd name="T73" fmla="*/ 30 h 42"/>
              <a:gd name="T74" fmla="*/ 46 w 50"/>
              <a:gd name="T75" fmla="*/ 4 h 42"/>
              <a:gd name="T76" fmla="*/ 4 w 50"/>
              <a:gd name="T77" fmla="*/ 4 h 42"/>
              <a:gd name="T78" fmla="*/ 46 w 50"/>
              <a:gd name="T79" fmla="*/ 3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2">
                <a:moveTo>
                  <a:pt x="2" y="0"/>
                </a:moveTo>
                <a:cubicBezTo>
                  <a:pt x="2" y="0"/>
                  <a:pt x="2" y="0"/>
                  <a:pt x="2" y="0"/>
                </a:cubicBezTo>
                <a:cubicBezTo>
                  <a:pt x="48" y="0"/>
                  <a:pt x="48" y="0"/>
                  <a:pt x="48" y="0"/>
                </a:cubicBezTo>
                <a:cubicBezTo>
                  <a:pt x="49" y="0"/>
                  <a:pt x="50" y="1"/>
                  <a:pt x="50" y="2"/>
                </a:cubicBezTo>
                <a:cubicBezTo>
                  <a:pt x="50" y="2"/>
                  <a:pt x="50" y="2"/>
                  <a:pt x="50" y="2"/>
                </a:cubicBezTo>
                <a:cubicBezTo>
                  <a:pt x="50" y="35"/>
                  <a:pt x="50" y="35"/>
                  <a:pt x="50" y="35"/>
                </a:cubicBezTo>
                <a:cubicBezTo>
                  <a:pt x="50" y="36"/>
                  <a:pt x="49"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7" y="39"/>
                  <a:pt x="37" y="39"/>
                  <a:pt x="37" y="39"/>
                </a:cubicBezTo>
                <a:cubicBezTo>
                  <a:pt x="38" y="39"/>
                  <a:pt x="39" y="40"/>
                  <a:pt x="39" y="41"/>
                </a:cubicBezTo>
                <a:cubicBezTo>
                  <a:pt x="39" y="41"/>
                  <a:pt x="38" y="42"/>
                  <a:pt x="37" y="42"/>
                </a:cubicBezTo>
                <a:cubicBezTo>
                  <a:pt x="12" y="42"/>
                  <a:pt x="12" y="42"/>
                  <a:pt x="12" y="42"/>
                </a:cubicBezTo>
                <a:cubicBezTo>
                  <a:pt x="12" y="42"/>
                  <a:pt x="11" y="41"/>
                  <a:pt x="11" y="41"/>
                </a:cubicBezTo>
                <a:cubicBezTo>
                  <a:pt x="11" y="40"/>
                  <a:pt x="12" y="39"/>
                  <a:pt x="12"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26" y="8"/>
                </a:moveTo>
                <a:cubicBezTo>
                  <a:pt x="26" y="8"/>
                  <a:pt x="26" y="8"/>
                  <a:pt x="26" y="8"/>
                </a:cubicBezTo>
                <a:cubicBezTo>
                  <a:pt x="31" y="8"/>
                  <a:pt x="35" y="12"/>
                  <a:pt x="36" y="17"/>
                </a:cubicBezTo>
                <a:cubicBezTo>
                  <a:pt x="36" y="17"/>
                  <a:pt x="36" y="17"/>
                  <a:pt x="36" y="17"/>
                </a:cubicBezTo>
                <a:cubicBezTo>
                  <a:pt x="37" y="17"/>
                  <a:pt x="37" y="18"/>
                  <a:pt x="37" y="19"/>
                </a:cubicBezTo>
                <a:cubicBezTo>
                  <a:pt x="37" y="19"/>
                  <a:pt x="37" y="20"/>
                  <a:pt x="36" y="20"/>
                </a:cubicBezTo>
                <a:cubicBezTo>
                  <a:pt x="36" y="20"/>
                  <a:pt x="36" y="20"/>
                  <a:pt x="36" y="20"/>
                </a:cubicBezTo>
                <a:cubicBezTo>
                  <a:pt x="35" y="25"/>
                  <a:pt x="31" y="29"/>
                  <a:pt x="26" y="29"/>
                </a:cubicBezTo>
                <a:cubicBezTo>
                  <a:pt x="26" y="30"/>
                  <a:pt x="26" y="30"/>
                  <a:pt x="26" y="30"/>
                </a:cubicBezTo>
                <a:cubicBezTo>
                  <a:pt x="26" y="31"/>
                  <a:pt x="25" y="31"/>
                  <a:pt x="25" y="31"/>
                </a:cubicBezTo>
                <a:cubicBezTo>
                  <a:pt x="24" y="31"/>
                  <a:pt x="24" y="31"/>
                  <a:pt x="24" y="30"/>
                </a:cubicBezTo>
                <a:cubicBezTo>
                  <a:pt x="24" y="29"/>
                  <a:pt x="24" y="29"/>
                  <a:pt x="24" y="29"/>
                </a:cubicBezTo>
                <a:cubicBezTo>
                  <a:pt x="19" y="29"/>
                  <a:pt x="15" y="25"/>
                  <a:pt x="14" y="20"/>
                </a:cubicBezTo>
                <a:cubicBezTo>
                  <a:pt x="14" y="20"/>
                  <a:pt x="14" y="20"/>
                  <a:pt x="14" y="20"/>
                </a:cubicBezTo>
                <a:cubicBezTo>
                  <a:pt x="13" y="20"/>
                  <a:pt x="12" y="19"/>
                  <a:pt x="12" y="19"/>
                </a:cubicBezTo>
                <a:cubicBezTo>
                  <a:pt x="12" y="18"/>
                  <a:pt x="13" y="17"/>
                  <a:pt x="14" y="17"/>
                </a:cubicBezTo>
                <a:cubicBezTo>
                  <a:pt x="14" y="17"/>
                  <a:pt x="14" y="17"/>
                  <a:pt x="14" y="17"/>
                </a:cubicBezTo>
                <a:cubicBezTo>
                  <a:pt x="15" y="12"/>
                  <a:pt x="19" y="8"/>
                  <a:pt x="24" y="8"/>
                </a:cubicBezTo>
                <a:cubicBezTo>
                  <a:pt x="24" y="7"/>
                  <a:pt x="24" y="7"/>
                  <a:pt x="24" y="7"/>
                </a:cubicBezTo>
                <a:cubicBezTo>
                  <a:pt x="24" y="7"/>
                  <a:pt x="24" y="6"/>
                  <a:pt x="25" y="6"/>
                </a:cubicBezTo>
                <a:cubicBezTo>
                  <a:pt x="25" y="6"/>
                  <a:pt x="26" y="7"/>
                  <a:pt x="26" y="7"/>
                </a:cubicBezTo>
                <a:cubicBezTo>
                  <a:pt x="26" y="8"/>
                  <a:pt x="26" y="8"/>
                  <a:pt x="26" y="8"/>
                </a:cubicBezTo>
                <a:close/>
                <a:moveTo>
                  <a:pt x="26" y="10"/>
                </a:moveTo>
                <a:cubicBezTo>
                  <a:pt x="26" y="10"/>
                  <a:pt x="26" y="10"/>
                  <a:pt x="26" y="10"/>
                </a:cubicBezTo>
                <a:cubicBezTo>
                  <a:pt x="26" y="12"/>
                  <a:pt x="26" y="12"/>
                  <a:pt x="26" y="12"/>
                </a:cubicBezTo>
                <a:cubicBezTo>
                  <a:pt x="26" y="12"/>
                  <a:pt x="25" y="13"/>
                  <a:pt x="25" y="13"/>
                </a:cubicBezTo>
                <a:cubicBezTo>
                  <a:pt x="24" y="13"/>
                  <a:pt x="24" y="12"/>
                  <a:pt x="24" y="12"/>
                </a:cubicBezTo>
                <a:cubicBezTo>
                  <a:pt x="24" y="10"/>
                  <a:pt x="24" y="10"/>
                  <a:pt x="24" y="10"/>
                </a:cubicBezTo>
                <a:cubicBezTo>
                  <a:pt x="20" y="11"/>
                  <a:pt x="17" y="14"/>
                  <a:pt x="16" y="17"/>
                </a:cubicBezTo>
                <a:cubicBezTo>
                  <a:pt x="18" y="17"/>
                  <a:pt x="18" y="17"/>
                  <a:pt x="18" y="17"/>
                </a:cubicBezTo>
                <a:cubicBezTo>
                  <a:pt x="19" y="17"/>
                  <a:pt x="19" y="18"/>
                  <a:pt x="19" y="19"/>
                </a:cubicBezTo>
                <a:cubicBezTo>
                  <a:pt x="19" y="19"/>
                  <a:pt x="19" y="20"/>
                  <a:pt x="18" y="20"/>
                </a:cubicBezTo>
                <a:cubicBezTo>
                  <a:pt x="16" y="20"/>
                  <a:pt x="16" y="20"/>
                  <a:pt x="16" y="20"/>
                </a:cubicBezTo>
                <a:cubicBezTo>
                  <a:pt x="17" y="23"/>
                  <a:pt x="20" y="26"/>
                  <a:pt x="24" y="27"/>
                </a:cubicBezTo>
                <a:cubicBezTo>
                  <a:pt x="24" y="25"/>
                  <a:pt x="24" y="25"/>
                  <a:pt x="24" y="25"/>
                </a:cubicBezTo>
                <a:cubicBezTo>
                  <a:pt x="24" y="25"/>
                  <a:pt x="24" y="24"/>
                  <a:pt x="25" y="24"/>
                </a:cubicBezTo>
                <a:cubicBezTo>
                  <a:pt x="25" y="24"/>
                  <a:pt x="26" y="25"/>
                  <a:pt x="26" y="25"/>
                </a:cubicBezTo>
                <a:cubicBezTo>
                  <a:pt x="26" y="27"/>
                  <a:pt x="26" y="27"/>
                  <a:pt x="26" y="27"/>
                </a:cubicBezTo>
                <a:cubicBezTo>
                  <a:pt x="30" y="26"/>
                  <a:pt x="33" y="23"/>
                  <a:pt x="33" y="20"/>
                </a:cubicBezTo>
                <a:cubicBezTo>
                  <a:pt x="32" y="20"/>
                  <a:pt x="32" y="20"/>
                  <a:pt x="32" y="20"/>
                </a:cubicBezTo>
                <a:cubicBezTo>
                  <a:pt x="31" y="20"/>
                  <a:pt x="31" y="19"/>
                  <a:pt x="31" y="19"/>
                </a:cubicBezTo>
                <a:cubicBezTo>
                  <a:pt x="31" y="18"/>
                  <a:pt x="31" y="17"/>
                  <a:pt x="32" y="17"/>
                </a:cubicBezTo>
                <a:cubicBezTo>
                  <a:pt x="33" y="17"/>
                  <a:pt x="33" y="17"/>
                  <a:pt x="33" y="17"/>
                </a:cubicBezTo>
                <a:cubicBezTo>
                  <a:pt x="33" y="14"/>
                  <a:pt x="30" y="11"/>
                  <a:pt x="26" y="10"/>
                </a:cubicBezTo>
                <a:close/>
                <a:moveTo>
                  <a:pt x="43" y="28"/>
                </a:moveTo>
                <a:cubicBezTo>
                  <a:pt x="43" y="28"/>
                  <a:pt x="43" y="28"/>
                  <a:pt x="43" y="28"/>
                </a:cubicBezTo>
                <a:cubicBezTo>
                  <a:pt x="44" y="28"/>
                  <a:pt x="45" y="29"/>
                  <a:pt x="45" y="30"/>
                </a:cubicBezTo>
                <a:cubicBezTo>
                  <a:pt x="45" y="31"/>
                  <a:pt x="44" y="32"/>
                  <a:pt x="43" y="32"/>
                </a:cubicBezTo>
                <a:cubicBezTo>
                  <a:pt x="42" y="32"/>
                  <a:pt x="41" y="31"/>
                  <a:pt x="41" y="30"/>
                </a:cubicBezTo>
                <a:cubicBezTo>
                  <a:pt x="41" y="29"/>
                  <a:pt x="42" y="28"/>
                  <a:pt x="43" y="28"/>
                </a:cubicBezTo>
                <a:close/>
                <a:moveTo>
                  <a:pt x="46" y="4"/>
                </a:moveTo>
                <a:cubicBezTo>
                  <a:pt x="46" y="4"/>
                  <a:pt x="46" y="4"/>
                  <a:pt x="46" y="4"/>
                </a:cubicBezTo>
                <a:cubicBezTo>
                  <a:pt x="4" y="4"/>
                  <a:pt x="4" y="4"/>
                  <a:pt x="4" y="4"/>
                </a:cubicBezTo>
                <a:cubicBezTo>
                  <a:pt x="4" y="14"/>
                  <a:pt x="4" y="23"/>
                  <a:pt x="4" y="33"/>
                </a:cubicBezTo>
                <a:cubicBezTo>
                  <a:pt x="18" y="33"/>
                  <a:pt x="32" y="33"/>
                  <a:pt x="46" y="33"/>
                </a:cubicBezTo>
                <a:cubicBezTo>
                  <a:pt x="46" y="23"/>
                  <a:pt x="46" y="1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2" name="Freeform 330"/>
          <p:cNvSpPr>
            <a:spLocks noEditPoints="1"/>
          </p:cNvSpPr>
          <p:nvPr/>
        </p:nvSpPr>
        <p:spPr bwMode="auto">
          <a:xfrm>
            <a:off x="6875463" y="4738688"/>
            <a:ext cx="160337" cy="133350"/>
          </a:xfrm>
          <a:custGeom>
            <a:avLst/>
            <a:gdLst>
              <a:gd name="T0" fmla="*/ 2 w 50"/>
              <a:gd name="T1" fmla="*/ 0 h 42"/>
              <a:gd name="T2" fmla="*/ 2 w 50"/>
              <a:gd name="T3" fmla="*/ 0 h 42"/>
              <a:gd name="T4" fmla="*/ 48 w 50"/>
              <a:gd name="T5" fmla="*/ 0 h 42"/>
              <a:gd name="T6" fmla="*/ 50 w 50"/>
              <a:gd name="T7" fmla="*/ 2 h 42"/>
              <a:gd name="T8" fmla="*/ 50 w 50"/>
              <a:gd name="T9" fmla="*/ 2 h 42"/>
              <a:gd name="T10" fmla="*/ 50 w 50"/>
              <a:gd name="T11" fmla="*/ 36 h 42"/>
              <a:gd name="T12" fmla="*/ 48 w 50"/>
              <a:gd name="T13" fmla="*/ 37 h 42"/>
              <a:gd name="T14" fmla="*/ 48 w 50"/>
              <a:gd name="T15" fmla="*/ 37 h 42"/>
              <a:gd name="T16" fmla="*/ 27 w 50"/>
              <a:gd name="T17" fmla="*/ 37 h 42"/>
              <a:gd name="T18" fmla="*/ 27 w 50"/>
              <a:gd name="T19" fmla="*/ 40 h 42"/>
              <a:gd name="T20" fmla="*/ 27 w 50"/>
              <a:gd name="T21" fmla="*/ 40 h 42"/>
              <a:gd name="T22" fmla="*/ 38 w 50"/>
              <a:gd name="T23" fmla="*/ 40 h 42"/>
              <a:gd name="T24" fmla="*/ 39 w 50"/>
              <a:gd name="T25" fmla="*/ 41 h 42"/>
              <a:gd name="T26" fmla="*/ 38 w 50"/>
              <a:gd name="T27" fmla="*/ 42 h 42"/>
              <a:gd name="T28" fmla="*/ 12 w 50"/>
              <a:gd name="T29" fmla="*/ 42 h 42"/>
              <a:gd name="T30" fmla="*/ 11 w 50"/>
              <a:gd name="T31" fmla="*/ 41 h 42"/>
              <a:gd name="T32" fmla="*/ 12 w 50"/>
              <a:gd name="T33" fmla="*/ 40 h 42"/>
              <a:gd name="T34" fmla="*/ 23 w 50"/>
              <a:gd name="T35" fmla="*/ 40 h 42"/>
              <a:gd name="T36" fmla="*/ 23 w 50"/>
              <a:gd name="T37" fmla="*/ 40 h 42"/>
              <a:gd name="T38" fmla="*/ 23 w 50"/>
              <a:gd name="T39" fmla="*/ 37 h 42"/>
              <a:gd name="T40" fmla="*/ 2 w 50"/>
              <a:gd name="T41" fmla="*/ 37 h 42"/>
              <a:gd name="T42" fmla="*/ 0 w 50"/>
              <a:gd name="T43" fmla="*/ 36 h 42"/>
              <a:gd name="T44" fmla="*/ 0 w 50"/>
              <a:gd name="T45" fmla="*/ 35 h 42"/>
              <a:gd name="T46" fmla="*/ 0 w 50"/>
              <a:gd name="T47" fmla="*/ 2 h 42"/>
              <a:gd name="T48" fmla="*/ 2 w 50"/>
              <a:gd name="T49" fmla="*/ 0 h 42"/>
              <a:gd name="T50" fmla="*/ 24 w 50"/>
              <a:gd name="T51" fmla="*/ 9 h 42"/>
              <a:gd name="T52" fmla="*/ 24 w 50"/>
              <a:gd name="T53" fmla="*/ 9 h 42"/>
              <a:gd name="T54" fmla="*/ 31 w 50"/>
              <a:gd name="T55" fmla="*/ 11 h 42"/>
              <a:gd name="T56" fmla="*/ 33 w 50"/>
              <a:gd name="T57" fmla="*/ 18 h 42"/>
              <a:gd name="T58" fmla="*/ 31 w 50"/>
              <a:gd name="T59" fmla="*/ 23 h 42"/>
              <a:gd name="T60" fmla="*/ 35 w 50"/>
              <a:gd name="T61" fmla="*/ 27 h 42"/>
              <a:gd name="T62" fmla="*/ 35 w 50"/>
              <a:gd name="T63" fmla="*/ 28 h 42"/>
              <a:gd name="T64" fmla="*/ 33 w 50"/>
              <a:gd name="T65" fmla="*/ 28 h 42"/>
              <a:gd name="T66" fmla="*/ 30 w 50"/>
              <a:gd name="T67" fmla="*/ 25 h 42"/>
              <a:gd name="T68" fmla="*/ 24 w 50"/>
              <a:gd name="T69" fmla="*/ 27 h 42"/>
              <a:gd name="T70" fmla="*/ 18 w 50"/>
              <a:gd name="T71" fmla="*/ 24 h 42"/>
              <a:gd name="T72" fmla="*/ 15 w 50"/>
              <a:gd name="T73" fmla="*/ 18 h 42"/>
              <a:gd name="T74" fmla="*/ 24 w 50"/>
              <a:gd name="T75" fmla="*/ 9 h 42"/>
              <a:gd name="T76" fmla="*/ 24 w 50"/>
              <a:gd name="T77" fmla="*/ 11 h 42"/>
              <a:gd name="T78" fmla="*/ 24 w 50"/>
              <a:gd name="T79" fmla="*/ 11 h 42"/>
              <a:gd name="T80" fmla="*/ 17 w 50"/>
              <a:gd name="T81" fmla="*/ 18 h 42"/>
              <a:gd name="T82" fmla="*/ 19 w 50"/>
              <a:gd name="T83" fmla="*/ 23 h 42"/>
              <a:gd name="T84" fmla="*/ 24 w 50"/>
              <a:gd name="T85" fmla="*/ 25 h 42"/>
              <a:gd name="T86" fmla="*/ 29 w 50"/>
              <a:gd name="T87" fmla="*/ 23 h 42"/>
              <a:gd name="T88" fmla="*/ 31 w 50"/>
              <a:gd name="T89" fmla="*/ 18 h 42"/>
              <a:gd name="T90" fmla="*/ 29 w 50"/>
              <a:gd name="T91" fmla="*/ 13 h 42"/>
              <a:gd name="T92" fmla="*/ 24 w 50"/>
              <a:gd name="T93" fmla="*/ 11 h 42"/>
              <a:gd name="T94" fmla="*/ 43 w 50"/>
              <a:gd name="T95" fmla="*/ 28 h 42"/>
              <a:gd name="T96" fmla="*/ 43 w 50"/>
              <a:gd name="T97" fmla="*/ 28 h 42"/>
              <a:gd name="T98" fmla="*/ 45 w 50"/>
              <a:gd name="T99" fmla="*/ 30 h 42"/>
              <a:gd name="T100" fmla="*/ 43 w 50"/>
              <a:gd name="T101" fmla="*/ 32 h 42"/>
              <a:gd name="T102" fmla="*/ 41 w 50"/>
              <a:gd name="T103" fmla="*/ 30 h 42"/>
              <a:gd name="T104" fmla="*/ 43 w 50"/>
              <a:gd name="T105" fmla="*/ 28 h 42"/>
              <a:gd name="T106" fmla="*/ 46 w 50"/>
              <a:gd name="T107" fmla="*/ 4 h 42"/>
              <a:gd name="T108" fmla="*/ 46 w 50"/>
              <a:gd name="T109" fmla="*/ 4 h 42"/>
              <a:gd name="T110" fmla="*/ 4 w 50"/>
              <a:gd name="T111" fmla="*/ 4 h 42"/>
              <a:gd name="T112" fmla="*/ 4 w 50"/>
              <a:gd name="T113" fmla="*/ 34 h 42"/>
              <a:gd name="T114" fmla="*/ 46 w 50"/>
              <a:gd name="T115" fmla="*/ 34 h 42"/>
              <a:gd name="T116" fmla="*/ 46 w 50"/>
              <a:gd name="T117"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42">
                <a:moveTo>
                  <a:pt x="2" y="0"/>
                </a:moveTo>
                <a:cubicBezTo>
                  <a:pt x="2" y="0"/>
                  <a:pt x="2" y="0"/>
                  <a:pt x="2" y="0"/>
                </a:cubicBezTo>
                <a:cubicBezTo>
                  <a:pt x="48" y="0"/>
                  <a:pt x="48" y="0"/>
                  <a:pt x="48" y="0"/>
                </a:cubicBezTo>
                <a:cubicBezTo>
                  <a:pt x="49" y="0"/>
                  <a:pt x="50" y="1"/>
                  <a:pt x="50" y="2"/>
                </a:cubicBezTo>
                <a:cubicBezTo>
                  <a:pt x="50" y="2"/>
                  <a:pt x="50" y="2"/>
                  <a:pt x="50" y="2"/>
                </a:cubicBezTo>
                <a:cubicBezTo>
                  <a:pt x="50" y="36"/>
                  <a:pt x="50" y="36"/>
                  <a:pt x="50" y="36"/>
                </a:cubicBezTo>
                <a:cubicBezTo>
                  <a:pt x="50" y="37"/>
                  <a:pt x="49" y="37"/>
                  <a:pt x="48" y="37"/>
                </a:cubicBezTo>
                <a:cubicBezTo>
                  <a:pt x="48" y="37"/>
                  <a:pt x="48" y="37"/>
                  <a:pt x="48" y="37"/>
                </a:cubicBezTo>
                <a:cubicBezTo>
                  <a:pt x="27" y="37"/>
                  <a:pt x="27" y="37"/>
                  <a:pt x="27" y="37"/>
                </a:cubicBezTo>
                <a:cubicBezTo>
                  <a:pt x="27" y="40"/>
                  <a:pt x="27" y="40"/>
                  <a:pt x="27" y="40"/>
                </a:cubicBezTo>
                <a:cubicBezTo>
                  <a:pt x="27" y="40"/>
                  <a:pt x="27" y="40"/>
                  <a:pt x="27" y="40"/>
                </a:cubicBezTo>
                <a:cubicBezTo>
                  <a:pt x="38" y="40"/>
                  <a:pt x="38" y="40"/>
                  <a:pt x="38" y="40"/>
                </a:cubicBezTo>
                <a:cubicBezTo>
                  <a:pt x="38" y="40"/>
                  <a:pt x="39" y="40"/>
                  <a:pt x="39" y="41"/>
                </a:cubicBezTo>
                <a:cubicBezTo>
                  <a:pt x="39" y="42"/>
                  <a:pt x="38" y="42"/>
                  <a:pt x="38" y="42"/>
                </a:cubicBezTo>
                <a:cubicBezTo>
                  <a:pt x="12" y="42"/>
                  <a:pt x="12" y="42"/>
                  <a:pt x="12" y="42"/>
                </a:cubicBezTo>
                <a:cubicBezTo>
                  <a:pt x="12" y="42"/>
                  <a:pt x="11" y="42"/>
                  <a:pt x="11" y="41"/>
                </a:cubicBezTo>
                <a:cubicBezTo>
                  <a:pt x="11" y="40"/>
                  <a:pt x="12" y="40"/>
                  <a:pt x="12" y="40"/>
                </a:cubicBezTo>
                <a:cubicBezTo>
                  <a:pt x="23" y="40"/>
                  <a:pt x="23" y="40"/>
                  <a:pt x="23" y="40"/>
                </a:cubicBezTo>
                <a:cubicBezTo>
                  <a:pt x="23" y="40"/>
                  <a:pt x="23" y="40"/>
                  <a:pt x="23" y="40"/>
                </a:cubicBezTo>
                <a:cubicBezTo>
                  <a:pt x="23" y="37"/>
                  <a:pt x="23" y="37"/>
                  <a:pt x="23" y="37"/>
                </a:cubicBezTo>
                <a:cubicBezTo>
                  <a:pt x="2" y="37"/>
                  <a:pt x="2" y="37"/>
                  <a:pt x="2" y="37"/>
                </a:cubicBezTo>
                <a:cubicBezTo>
                  <a:pt x="1" y="37"/>
                  <a:pt x="0" y="37"/>
                  <a:pt x="0" y="36"/>
                </a:cubicBezTo>
                <a:cubicBezTo>
                  <a:pt x="0" y="35"/>
                  <a:pt x="0" y="35"/>
                  <a:pt x="0" y="35"/>
                </a:cubicBezTo>
                <a:cubicBezTo>
                  <a:pt x="0" y="2"/>
                  <a:pt x="0" y="2"/>
                  <a:pt x="0" y="2"/>
                </a:cubicBezTo>
                <a:cubicBezTo>
                  <a:pt x="0" y="1"/>
                  <a:pt x="1" y="0"/>
                  <a:pt x="2" y="0"/>
                </a:cubicBezTo>
                <a:close/>
                <a:moveTo>
                  <a:pt x="24" y="9"/>
                </a:moveTo>
                <a:cubicBezTo>
                  <a:pt x="24" y="9"/>
                  <a:pt x="24" y="9"/>
                  <a:pt x="24" y="9"/>
                </a:cubicBezTo>
                <a:cubicBezTo>
                  <a:pt x="27" y="9"/>
                  <a:pt x="29" y="10"/>
                  <a:pt x="31" y="11"/>
                </a:cubicBezTo>
                <a:cubicBezTo>
                  <a:pt x="32" y="13"/>
                  <a:pt x="33" y="15"/>
                  <a:pt x="33" y="18"/>
                </a:cubicBezTo>
                <a:cubicBezTo>
                  <a:pt x="33" y="20"/>
                  <a:pt x="33" y="22"/>
                  <a:pt x="31" y="23"/>
                </a:cubicBezTo>
                <a:cubicBezTo>
                  <a:pt x="35" y="27"/>
                  <a:pt x="35" y="27"/>
                  <a:pt x="35" y="27"/>
                </a:cubicBezTo>
                <a:cubicBezTo>
                  <a:pt x="35" y="27"/>
                  <a:pt x="35" y="28"/>
                  <a:pt x="35" y="28"/>
                </a:cubicBezTo>
                <a:cubicBezTo>
                  <a:pt x="34" y="29"/>
                  <a:pt x="34" y="29"/>
                  <a:pt x="33" y="28"/>
                </a:cubicBezTo>
                <a:cubicBezTo>
                  <a:pt x="30" y="25"/>
                  <a:pt x="30" y="25"/>
                  <a:pt x="30" y="25"/>
                </a:cubicBezTo>
                <a:cubicBezTo>
                  <a:pt x="28" y="26"/>
                  <a:pt x="26" y="27"/>
                  <a:pt x="24" y="27"/>
                </a:cubicBezTo>
                <a:cubicBezTo>
                  <a:pt x="22" y="27"/>
                  <a:pt x="19" y="26"/>
                  <a:pt x="18" y="24"/>
                </a:cubicBezTo>
                <a:cubicBezTo>
                  <a:pt x="16" y="23"/>
                  <a:pt x="15" y="20"/>
                  <a:pt x="15" y="18"/>
                </a:cubicBezTo>
                <a:cubicBezTo>
                  <a:pt x="15" y="13"/>
                  <a:pt x="19" y="9"/>
                  <a:pt x="24" y="9"/>
                </a:cubicBezTo>
                <a:close/>
                <a:moveTo>
                  <a:pt x="24" y="11"/>
                </a:moveTo>
                <a:cubicBezTo>
                  <a:pt x="24" y="11"/>
                  <a:pt x="24" y="11"/>
                  <a:pt x="24" y="11"/>
                </a:cubicBezTo>
                <a:cubicBezTo>
                  <a:pt x="20" y="11"/>
                  <a:pt x="17" y="14"/>
                  <a:pt x="17" y="18"/>
                </a:cubicBezTo>
                <a:cubicBezTo>
                  <a:pt x="17" y="20"/>
                  <a:pt x="18" y="21"/>
                  <a:pt x="19" y="23"/>
                </a:cubicBezTo>
                <a:cubicBezTo>
                  <a:pt x="21" y="24"/>
                  <a:pt x="22" y="25"/>
                  <a:pt x="24" y="25"/>
                </a:cubicBezTo>
                <a:cubicBezTo>
                  <a:pt x="26" y="25"/>
                  <a:pt x="28" y="24"/>
                  <a:pt x="29" y="23"/>
                </a:cubicBezTo>
                <a:cubicBezTo>
                  <a:pt x="30" y="21"/>
                  <a:pt x="31" y="20"/>
                  <a:pt x="31" y="18"/>
                </a:cubicBezTo>
                <a:cubicBezTo>
                  <a:pt x="31" y="16"/>
                  <a:pt x="30" y="14"/>
                  <a:pt x="29" y="13"/>
                </a:cubicBezTo>
                <a:cubicBezTo>
                  <a:pt x="28" y="12"/>
                  <a:pt x="26" y="11"/>
                  <a:pt x="24" y="11"/>
                </a:cubicBezTo>
                <a:close/>
                <a:moveTo>
                  <a:pt x="43" y="28"/>
                </a:moveTo>
                <a:cubicBezTo>
                  <a:pt x="43" y="28"/>
                  <a:pt x="43" y="28"/>
                  <a:pt x="43" y="28"/>
                </a:cubicBezTo>
                <a:cubicBezTo>
                  <a:pt x="44" y="28"/>
                  <a:pt x="45" y="29"/>
                  <a:pt x="45" y="30"/>
                </a:cubicBezTo>
                <a:cubicBezTo>
                  <a:pt x="45" y="31"/>
                  <a:pt x="44" y="32"/>
                  <a:pt x="43" y="32"/>
                </a:cubicBezTo>
                <a:cubicBezTo>
                  <a:pt x="42" y="32"/>
                  <a:pt x="41" y="31"/>
                  <a:pt x="41" y="30"/>
                </a:cubicBezTo>
                <a:cubicBezTo>
                  <a:pt x="41" y="29"/>
                  <a:pt x="42" y="28"/>
                  <a:pt x="43" y="28"/>
                </a:cubicBezTo>
                <a:close/>
                <a:moveTo>
                  <a:pt x="46" y="4"/>
                </a:moveTo>
                <a:cubicBezTo>
                  <a:pt x="46" y="4"/>
                  <a:pt x="46" y="4"/>
                  <a:pt x="46" y="4"/>
                </a:cubicBezTo>
                <a:cubicBezTo>
                  <a:pt x="4" y="4"/>
                  <a:pt x="4" y="4"/>
                  <a:pt x="4" y="4"/>
                </a:cubicBezTo>
                <a:cubicBezTo>
                  <a:pt x="4" y="14"/>
                  <a:pt x="4" y="24"/>
                  <a:pt x="4" y="34"/>
                </a:cubicBezTo>
                <a:cubicBezTo>
                  <a:pt x="18" y="34"/>
                  <a:pt x="32" y="34"/>
                  <a:pt x="46" y="34"/>
                </a:cubicBezTo>
                <a:cubicBezTo>
                  <a:pt x="46" y="24"/>
                  <a:pt x="46" y="1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3" name="Freeform 331"/>
          <p:cNvSpPr>
            <a:spLocks noEditPoints="1"/>
          </p:cNvSpPr>
          <p:nvPr/>
        </p:nvSpPr>
        <p:spPr bwMode="auto">
          <a:xfrm>
            <a:off x="4375150" y="4732338"/>
            <a:ext cx="161925" cy="146050"/>
          </a:xfrm>
          <a:custGeom>
            <a:avLst/>
            <a:gdLst>
              <a:gd name="T0" fmla="*/ 1 w 51"/>
              <a:gd name="T1" fmla="*/ 34 h 46"/>
              <a:gd name="T2" fmla="*/ 13 w 51"/>
              <a:gd name="T3" fmla="*/ 35 h 46"/>
              <a:gd name="T4" fmla="*/ 13 w 51"/>
              <a:gd name="T5" fmla="*/ 45 h 46"/>
              <a:gd name="T6" fmla="*/ 12 w 51"/>
              <a:gd name="T7" fmla="*/ 46 h 46"/>
              <a:gd name="T8" fmla="*/ 0 w 51"/>
              <a:gd name="T9" fmla="*/ 45 h 46"/>
              <a:gd name="T10" fmla="*/ 0 w 51"/>
              <a:gd name="T11" fmla="*/ 35 h 46"/>
              <a:gd name="T12" fmla="*/ 29 w 51"/>
              <a:gd name="T13" fmla="*/ 7 h 46"/>
              <a:gd name="T14" fmla="*/ 20 w 51"/>
              <a:gd name="T15" fmla="*/ 15 h 46"/>
              <a:gd name="T16" fmla="*/ 2 w 51"/>
              <a:gd name="T17" fmla="*/ 19 h 46"/>
              <a:gd name="T18" fmla="*/ 18 w 51"/>
              <a:gd name="T19" fmla="*/ 12 h 46"/>
              <a:gd name="T20" fmla="*/ 19 w 51"/>
              <a:gd name="T21" fmla="*/ 4 h 46"/>
              <a:gd name="T22" fmla="*/ 19 w 51"/>
              <a:gd name="T23" fmla="*/ 0 h 46"/>
              <a:gd name="T24" fmla="*/ 33 w 51"/>
              <a:gd name="T25" fmla="*/ 2 h 46"/>
              <a:gd name="T26" fmla="*/ 33 w 51"/>
              <a:gd name="T27" fmla="*/ 14 h 46"/>
              <a:gd name="T28" fmla="*/ 29 w 51"/>
              <a:gd name="T29" fmla="*/ 14 h 46"/>
              <a:gd name="T30" fmla="*/ 39 w 51"/>
              <a:gd name="T31" fmla="*/ 8 h 46"/>
              <a:gd name="T32" fmla="*/ 39 w 51"/>
              <a:gd name="T33" fmla="*/ 8 h 46"/>
              <a:gd name="T34" fmla="*/ 51 w 51"/>
              <a:gd name="T35" fmla="*/ 9 h 46"/>
              <a:gd name="T36" fmla="*/ 51 w 51"/>
              <a:gd name="T37" fmla="*/ 45 h 46"/>
              <a:gd name="T38" fmla="*/ 50 w 51"/>
              <a:gd name="T39" fmla="*/ 46 h 46"/>
              <a:gd name="T40" fmla="*/ 38 w 51"/>
              <a:gd name="T41" fmla="*/ 45 h 46"/>
              <a:gd name="T42" fmla="*/ 38 w 51"/>
              <a:gd name="T43" fmla="*/ 9 h 46"/>
              <a:gd name="T44" fmla="*/ 48 w 51"/>
              <a:gd name="T45" fmla="*/ 10 h 46"/>
              <a:gd name="T46" fmla="*/ 40 w 51"/>
              <a:gd name="T47" fmla="*/ 10 h 46"/>
              <a:gd name="T48" fmla="*/ 48 w 51"/>
              <a:gd name="T49" fmla="*/ 44 h 46"/>
              <a:gd name="T50" fmla="*/ 20 w 51"/>
              <a:gd name="T51" fmla="*/ 21 h 46"/>
              <a:gd name="T52" fmla="*/ 20 w 51"/>
              <a:gd name="T53" fmla="*/ 21 h 46"/>
              <a:gd name="T54" fmla="*/ 32 w 51"/>
              <a:gd name="T55" fmla="*/ 22 h 46"/>
              <a:gd name="T56" fmla="*/ 32 w 51"/>
              <a:gd name="T57" fmla="*/ 45 h 46"/>
              <a:gd name="T58" fmla="*/ 31 w 51"/>
              <a:gd name="T59" fmla="*/ 46 h 46"/>
              <a:gd name="T60" fmla="*/ 19 w 51"/>
              <a:gd name="T61" fmla="*/ 45 h 46"/>
              <a:gd name="T62" fmla="*/ 19 w 51"/>
              <a:gd name="T63" fmla="*/ 22 h 46"/>
              <a:gd name="T64" fmla="*/ 30 w 51"/>
              <a:gd name="T65" fmla="*/ 23 h 46"/>
              <a:gd name="T66" fmla="*/ 21 w 51"/>
              <a:gd name="T67" fmla="*/ 23 h 46"/>
              <a:gd name="T68" fmla="*/ 30 w 51"/>
              <a:gd name="T69" fmla="*/ 44 h 46"/>
              <a:gd name="T70" fmla="*/ 10 w 51"/>
              <a:gd name="T71" fmla="*/ 36 h 46"/>
              <a:gd name="T72" fmla="*/ 2 w 51"/>
              <a:gd name="T73" fmla="*/ 36 h 46"/>
              <a:gd name="T74" fmla="*/ 10 w 51"/>
              <a:gd name="T75"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 h="46">
                <a:moveTo>
                  <a:pt x="1" y="34"/>
                </a:moveTo>
                <a:cubicBezTo>
                  <a:pt x="1" y="34"/>
                  <a:pt x="1" y="34"/>
                  <a:pt x="1" y="34"/>
                </a:cubicBezTo>
                <a:cubicBezTo>
                  <a:pt x="12" y="34"/>
                  <a:pt x="12" y="34"/>
                  <a:pt x="12" y="34"/>
                </a:cubicBezTo>
                <a:cubicBezTo>
                  <a:pt x="12" y="34"/>
                  <a:pt x="13" y="34"/>
                  <a:pt x="13" y="35"/>
                </a:cubicBezTo>
                <a:cubicBezTo>
                  <a:pt x="13" y="35"/>
                  <a:pt x="13" y="35"/>
                  <a:pt x="13" y="35"/>
                </a:cubicBezTo>
                <a:cubicBezTo>
                  <a:pt x="13" y="45"/>
                  <a:pt x="13" y="45"/>
                  <a:pt x="13" y="45"/>
                </a:cubicBezTo>
                <a:cubicBezTo>
                  <a:pt x="13" y="46"/>
                  <a:pt x="12" y="46"/>
                  <a:pt x="12" y="46"/>
                </a:cubicBezTo>
                <a:cubicBezTo>
                  <a:pt x="12" y="46"/>
                  <a:pt x="12" y="46"/>
                  <a:pt x="12" y="46"/>
                </a:cubicBezTo>
                <a:cubicBezTo>
                  <a:pt x="1" y="46"/>
                  <a:pt x="1" y="46"/>
                  <a:pt x="1" y="46"/>
                </a:cubicBezTo>
                <a:cubicBezTo>
                  <a:pt x="0" y="46"/>
                  <a:pt x="0" y="46"/>
                  <a:pt x="0" y="45"/>
                </a:cubicBezTo>
                <a:cubicBezTo>
                  <a:pt x="0" y="45"/>
                  <a:pt x="0" y="45"/>
                  <a:pt x="0" y="45"/>
                </a:cubicBezTo>
                <a:cubicBezTo>
                  <a:pt x="0" y="35"/>
                  <a:pt x="0" y="35"/>
                  <a:pt x="0" y="35"/>
                </a:cubicBezTo>
                <a:cubicBezTo>
                  <a:pt x="0" y="34"/>
                  <a:pt x="0" y="34"/>
                  <a:pt x="1" y="34"/>
                </a:cubicBezTo>
                <a:close/>
                <a:moveTo>
                  <a:pt x="29" y="7"/>
                </a:moveTo>
                <a:cubicBezTo>
                  <a:pt x="29" y="7"/>
                  <a:pt x="29" y="7"/>
                  <a:pt x="29" y="7"/>
                </a:cubicBezTo>
                <a:cubicBezTo>
                  <a:pt x="27" y="10"/>
                  <a:pt x="23" y="13"/>
                  <a:pt x="20" y="15"/>
                </a:cubicBezTo>
                <a:cubicBezTo>
                  <a:pt x="15" y="18"/>
                  <a:pt x="10" y="20"/>
                  <a:pt x="4" y="21"/>
                </a:cubicBezTo>
                <a:cubicBezTo>
                  <a:pt x="3" y="21"/>
                  <a:pt x="2" y="20"/>
                  <a:pt x="2" y="19"/>
                </a:cubicBezTo>
                <a:cubicBezTo>
                  <a:pt x="1" y="18"/>
                  <a:pt x="2" y="17"/>
                  <a:pt x="3" y="17"/>
                </a:cubicBezTo>
                <a:cubicBezTo>
                  <a:pt x="9" y="16"/>
                  <a:pt x="14" y="14"/>
                  <a:pt x="18" y="12"/>
                </a:cubicBezTo>
                <a:cubicBezTo>
                  <a:pt x="21" y="9"/>
                  <a:pt x="25" y="7"/>
                  <a:pt x="27" y="4"/>
                </a:cubicBezTo>
                <a:cubicBezTo>
                  <a:pt x="19" y="4"/>
                  <a:pt x="19" y="4"/>
                  <a:pt x="19" y="4"/>
                </a:cubicBezTo>
                <a:cubicBezTo>
                  <a:pt x="18" y="4"/>
                  <a:pt x="17" y="3"/>
                  <a:pt x="17" y="2"/>
                </a:cubicBezTo>
                <a:cubicBezTo>
                  <a:pt x="17" y="1"/>
                  <a:pt x="18" y="0"/>
                  <a:pt x="19" y="0"/>
                </a:cubicBezTo>
                <a:cubicBezTo>
                  <a:pt x="31" y="0"/>
                  <a:pt x="31" y="0"/>
                  <a:pt x="31" y="0"/>
                </a:cubicBezTo>
                <a:cubicBezTo>
                  <a:pt x="32" y="0"/>
                  <a:pt x="33" y="1"/>
                  <a:pt x="33" y="2"/>
                </a:cubicBezTo>
                <a:cubicBezTo>
                  <a:pt x="33" y="2"/>
                  <a:pt x="33" y="2"/>
                  <a:pt x="33" y="2"/>
                </a:cubicBezTo>
                <a:cubicBezTo>
                  <a:pt x="33" y="14"/>
                  <a:pt x="33" y="14"/>
                  <a:pt x="33" y="14"/>
                </a:cubicBezTo>
                <a:cubicBezTo>
                  <a:pt x="33" y="15"/>
                  <a:pt x="32" y="16"/>
                  <a:pt x="31" y="16"/>
                </a:cubicBezTo>
                <a:cubicBezTo>
                  <a:pt x="30" y="16"/>
                  <a:pt x="29" y="15"/>
                  <a:pt x="29" y="14"/>
                </a:cubicBezTo>
                <a:cubicBezTo>
                  <a:pt x="29" y="7"/>
                  <a:pt x="29" y="7"/>
                  <a:pt x="29" y="7"/>
                </a:cubicBezTo>
                <a:close/>
                <a:moveTo>
                  <a:pt x="39" y="8"/>
                </a:moveTo>
                <a:cubicBezTo>
                  <a:pt x="39" y="8"/>
                  <a:pt x="39" y="8"/>
                  <a:pt x="39" y="8"/>
                </a:cubicBezTo>
                <a:cubicBezTo>
                  <a:pt x="39" y="8"/>
                  <a:pt x="39" y="8"/>
                  <a:pt x="39" y="8"/>
                </a:cubicBezTo>
                <a:cubicBezTo>
                  <a:pt x="50" y="8"/>
                  <a:pt x="50" y="8"/>
                  <a:pt x="50" y="8"/>
                </a:cubicBezTo>
                <a:cubicBezTo>
                  <a:pt x="50" y="8"/>
                  <a:pt x="51" y="8"/>
                  <a:pt x="51" y="9"/>
                </a:cubicBezTo>
                <a:cubicBezTo>
                  <a:pt x="51" y="9"/>
                  <a:pt x="51" y="9"/>
                  <a:pt x="51" y="9"/>
                </a:cubicBezTo>
                <a:cubicBezTo>
                  <a:pt x="51" y="45"/>
                  <a:pt x="51" y="45"/>
                  <a:pt x="51" y="45"/>
                </a:cubicBezTo>
                <a:cubicBezTo>
                  <a:pt x="51" y="46"/>
                  <a:pt x="50" y="46"/>
                  <a:pt x="50" y="46"/>
                </a:cubicBezTo>
                <a:cubicBezTo>
                  <a:pt x="50" y="46"/>
                  <a:pt x="50" y="46"/>
                  <a:pt x="50" y="46"/>
                </a:cubicBezTo>
                <a:cubicBezTo>
                  <a:pt x="39" y="46"/>
                  <a:pt x="39" y="46"/>
                  <a:pt x="39" y="46"/>
                </a:cubicBezTo>
                <a:cubicBezTo>
                  <a:pt x="38" y="46"/>
                  <a:pt x="38" y="46"/>
                  <a:pt x="38" y="45"/>
                </a:cubicBezTo>
                <a:cubicBezTo>
                  <a:pt x="38" y="45"/>
                  <a:pt x="38" y="45"/>
                  <a:pt x="38" y="45"/>
                </a:cubicBezTo>
                <a:cubicBezTo>
                  <a:pt x="38" y="9"/>
                  <a:pt x="38" y="9"/>
                  <a:pt x="38" y="9"/>
                </a:cubicBezTo>
                <a:cubicBezTo>
                  <a:pt x="38" y="8"/>
                  <a:pt x="38" y="8"/>
                  <a:pt x="39" y="8"/>
                </a:cubicBezTo>
                <a:close/>
                <a:moveTo>
                  <a:pt x="48" y="10"/>
                </a:moveTo>
                <a:cubicBezTo>
                  <a:pt x="48" y="10"/>
                  <a:pt x="48" y="10"/>
                  <a:pt x="48" y="10"/>
                </a:cubicBezTo>
                <a:cubicBezTo>
                  <a:pt x="40" y="10"/>
                  <a:pt x="40" y="10"/>
                  <a:pt x="40" y="10"/>
                </a:cubicBezTo>
                <a:cubicBezTo>
                  <a:pt x="40" y="44"/>
                  <a:pt x="40" y="44"/>
                  <a:pt x="40" y="44"/>
                </a:cubicBezTo>
                <a:cubicBezTo>
                  <a:pt x="48" y="44"/>
                  <a:pt x="48" y="44"/>
                  <a:pt x="48" y="44"/>
                </a:cubicBezTo>
                <a:cubicBezTo>
                  <a:pt x="48" y="10"/>
                  <a:pt x="48" y="10"/>
                  <a:pt x="48" y="10"/>
                </a:cubicBezTo>
                <a:close/>
                <a:moveTo>
                  <a:pt x="20" y="21"/>
                </a:moveTo>
                <a:cubicBezTo>
                  <a:pt x="20" y="21"/>
                  <a:pt x="20" y="21"/>
                  <a:pt x="20" y="21"/>
                </a:cubicBezTo>
                <a:cubicBezTo>
                  <a:pt x="20" y="21"/>
                  <a:pt x="20" y="21"/>
                  <a:pt x="20" y="21"/>
                </a:cubicBezTo>
                <a:cubicBezTo>
                  <a:pt x="23" y="21"/>
                  <a:pt x="27" y="21"/>
                  <a:pt x="31" y="21"/>
                </a:cubicBezTo>
                <a:cubicBezTo>
                  <a:pt x="31" y="21"/>
                  <a:pt x="32" y="21"/>
                  <a:pt x="32" y="22"/>
                </a:cubicBezTo>
                <a:cubicBezTo>
                  <a:pt x="32" y="22"/>
                  <a:pt x="32" y="22"/>
                  <a:pt x="32" y="22"/>
                </a:cubicBezTo>
                <a:cubicBezTo>
                  <a:pt x="32" y="30"/>
                  <a:pt x="32" y="37"/>
                  <a:pt x="32" y="45"/>
                </a:cubicBezTo>
                <a:cubicBezTo>
                  <a:pt x="32" y="46"/>
                  <a:pt x="31" y="46"/>
                  <a:pt x="31" y="46"/>
                </a:cubicBezTo>
                <a:cubicBezTo>
                  <a:pt x="31" y="46"/>
                  <a:pt x="31" y="46"/>
                  <a:pt x="31" y="46"/>
                </a:cubicBezTo>
                <a:cubicBezTo>
                  <a:pt x="27" y="46"/>
                  <a:pt x="23" y="46"/>
                  <a:pt x="20" y="46"/>
                </a:cubicBezTo>
                <a:cubicBezTo>
                  <a:pt x="19" y="46"/>
                  <a:pt x="19" y="46"/>
                  <a:pt x="19" y="45"/>
                </a:cubicBezTo>
                <a:cubicBezTo>
                  <a:pt x="19" y="45"/>
                  <a:pt x="19" y="45"/>
                  <a:pt x="19" y="45"/>
                </a:cubicBezTo>
                <a:cubicBezTo>
                  <a:pt x="19" y="37"/>
                  <a:pt x="19" y="30"/>
                  <a:pt x="19" y="22"/>
                </a:cubicBezTo>
                <a:cubicBezTo>
                  <a:pt x="19" y="21"/>
                  <a:pt x="19" y="21"/>
                  <a:pt x="20" y="21"/>
                </a:cubicBezTo>
                <a:close/>
                <a:moveTo>
                  <a:pt x="30" y="23"/>
                </a:moveTo>
                <a:cubicBezTo>
                  <a:pt x="30" y="23"/>
                  <a:pt x="30" y="23"/>
                  <a:pt x="30" y="23"/>
                </a:cubicBezTo>
                <a:cubicBezTo>
                  <a:pt x="27" y="23"/>
                  <a:pt x="24" y="23"/>
                  <a:pt x="21" y="23"/>
                </a:cubicBezTo>
                <a:cubicBezTo>
                  <a:pt x="21" y="30"/>
                  <a:pt x="21" y="37"/>
                  <a:pt x="21" y="44"/>
                </a:cubicBezTo>
                <a:cubicBezTo>
                  <a:pt x="24" y="44"/>
                  <a:pt x="27" y="44"/>
                  <a:pt x="30" y="44"/>
                </a:cubicBezTo>
                <a:cubicBezTo>
                  <a:pt x="30" y="37"/>
                  <a:pt x="30" y="30"/>
                  <a:pt x="30" y="23"/>
                </a:cubicBezTo>
                <a:close/>
                <a:moveTo>
                  <a:pt x="10" y="36"/>
                </a:moveTo>
                <a:cubicBezTo>
                  <a:pt x="10" y="36"/>
                  <a:pt x="10" y="36"/>
                  <a:pt x="10" y="36"/>
                </a:cubicBezTo>
                <a:cubicBezTo>
                  <a:pt x="2" y="36"/>
                  <a:pt x="2" y="36"/>
                  <a:pt x="2" y="36"/>
                </a:cubicBezTo>
                <a:cubicBezTo>
                  <a:pt x="2" y="44"/>
                  <a:pt x="2" y="44"/>
                  <a:pt x="2" y="44"/>
                </a:cubicBezTo>
                <a:cubicBezTo>
                  <a:pt x="10" y="44"/>
                  <a:pt x="10" y="44"/>
                  <a:pt x="10" y="44"/>
                </a:cubicBezTo>
                <a:cubicBezTo>
                  <a:pt x="10" y="36"/>
                  <a:pt x="10" y="36"/>
                  <a:pt x="1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4" name="Freeform 332"/>
          <p:cNvSpPr>
            <a:spLocks noEditPoints="1"/>
          </p:cNvSpPr>
          <p:nvPr/>
        </p:nvSpPr>
        <p:spPr bwMode="auto">
          <a:xfrm>
            <a:off x="3802063" y="4729163"/>
            <a:ext cx="158750" cy="152400"/>
          </a:xfrm>
          <a:custGeom>
            <a:avLst/>
            <a:gdLst>
              <a:gd name="T0" fmla="*/ 13 w 50"/>
              <a:gd name="T1" fmla="*/ 39 h 48"/>
              <a:gd name="T2" fmla="*/ 7 w 50"/>
              <a:gd name="T3" fmla="*/ 42 h 48"/>
              <a:gd name="T4" fmla="*/ 7 w 50"/>
              <a:gd name="T5" fmla="*/ 37 h 48"/>
              <a:gd name="T6" fmla="*/ 6 w 50"/>
              <a:gd name="T7" fmla="*/ 0 h 48"/>
              <a:gd name="T8" fmla="*/ 48 w 50"/>
              <a:gd name="T9" fmla="*/ 2 h 48"/>
              <a:gd name="T10" fmla="*/ 50 w 50"/>
              <a:gd name="T11" fmla="*/ 13 h 48"/>
              <a:gd name="T12" fmla="*/ 50 w 50"/>
              <a:gd name="T13" fmla="*/ 28 h 48"/>
              <a:gd name="T14" fmla="*/ 50 w 50"/>
              <a:gd name="T15" fmla="*/ 42 h 48"/>
              <a:gd name="T16" fmla="*/ 44 w 50"/>
              <a:gd name="T17" fmla="*/ 48 h 48"/>
              <a:gd name="T18" fmla="*/ 1 w 50"/>
              <a:gd name="T19" fmla="*/ 47 h 48"/>
              <a:gd name="T20" fmla="*/ 1 w 50"/>
              <a:gd name="T21" fmla="*/ 32 h 48"/>
              <a:gd name="T22" fmla="*/ 1 w 50"/>
              <a:gd name="T23" fmla="*/ 17 h 48"/>
              <a:gd name="T24" fmla="*/ 1 w 50"/>
              <a:gd name="T25" fmla="*/ 2 h 48"/>
              <a:gd name="T26" fmla="*/ 44 w 50"/>
              <a:gd name="T27" fmla="*/ 4 h 48"/>
              <a:gd name="T28" fmla="*/ 4 w 50"/>
              <a:gd name="T29" fmla="*/ 4 h 48"/>
              <a:gd name="T30" fmla="*/ 4 w 50"/>
              <a:gd name="T31" fmla="*/ 6 h 48"/>
              <a:gd name="T32" fmla="*/ 4 w 50"/>
              <a:gd name="T33" fmla="*/ 14 h 48"/>
              <a:gd name="T34" fmla="*/ 6 w 50"/>
              <a:gd name="T35" fmla="*/ 15 h 48"/>
              <a:gd name="T36" fmla="*/ 45 w 50"/>
              <a:gd name="T37" fmla="*/ 14 h 48"/>
              <a:gd name="T38" fmla="*/ 46 w 50"/>
              <a:gd name="T39" fmla="*/ 13 h 48"/>
              <a:gd name="T40" fmla="*/ 45 w 50"/>
              <a:gd name="T41" fmla="*/ 4 h 48"/>
              <a:gd name="T42" fmla="*/ 44 w 50"/>
              <a:gd name="T43" fmla="*/ 19 h 48"/>
              <a:gd name="T44" fmla="*/ 6 w 50"/>
              <a:gd name="T45" fmla="*/ 19 h 48"/>
              <a:gd name="T46" fmla="*/ 4 w 50"/>
              <a:gd name="T47" fmla="*/ 19 h 48"/>
              <a:gd name="T48" fmla="*/ 4 w 50"/>
              <a:gd name="T49" fmla="*/ 28 h 48"/>
              <a:gd name="T50" fmla="*/ 4 w 50"/>
              <a:gd name="T51" fmla="*/ 29 h 48"/>
              <a:gd name="T52" fmla="*/ 44 w 50"/>
              <a:gd name="T53" fmla="*/ 30 h 48"/>
              <a:gd name="T54" fmla="*/ 45 w 50"/>
              <a:gd name="T55" fmla="*/ 29 h 48"/>
              <a:gd name="T56" fmla="*/ 46 w 50"/>
              <a:gd name="T57" fmla="*/ 21 h 48"/>
              <a:gd name="T58" fmla="*/ 45 w 50"/>
              <a:gd name="T59" fmla="*/ 19 h 48"/>
              <a:gd name="T60" fmla="*/ 44 w 50"/>
              <a:gd name="T61" fmla="*/ 34 h 48"/>
              <a:gd name="T62" fmla="*/ 6 w 50"/>
              <a:gd name="T63" fmla="*/ 34 h 48"/>
              <a:gd name="T64" fmla="*/ 4 w 50"/>
              <a:gd name="T65" fmla="*/ 34 h 48"/>
              <a:gd name="T66" fmla="*/ 4 w 50"/>
              <a:gd name="T67" fmla="*/ 44 h 48"/>
              <a:gd name="T68" fmla="*/ 6 w 50"/>
              <a:gd name="T69" fmla="*/ 45 h 48"/>
              <a:gd name="T70" fmla="*/ 45 w 50"/>
              <a:gd name="T71" fmla="*/ 44 h 48"/>
              <a:gd name="T72" fmla="*/ 46 w 50"/>
              <a:gd name="T73" fmla="*/ 36 h 48"/>
              <a:gd name="T74" fmla="*/ 45 w 50"/>
              <a:gd name="T75" fmla="*/ 34 h 48"/>
              <a:gd name="T76" fmla="*/ 10 w 50"/>
              <a:gd name="T77" fmla="*/ 6 h 48"/>
              <a:gd name="T78" fmla="*/ 12 w 50"/>
              <a:gd name="T79" fmla="*/ 12 h 48"/>
              <a:gd name="T80" fmla="*/ 7 w 50"/>
              <a:gd name="T81" fmla="*/ 12 h 48"/>
              <a:gd name="T82" fmla="*/ 7 w 50"/>
              <a:gd name="T83" fmla="*/ 7 h 48"/>
              <a:gd name="T84" fmla="*/ 11 w 50"/>
              <a:gd name="T85" fmla="*/ 8 h 48"/>
              <a:gd name="T86" fmla="*/ 9 w 50"/>
              <a:gd name="T87" fmla="*/ 8 h 48"/>
              <a:gd name="T88" fmla="*/ 9 w 50"/>
              <a:gd name="T89" fmla="*/ 10 h 48"/>
              <a:gd name="T90" fmla="*/ 11 w 50"/>
              <a:gd name="T91" fmla="*/ 10 h 48"/>
              <a:gd name="T92" fmla="*/ 11 w 50"/>
              <a:gd name="T93" fmla="*/ 8 h 48"/>
              <a:gd name="T94" fmla="*/ 10 w 50"/>
              <a:gd name="T95" fmla="*/ 21 h 48"/>
              <a:gd name="T96" fmla="*/ 12 w 50"/>
              <a:gd name="T97" fmla="*/ 27 h 48"/>
              <a:gd name="T98" fmla="*/ 7 w 50"/>
              <a:gd name="T99" fmla="*/ 27 h 48"/>
              <a:gd name="T100" fmla="*/ 7 w 50"/>
              <a:gd name="T101" fmla="*/ 22 h 48"/>
              <a:gd name="T102" fmla="*/ 11 w 50"/>
              <a:gd name="T103" fmla="*/ 23 h 48"/>
              <a:gd name="T104" fmla="*/ 9 w 50"/>
              <a:gd name="T105" fmla="*/ 23 h 48"/>
              <a:gd name="T106" fmla="*/ 9 w 50"/>
              <a:gd name="T107" fmla="*/ 25 h 48"/>
              <a:gd name="T108" fmla="*/ 11 w 50"/>
              <a:gd name="T109" fmla="*/ 25 h 48"/>
              <a:gd name="T110" fmla="*/ 11 w 50"/>
              <a:gd name="T111" fmla="*/ 23 h 48"/>
              <a:gd name="T112" fmla="*/ 11 w 50"/>
              <a:gd name="T113" fmla="*/ 38 h 48"/>
              <a:gd name="T114" fmla="*/ 9 w 50"/>
              <a:gd name="T115" fmla="*/ 38 h 48"/>
              <a:gd name="T116" fmla="*/ 9 w 50"/>
              <a:gd name="T117" fmla="*/ 40 h 48"/>
              <a:gd name="T118" fmla="*/ 11 w 50"/>
              <a:gd name="T119" fmla="*/ 40 h 48"/>
              <a:gd name="T120" fmla="*/ 11 w 50"/>
              <a:gd name="T121"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48">
                <a:moveTo>
                  <a:pt x="10" y="36"/>
                </a:moveTo>
                <a:cubicBezTo>
                  <a:pt x="11" y="36"/>
                  <a:pt x="12" y="36"/>
                  <a:pt x="12" y="37"/>
                </a:cubicBezTo>
                <a:cubicBezTo>
                  <a:pt x="13" y="37"/>
                  <a:pt x="13" y="38"/>
                  <a:pt x="13" y="39"/>
                </a:cubicBezTo>
                <a:cubicBezTo>
                  <a:pt x="13" y="40"/>
                  <a:pt x="13" y="41"/>
                  <a:pt x="12" y="42"/>
                </a:cubicBezTo>
                <a:cubicBezTo>
                  <a:pt x="12" y="42"/>
                  <a:pt x="11" y="43"/>
                  <a:pt x="10" y="43"/>
                </a:cubicBezTo>
                <a:cubicBezTo>
                  <a:pt x="9" y="43"/>
                  <a:pt x="8" y="42"/>
                  <a:pt x="7" y="42"/>
                </a:cubicBezTo>
                <a:cubicBezTo>
                  <a:pt x="7" y="42"/>
                  <a:pt x="7" y="42"/>
                  <a:pt x="7" y="42"/>
                </a:cubicBezTo>
                <a:cubicBezTo>
                  <a:pt x="7" y="41"/>
                  <a:pt x="6" y="40"/>
                  <a:pt x="6" y="39"/>
                </a:cubicBezTo>
                <a:cubicBezTo>
                  <a:pt x="6" y="38"/>
                  <a:pt x="7" y="37"/>
                  <a:pt x="7" y="37"/>
                </a:cubicBezTo>
                <a:cubicBezTo>
                  <a:pt x="7" y="37"/>
                  <a:pt x="7" y="37"/>
                  <a:pt x="7" y="37"/>
                </a:cubicBezTo>
                <a:cubicBezTo>
                  <a:pt x="8" y="36"/>
                  <a:pt x="9" y="36"/>
                  <a:pt x="10" y="36"/>
                </a:cubicBezTo>
                <a:close/>
                <a:moveTo>
                  <a:pt x="6" y="0"/>
                </a:moveTo>
                <a:cubicBezTo>
                  <a:pt x="6" y="0"/>
                  <a:pt x="6" y="0"/>
                  <a:pt x="6" y="0"/>
                </a:cubicBezTo>
                <a:cubicBezTo>
                  <a:pt x="44" y="0"/>
                  <a:pt x="44" y="0"/>
                  <a:pt x="44" y="0"/>
                </a:cubicBezTo>
                <a:cubicBezTo>
                  <a:pt x="45" y="0"/>
                  <a:pt x="47" y="1"/>
                  <a:pt x="48" y="2"/>
                </a:cubicBezTo>
                <a:cubicBezTo>
                  <a:pt x="48" y="2"/>
                  <a:pt x="48" y="2"/>
                  <a:pt x="48" y="2"/>
                </a:cubicBezTo>
                <a:cubicBezTo>
                  <a:pt x="49" y="3"/>
                  <a:pt x="50" y="4"/>
                  <a:pt x="50" y="6"/>
                </a:cubicBezTo>
                <a:cubicBezTo>
                  <a:pt x="50" y="13"/>
                  <a:pt x="50" y="13"/>
                  <a:pt x="50" y="13"/>
                </a:cubicBezTo>
                <a:cubicBezTo>
                  <a:pt x="50" y="14"/>
                  <a:pt x="49" y="16"/>
                  <a:pt x="48" y="17"/>
                </a:cubicBezTo>
                <a:cubicBezTo>
                  <a:pt x="49" y="18"/>
                  <a:pt x="50" y="19"/>
                  <a:pt x="50" y="21"/>
                </a:cubicBezTo>
                <a:cubicBezTo>
                  <a:pt x="50" y="28"/>
                  <a:pt x="50" y="28"/>
                  <a:pt x="50" y="28"/>
                </a:cubicBezTo>
                <a:cubicBezTo>
                  <a:pt x="50" y="29"/>
                  <a:pt x="49" y="31"/>
                  <a:pt x="48" y="32"/>
                </a:cubicBezTo>
                <a:cubicBezTo>
                  <a:pt x="49" y="33"/>
                  <a:pt x="50" y="34"/>
                  <a:pt x="50" y="36"/>
                </a:cubicBezTo>
                <a:cubicBezTo>
                  <a:pt x="50" y="42"/>
                  <a:pt x="50" y="42"/>
                  <a:pt x="50" y="42"/>
                </a:cubicBezTo>
                <a:cubicBezTo>
                  <a:pt x="50" y="44"/>
                  <a:pt x="49" y="46"/>
                  <a:pt x="48" y="47"/>
                </a:cubicBezTo>
                <a:cubicBezTo>
                  <a:pt x="48" y="47"/>
                  <a:pt x="48" y="47"/>
                  <a:pt x="48" y="47"/>
                </a:cubicBezTo>
                <a:cubicBezTo>
                  <a:pt x="47" y="48"/>
                  <a:pt x="45" y="48"/>
                  <a:pt x="44" y="48"/>
                </a:cubicBezTo>
                <a:cubicBezTo>
                  <a:pt x="6" y="48"/>
                  <a:pt x="6" y="48"/>
                  <a:pt x="6" y="48"/>
                </a:cubicBezTo>
                <a:cubicBezTo>
                  <a:pt x="4" y="48"/>
                  <a:pt x="3" y="48"/>
                  <a:pt x="1" y="47"/>
                </a:cubicBezTo>
                <a:cubicBezTo>
                  <a:pt x="1" y="47"/>
                  <a:pt x="1" y="47"/>
                  <a:pt x="1" y="47"/>
                </a:cubicBezTo>
                <a:cubicBezTo>
                  <a:pt x="0" y="46"/>
                  <a:pt x="0" y="44"/>
                  <a:pt x="0" y="42"/>
                </a:cubicBezTo>
                <a:cubicBezTo>
                  <a:pt x="0" y="36"/>
                  <a:pt x="0" y="36"/>
                  <a:pt x="0" y="36"/>
                </a:cubicBezTo>
                <a:cubicBezTo>
                  <a:pt x="0" y="34"/>
                  <a:pt x="0" y="33"/>
                  <a:pt x="1" y="32"/>
                </a:cubicBezTo>
                <a:cubicBezTo>
                  <a:pt x="0" y="31"/>
                  <a:pt x="0" y="29"/>
                  <a:pt x="0" y="28"/>
                </a:cubicBezTo>
                <a:cubicBezTo>
                  <a:pt x="0" y="21"/>
                  <a:pt x="0" y="21"/>
                  <a:pt x="0" y="21"/>
                </a:cubicBezTo>
                <a:cubicBezTo>
                  <a:pt x="0" y="19"/>
                  <a:pt x="0" y="18"/>
                  <a:pt x="1" y="17"/>
                </a:cubicBezTo>
                <a:cubicBezTo>
                  <a:pt x="0" y="16"/>
                  <a:pt x="0" y="14"/>
                  <a:pt x="0" y="13"/>
                </a:cubicBezTo>
                <a:cubicBezTo>
                  <a:pt x="0" y="6"/>
                  <a:pt x="0" y="6"/>
                  <a:pt x="0" y="6"/>
                </a:cubicBezTo>
                <a:cubicBezTo>
                  <a:pt x="0" y="4"/>
                  <a:pt x="0" y="3"/>
                  <a:pt x="1" y="2"/>
                </a:cubicBezTo>
                <a:cubicBezTo>
                  <a:pt x="1" y="2"/>
                  <a:pt x="1" y="2"/>
                  <a:pt x="1" y="2"/>
                </a:cubicBezTo>
                <a:cubicBezTo>
                  <a:pt x="3" y="1"/>
                  <a:pt x="4" y="0"/>
                  <a:pt x="6" y="0"/>
                </a:cubicBezTo>
                <a:close/>
                <a:moveTo>
                  <a:pt x="44" y="4"/>
                </a:moveTo>
                <a:cubicBezTo>
                  <a:pt x="44" y="4"/>
                  <a:pt x="44" y="4"/>
                  <a:pt x="44" y="4"/>
                </a:cubicBezTo>
                <a:cubicBezTo>
                  <a:pt x="6" y="4"/>
                  <a:pt x="6" y="4"/>
                  <a:pt x="6" y="4"/>
                </a:cubicBezTo>
                <a:cubicBezTo>
                  <a:pt x="5" y="4"/>
                  <a:pt x="5" y="4"/>
                  <a:pt x="4" y="4"/>
                </a:cubicBezTo>
                <a:cubicBezTo>
                  <a:pt x="4" y="4"/>
                  <a:pt x="4" y="4"/>
                  <a:pt x="4" y="4"/>
                </a:cubicBezTo>
                <a:cubicBezTo>
                  <a:pt x="4" y="4"/>
                  <a:pt x="4" y="4"/>
                  <a:pt x="4" y="4"/>
                </a:cubicBezTo>
                <a:cubicBezTo>
                  <a:pt x="4" y="5"/>
                  <a:pt x="4" y="5"/>
                  <a:pt x="4" y="6"/>
                </a:cubicBezTo>
                <a:cubicBezTo>
                  <a:pt x="4" y="13"/>
                  <a:pt x="4" y="13"/>
                  <a:pt x="4" y="13"/>
                </a:cubicBezTo>
                <a:cubicBezTo>
                  <a:pt x="4" y="13"/>
                  <a:pt x="4" y="14"/>
                  <a:pt x="4" y="14"/>
                </a:cubicBezTo>
                <a:cubicBezTo>
                  <a:pt x="4" y="14"/>
                  <a:pt x="4" y="14"/>
                  <a:pt x="4" y="14"/>
                </a:cubicBezTo>
                <a:cubicBezTo>
                  <a:pt x="4" y="14"/>
                  <a:pt x="4" y="14"/>
                  <a:pt x="4" y="14"/>
                </a:cubicBezTo>
                <a:cubicBezTo>
                  <a:pt x="5" y="15"/>
                  <a:pt x="5" y="15"/>
                  <a:pt x="6" y="15"/>
                </a:cubicBezTo>
                <a:cubicBezTo>
                  <a:pt x="6" y="15"/>
                  <a:pt x="6" y="15"/>
                  <a:pt x="6" y="15"/>
                </a:cubicBezTo>
                <a:cubicBezTo>
                  <a:pt x="44" y="15"/>
                  <a:pt x="44" y="15"/>
                  <a:pt x="44" y="15"/>
                </a:cubicBezTo>
                <a:cubicBezTo>
                  <a:pt x="44" y="15"/>
                  <a:pt x="44" y="15"/>
                  <a:pt x="44" y="15"/>
                </a:cubicBezTo>
                <a:cubicBezTo>
                  <a:pt x="44" y="15"/>
                  <a:pt x="45" y="15"/>
                  <a:pt x="45" y="14"/>
                </a:cubicBezTo>
                <a:cubicBezTo>
                  <a:pt x="45" y="14"/>
                  <a:pt x="45" y="14"/>
                  <a:pt x="45" y="14"/>
                </a:cubicBezTo>
                <a:cubicBezTo>
                  <a:pt x="45" y="14"/>
                  <a:pt x="45" y="14"/>
                  <a:pt x="45" y="14"/>
                </a:cubicBezTo>
                <a:cubicBezTo>
                  <a:pt x="46" y="14"/>
                  <a:pt x="46" y="13"/>
                  <a:pt x="46" y="13"/>
                </a:cubicBezTo>
                <a:cubicBezTo>
                  <a:pt x="46" y="6"/>
                  <a:pt x="46" y="6"/>
                  <a:pt x="46" y="6"/>
                </a:cubicBezTo>
                <a:cubicBezTo>
                  <a:pt x="46" y="5"/>
                  <a:pt x="46" y="5"/>
                  <a:pt x="45" y="4"/>
                </a:cubicBezTo>
                <a:cubicBezTo>
                  <a:pt x="45" y="4"/>
                  <a:pt x="45" y="4"/>
                  <a:pt x="45" y="4"/>
                </a:cubicBezTo>
                <a:cubicBezTo>
                  <a:pt x="45" y="4"/>
                  <a:pt x="45" y="4"/>
                  <a:pt x="45" y="4"/>
                </a:cubicBezTo>
                <a:cubicBezTo>
                  <a:pt x="45" y="4"/>
                  <a:pt x="44" y="4"/>
                  <a:pt x="44" y="4"/>
                </a:cubicBezTo>
                <a:close/>
                <a:moveTo>
                  <a:pt x="44" y="19"/>
                </a:moveTo>
                <a:cubicBezTo>
                  <a:pt x="44" y="19"/>
                  <a:pt x="44" y="19"/>
                  <a:pt x="44" y="19"/>
                </a:cubicBezTo>
                <a:cubicBezTo>
                  <a:pt x="44" y="19"/>
                  <a:pt x="44" y="19"/>
                  <a:pt x="44" y="19"/>
                </a:cubicBezTo>
                <a:cubicBezTo>
                  <a:pt x="6" y="19"/>
                  <a:pt x="6" y="19"/>
                  <a:pt x="6" y="19"/>
                </a:cubicBezTo>
                <a:cubicBezTo>
                  <a:pt x="6" y="19"/>
                  <a:pt x="6" y="19"/>
                  <a:pt x="6" y="19"/>
                </a:cubicBezTo>
                <a:cubicBezTo>
                  <a:pt x="5" y="19"/>
                  <a:pt x="5" y="19"/>
                  <a:pt x="4" y="19"/>
                </a:cubicBezTo>
                <a:cubicBezTo>
                  <a:pt x="4" y="19"/>
                  <a:pt x="4" y="19"/>
                  <a:pt x="4" y="19"/>
                </a:cubicBezTo>
                <a:cubicBezTo>
                  <a:pt x="4" y="19"/>
                  <a:pt x="4" y="19"/>
                  <a:pt x="4" y="19"/>
                </a:cubicBezTo>
                <a:cubicBezTo>
                  <a:pt x="4" y="20"/>
                  <a:pt x="4" y="20"/>
                  <a:pt x="4" y="21"/>
                </a:cubicBezTo>
                <a:cubicBezTo>
                  <a:pt x="4" y="28"/>
                  <a:pt x="4" y="28"/>
                  <a:pt x="4" y="28"/>
                </a:cubicBezTo>
                <a:cubicBezTo>
                  <a:pt x="4" y="28"/>
                  <a:pt x="4" y="29"/>
                  <a:pt x="4" y="29"/>
                </a:cubicBezTo>
                <a:cubicBezTo>
                  <a:pt x="4" y="29"/>
                  <a:pt x="4" y="29"/>
                  <a:pt x="4" y="29"/>
                </a:cubicBezTo>
                <a:cubicBezTo>
                  <a:pt x="4" y="29"/>
                  <a:pt x="4" y="29"/>
                  <a:pt x="4" y="29"/>
                </a:cubicBezTo>
                <a:cubicBezTo>
                  <a:pt x="5" y="29"/>
                  <a:pt x="5" y="30"/>
                  <a:pt x="6" y="30"/>
                </a:cubicBezTo>
                <a:cubicBezTo>
                  <a:pt x="6" y="30"/>
                  <a:pt x="6" y="30"/>
                  <a:pt x="6" y="30"/>
                </a:cubicBezTo>
                <a:cubicBezTo>
                  <a:pt x="44" y="30"/>
                  <a:pt x="44" y="30"/>
                  <a:pt x="44" y="30"/>
                </a:cubicBezTo>
                <a:cubicBezTo>
                  <a:pt x="44" y="30"/>
                  <a:pt x="44" y="30"/>
                  <a:pt x="44" y="30"/>
                </a:cubicBezTo>
                <a:cubicBezTo>
                  <a:pt x="44" y="30"/>
                  <a:pt x="45" y="29"/>
                  <a:pt x="45" y="29"/>
                </a:cubicBezTo>
                <a:cubicBezTo>
                  <a:pt x="45" y="29"/>
                  <a:pt x="45" y="29"/>
                  <a:pt x="45" y="29"/>
                </a:cubicBezTo>
                <a:cubicBezTo>
                  <a:pt x="45" y="29"/>
                  <a:pt x="45" y="29"/>
                  <a:pt x="45" y="29"/>
                </a:cubicBezTo>
                <a:cubicBezTo>
                  <a:pt x="46" y="29"/>
                  <a:pt x="46" y="28"/>
                  <a:pt x="46" y="28"/>
                </a:cubicBezTo>
                <a:cubicBezTo>
                  <a:pt x="46" y="21"/>
                  <a:pt x="46" y="21"/>
                  <a:pt x="46" y="21"/>
                </a:cubicBezTo>
                <a:cubicBezTo>
                  <a:pt x="46" y="20"/>
                  <a:pt x="46" y="20"/>
                  <a:pt x="45" y="19"/>
                </a:cubicBezTo>
                <a:cubicBezTo>
                  <a:pt x="45" y="19"/>
                  <a:pt x="45" y="19"/>
                  <a:pt x="45" y="19"/>
                </a:cubicBezTo>
                <a:cubicBezTo>
                  <a:pt x="45" y="19"/>
                  <a:pt x="45" y="19"/>
                  <a:pt x="45" y="19"/>
                </a:cubicBezTo>
                <a:cubicBezTo>
                  <a:pt x="45" y="19"/>
                  <a:pt x="44" y="19"/>
                  <a:pt x="44" y="19"/>
                </a:cubicBezTo>
                <a:close/>
                <a:moveTo>
                  <a:pt x="44" y="34"/>
                </a:moveTo>
                <a:cubicBezTo>
                  <a:pt x="44" y="34"/>
                  <a:pt x="44" y="34"/>
                  <a:pt x="44" y="34"/>
                </a:cubicBezTo>
                <a:cubicBezTo>
                  <a:pt x="44" y="34"/>
                  <a:pt x="44" y="34"/>
                  <a:pt x="44" y="34"/>
                </a:cubicBezTo>
                <a:cubicBezTo>
                  <a:pt x="6" y="34"/>
                  <a:pt x="6" y="34"/>
                  <a:pt x="6" y="34"/>
                </a:cubicBezTo>
                <a:cubicBezTo>
                  <a:pt x="6" y="34"/>
                  <a:pt x="6" y="34"/>
                  <a:pt x="6" y="34"/>
                </a:cubicBezTo>
                <a:cubicBezTo>
                  <a:pt x="5" y="34"/>
                  <a:pt x="5" y="34"/>
                  <a:pt x="4" y="34"/>
                </a:cubicBezTo>
                <a:cubicBezTo>
                  <a:pt x="4" y="34"/>
                  <a:pt x="4" y="34"/>
                  <a:pt x="4" y="34"/>
                </a:cubicBezTo>
                <a:cubicBezTo>
                  <a:pt x="4" y="34"/>
                  <a:pt x="4" y="34"/>
                  <a:pt x="4" y="34"/>
                </a:cubicBezTo>
                <a:cubicBezTo>
                  <a:pt x="4" y="35"/>
                  <a:pt x="4" y="35"/>
                  <a:pt x="4" y="36"/>
                </a:cubicBezTo>
                <a:cubicBezTo>
                  <a:pt x="4" y="42"/>
                  <a:pt x="4" y="42"/>
                  <a:pt x="4" y="42"/>
                </a:cubicBezTo>
                <a:cubicBezTo>
                  <a:pt x="4" y="43"/>
                  <a:pt x="4" y="44"/>
                  <a:pt x="4" y="44"/>
                </a:cubicBezTo>
                <a:cubicBezTo>
                  <a:pt x="4" y="44"/>
                  <a:pt x="4" y="44"/>
                  <a:pt x="4" y="44"/>
                </a:cubicBezTo>
                <a:cubicBezTo>
                  <a:pt x="4" y="44"/>
                  <a:pt x="4" y="44"/>
                  <a:pt x="4" y="44"/>
                </a:cubicBezTo>
                <a:cubicBezTo>
                  <a:pt x="5" y="44"/>
                  <a:pt x="5" y="45"/>
                  <a:pt x="6" y="45"/>
                </a:cubicBezTo>
                <a:cubicBezTo>
                  <a:pt x="44" y="45"/>
                  <a:pt x="44" y="45"/>
                  <a:pt x="44" y="45"/>
                </a:cubicBezTo>
                <a:cubicBezTo>
                  <a:pt x="44" y="45"/>
                  <a:pt x="45" y="44"/>
                  <a:pt x="45" y="44"/>
                </a:cubicBezTo>
                <a:cubicBezTo>
                  <a:pt x="45" y="44"/>
                  <a:pt x="45" y="44"/>
                  <a:pt x="45" y="44"/>
                </a:cubicBezTo>
                <a:cubicBezTo>
                  <a:pt x="45" y="44"/>
                  <a:pt x="45" y="44"/>
                  <a:pt x="45" y="44"/>
                </a:cubicBezTo>
                <a:cubicBezTo>
                  <a:pt x="46" y="44"/>
                  <a:pt x="46" y="43"/>
                  <a:pt x="46" y="42"/>
                </a:cubicBezTo>
                <a:cubicBezTo>
                  <a:pt x="46" y="36"/>
                  <a:pt x="46" y="36"/>
                  <a:pt x="46" y="36"/>
                </a:cubicBezTo>
                <a:cubicBezTo>
                  <a:pt x="46" y="35"/>
                  <a:pt x="46" y="35"/>
                  <a:pt x="45" y="34"/>
                </a:cubicBezTo>
                <a:cubicBezTo>
                  <a:pt x="45" y="34"/>
                  <a:pt x="45" y="34"/>
                  <a:pt x="45" y="34"/>
                </a:cubicBezTo>
                <a:cubicBezTo>
                  <a:pt x="45" y="34"/>
                  <a:pt x="45" y="34"/>
                  <a:pt x="45" y="34"/>
                </a:cubicBezTo>
                <a:cubicBezTo>
                  <a:pt x="45" y="34"/>
                  <a:pt x="44" y="34"/>
                  <a:pt x="44" y="34"/>
                </a:cubicBezTo>
                <a:close/>
                <a:moveTo>
                  <a:pt x="10" y="6"/>
                </a:moveTo>
                <a:cubicBezTo>
                  <a:pt x="10" y="6"/>
                  <a:pt x="10" y="6"/>
                  <a:pt x="10" y="6"/>
                </a:cubicBezTo>
                <a:cubicBezTo>
                  <a:pt x="11" y="6"/>
                  <a:pt x="12" y="6"/>
                  <a:pt x="12" y="7"/>
                </a:cubicBezTo>
                <a:cubicBezTo>
                  <a:pt x="13" y="7"/>
                  <a:pt x="13" y="8"/>
                  <a:pt x="13" y="9"/>
                </a:cubicBezTo>
                <a:cubicBezTo>
                  <a:pt x="13" y="10"/>
                  <a:pt x="13" y="11"/>
                  <a:pt x="12" y="12"/>
                </a:cubicBezTo>
                <a:cubicBezTo>
                  <a:pt x="12" y="12"/>
                  <a:pt x="12" y="12"/>
                  <a:pt x="12" y="12"/>
                </a:cubicBezTo>
                <a:cubicBezTo>
                  <a:pt x="12" y="12"/>
                  <a:pt x="11" y="13"/>
                  <a:pt x="10" y="13"/>
                </a:cubicBezTo>
                <a:cubicBezTo>
                  <a:pt x="9" y="13"/>
                  <a:pt x="8" y="12"/>
                  <a:pt x="7" y="12"/>
                </a:cubicBezTo>
                <a:cubicBezTo>
                  <a:pt x="7" y="12"/>
                  <a:pt x="7" y="12"/>
                  <a:pt x="7" y="12"/>
                </a:cubicBezTo>
                <a:cubicBezTo>
                  <a:pt x="7" y="11"/>
                  <a:pt x="6" y="10"/>
                  <a:pt x="6" y="9"/>
                </a:cubicBezTo>
                <a:cubicBezTo>
                  <a:pt x="6" y="8"/>
                  <a:pt x="7" y="7"/>
                  <a:pt x="7" y="7"/>
                </a:cubicBezTo>
                <a:cubicBezTo>
                  <a:pt x="7" y="7"/>
                  <a:pt x="7" y="7"/>
                  <a:pt x="7" y="7"/>
                </a:cubicBezTo>
                <a:cubicBezTo>
                  <a:pt x="8" y="6"/>
                  <a:pt x="9" y="6"/>
                  <a:pt x="10" y="6"/>
                </a:cubicBezTo>
                <a:close/>
                <a:moveTo>
                  <a:pt x="11" y="8"/>
                </a:moveTo>
                <a:cubicBezTo>
                  <a:pt x="11" y="8"/>
                  <a:pt x="11" y="8"/>
                  <a:pt x="11" y="8"/>
                </a:cubicBezTo>
                <a:cubicBezTo>
                  <a:pt x="10" y="8"/>
                  <a:pt x="10" y="8"/>
                  <a:pt x="10" y="8"/>
                </a:cubicBezTo>
                <a:cubicBezTo>
                  <a:pt x="10" y="8"/>
                  <a:pt x="9" y="8"/>
                  <a:pt x="9" y="8"/>
                </a:cubicBezTo>
                <a:cubicBezTo>
                  <a:pt x="9" y="8"/>
                  <a:pt x="9" y="8"/>
                  <a:pt x="9" y="8"/>
                </a:cubicBezTo>
                <a:cubicBezTo>
                  <a:pt x="9" y="9"/>
                  <a:pt x="9" y="9"/>
                  <a:pt x="9" y="9"/>
                </a:cubicBezTo>
                <a:cubicBezTo>
                  <a:pt x="9" y="10"/>
                  <a:pt x="9" y="10"/>
                  <a:pt x="9" y="10"/>
                </a:cubicBezTo>
                <a:cubicBezTo>
                  <a:pt x="9" y="10"/>
                  <a:pt x="9" y="10"/>
                  <a:pt x="9" y="10"/>
                </a:cubicBezTo>
                <a:cubicBezTo>
                  <a:pt x="9" y="10"/>
                  <a:pt x="10" y="10"/>
                  <a:pt x="10" y="10"/>
                </a:cubicBezTo>
                <a:cubicBezTo>
                  <a:pt x="10" y="10"/>
                  <a:pt x="10" y="10"/>
                  <a:pt x="11" y="10"/>
                </a:cubicBezTo>
                <a:cubicBezTo>
                  <a:pt x="11" y="10"/>
                  <a:pt x="11" y="10"/>
                  <a:pt x="11" y="10"/>
                </a:cubicBezTo>
                <a:cubicBezTo>
                  <a:pt x="11" y="10"/>
                  <a:pt x="11" y="10"/>
                  <a:pt x="11" y="9"/>
                </a:cubicBezTo>
                <a:cubicBezTo>
                  <a:pt x="11" y="9"/>
                  <a:pt x="11" y="9"/>
                  <a:pt x="11" y="8"/>
                </a:cubicBezTo>
                <a:cubicBezTo>
                  <a:pt x="11" y="8"/>
                  <a:pt x="11" y="8"/>
                  <a:pt x="11" y="8"/>
                </a:cubicBezTo>
                <a:close/>
                <a:moveTo>
                  <a:pt x="10" y="21"/>
                </a:moveTo>
                <a:cubicBezTo>
                  <a:pt x="10" y="21"/>
                  <a:pt x="10" y="21"/>
                  <a:pt x="10" y="21"/>
                </a:cubicBezTo>
                <a:cubicBezTo>
                  <a:pt x="11" y="21"/>
                  <a:pt x="12" y="21"/>
                  <a:pt x="12" y="22"/>
                </a:cubicBezTo>
                <a:cubicBezTo>
                  <a:pt x="13" y="22"/>
                  <a:pt x="13" y="23"/>
                  <a:pt x="13" y="24"/>
                </a:cubicBezTo>
                <a:cubicBezTo>
                  <a:pt x="13" y="25"/>
                  <a:pt x="13" y="26"/>
                  <a:pt x="12" y="27"/>
                </a:cubicBezTo>
                <a:cubicBezTo>
                  <a:pt x="12" y="27"/>
                  <a:pt x="12" y="27"/>
                  <a:pt x="12" y="27"/>
                </a:cubicBezTo>
                <a:cubicBezTo>
                  <a:pt x="12" y="27"/>
                  <a:pt x="11" y="28"/>
                  <a:pt x="10" y="28"/>
                </a:cubicBezTo>
                <a:cubicBezTo>
                  <a:pt x="9" y="28"/>
                  <a:pt x="8" y="27"/>
                  <a:pt x="7" y="27"/>
                </a:cubicBezTo>
                <a:cubicBezTo>
                  <a:pt x="7" y="27"/>
                  <a:pt x="7" y="27"/>
                  <a:pt x="7" y="27"/>
                </a:cubicBezTo>
                <a:cubicBezTo>
                  <a:pt x="7" y="26"/>
                  <a:pt x="6" y="25"/>
                  <a:pt x="6" y="24"/>
                </a:cubicBezTo>
                <a:cubicBezTo>
                  <a:pt x="6" y="23"/>
                  <a:pt x="7" y="22"/>
                  <a:pt x="7" y="22"/>
                </a:cubicBezTo>
                <a:cubicBezTo>
                  <a:pt x="7" y="22"/>
                  <a:pt x="7" y="22"/>
                  <a:pt x="7" y="22"/>
                </a:cubicBezTo>
                <a:cubicBezTo>
                  <a:pt x="8" y="21"/>
                  <a:pt x="9" y="21"/>
                  <a:pt x="10" y="21"/>
                </a:cubicBezTo>
                <a:close/>
                <a:moveTo>
                  <a:pt x="11" y="23"/>
                </a:moveTo>
                <a:cubicBezTo>
                  <a:pt x="11" y="23"/>
                  <a:pt x="11" y="23"/>
                  <a:pt x="11" y="23"/>
                </a:cubicBezTo>
                <a:cubicBezTo>
                  <a:pt x="10" y="23"/>
                  <a:pt x="10" y="23"/>
                  <a:pt x="10" y="23"/>
                </a:cubicBezTo>
                <a:cubicBezTo>
                  <a:pt x="10" y="23"/>
                  <a:pt x="9" y="23"/>
                  <a:pt x="9" y="23"/>
                </a:cubicBezTo>
                <a:cubicBezTo>
                  <a:pt x="9" y="23"/>
                  <a:pt x="9" y="23"/>
                  <a:pt x="9" y="23"/>
                </a:cubicBezTo>
                <a:cubicBezTo>
                  <a:pt x="9" y="24"/>
                  <a:pt x="9" y="24"/>
                  <a:pt x="9" y="24"/>
                </a:cubicBezTo>
                <a:cubicBezTo>
                  <a:pt x="9" y="24"/>
                  <a:pt x="9" y="25"/>
                  <a:pt x="9" y="25"/>
                </a:cubicBezTo>
                <a:cubicBezTo>
                  <a:pt x="9" y="25"/>
                  <a:pt x="9" y="25"/>
                  <a:pt x="9" y="25"/>
                </a:cubicBezTo>
                <a:cubicBezTo>
                  <a:pt x="9" y="25"/>
                  <a:pt x="10" y="25"/>
                  <a:pt x="10" y="25"/>
                </a:cubicBezTo>
                <a:cubicBezTo>
                  <a:pt x="10" y="25"/>
                  <a:pt x="10" y="25"/>
                  <a:pt x="11" y="25"/>
                </a:cubicBezTo>
                <a:cubicBezTo>
                  <a:pt x="11" y="25"/>
                  <a:pt x="11" y="25"/>
                  <a:pt x="11" y="25"/>
                </a:cubicBezTo>
                <a:cubicBezTo>
                  <a:pt x="11" y="25"/>
                  <a:pt x="11" y="24"/>
                  <a:pt x="11" y="24"/>
                </a:cubicBezTo>
                <a:cubicBezTo>
                  <a:pt x="11" y="24"/>
                  <a:pt x="11" y="24"/>
                  <a:pt x="11" y="23"/>
                </a:cubicBezTo>
                <a:cubicBezTo>
                  <a:pt x="11" y="23"/>
                  <a:pt x="11" y="23"/>
                  <a:pt x="11" y="23"/>
                </a:cubicBezTo>
                <a:close/>
                <a:moveTo>
                  <a:pt x="11" y="38"/>
                </a:moveTo>
                <a:cubicBezTo>
                  <a:pt x="11" y="38"/>
                  <a:pt x="11" y="38"/>
                  <a:pt x="11" y="38"/>
                </a:cubicBezTo>
                <a:cubicBezTo>
                  <a:pt x="10" y="38"/>
                  <a:pt x="10" y="38"/>
                  <a:pt x="10" y="38"/>
                </a:cubicBezTo>
                <a:cubicBezTo>
                  <a:pt x="10" y="38"/>
                  <a:pt x="9" y="38"/>
                  <a:pt x="9" y="38"/>
                </a:cubicBezTo>
                <a:cubicBezTo>
                  <a:pt x="9" y="38"/>
                  <a:pt x="9" y="38"/>
                  <a:pt x="9" y="38"/>
                </a:cubicBezTo>
                <a:cubicBezTo>
                  <a:pt x="9" y="38"/>
                  <a:pt x="9" y="39"/>
                  <a:pt x="9" y="39"/>
                </a:cubicBezTo>
                <a:cubicBezTo>
                  <a:pt x="9" y="39"/>
                  <a:pt x="9" y="40"/>
                  <a:pt x="9" y="40"/>
                </a:cubicBezTo>
                <a:cubicBezTo>
                  <a:pt x="9" y="40"/>
                  <a:pt x="9" y="40"/>
                  <a:pt x="9" y="40"/>
                </a:cubicBezTo>
                <a:cubicBezTo>
                  <a:pt x="9" y="40"/>
                  <a:pt x="10" y="40"/>
                  <a:pt x="10" y="40"/>
                </a:cubicBezTo>
                <a:cubicBezTo>
                  <a:pt x="10" y="40"/>
                  <a:pt x="10" y="40"/>
                  <a:pt x="11" y="40"/>
                </a:cubicBezTo>
                <a:cubicBezTo>
                  <a:pt x="11" y="40"/>
                  <a:pt x="11" y="40"/>
                  <a:pt x="11" y="40"/>
                </a:cubicBezTo>
                <a:cubicBezTo>
                  <a:pt x="11" y="40"/>
                  <a:pt x="11" y="39"/>
                  <a:pt x="11" y="39"/>
                </a:cubicBezTo>
                <a:cubicBezTo>
                  <a:pt x="11" y="39"/>
                  <a:pt x="11" y="38"/>
                  <a:pt x="11" y="38"/>
                </a:cubicBezTo>
                <a:cubicBezTo>
                  <a:pt x="11" y="38"/>
                  <a:pt x="11" y="38"/>
                  <a:pt x="11"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5" name="Freeform 333"/>
          <p:cNvSpPr>
            <a:spLocks noEditPoints="1"/>
          </p:cNvSpPr>
          <p:nvPr/>
        </p:nvSpPr>
        <p:spPr bwMode="auto">
          <a:xfrm>
            <a:off x="6051550" y="4127500"/>
            <a:ext cx="158750" cy="139700"/>
          </a:xfrm>
          <a:custGeom>
            <a:avLst/>
            <a:gdLst>
              <a:gd name="T0" fmla="*/ 2 w 50"/>
              <a:gd name="T1" fmla="*/ 0 h 44"/>
              <a:gd name="T2" fmla="*/ 50 w 50"/>
              <a:gd name="T3" fmla="*/ 2 h 44"/>
              <a:gd name="T4" fmla="*/ 50 w 50"/>
              <a:gd name="T5" fmla="*/ 42 h 44"/>
              <a:gd name="T6" fmla="*/ 48 w 50"/>
              <a:gd name="T7" fmla="*/ 44 h 44"/>
              <a:gd name="T8" fmla="*/ 0 w 50"/>
              <a:gd name="T9" fmla="*/ 42 h 44"/>
              <a:gd name="T10" fmla="*/ 0 w 50"/>
              <a:gd name="T11" fmla="*/ 2 h 44"/>
              <a:gd name="T12" fmla="*/ 28 w 50"/>
              <a:gd name="T13" fmla="*/ 18 h 44"/>
              <a:gd name="T14" fmla="*/ 28 w 50"/>
              <a:gd name="T15" fmla="*/ 18 h 44"/>
              <a:gd name="T16" fmla="*/ 39 w 50"/>
              <a:gd name="T17" fmla="*/ 19 h 44"/>
              <a:gd name="T18" fmla="*/ 39 w 50"/>
              <a:gd name="T19" fmla="*/ 30 h 44"/>
              <a:gd name="T20" fmla="*/ 38 w 50"/>
              <a:gd name="T21" fmla="*/ 31 h 44"/>
              <a:gd name="T22" fmla="*/ 26 w 50"/>
              <a:gd name="T23" fmla="*/ 30 h 44"/>
              <a:gd name="T24" fmla="*/ 26 w 50"/>
              <a:gd name="T25" fmla="*/ 19 h 44"/>
              <a:gd name="T26" fmla="*/ 37 w 50"/>
              <a:gd name="T27" fmla="*/ 21 h 44"/>
              <a:gd name="T28" fmla="*/ 29 w 50"/>
              <a:gd name="T29" fmla="*/ 21 h 44"/>
              <a:gd name="T30" fmla="*/ 37 w 50"/>
              <a:gd name="T31" fmla="*/ 28 h 44"/>
              <a:gd name="T32" fmla="*/ 24 w 50"/>
              <a:gd name="T33" fmla="*/ 18 h 44"/>
              <a:gd name="T34" fmla="*/ 25 w 50"/>
              <a:gd name="T35" fmla="*/ 19 h 44"/>
              <a:gd name="T36" fmla="*/ 12 w 50"/>
              <a:gd name="T37" fmla="*/ 21 h 44"/>
              <a:gd name="T38" fmla="*/ 12 w 50"/>
              <a:gd name="T39" fmla="*/ 18 h 44"/>
              <a:gd name="T40" fmla="*/ 24 w 50"/>
              <a:gd name="T41" fmla="*/ 23 h 44"/>
              <a:gd name="T42" fmla="*/ 25 w 50"/>
              <a:gd name="T43" fmla="*/ 24 h 44"/>
              <a:gd name="T44" fmla="*/ 12 w 50"/>
              <a:gd name="T45" fmla="*/ 26 h 44"/>
              <a:gd name="T46" fmla="*/ 12 w 50"/>
              <a:gd name="T47" fmla="*/ 23 h 44"/>
              <a:gd name="T48" fmla="*/ 24 w 50"/>
              <a:gd name="T49" fmla="*/ 28 h 44"/>
              <a:gd name="T50" fmla="*/ 25 w 50"/>
              <a:gd name="T51" fmla="*/ 30 h 44"/>
              <a:gd name="T52" fmla="*/ 12 w 50"/>
              <a:gd name="T53" fmla="*/ 31 h 44"/>
              <a:gd name="T54" fmla="*/ 12 w 50"/>
              <a:gd name="T55" fmla="*/ 28 h 44"/>
              <a:gd name="T56" fmla="*/ 38 w 50"/>
              <a:gd name="T57" fmla="*/ 34 h 44"/>
              <a:gd name="T58" fmla="*/ 39 w 50"/>
              <a:gd name="T59" fmla="*/ 35 h 44"/>
              <a:gd name="T60" fmla="*/ 12 w 50"/>
              <a:gd name="T61" fmla="*/ 36 h 44"/>
              <a:gd name="T62" fmla="*/ 12 w 50"/>
              <a:gd name="T63" fmla="*/ 34 h 44"/>
              <a:gd name="T64" fmla="*/ 43 w 50"/>
              <a:gd name="T65" fmla="*/ 6 h 44"/>
              <a:gd name="T66" fmla="*/ 45 w 50"/>
              <a:gd name="T67" fmla="*/ 8 h 44"/>
              <a:gd name="T68" fmla="*/ 41 w 50"/>
              <a:gd name="T69" fmla="*/ 8 h 44"/>
              <a:gd name="T70" fmla="*/ 38 w 50"/>
              <a:gd name="T71" fmla="*/ 6 h 44"/>
              <a:gd name="T72" fmla="*/ 40 w 50"/>
              <a:gd name="T73" fmla="*/ 8 h 44"/>
              <a:gd name="T74" fmla="*/ 36 w 50"/>
              <a:gd name="T75" fmla="*/ 8 h 44"/>
              <a:gd name="T76" fmla="*/ 34 w 50"/>
              <a:gd name="T77" fmla="*/ 6 h 44"/>
              <a:gd name="T78" fmla="*/ 35 w 50"/>
              <a:gd name="T79" fmla="*/ 8 h 44"/>
              <a:gd name="T80" fmla="*/ 32 w 50"/>
              <a:gd name="T81" fmla="*/ 8 h 44"/>
              <a:gd name="T82" fmla="*/ 4 w 50"/>
              <a:gd name="T83" fmla="*/ 12 h 44"/>
              <a:gd name="T84" fmla="*/ 46 w 50"/>
              <a:gd name="T85" fmla="*/ 12 h 44"/>
              <a:gd name="T86" fmla="*/ 4 w 50"/>
              <a:gd name="T87" fmla="*/ 4 h 44"/>
              <a:gd name="T88" fmla="*/ 46 w 50"/>
              <a:gd name="T89" fmla="*/ 14 h 44"/>
              <a:gd name="T90" fmla="*/ 4 w 50"/>
              <a:gd name="T91" fmla="*/ 14 h 44"/>
              <a:gd name="T92" fmla="*/ 46 w 50"/>
              <a:gd name="T9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4">
                <a:moveTo>
                  <a:pt x="2" y="0"/>
                </a:moveTo>
                <a:cubicBezTo>
                  <a:pt x="2" y="0"/>
                  <a:pt x="2" y="0"/>
                  <a:pt x="2" y="0"/>
                </a:cubicBezTo>
                <a:cubicBezTo>
                  <a:pt x="48" y="0"/>
                  <a:pt x="48" y="0"/>
                  <a:pt x="48" y="0"/>
                </a:cubicBezTo>
                <a:cubicBezTo>
                  <a:pt x="49" y="0"/>
                  <a:pt x="50" y="1"/>
                  <a:pt x="50" y="2"/>
                </a:cubicBezTo>
                <a:cubicBezTo>
                  <a:pt x="50" y="2"/>
                  <a:pt x="50" y="2"/>
                  <a:pt x="50" y="2"/>
                </a:cubicBezTo>
                <a:cubicBezTo>
                  <a:pt x="50" y="42"/>
                  <a:pt x="50" y="42"/>
                  <a:pt x="50" y="42"/>
                </a:cubicBezTo>
                <a:cubicBezTo>
                  <a:pt x="50" y="43"/>
                  <a:pt x="49"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28" y="18"/>
                </a:moveTo>
                <a:cubicBezTo>
                  <a:pt x="28" y="18"/>
                  <a:pt x="28" y="18"/>
                  <a:pt x="28" y="18"/>
                </a:cubicBezTo>
                <a:cubicBezTo>
                  <a:pt x="28" y="18"/>
                  <a:pt x="28" y="18"/>
                  <a:pt x="28" y="18"/>
                </a:cubicBezTo>
                <a:cubicBezTo>
                  <a:pt x="38" y="18"/>
                  <a:pt x="38" y="18"/>
                  <a:pt x="38" y="18"/>
                </a:cubicBezTo>
                <a:cubicBezTo>
                  <a:pt x="38" y="18"/>
                  <a:pt x="39" y="19"/>
                  <a:pt x="39" y="19"/>
                </a:cubicBezTo>
                <a:cubicBezTo>
                  <a:pt x="39" y="19"/>
                  <a:pt x="39" y="19"/>
                  <a:pt x="39" y="19"/>
                </a:cubicBezTo>
                <a:cubicBezTo>
                  <a:pt x="39" y="30"/>
                  <a:pt x="39" y="30"/>
                  <a:pt x="39" y="30"/>
                </a:cubicBezTo>
                <a:cubicBezTo>
                  <a:pt x="39" y="30"/>
                  <a:pt x="38" y="31"/>
                  <a:pt x="38" y="31"/>
                </a:cubicBezTo>
                <a:cubicBezTo>
                  <a:pt x="38" y="31"/>
                  <a:pt x="38" y="31"/>
                  <a:pt x="38" y="31"/>
                </a:cubicBezTo>
                <a:cubicBezTo>
                  <a:pt x="28" y="31"/>
                  <a:pt x="28" y="31"/>
                  <a:pt x="28" y="31"/>
                </a:cubicBezTo>
                <a:cubicBezTo>
                  <a:pt x="27" y="31"/>
                  <a:pt x="26" y="30"/>
                  <a:pt x="26" y="30"/>
                </a:cubicBezTo>
                <a:cubicBezTo>
                  <a:pt x="26" y="30"/>
                  <a:pt x="26" y="30"/>
                  <a:pt x="26" y="30"/>
                </a:cubicBezTo>
                <a:cubicBezTo>
                  <a:pt x="26" y="19"/>
                  <a:pt x="26" y="19"/>
                  <a:pt x="26" y="19"/>
                </a:cubicBezTo>
                <a:cubicBezTo>
                  <a:pt x="26" y="19"/>
                  <a:pt x="27" y="18"/>
                  <a:pt x="28" y="18"/>
                </a:cubicBezTo>
                <a:close/>
                <a:moveTo>
                  <a:pt x="37" y="21"/>
                </a:moveTo>
                <a:cubicBezTo>
                  <a:pt x="37" y="21"/>
                  <a:pt x="37" y="21"/>
                  <a:pt x="37" y="21"/>
                </a:cubicBezTo>
                <a:cubicBezTo>
                  <a:pt x="29" y="21"/>
                  <a:pt x="29" y="21"/>
                  <a:pt x="29" y="21"/>
                </a:cubicBezTo>
                <a:cubicBezTo>
                  <a:pt x="29" y="28"/>
                  <a:pt x="29" y="28"/>
                  <a:pt x="29" y="28"/>
                </a:cubicBezTo>
                <a:cubicBezTo>
                  <a:pt x="37" y="28"/>
                  <a:pt x="37" y="28"/>
                  <a:pt x="37" y="28"/>
                </a:cubicBezTo>
                <a:cubicBezTo>
                  <a:pt x="37" y="21"/>
                  <a:pt x="37" y="21"/>
                  <a:pt x="37" y="21"/>
                </a:cubicBezTo>
                <a:close/>
                <a:moveTo>
                  <a:pt x="24" y="18"/>
                </a:moveTo>
                <a:cubicBezTo>
                  <a:pt x="24" y="18"/>
                  <a:pt x="24" y="18"/>
                  <a:pt x="24" y="18"/>
                </a:cubicBezTo>
                <a:cubicBezTo>
                  <a:pt x="24" y="18"/>
                  <a:pt x="25" y="19"/>
                  <a:pt x="25" y="19"/>
                </a:cubicBezTo>
                <a:cubicBezTo>
                  <a:pt x="25" y="20"/>
                  <a:pt x="24" y="21"/>
                  <a:pt x="24" y="21"/>
                </a:cubicBezTo>
                <a:cubicBezTo>
                  <a:pt x="12" y="21"/>
                  <a:pt x="12" y="21"/>
                  <a:pt x="12" y="21"/>
                </a:cubicBezTo>
                <a:cubicBezTo>
                  <a:pt x="11" y="21"/>
                  <a:pt x="11" y="20"/>
                  <a:pt x="11" y="19"/>
                </a:cubicBezTo>
                <a:cubicBezTo>
                  <a:pt x="11" y="19"/>
                  <a:pt x="11" y="18"/>
                  <a:pt x="12" y="18"/>
                </a:cubicBezTo>
                <a:cubicBezTo>
                  <a:pt x="24" y="18"/>
                  <a:pt x="24" y="18"/>
                  <a:pt x="24" y="18"/>
                </a:cubicBezTo>
                <a:close/>
                <a:moveTo>
                  <a:pt x="24" y="23"/>
                </a:moveTo>
                <a:cubicBezTo>
                  <a:pt x="24" y="23"/>
                  <a:pt x="24" y="23"/>
                  <a:pt x="24" y="23"/>
                </a:cubicBezTo>
                <a:cubicBezTo>
                  <a:pt x="24" y="23"/>
                  <a:pt x="25" y="24"/>
                  <a:pt x="25" y="24"/>
                </a:cubicBezTo>
                <a:cubicBezTo>
                  <a:pt x="25" y="25"/>
                  <a:pt x="24" y="26"/>
                  <a:pt x="24" y="26"/>
                </a:cubicBezTo>
                <a:cubicBezTo>
                  <a:pt x="12" y="26"/>
                  <a:pt x="12" y="26"/>
                  <a:pt x="12" y="26"/>
                </a:cubicBezTo>
                <a:cubicBezTo>
                  <a:pt x="11" y="26"/>
                  <a:pt x="11" y="25"/>
                  <a:pt x="11" y="24"/>
                </a:cubicBezTo>
                <a:cubicBezTo>
                  <a:pt x="11" y="24"/>
                  <a:pt x="11" y="23"/>
                  <a:pt x="12" y="23"/>
                </a:cubicBezTo>
                <a:cubicBezTo>
                  <a:pt x="24" y="23"/>
                  <a:pt x="24" y="23"/>
                  <a:pt x="24" y="23"/>
                </a:cubicBezTo>
                <a:close/>
                <a:moveTo>
                  <a:pt x="24" y="28"/>
                </a:moveTo>
                <a:cubicBezTo>
                  <a:pt x="24" y="28"/>
                  <a:pt x="24" y="28"/>
                  <a:pt x="24" y="28"/>
                </a:cubicBezTo>
                <a:cubicBezTo>
                  <a:pt x="24" y="28"/>
                  <a:pt x="25" y="29"/>
                  <a:pt x="25" y="30"/>
                </a:cubicBezTo>
                <a:cubicBezTo>
                  <a:pt x="25" y="30"/>
                  <a:pt x="24" y="31"/>
                  <a:pt x="24" y="31"/>
                </a:cubicBezTo>
                <a:cubicBezTo>
                  <a:pt x="12" y="31"/>
                  <a:pt x="12" y="31"/>
                  <a:pt x="12" y="31"/>
                </a:cubicBezTo>
                <a:cubicBezTo>
                  <a:pt x="11" y="31"/>
                  <a:pt x="11" y="30"/>
                  <a:pt x="11" y="30"/>
                </a:cubicBezTo>
                <a:cubicBezTo>
                  <a:pt x="11" y="29"/>
                  <a:pt x="11" y="28"/>
                  <a:pt x="12" y="28"/>
                </a:cubicBezTo>
                <a:cubicBezTo>
                  <a:pt x="24" y="28"/>
                  <a:pt x="24" y="28"/>
                  <a:pt x="24" y="28"/>
                </a:cubicBezTo>
                <a:close/>
                <a:moveTo>
                  <a:pt x="38" y="34"/>
                </a:moveTo>
                <a:cubicBezTo>
                  <a:pt x="38" y="34"/>
                  <a:pt x="38" y="34"/>
                  <a:pt x="38" y="34"/>
                </a:cubicBezTo>
                <a:cubicBezTo>
                  <a:pt x="38" y="34"/>
                  <a:pt x="39" y="34"/>
                  <a:pt x="39" y="35"/>
                </a:cubicBezTo>
                <a:cubicBezTo>
                  <a:pt x="39" y="35"/>
                  <a:pt x="38" y="36"/>
                  <a:pt x="38" y="36"/>
                </a:cubicBezTo>
                <a:cubicBezTo>
                  <a:pt x="12" y="36"/>
                  <a:pt x="12" y="36"/>
                  <a:pt x="12" y="36"/>
                </a:cubicBezTo>
                <a:cubicBezTo>
                  <a:pt x="11" y="36"/>
                  <a:pt x="11" y="35"/>
                  <a:pt x="11" y="35"/>
                </a:cubicBezTo>
                <a:cubicBezTo>
                  <a:pt x="11" y="34"/>
                  <a:pt x="11" y="34"/>
                  <a:pt x="12" y="34"/>
                </a:cubicBezTo>
                <a:cubicBezTo>
                  <a:pt x="38" y="34"/>
                  <a:pt x="38" y="34"/>
                  <a:pt x="38" y="34"/>
                </a:cubicBezTo>
                <a:close/>
                <a:moveTo>
                  <a:pt x="43" y="6"/>
                </a:moveTo>
                <a:cubicBezTo>
                  <a:pt x="43" y="6"/>
                  <a:pt x="43" y="6"/>
                  <a:pt x="43" y="6"/>
                </a:cubicBezTo>
                <a:cubicBezTo>
                  <a:pt x="44" y="6"/>
                  <a:pt x="45" y="6"/>
                  <a:pt x="45" y="8"/>
                </a:cubicBezTo>
                <a:cubicBezTo>
                  <a:pt x="45" y="9"/>
                  <a:pt x="44" y="9"/>
                  <a:pt x="43" y="9"/>
                </a:cubicBezTo>
                <a:cubicBezTo>
                  <a:pt x="42" y="9"/>
                  <a:pt x="41" y="9"/>
                  <a:pt x="41" y="8"/>
                </a:cubicBezTo>
                <a:cubicBezTo>
                  <a:pt x="41" y="6"/>
                  <a:pt x="42" y="6"/>
                  <a:pt x="43" y="6"/>
                </a:cubicBezTo>
                <a:close/>
                <a:moveTo>
                  <a:pt x="38" y="6"/>
                </a:moveTo>
                <a:cubicBezTo>
                  <a:pt x="38" y="6"/>
                  <a:pt x="38" y="6"/>
                  <a:pt x="38" y="6"/>
                </a:cubicBezTo>
                <a:cubicBezTo>
                  <a:pt x="39" y="6"/>
                  <a:pt x="40" y="6"/>
                  <a:pt x="40" y="8"/>
                </a:cubicBezTo>
                <a:cubicBezTo>
                  <a:pt x="40" y="9"/>
                  <a:pt x="39" y="9"/>
                  <a:pt x="38" y="9"/>
                </a:cubicBezTo>
                <a:cubicBezTo>
                  <a:pt x="37" y="9"/>
                  <a:pt x="36" y="9"/>
                  <a:pt x="36" y="8"/>
                </a:cubicBezTo>
                <a:cubicBezTo>
                  <a:pt x="36" y="6"/>
                  <a:pt x="37" y="6"/>
                  <a:pt x="38" y="6"/>
                </a:cubicBezTo>
                <a:close/>
                <a:moveTo>
                  <a:pt x="34" y="6"/>
                </a:moveTo>
                <a:cubicBezTo>
                  <a:pt x="34" y="6"/>
                  <a:pt x="34" y="6"/>
                  <a:pt x="34" y="6"/>
                </a:cubicBezTo>
                <a:cubicBezTo>
                  <a:pt x="35" y="6"/>
                  <a:pt x="35" y="6"/>
                  <a:pt x="35" y="8"/>
                </a:cubicBezTo>
                <a:cubicBezTo>
                  <a:pt x="35" y="9"/>
                  <a:pt x="35" y="9"/>
                  <a:pt x="34" y="9"/>
                </a:cubicBezTo>
                <a:cubicBezTo>
                  <a:pt x="32" y="9"/>
                  <a:pt x="32" y="9"/>
                  <a:pt x="32" y="8"/>
                </a:cubicBezTo>
                <a:cubicBezTo>
                  <a:pt x="32" y="6"/>
                  <a:pt x="32" y="6"/>
                  <a:pt x="34" y="6"/>
                </a:cubicBezTo>
                <a:close/>
                <a:moveTo>
                  <a:pt x="4" y="12"/>
                </a:moveTo>
                <a:cubicBezTo>
                  <a:pt x="4" y="12"/>
                  <a:pt x="4" y="12"/>
                  <a:pt x="4" y="12"/>
                </a:cubicBezTo>
                <a:cubicBezTo>
                  <a:pt x="46" y="12"/>
                  <a:pt x="46" y="12"/>
                  <a:pt x="46" y="12"/>
                </a:cubicBezTo>
                <a:cubicBezTo>
                  <a:pt x="46" y="4"/>
                  <a:pt x="46" y="4"/>
                  <a:pt x="46" y="4"/>
                </a:cubicBezTo>
                <a:cubicBezTo>
                  <a:pt x="4" y="4"/>
                  <a:pt x="4" y="4"/>
                  <a:pt x="4" y="4"/>
                </a:cubicBezTo>
                <a:cubicBezTo>
                  <a:pt x="4" y="12"/>
                  <a:pt x="4" y="12"/>
                  <a:pt x="4" y="12"/>
                </a:cubicBezTo>
                <a:close/>
                <a:moveTo>
                  <a:pt x="46" y="14"/>
                </a:moveTo>
                <a:cubicBezTo>
                  <a:pt x="46" y="14"/>
                  <a:pt x="46" y="14"/>
                  <a:pt x="46" y="14"/>
                </a:cubicBezTo>
                <a:cubicBezTo>
                  <a:pt x="4" y="14"/>
                  <a:pt x="4" y="14"/>
                  <a:pt x="4" y="14"/>
                </a:cubicBezTo>
                <a:cubicBezTo>
                  <a:pt x="4" y="40"/>
                  <a:pt x="4" y="40"/>
                  <a:pt x="4"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6" name="Freeform 334"/>
          <p:cNvSpPr>
            <a:spLocks noEditPoints="1"/>
          </p:cNvSpPr>
          <p:nvPr/>
        </p:nvSpPr>
        <p:spPr bwMode="auto">
          <a:xfrm>
            <a:off x="2392363" y="4419600"/>
            <a:ext cx="139700" cy="161925"/>
          </a:xfrm>
          <a:custGeom>
            <a:avLst/>
            <a:gdLst>
              <a:gd name="T0" fmla="*/ 26 w 44"/>
              <a:gd name="T1" fmla="*/ 11 h 51"/>
              <a:gd name="T2" fmla="*/ 37 w 44"/>
              <a:gd name="T3" fmla="*/ 12 h 51"/>
              <a:gd name="T4" fmla="*/ 37 w 44"/>
              <a:gd name="T5" fmla="*/ 22 h 51"/>
              <a:gd name="T6" fmla="*/ 36 w 44"/>
              <a:gd name="T7" fmla="*/ 24 h 51"/>
              <a:gd name="T8" fmla="*/ 25 w 44"/>
              <a:gd name="T9" fmla="*/ 22 h 51"/>
              <a:gd name="T10" fmla="*/ 25 w 44"/>
              <a:gd name="T11" fmla="*/ 12 h 51"/>
              <a:gd name="T12" fmla="*/ 6 w 44"/>
              <a:gd name="T13" fmla="*/ 38 h 51"/>
              <a:gd name="T14" fmla="*/ 6 w 44"/>
              <a:gd name="T15" fmla="*/ 10 h 51"/>
              <a:gd name="T16" fmla="*/ 4 w 44"/>
              <a:gd name="T17" fmla="*/ 44 h 51"/>
              <a:gd name="T18" fmla="*/ 32 w 44"/>
              <a:gd name="T19" fmla="*/ 47 h 51"/>
              <a:gd name="T20" fmla="*/ 13 w 44"/>
              <a:gd name="T21" fmla="*/ 44 h 51"/>
              <a:gd name="T22" fmla="*/ 6 w 44"/>
              <a:gd name="T23" fmla="*/ 7 h 51"/>
              <a:gd name="T24" fmla="*/ 13 w 44"/>
              <a:gd name="T25" fmla="*/ 0 h 51"/>
              <a:gd name="T26" fmla="*/ 44 w 44"/>
              <a:gd name="T27" fmla="*/ 7 h 51"/>
              <a:gd name="T28" fmla="*/ 38 w 44"/>
              <a:gd name="T29" fmla="*/ 44 h 51"/>
              <a:gd name="T30" fmla="*/ 6 w 44"/>
              <a:gd name="T31" fmla="*/ 51 h 51"/>
              <a:gd name="T32" fmla="*/ 0 w 44"/>
              <a:gd name="T33" fmla="*/ 13 h 51"/>
              <a:gd name="T34" fmla="*/ 10 w 44"/>
              <a:gd name="T35" fmla="*/ 7 h 51"/>
              <a:gd name="T36" fmla="*/ 10 w 44"/>
              <a:gd name="T37" fmla="*/ 38 h 51"/>
              <a:gd name="T38" fmla="*/ 38 w 44"/>
              <a:gd name="T39" fmla="*/ 41 h 51"/>
              <a:gd name="T40" fmla="*/ 41 w 44"/>
              <a:gd name="T41" fmla="*/ 7 h 51"/>
              <a:gd name="T42" fmla="*/ 13 w 44"/>
              <a:gd name="T43" fmla="*/ 4 h 51"/>
              <a:gd name="T44" fmla="*/ 35 w 44"/>
              <a:gd name="T45" fmla="*/ 13 h 51"/>
              <a:gd name="T46" fmla="*/ 27 w 44"/>
              <a:gd name="T47" fmla="*/ 13 h 51"/>
              <a:gd name="T48" fmla="*/ 35 w 44"/>
              <a:gd name="T49" fmla="*/ 21 h 51"/>
              <a:gd name="T50" fmla="*/ 22 w 44"/>
              <a:gd name="T51" fmla="*/ 11 h 51"/>
              <a:gd name="T52" fmla="*/ 23 w 44"/>
              <a:gd name="T53" fmla="*/ 12 h 51"/>
              <a:gd name="T54" fmla="*/ 15 w 44"/>
              <a:gd name="T55" fmla="*/ 13 h 51"/>
              <a:gd name="T56" fmla="*/ 15 w 44"/>
              <a:gd name="T57" fmla="*/ 11 h 51"/>
              <a:gd name="T58" fmla="*/ 22 w 44"/>
              <a:gd name="T59" fmla="*/ 16 h 51"/>
              <a:gd name="T60" fmla="*/ 23 w 44"/>
              <a:gd name="T61" fmla="*/ 17 h 51"/>
              <a:gd name="T62" fmla="*/ 15 w 44"/>
              <a:gd name="T63" fmla="*/ 19 h 51"/>
              <a:gd name="T64" fmla="*/ 15 w 44"/>
              <a:gd name="T65" fmla="*/ 16 h 51"/>
              <a:gd name="T66" fmla="*/ 22 w 44"/>
              <a:gd name="T67" fmla="*/ 21 h 51"/>
              <a:gd name="T68" fmla="*/ 23 w 44"/>
              <a:gd name="T69" fmla="*/ 22 h 51"/>
              <a:gd name="T70" fmla="*/ 15 w 44"/>
              <a:gd name="T71" fmla="*/ 24 h 51"/>
              <a:gd name="T72" fmla="*/ 15 w 44"/>
              <a:gd name="T73" fmla="*/ 21 h 51"/>
              <a:gd name="T74" fmla="*/ 36 w 44"/>
              <a:gd name="T75" fmla="*/ 26 h 51"/>
              <a:gd name="T76" fmla="*/ 37 w 44"/>
              <a:gd name="T77" fmla="*/ 28 h 51"/>
              <a:gd name="T78" fmla="*/ 15 w 44"/>
              <a:gd name="T79" fmla="*/ 29 h 51"/>
              <a:gd name="T80" fmla="*/ 15 w 44"/>
              <a:gd name="T81" fmla="*/ 26 h 51"/>
              <a:gd name="T82" fmla="*/ 36 w 44"/>
              <a:gd name="T83" fmla="*/ 31 h 51"/>
              <a:gd name="T84" fmla="*/ 37 w 44"/>
              <a:gd name="T85" fmla="*/ 33 h 51"/>
              <a:gd name="T86" fmla="*/ 15 w 44"/>
              <a:gd name="T87" fmla="*/ 34 h 51"/>
              <a:gd name="T88" fmla="*/ 15 w 44"/>
              <a:gd name="T89" fmla="*/ 3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51">
                <a:moveTo>
                  <a:pt x="26" y="11"/>
                </a:moveTo>
                <a:cubicBezTo>
                  <a:pt x="26" y="11"/>
                  <a:pt x="26" y="11"/>
                  <a:pt x="26" y="11"/>
                </a:cubicBezTo>
                <a:cubicBezTo>
                  <a:pt x="36" y="11"/>
                  <a:pt x="36" y="11"/>
                  <a:pt x="36" y="11"/>
                </a:cubicBezTo>
                <a:cubicBezTo>
                  <a:pt x="37" y="11"/>
                  <a:pt x="37" y="12"/>
                  <a:pt x="37" y="12"/>
                </a:cubicBezTo>
                <a:cubicBezTo>
                  <a:pt x="37" y="12"/>
                  <a:pt x="37" y="12"/>
                  <a:pt x="37" y="12"/>
                </a:cubicBezTo>
                <a:cubicBezTo>
                  <a:pt x="37" y="22"/>
                  <a:pt x="37" y="22"/>
                  <a:pt x="37" y="22"/>
                </a:cubicBezTo>
                <a:cubicBezTo>
                  <a:pt x="37" y="23"/>
                  <a:pt x="37" y="24"/>
                  <a:pt x="36" y="24"/>
                </a:cubicBezTo>
                <a:cubicBezTo>
                  <a:pt x="36" y="24"/>
                  <a:pt x="36" y="24"/>
                  <a:pt x="36" y="24"/>
                </a:cubicBezTo>
                <a:cubicBezTo>
                  <a:pt x="26" y="24"/>
                  <a:pt x="26" y="24"/>
                  <a:pt x="26" y="24"/>
                </a:cubicBezTo>
                <a:cubicBezTo>
                  <a:pt x="25" y="24"/>
                  <a:pt x="25" y="23"/>
                  <a:pt x="25" y="22"/>
                </a:cubicBezTo>
                <a:cubicBezTo>
                  <a:pt x="25" y="22"/>
                  <a:pt x="25" y="22"/>
                  <a:pt x="25" y="22"/>
                </a:cubicBezTo>
                <a:cubicBezTo>
                  <a:pt x="25" y="12"/>
                  <a:pt x="25" y="12"/>
                  <a:pt x="25" y="12"/>
                </a:cubicBezTo>
                <a:cubicBezTo>
                  <a:pt x="25" y="12"/>
                  <a:pt x="25" y="11"/>
                  <a:pt x="26" y="11"/>
                </a:cubicBezTo>
                <a:close/>
                <a:moveTo>
                  <a:pt x="6" y="38"/>
                </a:moveTo>
                <a:cubicBezTo>
                  <a:pt x="6" y="38"/>
                  <a:pt x="6" y="38"/>
                  <a:pt x="6" y="38"/>
                </a:cubicBezTo>
                <a:cubicBezTo>
                  <a:pt x="6" y="10"/>
                  <a:pt x="6" y="10"/>
                  <a:pt x="6" y="10"/>
                </a:cubicBezTo>
                <a:cubicBezTo>
                  <a:pt x="5" y="11"/>
                  <a:pt x="4" y="12"/>
                  <a:pt x="4" y="13"/>
                </a:cubicBezTo>
                <a:cubicBezTo>
                  <a:pt x="4" y="44"/>
                  <a:pt x="4" y="44"/>
                  <a:pt x="4" y="44"/>
                </a:cubicBezTo>
                <a:cubicBezTo>
                  <a:pt x="4" y="46"/>
                  <a:pt x="5" y="47"/>
                  <a:pt x="6" y="47"/>
                </a:cubicBezTo>
                <a:cubicBezTo>
                  <a:pt x="32" y="47"/>
                  <a:pt x="32" y="47"/>
                  <a:pt x="32" y="47"/>
                </a:cubicBezTo>
                <a:cubicBezTo>
                  <a:pt x="33" y="47"/>
                  <a:pt x="34" y="46"/>
                  <a:pt x="34" y="44"/>
                </a:cubicBezTo>
                <a:cubicBezTo>
                  <a:pt x="13" y="44"/>
                  <a:pt x="13" y="44"/>
                  <a:pt x="13" y="44"/>
                </a:cubicBezTo>
                <a:cubicBezTo>
                  <a:pt x="9" y="44"/>
                  <a:pt x="6" y="42"/>
                  <a:pt x="6" y="38"/>
                </a:cubicBezTo>
                <a:close/>
                <a:moveTo>
                  <a:pt x="6" y="7"/>
                </a:moveTo>
                <a:cubicBezTo>
                  <a:pt x="6" y="7"/>
                  <a:pt x="6" y="7"/>
                  <a:pt x="6" y="7"/>
                </a:cubicBezTo>
                <a:cubicBezTo>
                  <a:pt x="6" y="3"/>
                  <a:pt x="9" y="0"/>
                  <a:pt x="13" y="0"/>
                </a:cubicBezTo>
                <a:cubicBezTo>
                  <a:pt x="38" y="0"/>
                  <a:pt x="38" y="0"/>
                  <a:pt x="38" y="0"/>
                </a:cubicBezTo>
                <a:cubicBezTo>
                  <a:pt x="42" y="0"/>
                  <a:pt x="44" y="3"/>
                  <a:pt x="44" y="7"/>
                </a:cubicBezTo>
                <a:cubicBezTo>
                  <a:pt x="44" y="38"/>
                  <a:pt x="44" y="38"/>
                  <a:pt x="44" y="38"/>
                </a:cubicBezTo>
                <a:cubicBezTo>
                  <a:pt x="44" y="42"/>
                  <a:pt x="42" y="44"/>
                  <a:pt x="38" y="44"/>
                </a:cubicBezTo>
                <a:cubicBezTo>
                  <a:pt x="38" y="48"/>
                  <a:pt x="35" y="51"/>
                  <a:pt x="32" y="51"/>
                </a:cubicBezTo>
                <a:cubicBezTo>
                  <a:pt x="6" y="51"/>
                  <a:pt x="6" y="51"/>
                  <a:pt x="6" y="51"/>
                </a:cubicBezTo>
                <a:cubicBezTo>
                  <a:pt x="3" y="51"/>
                  <a:pt x="0" y="48"/>
                  <a:pt x="0" y="44"/>
                </a:cubicBezTo>
                <a:cubicBezTo>
                  <a:pt x="0" y="13"/>
                  <a:pt x="0" y="13"/>
                  <a:pt x="0" y="13"/>
                </a:cubicBezTo>
                <a:cubicBezTo>
                  <a:pt x="0" y="10"/>
                  <a:pt x="3" y="7"/>
                  <a:pt x="6" y="7"/>
                </a:cubicBezTo>
                <a:close/>
                <a:moveTo>
                  <a:pt x="10" y="7"/>
                </a:moveTo>
                <a:cubicBezTo>
                  <a:pt x="10" y="7"/>
                  <a:pt x="10" y="7"/>
                  <a:pt x="10" y="7"/>
                </a:cubicBezTo>
                <a:cubicBezTo>
                  <a:pt x="10" y="38"/>
                  <a:pt x="10" y="38"/>
                  <a:pt x="10" y="38"/>
                </a:cubicBezTo>
                <a:cubicBezTo>
                  <a:pt x="10" y="40"/>
                  <a:pt x="11" y="41"/>
                  <a:pt x="13" y="41"/>
                </a:cubicBezTo>
                <a:cubicBezTo>
                  <a:pt x="38" y="41"/>
                  <a:pt x="38" y="41"/>
                  <a:pt x="38" y="41"/>
                </a:cubicBezTo>
                <a:cubicBezTo>
                  <a:pt x="40" y="41"/>
                  <a:pt x="41" y="40"/>
                  <a:pt x="41" y="38"/>
                </a:cubicBezTo>
                <a:cubicBezTo>
                  <a:pt x="41" y="7"/>
                  <a:pt x="41" y="7"/>
                  <a:pt x="41" y="7"/>
                </a:cubicBezTo>
                <a:cubicBezTo>
                  <a:pt x="41" y="5"/>
                  <a:pt x="40" y="4"/>
                  <a:pt x="38" y="4"/>
                </a:cubicBezTo>
                <a:cubicBezTo>
                  <a:pt x="13" y="4"/>
                  <a:pt x="13" y="4"/>
                  <a:pt x="13" y="4"/>
                </a:cubicBezTo>
                <a:cubicBezTo>
                  <a:pt x="11" y="4"/>
                  <a:pt x="10" y="5"/>
                  <a:pt x="10" y="7"/>
                </a:cubicBezTo>
                <a:close/>
                <a:moveTo>
                  <a:pt x="35" y="13"/>
                </a:moveTo>
                <a:cubicBezTo>
                  <a:pt x="35" y="13"/>
                  <a:pt x="35" y="13"/>
                  <a:pt x="35" y="13"/>
                </a:cubicBezTo>
                <a:cubicBezTo>
                  <a:pt x="27" y="13"/>
                  <a:pt x="27" y="13"/>
                  <a:pt x="27" y="13"/>
                </a:cubicBezTo>
                <a:cubicBezTo>
                  <a:pt x="27" y="21"/>
                  <a:pt x="27" y="21"/>
                  <a:pt x="27" y="21"/>
                </a:cubicBezTo>
                <a:cubicBezTo>
                  <a:pt x="35" y="21"/>
                  <a:pt x="35" y="21"/>
                  <a:pt x="35" y="21"/>
                </a:cubicBezTo>
                <a:cubicBezTo>
                  <a:pt x="35" y="13"/>
                  <a:pt x="35" y="13"/>
                  <a:pt x="35" y="13"/>
                </a:cubicBezTo>
                <a:close/>
                <a:moveTo>
                  <a:pt x="22" y="11"/>
                </a:moveTo>
                <a:cubicBezTo>
                  <a:pt x="22" y="11"/>
                  <a:pt x="22" y="11"/>
                  <a:pt x="22" y="11"/>
                </a:cubicBezTo>
                <a:cubicBezTo>
                  <a:pt x="22" y="11"/>
                  <a:pt x="23" y="12"/>
                  <a:pt x="23" y="12"/>
                </a:cubicBezTo>
                <a:cubicBezTo>
                  <a:pt x="23" y="13"/>
                  <a:pt x="22" y="13"/>
                  <a:pt x="22" y="13"/>
                </a:cubicBezTo>
                <a:cubicBezTo>
                  <a:pt x="15" y="13"/>
                  <a:pt x="15" y="13"/>
                  <a:pt x="15" y="13"/>
                </a:cubicBezTo>
                <a:cubicBezTo>
                  <a:pt x="14" y="13"/>
                  <a:pt x="14" y="13"/>
                  <a:pt x="14" y="12"/>
                </a:cubicBezTo>
                <a:cubicBezTo>
                  <a:pt x="14" y="12"/>
                  <a:pt x="14" y="11"/>
                  <a:pt x="15" y="11"/>
                </a:cubicBezTo>
                <a:cubicBezTo>
                  <a:pt x="22" y="11"/>
                  <a:pt x="22" y="11"/>
                  <a:pt x="22" y="11"/>
                </a:cubicBezTo>
                <a:close/>
                <a:moveTo>
                  <a:pt x="22" y="16"/>
                </a:moveTo>
                <a:cubicBezTo>
                  <a:pt x="22" y="16"/>
                  <a:pt x="22" y="16"/>
                  <a:pt x="22" y="16"/>
                </a:cubicBezTo>
                <a:cubicBezTo>
                  <a:pt x="22" y="16"/>
                  <a:pt x="23" y="17"/>
                  <a:pt x="23" y="17"/>
                </a:cubicBezTo>
                <a:cubicBezTo>
                  <a:pt x="23" y="18"/>
                  <a:pt x="22" y="19"/>
                  <a:pt x="22" y="19"/>
                </a:cubicBezTo>
                <a:cubicBezTo>
                  <a:pt x="15" y="19"/>
                  <a:pt x="15" y="19"/>
                  <a:pt x="15" y="19"/>
                </a:cubicBezTo>
                <a:cubicBezTo>
                  <a:pt x="14" y="19"/>
                  <a:pt x="14" y="18"/>
                  <a:pt x="14" y="17"/>
                </a:cubicBezTo>
                <a:cubicBezTo>
                  <a:pt x="14" y="17"/>
                  <a:pt x="14" y="16"/>
                  <a:pt x="15" y="16"/>
                </a:cubicBezTo>
                <a:cubicBezTo>
                  <a:pt x="22" y="16"/>
                  <a:pt x="22" y="16"/>
                  <a:pt x="22" y="16"/>
                </a:cubicBezTo>
                <a:close/>
                <a:moveTo>
                  <a:pt x="22" y="21"/>
                </a:moveTo>
                <a:cubicBezTo>
                  <a:pt x="22" y="21"/>
                  <a:pt x="22" y="21"/>
                  <a:pt x="22" y="21"/>
                </a:cubicBezTo>
                <a:cubicBezTo>
                  <a:pt x="22" y="21"/>
                  <a:pt x="23" y="22"/>
                  <a:pt x="23" y="22"/>
                </a:cubicBezTo>
                <a:cubicBezTo>
                  <a:pt x="23" y="23"/>
                  <a:pt x="22" y="24"/>
                  <a:pt x="22" y="24"/>
                </a:cubicBezTo>
                <a:cubicBezTo>
                  <a:pt x="15" y="24"/>
                  <a:pt x="15" y="24"/>
                  <a:pt x="15" y="24"/>
                </a:cubicBezTo>
                <a:cubicBezTo>
                  <a:pt x="14" y="24"/>
                  <a:pt x="14" y="23"/>
                  <a:pt x="14" y="22"/>
                </a:cubicBezTo>
                <a:cubicBezTo>
                  <a:pt x="14" y="22"/>
                  <a:pt x="14" y="21"/>
                  <a:pt x="15" y="21"/>
                </a:cubicBezTo>
                <a:cubicBezTo>
                  <a:pt x="22" y="21"/>
                  <a:pt x="22" y="21"/>
                  <a:pt x="22" y="21"/>
                </a:cubicBezTo>
                <a:close/>
                <a:moveTo>
                  <a:pt x="36" y="26"/>
                </a:moveTo>
                <a:cubicBezTo>
                  <a:pt x="36" y="26"/>
                  <a:pt x="36" y="26"/>
                  <a:pt x="36" y="26"/>
                </a:cubicBezTo>
                <a:cubicBezTo>
                  <a:pt x="37" y="26"/>
                  <a:pt x="37" y="27"/>
                  <a:pt x="37" y="28"/>
                </a:cubicBezTo>
                <a:cubicBezTo>
                  <a:pt x="37" y="28"/>
                  <a:pt x="37" y="29"/>
                  <a:pt x="36" y="29"/>
                </a:cubicBezTo>
                <a:cubicBezTo>
                  <a:pt x="15" y="29"/>
                  <a:pt x="15" y="29"/>
                  <a:pt x="15" y="29"/>
                </a:cubicBezTo>
                <a:cubicBezTo>
                  <a:pt x="14" y="29"/>
                  <a:pt x="14" y="28"/>
                  <a:pt x="14" y="28"/>
                </a:cubicBezTo>
                <a:cubicBezTo>
                  <a:pt x="14" y="27"/>
                  <a:pt x="14" y="26"/>
                  <a:pt x="15" y="26"/>
                </a:cubicBezTo>
                <a:cubicBezTo>
                  <a:pt x="36" y="26"/>
                  <a:pt x="36" y="26"/>
                  <a:pt x="36" y="26"/>
                </a:cubicBezTo>
                <a:close/>
                <a:moveTo>
                  <a:pt x="36" y="31"/>
                </a:moveTo>
                <a:cubicBezTo>
                  <a:pt x="36" y="31"/>
                  <a:pt x="36" y="31"/>
                  <a:pt x="36" y="31"/>
                </a:cubicBezTo>
                <a:cubicBezTo>
                  <a:pt x="37" y="31"/>
                  <a:pt x="37" y="32"/>
                  <a:pt x="37" y="33"/>
                </a:cubicBezTo>
                <a:cubicBezTo>
                  <a:pt x="37" y="33"/>
                  <a:pt x="37" y="34"/>
                  <a:pt x="36" y="34"/>
                </a:cubicBezTo>
                <a:cubicBezTo>
                  <a:pt x="15" y="34"/>
                  <a:pt x="15" y="34"/>
                  <a:pt x="15" y="34"/>
                </a:cubicBezTo>
                <a:cubicBezTo>
                  <a:pt x="14" y="34"/>
                  <a:pt x="14" y="33"/>
                  <a:pt x="14" y="33"/>
                </a:cubicBezTo>
                <a:cubicBezTo>
                  <a:pt x="14" y="32"/>
                  <a:pt x="14" y="31"/>
                  <a:pt x="15" y="31"/>
                </a:cubicBezTo>
                <a:cubicBezTo>
                  <a:pt x="36" y="31"/>
                  <a:pt x="36" y="31"/>
                  <a:pt x="36"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7" name="Freeform 335"/>
          <p:cNvSpPr>
            <a:spLocks noEditPoints="1"/>
          </p:cNvSpPr>
          <p:nvPr/>
        </p:nvSpPr>
        <p:spPr bwMode="auto">
          <a:xfrm>
            <a:off x="6326188" y="4127500"/>
            <a:ext cx="158750" cy="139700"/>
          </a:xfrm>
          <a:custGeom>
            <a:avLst/>
            <a:gdLst>
              <a:gd name="T0" fmla="*/ 50 w 50"/>
              <a:gd name="T1" fmla="*/ 2 h 44"/>
              <a:gd name="T2" fmla="*/ 48 w 50"/>
              <a:gd name="T3" fmla="*/ 44 h 44"/>
              <a:gd name="T4" fmla="*/ 0 w 50"/>
              <a:gd name="T5" fmla="*/ 42 h 44"/>
              <a:gd name="T6" fmla="*/ 2 w 50"/>
              <a:gd name="T7" fmla="*/ 0 h 44"/>
              <a:gd name="T8" fmla="*/ 18 w 50"/>
              <a:gd name="T9" fmla="*/ 25 h 44"/>
              <a:gd name="T10" fmla="*/ 17 w 50"/>
              <a:gd name="T11" fmla="*/ 23 h 44"/>
              <a:gd name="T12" fmla="*/ 13 w 50"/>
              <a:gd name="T13" fmla="*/ 23 h 44"/>
              <a:gd name="T14" fmla="*/ 13 w 50"/>
              <a:gd name="T15" fmla="*/ 26 h 44"/>
              <a:gd name="T16" fmla="*/ 17 w 50"/>
              <a:gd name="T17" fmla="*/ 26 h 44"/>
              <a:gd name="T18" fmla="*/ 19 w 50"/>
              <a:gd name="T19" fmla="*/ 27 h 44"/>
              <a:gd name="T20" fmla="*/ 17 w 50"/>
              <a:gd name="T21" fmla="*/ 33 h 44"/>
              <a:gd name="T22" fmla="*/ 11 w 50"/>
              <a:gd name="T23" fmla="*/ 31 h 44"/>
              <a:gd name="T24" fmla="*/ 13 w 50"/>
              <a:gd name="T25" fmla="*/ 31 h 44"/>
              <a:gd name="T26" fmla="*/ 17 w 50"/>
              <a:gd name="T27" fmla="*/ 31 h 44"/>
              <a:gd name="T28" fmla="*/ 17 w 50"/>
              <a:gd name="T29" fmla="*/ 28 h 44"/>
              <a:gd name="T30" fmla="*/ 17 w 50"/>
              <a:gd name="T31" fmla="*/ 28 h 44"/>
              <a:gd name="T32" fmla="*/ 11 w 50"/>
              <a:gd name="T33" fmla="*/ 26 h 44"/>
              <a:gd name="T34" fmla="*/ 14 w 50"/>
              <a:gd name="T35" fmla="*/ 21 h 44"/>
              <a:gd name="T36" fmla="*/ 29 w 50"/>
              <a:gd name="T37" fmla="*/ 31 h 44"/>
              <a:gd name="T38" fmla="*/ 29 w 50"/>
              <a:gd name="T39" fmla="*/ 33 h 44"/>
              <a:gd name="T40" fmla="*/ 21 w 50"/>
              <a:gd name="T41" fmla="*/ 32 h 44"/>
              <a:gd name="T42" fmla="*/ 22 w 50"/>
              <a:gd name="T43" fmla="*/ 21 h 44"/>
              <a:gd name="T44" fmla="*/ 29 w 50"/>
              <a:gd name="T45" fmla="*/ 23 h 44"/>
              <a:gd name="T46" fmla="*/ 27 w 50"/>
              <a:gd name="T47" fmla="*/ 26 h 44"/>
              <a:gd name="T48" fmla="*/ 24 w 50"/>
              <a:gd name="T49" fmla="*/ 28 h 44"/>
              <a:gd name="T50" fmla="*/ 34 w 50"/>
              <a:gd name="T51" fmla="*/ 21 h 44"/>
              <a:gd name="T52" fmla="*/ 39 w 50"/>
              <a:gd name="T53" fmla="*/ 22 h 44"/>
              <a:gd name="T54" fmla="*/ 39 w 50"/>
              <a:gd name="T55" fmla="*/ 31 h 44"/>
              <a:gd name="T56" fmla="*/ 37 w 50"/>
              <a:gd name="T57" fmla="*/ 33 h 44"/>
              <a:gd name="T58" fmla="*/ 32 w 50"/>
              <a:gd name="T59" fmla="*/ 32 h 44"/>
              <a:gd name="T60" fmla="*/ 32 w 50"/>
              <a:gd name="T61" fmla="*/ 22 h 44"/>
              <a:gd name="T62" fmla="*/ 37 w 50"/>
              <a:gd name="T63" fmla="*/ 23 h 44"/>
              <a:gd name="T64" fmla="*/ 33 w 50"/>
              <a:gd name="T65" fmla="*/ 23 h 44"/>
              <a:gd name="T66" fmla="*/ 33 w 50"/>
              <a:gd name="T67" fmla="*/ 31 h 44"/>
              <a:gd name="T68" fmla="*/ 37 w 50"/>
              <a:gd name="T69" fmla="*/ 31 h 44"/>
              <a:gd name="T70" fmla="*/ 37 w 50"/>
              <a:gd name="T71" fmla="*/ 31 h 44"/>
              <a:gd name="T72" fmla="*/ 37 w 50"/>
              <a:gd name="T73" fmla="*/ 23 h 44"/>
              <a:gd name="T74" fmla="*/ 43 w 50"/>
              <a:gd name="T75" fmla="*/ 6 h 44"/>
              <a:gd name="T76" fmla="*/ 41 w 50"/>
              <a:gd name="T77" fmla="*/ 8 h 44"/>
              <a:gd name="T78" fmla="*/ 39 w 50"/>
              <a:gd name="T79" fmla="*/ 6 h 44"/>
              <a:gd name="T80" fmla="*/ 37 w 50"/>
              <a:gd name="T81" fmla="*/ 8 h 44"/>
              <a:gd name="T82" fmla="*/ 34 w 50"/>
              <a:gd name="T83" fmla="*/ 6 h 44"/>
              <a:gd name="T84" fmla="*/ 32 w 50"/>
              <a:gd name="T85" fmla="*/ 8 h 44"/>
              <a:gd name="T86" fmla="*/ 4 w 50"/>
              <a:gd name="T87" fmla="*/ 12 h 44"/>
              <a:gd name="T88" fmla="*/ 4 w 50"/>
              <a:gd name="T89" fmla="*/ 4 h 44"/>
              <a:gd name="T90" fmla="*/ 46 w 50"/>
              <a:gd name="T91" fmla="*/ 14 h 44"/>
              <a:gd name="T92" fmla="*/ 46 w 50"/>
              <a:gd name="T9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4">
                <a:moveTo>
                  <a:pt x="2" y="0"/>
                </a:moveTo>
                <a:cubicBezTo>
                  <a:pt x="48" y="0"/>
                  <a:pt x="48" y="0"/>
                  <a:pt x="48" y="0"/>
                </a:cubicBezTo>
                <a:cubicBezTo>
                  <a:pt x="49" y="0"/>
                  <a:pt x="50" y="1"/>
                  <a:pt x="50" y="2"/>
                </a:cubicBezTo>
                <a:cubicBezTo>
                  <a:pt x="50" y="2"/>
                  <a:pt x="50" y="2"/>
                  <a:pt x="50" y="2"/>
                </a:cubicBezTo>
                <a:cubicBezTo>
                  <a:pt x="50" y="42"/>
                  <a:pt x="50" y="42"/>
                  <a:pt x="50" y="42"/>
                </a:cubicBezTo>
                <a:cubicBezTo>
                  <a:pt x="50" y="43"/>
                  <a:pt x="49"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19" y="23"/>
                </a:moveTo>
                <a:cubicBezTo>
                  <a:pt x="19" y="23"/>
                  <a:pt x="19" y="23"/>
                  <a:pt x="19" y="23"/>
                </a:cubicBezTo>
                <a:cubicBezTo>
                  <a:pt x="19" y="24"/>
                  <a:pt x="19" y="25"/>
                  <a:pt x="18" y="25"/>
                </a:cubicBezTo>
                <a:cubicBezTo>
                  <a:pt x="18" y="25"/>
                  <a:pt x="17" y="24"/>
                  <a:pt x="17" y="23"/>
                </a:cubicBezTo>
                <a:cubicBezTo>
                  <a:pt x="17" y="23"/>
                  <a:pt x="17" y="23"/>
                  <a:pt x="17" y="23"/>
                </a:cubicBezTo>
                <a:cubicBezTo>
                  <a:pt x="17" y="23"/>
                  <a:pt x="17" y="23"/>
                  <a:pt x="17" y="23"/>
                </a:cubicBezTo>
                <a:cubicBezTo>
                  <a:pt x="14" y="23"/>
                  <a:pt x="14" y="23"/>
                  <a:pt x="14" y="23"/>
                </a:cubicBezTo>
                <a:cubicBezTo>
                  <a:pt x="14" y="23"/>
                  <a:pt x="13" y="23"/>
                  <a:pt x="13" y="23"/>
                </a:cubicBezTo>
                <a:cubicBezTo>
                  <a:pt x="13" y="23"/>
                  <a:pt x="13" y="23"/>
                  <a:pt x="13" y="23"/>
                </a:cubicBezTo>
                <a:cubicBezTo>
                  <a:pt x="13" y="23"/>
                  <a:pt x="13" y="23"/>
                  <a:pt x="13" y="23"/>
                </a:cubicBezTo>
                <a:cubicBezTo>
                  <a:pt x="13" y="24"/>
                  <a:pt x="13" y="25"/>
                  <a:pt x="13" y="26"/>
                </a:cubicBezTo>
                <a:cubicBezTo>
                  <a:pt x="13" y="26"/>
                  <a:pt x="13" y="26"/>
                  <a:pt x="13" y="26"/>
                </a:cubicBezTo>
                <a:cubicBezTo>
                  <a:pt x="13" y="26"/>
                  <a:pt x="13" y="26"/>
                  <a:pt x="13" y="26"/>
                </a:cubicBezTo>
                <a:cubicBezTo>
                  <a:pt x="13" y="26"/>
                  <a:pt x="14" y="26"/>
                  <a:pt x="14" y="26"/>
                </a:cubicBezTo>
                <a:cubicBezTo>
                  <a:pt x="17" y="26"/>
                  <a:pt x="17" y="26"/>
                  <a:pt x="17" y="26"/>
                </a:cubicBezTo>
                <a:cubicBezTo>
                  <a:pt x="17" y="26"/>
                  <a:pt x="17" y="26"/>
                  <a:pt x="17" y="26"/>
                </a:cubicBezTo>
                <a:cubicBezTo>
                  <a:pt x="18" y="26"/>
                  <a:pt x="18" y="26"/>
                  <a:pt x="19" y="27"/>
                </a:cubicBezTo>
                <a:cubicBezTo>
                  <a:pt x="19" y="27"/>
                  <a:pt x="19" y="27"/>
                  <a:pt x="19" y="27"/>
                </a:cubicBezTo>
                <a:cubicBezTo>
                  <a:pt x="19" y="27"/>
                  <a:pt x="19" y="28"/>
                  <a:pt x="19" y="28"/>
                </a:cubicBezTo>
                <a:cubicBezTo>
                  <a:pt x="19" y="29"/>
                  <a:pt x="19" y="30"/>
                  <a:pt x="19" y="31"/>
                </a:cubicBezTo>
                <a:cubicBezTo>
                  <a:pt x="19" y="32"/>
                  <a:pt x="18" y="33"/>
                  <a:pt x="17" y="33"/>
                </a:cubicBezTo>
                <a:cubicBezTo>
                  <a:pt x="14" y="33"/>
                  <a:pt x="14" y="33"/>
                  <a:pt x="14" y="33"/>
                </a:cubicBezTo>
                <a:cubicBezTo>
                  <a:pt x="13" y="33"/>
                  <a:pt x="12" y="33"/>
                  <a:pt x="12" y="32"/>
                </a:cubicBezTo>
                <a:cubicBezTo>
                  <a:pt x="11" y="32"/>
                  <a:pt x="11" y="31"/>
                  <a:pt x="11" y="31"/>
                </a:cubicBezTo>
                <a:cubicBezTo>
                  <a:pt x="11" y="30"/>
                  <a:pt x="12" y="29"/>
                  <a:pt x="12" y="29"/>
                </a:cubicBezTo>
                <a:cubicBezTo>
                  <a:pt x="13" y="29"/>
                  <a:pt x="13" y="30"/>
                  <a:pt x="13" y="31"/>
                </a:cubicBezTo>
                <a:cubicBezTo>
                  <a:pt x="13" y="31"/>
                  <a:pt x="13" y="31"/>
                  <a:pt x="13" y="31"/>
                </a:cubicBezTo>
                <a:cubicBezTo>
                  <a:pt x="13" y="31"/>
                  <a:pt x="14" y="31"/>
                  <a:pt x="14" y="31"/>
                </a:cubicBezTo>
                <a:cubicBezTo>
                  <a:pt x="17" y="31"/>
                  <a:pt x="17" y="31"/>
                  <a:pt x="17" y="31"/>
                </a:cubicBezTo>
                <a:cubicBezTo>
                  <a:pt x="17" y="31"/>
                  <a:pt x="17" y="31"/>
                  <a:pt x="17" y="31"/>
                </a:cubicBezTo>
                <a:cubicBezTo>
                  <a:pt x="17" y="31"/>
                  <a:pt x="17" y="31"/>
                  <a:pt x="17" y="31"/>
                </a:cubicBezTo>
                <a:cubicBezTo>
                  <a:pt x="17" y="31"/>
                  <a:pt x="17" y="31"/>
                  <a:pt x="17" y="31"/>
                </a:cubicBezTo>
                <a:cubicBezTo>
                  <a:pt x="17" y="30"/>
                  <a:pt x="17" y="29"/>
                  <a:pt x="17" y="28"/>
                </a:cubicBezTo>
                <a:cubicBezTo>
                  <a:pt x="17" y="28"/>
                  <a:pt x="17" y="28"/>
                  <a:pt x="17" y="28"/>
                </a:cubicBezTo>
                <a:cubicBezTo>
                  <a:pt x="17" y="28"/>
                  <a:pt x="17" y="28"/>
                  <a:pt x="17" y="28"/>
                </a:cubicBezTo>
                <a:cubicBezTo>
                  <a:pt x="17" y="28"/>
                  <a:pt x="17" y="28"/>
                  <a:pt x="17" y="28"/>
                </a:cubicBezTo>
                <a:cubicBezTo>
                  <a:pt x="14" y="28"/>
                  <a:pt x="14" y="28"/>
                  <a:pt x="14" y="28"/>
                </a:cubicBezTo>
                <a:cubicBezTo>
                  <a:pt x="13" y="28"/>
                  <a:pt x="13" y="28"/>
                  <a:pt x="13" y="28"/>
                </a:cubicBezTo>
                <a:cubicBezTo>
                  <a:pt x="12" y="28"/>
                  <a:pt x="11" y="27"/>
                  <a:pt x="11" y="26"/>
                </a:cubicBezTo>
                <a:cubicBezTo>
                  <a:pt x="11" y="25"/>
                  <a:pt x="11" y="24"/>
                  <a:pt x="11" y="23"/>
                </a:cubicBezTo>
                <a:cubicBezTo>
                  <a:pt x="11" y="23"/>
                  <a:pt x="11" y="22"/>
                  <a:pt x="12" y="22"/>
                </a:cubicBezTo>
                <a:cubicBezTo>
                  <a:pt x="12" y="21"/>
                  <a:pt x="13" y="21"/>
                  <a:pt x="14" y="21"/>
                </a:cubicBezTo>
                <a:cubicBezTo>
                  <a:pt x="17" y="21"/>
                  <a:pt x="17" y="21"/>
                  <a:pt x="17" y="21"/>
                </a:cubicBezTo>
                <a:cubicBezTo>
                  <a:pt x="18" y="21"/>
                  <a:pt x="19" y="22"/>
                  <a:pt x="19" y="23"/>
                </a:cubicBezTo>
                <a:close/>
                <a:moveTo>
                  <a:pt x="29" y="31"/>
                </a:moveTo>
                <a:cubicBezTo>
                  <a:pt x="29" y="31"/>
                  <a:pt x="29" y="31"/>
                  <a:pt x="29" y="31"/>
                </a:cubicBezTo>
                <a:cubicBezTo>
                  <a:pt x="29" y="31"/>
                  <a:pt x="30" y="31"/>
                  <a:pt x="30" y="32"/>
                </a:cubicBezTo>
                <a:cubicBezTo>
                  <a:pt x="30" y="33"/>
                  <a:pt x="29" y="33"/>
                  <a:pt x="29" y="33"/>
                </a:cubicBezTo>
                <a:cubicBezTo>
                  <a:pt x="22" y="33"/>
                  <a:pt x="22" y="33"/>
                  <a:pt x="22" y="33"/>
                </a:cubicBezTo>
                <a:cubicBezTo>
                  <a:pt x="22" y="33"/>
                  <a:pt x="21" y="33"/>
                  <a:pt x="21" y="32"/>
                </a:cubicBezTo>
                <a:cubicBezTo>
                  <a:pt x="21" y="32"/>
                  <a:pt x="21" y="32"/>
                  <a:pt x="21" y="32"/>
                </a:cubicBezTo>
                <a:cubicBezTo>
                  <a:pt x="21" y="29"/>
                  <a:pt x="21" y="25"/>
                  <a:pt x="21" y="22"/>
                </a:cubicBezTo>
                <a:cubicBezTo>
                  <a:pt x="21" y="21"/>
                  <a:pt x="22" y="21"/>
                  <a:pt x="22" y="21"/>
                </a:cubicBezTo>
                <a:cubicBezTo>
                  <a:pt x="22" y="21"/>
                  <a:pt x="22" y="21"/>
                  <a:pt x="22" y="21"/>
                </a:cubicBezTo>
                <a:cubicBezTo>
                  <a:pt x="29" y="21"/>
                  <a:pt x="29" y="21"/>
                  <a:pt x="29" y="21"/>
                </a:cubicBezTo>
                <a:cubicBezTo>
                  <a:pt x="29" y="21"/>
                  <a:pt x="30" y="21"/>
                  <a:pt x="30" y="22"/>
                </a:cubicBezTo>
                <a:cubicBezTo>
                  <a:pt x="30" y="23"/>
                  <a:pt x="29" y="23"/>
                  <a:pt x="29" y="23"/>
                </a:cubicBezTo>
                <a:cubicBezTo>
                  <a:pt x="24" y="23"/>
                  <a:pt x="24" y="23"/>
                  <a:pt x="24" y="23"/>
                </a:cubicBezTo>
                <a:cubicBezTo>
                  <a:pt x="24" y="26"/>
                  <a:pt x="24" y="26"/>
                  <a:pt x="24" y="26"/>
                </a:cubicBezTo>
                <a:cubicBezTo>
                  <a:pt x="27" y="26"/>
                  <a:pt x="27" y="26"/>
                  <a:pt x="27" y="26"/>
                </a:cubicBezTo>
                <a:cubicBezTo>
                  <a:pt x="28" y="26"/>
                  <a:pt x="29" y="26"/>
                  <a:pt x="29" y="27"/>
                </a:cubicBezTo>
                <a:cubicBezTo>
                  <a:pt x="29" y="28"/>
                  <a:pt x="28" y="28"/>
                  <a:pt x="27" y="28"/>
                </a:cubicBezTo>
                <a:cubicBezTo>
                  <a:pt x="24" y="28"/>
                  <a:pt x="24" y="28"/>
                  <a:pt x="24" y="28"/>
                </a:cubicBezTo>
                <a:cubicBezTo>
                  <a:pt x="24" y="31"/>
                  <a:pt x="24" y="31"/>
                  <a:pt x="24" y="31"/>
                </a:cubicBezTo>
                <a:cubicBezTo>
                  <a:pt x="29" y="31"/>
                  <a:pt x="29" y="31"/>
                  <a:pt x="29" y="31"/>
                </a:cubicBezTo>
                <a:close/>
                <a:moveTo>
                  <a:pt x="34" y="21"/>
                </a:moveTo>
                <a:cubicBezTo>
                  <a:pt x="34" y="21"/>
                  <a:pt x="34" y="21"/>
                  <a:pt x="34" y="21"/>
                </a:cubicBezTo>
                <a:cubicBezTo>
                  <a:pt x="37" y="21"/>
                  <a:pt x="37" y="21"/>
                  <a:pt x="37" y="21"/>
                </a:cubicBezTo>
                <a:cubicBezTo>
                  <a:pt x="38" y="21"/>
                  <a:pt x="38" y="21"/>
                  <a:pt x="39" y="22"/>
                </a:cubicBezTo>
                <a:cubicBezTo>
                  <a:pt x="39" y="22"/>
                  <a:pt x="39" y="22"/>
                  <a:pt x="39" y="22"/>
                </a:cubicBezTo>
                <a:cubicBezTo>
                  <a:pt x="39" y="22"/>
                  <a:pt x="39" y="23"/>
                  <a:pt x="39" y="23"/>
                </a:cubicBezTo>
                <a:cubicBezTo>
                  <a:pt x="39" y="31"/>
                  <a:pt x="39" y="31"/>
                  <a:pt x="39" y="31"/>
                </a:cubicBezTo>
                <a:cubicBezTo>
                  <a:pt x="39" y="31"/>
                  <a:pt x="39" y="32"/>
                  <a:pt x="39" y="32"/>
                </a:cubicBezTo>
                <a:cubicBezTo>
                  <a:pt x="39" y="32"/>
                  <a:pt x="39" y="32"/>
                  <a:pt x="39" y="32"/>
                </a:cubicBezTo>
                <a:cubicBezTo>
                  <a:pt x="38" y="33"/>
                  <a:pt x="38" y="33"/>
                  <a:pt x="37" y="33"/>
                </a:cubicBezTo>
                <a:cubicBezTo>
                  <a:pt x="34" y="33"/>
                  <a:pt x="34" y="33"/>
                  <a:pt x="34" y="33"/>
                </a:cubicBezTo>
                <a:cubicBezTo>
                  <a:pt x="33" y="33"/>
                  <a:pt x="32" y="33"/>
                  <a:pt x="32" y="32"/>
                </a:cubicBezTo>
                <a:cubicBezTo>
                  <a:pt x="32" y="32"/>
                  <a:pt x="32" y="32"/>
                  <a:pt x="32" y="32"/>
                </a:cubicBezTo>
                <a:cubicBezTo>
                  <a:pt x="31" y="32"/>
                  <a:pt x="31" y="31"/>
                  <a:pt x="31" y="31"/>
                </a:cubicBezTo>
                <a:cubicBezTo>
                  <a:pt x="31" y="23"/>
                  <a:pt x="31" y="23"/>
                  <a:pt x="31" y="23"/>
                </a:cubicBezTo>
                <a:cubicBezTo>
                  <a:pt x="31" y="23"/>
                  <a:pt x="31" y="22"/>
                  <a:pt x="32" y="22"/>
                </a:cubicBezTo>
                <a:cubicBezTo>
                  <a:pt x="32" y="22"/>
                  <a:pt x="32" y="22"/>
                  <a:pt x="32" y="22"/>
                </a:cubicBezTo>
                <a:cubicBezTo>
                  <a:pt x="32" y="21"/>
                  <a:pt x="33" y="21"/>
                  <a:pt x="34" y="21"/>
                </a:cubicBezTo>
                <a:close/>
                <a:moveTo>
                  <a:pt x="37" y="23"/>
                </a:moveTo>
                <a:cubicBezTo>
                  <a:pt x="37" y="23"/>
                  <a:pt x="37" y="23"/>
                  <a:pt x="37" y="23"/>
                </a:cubicBezTo>
                <a:cubicBezTo>
                  <a:pt x="34" y="23"/>
                  <a:pt x="34" y="23"/>
                  <a:pt x="34" y="23"/>
                </a:cubicBezTo>
                <a:cubicBezTo>
                  <a:pt x="33" y="23"/>
                  <a:pt x="33" y="23"/>
                  <a:pt x="33" y="23"/>
                </a:cubicBezTo>
                <a:cubicBezTo>
                  <a:pt x="33" y="23"/>
                  <a:pt x="33" y="23"/>
                  <a:pt x="33" y="23"/>
                </a:cubicBezTo>
                <a:cubicBezTo>
                  <a:pt x="33" y="31"/>
                  <a:pt x="33" y="31"/>
                  <a:pt x="33" y="31"/>
                </a:cubicBezTo>
                <a:cubicBezTo>
                  <a:pt x="33" y="31"/>
                  <a:pt x="33" y="31"/>
                  <a:pt x="33" y="31"/>
                </a:cubicBezTo>
                <a:cubicBezTo>
                  <a:pt x="33" y="31"/>
                  <a:pt x="33" y="31"/>
                  <a:pt x="33" y="31"/>
                </a:cubicBezTo>
                <a:cubicBezTo>
                  <a:pt x="33" y="31"/>
                  <a:pt x="33" y="31"/>
                  <a:pt x="34" y="31"/>
                </a:cubicBezTo>
                <a:cubicBezTo>
                  <a:pt x="37" y="31"/>
                  <a:pt x="37" y="31"/>
                  <a:pt x="37" y="31"/>
                </a:cubicBezTo>
                <a:cubicBezTo>
                  <a:pt x="37" y="31"/>
                  <a:pt x="37" y="31"/>
                  <a:pt x="37" y="31"/>
                </a:cubicBezTo>
                <a:cubicBezTo>
                  <a:pt x="37" y="31"/>
                  <a:pt x="37" y="31"/>
                  <a:pt x="37" y="31"/>
                </a:cubicBezTo>
                <a:cubicBezTo>
                  <a:pt x="37" y="31"/>
                  <a:pt x="37" y="31"/>
                  <a:pt x="37" y="31"/>
                </a:cubicBezTo>
                <a:cubicBezTo>
                  <a:pt x="37" y="23"/>
                  <a:pt x="37" y="23"/>
                  <a:pt x="37" y="23"/>
                </a:cubicBezTo>
                <a:cubicBezTo>
                  <a:pt x="37" y="23"/>
                  <a:pt x="37" y="23"/>
                  <a:pt x="37" y="23"/>
                </a:cubicBezTo>
                <a:cubicBezTo>
                  <a:pt x="37" y="23"/>
                  <a:pt x="37" y="23"/>
                  <a:pt x="37" y="23"/>
                </a:cubicBezTo>
                <a:cubicBezTo>
                  <a:pt x="37" y="23"/>
                  <a:pt x="37" y="23"/>
                  <a:pt x="37" y="23"/>
                </a:cubicBezTo>
                <a:close/>
                <a:moveTo>
                  <a:pt x="43" y="6"/>
                </a:moveTo>
                <a:cubicBezTo>
                  <a:pt x="43" y="6"/>
                  <a:pt x="43" y="6"/>
                  <a:pt x="43" y="6"/>
                </a:cubicBezTo>
                <a:cubicBezTo>
                  <a:pt x="44" y="6"/>
                  <a:pt x="45" y="6"/>
                  <a:pt x="45" y="8"/>
                </a:cubicBezTo>
                <a:cubicBezTo>
                  <a:pt x="45" y="9"/>
                  <a:pt x="44" y="9"/>
                  <a:pt x="43" y="9"/>
                </a:cubicBezTo>
                <a:cubicBezTo>
                  <a:pt x="42" y="9"/>
                  <a:pt x="41" y="9"/>
                  <a:pt x="41" y="8"/>
                </a:cubicBezTo>
                <a:cubicBezTo>
                  <a:pt x="41" y="6"/>
                  <a:pt x="42" y="6"/>
                  <a:pt x="43" y="6"/>
                </a:cubicBezTo>
                <a:close/>
                <a:moveTo>
                  <a:pt x="39" y="6"/>
                </a:moveTo>
                <a:cubicBezTo>
                  <a:pt x="39" y="6"/>
                  <a:pt x="39" y="6"/>
                  <a:pt x="39" y="6"/>
                </a:cubicBezTo>
                <a:cubicBezTo>
                  <a:pt x="40" y="6"/>
                  <a:pt x="41" y="6"/>
                  <a:pt x="41" y="8"/>
                </a:cubicBezTo>
                <a:cubicBezTo>
                  <a:pt x="41" y="9"/>
                  <a:pt x="40" y="9"/>
                  <a:pt x="39" y="9"/>
                </a:cubicBezTo>
                <a:cubicBezTo>
                  <a:pt x="38" y="9"/>
                  <a:pt x="37" y="9"/>
                  <a:pt x="37" y="8"/>
                </a:cubicBezTo>
                <a:cubicBezTo>
                  <a:pt x="37" y="6"/>
                  <a:pt x="38" y="6"/>
                  <a:pt x="39" y="6"/>
                </a:cubicBezTo>
                <a:close/>
                <a:moveTo>
                  <a:pt x="34" y="6"/>
                </a:moveTo>
                <a:cubicBezTo>
                  <a:pt x="34" y="6"/>
                  <a:pt x="34" y="6"/>
                  <a:pt x="34" y="6"/>
                </a:cubicBezTo>
                <a:cubicBezTo>
                  <a:pt x="35" y="6"/>
                  <a:pt x="36" y="6"/>
                  <a:pt x="36" y="8"/>
                </a:cubicBezTo>
                <a:cubicBezTo>
                  <a:pt x="36" y="9"/>
                  <a:pt x="35" y="9"/>
                  <a:pt x="34" y="9"/>
                </a:cubicBezTo>
                <a:cubicBezTo>
                  <a:pt x="33" y="9"/>
                  <a:pt x="32" y="9"/>
                  <a:pt x="32" y="8"/>
                </a:cubicBezTo>
                <a:cubicBezTo>
                  <a:pt x="32" y="6"/>
                  <a:pt x="33" y="6"/>
                  <a:pt x="34" y="6"/>
                </a:cubicBezTo>
                <a:close/>
                <a:moveTo>
                  <a:pt x="4" y="12"/>
                </a:moveTo>
                <a:cubicBezTo>
                  <a:pt x="4" y="12"/>
                  <a:pt x="4" y="12"/>
                  <a:pt x="4" y="12"/>
                </a:cubicBezTo>
                <a:cubicBezTo>
                  <a:pt x="46" y="12"/>
                  <a:pt x="46" y="12"/>
                  <a:pt x="46" y="12"/>
                </a:cubicBezTo>
                <a:cubicBezTo>
                  <a:pt x="46" y="4"/>
                  <a:pt x="46" y="4"/>
                  <a:pt x="46" y="4"/>
                </a:cubicBezTo>
                <a:cubicBezTo>
                  <a:pt x="4" y="4"/>
                  <a:pt x="4" y="4"/>
                  <a:pt x="4" y="4"/>
                </a:cubicBezTo>
                <a:cubicBezTo>
                  <a:pt x="4" y="12"/>
                  <a:pt x="4" y="12"/>
                  <a:pt x="4" y="12"/>
                </a:cubicBezTo>
                <a:close/>
                <a:moveTo>
                  <a:pt x="46" y="14"/>
                </a:moveTo>
                <a:cubicBezTo>
                  <a:pt x="46" y="14"/>
                  <a:pt x="46" y="14"/>
                  <a:pt x="46" y="14"/>
                </a:cubicBezTo>
                <a:cubicBezTo>
                  <a:pt x="4" y="14"/>
                  <a:pt x="4" y="14"/>
                  <a:pt x="4" y="14"/>
                </a:cubicBezTo>
                <a:cubicBezTo>
                  <a:pt x="4" y="40"/>
                  <a:pt x="4" y="40"/>
                  <a:pt x="4"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8" name="Freeform 336"/>
          <p:cNvSpPr>
            <a:spLocks noEditPoints="1"/>
          </p:cNvSpPr>
          <p:nvPr/>
        </p:nvSpPr>
        <p:spPr bwMode="auto">
          <a:xfrm>
            <a:off x="1543050" y="4735513"/>
            <a:ext cx="161925" cy="139700"/>
          </a:xfrm>
          <a:custGeom>
            <a:avLst/>
            <a:gdLst>
              <a:gd name="T0" fmla="*/ 51 w 51"/>
              <a:gd name="T1" fmla="*/ 2 h 44"/>
              <a:gd name="T2" fmla="*/ 49 w 51"/>
              <a:gd name="T3" fmla="*/ 44 h 44"/>
              <a:gd name="T4" fmla="*/ 0 w 51"/>
              <a:gd name="T5" fmla="*/ 42 h 44"/>
              <a:gd name="T6" fmla="*/ 2 w 51"/>
              <a:gd name="T7" fmla="*/ 0 h 44"/>
              <a:gd name="T8" fmla="*/ 26 w 51"/>
              <a:gd name="T9" fmla="*/ 22 h 44"/>
              <a:gd name="T10" fmla="*/ 26 w 51"/>
              <a:gd name="T11" fmla="*/ 17 h 44"/>
              <a:gd name="T12" fmla="*/ 32 w 51"/>
              <a:gd name="T13" fmla="*/ 23 h 44"/>
              <a:gd name="T14" fmla="*/ 30 w 51"/>
              <a:gd name="T15" fmla="*/ 22 h 44"/>
              <a:gd name="T16" fmla="*/ 34 w 51"/>
              <a:gd name="T17" fmla="*/ 21 h 44"/>
              <a:gd name="T18" fmla="*/ 36 w 51"/>
              <a:gd name="T19" fmla="*/ 28 h 44"/>
              <a:gd name="T20" fmla="*/ 38 w 51"/>
              <a:gd name="T21" fmla="*/ 24 h 44"/>
              <a:gd name="T22" fmla="*/ 36 w 51"/>
              <a:gd name="T23" fmla="*/ 28 h 44"/>
              <a:gd name="T24" fmla="*/ 36 w 51"/>
              <a:gd name="T25" fmla="*/ 33 h 44"/>
              <a:gd name="T26" fmla="*/ 41 w 51"/>
              <a:gd name="T27" fmla="*/ 33 h 44"/>
              <a:gd name="T28" fmla="*/ 14 w 51"/>
              <a:gd name="T29" fmla="*/ 32 h 44"/>
              <a:gd name="T30" fmla="*/ 14 w 51"/>
              <a:gd name="T31" fmla="*/ 34 h 44"/>
              <a:gd name="T32" fmla="*/ 11 w 51"/>
              <a:gd name="T33" fmla="*/ 32 h 44"/>
              <a:gd name="T34" fmla="*/ 16 w 51"/>
              <a:gd name="T35" fmla="*/ 26 h 44"/>
              <a:gd name="T36" fmla="*/ 12 w 51"/>
              <a:gd name="T37" fmla="*/ 26 h 44"/>
              <a:gd name="T38" fmla="*/ 16 w 51"/>
              <a:gd name="T39" fmla="*/ 26 h 44"/>
              <a:gd name="T40" fmla="*/ 20 w 51"/>
              <a:gd name="T41" fmla="*/ 24 h 44"/>
              <a:gd name="T42" fmla="*/ 18 w 51"/>
              <a:gd name="T43" fmla="*/ 19 h 44"/>
              <a:gd name="T44" fmla="*/ 31 w 51"/>
              <a:gd name="T45" fmla="*/ 28 h 44"/>
              <a:gd name="T46" fmla="*/ 30 w 51"/>
              <a:gd name="T47" fmla="*/ 33 h 44"/>
              <a:gd name="T48" fmla="*/ 29 w 51"/>
              <a:gd name="T49" fmla="*/ 35 h 44"/>
              <a:gd name="T50" fmla="*/ 22 w 51"/>
              <a:gd name="T51" fmla="*/ 36 h 44"/>
              <a:gd name="T52" fmla="*/ 23 w 51"/>
              <a:gd name="T53" fmla="*/ 29 h 44"/>
              <a:gd name="T54" fmla="*/ 31 w 51"/>
              <a:gd name="T55" fmla="*/ 28 h 44"/>
              <a:gd name="T56" fmla="*/ 28 w 51"/>
              <a:gd name="T57" fmla="*/ 28 h 44"/>
              <a:gd name="T58" fmla="*/ 24 w 51"/>
              <a:gd name="T59" fmla="*/ 31 h 44"/>
              <a:gd name="T60" fmla="*/ 24 w 51"/>
              <a:gd name="T61" fmla="*/ 34 h 44"/>
              <a:gd name="T62" fmla="*/ 27 w 51"/>
              <a:gd name="T63" fmla="*/ 33 h 44"/>
              <a:gd name="T64" fmla="*/ 28 w 51"/>
              <a:gd name="T65" fmla="*/ 33 h 44"/>
              <a:gd name="T66" fmla="*/ 46 w 51"/>
              <a:gd name="T67" fmla="*/ 8 h 44"/>
              <a:gd name="T68" fmla="*/ 44 w 51"/>
              <a:gd name="T69" fmla="*/ 6 h 44"/>
              <a:gd name="T70" fmla="*/ 41 w 51"/>
              <a:gd name="T71" fmla="*/ 8 h 44"/>
              <a:gd name="T72" fmla="*/ 39 w 51"/>
              <a:gd name="T73" fmla="*/ 6 h 44"/>
              <a:gd name="T74" fmla="*/ 36 w 51"/>
              <a:gd name="T75" fmla="*/ 8 h 44"/>
              <a:gd name="T76" fmla="*/ 34 w 51"/>
              <a:gd name="T77" fmla="*/ 6 h 44"/>
              <a:gd name="T78" fmla="*/ 47 w 51"/>
              <a:gd name="T79" fmla="*/ 12 h 44"/>
              <a:gd name="T80" fmla="*/ 4 w 51"/>
              <a:gd name="T81" fmla="*/ 12 h 44"/>
              <a:gd name="T82" fmla="*/ 4 w 51"/>
              <a:gd name="T83" fmla="*/ 14 h 44"/>
              <a:gd name="T84" fmla="*/ 47 w 51"/>
              <a:gd name="T85"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44">
                <a:moveTo>
                  <a:pt x="2" y="0"/>
                </a:moveTo>
                <a:cubicBezTo>
                  <a:pt x="49" y="0"/>
                  <a:pt x="49" y="0"/>
                  <a:pt x="49" y="0"/>
                </a:cubicBezTo>
                <a:cubicBezTo>
                  <a:pt x="50" y="0"/>
                  <a:pt x="51" y="1"/>
                  <a:pt x="51" y="2"/>
                </a:cubicBezTo>
                <a:cubicBezTo>
                  <a:pt x="51" y="2"/>
                  <a:pt x="51" y="2"/>
                  <a:pt x="51" y="2"/>
                </a:cubicBezTo>
                <a:cubicBezTo>
                  <a:pt x="51" y="42"/>
                  <a:pt x="51" y="42"/>
                  <a:pt x="51" y="42"/>
                </a:cubicBezTo>
                <a:cubicBezTo>
                  <a:pt x="51" y="43"/>
                  <a:pt x="50" y="44"/>
                  <a:pt x="49" y="44"/>
                </a:cubicBezTo>
                <a:cubicBezTo>
                  <a:pt x="49" y="44"/>
                  <a:pt x="49" y="44"/>
                  <a:pt x="49"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27" y="21"/>
                </a:moveTo>
                <a:cubicBezTo>
                  <a:pt x="27" y="21"/>
                  <a:pt x="27" y="21"/>
                  <a:pt x="27" y="21"/>
                </a:cubicBezTo>
                <a:cubicBezTo>
                  <a:pt x="27" y="22"/>
                  <a:pt x="26" y="22"/>
                  <a:pt x="26" y="22"/>
                </a:cubicBezTo>
                <a:cubicBezTo>
                  <a:pt x="25" y="22"/>
                  <a:pt x="24" y="22"/>
                  <a:pt x="24" y="21"/>
                </a:cubicBezTo>
                <a:cubicBezTo>
                  <a:pt x="24" y="18"/>
                  <a:pt x="24" y="18"/>
                  <a:pt x="24" y="18"/>
                </a:cubicBezTo>
                <a:cubicBezTo>
                  <a:pt x="24" y="18"/>
                  <a:pt x="25" y="17"/>
                  <a:pt x="26" y="17"/>
                </a:cubicBezTo>
                <a:cubicBezTo>
                  <a:pt x="26" y="17"/>
                  <a:pt x="27" y="18"/>
                  <a:pt x="27" y="18"/>
                </a:cubicBezTo>
                <a:cubicBezTo>
                  <a:pt x="27" y="21"/>
                  <a:pt x="27" y="21"/>
                  <a:pt x="27" y="21"/>
                </a:cubicBezTo>
                <a:close/>
                <a:moveTo>
                  <a:pt x="32" y="23"/>
                </a:moveTo>
                <a:cubicBezTo>
                  <a:pt x="32" y="23"/>
                  <a:pt x="32" y="23"/>
                  <a:pt x="32" y="23"/>
                </a:cubicBezTo>
                <a:cubicBezTo>
                  <a:pt x="32" y="24"/>
                  <a:pt x="31" y="24"/>
                  <a:pt x="31" y="24"/>
                </a:cubicBezTo>
                <a:cubicBezTo>
                  <a:pt x="30" y="23"/>
                  <a:pt x="30" y="23"/>
                  <a:pt x="30" y="22"/>
                </a:cubicBezTo>
                <a:cubicBezTo>
                  <a:pt x="32" y="20"/>
                  <a:pt x="32" y="20"/>
                  <a:pt x="32" y="20"/>
                </a:cubicBezTo>
                <a:cubicBezTo>
                  <a:pt x="32" y="19"/>
                  <a:pt x="33" y="19"/>
                  <a:pt x="33" y="19"/>
                </a:cubicBezTo>
                <a:cubicBezTo>
                  <a:pt x="34" y="19"/>
                  <a:pt x="34" y="20"/>
                  <a:pt x="34" y="21"/>
                </a:cubicBezTo>
                <a:cubicBezTo>
                  <a:pt x="32" y="23"/>
                  <a:pt x="32" y="23"/>
                  <a:pt x="32" y="23"/>
                </a:cubicBezTo>
                <a:close/>
                <a:moveTo>
                  <a:pt x="36" y="28"/>
                </a:moveTo>
                <a:cubicBezTo>
                  <a:pt x="36" y="28"/>
                  <a:pt x="36" y="28"/>
                  <a:pt x="36" y="28"/>
                </a:cubicBezTo>
                <a:cubicBezTo>
                  <a:pt x="36" y="28"/>
                  <a:pt x="35" y="28"/>
                  <a:pt x="35" y="27"/>
                </a:cubicBezTo>
                <a:cubicBezTo>
                  <a:pt x="34" y="27"/>
                  <a:pt x="35" y="26"/>
                  <a:pt x="35" y="26"/>
                </a:cubicBezTo>
                <a:cubicBezTo>
                  <a:pt x="38" y="24"/>
                  <a:pt x="38" y="24"/>
                  <a:pt x="38" y="24"/>
                </a:cubicBezTo>
                <a:cubicBezTo>
                  <a:pt x="38" y="24"/>
                  <a:pt x="39" y="24"/>
                  <a:pt x="39" y="25"/>
                </a:cubicBezTo>
                <a:cubicBezTo>
                  <a:pt x="40" y="25"/>
                  <a:pt x="39" y="26"/>
                  <a:pt x="39" y="26"/>
                </a:cubicBezTo>
                <a:cubicBezTo>
                  <a:pt x="36" y="28"/>
                  <a:pt x="36" y="28"/>
                  <a:pt x="36" y="28"/>
                </a:cubicBezTo>
                <a:close/>
                <a:moveTo>
                  <a:pt x="37" y="34"/>
                </a:moveTo>
                <a:cubicBezTo>
                  <a:pt x="37" y="34"/>
                  <a:pt x="37" y="34"/>
                  <a:pt x="37" y="34"/>
                </a:cubicBezTo>
                <a:cubicBezTo>
                  <a:pt x="37" y="34"/>
                  <a:pt x="36" y="33"/>
                  <a:pt x="36" y="33"/>
                </a:cubicBezTo>
                <a:cubicBezTo>
                  <a:pt x="36" y="32"/>
                  <a:pt x="37" y="32"/>
                  <a:pt x="37" y="32"/>
                </a:cubicBezTo>
                <a:cubicBezTo>
                  <a:pt x="40" y="32"/>
                  <a:pt x="40" y="32"/>
                  <a:pt x="40" y="32"/>
                </a:cubicBezTo>
                <a:cubicBezTo>
                  <a:pt x="41" y="32"/>
                  <a:pt x="41" y="32"/>
                  <a:pt x="41" y="33"/>
                </a:cubicBezTo>
                <a:cubicBezTo>
                  <a:pt x="41" y="33"/>
                  <a:pt x="41" y="34"/>
                  <a:pt x="40" y="34"/>
                </a:cubicBezTo>
                <a:cubicBezTo>
                  <a:pt x="37" y="34"/>
                  <a:pt x="37" y="34"/>
                  <a:pt x="37" y="34"/>
                </a:cubicBezTo>
                <a:close/>
                <a:moveTo>
                  <a:pt x="14" y="32"/>
                </a:moveTo>
                <a:cubicBezTo>
                  <a:pt x="14" y="32"/>
                  <a:pt x="14" y="32"/>
                  <a:pt x="14" y="32"/>
                </a:cubicBezTo>
                <a:cubicBezTo>
                  <a:pt x="14" y="32"/>
                  <a:pt x="15" y="32"/>
                  <a:pt x="15" y="33"/>
                </a:cubicBezTo>
                <a:cubicBezTo>
                  <a:pt x="15" y="33"/>
                  <a:pt x="14" y="34"/>
                  <a:pt x="14" y="34"/>
                </a:cubicBezTo>
                <a:cubicBezTo>
                  <a:pt x="11" y="34"/>
                  <a:pt x="11" y="34"/>
                  <a:pt x="11" y="34"/>
                </a:cubicBezTo>
                <a:cubicBezTo>
                  <a:pt x="10" y="34"/>
                  <a:pt x="10" y="33"/>
                  <a:pt x="10" y="33"/>
                </a:cubicBezTo>
                <a:cubicBezTo>
                  <a:pt x="10" y="32"/>
                  <a:pt x="10" y="32"/>
                  <a:pt x="11" y="32"/>
                </a:cubicBezTo>
                <a:cubicBezTo>
                  <a:pt x="14" y="32"/>
                  <a:pt x="14" y="32"/>
                  <a:pt x="14" y="32"/>
                </a:cubicBezTo>
                <a:close/>
                <a:moveTo>
                  <a:pt x="16" y="26"/>
                </a:moveTo>
                <a:cubicBezTo>
                  <a:pt x="16" y="26"/>
                  <a:pt x="16" y="26"/>
                  <a:pt x="16" y="26"/>
                </a:cubicBezTo>
                <a:cubicBezTo>
                  <a:pt x="17" y="26"/>
                  <a:pt x="17" y="27"/>
                  <a:pt x="16" y="27"/>
                </a:cubicBezTo>
                <a:cubicBezTo>
                  <a:pt x="16" y="28"/>
                  <a:pt x="15" y="28"/>
                  <a:pt x="15" y="28"/>
                </a:cubicBezTo>
                <a:cubicBezTo>
                  <a:pt x="12" y="26"/>
                  <a:pt x="12" y="26"/>
                  <a:pt x="12" y="26"/>
                </a:cubicBezTo>
                <a:cubicBezTo>
                  <a:pt x="12" y="26"/>
                  <a:pt x="12" y="25"/>
                  <a:pt x="12" y="25"/>
                </a:cubicBezTo>
                <a:cubicBezTo>
                  <a:pt x="12" y="24"/>
                  <a:pt x="13" y="24"/>
                  <a:pt x="13" y="24"/>
                </a:cubicBezTo>
                <a:cubicBezTo>
                  <a:pt x="16" y="26"/>
                  <a:pt x="16" y="26"/>
                  <a:pt x="16" y="26"/>
                </a:cubicBezTo>
                <a:close/>
                <a:moveTo>
                  <a:pt x="21" y="22"/>
                </a:moveTo>
                <a:cubicBezTo>
                  <a:pt x="21" y="22"/>
                  <a:pt x="21" y="22"/>
                  <a:pt x="21" y="22"/>
                </a:cubicBezTo>
                <a:cubicBezTo>
                  <a:pt x="21" y="23"/>
                  <a:pt x="21" y="23"/>
                  <a:pt x="20" y="24"/>
                </a:cubicBezTo>
                <a:cubicBezTo>
                  <a:pt x="20" y="24"/>
                  <a:pt x="19" y="24"/>
                  <a:pt x="19" y="23"/>
                </a:cubicBezTo>
                <a:cubicBezTo>
                  <a:pt x="17" y="21"/>
                  <a:pt x="17" y="21"/>
                  <a:pt x="17" y="21"/>
                </a:cubicBezTo>
                <a:cubicBezTo>
                  <a:pt x="17" y="20"/>
                  <a:pt x="17" y="19"/>
                  <a:pt x="18" y="19"/>
                </a:cubicBezTo>
                <a:cubicBezTo>
                  <a:pt x="18" y="19"/>
                  <a:pt x="19" y="19"/>
                  <a:pt x="19" y="20"/>
                </a:cubicBezTo>
                <a:cubicBezTo>
                  <a:pt x="21" y="22"/>
                  <a:pt x="21" y="22"/>
                  <a:pt x="21" y="22"/>
                </a:cubicBezTo>
                <a:close/>
                <a:moveTo>
                  <a:pt x="31" y="28"/>
                </a:moveTo>
                <a:cubicBezTo>
                  <a:pt x="31" y="28"/>
                  <a:pt x="31" y="28"/>
                  <a:pt x="31" y="28"/>
                </a:cubicBezTo>
                <a:cubicBezTo>
                  <a:pt x="30" y="33"/>
                  <a:pt x="30" y="33"/>
                  <a:pt x="30" y="33"/>
                </a:cubicBezTo>
                <a:cubicBezTo>
                  <a:pt x="30" y="33"/>
                  <a:pt x="30" y="33"/>
                  <a:pt x="30" y="33"/>
                </a:cubicBezTo>
                <a:cubicBezTo>
                  <a:pt x="30" y="34"/>
                  <a:pt x="30" y="34"/>
                  <a:pt x="30" y="34"/>
                </a:cubicBezTo>
                <a:cubicBezTo>
                  <a:pt x="30" y="34"/>
                  <a:pt x="29" y="35"/>
                  <a:pt x="29" y="35"/>
                </a:cubicBezTo>
                <a:cubicBezTo>
                  <a:pt x="29" y="35"/>
                  <a:pt x="29" y="35"/>
                  <a:pt x="29" y="35"/>
                </a:cubicBezTo>
                <a:cubicBezTo>
                  <a:pt x="29" y="36"/>
                  <a:pt x="28" y="36"/>
                  <a:pt x="27" y="37"/>
                </a:cubicBezTo>
                <a:cubicBezTo>
                  <a:pt x="26" y="37"/>
                  <a:pt x="25" y="37"/>
                  <a:pt x="24" y="37"/>
                </a:cubicBezTo>
                <a:cubicBezTo>
                  <a:pt x="23" y="37"/>
                  <a:pt x="23" y="36"/>
                  <a:pt x="22" y="36"/>
                </a:cubicBezTo>
                <a:cubicBezTo>
                  <a:pt x="22" y="36"/>
                  <a:pt x="22" y="36"/>
                  <a:pt x="22" y="36"/>
                </a:cubicBezTo>
                <a:cubicBezTo>
                  <a:pt x="21" y="35"/>
                  <a:pt x="21" y="33"/>
                  <a:pt x="21" y="31"/>
                </a:cubicBezTo>
                <a:cubicBezTo>
                  <a:pt x="22" y="30"/>
                  <a:pt x="22" y="30"/>
                  <a:pt x="23" y="29"/>
                </a:cubicBezTo>
                <a:cubicBezTo>
                  <a:pt x="27" y="26"/>
                  <a:pt x="27" y="26"/>
                  <a:pt x="27" y="26"/>
                </a:cubicBezTo>
                <a:cubicBezTo>
                  <a:pt x="28" y="24"/>
                  <a:pt x="31" y="26"/>
                  <a:pt x="31" y="28"/>
                </a:cubicBezTo>
                <a:cubicBezTo>
                  <a:pt x="31" y="28"/>
                  <a:pt x="31" y="28"/>
                  <a:pt x="31" y="28"/>
                </a:cubicBezTo>
                <a:close/>
                <a:moveTo>
                  <a:pt x="28" y="33"/>
                </a:moveTo>
                <a:cubicBezTo>
                  <a:pt x="28" y="33"/>
                  <a:pt x="28" y="33"/>
                  <a:pt x="28" y="33"/>
                </a:cubicBezTo>
                <a:cubicBezTo>
                  <a:pt x="28" y="28"/>
                  <a:pt x="28" y="28"/>
                  <a:pt x="28" y="28"/>
                </a:cubicBezTo>
                <a:cubicBezTo>
                  <a:pt x="28" y="28"/>
                  <a:pt x="28" y="28"/>
                  <a:pt x="28" y="28"/>
                </a:cubicBezTo>
                <a:cubicBezTo>
                  <a:pt x="28" y="28"/>
                  <a:pt x="28" y="28"/>
                  <a:pt x="28" y="28"/>
                </a:cubicBezTo>
                <a:cubicBezTo>
                  <a:pt x="24" y="31"/>
                  <a:pt x="24" y="31"/>
                  <a:pt x="24" y="31"/>
                </a:cubicBezTo>
                <a:cubicBezTo>
                  <a:pt x="24" y="31"/>
                  <a:pt x="24" y="31"/>
                  <a:pt x="24" y="31"/>
                </a:cubicBezTo>
                <a:cubicBezTo>
                  <a:pt x="24" y="31"/>
                  <a:pt x="24" y="32"/>
                  <a:pt x="23" y="32"/>
                </a:cubicBezTo>
                <a:cubicBezTo>
                  <a:pt x="23" y="33"/>
                  <a:pt x="23" y="34"/>
                  <a:pt x="24" y="34"/>
                </a:cubicBezTo>
                <a:cubicBezTo>
                  <a:pt x="24" y="34"/>
                  <a:pt x="24" y="34"/>
                  <a:pt x="24" y="34"/>
                </a:cubicBezTo>
                <a:cubicBezTo>
                  <a:pt x="24" y="35"/>
                  <a:pt x="25" y="35"/>
                  <a:pt x="26" y="35"/>
                </a:cubicBezTo>
                <a:cubicBezTo>
                  <a:pt x="27" y="34"/>
                  <a:pt x="27" y="34"/>
                  <a:pt x="27" y="33"/>
                </a:cubicBezTo>
                <a:cubicBezTo>
                  <a:pt x="27" y="33"/>
                  <a:pt x="27" y="33"/>
                  <a:pt x="28" y="33"/>
                </a:cubicBezTo>
                <a:cubicBezTo>
                  <a:pt x="28" y="33"/>
                  <a:pt x="28" y="33"/>
                  <a:pt x="28" y="33"/>
                </a:cubicBezTo>
                <a:cubicBezTo>
                  <a:pt x="28" y="33"/>
                  <a:pt x="28" y="33"/>
                  <a:pt x="28" y="33"/>
                </a:cubicBezTo>
                <a:close/>
                <a:moveTo>
                  <a:pt x="44" y="6"/>
                </a:moveTo>
                <a:cubicBezTo>
                  <a:pt x="44" y="6"/>
                  <a:pt x="44" y="6"/>
                  <a:pt x="44" y="6"/>
                </a:cubicBezTo>
                <a:cubicBezTo>
                  <a:pt x="45" y="6"/>
                  <a:pt x="46" y="7"/>
                  <a:pt x="46" y="8"/>
                </a:cubicBezTo>
                <a:cubicBezTo>
                  <a:pt x="46" y="9"/>
                  <a:pt x="45" y="10"/>
                  <a:pt x="44" y="10"/>
                </a:cubicBezTo>
                <a:cubicBezTo>
                  <a:pt x="43" y="10"/>
                  <a:pt x="42" y="9"/>
                  <a:pt x="42" y="8"/>
                </a:cubicBezTo>
                <a:cubicBezTo>
                  <a:pt x="42" y="7"/>
                  <a:pt x="43" y="6"/>
                  <a:pt x="44" y="6"/>
                </a:cubicBezTo>
                <a:close/>
                <a:moveTo>
                  <a:pt x="39" y="6"/>
                </a:moveTo>
                <a:cubicBezTo>
                  <a:pt x="39" y="6"/>
                  <a:pt x="39" y="6"/>
                  <a:pt x="39" y="6"/>
                </a:cubicBezTo>
                <a:cubicBezTo>
                  <a:pt x="40" y="6"/>
                  <a:pt x="41" y="7"/>
                  <a:pt x="41" y="8"/>
                </a:cubicBezTo>
                <a:cubicBezTo>
                  <a:pt x="41" y="9"/>
                  <a:pt x="40" y="10"/>
                  <a:pt x="39" y="10"/>
                </a:cubicBezTo>
                <a:cubicBezTo>
                  <a:pt x="38" y="10"/>
                  <a:pt x="37" y="9"/>
                  <a:pt x="37" y="8"/>
                </a:cubicBezTo>
                <a:cubicBezTo>
                  <a:pt x="37" y="7"/>
                  <a:pt x="38" y="6"/>
                  <a:pt x="39"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7" y="12"/>
                  <a:pt x="47" y="12"/>
                  <a:pt x="47" y="12"/>
                </a:cubicBezTo>
                <a:cubicBezTo>
                  <a:pt x="47" y="4"/>
                  <a:pt x="47" y="4"/>
                  <a:pt x="47" y="4"/>
                </a:cubicBezTo>
                <a:cubicBezTo>
                  <a:pt x="4" y="4"/>
                  <a:pt x="4" y="4"/>
                  <a:pt x="4" y="4"/>
                </a:cubicBezTo>
                <a:cubicBezTo>
                  <a:pt x="4" y="12"/>
                  <a:pt x="4" y="12"/>
                  <a:pt x="4" y="12"/>
                </a:cubicBezTo>
                <a:close/>
                <a:moveTo>
                  <a:pt x="47" y="14"/>
                </a:moveTo>
                <a:cubicBezTo>
                  <a:pt x="47" y="14"/>
                  <a:pt x="47" y="14"/>
                  <a:pt x="47" y="14"/>
                </a:cubicBezTo>
                <a:cubicBezTo>
                  <a:pt x="4" y="14"/>
                  <a:pt x="4" y="14"/>
                  <a:pt x="4" y="14"/>
                </a:cubicBezTo>
                <a:cubicBezTo>
                  <a:pt x="4" y="40"/>
                  <a:pt x="4" y="40"/>
                  <a:pt x="4" y="40"/>
                </a:cubicBezTo>
                <a:cubicBezTo>
                  <a:pt x="47" y="40"/>
                  <a:pt x="47" y="40"/>
                  <a:pt x="47" y="40"/>
                </a:cubicBezTo>
                <a:cubicBezTo>
                  <a:pt x="47" y="14"/>
                  <a:pt x="47" y="14"/>
                  <a:pt x="47"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49" name="Freeform 337"/>
          <p:cNvSpPr>
            <a:spLocks noEditPoints="1"/>
          </p:cNvSpPr>
          <p:nvPr/>
        </p:nvSpPr>
        <p:spPr bwMode="auto">
          <a:xfrm>
            <a:off x="2101850" y="4735513"/>
            <a:ext cx="160338" cy="139700"/>
          </a:xfrm>
          <a:custGeom>
            <a:avLst/>
            <a:gdLst>
              <a:gd name="T0" fmla="*/ 50 w 50"/>
              <a:gd name="T1" fmla="*/ 2 h 44"/>
              <a:gd name="T2" fmla="*/ 48 w 50"/>
              <a:gd name="T3" fmla="*/ 44 h 44"/>
              <a:gd name="T4" fmla="*/ 0 w 50"/>
              <a:gd name="T5" fmla="*/ 42 h 44"/>
              <a:gd name="T6" fmla="*/ 2 w 50"/>
              <a:gd name="T7" fmla="*/ 0 h 44"/>
              <a:gd name="T8" fmla="*/ 7 w 50"/>
              <a:gd name="T9" fmla="*/ 39 h 44"/>
              <a:gd name="T10" fmla="*/ 11 w 50"/>
              <a:gd name="T11" fmla="*/ 37 h 44"/>
              <a:gd name="T12" fmla="*/ 11 w 50"/>
              <a:gd name="T13" fmla="*/ 35 h 44"/>
              <a:gd name="T14" fmla="*/ 10 w 50"/>
              <a:gd name="T15" fmla="*/ 31 h 44"/>
              <a:gd name="T16" fmla="*/ 17 w 50"/>
              <a:gd name="T17" fmla="*/ 27 h 44"/>
              <a:gd name="T18" fmla="*/ 19 w 50"/>
              <a:gd name="T19" fmla="*/ 28 h 44"/>
              <a:gd name="T20" fmla="*/ 22 w 50"/>
              <a:gd name="T21" fmla="*/ 23 h 44"/>
              <a:gd name="T22" fmla="*/ 30 w 50"/>
              <a:gd name="T23" fmla="*/ 25 h 44"/>
              <a:gd name="T24" fmla="*/ 31 w 50"/>
              <a:gd name="T25" fmla="*/ 28 h 44"/>
              <a:gd name="T26" fmla="*/ 33 w 50"/>
              <a:gd name="T27" fmla="*/ 27 h 44"/>
              <a:gd name="T28" fmla="*/ 41 w 50"/>
              <a:gd name="T29" fmla="*/ 31 h 44"/>
              <a:gd name="T30" fmla="*/ 40 w 50"/>
              <a:gd name="T31" fmla="*/ 36 h 44"/>
              <a:gd name="T32" fmla="*/ 42 w 50"/>
              <a:gd name="T33" fmla="*/ 37 h 44"/>
              <a:gd name="T34" fmla="*/ 44 w 50"/>
              <a:gd name="T35" fmla="*/ 40 h 44"/>
              <a:gd name="T36" fmla="*/ 4 w 50"/>
              <a:gd name="T37" fmla="*/ 14 h 44"/>
              <a:gd name="T38" fmla="*/ 37 w 50"/>
              <a:gd name="T39" fmla="*/ 40 h 44"/>
              <a:gd name="T40" fmla="*/ 36 w 50"/>
              <a:gd name="T41" fmla="*/ 38 h 44"/>
              <a:gd name="T42" fmla="*/ 35 w 50"/>
              <a:gd name="T43" fmla="*/ 34 h 44"/>
              <a:gd name="T44" fmla="*/ 34 w 50"/>
              <a:gd name="T45" fmla="*/ 32 h 44"/>
              <a:gd name="T46" fmla="*/ 30 w 50"/>
              <a:gd name="T47" fmla="*/ 31 h 44"/>
              <a:gd name="T48" fmla="*/ 26 w 50"/>
              <a:gd name="T49" fmla="*/ 29 h 44"/>
              <a:gd name="T50" fmla="*/ 24 w 50"/>
              <a:gd name="T51" fmla="*/ 29 h 44"/>
              <a:gd name="T52" fmla="*/ 21 w 50"/>
              <a:gd name="T53" fmla="*/ 31 h 44"/>
              <a:gd name="T54" fmla="*/ 16 w 50"/>
              <a:gd name="T55" fmla="*/ 31 h 44"/>
              <a:gd name="T56" fmla="*/ 15 w 50"/>
              <a:gd name="T57" fmla="*/ 36 h 44"/>
              <a:gd name="T58" fmla="*/ 14 w 50"/>
              <a:gd name="T59" fmla="*/ 39 h 44"/>
              <a:gd name="T60" fmla="*/ 19 w 50"/>
              <a:gd name="T61" fmla="*/ 36 h 44"/>
              <a:gd name="T62" fmla="*/ 32 w 50"/>
              <a:gd name="T63" fmla="*/ 36 h 44"/>
              <a:gd name="T64" fmla="*/ 32 w 50"/>
              <a:gd name="T65" fmla="*/ 40 h 44"/>
              <a:gd name="T66" fmla="*/ 25 w 50"/>
              <a:gd name="T67" fmla="*/ 35 h 44"/>
              <a:gd name="T68" fmla="*/ 32 w 50"/>
              <a:gd name="T69" fmla="*/ 40 h 44"/>
              <a:gd name="T70" fmla="*/ 45 w 50"/>
              <a:gd name="T71" fmla="*/ 8 h 44"/>
              <a:gd name="T72" fmla="*/ 44 w 50"/>
              <a:gd name="T73" fmla="*/ 6 h 44"/>
              <a:gd name="T74" fmla="*/ 41 w 50"/>
              <a:gd name="T75" fmla="*/ 8 h 44"/>
              <a:gd name="T76" fmla="*/ 39 w 50"/>
              <a:gd name="T77" fmla="*/ 6 h 44"/>
              <a:gd name="T78" fmla="*/ 36 w 50"/>
              <a:gd name="T79" fmla="*/ 8 h 44"/>
              <a:gd name="T80" fmla="*/ 34 w 50"/>
              <a:gd name="T81" fmla="*/ 6 h 44"/>
              <a:gd name="T82" fmla="*/ 47 w 50"/>
              <a:gd name="T83" fmla="*/ 12 h 44"/>
              <a:gd name="T84" fmla="*/ 4 w 50"/>
              <a:gd name="T85"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4">
                <a:moveTo>
                  <a:pt x="2" y="0"/>
                </a:moveTo>
                <a:cubicBezTo>
                  <a:pt x="48" y="0"/>
                  <a:pt x="48" y="0"/>
                  <a:pt x="48" y="0"/>
                </a:cubicBezTo>
                <a:cubicBezTo>
                  <a:pt x="50" y="0"/>
                  <a:pt x="50" y="1"/>
                  <a:pt x="50" y="2"/>
                </a:cubicBezTo>
                <a:cubicBezTo>
                  <a:pt x="50" y="2"/>
                  <a:pt x="50" y="2"/>
                  <a:pt x="50" y="2"/>
                </a:cubicBezTo>
                <a:cubicBezTo>
                  <a:pt x="50" y="42"/>
                  <a:pt x="50" y="42"/>
                  <a:pt x="50" y="42"/>
                </a:cubicBezTo>
                <a:cubicBezTo>
                  <a:pt x="50" y="43"/>
                  <a:pt x="50"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7" y="40"/>
                </a:moveTo>
                <a:cubicBezTo>
                  <a:pt x="7" y="40"/>
                  <a:pt x="7" y="40"/>
                  <a:pt x="7" y="40"/>
                </a:cubicBezTo>
                <a:cubicBezTo>
                  <a:pt x="7" y="39"/>
                  <a:pt x="7" y="39"/>
                  <a:pt x="7" y="39"/>
                </a:cubicBezTo>
                <a:cubicBezTo>
                  <a:pt x="7" y="38"/>
                  <a:pt x="7" y="37"/>
                  <a:pt x="9" y="37"/>
                </a:cubicBezTo>
                <a:cubicBezTo>
                  <a:pt x="9" y="37"/>
                  <a:pt x="9" y="37"/>
                  <a:pt x="9" y="37"/>
                </a:cubicBezTo>
                <a:cubicBezTo>
                  <a:pt x="11" y="37"/>
                  <a:pt x="11" y="37"/>
                  <a:pt x="11" y="37"/>
                </a:cubicBezTo>
                <a:cubicBezTo>
                  <a:pt x="11" y="37"/>
                  <a:pt x="11" y="36"/>
                  <a:pt x="11" y="36"/>
                </a:cubicBezTo>
                <a:cubicBezTo>
                  <a:pt x="11" y="36"/>
                  <a:pt x="11" y="36"/>
                  <a:pt x="11" y="36"/>
                </a:cubicBezTo>
                <a:cubicBezTo>
                  <a:pt x="11" y="36"/>
                  <a:pt x="11" y="35"/>
                  <a:pt x="11" y="35"/>
                </a:cubicBezTo>
                <a:cubicBezTo>
                  <a:pt x="10" y="34"/>
                  <a:pt x="10" y="34"/>
                  <a:pt x="10" y="34"/>
                </a:cubicBezTo>
                <a:cubicBezTo>
                  <a:pt x="9" y="33"/>
                  <a:pt x="9" y="32"/>
                  <a:pt x="10" y="31"/>
                </a:cubicBezTo>
                <a:cubicBezTo>
                  <a:pt x="10" y="31"/>
                  <a:pt x="10" y="31"/>
                  <a:pt x="10" y="31"/>
                </a:cubicBezTo>
                <a:cubicBezTo>
                  <a:pt x="10" y="31"/>
                  <a:pt x="10" y="31"/>
                  <a:pt x="10" y="31"/>
                </a:cubicBezTo>
                <a:cubicBezTo>
                  <a:pt x="14" y="27"/>
                  <a:pt x="14" y="27"/>
                  <a:pt x="14" y="27"/>
                </a:cubicBezTo>
                <a:cubicBezTo>
                  <a:pt x="15" y="26"/>
                  <a:pt x="16" y="26"/>
                  <a:pt x="17" y="27"/>
                </a:cubicBezTo>
                <a:cubicBezTo>
                  <a:pt x="18" y="28"/>
                  <a:pt x="18" y="28"/>
                  <a:pt x="18" y="28"/>
                </a:cubicBezTo>
                <a:cubicBezTo>
                  <a:pt x="19" y="28"/>
                  <a:pt x="19" y="28"/>
                  <a:pt x="19" y="28"/>
                </a:cubicBezTo>
                <a:cubicBezTo>
                  <a:pt x="19" y="28"/>
                  <a:pt x="19" y="28"/>
                  <a:pt x="19" y="28"/>
                </a:cubicBezTo>
                <a:cubicBezTo>
                  <a:pt x="20" y="28"/>
                  <a:pt x="20" y="27"/>
                  <a:pt x="20" y="27"/>
                </a:cubicBezTo>
                <a:cubicBezTo>
                  <a:pt x="20" y="25"/>
                  <a:pt x="20" y="25"/>
                  <a:pt x="20" y="25"/>
                </a:cubicBezTo>
                <a:cubicBezTo>
                  <a:pt x="20" y="24"/>
                  <a:pt x="21" y="23"/>
                  <a:pt x="22" y="23"/>
                </a:cubicBezTo>
                <a:cubicBezTo>
                  <a:pt x="22" y="23"/>
                  <a:pt x="22" y="23"/>
                  <a:pt x="22" y="23"/>
                </a:cubicBezTo>
                <a:cubicBezTo>
                  <a:pt x="28" y="23"/>
                  <a:pt x="28" y="23"/>
                  <a:pt x="28" y="23"/>
                </a:cubicBezTo>
                <a:cubicBezTo>
                  <a:pt x="29" y="23"/>
                  <a:pt x="30" y="24"/>
                  <a:pt x="30" y="25"/>
                </a:cubicBezTo>
                <a:cubicBezTo>
                  <a:pt x="30" y="25"/>
                  <a:pt x="30" y="25"/>
                  <a:pt x="30" y="25"/>
                </a:cubicBezTo>
                <a:cubicBezTo>
                  <a:pt x="30" y="27"/>
                  <a:pt x="30" y="27"/>
                  <a:pt x="30" y="27"/>
                </a:cubicBezTo>
                <a:cubicBezTo>
                  <a:pt x="31" y="27"/>
                  <a:pt x="31" y="28"/>
                  <a:pt x="31" y="28"/>
                </a:cubicBezTo>
                <a:cubicBezTo>
                  <a:pt x="31" y="28"/>
                  <a:pt x="31" y="28"/>
                  <a:pt x="31" y="28"/>
                </a:cubicBezTo>
                <a:cubicBezTo>
                  <a:pt x="32" y="28"/>
                  <a:pt x="32" y="28"/>
                  <a:pt x="32" y="28"/>
                </a:cubicBezTo>
                <a:cubicBezTo>
                  <a:pt x="33" y="27"/>
                  <a:pt x="33" y="27"/>
                  <a:pt x="33" y="27"/>
                </a:cubicBezTo>
                <a:cubicBezTo>
                  <a:pt x="34" y="26"/>
                  <a:pt x="35" y="26"/>
                  <a:pt x="36" y="27"/>
                </a:cubicBezTo>
                <a:cubicBezTo>
                  <a:pt x="36" y="27"/>
                  <a:pt x="36" y="27"/>
                  <a:pt x="36" y="27"/>
                </a:cubicBezTo>
                <a:cubicBezTo>
                  <a:pt x="41" y="31"/>
                  <a:pt x="41" y="31"/>
                  <a:pt x="41" y="31"/>
                </a:cubicBezTo>
                <a:cubicBezTo>
                  <a:pt x="41" y="32"/>
                  <a:pt x="41" y="33"/>
                  <a:pt x="41" y="34"/>
                </a:cubicBezTo>
                <a:cubicBezTo>
                  <a:pt x="39" y="35"/>
                  <a:pt x="39" y="35"/>
                  <a:pt x="39" y="35"/>
                </a:cubicBezTo>
                <a:cubicBezTo>
                  <a:pt x="39" y="36"/>
                  <a:pt x="39" y="36"/>
                  <a:pt x="40" y="36"/>
                </a:cubicBezTo>
                <a:cubicBezTo>
                  <a:pt x="40" y="36"/>
                  <a:pt x="40" y="36"/>
                  <a:pt x="40" y="36"/>
                </a:cubicBezTo>
                <a:cubicBezTo>
                  <a:pt x="40" y="36"/>
                  <a:pt x="40" y="37"/>
                  <a:pt x="40" y="37"/>
                </a:cubicBezTo>
                <a:cubicBezTo>
                  <a:pt x="42" y="37"/>
                  <a:pt x="42" y="37"/>
                  <a:pt x="42" y="37"/>
                </a:cubicBezTo>
                <a:cubicBezTo>
                  <a:pt x="43" y="37"/>
                  <a:pt x="44" y="38"/>
                  <a:pt x="44" y="39"/>
                </a:cubicBezTo>
                <a:cubicBezTo>
                  <a:pt x="44" y="39"/>
                  <a:pt x="44" y="39"/>
                  <a:pt x="44" y="39"/>
                </a:cubicBezTo>
                <a:cubicBezTo>
                  <a:pt x="44" y="40"/>
                  <a:pt x="44" y="40"/>
                  <a:pt x="44" y="40"/>
                </a:cubicBezTo>
                <a:cubicBezTo>
                  <a:pt x="47" y="40"/>
                  <a:pt x="47" y="40"/>
                  <a:pt x="47" y="40"/>
                </a:cubicBezTo>
                <a:cubicBezTo>
                  <a:pt x="47" y="14"/>
                  <a:pt x="47" y="14"/>
                  <a:pt x="47" y="14"/>
                </a:cubicBezTo>
                <a:cubicBezTo>
                  <a:pt x="4" y="14"/>
                  <a:pt x="4" y="14"/>
                  <a:pt x="4" y="14"/>
                </a:cubicBezTo>
                <a:cubicBezTo>
                  <a:pt x="4" y="40"/>
                  <a:pt x="4" y="40"/>
                  <a:pt x="4" y="40"/>
                </a:cubicBezTo>
                <a:cubicBezTo>
                  <a:pt x="7" y="40"/>
                  <a:pt x="7" y="40"/>
                  <a:pt x="7" y="40"/>
                </a:cubicBezTo>
                <a:close/>
                <a:moveTo>
                  <a:pt x="37" y="40"/>
                </a:moveTo>
                <a:cubicBezTo>
                  <a:pt x="37" y="40"/>
                  <a:pt x="37" y="40"/>
                  <a:pt x="37" y="40"/>
                </a:cubicBezTo>
                <a:cubicBezTo>
                  <a:pt x="37" y="40"/>
                  <a:pt x="37" y="40"/>
                  <a:pt x="37" y="39"/>
                </a:cubicBezTo>
                <a:cubicBezTo>
                  <a:pt x="36" y="39"/>
                  <a:pt x="36" y="38"/>
                  <a:pt x="36" y="38"/>
                </a:cubicBezTo>
                <a:cubicBezTo>
                  <a:pt x="36" y="38"/>
                  <a:pt x="36" y="38"/>
                  <a:pt x="36" y="38"/>
                </a:cubicBezTo>
                <a:cubicBezTo>
                  <a:pt x="36" y="37"/>
                  <a:pt x="35" y="36"/>
                  <a:pt x="35" y="36"/>
                </a:cubicBezTo>
                <a:cubicBezTo>
                  <a:pt x="35" y="35"/>
                  <a:pt x="35" y="34"/>
                  <a:pt x="35" y="34"/>
                </a:cubicBezTo>
                <a:cubicBezTo>
                  <a:pt x="37" y="32"/>
                  <a:pt x="37" y="32"/>
                  <a:pt x="37" y="32"/>
                </a:cubicBezTo>
                <a:cubicBezTo>
                  <a:pt x="35" y="31"/>
                  <a:pt x="35" y="31"/>
                  <a:pt x="35" y="31"/>
                </a:cubicBezTo>
                <a:cubicBezTo>
                  <a:pt x="34" y="32"/>
                  <a:pt x="34" y="32"/>
                  <a:pt x="34" y="32"/>
                </a:cubicBezTo>
                <a:cubicBezTo>
                  <a:pt x="34" y="32"/>
                  <a:pt x="34" y="32"/>
                  <a:pt x="34" y="32"/>
                </a:cubicBezTo>
                <a:cubicBezTo>
                  <a:pt x="33" y="32"/>
                  <a:pt x="32" y="33"/>
                  <a:pt x="31" y="32"/>
                </a:cubicBezTo>
                <a:cubicBezTo>
                  <a:pt x="31" y="32"/>
                  <a:pt x="30" y="32"/>
                  <a:pt x="30" y="31"/>
                </a:cubicBezTo>
                <a:cubicBezTo>
                  <a:pt x="30" y="31"/>
                  <a:pt x="30" y="31"/>
                  <a:pt x="30" y="31"/>
                </a:cubicBezTo>
                <a:cubicBezTo>
                  <a:pt x="29" y="31"/>
                  <a:pt x="29" y="31"/>
                  <a:pt x="28" y="31"/>
                </a:cubicBezTo>
                <a:cubicBezTo>
                  <a:pt x="27" y="31"/>
                  <a:pt x="26" y="30"/>
                  <a:pt x="26" y="29"/>
                </a:cubicBezTo>
                <a:cubicBezTo>
                  <a:pt x="26" y="27"/>
                  <a:pt x="26" y="27"/>
                  <a:pt x="26" y="27"/>
                </a:cubicBezTo>
                <a:cubicBezTo>
                  <a:pt x="24" y="27"/>
                  <a:pt x="24" y="27"/>
                  <a:pt x="24" y="27"/>
                </a:cubicBezTo>
                <a:cubicBezTo>
                  <a:pt x="24" y="29"/>
                  <a:pt x="24" y="29"/>
                  <a:pt x="24" y="29"/>
                </a:cubicBezTo>
                <a:cubicBezTo>
                  <a:pt x="24" y="30"/>
                  <a:pt x="23" y="31"/>
                  <a:pt x="23" y="31"/>
                </a:cubicBezTo>
                <a:cubicBezTo>
                  <a:pt x="22" y="31"/>
                  <a:pt x="21" y="31"/>
                  <a:pt x="21" y="31"/>
                </a:cubicBezTo>
                <a:cubicBezTo>
                  <a:pt x="21" y="31"/>
                  <a:pt x="21" y="31"/>
                  <a:pt x="21" y="31"/>
                </a:cubicBezTo>
                <a:cubicBezTo>
                  <a:pt x="20" y="32"/>
                  <a:pt x="20" y="32"/>
                  <a:pt x="19" y="32"/>
                </a:cubicBezTo>
                <a:cubicBezTo>
                  <a:pt x="18" y="33"/>
                  <a:pt x="17" y="33"/>
                  <a:pt x="17" y="32"/>
                </a:cubicBezTo>
                <a:cubicBezTo>
                  <a:pt x="16" y="31"/>
                  <a:pt x="16" y="31"/>
                  <a:pt x="16" y="31"/>
                </a:cubicBezTo>
                <a:cubicBezTo>
                  <a:pt x="14" y="32"/>
                  <a:pt x="14" y="32"/>
                  <a:pt x="14" y="32"/>
                </a:cubicBezTo>
                <a:cubicBezTo>
                  <a:pt x="15" y="34"/>
                  <a:pt x="15" y="34"/>
                  <a:pt x="15" y="34"/>
                </a:cubicBezTo>
                <a:cubicBezTo>
                  <a:pt x="16" y="34"/>
                  <a:pt x="16" y="35"/>
                  <a:pt x="15" y="36"/>
                </a:cubicBezTo>
                <a:cubicBezTo>
                  <a:pt x="15" y="36"/>
                  <a:pt x="15" y="37"/>
                  <a:pt x="15" y="37"/>
                </a:cubicBezTo>
                <a:cubicBezTo>
                  <a:pt x="14" y="38"/>
                  <a:pt x="14" y="38"/>
                  <a:pt x="14" y="38"/>
                </a:cubicBezTo>
                <a:cubicBezTo>
                  <a:pt x="14" y="38"/>
                  <a:pt x="14" y="39"/>
                  <a:pt x="14" y="39"/>
                </a:cubicBezTo>
                <a:cubicBezTo>
                  <a:pt x="14" y="40"/>
                  <a:pt x="14" y="40"/>
                  <a:pt x="13" y="40"/>
                </a:cubicBezTo>
                <a:cubicBezTo>
                  <a:pt x="16" y="40"/>
                  <a:pt x="16" y="40"/>
                  <a:pt x="16" y="40"/>
                </a:cubicBezTo>
                <a:cubicBezTo>
                  <a:pt x="17" y="39"/>
                  <a:pt x="18" y="37"/>
                  <a:pt x="19" y="36"/>
                </a:cubicBezTo>
                <a:cubicBezTo>
                  <a:pt x="19" y="36"/>
                  <a:pt x="19" y="36"/>
                  <a:pt x="19" y="36"/>
                </a:cubicBezTo>
                <a:cubicBezTo>
                  <a:pt x="21" y="34"/>
                  <a:pt x="23" y="33"/>
                  <a:pt x="25" y="33"/>
                </a:cubicBezTo>
                <a:cubicBezTo>
                  <a:pt x="28" y="33"/>
                  <a:pt x="30" y="34"/>
                  <a:pt x="32" y="36"/>
                </a:cubicBezTo>
                <a:cubicBezTo>
                  <a:pt x="33" y="37"/>
                  <a:pt x="34" y="39"/>
                  <a:pt x="34" y="40"/>
                </a:cubicBezTo>
                <a:cubicBezTo>
                  <a:pt x="37" y="40"/>
                  <a:pt x="37" y="40"/>
                  <a:pt x="37" y="40"/>
                </a:cubicBezTo>
                <a:close/>
                <a:moveTo>
                  <a:pt x="32" y="40"/>
                </a:moveTo>
                <a:cubicBezTo>
                  <a:pt x="32" y="40"/>
                  <a:pt x="32" y="40"/>
                  <a:pt x="32" y="40"/>
                </a:cubicBezTo>
                <a:cubicBezTo>
                  <a:pt x="31" y="39"/>
                  <a:pt x="31" y="38"/>
                  <a:pt x="30" y="37"/>
                </a:cubicBezTo>
                <a:cubicBezTo>
                  <a:pt x="29" y="36"/>
                  <a:pt x="27" y="35"/>
                  <a:pt x="25" y="35"/>
                </a:cubicBezTo>
                <a:cubicBezTo>
                  <a:pt x="23" y="35"/>
                  <a:pt x="22" y="36"/>
                  <a:pt x="21" y="37"/>
                </a:cubicBezTo>
                <a:cubicBezTo>
                  <a:pt x="20" y="38"/>
                  <a:pt x="19" y="39"/>
                  <a:pt x="19" y="40"/>
                </a:cubicBezTo>
                <a:cubicBezTo>
                  <a:pt x="32" y="40"/>
                  <a:pt x="32" y="40"/>
                  <a:pt x="32" y="40"/>
                </a:cubicBezTo>
                <a:close/>
                <a:moveTo>
                  <a:pt x="44" y="6"/>
                </a:moveTo>
                <a:cubicBezTo>
                  <a:pt x="44" y="6"/>
                  <a:pt x="44" y="6"/>
                  <a:pt x="44" y="6"/>
                </a:cubicBezTo>
                <a:cubicBezTo>
                  <a:pt x="45" y="6"/>
                  <a:pt x="45" y="7"/>
                  <a:pt x="45" y="8"/>
                </a:cubicBezTo>
                <a:cubicBezTo>
                  <a:pt x="45" y="9"/>
                  <a:pt x="45" y="10"/>
                  <a:pt x="44" y="10"/>
                </a:cubicBezTo>
                <a:cubicBezTo>
                  <a:pt x="42" y="10"/>
                  <a:pt x="42" y="9"/>
                  <a:pt x="42" y="8"/>
                </a:cubicBezTo>
                <a:cubicBezTo>
                  <a:pt x="42" y="7"/>
                  <a:pt x="42" y="6"/>
                  <a:pt x="44" y="6"/>
                </a:cubicBezTo>
                <a:close/>
                <a:moveTo>
                  <a:pt x="39" y="6"/>
                </a:moveTo>
                <a:cubicBezTo>
                  <a:pt x="39" y="6"/>
                  <a:pt x="39" y="6"/>
                  <a:pt x="39" y="6"/>
                </a:cubicBezTo>
                <a:cubicBezTo>
                  <a:pt x="40" y="6"/>
                  <a:pt x="41" y="7"/>
                  <a:pt x="41" y="8"/>
                </a:cubicBezTo>
                <a:cubicBezTo>
                  <a:pt x="41" y="9"/>
                  <a:pt x="40" y="10"/>
                  <a:pt x="39" y="10"/>
                </a:cubicBezTo>
                <a:cubicBezTo>
                  <a:pt x="38" y="10"/>
                  <a:pt x="37" y="9"/>
                  <a:pt x="37" y="8"/>
                </a:cubicBezTo>
                <a:cubicBezTo>
                  <a:pt x="37" y="7"/>
                  <a:pt x="38" y="6"/>
                  <a:pt x="39"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7" y="12"/>
                  <a:pt x="47" y="12"/>
                  <a:pt x="47" y="12"/>
                </a:cubicBezTo>
                <a:cubicBezTo>
                  <a:pt x="47" y="4"/>
                  <a:pt x="47" y="4"/>
                  <a:pt x="47" y="4"/>
                </a:cubicBezTo>
                <a:cubicBezTo>
                  <a:pt x="4" y="4"/>
                  <a:pt x="4" y="4"/>
                  <a:pt x="4" y="4"/>
                </a:cubicBezTo>
                <a:cubicBezTo>
                  <a:pt x="4" y="12"/>
                  <a:pt x="4" y="12"/>
                  <a:pt x="4"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0" name="Freeform 338"/>
          <p:cNvSpPr>
            <a:spLocks noEditPoints="1"/>
          </p:cNvSpPr>
          <p:nvPr/>
        </p:nvSpPr>
        <p:spPr bwMode="auto">
          <a:xfrm>
            <a:off x="5775325" y="4429125"/>
            <a:ext cx="158750" cy="142875"/>
          </a:xfrm>
          <a:custGeom>
            <a:avLst/>
            <a:gdLst>
              <a:gd name="T0" fmla="*/ 2 w 50"/>
              <a:gd name="T1" fmla="*/ 0 h 45"/>
              <a:gd name="T2" fmla="*/ 48 w 50"/>
              <a:gd name="T3" fmla="*/ 0 h 45"/>
              <a:gd name="T4" fmla="*/ 50 w 50"/>
              <a:gd name="T5" fmla="*/ 2 h 45"/>
              <a:gd name="T6" fmla="*/ 50 w 50"/>
              <a:gd name="T7" fmla="*/ 2 h 45"/>
              <a:gd name="T8" fmla="*/ 50 w 50"/>
              <a:gd name="T9" fmla="*/ 43 h 45"/>
              <a:gd name="T10" fmla="*/ 48 w 50"/>
              <a:gd name="T11" fmla="*/ 45 h 45"/>
              <a:gd name="T12" fmla="*/ 48 w 50"/>
              <a:gd name="T13" fmla="*/ 45 h 45"/>
              <a:gd name="T14" fmla="*/ 2 w 50"/>
              <a:gd name="T15" fmla="*/ 45 h 45"/>
              <a:gd name="T16" fmla="*/ 0 w 50"/>
              <a:gd name="T17" fmla="*/ 43 h 45"/>
              <a:gd name="T18" fmla="*/ 0 w 50"/>
              <a:gd name="T19" fmla="*/ 43 h 45"/>
              <a:gd name="T20" fmla="*/ 0 w 50"/>
              <a:gd name="T21" fmla="*/ 2 h 45"/>
              <a:gd name="T22" fmla="*/ 2 w 50"/>
              <a:gd name="T23" fmla="*/ 0 h 45"/>
              <a:gd name="T24" fmla="*/ 32 w 50"/>
              <a:gd name="T25" fmla="*/ 25 h 45"/>
              <a:gd name="T26" fmla="*/ 32 w 50"/>
              <a:gd name="T27" fmla="*/ 25 h 45"/>
              <a:gd name="T28" fmla="*/ 34 w 50"/>
              <a:gd name="T29" fmla="*/ 25 h 45"/>
              <a:gd name="T30" fmla="*/ 34 w 50"/>
              <a:gd name="T31" fmla="*/ 28 h 45"/>
              <a:gd name="T32" fmla="*/ 26 w 50"/>
              <a:gd name="T33" fmla="*/ 36 h 45"/>
              <a:gd name="T34" fmla="*/ 23 w 50"/>
              <a:gd name="T35" fmla="*/ 36 h 45"/>
              <a:gd name="T36" fmla="*/ 23 w 50"/>
              <a:gd name="T37" fmla="*/ 36 h 45"/>
              <a:gd name="T38" fmla="*/ 15 w 50"/>
              <a:gd name="T39" fmla="*/ 28 h 45"/>
              <a:gd name="T40" fmla="*/ 15 w 50"/>
              <a:gd name="T41" fmla="*/ 25 h 45"/>
              <a:gd name="T42" fmla="*/ 18 w 50"/>
              <a:gd name="T43" fmla="*/ 25 h 45"/>
              <a:gd name="T44" fmla="*/ 23 w 50"/>
              <a:gd name="T45" fmla="*/ 30 h 45"/>
              <a:gd name="T46" fmla="*/ 23 w 50"/>
              <a:gd name="T47" fmla="*/ 20 h 45"/>
              <a:gd name="T48" fmla="*/ 25 w 50"/>
              <a:gd name="T49" fmla="*/ 19 h 45"/>
              <a:gd name="T50" fmla="*/ 27 w 50"/>
              <a:gd name="T51" fmla="*/ 20 h 45"/>
              <a:gd name="T52" fmla="*/ 27 w 50"/>
              <a:gd name="T53" fmla="*/ 30 h 45"/>
              <a:gd name="T54" fmla="*/ 32 w 50"/>
              <a:gd name="T55" fmla="*/ 25 h 45"/>
              <a:gd name="T56" fmla="*/ 43 w 50"/>
              <a:gd name="T57" fmla="*/ 6 h 45"/>
              <a:gd name="T58" fmla="*/ 43 w 50"/>
              <a:gd name="T59" fmla="*/ 6 h 45"/>
              <a:gd name="T60" fmla="*/ 45 w 50"/>
              <a:gd name="T61" fmla="*/ 8 h 45"/>
              <a:gd name="T62" fmla="*/ 43 w 50"/>
              <a:gd name="T63" fmla="*/ 10 h 45"/>
              <a:gd name="T64" fmla="*/ 41 w 50"/>
              <a:gd name="T65" fmla="*/ 8 h 45"/>
              <a:gd name="T66" fmla="*/ 43 w 50"/>
              <a:gd name="T67" fmla="*/ 6 h 45"/>
              <a:gd name="T68" fmla="*/ 38 w 50"/>
              <a:gd name="T69" fmla="*/ 6 h 45"/>
              <a:gd name="T70" fmla="*/ 38 w 50"/>
              <a:gd name="T71" fmla="*/ 6 h 45"/>
              <a:gd name="T72" fmla="*/ 40 w 50"/>
              <a:gd name="T73" fmla="*/ 8 h 45"/>
              <a:gd name="T74" fmla="*/ 38 w 50"/>
              <a:gd name="T75" fmla="*/ 10 h 45"/>
              <a:gd name="T76" fmla="*/ 36 w 50"/>
              <a:gd name="T77" fmla="*/ 8 h 45"/>
              <a:gd name="T78" fmla="*/ 38 w 50"/>
              <a:gd name="T79" fmla="*/ 6 h 45"/>
              <a:gd name="T80" fmla="*/ 34 w 50"/>
              <a:gd name="T81" fmla="*/ 6 h 45"/>
              <a:gd name="T82" fmla="*/ 34 w 50"/>
              <a:gd name="T83" fmla="*/ 6 h 45"/>
              <a:gd name="T84" fmla="*/ 35 w 50"/>
              <a:gd name="T85" fmla="*/ 8 h 45"/>
              <a:gd name="T86" fmla="*/ 34 w 50"/>
              <a:gd name="T87" fmla="*/ 10 h 45"/>
              <a:gd name="T88" fmla="*/ 32 w 50"/>
              <a:gd name="T89" fmla="*/ 8 h 45"/>
              <a:gd name="T90" fmla="*/ 34 w 50"/>
              <a:gd name="T91" fmla="*/ 6 h 45"/>
              <a:gd name="T92" fmla="*/ 4 w 50"/>
              <a:gd name="T93" fmla="*/ 12 h 45"/>
              <a:gd name="T94" fmla="*/ 4 w 50"/>
              <a:gd name="T95" fmla="*/ 12 h 45"/>
              <a:gd name="T96" fmla="*/ 46 w 50"/>
              <a:gd name="T97" fmla="*/ 12 h 45"/>
              <a:gd name="T98" fmla="*/ 46 w 50"/>
              <a:gd name="T99" fmla="*/ 4 h 45"/>
              <a:gd name="T100" fmla="*/ 4 w 50"/>
              <a:gd name="T101" fmla="*/ 4 h 45"/>
              <a:gd name="T102" fmla="*/ 4 w 50"/>
              <a:gd name="T103" fmla="*/ 12 h 45"/>
              <a:gd name="T104" fmla="*/ 46 w 50"/>
              <a:gd name="T105" fmla="*/ 15 h 45"/>
              <a:gd name="T106" fmla="*/ 46 w 50"/>
              <a:gd name="T107" fmla="*/ 15 h 45"/>
              <a:gd name="T108" fmla="*/ 4 w 50"/>
              <a:gd name="T109" fmla="*/ 15 h 45"/>
              <a:gd name="T110" fmla="*/ 4 w 50"/>
              <a:gd name="T111" fmla="*/ 41 h 45"/>
              <a:gd name="T112" fmla="*/ 46 w 50"/>
              <a:gd name="T113" fmla="*/ 41 h 45"/>
              <a:gd name="T114" fmla="*/ 46 w 50"/>
              <a:gd name="T115" fmla="*/ 1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45">
                <a:moveTo>
                  <a:pt x="2" y="0"/>
                </a:moveTo>
                <a:cubicBezTo>
                  <a:pt x="48" y="0"/>
                  <a:pt x="48" y="0"/>
                  <a:pt x="48" y="0"/>
                </a:cubicBezTo>
                <a:cubicBezTo>
                  <a:pt x="49" y="0"/>
                  <a:pt x="50" y="1"/>
                  <a:pt x="50" y="2"/>
                </a:cubicBezTo>
                <a:cubicBezTo>
                  <a:pt x="50" y="2"/>
                  <a:pt x="50" y="2"/>
                  <a:pt x="50" y="2"/>
                </a:cubicBezTo>
                <a:cubicBezTo>
                  <a:pt x="50" y="43"/>
                  <a:pt x="50" y="43"/>
                  <a:pt x="50" y="43"/>
                </a:cubicBezTo>
                <a:cubicBezTo>
                  <a:pt x="50" y="44"/>
                  <a:pt x="49" y="45"/>
                  <a:pt x="48" y="45"/>
                </a:cubicBezTo>
                <a:cubicBezTo>
                  <a:pt x="48" y="45"/>
                  <a:pt x="48" y="45"/>
                  <a:pt x="48" y="45"/>
                </a:cubicBezTo>
                <a:cubicBezTo>
                  <a:pt x="2" y="45"/>
                  <a:pt x="2" y="45"/>
                  <a:pt x="2" y="45"/>
                </a:cubicBezTo>
                <a:cubicBezTo>
                  <a:pt x="1" y="45"/>
                  <a:pt x="0" y="44"/>
                  <a:pt x="0" y="43"/>
                </a:cubicBezTo>
                <a:cubicBezTo>
                  <a:pt x="0" y="43"/>
                  <a:pt x="0" y="43"/>
                  <a:pt x="0" y="43"/>
                </a:cubicBezTo>
                <a:cubicBezTo>
                  <a:pt x="0" y="2"/>
                  <a:pt x="0" y="2"/>
                  <a:pt x="0" y="2"/>
                </a:cubicBezTo>
                <a:cubicBezTo>
                  <a:pt x="0" y="1"/>
                  <a:pt x="1" y="0"/>
                  <a:pt x="2" y="0"/>
                </a:cubicBezTo>
                <a:close/>
                <a:moveTo>
                  <a:pt x="32" y="25"/>
                </a:moveTo>
                <a:cubicBezTo>
                  <a:pt x="32" y="25"/>
                  <a:pt x="32" y="25"/>
                  <a:pt x="32" y="25"/>
                </a:cubicBezTo>
                <a:cubicBezTo>
                  <a:pt x="32" y="25"/>
                  <a:pt x="34" y="25"/>
                  <a:pt x="34" y="25"/>
                </a:cubicBezTo>
                <a:cubicBezTo>
                  <a:pt x="35" y="26"/>
                  <a:pt x="35" y="27"/>
                  <a:pt x="34" y="28"/>
                </a:cubicBezTo>
                <a:cubicBezTo>
                  <a:pt x="26" y="36"/>
                  <a:pt x="26" y="36"/>
                  <a:pt x="26" y="36"/>
                </a:cubicBezTo>
                <a:cubicBezTo>
                  <a:pt x="25" y="37"/>
                  <a:pt x="24" y="37"/>
                  <a:pt x="23" y="36"/>
                </a:cubicBezTo>
                <a:cubicBezTo>
                  <a:pt x="23" y="36"/>
                  <a:pt x="23" y="36"/>
                  <a:pt x="23" y="36"/>
                </a:cubicBezTo>
                <a:cubicBezTo>
                  <a:pt x="15" y="28"/>
                  <a:pt x="15" y="28"/>
                  <a:pt x="15" y="28"/>
                </a:cubicBezTo>
                <a:cubicBezTo>
                  <a:pt x="14" y="27"/>
                  <a:pt x="14" y="26"/>
                  <a:pt x="15" y="25"/>
                </a:cubicBezTo>
                <a:cubicBezTo>
                  <a:pt x="16" y="25"/>
                  <a:pt x="17" y="25"/>
                  <a:pt x="18" y="25"/>
                </a:cubicBezTo>
                <a:cubicBezTo>
                  <a:pt x="23" y="30"/>
                  <a:pt x="23" y="30"/>
                  <a:pt x="23" y="30"/>
                </a:cubicBezTo>
                <a:cubicBezTo>
                  <a:pt x="23" y="20"/>
                  <a:pt x="23" y="20"/>
                  <a:pt x="23" y="20"/>
                </a:cubicBezTo>
                <a:cubicBezTo>
                  <a:pt x="23" y="19"/>
                  <a:pt x="24" y="19"/>
                  <a:pt x="25" y="19"/>
                </a:cubicBezTo>
                <a:cubicBezTo>
                  <a:pt x="26" y="19"/>
                  <a:pt x="27" y="19"/>
                  <a:pt x="27" y="20"/>
                </a:cubicBezTo>
                <a:cubicBezTo>
                  <a:pt x="27" y="30"/>
                  <a:pt x="27" y="30"/>
                  <a:pt x="27" y="30"/>
                </a:cubicBezTo>
                <a:cubicBezTo>
                  <a:pt x="32" y="25"/>
                  <a:pt x="32" y="25"/>
                  <a:pt x="32" y="25"/>
                </a:cubicBezTo>
                <a:close/>
                <a:moveTo>
                  <a:pt x="43" y="6"/>
                </a:moveTo>
                <a:cubicBezTo>
                  <a:pt x="43" y="6"/>
                  <a:pt x="43" y="6"/>
                  <a:pt x="43" y="6"/>
                </a:cubicBezTo>
                <a:cubicBezTo>
                  <a:pt x="44" y="6"/>
                  <a:pt x="45" y="7"/>
                  <a:pt x="45" y="8"/>
                </a:cubicBezTo>
                <a:cubicBezTo>
                  <a:pt x="45" y="9"/>
                  <a:pt x="44" y="10"/>
                  <a:pt x="43" y="10"/>
                </a:cubicBezTo>
                <a:cubicBezTo>
                  <a:pt x="42" y="10"/>
                  <a:pt x="41" y="9"/>
                  <a:pt x="41" y="8"/>
                </a:cubicBezTo>
                <a:cubicBezTo>
                  <a:pt x="41" y="7"/>
                  <a:pt x="42" y="6"/>
                  <a:pt x="43" y="6"/>
                </a:cubicBezTo>
                <a:close/>
                <a:moveTo>
                  <a:pt x="38" y="6"/>
                </a:moveTo>
                <a:cubicBezTo>
                  <a:pt x="38" y="6"/>
                  <a:pt x="38" y="6"/>
                  <a:pt x="38" y="6"/>
                </a:cubicBezTo>
                <a:cubicBezTo>
                  <a:pt x="39" y="6"/>
                  <a:pt x="40" y="7"/>
                  <a:pt x="40" y="8"/>
                </a:cubicBezTo>
                <a:cubicBezTo>
                  <a:pt x="40" y="9"/>
                  <a:pt x="39" y="10"/>
                  <a:pt x="38" y="10"/>
                </a:cubicBezTo>
                <a:cubicBezTo>
                  <a:pt x="37" y="10"/>
                  <a:pt x="36" y="9"/>
                  <a:pt x="36" y="8"/>
                </a:cubicBezTo>
                <a:cubicBezTo>
                  <a:pt x="36" y="7"/>
                  <a:pt x="37" y="6"/>
                  <a:pt x="38" y="6"/>
                </a:cubicBezTo>
                <a:close/>
                <a:moveTo>
                  <a:pt x="34" y="6"/>
                </a:moveTo>
                <a:cubicBezTo>
                  <a:pt x="34" y="6"/>
                  <a:pt x="34" y="6"/>
                  <a:pt x="34" y="6"/>
                </a:cubicBezTo>
                <a:cubicBezTo>
                  <a:pt x="35" y="6"/>
                  <a:pt x="35" y="7"/>
                  <a:pt x="35" y="8"/>
                </a:cubicBezTo>
                <a:cubicBezTo>
                  <a:pt x="35" y="9"/>
                  <a:pt x="35" y="10"/>
                  <a:pt x="34" y="10"/>
                </a:cubicBezTo>
                <a:cubicBezTo>
                  <a:pt x="32" y="10"/>
                  <a:pt x="32" y="9"/>
                  <a:pt x="32" y="8"/>
                </a:cubicBezTo>
                <a:cubicBezTo>
                  <a:pt x="32" y="7"/>
                  <a:pt x="32" y="6"/>
                  <a:pt x="34" y="6"/>
                </a:cubicBezTo>
                <a:close/>
                <a:moveTo>
                  <a:pt x="4" y="12"/>
                </a:moveTo>
                <a:cubicBezTo>
                  <a:pt x="4" y="12"/>
                  <a:pt x="4" y="12"/>
                  <a:pt x="4" y="12"/>
                </a:cubicBezTo>
                <a:cubicBezTo>
                  <a:pt x="46" y="12"/>
                  <a:pt x="46" y="12"/>
                  <a:pt x="46" y="12"/>
                </a:cubicBezTo>
                <a:cubicBezTo>
                  <a:pt x="46" y="4"/>
                  <a:pt x="46" y="4"/>
                  <a:pt x="46" y="4"/>
                </a:cubicBezTo>
                <a:cubicBezTo>
                  <a:pt x="4" y="4"/>
                  <a:pt x="4" y="4"/>
                  <a:pt x="4" y="4"/>
                </a:cubicBezTo>
                <a:cubicBezTo>
                  <a:pt x="4" y="12"/>
                  <a:pt x="4" y="12"/>
                  <a:pt x="4" y="12"/>
                </a:cubicBezTo>
                <a:close/>
                <a:moveTo>
                  <a:pt x="46" y="15"/>
                </a:moveTo>
                <a:cubicBezTo>
                  <a:pt x="46" y="15"/>
                  <a:pt x="46" y="15"/>
                  <a:pt x="46" y="15"/>
                </a:cubicBezTo>
                <a:cubicBezTo>
                  <a:pt x="4" y="15"/>
                  <a:pt x="4" y="15"/>
                  <a:pt x="4" y="15"/>
                </a:cubicBezTo>
                <a:cubicBezTo>
                  <a:pt x="4" y="41"/>
                  <a:pt x="4" y="41"/>
                  <a:pt x="4" y="41"/>
                </a:cubicBezTo>
                <a:cubicBezTo>
                  <a:pt x="46" y="41"/>
                  <a:pt x="46" y="41"/>
                  <a:pt x="46" y="41"/>
                </a:cubicBezTo>
                <a:cubicBezTo>
                  <a:pt x="46" y="15"/>
                  <a:pt x="46" y="15"/>
                  <a:pt x="46"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1" name="Freeform 339"/>
          <p:cNvSpPr>
            <a:spLocks noEditPoints="1"/>
          </p:cNvSpPr>
          <p:nvPr/>
        </p:nvSpPr>
        <p:spPr bwMode="auto">
          <a:xfrm>
            <a:off x="6045200" y="4429125"/>
            <a:ext cx="171450" cy="142875"/>
          </a:xfrm>
          <a:custGeom>
            <a:avLst/>
            <a:gdLst>
              <a:gd name="T0" fmla="*/ 2 w 54"/>
              <a:gd name="T1" fmla="*/ 0 h 45"/>
              <a:gd name="T2" fmla="*/ 48 w 54"/>
              <a:gd name="T3" fmla="*/ 0 h 45"/>
              <a:gd name="T4" fmla="*/ 50 w 54"/>
              <a:gd name="T5" fmla="*/ 2 h 45"/>
              <a:gd name="T6" fmla="*/ 50 w 54"/>
              <a:gd name="T7" fmla="*/ 2 h 45"/>
              <a:gd name="T8" fmla="*/ 50 w 54"/>
              <a:gd name="T9" fmla="*/ 17 h 45"/>
              <a:gd name="T10" fmla="*/ 48 w 54"/>
              <a:gd name="T11" fmla="*/ 19 h 45"/>
              <a:gd name="T12" fmla="*/ 46 w 54"/>
              <a:gd name="T13" fmla="*/ 17 h 45"/>
              <a:gd name="T14" fmla="*/ 46 w 54"/>
              <a:gd name="T15" fmla="*/ 15 h 45"/>
              <a:gd name="T16" fmla="*/ 4 w 54"/>
              <a:gd name="T17" fmla="*/ 15 h 45"/>
              <a:gd name="T18" fmla="*/ 4 w 54"/>
              <a:gd name="T19" fmla="*/ 41 h 45"/>
              <a:gd name="T20" fmla="*/ 46 w 54"/>
              <a:gd name="T21" fmla="*/ 41 h 45"/>
              <a:gd name="T22" fmla="*/ 46 w 54"/>
              <a:gd name="T23" fmla="*/ 39 h 45"/>
              <a:gd name="T24" fmla="*/ 48 w 54"/>
              <a:gd name="T25" fmla="*/ 37 h 45"/>
              <a:gd name="T26" fmla="*/ 50 w 54"/>
              <a:gd name="T27" fmla="*/ 39 h 45"/>
              <a:gd name="T28" fmla="*/ 50 w 54"/>
              <a:gd name="T29" fmla="*/ 43 h 45"/>
              <a:gd name="T30" fmla="*/ 48 w 54"/>
              <a:gd name="T31" fmla="*/ 45 h 45"/>
              <a:gd name="T32" fmla="*/ 48 w 54"/>
              <a:gd name="T33" fmla="*/ 45 h 45"/>
              <a:gd name="T34" fmla="*/ 2 w 54"/>
              <a:gd name="T35" fmla="*/ 45 h 45"/>
              <a:gd name="T36" fmla="*/ 0 w 54"/>
              <a:gd name="T37" fmla="*/ 43 h 45"/>
              <a:gd name="T38" fmla="*/ 0 w 54"/>
              <a:gd name="T39" fmla="*/ 43 h 45"/>
              <a:gd name="T40" fmla="*/ 0 w 54"/>
              <a:gd name="T41" fmla="*/ 2 h 45"/>
              <a:gd name="T42" fmla="*/ 2 w 54"/>
              <a:gd name="T43" fmla="*/ 0 h 45"/>
              <a:gd name="T44" fmla="*/ 42 w 54"/>
              <a:gd name="T45" fmla="*/ 21 h 45"/>
              <a:gd name="T46" fmla="*/ 42 w 54"/>
              <a:gd name="T47" fmla="*/ 21 h 45"/>
              <a:gd name="T48" fmla="*/ 42 w 54"/>
              <a:gd name="T49" fmla="*/ 18 h 45"/>
              <a:gd name="T50" fmla="*/ 45 w 54"/>
              <a:gd name="T51" fmla="*/ 18 h 45"/>
              <a:gd name="T52" fmla="*/ 53 w 54"/>
              <a:gd name="T53" fmla="*/ 26 h 45"/>
              <a:gd name="T54" fmla="*/ 53 w 54"/>
              <a:gd name="T55" fmla="*/ 29 h 45"/>
              <a:gd name="T56" fmla="*/ 53 w 54"/>
              <a:gd name="T57" fmla="*/ 29 h 45"/>
              <a:gd name="T58" fmla="*/ 45 w 54"/>
              <a:gd name="T59" fmla="*/ 37 h 45"/>
              <a:gd name="T60" fmla="*/ 42 w 54"/>
              <a:gd name="T61" fmla="*/ 37 h 45"/>
              <a:gd name="T62" fmla="*/ 42 w 54"/>
              <a:gd name="T63" fmla="*/ 35 h 45"/>
              <a:gd name="T64" fmla="*/ 47 w 54"/>
              <a:gd name="T65" fmla="*/ 30 h 45"/>
              <a:gd name="T66" fmla="*/ 37 w 54"/>
              <a:gd name="T67" fmla="*/ 30 h 45"/>
              <a:gd name="T68" fmla="*/ 35 w 54"/>
              <a:gd name="T69" fmla="*/ 28 h 45"/>
              <a:gd name="T70" fmla="*/ 37 w 54"/>
              <a:gd name="T71" fmla="*/ 26 h 45"/>
              <a:gd name="T72" fmla="*/ 47 w 54"/>
              <a:gd name="T73" fmla="*/ 26 h 45"/>
              <a:gd name="T74" fmla="*/ 42 w 54"/>
              <a:gd name="T75" fmla="*/ 21 h 45"/>
              <a:gd name="T76" fmla="*/ 43 w 54"/>
              <a:gd name="T77" fmla="*/ 6 h 45"/>
              <a:gd name="T78" fmla="*/ 43 w 54"/>
              <a:gd name="T79" fmla="*/ 6 h 45"/>
              <a:gd name="T80" fmla="*/ 45 w 54"/>
              <a:gd name="T81" fmla="*/ 8 h 45"/>
              <a:gd name="T82" fmla="*/ 43 w 54"/>
              <a:gd name="T83" fmla="*/ 10 h 45"/>
              <a:gd name="T84" fmla="*/ 41 w 54"/>
              <a:gd name="T85" fmla="*/ 8 h 45"/>
              <a:gd name="T86" fmla="*/ 43 w 54"/>
              <a:gd name="T87" fmla="*/ 6 h 45"/>
              <a:gd name="T88" fmla="*/ 39 w 54"/>
              <a:gd name="T89" fmla="*/ 6 h 45"/>
              <a:gd name="T90" fmla="*/ 39 w 54"/>
              <a:gd name="T91" fmla="*/ 6 h 45"/>
              <a:gd name="T92" fmla="*/ 40 w 54"/>
              <a:gd name="T93" fmla="*/ 8 h 45"/>
              <a:gd name="T94" fmla="*/ 39 w 54"/>
              <a:gd name="T95" fmla="*/ 10 h 45"/>
              <a:gd name="T96" fmla="*/ 37 w 54"/>
              <a:gd name="T97" fmla="*/ 8 h 45"/>
              <a:gd name="T98" fmla="*/ 39 w 54"/>
              <a:gd name="T99" fmla="*/ 6 h 45"/>
              <a:gd name="T100" fmla="*/ 34 w 54"/>
              <a:gd name="T101" fmla="*/ 6 h 45"/>
              <a:gd name="T102" fmla="*/ 34 w 54"/>
              <a:gd name="T103" fmla="*/ 6 h 45"/>
              <a:gd name="T104" fmla="*/ 36 w 54"/>
              <a:gd name="T105" fmla="*/ 8 h 45"/>
              <a:gd name="T106" fmla="*/ 34 w 54"/>
              <a:gd name="T107" fmla="*/ 10 h 45"/>
              <a:gd name="T108" fmla="*/ 32 w 54"/>
              <a:gd name="T109" fmla="*/ 8 h 45"/>
              <a:gd name="T110" fmla="*/ 34 w 54"/>
              <a:gd name="T111" fmla="*/ 6 h 45"/>
              <a:gd name="T112" fmla="*/ 4 w 54"/>
              <a:gd name="T113" fmla="*/ 12 h 45"/>
              <a:gd name="T114" fmla="*/ 4 w 54"/>
              <a:gd name="T115" fmla="*/ 12 h 45"/>
              <a:gd name="T116" fmla="*/ 46 w 54"/>
              <a:gd name="T117" fmla="*/ 12 h 45"/>
              <a:gd name="T118" fmla="*/ 46 w 54"/>
              <a:gd name="T119" fmla="*/ 4 h 45"/>
              <a:gd name="T120" fmla="*/ 4 w 54"/>
              <a:gd name="T121" fmla="*/ 4 h 45"/>
              <a:gd name="T122" fmla="*/ 4 w 54"/>
              <a:gd name="T123"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45">
                <a:moveTo>
                  <a:pt x="2" y="0"/>
                </a:moveTo>
                <a:cubicBezTo>
                  <a:pt x="48" y="0"/>
                  <a:pt x="48" y="0"/>
                  <a:pt x="48" y="0"/>
                </a:cubicBezTo>
                <a:cubicBezTo>
                  <a:pt x="49" y="0"/>
                  <a:pt x="50" y="1"/>
                  <a:pt x="50" y="2"/>
                </a:cubicBezTo>
                <a:cubicBezTo>
                  <a:pt x="50" y="2"/>
                  <a:pt x="50" y="2"/>
                  <a:pt x="50" y="2"/>
                </a:cubicBezTo>
                <a:cubicBezTo>
                  <a:pt x="50" y="17"/>
                  <a:pt x="50" y="17"/>
                  <a:pt x="50" y="17"/>
                </a:cubicBezTo>
                <a:cubicBezTo>
                  <a:pt x="50" y="18"/>
                  <a:pt x="49" y="19"/>
                  <a:pt x="48" y="19"/>
                </a:cubicBezTo>
                <a:cubicBezTo>
                  <a:pt x="47" y="19"/>
                  <a:pt x="46" y="18"/>
                  <a:pt x="46" y="17"/>
                </a:cubicBezTo>
                <a:cubicBezTo>
                  <a:pt x="46" y="15"/>
                  <a:pt x="46" y="15"/>
                  <a:pt x="46" y="15"/>
                </a:cubicBezTo>
                <a:cubicBezTo>
                  <a:pt x="4" y="15"/>
                  <a:pt x="4" y="15"/>
                  <a:pt x="4" y="15"/>
                </a:cubicBezTo>
                <a:cubicBezTo>
                  <a:pt x="4" y="41"/>
                  <a:pt x="4" y="41"/>
                  <a:pt x="4" y="41"/>
                </a:cubicBezTo>
                <a:cubicBezTo>
                  <a:pt x="46" y="41"/>
                  <a:pt x="46" y="41"/>
                  <a:pt x="46" y="41"/>
                </a:cubicBezTo>
                <a:cubicBezTo>
                  <a:pt x="46" y="39"/>
                  <a:pt x="46" y="39"/>
                  <a:pt x="46" y="39"/>
                </a:cubicBezTo>
                <a:cubicBezTo>
                  <a:pt x="46" y="38"/>
                  <a:pt x="47" y="37"/>
                  <a:pt x="48" y="37"/>
                </a:cubicBezTo>
                <a:cubicBezTo>
                  <a:pt x="49" y="37"/>
                  <a:pt x="50" y="38"/>
                  <a:pt x="50" y="39"/>
                </a:cubicBezTo>
                <a:cubicBezTo>
                  <a:pt x="50" y="43"/>
                  <a:pt x="50" y="43"/>
                  <a:pt x="50" y="43"/>
                </a:cubicBezTo>
                <a:cubicBezTo>
                  <a:pt x="50" y="44"/>
                  <a:pt x="49" y="45"/>
                  <a:pt x="48" y="45"/>
                </a:cubicBezTo>
                <a:cubicBezTo>
                  <a:pt x="48" y="45"/>
                  <a:pt x="48" y="45"/>
                  <a:pt x="48" y="45"/>
                </a:cubicBezTo>
                <a:cubicBezTo>
                  <a:pt x="2" y="45"/>
                  <a:pt x="2" y="45"/>
                  <a:pt x="2" y="45"/>
                </a:cubicBezTo>
                <a:cubicBezTo>
                  <a:pt x="1" y="45"/>
                  <a:pt x="0" y="44"/>
                  <a:pt x="0" y="43"/>
                </a:cubicBezTo>
                <a:cubicBezTo>
                  <a:pt x="0" y="43"/>
                  <a:pt x="0" y="43"/>
                  <a:pt x="0" y="43"/>
                </a:cubicBezTo>
                <a:cubicBezTo>
                  <a:pt x="0" y="2"/>
                  <a:pt x="0" y="2"/>
                  <a:pt x="0" y="2"/>
                </a:cubicBezTo>
                <a:cubicBezTo>
                  <a:pt x="0" y="1"/>
                  <a:pt x="1" y="0"/>
                  <a:pt x="2" y="0"/>
                </a:cubicBezTo>
                <a:close/>
                <a:moveTo>
                  <a:pt x="42" y="21"/>
                </a:moveTo>
                <a:cubicBezTo>
                  <a:pt x="42" y="21"/>
                  <a:pt x="42" y="21"/>
                  <a:pt x="42" y="21"/>
                </a:cubicBezTo>
                <a:cubicBezTo>
                  <a:pt x="41" y="20"/>
                  <a:pt x="41" y="19"/>
                  <a:pt x="42" y="18"/>
                </a:cubicBezTo>
                <a:cubicBezTo>
                  <a:pt x="43" y="17"/>
                  <a:pt x="44" y="17"/>
                  <a:pt x="45" y="18"/>
                </a:cubicBezTo>
                <a:cubicBezTo>
                  <a:pt x="53" y="26"/>
                  <a:pt x="53" y="26"/>
                  <a:pt x="53" y="26"/>
                </a:cubicBezTo>
                <a:cubicBezTo>
                  <a:pt x="54" y="27"/>
                  <a:pt x="54" y="28"/>
                  <a:pt x="53" y="29"/>
                </a:cubicBezTo>
                <a:cubicBezTo>
                  <a:pt x="53" y="29"/>
                  <a:pt x="53" y="29"/>
                  <a:pt x="53" y="29"/>
                </a:cubicBezTo>
                <a:cubicBezTo>
                  <a:pt x="45" y="37"/>
                  <a:pt x="45" y="37"/>
                  <a:pt x="45" y="37"/>
                </a:cubicBezTo>
                <a:cubicBezTo>
                  <a:pt x="44" y="38"/>
                  <a:pt x="43" y="38"/>
                  <a:pt x="42" y="37"/>
                </a:cubicBezTo>
                <a:cubicBezTo>
                  <a:pt x="41" y="37"/>
                  <a:pt x="41" y="35"/>
                  <a:pt x="42" y="35"/>
                </a:cubicBezTo>
                <a:cubicBezTo>
                  <a:pt x="47" y="30"/>
                  <a:pt x="47" y="30"/>
                  <a:pt x="47" y="30"/>
                </a:cubicBezTo>
                <a:cubicBezTo>
                  <a:pt x="37" y="30"/>
                  <a:pt x="37" y="30"/>
                  <a:pt x="37" y="30"/>
                </a:cubicBezTo>
                <a:cubicBezTo>
                  <a:pt x="36" y="30"/>
                  <a:pt x="35" y="29"/>
                  <a:pt x="35" y="28"/>
                </a:cubicBezTo>
                <a:cubicBezTo>
                  <a:pt x="35" y="27"/>
                  <a:pt x="36" y="26"/>
                  <a:pt x="37" y="26"/>
                </a:cubicBezTo>
                <a:cubicBezTo>
                  <a:pt x="47" y="26"/>
                  <a:pt x="47" y="26"/>
                  <a:pt x="47" y="26"/>
                </a:cubicBezTo>
                <a:cubicBezTo>
                  <a:pt x="42" y="21"/>
                  <a:pt x="42" y="21"/>
                  <a:pt x="42" y="21"/>
                </a:cubicBezTo>
                <a:close/>
                <a:moveTo>
                  <a:pt x="43" y="6"/>
                </a:moveTo>
                <a:cubicBezTo>
                  <a:pt x="43" y="6"/>
                  <a:pt x="43" y="6"/>
                  <a:pt x="43" y="6"/>
                </a:cubicBezTo>
                <a:cubicBezTo>
                  <a:pt x="44" y="6"/>
                  <a:pt x="45" y="7"/>
                  <a:pt x="45" y="8"/>
                </a:cubicBezTo>
                <a:cubicBezTo>
                  <a:pt x="45" y="9"/>
                  <a:pt x="44" y="10"/>
                  <a:pt x="43" y="10"/>
                </a:cubicBezTo>
                <a:cubicBezTo>
                  <a:pt x="42" y="10"/>
                  <a:pt x="41" y="9"/>
                  <a:pt x="41" y="8"/>
                </a:cubicBezTo>
                <a:cubicBezTo>
                  <a:pt x="41" y="7"/>
                  <a:pt x="42" y="6"/>
                  <a:pt x="43" y="6"/>
                </a:cubicBezTo>
                <a:close/>
                <a:moveTo>
                  <a:pt x="39" y="6"/>
                </a:moveTo>
                <a:cubicBezTo>
                  <a:pt x="39" y="6"/>
                  <a:pt x="39" y="6"/>
                  <a:pt x="39" y="6"/>
                </a:cubicBezTo>
                <a:cubicBezTo>
                  <a:pt x="40" y="6"/>
                  <a:pt x="40" y="7"/>
                  <a:pt x="40" y="8"/>
                </a:cubicBezTo>
                <a:cubicBezTo>
                  <a:pt x="40" y="9"/>
                  <a:pt x="40" y="10"/>
                  <a:pt x="39" y="10"/>
                </a:cubicBezTo>
                <a:cubicBezTo>
                  <a:pt x="37" y="10"/>
                  <a:pt x="37" y="9"/>
                  <a:pt x="37" y="8"/>
                </a:cubicBezTo>
                <a:cubicBezTo>
                  <a:pt x="37" y="7"/>
                  <a:pt x="37" y="6"/>
                  <a:pt x="39" y="6"/>
                </a:cubicBezTo>
                <a:close/>
                <a:moveTo>
                  <a:pt x="34" y="6"/>
                </a:moveTo>
                <a:cubicBezTo>
                  <a:pt x="34" y="6"/>
                  <a:pt x="34" y="6"/>
                  <a:pt x="34" y="6"/>
                </a:cubicBezTo>
                <a:cubicBezTo>
                  <a:pt x="35" y="6"/>
                  <a:pt x="36" y="7"/>
                  <a:pt x="36" y="8"/>
                </a:cubicBezTo>
                <a:cubicBezTo>
                  <a:pt x="36" y="9"/>
                  <a:pt x="35" y="10"/>
                  <a:pt x="34" y="10"/>
                </a:cubicBezTo>
                <a:cubicBezTo>
                  <a:pt x="33" y="10"/>
                  <a:pt x="32" y="9"/>
                  <a:pt x="32" y="8"/>
                </a:cubicBezTo>
                <a:cubicBezTo>
                  <a:pt x="32" y="7"/>
                  <a:pt x="33" y="6"/>
                  <a:pt x="34" y="6"/>
                </a:cubicBezTo>
                <a:close/>
                <a:moveTo>
                  <a:pt x="4" y="12"/>
                </a:moveTo>
                <a:cubicBezTo>
                  <a:pt x="4" y="12"/>
                  <a:pt x="4" y="12"/>
                  <a:pt x="4" y="12"/>
                </a:cubicBezTo>
                <a:cubicBezTo>
                  <a:pt x="46" y="12"/>
                  <a:pt x="46" y="12"/>
                  <a:pt x="46" y="12"/>
                </a:cubicBezTo>
                <a:cubicBezTo>
                  <a:pt x="46" y="4"/>
                  <a:pt x="46" y="4"/>
                  <a:pt x="46" y="4"/>
                </a:cubicBezTo>
                <a:cubicBezTo>
                  <a:pt x="4" y="4"/>
                  <a:pt x="4" y="4"/>
                  <a:pt x="4" y="4"/>
                </a:cubicBezTo>
                <a:cubicBezTo>
                  <a:pt x="4" y="12"/>
                  <a:pt x="4" y="12"/>
                  <a:pt x="4"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2" name="Freeform 340"/>
          <p:cNvSpPr>
            <a:spLocks noEditPoints="1"/>
          </p:cNvSpPr>
          <p:nvPr/>
        </p:nvSpPr>
        <p:spPr bwMode="auto">
          <a:xfrm>
            <a:off x="6608763" y="4127500"/>
            <a:ext cx="158750" cy="139700"/>
          </a:xfrm>
          <a:custGeom>
            <a:avLst/>
            <a:gdLst>
              <a:gd name="T0" fmla="*/ 2 w 50"/>
              <a:gd name="T1" fmla="*/ 0 h 44"/>
              <a:gd name="T2" fmla="*/ 50 w 50"/>
              <a:gd name="T3" fmla="*/ 2 h 44"/>
              <a:gd name="T4" fmla="*/ 50 w 50"/>
              <a:gd name="T5" fmla="*/ 42 h 44"/>
              <a:gd name="T6" fmla="*/ 48 w 50"/>
              <a:gd name="T7" fmla="*/ 44 h 44"/>
              <a:gd name="T8" fmla="*/ 0 w 50"/>
              <a:gd name="T9" fmla="*/ 42 h 44"/>
              <a:gd name="T10" fmla="*/ 0 w 50"/>
              <a:gd name="T11" fmla="*/ 2 h 44"/>
              <a:gd name="T12" fmla="*/ 19 w 50"/>
              <a:gd name="T13" fmla="*/ 31 h 44"/>
              <a:gd name="T14" fmla="*/ 20 w 50"/>
              <a:gd name="T15" fmla="*/ 32 h 44"/>
              <a:gd name="T16" fmla="*/ 10 w 50"/>
              <a:gd name="T17" fmla="*/ 28 h 44"/>
              <a:gd name="T18" fmla="*/ 10 w 50"/>
              <a:gd name="T19" fmla="*/ 26 h 44"/>
              <a:gd name="T20" fmla="*/ 20 w 50"/>
              <a:gd name="T21" fmla="*/ 22 h 44"/>
              <a:gd name="T22" fmla="*/ 13 w 50"/>
              <a:gd name="T23" fmla="*/ 27 h 44"/>
              <a:gd name="T24" fmla="*/ 31 w 50"/>
              <a:gd name="T25" fmla="*/ 33 h 44"/>
              <a:gd name="T26" fmla="*/ 29 w 50"/>
              <a:gd name="T27" fmla="*/ 32 h 44"/>
              <a:gd name="T28" fmla="*/ 37 w 50"/>
              <a:gd name="T29" fmla="*/ 27 h 44"/>
              <a:gd name="T30" fmla="*/ 29 w 50"/>
              <a:gd name="T31" fmla="*/ 22 h 44"/>
              <a:gd name="T32" fmla="*/ 40 w 50"/>
              <a:gd name="T33" fmla="*/ 26 h 44"/>
              <a:gd name="T34" fmla="*/ 40 w 50"/>
              <a:gd name="T35" fmla="*/ 28 h 44"/>
              <a:gd name="T36" fmla="*/ 27 w 50"/>
              <a:gd name="T37" fmla="*/ 20 h 44"/>
              <a:gd name="T38" fmla="*/ 28 w 50"/>
              <a:gd name="T39" fmla="*/ 19 h 44"/>
              <a:gd name="T40" fmla="*/ 22 w 50"/>
              <a:gd name="T41" fmla="*/ 34 h 44"/>
              <a:gd name="T42" fmla="*/ 20 w 50"/>
              <a:gd name="T43" fmla="*/ 33 h 44"/>
              <a:gd name="T44" fmla="*/ 43 w 50"/>
              <a:gd name="T45" fmla="*/ 6 h 44"/>
              <a:gd name="T46" fmla="*/ 45 w 50"/>
              <a:gd name="T47" fmla="*/ 8 h 44"/>
              <a:gd name="T48" fmla="*/ 41 w 50"/>
              <a:gd name="T49" fmla="*/ 8 h 44"/>
              <a:gd name="T50" fmla="*/ 38 w 50"/>
              <a:gd name="T51" fmla="*/ 6 h 44"/>
              <a:gd name="T52" fmla="*/ 40 w 50"/>
              <a:gd name="T53" fmla="*/ 8 h 44"/>
              <a:gd name="T54" fmla="*/ 36 w 50"/>
              <a:gd name="T55" fmla="*/ 8 h 44"/>
              <a:gd name="T56" fmla="*/ 33 w 50"/>
              <a:gd name="T57" fmla="*/ 6 h 44"/>
              <a:gd name="T58" fmla="*/ 35 w 50"/>
              <a:gd name="T59" fmla="*/ 8 h 44"/>
              <a:gd name="T60" fmla="*/ 31 w 50"/>
              <a:gd name="T61" fmla="*/ 8 h 44"/>
              <a:gd name="T62" fmla="*/ 3 w 50"/>
              <a:gd name="T63" fmla="*/ 12 h 44"/>
              <a:gd name="T64" fmla="*/ 46 w 50"/>
              <a:gd name="T65" fmla="*/ 12 h 44"/>
              <a:gd name="T66" fmla="*/ 3 w 50"/>
              <a:gd name="T67" fmla="*/ 4 h 44"/>
              <a:gd name="T68" fmla="*/ 46 w 50"/>
              <a:gd name="T69" fmla="*/ 14 h 44"/>
              <a:gd name="T70" fmla="*/ 3 w 50"/>
              <a:gd name="T71" fmla="*/ 14 h 44"/>
              <a:gd name="T72" fmla="*/ 46 w 50"/>
              <a:gd name="T7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4">
                <a:moveTo>
                  <a:pt x="1" y="0"/>
                </a:moveTo>
                <a:cubicBezTo>
                  <a:pt x="2" y="0"/>
                  <a:pt x="2" y="0"/>
                  <a:pt x="2" y="0"/>
                </a:cubicBezTo>
                <a:cubicBezTo>
                  <a:pt x="48" y="0"/>
                  <a:pt x="48" y="0"/>
                  <a:pt x="48" y="0"/>
                </a:cubicBezTo>
                <a:cubicBezTo>
                  <a:pt x="49" y="0"/>
                  <a:pt x="50" y="1"/>
                  <a:pt x="50" y="2"/>
                </a:cubicBezTo>
                <a:cubicBezTo>
                  <a:pt x="50" y="2"/>
                  <a:pt x="50" y="2"/>
                  <a:pt x="50" y="2"/>
                </a:cubicBezTo>
                <a:cubicBezTo>
                  <a:pt x="50" y="42"/>
                  <a:pt x="50" y="42"/>
                  <a:pt x="50" y="42"/>
                </a:cubicBezTo>
                <a:cubicBezTo>
                  <a:pt x="50" y="43"/>
                  <a:pt x="49" y="44"/>
                  <a:pt x="48" y="44"/>
                </a:cubicBezTo>
                <a:cubicBezTo>
                  <a:pt x="48" y="44"/>
                  <a:pt x="48" y="44"/>
                  <a:pt x="48" y="44"/>
                </a:cubicBezTo>
                <a:cubicBezTo>
                  <a:pt x="1" y="44"/>
                  <a:pt x="1" y="44"/>
                  <a:pt x="1" y="44"/>
                </a:cubicBezTo>
                <a:cubicBezTo>
                  <a:pt x="0" y="44"/>
                  <a:pt x="0" y="43"/>
                  <a:pt x="0" y="42"/>
                </a:cubicBezTo>
                <a:cubicBezTo>
                  <a:pt x="0" y="42"/>
                  <a:pt x="0" y="42"/>
                  <a:pt x="0" y="42"/>
                </a:cubicBezTo>
                <a:cubicBezTo>
                  <a:pt x="0" y="2"/>
                  <a:pt x="0" y="2"/>
                  <a:pt x="0" y="2"/>
                </a:cubicBezTo>
                <a:cubicBezTo>
                  <a:pt x="0" y="1"/>
                  <a:pt x="0" y="0"/>
                  <a:pt x="1" y="0"/>
                </a:cubicBezTo>
                <a:close/>
                <a:moveTo>
                  <a:pt x="19" y="31"/>
                </a:moveTo>
                <a:cubicBezTo>
                  <a:pt x="19" y="31"/>
                  <a:pt x="19" y="31"/>
                  <a:pt x="19" y="31"/>
                </a:cubicBezTo>
                <a:cubicBezTo>
                  <a:pt x="20" y="31"/>
                  <a:pt x="20" y="32"/>
                  <a:pt x="20" y="32"/>
                </a:cubicBezTo>
                <a:cubicBezTo>
                  <a:pt x="20" y="33"/>
                  <a:pt x="19" y="33"/>
                  <a:pt x="18" y="33"/>
                </a:cubicBezTo>
                <a:cubicBezTo>
                  <a:pt x="10" y="28"/>
                  <a:pt x="10" y="28"/>
                  <a:pt x="10" y="28"/>
                </a:cubicBezTo>
                <a:cubicBezTo>
                  <a:pt x="9" y="28"/>
                  <a:pt x="9" y="27"/>
                  <a:pt x="9" y="26"/>
                </a:cubicBezTo>
                <a:cubicBezTo>
                  <a:pt x="9" y="26"/>
                  <a:pt x="10" y="26"/>
                  <a:pt x="10" y="26"/>
                </a:cubicBezTo>
                <a:cubicBezTo>
                  <a:pt x="18" y="21"/>
                  <a:pt x="18" y="21"/>
                  <a:pt x="18" y="21"/>
                </a:cubicBezTo>
                <a:cubicBezTo>
                  <a:pt x="19" y="21"/>
                  <a:pt x="20" y="21"/>
                  <a:pt x="20" y="22"/>
                </a:cubicBezTo>
                <a:cubicBezTo>
                  <a:pt x="20" y="22"/>
                  <a:pt x="20" y="23"/>
                  <a:pt x="19" y="23"/>
                </a:cubicBezTo>
                <a:cubicBezTo>
                  <a:pt x="13" y="27"/>
                  <a:pt x="13" y="27"/>
                  <a:pt x="13" y="27"/>
                </a:cubicBezTo>
                <a:cubicBezTo>
                  <a:pt x="19" y="31"/>
                  <a:pt x="19" y="31"/>
                  <a:pt x="19" y="31"/>
                </a:cubicBezTo>
                <a:close/>
                <a:moveTo>
                  <a:pt x="31" y="33"/>
                </a:moveTo>
                <a:cubicBezTo>
                  <a:pt x="31" y="33"/>
                  <a:pt x="31" y="33"/>
                  <a:pt x="31" y="33"/>
                </a:cubicBezTo>
                <a:cubicBezTo>
                  <a:pt x="30" y="33"/>
                  <a:pt x="30" y="33"/>
                  <a:pt x="29" y="32"/>
                </a:cubicBezTo>
                <a:cubicBezTo>
                  <a:pt x="29" y="32"/>
                  <a:pt x="29" y="31"/>
                  <a:pt x="30" y="31"/>
                </a:cubicBezTo>
                <a:cubicBezTo>
                  <a:pt x="37" y="27"/>
                  <a:pt x="37" y="27"/>
                  <a:pt x="37" y="27"/>
                </a:cubicBezTo>
                <a:cubicBezTo>
                  <a:pt x="30" y="23"/>
                  <a:pt x="30" y="23"/>
                  <a:pt x="30" y="23"/>
                </a:cubicBezTo>
                <a:cubicBezTo>
                  <a:pt x="29" y="23"/>
                  <a:pt x="29" y="22"/>
                  <a:pt x="29" y="22"/>
                </a:cubicBezTo>
                <a:cubicBezTo>
                  <a:pt x="30" y="21"/>
                  <a:pt x="30" y="21"/>
                  <a:pt x="31" y="21"/>
                </a:cubicBezTo>
                <a:cubicBezTo>
                  <a:pt x="40" y="26"/>
                  <a:pt x="40" y="26"/>
                  <a:pt x="40" y="26"/>
                </a:cubicBezTo>
                <a:cubicBezTo>
                  <a:pt x="40" y="26"/>
                  <a:pt x="40" y="26"/>
                  <a:pt x="40" y="26"/>
                </a:cubicBezTo>
                <a:cubicBezTo>
                  <a:pt x="40" y="27"/>
                  <a:pt x="40" y="28"/>
                  <a:pt x="40" y="28"/>
                </a:cubicBezTo>
                <a:cubicBezTo>
                  <a:pt x="31" y="33"/>
                  <a:pt x="31" y="33"/>
                  <a:pt x="31" y="33"/>
                </a:cubicBezTo>
                <a:close/>
                <a:moveTo>
                  <a:pt x="27" y="20"/>
                </a:moveTo>
                <a:cubicBezTo>
                  <a:pt x="27" y="20"/>
                  <a:pt x="27" y="20"/>
                  <a:pt x="27" y="20"/>
                </a:cubicBezTo>
                <a:cubicBezTo>
                  <a:pt x="27" y="19"/>
                  <a:pt x="28" y="19"/>
                  <a:pt x="28" y="19"/>
                </a:cubicBezTo>
                <a:cubicBezTo>
                  <a:pt x="29" y="19"/>
                  <a:pt x="29" y="20"/>
                  <a:pt x="29" y="21"/>
                </a:cubicBezTo>
                <a:cubicBezTo>
                  <a:pt x="22" y="34"/>
                  <a:pt x="22" y="34"/>
                  <a:pt x="22" y="34"/>
                </a:cubicBezTo>
                <a:cubicBezTo>
                  <a:pt x="22" y="35"/>
                  <a:pt x="21" y="35"/>
                  <a:pt x="21" y="35"/>
                </a:cubicBezTo>
                <a:cubicBezTo>
                  <a:pt x="20" y="35"/>
                  <a:pt x="20" y="34"/>
                  <a:pt x="20" y="33"/>
                </a:cubicBezTo>
                <a:cubicBezTo>
                  <a:pt x="27" y="20"/>
                  <a:pt x="27" y="20"/>
                  <a:pt x="27" y="20"/>
                </a:cubicBezTo>
                <a:close/>
                <a:moveTo>
                  <a:pt x="43" y="6"/>
                </a:moveTo>
                <a:cubicBezTo>
                  <a:pt x="43" y="6"/>
                  <a:pt x="43" y="6"/>
                  <a:pt x="43" y="6"/>
                </a:cubicBezTo>
                <a:cubicBezTo>
                  <a:pt x="44" y="6"/>
                  <a:pt x="45" y="6"/>
                  <a:pt x="45" y="8"/>
                </a:cubicBezTo>
                <a:cubicBezTo>
                  <a:pt x="45" y="9"/>
                  <a:pt x="44" y="9"/>
                  <a:pt x="43" y="9"/>
                </a:cubicBezTo>
                <a:cubicBezTo>
                  <a:pt x="42" y="9"/>
                  <a:pt x="41" y="9"/>
                  <a:pt x="41" y="8"/>
                </a:cubicBezTo>
                <a:cubicBezTo>
                  <a:pt x="41" y="6"/>
                  <a:pt x="42" y="6"/>
                  <a:pt x="43" y="6"/>
                </a:cubicBezTo>
                <a:close/>
                <a:moveTo>
                  <a:pt x="38" y="6"/>
                </a:moveTo>
                <a:cubicBezTo>
                  <a:pt x="38" y="6"/>
                  <a:pt x="38" y="6"/>
                  <a:pt x="38" y="6"/>
                </a:cubicBezTo>
                <a:cubicBezTo>
                  <a:pt x="39" y="6"/>
                  <a:pt x="40" y="6"/>
                  <a:pt x="40" y="8"/>
                </a:cubicBezTo>
                <a:cubicBezTo>
                  <a:pt x="40" y="9"/>
                  <a:pt x="39" y="9"/>
                  <a:pt x="38" y="9"/>
                </a:cubicBezTo>
                <a:cubicBezTo>
                  <a:pt x="37" y="9"/>
                  <a:pt x="36" y="9"/>
                  <a:pt x="36" y="8"/>
                </a:cubicBezTo>
                <a:cubicBezTo>
                  <a:pt x="36" y="6"/>
                  <a:pt x="37" y="6"/>
                  <a:pt x="38" y="6"/>
                </a:cubicBezTo>
                <a:close/>
                <a:moveTo>
                  <a:pt x="33" y="6"/>
                </a:moveTo>
                <a:cubicBezTo>
                  <a:pt x="33" y="6"/>
                  <a:pt x="33" y="6"/>
                  <a:pt x="33" y="6"/>
                </a:cubicBezTo>
                <a:cubicBezTo>
                  <a:pt x="34" y="6"/>
                  <a:pt x="35" y="6"/>
                  <a:pt x="35" y="8"/>
                </a:cubicBezTo>
                <a:cubicBezTo>
                  <a:pt x="35" y="9"/>
                  <a:pt x="34" y="9"/>
                  <a:pt x="33" y="9"/>
                </a:cubicBezTo>
                <a:cubicBezTo>
                  <a:pt x="32" y="9"/>
                  <a:pt x="31" y="9"/>
                  <a:pt x="31" y="8"/>
                </a:cubicBezTo>
                <a:cubicBezTo>
                  <a:pt x="31" y="6"/>
                  <a:pt x="32" y="6"/>
                  <a:pt x="33" y="6"/>
                </a:cubicBezTo>
                <a:close/>
                <a:moveTo>
                  <a:pt x="3" y="12"/>
                </a:moveTo>
                <a:cubicBezTo>
                  <a:pt x="3" y="12"/>
                  <a:pt x="3" y="12"/>
                  <a:pt x="3" y="12"/>
                </a:cubicBezTo>
                <a:cubicBezTo>
                  <a:pt x="46" y="12"/>
                  <a:pt x="46" y="12"/>
                  <a:pt x="46" y="12"/>
                </a:cubicBezTo>
                <a:cubicBezTo>
                  <a:pt x="46" y="4"/>
                  <a:pt x="46" y="4"/>
                  <a:pt x="46" y="4"/>
                </a:cubicBezTo>
                <a:cubicBezTo>
                  <a:pt x="3" y="4"/>
                  <a:pt x="3" y="4"/>
                  <a:pt x="3" y="4"/>
                </a:cubicBezTo>
                <a:cubicBezTo>
                  <a:pt x="3" y="12"/>
                  <a:pt x="3" y="12"/>
                  <a:pt x="3" y="12"/>
                </a:cubicBezTo>
                <a:close/>
                <a:moveTo>
                  <a:pt x="46" y="14"/>
                </a:moveTo>
                <a:cubicBezTo>
                  <a:pt x="46" y="14"/>
                  <a:pt x="46" y="14"/>
                  <a:pt x="46" y="14"/>
                </a:cubicBezTo>
                <a:cubicBezTo>
                  <a:pt x="3" y="14"/>
                  <a:pt x="3" y="14"/>
                  <a:pt x="3" y="14"/>
                </a:cubicBezTo>
                <a:cubicBezTo>
                  <a:pt x="3" y="40"/>
                  <a:pt x="3" y="40"/>
                  <a:pt x="3"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3" name="Freeform 341"/>
          <p:cNvSpPr>
            <a:spLocks noEditPoints="1"/>
          </p:cNvSpPr>
          <p:nvPr/>
        </p:nvSpPr>
        <p:spPr bwMode="auto">
          <a:xfrm>
            <a:off x="2940050" y="4429125"/>
            <a:ext cx="158750" cy="142875"/>
          </a:xfrm>
          <a:custGeom>
            <a:avLst/>
            <a:gdLst>
              <a:gd name="T0" fmla="*/ 44 w 50"/>
              <a:gd name="T1" fmla="*/ 0 h 45"/>
              <a:gd name="T2" fmla="*/ 50 w 50"/>
              <a:gd name="T3" fmla="*/ 38 h 45"/>
              <a:gd name="T4" fmla="*/ 7 w 50"/>
              <a:gd name="T5" fmla="*/ 45 h 45"/>
              <a:gd name="T6" fmla="*/ 0 w 50"/>
              <a:gd name="T7" fmla="*/ 7 h 45"/>
              <a:gd name="T8" fmla="*/ 11 w 50"/>
              <a:gd name="T9" fmla="*/ 37 h 45"/>
              <a:gd name="T10" fmla="*/ 10 w 50"/>
              <a:gd name="T11" fmla="*/ 36 h 45"/>
              <a:gd name="T12" fmla="*/ 28 w 50"/>
              <a:gd name="T13" fmla="*/ 35 h 45"/>
              <a:gd name="T14" fmla="*/ 32 w 50"/>
              <a:gd name="T15" fmla="*/ 32 h 45"/>
              <a:gd name="T16" fmla="*/ 35 w 50"/>
              <a:gd name="T17" fmla="*/ 35 h 45"/>
              <a:gd name="T18" fmla="*/ 41 w 50"/>
              <a:gd name="T19" fmla="*/ 36 h 45"/>
              <a:gd name="T20" fmla="*/ 35 w 50"/>
              <a:gd name="T21" fmla="*/ 37 h 45"/>
              <a:gd name="T22" fmla="*/ 32 w 50"/>
              <a:gd name="T23" fmla="*/ 39 h 45"/>
              <a:gd name="T24" fmla="*/ 29 w 50"/>
              <a:gd name="T25" fmla="*/ 38 h 45"/>
              <a:gd name="T26" fmla="*/ 11 w 50"/>
              <a:gd name="T27" fmla="*/ 37 h 45"/>
              <a:gd name="T28" fmla="*/ 20 w 50"/>
              <a:gd name="T29" fmla="*/ 10 h 45"/>
              <a:gd name="T30" fmla="*/ 33 w 50"/>
              <a:gd name="T31" fmla="*/ 20 h 45"/>
              <a:gd name="T32" fmla="*/ 26 w 50"/>
              <a:gd name="T33" fmla="*/ 25 h 45"/>
              <a:gd name="T34" fmla="*/ 17 w 50"/>
              <a:gd name="T35" fmla="*/ 27 h 45"/>
              <a:gd name="T36" fmla="*/ 17 w 50"/>
              <a:gd name="T37" fmla="*/ 12 h 45"/>
              <a:gd name="T38" fmla="*/ 20 w 50"/>
              <a:gd name="T39" fmla="*/ 10 h 45"/>
              <a:gd name="T40" fmla="*/ 21 w 50"/>
              <a:gd name="T41" fmla="*/ 15 h 45"/>
              <a:gd name="T42" fmla="*/ 28 w 50"/>
              <a:gd name="T43" fmla="*/ 19 h 45"/>
              <a:gd name="T44" fmla="*/ 30 w 50"/>
              <a:gd name="T45" fmla="*/ 36 h 45"/>
              <a:gd name="T46" fmla="*/ 30 w 50"/>
              <a:gd name="T47" fmla="*/ 36 h 45"/>
              <a:gd name="T48" fmla="*/ 30 w 50"/>
              <a:gd name="T49" fmla="*/ 36 h 45"/>
              <a:gd name="T50" fmla="*/ 31 w 50"/>
              <a:gd name="T51" fmla="*/ 37 h 45"/>
              <a:gd name="T52" fmla="*/ 32 w 50"/>
              <a:gd name="T53" fmla="*/ 37 h 45"/>
              <a:gd name="T54" fmla="*/ 33 w 50"/>
              <a:gd name="T55" fmla="*/ 36 h 45"/>
              <a:gd name="T56" fmla="*/ 33 w 50"/>
              <a:gd name="T57" fmla="*/ 36 h 45"/>
              <a:gd name="T58" fmla="*/ 32 w 50"/>
              <a:gd name="T59" fmla="*/ 35 h 45"/>
              <a:gd name="T60" fmla="*/ 31 w 50"/>
              <a:gd name="T61" fmla="*/ 35 h 45"/>
              <a:gd name="T62" fmla="*/ 44 w 50"/>
              <a:gd name="T63" fmla="*/ 4 h 45"/>
              <a:gd name="T64" fmla="*/ 7 w 50"/>
              <a:gd name="T65" fmla="*/ 4 h 45"/>
              <a:gd name="T66" fmla="*/ 4 w 50"/>
              <a:gd name="T67" fmla="*/ 38 h 45"/>
              <a:gd name="T68" fmla="*/ 44 w 50"/>
              <a:gd name="T69" fmla="*/ 41 h 45"/>
              <a:gd name="T70" fmla="*/ 47 w 50"/>
              <a:gd name="T7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5">
                <a:moveTo>
                  <a:pt x="7" y="0"/>
                </a:moveTo>
                <a:cubicBezTo>
                  <a:pt x="44" y="0"/>
                  <a:pt x="44" y="0"/>
                  <a:pt x="44" y="0"/>
                </a:cubicBezTo>
                <a:cubicBezTo>
                  <a:pt x="48" y="0"/>
                  <a:pt x="50" y="3"/>
                  <a:pt x="50" y="7"/>
                </a:cubicBezTo>
                <a:cubicBezTo>
                  <a:pt x="50" y="38"/>
                  <a:pt x="50" y="38"/>
                  <a:pt x="50" y="38"/>
                </a:cubicBezTo>
                <a:cubicBezTo>
                  <a:pt x="50" y="42"/>
                  <a:pt x="48" y="45"/>
                  <a:pt x="44" y="45"/>
                </a:cubicBezTo>
                <a:cubicBezTo>
                  <a:pt x="7" y="45"/>
                  <a:pt x="7" y="45"/>
                  <a:pt x="7" y="45"/>
                </a:cubicBezTo>
                <a:cubicBezTo>
                  <a:pt x="3" y="45"/>
                  <a:pt x="0" y="42"/>
                  <a:pt x="0" y="38"/>
                </a:cubicBezTo>
                <a:cubicBezTo>
                  <a:pt x="0" y="7"/>
                  <a:pt x="0" y="7"/>
                  <a:pt x="0" y="7"/>
                </a:cubicBezTo>
                <a:cubicBezTo>
                  <a:pt x="0" y="3"/>
                  <a:pt x="3" y="0"/>
                  <a:pt x="7" y="0"/>
                </a:cubicBezTo>
                <a:close/>
                <a:moveTo>
                  <a:pt x="11" y="37"/>
                </a:moveTo>
                <a:cubicBezTo>
                  <a:pt x="11" y="37"/>
                  <a:pt x="11" y="37"/>
                  <a:pt x="11" y="37"/>
                </a:cubicBezTo>
                <a:cubicBezTo>
                  <a:pt x="10" y="37"/>
                  <a:pt x="10" y="36"/>
                  <a:pt x="10" y="36"/>
                </a:cubicBezTo>
                <a:cubicBezTo>
                  <a:pt x="10" y="35"/>
                  <a:pt x="10" y="35"/>
                  <a:pt x="11" y="35"/>
                </a:cubicBezTo>
                <a:cubicBezTo>
                  <a:pt x="28" y="35"/>
                  <a:pt x="28" y="35"/>
                  <a:pt x="28" y="35"/>
                </a:cubicBezTo>
                <a:cubicBezTo>
                  <a:pt x="28" y="34"/>
                  <a:pt x="29" y="34"/>
                  <a:pt x="29" y="33"/>
                </a:cubicBezTo>
                <a:cubicBezTo>
                  <a:pt x="30" y="33"/>
                  <a:pt x="31" y="32"/>
                  <a:pt x="32" y="32"/>
                </a:cubicBezTo>
                <a:cubicBezTo>
                  <a:pt x="32" y="32"/>
                  <a:pt x="33" y="33"/>
                  <a:pt x="34" y="33"/>
                </a:cubicBezTo>
                <a:cubicBezTo>
                  <a:pt x="34" y="34"/>
                  <a:pt x="35" y="34"/>
                  <a:pt x="35" y="35"/>
                </a:cubicBezTo>
                <a:cubicBezTo>
                  <a:pt x="40" y="35"/>
                  <a:pt x="40" y="35"/>
                  <a:pt x="40" y="35"/>
                </a:cubicBezTo>
                <a:cubicBezTo>
                  <a:pt x="40" y="35"/>
                  <a:pt x="41" y="35"/>
                  <a:pt x="41" y="36"/>
                </a:cubicBezTo>
                <a:cubicBezTo>
                  <a:pt x="41" y="36"/>
                  <a:pt x="40" y="37"/>
                  <a:pt x="40" y="37"/>
                </a:cubicBezTo>
                <a:cubicBezTo>
                  <a:pt x="35" y="37"/>
                  <a:pt x="35" y="37"/>
                  <a:pt x="35" y="37"/>
                </a:cubicBezTo>
                <a:cubicBezTo>
                  <a:pt x="35" y="37"/>
                  <a:pt x="34" y="38"/>
                  <a:pt x="34" y="38"/>
                </a:cubicBezTo>
                <a:cubicBezTo>
                  <a:pt x="33" y="39"/>
                  <a:pt x="32" y="39"/>
                  <a:pt x="32" y="39"/>
                </a:cubicBezTo>
                <a:cubicBezTo>
                  <a:pt x="31" y="39"/>
                  <a:pt x="30" y="39"/>
                  <a:pt x="29" y="38"/>
                </a:cubicBezTo>
                <a:cubicBezTo>
                  <a:pt x="29" y="38"/>
                  <a:pt x="29" y="38"/>
                  <a:pt x="29" y="38"/>
                </a:cubicBezTo>
                <a:cubicBezTo>
                  <a:pt x="29" y="38"/>
                  <a:pt x="28" y="37"/>
                  <a:pt x="28" y="37"/>
                </a:cubicBezTo>
                <a:cubicBezTo>
                  <a:pt x="11" y="37"/>
                  <a:pt x="11" y="37"/>
                  <a:pt x="11" y="37"/>
                </a:cubicBezTo>
                <a:close/>
                <a:moveTo>
                  <a:pt x="20" y="10"/>
                </a:moveTo>
                <a:cubicBezTo>
                  <a:pt x="20" y="10"/>
                  <a:pt x="20" y="10"/>
                  <a:pt x="20" y="10"/>
                </a:cubicBezTo>
                <a:cubicBezTo>
                  <a:pt x="33" y="18"/>
                  <a:pt x="33" y="18"/>
                  <a:pt x="33" y="18"/>
                </a:cubicBezTo>
                <a:cubicBezTo>
                  <a:pt x="33" y="18"/>
                  <a:pt x="34" y="19"/>
                  <a:pt x="33" y="20"/>
                </a:cubicBezTo>
                <a:cubicBezTo>
                  <a:pt x="33" y="20"/>
                  <a:pt x="33" y="21"/>
                  <a:pt x="33" y="21"/>
                </a:cubicBezTo>
                <a:cubicBezTo>
                  <a:pt x="26" y="25"/>
                  <a:pt x="26" y="25"/>
                  <a:pt x="26" y="25"/>
                </a:cubicBezTo>
                <a:cubicBezTo>
                  <a:pt x="20" y="28"/>
                  <a:pt x="20" y="28"/>
                  <a:pt x="20" y="28"/>
                </a:cubicBezTo>
                <a:cubicBezTo>
                  <a:pt x="19" y="29"/>
                  <a:pt x="18" y="28"/>
                  <a:pt x="17" y="27"/>
                </a:cubicBezTo>
                <a:cubicBezTo>
                  <a:pt x="17" y="27"/>
                  <a:pt x="17" y="27"/>
                  <a:pt x="17" y="26"/>
                </a:cubicBezTo>
                <a:cubicBezTo>
                  <a:pt x="17" y="12"/>
                  <a:pt x="17" y="12"/>
                  <a:pt x="17" y="12"/>
                </a:cubicBezTo>
                <a:cubicBezTo>
                  <a:pt x="17" y="11"/>
                  <a:pt x="18" y="10"/>
                  <a:pt x="19" y="10"/>
                </a:cubicBezTo>
                <a:cubicBezTo>
                  <a:pt x="19" y="10"/>
                  <a:pt x="20" y="10"/>
                  <a:pt x="20" y="10"/>
                </a:cubicBezTo>
                <a:close/>
                <a:moveTo>
                  <a:pt x="21" y="15"/>
                </a:moveTo>
                <a:cubicBezTo>
                  <a:pt x="21" y="15"/>
                  <a:pt x="21" y="15"/>
                  <a:pt x="21" y="15"/>
                </a:cubicBezTo>
                <a:cubicBezTo>
                  <a:pt x="21" y="23"/>
                  <a:pt x="21" y="23"/>
                  <a:pt x="21" y="23"/>
                </a:cubicBezTo>
                <a:cubicBezTo>
                  <a:pt x="23" y="22"/>
                  <a:pt x="25" y="21"/>
                  <a:pt x="28" y="19"/>
                </a:cubicBezTo>
                <a:cubicBezTo>
                  <a:pt x="21" y="15"/>
                  <a:pt x="21" y="15"/>
                  <a:pt x="21" y="15"/>
                </a:cubicBezTo>
                <a:close/>
                <a:moveTo>
                  <a:pt x="30" y="36"/>
                </a:moveTo>
                <a:cubicBezTo>
                  <a:pt x="30" y="36"/>
                  <a:pt x="30" y="36"/>
                  <a:pt x="30" y="36"/>
                </a:cubicBezTo>
                <a:cubicBezTo>
                  <a:pt x="30" y="36"/>
                  <a:pt x="30" y="36"/>
                  <a:pt x="30" y="36"/>
                </a:cubicBezTo>
                <a:cubicBezTo>
                  <a:pt x="30" y="36"/>
                  <a:pt x="30" y="36"/>
                  <a:pt x="30" y="36"/>
                </a:cubicBezTo>
                <a:cubicBezTo>
                  <a:pt x="30" y="36"/>
                  <a:pt x="30" y="36"/>
                  <a:pt x="30" y="36"/>
                </a:cubicBezTo>
                <a:cubicBezTo>
                  <a:pt x="30" y="36"/>
                  <a:pt x="30" y="36"/>
                  <a:pt x="31" y="37"/>
                </a:cubicBezTo>
                <a:cubicBezTo>
                  <a:pt x="31" y="37"/>
                  <a:pt x="31" y="37"/>
                  <a:pt x="31" y="37"/>
                </a:cubicBezTo>
                <a:cubicBezTo>
                  <a:pt x="31" y="37"/>
                  <a:pt x="31" y="37"/>
                  <a:pt x="32" y="37"/>
                </a:cubicBezTo>
                <a:cubicBezTo>
                  <a:pt x="32" y="37"/>
                  <a:pt x="32" y="37"/>
                  <a:pt x="32" y="37"/>
                </a:cubicBezTo>
                <a:cubicBezTo>
                  <a:pt x="32" y="37"/>
                  <a:pt x="32" y="37"/>
                  <a:pt x="32" y="37"/>
                </a:cubicBezTo>
                <a:cubicBezTo>
                  <a:pt x="33" y="36"/>
                  <a:pt x="33" y="36"/>
                  <a:pt x="33" y="36"/>
                </a:cubicBezTo>
                <a:cubicBezTo>
                  <a:pt x="33" y="36"/>
                  <a:pt x="33" y="36"/>
                  <a:pt x="33" y="36"/>
                </a:cubicBezTo>
                <a:cubicBezTo>
                  <a:pt x="33" y="36"/>
                  <a:pt x="33" y="36"/>
                  <a:pt x="33" y="36"/>
                </a:cubicBezTo>
                <a:cubicBezTo>
                  <a:pt x="33" y="36"/>
                  <a:pt x="33" y="36"/>
                  <a:pt x="33" y="36"/>
                </a:cubicBezTo>
                <a:cubicBezTo>
                  <a:pt x="33" y="35"/>
                  <a:pt x="33" y="35"/>
                  <a:pt x="32" y="35"/>
                </a:cubicBezTo>
                <a:cubicBezTo>
                  <a:pt x="32" y="35"/>
                  <a:pt x="32" y="35"/>
                  <a:pt x="32" y="35"/>
                </a:cubicBezTo>
                <a:cubicBezTo>
                  <a:pt x="31" y="35"/>
                  <a:pt x="31" y="35"/>
                  <a:pt x="31" y="35"/>
                </a:cubicBezTo>
                <a:cubicBezTo>
                  <a:pt x="30" y="35"/>
                  <a:pt x="30" y="35"/>
                  <a:pt x="30" y="36"/>
                </a:cubicBezTo>
                <a:close/>
                <a:moveTo>
                  <a:pt x="44" y="4"/>
                </a:moveTo>
                <a:cubicBezTo>
                  <a:pt x="44" y="4"/>
                  <a:pt x="44" y="4"/>
                  <a:pt x="44" y="4"/>
                </a:cubicBezTo>
                <a:cubicBezTo>
                  <a:pt x="7" y="4"/>
                  <a:pt x="7" y="4"/>
                  <a:pt x="7" y="4"/>
                </a:cubicBezTo>
                <a:cubicBezTo>
                  <a:pt x="5" y="4"/>
                  <a:pt x="4" y="5"/>
                  <a:pt x="4" y="7"/>
                </a:cubicBezTo>
                <a:cubicBezTo>
                  <a:pt x="4" y="38"/>
                  <a:pt x="4" y="38"/>
                  <a:pt x="4" y="38"/>
                </a:cubicBezTo>
                <a:cubicBezTo>
                  <a:pt x="4" y="40"/>
                  <a:pt x="5" y="41"/>
                  <a:pt x="7" y="41"/>
                </a:cubicBezTo>
                <a:cubicBezTo>
                  <a:pt x="44" y="41"/>
                  <a:pt x="44" y="41"/>
                  <a:pt x="44" y="41"/>
                </a:cubicBezTo>
                <a:cubicBezTo>
                  <a:pt x="45" y="41"/>
                  <a:pt x="47" y="40"/>
                  <a:pt x="47" y="38"/>
                </a:cubicBezTo>
                <a:cubicBezTo>
                  <a:pt x="47" y="7"/>
                  <a:pt x="47" y="7"/>
                  <a:pt x="47" y="7"/>
                </a:cubicBezTo>
                <a:cubicBezTo>
                  <a:pt x="47" y="5"/>
                  <a:pt x="45" y="4"/>
                  <a:pt x="4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4" name="Freeform 342"/>
          <p:cNvSpPr>
            <a:spLocks noEditPoints="1"/>
          </p:cNvSpPr>
          <p:nvPr/>
        </p:nvSpPr>
        <p:spPr bwMode="auto">
          <a:xfrm>
            <a:off x="7442200" y="4429125"/>
            <a:ext cx="158750" cy="142875"/>
          </a:xfrm>
          <a:custGeom>
            <a:avLst/>
            <a:gdLst>
              <a:gd name="T0" fmla="*/ 6 w 50"/>
              <a:gd name="T1" fmla="*/ 0 h 45"/>
              <a:gd name="T2" fmla="*/ 44 w 50"/>
              <a:gd name="T3" fmla="*/ 0 h 45"/>
              <a:gd name="T4" fmla="*/ 50 w 50"/>
              <a:gd name="T5" fmla="*/ 7 h 45"/>
              <a:gd name="T6" fmla="*/ 50 w 50"/>
              <a:gd name="T7" fmla="*/ 38 h 45"/>
              <a:gd name="T8" fmla="*/ 44 w 50"/>
              <a:gd name="T9" fmla="*/ 45 h 45"/>
              <a:gd name="T10" fmla="*/ 6 w 50"/>
              <a:gd name="T11" fmla="*/ 45 h 45"/>
              <a:gd name="T12" fmla="*/ 0 w 50"/>
              <a:gd name="T13" fmla="*/ 38 h 45"/>
              <a:gd name="T14" fmla="*/ 0 w 50"/>
              <a:gd name="T15" fmla="*/ 7 h 45"/>
              <a:gd name="T16" fmla="*/ 6 w 50"/>
              <a:gd name="T17" fmla="*/ 0 h 45"/>
              <a:gd name="T18" fmla="*/ 8 w 50"/>
              <a:gd name="T19" fmla="*/ 9 h 45"/>
              <a:gd name="T20" fmla="*/ 8 w 50"/>
              <a:gd name="T21" fmla="*/ 9 h 45"/>
              <a:gd name="T22" fmla="*/ 8 w 50"/>
              <a:gd name="T23" fmla="*/ 8 h 45"/>
              <a:gd name="T24" fmla="*/ 10 w 50"/>
              <a:gd name="T25" fmla="*/ 8 h 45"/>
              <a:gd name="T26" fmla="*/ 14 w 50"/>
              <a:gd name="T27" fmla="*/ 12 h 45"/>
              <a:gd name="T28" fmla="*/ 14 w 50"/>
              <a:gd name="T29" fmla="*/ 14 h 45"/>
              <a:gd name="T30" fmla="*/ 14 w 50"/>
              <a:gd name="T31" fmla="*/ 14 h 45"/>
              <a:gd name="T32" fmla="*/ 10 w 50"/>
              <a:gd name="T33" fmla="*/ 18 h 45"/>
              <a:gd name="T34" fmla="*/ 8 w 50"/>
              <a:gd name="T35" fmla="*/ 18 h 45"/>
              <a:gd name="T36" fmla="*/ 8 w 50"/>
              <a:gd name="T37" fmla="*/ 17 h 45"/>
              <a:gd name="T38" fmla="*/ 12 w 50"/>
              <a:gd name="T39" fmla="*/ 13 h 45"/>
              <a:gd name="T40" fmla="*/ 8 w 50"/>
              <a:gd name="T41" fmla="*/ 9 h 45"/>
              <a:gd name="T42" fmla="*/ 15 w 50"/>
              <a:gd name="T43" fmla="*/ 19 h 45"/>
              <a:gd name="T44" fmla="*/ 15 w 50"/>
              <a:gd name="T45" fmla="*/ 19 h 45"/>
              <a:gd name="T46" fmla="*/ 14 w 50"/>
              <a:gd name="T47" fmla="*/ 17 h 45"/>
              <a:gd name="T48" fmla="*/ 15 w 50"/>
              <a:gd name="T49" fmla="*/ 16 h 45"/>
              <a:gd name="T50" fmla="*/ 22 w 50"/>
              <a:gd name="T51" fmla="*/ 16 h 45"/>
              <a:gd name="T52" fmla="*/ 24 w 50"/>
              <a:gd name="T53" fmla="*/ 17 h 45"/>
              <a:gd name="T54" fmla="*/ 22 w 50"/>
              <a:gd name="T55" fmla="*/ 19 h 45"/>
              <a:gd name="T56" fmla="*/ 15 w 50"/>
              <a:gd name="T57" fmla="*/ 19 h 45"/>
              <a:gd name="T58" fmla="*/ 44 w 50"/>
              <a:gd name="T59" fmla="*/ 4 h 45"/>
              <a:gd name="T60" fmla="*/ 44 w 50"/>
              <a:gd name="T61" fmla="*/ 4 h 45"/>
              <a:gd name="T62" fmla="*/ 6 w 50"/>
              <a:gd name="T63" fmla="*/ 4 h 45"/>
              <a:gd name="T64" fmla="*/ 4 w 50"/>
              <a:gd name="T65" fmla="*/ 7 h 45"/>
              <a:gd name="T66" fmla="*/ 4 w 50"/>
              <a:gd name="T67" fmla="*/ 38 h 45"/>
              <a:gd name="T68" fmla="*/ 6 w 50"/>
              <a:gd name="T69" fmla="*/ 41 h 45"/>
              <a:gd name="T70" fmla="*/ 44 w 50"/>
              <a:gd name="T71" fmla="*/ 41 h 45"/>
              <a:gd name="T72" fmla="*/ 46 w 50"/>
              <a:gd name="T73" fmla="*/ 38 h 45"/>
              <a:gd name="T74" fmla="*/ 46 w 50"/>
              <a:gd name="T75" fmla="*/ 7 h 45"/>
              <a:gd name="T76" fmla="*/ 44 w 50"/>
              <a:gd name="T7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45">
                <a:moveTo>
                  <a:pt x="6" y="0"/>
                </a:moveTo>
                <a:cubicBezTo>
                  <a:pt x="44" y="0"/>
                  <a:pt x="44" y="0"/>
                  <a:pt x="44" y="0"/>
                </a:cubicBezTo>
                <a:cubicBezTo>
                  <a:pt x="47" y="0"/>
                  <a:pt x="50" y="3"/>
                  <a:pt x="50" y="7"/>
                </a:cubicBezTo>
                <a:cubicBezTo>
                  <a:pt x="50" y="38"/>
                  <a:pt x="50" y="38"/>
                  <a:pt x="50" y="38"/>
                </a:cubicBezTo>
                <a:cubicBezTo>
                  <a:pt x="50" y="42"/>
                  <a:pt x="47" y="45"/>
                  <a:pt x="44" y="45"/>
                </a:cubicBezTo>
                <a:cubicBezTo>
                  <a:pt x="6" y="45"/>
                  <a:pt x="6" y="45"/>
                  <a:pt x="6" y="45"/>
                </a:cubicBezTo>
                <a:cubicBezTo>
                  <a:pt x="3" y="45"/>
                  <a:pt x="0" y="42"/>
                  <a:pt x="0" y="38"/>
                </a:cubicBezTo>
                <a:cubicBezTo>
                  <a:pt x="0" y="7"/>
                  <a:pt x="0" y="7"/>
                  <a:pt x="0" y="7"/>
                </a:cubicBezTo>
                <a:cubicBezTo>
                  <a:pt x="0" y="3"/>
                  <a:pt x="3" y="0"/>
                  <a:pt x="6" y="0"/>
                </a:cubicBezTo>
                <a:close/>
                <a:moveTo>
                  <a:pt x="8" y="9"/>
                </a:moveTo>
                <a:cubicBezTo>
                  <a:pt x="8" y="9"/>
                  <a:pt x="8" y="9"/>
                  <a:pt x="8" y="9"/>
                </a:cubicBezTo>
                <a:cubicBezTo>
                  <a:pt x="8" y="9"/>
                  <a:pt x="8" y="8"/>
                  <a:pt x="8" y="8"/>
                </a:cubicBezTo>
                <a:cubicBezTo>
                  <a:pt x="9" y="7"/>
                  <a:pt x="9" y="7"/>
                  <a:pt x="10" y="8"/>
                </a:cubicBezTo>
                <a:cubicBezTo>
                  <a:pt x="14" y="12"/>
                  <a:pt x="14" y="12"/>
                  <a:pt x="14" y="12"/>
                </a:cubicBezTo>
                <a:cubicBezTo>
                  <a:pt x="15" y="13"/>
                  <a:pt x="15" y="13"/>
                  <a:pt x="14" y="14"/>
                </a:cubicBezTo>
                <a:cubicBezTo>
                  <a:pt x="14" y="14"/>
                  <a:pt x="14" y="14"/>
                  <a:pt x="14" y="14"/>
                </a:cubicBezTo>
                <a:cubicBezTo>
                  <a:pt x="10" y="18"/>
                  <a:pt x="10" y="18"/>
                  <a:pt x="10" y="18"/>
                </a:cubicBezTo>
                <a:cubicBezTo>
                  <a:pt x="9" y="19"/>
                  <a:pt x="9" y="19"/>
                  <a:pt x="8" y="18"/>
                </a:cubicBezTo>
                <a:cubicBezTo>
                  <a:pt x="8" y="18"/>
                  <a:pt x="8" y="17"/>
                  <a:pt x="8" y="17"/>
                </a:cubicBezTo>
                <a:cubicBezTo>
                  <a:pt x="12" y="13"/>
                  <a:pt x="12" y="13"/>
                  <a:pt x="12" y="13"/>
                </a:cubicBezTo>
                <a:cubicBezTo>
                  <a:pt x="8" y="9"/>
                  <a:pt x="8" y="9"/>
                  <a:pt x="8" y="9"/>
                </a:cubicBezTo>
                <a:close/>
                <a:moveTo>
                  <a:pt x="15" y="19"/>
                </a:moveTo>
                <a:cubicBezTo>
                  <a:pt x="15" y="19"/>
                  <a:pt x="15" y="19"/>
                  <a:pt x="15" y="19"/>
                </a:cubicBezTo>
                <a:cubicBezTo>
                  <a:pt x="14" y="19"/>
                  <a:pt x="14" y="18"/>
                  <a:pt x="14" y="17"/>
                </a:cubicBezTo>
                <a:cubicBezTo>
                  <a:pt x="14" y="17"/>
                  <a:pt x="14" y="16"/>
                  <a:pt x="15" y="16"/>
                </a:cubicBezTo>
                <a:cubicBezTo>
                  <a:pt x="22" y="16"/>
                  <a:pt x="22" y="16"/>
                  <a:pt x="22" y="16"/>
                </a:cubicBezTo>
                <a:cubicBezTo>
                  <a:pt x="23" y="16"/>
                  <a:pt x="24" y="17"/>
                  <a:pt x="24" y="17"/>
                </a:cubicBezTo>
                <a:cubicBezTo>
                  <a:pt x="24" y="18"/>
                  <a:pt x="23" y="19"/>
                  <a:pt x="22" y="19"/>
                </a:cubicBezTo>
                <a:cubicBezTo>
                  <a:pt x="15" y="19"/>
                  <a:pt x="15" y="19"/>
                  <a:pt x="15" y="19"/>
                </a:cubicBezTo>
                <a:close/>
                <a:moveTo>
                  <a:pt x="44" y="4"/>
                </a:moveTo>
                <a:cubicBezTo>
                  <a:pt x="44" y="4"/>
                  <a:pt x="44" y="4"/>
                  <a:pt x="44" y="4"/>
                </a:cubicBezTo>
                <a:cubicBezTo>
                  <a:pt x="6" y="4"/>
                  <a:pt x="6" y="4"/>
                  <a:pt x="6" y="4"/>
                </a:cubicBezTo>
                <a:cubicBezTo>
                  <a:pt x="5" y="4"/>
                  <a:pt x="4" y="5"/>
                  <a:pt x="4" y="7"/>
                </a:cubicBezTo>
                <a:cubicBezTo>
                  <a:pt x="4" y="38"/>
                  <a:pt x="4" y="38"/>
                  <a:pt x="4" y="38"/>
                </a:cubicBezTo>
                <a:cubicBezTo>
                  <a:pt x="4" y="40"/>
                  <a:pt x="5" y="41"/>
                  <a:pt x="6" y="41"/>
                </a:cubicBezTo>
                <a:cubicBezTo>
                  <a:pt x="44" y="41"/>
                  <a:pt x="44" y="41"/>
                  <a:pt x="44" y="41"/>
                </a:cubicBezTo>
                <a:cubicBezTo>
                  <a:pt x="45" y="41"/>
                  <a:pt x="46" y="40"/>
                  <a:pt x="46" y="38"/>
                </a:cubicBezTo>
                <a:cubicBezTo>
                  <a:pt x="46" y="7"/>
                  <a:pt x="46" y="7"/>
                  <a:pt x="46" y="7"/>
                </a:cubicBezTo>
                <a:cubicBezTo>
                  <a:pt x="46" y="5"/>
                  <a:pt x="45" y="4"/>
                  <a:pt x="4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5" name="Freeform 343"/>
          <p:cNvSpPr>
            <a:spLocks noEditPoints="1"/>
          </p:cNvSpPr>
          <p:nvPr/>
        </p:nvSpPr>
        <p:spPr bwMode="auto">
          <a:xfrm>
            <a:off x="2659063" y="4422775"/>
            <a:ext cx="155575" cy="155575"/>
          </a:xfrm>
          <a:custGeom>
            <a:avLst/>
            <a:gdLst>
              <a:gd name="T0" fmla="*/ 10 w 49"/>
              <a:gd name="T1" fmla="*/ 15 h 49"/>
              <a:gd name="T2" fmla="*/ 15 w 49"/>
              <a:gd name="T3" fmla="*/ 10 h 49"/>
              <a:gd name="T4" fmla="*/ 23 w 49"/>
              <a:gd name="T5" fmla="*/ 12 h 49"/>
              <a:gd name="T6" fmla="*/ 20 w 49"/>
              <a:gd name="T7" fmla="*/ 5 h 49"/>
              <a:gd name="T8" fmla="*/ 28 w 49"/>
              <a:gd name="T9" fmla="*/ 8 h 49"/>
              <a:gd name="T10" fmla="*/ 32 w 49"/>
              <a:gd name="T11" fmla="*/ 15 h 49"/>
              <a:gd name="T12" fmla="*/ 38 w 49"/>
              <a:gd name="T13" fmla="*/ 6 h 49"/>
              <a:gd name="T14" fmla="*/ 36 w 49"/>
              <a:gd name="T15" fmla="*/ 14 h 49"/>
              <a:gd name="T16" fmla="*/ 40 w 49"/>
              <a:gd name="T17" fmla="*/ 23 h 49"/>
              <a:gd name="T18" fmla="*/ 47 w 49"/>
              <a:gd name="T19" fmla="*/ 21 h 49"/>
              <a:gd name="T20" fmla="*/ 47 w 49"/>
              <a:gd name="T21" fmla="*/ 28 h 49"/>
              <a:gd name="T22" fmla="*/ 41 w 49"/>
              <a:gd name="T23" fmla="*/ 28 h 49"/>
              <a:gd name="T24" fmla="*/ 34 w 49"/>
              <a:gd name="T25" fmla="*/ 32 h 49"/>
              <a:gd name="T26" fmla="*/ 43 w 49"/>
              <a:gd name="T27" fmla="*/ 39 h 49"/>
              <a:gd name="T28" fmla="*/ 35 w 49"/>
              <a:gd name="T29" fmla="*/ 42 h 49"/>
              <a:gd name="T30" fmla="*/ 32 w 49"/>
              <a:gd name="T31" fmla="*/ 34 h 49"/>
              <a:gd name="T32" fmla="*/ 28 w 49"/>
              <a:gd name="T33" fmla="*/ 41 h 49"/>
              <a:gd name="T34" fmla="*/ 28 w 49"/>
              <a:gd name="T35" fmla="*/ 48 h 49"/>
              <a:gd name="T36" fmla="*/ 20 w 49"/>
              <a:gd name="T37" fmla="*/ 44 h 49"/>
              <a:gd name="T38" fmla="*/ 23 w 49"/>
              <a:gd name="T39" fmla="*/ 37 h 49"/>
              <a:gd name="T40" fmla="*/ 15 w 49"/>
              <a:gd name="T41" fmla="*/ 39 h 49"/>
              <a:gd name="T42" fmla="*/ 10 w 49"/>
              <a:gd name="T43" fmla="*/ 34 h 49"/>
              <a:gd name="T44" fmla="*/ 12 w 49"/>
              <a:gd name="T45" fmla="*/ 26 h 49"/>
              <a:gd name="T46" fmla="*/ 1 w 49"/>
              <a:gd name="T47" fmla="*/ 28 h 49"/>
              <a:gd name="T48" fmla="*/ 8 w 49"/>
              <a:gd name="T49" fmla="*/ 21 h 49"/>
              <a:gd name="T50" fmla="*/ 15 w 49"/>
              <a:gd name="T51" fmla="*/ 17 h 49"/>
              <a:gd name="T52" fmla="*/ 16 w 49"/>
              <a:gd name="T53" fmla="*/ 25 h 49"/>
              <a:gd name="T54" fmla="*/ 24 w 49"/>
              <a:gd name="T55" fmla="*/ 16 h 49"/>
              <a:gd name="T56" fmla="*/ 22 w 49"/>
              <a:gd name="T57" fmla="*/ 5 h 49"/>
              <a:gd name="T58" fmla="*/ 26 w 49"/>
              <a:gd name="T59" fmla="*/ 5 h 49"/>
              <a:gd name="T60" fmla="*/ 38 w 49"/>
              <a:gd name="T61" fmla="*/ 8 h 49"/>
              <a:gd name="T62" fmla="*/ 37 w 49"/>
              <a:gd name="T63" fmla="*/ 12 h 49"/>
              <a:gd name="T64" fmla="*/ 37 w 49"/>
              <a:gd name="T65" fmla="*/ 12 h 49"/>
              <a:gd name="T66" fmla="*/ 38 w 49"/>
              <a:gd name="T67" fmla="*/ 8 h 49"/>
              <a:gd name="T68" fmla="*/ 46 w 49"/>
              <a:gd name="T69" fmla="*/ 25 h 49"/>
              <a:gd name="T70" fmla="*/ 43 w 49"/>
              <a:gd name="T71" fmla="*/ 23 h 49"/>
              <a:gd name="T72" fmla="*/ 46 w 49"/>
              <a:gd name="T73" fmla="*/ 26 h 49"/>
              <a:gd name="T74" fmla="*/ 38 w 49"/>
              <a:gd name="T75" fmla="*/ 37 h 49"/>
              <a:gd name="T76" fmla="*/ 37 w 49"/>
              <a:gd name="T77" fmla="*/ 37 h 49"/>
              <a:gd name="T78" fmla="*/ 36 w 49"/>
              <a:gd name="T79" fmla="*/ 39 h 49"/>
              <a:gd name="T80" fmla="*/ 38 w 49"/>
              <a:gd name="T81" fmla="*/ 41 h 49"/>
              <a:gd name="T82" fmla="*/ 23 w 49"/>
              <a:gd name="T83" fmla="*/ 46 h 49"/>
              <a:gd name="T84" fmla="*/ 26 w 49"/>
              <a:gd name="T85" fmla="*/ 44 h 49"/>
              <a:gd name="T86" fmla="*/ 22 w 49"/>
              <a:gd name="T87" fmla="*/ 44 h 49"/>
              <a:gd name="T88" fmla="*/ 10 w 49"/>
              <a:gd name="T89" fmla="*/ 41 h 49"/>
              <a:gd name="T90" fmla="*/ 12 w 49"/>
              <a:gd name="T91" fmla="*/ 37 h 49"/>
              <a:gd name="T92" fmla="*/ 12 w 49"/>
              <a:gd name="T93" fmla="*/ 37 h 49"/>
              <a:gd name="T94" fmla="*/ 8 w 49"/>
              <a:gd name="T95" fmla="*/ 39 h 49"/>
              <a:gd name="T96" fmla="*/ 3 w 49"/>
              <a:gd name="T97" fmla="*/ 23 h 49"/>
              <a:gd name="T98" fmla="*/ 6 w 49"/>
              <a:gd name="T99" fmla="*/ 26 h 49"/>
              <a:gd name="T100" fmla="*/ 3 w 49"/>
              <a:gd name="T101" fmla="*/ 23 h 49"/>
              <a:gd name="T102" fmla="*/ 12 w 49"/>
              <a:gd name="T103" fmla="*/ 12 h 49"/>
              <a:gd name="T104" fmla="*/ 12 w 49"/>
              <a:gd name="T105" fmla="*/ 10 h 49"/>
              <a:gd name="T106" fmla="*/ 10 w 49"/>
              <a:gd name="T107"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15" y="17"/>
                </a:moveTo>
                <a:cubicBezTo>
                  <a:pt x="12" y="14"/>
                  <a:pt x="12" y="14"/>
                  <a:pt x="12" y="14"/>
                </a:cubicBezTo>
                <a:cubicBezTo>
                  <a:pt x="12" y="15"/>
                  <a:pt x="11" y="15"/>
                  <a:pt x="10" y="15"/>
                </a:cubicBezTo>
                <a:cubicBezTo>
                  <a:pt x="8" y="15"/>
                  <a:pt x="6" y="13"/>
                  <a:pt x="6" y="10"/>
                </a:cubicBezTo>
                <a:cubicBezTo>
                  <a:pt x="6" y="8"/>
                  <a:pt x="8" y="6"/>
                  <a:pt x="10" y="6"/>
                </a:cubicBezTo>
                <a:cubicBezTo>
                  <a:pt x="13" y="6"/>
                  <a:pt x="15" y="8"/>
                  <a:pt x="15" y="10"/>
                </a:cubicBezTo>
                <a:cubicBezTo>
                  <a:pt x="15" y="11"/>
                  <a:pt x="15" y="12"/>
                  <a:pt x="14" y="13"/>
                </a:cubicBezTo>
                <a:cubicBezTo>
                  <a:pt x="17" y="15"/>
                  <a:pt x="17" y="15"/>
                  <a:pt x="17" y="15"/>
                </a:cubicBezTo>
                <a:cubicBezTo>
                  <a:pt x="18" y="14"/>
                  <a:pt x="21" y="13"/>
                  <a:pt x="23" y="12"/>
                </a:cubicBezTo>
                <a:cubicBezTo>
                  <a:pt x="23" y="9"/>
                  <a:pt x="23" y="9"/>
                  <a:pt x="23" y="9"/>
                </a:cubicBezTo>
                <a:cubicBezTo>
                  <a:pt x="22" y="9"/>
                  <a:pt x="22" y="8"/>
                  <a:pt x="21" y="8"/>
                </a:cubicBezTo>
                <a:cubicBezTo>
                  <a:pt x="20" y="7"/>
                  <a:pt x="20" y="6"/>
                  <a:pt x="20" y="5"/>
                </a:cubicBezTo>
                <a:cubicBezTo>
                  <a:pt x="20" y="2"/>
                  <a:pt x="22" y="0"/>
                  <a:pt x="24" y="0"/>
                </a:cubicBezTo>
                <a:cubicBezTo>
                  <a:pt x="27" y="0"/>
                  <a:pt x="29" y="2"/>
                  <a:pt x="29" y="5"/>
                </a:cubicBezTo>
                <a:cubicBezTo>
                  <a:pt x="29" y="6"/>
                  <a:pt x="28" y="7"/>
                  <a:pt x="28" y="8"/>
                </a:cubicBezTo>
                <a:cubicBezTo>
                  <a:pt x="27" y="8"/>
                  <a:pt x="26" y="9"/>
                  <a:pt x="26" y="9"/>
                </a:cubicBezTo>
                <a:cubicBezTo>
                  <a:pt x="26" y="12"/>
                  <a:pt x="26" y="12"/>
                  <a:pt x="26" y="12"/>
                </a:cubicBezTo>
                <a:cubicBezTo>
                  <a:pt x="28" y="13"/>
                  <a:pt x="30" y="14"/>
                  <a:pt x="32" y="15"/>
                </a:cubicBezTo>
                <a:cubicBezTo>
                  <a:pt x="35" y="13"/>
                  <a:pt x="35" y="13"/>
                  <a:pt x="35" y="13"/>
                </a:cubicBezTo>
                <a:cubicBezTo>
                  <a:pt x="34" y="12"/>
                  <a:pt x="34" y="11"/>
                  <a:pt x="34" y="10"/>
                </a:cubicBezTo>
                <a:cubicBezTo>
                  <a:pt x="34" y="8"/>
                  <a:pt x="36" y="6"/>
                  <a:pt x="38" y="6"/>
                </a:cubicBezTo>
                <a:cubicBezTo>
                  <a:pt x="41" y="6"/>
                  <a:pt x="43" y="8"/>
                  <a:pt x="43" y="10"/>
                </a:cubicBezTo>
                <a:cubicBezTo>
                  <a:pt x="43" y="13"/>
                  <a:pt x="41" y="15"/>
                  <a:pt x="38" y="15"/>
                </a:cubicBezTo>
                <a:cubicBezTo>
                  <a:pt x="38" y="15"/>
                  <a:pt x="37" y="15"/>
                  <a:pt x="36" y="14"/>
                </a:cubicBezTo>
                <a:cubicBezTo>
                  <a:pt x="34" y="17"/>
                  <a:pt x="34" y="17"/>
                  <a:pt x="34" y="17"/>
                </a:cubicBezTo>
                <a:cubicBezTo>
                  <a:pt x="35" y="19"/>
                  <a:pt x="36" y="21"/>
                  <a:pt x="37" y="23"/>
                </a:cubicBezTo>
                <a:cubicBezTo>
                  <a:pt x="40" y="23"/>
                  <a:pt x="40" y="23"/>
                  <a:pt x="40" y="23"/>
                </a:cubicBezTo>
                <a:cubicBezTo>
                  <a:pt x="40" y="23"/>
                  <a:pt x="41" y="22"/>
                  <a:pt x="41" y="21"/>
                </a:cubicBezTo>
                <a:cubicBezTo>
                  <a:pt x="42" y="21"/>
                  <a:pt x="43" y="20"/>
                  <a:pt x="44" y="20"/>
                </a:cubicBezTo>
                <a:cubicBezTo>
                  <a:pt x="46" y="20"/>
                  <a:pt x="47" y="21"/>
                  <a:pt x="47" y="21"/>
                </a:cubicBezTo>
                <a:cubicBezTo>
                  <a:pt x="47" y="21"/>
                  <a:pt x="47" y="21"/>
                  <a:pt x="47" y="21"/>
                </a:cubicBezTo>
                <a:cubicBezTo>
                  <a:pt x="48" y="22"/>
                  <a:pt x="49" y="23"/>
                  <a:pt x="49" y="25"/>
                </a:cubicBezTo>
                <a:cubicBezTo>
                  <a:pt x="49" y="26"/>
                  <a:pt x="48" y="27"/>
                  <a:pt x="47" y="28"/>
                </a:cubicBezTo>
                <a:cubicBezTo>
                  <a:pt x="47" y="28"/>
                  <a:pt x="47" y="28"/>
                  <a:pt x="47" y="28"/>
                </a:cubicBezTo>
                <a:cubicBezTo>
                  <a:pt x="47" y="28"/>
                  <a:pt x="46" y="29"/>
                  <a:pt x="44" y="29"/>
                </a:cubicBezTo>
                <a:cubicBezTo>
                  <a:pt x="43" y="29"/>
                  <a:pt x="42" y="28"/>
                  <a:pt x="41" y="28"/>
                </a:cubicBezTo>
                <a:cubicBezTo>
                  <a:pt x="41" y="27"/>
                  <a:pt x="40" y="26"/>
                  <a:pt x="40" y="26"/>
                </a:cubicBezTo>
                <a:cubicBezTo>
                  <a:pt x="37" y="26"/>
                  <a:pt x="37" y="26"/>
                  <a:pt x="37" y="26"/>
                </a:cubicBezTo>
                <a:cubicBezTo>
                  <a:pt x="36" y="28"/>
                  <a:pt x="35" y="31"/>
                  <a:pt x="34" y="32"/>
                </a:cubicBezTo>
                <a:cubicBezTo>
                  <a:pt x="36" y="35"/>
                  <a:pt x="36" y="35"/>
                  <a:pt x="36" y="35"/>
                </a:cubicBezTo>
                <a:cubicBezTo>
                  <a:pt x="37" y="34"/>
                  <a:pt x="38" y="34"/>
                  <a:pt x="38" y="34"/>
                </a:cubicBezTo>
                <a:cubicBezTo>
                  <a:pt x="41" y="34"/>
                  <a:pt x="43" y="36"/>
                  <a:pt x="43" y="39"/>
                </a:cubicBezTo>
                <a:cubicBezTo>
                  <a:pt x="43" y="41"/>
                  <a:pt x="41" y="43"/>
                  <a:pt x="38" y="43"/>
                </a:cubicBezTo>
                <a:cubicBezTo>
                  <a:pt x="37" y="43"/>
                  <a:pt x="36" y="43"/>
                  <a:pt x="35" y="42"/>
                </a:cubicBezTo>
                <a:cubicBezTo>
                  <a:pt x="35" y="42"/>
                  <a:pt x="35" y="42"/>
                  <a:pt x="35" y="42"/>
                </a:cubicBezTo>
                <a:cubicBezTo>
                  <a:pt x="34" y="41"/>
                  <a:pt x="34" y="40"/>
                  <a:pt x="34" y="39"/>
                </a:cubicBezTo>
                <a:cubicBezTo>
                  <a:pt x="34" y="38"/>
                  <a:pt x="34" y="37"/>
                  <a:pt x="35" y="36"/>
                </a:cubicBezTo>
                <a:cubicBezTo>
                  <a:pt x="32" y="34"/>
                  <a:pt x="32" y="34"/>
                  <a:pt x="32" y="34"/>
                </a:cubicBezTo>
                <a:cubicBezTo>
                  <a:pt x="30" y="35"/>
                  <a:pt x="28" y="36"/>
                  <a:pt x="26" y="37"/>
                </a:cubicBezTo>
                <a:cubicBezTo>
                  <a:pt x="26" y="40"/>
                  <a:pt x="26" y="40"/>
                  <a:pt x="26" y="40"/>
                </a:cubicBezTo>
                <a:cubicBezTo>
                  <a:pt x="26" y="40"/>
                  <a:pt x="27" y="41"/>
                  <a:pt x="28" y="41"/>
                </a:cubicBezTo>
                <a:cubicBezTo>
                  <a:pt x="28" y="42"/>
                  <a:pt x="29" y="43"/>
                  <a:pt x="29" y="44"/>
                </a:cubicBezTo>
                <a:cubicBezTo>
                  <a:pt x="29" y="46"/>
                  <a:pt x="28" y="47"/>
                  <a:pt x="28" y="48"/>
                </a:cubicBezTo>
                <a:cubicBezTo>
                  <a:pt x="28" y="48"/>
                  <a:pt x="28" y="48"/>
                  <a:pt x="28" y="48"/>
                </a:cubicBezTo>
                <a:cubicBezTo>
                  <a:pt x="26" y="49"/>
                  <a:pt x="23" y="49"/>
                  <a:pt x="21" y="48"/>
                </a:cubicBezTo>
                <a:cubicBezTo>
                  <a:pt x="21" y="48"/>
                  <a:pt x="21" y="48"/>
                  <a:pt x="21" y="48"/>
                </a:cubicBezTo>
                <a:cubicBezTo>
                  <a:pt x="20" y="47"/>
                  <a:pt x="20" y="46"/>
                  <a:pt x="20" y="44"/>
                </a:cubicBezTo>
                <a:cubicBezTo>
                  <a:pt x="20" y="43"/>
                  <a:pt x="20" y="42"/>
                  <a:pt x="21" y="41"/>
                </a:cubicBezTo>
                <a:cubicBezTo>
                  <a:pt x="22" y="41"/>
                  <a:pt x="22" y="40"/>
                  <a:pt x="23" y="40"/>
                </a:cubicBezTo>
                <a:cubicBezTo>
                  <a:pt x="23" y="37"/>
                  <a:pt x="23" y="37"/>
                  <a:pt x="23" y="37"/>
                </a:cubicBezTo>
                <a:cubicBezTo>
                  <a:pt x="21" y="36"/>
                  <a:pt x="18" y="35"/>
                  <a:pt x="17" y="34"/>
                </a:cubicBezTo>
                <a:cubicBezTo>
                  <a:pt x="14" y="36"/>
                  <a:pt x="14" y="36"/>
                  <a:pt x="14" y="36"/>
                </a:cubicBezTo>
                <a:cubicBezTo>
                  <a:pt x="15" y="37"/>
                  <a:pt x="15" y="38"/>
                  <a:pt x="15" y="39"/>
                </a:cubicBezTo>
                <a:cubicBezTo>
                  <a:pt x="15" y="41"/>
                  <a:pt x="13" y="43"/>
                  <a:pt x="10" y="43"/>
                </a:cubicBezTo>
                <a:cubicBezTo>
                  <a:pt x="8" y="43"/>
                  <a:pt x="6" y="41"/>
                  <a:pt x="6" y="39"/>
                </a:cubicBezTo>
                <a:cubicBezTo>
                  <a:pt x="6" y="36"/>
                  <a:pt x="8" y="34"/>
                  <a:pt x="10" y="34"/>
                </a:cubicBezTo>
                <a:cubicBezTo>
                  <a:pt x="11" y="34"/>
                  <a:pt x="12" y="34"/>
                  <a:pt x="12" y="35"/>
                </a:cubicBezTo>
                <a:cubicBezTo>
                  <a:pt x="15" y="32"/>
                  <a:pt x="15" y="32"/>
                  <a:pt x="15" y="32"/>
                </a:cubicBezTo>
                <a:cubicBezTo>
                  <a:pt x="13" y="31"/>
                  <a:pt x="12" y="28"/>
                  <a:pt x="12" y="26"/>
                </a:cubicBezTo>
                <a:cubicBezTo>
                  <a:pt x="9" y="26"/>
                  <a:pt x="9" y="26"/>
                  <a:pt x="9" y="26"/>
                </a:cubicBezTo>
                <a:cubicBezTo>
                  <a:pt x="8" y="28"/>
                  <a:pt x="6" y="29"/>
                  <a:pt x="4" y="29"/>
                </a:cubicBezTo>
                <a:cubicBezTo>
                  <a:pt x="3" y="29"/>
                  <a:pt x="2" y="28"/>
                  <a:pt x="1" y="28"/>
                </a:cubicBezTo>
                <a:cubicBezTo>
                  <a:pt x="0" y="26"/>
                  <a:pt x="0" y="23"/>
                  <a:pt x="1" y="21"/>
                </a:cubicBezTo>
                <a:cubicBezTo>
                  <a:pt x="2" y="21"/>
                  <a:pt x="3" y="20"/>
                  <a:pt x="4" y="20"/>
                </a:cubicBezTo>
                <a:cubicBezTo>
                  <a:pt x="6" y="20"/>
                  <a:pt x="7" y="21"/>
                  <a:pt x="8" y="21"/>
                </a:cubicBezTo>
                <a:cubicBezTo>
                  <a:pt x="8" y="22"/>
                  <a:pt x="9" y="23"/>
                  <a:pt x="9" y="23"/>
                </a:cubicBezTo>
                <a:cubicBezTo>
                  <a:pt x="12" y="23"/>
                  <a:pt x="12" y="23"/>
                  <a:pt x="12" y="23"/>
                </a:cubicBezTo>
                <a:cubicBezTo>
                  <a:pt x="12" y="21"/>
                  <a:pt x="13" y="19"/>
                  <a:pt x="15" y="17"/>
                </a:cubicBezTo>
                <a:close/>
                <a:moveTo>
                  <a:pt x="24" y="16"/>
                </a:moveTo>
                <a:cubicBezTo>
                  <a:pt x="24" y="16"/>
                  <a:pt x="24" y="16"/>
                  <a:pt x="24" y="16"/>
                </a:cubicBezTo>
                <a:cubicBezTo>
                  <a:pt x="20" y="16"/>
                  <a:pt x="16" y="20"/>
                  <a:pt x="16" y="25"/>
                </a:cubicBezTo>
                <a:cubicBezTo>
                  <a:pt x="16" y="29"/>
                  <a:pt x="20" y="33"/>
                  <a:pt x="24" y="33"/>
                </a:cubicBezTo>
                <a:cubicBezTo>
                  <a:pt x="29" y="33"/>
                  <a:pt x="33" y="29"/>
                  <a:pt x="33" y="25"/>
                </a:cubicBezTo>
                <a:cubicBezTo>
                  <a:pt x="33" y="20"/>
                  <a:pt x="29" y="16"/>
                  <a:pt x="24" y="16"/>
                </a:cubicBezTo>
                <a:close/>
                <a:moveTo>
                  <a:pt x="24" y="3"/>
                </a:moveTo>
                <a:cubicBezTo>
                  <a:pt x="24" y="3"/>
                  <a:pt x="24" y="3"/>
                  <a:pt x="24" y="3"/>
                </a:cubicBezTo>
                <a:cubicBezTo>
                  <a:pt x="23" y="3"/>
                  <a:pt x="22" y="4"/>
                  <a:pt x="22" y="5"/>
                </a:cubicBezTo>
                <a:cubicBezTo>
                  <a:pt x="22" y="5"/>
                  <a:pt x="23" y="6"/>
                  <a:pt x="23" y="6"/>
                </a:cubicBezTo>
                <a:cubicBezTo>
                  <a:pt x="24" y="7"/>
                  <a:pt x="25" y="7"/>
                  <a:pt x="26" y="6"/>
                </a:cubicBezTo>
                <a:cubicBezTo>
                  <a:pt x="26" y="6"/>
                  <a:pt x="26" y="5"/>
                  <a:pt x="26" y="5"/>
                </a:cubicBezTo>
                <a:cubicBezTo>
                  <a:pt x="26" y="4"/>
                  <a:pt x="26" y="3"/>
                  <a:pt x="24" y="3"/>
                </a:cubicBezTo>
                <a:close/>
                <a:moveTo>
                  <a:pt x="38" y="8"/>
                </a:moveTo>
                <a:cubicBezTo>
                  <a:pt x="38" y="8"/>
                  <a:pt x="38" y="8"/>
                  <a:pt x="38" y="8"/>
                </a:cubicBezTo>
                <a:cubicBezTo>
                  <a:pt x="37" y="8"/>
                  <a:pt x="36" y="9"/>
                  <a:pt x="36" y="10"/>
                </a:cubicBezTo>
                <a:cubicBezTo>
                  <a:pt x="36" y="11"/>
                  <a:pt x="37" y="12"/>
                  <a:pt x="37" y="12"/>
                </a:cubicBezTo>
                <a:cubicBezTo>
                  <a:pt x="37" y="12"/>
                  <a:pt x="37" y="12"/>
                  <a:pt x="37" y="12"/>
                </a:cubicBezTo>
                <a:cubicBezTo>
                  <a:pt x="37" y="12"/>
                  <a:pt x="37" y="12"/>
                  <a:pt x="37" y="12"/>
                </a:cubicBezTo>
                <a:cubicBezTo>
                  <a:pt x="37" y="12"/>
                  <a:pt x="37" y="12"/>
                  <a:pt x="37" y="12"/>
                </a:cubicBezTo>
                <a:cubicBezTo>
                  <a:pt x="37" y="12"/>
                  <a:pt x="37" y="12"/>
                  <a:pt x="37" y="12"/>
                </a:cubicBezTo>
                <a:cubicBezTo>
                  <a:pt x="37" y="12"/>
                  <a:pt x="38" y="13"/>
                  <a:pt x="38" y="13"/>
                </a:cubicBezTo>
                <a:cubicBezTo>
                  <a:pt x="40" y="13"/>
                  <a:pt x="41" y="12"/>
                  <a:pt x="41" y="10"/>
                </a:cubicBezTo>
                <a:cubicBezTo>
                  <a:pt x="41" y="9"/>
                  <a:pt x="40" y="8"/>
                  <a:pt x="38" y="8"/>
                </a:cubicBezTo>
                <a:close/>
                <a:moveTo>
                  <a:pt x="46" y="26"/>
                </a:moveTo>
                <a:cubicBezTo>
                  <a:pt x="46" y="26"/>
                  <a:pt x="46" y="26"/>
                  <a:pt x="46" y="26"/>
                </a:cubicBezTo>
                <a:cubicBezTo>
                  <a:pt x="46" y="26"/>
                  <a:pt x="46" y="25"/>
                  <a:pt x="46" y="25"/>
                </a:cubicBezTo>
                <a:cubicBezTo>
                  <a:pt x="46" y="24"/>
                  <a:pt x="46" y="23"/>
                  <a:pt x="46" y="23"/>
                </a:cubicBezTo>
                <a:cubicBezTo>
                  <a:pt x="45" y="23"/>
                  <a:pt x="45" y="22"/>
                  <a:pt x="44" y="22"/>
                </a:cubicBezTo>
                <a:cubicBezTo>
                  <a:pt x="44" y="22"/>
                  <a:pt x="43" y="23"/>
                  <a:pt x="43" y="23"/>
                </a:cubicBezTo>
                <a:cubicBezTo>
                  <a:pt x="42" y="24"/>
                  <a:pt x="42" y="25"/>
                  <a:pt x="43" y="26"/>
                </a:cubicBezTo>
                <a:cubicBezTo>
                  <a:pt x="43" y="26"/>
                  <a:pt x="44" y="27"/>
                  <a:pt x="44" y="27"/>
                </a:cubicBezTo>
                <a:cubicBezTo>
                  <a:pt x="45" y="27"/>
                  <a:pt x="45" y="26"/>
                  <a:pt x="46" y="26"/>
                </a:cubicBezTo>
                <a:close/>
                <a:moveTo>
                  <a:pt x="41" y="39"/>
                </a:moveTo>
                <a:cubicBezTo>
                  <a:pt x="41" y="39"/>
                  <a:pt x="41" y="39"/>
                  <a:pt x="41" y="39"/>
                </a:cubicBezTo>
                <a:cubicBezTo>
                  <a:pt x="41" y="37"/>
                  <a:pt x="40" y="37"/>
                  <a:pt x="38" y="37"/>
                </a:cubicBezTo>
                <a:cubicBezTo>
                  <a:pt x="38" y="37"/>
                  <a:pt x="37" y="37"/>
                  <a:pt x="37" y="37"/>
                </a:cubicBezTo>
                <a:cubicBezTo>
                  <a:pt x="37" y="37"/>
                  <a:pt x="37" y="37"/>
                  <a:pt x="37" y="37"/>
                </a:cubicBezTo>
                <a:cubicBezTo>
                  <a:pt x="37" y="37"/>
                  <a:pt x="37" y="37"/>
                  <a:pt x="37" y="37"/>
                </a:cubicBezTo>
                <a:cubicBezTo>
                  <a:pt x="37" y="37"/>
                  <a:pt x="37" y="37"/>
                  <a:pt x="37" y="37"/>
                </a:cubicBezTo>
                <a:cubicBezTo>
                  <a:pt x="37" y="37"/>
                  <a:pt x="37" y="37"/>
                  <a:pt x="37" y="37"/>
                </a:cubicBezTo>
                <a:cubicBezTo>
                  <a:pt x="37" y="38"/>
                  <a:pt x="36" y="38"/>
                  <a:pt x="36" y="39"/>
                </a:cubicBezTo>
                <a:cubicBezTo>
                  <a:pt x="36" y="39"/>
                  <a:pt x="37" y="40"/>
                  <a:pt x="37" y="40"/>
                </a:cubicBezTo>
                <a:cubicBezTo>
                  <a:pt x="37" y="40"/>
                  <a:pt x="37" y="40"/>
                  <a:pt x="37" y="40"/>
                </a:cubicBezTo>
                <a:cubicBezTo>
                  <a:pt x="37" y="41"/>
                  <a:pt x="38" y="41"/>
                  <a:pt x="38" y="41"/>
                </a:cubicBezTo>
                <a:cubicBezTo>
                  <a:pt x="40" y="41"/>
                  <a:pt x="41" y="40"/>
                  <a:pt x="41" y="39"/>
                </a:cubicBezTo>
                <a:close/>
                <a:moveTo>
                  <a:pt x="23" y="46"/>
                </a:moveTo>
                <a:cubicBezTo>
                  <a:pt x="23" y="46"/>
                  <a:pt x="23" y="46"/>
                  <a:pt x="23" y="46"/>
                </a:cubicBezTo>
                <a:cubicBezTo>
                  <a:pt x="24" y="47"/>
                  <a:pt x="25" y="47"/>
                  <a:pt x="26" y="46"/>
                </a:cubicBezTo>
                <a:cubicBezTo>
                  <a:pt x="26" y="46"/>
                  <a:pt x="26" y="46"/>
                  <a:pt x="26" y="46"/>
                </a:cubicBezTo>
                <a:cubicBezTo>
                  <a:pt x="26" y="46"/>
                  <a:pt x="26" y="45"/>
                  <a:pt x="26" y="44"/>
                </a:cubicBezTo>
                <a:cubicBezTo>
                  <a:pt x="26" y="44"/>
                  <a:pt x="26" y="43"/>
                  <a:pt x="26" y="43"/>
                </a:cubicBezTo>
                <a:cubicBezTo>
                  <a:pt x="25" y="42"/>
                  <a:pt x="24" y="42"/>
                  <a:pt x="23" y="43"/>
                </a:cubicBezTo>
                <a:cubicBezTo>
                  <a:pt x="23" y="43"/>
                  <a:pt x="22" y="44"/>
                  <a:pt x="22" y="44"/>
                </a:cubicBezTo>
                <a:cubicBezTo>
                  <a:pt x="22" y="45"/>
                  <a:pt x="23" y="46"/>
                  <a:pt x="23" y="46"/>
                </a:cubicBezTo>
                <a:close/>
                <a:moveTo>
                  <a:pt x="10" y="41"/>
                </a:moveTo>
                <a:cubicBezTo>
                  <a:pt x="10" y="41"/>
                  <a:pt x="10" y="41"/>
                  <a:pt x="10" y="41"/>
                </a:cubicBezTo>
                <a:cubicBezTo>
                  <a:pt x="11" y="41"/>
                  <a:pt x="12" y="40"/>
                  <a:pt x="12" y="39"/>
                </a:cubicBezTo>
                <a:cubicBezTo>
                  <a:pt x="12" y="38"/>
                  <a:pt x="12" y="38"/>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2" y="37"/>
                  <a:pt x="12" y="37"/>
                  <a:pt x="12" y="37"/>
                </a:cubicBezTo>
                <a:cubicBezTo>
                  <a:pt x="11" y="37"/>
                  <a:pt x="11" y="37"/>
                  <a:pt x="10" y="37"/>
                </a:cubicBezTo>
                <a:cubicBezTo>
                  <a:pt x="9" y="37"/>
                  <a:pt x="8" y="37"/>
                  <a:pt x="8" y="39"/>
                </a:cubicBezTo>
                <a:cubicBezTo>
                  <a:pt x="8" y="40"/>
                  <a:pt x="9" y="41"/>
                  <a:pt x="10" y="41"/>
                </a:cubicBezTo>
                <a:close/>
                <a:moveTo>
                  <a:pt x="3" y="23"/>
                </a:moveTo>
                <a:cubicBezTo>
                  <a:pt x="3" y="23"/>
                  <a:pt x="3" y="23"/>
                  <a:pt x="3" y="23"/>
                </a:cubicBezTo>
                <a:cubicBezTo>
                  <a:pt x="2" y="24"/>
                  <a:pt x="2" y="25"/>
                  <a:pt x="3" y="26"/>
                </a:cubicBezTo>
                <a:cubicBezTo>
                  <a:pt x="3" y="26"/>
                  <a:pt x="4" y="27"/>
                  <a:pt x="4" y="27"/>
                </a:cubicBezTo>
                <a:cubicBezTo>
                  <a:pt x="5" y="27"/>
                  <a:pt x="6" y="26"/>
                  <a:pt x="6" y="26"/>
                </a:cubicBezTo>
                <a:cubicBezTo>
                  <a:pt x="7" y="25"/>
                  <a:pt x="7" y="24"/>
                  <a:pt x="6" y="23"/>
                </a:cubicBezTo>
                <a:cubicBezTo>
                  <a:pt x="6" y="23"/>
                  <a:pt x="5" y="22"/>
                  <a:pt x="4" y="22"/>
                </a:cubicBezTo>
                <a:cubicBezTo>
                  <a:pt x="4" y="22"/>
                  <a:pt x="3" y="23"/>
                  <a:pt x="3" y="23"/>
                </a:cubicBezTo>
                <a:close/>
                <a:moveTo>
                  <a:pt x="12" y="12"/>
                </a:moveTo>
                <a:cubicBezTo>
                  <a:pt x="12" y="12"/>
                  <a:pt x="12" y="12"/>
                  <a:pt x="12" y="12"/>
                </a:cubicBezTo>
                <a:cubicBezTo>
                  <a:pt x="12" y="12"/>
                  <a:pt x="12" y="12"/>
                  <a:pt x="12" y="12"/>
                </a:cubicBezTo>
                <a:cubicBezTo>
                  <a:pt x="12" y="12"/>
                  <a:pt x="12" y="12"/>
                  <a:pt x="12" y="12"/>
                </a:cubicBezTo>
                <a:cubicBezTo>
                  <a:pt x="12" y="12"/>
                  <a:pt x="12" y="12"/>
                  <a:pt x="12" y="12"/>
                </a:cubicBezTo>
                <a:cubicBezTo>
                  <a:pt x="12" y="12"/>
                  <a:pt x="12" y="11"/>
                  <a:pt x="12" y="10"/>
                </a:cubicBezTo>
                <a:cubicBezTo>
                  <a:pt x="12" y="9"/>
                  <a:pt x="11" y="8"/>
                  <a:pt x="10" y="8"/>
                </a:cubicBezTo>
                <a:cubicBezTo>
                  <a:pt x="9" y="8"/>
                  <a:pt x="8" y="9"/>
                  <a:pt x="8" y="10"/>
                </a:cubicBezTo>
                <a:cubicBezTo>
                  <a:pt x="8" y="12"/>
                  <a:pt x="9" y="13"/>
                  <a:pt x="10" y="13"/>
                </a:cubicBezTo>
                <a:cubicBezTo>
                  <a:pt x="11" y="13"/>
                  <a:pt x="11" y="12"/>
                  <a:pt x="12"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6" name="Freeform 344"/>
          <p:cNvSpPr>
            <a:spLocks noEditPoints="1"/>
          </p:cNvSpPr>
          <p:nvPr/>
        </p:nvSpPr>
        <p:spPr bwMode="auto">
          <a:xfrm>
            <a:off x="7162800" y="4419600"/>
            <a:ext cx="158750" cy="161925"/>
          </a:xfrm>
          <a:custGeom>
            <a:avLst/>
            <a:gdLst>
              <a:gd name="T0" fmla="*/ 31 w 50"/>
              <a:gd name="T1" fmla="*/ 44 h 51"/>
              <a:gd name="T2" fmla="*/ 29 w 50"/>
              <a:gd name="T3" fmla="*/ 51 h 51"/>
              <a:gd name="T4" fmla="*/ 18 w 50"/>
              <a:gd name="T5" fmla="*/ 49 h 51"/>
              <a:gd name="T6" fmla="*/ 17 w 50"/>
              <a:gd name="T7" fmla="*/ 45 h 51"/>
              <a:gd name="T8" fmla="*/ 13 w 50"/>
              <a:gd name="T9" fmla="*/ 46 h 51"/>
              <a:gd name="T10" fmla="*/ 10 w 50"/>
              <a:gd name="T11" fmla="*/ 46 h 51"/>
              <a:gd name="T12" fmla="*/ 6 w 50"/>
              <a:gd name="T13" fmla="*/ 35 h 51"/>
              <a:gd name="T14" fmla="*/ 2 w 50"/>
              <a:gd name="T15" fmla="*/ 32 h 51"/>
              <a:gd name="T16" fmla="*/ 0 w 50"/>
              <a:gd name="T17" fmla="*/ 21 h 51"/>
              <a:gd name="T18" fmla="*/ 5 w 50"/>
              <a:gd name="T19" fmla="*/ 19 h 51"/>
              <a:gd name="T20" fmla="*/ 4 w 50"/>
              <a:gd name="T21" fmla="*/ 14 h 51"/>
              <a:gd name="T22" fmla="*/ 4 w 50"/>
              <a:gd name="T23" fmla="*/ 11 h 51"/>
              <a:gd name="T24" fmla="*/ 15 w 50"/>
              <a:gd name="T25" fmla="*/ 7 h 51"/>
              <a:gd name="T26" fmla="*/ 18 w 50"/>
              <a:gd name="T27" fmla="*/ 6 h 51"/>
              <a:gd name="T28" fmla="*/ 20 w 50"/>
              <a:gd name="T29" fmla="*/ 0 h 51"/>
              <a:gd name="T30" fmla="*/ 31 w 50"/>
              <a:gd name="T31" fmla="*/ 2 h 51"/>
              <a:gd name="T32" fmla="*/ 34 w 50"/>
              <a:gd name="T33" fmla="*/ 7 h 51"/>
              <a:gd name="T34" fmla="*/ 39 w 50"/>
              <a:gd name="T35" fmla="*/ 5 h 51"/>
              <a:gd name="T36" fmla="*/ 45 w 50"/>
              <a:gd name="T37" fmla="*/ 14 h 51"/>
              <a:gd name="T38" fmla="*/ 44 w 50"/>
              <a:gd name="T39" fmla="*/ 19 h 51"/>
              <a:gd name="T40" fmla="*/ 50 w 50"/>
              <a:gd name="T41" fmla="*/ 21 h 51"/>
              <a:gd name="T42" fmla="*/ 43 w 50"/>
              <a:gd name="T43" fmla="*/ 32 h 51"/>
              <a:gd name="T44" fmla="*/ 46 w 50"/>
              <a:gd name="T45" fmla="*/ 28 h 51"/>
              <a:gd name="T46" fmla="*/ 41 w 50"/>
              <a:gd name="T47" fmla="*/ 22 h 51"/>
              <a:gd name="T48" fmla="*/ 39 w 50"/>
              <a:gd name="T49" fmla="*/ 14 h 51"/>
              <a:gd name="T50" fmla="*/ 36 w 50"/>
              <a:gd name="T51" fmla="*/ 11 h 51"/>
              <a:gd name="T52" fmla="*/ 29 w 50"/>
              <a:gd name="T53" fmla="*/ 9 h 51"/>
              <a:gd name="T54" fmla="*/ 22 w 50"/>
              <a:gd name="T55" fmla="*/ 4 h 51"/>
              <a:gd name="T56" fmla="*/ 18 w 50"/>
              <a:gd name="T57" fmla="*/ 10 h 51"/>
              <a:gd name="T58" fmla="*/ 13 w 50"/>
              <a:gd name="T59" fmla="*/ 11 h 51"/>
              <a:gd name="T60" fmla="*/ 10 w 50"/>
              <a:gd name="T61" fmla="*/ 14 h 51"/>
              <a:gd name="T62" fmla="*/ 8 w 50"/>
              <a:gd name="T63" fmla="*/ 22 h 51"/>
              <a:gd name="T64" fmla="*/ 3 w 50"/>
              <a:gd name="T65" fmla="*/ 28 h 51"/>
              <a:gd name="T66" fmla="*/ 9 w 50"/>
              <a:gd name="T67" fmla="*/ 32 h 51"/>
              <a:gd name="T68" fmla="*/ 8 w 50"/>
              <a:gd name="T69" fmla="*/ 39 h 51"/>
              <a:gd name="T70" fmla="*/ 16 w 50"/>
              <a:gd name="T71" fmla="*/ 40 h 51"/>
              <a:gd name="T72" fmla="*/ 21 w 50"/>
              <a:gd name="T73" fmla="*/ 42 h 51"/>
              <a:gd name="T74" fmla="*/ 27 w 50"/>
              <a:gd name="T75" fmla="*/ 47 h 51"/>
              <a:gd name="T76" fmla="*/ 25 w 50"/>
              <a:gd name="T77" fmla="*/ 13 h 51"/>
              <a:gd name="T78" fmla="*/ 37 w 50"/>
              <a:gd name="T79" fmla="*/ 31 h 51"/>
              <a:gd name="T80" fmla="*/ 43 w 50"/>
              <a:gd name="T81" fmla="*/ 41 h 51"/>
              <a:gd name="T82" fmla="*/ 32 w 50"/>
              <a:gd name="T83" fmla="*/ 36 h 51"/>
              <a:gd name="T84" fmla="*/ 20 w 50"/>
              <a:gd name="T85" fmla="*/ 38 h 51"/>
              <a:gd name="T86" fmla="*/ 12 w 50"/>
              <a:gd name="T87" fmla="*/ 26 h 51"/>
              <a:gd name="T88" fmla="*/ 15 w 50"/>
              <a:gd name="T89" fmla="*/ 16 h 51"/>
              <a:gd name="T90" fmla="*/ 25 w 50"/>
              <a:gd name="T91" fmla="*/ 16 h 51"/>
              <a:gd name="T92" fmla="*/ 16 w 50"/>
              <a:gd name="T93" fmla="*/ 22 h 51"/>
              <a:gd name="T94" fmla="*/ 21 w 50"/>
              <a:gd name="T95" fmla="*/ 34 h 51"/>
              <a:gd name="T96" fmla="*/ 28 w 50"/>
              <a:gd name="T97" fmla="*/ 34 h 51"/>
              <a:gd name="T98" fmla="*/ 33 w 50"/>
              <a:gd name="T99"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51">
                <a:moveTo>
                  <a:pt x="27" y="44"/>
                </a:moveTo>
                <a:cubicBezTo>
                  <a:pt x="27" y="43"/>
                  <a:pt x="28" y="42"/>
                  <a:pt x="29" y="42"/>
                </a:cubicBezTo>
                <a:cubicBezTo>
                  <a:pt x="30" y="42"/>
                  <a:pt x="31" y="43"/>
                  <a:pt x="31" y="44"/>
                </a:cubicBezTo>
                <a:cubicBezTo>
                  <a:pt x="31" y="49"/>
                  <a:pt x="31" y="49"/>
                  <a:pt x="31" y="49"/>
                </a:cubicBezTo>
                <a:cubicBezTo>
                  <a:pt x="31" y="50"/>
                  <a:pt x="30" y="51"/>
                  <a:pt x="29" y="51"/>
                </a:cubicBezTo>
                <a:cubicBezTo>
                  <a:pt x="29" y="51"/>
                  <a:pt x="29" y="51"/>
                  <a:pt x="29" y="51"/>
                </a:cubicBezTo>
                <a:cubicBezTo>
                  <a:pt x="20" y="51"/>
                  <a:pt x="20" y="51"/>
                  <a:pt x="20" y="51"/>
                </a:cubicBezTo>
                <a:cubicBezTo>
                  <a:pt x="19" y="51"/>
                  <a:pt x="18" y="50"/>
                  <a:pt x="18" y="49"/>
                </a:cubicBezTo>
                <a:cubicBezTo>
                  <a:pt x="18" y="49"/>
                  <a:pt x="18" y="49"/>
                  <a:pt x="18" y="49"/>
                </a:cubicBezTo>
                <a:cubicBezTo>
                  <a:pt x="18" y="45"/>
                  <a:pt x="18" y="45"/>
                  <a:pt x="18" y="45"/>
                </a:cubicBezTo>
                <a:cubicBezTo>
                  <a:pt x="18" y="45"/>
                  <a:pt x="17" y="45"/>
                  <a:pt x="17" y="45"/>
                </a:cubicBezTo>
                <a:cubicBezTo>
                  <a:pt x="17" y="45"/>
                  <a:pt x="17" y="45"/>
                  <a:pt x="17" y="45"/>
                </a:cubicBezTo>
                <a:cubicBezTo>
                  <a:pt x="17" y="45"/>
                  <a:pt x="17" y="45"/>
                  <a:pt x="17" y="45"/>
                </a:cubicBezTo>
                <a:cubicBezTo>
                  <a:pt x="16" y="44"/>
                  <a:pt x="16" y="44"/>
                  <a:pt x="15" y="44"/>
                </a:cubicBezTo>
                <a:cubicBezTo>
                  <a:pt x="13" y="46"/>
                  <a:pt x="13" y="46"/>
                  <a:pt x="13" y="46"/>
                </a:cubicBezTo>
                <a:cubicBezTo>
                  <a:pt x="12" y="47"/>
                  <a:pt x="11" y="47"/>
                  <a:pt x="10" y="46"/>
                </a:cubicBezTo>
                <a:cubicBezTo>
                  <a:pt x="10" y="46"/>
                  <a:pt x="10" y="46"/>
                  <a:pt x="10" y="46"/>
                </a:cubicBezTo>
                <a:cubicBezTo>
                  <a:pt x="10" y="46"/>
                  <a:pt x="10" y="46"/>
                  <a:pt x="10" y="46"/>
                </a:cubicBezTo>
                <a:cubicBezTo>
                  <a:pt x="4" y="40"/>
                  <a:pt x="4" y="40"/>
                  <a:pt x="4" y="40"/>
                </a:cubicBezTo>
                <a:cubicBezTo>
                  <a:pt x="3" y="39"/>
                  <a:pt x="3" y="38"/>
                  <a:pt x="4" y="38"/>
                </a:cubicBezTo>
                <a:cubicBezTo>
                  <a:pt x="6" y="35"/>
                  <a:pt x="6" y="35"/>
                  <a:pt x="6" y="35"/>
                </a:cubicBezTo>
                <a:cubicBezTo>
                  <a:pt x="6" y="35"/>
                  <a:pt x="6" y="34"/>
                  <a:pt x="6" y="33"/>
                </a:cubicBezTo>
                <a:cubicBezTo>
                  <a:pt x="5" y="33"/>
                  <a:pt x="5" y="32"/>
                  <a:pt x="5" y="32"/>
                </a:cubicBezTo>
                <a:cubicBezTo>
                  <a:pt x="2" y="32"/>
                  <a:pt x="2" y="32"/>
                  <a:pt x="2" y="32"/>
                </a:cubicBezTo>
                <a:cubicBezTo>
                  <a:pt x="0" y="32"/>
                  <a:pt x="0" y="31"/>
                  <a:pt x="0" y="30"/>
                </a:cubicBezTo>
                <a:cubicBezTo>
                  <a:pt x="0" y="30"/>
                  <a:pt x="0" y="30"/>
                  <a:pt x="0" y="30"/>
                </a:cubicBezTo>
                <a:cubicBezTo>
                  <a:pt x="0" y="21"/>
                  <a:pt x="0" y="21"/>
                  <a:pt x="0" y="21"/>
                </a:cubicBezTo>
                <a:cubicBezTo>
                  <a:pt x="0" y="20"/>
                  <a:pt x="0" y="19"/>
                  <a:pt x="2" y="19"/>
                </a:cubicBezTo>
                <a:cubicBezTo>
                  <a:pt x="2" y="19"/>
                  <a:pt x="2" y="19"/>
                  <a:pt x="2" y="19"/>
                </a:cubicBezTo>
                <a:cubicBezTo>
                  <a:pt x="5" y="19"/>
                  <a:pt x="5" y="19"/>
                  <a:pt x="5" y="19"/>
                </a:cubicBezTo>
                <a:cubicBezTo>
                  <a:pt x="5" y="19"/>
                  <a:pt x="5" y="18"/>
                  <a:pt x="6" y="18"/>
                </a:cubicBezTo>
                <a:cubicBezTo>
                  <a:pt x="6" y="17"/>
                  <a:pt x="6" y="17"/>
                  <a:pt x="6" y="16"/>
                </a:cubicBezTo>
                <a:cubicBezTo>
                  <a:pt x="4" y="14"/>
                  <a:pt x="4" y="14"/>
                  <a:pt x="4" y="14"/>
                </a:cubicBezTo>
                <a:cubicBezTo>
                  <a:pt x="3" y="13"/>
                  <a:pt x="3" y="12"/>
                  <a:pt x="4" y="11"/>
                </a:cubicBezTo>
                <a:cubicBezTo>
                  <a:pt x="4" y="11"/>
                  <a:pt x="4" y="11"/>
                  <a:pt x="4" y="11"/>
                </a:cubicBezTo>
                <a:cubicBezTo>
                  <a:pt x="4" y="11"/>
                  <a:pt x="4" y="11"/>
                  <a:pt x="4" y="11"/>
                </a:cubicBezTo>
                <a:cubicBezTo>
                  <a:pt x="10" y="5"/>
                  <a:pt x="10" y="5"/>
                  <a:pt x="10" y="5"/>
                </a:cubicBezTo>
                <a:cubicBezTo>
                  <a:pt x="11" y="4"/>
                  <a:pt x="12" y="4"/>
                  <a:pt x="13" y="5"/>
                </a:cubicBezTo>
                <a:cubicBezTo>
                  <a:pt x="15" y="7"/>
                  <a:pt x="15" y="7"/>
                  <a:pt x="15" y="7"/>
                </a:cubicBezTo>
                <a:cubicBezTo>
                  <a:pt x="16" y="7"/>
                  <a:pt x="16" y="7"/>
                  <a:pt x="17" y="6"/>
                </a:cubicBezTo>
                <a:cubicBezTo>
                  <a:pt x="17" y="6"/>
                  <a:pt x="17" y="6"/>
                  <a:pt x="17" y="6"/>
                </a:cubicBezTo>
                <a:cubicBezTo>
                  <a:pt x="17" y="6"/>
                  <a:pt x="18" y="6"/>
                  <a:pt x="18" y="6"/>
                </a:cubicBezTo>
                <a:cubicBezTo>
                  <a:pt x="18" y="2"/>
                  <a:pt x="18" y="2"/>
                  <a:pt x="18" y="2"/>
                </a:cubicBezTo>
                <a:cubicBezTo>
                  <a:pt x="18" y="1"/>
                  <a:pt x="19" y="0"/>
                  <a:pt x="20" y="0"/>
                </a:cubicBezTo>
                <a:cubicBezTo>
                  <a:pt x="20" y="0"/>
                  <a:pt x="20" y="0"/>
                  <a:pt x="20" y="0"/>
                </a:cubicBezTo>
                <a:cubicBezTo>
                  <a:pt x="29" y="0"/>
                  <a:pt x="29" y="0"/>
                  <a:pt x="29" y="0"/>
                </a:cubicBezTo>
                <a:cubicBezTo>
                  <a:pt x="30" y="0"/>
                  <a:pt x="31" y="1"/>
                  <a:pt x="31" y="2"/>
                </a:cubicBezTo>
                <a:cubicBezTo>
                  <a:pt x="31" y="2"/>
                  <a:pt x="31" y="2"/>
                  <a:pt x="31" y="2"/>
                </a:cubicBezTo>
                <a:cubicBezTo>
                  <a:pt x="31" y="6"/>
                  <a:pt x="31" y="6"/>
                  <a:pt x="31" y="6"/>
                </a:cubicBezTo>
                <a:cubicBezTo>
                  <a:pt x="32" y="6"/>
                  <a:pt x="32" y="6"/>
                  <a:pt x="33" y="6"/>
                </a:cubicBezTo>
                <a:cubicBezTo>
                  <a:pt x="33" y="7"/>
                  <a:pt x="34" y="7"/>
                  <a:pt x="34" y="7"/>
                </a:cubicBezTo>
                <a:cubicBezTo>
                  <a:pt x="37" y="5"/>
                  <a:pt x="37" y="5"/>
                  <a:pt x="37" y="5"/>
                </a:cubicBezTo>
                <a:cubicBezTo>
                  <a:pt x="37" y="4"/>
                  <a:pt x="39" y="4"/>
                  <a:pt x="39" y="5"/>
                </a:cubicBezTo>
                <a:cubicBezTo>
                  <a:pt x="39" y="5"/>
                  <a:pt x="39" y="5"/>
                  <a:pt x="39" y="5"/>
                </a:cubicBezTo>
                <a:cubicBezTo>
                  <a:pt x="39" y="5"/>
                  <a:pt x="39" y="5"/>
                  <a:pt x="39" y="5"/>
                </a:cubicBezTo>
                <a:cubicBezTo>
                  <a:pt x="45" y="11"/>
                  <a:pt x="45" y="11"/>
                  <a:pt x="45" y="11"/>
                </a:cubicBezTo>
                <a:cubicBezTo>
                  <a:pt x="46" y="12"/>
                  <a:pt x="46" y="13"/>
                  <a:pt x="45" y="14"/>
                </a:cubicBezTo>
                <a:cubicBezTo>
                  <a:pt x="43" y="16"/>
                  <a:pt x="43" y="16"/>
                  <a:pt x="43" y="16"/>
                </a:cubicBezTo>
                <a:cubicBezTo>
                  <a:pt x="43" y="17"/>
                  <a:pt x="44" y="17"/>
                  <a:pt x="44" y="18"/>
                </a:cubicBezTo>
                <a:cubicBezTo>
                  <a:pt x="44" y="18"/>
                  <a:pt x="44" y="19"/>
                  <a:pt x="44" y="19"/>
                </a:cubicBezTo>
                <a:cubicBezTo>
                  <a:pt x="48" y="19"/>
                  <a:pt x="48" y="19"/>
                  <a:pt x="48" y="19"/>
                </a:cubicBezTo>
                <a:cubicBezTo>
                  <a:pt x="49" y="19"/>
                  <a:pt x="50" y="20"/>
                  <a:pt x="50" y="21"/>
                </a:cubicBezTo>
                <a:cubicBezTo>
                  <a:pt x="50" y="21"/>
                  <a:pt x="50" y="21"/>
                  <a:pt x="50" y="21"/>
                </a:cubicBezTo>
                <a:cubicBezTo>
                  <a:pt x="50" y="30"/>
                  <a:pt x="50" y="30"/>
                  <a:pt x="50" y="30"/>
                </a:cubicBezTo>
                <a:cubicBezTo>
                  <a:pt x="50" y="31"/>
                  <a:pt x="49" y="32"/>
                  <a:pt x="48" y="32"/>
                </a:cubicBezTo>
                <a:cubicBezTo>
                  <a:pt x="43" y="32"/>
                  <a:pt x="43" y="32"/>
                  <a:pt x="43" y="32"/>
                </a:cubicBezTo>
                <a:cubicBezTo>
                  <a:pt x="42" y="32"/>
                  <a:pt x="41" y="31"/>
                  <a:pt x="41" y="30"/>
                </a:cubicBezTo>
                <a:cubicBezTo>
                  <a:pt x="41" y="29"/>
                  <a:pt x="42" y="28"/>
                  <a:pt x="43" y="28"/>
                </a:cubicBezTo>
                <a:cubicBezTo>
                  <a:pt x="46" y="28"/>
                  <a:pt x="46" y="28"/>
                  <a:pt x="46" y="28"/>
                </a:cubicBezTo>
                <a:cubicBezTo>
                  <a:pt x="46" y="23"/>
                  <a:pt x="46" y="23"/>
                  <a:pt x="46" y="23"/>
                </a:cubicBezTo>
                <a:cubicBezTo>
                  <a:pt x="43" y="23"/>
                  <a:pt x="43" y="23"/>
                  <a:pt x="43" y="23"/>
                </a:cubicBezTo>
                <a:cubicBezTo>
                  <a:pt x="42" y="23"/>
                  <a:pt x="41" y="23"/>
                  <a:pt x="41" y="22"/>
                </a:cubicBezTo>
                <a:cubicBezTo>
                  <a:pt x="41" y="21"/>
                  <a:pt x="41" y="20"/>
                  <a:pt x="40" y="19"/>
                </a:cubicBezTo>
                <a:cubicBezTo>
                  <a:pt x="40" y="18"/>
                  <a:pt x="40" y="17"/>
                  <a:pt x="39" y="17"/>
                </a:cubicBezTo>
                <a:cubicBezTo>
                  <a:pt x="39" y="16"/>
                  <a:pt x="39" y="15"/>
                  <a:pt x="39" y="14"/>
                </a:cubicBezTo>
                <a:cubicBezTo>
                  <a:pt x="41" y="12"/>
                  <a:pt x="41" y="12"/>
                  <a:pt x="41" y="12"/>
                </a:cubicBezTo>
                <a:cubicBezTo>
                  <a:pt x="38" y="9"/>
                  <a:pt x="38" y="9"/>
                  <a:pt x="38" y="9"/>
                </a:cubicBezTo>
                <a:cubicBezTo>
                  <a:pt x="36" y="11"/>
                  <a:pt x="36" y="11"/>
                  <a:pt x="36" y="11"/>
                </a:cubicBezTo>
                <a:cubicBezTo>
                  <a:pt x="35" y="12"/>
                  <a:pt x="34" y="12"/>
                  <a:pt x="34" y="11"/>
                </a:cubicBezTo>
                <a:cubicBezTo>
                  <a:pt x="33" y="11"/>
                  <a:pt x="32" y="10"/>
                  <a:pt x="31" y="10"/>
                </a:cubicBezTo>
                <a:cubicBezTo>
                  <a:pt x="30" y="10"/>
                  <a:pt x="30" y="9"/>
                  <a:pt x="29" y="9"/>
                </a:cubicBezTo>
                <a:cubicBezTo>
                  <a:pt x="28" y="9"/>
                  <a:pt x="27" y="8"/>
                  <a:pt x="27" y="7"/>
                </a:cubicBezTo>
                <a:cubicBezTo>
                  <a:pt x="27" y="4"/>
                  <a:pt x="27" y="4"/>
                  <a:pt x="27" y="4"/>
                </a:cubicBezTo>
                <a:cubicBezTo>
                  <a:pt x="22" y="4"/>
                  <a:pt x="22" y="4"/>
                  <a:pt x="22" y="4"/>
                </a:cubicBezTo>
                <a:cubicBezTo>
                  <a:pt x="22" y="7"/>
                  <a:pt x="22" y="7"/>
                  <a:pt x="22" y="7"/>
                </a:cubicBezTo>
                <a:cubicBezTo>
                  <a:pt x="22" y="8"/>
                  <a:pt x="22" y="9"/>
                  <a:pt x="21" y="9"/>
                </a:cubicBezTo>
                <a:cubicBezTo>
                  <a:pt x="20" y="9"/>
                  <a:pt x="19" y="10"/>
                  <a:pt x="18" y="10"/>
                </a:cubicBezTo>
                <a:cubicBezTo>
                  <a:pt x="18" y="10"/>
                  <a:pt x="18" y="10"/>
                  <a:pt x="18" y="10"/>
                </a:cubicBezTo>
                <a:cubicBezTo>
                  <a:pt x="17" y="10"/>
                  <a:pt x="17" y="11"/>
                  <a:pt x="16" y="11"/>
                </a:cubicBezTo>
                <a:cubicBezTo>
                  <a:pt x="15" y="12"/>
                  <a:pt x="14" y="12"/>
                  <a:pt x="13" y="11"/>
                </a:cubicBezTo>
                <a:cubicBezTo>
                  <a:pt x="11" y="9"/>
                  <a:pt x="11" y="9"/>
                  <a:pt x="11" y="9"/>
                </a:cubicBezTo>
                <a:cubicBezTo>
                  <a:pt x="8" y="12"/>
                  <a:pt x="8" y="12"/>
                  <a:pt x="8" y="12"/>
                </a:cubicBezTo>
                <a:cubicBezTo>
                  <a:pt x="10" y="14"/>
                  <a:pt x="10" y="14"/>
                  <a:pt x="10" y="14"/>
                </a:cubicBezTo>
                <a:cubicBezTo>
                  <a:pt x="11" y="15"/>
                  <a:pt x="11" y="16"/>
                  <a:pt x="10" y="17"/>
                </a:cubicBezTo>
                <a:cubicBezTo>
                  <a:pt x="10" y="17"/>
                  <a:pt x="9" y="18"/>
                  <a:pt x="9" y="19"/>
                </a:cubicBezTo>
                <a:cubicBezTo>
                  <a:pt x="9" y="20"/>
                  <a:pt x="9" y="21"/>
                  <a:pt x="8" y="22"/>
                </a:cubicBezTo>
                <a:cubicBezTo>
                  <a:pt x="8" y="22"/>
                  <a:pt x="7" y="23"/>
                  <a:pt x="6" y="23"/>
                </a:cubicBezTo>
                <a:cubicBezTo>
                  <a:pt x="3" y="23"/>
                  <a:pt x="3" y="23"/>
                  <a:pt x="3" y="23"/>
                </a:cubicBezTo>
                <a:cubicBezTo>
                  <a:pt x="3" y="28"/>
                  <a:pt x="3" y="28"/>
                  <a:pt x="3" y="28"/>
                </a:cubicBezTo>
                <a:cubicBezTo>
                  <a:pt x="6" y="28"/>
                  <a:pt x="6" y="28"/>
                  <a:pt x="6" y="28"/>
                </a:cubicBezTo>
                <a:cubicBezTo>
                  <a:pt x="7" y="28"/>
                  <a:pt x="8" y="29"/>
                  <a:pt x="8" y="29"/>
                </a:cubicBezTo>
                <a:cubicBezTo>
                  <a:pt x="9" y="30"/>
                  <a:pt x="9" y="31"/>
                  <a:pt x="9" y="32"/>
                </a:cubicBezTo>
                <a:cubicBezTo>
                  <a:pt x="9" y="33"/>
                  <a:pt x="10" y="34"/>
                  <a:pt x="10" y="34"/>
                </a:cubicBezTo>
                <a:cubicBezTo>
                  <a:pt x="11" y="35"/>
                  <a:pt x="11" y="36"/>
                  <a:pt x="10" y="37"/>
                </a:cubicBezTo>
                <a:cubicBezTo>
                  <a:pt x="8" y="39"/>
                  <a:pt x="8" y="39"/>
                  <a:pt x="8" y="39"/>
                </a:cubicBezTo>
                <a:cubicBezTo>
                  <a:pt x="11" y="42"/>
                  <a:pt x="11" y="42"/>
                  <a:pt x="11" y="42"/>
                </a:cubicBezTo>
                <a:cubicBezTo>
                  <a:pt x="13" y="40"/>
                  <a:pt x="13" y="40"/>
                  <a:pt x="13" y="40"/>
                </a:cubicBezTo>
                <a:cubicBezTo>
                  <a:pt x="14" y="40"/>
                  <a:pt x="15" y="39"/>
                  <a:pt x="16" y="40"/>
                </a:cubicBezTo>
                <a:cubicBezTo>
                  <a:pt x="17" y="40"/>
                  <a:pt x="17" y="41"/>
                  <a:pt x="18" y="41"/>
                </a:cubicBezTo>
                <a:cubicBezTo>
                  <a:pt x="18" y="41"/>
                  <a:pt x="18" y="41"/>
                  <a:pt x="18" y="41"/>
                </a:cubicBezTo>
                <a:cubicBezTo>
                  <a:pt x="19" y="41"/>
                  <a:pt x="20" y="42"/>
                  <a:pt x="21" y="42"/>
                </a:cubicBezTo>
                <a:cubicBezTo>
                  <a:pt x="22" y="42"/>
                  <a:pt x="22" y="43"/>
                  <a:pt x="22" y="44"/>
                </a:cubicBezTo>
                <a:cubicBezTo>
                  <a:pt x="22" y="47"/>
                  <a:pt x="22" y="47"/>
                  <a:pt x="22" y="47"/>
                </a:cubicBezTo>
                <a:cubicBezTo>
                  <a:pt x="27" y="47"/>
                  <a:pt x="27" y="47"/>
                  <a:pt x="27" y="47"/>
                </a:cubicBezTo>
                <a:cubicBezTo>
                  <a:pt x="27" y="44"/>
                  <a:pt x="27" y="44"/>
                  <a:pt x="27" y="44"/>
                </a:cubicBezTo>
                <a:close/>
                <a:moveTo>
                  <a:pt x="25" y="13"/>
                </a:moveTo>
                <a:cubicBezTo>
                  <a:pt x="25" y="13"/>
                  <a:pt x="25" y="13"/>
                  <a:pt x="25" y="13"/>
                </a:cubicBezTo>
                <a:cubicBezTo>
                  <a:pt x="30" y="13"/>
                  <a:pt x="35" y="16"/>
                  <a:pt x="37" y="21"/>
                </a:cubicBezTo>
                <a:cubicBezTo>
                  <a:pt x="37" y="22"/>
                  <a:pt x="38" y="24"/>
                  <a:pt x="38" y="26"/>
                </a:cubicBezTo>
                <a:cubicBezTo>
                  <a:pt x="38" y="27"/>
                  <a:pt x="37" y="29"/>
                  <a:pt x="37" y="31"/>
                </a:cubicBezTo>
                <a:cubicBezTo>
                  <a:pt x="37" y="31"/>
                  <a:pt x="37" y="31"/>
                  <a:pt x="37" y="31"/>
                </a:cubicBezTo>
                <a:cubicBezTo>
                  <a:pt x="36" y="32"/>
                  <a:pt x="36" y="32"/>
                  <a:pt x="35" y="33"/>
                </a:cubicBezTo>
                <a:cubicBezTo>
                  <a:pt x="43" y="41"/>
                  <a:pt x="43" y="41"/>
                  <a:pt x="43" y="41"/>
                </a:cubicBezTo>
                <a:cubicBezTo>
                  <a:pt x="44" y="42"/>
                  <a:pt x="44" y="43"/>
                  <a:pt x="43" y="44"/>
                </a:cubicBezTo>
                <a:cubicBezTo>
                  <a:pt x="43" y="45"/>
                  <a:pt x="41" y="45"/>
                  <a:pt x="41" y="44"/>
                </a:cubicBezTo>
                <a:cubicBezTo>
                  <a:pt x="32" y="36"/>
                  <a:pt x="32" y="36"/>
                  <a:pt x="32" y="36"/>
                </a:cubicBezTo>
                <a:cubicBezTo>
                  <a:pt x="32" y="37"/>
                  <a:pt x="31" y="37"/>
                  <a:pt x="30" y="38"/>
                </a:cubicBezTo>
                <a:cubicBezTo>
                  <a:pt x="28" y="38"/>
                  <a:pt x="26" y="39"/>
                  <a:pt x="25" y="39"/>
                </a:cubicBezTo>
                <a:cubicBezTo>
                  <a:pt x="23" y="39"/>
                  <a:pt x="21" y="38"/>
                  <a:pt x="20" y="38"/>
                </a:cubicBezTo>
                <a:cubicBezTo>
                  <a:pt x="20" y="38"/>
                  <a:pt x="20" y="38"/>
                  <a:pt x="20" y="38"/>
                </a:cubicBezTo>
                <a:cubicBezTo>
                  <a:pt x="18" y="37"/>
                  <a:pt x="17" y="36"/>
                  <a:pt x="15" y="35"/>
                </a:cubicBezTo>
                <a:cubicBezTo>
                  <a:pt x="13" y="32"/>
                  <a:pt x="12" y="29"/>
                  <a:pt x="12" y="26"/>
                </a:cubicBezTo>
                <a:cubicBezTo>
                  <a:pt x="12" y="24"/>
                  <a:pt x="12" y="22"/>
                  <a:pt x="13" y="21"/>
                </a:cubicBezTo>
                <a:cubicBezTo>
                  <a:pt x="13" y="20"/>
                  <a:pt x="13" y="20"/>
                  <a:pt x="13" y="20"/>
                </a:cubicBezTo>
                <a:cubicBezTo>
                  <a:pt x="13" y="19"/>
                  <a:pt x="14" y="18"/>
                  <a:pt x="15" y="16"/>
                </a:cubicBezTo>
                <a:cubicBezTo>
                  <a:pt x="18" y="14"/>
                  <a:pt x="21" y="13"/>
                  <a:pt x="25" y="13"/>
                </a:cubicBezTo>
                <a:close/>
                <a:moveTo>
                  <a:pt x="25" y="16"/>
                </a:moveTo>
                <a:cubicBezTo>
                  <a:pt x="25" y="16"/>
                  <a:pt x="25" y="16"/>
                  <a:pt x="25" y="16"/>
                </a:cubicBezTo>
                <a:cubicBezTo>
                  <a:pt x="22" y="16"/>
                  <a:pt x="20" y="17"/>
                  <a:pt x="18" y="19"/>
                </a:cubicBezTo>
                <a:cubicBezTo>
                  <a:pt x="17" y="20"/>
                  <a:pt x="17" y="21"/>
                  <a:pt x="16" y="22"/>
                </a:cubicBezTo>
                <a:cubicBezTo>
                  <a:pt x="16" y="22"/>
                  <a:pt x="16" y="22"/>
                  <a:pt x="16" y="22"/>
                </a:cubicBezTo>
                <a:cubicBezTo>
                  <a:pt x="16" y="23"/>
                  <a:pt x="16" y="24"/>
                  <a:pt x="16" y="26"/>
                </a:cubicBezTo>
                <a:cubicBezTo>
                  <a:pt x="16" y="29"/>
                  <a:pt x="18" y="33"/>
                  <a:pt x="21" y="34"/>
                </a:cubicBezTo>
                <a:cubicBezTo>
                  <a:pt x="21" y="34"/>
                  <a:pt x="21" y="34"/>
                  <a:pt x="21" y="34"/>
                </a:cubicBezTo>
                <a:cubicBezTo>
                  <a:pt x="22" y="34"/>
                  <a:pt x="23" y="35"/>
                  <a:pt x="25" y="35"/>
                </a:cubicBezTo>
                <a:cubicBezTo>
                  <a:pt x="26" y="35"/>
                  <a:pt x="27" y="34"/>
                  <a:pt x="28" y="34"/>
                </a:cubicBezTo>
                <a:cubicBezTo>
                  <a:pt x="28" y="34"/>
                  <a:pt x="28" y="34"/>
                  <a:pt x="28" y="34"/>
                </a:cubicBezTo>
                <a:cubicBezTo>
                  <a:pt x="32" y="33"/>
                  <a:pt x="34" y="29"/>
                  <a:pt x="34" y="26"/>
                </a:cubicBezTo>
                <a:cubicBezTo>
                  <a:pt x="34" y="24"/>
                  <a:pt x="34" y="23"/>
                  <a:pt x="33" y="22"/>
                </a:cubicBezTo>
                <a:cubicBezTo>
                  <a:pt x="33" y="22"/>
                  <a:pt x="33" y="22"/>
                  <a:pt x="33" y="22"/>
                </a:cubicBezTo>
                <a:cubicBezTo>
                  <a:pt x="32" y="19"/>
                  <a:pt x="28" y="16"/>
                  <a:pt x="25"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7" name="Freeform 345"/>
          <p:cNvSpPr>
            <a:spLocks noEditPoints="1"/>
          </p:cNvSpPr>
          <p:nvPr/>
        </p:nvSpPr>
        <p:spPr bwMode="auto">
          <a:xfrm>
            <a:off x="8002588" y="4725988"/>
            <a:ext cx="158750" cy="158750"/>
          </a:xfrm>
          <a:custGeom>
            <a:avLst/>
            <a:gdLst>
              <a:gd name="T0" fmla="*/ 25 w 50"/>
              <a:gd name="T1" fmla="*/ 37 h 50"/>
              <a:gd name="T2" fmla="*/ 31 w 50"/>
              <a:gd name="T3" fmla="*/ 5 h 50"/>
              <a:gd name="T4" fmla="*/ 35 w 50"/>
              <a:gd name="T5" fmla="*/ 7 h 50"/>
              <a:gd name="T6" fmla="*/ 40 w 50"/>
              <a:gd name="T7" fmla="*/ 4 h 50"/>
              <a:gd name="T8" fmla="*/ 46 w 50"/>
              <a:gd name="T9" fmla="*/ 13 h 50"/>
              <a:gd name="T10" fmla="*/ 45 w 50"/>
              <a:gd name="T11" fmla="*/ 19 h 50"/>
              <a:gd name="T12" fmla="*/ 50 w 50"/>
              <a:gd name="T13" fmla="*/ 21 h 50"/>
              <a:gd name="T14" fmla="*/ 48 w 50"/>
              <a:gd name="T15" fmla="*/ 31 h 50"/>
              <a:gd name="T16" fmla="*/ 43 w 50"/>
              <a:gd name="T17" fmla="*/ 35 h 50"/>
              <a:gd name="T18" fmla="*/ 46 w 50"/>
              <a:gd name="T19" fmla="*/ 40 h 50"/>
              <a:gd name="T20" fmla="*/ 37 w 50"/>
              <a:gd name="T21" fmla="*/ 46 h 50"/>
              <a:gd name="T22" fmla="*/ 33 w 50"/>
              <a:gd name="T23" fmla="*/ 44 h 50"/>
              <a:gd name="T24" fmla="*/ 29 w 50"/>
              <a:gd name="T25" fmla="*/ 50 h 50"/>
              <a:gd name="T26" fmla="*/ 19 w 50"/>
              <a:gd name="T27" fmla="*/ 48 h 50"/>
              <a:gd name="T28" fmla="*/ 17 w 50"/>
              <a:gd name="T29" fmla="*/ 44 h 50"/>
              <a:gd name="T30" fmla="*/ 16 w 50"/>
              <a:gd name="T31" fmla="*/ 44 h 50"/>
              <a:gd name="T32" fmla="*/ 10 w 50"/>
              <a:gd name="T33" fmla="*/ 46 h 50"/>
              <a:gd name="T34" fmla="*/ 4 w 50"/>
              <a:gd name="T35" fmla="*/ 37 h 50"/>
              <a:gd name="T36" fmla="*/ 5 w 50"/>
              <a:gd name="T37" fmla="*/ 31 h 50"/>
              <a:gd name="T38" fmla="*/ 0 w 50"/>
              <a:gd name="T39" fmla="*/ 29 h 50"/>
              <a:gd name="T40" fmla="*/ 5 w 50"/>
              <a:gd name="T41" fmla="*/ 19 h 50"/>
              <a:gd name="T42" fmla="*/ 4 w 50"/>
              <a:gd name="T43" fmla="*/ 13 h 50"/>
              <a:gd name="T44" fmla="*/ 4 w 50"/>
              <a:gd name="T45" fmla="*/ 10 h 50"/>
              <a:gd name="T46" fmla="*/ 16 w 50"/>
              <a:gd name="T47" fmla="*/ 7 h 50"/>
              <a:gd name="T48" fmla="*/ 21 w 50"/>
              <a:gd name="T49" fmla="*/ 0 h 50"/>
              <a:gd name="T50" fmla="*/ 31 w 50"/>
              <a:gd name="T51" fmla="*/ 2 h 50"/>
              <a:gd name="T52" fmla="*/ 31 w 50"/>
              <a:gd name="T53" fmla="*/ 10 h 50"/>
              <a:gd name="T54" fmla="*/ 27 w 50"/>
              <a:gd name="T55" fmla="*/ 7 h 50"/>
              <a:gd name="T56" fmla="*/ 23 w 50"/>
              <a:gd name="T57" fmla="*/ 7 h 50"/>
              <a:gd name="T58" fmla="*/ 16 w 50"/>
              <a:gd name="T59" fmla="*/ 11 h 50"/>
              <a:gd name="T60" fmla="*/ 8 w 50"/>
              <a:gd name="T61" fmla="*/ 12 h 50"/>
              <a:gd name="T62" fmla="*/ 9 w 50"/>
              <a:gd name="T63" fmla="*/ 19 h 50"/>
              <a:gd name="T64" fmla="*/ 4 w 50"/>
              <a:gd name="T65" fmla="*/ 23 h 50"/>
              <a:gd name="T66" fmla="*/ 9 w 50"/>
              <a:gd name="T67" fmla="*/ 29 h 50"/>
              <a:gd name="T68" fmla="*/ 10 w 50"/>
              <a:gd name="T69" fmla="*/ 36 h 50"/>
              <a:gd name="T70" fmla="*/ 14 w 50"/>
              <a:gd name="T71" fmla="*/ 40 h 50"/>
              <a:gd name="T72" fmla="*/ 21 w 50"/>
              <a:gd name="T73" fmla="*/ 42 h 50"/>
              <a:gd name="T74" fmla="*/ 27 w 50"/>
              <a:gd name="T75" fmla="*/ 46 h 50"/>
              <a:gd name="T76" fmla="*/ 29 w 50"/>
              <a:gd name="T77" fmla="*/ 42 h 50"/>
              <a:gd name="T78" fmla="*/ 34 w 50"/>
              <a:gd name="T79" fmla="*/ 39 h 50"/>
              <a:gd name="T80" fmla="*/ 42 w 50"/>
              <a:gd name="T81" fmla="*/ 38 h 50"/>
              <a:gd name="T82" fmla="*/ 41 w 50"/>
              <a:gd name="T83" fmla="*/ 32 h 50"/>
              <a:gd name="T84" fmla="*/ 46 w 50"/>
              <a:gd name="T85" fmla="*/ 28 h 50"/>
              <a:gd name="T86" fmla="*/ 41 w 50"/>
              <a:gd name="T87" fmla="*/ 21 h 50"/>
              <a:gd name="T88" fmla="*/ 40 w 50"/>
              <a:gd name="T89" fmla="*/ 14 h 50"/>
              <a:gd name="T90" fmla="*/ 36 w 50"/>
              <a:gd name="T91" fmla="*/ 10 h 50"/>
              <a:gd name="T92" fmla="*/ 25 w 50"/>
              <a:gd name="T93" fmla="*/ 16 h 50"/>
              <a:gd name="T94" fmla="*/ 25 w 50"/>
              <a:gd name="T9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5" y="13"/>
                </a:moveTo>
                <a:cubicBezTo>
                  <a:pt x="32" y="13"/>
                  <a:pt x="37" y="19"/>
                  <a:pt x="37" y="25"/>
                </a:cubicBezTo>
                <a:cubicBezTo>
                  <a:pt x="37" y="32"/>
                  <a:pt x="32" y="37"/>
                  <a:pt x="25" y="37"/>
                </a:cubicBezTo>
                <a:cubicBezTo>
                  <a:pt x="19" y="37"/>
                  <a:pt x="13" y="32"/>
                  <a:pt x="13" y="25"/>
                </a:cubicBezTo>
                <a:cubicBezTo>
                  <a:pt x="13" y="19"/>
                  <a:pt x="18" y="13"/>
                  <a:pt x="25" y="13"/>
                </a:cubicBezTo>
                <a:close/>
                <a:moveTo>
                  <a:pt x="31" y="5"/>
                </a:moveTo>
                <a:cubicBezTo>
                  <a:pt x="31" y="5"/>
                  <a:pt x="31" y="5"/>
                  <a:pt x="31" y="5"/>
                </a:cubicBezTo>
                <a:cubicBezTo>
                  <a:pt x="32" y="6"/>
                  <a:pt x="32" y="6"/>
                  <a:pt x="33" y="6"/>
                </a:cubicBezTo>
                <a:cubicBezTo>
                  <a:pt x="34" y="6"/>
                  <a:pt x="34" y="7"/>
                  <a:pt x="35" y="7"/>
                </a:cubicBezTo>
                <a:cubicBezTo>
                  <a:pt x="37" y="4"/>
                  <a:pt x="37" y="4"/>
                  <a:pt x="37" y="4"/>
                </a:cubicBezTo>
                <a:cubicBezTo>
                  <a:pt x="38" y="4"/>
                  <a:pt x="39" y="4"/>
                  <a:pt x="40" y="4"/>
                </a:cubicBezTo>
                <a:cubicBezTo>
                  <a:pt x="40" y="4"/>
                  <a:pt x="40" y="4"/>
                  <a:pt x="40" y="4"/>
                </a:cubicBezTo>
                <a:cubicBezTo>
                  <a:pt x="40" y="4"/>
                  <a:pt x="40" y="4"/>
                  <a:pt x="40" y="4"/>
                </a:cubicBezTo>
                <a:cubicBezTo>
                  <a:pt x="46" y="10"/>
                  <a:pt x="46" y="10"/>
                  <a:pt x="46" y="10"/>
                </a:cubicBezTo>
                <a:cubicBezTo>
                  <a:pt x="47" y="11"/>
                  <a:pt x="47" y="12"/>
                  <a:pt x="46" y="13"/>
                </a:cubicBezTo>
                <a:cubicBezTo>
                  <a:pt x="43" y="16"/>
                  <a:pt x="43" y="16"/>
                  <a:pt x="43" y="16"/>
                </a:cubicBezTo>
                <a:cubicBezTo>
                  <a:pt x="44" y="16"/>
                  <a:pt x="44" y="17"/>
                  <a:pt x="44" y="17"/>
                </a:cubicBezTo>
                <a:cubicBezTo>
                  <a:pt x="44" y="18"/>
                  <a:pt x="45" y="18"/>
                  <a:pt x="45" y="19"/>
                </a:cubicBezTo>
                <a:cubicBezTo>
                  <a:pt x="48" y="19"/>
                  <a:pt x="48" y="19"/>
                  <a:pt x="48" y="19"/>
                </a:cubicBezTo>
                <a:cubicBezTo>
                  <a:pt x="49" y="19"/>
                  <a:pt x="50" y="20"/>
                  <a:pt x="50" y="21"/>
                </a:cubicBezTo>
                <a:cubicBezTo>
                  <a:pt x="50" y="21"/>
                  <a:pt x="50" y="21"/>
                  <a:pt x="50" y="21"/>
                </a:cubicBezTo>
                <a:cubicBezTo>
                  <a:pt x="50" y="29"/>
                  <a:pt x="50" y="29"/>
                  <a:pt x="50" y="29"/>
                </a:cubicBezTo>
                <a:cubicBezTo>
                  <a:pt x="50" y="30"/>
                  <a:pt x="49" y="31"/>
                  <a:pt x="48" y="31"/>
                </a:cubicBezTo>
                <a:cubicBezTo>
                  <a:pt x="48" y="31"/>
                  <a:pt x="48" y="31"/>
                  <a:pt x="48" y="31"/>
                </a:cubicBezTo>
                <a:cubicBezTo>
                  <a:pt x="45" y="31"/>
                  <a:pt x="45" y="31"/>
                  <a:pt x="45" y="31"/>
                </a:cubicBezTo>
                <a:cubicBezTo>
                  <a:pt x="45" y="32"/>
                  <a:pt x="44" y="33"/>
                  <a:pt x="44" y="33"/>
                </a:cubicBezTo>
                <a:cubicBezTo>
                  <a:pt x="44" y="34"/>
                  <a:pt x="44" y="34"/>
                  <a:pt x="43" y="35"/>
                </a:cubicBezTo>
                <a:cubicBezTo>
                  <a:pt x="46" y="37"/>
                  <a:pt x="46" y="37"/>
                  <a:pt x="46" y="37"/>
                </a:cubicBezTo>
                <a:cubicBezTo>
                  <a:pt x="47" y="38"/>
                  <a:pt x="47" y="39"/>
                  <a:pt x="46" y="40"/>
                </a:cubicBezTo>
                <a:cubicBezTo>
                  <a:pt x="46" y="40"/>
                  <a:pt x="46" y="40"/>
                  <a:pt x="46" y="40"/>
                </a:cubicBezTo>
                <a:cubicBezTo>
                  <a:pt x="46" y="40"/>
                  <a:pt x="46" y="40"/>
                  <a:pt x="46" y="40"/>
                </a:cubicBezTo>
                <a:cubicBezTo>
                  <a:pt x="40" y="46"/>
                  <a:pt x="40" y="46"/>
                  <a:pt x="40" y="46"/>
                </a:cubicBezTo>
                <a:cubicBezTo>
                  <a:pt x="39" y="47"/>
                  <a:pt x="38" y="47"/>
                  <a:pt x="37" y="46"/>
                </a:cubicBezTo>
                <a:cubicBezTo>
                  <a:pt x="35" y="44"/>
                  <a:pt x="35" y="44"/>
                  <a:pt x="35" y="44"/>
                </a:cubicBezTo>
                <a:cubicBezTo>
                  <a:pt x="34" y="44"/>
                  <a:pt x="34" y="44"/>
                  <a:pt x="33" y="44"/>
                </a:cubicBezTo>
                <a:cubicBezTo>
                  <a:pt x="33" y="44"/>
                  <a:pt x="33" y="44"/>
                  <a:pt x="33" y="44"/>
                </a:cubicBezTo>
                <a:cubicBezTo>
                  <a:pt x="32" y="45"/>
                  <a:pt x="32" y="45"/>
                  <a:pt x="31" y="45"/>
                </a:cubicBezTo>
                <a:cubicBezTo>
                  <a:pt x="31" y="48"/>
                  <a:pt x="31" y="48"/>
                  <a:pt x="31" y="48"/>
                </a:cubicBezTo>
                <a:cubicBezTo>
                  <a:pt x="31" y="49"/>
                  <a:pt x="30" y="50"/>
                  <a:pt x="29" y="50"/>
                </a:cubicBezTo>
                <a:cubicBezTo>
                  <a:pt x="29" y="50"/>
                  <a:pt x="29" y="50"/>
                  <a:pt x="29" y="50"/>
                </a:cubicBezTo>
                <a:cubicBezTo>
                  <a:pt x="21" y="50"/>
                  <a:pt x="21" y="50"/>
                  <a:pt x="21" y="50"/>
                </a:cubicBezTo>
                <a:cubicBezTo>
                  <a:pt x="20" y="50"/>
                  <a:pt x="19" y="49"/>
                  <a:pt x="19" y="48"/>
                </a:cubicBezTo>
                <a:cubicBezTo>
                  <a:pt x="19" y="48"/>
                  <a:pt x="19" y="48"/>
                  <a:pt x="19" y="48"/>
                </a:cubicBezTo>
                <a:cubicBezTo>
                  <a:pt x="19" y="45"/>
                  <a:pt x="19" y="45"/>
                  <a:pt x="19" y="45"/>
                </a:cubicBezTo>
                <a:cubicBezTo>
                  <a:pt x="18" y="45"/>
                  <a:pt x="18" y="44"/>
                  <a:pt x="17" y="44"/>
                </a:cubicBezTo>
                <a:cubicBezTo>
                  <a:pt x="17" y="44"/>
                  <a:pt x="17" y="44"/>
                  <a:pt x="17" y="44"/>
                </a:cubicBezTo>
                <a:cubicBezTo>
                  <a:pt x="17" y="44"/>
                  <a:pt x="17" y="44"/>
                  <a:pt x="17" y="44"/>
                </a:cubicBezTo>
                <a:cubicBezTo>
                  <a:pt x="17" y="44"/>
                  <a:pt x="16" y="44"/>
                  <a:pt x="16" y="44"/>
                </a:cubicBezTo>
                <a:cubicBezTo>
                  <a:pt x="13" y="46"/>
                  <a:pt x="13" y="46"/>
                  <a:pt x="13" y="46"/>
                </a:cubicBezTo>
                <a:cubicBezTo>
                  <a:pt x="12" y="47"/>
                  <a:pt x="11" y="47"/>
                  <a:pt x="10" y="46"/>
                </a:cubicBezTo>
                <a:cubicBezTo>
                  <a:pt x="10" y="46"/>
                  <a:pt x="10" y="46"/>
                  <a:pt x="10" y="46"/>
                </a:cubicBezTo>
                <a:cubicBezTo>
                  <a:pt x="10" y="46"/>
                  <a:pt x="10" y="46"/>
                  <a:pt x="10" y="46"/>
                </a:cubicBezTo>
                <a:cubicBezTo>
                  <a:pt x="4" y="40"/>
                  <a:pt x="4" y="40"/>
                  <a:pt x="4" y="40"/>
                </a:cubicBezTo>
                <a:cubicBezTo>
                  <a:pt x="4" y="39"/>
                  <a:pt x="4" y="38"/>
                  <a:pt x="4" y="37"/>
                </a:cubicBezTo>
                <a:cubicBezTo>
                  <a:pt x="7" y="35"/>
                  <a:pt x="7" y="35"/>
                  <a:pt x="7" y="35"/>
                </a:cubicBezTo>
                <a:cubicBezTo>
                  <a:pt x="6" y="34"/>
                  <a:pt x="6" y="34"/>
                  <a:pt x="6" y="33"/>
                </a:cubicBezTo>
                <a:cubicBezTo>
                  <a:pt x="6" y="33"/>
                  <a:pt x="5" y="32"/>
                  <a:pt x="5" y="31"/>
                </a:cubicBezTo>
                <a:cubicBezTo>
                  <a:pt x="2" y="31"/>
                  <a:pt x="2" y="31"/>
                  <a:pt x="2" y="31"/>
                </a:cubicBezTo>
                <a:cubicBezTo>
                  <a:pt x="1" y="31"/>
                  <a:pt x="0" y="30"/>
                  <a:pt x="0" y="29"/>
                </a:cubicBezTo>
                <a:cubicBezTo>
                  <a:pt x="0" y="29"/>
                  <a:pt x="0" y="29"/>
                  <a:pt x="0" y="29"/>
                </a:cubicBezTo>
                <a:cubicBezTo>
                  <a:pt x="0" y="21"/>
                  <a:pt x="0" y="21"/>
                  <a:pt x="0" y="21"/>
                </a:cubicBezTo>
                <a:cubicBezTo>
                  <a:pt x="0" y="20"/>
                  <a:pt x="1" y="19"/>
                  <a:pt x="2" y="19"/>
                </a:cubicBezTo>
                <a:cubicBezTo>
                  <a:pt x="5" y="19"/>
                  <a:pt x="5" y="19"/>
                  <a:pt x="5" y="19"/>
                </a:cubicBezTo>
                <a:cubicBezTo>
                  <a:pt x="5" y="18"/>
                  <a:pt x="6" y="18"/>
                  <a:pt x="6" y="17"/>
                </a:cubicBezTo>
                <a:cubicBezTo>
                  <a:pt x="6" y="17"/>
                  <a:pt x="6" y="16"/>
                  <a:pt x="7" y="16"/>
                </a:cubicBezTo>
                <a:cubicBezTo>
                  <a:pt x="4" y="13"/>
                  <a:pt x="4" y="13"/>
                  <a:pt x="4" y="13"/>
                </a:cubicBezTo>
                <a:cubicBezTo>
                  <a:pt x="4" y="12"/>
                  <a:pt x="4" y="11"/>
                  <a:pt x="4" y="10"/>
                </a:cubicBezTo>
                <a:cubicBezTo>
                  <a:pt x="4" y="10"/>
                  <a:pt x="4" y="10"/>
                  <a:pt x="4" y="10"/>
                </a:cubicBezTo>
                <a:cubicBezTo>
                  <a:pt x="4" y="10"/>
                  <a:pt x="4" y="10"/>
                  <a:pt x="4" y="10"/>
                </a:cubicBezTo>
                <a:cubicBezTo>
                  <a:pt x="10" y="4"/>
                  <a:pt x="10" y="4"/>
                  <a:pt x="10" y="4"/>
                </a:cubicBezTo>
                <a:cubicBezTo>
                  <a:pt x="11" y="4"/>
                  <a:pt x="12" y="4"/>
                  <a:pt x="13" y="4"/>
                </a:cubicBezTo>
                <a:cubicBezTo>
                  <a:pt x="16" y="7"/>
                  <a:pt x="16" y="7"/>
                  <a:pt x="16" y="7"/>
                </a:cubicBezTo>
                <a:cubicBezTo>
                  <a:pt x="17" y="6"/>
                  <a:pt x="18" y="6"/>
                  <a:pt x="19" y="5"/>
                </a:cubicBezTo>
                <a:cubicBezTo>
                  <a:pt x="19" y="2"/>
                  <a:pt x="19" y="2"/>
                  <a:pt x="19" y="2"/>
                </a:cubicBezTo>
                <a:cubicBezTo>
                  <a:pt x="19" y="1"/>
                  <a:pt x="20" y="0"/>
                  <a:pt x="21" y="0"/>
                </a:cubicBezTo>
                <a:cubicBezTo>
                  <a:pt x="21" y="0"/>
                  <a:pt x="21" y="0"/>
                  <a:pt x="21" y="0"/>
                </a:cubicBezTo>
                <a:cubicBezTo>
                  <a:pt x="29" y="0"/>
                  <a:pt x="29" y="0"/>
                  <a:pt x="29" y="0"/>
                </a:cubicBezTo>
                <a:cubicBezTo>
                  <a:pt x="30" y="0"/>
                  <a:pt x="31" y="1"/>
                  <a:pt x="31" y="2"/>
                </a:cubicBezTo>
                <a:cubicBezTo>
                  <a:pt x="31" y="2"/>
                  <a:pt x="31" y="2"/>
                  <a:pt x="31" y="2"/>
                </a:cubicBezTo>
                <a:cubicBezTo>
                  <a:pt x="31" y="5"/>
                  <a:pt x="31" y="5"/>
                  <a:pt x="31" y="5"/>
                </a:cubicBezTo>
                <a:close/>
                <a:moveTo>
                  <a:pt x="31" y="10"/>
                </a:moveTo>
                <a:cubicBezTo>
                  <a:pt x="31" y="10"/>
                  <a:pt x="31" y="10"/>
                  <a:pt x="31" y="10"/>
                </a:cubicBezTo>
                <a:cubicBezTo>
                  <a:pt x="31" y="9"/>
                  <a:pt x="30" y="9"/>
                  <a:pt x="29" y="9"/>
                </a:cubicBezTo>
                <a:cubicBezTo>
                  <a:pt x="28" y="9"/>
                  <a:pt x="27" y="8"/>
                  <a:pt x="27" y="7"/>
                </a:cubicBezTo>
                <a:cubicBezTo>
                  <a:pt x="27" y="4"/>
                  <a:pt x="27" y="4"/>
                  <a:pt x="27" y="4"/>
                </a:cubicBezTo>
                <a:cubicBezTo>
                  <a:pt x="23" y="4"/>
                  <a:pt x="23" y="4"/>
                  <a:pt x="23" y="4"/>
                </a:cubicBezTo>
                <a:cubicBezTo>
                  <a:pt x="23" y="7"/>
                  <a:pt x="23" y="7"/>
                  <a:pt x="23" y="7"/>
                </a:cubicBezTo>
                <a:cubicBezTo>
                  <a:pt x="23" y="8"/>
                  <a:pt x="22" y="9"/>
                  <a:pt x="21" y="9"/>
                </a:cubicBezTo>
                <a:cubicBezTo>
                  <a:pt x="19" y="9"/>
                  <a:pt x="18" y="10"/>
                  <a:pt x="16" y="11"/>
                </a:cubicBezTo>
                <a:cubicBezTo>
                  <a:pt x="16" y="11"/>
                  <a:pt x="16" y="11"/>
                  <a:pt x="16" y="11"/>
                </a:cubicBezTo>
                <a:cubicBezTo>
                  <a:pt x="15" y="11"/>
                  <a:pt x="14" y="11"/>
                  <a:pt x="14" y="11"/>
                </a:cubicBezTo>
                <a:cubicBezTo>
                  <a:pt x="12" y="8"/>
                  <a:pt x="12" y="8"/>
                  <a:pt x="12" y="8"/>
                </a:cubicBezTo>
                <a:cubicBezTo>
                  <a:pt x="8" y="12"/>
                  <a:pt x="8" y="12"/>
                  <a:pt x="8" y="12"/>
                </a:cubicBezTo>
                <a:cubicBezTo>
                  <a:pt x="10" y="14"/>
                  <a:pt x="10" y="14"/>
                  <a:pt x="10" y="14"/>
                </a:cubicBezTo>
                <a:cubicBezTo>
                  <a:pt x="11" y="14"/>
                  <a:pt x="11" y="15"/>
                  <a:pt x="11" y="16"/>
                </a:cubicBezTo>
                <a:cubicBezTo>
                  <a:pt x="10" y="17"/>
                  <a:pt x="10" y="18"/>
                  <a:pt x="9" y="19"/>
                </a:cubicBezTo>
                <a:cubicBezTo>
                  <a:pt x="9" y="19"/>
                  <a:pt x="9" y="20"/>
                  <a:pt x="9" y="21"/>
                </a:cubicBezTo>
                <a:cubicBezTo>
                  <a:pt x="9" y="22"/>
                  <a:pt x="8" y="23"/>
                  <a:pt x="7" y="23"/>
                </a:cubicBezTo>
                <a:cubicBezTo>
                  <a:pt x="4" y="23"/>
                  <a:pt x="4" y="23"/>
                  <a:pt x="4" y="23"/>
                </a:cubicBezTo>
                <a:cubicBezTo>
                  <a:pt x="4" y="28"/>
                  <a:pt x="4" y="28"/>
                  <a:pt x="4" y="28"/>
                </a:cubicBezTo>
                <a:cubicBezTo>
                  <a:pt x="7" y="28"/>
                  <a:pt x="7" y="28"/>
                  <a:pt x="7" y="28"/>
                </a:cubicBezTo>
                <a:cubicBezTo>
                  <a:pt x="8" y="28"/>
                  <a:pt x="8" y="28"/>
                  <a:pt x="9" y="29"/>
                </a:cubicBezTo>
                <a:cubicBezTo>
                  <a:pt x="9" y="30"/>
                  <a:pt x="9" y="31"/>
                  <a:pt x="9" y="32"/>
                </a:cubicBezTo>
                <a:cubicBezTo>
                  <a:pt x="10" y="32"/>
                  <a:pt x="10" y="33"/>
                  <a:pt x="11" y="34"/>
                </a:cubicBezTo>
                <a:cubicBezTo>
                  <a:pt x="11" y="35"/>
                  <a:pt x="11" y="36"/>
                  <a:pt x="10" y="36"/>
                </a:cubicBezTo>
                <a:cubicBezTo>
                  <a:pt x="8" y="38"/>
                  <a:pt x="8" y="38"/>
                  <a:pt x="8" y="38"/>
                </a:cubicBezTo>
                <a:cubicBezTo>
                  <a:pt x="12" y="42"/>
                  <a:pt x="12" y="42"/>
                  <a:pt x="12" y="42"/>
                </a:cubicBezTo>
                <a:cubicBezTo>
                  <a:pt x="14" y="40"/>
                  <a:pt x="14" y="40"/>
                  <a:pt x="14" y="40"/>
                </a:cubicBezTo>
                <a:cubicBezTo>
                  <a:pt x="14" y="39"/>
                  <a:pt x="15" y="39"/>
                  <a:pt x="16" y="39"/>
                </a:cubicBezTo>
                <a:cubicBezTo>
                  <a:pt x="17" y="40"/>
                  <a:pt x="18" y="40"/>
                  <a:pt x="19" y="41"/>
                </a:cubicBezTo>
                <a:cubicBezTo>
                  <a:pt x="19" y="41"/>
                  <a:pt x="20" y="41"/>
                  <a:pt x="21" y="42"/>
                </a:cubicBezTo>
                <a:cubicBezTo>
                  <a:pt x="22" y="42"/>
                  <a:pt x="23" y="42"/>
                  <a:pt x="23" y="43"/>
                </a:cubicBezTo>
                <a:cubicBezTo>
                  <a:pt x="23" y="46"/>
                  <a:pt x="23" y="46"/>
                  <a:pt x="23" y="46"/>
                </a:cubicBezTo>
                <a:cubicBezTo>
                  <a:pt x="27" y="46"/>
                  <a:pt x="27" y="46"/>
                  <a:pt x="27" y="46"/>
                </a:cubicBezTo>
                <a:cubicBezTo>
                  <a:pt x="27" y="43"/>
                  <a:pt x="27" y="43"/>
                  <a:pt x="27" y="43"/>
                </a:cubicBezTo>
                <a:cubicBezTo>
                  <a:pt x="27" y="43"/>
                  <a:pt x="27" y="43"/>
                  <a:pt x="27" y="43"/>
                </a:cubicBezTo>
                <a:cubicBezTo>
                  <a:pt x="27" y="43"/>
                  <a:pt x="28" y="42"/>
                  <a:pt x="29" y="42"/>
                </a:cubicBezTo>
                <a:cubicBezTo>
                  <a:pt x="30" y="41"/>
                  <a:pt x="31" y="41"/>
                  <a:pt x="31" y="41"/>
                </a:cubicBezTo>
                <a:cubicBezTo>
                  <a:pt x="31" y="41"/>
                  <a:pt x="31" y="41"/>
                  <a:pt x="31" y="41"/>
                </a:cubicBezTo>
                <a:cubicBezTo>
                  <a:pt x="32" y="40"/>
                  <a:pt x="33" y="40"/>
                  <a:pt x="34" y="39"/>
                </a:cubicBezTo>
                <a:cubicBezTo>
                  <a:pt x="35" y="39"/>
                  <a:pt x="36" y="39"/>
                  <a:pt x="36" y="40"/>
                </a:cubicBezTo>
                <a:cubicBezTo>
                  <a:pt x="38" y="42"/>
                  <a:pt x="38" y="42"/>
                  <a:pt x="38" y="42"/>
                </a:cubicBezTo>
                <a:cubicBezTo>
                  <a:pt x="42" y="38"/>
                  <a:pt x="42" y="38"/>
                  <a:pt x="42" y="38"/>
                </a:cubicBezTo>
                <a:cubicBezTo>
                  <a:pt x="40" y="36"/>
                  <a:pt x="40" y="36"/>
                  <a:pt x="40" y="36"/>
                </a:cubicBezTo>
                <a:cubicBezTo>
                  <a:pt x="39" y="36"/>
                  <a:pt x="39" y="35"/>
                  <a:pt x="39" y="34"/>
                </a:cubicBezTo>
                <a:cubicBezTo>
                  <a:pt x="40" y="33"/>
                  <a:pt x="40" y="32"/>
                  <a:pt x="41" y="32"/>
                </a:cubicBezTo>
                <a:cubicBezTo>
                  <a:pt x="41" y="31"/>
                  <a:pt x="41" y="30"/>
                  <a:pt x="41" y="29"/>
                </a:cubicBezTo>
                <a:cubicBezTo>
                  <a:pt x="42" y="28"/>
                  <a:pt x="42" y="28"/>
                  <a:pt x="43" y="28"/>
                </a:cubicBezTo>
                <a:cubicBezTo>
                  <a:pt x="46" y="28"/>
                  <a:pt x="46" y="28"/>
                  <a:pt x="46" y="28"/>
                </a:cubicBezTo>
                <a:cubicBezTo>
                  <a:pt x="46" y="23"/>
                  <a:pt x="46" y="23"/>
                  <a:pt x="46" y="23"/>
                </a:cubicBezTo>
                <a:cubicBezTo>
                  <a:pt x="43" y="23"/>
                  <a:pt x="43" y="23"/>
                  <a:pt x="43" y="23"/>
                </a:cubicBezTo>
                <a:cubicBezTo>
                  <a:pt x="42" y="23"/>
                  <a:pt x="42" y="22"/>
                  <a:pt x="41" y="21"/>
                </a:cubicBezTo>
                <a:cubicBezTo>
                  <a:pt x="41" y="20"/>
                  <a:pt x="41" y="20"/>
                  <a:pt x="41" y="19"/>
                </a:cubicBezTo>
                <a:cubicBezTo>
                  <a:pt x="40" y="18"/>
                  <a:pt x="40" y="17"/>
                  <a:pt x="39" y="16"/>
                </a:cubicBezTo>
                <a:cubicBezTo>
                  <a:pt x="39" y="16"/>
                  <a:pt x="39" y="15"/>
                  <a:pt x="40" y="14"/>
                </a:cubicBezTo>
                <a:cubicBezTo>
                  <a:pt x="42" y="12"/>
                  <a:pt x="42" y="12"/>
                  <a:pt x="42" y="12"/>
                </a:cubicBezTo>
                <a:cubicBezTo>
                  <a:pt x="38" y="8"/>
                  <a:pt x="38" y="8"/>
                  <a:pt x="38" y="8"/>
                </a:cubicBezTo>
                <a:cubicBezTo>
                  <a:pt x="36" y="10"/>
                  <a:pt x="36" y="10"/>
                  <a:pt x="36" y="10"/>
                </a:cubicBezTo>
                <a:cubicBezTo>
                  <a:pt x="36" y="11"/>
                  <a:pt x="35" y="11"/>
                  <a:pt x="34" y="11"/>
                </a:cubicBezTo>
                <a:cubicBezTo>
                  <a:pt x="33" y="10"/>
                  <a:pt x="32" y="10"/>
                  <a:pt x="31" y="10"/>
                </a:cubicBezTo>
                <a:close/>
                <a:moveTo>
                  <a:pt x="25" y="16"/>
                </a:moveTo>
                <a:cubicBezTo>
                  <a:pt x="25" y="16"/>
                  <a:pt x="25" y="16"/>
                  <a:pt x="25" y="16"/>
                </a:cubicBezTo>
                <a:cubicBezTo>
                  <a:pt x="20" y="16"/>
                  <a:pt x="15" y="20"/>
                  <a:pt x="15" y="25"/>
                </a:cubicBezTo>
                <a:cubicBezTo>
                  <a:pt x="15" y="30"/>
                  <a:pt x="20" y="35"/>
                  <a:pt x="25" y="35"/>
                </a:cubicBezTo>
                <a:cubicBezTo>
                  <a:pt x="30" y="35"/>
                  <a:pt x="35" y="30"/>
                  <a:pt x="35" y="25"/>
                </a:cubicBezTo>
                <a:cubicBezTo>
                  <a:pt x="35" y="20"/>
                  <a:pt x="30" y="16"/>
                  <a:pt x="25"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8" name="Freeform 346"/>
          <p:cNvSpPr>
            <a:spLocks noEditPoints="1"/>
          </p:cNvSpPr>
          <p:nvPr/>
        </p:nvSpPr>
        <p:spPr bwMode="auto">
          <a:xfrm>
            <a:off x="7720013" y="4725988"/>
            <a:ext cx="158750" cy="158750"/>
          </a:xfrm>
          <a:custGeom>
            <a:avLst/>
            <a:gdLst>
              <a:gd name="T0" fmla="*/ 43 w 50"/>
              <a:gd name="T1" fmla="*/ 7 h 50"/>
              <a:gd name="T2" fmla="*/ 50 w 50"/>
              <a:gd name="T3" fmla="*/ 25 h 50"/>
              <a:gd name="T4" fmla="*/ 25 w 50"/>
              <a:gd name="T5" fmla="*/ 50 h 50"/>
              <a:gd name="T6" fmla="*/ 7 w 50"/>
              <a:gd name="T7" fmla="*/ 43 h 50"/>
              <a:gd name="T8" fmla="*/ 7 w 50"/>
              <a:gd name="T9" fmla="*/ 7 h 50"/>
              <a:gd name="T10" fmla="*/ 7 w 50"/>
              <a:gd name="T11" fmla="*/ 7 h 50"/>
              <a:gd name="T12" fmla="*/ 13 w 50"/>
              <a:gd name="T13" fmla="*/ 20 h 50"/>
              <a:gd name="T14" fmla="*/ 13 w 50"/>
              <a:gd name="T15" fmla="*/ 19 h 50"/>
              <a:gd name="T16" fmla="*/ 16 w 50"/>
              <a:gd name="T17" fmla="*/ 15 h 50"/>
              <a:gd name="T18" fmla="*/ 20 w 50"/>
              <a:gd name="T19" fmla="*/ 12 h 50"/>
              <a:gd name="T20" fmla="*/ 21 w 50"/>
              <a:gd name="T21" fmla="*/ 18 h 50"/>
              <a:gd name="T22" fmla="*/ 36 w 50"/>
              <a:gd name="T23" fmla="*/ 20 h 50"/>
              <a:gd name="T24" fmla="*/ 38 w 50"/>
              <a:gd name="T25" fmla="*/ 24 h 50"/>
              <a:gd name="T26" fmla="*/ 36 w 50"/>
              <a:gd name="T27" fmla="*/ 36 h 50"/>
              <a:gd name="T28" fmla="*/ 31 w 50"/>
              <a:gd name="T29" fmla="*/ 38 h 50"/>
              <a:gd name="T30" fmla="*/ 10 w 50"/>
              <a:gd name="T31" fmla="*/ 40 h 50"/>
              <a:gd name="T32" fmla="*/ 10 w 50"/>
              <a:gd name="T33" fmla="*/ 40 h 50"/>
              <a:gd name="T34" fmla="*/ 40 w 50"/>
              <a:gd name="T35" fmla="*/ 40 h 50"/>
              <a:gd name="T36" fmla="*/ 40 w 50"/>
              <a:gd name="T37" fmla="*/ 10 h 50"/>
              <a:gd name="T38" fmla="*/ 25 w 50"/>
              <a:gd name="T39" fmla="*/ 4 h 50"/>
              <a:gd name="T40" fmla="*/ 10 w 50"/>
              <a:gd name="T41" fmla="*/ 10 h 50"/>
              <a:gd name="T42" fmla="*/ 6 w 50"/>
              <a:gd name="T43" fmla="*/ 36 h 50"/>
              <a:gd name="T44" fmla="*/ 34 w 50"/>
              <a:gd name="T45" fmla="*/ 35 h 50"/>
              <a:gd name="T46" fmla="*/ 36 w 50"/>
              <a:gd name="T47" fmla="*/ 31 h 50"/>
              <a:gd name="T48" fmla="*/ 34 w 50"/>
              <a:gd name="T49" fmla="*/ 21 h 50"/>
              <a:gd name="T50" fmla="*/ 31 w 50"/>
              <a:gd name="T51" fmla="*/ 20 h 50"/>
              <a:gd name="T52" fmla="*/ 21 w 50"/>
              <a:gd name="T53" fmla="*/ 24 h 50"/>
              <a:gd name="T54" fmla="*/ 19 w 50"/>
              <a:gd name="T55" fmla="*/ 25 h 50"/>
              <a:gd name="T56" fmla="*/ 16 w 50"/>
              <a:gd name="T57" fmla="*/ 22 h 50"/>
              <a:gd name="T58" fmla="*/ 18 w 50"/>
              <a:gd name="T59" fmla="*/ 19 h 50"/>
              <a:gd name="T60" fmla="*/ 18 w 50"/>
              <a:gd name="T61" fmla="*/ 19 h 50"/>
              <a:gd name="T62" fmla="*/ 18 w 50"/>
              <a:gd name="T63" fmla="*/ 16 h 50"/>
              <a:gd name="T64" fmla="*/ 16 w 50"/>
              <a:gd name="T65" fmla="*/ 19 h 50"/>
              <a:gd name="T66" fmla="*/ 18 w 50"/>
              <a:gd name="T67"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0">
                <a:moveTo>
                  <a:pt x="25" y="0"/>
                </a:moveTo>
                <a:cubicBezTo>
                  <a:pt x="32" y="0"/>
                  <a:pt x="38" y="3"/>
                  <a:pt x="43" y="7"/>
                </a:cubicBezTo>
                <a:cubicBezTo>
                  <a:pt x="43" y="7"/>
                  <a:pt x="43" y="7"/>
                  <a:pt x="43" y="7"/>
                </a:cubicBezTo>
                <a:cubicBezTo>
                  <a:pt x="47" y="12"/>
                  <a:pt x="50" y="18"/>
                  <a:pt x="50" y="25"/>
                </a:cubicBezTo>
                <a:cubicBezTo>
                  <a:pt x="50" y="32"/>
                  <a:pt x="47" y="38"/>
                  <a:pt x="43" y="43"/>
                </a:cubicBezTo>
                <a:cubicBezTo>
                  <a:pt x="38" y="47"/>
                  <a:pt x="32" y="50"/>
                  <a:pt x="25" y="50"/>
                </a:cubicBezTo>
                <a:cubicBezTo>
                  <a:pt x="18" y="50"/>
                  <a:pt x="12" y="47"/>
                  <a:pt x="7" y="43"/>
                </a:cubicBezTo>
                <a:cubicBezTo>
                  <a:pt x="7" y="43"/>
                  <a:pt x="7" y="43"/>
                  <a:pt x="7" y="43"/>
                </a:cubicBezTo>
                <a:cubicBezTo>
                  <a:pt x="3" y="38"/>
                  <a:pt x="0" y="32"/>
                  <a:pt x="0" y="25"/>
                </a:cubicBezTo>
                <a:cubicBezTo>
                  <a:pt x="0" y="18"/>
                  <a:pt x="3" y="12"/>
                  <a:pt x="7" y="7"/>
                </a:cubicBezTo>
                <a:cubicBezTo>
                  <a:pt x="7" y="7"/>
                  <a:pt x="7" y="7"/>
                  <a:pt x="7" y="7"/>
                </a:cubicBezTo>
                <a:cubicBezTo>
                  <a:pt x="7" y="7"/>
                  <a:pt x="7" y="7"/>
                  <a:pt x="7" y="7"/>
                </a:cubicBezTo>
                <a:cubicBezTo>
                  <a:pt x="12" y="3"/>
                  <a:pt x="18" y="0"/>
                  <a:pt x="25" y="0"/>
                </a:cubicBezTo>
                <a:close/>
                <a:moveTo>
                  <a:pt x="13" y="20"/>
                </a:moveTo>
                <a:cubicBezTo>
                  <a:pt x="13" y="20"/>
                  <a:pt x="13" y="20"/>
                  <a:pt x="13" y="20"/>
                </a:cubicBezTo>
                <a:cubicBezTo>
                  <a:pt x="13" y="19"/>
                  <a:pt x="13" y="19"/>
                  <a:pt x="13" y="19"/>
                </a:cubicBezTo>
                <a:cubicBezTo>
                  <a:pt x="13" y="18"/>
                  <a:pt x="13" y="18"/>
                  <a:pt x="13" y="18"/>
                </a:cubicBezTo>
                <a:cubicBezTo>
                  <a:pt x="16" y="15"/>
                  <a:pt x="16" y="15"/>
                  <a:pt x="16" y="15"/>
                </a:cubicBezTo>
                <a:cubicBezTo>
                  <a:pt x="19" y="12"/>
                  <a:pt x="19" y="12"/>
                  <a:pt x="19" y="12"/>
                </a:cubicBezTo>
                <a:cubicBezTo>
                  <a:pt x="19" y="12"/>
                  <a:pt x="20" y="12"/>
                  <a:pt x="20" y="12"/>
                </a:cubicBezTo>
                <a:cubicBezTo>
                  <a:pt x="21" y="13"/>
                  <a:pt x="21" y="13"/>
                  <a:pt x="21" y="13"/>
                </a:cubicBezTo>
                <a:cubicBezTo>
                  <a:pt x="21" y="18"/>
                  <a:pt x="21" y="18"/>
                  <a:pt x="21" y="18"/>
                </a:cubicBezTo>
                <a:cubicBezTo>
                  <a:pt x="31" y="18"/>
                  <a:pt x="31" y="18"/>
                  <a:pt x="31" y="18"/>
                </a:cubicBezTo>
                <a:cubicBezTo>
                  <a:pt x="33" y="18"/>
                  <a:pt x="35" y="18"/>
                  <a:pt x="36" y="20"/>
                </a:cubicBezTo>
                <a:cubicBezTo>
                  <a:pt x="36" y="20"/>
                  <a:pt x="36" y="20"/>
                  <a:pt x="36" y="20"/>
                </a:cubicBezTo>
                <a:cubicBezTo>
                  <a:pt x="37" y="21"/>
                  <a:pt x="38" y="23"/>
                  <a:pt x="38" y="24"/>
                </a:cubicBezTo>
                <a:cubicBezTo>
                  <a:pt x="38" y="31"/>
                  <a:pt x="38" y="31"/>
                  <a:pt x="38" y="31"/>
                </a:cubicBezTo>
                <a:cubicBezTo>
                  <a:pt x="38" y="33"/>
                  <a:pt x="37" y="35"/>
                  <a:pt x="36" y="36"/>
                </a:cubicBezTo>
                <a:cubicBezTo>
                  <a:pt x="36" y="36"/>
                  <a:pt x="36" y="36"/>
                  <a:pt x="36" y="36"/>
                </a:cubicBezTo>
                <a:cubicBezTo>
                  <a:pt x="35" y="37"/>
                  <a:pt x="33" y="38"/>
                  <a:pt x="31" y="38"/>
                </a:cubicBezTo>
                <a:cubicBezTo>
                  <a:pt x="8" y="38"/>
                  <a:pt x="8" y="38"/>
                  <a:pt x="8" y="38"/>
                </a:cubicBezTo>
                <a:cubicBezTo>
                  <a:pt x="9" y="39"/>
                  <a:pt x="9" y="40"/>
                  <a:pt x="10" y="40"/>
                </a:cubicBezTo>
                <a:cubicBezTo>
                  <a:pt x="10" y="40"/>
                  <a:pt x="10" y="40"/>
                  <a:pt x="10" y="40"/>
                </a:cubicBezTo>
                <a:cubicBezTo>
                  <a:pt x="10" y="40"/>
                  <a:pt x="10" y="40"/>
                  <a:pt x="10" y="40"/>
                </a:cubicBezTo>
                <a:cubicBezTo>
                  <a:pt x="14" y="44"/>
                  <a:pt x="19" y="46"/>
                  <a:pt x="25" y="46"/>
                </a:cubicBezTo>
                <a:cubicBezTo>
                  <a:pt x="31" y="46"/>
                  <a:pt x="36" y="44"/>
                  <a:pt x="40" y="40"/>
                </a:cubicBezTo>
                <a:cubicBezTo>
                  <a:pt x="44" y="36"/>
                  <a:pt x="46" y="31"/>
                  <a:pt x="46" y="25"/>
                </a:cubicBezTo>
                <a:cubicBezTo>
                  <a:pt x="46" y="19"/>
                  <a:pt x="44" y="14"/>
                  <a:pt x="40" y="10"/>
                </a:cubicBezTo>
                <a:cubicBezTo>
                  <a:pt x="40" y="10"/>
                  <a:pt x="40" y="10"/>
                  <a:pt x="40" y="10"/>
                </a:cubicBezTo>
                <a:cubicBezTo>
                  <a:pt x="36" y="6"/>
                  <a:pt x="31" y="4"/>
                  <a:pt x="25" y="4"/>
                </a:cubicBezTo>
                <a:cubicBezTo>
                  <a:pt x="19" y="4"/>
                  <a:pt x="14" y="6"/>
                  <a:pt x="10" y="10"/>
                </a:cubicBezTo>
                <a:cubicBezTo>
                  <a:pt x="10" y="10"/>
                  <a:pt x="10" y="10"/>
                  <a:pt x="10" y="10"/>
                </a:cubicBezTo>
                <a:cubicBezTo>
                  <a:pt x="6" y="14"/>
                  <a:pt x="4" y="19"/>
                  <a:pt x="4" y="25"/>
                </a:cubicBezTo>
                <a:cubicBezTo>
                  <a:pt x="4" y="29"/>
                  <a:pt x="5" y="33"/>
                  <a:pt x="6" y="36"/>
                </a:cubicBezTo>
                <a:cubicBezTo>
                  <a:pt x="31" y="36"/>
                  <a:pt x="31" y="36"/>
                  <a:pt x="31" y="36"/>
                </a:cubicBezTo>
                <a:cubicBezTo>
                  <a:pt x="32" y="36"/>
                  <a:pt x="34" y="35"/>
                  <a:pt x="34" y="35"/>
                </a:cubicBezTo>
                <a:cubicBezTo>
                  <a:pt x="34" y="35"/>
                  <a:pt x="34" y="35"/>
                  <a:pt x="34" y="35"/>
                </a:cubicBezTo>
                <a:cubicBezTo>
                  <a:pt x="35" y="34"/>
                  <a:pt x="36" y="33"/>
                  <a:pt x="36" y="31"/>
                </a:cubicBezTo>
                <a:cubicBezTo>
                  <a:pt x="36" y="24"/>
                  <a:pt x="36" y="24"/>
                  <a:pt x="36" y="24"/>
                </a:cubicBezTo>
                <a:cubicBezTo>
                  <a:pt x="36" y="23"/>
                  <a:pt x="35" y="22"/>
                  <a:pt x="34" y="21"/>
                </a:cubicBezTo>
                <a:cubicBezTo>
                  <a:pt x="34" y="21"/>
                  <a:pt x="34" y="21"/>
                  <a:pt x="34" y="21"/>
                </a:cubicBezTo>
                <a:cubicBezTo>
                  <a:pt x="34" y="20"/>
                  <a:pt x="32" y="20"/>
                  <a:pt x="31" y="20"/>
                </a:cubicBezTo>
                <a:cubicBezTo>
                  <a:pt x="21" y="20"/>
                  <a:pt x="21" y="20"/>
                  <a:pt x="21" y="20"/>
                </a:cubicBezTo>
                <a:cubicBezTo>
                  <a:pt x="21" y="24"/>
                  <a:pt x="21" y="24"/>
                  <a:pt x="21" y="24"/>
                </a:cubicBezTo>
                <a:cubicBezTo>
                  <a:pt x="21" y="25"/>
                  <a:pt x="20" y="25"/>
                  <a:pt x="20" y="25"/>
                </a:cubicBezTo>
                <a:cubicBezTo>
                  <a:pt x="19" y="25"/>
                  <a:pt x="19" y="25"/>
                  <a:pt x="19" y="25"/>
                </a:cubicBezTo>
                <a:cubicBezTo>
                  <a:pt x="16" y="22"/>
                  <a:pt x="16" y="22"/>
                  <a:pt x="16" y="22"/>
                </a:cubicBezTo>
                <a:cubicBezTo>
                  <a:pt x="16" y="22"/>
                  <a:pt x="16" y="22"/>
                  <a:pt x="16" y="22"/>
                </a:cubicBezTo>
                <a:cubicBezTo>
                  <a:pt x="13" y="20"/>
                  <a:pt x="13" y="20"/>
                  <a:pt x="13" y="20"/>
                </a:cubicBezTo>
                <a:close/>
                <a:moveTo>
                  <a:pt x="18" y="19"/>
                </a:moveTo>
                <a:cubicBezTo>
                  <a:pt x="18" y="19"/>
                  <a:pt x="18" y="19"/>
                  <a:pt x="18" y="19"/>
                </a:cubicBezTo>
                <a:cubicBezTo>
                  <a:pt x="18" y="19"/>
                  <a:pt x="18" y="19"/>
                  <a:pt x="18" y="19"/>
                </a:cubicBezTo>
                <a:cubicBezTo>
                  <a:pt x="18" y="19"/>
                  <a:pt x="18" y="19"/>
                  <a:pt x="18" y="19"/>
                </a:cubicBezTo>
                <a:cubicBezTo>
                  <a:pt x="18" y="16"/>
                  <a:pt x="18" y="16"/>
                  <a:pt x="18" y="16"/>
                </a:cubicBezTo>
                <a:cubicBezTo>
                  <a:pt x="18" y="17"/>
                  <a:pt x="18" y="17"/>
                  <a:pt x="18" y="17"/>
                </a:cubicBezTo>
                <a:cubicBezTo>
                  <a:pt x="16" y="19"/>
                  <a:pt x="16" y="19"/>
                  <a:pt x="16" y="19"/>
                </a:cubicBezTo>
                <a:cubicBezTo>
                  <a:pt x="18" y="21"/>
                  <a:pt x="18" y="21"/>
                  <a:pt x="18" y="21"/>
                </a:cubicBezTo>
                <a:cubicBezTo>
                  <a:pt x="18" y="21"/>
                  <a:pt x="18" y="21"/>
                  <a:pt x="18" y="21"/>
                </a:cubicBezTo>
                <a:cubicBezTo>
                  <a:pt x="18" y="19"/>
                  <a:pt x="18" y="19"/>
                  <a:pt x="18"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59" name="Freeform 347"/>
          <p:cNvSpPr>
            <a:spLocks noEditPoints="1"/>
          </p:cNvSpPr>
          <p:nvPr/>
        </p:nvSpPr>
        <p:spPr bwMode="auto">
          <a:xfrm>
            <a:off x="4375150" y="4419600"/>
            <a:ext cx="158750" cy="161925"/>
          </a:xfrm>
          <a:custGeom>
            <a:avLst/>
            <a:gdLst>
              <a:gd name="T0" fmla="*/ 42 w 50"/>
              <a:gd name="T1" fmla="*/ 42 h 51"/>
              <a:gd name="T2" fmla="*/ 33 w 50"/>
              <a:gd name="T3" fmla="*/ 35 h 51"/>
              <a:gd name="T4" fmla="*/ 35 w 50"/>
              <a:gd name="T5" fmla="*/ 33 h 51"/>
              <a:gd name="T6" fmla="*/ 39 w 50"/>
              <a:gd name="T7" fmla="*/ 0 h 51"/>
              <a:gd name="T8" fmla="*/ 41 w 50"/>
              <a:gd name="T9" fmla="*/ 1 h 51"/>
              <a:gd name="T10" fmla="*/ 44 w 50"/>
              <a:gd name="T11" fmla="*/ 4 h 51"/>
              <a:gd name="T12" fmla="*/ 44 w 50"/>
              <a:gd name="T13" fmla="*/ 4 h 51"/>
              <a:gd name="T14" fmla="*/ 40 w 50"/>
              <a:gd name="T15" fmla="*/ 10 h 51"/>
              <a:gd name="T16" fmla="*/ 41 w 50"/>
              <a:gd name="T17" fmla="*/ 11 h 51"/>
              <a:gd name="T18" fmla="*/ 46 w 50"/>
              <a:gd name="T19" fmla="*/ 7 h 51"/>
              <a:gd name="T20" fmla="*/ 49 w 50"/>
              <a:gd name="T21" fmla="*/ 8 h 51"/>
              <a:gd name="T22" fmla="*/ 50 w 50"/>
              <a:gd name="T23" fmla="*/ 10 h 51"/>
              <a:gd name="T24" fmla="*/ 50 w 50"/>
              <a:gd name="T25" fmla="*/ 12 h 51"/>
              <a:gd name="T26" fmla="*/ 39 w 50"/>
              <a:gd name="T27" fmla="*/ 23 h 51"/>
              <a:gd name="T28" fmla="*/ 36 w 50"/>
              <a:gd name="T29" fmla="*/ 25 h 51"/>
              <a:gd name="T30" fmla="*/ 48 w 50"/>
              <a:gd name="T31" fmla="*/ 37 h 51"/>
              <a:gd name="T32" fmla="*/ 48 w 50"/>
              <a:gd name="T33" fmla="*/ 48 h 51"/>
              <a:gd name="T34" fmla="*/ 48 w 50"/>
              <a:gd name="T35" fmla="*/ 48 h 51"/>
              <a:gd name="T36" fmla="*/ 37 w 50"/>
              <a:gd name="T37" fmla="*/ 48 h 51"/>
              <a:gd name="T38" fmla="*/ 13 w 50"/>
              <a:gd name="T39" fmla="*/ 48 h 51"/>
              <a:gd name="T40" fmla="*/ 2 w 50"/>
              <a:gd name="T41" fmla="*/ 48 h 51"/>
              <a:gd name="T42" fmla="*/ 1 w 50"/>
              <a:gd name="T43" fmla="*/ 46 h 51"/>
              <a:gd name="T44" fmla="*/ 2 w 50"/>
              <a:gd name="T45" fmla="*/ 38 h 51"/>
              <a:gd name="T46" fmla="*/ 11 w 50"/>
              <a:gd name="T47" fmla="*/ 19 h 51"/>
              <a:gd name="T48" fmla="*/ 5 w 50"/>
              <a:gd name="T49" fmla="*/ 17 h 51"/>
              <a:gd name="T50" fmla="*/ 1 w 50"/>
              <a:gd name="T51" fmla="*/ 5 h 51"/>
              <a:gd name="T52" fmla="*/ 5 w 50"/>
              <a:gd name="T53" fmla="*/ 2 h 51"/>
              <a:gd name="T54" fmla="*/ 17 w 50"/>
              <a:gd name="T55" fmla="*/ 5 h 51"/>
              <a:gd name="T56" fmla="*/ 19 w 50"/>
              <a:gd name="T57" fmla="*/ 11 h 51"/>
              <a:gd name="T58" fmla="*/ 28 w 50"/>
              <a:gd name="T59" fmla="*/ 12 h 51"/>
              <a:gd name="T60" fmla="*/ 28 w 50"/>
              <a:gd name="T61" fmla="*/ 12 h 51"/>
              <a:gd name="T62" fmla="*/ 31 w 50"/>
              <a:gd name="T63" fmla="*/ 4 h 51"/>
              <a:gd name="T64" fmla="*/ 34 w 50"/>
              <a:gd name="T65" fmla="*/ 28 h 51"/>
              <a:gd name="T66" fmla="*/ 28 w 50"/>
              <a:gd name="T67" fmla="*/ 34 h 51"/>
              <a:gd name="T68" fmla="*/ 42 w 50"/>
              <a:gd name="T69" fmla="*/ 47 h 51"/>
              <a:gd name="T70" fmla="*/ 45 w 50"/>
              <a:gd name="T71" fmla="*/ 45 h 51"/>
              <a:gd name="T72" fmla="*/ 45 w 50"/>
              <a:gd name="T73" fmla="*/ 40 h 51"/>
              <a:gd name="T74" fmla="*/ 34 w 50"/>
              <a:gd name="T75" fmla="*/ 28 h 51"/>
              <a:gd name="T76" fmla="*/ 19 w 50"/>
              <a:gd name="T77" fmla="*/ 22 h 51"/>
              <a:gd name="T78" fmla="*/ 16 w 50"/>
              <a:gd name="T79" fmla="*/ 13 h 51"/>
              <a:gd name="T80" fmla="*/ 15 w 50"/>
              <a:gd name="T81" fmla="*/ 9 h 51"/>
              <a:gd name="T82" fmla="*/ 6 w 50"/>
              <a:gd name="T83" fmla="*/ 6 h 51"/>
              <a:gd name="T84" fmla="*/ 8 w 50"/>
              <a:gd name="T85" fmla="*/ 15 h 51"/>
              <a:gd name="T86" fmla="*/ 13 w 50"/>
              <a:gd name="T87" fmla="*/ 16 h 51"/>
              <a:gd name="T88" fmla="*/ 39 w 50"/>
              <a:gd name="T89" fmla="*/ 4 h 51"/>
              <a:gd name="T90" fmla="*/ 34 w 50"/>
              <a:gd name="T91" fmla="*/ 7 h 51"/>
              <a:gd name="T92" fmla="*/ 32 w 50"/>
              <a:gd name="T93" fmla="*/ 12 h 51"/>
              <a:gd name="T94" fmla="*/ 32 w 50"/>
              <a:gd name="T95" fmla="*/ 12 h 51"/>
              <a:gd name="T96" fmla="*/ 32 w 50"/>
              <a:gd name="T97" fmla="*/ 13 h 51"/>
              <a:gd name="T98" fmla="*/ 5 w 50"/>
              <a:gd name="T99" fmla="*/ 41 h 51"/>
              <a:gd name="T100" fmla="*/ 4 w 50"/>
              <a:gd name="T101" fmla="*/ 44 h 51"/>
              <a:gd name="T102" fmla="*/ 6 w 50"/>
              <a:gd name="T103" fmla="*/ 47 h 51"/>
              <a:gd name="T104" fmla="*/ 24 w 50"/>
              <a:gd name="T105" fmla="*/ 32 h 51"/>
              <a:gd name="T106" fmla="*/ 32 w 50"/>
              <a:gd name="T107" fmla="*/ 24 h 51"/>
              <a:gd name="T108" fmla="*/ 36 w 50"/>
              <a:gd name="T109" fmla="*/ 20 h 51"/>
              <a:gd name="T110" fmla="*/ 38 w 50"/>
              <a:gd name="T111" fmla="*/ 19 h 51"/>
              <a:gd name="T112" fmla="*/ 39 w 50"/>
              <a:gd name="T113" fmla="*/ 19 h 51"/>
              <a:gd name="T114" fmla="*/ 44 w 50"/>
              <a:gd name="T115" fmla="*/ 17 h 51"/>
              <a:gd name="T116" fmla="*/ 44 w 50"/>
              <a:gd name="T117" fmla="*/ 15 h 51"/>
              <a:gd name="T118" fmla="*/ 40 w 50"/>
              <a:gd name="T119" fmla="*/ 15 h 51"/>
              <a:gd name="T120" fmla="*/ 37 w 50"/>
              <a:gd name="T121" fmla="*/ 13 h 51"/>
              <a:gd name="T122" fmla="*/ 36 w 50"/>
              <a:gd name="T123" fmla="*/ 9 h 51"/>
              <a:gd name="T124" fmla="*/ 39 w 50"/>
              <a:gd name="T125" fmla="*/ 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51">
                <a:moveTo>
                  <a:pt x="42" y="40"/>
                </a:moveTo>
                <a:cubicBezTo>
                  <a:pt x="43" y="41"/>
                  <a:pt x="43" y="42"/>
                  <a:pt x="42" y="42"/>
                </a:cubicBezTo>
                <a:cubicBezTo>
                  <a:pt x="42" y="42"/>
                  <a:pt x="41" y="42"/>
                  <a:pt x="41" y="42"/>
                </a:cubicBezTo>
                <a:cubicBezTo>
                  <a:pt x="33" y="35"/>
                  <a:pt x="33" y="35"/>
                  <a:pt x="33" y="35"/>
                </a:cubicBezTo>
                <a:cubicBezTo>
                  <a:pt x="33" y="34"/>
                  <a:pt x="33" y="34"/>
                  <a:pt x="33" y="33"/>
                </a:cubicBezTo>
                <a:cubicBezTo>
                  <a:pt x="34" y="33"/>
                  <a:pt x="35" y="33"/>
                  <a:pt x="35" y="33"/>
                </a:cubicBezTo>
                <a:cubicBezTo>
                  <a:pt x="42" y="40"/>
                  <a:pt x="42" y="40"/>
                  <a:pt x="42" y="40"/>
                </a:cubicBezTo>
                <a:close/>
                <a:moveTo>
                  <a:pt x="39" y="0"/>
                </a:moveTo>
                <a:cubicBezTo>
                  <a:pt x="39" y="0"/>
                  <a:pt x="39" y="0"/>
                  <a:pt x="39" y="0"/>
                </a:cubicBezTo>
                <a:cubicBezTo>
                  <a:pt x="40" y="0"/>
                  <a:pt x="41" y="1"/>
                  <a:pt x="41" y="1"/>
                </a:cubicBezTo>
                <a:cubicBezTo>
                  <a:pt x="42" y="1"/>
                  <a:pt x="43" y="1"/>
                  <a:pt x="43" y="1"/>
                </a:cubicBezTo>
                <a:cubicBezTo>
                  <a:pt x="44" y="2"/>
                  <a:pt x="45" y="3"/>
                  <a:pt x="44" y="4"/>
                </a:cubicBezTo>
                <a:cubicBezTo>
                  <a:pt x="44" y="4"/>
                  <a:pt x="44" y="4"/>
                  <a:pt x="44" y="4"/>
                </a:cubicBezTo>
                <a:cubicBezTo>
                  <a:pt x="44" y="4"/>
                  <a:pt x="44" y="4"/>
                  <a:pt x="44" y="4"/>
                </a:cubicBezTo>
                <a:cubicBezTo>
                  <a:pt x="43" y="6"/>
                  <a:pt x="41" y="7"/>
                  <a:pt x="40" y="9"/>
                </a:cubicBezTo>
                <a:cubicBezTo>
                  <a:pt x="40" y="10"/>
                  <a:pt x="40" y="10"/>
                  <a:pt x="40" y="10"/>
                </a:cubicBezTo>
                <a:cubicBezTo>
                  <a:pt x="40" y="11"/>
                  <a:pt x="40" y="11"/>
                  <a:pt x="40" y="11"/>
                </a:cubicBezTo>
                <a:cubicBezTo>
                  <a:pt x="41" y="11"/>
                  <a:pt x="41" y="11"/>
                  <a:pt x="41" y="11"/>
                </a:cubicBezTo>
                <a:cubicBezTo>
                  <a:pt x="42" y="11"/>
                  <a:pt x="42" y="11"/>
                  <a:pt x="42" y="11"/>
                </a:cubicBezTo>
                <a:cubicBezTo>
                  <a:pt x="43" y="10"/>
                  <a:pt x="45" y="8"/>
                  <a:pt x="46" y="7"/>
                </a:cubicBezTo>
                <a:cubicBezTo>
                  <a:pt x="47" y="6"/>
                  <a:pt x="48" y="6"/>
                  <a:pt x="49" y="7"/>
                </a:cubicBezTo>
                <a:cubicBezTo>
                  <a:pt x="49" y="7"/>
                  <a:pt x="49" y="7"/>
                  <a:pt x="49" y="8"/>
                </a:cubicBezTo>
                <a:cubicBezTo>
                  <a:pt x="50" y="8"/>
                  <a:pt x="50" y="9"/>
                  <a:pt x="50" y="9"/>
                </a:cubicBezTo>
                <a:cubicBezTo>
                  <a:pt x="50" y="10"/>
                  <a:pt x="50" y="10"/>
                  <a:pt x="50" y="10"/>
                </a:cubicBezTo>
                <a:cubicBezTo>
                  <a:pt x="50" y="10"/>
                  <a:pt x="50" y="10"/>
                  <a:pt x="50" y="10"/>
                </a:cubicBezTo>
                <a:cubicBezTo>
                  <a:pt x="50" y="10"/>
                  <a:pt x="50" y="11"/>
                  <a:pt x="50" y="12"/>
                </a:cubicBezTo>
                <a:cubicBezTo>
                  <a:pt x="50" y="15"/>
                  <a:pt x="49" y="18"/>
                  <a:pt x="47" y="20"/>
                </a:cubicBezTo>
                <a:cubicBezTo>
                  <a:pt x="45" y="22"/>
                  <a:pt x="42" y="23"/>
                  <a:pt x="39" y="23"/>
                </a:cubicBezTo>
                <a:cubicBezTo>
                  <a:pt x="39" y="23"/>
                  <a:pt x="39" y="23"/>
                  <a:pt x="38" y="23"/>
                </a:cubicBezTo>
                <a:cubicBezTo>
                  <a:pt x="36" y="25"/>
                  <a:pt x="36" y="25"/>
                  <a:pt x="36" y="25"/>
                </a:cubicBezTo>
                <a:cubicBezTo>
                  <a:pt x="48" y="37"/>
                  <a:pt x="48" y="37"/>
                  <a:pt x="48" y="37"/>
                </a:cubicBezTo>
                <a:cubicBezTo>
                  <a:pt x="48" y="37"/>
                  <a:pt x="48" y="37"/>
                  <a:pt x="48" y="37"/>
                </a:cubicBezTo>
                <a:cubicBezTo>
                  <a:pt x="50" y="39"/>
                  <a:pt x="50" y="41"/>
                  <a:pt x="50" y="43"/>
                </a:cubicBezTo>
                <a:cubicBezTo>
                  <a:pt x="50" y="45"/>
                  <a:pt x="50" y="47"/>
                  <a:pt x="48" y="48"/>
                </a:cubicBezTo>
                <a:cubicBezTo>
                  <a:pt x="48" y="48"/>
                  <a:pt x="48" y="48"/>
                  <a:pt x="48" y="48"/>
                </a:cubicBezTo>
                <a:cubicBezTo>
                  <a:pt x="48" y="48"/>
                  <a:pt x="48" y="48"/>
                  <a:pt x="48" y="48"/>
                </a:cubicBezTo>
                <a:cubicBezTo>
                  <a:pt x="46" y="50"/>
                  <a:pt x="44" y="50"/>
                  <a:pt x="42" y="50"/>
                </a:cubicBezTo>
                <a:cubicBezTo>
                  <a:pt x="40" y="50"/>
                  <a:pt x="38" y="50"/>
                  <a:pt x="37" y="48"/>
                </a:cubicBezTo>
                <a:cubicBezTo>
                  <a:pt x="25" y="36"/>
                  <a:pt x="25" y="36"/>
                  <a:pt x="25" y="36"/>
                </a:cubicBezTo>
                <a:cubicBezTo>
                  <a:pt x="13" y="48"/>
                  <a:pt x="13" y="48"/>
                  <a:pt x="13" y="48"/>
                </a:cubicBezTo>
                <a:cubicBezTo>
                  <a:pt x="10" y="51"/>
                  <a:pt x="7" y="51"/>
                  <a:pt x="5" y="50"/>
                </a:cubicBezTo>
                <a:cubicBezTo>
                  <a:pt x="4" y="50"/>
                  <a:pt x="3" y="49"/>
                  <a:pt x="2" y="48"/>
                </a:cubicBezTo>
                <a:cubicBezTo>
                  <a:pt x="2" y="48"/>
                  <a:pt x="2" y="48"/>
                  <a:pt x="2" y="48"/>
                </a:cubicBezTo>
                <a:cubicBezTo>
                  <a:pt x="2" y="48"/>
                  <a:pt x="1" y="47"/>
                  <a:pt x="1" y="46"/>
                </a:cubicBezTo>
                <a:cubicBezTo>
                  <a:pt x="0" y="43"/>
                  <a:pt x="0" y="40"/>
                  <a:pt x="2" y="38"/>
                </a:cubicBezTo>
                <a:cubicBezTo>
                  <a:pt x="2" y="38"/>
                  <a:pt x="2" y="38"/>
                  <a:pt x="2" y="38"/>
                </a:cubicBezTo>
                <a:cubicBezTo>
                  <a:pt x="16" y="24"/>
                  <a:pt x="16" y="24"/>
                  <a:pt x="16" y="24"/>
                </a:cubicBezTo>
                <a:cubicBezTo>
                  <a:pt x="11" y="19"/>
                  <a:pt x="11" y="19"/>
                  <a:pt x="11" y="19"/>
                </a:cubicBezTo>
                <a:cubicBezTo>
                  <a:pt x="7" y="18"/>
                  <a:pt x="7" y="18"/>
                  <a:pt x="7" y="18"/>
                </a:cubicBezTo>
                <a:cubicBezTo>
                  <a:pt x="6" y="18"/>
                  <a:pt x="6" y="18"/>
                  <a:pt x="5" y="17"/>
                </a:cubicBezTo>
                <a:cubicBezTo>
                  <a:pt x="1" y="7"/>
                  <a:pt x="1" y="7"/>
                  <a:pt x="1" y="7"/>
                </a:cubicBezTo>
                <a:cubicBezTo>
                  <a:pt x="1" y="7"/>
                  <a:pt x="1" y="6"/>
                  <a:pt x="1" y="5"/>
                </a:cubicBezTo>
                <a:cubicBezTo>
                  <a:pt x="3" y="3"/>
                  <a:pt x="3" y="3"/>
                  <a:pt x="3" y="3"/>
                </a:cubicBezTo>
                <a:cubicBezTo>
                  <a:pt x="5" y="2"/>
                  <a:pt x="5" y="2"/>
                  <a:pt x="5" y="2"/>
                </a:cubicBezTo>
                <a:cubicBezTo>
                  <a:pt x="5" y="1"/>
                  <a:pt x="6" y="1"/>
                  <a:pt x="7" y="1"/>
                </a:cubicBezTo>
                <a:cubicBezTo>
                  <a:pt x="17" y="5"/>
                  <a:pt x="17" y="5"/>
                  <a:pt x="17" y="5"/>
                </a:cubicBezTo>
                <a:cubicBezTo>
                  <a:pt x="17" y="6"/>
                  <a:pt x="18" y="6"/>
                  <a:pt x="18" y="7"/>
                </a:cubicBezTo>
                <a:cubicBezTo>
                  <a:pt x="19" y="11"/>
                  <a:pt x="19" y="11"/>
                  <a:pt x="19" y="11"/>
                </a:cubicBezTo>
                <a:cubicBezTo>
                  <a:pt x="24" y="16"/>
                  <a:pt x="24" y="16"/>
                  <a:pt x="24" y="16"/>
                </a:cubicBezTo>
                <a:cubicBezTo>
                  <a:pt x="28" y="12"/>
                  <a:pt x="28" y="12"/>
                  <a:pt x="28" y="12"/>
                </a:cubicBezTo>
                <a:cubicBezTo>
                  <a:pt x="28" y="12"/>
                  <a:pt x="28" y="12"/>
                  <a:pt x="28" y="12"/>
                </a:cubicBezTo>
                <a:cubicBezTo>
                  <a:pt x="28" y="12"/>
                  <a:pt x="28" y="12"/>
                  <a:pt x="28" y="12"/>
                </a:cubicBezTo>
                <a:cubicBezTo>
                  <a:pt x="28" y="9"/>
                  <a:pt x="29" y="6"/>
                  <a:pt x="31" y="4"/>
                </a:cubicBezTo>
                <a:cubicBezTo>
                  <a:pt x="31" y="4"/>
                  <a:pt x="31" y="4"/>
                  <a:pt x="31" y="4"/>
                </a:cubicBezTo>
                <a:cubicBezTo>
                  <a:pt x="33" y="2"/>
                  <a:pt x="36" y="0"/>
                  <a:pt x="39" y="0"/>
                </a:cubicBezTo>
                <a:close/>
                <a:moveTo>
                  <a:pt x="34" y="28"/>
                </a:moveTo>
                <a:cubicBezTo>
                  <a:pt x="34" y="28"/>
                  <a:pt x="34" y="28"/>
                  <a:pt x="34" y="28"/>
                </a:cubicBezTo>
                <a:cubicBezTo>
                  <a:pt x="28" y="34"/>
                  <a:pt x="28" y="34"/>
                  <a:pt x="28" y="34"/>
                </a:cubicBezTo>
                <a:cubicBezTo>
                  <a:pt x="39" y="45"/>
                  <a:pt x="39" y="45"/>
                  <a:pt x="39" y="45"/>
                </a:cubicBezTo>
                <a:cubicBezTo>
                  <a:pt x="40" y="46"/>
                  <a:pt x="41" y="47"/>
                  <a:pt x="42" y="47"/>
                </a:cubicBezTo>
                <a:cubicBezTo>
                  <a:pt x="43" y="47"/>
                  <a:pt x="44" y="46"/>
                  <a:pt x="45" y="45"/>
                </a:cubicBezTo>
                <a:cubicBezTo>
                  <a:pt x="45" y="45"/>
                  <a:pt x="45" y="45"/>
                  <a:pt x="45" y="45"/>
                </a:cubicBezTo>
                <a:cubicBezTo>
                  <a:pt x="46" y="45"/>
                  <a:pt x="46" y="44"/>
                  <a:pt x="46" y="43"/>
                </a:cubicBezTo>
                <a:cubicBezTo>
                  <a:pt x="46" y="41"/>
                  <a:pt x="46" y="40"/>
                  <a:pt x="45" y="40"/>
                </a:cubicBezTo>
                <a:cubicBezTo>
                  <a:pt x="45" y="40"/>
                  <a:pt x="45" y="40"/>
                  <a:pt x="45" y="40"/>
                </a:cubicBezTo>
                <a:cubicBezTo>
                  <a:pt x="34" y="28"/>
                  <a:pt x="34" y="28"/>
                  <a:pt x="34" y="28"/>
                </a:cubicBezTo>
                <a:close/>
                <a:moveTo>
                  <a:pt x="19" y="22"/>
                </a:moveTo>
                <a:cubicBezTo>
                  <a:pt x="19" y="22"/>
                  <a:pt x="19" y="22"/>
                  <a:pt x="19" y="22"/>
                </a:cubicBezTo>
                <a:cubicBezTo>
                  <a:pt x="22" y="19"/>
                  <a:pt x="22" y="19"/>
                  <a:pt x="22" y="19"/>
                </a:cubicBezTo>
                <a:cubicBezTo>
                  <a:pt x="16" y="13"/>
                  <a:pt x="16" y="13"/>
                  <a:pt x="16" y="13"/>
                </a:cubicBezTo>
                <a:cubicBezTo>
                  <a:pt x="16" y="13"/>
                  <a:pt x="16" y="13"/>
                  <a:pt x="16" y="12"/>
                </a:cubicBezTo>
                <a:cubicBezTo>
                  <a:pt x="15" y="9"/>
                  <a:pt x="15" y="9"/>
                  <a:pt x="15" y="9"/>
                </a:cubicBezTo>
                <a:cubicBezTo>
                  <a:pt x="7" y="5"/>
                  <a:pt x="7" y="5"/>
                  <a:pt x="7" y="5"/>
                </a:cubicBezTo>
                <a:cubicBezTo>
                  <a:pt x="6" y="6"/>
                  <a:pt x="6" y="6"/>
                  <a:pt x="6" y="6"/>
                </a:cubicBezTo>
                <a:cubicBezTo>
                  <a:pt x="5" y="7"/>
                  <a:pt x="5" y="7"/>
                  <a:pt x="5" y="7"/>
                </a:cubicBezTo>
                <a:cubicBezTo>
                  <a:pt x="8" y="15"/>
                  <a:pt x="8" y="15"/>
                  <a:pt x="8" y="15"/>
                </a:cubicBezTo>
                <a:cubicBezTo>
                  <a:pt x="12" y="16"/>
                  <a:pt x="12" y="16"/>
                  <a:pt x="12" y="16"/>
                </a:cubicBezTo>
                <a:cubicBezTo>
                  <a:pt x="13" y="16"/>
                  <a:pt x="13" y="16"/>
                  <a:pt x="13" y="16"/>
                </a:cubicBezTo>
                <a:cubicBezTo>
                  <a:pt x="19" y="22"/>
                  <a:pt x="19" y="22"/>
                  <a:pt x="19" y="22"/>
                </a:cubicBezTo>
                <a:close/>
                <a:moveTo>
                  <a:pt x="39" y="4"/>
                </a:moveTo>
                <a:cubicBezTo>
                  <a:pt x="39" y="4"/>
                  <a:pt x="39" y="4"/>
                  <a:pt x="39" y="4"/>
                </a:cubicBezTo>
                <a:cubicBezTo>
                  <a:pt x="37" y="4"/>
                  <a:pt x="35" y="5"/>
                  <a:pt x="34" y="7"/>
                </a:cubicBezTo>
                <a:cubicBezTo>
                  <a:pt x="34" y="7"/>
                  <a:pt x="34" y="7"/>
                  <a:pt x="34" y="7"/>
                </a:cubicBezTo>
                <a:cubicBezTo>
                  <a:pt x="32" y="8"/>
                  <a:pt x="32" y="10"/>
                  <a:pt x="32" y="12"/>
                </a:cubicBezTo>
                <a:cubicBezTo>
                  <a:pt x="32" y="12"/>
                  <a:pt x="32" y="12"/>
                  <a:pt x="32" y="12"/>
                </a:cubicBezTo>
                <a:cubicBezTo>
                  <a:pt x="32" y="12"/>
                  <a:pt x="32" y="12"/>
                  <a:pt x="32" y="12"/>
                </a:cubicBezTo>
                <a:cubicBezTo>
                  <a:pt x="32" y="12"/>
                  <a:pt x="32" y="12"/>
                  <a:pt x="32" y="12"/>
                </a:cubicBezTo>
                <a:cubicBezTo>
                  <a:pt x="32" y="13"/>
                  <a:pt x="32" y="13"/>
                  <a:pt x="32" y="13"/>
                </a:cubicBezTo>
                <a:cubicBezTo>
                  <a:pt x="32" y="13"/>
                  <a:pt x="32" y="14"/>
                  <a:pt x="31" y="14"/>
                </a:cubicBezTo>
                <a:cubicBezTo>
                  <a:pt x="5" y="41"/>
                  <a:pt x="5" y="41"/>
                  <a:pt x="5" y="41"/>
                </a:cubicBezTo>
                <a:cubicBezTo>
                  <a:pt x="5" y="41"/>
                  <a:pt x="5" y="41"/>
                  <a:pt x="5" y="41"/>
                </a:cubicBezTo>
                <a:cubicBezTo>
                  <a:pt x="4" y="42"/>
                  <a:pt x="4" y="43"/>
                  <a:pt x="4" y="44"/>
                </a:cubicBezTo>
                <a:cubicBezTo>
                  <a:pt x="4" y="45"/>
                  <a:pt x="5" y="45"/>
                  <a:pt x="5" y="46"/>
                </a:cubicBezTo>
                <a:cubicBezTo>
                  <a:pt x="6" y="46"/>
                  <a:pt x="6" y="46"/>
                  <a:pt x="6" y="47"/>
                </a:cubicBezTo>
                <a:cubicBezTo>
                  <a:pt x="8" y="47"/>
                  <a:pt x="9" y="47"/>
                  <a:pt x="10" y="46"/>
                </a:cubicBezTo>
                <a:cubicBezTo>
                  <a:pt x="24" y="32"/>
                  <a:pt x="24" y="32"/>
                  <a:pt x="24" y="32"/>
                </a:cubicBezTo>
                <a:cubicBezTo>
                  <a:pt x="24" y="32"/>
                  <a:pt x="24" y="32"/>
                  <a:pt x="24" y="32"/>
                </a:cubicBezTo>
                <a:cubicBezTo>
                  <a:pt x="32" y="24"/>
                  <a:pt x="32" y="24"/>
                  <a:pt x="32" y="24"/>
                </a:cubicBezTo>
                <a:cubicBezTo>
                  <a:pt x="32" y="24"/>
                  <a:pt x="32" y="24"/>
                  <a:pt x="32" y="24"/>
                </a:cubicBezTo>
                <a:cubicBezTo>
                  <a:pt x="36" y="20"/>
                  <a:pt x="36" y="20"/>
                  <a:pt x="36" y="20"/>
                </a:cubicBezTo>
                <a:cubicBezTo>
                  <a:pt x="36" y="20"/>
                  <a:pt x="36" y="20"/>
                  <a:pt x="36" y="20"/>
                </a:cubicBezTo>
                <a:cubicBezTo>
                  <a:pt x="37" y="19"/>
                  <a:pt x="37" y="19"/>
                  <a:pt x="38" y="19"/>
                </a:cubicBezTo>
                <a:cubicBezTo>
                  <a:pt x="38" y="19"/>
                  <a:pt x="38" y="19"/>
                  <a:pt x="38" y="19"/>
                </a:cubicBezTo>
                <a:cubicBezTo>
                  <a:pt x="39" y="19"/>
                  <a:pt x="39" y="19"/>
                  <a:pt x="39" y="19"/>
                </a:cubicBezTo>
                <a:cubicBezTo>
                  <a:pt x="41" y="19"/>
                  <a:pt x="43" y="18"/>
                  <a:pt x="44" y="17"/>
                </a:cubicBezTo>
                <a:cubicBezTo>
                  <a:pt x="44" y="17"/>
                  <a:pt x="44" y="17"/>
                  <a:pt x="44" y="17"/>
                </a:cubicBezTo>
                <a:cubicBezTo>
                  <a:pt x="46" y="16"/>
                  <a:pt x="46" y="14"/>
                  <a:pt x="46" y="12"/>
                </a:cubicBezTo>
                <a:cubicBezTo>
                  <a:pt x="46" y="13"/>
                  <a:pt x="45" y="14"/>
                  <a:pt x="44" y="15"/>
                </a:cubicBezTo>
                <a:cubicBezTo>
                  <a:pt x="43" y="15"/>
                  <a:pt x="43" y="15"/>
                  <a:pt x="42" y="15"/>
                </a:cubicBezTo>
                <a:cubicBezTo>
                  <a:pt x="40" y="15"/>
                  <a:pt x="40" y="15"/>
                  <a:pt x="40" y="15"/>
                </a:cubicBezTo>
                <a:cubicBezTo>
                  <a:pt x="38" y="14"/>
                  <a:pt x="38" y="14"/>
                  <a:pt x="38" y="14"/>
                </a:cubicBezTo>
                <a:cubicBezTo>
                  <a:pt x="37" y="14"/>
                  <a:pt x="37" y="13"/>
                  <a:pt x="37" y="13"/>
                </a:cubicBezTo>
                <a:cubicBezTo>
                  <a:pt x="36" y="11"/>
                  <a:pt x="36" y="11"/>
                  <a:pt x="36" y="11"/>
                </a:cubicBezTo>
                <a:cubicBezTo>
                  <a:pt x="36" y="9"/>
                  <a:pt x="36" y="9"/>
                  <a:pt x="36" y="9"/>
                </a:cubicBezTo>
                <a:cubicBezTo>
                  <a:pt x="36" y="8"/>
                  <a:pt x="36" y="7"/>
                  <a:pt x="36" y="7"/>
                </a:cubicBezTo>
                <a:cubicBezTo>
                  <a:pt x="37" y="6"/>
                  <a:pt x="38" y="5"/>
                  <a:pt x="39"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0" name="Freeform 348"/>
          <p:cNvSpPr>
            <a:spLocks noEditPoints="1"/>
          </p:cNvSpPr>
          <p:nvPr/>
        </p:nvSpPr>
        <p:spPr bwMode="auto">
          <a:xfrm>
            <a:off x="5224463" y="4432300"/>
            <a:ext cx="161925" cy="136525"/>
          </a:xfrm>
          <a:custGeom>
            <a:avLst/>
            <a:gdLst>
              <a:gd name="T0" fmla="*/ 43 w 51"/>
              <a:gd name="T1" fmla="*/ 9 h 43"/>
              <a:gd name="T2" fmla="*/ 47 w 51"/>
              <a:gd name="T3" fmla="*/ 11 h 43"/>
              <a:gd name="T4" fmla="*/ 51 w 51"/>
              <a:gd name="T5" fmla="*/ 14 h 43"/>
              <a:gd name="T6" fmla="*/ 50 w 51"/>
              <a:gd name="T7" fmla="*/ 21 h 43"/>
              <a:gd name="T8" fmla="*/ 47 w 51"/>
              <a:gd name="T9" fmla="*/ 38 h 43"/>
              <a:gd name="T10" fmla="*/ 42 w 51"/>
              <a:gd name="T11" fmla="*/ 43 h 43"/>
              <a:gd name="T12" fmla="*/ 5 w 51"/>
              <a:gd name="T13" fmla="*/ 42 h 43"/>
              <a:gd name="T14" fmla="*/ 1 w 51"/>
              <a:gd name="T15" fmla="*/ 21 h 43"/>
              <a:gd name="T16" fmla="*/ 0 w 51"/>
              <a:gd name="T17" fmla="*/ 14 h 43"/>
              <a:gd name="T18" fmla="*/ 4 w 51"/>
              <a:gd name="T19" fmla="*/ 13 h 43"/>
              <a:gd name="T20" fmla="*/ 6 w 51"/>
              <a:gd name="T21" fmla="*/ 9 h 43"/>
              <a:gd name="T22" fmla="*/ 8 w 51"/>
              <a:gd name="T23" fmla="*/ 13 h 43"/>
              <a:gd name="T24" fmla="*/ 8 w 51"/>
              <a:gd name="T25" fmla="*/ 39 h 43"/>
              <a:gd name="T26" fmla="*/ 42 w 51"/>
              <a:gd name="T27" fmla="*/ 39 h 43"/>
              <a:gd name="T28" fmla="*/ 43 w 51"/>
              <a:gd name="T29" fmla="*/ 39 h 43"/>
              <a:gd name="T30" fmla="*/ 43 w 51"/>
              <a:gd name="T31" fmla="*/ 13 h 43"/>
              <a:gd name="T32" fmla="*/ 31 w 51"/>
              <a:gd name="T33" fmla="*/ 0 h 43"/>
              <a:gd name="T34" fmla="*/ 37 w 51"/>
              <a:gd name="T35" fmla="*/ 6 h 43"/>
              <a:gd name="T36" fmla="*/ 37 w 51"/>
              <a:gd name="T37" fmla="*/ 6 h 43"/>
              <a:gd name="T38" fmla="*/ 37 w 51"/>
              <a:gd name="T39" fmla="*/ 12 h 43"/>
              <a:gd name="T40" fmla="*/ 14 w 51"/>
              <a:gd name="T41" fmla="*/ 12 h 43"/>
              <a:gd name="T42" fmla="*/ 16 w 51"/>
              <a:gd name="T43" fmla="*/ 0 h 43"/>
              <a:gd name="T44" fmla="*/ 31 w 51"/>
              <a:gd name="T45" fmla="*/ 0 h 43"/>
              <a:gd name="T46" fmla="*/ 37 w 51"/>
              <a:gd name="T47" fmla="*/ 15 h 43"/>
              <a:gd name="T48" fmla="*/ 30 w 51"/>
              <a:gd name="T49" fmla="*/ 8 h 43"/>
              <a:gd name="T50" fmla="*/ 29 w 51"/>
              <a:gd name="T51" fmla="*/ 2 h 43"/>
              <a:gd name="T52" fmla="*/ 14 w 51"/>
              <a:gd name="T53" fmla="*/ 15 h 43"/>
              <a:gd name="T54" fmla="*/ 36 w 51"/>
              <a:gd name="T55" fmla="*/ 19 h 43"/>
              <a:gd name="T56" fmla="*/ 33 w 51"/>
              <a:gd name="T57" fmla="*/ 6 h 43"/>
              <a:gd name="T58" fmla="*/ 33 w 51"/>
              <a:gd name="T59" fmla="*/ 6 h 43"/>
              <a:gd name="T60" fmla="*/ 47 w 51"/>
              <a:gd name="T61" fmla="*/ 18 h 43"/>
              <a:gd name="T62" fmla="*/ 47 w 51"/>
              <a:gd name="T63" fmla="*/ 15 h 43"/>
              <a:gd name="T64" fmla="*/ 4 w 51"/>
              <a:gd name="T65" fmla="*/ 15 h 43"/>
              <a:gd name="T66" fmla="*/ 4 w 51"/>
              <a:gd name="T67" fmla="*/ 18 h 43"/>
              <a:gd name="T68" fmla="*/ 18 w 51"/>
              <a:gd name="T69" fmla="*/ 32 h 43"/>
              <a:gd name="T70" fmla="*/ 16 w 51"/>
              <a:gd name="T71" fmla="*/ 31 h 43"/>
              <a:gd name="T72" fmla="*/ 24 w 51"/>
              <a:gd name="T73" fmla="*/ 32 h 43"/>
              <a:gd name="T74" fmla="*/ 23 w 51"/>
              <a:gd name="T75" fmla="*/ 31 h 43"/>
              <a:gd name="T76" fmla="*/ 31 w 51"/>
              <a:gd name="T77" fmla="*/ 32 h 43"/>
              <a:gd name="T78" fmla="*/ 29 w 51"/>
              <a:gd name="T79" fmla="*/ 31 h 43"/>
              <a:gd name="T80" fmla="*/ 37 w 51"/>
              <a:gd name="T81" fmla="*/ 32 h 43"/>
              <a:gd name="T82" fmla="*/ 35 w 51"/>
              <a:gd name="T83" fmla="*/ 31 h 43"/>
              <a:gd name="T84" fmla="*/ 15 w 51"/>
              <a:gd name="T85" fmla="*/ 28 h 43"/>
              <a:gd name="T86" fmla="*/ 13 w 51"/>
              <a:gd name="T87" fmla="*/ 26 h 43"/>
              <a:gd name="T88" fmla="*/ 21 w 51"/>
              <a:gd name="T89" fmla="*/ 28 h 43"/>
              <a:gd name="T90" fmla="*/ 19 w 51"/>
              <a:gd name="T91" fmla="*/ 26 h 43"/>
              <a:gd name="T92" fmla="*/ 28 w 51"/>
              <a:gd name="T93" fmla="*/ 28 h 43"/>
              <a:gd name="T94" fmla="*/ 26 w 51"/>
              <a:gd name="T95" fmla="*/ 26 h 43"/>
              <a:gd name="T96" fmla="*/ 34 w 51"/>
              <a:gd name="T97" fmla="*/ 28 h 43"/>
              <a:gd name="T98" fmla="*/ 32 w 51"/>
              <a:gd name="T99" fmla="*/ 26 h 43"/>
              <a:gd name="T100" fmla="*/ 40 w 51"/>
              <a:gd name="T101" fmla="*/ 28 h 43"/>
              <a:gd name="T102" fmla="*/ 38 w 51"/>
              <a:gd name="T103" fmla="*/ 2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 h="43">
                <a:moveTo>
                  <a:pt x="43" y="13"/>
                </a:moveTo>
                <a:cubicBezTo>
                  <a:pt x="42" y="13"/>
                  <a:pt x="41" y="12"/>
                  <a:pt x="41" y="11"/>
                </a:cubicBezTo>
                <a:cubicBezTo>
                  <a:pt x="41" y="10"/>
                  <a:pt x="42" y="9"/>
                  <a:pt x="43" y="9"/>
                </a:cubicBezTo>
                <a:cubicBezTo>
                  <a:pt x="45" y="9"/>
                  <a:pt x="45" y="9"/>
                  <a:pt x="45" y="9"/>
                </a:cubicBezTo>
                <a:cubicBezTo>
                  <a:pt x="46" y="9"/>
                  <a:pt x="47" y="10"/>
                  <a:pt x="47" y="11"/>
                </a:cubicBezTo>
                <a:cubicBezTo>
                  <a:pt x="47" y="11"/>
                  <a:pt x="47" y="11"/>
                  <a:pt x="47" y="11"/>
                </a:cubicBezTo>
                <a:cubicBezTo>
                  <a:pt x="47" y="13"/>
                  <a:pt x="47" y="13"/>
                  <a:pt x="47" y="13"/>
                </a:cubicBezTo>
                <a:cubicBezTo>
                  <a:pt x="50" y="13"/>
                  <a:pt x="50" y="13"/>
                  <a:pt x="50" y="13"/>
                </a:cubicBezTo>
                <a:cubicBezTo>
                  <a:pt x="51" y="13"/>
                  <a:pt x="51" y="13"/>
                  <a:pt x="51" y="14"/>
                </a:cubicBezTo>
                <a:cubicBezTo>
                  <a:pt x="51" y="14"/>
                  <a:pt x="51" y="14"/>
                  <a:pt x="51" y="14"/>
                </a:cubicBezTo>
                <a:cubicBezTo>
                  <a:pt x="51" y="20"/>
                  <a:pt x="51" y="20"/>
                  <a:pt x="51" y="20"/>
                </a:cubicBezTo>
                <a:cubicBezTo>
                  <a:pt x="51" y="20"/>
                  <a:pt x="51" y="21"/>
                  <a:pt x="50" y="21"/>
                </a:cubicBezTo>
                <a:cubicBezTo>
                  <a:pt x="50" y="21"/>
                  <a:pt x="50" y="21"/>
                  <a:pt x="50" y="21"/>
                </a:cubicBezTo>
                <a:cubicBezTo>
                  <a:pt x="47" y="21"/>
                  <a:pt x="47" y="21"/>
                  <a:pt x="47" y="21"/>
                </a:cubicBezTo>
                <a:cubicBezTo>
                  <a:pt x="47" y="38"/>
                  <a:pt x="47" y="38"/>
                  <a:pt x="47" y="38"/>
                </a:cubicBezTo>
                <a:cubicBezTo>
                  <a:pt x="47" y="39"/>
                  <a:pt x="47" y="41"/>
                  <a:pt x="46" y="42"/>
                </a:cubicBezTo>
                <a:cubicBezTo>
                  <a:pt x="46" y="42"/>
                  <a:pt x="46" y="42"/>
                  <a:pt x="46" y="42"/>
                </a:cubicBezTo>
                <a:cubicBezTo>
                  <a:pt x="45" y="43"/>
                  <a:pt x="43" y="43"/>
                  <a:pt x="42" y="43"/>
                </a:cubicBezTo>
                <a:cubicBezTo>
                  <a:pt x="9" y="43"/>
                  <a:pt x="9" y="43"/>
                  <a:pt x="9" y="43"/>
                </a:cubicBezTo>
                <a:cubicBezTo>
                  <a:pt x="8" y="43"/>
                  <a:pt x="6" y="43"/>
                  <a:pt x="6" y="42"/>
                </a:cubicBezTo>
                <a:cubicBezTo>
                  <a:pt x="5" y="42"/>
                  <a:pt x="5" y="42"/>
                  <a:pt x="5" y="42"/>
                </a:cubicBezTo>
                <a:cubicBezTo>
                  <a:pt x="5" y="41"/>
                  <a:pt x="4" y="39"/>
                  <a:pt x="4" y="38"/>
                </a:cubicBezTo>
                <a:cubicBezTo>
                  <a:pt x="4" y="21"/>
                  <a:pt x="4" y="21"/>
                  <a:pt x="4" y="21"/>
                </a:cubicBezTo>
                <a:cubicBezTo>
                  <a:pt x="1" y="21"/>
                  <a:pt x="1" y="21"/>
                  <a:pt x="1" y="21"/>
                </a:cubicBezTo>
                <a:cubicBezTo>
                  <a:pt x="0" y="21"/>
                  <a:pt x="0" y="20"/>
                  <a:pt x="0" y="20"/>
                </a:cubicBezTo>
                <a:cubicBezTo>
                  <a:pt x="0" y="20"/>
                  <a:pt x="0" y="20"/>
                  <a:pt x="0" y="20"/>
                </a:cubicBezTo>
                <a:cubicBezTo>
                  <a:pt x="0" y="14"/>
                  <a:pt x="0" y="14"/>
                  <a:pt x="0" y="14"/>
                </a:cubicBezTo>
                <a:cubicBezTo>
                  <a:pt x="0" y="13"/>
                  <a:pt x="0" y="13"/>
                  <a:pt x="1" y="13"/>
                </a:cubicBezTo>
                <a:cubicBezTo>
                  <a:pt x="1" y="13"/>
                  <a:pt x="1" y="13"/>
                  <a:pt x="1" y="13"/>
                </a:cubicBezTo>
                <a:cubicBezTo>
                  <a:pt x="4" y="13"/>
                  <a:pt x="4" y="13"/>
                  <a:pt x="4" y="13"/>
                </a:cubicBezTo>
                <a:cubicBezTo>
                  <a:pt x="4" y="11"/>
                  <a:pt x="4" y="11"/>
                  <a:pt x="4" y="11"/>
                </a:cubicBezTo>
                <a:cubicBezTo>
                  <a:pt x="4" y="10"/>
                  <a:pt x="5" y="9"/>
                  <a:pt x="6" y="9"/>
                </a:cubicBezTo>
                <a:cubicBezTo>
                  <a:pt x="6" y="9"/>
                  <a:pt x="6" y="9"/>
                  <a:pt x="6" y="9"/>
                </a:cubicBezTo>
                <a:cubicBezTo>
                  <a:pt x="8" y="9"/>
                  <a:pt x="8" y="9"/>
                  <a:pt x="8" y="9"/>
                </a:cubicBezTo>
                <a:cubicBezTo>
                  <a:pt x="10" y="9"/>
                  <a:pt x="12" y="10"/>
                  <a:pt x="12" y="11"/>
                </a:cubicBezTo>
                <a:cubicBezTo>
                  <a:pt x="12" y="12"/>
                  <a:pt x="10" y="13"/>
                  <a:pt x="8" y="13"/>
                </a:cubicBezTo>
                <a:cubicBezTo>
                  <a:pt x="8" y="13"/>
                  <a:pt x="8" y="13"/>
                  <a:pt x="8" y="13"/>
                </a:cubicBezTo>
                <a:cubicBezTo>
                  <a:pt x="8" y="38"/>
                  <a:pt x="8" y="38"/>
                  <a:pt x="8" y="38"/>
                </a:cubicBezTo>
                <a:cubicBezTo>
                  <a:pt x="8" y="38"/>
                  <a:pt x="8" y="39"/>
                  <a:pt x="8" y="39"/>
                </a:cubicBezTo>
                <a:cubicBezTo>
                  <a:pt x="8" y="39"/>
                  <a:pt x="8" y="39"/>
                  <a:pt x="8" y="39"/>
                </a:cubicBezTo>
                <a:cubicBezTo>
                  <a:pt x="9" y="39"/>
                  <a:pt x="9" y="39"/>
                  <a:pt x="9" y="39"/>
                </a:cubicBezTo>
                <a:cubicBezTo>
                  <a:pt x="42" y="39"/>
                  <a:pt x="42" y="39"/>
                  <a:pt x="42" y="39"/>
                </a:cubicBezTo>
                <a:cubicBezTo>
                  <a:pt x="42" y="39"/>
                  <a:pt x="43" y="39"/>
                  <a:pt x="43" y="39"/>
                </a:cubicBezTo>
                <a:cubicBezTo>
                  <a:pt x="43" y="39"/>
                  <a:pt x="43" y="39"/>
                  <a:pt x="43" y="39"/>
                </a:cubicBezTo>
                <a:cubicBezTo>
                  <a:pt x="43" y="39"/>
                  <a:pt x="43" y="39"/>
                  <a:pt x="43" y="39"/>
                </a:cubicBezTo>
                <a:cubicBezTo>
                  <a:pt x="43" y="39"/>
                  <a:pt x="43" y="38"/>
                  <a:pt x="43" y="38"/>
                </a:cubicBezTo>
                <a:cubicBezTo>
                  <a:pt x="43" y="13"/>
                  <a:pt x="43" y="13"/>
                  <a:pt x="43" y="13"/>
                </a:cubicBezTo>
                <a:cubicBezTo>
                  <a:pt x="43" y="13"/>
                  <a:pt x="43" y="13"/>
                  <a:pt x="43" y="13"/>
                </a:cubicBezTo>
                <a:close/>
                <a:moveTo>
                  <a:pt x="31" y="0"/>
                </a:moveTo>
                <a:cubicBezTo>
                  <a:pt x="31" y="0"/>
                  <a:pt x="31" y="0"/>
                  <a:pt x="31" y="0"/>
                </a:cubicBezTo>
                <a:cubicBezTo>
                  <a:pt x="31" y="0"/>
                  <a:pt x="31" y="0"/>
                  <a:pt x="31" y="0"/>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6"/>
                  <a:pt x="37" y="6"/>
                </a:cubicBezTo>
                <a:cubicBezTo>
                  <a:pt x="37" y="6"/>
                  <a:pt x="37" y="7"/>
                  <a:pt x="37" y="7"/>
                </a:cubicBezTo>
                <a:cubicBezTo>
                  <a:pt x="37" y="12"/>
                  <a:pt x="37" y="12"/>
                  <a:pt x="37" y="12"/>
                </a:cubicBezTo>
                <a:cubicBezTo>
                  <a:pt x="42" y="13"/>
                  <a:pt x="42" y="21"/>
                  <a:pt x="36" y="21"/>
                </a:cubicBezTo>
                <a:cubicBezTo>
                  <a:pt x="15" y="21"/>
                  <a:pt x="15" y="21"/>
                  <a:pt x="15" y="21"/>
                </a:cubicBezTo>
                <a:cubicBezTo>
                  <a:pt x="10" y="21"/>
                  <a:pt x="9" y="13"/>
                  <a:pt x="14" y="12"/>
                </a:cubicBezTo>
                <a:cubicBezTo>
                  <a:pt x="14" y="1"/>
                  <a:pt x="14" y="1"/>
                  <a:pt x="14" y="1"/>
                </a:cubicBezTo>
                <a:cubicBezTo>
                  <a:pt x="14" y="0"/>
                  <a:pt x="15" y="0"/>
                  <a:pt x="16" y="0"/>
                </a:cubicBezTo>
                <a:cubicBezTo>
                  <a:pt x="16" y="0"/>
                  <a:pt x="16" y="0"/>
                  <a:pt x="16" y="0"/>
                </a:cubicBezTo>
                <a:cubicBezTo>
                  <a:pt x="30" y="0"/>
                  <a:pt x="30" y="0"/>
                  <a:pt x="30" y="0"/>
                </a:cubicBezTo>
                <a:cubicBezTo>
                  <a:pt x="30" y="0"/>
                  <a:pt x="30" y="0"/>
                  <a:pt x="30" y="0"/>
                </a:cubicBezTo>
                <a:cubicBezTo>
                  <a:pt x="30" y="0"/>
                  <a:pt x="30" y="0"/>
                  <a:pt x="31" y="0"/>
                </a:cubicBezTo>
                <a:close/>
                <a:moveTo>
                  <a:pt x="37" y="14"/>
                </a:moveTo>
                <a:cubicBezTo>
                  <a:pt x="37" y="14"/>
                  <a:pt x="37" y="14"/>
                  <a:pt x="37" y="14"/>
                </a:cubicBezTo>
                <a:cubicBezTo>
                  <a:pt x="37" y="15"/>
                  <a:pt x="37" y="15"/>
                  <a:pt x="37" y="15"/>
                </a:cubicBezTo>
                <a:cubicBezTo>
                  <a:pt x="37" y="17"/>
                  <a:pt x="35" y="17"/>
                  <a:pt x="35" y="15"/>
                </a:cubicBezTo>
                <a:cubicBezTo>
                  <a:pt x="35" y="13"/>
                  <a:pt x="35" y="10"/>
                  <a:pt x="35" y="8"/>
                </a:cubicBezTo>
                <a:cubicBezTo>
                  <a:pt x="30" y="8"/>
                  <a:pt x="30" y="8"/>
                  <a:pt x="30" y="8"/>
                </a:cubicBezTo>
                <a:cubicBezTo>
                  <a:pt x="29" y="8"/>
                  <a:pt x="29" y="7"/>
                  <a:pt x="29" y="7"/>
                </a:cubicBezTo>
                <a:cubicBezTo>
                  <a:pt x="29" y="7"/>
                  <a:pt x="29" y="7"/>
                  <a:pt x="29" y="7"/>
                </a:cubicBezTo>
                <a:cubicBezTo>
                  <a:pt x="29" y="2"/>
                  <a:pt x="29" y="2"/>
                  <a:pt x="29" y="2"/>
                </a:cubicBezTo>
                <a:cubicBezTo>
                  <a:pt x="17" y="2"/>
                  <a:pt x="17" y="2"/>
                  <a:pt x="17" y="2"/>
                </a:cubicBezTo>
                <a:cubicBezTo>
                  <a:pt x="17" y="15"/>
                  <a:pt x="17" y="15"/>
                  <a:pt x="17" y="15"/>
                </a:cubicBezTo>
                <a:cubicBezTo>
                  <a:pt x="17" y="17"/>
                  <a:pt x="14" y="17"/>
                  <a:pt x="14" y="15"/>
                </a:cubicBezTo>
                <a:cubicBezTo>
                  <a:pt x="14" y="14"/>
                  <a:pt x="14" y="14"/>
                  <a:pt x="14" y="14"/>
                </a:cubicBezTo>
                <a:cubicBezTo>
                  <a:pt x="12" y="15"/>
                  <a:pt x="13" y="19"/>
                  <a:pt x="15" y="19"/>
                </a:cubicBezTo>
                <a:cubicBezTo>
                  <a:pt x="36" y="19"/>
                  <a:pt x="36" y="19"/>
                  <a:pt x="36" y="19"/>
                </a:cubicBezTo>
                <a:cubicBezTo>
                  <a:pt x="39" y="19"/>
                  <a:pt x="39" y="15"/>
                  <a:pt x="37" y="14"/>
                </a:cubicBezTo>
                <a:close/>
                <a:moveTo>
                  <a:pt x="33" y="6"/>
                </a:moveTo>
                <a:cubicBezTo>
                  <a:pt x="33" y="6"/>
                  <a:pt x="33" y="6"/>
                  <a:pt x="33" y="6"/>
                </a:cubicBezTo>
                <a:cubicBezTo>
                  <a:pt x="31" y="4"/>
                  <a:pt x="31" y="4"/>
                  <a:pt x="31" y="4"/>
                </a:cubicBezTo>
                <a:cubicBezTo>
                  <a:pt x="31" y="6"/>
                  <a:pt x="31" y="6"/>
                  <a:pt x="31" y="6"/>
                </a:cubicBezTo>
                <a:cubicBezTo>
                  <a:pt x="33" y="6"/>
                  <a:pt x="33" y="6"/>
                  <a:pt x="33" y="6"/>
                </a:cubicBezTo>
                <a:close/>
                <a:moveTo>
                  <a:pt x="47" y="15"/>
                </a:moveTo>
                <a:cubicBezTo>
                  <a:pt x="47" y="15"/>
                  <a:pt x="47" y="15"/>
                  <a:pt x="47" y="15"/>
                </a:cubicBezTo>
                <a:cubicBezTo>
                  <a:pt x="47" y="18"/>
                  <a:pt x="47" y="18"/>
                  <a:pt x="47" y="18"/>
                </a:cubicBezTo>
                <a:cubicBezTo>
                  <a:pt x="49" y="18"/>
                  <a:pt x="49" y="18"/>
                  <a:pt x="49" y="18"/>
                </a:cubicBezTo>
                <a:cubicBezTo>
                  <a:pt x="49" y="15"/>
                  <a:pt x="49" y="15"/>
                  <a:pt x="49" y="15"/>
                </a:cubicBezTo>
                <a:cubicBezTo>
                  <a:pt x="47" y="15"/>
                  <a:pt x="47" y="15"/>
                  <a:pt x="47" y="15"/>
                </a:cubicBezTo>
                <a:close/>
                <a:moveTo>
                  <a:pt x="4" y="18"/>
                </a:moveTo>
                <a:cubicBezTo>
                  <a:pt x="4" y="18"/>
                  <a:pt x="4" y="18"/>
                  <a:pt x="4" y="18"/>
                </a:cubicBezTo>
                <a:cubicBezTo>
                  <a:pt x="4" y="15"/>
                  <a:pt x="4" y="15"/>
                  <a:pt x="4" y="15"/>
                </a:cubicBezTo>
                <a:cubicBezTo>
                  <a:pt x="2" y="15"/>
                  <a:pt x="2" y="15"/>
                  <a:pt x="2" y="15"/>
                </a:cubicBezTo>
                <a:cubicBezTo>
                  <a:pt x="2" y="18"/>
                  <a:pt x="2" y="18"/>
                  <a:pt x="2" y="18"/>
                </a:cubicBezTo>
                <a:cubicBezTo>
                  <a:pt x="4" y="18"/>
                  <a:pt x="4" y="18"/>
                  <a:pt x="4" y="18"/>
                </a:cubicBezTo>
                <a:close/>
                <a:moveTo>
                  <a:pt x="16" y="31"/>
                </a:moveTo>
                <a:cubicBezTo>
                  <a:pt x="16" y="31"/>
                  <a:pt x="16" y="31"/>
                  <a:pt x="16" y="31"/>
                </a:cubicBezTo>
                <a:cubicBezTo>
                  <a:pt x="17" y="31"/>
                  <a:pt x="18" y="31"/>
                  <a:pt x="18" y="32"/>
                </a:cubicBezTo>
                <a:cubicBezTo>
                  <a:pt x="18" y="34"/>
                  <a:pt x="17" y="34"/>
                  <a:pt x="16" y="34"/>
                </a:cubicBezTo>
                <a:cubicBezTo>
                  <a:pt x="15" y="34"/>
                  <a:pt x="14" y="34"/>
                  <a:pt x="14" y="32"/>
                </a:cubicBezTo>
                <a:cubicBezTo>
                  <a:pt x="14" y="31"/>
                  <a:pt x="15" y="31"/>
                  <a:pt x="16" y="31"/>
                </a:cubicBezTo>
                <a:close/>
                <a:moveTo>
                  <a:pt x="23" y="31"/>
                </a:moveTo>
                <a:cubicBezTo>
                  <a:pt x="23" y="31"/>
                  <a:pt x="23" y="31"/>
                  <a:pt x="23" y="31"/>
                </a:cubicBezTo>
                <a:cubicBezTo>
                  <a:pt x="24" y="31"/>
                  <a:pt x="24" y="31"/>
                  <a:pt x="24" y="32"/>
                </a:cubicBezTo>
                <a:cubicBezTo>
                  <a:pt x="24" y="34"/>
                  <a:pt x="24" y="34"/>
                  <a:pt x="23" y="34"/>
                </a:cubicBezTo>
                <a:cubicBezTo>
                  <a:pt x="21" y="34"/>
                  <a:pt x="21" y="34"/>
                  <a:pt x="21" y="32"/>
                </a:cubicBezTo>
                <a:cubicBezTo>
                  <a:pt x="21" y="31"/>
                  <a:pt x="21" y="31"/>
                  <a:pt x="23" y="31"/>
                </a:cubicBezTo>
                <a:close/>
                <a:moveTo>
                  <a:pt x="29" y="31"/>
                </a:moveTo>
                <a:cubicBezTo>
                  <a:pt x="29" y="31"/>
                  <a:pt x="29" y="31"/>
                  <a:pt x="29" y="31"/>
                </a:cubicBezTo>
                <a:cubicBezTo>
                  <a:pt x="30" y="31"/>
                  <a:pt x="31" y="31"/>
                  <a:pt x="31" y="32"/>
                </a:cubicBezTo>
                <a:cubicBezTo>
                  <a:pt x="31" y="34"/>
                  <a:pt x="30" y="34"/>
                  <a:pt x="29" y="34"/>
                </a:cubicBezTo>
                <a:cubicBezTo>
                  <a:pt x="28" y="34"/>
                  <a:pt x="27" y="34"/>
                  <a:pt x="27" y="32"/>
                </a:cubicBezTo>
                <a:cubicBezTo>
                  <a:pt x="27" y="31"/>
                  <a:pt x="28" y="31"/>
                  <a:pt x="29" y="31"/>
                </a:cubicBezTo>
                <a:close/>
                <a:moveTo>
                  <a:pt x="35" y="31"/>
                </a:moveTo>
                <a:cubicBezTo>
                  <a:pt x="35" y="31"/>
                  <a:pt x="35" y="31"/>
                  <a:pt x="35" y="31"/>
                </a:cubicBezTo>
                <a:cubicBezTo>
                  <a:pt x="36" y="31"/>
                  <a:pt x="37" y="31"/>
                  <a:pt x="37" y="32"/>
                </a:cubicBezTo>
                <a:cubicBezTo>
                  <a:pt x="37" y="34"/>
                  <a:pt x="36" y="34"/>
                  <a:pt x="35" y="34"/>
                </a:cubicBezTo>
                <a:cubicBezTo>
                  <a:pt x="34" y="34"/>
                  <a:pt x="33" y="34"/>
                  <a:pt x="33" y="32"/>
                </a:cubicBezTo>
                <a:cubicBezTo>
                  <a:pt x="33" y="31"/>
                  <a:pt x="34" y="31"/>
                  <a:pt x="35" y="31"/>
                </a:cubicBezTo>
                <a:close/>
                <a:moveTo>
                  <a:pt x="13" y="26"/>
                </a:moveTo>
                <a:cubicBezTo>
                  <a:pt x="13" y="26"/>
                  <a:pt x="13" y="26"/>
                  <a:pt x="13" y="26"/>
                </a:cubicBezTo>
                <a:cubicBezTo>
                  <a:pt x="14" y="26"/>
                  <a:pt x="15" y="27"/>
                  <a:pt x="15" y="28"/>
                </a:cubicBezTo>
                <a:cubicBezTo>
                  <a:pt x="15" y="29"/>
                  <a:pt x="14" y="30"/>
                  <a:pt x="13" y="30"/>
                </a:cubicBezTo>
                <a:cubicBezTo>
                  <a:pt x="12" y="30"/>
                  <a:pt x="11" y="29"/>
                  <a:pt x="11" y="28"/>
                </a:cubicBezTo>
                <a:cubicBezTo>
                  <a:pt x="11" y="27"/>
                  <a:pt x="12" y="26"/>
                  <a:pt x="13" y="26"/>
                </a:cubicBezTo>
                <a:close/>
                <a:moveTo>
                  <a:pt x="19" y="26"/>
                </a:moveTo>
                <a:cubicBezTo>
                  <a:pt x="19" y="26"/>
                  <a:pt x="19" y="26"/>
                  <a:pt x="19" y="26"/>
                </a:cubicBezTo>
                <a:cubicBezTo>
                  <a:pt x="21" y="26"/>
                  <a:pt x="21" y="27"/>
                  <a:pt x="21" y="28"/>
                </a:cubicBezTo>
                <a:cubicBezTo>
                  <a:pt x="21" y="29"/>
                  <a:pt x="21" y="30"/>
                  <a:pt x="19" y="30"/>
                </a:cubicBezTo>
                <a:cubicBezTo>
                  <a:pt x="18" y="30"/>
                  <a:pt x="18" y="29"/>
                  <a:pt x="18" y="28"/>
                </a:cubicBezTo>
                <a:cubicBezTo>
                  <a:pt x="18" y="27"/>
                  <a:pt x="18" y="26"/>
                  <a:pt x="19" y="26"/>
                </a:cubicBezTo>
                <a:close/>
                <a:moveTo>
                  <a:pt x="26" y="26"/>
                </a:moveTo>
                <a:cubicBezTo>
                  <a:pt x="26" y="26"/>
                  <a:pt x="26" y="26"/>
                  <a:pt x="26" y="26"/>
                </a:cubicBezTo>
                <a:cubicBezTo>
                  <a:pt x="27" y="26"/>
                  <a:pt x="28" y="27"/>
                  <a:pt x="28" y="28"/>
                </a:cubicBezTo>
                <a:cubicBezTo>
                  <a:pt x="28" y="29"/>
                  <a:pt x="27" y="30"/>
                  <a:pt x="26" y="30"/>
                </a:cubicBezTo>
                <a:cubicBezTo>
                  <a:pt x="25" y="30"/>
                  <a:pt x="24" y="29"/>
                  <a:pt x="24" y="28"/>
                </a:cubicBezTo>
                <a:cubicBezTo>
                  <a:pt x="24" y="27"/>
                  <a:pt x="25" y="26"/>
                  <a:pt x="26" y="26"/>
                </a:cubicBezTo>
                <a:close/>
                <a:moveTo>
                  <a:pt x="32" y="26"/>
                </a:moveTo>
                <a:cubicBezTo>
                  <a:pt x="32" y="26"/>
                  <a:pt x="32" y="26"/>
                  <a:pt x="32" y="26"/>
                </a:cubicBezTo>
                <a:cubicBezTo>
                  <a:pt x="33" y="26"/>
                  <a:pt x="34" y="27"/>
                  <a:pt x="34" y="28"/>
                </a:cubicBezTo>
                <a:cubicBezTo>
                  <a:pt x="34" y="29"/>
                  <a:pt x="33" y="30"/>
                  <a:pt x="32" y="30"/>
                </a:cubicBezTo>
                <a:cubicBezTo>
                  <a:pt x="31" y="30"/>
                  <a:pt x="30" y="29"/>
                  <a:pt x="30" y="28"/>
                </a:cubicBezTo>
                <a:cubicBezTo>
                  <a:pt x="30" y="27"/>
                  <a:pt x="31" y="26"/>
                  <a:pt x="32" y="26"/>
                </a:cubicBezTo>
                <a:close/>
                <a:moveTo>
                  <a:pt x="38" y="26"/>
                </a:moveTo>
                <a:cubicBezTo>
                  <a:pt x="38" y="26"/>
                  <a:pt x="38" y="26"/>
                  <a:pt x="38" y="26"/>
                </a:cubicBezTo>
                <a:cubicBezTo>
                  <a:pt x="39" y="26"/>
                  <a:pt x="40" y="27"/>
                  <a:pt x="40" y="28"/>
                </a:cubicBezTo>
                <a:cubicBezTo>
                  <a:pt x="40" y="29"/>
                  <a:pt x="39" y="30"/>
                  <a:pt x="38" y="30"/>
                </a:cubicBezTo>
                <a:cubicBezTo>
                  <a:pt x="37" y="30"/>
                  <a:pt x="36" y="29"/>
                  <a:pt x="36" y="28"/>
                </a:cubicBezTo>
                <a:cubicBezTo>
                  <a:pt x="36" y="27"/>
                  <a:pt x="37" y="26"/>
                  <a:pt x="38"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1" name="Freeform 349"/>
          <p:cNvSpPr>
            <a:spLocks/>
          </p:cNvSpPr>
          <p:nvPr/>
        </p:nvSpPr>
        <p:spPr bwMode="auto">
          <a:xfrm>
            <a:off x="4654550" y="4732338"/>
            <a:ext cx="161925" cy="149225"/>
          </a:xfrm>
          <a:custGeom>
            <a:avLst/>
            <a:gdLst>
              <a:gd name="T0" fmla="*/ 25 w 51"/>
              <a:gd name="T1" fmla="*/ 13 h 47"/>
              <a:gd name="T2" fmla="*/ 23 w 51"/>
              <a:gd name="T3" fmla="*/ 11 h 47"/>
              <a:gd name="T4" fmla="*/ 25 w 51"/>
              <a:gd name="T5" fmla="*/ 9 h 47"/>
              <a:gd name="T6" fmla="*/ 32 w 51"/>
              <a:gd name="T7" fmla="*/ 9 h 47"/>
              <a:gd name="T8" fmla="*/ 32 w 51"/>
              <a:gd name="T9" fmla="*/ 2 h 47"/>
              <a:gd name="T10" fmla="*/ 34 w 51"/>
              <a:gd name="T11" fmla="*/ 0 h 47"/>
              <a:gd name="T12" fmla="*/ 35 w 51"/>
              <a:gd name="T13" fmla="*/ 0 h 47"/>
              <a:gd name="T14" fmla="*/ 50 w 51"/>
              <a:gd name="T15" fmla="*/ 16 h 47"/>
              <a:gd name="T16" fmla="*/ 50 w 51"/>
              <a:gd name="T17" fmla="*/ 18 h 47"/>
              <a:gd name="T18" fmla="*/ 50 w 51"/>
              <a:gd name="T19" fmla="*/ 18 h 47"/>
              <a:gd name="T20" fmla="*/ 35 w 51"/>
              <a:gd name="T21" fmla="*/ 34 h 47"/>
              <a:gd name="T22" fmla="*/ 32 w 51"/>
              <a:gd name="T23" fmla="*/ 34 h 47"/>
              <a:gd name="T24" fmla="*/ 32 w 51"/>
              <a:gd name="T25" fmla="*/ 32 h 47"/>
              <a:gd name="T26" fmla="*/ 32 w 51"/>
              <a:gd name="T27" fmla="*/ 32 h 47"/>
              <a:gd name="T28" fmla="*/ 32 w 51"/>
              <a:gd name="T29" fmla="*/ 25 h 47"/>
              <a:gd name="T30" fmla="*/ 17 w 51"/>
              <a:gd name="T31" fmla="*/ 25 h 47"/>
              <a:gd name="T32" fmla="*/ 16 w 51"/>
              <a:gd name="T33" fmla="*/ 23 h 47"/>
              <a:gd name="T34" fmla="*/ 16 w 51"/>
              <a:gd name="T35" fmla="*/ 23 h 47"/>
              <a:gd name="T36" fmla="*/ 16 w 51"/>
              <a:gd name="T37" fmla="*/ 19 h 47"/>
              <a:gd name="T38" fmla="*/ 5 w 51"/>
              <a:gd name="T39" fmla="*/ 29 h 47"/>
              <a:gd name="T40" fmla="*/ 16 w 51"/>
              <a:gd name="T41" fmla="*/ 40 h 47"/>
              <a:gd name="T42" fmla="*/ 16 w 51"/>
              <a:gd name="T43" fmla="*/ 35 h 47"/>
              <a:gd name="T44" fmla="*/ 17 w 51"/>
              <a:gd name="T45" fmla="*/ 34 h 47"/>
              <a:gd name="T46" fmla="*/ 18 w 51"/>
              <a:gd name="T47" fmla="*/ 34 h 47"/>
              <a:gd name="T48" fmla="*/ 26 w 51"/>
              <a:gd name="T49" fmla="*/ 34 h 47"/>
              <a:gd name="T50" fmla="*/ 28 w 51"/>
              <a:gd name="T51" fmla="*/ 35 h 47"/>
              <a:gd name="T52" fmla="*/ 26 w 51"/>
              <a:gd name="T53" fmla="*/ 37 h 47"/>
              <a:gd name="T54" fmla="*/ 19 w 51"/>
              <a:gd name="T55" fmla="*/ 37 h 47"/>
              <a:gd name="T56" fmla="*/ 19 w 51"/>
              <a:gd name="T57" fmla="*/ 44 h 47"/>
              <a:gd name="T58" fmla="*/ 19 w 51"/>
              <a:gd name="T59" fmla="*/ 45 h 47"/>
              <a:gd name="T60" fmla="*/ 19 w 51"/>
              <a:gd name="T61" fmla="*/ 46 h 47"/>
              <a:gd name="T62" fmla="*/ 16 w 51"/>
              <a:gd name="T63" fmla="*/ 46 h 47"/>
              <a:gd name="T64" fmla="*/ 1 w 51"/>
              <a:gd name="T65" fmla="*/ 31 h 47"/>
              <a:gd name="T66" fmla="*/ 1 w 51"/>
              <a:gd name="T67" fmla="*/ 28 h 47"/>
              <a:gd name="T68" fmla="*/ 16 w 51"/>
              <a:gd name="T69" fmla="*/ 13 h 47"/>
              <a:gd name="T70" fmla="*/ 17 w 51"/>
              <a:gd name="T71" fmla="*/ 12 h 47"/>
              <a:gd name="T72" fmla="*/ 19 w 51"/>
              <a:gd name="T73" fmla="*/ 14 h 47"/>
              <a:gd name="T74" fmla="*/ 19 w 51"/>
              <a:gd name="T75" fmla="*/ 21 h 47"/>
              <a:gd name="T76" fmla="*/ 33 w 51"/>
              <a:gd name="T77" fmla="*/ 21 h 47"/>
              <a:gd name="T78" fmla="*/ 34 w 51"/>
              <a:gd name="T79" fmla="*/ 21 h 47"/>
              <a:gd name="T80" fmla="*/ 35 w 51"/>
              <a:gd name="T81" fmla="*/ 23 h 47"/>
              <a:gd name="T82" fmla="*/ 35 w 51"/>
              <a:gd name="T83" fmla="*/ 23 h 47"/>
              <a:gd name="T84" fmla="*/ 35 w 51"/>
              <a:gd name="T85" fmla="*/ 28 h 47"/>
              <a:gd name="T86" fmla="*/ 46 w 51"/>
              <a:gd name="T87" fmla="*/ 17 h 47"/>
              <a:gd name="T88" fmla="*/ 35 w 51"/>
              <a:gd name="T89" fmla="*/ 7 h 47"/>
              <a:gd name="T90" fmla="*/ 35 w 51"/>
              <a:gd name="T91" fmla="*/ 11 h 47"/>
              <a:gd name="T92" fmla="*/ 35 w 51"/>
              <a:gd name="T93" fmla="*/ 11 h 47"/>
              <a:gd name="T94" fmla="*/ 34 w 51"/>
              <a:gd name="T95" fmla="*/ 13 h 47"/>
              <a:gd name="T96" fmla="*/ 25 w 51"/>
              <a:gd name="T97" fmla="*/ 1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 h="47">
                <a:moveTo>
                  <a:pt x="25" y="13"/>
                </a:moveTo>
                <a:cubicBezTo>
                  <a:pt x="24" y="13"/>
                  <a:pt x="23" y="12"/>
                  <a:pt x="23" y="11"/>
                </a:cubicBezTo>
                <a:cubicBezTo>
                  <a:pt x="23" y="10"/>
                  <a:pt x="24" y="9"/>
                  <a:pt x="25" y="9"/>
                </a:cubicBezTo>
                <a:cubicBezTo>
                  <a:pt x="32" y="9"/>
                  <a:pt x="32" y="9"/>
                  <a:pt x="32" y="9"/>
                </a:cubicBezTo>
                <a:cubicBezTo>
                  <a:pt x="32" y="2"/>
                  <a:pt x="32" y="2"/>
                  <a:pt x="32" y="2"/>
                </a:cubicBezTo>
                <a:cubicBezTo>
                  <a:pt x="32" y="1"/>
                  <a:pt x="32" y="0"/>
                  <a:pt x="34" y="0"/>
                </a:cubicBezTo>
                <a:cubicBezTo>
                  <a:pt x="34" y="0"/>
                  <a:pt x="35" y="0"/>
                  <a:pt x="35" y="0"/>
                </a:cubicBezTo>
                <a:cubicBezTo>
                  <a:pt x="50" y="16"/>
                  <a:pt x="50" y="16"/>
                  <a:pt x="50" y="16"/>
                </a:cubicBezTo>
                <a:cubicBezTo>
                  <a:pt x="51" y="16"/>
                  <a:pt x="51" y="18"/>
                  <a:pt x="50" y="18"/>
                </a:cubicBezTo>
                <a:cubicBezTo>
                  <a:pt x="50" y="18"/>
                  <a:pt x="50" y="18"/>
                  <a:pt x="50" y="18"/>
                </a:cubicBezTo>
                <a:cubicBezTo>
                  <a:pt x="35" y="34"/>
                  <a:pt x="35" y="34"/>
                  <a:pt x="35" y="34"/>
                </a:cubicBezTo>
                <a:cubicBezTo>
                  <a:pt x="34" y="34"/>
                  <a:pt x="33" y="34"/>
                  <a:pt x="32" y="34"/>
                </a:cubicBezTo>
                <a:cubicBezTo>
                  <a:pt x="32" y="33"/>
                  <a:pt x="32" y="33"/>
                  <a:pt x="32" y="32"/>
                </a:cubicBezTo>
                <a:cubicBezTo>
                  <a:pt x="32" y="32"/>
                  <a:pt x="32" y="32"/>
                  <a:pt x="32" y="32"/>
                </a:cubicBezTo>
                <a:cubicBezTo>
                  <a:pt x="32" y="25"/>
                  <a:pt x="32" y="25"/>
                  <a:pt x="32" y="25"/>
                </a:cubicBezTo>
                <a:cubicBezTo>
                  <a:pt x="17" y="25"/>
                  <a:pt x="17" y="25"/>
                  <a:pt x="17" y="25"/>
                </a:cubicBezTo>
                <a:cubicBezTo>
                  <a:pt x="16" y="25"/>
                  <a:pt x="16" y="24"/>
                  <a:pt x="16" y="23"/>
                </a:cubicBezTo>
                <a:cubicBezTo>
                  <a:pt x="16" y="23"/>
                  <a:pt x="16" y="23"/>
                  <a:pt x="16" y="23"/>
                </a:cubicBezTo>
                <a:cubicBezTo>
                  <a:pt x="16" y="19"/>
                  <a:pt x="16" y="19"/>
                  <a:pt x="16" y="19"/>
                </a:cubicBezTo>
                <a:cubicBezTo>
                  <a:pt x="5" y="29"/>
                  <a:pt x="5" y="29"/>
                  <a:pt x="5" y="29"/>
                </a:cubicBezTo>
                <a:cubicBezTo>
                  <a:pt x="16" y="40"/>
                  <a:pt x="16" y="40"/>
                  <a:pt x="16" y="40"/>
                </a:cubicBezTo>
                <a:cubicBezTo>
                  <a:pt x="16" y="35"/>
                  <a:pt x="16" y="35"/>
                  <a:pt x="16" y="35"/>
                </a:cubicBezTo>
                <a:cubicBezTo>
                  <a:pt x="16" y="34"/>
                  <a:pt x="16" y="34"/>
                  <a:pt x="17" y="34"/>
                </a:cubicBezTo>
                <a:cubicBezTo>
                  <a:pt x="18" y="34"/>
                  <a:pt x="18" y="34"/>
                  <a:pt x="18" y="34"/>
                </a:cubicBezTo>
                <a:cubicBezTo>
                  <a:pt x="26" y="34"/>
                  <a:pt x="26" y="34"/>
                  <a:pt x="26" y="34"/>
                </a:cubicBezTo>
                <a:cubicBezTo>
                  <a:pt x="27" y="34"/>
                  <a:pt x="28" y="34"/>
                  <a:pt x="28" y="35"/>
                </a:cubicBezTo>
                <a:cubicBezTo>
                  <a:pt x="28" y="37"/>
                  <a:pt x="27" y="37"/>
                  <a:pt x="26" y="37"/>
                </a:cubicBezTo>
                <a:cubicBezTo>
                  <a:pt x="19" y="37"/>
                  <a:pt x="19" y="37"/>
                  <a:pt x="19" y="37"/>
                </a:cubicBezTo>
                <a:cubicBezTo>
                  <a:pt x="19" y="44"/>
                  <a:pt x="19" y="44"/>
                  <a:pt x="19" y="44"/>
                </a:cubicBezTo>
                <a:cubicBezTo>
                  <a:pt x="19" y="45"/>
                  <a:pt x="19" y="45"/>
                  <a:pt x="19" y="45"/>
                </a:cubicBezTo>
                <a:cubicBezTo>
                  <a:pt x="19" y="45"/>
                  <a:pt x="19" y="46"/>
                  <a:pt x="19" y="46"/>
                </a:cubicBezTo>
                <a:cubicBezTo>
                  <a:pt x="18" y="47"/>
                  <a:pt x="17" y="47"/>
                  <a:pt x="16" y="46"/>
                </a:cubicBezTo>
                <a:cubicBezTo>
                  <a:pt x="1" y="31"/>
                  <a:pt x="1" y="31"/>
                  <a:pt x="1" y="31"/>
                </a:cubicBezTo>
                <a:cubicBezTo>
                  <a:pt x="0" y="30"/>
                  <a:pt x="0" y="29"/>
                  <a:pt x="1" y="28"/>
                </a:cubicBezTo>
                <a:cubicBezTo>
                  <a:pt x="16" y="13"/>
                  <a:pt x="16" y="13"/>
                  <a:pt x="16" y="13"/>
                </a:cubicBezTo>
                <a:cubicBezTo>
                  <a:pt x="16" y="12"/>
                  <a:pt x="17" y="12"/>
                  <a:pt x="17" y="12"/>
                </a:cubicBezTo>
                <a:cubicBezTo>
                  <a:pt x="19" y="12"/>
                  <a:pt x="19" y="13"/>
                  <a:pt x="19" y="14"/>
                </a:cubicBezTo>
                <a:cubicBezTo>
                  <a:pt x="19" y="21"/>
                  <a:pt x="19" y="21"/>
                  <a:pt x="19" y="21"/>
                </a:cubicBezTo>
                <a:cubicBezTo>
                  <a:pt x="33" y="21"/>
                  <a:pt x="33" y="21"/>
                  <a:pt x="33" y="21"/>
                </a:cubicBezTo>
                <a:cubicBezTo>
                  <a:pt x="34" y="21"/>
                  <a:pt x="34" y="21"/>
                  <a:pt x="34" y="21"/>
                </a:cubicBezTo>
                <a:cubicBezTo>
                  <a:pt x="35" y="21"/>
                  <a:pt x="35" y="22"/>
                  <a:pt x="35" y="23"/>
                </a:cubicBezTo>
                <a:cubicBezTo>
                  <a:pt x="35" y="23"/>
                  <a:pt x="35" y="23"/>
                  <a:pt x="35" y="23"/>
                </a:cubicBezTo>
                <a:cubicBezTo>
                  <a:pt x="35" y="28"/>
                  <a:pt x="35" y="28"/>
                  <a:pt x="35" y="28"/>
                </a:cubicBezTo>
                <a:cubicBezTo>
                  <a:pt x="46" y="17"/>
                  <a:pt x="46" y="17"/>
                  <a:pt x="46" y="17"/>
                </a:cubicBezTo>
                <a:cubicBezTo>
                  <a:pt x="35" y="7"/>
                  <a:pt x="35" y="7"/>
                  <a:pt x="35" y="7"/>
                </a:cubicBezTo>
                <a:cubicBezTo>
                  <a:pt x="35" y="11"/>
                  <a:pt x="35" y="11"/>
                  <a:pt x="35" y="11"/>
                </a:cubicBezTo>
                <a:cubicBezTo>
                  <a:pt x="35" y="11"/>
                  <a:pt x="35" y="11"/>
                  <a:pt x="35" y="11"/>
                </a:cubicBezTo>
                <a:cubicBezTo>
                  <a:pt x="35" y="12"/>
                  <a:pt x="35" y="13"/>
                  <a:pt x="34" y="13"/>
                </a:cubicBezTo>
                <a:cubicBezTo>
                  <a:pt x="25" y="13"/>
                  <a:pt x="25" y="13"/>
                  <a:pt x="25"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2" name="Freeform 350"/>
          <p:cNvSpPr>
            <a:spLocks noEditPoints="1"/>
          </p:cNvSpPr>
          <p:nvPr/>
        </p:nvSpPr>
        <p:spPr bwMode="auto">
          <a:xfrm>
            <a:off x="422275" y="4725988"/>
            <a:ext cx="146050" cy="158750"/>
          </a:xfrm>
          <a:custGeom>
            <a:avLst/>
            <a:gdLst>
              <a:gd name="T0" fmla="*/ 2 w 46"/>
              <a:gd name="T1" fmla="*/ 0 h 50"/>
              <a:gd name="T2" fmla="*/ 37 w 46"/>
              <a:gd name="T3" fmla="*/ 2 h 50"/>
              <a:gd name="T4" fmla="*/ 37 w 46"/>
              <a:gd name="T5" fmla="*/ 9 h 50"/>
              <a:gd name="T6" fmla="*/ 43 w 46"/>
              <a:gd name="T7" fmla="*/ 12 h 50"/>
              <a:gd name="T8" fmla="*/ 43 w 46"/>
              <a:gd name="T9" fmla="*/ 27 h 50"/>
              <a:gd name="T10" fmla="*/ 37 w 46"/>
              <a:gd name="T11" fmla="*/ 30 h 50"/>
              <a:gd name="T12" fmla="*/ 36 w 46"/>
              <a:gd name="T13" fmla="*/ 50 h 50"/>
              <a:gd name="T14" fmla="*/ 19 w 46"/>
              <a:gd name="T15" fmla="*/ 34 h 50"/>
              <a:gd name="T16" fmla="*/ 0 w 46"/>
              <a:gd name="T17" fmla="*/ 50 h 50"/>
              <a:gd name="T18" fmla="*/ 0 w 46"/>
              <a:gd name="T19" fmla="*/ 48 h 50"/>
              <a:gd name="T20" fmla="*/ 1 w 46"/>
              <a:gd name="T21" fmla="*/ 0 h 50"/>
              <a:gd name="T22" fmla="*/ 40 w 46"/>
              <a:gd name="T23" fmla="*/ 18 h 50"/>
              <a:gd name="T24" fmla="*/ 40 w 46"/>
              <a:gd name="T25" fmla="*/ 21 h 50"/>
              <a:gd name="T26" fmla="*/ 37 w 46"/>
              <a:gd name="T27" fmla="*/ 24 h 50"/>
              <a:gd name="T28" fmla="*/ 34 w 46"/>
              <a:gd name="T29" fmla="*/ 24 h 50"/>
              <a:gd name="T30" fmla="*/ 31 w 46"/>
              <a:gd name="T31" fmla="*/ 21 h 50"/>
              <a:gd name="T32" fmla="*/ 31 w 46"/>
              <a:gd name="T33" fmla="*/ 18 h 50"/>
              <a:gd name="T34" fmla="*/ 34 w 46"/>
              <a:gd name="T35" fmla="*/ 15 h 50"/>
              <a:gd name="T36" fmla="*/ 37 w 46"/>
              <a:gd name="T37" fmla="*/ 15 h 50"/>
              <a:gd name="T38" fmla="*/ 40 w 46"/>
              <a:gd name="T39" fmla="*/ 18 h 50"/>
              <a:gd name="T40" fmla="*/ 34 w 46"/>
              <a:gd name="T41" fmla="*/ 9 h 50"/>
              <a:gd name="T42" fmla="*/ 3 w 46"/>
              <a:gd name="T43" fmla="*/ 4 h 50"/>
              <a:gd name="T44" fmla="*/ 17 w 46"/>
              <a:gd name="T45" fmla="*/ 30 h 50"/>
              <a:gd name="T46" fmla="*/ 34 w 46"/>
              <a:gd name="T47" fmla="*/ 44 h 50"/>
              <a:gd name="T48" fmla="*/ 28 w 46"/>
              <a:gd name="T49" fmla="*/ 27 h 50"/>
              <a:gd name="T50" fmla="*/ 25 w 46"/>
              <a:gd name="T51" fmla="*/ 19 h 50"/>
              <a:gd name="T52" fmla="*/ 28 w 46"/>
              <a:gd name="T53" fmla="*/ 12 h 50"/>
              <a:gd name="T54" fmla="*/ 42 w 46"/>
              <a:gd name="T55" fmla="*/ 13 h 50"/>
              <a:gd name="T56" fmla="*/ 36 w 46"/>
              <a:gd name="T57" fmla="*/ 11 h 50"/>
              <a:gd name="T58" fmla="*/ 30 w 46"/>
              <a:gd name="T59" fmla="*/ 13 h 50"/>
              <a:gd name="T60" fmla="*/ 30 w 46"/>
              <a:gd name="T61" fmla="*/ 25 h 50"/>
              <a:gd name="T62" fmla="*/ 42 w 46"/>
              <a:gd name="T63" fmla="*/ 25 h 50"/>
              <a:gd name="T64" fmla="*/ 44 w 46"/>
              <a:gd name="T65"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0">
                <a:moveTo>
                  <a:pt x="1" y="0"/>
                </a:moveTo>
                <a:cubicBezTo>
                  <a:pt x="2" y="0"/>
                  <a:pt x="2" y="0"/>
                  <a:pt x="2" y="0"/>
                </a:cubicBezTo>
                <a:cubicBezTo>
                  <a:pt x="36" y="0"/>
                  <a:pt x="36" y="0"/>
                  <a:pt x="36" y="0"/>
                </a:cubicBezTo>
                <a:cubicBezTo>
                  <a:pt x="37" y="0"/>
                  <a:pt x="37" y="1"/>
                  <a:pt x="37" y="2"/>
                </a:cubicBezTo>
                <a:cubicBezTo>
                  <a:pt x="37" y="2"/>
                  <a:pt x="37" y="2"/>
                  <a:pt x="37" y="2"/>
                </a:cubicBezTo>
                <a:cubicBezTo>
                  <a:pt x="37" y="9"/>
                  <a:pt x="37" y="9"/>
                  <a:pt x="37" y="9"/>
                </a:cubicBezTo>
                <a:cubicBezTo>
                  <a:pt x="40" y="9"/>
                  <a:pt x="42" y="10"/>
                  <a:pt x="43" y="12"/>
                </a:cubicBezTo>
                <a:cubicBezTo>
                  <a:pt x="43" y="12"/>
                  <a:pt x="43" y="12"/>
                  <a:pt x="43" y="12"/>
                </a:cubicBezTo>
                <a:cubicBezTo>
                  <a:pt x="45" y="14"/>
                  <a:pt x="46" y="16"/>
                  <a:pt x="46" y="19"/>
                </a:cubicBezTo>
                <a:cubicBezTo>
                  <a:pt x="46" y="22"/>
                  <a:pt x="45" y="25"/>
                  <a:pt x="43" y="27"/>
                </a:cubicBezTo>
                <a:cubicBezTo>
                  <a:pt x="43" y="27"/>
                  <a:pt x="43" y="27"/>
                  <a:pt x="43" y="27"/>
                </a:cubicBezTo>
                <a:cubicBezTo>
                  <a:pt x="42" y="29"/>
                  <a:pt x="40" y="30"/>
                  <a:pt x="37" y="30"/>
                </a:cubicBezTo>
                <a:cubicBezTo>
                  <a:pt x="37" y="48"/>
                  <a:pt x="37" y="48"/>
                  <a:pt x="37" y="48"/>
                </a:cubicBezTo>
                <a:cubicBezTo>
                  <a:pt x="37" y="49"/>
                  <a:pt x="37" y="50"/>
                  <a:pt x="36" y="50"/>
                </a:cubicBezTo>
                <a:cubicBezTo>
                  <a:pt x="35" y="50"/>
                  <a:pt x="35" y="50"/>
                  <a:pt x="34" y="50"/>
                </a:cubicBezTo>
                <a:cubicBezTo>
                  <a:pt x="19" y="34"/>
                  <a:pt x="19" y="34"/>
                  <a:pt x="19" y="34"/>
                </a:cubicBezTo>
                <a:cubicBezTo>
                  <a:pt x="3" y="50"/>
                  <a:pt x="3" y="50"/>
                  <a:pt x="3" y="50"/>
                </a:cubicBezTo>
                <a:cubicBezTo>
                  <a:pt x="2" y="50"/>
                  <a:pt x="1" y="50"/>
                  <a:pt x="0" y="50"/>
                </a:cubicBezTo>
                <a:cubicBezTo>
                  <a:pt x="0" y="49"/>
                  <a:pt x="0" y="49"/>
                  <a:pt x="0" y="48"/>
                </a:cubicBezTo>
                <a:cubicBezTo>
                  <a:pt x="0" y="48"/>
                  <a:pt x="0" y="48"/>
                  <a:pt x="0" y="48"/>
                </a:cubicBezTo>
                <a:cubicBezTo>
                  <a:pt x="0" y="2"/>
                  <a:pt x="0" y="2"/>
                  <a:pt x="0" y="2"/>
                </a:cubicBezTo>
                <a:cubicBezTo>
                  <a:pt x="0" y="1"/>
                  <a:pt x="0" y="0"/>
                  <a:pt x="1" y="0"/>
                </a:cubicBezTo>
                <a:close/>
                <a:moveTo>
                  <a:pt x="40" y="18"/>
                </a:moveTo>
                <a:cubicBezTo>
                  <a:pt x="40" y="18"/>
                  <a:pt x="40" y="18"/>
                  <a:pt x="40" y="18"/>
                </a:cubicBezTo>
                <a:cubicBezTo>
                  <a:pt x="41" y="18"/>
                  <a:pt x="41" y="19"/>
                  <a:pt x="41" y="19"/>
                </a:cubicBezTo>
                <a:cubicBezTo>
                  <a:pt x="41" y="20"/>
                  <a:pt x="41" y="21"/>
                  <a:pt x="40" y="21"/>
                </a:cubicBezTo>
                <a:cubicBezTo>
                  <a:pt x="37" y="21"/>
                  <a:pt x="37" y="21"/>
                  <a:pt x="37" y="21"/>
                </a:cubicBezTo>
                <a:cubicBezTo>
                  <a:pt x="37" y="24"/>
                  <a:pt x="37" y="24"/>
                  <a:pt x="37" y="24"/>
                </a:cubicBezTo>
                <a:cubicBezTo>
                  <a:pt x="37" y="24"/>
                  <a:pt x="36" y="25"/>
                  <a:pt x="36" y="25"/>
                </a:cubicBezTo>
                <a:cubicBezTo>
                  <a:pt x="35" y="25"/>
                  <a:pt x="34" y="24"/>
                  <a:pt x="34" y="24"/>
                </a:cubicBezTo>
                <a:cubicBezTo>
                  <a:pt x="34" y="21"/>
                  <a:pt x="34" y="21"/>
                  <a:pt x="34" y="21"/>
                </a:cubicBezTo>
                <a:cubicBezTo>
                  <a:pt x="31" y="21"/>
                  <a:pt x="31" y="21"/>
                  <a:pt x="31" y="21"/>
                </a:cubicBezTo>
                <a:cubicBezTo>
                  <a:pt x="31" y="21"/>
                  <a:pt x="30" y="20"/>
                  <a:pt x="30" y="19"/>
                </a:cubicBezTo>
                <a:cubicBezTo>
                  <a:pt x="30" y="19"/>
                  <a:pt x="31" y="18"/>
                  <a:pt x="31" y="18"/>
                </a:cubicBezTo>
                <a:cubicBezTo>
                  <a:pt x="34" y="18"/>
                  <a:pt x="34" y="18"/>
                  <a:pt x="34" y="18"/>
                </a:cubicBezTo>
                <a:cubicBezTo>
                  <a:pt x="34" y="15"/>
                  <a:pt x="34" y="15"/>
                  <a:pt x="34" y="15"/>
                </a:cubicBezTo>
                <a:cubicBezTo>
                  <a:pt x="34" y="14"/>
                  <a:pt x="35" y="14"/>
                  <a:pt x="36" y="14"/>
                </a:cubicBezTo>
                <a:cubicBezTo>
                  <a:pt x="36" y="14"/>
                  <a:pt x="37" y="14"/>
                  <a:pt x="37" y="15"/>
                </a:cubicBezTo>
                <a:cubicBezTo>
                  <a:pt x="37" y="18"/>
                  <a:pt x="37" y="18"/>
                  <a:pt x="37" y="18"/>
                </a:cubicBezTo>
                <a:cubicBezTo>
                  <a:pt x="40" y="18"/>
                  <a:pt x="40" y="18"/>
                  <a:pt x="40" y="18"/>
                </a:cubicBezTo>
                <a:close/>
                <a:moveTo>
                  <a:pt x="34" y="9"/>
                </a:moveTo>
                <a:cubicBezTo>
                  <a:pt x="34" y="9"/>
                  <a:pt x="34" y="9"/>
                  <a:pt x="34" y="9"/>
                </a:cubicBezTo>
                <a:cubicBezTo>
                  <a:pt x="34" y="4"/>
                  <a:pt x="34" y="4"/>
                  <a:pt x="34" y="4"/>
                </a:cubicBezTo>
                <a:cubicBezTo>
                  <a:pt x="3" y="4"/>
                  <a:pt x="3" y="4"/>
                  <a:pt x="3" y="4"/>
                </a:cubicBezTo>
                <a:cubicBezTo>
                  <a:pt x="3" y="44"/>
                  <a:pt x="3" y="44"/>
                  <a:pt x="3" y="44"/>
                </a:cubicBezTo>
                <a:cubicBezTo>
                  <a:pt x="17" y="30"/>
                  <a:pt x="17" y="30"/>
                  <a:pt x="17" y="30"/>
                </a:cubicBezTo>
                <a:cubicBezTo>
                  <a:pt x="18" y="29"/>
                  <a:pt x="19" y="29"/>
                  <a:pt x="20" y="30"/>
                </a:cubicBezTo>
                <a:cubicBezTo>
                  <a:pt x="34" y="44"/>
                  <a:pt x="34" y="44"/>
                  <a:pt x="34" y="44"/>
                </a:cubicBezTo>
                <a:cubicBezTo>
                  <a:pt x="34" y="30"/>
                  <a:pt x="34" y="30"/>
                  <a:pt x="34" y="30"/>
                </a:cubicBezTo>
                <a:cubicBezTo>
                  <a:pt x="31" y="30"/>
                  <a:pt x="29" y="29"/>
                  <a:pt x="28" y="27"/>
                </a:cubicBezTo>
                <a:cubicBezTo>
                  <a:pt x="28" y="27"/>
                  <a:pt x="28" y="27"/>
                  <a:pt x="28" y="27"/>
                </a:cubicBezTo>
                <a:cubicBezTo>
                  <a:pt x="26" y="25"/>
                  <a:pt x="25" y="22"/>
                  <a:pt x="25" y="19"/>
                </a:cubicBezTo>
                <a:cubicBezTo>
                  <a:pt x="25" y="16"/>
                  <a:pt x="26" y="14"/>
                  <a:pt x="28" y="12"/>
                </a:cubicBezTo>
                <a:cubicBezTo>
                  <a:pt x="28" y="12"/>
                  <a:pt x="28" y="12"/>
                  <a:pt x="28" y="12"/>
                </a:cubicBezTo>
                <a:cubicBezTo>
                  <a:pt x="29" y="10"/>
                  <a:pt x="31" y="9"/>
                  <a:pt x="34" y="9"/>
                </a:cubicBezTo>
                <a:close/>
                <a:moveTo>
                  <a:pt x="42" y="13"/>
                </a:moveTo>
                <a:cubicBezTo>
                  <a:pt x="42" y="13"/>
                  <a:pt x="42" y="13"/>
                  <a:pt x="42" y="13"/>
                </a:cubicBezTo>
                <a:cubicBezTo>
                  <a:pt x="40" y="12"/>
                  <a:pt x="38" y="11"/>
                  <a:pt x="36" y="11"/>
                </a:cubicBezTo>
                <a:cubicBezTo>
                  <a:pt x="33" y="11"/>
                  <a:pt x="31" y="12"/>
                  <a:pt x="30" y="13"/>
                </a:cubicBezTo>
                <a:cubicBezTo>
                  <a:pt x="30" y="13"/>
                  <a:pt x="30" y="13"/>
                  <a:pt x="30" y="13"/>
                </a:cubicBezTo>
                <a:cubicBezTo>
                  <a:pt x="28" y="15"/>
                  <a:pt x="27" y="17"/>
                  <a:pt x="27" y="19"/>
                </a:cubicBezTo>
                <a:cubicBezTo>
                  <a:pt x="27" y="22"/>
                  <a:pt x="28" y="24"/>
                  <a:pt x="30" y="25"/>
                </a:cubicBezTo>
                <a:cubicBezTo>
                  <a:pt x="31" y="27"/>
                  <a:pt x="33" y="28"/>
                  <a:pt x="36" y="28"/>
                </a:cubicBezTo>
                <a:cubicBezTo>
                  <a:pt x="38" y="28"/>
                  <a:pt x="40" y="27"/>
                  <a:pt x="42" y="25"/>
                </a:cubicBezTo>
                <a:cubicBezTo>
                  <a:pt x="42" y="25"/>
                  <a:pt x="42" y="25"/>
                  <a:pt x="42" y="25"/>
                </a:cubicBezTo>
                <a:cubicBezTo>
                  <a:pt x="43" y="24"/>
                  <a:pt x="44" y="22"/>
                  <a:pt x="44" y="19"/>
                </a:cubicBezTo>
                <a:cubicBezTo>
                  <a:pt x="44" y="17"/>
                  <a:pt x="43" y="15"/>
                  <a:pt x="42"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3" name="Freeform 351"/>
          <p:cNvSpPr>
            <a:spLocks noEditPoints="1"/>
          </p:cNvSpPr>
          <p:nvPr/>
        </p:nvSpPr>
        <p:spPr bwMode="auto">
          <a:xfrm>
            <a:off x="6057900" y="4725988"/>
            <a:ext cx="146050" cy="158750"/>
          </a:xfrm>
          <a:custGeom>
            <a:avLst/>
            <a:gdLst>
              <a:gd name="T0" fmla="*/ 27 w 46"/>
              <a:gd name="T1" fmla="*/ 2 h 50"/>
              <a:gd name="T2" fmla="*/ 28 w 46"/>
              <a:gd name="T3" fmla="*/ 0 h 50"/>
              <a:gd name="T4" fmla="*/ 37 w 46"/>
              <a:gd name="T5" fmla="*/ 0 h 50"/>
              <a:gd name="T6" fmla="*/ 38 w 46"/>
              <a:gd name="T7" fmla="*/ 1 h 50"/>
              <a:gd name="T8" fmla="*/ 39 w 46"/>
              <a:gd name="T9" fmla="*/ 2 h 50"/>
              <a:gd name="T10" fmla="*/ 46 w 46"/>
              <a:gd name="T11" fmla="*/ 8 h 50"/>
              <a:gd name="T12" fmla="*/ 44 w 46"/>
              <a:gd name="T13" fmla="*/ 48 h 50"/>
              <a:gd name="T14" fmla="*/ 7 w 46"/>
              <a:gd name="T15" fmla="*/ 50 h 50"/>
              <a:gd name="T16" fmla="*/ 2 w 46"/>
              <a:gd name="T17" fmla="*/ 48 h 50"/>
              <a:gd name="T18" fmla="*/ 0 w 46"/>
              <a:gd name="T19" fmla="*/ 44 h 50"/>
              <a:gd name="T20" fmla="*/ 2 w 46"/>
              <a:gd name="T21" fmla="*/ 4 h 50"/>
              <a:gd name="T22" fmla="*/ 13 w 46"/>
              <a:gd name="T23" fmla="*/ 6 h 50"/>
              <a:gd name="T24" fmla="*/ 13 w 46"/>
              <a:gd name="T25" fmla="*/ 47 h 50"/>
              <a:gd name="T26" fmla="*/ 41 w 46"/>
              <a:gd name="T27" fmla="*/ 46 h 50"/>
              <a:gd name="T28" fmla="*/ 42 w 46"/>
              <a:gd name="T29" fmla="*/ 8 h 50"/>
              <a:gd name="T30" fmla="*/ 41 w 46"/>
              <a:gd name="T31" fmla="*/ 6 h 50"/>
              <a:gd name="T32" fmla="*/ 39 w 46"/>
              <a:gd name="T33" fmla="*/ 6 h 50"/>
              <a:gd name="T34" fmla="*/ 38 w 46"/>
              <a:gd name="T35" fmla="*/ 12 h 50"/>
              <a:gd name="T36" fmla="*/ 36 w 46"/>
              <a:gd name="T37" fmla="*/ 13 h 50"/>
              <a:gd name="T38" fmla="*/ 29 w 46"/>
              <a:gd name="T39" fmla="*/ 13 h 50"/>
              <a:gd name="T40" fmla="*/ 27 w 46"/>
              <a:gd name="T41" fmla="*/ 12 h 50"/>
              <a:gd name="T42" fmla="*/ 13 w 46"/>
              <a:gd name="T43" fmla="*/ 6 h 50"/>
              <a:gd name="T44" fmla="*/ 11 w 46"/>
              <a:gd name="T45" fmla="*/ 47 h 50"/>
              <a:gd name="T46" fmla="*/ 7 w 46"/>
              <a:gd name="T47" fmla="*/ 6 h 50"/>
              <a:gd name="T48" fmla="*/ 4 w 46"/>
              <a:gd name="T49" fmla="*/ 8 h 50"/>
              <a:gd name="T50" fmla="*/ 5 w 46"/>
              <a:gd name="T51" fmla="*/ 46 h 50"/>
              <a:gd name="T52" fmla="*/ 7 w 46"/>
              <a:gd name="T53" fmla="*/ 47 h 50"/>
              <a:gd name="T54" fmla="*/ 36 w 46"/>
              <a:gd name="T55" fmla="*/ 2 h 50"/>
              <a:gd name="T56" fmla="*/ 29 w 46"/>
              <a:gd name="T57" fmla="*/ 2 h 50"/>
              <a:gd name="T58" fmla="*/ 32 w 46"/>
              <a:gd name="T59" fmla="*/ 7 h 50"/>
              <a:gd name="T60" fmla="*/ 36 w 46"/>
              <a:gd name="T61" fmla="*/ 10 h 50"/>
              <a:gd name="T62" fmla="*/ 29 w 46"/>
              <a:gd name="T63" fmla="*/ 19 h 50"/>
              <a:gd name="T64" fmla="*/ 30 w 46"/>
              <a:gd name="T65" fmla="*/ 24 h 50"/>
              <a:gd name="T66" fmla="*/ 37 w 46"/>
              <a:gd name="T67" fmla="*/ 25 h 50"/>
              <a:gd name="T68" fmla="*/ 32 w 46"/>
              <a:gd name="T69" fmla="*/ 29 h 50"/>
              <a:gd name="T70" fmla="*/ 33 w 46"/>
              <a:gd name="T71" fmla="*/ 36 h 50"/>
              <a:gd name="T72" fmla="*/ 28 w 46"/>
              <a:gd name="T73" fmla="*/ 32 h 50"/>
              <a:gd name="T74" fmla="*/ 22 w 46"/>
              <a:gd name="T75" fmla="*/ 35 h 50"/>
              <a:gd name="T76" fmla="*/ 21 w 46"/>
              <a:gd name="T77" fmla="*/ 34 h 50"/>
              <a:gd name="T78" fmla="*/ 19 w 46"/>
              <a:gd name="T79" fmla="*/ 26 h 50"/>
              <a:gd name="T80" fmla="*/ 19 w 46"/>
              <a:gd name="T81" fmla="*/ 24 h 50"/>
              <a:gd name="T82" fmla="*/ 26 w 46"/>
              <a:gd name="T83" fmla="*/ 19 h 50"/>
              <a:gd name="T84" fmla="*/ 29 w 46"/>
              <a:gd name="T85" fmla="*/ 19 h 50"/>
              <a:gd name="T86" fmla="*/ 28 w 46"/>
              <a:gd name="T87" fmla="*/ 25 h 50"/>
              <a:gd name="T88" fmla="*/ 27 w 46"/>
              <a:gd name="T89" fmla="*/ 25 h 50"/>
              <a:gd name="T90" fmla="*/ 23 w 46"/>
              <a:gd name="T91" fmla="*/ 26 h 50"/>
              <a:gd name="T92" fmla="*/ 25 w 46"/>
              <a:gd name="T93" fmla="*/ 28 h 50"/>
              <a:gd name="T94" fmla="*/ 25 w 46"/>
              <a:gd name="T95" fmla="*/ 29 h 50"/>
              <a:gd name="T96" fmla="*/ 27 w 46"/>
              <a:gd name="T97" fmla="*/ 30 h 50"/>
              <a:gd name="T98" fmla="*/ 28 w 46"/>
              <a:gd name="T99" fmla="*/ 30 h 50"/>
              <a:gd name="T100" fmla="*/ 30 w 46"/>
              <a:gd name="T101" fmla="*/ 29 h 50"/>
              <a:gd name="T102" fmla="*/ 32 w 46"/>
              <a:gd name="T103" fmla="*/ 26 h 50"/>
              <a:gd name="T104" fmla="*/ 28 w 46"/>
              <a:gd name="T105"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 h="50">
                <a:moveTo>
                  <a:pt x="7" y="2"/>
                </a:moveTo>
                <a:cubicBezTo>
                  <a:pt x="27" y="2"/>
                  <a:pt x="27" y="2"/>
                  <a:pt x="27" y="2"/>
                </a:cubicBezTo>
                <a:cubicBezTo>
                  <a:pt x="27" y="1"/>
                  <a:pt x="27" y="1"/>
                  <a:pt x="27" y="1"/>
                </a:cubicBezTo>
                <a:cubicBezTo>
                  <a:pt x="27" y="0"/>
                  <a:pt x="28" y="0"/>
                  <a:pt x="28" y="0"/>
                </a:cubicBezTo>
                <a:cubicBezTo>
                  <a:pt x="28" y="0"/>
                  <a:pt x="28" y="0"/>
                  <a:pt x="28" y="0"/>
                </a:cubicBezTo>
                <a:cubicBezTo>
                  <a:pt x="37" y="0"/>
                  <a:pt x="37" y="0"/>
                  <a:pt x="37" y="0"/>
                </a:cubicBezTo>
                <a:cubicBezTo>
                  <a:pt x="38" y="0"/>
                  <a:pt x="38" y="0"/>
                  <a:pt x="38" y="1"/>
                </a:cubicBezTo>
                <a:cubicBezTo>
                  <a:pt x="38" y="1"/>
                  <a:pt x="38" y="1"/>
                  <a:pt x="38" y="1"/>
                </a:cubicBezTo>
                <a:cubicBezTo>
                  <a:pt x="38" y="2"/>
                  <a:pt x="38" y="2"/>
                  <a:pt x="38" y="2"/>
                </a:cubicBezTo>
                <a:cubicBezTo>
                  <a:pt x="39" y="2"/>
                  <a:pt x="39" y="2"/>
                  <a:pt x="39" y="2"/>
                </a:cubicBezTo>
                <a:cubicBezTo>
                  <a:pt x="41" y="2"/>
                  <a:pt x="42" y="3"/>
                  <a:pt x="44" y="4"/>
                </a:cubicBezTo>
                <a:cubicBezTo>
                  <a:pt x="45" y="5"/>
                  <a:pt x="46" y="7"/>
                  <a:pt x="46" y="8"/>
                </a:cubicBezTo>
                <a:cubicBezTo>
                  <a:pt x="46" y="44"/>
                  <a:pt x="46" y="44"/>
                  <a:pt x="46" y="44"/>
                </a:cubicBezTo>
                <a:cubicBezTo>
                  <a:pt x="46" y="46"/>
                  <a:pt x="45" y="47"/>
                  <a:pt x="44" y="48"/>
                </a:cubicBezTo>
                <a:cubicBezTo>
                  <a:pt x="42" y="50"/>
                  <a:pt x="41" y="50"/>
                  <a:pt x="39" y="50"/>
                </a:cubicBezTo>
                <a:cubicBezTo>
                  <a:pt x="7" y="50"/>
                  <a:pt x="7" y="50"/>
                  <a:pt x="7" y="50"/>
                </a:cubicBezTo>
                <a:cubicBezTo>
                  <a:pt x="5" y="50"/>
                  <a:pt x="3" y="50"/>
                  <a:pt x="2" y="48"/>
                </a:cubicBezTo>
                <a:cubicBezTo>
                  <a:pt x="2" y="48"/>
                  <a:pt x="2" y="48"/>
                  <a:pt x="2" y="48"/>
                </a:cubicBezTo>
                <a:cubicBezTo>
                  <a:pt x="2" y="48"/>
                  <a:pt x="2" y="48"/>
                  <a:pt x="2" y="48"/>
                </a:cubicBezTo>
                <a:cubicBezTo>
                  <a:pt x="1" y="47"/>
                  <a:pt x="0" y="46"/>
                  <a:pt x="0" y="44"/>
                </a:cubicBezTo>
                <a:cubicBezTo>
                  <a:pt x="0" y="8"/>
                  <a:pt x="0" y="8"/>
                  <a:pt x="0" y="8"/>
                </a:cubicBezTo>
                <a:cubicBezTo>
                  <a:pt x="0" y="7"/>
                  <a:pt x="1" y="5"/>
                  <a:pt x="2" y="4"/>
                </a:cubicBezTo>
                <a:cubicBezTo>
                  <a:pt x="3" y="3"/>
                  <a:pt x="5" y="2"/>
                  <a:pt x="7" y="2"/>
                </a:cubicBezTo>
                <a:close/>
                <a:moveTo>
                  <a:pt x="13" y="6"/>
                </a:moveTo>
                <a:cubicBezTo>
                  <a:pt x="13" y="6"/>
                  <a:pt x="13" y="6"/>
                  <a:pt x="13" y="6"/>
                </a:cubicBezTo>
                <a:cubicBezTo>
                  <a:pt x="13" y="47"/>
                  <a:pt x="13" y="47"/>
                  <a:pt x="13" y="47"/>
                </a:cubicBezTo>
                <a:cubicBezTo>
                  <a:pt x="39" y="47"/>
                  <a:pt x="39" y="47"/>
                  <a:pt x="39" y="47"/>
                </a:cubicBezTo>
                <a:cubicBezTo>
                  <a:pt x="40" y="47"/>
                  <a:pt x="40" y="46"/>
                  <a:pt x="41" y="46"/>
                </a:cubicBezTo>
                <a:cubicBezTo>
                  <a:pt x="41" y="45"/>
                  <a:pt x="42" y="45"/>
                  <a:pt x="42" y="44"/>
                </a:cubicBezTo>
                <a:cubicBezTo>
                  <a:pt x="42" y="8"/>
                  <a:pt x="42" y="8"/>
                  <a:pt x="42" y="8"/>
                </a:cubicBezTo>
                <a:cubicBezTo>
                  <a:pt x="42" y="8"/>
                  <a:pt x="41" y="7"/>
                  <a:pt x="41" y="6"/>
                </a:cubicBezTo>
                <a:cubicBezTo>
                  <a:pt x="41" y="6"/>
                  <a:pt x="41" y="6"/>
                  <a:pt x="41" y="6"/>
                </a:cubicBezTo>
                <a:cubicBezTo>
                  <a:pt x="41" y="6"/>
                  <a:pt x="41" y="6"/>
                  <a:pt x="41" y="6"/>
                </a:cubicBezTo>
                <a:cubicBezTo>
                  <a:pt x="40" y="6"/>
                  <a:pt x="40" y="6"/>
                  <a:pt x="39" y="6"/>
                </a:cubicBezTo>
                <a:cubicBezTo>
                  <a:pt x="38" y="6"/>
                  <a:pt x="38" y="6"/>
                  <a:pt x="38" y="6"/>
                </a:cubicBezTo>
                <a:cubicBezTo>
                  <a:pt x="38" y="12"/>
                  <a:pt x="38" y="12"/>
                  <a:pt x="38" y="12"/>
                </a:cubicBezTo>
                <a:cubicBezTo>
                  <a:pt x="38" y="13"/>
                  <a:pt x="38" y="14"/>
                  <a:pt x="37" y="14"/>
                </a:cubicBezTo>
                <a:cubicBezTo>
                  <a:pt x="37" y="14"/>
                  <a:pt x="36" y="13"/>
                  <a:pt x="36" y="13"/>
                </a:cubicBezTo>
                <a:cubicBezTo>
                  <a:pt x="33" y="10"/>
                  <a:pt x="33" y="10"/>
                  <a:pt x="33" y="10"/>
                </a:cubicBezTo>
                <a:cubicBezTo>
                  <a:pt x="29" y="13"/>
                  <a:pt x="29" y="13"/>
                  <a:pt x="29" y="13"/>
                </a:cubicBezTo>
                <a:cubicBezTo>
                  <a:pt x="29" y="14"/>
                  <a:pt x="28" y="14"/>
                  <a:pt x="27" y="13"/>
                </a:cubicBezTo>
                <a:cubicBezTo>
                  <a:pt x="27" y="13"/>
                  <a:pt x="27" y="13"/>
                  <a:pt x="27" y="12"/>
                </a:cubicBezTo>
                <a:cubicBezTo>
                  <a:pt x="27" y="6"/>
                  <a:pt x="27" y="6"/>
                  <a:pt x="27" y="6"/>
                </a:cubicBezTo>
                <a:cubicBezTo>
                  <a:pt x="13" y="6"/>
                  <a:pt x="13" y="6"/>
                  <a:pt x="13" y="6"/>
                </a:cubicBezTo>
                <a:close/>
                <a:moveTo>
                  <a:pt x="11" y="47"/>
                </a:moveTo>
                <a:cubicBezTo>
                  <a:pt x="11" y="47"/>
                  <a:pt x="11" y="47"/>
                  <a:pt x="11" y="47"/>
                </a:cubicBezTo>
                <a:cubicBezTo>
                  <a:pt x="11" y="6"/>
                  <a:pt x="11" y="6"/>
                  <a:pt x="11" y="6"/>
                </a:cubicBezTo>
                <a:cubicBezTo>
                  <a:pt x="7" y="6"/>
                  <a:pt x="7" y="6"/>
                  <a:pt x="7" y="6"/>
                </a:cubicBezTo>
                <a:cubicBezTo>
                  <a:pt x="6" y="6"/>
                  <a:pt x="5" y="6"/>
                  <a:pt x="5" y="6"/>
                </a:cubicBezTo>
                <a:cubicBezTo>
                  <a:pt x="4" y="7"/>
                  <a:pt x="4" y="8"/>
                  <a:pt x="4" y="8"/>
                </a:cubicBezTo>
                <a:cubicBezTo>
                  <a:pt x="4" y="44"/>
                  <a:pt x="4" y="44"/>
                  <a:pt x="4" y="44"/>
                </a:cubicBezTo>
                <a:cubicBezTo>
                  <a:pt x="4" y="45"/>
                  <a:pt x="4" y="45"/>
                  <a:pt x="5" y="46"/>
                </a:cubicBezTo>
                <a:cubicBezTo>
                  <a:pt x="5" y="46"/>
                  <a:pt x="5" y="46"/>
                  <a:pt x="5" y="46"/>
                </a:cubicBezTo>
                <a:cubicBezTo>
                  <a:pt x="5" y="46"/>
                  <a:pt x="6" y="47"/>
                  <a:pt x="7" y="47"/>
                </a:cubicBezTo>
                <a:cubicBezTo>
                  <a:pt x="11" y="47"/>
                  <a:pt x="11" y="47"/>
                  <a:pt x="11" y="47"/>
                </a:cubicBezTo>
                <a:close/>
                <a:moveTo>
                  <a:pt x="36" y="2"/>
                </a:moveTo>
                <a:cubicBezTo>
                  <a:pt x="36" y="2"/>
                  <a:pt x="36" y="2"/>
                  <a:pt x="36" y="2"/>
                </a:cubicBezTo>
                <a:cubicBezTo>
                  <a:pt x="29" y="2"/>
                  <a:pt x="29" y="2"/>
                  <a:pt x="29" y="2"/>
                </a:cubicBezTo>
                <a:cubicBezTo>
                  <a:pt x="29" y="10"/>
                  <a:pt x="29" y="10"/>
                  <a:pt x="29" y="10"/>
                </a:cubicBezTo>
                <a:cubicBezTo>
                  <a:pt x="32" y="7"/>
                  <a:pt x="32" y="7"/>
                  <a:pt x="32" y="7"/>
                </a:cubicBezTo>
                <a:cubicBezTo>
                  <a:pt x="32" y="7"/>
                  <a:pt x="33" y="7"/>
                  <a:pt x="33" y="7"/>
                </a:cubicBezTo>
                <a:cubicBezTo>
                  <a:pt x="36" y="10"/>
                  <a:pt x="36" y="10"/>
                  <a:pt x="36" y="10"/>
                </a:cubicBezTo>
                <a:cubicBezTo>
                  <a:pt x="36" y="2"/>
                  <a:pt x="36" y="2"/>
                  <a:pt x="36" y="2"/>
                </a:cubicBezTo>
                <a:close/>
                <a:moveTo>
                  <a:pt x="29" y="19"/>
                </a:moveTo>
                <a:cubicBezTo>
                  <a:pt x="29" y="19"/>
                  <a:pt x="29" y="19"/>
                  <a:pt x="29" y="19"/>
                </a:cubicBezTo>
                <a:cubicBezTo>
                  <a:pt x="30" y="24"/>
                  <a:pt x="30" y="24"/>
                  <a:pt x="30" y="24"/>
                </a:cubicBezTo>
                <a:cubicBezTo>
                  <a:pt x="36" y="24"/>
                  <a:pt x="36" y="24"/>
                  <a:pt x="36" y="24"/>
                </a:cubicBezTo>
                <a:cubicBezTo>
                  <a:pt x="36" y="24"/>
                  <a:pt x="37" y="24"/>
                  <a:pt x="37" y="25"/>
                </a:cubicBezTo>
                <a:cubicBezTo>
                  <a:pt x="37" y="25"/>
                  <a:pt x="37" y="26"/>
                  <a:pt x="36" y="26"/>
                </a:cubicBezTo>
                <a:cubicBezTo>
                  <a:pt x="32" y="29"/>
                  <a:pt x="32" y="29"/>
                  <a:pt x="32" y="29"/>
                </a:cubicBezTo>
                <a:cubicBezTo>
                  <a:pt x="34" y="34"/>
                  <a:pt x="34" y="34"/>
                  <a:pt x="34" y="34"/>
                </a:cubicBezTo>
                <a:cubicBezTo>
                  <a:pt x="34" y="35"/>
                  <a:pt x="34" y="36"/>
                  <a:pt x="33" y="36"/>
                </a:cubicBezTo>
                <a:cubicBezTo>
                  <a:pt x="33" y="36"/>
                  <a:pt x="32" y="36"/>
                  <a:pt x="32" y="36"/>
                </a:cubicBezTo>
                <a:cubicBezTo>
                  <a:pt x="28" y="32"/>
                  <a:pt x="28" y="32"/>
                  <a:pt x="28" y="32"/>
                </a:cubicBezTo>
                <a:cubicBezTo>
                  <a:pt x="23" y="36"/>
                  <a:pt x="23" y="36"/>
                  <a:pt x="23" y="36"/>
                </a:cubicBezTo>
                <a:cubicBezTo>
                  <a:pt x="23" y="36"/>
                  <a:pt x="22" y="36"/>
                  <a:pt x="22" y="35"/>
                </a:cubicBezTo>
                <a:cubicBezTo>
                  <a:pt x="21" y="35"/>
                  <a:pt x="21" y="35"/>
                  <a:pt x="21" y="34"/>
                </a:cubicBezTo>
                <a:cubicBezTo>
                  <a:pt x="21" y="34"/>
                  <a:pt x="21" y="34"/>
                  <a:pt x="21" y="34"/>
                </a:cubicBezTo>
                <a:cubicBezTo>
                  <a:pt x="23" y="29"/>
                  <a:pt x="23" y="29"/>
                  <a:pt x="23" y="29"/>
                </a:cubicBezTo>
                <a:cubicBezTo>
                  <a:pt x="19" y="26"/>
                  <a:pt x="19" y="26"/>
                  <a:pt x="19" y="26"/>
                </a:cubicBezTo>
                <a:cubicBezTo>
                  <a:pt x="18" y="26"/>
                  <a:pt x="18" y="25"/>
                  <a:pt x="18" y="24"/>
                </a:cubicBezTo>
                <a:cubicBezTo>
                  <a:pt x="19" y="24"/>
                  <a:pt x="19" y="24"/>
                  <a:pt x="19" y="24"/>
                </a:cubicBezTo>
                <a:cubicBezTo>
                  <a:pt x="25" y="24"/>
                  <a:pt x="25" y="24"/>
                  <a:pt x="25" y="24"/>
                </a:cubicBezTo>
                <a:cubicBezTo>
                  <a:pt x="26" y="19"/>
                  <a:pt x="26" y="19"/>
                  <a:pt x="26" y="19"/>
                </a:cubicBezTo>
                <a:cubicBezTo>
                  <a:pt x="27" y="18"/>
                  <a:pt x="27" y="18"/>
                  <a:pt x="28" y="18"/>
                </a:cubicBezTo>
                <a:cubicBezTo>
                  <a:pt x="28" y="18"/>
                  <a:pt x="28" y="18"/>
                  <a:pt x="29" y="19"/>
                </a:cubicBezTo>
                <a:close/>
                <a:moveTo>
                  <a:pt x="28" y="25"/>
                </a:moveTo>
                <a:cubicBezTo>
                  <a:pt x="28" y="25"/>
                  <a:pt x="28" y="25"/>
                  <a:pt x="28" y="25"/>
                </a:cubicBezTo>
                <a:cubicBezTo>
                  <a:pt x="28" y="23"/>
                  <a:pt x="28" y="23"/>
                  <a:pt x="28" y="23"/>
                </a:cubicBezTo>
                <a:cubicBezTo>
                  <a:pt x="27" y="25"/>
                  <a:pt x="27" y="25"/>
                  <a:pt x="27" y="25"/>
                </a:cubicBezTo>
                <a:cubicBezTo>
                  <a:pt x="27" y="26"/>
                  <a:pt x="26" y="26"/>
                  <a:pt x="26" y="26"/>
                </a:cubicBezTo>
                <a:cubicBezTo>
                  <a:pt x="23" y="26"/>
                  <a:pt x="23" y="26"/>
                  <a:pt x="23" y="26"/>
                </a:cubicBezTo>
                <a:cubicBezTo>
                  <a:pt x="25" y="28"/>
                  <a:pt x="25" y="28"/>
                  <a:pt x="25" y="28"/>
                </a:cubicBezTo>
                <a:cubicBezTo>
                  <a:pt x="25" y="28"/>
                  <a:pt x="25" y="28"/>
                  <a:pt x="25" y="28"/>
                </a:cubicBezTo>
                <a:cubicBezTo>
                  <a:pt x="25" y="28"/>
                  <a:pt x="25" y="28"/>
                  <a:pt x="25" y="28"/>
                </a:cubicBezTo>
                <a:cubicBezTo>
                  <a:pt x="25" y="28"/>
                  <a:pt x="26" y="29"/>
                  <a:pt x="25" y="29"/>
                </a:cubicBezTo>
                <a:cubicBezTo>
                  <a:pt x="25" y="32"/>
                  <a:pt x="25" y="32"/>
                  <a:pt x="25" y="32"/>
                </a:cubicBezTo>
                <a:cubicBezTo>
                  <a:pt x="27" y="30"/>
                  <a:pt x="27" y="30"/>
                  <a:pt x="27" y="30"/>
                </a:cubicBezTo>
                <a:cubicBezTo>
                  <a:pt x="27" y="30"/>
                  <a:pt x="27" y="30"/>
                  <a:pt x="27" y="30"/>
                </a:cubicBezTo>
                <a:cubicBezTo>
                  <a:pt x="27" y="30"/>
                  <a:pt x="28" y="30"/>
                  <a:pt x="28" y="30"/>
                </a:cubicBezTo>
                <a:cubicBezTo>
                  <a:pt x="30" y="32"/>
                  <a:pt x="30" y="32"/>
                  <a:pt x="30" y="32"/>
                </a:cubicBezTo>
                <a:cubicBezTo>
                  <a:pt x="30" y="29"/>
                  <a:pt x="30" y="29"/>
                  <a:pt x="30" y="29"/>
                </a:cubicBezTo>
                <a:cubicBezTo>
                  <a:pt x="29" y="29"/>
                  <a:pt x="30" y="28"/>
                  <a:pt x="30" y="28"/>
                </a:cubicBezTo>
                <a:cubicBezTo>
                  <a:pt x="32" y="26"/>
                  <a:pt x="32" y="26"/>
                  <a:pt x="32" y="26"/>
                </a:cubicBezTo>
                <a:cubicBezTo>
                  <a:pt x="29" y="26"/>
                  <a:pt x="29" y="26"/>
                  <a:pt x="29" y="26"/>
                </a:cubicBezTo>
                <a:cubicBezTo>
                  <a:pt x="29" y="26"/>
                  <a:pt x="28" y="26"/>
                  <a:pt x="28"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4" name="Freeform 352"/>
          <p:cNvSpPr>
            <a:spLocks noEditPoints="1"/>
          </p:cNvSpPr>
          <p:nvPr/>
        </p:nvSpPr>
        <p:spPr bwMode="auto">
          <a:xfrm>
            <a:off x="6326188" y="4725988"/>
            <a:ext cx="158750" cy="158750"/>
          </a:xfrm>
          <a:custGeom>
            <a:avLst/>
            <a:gdLst>
              <a:gd name="T0" fmla="*/ 34 w 50"/>
              <a:gd name="T1" fmla="*/ 42 h 50"/>
              <a:gd name="T2" fmla="*/ 34 w 50"/>
              <a:gd name="T3" fmla="*/ 39 h 50"/>
              <a:gd name="T4" fmla="*/ 42 w 50"/>
              <a:gd name="T5" fmla="*/ 39 h 50"/>
              <a:gd name="T6" fmla="*/ 42 w 50"/>
              <a:gd name="T7" fmla="*/ 42 h 50"/>
              <a:gd name="T8" fmla="*/ 34 w 50"/>
              <a:gd name="T9" fmla="*/ 42 h 50"/>
              <a:gd name="T10" fmla="*/ 45 w 50"/>
              <a:gd name="T11" fmla="*/ 33 h 50"/>
              <a:gd name="T12" fmla="*/ 45 w 50"/>
              <a:gd name="T13" fmla="*/ 33 h 50"/>
              <a:gd name="T14" fmla="*/ 45 w 50"/>
              <a:gd name="T15" fmla="*/ 48 h 50"/>
              <a:gd name="T16" fmla="*/ 38 w 50"/>
              <a:gd name="T17" fmla="*/ 50 h 50"/>
              <a:gd name="T18" fmla="*/ 38 w 50"/>
              <a:gd name="T19" fmla="*/ 50 h 50"/>
              <a:gd name="T20" fmla="*/ 31 w 50"/>
              <a:gd name="T21" fmla="*/ 48 h 50"/>
              <a:gd name="T22" fmla="*/ 28 w 50"/>
              <a:gd name="T23" fmla="*/ 40 h 50"/>
              <a:gd name="T24" fmla="*/ 25 w 50"/>
              <a:gd name="T25" fmla="*/ 38 h 50"/>
              <a:gd name="T26" fmla="*/ 12 w 50"/>
              <a:gd name="T27" fmla="*/ 47 h 50"/>
              <a:gd name="T28" fmla="*/ 9 w 50"/>
              <a:gd name="T29" fmla="*/ 47 h 50"/>
              <a:gd name="T30" fmla="*/ 9 w 50"/>
              <a:gd name="T31" fmla="*/ 45 h 50"/>
              <a:gd name="T32" fmla="*/ 14 w 50"/>
              <a:gd name="T33" fmla="*/ 30 h 50"/>
              <a:gd name="T34" fmla="*/ 1 w 50"/>
              <a:gd name="T35" fmla="*/ 20 h 50"/>
              <a:gd name="T36" fmla="*/ 0 w 50"/>
              <a:gd name="T37" fmla="*/ 17 h 50"/>
              <a:gd name="T38" fmla="*/ 2 w 50"/>
              <a:gd name="T39" fmla="*/ 17 h 50"/>
              <a:gd name="T40" fmla="*/ 18 w 50"/>
              <a:gd name="T41" fmla="*/ 17 h 50"/>
              <a:gd name="T42" fmla="*/ 23 w 50"/>
              <a:gd name="T43" fmla="*/ 1 h 50"/>
              <a:gd name="T44" fmla="*/ 26 w 50"/>
              <a:gd name="T45" fmla="*/ 0 h 50"/>
              <a:gd name="T46" fmla="*/ 27 w 50"/>
              <a:gd name="T47" fmla="*/ 1 h 50"/>
              <a:gd name="T48" fmla="*/ 32 w 50"/>
              <a:gd name="T49" fmla="*/ 17 h 50"/>
              <a:gd name="T50" fmla="*/ 48 w 50"/>
              <a:gd name="T51" fmla="*/ 17 h 50"/>
              <a:gd name="T52" fmla="*/ 50 w 50"/>
              <a:gd name="T53" fmla="*/ 19 h 50"/>
              <a:gd name="T54" fmla="*/ 49 w 50"/>
              <a:gd name="T55" fmla="*/ 20 h 50"/>
              <a:gd name="T56" fmla="*/ 36 w 50"/>
              <a:gd name="T57" fmla="*/ 30 h 50"/>
              <a:gd name="T58" fmla="*/ 37 w 50"/>
              <a:gd name="T59" fmla="*/ 30 h 50"/>
              <a:gd name="T60" fmla="*/ 45 w 50"/>
              <a:gd name="T61" fmla="*/ 33 h 50"/>
              <a:gd name="T62" fmla="*/ 29 w 50"/>
              <a:gd name="T63" fmla="*/ 36 h 50"/>
              <a:gd name="T64" fmla="*/ 29 w 50"/>
              <a:gd name="T65" fmla="*/ 36 h 50"/>
              <a:gd name="T66" fmla="*/ 31 w 50"/>
              <a:gd name="T67" fmla="*/ 33 h 50"/>
              <a:gd name="T68" fmla="*/ 33 w 50"/>
              <a:gd name="T69" fmla="*/ 32 h 50"/>
              <a:gd name="T70" fmla="*/ 32 w 50"/>
              <a:gd name="T71" fmla="*/ 30 h 50"/>
              <a:gd name="T72" fmla="*/ 32 w 50"/>
              <a:gd name="T73" fmla="*/ 30 h 50"/>
              <a:gd name="T74" fmla="*/ 33 w 50"/>
              <a:gd name="T75" fmla="*/ 27 h 50"/>
              <a:gd name="T76" fmla="*/ 42 w 50"/>
              <a:gd name="T77" fmla="*/ 21 h 50"/>
              <a:gd name="T78" fmla="*/ 31 w 50"/>
              <a:gd name="T79" fmla="*/ 21 h 50"/>
              <a:gd name="T80" fmla="*/ 29 w 50"/>
              <a:gd name="T81" fmla="*/ 19 h 50"/>
              <a:gd name="T82" fmla="*/ 25 w 50"/>
              <a:gd name="T83" fmla="*/ 8 h 50"/>
              <a:gd name="T84" fmla="*/ 22 w 50"/>
              <a:gd name="T85" fmla="*/ 19 h 50"/>
              <a:gd name="T86" fmla="*/ 20 w 50"/>
              <a:gd name="T87" fmla="*/ 21 h 50"/>
              <a:gd name="T88" fmla="*/ 8 w 50"/>
              <a:gd name="T89" fmla="*/ 21 h 50"/>
              <a:gd name="T90" fmla="*/ 17 w 50"/>
              <a:gd name="T91" fmla="*/ 27 h 50"/>
              <a:gd name="T92" fmla="*/ 18 w 50"/>
              <a:gd name="T93" fmla="*/ 30 h 50"/>
              <a:gd name="T94" fmla="*/ 15 w 50"/>
              <a:gd name="T95" fmla="*/ 41 h 50"/>
              <a:gd name="T96" fmla="*/ 24 w 50"/>
              <a:gd name="T97" fmla="*/ 34 h 50"/>
              <a:gd name="T98" fmla="*/ 24 w 50"/>
              <a:gd name="T99" fmla="*/ 34 h 50"/>
              <a:gd name="T100" fmla="*/ 26 w 50"/>
              <a:gd name="T101" fmla="*/ 34 h 50"/>
              <a:gd name="T102" fmla="*/ 29 w 50"/>
              <a:gd name="T103" fmla="*/ 36 h 50"/>
              <a:gd name="T104" fmla="*/ 42 w 50"/>
              <a:gd name="T105" fmla="*/ 36 h 50"/>
              <a:gd name="T106" fmla="*/ 42 w 50"/>
              <a:gd name="T107" fmla="*/ 36 h 50"/>
              <a:gd name="T108" fmla="*/ 34 w 50"/>
              <a:gd name="T109" fmla="*/ 36 h 50"/>
              <a:gd name="T110" fmla="*/ 34 w 50"/>
              <a:gd name="T111" fmla="*/ 45 h 50"/>
              <a:gd name="T112" fmla="*/ 38 w 50"/>
              <a:gd name="T113" fmla="*/ 47 h 50"/>
              <a:gd name="T114" fmla="*/ 38 w 50"/>
              <a:gd name="T115" fmla="*/ 47 h 50"/>
              <a:gd name="T116" fmla="*/ 42 w 50"/>
              <a:gd name="T117" fmla="*/ 45 h 50"/>
              <a:gd name="T118" fmla="*/ 42 w 50"/>
              <a:gd name="T11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34" y="42"/>
                </a:moveTo>
                <a:cubicBezTo>
                  <a:pt x="33" y="42"/>
                  <a:pt x="33" y="39"/>
                  <a:pt x="34" y="39"/>
                </a:cubicBezTo>
                <a:cubicBezTo>
                  <a:pt x="42" y="39"/>
                  <a:pt x="42" y="39"/>
                  <a:pt x="42" y="39"/>
                </a:cubicBezTo>
                <a:cubicBezTo>
                  <a:pt x="43" y="39"/>
                  <a:pt x="43" y="42"/>
                  <a:pt x="42" y="42"/>
                </a:cubicBezTo>
                <a:cubicBezTo>
                  <a:pt x="34" y="42"/>
                  <a:pt x="34" y="42"/>
                  <a:pt x="34" y="42"/>
                </a:cubicBezTo>
                <a:close/>
                <a:moveTo>
                  <a:pt x="45" y="33"/>
                </a:moveTo>
                <a:cubicBezTo>
                  <a:pt x="45" y="33"/>
                  <a:pt x="45" y="33"/>
                  <a:pt x="45" y="33"/>
                </a:cubicBezTo>
                <a:cubicBezTo>
                  <a:pt x="49" y="37"/>
                  <a:pt x="49" y="44"/>
                  <a:pt x="45" y="48"/>
                </a:cubicBezTo>
                <a:cubicBezTo>
                  <a:pt x="43" y="49"/>
                  <a:pt x="41" y="50"/>
                  <a:pt x="38" y="50"/>
                </a:cubicBezTo>
                <a:cubicBezTo>
                  <a:pt x="38" y="50"/>
                  <a:pt x="38" y="50"/>
                  <a:pt x="38" y="50"/>
                </a:cubicBezTo>
                <a:cubicBezTo>
                  <a:pt x="35" y="50"/>
                  <a:pt x="33" y="49"/>
                  <a:pt x="31" y="48"/>
                </a:cubicBezTo>
                <a:cubicBezTo>
                  <a:pt x="29" y="45"/>
                  <a:pt x="28" y="43"/>
                  <a:pt x="28" y="40"/>
                </a:cubicBezTo>
                <a:cubicBezTo>
                  <a:pt x="25" y="38"/>
                  <a:pt x="25" y="38"/>
                  <a:pt x="25" y="38"/>
                </a:cubicBezTo>
                <a:cubicBezTo>
                  <a:pt x="12" y="47"/>
                  <a:pt x="12" y="47"/>
                  <a:pt x="12" y="47"/>
                </a:cubicBezTo>
                <a:cubicBezTo>
                  <a:pt x="11" y="48"/>
                  <a:pt x="10" y="48"/>
                  <a:pt x="9" y="47"/>
                </a:cubicBezTo>
                <a:cubicBezTo>
                  <a:pt x="9" y="46"/>
                  <a:pt x="9" y="46"/>
                  <a:pt x="9" y="45"/>
                </a:cubicBezTo>
                <a:cubicBezTo>
                  <a:pt x="14" y="30"/>
                  <a:pt x="14" y="30"/>
                  <a:pt x="14" y="30"/>
                </a:cubicBezTo>
                <a:cubicBezTo>
                  <a:pt x="1" y="20"/>
                  <a:pt x="1" y="20"/>
                  <a:pt x="1" y="20"/>
                </a:cubicBezTo>
                <a:cubicBezTo>
                  <a:pt x="0" y="20"/>
                  <a:pt x="0" y="18"/>
                  <a:pt x="0" y="17"/>
                </a:cubicBezTo>
                <a:cubicBezTo>
                  <a:pt x="1" y="17"/>
                  <a:pt x="1" y="17"/>
                  <a:pt x="2" y="17"/>
                </a:cubicBezTo>
                <a:cubicBezTo>
                  <a:pt x="18" y="17"/>
                  <a:pt x="18" y="17"/>
                  <a:pt x="18" y="17"/>
                </a:cubicBezTo>
                <a:cubicBezTo>
                  <a:pt x="23" y="1"/>
                  <a:pt x="23" y="1"/>
                  <a:pt x="23" y="1"/>
                </a:cubicBezTo>
                <a:cubicBezTo>
                  <a:pt x="24" y="0"/>
                  <a:pt x="25" y="0"/>
                  <a:pt x="26" y="0"/>
                </a:cubicBezTo>
                <a:cubicBezTo>
                  <a:pt x="26" y="0"/>
                  <a:pt x="27" y="1"/>
                  <a:pt x="27" y="1"/>
                </a:cubicBezTo>
                <a:cubicBezTo>
                  <a:pt x="32" y="17"/>
                  <a:pt x="32" y="17"/>
                  <a:pt x="32" y="17"/>
                </a:cubicBezTo>
                <a:cubicBezTo>
                  <a:pt x="48" y="17"/>
                  <a:pt x="48" y="17"/>
                  <a:pt x="48" y="17"/>
                </a:cubicBezTo>
                <a:cubicBezTo>
                  <a:pt x="49" y="17"/>
                  <a:pt x="50" y="18"/>
                  <a:pt x="50" y="19"/>
                </a:cubicBezTo>
                <a:cubicBezTo>
                  <a:pt x="50" y="19"/>
                  <a:pt x="50" y="20"/>
                  <a:pt x="49" y="20"/>
                </a:cubicBezTo>
                <a:cubicBezTo>
                  <a:pt x="36" y="30"/>
                  <a:pt x="36" y="30"/>
                  <a:pt x="36" y="30"/>
                </a:cubicBezTo>
                <a:cubicBezTo>
                  <a:pt x="37" y="30"/>
                  <a:pt x="37" y="30"/>
                  <a:pt x="37" y="30"/>
                </a:cubicBezTo>
                <a:cubicBezTo>
                  <a:pt x="40" y="30"/>
                  <a:pt x="43" y="31"/>
                  <a:pt x="45" y="33"/>
                </a:cubicBezTo>
                <a:close/>
                <a:moveTo>
                  <a:pt x="29" y="36"/>
                </a:moveTo>
                <a:cubicBezTo>
                  <a:pt x="29" y="36"/>
                  <a:pt x="29" y="36"/>
                  <a:pt x="29" y="36"/>
                </a:cubicBezTo>
                <a:cubicBezTo>
                  <a:pt x="29" y="35"/>
                  <a:pt x="30" y="34"/>
                  <a:pt x="31" y="33"/>
                </a:cubicBezTo>
                <a:cubicBezTo>
                  <a:pt x="31" y="33"/>
                  <a:pt x="32" y="32"/>
                  <a:pt x="33" y="32"/>
                </a:cubicBezTo>
                <a:cubicBezTo>
                  <a:pt x="32" y="30"/>
                  <a:pt x="32" y="30"/>
                  <a:pt x="32" y="30"/>
                </a:cubicBezTo>
                <a:cubicBezTo>
                  <a:pt x="32" y="30"/>
                  <a:pt x="32" y="30"/>
                  <a:pt x="32" y="30"/>
                </a:cubicBezTo>
                <a:cubicBezTo>
                  <a:pt x="32" y="29"/>
                  <a:pt x="32" y="28"/>
                  <a:pt x="33" y="27"/>
                </a:cubicBezTo>
                <a:cubicBezTo>
                  <a:pt x="42" y="21"/>
                  <a:pt x="42" y="21"/>
                  <a:pt x="42" y="21"/>
                </a:cubicBezTo>
                <a:cubicBezTo>
                  <a:pt x="31" y="21"/>
                  <a:pt x="31" y="21"/>
                  <a:pt x="31" y="21"/>
                </a:cubicBezTo>
                <a:cubicBezTo>
                  <a:pt x="30" y="21"/>
                  <a:pt x="29" y="20"/>
                  <a:pt x="29" y="19"/>
                </a:cubicBezTo>
                <a:cubicBezTo>
                  <a:pt x="25" y="8"/>
                  <a:pt x="25" y="8"/>
                  <a:pt x="25" y="8"/>
                </a:cubicBezTo>
                <a:cubicBezTo>
                  <a:pt x="22" y="19"/>
                  <a:pt x="22" y="19"/>
                  <a:pt x="22" y="19"/>
                </a:cubicBezTo>
                <a:cubicBezTo>
                  <a:pt x="21" y="20"/>
                  <a:pt x="21" y="21"/>
                  <a:pt x="20" y="21"/>
                </a:cubicBezTo>
                <a:cubicBezTo>
                  <a:pt x="8" y="21"/>
                  <a:pt x="8" y="21"/>
                  <a:pt x="8" y="21"/>
                </a:cubicBezTo>
                <a:cubicBezTo>
                  <a:pt x="17" y="27"/>
                  <a:pt x="17" y="27"/>
                  <a:pt x="17" y="27"/>
                </a:cubicBezTo>
                <a:cubicBezTo>
                  <a:pt x="18" y="28"/>
                  <a:pt x="19" y="29"/>
                  <a:pt x="18" y="30"/>
                </a:cubicBezTo>
                <a:cubicBezTo>
                  <a:pt x="15" y="41"/>
                  <a:pt x="15" y="41"/>
                  <a:pt x="15" y="41"/>
                </a:cubicBezTo>
                <a:cubicBezTo>
                  <a:pt x="24" y="34"/>
                  <a:pt x="24" y="34"/>
                  <a:pt x="24" y="34"/>
                </a:cubicBezTo>
                <a:cubicBezTo>
                  <a:pt x="24" y="34"/>
                  <a:pt x="24" y="34"/>
                  <a:pt x="24" y="34"/>
                </a:cubicBezTo>
                <a:cubicBezTo>
                  <a:pt x="25" y="33"/>
                  <a:pt x="26" y="33"/>
                  <a:pt x="26" y="34"/>
                </a:cubicBezTo>
                <a:cubicBezTo>
                  <a:pt x="29" y="36"/>
                  <a:pt x="29" y="36"/>
                  <a:pt x="29" y="36"/>
                </a:cubicBezTo>
                <a:close/>
                <a:moveTo>
                  <a:pt x="42" y="36"/>
                </a:moveTo>
                <a:cubicBezTo>
                  <a:pt x="42" y="36"/>
                  <a:pt x="42" y="36"/>
                  <a:pt x="42" y="36"/>
                </a:cubicBezTo>
                <a:cubicBezTo>
                  <a:pt x="40" y="34"/>
                  <a:pt x="36" y="34"/>
                  <a:pt x="34" y="36"/>
                </a:cubicBezTo>
                <a:cubicBezTo>
                  <a:pt x="31" y="38"/>
                  <a:pt x="31" y="42"/>
                  <a:pt x="34" y="45"/>
                </a:cubicBezTo>
                <a:cubicBezTo>
                  <a:pt x="35" y="46"/>
                  <a:pt x="36" y="47"/>
                  <a:pt x="38" y="47"/>
                </a:cubicBezTo>
                <a:cubicBezTo>
                  <a:pt x="38" y="47"/>
                  <a:pt x="38" y="47"/>
                  <a:pt x="38" y="47"/>
                </a:cubicBezTo>
                <a:cubicBezTo>
                  <a:pt x="40" y="47"/>
                  <a:pt x="41" y="46"/>
                  <a:pt x="42" y="45"/>
                </a:cubicBezTo>
                <a:cubicBezTo>
                  <a:pt x="45" y="42"/>
                  <a:pt x="45" y="38"/>
                  <a:pt x="42"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5" name="Freeform 353"/>
          <p:cNvSpPr>
            <a:spLocks noEditPoints="1"/>
          </p:cNvSpPr>
          <p:nvPr/>
        </p:nvSpPr>
        <p:spPr bwMode="auto">
          <a:xfrm>
            <a:off x="6605588" y="4725988"/>
            <a:ext cx="161925" cy="158750"/>
          </a:xfrm>
          <a:custGeom>
            <a:avLst/>
            <a:gdLst>
              <a:gd name="T0" fmla="*/ 33 w 51"/>
              <a:gd name="T1" fmla="*/ 40 h 50"/>
              <a:gd name="T2" fmla="*/ 37 w 51"/>
              <a:gd name="T3" fmla="*/ 39 h 50"/>
              <a:gd name="T4" fmla="*/ 38 w 51"/>
              <a:gd name="T5" fmla="*/ 35 h 50"/>
              <a:gd name="T6" fmla="*/ 40 w 51"/>
              <a:gd name="T7" fmla="*/ 39 h 50"/>
              <a:gd name="T8" fmla="*/ 43 w 51"/>
              <a:gd name="T9" fmla="*/ 40 h 50"/>
              <a:gd name="T10" fmla="*/ 40 w 51"/>
              <a:gd name="T11" fmla="*/ 42 h 50"/>
              <a:gd name="T12" fmla="*/ 38 w 51"/>
              <a:gd name="T13" fmla="*/ 45 h 50"/>
              <a:gd name="T14" fmla="*/ 37 w 51"/>
              <a:gd name="T15" fmla="*/ 42 h 50"/>
              <a:gd name="T16" fmla="*/ 38 w 51"/>
              <a:gd name="T17" fmla="*/ 30 h 50"/>
              <a:gd name="T18" fmla="*/ 39 w 51"/>
              <a:gd name="T19" fmla="*/ 30 h 50"/>
              <a:gd name="T20" fmla="*/ 48 w 51"/>
              <a:gd name="T21" fmla="*/ 40 h 50"/>
              <a:gd name="T22" fmla="*/ 46 w 51"/>
              <a:gd name="T23" fmla="*/ 48 h 50"/>
              <a:gd name="T24" fmla="*/ 31 w 51"/>
              <a:gd name="T25" fmla="*/ 48 h 50"/>
              <a:gd name="T26" fmla="*/ 28 w 51"/>
              <a:gd name="T27" fmla="*/ 40 h 50"/>
              <a:gd name="T28" fmla="*/ 12 w 51"/>
              <a:gd name="T29" fmla="*/ 47 h 50"/>
              <a:gd name="T30" fmla="*/ 10 w 51"/>
              <a:gd name="T31" fmla="*/ 45 h 50"/>
              <a:gd name="T32" fmla="*/ 1 w 51"/>
              <a:gd name="T33" fmla="*/ 20 h 50"/>
              <a:gd name="T34" fmla="*/ 3 w 51"/>
              <a:gd name="T35" fmla="*/ 17 h 50"/>
              <a:gd name="T36" fmla="*/ 24 w 51"/>
              <a:gd name="T37" fmla="*/ 1 h 50"/>
              <a:gd name="T38" fmla="*/ 28 w 51"/>
              <a:gd name="T39" fmla="*/ 1 h 50"/>
              <a:gd name="T40" fmla="*/ 49 w 51"/>
              <a:gd name="T41" fmla="*/ 17 h 50"/>
              <a:gd name="T42" fmla="*/ 50 w 51"/>
              <a:gd name="T43" fmla="*/ 20 h 50"/>
              <a:gd name="T44" fmla="*/ 37 w 51"/>
              <a:gd name="T45" fmla="*/ 30 h 50"/>
              <a:gd name="T46" fmla="*/ 31 w 51"/>
              <a:gd name="T47" fmla="*/ 33 h 50"/>
              <a:gd name="T48" fmla="*/ 33 w 51"/>
              <a:gd name="T49" fmla="*/ 32 h 50"/>
              <a:gd name="T50" fmla="*/ 33 w 51"/>
              <a:gd name="T51" fmla="*/ 27 h 50"/>
              <a:gd name="T52" fmla="*/ 31 w 51"/>
              <a:gd name="T53" fmla="*/ 21 h 50"/>
              <a:gd name="T54" fmla="*/ 26 w 51"/>
              <a:gd name="T55" fmla="*/ 8 h 50"/>
              <a:gd name="T56" fmla="*/ 20 w 51"/>
              <a:gd name="T57" fmla="*/ 21 h 50"/>
              <a:gd name="T58" fmla="*/ 18 w 51"/>
              <a:gd name="T59" fmla="*/ 27 h 50"/>
              <a:gd name="T60" fmla="*/ 15 w 51"/>
              <a:gd name="T61" fmla="*/ 41 h 50"/>
              <a:gd name="T62" fmla="*/ 24 w 51"/>
              <a:gd name="T63" fmla="*/ 34 h 50"/>
              <a:gd name="T64" fmla="*/ 29 w 51"/>
              <a:gd name="T65" fmla="*/ 36 h 50"/>
              <a:gd name="T66" fmla="*/ 31 w 51"/>
              <a:gd name="T67" fmla="*/ 33 h 50"/>
              <a:gd name="T68" fmla="*/ 43 w 51"/>
              <a:gd name="T69" fmla="*/ 36 h 50"/>
              <a:gd name="T70" fmla="*/ 38 w 51"/>
              <a:gd name="T71" fmla="*/ 34 h 50"/>
              <a:gd name="T72" fmla="*/ 34 w 51"/>
              <a:gd name="T73" fmla="*/ 45 h 50"/>
              <a:gd name="T74" fmla="*/ 43 w 51"/>
              <a:gd name="T75" fmla="*/ 45 h 50"/>
              <a:gd name="T76" fmla="*/ 45 w 51"/>
              <a:gd name="T77" fmla="*/ 40 h 50"/>
              <a:gd name="T78" fmla="*/ 43 w 51"/>
              <a:gd name="T7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 h="50">
                <a:moveTo>
                  <a:pt x="35" y="42"/>
                </a:moveTo>
                <a:cubicBezTo>
                  <a:pt x="34" y="42"/>
                  <a:pt x="33" y="41"/>
                  <a:pt x="33" y="40"/>
                </a:cubicBezTo>
                <a:cubicBezTo>
                  <a:pt x="33" y="40"/>
                  <a:pt x="34" y="39"/>
                  <a:pt x="35" y="39"/>
                </a:cubicBezTo>
                <a:cubicBezTo>
                  <a:pt x="37" y="39"/>
                  <a:pt x="37" y="39"/>
                  <a:pt x="37" y="39"/>
                </a:cubicBezTo>
                <a:cubicBezTo>
                  <a:pt x="37" y="37"/>
                  <a:pt x="37" y="37"/>
                  <a:pt x="37" y="37"/>
                </a:cubicBezTo>
                <a:cubicBezTo>
                  <a:pt x="37" y="36"/>
                  <a:pt x="38" y="35"/>
                  <a:pt x="38" y="35"/>
                </a:cubicBezTo>
                <a:cubicBezTo>
                  <a:pt x="39" y="35"/>
                  <a:pt x="40" y="36"/>
                  <a:pt x="40" y="37"/>
                </a:cubicBezTo>
                <a:cubicBezTo>
                  <a:pt x="40" y="39"/>
                  <a:pt x="40" y="39"/>
                  <a:pt x="40" y="39"/>
                </a:cubicBezTo>
                <a:cubicBezTo>
                  <a:pt x="42" y="39"/>
                  <a:pt x="42" y="39"/>
                  <a:pt x="42" y="39"/>
                </a:cubicBezTo>
                <a:cubicBezTo>
                  <a:pt x="43" y="39"/>
                  <a:pt x="43" y="40"/>
                  <a:pt x="43" y="40"/>
                </a:cubicBezTo>
                <a:cubicBezTo>
                  <a:pt x="43" y="41"/>
                  <a:pt x="43" y="42"/>
                  <a:pt x="42" y="42"/>
                </a:cubicBezTo>
                <a:cubicBezTo>
                  <a:pt x="40" y="42"/>
                  <a:pt x="40" y="42"/>
                  <a:pt x="40" y="42"/>
                </a:cubicBezTo>
                <a:cubicBezTo>
                  <a:pt x="40" y="44"/>
                  <a:pt x="40" y="44"/>
                  <a:pt x="40" y="44"/>
                </a:cubicBezTo>
                <a:cubicBezTo>
                  <a:pt x="40" y="45"/>
                  <a:pt x="39" y="45"/>
                  <a:pt x="38" y="45"/>
                </a:cubicBezTo>
                <a:cubicBezTo>
                  <a:pt x="38" y="45"/>
                  <a:pt x="37" y="45"/>
                  <a:pt x="37" y="44"/>
                </a:cubicBezTo>
                <a:cubicBezTo>
                  <a:pt x="37" y="42"/>
                  <a:pt x="37" y="42"/>
                  <a:pt x="37" y="42"/>
                </a:cubicBezTo>
                <a:cubicBezTo>
                  <a:pt x="35" y="42"/>
                  <a:pt x="35" y="42"/>
                  <a:pt x="35" y="42"/>
                </a:cubicBezTo>
                <a:close/>
                <a:moveTo>
                  <a:pt x="38" y="30"/>
                </a:moveTo>
                <a:cubicBezTo>
                  <a:pt x="38" y="30"/>
                  <a:pt x="38" y="30"/>
                  <a:pt x="38" y="30"/>
                </a:cubicBezTo>
                <a:cubicBezTo>
                  <a:pt x="38" y="30"/>
                  <a:pt x="38" y="30"/>
                  <a:pt x="39" y="30"/>
                </a:cubicBezTo>
                <a:cubicBezTo>
                  <a:pt x="41" y="30"/>
                  <a:pt x="44" y="31"/>
                  <a:pt x="45" y="33"/>
                </a:cubicBezTo>
                <a:cubicBezTo>
                  <a:pt x="47" y="35"/>
                  <a:pt x="48" y="37"/>
                  <a:pt x="48" y="40"/>
                </a:cubicBezTo>
                <a:cubicBezTo>
                  <a:pt x="48" y="40"/>
                  <a:pt x="48" y="40"/>
                  <a:pt x="48" y="40"/>
                </a:cubicBezTo>
                <a:cubicBezTo>
                  <a:pt x="48" y="43"/>
                  <a:pt x="47" y="46"/>
                  <a:pt x="46" y="48"/>
                </a:cubicBezTo>
                <a:cubicBezTo>
                  <a:pt x="44" y="49"/>
                  <a:pt x="41" y="50"/>
                  <a:pt x="38" y="50"/>
                </a:cubicBezTo>
                <a:cubicBezTo>
                  <a:pt x="36" y="50"/>
                  <a:pt x="33" y="49"/>
                  <a:pt x="31" y="48"/>
                </a:cubicBezTo>
                <a:cubicBezTo>
                  <a:pt x="29" y="46"/>
                  <a:pt x="28" y="43"/>
                  <a:pt x="28" y="40"/>
                </a:cubicBezTo>
                <a:cubicBezTo>
                  <a:pt x="28" y="40"/>
                  <a:pt x="28" y="40"/>
                  <a:pt x="28" y="40"/>
                </a:cubicBezTo>
                <a:cubicBezTo>
                  <a:pt x="26" y="38"/>
                  <a:pt x="26" y="38"/>
                  <a:pt x="26" y="38"/>
                </a:cubicBezTo>
                <a:cubicBezTo>
                  <a:pt x="12" y="47"/>
                  <a:pt x="12" y="47"/>
                  <a:pt x="12" y="47"/>
                </a:cubicBezTo>
                <a:cubicBezTo>
                  <a:pt x="12" y="48"/>
                  <a:pt x="10" y="48"/>
                  <a:pt x="10" y="47"/>
                </a:cubicBezTo>
                <a:cubicBezTo>
                  <a:pt x="9" y="46"/>
                  <a:pt x="9" y="46"/>
                  <a:pt x="10" y="45"/>
                </a:cubicBezTo>
                <a:cubicBezTo>
                  <a:pt x="15" y="30"/>
                  <a:pt x="15" y="30"/>
                  <a:pt x="15" y="30"/>
                </a:cubicBezTo>
                <a:cubicBezTo>
                  <a:pt x="1" y="20"/>
                  <a:pt x="1" y="20"/>
                  <a:pt x="1" y="20"/>
                </a:cubicBezTo>
                <a:cubicBezTo>
                  <a:pt x="0" y="20"/>
                  <a:pt x="0" y="18"/>
                  <a:pt x="1" y="17"/>
                </a:cubicBezTo>
                <a:cubicBezTo>
                  <a:pt x="1" y="17"/>
                  <a:pt x="2" y="17"/>
                  <a:pt x="3" y="17"/>
                </a:cubicBezTo>
                <a:cubicBezTo>
                  <a:pt x="19" y="17"/>
                  <a:pt x="19" y="17"/>
                  <a:pt x="19" y="17"/>
                </a:cubicBezTo>
                <a:cubicBezTo>
                  <a:pt x="24" y="1"/>
                  <a:pt x="24" y="1"/>
                  <a:pt x="24" y="1"/>
                </a:cubicBezTo>
                <a:cubicBezTo>
                  <a:pt x="24" y="0"/>
                  <a:pt x="25" y="0"/>
                  <a:pt x="26" y="0"/>
                </a:cubicBezTo>
                <a:cubicBezTo>
                  <a:pt x="27" y="0"/>
                  <a:pt x="27" y="1"/>
                  <a:pt x="28" y="1"/>
                </a:cubicBezTo>
                <a:cubicBezTo>
                  <a:pt x="32" y="17"/>
                  <a:pt x="32" y="17"/>
                  <a:pt x="32" y="17"/>
                </a:cubicBezTo>
                <a:cubicBezTo>
                  <a:pt x="49" y="17"/>
                  <a:pt x="49" y="17"/>
                  <a:pt x="49" y="17"/>
                </a:cubicBezTo>
                <a:cubicBezTo>
                  <a:pt x="50" y="17"/>
                  <a:pt x="51" y="18"/>
                  <a:pt x="51" y="19"/>
                </a:cubicBezTo>
                <a:cubicBezTo>
                  <a:pt x="51" y="19"/>
                  <a:pt x="50" y="20"/>
                  <a:pt x="50" y="20"/>
                </a:cubicBezTo>
                <a:cubicBezTo>
                  <a:pt x="37" y="30"/>
                  <a:pt x="37" y="30"/>
                  <a:pt x="37" y="30"/>
                </a:cubicBezTo>
                <a:cubicBezTo>
                  <a:pt x="37" y="30"/>
                  <a:pt x="37" y="30"/>
                  <a:pt x="37" y="30"/>
                </a:cubicBezTo>
                <a:cubicBezTo>
                  <a:pt x="37" y="30"/>
                  <a:pt x="38" y="30"/>
                  <a:pt x="38" y="30"/>
                </a:cubicBezTo>
                <a:close/>
                <a:moveTo>
                  <a:pt x="31" y="33"/>
                </a:moveTo>
                <a:cubicBezTo>
                  <a:pt x="31" y="33"/>
                  <a:pt x="31" y="33"/>
                  <a:pt x="31" y="33"/>
                </a:cubicBezTo>
                <a:cubicBezTo>
                  <a:pt x="32" y="33"/>
                  <a:pt x="33" y="32"/>
                  <a:pt x="33" y="32"/>
                </a:cubicBezTo>
                <a:cubicBezTo>
                  <a:pt x="33" y="30"/>
                  <a:pt x="33" y="30"/>
                  <a:pt x="33" y="30"/>
                </a:cubicBezTo>
                <a:cubicBezTo>
                  <a:pt x="32" y="29"/>
                  <a:pt x="33" y="28"/>
                  <a:pt x="33" y="27"/>
                </a:cubicBezTo>
                <a:cubicBezTo>
                  <a:pt x="43" y="21"/>
                  <a:pt x="43" y="21"/>
                  <a:pt x="43" y="21"/>
                </a:cubicBezTo>
                <a:cubicBezTo>
                  <a:pt x="31" y="21"/>
                  <a:pt x="31" y="21"/>
                  <a:pt x="31" y="21"/>
                </a:cubicBezTo>
                <a:cubicBezTo>
                  <a:pt x="30" y="21"/>
                  <a:pt x="30" y="20"/>
                  <a:pt x="29" y="19"/>
                </a:cubicBezTo>
                <a:cubicBezTo>
                  <a:pt x="26" y="8"/>
                  <a:pt x="26" y="8"/>
                  <a:pt x="26" y="8"/>
                </a:cubicBezTo>
                <a:cubicBezTo>
                  <a:pt x="22" y="19"/>
                  <a:pt x="22" y="19"/>
                  <a:pt x="22" y="19"/>
                </a:cubicBezTo>
                <a:cubicBezTo>
                  <a:pt x="22" y="20"/>
                  <a:pt x="21" y="21"/>
                  <a:pt x="20" y="21"/>
                </a:cubicBezTo>
                <a:cubicBezTo>
                  <a:pt x="8" y="21"/>
                  <a:pt x="8" y="21"/>
                  <a:pt x="8" y="21"/>
                </a:cubicBezTo>
                <a:cubicBezTo>
                  <a:pt x="18" y="27"/>
                  <a:pt x="18" y="27"/>
                  <a:pt x="18" y="27"/>
                </a:cubicBezTo>
                <a:cubicBezTo>
                  <a:pt x="19" y="28"/>
                  <a:pt x="19" y="29"/>
                  <a:pt x="19" y="30"/>
                </a:cubicBezTo>
                <a:cubicBezTo>
                  <a:pt x="15" y="41"/>
                  <a:pt x="15" y="41"/>
                  <a:pt x="15" y="41"/>
                </a:cubicBezTo>
                <a:cubicBezTo>
                  <a:pt x="24" y="34"/>
                  <a:pt x="24" y="34"/>
                  <a:pt x="24" y="34"/>
                </a:cubicBezTo>
                <a:cubicBezTo>
                  <a:pt x="24" y="34"/>
                  <a:pt x="24" y="34"/>
                  <a:pt x="24" y="34"/>
                </a:cubicBezTo>
                <a:cubicBezTo>
                  <a:pt x="25" y="33"/>
                  <a:pt x="26" y="33"/>
                  <a:pt x="27" y="34"/>
                </a:cubicBezTo>
                <a:cubicBezTo>
                  <a:pt x="29" y="36"/>
                  <a:pt x="29" y="36"/>
                  <a:pt x="29" y="36"/>
                </a:cubicBezTo>
                <a:cubicBezTo>
                  <a:pt x="29" y="36"/>
                  <a:pt x="29" y="36"/>
                  <a:pt x="29" y="36"/>
                </a:cubicBezTo>
                <a:cubicBezTo>
                  <a:pt x="30" y="35"/>
                  <a:pt x="31" y="34"/>
                  <a:pt x="31" y="33"/>
                </a:cubicBezTo>
                <a:close/>
                <a:moveTo>
                  <a:pt x="43" y="36"/>
                </a:moveTo>
                <a:cubicBezTo>
                  <a:pt x="43" y="36"/>
                  <a:pt x="43" y="36"/>
                  <a:pt x="43" y="36"/>
                </a:cubicBezTo>
                <a:cubicBezTo>
                  <a:pt x="42" y="35"/>
                  <a:pt x="40" y="34"/>
                  <a:pt x="38" y="34"/>
                </a:cubicBezTo>
                <a:cubicBezTo>
                  <a:pt x="38" y="34"/>
                  <a:pt x="38" y="34"/>
                  <a:pt x="38" y="34"/>
                </a:cubicBezTo>
                <a:cubicBezTo>
                  <a:pt x="35" y="34"/>
                  <a:pt x="32" y="37"/>
                  <a:pt x="32" y="40"/>
                </a:cubicBezTo>
                <a:cubicBezTo>
                  <a:pt x="32" y="42"/>
                  <a:pt x="33" y="44"/>
                  <a:pt x="34" y="45"/>
                </a:cubicBezTo>
                <a:cubicBezTo>
                  <a:pt x="35" y="46"/>
                  <a:pt x="37" y="47"/>
                  <a:pt x="38" y="47"/>
                </a:cubicBezTo>
                <a:cubicBezTo>
                  <a:pt x="40" y="47"/>
                  <a:pt x="42" y="46"/>
                  <a:pt x="43" y="45"/>
                </a:cubicBezTo>
                <a:cubicBezTo>
                  <a:pt x="44" y="44"/>
                  <a:pt x="45" y="42"/>
                  <a:pt x="45" y="40"/>
                </a:cubicBezTo>
                <a:cubicBezTo>
                  <a:pt x="45" y="40"/>
                  <a:pt x="45" y="40"/>
                  <a:pt x="45" y="40"/>
                </a:cubicBezTo>
                <a:cubicBezTo>
                  <a:pt x="45" y="40"/>
                  <a:pt x="45" y="40"/>
                  <a:pt x="45" y="40"/>
                </a:cubicBezTo>
                <a:cubicBezTo>
                  <a:pt x="45" y="39"/>
                  <a:pt x="44" y="37"/>
                  <a:pt x="43"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6" name="Freeform 354"/>
          <p:cNvSpPr>
            <a:spLocks noEditPoints="1"/>
          </p:cNvSpPr>
          <p:nvPr/>
        </p:nvSpPr>
        <p:spPr bwMode="auto">
          <a:xfrm>
            <a:off x="6621463" y="3783013"/>
            <a:ext cx="130175" cy="168275"/>
          </a:xfrm>
          <a:custGeom>
            <a:avLst/>
            <a:gdLst>
              <a:gd name="T0" fmla="*/ 0 w 41"/>
              <a:gd name="T1" fmla="*/ 43 h 53"/>
              <a:gd name="T2" fmla="*/ 3 w 41"/>
              <a:gd name="T3" fmla="*/ 37 h 53"/>
              <a:gd name="T4" fmla="*/ 7 w 41"/>
              <a:gd name="T5" fmla="*/ 27 h 53"/>
              <a:gd name="T6" fmla="*/ 8 w 41"/>
              <a:gd name="T7" fmla="*/ 22 h 53"/>
              <a:gd name="T8" fmla="*/ 17 w 41"/>
              <a:gd name="T9" fmla="*/ 10 h 53"/>
              <a:gd name="T10" fmla="*/ 15 w 41"/>
              <a:gd name="T11" fmla="*/ 6 h 53"/>
              <a:gd name="T12" fmla="*/ 25 w 41"/>
              <a:gd name="T13" fmla="*/ 2 h 53"/>
              <a:gd name="T14" fmla="*/ 25 w 41"/>
              <a:gd name="T15" fmla="*/ 10 h 53"/>
              <a:gd name="T16" fmla="*/ 27 w 41"/>
              <a:gd name="T17" fmla="*/ 12 h 53"/>
              <a:gd name="T18" fmla="*/ 34 w 41"/>
              <a:gd name="T19" fmla="*/ 26 h 53"/>
              <a:gd name="T20" fmla="*/ 36 w 41"/>
              <a:gd name="T21" fmla="*/ 34 h 53"/>
              <a:gd name="T22" fmla="*/ 41 w 41"/>
              <a:gd name="T23" fmla="*/ 43 h 53"/>
              <a:gd name="T24" fmla="*/ 39 w 41"/>
              <a:gd name="T25" fmla="*/ 45 h 53"/>
              <a:gd name="T26" fmla="*/ 34 w 41"/>
              <a:gd name="T27" fmla="*/ 51 h 53"/>
              <a:gd name="T28" fmla="*/ 22 w 41"/>
              <a:gd name="T29" fmla="*/ 51 h 53"/>
              <a:gd name="T30" fmla="*/ 2 w 41"/>
              <a:gd name="T31" fmla="*/ 45 h 53"/>
              <a:gd name="T32" fmla="*/ 33 w 41"/>
              <a:gd name="T33" fmla="*/ 45 h 53"/>
              <a:gd name="T34" fmla="*/ 25 w 41"/>
              <a:gd name="T35" fmla="*/ 48 h 53"/>
              <a:gd name="T36" fmla="*/ 31 w 41"/>
              <a:gd name="T37" fmla="*/ 48 h 53"/>
              <a:gd name="T38" fmla="*/ 22 w 41"/>
              <a:gd name="T39" fmla="*/ 41 h 53"/>
              <a:gd name="T40" fmla="*/ 22 w 41"/>
              <a:gd name="T41" fmla="*/ 41 h 53"/>
              <a:gd name="T42" fmla="*/ 35 w 41"/>
              <a:gd name="T43" fmla="*/ 41 h 53"/>
              <a:gd name="T44" fmla="*/ 35 w 41"/>
              <a:gd name="T45" fmla="*/ 40 h 53"/>
              <a:gd name="T46" fmla="*/ 30 w 41"/>
              <a:gd name="T47" fmla="*/ 27 h 53"/>
              <a:gd name="T48" fmla="*/ 30 w 41"/>
              <a:gd name="T49" fmla="*/ 23 h 53"/>
              <a:gd name="T50" fmla="*/ 16 w 41"/>
              <a:gd name="T51" fmla="*/ 15 h 53"/>
              <a:gd name="T52" fmla="*/ 11 w 41"/>
              <a:gd name="T53" fmla="*/ 26 h 53"/>
              <a:gd name="T54" fmla="*/ 9 w 41"/>
              <a:gd name="T55" fmla="*/ 35 h 53"/>
              <a:gd name="T56" fmla="*/ 4 w 41"/>
              <a:gd name="T57" fmla="*/ 41 h 53"/>
              <a:gd name="T58" fmla="*/ 18 w 41"/>
              <a:gd name="T59" fmla="*/ 4 h 53"/>
              <a:gd name="T60" fmla="*/ 17 w 41"/>
              <a:gd name="T61" fmla="*/ 6 h 53"/>
              <a:gd name="T62" fmla="*/ 23 w 41"/>
              <a:gd name="T63" fmla="*/ 9 h 53"/>
              <a:gd name="T64" fmla="*/ 23 w 41"/>
              <a:gd name="T65" fmla="*/ 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 h="53">
                <a:moveTo>
                  <a:pt x="2" y="45"/>
                </a:moveTo>
                <a:cubicBezTo>
                  <a:pt x="1" y="45"/>
                  <a:pt x="0" y="44"/>
                  <a:pt x="0" y="43"/>
                </a:cubicBezTo>
                <a:cubicBezTo>
                  <a:pt x="0" y="43"/>
                  <a:pt x="0" y="43"/>
                  <a:pt x="0" y="43"/>
                </a:cubicBezTo>
                <a:cubicBezTo>
                  <a:pt x="0" y="40"/>
                  <a:pt x="2" y="38"/>
                  <a:pt x="3" y="37"/>
                </a:cubicBezTo>
                <a:cubicBezTo>
                  <a:pt x="4" y="36"/>
                  <a:pt x="5" y="35"/>
                  <a:pt x="6" y="34"/>
                </a:cubicBezTo>
                <a:cubicBezTo>
                  <a:pt x="6" y="31"/>
                  <a:pt x="7" y="29"/>
                  <a:pt x="7" y="27"/>
                </a:cubicBezTo>
                <a:cubicBezTo>
                  <a:pt x="7" y="26"/>
                  <a:pt x="7" y="26"/>
                  <a:pt x="7" y="26"/>
                </a:cubicBezTo>
                <a:cubicBezTo>
                  <a:pt x="7" y="25"/>
                  <a:pt x="7" y="23"/>
                  <a:pt x="8" y="22"/>
                </a:cubicBezTo>
                <a:cubicBezTo>
                  <a:pt x="9" y="18"/>
                  <a:pt x="10" y="14"/>
                  <a:pt x="14" y="12"/>
                </a:cubicBezTo>
                <a:cubicBezTo>
                  <a:pt x="15" y="11"/>
                  <a:pt x="16" y="11"/>
                  <a:pt x="17" y="10"/>
                </a:cubicBezTo>
                <a:cubicBezTo>
                  <a:pt x="17" y="10"/>
                  <a:pt x="17" y="10"/>
                  <a:pt x="17" y="10"/>
                </a:cubicBezTo>
                <a:cubicBezTo>
                  <a:pt x="16" y="9"/>
                  <a:pt x="15" y="8"/>
                  <a:pt x="15" y="6"/>
                </a:cubicBezTo>
                <a:cubicBezTo>
                  <a:pt x="15" y="5"/>
                  <a:pt x="16" y="3"/>
                  <a:pt x="17" y="2"/>
                </a:cubicBezTo>
                <a:cubicBezTo>
                  <a:pt x="19" y="0"/>
                  <a:pt x="22" y="0"/>
                  <a:pt x="25" y="2"/>
                </a:cubicBezTo>
                <a:cubicBezTo>
                  <a:pt x="26" y="3"/>
                  <a:pt x="26" y="5"/>
                  <a:pt x="26" y="6"/>
                </a:cubicBezTo>
                <a:cubicBezTo>
                  <a:pt x="26" y="8"/>
                  <a:pt x="26" y="9"/>
                  <a:pt x="25" y="10"/>
                </a:cubicBezTo>
                <a:cubicBezTo>
                  <a:pt x="24" y="10"/>
                  <a:pt x="24" y="10"/>
                  <a:pt x="24" y="10"/>
                </a:cubicBezTo>
                <a:cubicBezTo>
                  <a:pt x="26" y="11"/>
                  <a:pt x="26" y="11"/>
                  <a:pt x="27" y="12"/>
                </a:cubicBezTo>
                <a:cubicBezTo>
                  <a:pt x="31" y="14"/>
                  <a:pt x="33" y="18"/>
                  <a:pt x="34" y="22"/>
                </a:cubicBezTo>
                <a:cubicBezTo>
                  <a:pt x="34" y="23"/>
                  <a:pt x="34" y="25"/>
                  <a:pt x="34" y="26"/>
                </a:cubicBezTo>
                <a:cubicBezTo>
                  <a:pt x="34" y="27"/>
                  <a:pt x="34" y="27"/>
                  <a:pt x="34" y="27"/>
                </a:cubicBezTo>
                <a:cubicBezTo>
                  <a:pt x="35" y="29"/>
                  <a:pt x="35" y="31"/>
                  <a:pt x="36" y="34"/>
                </a:cubicBezTo>
                <a:cubicBezTo>
                  <a:pt x="36" y="35"/>
                  <a:pt x="37" y="36"/>
                  <a:pt x="38" y="37"/>
                </a:cubicBezTo>
                <a:cubicBezTo>
                  <a:pt x="40" y="38"/>
                  <a:pt x="41" y="40"/>
                  <a:pt x="41" y="43"/>
                </a:cubicBezTo>
                <a:cubicBezTo>
                  <a:pt x="41" y="43"/>
                  <a:pt x="41" y="43"/>
                  <a:pt x="41" y="43"/>
                </a:cubicBezTo>
                <a:cubicBezTo>
                  <a:pt x="41" y="44"/>
                  <a:pt x="41" y="45"/>
                  <a:pt x="39" y="45"/>
                </a:cubicBezTo>
                <a:cubicBezTo>
                  <a:pt x="37" y="45"/>
                  <a:pt x="37" y="45"/>
                  <a:pt x="37" y="45"/>
                </a:cubicBezTo>
                <a:cubicBezTo>
                  <a:pt x="36" y="47"/>
                  <a:pt x="36" y="49"/>
                  <a:pt x="34" y="51"/>
                </a:cubicBezTo>
                <a:cubicBezTo>
                  <a:pt x="33" y="52"/>
                  <a:pt x="30" y="53"/>
                  <a:pt x="28" y="53"/>
                </a:cubicBezTo>
                <a:cubicBezTo>
                  <a:pt x="26" y="53"/>
                  <a:pt x="24" y="52"/>
                  <a:pt x="22" y="51"/>
                </a:cubicBezTo>
                <a:cubicBezTo>
                  <a:pt x="21" y="49"/>
                  <a:pt x="20" y="47"/>
                  <a:pt x="20" y="45"/>
                </a:cubicBezTo>
                <a:cubicBezTo>
                  <a:pt x="2" y="45"/>
                  <a:pt x="2" y="45"/>
                  <a:pt x="2" y="45"/>
                </a:cubicBezTo>
                <a:close/>
                <a:moveTo>
                  <a:pt x="33" y="45"/>
                </a:moveTo>
                <a:cubicBezTo>
                  <a:pt x="33" y="45"/>
                  <a:pt x="33" y="45"/>
                  <a:pt x="33" y="45"/>
                </a:cubicBezTo>
                <a:cubicBezTo>
                  <a:pt x="24" y="45"/>
                  <a:pt x="24" y="45"/>
                  <a:pt x="24" y="45"/>
                </a:cubicBezTo>
                <a:cubicBezTo>
                  <a:pt x="24" y="46"/>
                  <a:pt x="24" y="47"/>
                  <a:pt x="25" y="48"/>
                </a:cubicBezTo>
                <a:cubicBezTo>
                  <a:pt x="26" y="49"/>
                  <a:pt x="27" y="49"/>
                  <a:pt x="28" y="49"/>
                </a:cubicBezTo>
                <a:cubicBezTo>
                  <a:pt x="29" y="49"/>
                  <a:pt x="30" y="49"/>
                  <a:pt x="31" y="48"/>
                </a:cubicBezTo>
                <a:cubicBezTo>
                  <a:pt x="32" y="47"/>
                  <a:pt x="33" y="46"/>
                  <a:pt x="33" y="45"/>
                </a:cubicBezTo>
                <a:close/>
                <a:moveTo>
                  <a:pt x="22" y="41"/>
                </a:moveTo>
                <a:cubicBezTo>
                  <a:pt x="22" y="41"/>
                  <a:pt x="22" y="41"/>
                  <a:pt x="22" y="41"/>
                </a:cubicBezTo>
                <a:cubicBezTo>
                  <a:pt x="22" y="41"/>
                  <a:pt x="22" y="41"/>
                  <a:pt x="22" y="41"/>
                </a:cubicBezTo>
                <a:cubicBezTo>
                  <a:pt x="34" y="41"/>
                  <a:pt x="34" y="41"/>
                  <a:pt x="34" y="41"/>
                </a:cubicBezTo>
                <a:cubicBezTo>
                  <a:pt x="35" y="41"/>
                  <a:pt x="35" y="41"/>
                  <a:pt x="35" y="41"/>
                </a:cubicBezTo>
                <a:cubicBezTo>
                  <a:pt x="37" y="41"/>
                  <a:pt x="37" y="41"/>
                  <a:pt x="37" y="41"/>
                </a:cubicBezTo>
                <a:cubicBezTo>
                  <a:pt x="36" y="41"/>
                  <a:pt x="36" y="40"/>
                  <a:pt x="35" y="40"/>
                </a:cubicBezTo>
                <a:cubicBezTo>
                  <a:pt x="34" y="39"/>
                  <a:pt x="32" y="37"/>
                  <a:pt x="32" y="35"/>
                </a:cubicBezTo>
                <a:cubicBezTo>
                  <a:pt x="31" y="32"/>
                  <a:pt x="31" y="30"/>
                  <a:pt x="30" y="27"/>
                </a:cubicBezTo>
                <a:cubicBezTo>
                  <a:pt x="30" y="26"/>
                  <a:pt x="30" y="26"/>
                  <a:pt x="30" y="26"/>
                </a:cubicBezTo>
                <a:cubicBezTo>
                  <a:pt x="30" y="25"/>
                  <a:pt x="30" y="24"/>
                  <a:pt x="30" y="23"/>
                </a:cubicBezTo>
                <a:cubicBezTo>
                  <a:pt x="29" y="20"/>
                  <a:pt x="28" y="17"/>
                  <a:pt x="25" y="15"/>
                </a:cubicBezTo>
                <a:cubicBezTo>
                  <a:pt x="22" y="13"/>
                  <a:pt x="19" y="13"/>
                  <a:pt x="16" y="15"/>
                </a:cubicBezTo>
                <a:cubicBezTo>
                  <a:pt x="13" y="17"/>
                  <a:pt x="12" y="20"/>
                  <a:pt x="12" y="23"/>
                </a:cubicBezTo>
                <a:cubicBezTo>
                  <a:pt x="11" y="24"/>
                  <a:pt x="11" y="25"/>
                  <a:pt x="11" y="26"/>
                </a:cubicBezTo>
                <a:cubicBezTo>
                  <a:pt x="11" y="27"/>
                  <a:pt x="11" y="27"/>
                  <a:pt x="11" y="27"/>
                </a:cubicBezTo>
                <a:cubicBezTo>
                  <a:pt x="10" y="30"/>
                  <a:pt x="10" y="32"/>
                  <a:pt x="9" y="35"/>
                </a:cubicBezTo>
                <a:cubicBezTo>
                  <a:pt x="9" y="37"/>
                  <a:pt x="7" y="39"/>
                  <a:pt x="6" y="40"/>
                </a:cubicBezTo>
                <a:cubicBezTo>
                  <a:pt x="5" y="40"/>
                  <a:pt x="5" y="41"/>
                  <a:pt x="4" y="41"/>
                </a:cubicBezTo>
                <a:cubicBezTo>
                  <a:pt x="22" y="41"/>
                  <a:pt x="22" y="41"/>
                  <a:pt x="22" y="41"/>
                </a:cubicBezTo>
                <a:close/>
                <a:moveTo>
                  <a:pt x="18" y="4"/>
                </a:moveTo>
                <a:cubicBezTo>
                  <a:pt x="18" y="4"/>
                  <a:pt x="18" y="4"/>
                  <a:pt x="18" y="4"/>
                </a:cubicBezTo>
                <a:cubicBezTo>
                  <a:pt x="18" y="5"/>
                  <a:pt x="17" y="5"/>
                  <a:pt x="17" y="6"/>
                </a:cubicBezTo>
                <a:cubicBezTo>
                  <a:pt x="17" y="7"/>
                  <a:pt x="18" y="8"/>
                  <a:pt x="18" y="9"/>
                </a:cubicBezTo>
                <a:cubicBezTo>
                  <a:pt x="20" y="10"/>
                  <a:pt x="22" y="10"/>
                  <a:pt x="23" y="9"/>
                </a:cubicBezTo>
                <a:cubicBezTo>
                  <a:pt x="24" y="8"/>
                  <a:pt x="24" y="7"/>
                  <a:pt x="24" y="6"/>
                </a:cubicBezTo>
                <a:cubicBezTo>
                  <a:pt x="24" y="5"/>
                  <a:pt x="24" y="5"/>
                  <a:pt x="23" y="4"/>
                </a:cubicBezTo>
                <a:cubicBezTo>
                  <a:pt x="22" y="3"/>
                  <a:pt x="20" y="3"/>
                  <a:pt x="1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7" name="Freeform 355"/>
          <p:cNvSpPr>
            <a:spLocks noEditPoints="1"/>
          </p:cNvSpPr>
          <p:nvPr/>
        </p:nvSpPr>
        <p:spPr bwMode="auto">
          <a:xfrm>
            <a:off x="714375" y="1195388"/>
            <a:ext cx="147638" cy="146050"/>
          </a:xfrm>
          <a:custGeom>
            <a:avLst/>
            <a:gdLst>
              <a:gd name="T0" fmla="*/ 39 w 46"/>
              <a:gd name="T1" fmla="*/ 7 h 46"/>
              <a:gd name="T2" fmla="*/ 39 w 46"/>
              <a:gd name="T3" fmla="*/ 39 h 46"/>
              <a:gd name="T4" fmla="*/ 6 w 46"/>
              <a:gd name="T5" fmla="*/ 39 h 46"/>
              <a:gd name="T6" fmla="*/ 6 w 46"/>
              <a:gd name="T7" fmla="*/ 7 h 46"/>
              <a:gd name="T8" fmla="*/ 22 w 46"/>
              <a:gd name="T9" fmla="*/ 43 h 46"/>
              <a:gd name="T10" fmla="*/ 22 w 46"/>
              <a:gd name="T11" fmla="*/ 35 h 46"/>
              <a:gd name="T12" fmla="*/ 15 w 46"/>
              <a:gd name="T13" fmla="*/ 37 h 46"/>
              <a:gd name="T14" fmla="*/ 19 w 46"/>
              <a:gd name="T15" fmla="*/ 42 h 46"/>
              <a:gd name="T16" fmla="*/ 37 w 46"/>
              <a:gd name="T17" fmla="*/ 9 h 46"/>
              <a:gd name="T18" fmla="*/ 36 w 46"/>
              <a:gd name="T19" fmla="*/ 9 h 46"/>
              <a:gd name="T20" fmla="*/ 35 w 46"/>
              <a:gd name="T21" fmla="*/ 22 h 46"/>
              <a:gd name="T22" fmla="*/ 37 w 46"/>
              <a:gd name="T23" fmla="*/ 9 h 46"/>
              <a:gd name="T24" fmla="*/ 34 w 46"/>
              <a:gd name="T25" fmla="*/ 7 h 46"/>
              <a:gd name="T26" fmla="*/ 32 w 46"/>
              <a:gd name="T27" fmla="*/ 8 h 46"/>
              <a:gd name="T28" fmla="*/ 34 w 46"/>
              <a:gd name="T29" fmla="*/ 7 h 46"/>
              <a:gd name="T30" fmla="*/ 26 w 46"/>
              <a:gd name="T31" fmla="*/ 4 h 46"/>
              <a:gd name="T32" fmla="*/ 24 w 46"/>
              <a:gd name="T33" fmla="*/ 11 h 46"/>
              <a:gd name="T34" fmla="*/ 31 w 46"/>
              <a:gd name="T35" fmla="*/ 10 h 46"/>
              <a:gd name="T36" fmla="*/ 26 w 46"/>
              <a:gd name="T37" fmla="*/ 4 h 46"/>
              <a:gd name="T38" fmla="*/ 22 w 46"/>
              <a:gd name="T39" fmla="*/ 4 h 46"/>
              <a:gd name="T40" fmla="*/ 15 w 46"/>
              <a:gd name="T41" fmla="*/ 9 h 46"/>
              <a:gd name="T42" fmla="*/ 16 w 46"/>
              <a:gd name="T43" fmla="*/ 10 h 46"/>
              <a:gd name="T44" fmla="*/ 22 w 46"/>
              <a:gd name="T45" fmla="*/ 4 h 46"/>
              <a:gd name="T46" fmla="*/ 15 w 46"/>
              <a:gd name="T47" fmla="*/ 5 h 46"/>
              <a:gd name="T48" fmla="*/ 13 w 46"/>
              <a:gd name="T49" fmla="*/ 9 h 46"/>
              <a:gd name="T50" fmla="*/ 15 w 46"/>
              <a:gd name="T51" fmla="*/ 5 h 46"/>
              <a:gd name="T52" fmla="*/ 9 w 46"/>
              <a:gd name="T53" fmla="*/ 9 h 46"/>
              <a:gd name="T54" fmla="*/ 3 w 46"/>
              <a:gd name="T55" fmla="*/ 22 h 46"/>
              <a:gd name="T56" fmla="*/ 12 w 46"/>
              <a:gd name="T57" fmla="*/ 11 h 46"/>
              <a:gd name="T58" fmla="*/ 3 w 46"/>
              <a:gd name="T59" fmla="*/ 24 h 46"/>
              <a:gd name="T60" fmla="*/ 9 w 46"/>
              <a:gd name="T61" fmla="*/ 37 h 46"/>
              <a:gd name="T62" fmla="*/ 12 w 46"/>
              <a:gd name="T63" fmla="*/ 36 h 46"/>
              <a:gd name="T64" fmla="*/ 3 w 46"/>
              <a:gd name="T65" fmla="*/ 24 h 46"/>
              <a:gd name="T66" fmla="*/ 11 w 46"/>
              <a:gd name="T67" fmla="*/ 39 h 46"/>
              <a:gd name="T68" fmla="*/ 13 w 46"/>
              <a:gd name="T69" fmla="*/ 39 h 46"/>
              <a:gd name="T70" fmla="*/ 11 w 46"/>
              <a:gd name="T71" fmla="*/ 39 h 46"/>
              <a:gd name="T72" fmla="*/ 24 w 46"/>
              <a:gd name="T73" fmla="*/ 43 h 46"/>
              <a:gd name="T74" fmla="*/ 30 w 46"/>
              <a:gd name="T75" fmla="*/ 38 h 46"/>
              <a:gd name="T76" fmla="*/ 30 w 46"/>
              <a:gd name="T77" fmla="*/ 36 h 46"/>
              <a:gd name="T78" fmla="*/ 24 w 46"/>
              <a:gd name="T79" fmla="*/ 43 h 46"/>
              <a:gd name="T80" fmla="*/ 30 w 46"/>
              <a:gd name="T81" fmla="*/ 41 h 46"/>
              <a:gd name="T82" fmla="*/ 32 w 46"/>
              <a:gd name="T83" fmla="*/ 38 h 46"/>
              <a:gd name="T84" fmla="*/ 30 w 46"/>
              <a:gd name="T85" fmla="*/ 41 h 46"/>
              <a:gd name="T86" fmla="*/ 36 w 46"/>
              <a:gd name="T87" fmla="*/ 37 h 46"/>
              <a:gd name="T88" fmla="*/ 42 w 46"/>
              <a:gd name="T89" fmla="*/ 24 h 46"/>
              <a:gd name="T90" fmla="*/ 33 w 46"/>
              <a:gd name="T91" fmla="*/ 36 h 46"/>
              <a:gd name="T92" fmla="*/ 31 w 46"/>
              <a:gd name="T93" fmla="*/ 12 h 46"/>
              <a:gd name="T94" fmla="*/ 31 w 46"/>
              <a:gd name="T95" fmla="*/ 12 h 46"/>
              <a:gd name="T96" fmla="*/ 24 w 46"/>
              <a:gd name="T97" fmla="*/ 22 h 46"/>
              <a:gd name="T98" fmla="*/ 31 w 46"/>
              <a:gd name="T99" fmla="*/ 12 h 46"/>
              <a:gd name="T100" fmla="*/ 22 w 46"/>
              <a:gd name="T101" fmla="*/ 13 h 46"/>
              <a:gd name="T102" fmla="*/ 14 w 46"/>
              <a:gd name="T103" fmla="*/ 12 h 46"/>
              <a:gd name="T104" fmla="*/ 22 w 46"/>
              <a:gd name="T105" fmla="*/ 22 h 46"/>
              <a:gd name="T106" fmla="*/ 22 w 46"/>
              <a:gd name="T107" fmla="*/ 33 h 46"/>
              <a:gd name="T108" fmla="*/ 22 w 46"/>
              <a:gd name="T109" fmla="*/ 24 h 46"/>
              <a:gd name="T110" fmla="*/ 14 w 46"/>
              <a:gd name="T111" fmla="*/ 35 h 46"/>
              <a:gd name="T112" fmla="*/ 22 w 46"/>
              <a:gd name="T113" fmla="*/ 33 h 46"/>
              <a:gd name="T114" fmla="*/ 24 w 46"/>
              <a:gd name="T115" fmla="*/ 33 h 46"/>
              <a:gd name="T116" fmla="*/ 31 w 46"/>
              <a:gd name="T117" fmla="*/ 35 h 46"/>
              <a:gd name="T118" fmla="*/ 24 w 46"/>
              <a:gd name="T119"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6" h="46">
                <a:moveTo>
                  <a:pt x="23" y="0"/>
                </a:moveTo>
                <a:cubicBezTo>
                  <a:pt x="29" y="0"/>
                  <a:pt x="35" y="3"/>
                  <a:pt x="39" y="7"/>
                </a:cubicBezTo>
                <a:cubicBezTo>
                  <a:pt x="43" y="11"/>
                  <a:pt x="46" y="17"/>
                  <a:pt x="46" y="23"/>
                </a:cubicBezTo>
                <a:cubicBezTo>
                  <a:pt x="46" y="30"/>
                  <a:pt x="43" y="35"/>
                  <a:pt x="39" y="39"/>
                </a:cubicBezTo>
                <a:cubicBezTo>
                  <a:pt x="35" y="44"/>
                  <a:pt x="29" y="46"/>
                  <a:pt x="23" y="46"/>
                </a:cubicBezTo>
                <a:cubicBezTo>
                  <a:pt x="16" y="46"/>
                  <a:pt x="11" y="44"/>
                  <a:pt x="6" y="39"/>
                </a:cubicBezTo>
                <a:cubicBezTo>
                  <a:pt x="2" y="35"/>
                  <a:pt x="0" y="30"/>
                  <a:pt x="0" y="23"/>
                </a:cubicBezTo>
                <a:cubicBezTo>
                  <a:pt x="0" y="17"/>
                  <a:pt x="2" y="11"/>
                  <a:pt x="6" y="7"/>
                </a:cubicBezTo>
                <a:cubicBezTo>
                  <a:pt x="11" y="3"/>
                  <a:pt x="16" y="0"/>
                  <a:pt x="23" y="0"/>
                </a:cubicBezTo>
                <a:close/>
                <a:moveTo>
                  <a:pt x="22" y="43"/>
                </a:moveTo>
                <a:cubicBezTo>
                  <a:pt x="22" y="43"/>
                  <a:pt x="22" y="43"/>
                  <a:pt x="22" y="43"/>
                </a:cubicBezTo>
                <a:cubicBezTo>
                  <a:pt x="22" y="35"/>
                  <a:pt x="22" y="35"/>
                  <a:pt x="22" y="35"/>
                </a:cubicBezTo>
                <a:cubicBezTo>
                  <a:pt x="20" y="35"/>
                  <a:pt x="18" y="36"/>
                  <a:pt x="16" y="36"/>
                </a:cubicBezTo>
                <a:cubicBezTo>
                  <a:pt x="15" y="37"/>
                  <a:pt x="15" y="37"/>
                  <a:pt x="15" y="37"/>
                </a:cubicBezTo>
                <a:cubicBezTo>
                  <a:pt x="15" y="37"/>
                  <a:pt x="15" y="37"/>
                  <a:pt x="15" y="38"/>
                </a:cubicBezTo>
                <a:cubicBezTo>
                  <a:pt x="17" y="40"/>
                  <a:pt x="18" y="41"/>
                  <a:pt x="19" y="42"/>
                </a:cubicBezTo>
                <a:cubicBezTo>
                  <a:pt x="20" y="43"/>
                  <a:pt x="21" y="43"/>
                  <a:pt x="22" y="43"/>
                </a:cubicBezTo>
                <a:close/>
                <a:moveTo>
                  <a:pt x="37" y="9"/>
                </a:moveTo>
                <a:cubicBezTo>
                  <a:pt x="37" y="9"/>
                  <a:pt x="37" y="9"/>
                  <a:pt x="37" y="9"/>
                </a:cubicBezTo>
                <a:cubicBezTo>
                  <a:pt x="36" y="9"/>
                  <a:pt x="36" y="9"/>
                  <a:pt x="36" y="9"/>
                </a:cubicBezTo>
                <a:cubicBezTo>
                  <a:pt x="35" y="10"/>
                  <a:pt x="34" y="10"/>
                  <a:pt x="33" y="11"/>
                </a:cubicBezTo>
                <a:cubicBezTo>
                  <a:pt x="35" y="14"/>
                  <a:pt x="35" y="18"/>
                  <a:pt x="35" y="22"/>
                </a:cubicBezTo>
                <a:cubicBezTo>
                  <a:pt x="42" y="22"/>
                  <a:pt x="42" y="22"/>
                  <a:pt x="42" y="22"/>
                </a:cubicBezTo>
                <a:cubicBezTo>
                  <a:pt x="42" y="17"/>
                  <a:pt x="40" y="13"/>
                  <a:pt x="37" y="9"/>
                </a:cubicBezTo>
                <a:close/>
                <a:moveTo>
                  <a:pt x="34" y="7"/>
                </a:moveTo>
                <a:cubicBezTo>
                  <a:pt x="34" y="7"/>
                  <a:pt x="34" y="7"/>
                  <a:pt x="34" y="7"/>
                </a:cubicBezTo>
                <a:cubicBezTo>
                  <a:pt x="33" y="7"/>
                  <a:pt x="32" y="6"/>
                  <a:pt x="30" y="5"/>
                </a:cubicBezTo>
                <a:cubicBezTo>
                  <a:pt x="31" y="6"/>
                  <a:pt x="31" y="7"/>
                  <a:pt x="32" y="8"/>
                </a:cubicBezTo>
                <a:cubicBezTo>
                  <a:pt x="32" y="8"/>
                  <a:pt x="32" y="8"/>
                  <a:pt x="32" y="9"/>
                </a:cubicBezTo>
                <a:cubicBezTo>
                  <a:pt x="33" y="8"/>
                  <a:pt x="34" y="8"/>
                  <a:pt x="34" y="7"/>
                </a:cubicBezTo>
                <a:close/>
                <a:moveTo>
                  <a:pt x="26" y="4"/>
                </a:moveTo>
                <a:cubicBezTo>
                  <a:pt x="26" y="4"/>
                  <a:pt x="26" y="4"/>
                  <a:pt x="26" y="4"/>
                </a:cubicBezTo>
                <a:cubicBezTo>
                  <a:pt x="25" y="4"/>
                  <a:pt x="24" y="4"/>
                  <a:pt x="24" y="4"/>
                </a:cubicBezTo>
                <a:cubicBezTo>
                  <a:pt x="24" y="11"/>
                  <a:pt x="24" y="11"/>
                  <a:pt x="24" y="11"/>
                </a:cubicBezTo>
                <a:cubicBezTo>
                  <a:pt x="26" y="11"/>
                  <a:pt x="28" y="11"/>
                  <a:pt x="30" y="10"/>
                </a:cubicBezTo>
                <a:cubicBezTo>
                  <a:pt x="30" y="10"/>
                  <a:pt x="30" y="10"/>
                  <a:pt x="31" y="10"/>
                </a:cubicBezTo>
                <a:cubicBezTo>
                  <a:pt x="30" y="9"/>
                  <a:pt x="30" y="9"/>
                  <a:pt x="30" y="9"/>
                </a:cubicBezTo>
                <a:cubicBezTo>
                  <a:pt x="29" y="6"/>
                  <a:pt x="27" y="5"/>
                  <a:pt x="26" y="4"/>
                </a:cubicBezTo>
                <a:close/>
                <a:moveTo>
                  <a:pt x="22" y="4"/>
                </a:moveTo>
                <a:cubicBezTo>
                  <a:pt x="22" y="4"/>
                  <a:pt x="22" y="4"/>
                  <a:pt x="22" y="4"/>
                </a:cubicBezTo>
                <a:cubicBezTo>
                  <a:pt x="21" y="4"/>
                  <a:pt x="20" y="4"/>
                  <a:pt x="19" y="4"/>
                </a:cubicBezTo>
                <a:cubicBezTo>
                  <a:pt x="18" y="5"/>
                  <a:pt x="17" y="6"/>
                  <a:pt x="15" y="9"/>
                </a:cubicBezTo>
                <a:cubicBezTo>
                  <a:pt x="15" y="9"/>
                  <a:pt x="15" y="9"/>
                  <a:pt x="15" y="10"/>
                </a:cubicBezTo>
                <a:cubicBezTo>
                  <a:pt x="15" y="10"/>
                  <a:pt x="15" y="10"/>
                  <a:pt x="16" y="10"/>
                </a:cubicBezTo>
                <a:cubicBezTo>
                  <a:pt x="18" y="11"/>
                  <a:pt x="20" y="11"/>
                  <a:pt x="22" y="11"/>
                </a:cubicBezTo>
                <a:cubicBezTo>
                  <a:pt x="22" y="4"/>
                  <a:pt x="22" y="4"/>
                  <a:pt x="22" y="4"/>
                </a:cubicBezTo>
                <a:close/>
                <a:moveTo>
                  <a:pt x="15" y="5"/>
                </a:moveTo>
                <a:cubicBezTo>
                  <a:pt x="15" y="5"/>
                  <a:pt x="15" y="5"/>
                  <a:pt x="15" y="5"/>
                </a:cubicBezTo>
                <a:cubicBezTo>
                  <a:pt x="14" y="6"/>
                  <a:pt x="12" y="7"/>
                  <a:pt x="11" y="7"/>
                </a:cubicBezTo>
                <a:cubicBezTo>
                  <a:pt x="12" y="8"/>
                  <a:pt x="12" y="8"/>
                  <a:pt x="13" y="9"/>
                </a:cubicBezTo>
                <a:cubicBezTo>
                  <a:pt x="13" y="8"/>
                  <a:pt x="13" y="8"/>
                  <a:pt x="13" y="8"/>
                </a:cubicBezTo>
                <a:cubicBezTo>
                  <a:pt x="14" y="7"/>
                  <a:pt x="14" y="6"/>
                  <a:pt x="15" y="5"/>
                </a:cubicBezTo>
                <a:close/>
                <a:moveTo>
                  <a:pt x="9" y="9"/>
                </a:moveTo>
                <a:cubicBezTo>
                  <a:pt x="9" y="9"/>
                  <a:pt x="9" y="9"/>
                  <a:pt x="9" y="9"/>
                </a:cubicBezTo>
                <a:cubicBezTo>
                  <a:pt x="9" y="9"/>
                  <a:pt x="9" y="9"/>
                  <a:pt x="9" y="9"/>
                </a:cubicBezTo>
                <a:cubicBezTo>
                  <a:pt x="6" y="13"/>
                  <a:pt x="3" y="17"/>
                  <a:pt x="3" y="22"/>
                </a:cubicBezTo>
                <a:cubicBezTo>
                  <a:pt x="10" y="22"/>
                  <a:pt x="10" y="22"/>
                  <a:pt x="10" y="22"/>
                </a:cubicBezTo>
                <a:cubicBezTo>
                  <a:pt x="10" y="18"/>
                  <a:pt x="11" y="14"/>
                  <a:pt x="12" y="11"/>
                </a:cubicBezTo>
                <a:cubicBezTo>
                  <a:pt x="11" y="10"/>
                  <a:pt x="10" y="10"/>
                  <a:pt x="9" y="9"/>
                </a:cubicBezTo>
                <a:close/>
                <a:moveTo>
                  <a:pt x="3" y="24"/>
                </a:moveTo>
                <a:cubicBezTo>
                  <a:pt x="3" y="24"/>
                  <a:pt x="3" y="24"/>
                  <a:pt x="3" y="24"/>
                </a:cubicBezTo>
                <a:cubicBezTo>
                  <a:pt x="3" y="29"/>
                  <a:pt x="6" y="34"/>
                  <a:pt x="9" y="37"/>
                </a:cubicBezTo>
                <a:cubicBezTo>
                  <a:pt x="9" y="37"/>
                  <a:pt x="9" y="37"/>
                  <a:pt x="9" y="37"/>
                </a:cubicBezTo>
                <a:cubicBezTo>
                  <a:pt x="10" y="37"/>
                  <a:pt x="11" y="36"/>
                  <a:pt x="12" y="36"/>
                </a:cubicBezTo>
                <a:cubicBezTo>
                  <a:pt x="11" y="32"/>
                  <a:pt x="10" y="28"/>
                  <a:pt x="10" y="24"/>
                </a:cubicBezTo>
                <a:cubicBezTo>
                  <a:pt x="3" y="24"/>
                  <a:pt x="3" y="24"/>
                  <a:pt x="3" y="24"/>
                </a:cubicBezTo>
                <a:close/>
                <a:moveTo>
                  <a:pt x="11" y="39"/>
                </a:moveTo>
                <a:cubicBezTo>
                  <a:pt x="11" y="39"/>
                  <a:pt x="11" y="39"/>
                  <a:pt x="11" y="39"/>
                </a:cubicBezTo>
                <a:cubicBezTo>
                  <a:pt x="12" y="40"/>
                  <a:pt x="14" y="41"/>
                  <a:pt x="15" y="41"/>
                </a:cubicBezTo>
                <a:cubicBezTo>
                  <a:pt x="14" y="40"/>
                  <a:pt x="14" y="40"/>
                  <a:pt x="13" y="39"/>
                </a:cubicBezTo>
                <a:cubicBezTo>
                  <a:pt x="13" y="38"/>
                  <a:pt x="13" y="38"/>
                  <a:pt x="13" y="38"/>
                </a:cubicBezTo>
                <a:cubicBezTo>
                  <a:pt x="12" y="38"/>
                  <a:pt x="12" y="38"/>
                  <a:pt x="11" y="39"/>
                </a:cubicBezTo>
                <a:close/>
                <a:moveTo>
                  <a:pt x="24" y="43"/>
                </a:moveTo>
                <a:cubicBezTo>
                  <a:pt x="24" y="43"/>
                  <a:pt x="24" y="43"/>
                  <a:pt x="24" y="43"/>
                </a:cubicBezTo>
                <a:cubicBezTo>
                  <a:pt x="24" y="43"/>
                  <a:pt x="25" y="43"/>
                  <a:pt x="26" y="42"/>
                </a:cubicBezTo>
                <a:cubicBezTo>
                  <a:pt x="27" y="41"/>
                  <a:pt x="29" y="40"/>
                  <a:pt x="30" y="38"/>
                </a:cubicBezTo>
                <a:cubicBezTo>
                  <a:pt x="30" y="37"/>
                  <a:pt x="30" y="37"/>
                  <a:pt x="31" y="37"/>
                </a:cubicBezTo>
                <a:cubicBezTo>
                  <a:pt x="30" y="37"/>
                  <a:pt x="30" y="37"/>
                  <a:pt x="30" y="36"/>
                </a:cubicBezTo>
                <a:cubicBezTo>
                  <a:pt x="28" y="36"/>
                  <a:pt x="26" y="35"/>
                  <a:pt x="24" y="35"/>
                </a:cubicBezTo>
                <a:cubicBezTo>
                  <a:pt x="24" y="43"/>
                  <a:pt x="24" y="43"/>
                  <a:pt x="24" y="43"/>
                </a:cubicBezTo>
                <a:close/>
                <a:moveTo>
                  <a:pt x="30" y="41"/>
                </a:moveTo>
                <a:cubicBezTo>
                  <a:pt x="30" y="41"/>
                  <a:pt x="30" y="41"/>
                  <a:pt x="30" y="41"/>
                </a:cubicBezTo>
                <a:cubicBezTo>
                  <a:pt x="32" y="41"/>
                  <a:pt x="33" y="40"/>
                  <a:pt x="34" y="39"/>
                </a:cubicBezTo>
                <a:cubicBezTo>
                  <a:pt x="34" y="38"/>
                  <a:pt x="33" y="38"/>
                  <a:pt x="32" y="38"/>
                </a:cubicBezTo>
                <a:cubicBezTo>
                  <a:pt x="32" y="38"/>
                  <a:pt x="32" y="38"/>
                  <a:pt x="32" y="39"/>
                </a:cubicBezTo>
                <a:cubicBezTo>
                  <a:pt x="31" y="40"/>
                  <a:pt x="31" y="40"/>
                  <a:pt x="30" y="41"/>
                </a:cubicBezTo>
                <a:close/>
                <a:moveTo>
                  <a:pt x="36" y="37"/>
                </a:moveTo>
                <a:cubicBezTo>
                  <a:pt x="36" y="37"/>
                  <a:pt x="36" y="37"/>
                  <a:pt x="36" y="37"/>
                </a:cubicBezTo>
                <a:cubicBezTo>
                  <a:pt x="37" y="37"/>
                  <a:pt x="37" y="37"/>
                  <a:pt x="37" y="37"/>
                </a:cubicBezTo>
                <a:cubicBezTo>
                  <a:pt x="40" y="34"/>
                  <a:pt x="42" y="29"/>
                  <a:pt x="42" y="24"/>
                </a:cubicBezTo>
                <a:cubicBezTo>
                  <a:pt x="35" y="24"/>
                  <a:pt x="35" y="24"/>
                  <a:pt x="35" y="24"/>
                </a:cubicBezTo>
                <a:cubicBezTo>
                  <a:pt x="35" y="28"/>
                  <a:pt x="35" y="32"/>
                  <a:pt x="33" y="36"/>
                </a:cubicBezTo>
                <a:cubicBezTo>
                  <a:pt x="34" y="36"/>
                  <a:pt x="35" y="37"/>
                  <a:pt x="36" y="37"/>
                </a:cubicBezTo>
                <a:close/>
                <a:moveTo>
                  <a:pt x="31" y="12"/>
                </a:moveTo>
                <a:cubicBezTo>
                  <a:pt x="31" y="12"/>
                  <a:pt x="31" y="12"/>
                  <a:pt x="31" y="12"/>
                </a:cubicBezTo>
                <a:cubicBezTo>
                  <a:pt x="31" y="12"/>
                  <a:pt x="31" y="12"/>
                  <a:pt x="31" y="12"/>
                </a:cubicBezTo>
                <a:cubicBezTo>
                  <a:pt x="28" y="13"/>
                  <a:pt x="26" y="13"/>
                  <a:pt x="24" y="13"/>
                </a:cubicBezTo>
                <a:cubicBezTo>
                  <a:pt x="24" y="22"/>
                  <a:pt x="24" y="22"/>
                  <a:pt x="24" y="22"/>
                </a:cubicBezTo>
                <a:cubicBezTo>
                  <a:pt x="33" y="22"/>
                  <a:pt x="33" y="22"/>
                  <a:pt x="33" y="22"/>
                </a:cubicBezTo>
                <a:cubicBezTo>
                  <a:pt x="33" y="18"/>
                  <a:pt x="33" y="15"/>
                  <a:pt x="31" y="12"/>
                </a:cubicBezTo>
                <a:close/>
                <a:moveTo>
                  <a:pt x="22" y="13"/>
                </a:moveTo>
                <a:cubicBezTo>
                  <a:pt x="22" y="13"/>
                  <a:pt x="22" y="13"/>
                  <a:pt x="22" y="13"/>
                </a:cubicBezTo>
                <a:cubicBezTo>
                  <a:pt x="19" y="13"/>
                  <a:pt x="17" y="13"/>
                  <a:pt x="15" y="12"/>
                </a:cubicBezTo>
                <a:cubicBezTo>
                  <a:pt x="15" y="12"/>
                  <a:pt x="14" y="12"/>
                  <a:pt x="14" y="12"/>
                </a:cubicBezTo>
                <a:cubicBezTo>
                  <a:pt x="13" y="15"/>
                  <a:pt x="12" y="18"/>
                  <a:pt x="12" y="22"/>
                </a:cubicBezTo>
                <a:cubicBezTo>
                  <a:pt x="22" y="22"/>
                  <a:pt x="22" y="22"/>
                  <a:pt x="22" y="22"/>
                </a:cubicBezTo>
                <a:cubicBezTo>
                  <a:pt x="22" y="13"/>
                  <a:pt x="22" y="13"/>
                  <a:pt x="22" y="13"/>
                </a:cubicBezTo>
                <a:close/>
                <a:moveTo>
                  <a:pt x="22" y="33"/>
                </a:moveTo>
                <a:cubicBezTo>
                  <a:pt x="22" y="33"/>
                  <a:pt x="22" y="33"/>
                  <a:pt x="22" y="33"/>
                </a:cubicBezTo>
                <a:cubicBezTo>
                  <a:pt x="22" y="24"/>
                  <a:pt x="22" y="24"/>
                  <a:pt x="22" y="24"/>
                </a:cubicBezTo>
                <a:cubicBezTo>
                  <a:pt x="12" y="24"/>
                  <a:pt x="12" y="24"/>
                  <a:pt x="12" y="24"/>
                </a:cubicBezTo>
                <a:cubicBezTo>
                  <a:pt x="12" y="28"/>
                  <a:pt x="13" y="32"/>
                  <a:pt x="14" y="35"/>
                </a:cubicBezTo>
                <a:cubicBezTo>
                  <a:pt x="14" y="35"/>
                  <a:pt x="15" y="35"/>
                  <a:pt x="15" y="34"/>
                </a:cubicBezTo>
                <a:cubicBezTo>
                  <a:pt x="17" y="34"/>
                  <a:pt x="19" y="33"/>
                  <a:pt x="22" y="33"/>
                </a:cubicBezTo>
                <a:close/>
                <a:moveTo>
                  <a:pt x="24" y="33"/>
                </a:moveTo>
                <a:cubicBezTo>
                  <a:pt x="24" y="33"/>
                  <a:pt x="24" y="33"/>
                  <a:pt x="24" y="33"/>
                </a:cubicBezTo>
                <a:cubicBezTo>
                  <a:pt x="26" y="33"/>
                  <a:pt x="28" y="34"/>
                  <a:pt x="31" y="34"/>
                </a:cubicBezTo>
                <a:cubicBezTo>
                  <a:pt x="31" y="35"/>
                  <a:pt x="31" y="35"/>
                  <a:pt x="31" y="35"/>
                </a:cubicBezTo>
                <a:cubicBezTo>
                  <a:pt x="33" y="32"/>
                  <a:pt x="33" y="28"/>
                  <a:pt x="33" y="24"/>
                </a:cubicBezTo>
                <a:cubicBezTo>
                  <a:pt x="24" y="24"/>
                  <a:pt x="24" y="24"/>
                  <a:pt x="24" y="24"/>
                </a:cubicBezTo>
                <a:cubicBezTo>
                  <a:pt x="24" y="33"/>
                  <a:pt x="24" y="33"/>
                  <a:pt x="24"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8" name="Freeform 356"/>
          <p:cNvSpPr>
            <a:spLocks noEditPoints="1"/>
          </p:cNvSpPr>
          <p:nvPr/>
        </p:nvSpPr>
        <p:spPr bwMode="auto">
          <a:xfrm>
            <a:off x="6332538" y="2138363"/>
            <a:ext cx="146050" cy="127000"/>
          </a:xfrm>
          <a:custGeom>
            <a:avLst/>
            <a:gdLst>
              <a:gd name="T0" fmla="*/ 45 w 46"/>
              <a:gd name="T1" fmla="*/ 0 h 40"/>
              <a:gd name="T2" fmla="*/ 2 w 46"/>
              <a:gd name="T3" fmla="*/ 0 h 40"/>
              <a:gd name="T4" fmla="*/ 0 w 46"/>
              <a:gd name="T5" fmla="*/ 2 h 40"/>
              <a:gd name="T6" fmla="*/ 0 w 46"/>
              <a:gd name="T7" fmla="*/ 38 h 40"/>
              <a:gd name="T8" fmla="*/ 2 w 46"/>
              <a:gd name="T9" fmla="*/ 40 h 40"/>
              <a:gd name="T10" fmla="*/ 45 w 46"/>
              <a:gd name="T11" fmla="*/ 40 h 40"/>
              <a:gd name="T12" fmla="*/ 46 w 46"/>
              <a:gd name="T13" fmla="*/ 38 h 40"/>
              <a:gd name="T14" fmla="*/ 46 w 46"/>
              <a:gd name="T15" fmla="*/ 2 h 40"/>
              <a:gd name="T16" fmla="*/ 45 w 46"/>
              <a:gd name="T17" fmla="*/ 0 h 40"/>
              <a:gd name="T18" fmla="*/ 43 w 46"/>
              <a:gd name="T19" fmla="*/ 36 h 40"/>
              <a:gd name="T20" fmla="*/ 43 w 46"/>
              <a:gd name="T21" fmla="*/ 36 h 40"/>
              <a:gd name="T22" fmla="*/ 4 w 46"/>
              <a:gd name="T23" fmla="*/ 36 h 40"/>
              <a:gd name="T24" fmla="*/ 4 w 46"/>
              <a:gd name="T25" fmla="*/ 32 h 40"/>
              <a:gd name="T26" fmla="*/ 13 w 46"/>
              <a:gd name="T27" fmla="*/ 23 h 40"/>
              <a:gd name="T28" fmla="*/ 19 w 46"/>
              <a:gd name="T29" fmla="*/ 29 h 40"/>
              <a:gd name="T30" fmla="*/ 19 w 46"/>
              <a:gd name="T31" fmla="*/ 29 h 40"/>
              <a:gd name="T32" fmla="*/ 19 w 46"/>
              <a:gd name="T33" fmla="*/ 29 h 40"/>
              <a:gd name="T34" fmla="*/ 19 w 46"/>
              <a:gd name="T35" fmla="*/ 29 h 40"/>
              <a:gd name="T36" fmla="*/ 19 w 46"/>
              <a:gd name="T37" fmla="*/ 29 h 40"/>
              <a:gd name="T38" fmla="*/ 19 w 46"/>
              <a:gd name="T39" fmla="*/ 29 h 40"/>
              <a:gd name="T40" fmla="*/ 19 w 46"/>
              <a:gd name="T41" fmla="*/ 29 h 40"/>
              <a:gd name="T42" fmla="*/ 23 w 46"/>
              <a:gd name="T43" fmla="*/ 33 h 40"/>
              <a:gd name="T44" fmla="*/ 24 w 46"/>
              <a:gd name="T45" fmla="*/ 33 h 40"/>
              <a:gd name="T46" fmla="*/ 24 w 46"/>
              <a:gd name="T47" fmla="*/ 32 h 40"/>
              <a:gd name="T48" fmla="*/ 21 w 46"/>
              <a:gd name="T49" fmla="*/ 29 h 40"/>
              <a:gd name="T50" fmla="*/ 30 w 46"/>
              <a:gd name="T51" fmla="*/ 20 h 40"/>
              <a:gd name="T52" fmla="*/ 43 w 46"/>
              <a:gd name="T53" fmla="*/ 33 h 40"/>
              <a:gd name="T54" fmla="*/ 43 w 46"/>
              <a:gd name="T55" fmla="*/ 36 h 40"/>
              <a:gd name="T56" fmla="*/ 43 w 46"/>
              <a:gd name="T57" fmla="*/ 30 h 40"/>
              <a:gd name="T58" fmla="*/ 43 w 46"/>
              <a:gd name="T59" fmla="*/ 30 h 40"/>
              <a:gd name="T60" fmla="*/ 31 w 46"/>
              <a:gd name="T61" fmla="*/ 18 h 40"/>
              <a:gd name="T62" fmla="*/ 29 w 46"/>
              <a:gd name="T63" fmla="*/ 18 h 40"/>
              <a:gd name="T64" fmla="*/ 20 w 46"/>
              <a:gd name="T65" fmla="*/ 27 h 40"/>
              <a:gd name="T66" fmla="*/ 14 w 46"/>
              <a:gd name="T67" fmla="*/ 21 h 40"/>
              <a:gd name="T68" fmla="*/ 12 w 46"/>
              <a:gd name="T69" fmla="*/ 21 h 40"/>
              <a:gd name="T70" fmla="*/ 4 w 46"/>
              <a:gd name="T71" fmla="*/ 29 h 40"/>
              <a:gd name="T72" fmla="*/ 4 w 46"/>
              <a:gd name="T73" fmla="*/ 4 h 40"/>
              <a:gd name="T74" fmla="*/ 43 w 46"/>
              <a:gd name="T75" fmla="*/ 4 h 40"/>
              <a:gd name="T76" fmla="*/ 43 w 46"/>
              <a:gd name="T77" fmla="*/ 30 h 40"/>
              <a:gd name="T78" fmla="*/ 14 w 46"/>
              <a:gd name="T79" fmla="*/ 18 h 40"/>
              <a:gd name="T80" fmla="*/ 14 w 46"/>
              <a:gd name="T81" fmla="*/ 18 h 40"/>
              <a:gd name="T82" fmla="*/ 20 w 46"/>
              <a:gd name="T83" fmla="*/ 12 h 40"/>
              <a:gd name="T84" fmla="*/ 14 w 46"/>
              <a:gd name="T85" fmla="*/ 6 h 40"/>
              <a:gd name="T86" fmla="*/ 7 w 46"/>
              <a:gd name="T87" fmla="*/ 12 h 40"/>
              <a:gd name="T88" fmla="*/ 14 w 46"/>
              <a:gd name="T89" fmla="*/ 18 h 40"/>
              <a:gd name="T90" fmla="*/ 14 w 46"/>
              <a:gd name="T91" fmla="*/ 8 h 40"/>
              <a:gd name="T92" fmla="*/ 14 w 46"/>
              <a:gd name="T93" fmla="*/ 8 h 40"/>
              <a:gd name="T94" fmla="*/ 18 w 46"/>
              <a:gd name="T95" fmla="*/ 12 h 40"/>
              <a:gd name="T96" fmla="*/ 14 w 46"/>
              <a:gd name="T97" fmla="*/ 16 h 40"/>
              <a:gd name="T98" fmla="*/ 9 w 46"/>
              <a:gd name="T99" fmla="*/ 12 h 40"/>
              <a:gd name="T100" fmla="*/ 14 w 46"/>
              <a:gd name="T101"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 h="40">
                <a:moveTo>
                  <a:pt x="45" y="0"/>
                </a:moveTo>
                <a:cubicBezTo>
                  <a:pt x="2" y="0"/>
                  <a:pt x="2" y="0"/>
                  <a:pt x="2" y="0"/>
                </a:cubicBezTo>
                <a:cubicBezTo>
                  <a:pt x="1" y="0"/>
                  <a:pt x="0" y="1"/>
                  <a:pt x="0" y="2"/>
                </a:cubicBezTo>
                <a:cubicBezTo>
                  <a:pt x="0" y="38"/>
                  <a:pt x="0" y="38"/>
                  <a:pt x="0" y="38"/>
                </a:cubicBezTo>
                <a:cubicBezTo>
                  <a:pt x="0" y="39"/>
                  <a:pt x="1" y="40"/>
                  <a:pt x="2" y="40"/>
                </a:cubicBezTo>
                <a:cubicBezTo>
                  <a:pt x="45" y="40"/>
                  <a:pt x="45" y="40"/>
                  <a:pt x="45" y="40"/>
                </a:cubicBezTo>
                <a:cubicBezTo>
                  <a:pt x="46" y="40"/>
                  <a:pt x="46" y="39"/>
                  <a:pt x="46" y="38"/>
                </a:cubicBezTo>
                <a:cubicBezTo>
                  <a:pt x="46" y="2"/>
                  <a:pt x="46" y="2"/>
                  <a:pt x="46" y="2"/>
                </a:cubicBezTo>
                <a:cubicBezTo>
                  <a:pt x="46" y="1"/>
                  <a:pt x="46" y="0"/>
                  <a:pt x="45" y="0"/>
                </a:cubicBezTo>
                <a:close/>
                <a:moveTo>
                  <a:pt x="43" y="36"/>
                </a:moveTo>
                <a:cubicBezTo>
                  <a:pt x="43" y="36"/>
                  <a:pt x="43" y="36"/>
                  <a:pt x="43" y="36"/>
                </a:cubicBezTo>
                <a:cubicBezTo>
                  <a:pt x="4" y="36"/>
                  <a:pt x="4" y="36"/>
                  <a:pt x="4" y="36"/>
                </a:cubicBezTo>
                <a:cubicBezTo>
                  <a:pt x="4" y="32"/>
                  <a:pt x="4" y="32"/>
                  <a:pt x="4" y="32"/>
                </a:cubicBezTo>
                <a:cubicBezTo>
                  <a:pt x="13" y="23"/>
                  <a:pt x="13" y="23"/>
                  <a:pt x="13" y="23"/>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23" y="33"/>
                  <a:pt x="23" y="33"/>
                  <a:pt x="23" y="33"/>
                </a:cubicBezTo>
                <a:cubicBezTo>
                  <a:pt x="23" y="33"/>
                  <a:pt x="24" y="33"/>
                  <a:pt x="24" y="33"/>
                </a:cubicBezTo>
                <a:cubicBezTo>
                  <a:pt x="25" y="33"/>
                  <a:pt x="25" y="32"/>
                  <a:pt x="24" y="32"/>
                </a:cubicBezTo>
                <a:cubicBezTo>
                  <a:pt x="21" y="29"/>
                  <a:pt x="21" y="29"/>
                  <a:pt x="21" y="29"/>
                </a:cubicBezTo>
                <a:cubicBezTo>
                  <a:pt x="30" y="20"/>
                  <a:pt x="30" y="20"/>
                  <a:pt x="30" y="20"/>
                </a:cubicBezTo>
                <a:cubicBezTo>
                  <a:pt x="43" y="33"/>
                  <a:pt x="43" y="33"/>
                  <a:pt x="43" y="33"/>
                </a:cubicBezTo>
                <a:cubicBezTo>
                  <a:pt x="43" y="36"/>
                  <a:pt x="43" y="36"/>
                  <a:pt x="43" y="36"/>
                </a:cubicBezTo>
                <a:close/>
                <a:moveTo>
                  <a:pt x="43" y="30"/>
                </a:moveTo>
                <a:cubicBezTo>
                  <a:pt x="43" y="30"/>
                  <a:pt x="43" y="30"/>
                  <a:pt x="43" y="30"/>
                </a:cubicBezTo>
                <a:cubicBezTo>
                  <a:pt x="31" y="18"/>
                  <a:pt x="31" y="18"/>
                  <a:pt x="31" y="18"/>
                </a:cubicBezTo>
                <a:cubicBezTo>
                  <a:pt x="30" y="17"/>
                  <a:pt x="30" y="17"/>
                  <a:pt x="29" y="18"/>
                </a:cubicBezTo>
                <a:cubicBezTo>
                  <a:pt x="20" y="27"/>
                  <a:pt x="20" y="27"/>
                  <a:pt x="20" y="27"/>
                </a:cubicBezTo>
                <a:cubicBezTo>
                  <a:pt x="14" y="21"/>
                  <a:pt x="14" y="21"/>
                  <a:pt x="14" y="21"/>
                </a:cubicBezTo>
                <a:cubicBezTo>
                  <a:pt x="13" y="20"/>
                  <a:pt x="12" y="20"/>
                  <a:pt x="12" y="21"/>
                </a:cubicBezTo>
                <a:cubicBezTo>
                  <a:pt x="4" y="29"/>
                  <a:pt x="4" y="29"/>
                  <a:pt x="4" y="29"/>
                </a:cubicBezTo>
                <a:cubicBezTo>
                  <a:pt x="4" y="4"/>
                  <a:pt x="4" y="4"/>
                  <a:pt x="4" y="4"/>
                </a:cubicBezTo>
                <a:cubicBezTo>
                  <a:pt x="43" y="4"/>
                  <a:pt x="43" y="4"/>
                  <a:pt x="43" y="4"/>
                </a:cubicBezTo>
                <a:cubicBezTo>
                  <a:pt x="43" y="30"/>
                  <a:pt x="43" y="30"/>
                  <a:pt x="43" y="30"/>
                </a:cubicBezTo>
                <a:close/>
                <a:moveTo>
                  <a:pt x="14" y="18"/>
                </a:moveTo>
                <a:cubicBezTo>
                  <a:pt x="14" y="18"/>
                  <a:pt x="14" y="18"/>
                  <a:pt x="14" y="18"/>
                </a:cubicBezTo>
                <a:cubicBezTo>
                  <a:pt x="17" y="18"/>
                  <a:pt x="20" y="15"/>
                  <a:pt x="20" y="12"/>
                </a:cubicBezTo>
                <a:cubicBezTo>
                  <a:pt x="20" y="8"/>
                  <a:pt x="17" y="6"/>
                  <a:pt x="14" y="6"/>
                </a:cubicBezTo>
                <a:cubicBezTo>
                  <a:pt x="10" y="6"/>
                  <a:pt x="7" y="8"/>
                  <a:pt x="7" y="12"/>
                </a:cubicBezTo>
                <a:cubicBezTo>
                  <a:pt x="7" y="15"/>
                  <a:pt x="10" y="18"/>
                  <a:pt x="14" y="18"/>
                </a:cubicBezTo>
                <a:close/>
                <a:moveTo>
                  <a:pt x="14" y="8"/>
                </a:moveTo>
                <a:cubicBezTo>
                  <a:pt x="14" y="8"/>
                  <a:pt x="14" y="8"/>
                  <a:pt x="14" y="8"/>
                </a:cubicBezTo>
                <a:cubicBezTo>
                  <a:pt x="16" y="8"/>
                  <a:pt x="18" y="9"/>
                  <a:pt x="18" y="12"/>
                </a:cubicBezTo>
                <a:cubicBezTo>
                  <a:pt x="18" y="14"/>
                  <a:pt x="16" y="16"/>
                  <a:pt x="14" y="16"/>
                </a:cubicBezTo>
                <a:cubicBezTo>
                  <a:pt x="11" y="16"/>
                  <a:pt x="9" y="14"/>
                  <a:pt x="9" y="12"/>
                </a:cubicBezTo>
                <a:cubicBezTo>
                  <a:pt x="9" y="9"/>
                  <a:pt x="11" y="8"/>
                  <a:pt x="14"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69" name="Freeform 357"/>
          <p:cNvSpPr>
            <a:spLocks noEditPoints="1"/>
          </p:cNvSpPr>
          <p:nvPr/>
        </p:nvSpPr>
        <p:spPr bwMode="auto">
          <a:xfrm>
            <a:off x="3489325" y="1533525"/>
            <a:ext cx="147638" cy="120650"/>
          </a:xfrm>
          <a:custGeom>
            <a:avLst/>
            <a:gdLst>
              <a:gd name="T0" fmla="*/ 40 w 46"/>
              <a:gd name="T1" fmla="*/ 14 h 38"/>
              <a:gd name="T2" fmla="*/ 36 w 46"/>
              <a:gd name="T3" fmla="*/ 14 h 38"/>
              <a:gd name="T4" fmla="*/ 11 w 46"/>
              <a:gd name="T5" fmla="*/ 6 h 38"/>
              <a:gd name="T6" fmla="*/ 5 w 46"/>
              <a:gd name="T7" fmla="*/ 6 h 38"/>
              <a:gd name="T8" fmla="*/ 11 w 46"/>
              <a:gd name="T9" fmla="*/ 7 h 38"/>
              <a:gd name="T10" fmla="*/ 3 w 46"/>
              <a:gd name="T11" fmla="*/ 7 h 38"/>
              <a:gd name="T12" fmla="*/ 2 w 46"/>
              <a:gd name="T13" fmla="*/ 7 h 38"/>
              <a:gd name="T14" fmla="*/ 0 w 46"/>
              <a:gd name="T15" fmla="*/ 8 h 38"/>
              <a:gd name="T16" fmla="*/ 0 w 46"/>
              <a:gd name="T17" fmla="*/ 36 h 38"/>
              <a:gd name="T18" fmla="*/ 44 w 46"/>
              <a:gd name="T19" fmla="*/ 38 h 38"/>
              <a:gd name="T20" fmla="*/ 46 w 46"/>
              <a:gd name="T21" fmla="*/ 36 h 38"/>
              <a:gd name="T22" fmla="*/ 46 w 46"/>
              <a:gd name="T23" fmla="*/ 8 h 38"/>
              <a:gd name="T24" fmla="*/ 35 w 46"/>
              <a:gd name="T25" fmla="*/ 7 h 38"/>
              <a:gd name="T26" fmla="*/ 32 w 46"/>
              <a:gd name="T27" fmla="*/ 0 h 38"/>
              <a:gd name="T28" fmla="*/ 13 w 46"/>
              <a:gd name="T29" fmla="*/ 1 h 38"/>
              <a:gd name="T30" fmla="*/ 4 w 46"/>
              <a:gd name="T31" fmla="*/ 4 h 38"/>
              <a:gd name="T32" fmla="*/ 3 w 46"/>
              <a:gd name="T33" fmla="*/ 5 h 38"/>
              <a:gd name="T34" fmla="*/ 23 w 46"/>
              <a:gd name="T35" fmla="*/ 14 h 38"/>
              <a:gd name="T36" fmla="*/ 27 w 46"/>
              <a:gd name="T37" fmla="*/ 15 h 38"/>
              <a:gd name="T38" fmla="*/ 23 w 46"/>
              <a:gd name="T39" fmla="*/ 26 h 38"/>
              <a:gd name="T40" fmla="*/ 23 w 46"/>
              <a:gd name="T41" fmla="*/ 14 h 38"/>
              <a:gd name="T42" fmla="*/ 26 w 46"/>
              <a:gd name="T43" fmla="*/ 17 h 38"/>
              <a:gd name="T44" fmla="*/ 23 w 46"/>
              <a:gd name="T45" fmla="*/ 24 h 38"/>
              <a:gd name="T46" fmla="*/ 23 w 46"/>
              <a:gd name="T47" fmla="*/ 16 h 38"/>
              <a:gd name="T48" fmla="*/ 12 w 46"/>
              <a:gd name="T49" fmla="*/ 10 h 38"/>
              <a:gd name="T50" fmla="*/ 3 w 46"/>
              <a:gd name="T51" fmla="*/ 10 h 38"/>
              <a:gd name="T52" fmla="*/ 42 w 46"/>
              <a:gd name="T53" fmla="*/ 34 h 38"/>
              <a:gd name="T54" fmla="*/ 34 w 46"/>
              <a:gd name="T55" fmla="*/ 10 h 38"/>
              <a:gd name="T56" fmla="*/ 30 w 46"/>
              <a:gd name="T57" fmla="*/ 4 h 38"/>
              <a:gd name="T58" fmla="*/ 14 w 46"/>
              <a:gd name="T59" fmla="*/ 9 h 38"/>
              <a:gd name="T60" fmla="*/ 23 w 46"/>
              <a:gd name="T61" fmla="*/ 7 h 38"/>
              <a:gd name="T62" fmla="*/ 35 w 46"/>
              <a:gd name="T63" fmla="*/ 20 h 38"/>
              <a:gd name="T64" fmla="*/ 11 w 46"/>
              <a:gd name="T65" fmla="*/ 20 h 38"/>
              <a:gd name="T66" fmla="*/ 23 w 46"/>
              <a:gd name="T67" fmla="*/ 11 h 38"/>
              <a:gd name="T68" fmla="*/ 32 w 46"/>
              <a:gd name="T69" fmla="*/ 20 h 38"/>
              <a:gd name="T70" fmla="*/ 14 w 46"/>
              <a:gd name="T71" fmla="*/ 2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38">
                <a:moveTo>
                  <a:pt x="38" y="13"/>
                </a:moveTo>
                <a:cubicBezTo>
                  <a:pt x="39" y="13"/>
                  <a:pt x="40" y="13"/>
                  <a:pt x="40" y="14"/>
                </a:cubicBezTo>
                <a:cubicBezTo>
                  <a:pt x="40" y="15"/>
                  <a:pt x="39" y="16"/>
                  <a:pt x="38" y="16"/>
                </a:cubicBezTo>
                <a:cubicBezTo>
                  <a:pt x="37" y="16"/>
                  <a:pt x="36" y="15"/>
                  <a:pt x="36" y="14"/>
                </a:cubicBezTo>
                <a:cubicBezTo>
                  <a:pt x="36" y="13"/>
                  <a:pt x="37" y="13"/>
                  <a:pt x="38" y="13"/>
                </a:cubicBezTo>
                <a:close/>
                <a:moveTo>
                  <a:pt x="11" y="6"/>
                </a:moveTo>
                <a:cubicBezTo>
                  <a:pt x="11" y="6"/>
                  <a:pt x="11" y="6"/>
                  <a:pt x="11" y="6"/>
                </a:cubicBezTo>
                <a:cubicBezTo>
                  <a:pt x="5" y="6"/>
                  <a:pt x="5" y="6"/>
                  <a:pt x="5" y="6"/>
                </a:cubicBezTo>
                <a:cubicBezTo>
                  <a:pt x="5" y="7"/>
                  <a:pt x="5" y="7"/>
                  <a:pt x="5" y="7"/>
                </a:cubicBezTo>
                <a:cubicBezTo>
                  <a:pt x="11" y="7"/>
                  <a:pt x="11" y="7"/>
                  <a:pt x="11" y="7"/>
                </a:cubicBezTo>
                <a:cubicBezTo>
                  <a:pt x="11" y="6"/>
                  <a:pt x="11" y="6"/>
                  <a:pt x="11" y="6"/>
                </a:cubicBezTo>
                <a:close/>
                <a:moveTo>
                  <a:pt x="3" y="7"/>
                </a:moveTo>
                <a:cubicBezTo>
                  <a:pt x="3" y="7"/>
                  <a:pt x="3" y="7"/>
                  <a:pt x="3" y="7"/>
                </a:cubicBezTo>
                <a:cubicBezTo>
                  <a:pt x="2" y="7"/>
                  <a:pt x="2" y="7"/>
                  <a:pt x="2" y="7"/>
                </a:cubicBezTo>
                <a:cubicBezTo>
                  <a:pt x="2" y="7"/>
                  <a:pt x="2" y="7"/>
                  <a:pt x="2" y="7"/>
                </a:cubicBezTo>
                <a:cubicBezTo>
                  <a:pt x="1" y="7"/>
                  <a:pt x="0" y="7"/>
                  <a:pt x="0" y="8"/>
                </a:cubicBezTo>
                <a:cubicBezTo>
                  <a:pt x="0" y="36"/>
                  <a:pt x="0" y="36"/>
                  <a:pt x="0" y="36"/>
                </a:cubicBezTo>
                <a:cubicBezTo>
                  <a:pt x="0" y="36"/>
                  <a:pt x="0" y="36"/>
                  <a:pt x="0" y="36"/>
                </a:cubicBezTo>
                <a:cubicBezTo>
                  <a:pt x="0" y="37"/>
                  <a:pt x="1" y="38"/>
                  <a:pt x="2" y="38"/>
                </a:cubicBezTo>
                <a:cubicBezTo>
                  <a:pt x="44" y="38"/>
                  <a:pt x="44" y="38"/>
                  <a:pt x="44" y="38"/>
                </a:cubicBezTo>
                <a:cubicBezTo>
                  <a:pt x="44" y="38"/>
                  <a:pt x="44" y="38"/>
                  <a:pt x="44" y="38"/>
                </a:cubicBezTo>
                <a:cubicBezTo>
                  <a:pt x="45" y="38"/>
                  <a:pt x="46" y="37"/>
                  <a:pt x="46" y="36"/>
                </a:cubicBezTo>
                <a:cubicBezTo>
                  <a:pt x="46" y="8"/>
                  <a:pt x="46" y="8"/>
                  <a:pt x="46" y="8"/>
                </a:cubicBezTo>
                <a:cubicBezTo>
                  <a:pt x="46" y="8"/>
                  <a:pt x="46" y="8"/>
                  <a:pt x="46" y="8"/>
                </a:cubicBezTo>
                <a:cubicBezTo>
                  <a:pt x="46" y="7"/>
                  <a:pt x="45" y="7"/>
                  <a:pt x="44" y="7"/>
                </a:cubicBezTo>
                <a:cubicBezTo>
                  <a:pt x="35" y="7"/>
                  <a:pt x="35" y="7"/>
                  <a:pt x="35" y="7"/>
                </a:cubicBezTo>
                <a:cubicBezTo>
                  <a:pt x="33" y="1"/>
                  <a:pt x="33" y="1"/>
                  <a:pt x="33" y="1"/>
                </a:cubicBezTo>
                <a:cubicBezTo>
                  <a:pt x="33" y="1"/>
                  <a:pt x="32" y="0"/>
                  <a:pt x="32" y="0"/>
                </a:cubicBezTo>
                <a:cubicBezTo>
                  <a:pt x="14" y="0"/>
                  <a:pt x="14" y="0"/>
                  <a:pt x="14" y="0"/>
                </a:cubicBezTo>
                <a:cubicBezTo>
                  <a:pt x="14" y="0"/>
                  <a:pt x="13" y="1"/>
                  <a:pt x="13" y="1"/>
                </a:cubicBezTo>
                <a:cubicBezTo>
                  <a:pt x="12" y="4"/>
                  <a:pt x="12" y="4"/>
                  <a:pt x="12" y="4"/>
                </a:cubicBezTo>
                <a:cubicBezTo>
                  <a:pt x="4" y="4"/>
                  <a:pt x="4" y="4"/>
                  <a:pt x="4" y="4"/>
                </a:cubicBezTo>
                <a:cubicBezTo>
                  <a:pt x="3" y="4"/>
                  <a:pt x="3" y="4"/>
                  <a:pt x="3" y="5"/>
                </a:cubicBezTo>
                <a:cubicBezTo>
                  <a:pt x="3" y="5"/>
                  <a:pt x="3" y="5"/>
                  <a:pt x="3" y="5"/>
                </a:cubicBezTo>
                <a:cubicBezTo>
                  <a:pt x="3" y="7"/>
                  <a:pt x="3" y="7"/>
                  <a:pt x="3" y="7"/>
                </a:cubicBezTo>
                <a:close/>
                <a:moveTo>
                  <a:pt x="23" y="14"/>
                </a:moveTo>
                <a:cubicBezTo>
                  <a:pt x="23" y="14"/>
                  <a:pt x="23" y="14"/>
                  <a:pt x="23" y="14"/>
                </a:cubicBezTo>
                <a:cubicBezTo>
                  <a:pt x="25" y="14"/>
                  <a:pt x="26" y="14"/>
                  <a:pt x="27" y="15"/>
                </a:cubicBezTo>
                <a:cubicBezTo>
                  <a:pt x="28" y="17"/>
                  <a:pt x="29" y="18"/>
                  <a:pt x="29" y="20"/>
                </a:cubicBezTo>
                <a:cubicBezTo>
                  <a:pt x="29" y="23"/>
                  <a:pt x="26" y="26"/>
                  <a:pt x="23" y="26"/>
                </a:cubicBezTo>
                <a:cubicBezTo>
                  <a:pt x="20" y="26"/>
                  <a:pt x="17" y="23"/>
                  <a:pt x="17" y="20"/>
                </a:cubicBezTo>
                <a:cubicBezTo>
                  <a:pt x="17" y="16"/>
                  <a:pt x="20" y="14"/>
                  <a:pt x="23" y="14"/>
                </a:cubicBezTo>
                <a:close/>
                <a:moveTo>
                  <a:pt x="26" y="17"/>
                </a:moveTo>
                <a:cubicBezTo>
                  <a:pt x="26" y="17"/>
                  <a:pt x="26" y="17"/>
                  <a:pt x="26" y="17"/>
                </a:cubicBezTo>
                <a:cubicBezTo>
                  <a:pt x="26" y="18"/>
                  <a:pt x="27" y="19"/>
                  <a:pt x="27" y="20"/>
                </a:cubicBezTo>
                <a:cubicBezTo>
                  <a:pt x="27" y="22"/>
                  <a:pt x="25" y="24"/>
                  <a:pt x="23" y="24"/>
                </a:cubicBezTo>
                <a:cubicBezTo>
                  <a:pt x="21" y="24"/>
                  <a:pt x="19" y="22"/>
                  <a:pt x="19" y="20"/>
                </a:cubicBezTo>
                <a:cubicBezTo>
                  <a:pt x="19" y="18"/>
                  <a:pt x="21" y="16"/>
                  <a:pt x="23" y="16"/>
                </a:cubicBezTo>
                <a:cubicBezTo>
                  <a:pt x="24" y="16"/>
                  <a:pt x="25" y="16"/>
                  <a:pt x="26" y="17"/>
                </a:cubicBezTo>
                <a:close/>
                <a:moveTo>
                  <a:pt x="12" y="10"/>
                </a:moveTo>
                <a:cubicBezTo>
                  <a:pt x="12" y="10"/>
                  <a:pt x="12" y="10"/>
                  <a:pt x="12" y="10"/>
                </a:cubicBezTo>
                <a:cubicBezTo>
                  <a:pt x="3" y="10"/>
                  <a:pt x="3" y="10"/>
                  <a:pt x="3" y="10"/>
                </a:cubicBezTo>
                <a:cubicBezTo>
                  <a:pt x="3" y="34"/>
                  <a:pt x="3" y="34"/>
                  <a:pt x="3" y="34"/>
                </a:cubicBezTo>
                <a:cubicBezTo>
                  <a:pt x="42" y="34"/>
                  <a:pt x="42" y="34"/>
                  <a:pt x="42" y="34"/>
                </a:cubicBezTo>
                <a:cubicBezTo>
                  <a:pt x="42" y="10"/>
                  <a:pt x="42" y="10"/>
                  <a:pt x="42" y="10"/>
                </a:cubicBezTo>
                <a:cubicBezTo>
                  <a:pt x="34" y="10"/>
                  <a:pt x="34" y="10"/>
                  <a:pt x="34" y="10"/>
                </a:cubicBezTo>
                <a:cubicBezTo>
                  <a:pt x="33" y="10"/>
                  <a:pt x="33" y="10"/>
                  <a:pt x="32" y="9"/>
                </a:cubicBezTo>
                <a:cubicBezTo>
                  <a:pt x="30" y="4"/>
                  <a:pt x="30" y="4"/>
                  <a:pt x="30" y="4"/>
                </a:cubicBezTo>
                <a:cubicBezTo>
                  <a:pt x="15" y="4"/>
                  <a:pt x="15" y="4"/>
                  <a:pt x="15" y="4"/>
                </a:cubicBezTo>
                <a:cubicBezTo>
                  <a:pt x="14" y="9"/>
                  <a:pt x="14" y="9"/>
                  <a:pt x="14" y="9"/>
                </a:cubicBezTo>
                <a:cubicBezTo>
                  <a:pt x="13" y="10"/>
                  <a:pt x="13" y="10"/>
                  <a:pt x="12" y="10"/>
                </a:cubicBezTo>
                <a:close/>
                <a:moveTo>
                  <a:pt x="23" y="7"/>
                </a:moveTo>
                <a:cubicBezTo>
                  <a:pt x="23" y="7"/>
                  <a:pt x="23" y="7"/>
                  <a:pt x="23" y="7"/>
                </a:cubicBezTo>
                <a:cubicBezTo>
                  <a:pt x="30" y="7"/>
                  <a:pt x="35" y="13"/>
                  <a:pt x="35" y="20"/>
                </a:cubicBezTo>
                <a:cubicBezTo>
                  <a:pt x="35" y="26"/>
                  <a:pt x="30" y="32"/>
                  <a:pt x="23" y="32"/>
                </a:cubicBezTo>
                <a:cubicBezTo>
                  <a:pt x="16" y="32"/>
                  <a:pt x="11" y="26"/>
                  <a:pt x="11" y="20"/>
                </a:cubicBezTo>
                <a:cubicBezTo>
                  <a:pt x="11" y="13"/>
                  <a:pt x="16" y="7"/>
                  <a:pt x="23" y="7"/>
                </a:cubicBezTo>
                <a:close/>
                <a:moveTo>
                  <a:pt x="23" y="11"/>
                </a:moveTo>
                <a:cubicBezTo>
                  <a:pt x="23" y="11"/>
                  <a:pt x="23" y="11"/>
                  <a:pt x="23" y="11"/>
                </a:cubicBezTo>
                <a:cubicBezTo>
                  <a:pt x="28" y="11"/>
                  <a:pt x="32" y="15"/>
                  <a:pt x="32" y="20"/>
                </a:cubicBezTo>
                <a:cubicBezTo>
                  <a:pt x="32" y="24"/>
                  <a:pt x="28" y="28"/>
                  <a:pt x="23" y="28"/>
                </a:cubicBezTo>
                <a:cubicBezTo>
                  <a:pt x="18" y="28"/>
                  <a:pt x="14" y="24"/>
                  <a:pt x="14" y="20"/>
                </a:cubicBezTo>
                <a:cubicBezTo>
                  <a:pt x="14" y="15"/>
                  <a:pt x="18" y="11"/>
                  <a:pt x="23"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0" name="Freeform 358"/>
          <p:cNvSpPr>
            <a:spLocks noEditPoints="1"/>
          </p:cNvSpPr>
          <p:nvPr/>
        </p:nvSpPr>
        <p:spPr bwMode="auto">
          <a:xfrm>
            <a:off x="2959100" y="1508125"/>
            <a:ext cx="107950" cy="146050"/>
          </a:xfrm>
          <a:custGeom>
            <a:avLst/>
            <a:gdLst>
              <a:gd name="T0" fmla="*/ 2 w 34"/>
              <a:gd name="T1" fmla="*/ 0 h 46"/>
              <a:gd name="T2" fmla="*/ 2 w 34"/>
              <a:gd name="T3" fmla="*/ 0 h 46"/>
              <a:gd name="T4" fmla="*/ 33 w 34"/>
              <a:gd name="T5" fmla="*/ 0 h 46"/>
              <a:gd name="T6" fmla="*/ 34 w 34"/>
              <a:gd name="T7" fmla="*/ 2 h 46"/>
              <a:gd name="T8" fmla="*/ 34 w 34"/>
              <a:gd name="T9" fmla="*/ 2 h 46"/>
              <a:gd name="T10" fmla="*/ 34 w 34"/>
              <a:gd name="T11" fmla="*/ 44 h 46"/>
              <a:gd name="T12" fmla="*/ 33 w 34"/>
              <a:gd name="T13" fmla="*/ 46 h 46"/>
              <a:gd name="T14" fmla="*/ 33 w 34"/>
              <a:gd name="T15" fmla="*/ 46 h 46"/>
              <a:gd name="T16" fmla="*/ 2 w 34"/>
              <a:gd name="T17" fmla="*/ 46 h 46"/>
              <a:gd name="T18" fmla="*/ 0 w 34"/>
              <a:gd name="T19" fmla="*/ 44 h 46"/>
              <a:gd name="T20" fmla="*/ 0 w 34"/>
              <a:gd name="T21" fmla="*/ 44 h 46"/>
              <a:gd name="T22" fmla="*/ 0 w 34"/>
              <a:gd name="T23" fmla="*/ 2 h 46"/>
              <a:gd name="T24" fmla="*/ 2 w 34"/>
              <a:gd name="T25" fmla="*/ 0 h 46"/>
              <a:gd name="T26" fmla="*/ 11 w 34"/>
              <a:gd name="T27" fmla="*/ 40 h 46"/>
              <a:gd name="T28" fmla="*/ 11 w 34"/>
              <a:gd name="T29" fmla="*/ 40 h 46"/>
              <a:gd name="T30" fmla="*/ 23 w 34"/>
              <a:gd name="T31" fmla="*/ 40 h 46"/>
              <a:gd name="T32" fmla="*/ 24 w 34"/>
              <a:gd name="T33" fmla="*/ 39 h 46"/>
              <a:gd name="T34" fmla="*/ 23 w 34"/>
              <a:gd name="T35" fmla="*/ 37 h 46"/>
              <a:gd name="T36" fmla="*/ 11 w 34"/>
              <a:gd name="T37" fmla="*/ 37 h 46"/>
              <a:gd name="T38" fmla="*/ 10 w 34"/>
              <a:gd name="T39" fmla="*/ 39 h 46"/>
              <a:gd name="T40" fmla="*/ 11 w 34"/>
              <a:gd name="T41" fmla="*/ 40 h 46"/>
              <a:gd name="T42" fmla="*/ 31 w 34"/>
              <a:gd name="T43" fmla="*/ 4 h 46"/>
              <a:gd name="T44" fmla="*/ 31 w 34"/>
              <a:gd name="T45" fmla="*/ 4 h 46"/>
              <a:gd name="T46" fmla="*/ 4 w 34"/>
              <a:gd name="T47" fmla="*/ 4 h 46"/>
              <a:gd name="T48" fmla="*/ 4 w 34"/>
              <a:gd name="T49" fmla="*/ 43 h 46"/>
              <a:gd name="T50" fmla="*/ 31 w 34"/>
              <a:gd name="T51" fmla="*/ 43 h 46"/>
              <a:gd name="T52" fmla="*/ 31 w 34"/>
              <a:gd name="T53"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46">
                <a:moveTo>
                  <a:pt x="2" y="0"/>
                </a:moveTo>
                <a:cubicBezTo>
                  <a:pt x="2" y="0"/>
                  <a:pt x="2" y="0"/>
                  <a:pt x="2" y="0"/>
                </a:cubicBezTo>
                <a:cubicBezTo>
                  <a:pt x="33" y="0"/>
                  <a:pt x="33" y="0"/>
                  <a:pt x="33" y="0"/>
                </a:cubicBezTo>
                <a:cubicBezTo>
                  <a:pt x="34" y="0"/>
                  <a:pt x="34" y="1"/>
                  <a:pt x="34" y="2"/>
                </a:cubicBezTo>
                <a:cubicBezTo>
                  <a:pt x="34" y="2"/>
                  <a:pt x="34" y="2"/>
                  <a:pt x="34" y="2"/>
                </a:cubicBezTo>
                <a:cubicBezTo>
                  <a:pt x="34" y="44"/>
                  <a:pt x="34" y="44"/>
                  <a:pt x="34" y="44"/>
                </a:cubicBezTo>
                <a:cubicBezTo>
                  <a:pt x="34" y="45"/>
                  <a:pt x="34" y="46"/>
                  <a:pt x="33" y="46"/>
                </a:cubicBezTo>
                <a:cubicBezTo>
                  <a:pt x="33" y="46"/>
                  <a:pt x="33" y="46"/>
                  <a:pt x="33" y="46"/>
                </a:cubicBezTo>
                <a:cubicBezTo>
                  <a:pt x="2" y="46"/>
                  <a:pt x="2" y="46"/>
                  <a:pt x="2" y="46"/>
                </a:cubicBezTo>
                <a:cubicBezTo>
                  <a:pt x="1" y="46"/>
                  <a:pt x="0" y="45"/>
                  <a:pt x="0" y="44"/>
                </a:cubicBezTo>
                <a:cubicBezTo>
                  <a:pt x="0" y="44"/>
                  <a:pt x="0" y="44"/>
                  <a:pt x="0" y="44"/>
                </a:cubicBezTo>
                <a:cubicBezTo>
                  <a:pt x="0" y="2"/>
                  <a:pt x="0" y="2"/>
                  <a:pt x="0" y="2"/>
                </a:cubicBezTo>
                <a:cubicBezTo>
                  <a:pt x="0" y="1"/>
                  <a:pt x="1" y="0"/>
                  <a:pt x="2" y="0"/>
                </a:cubicBezTo>
                <a:close/>
                <a:moveTo>
                  <a:pt x="11" y="40"/>
                </a:moveTo>
                <a:cubicBezTo>
                  <a:pt x="11" y="40"/>
                  <a:pt x="11" y="40"/>
                  <a:pt x="11" y="40"/>
                </a:cubicBezTo>
                <a:cubicBezTo>
                  <a:pt x="23" y="40"/>
                  <a:pt x="23" y="40"/>
                  <a:pt x="23" y="40"/>
                </a:cubicBezTo>
                <a:cubicBezTo>
                  <a:pt x="24" y="40"/>
                  <a:pt x="24" y="39"/>
                  <a:pt x="24" y="39"/>
                </a:cubicBezTo>
                <a:cubicBezTo>
                  <a:pt x="24" y="38"/>
                  <a:pt x="24" y="37"/>
                  <a:pt x="23" y="37"/>
                </a:cubicBezTo>
                <a:cubicBezTo>
                  <a:pt x="11" y="37"/>
                  <a:pt x="11" y="37"/>
                  <a:pt x="11" y="37"/>
                </a:cubicBezTo>
                <a:cubicBezTo>
                  <a:pt x="11" y="37"/>
                  <a:pt x="10" y="38"/>
                  <a:pt x="10" y="39"/>
                </a:cubicBezTo>
                <a:cubicBezTo>
                  <a:pt x="10" y="39"/>
                  <a:pt x="11" y="40"/>
                  <a:pt x="11" y="40"/>
                </a:cubicBezTo>
                <a:close/>
                <a:moveTo>
                  <a:pt x="31" y="4"/>
                </a:moveTo>
                <a:cubicBezTo>
                  <a:pt x="31" y="4"/>
                  <a:pt x="31" y="4"/>
                  <a:pt x="31" y="4"/>
                </a:cubicBezTo>
                <a:cubicBezTo>
                  <a:pt x="4" y="4"/>
                  <a:pt x="4" y="4"/>
                  <a:pt x="4" y="4"/>
                </a:cubicBezTo>
                <a:cubicBezTo>
                  <a:pt x="4" y="43"/>
                  <a:pt x="4" y="43"/>
                  <a:pt x="4" y="43"/>
                </a:cubicBezTo>
                <a:cubicBezTo>
                  <a:pt x="31" y="43"/>
                  <a:pt x="31" y="43"/>
                  <a:pt x="31" y="43"/>
                </a:cubicBezTo>
                <a:cubicBezTo>
                  <a:pt x="31" y="4"/>
                  <a:pt x="31" y="4"/>
                  <a:pt x="31"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1" name="Freeform 359"/>
          <p:cNvSpPr>
            <a:spLocks noEditPoints="1"/>
          </p:cNvSpPr>
          <p:nvPr/>
        </p:nvSpPr>
        <p:spPr bwMode="auto">
          <a:xfrm>
            <a:off x="3197225" y="1533525"/>
            <a:ext cx="146050" cy="120650"/>
          </a:xfrm>
          <a:custGeom>
            <a:avLst/>
            <a:gdLst>
              <a:gd name="T0" fmla="*/ 2 w 46"/>
              <a:gd name="T1" fmla="*/ 0 h 38"/>
              <a:gd name="T2" fmla="*/ 2 w 46"/>
              <a:gd name="T3" fmla="*/ 0 h 38"/>
              <a:gd name="T4" fmla="*/ 45 w 46"/>
              <a:gd name="T5" fmla="*/ 0 h 38"/>
              <a:gd name="T6" fmla="*/ 46 w 46"/>
              <a:gd name="T7" fmla="*/ 1 h 38"/>
              <a:gd name="T8" fmla="*/ 46 w 46"/>
              <a:gd name="T9" fmla="*/ 1 h 38"/>
              <a:gd name="T10" fmla="*/ 46 w 46"/>
              <a:gd name="T11" fmla="*/ 32 h 38"/>
              <a:gd name="T12" fmla="*/ 45 w 46"/>
              <a:gd name="T13" fmla="*/ 34 h 38"/>
              <a:gd name="T14" fmla="*/ 44 w 46"/>
              <a:gd name="T15" fmla="*/ 34 h 38"/>
              <a:gd name="T16" fmla="*/ 25 w 46"/>
              <a:gd name="T17" fmla="*/ 34 h 38"/>
              <a:gd name="T18" fmla="*/ 25 w 46"/>
              <a:gd name="T19" fmla="*/ 36 h 38"/>
              <a:gd name="T20" fmla="*/ 25 w 46"/>
              <a:gd name="T21" fmla="*/ 36 h 38"/>
              <a:gd name="T22" fmla="*/ 35 w 46"/>
              <a:gd name="T23" fmla="*/ 36 h 38"/>
              <a:gd name="T24" fmla="*/ 36 w 46"/>
              <a:gd name="T25" fmla="*/ 37 h 38"/>
              <a:gd name="T26" fmla="*/ 35 w 46"/>
              <a:gd name="T27" fmla="*/ 38 h 38"/>
              <a:gd name="T28" fmla="*/ 12 w 46"/>
              <a:gd name="T29" fmla="*/ 38 h 38"/>
              <a:gd name="T30" fmla="*/ 10 w 46"/>
              <a:gd name="T31" fmla="*/ 37 h 38"/>
              <a:gd name="T32" fmla="*/ 12 w 46"/>
              <a:gd name="T33" fmla="*/ 36 h 38"/>
              <a:gd name="T34" fmla="*/ 21 w 46"/>
              <a:gd name="T35" fmla="*/ 36 h 38"/>
              <a:gd name="T36" fmla="*/ 21 w 46"/>
              <a:gd name="T37" fmla="*/ 36 h 38"/>
              <a:gd name="T38" fmla="*/ 21 w 46"/>
              <a:gd name="T39" fmla="*/ 34 h 38"/>
              <a:gd name="T40" fmla="*/ 2 w 46"/>
              <a:gd name="T41" fmla="*/ 34 h 38"/>
              <a:gd name="T42" fmla="*/ 0 w 46"/>
              <a:gd name="T43" fmla="*/ 32 h 38"/>
              <a:gd name="T44" fmla="*/ 0 w 46"/>
              <a:gd name="T45" fmla="*/ 32 h 38"/>
              <a:gd name="T46" fmla="*/ 0 w 46"/>
              <a:gd name="T47" fmla="*/ 1 h 38"/>
              <a:gd name="T48" fmla="*/ 2 w 46"/>
              <a:gd name="T49" fmla="*/ 0 h 38"/>
              <a:gd name="T50" fmla="*/ 40 w 46"/>
              <a:gd name="T51" fmla="*/ 25 h 38"/>
              <a:gd name="T52" fmla="*/ 40 w 46"/>
              <a:gd name="T53" fmla="*/ 25 h 38"/>
              <a:gd name="T54" fmla="*/ 38 w 46"/>
              <a:gd name="T55" fmla="*/ 27 h 38"/>
              <a:gd name="T56" fmla="*/ 40 w 46"/>
              <a:gd name="T57" fmla="*/ 29 h 38"/>
              <a:gd name="T58" fmla="*/ 41 w 46"/>
              <a:gd name="T59" fmla="*/ 27 h 38"/>
              <a:gd name="T60" fmla="*/ 40 w 46"/>
              <a:gd name="T61" fmla="*/ 25 h 38"/>
              <a:gd name="T62" fmla="*/ 43 w 46"/>
              <a:gd name="T63" fmla="*/ 3 h 38"/>
              <a:gd name="T64" fmla="*/ 43 w 46"/>
              <a:gd name="T65" fmla="*/ 3 h 38"/>
              <a:gd name="T66" fmla="*/ 4 w 46"/>
              <a:gd name="T67" fmla="*/ 3 h 38"/>
              <a:gd name="T68" fmla="*/ 4 w 46"/>
              <a:gd name="T69" fmla="*/ 30 h 38"/>
              <a:gd name="T70" fmla="*/ 43 w 46"/>
              <a:gd name="T71" fmla="*/ 30 h 38"/>
              <a:gd name="T72" fmla="*/ 43 w 46"/>
              <a:gd name="T73"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38">
                <a:moveTo>
                  <a:pt x="2" y="0"/>
                </a:moveTo>
                <a:cubicBezTo>
                  <a:pt x="2" y="0"/>
                  <a:pt x="2" y="0"/>
                  <a:pt x="2" y="0"/>
                </a:cubicBezTo>
                <a:cubicBezTo>
                  <a:pt x="45" y="0"/>
                  <a:pt x="45" y="0"/>
                  <a:pt x="45" y="0"/>
                </a:cubicBezTo>
                <a:cubicBezTo>
                  <a:pt x="46" y="0"/>
                  <a:pt x="46" y="0"/>
                  <a:pt x="46" y="1"/>
                </a:cubicBezTo>
                <a:cubicBezTo>
                  <a:pt x="46" y="1"/>
                  <a:pt x="46" y="1"/>
                  <a:pt x="46" y="1"/>
                </a:cubicBezTo>
                <a:cubicBezTo>
                  <a:pt x="46" y="32"/>
                  <a:pt x="46" y="32"/>
                  <a:pt x="46" y="32"/>
                </a:cubicBezTo>
                <a:cubicBezTo>
                  <a:pt x="46" y="33"/>
                  <a:pt x="46" y="34"/>
                  <a:pt x="45" y="34"/>
                </a:cubicBezTo>
                <a:cubicBezTo>
                  <a:pt x="44" y="34"/>
                  <a:pt x="44" y="34"/>
                  <a:pt x="44" y="34"/>
                </a:cubicBezTo>
                <a:cubicBezTo>
                  <a:pt x="25" y="34"/>
                  <a:pt x="25" y="34"/>
                  <a:pt x="25" y="34"/>
                </a:cubicBezTo>
                <a:cubicBezTo>
                  <a:pt x="25" y="36"/>
                  <a:pt x="25" y="36"/>
                  <a:pt x="25" y="36"/>
                </a:cubicBezTo>
                <a:cubicBezTo>
                  <a:pt x="25" y="36"/>
                  <a:pt x="25" y="36"/>
                  <a:pt x="25" y="36"/>
                </a:cubicBezTo>
                <a:cubicBezTo>
                  <a:pt x="35" y="36"/>
                  <a:pt x="35" y="36"/>
                  <a:pt x="35" y="36"/>
                </a:cubicBezTo>
                <a:cubicBezTo>
                  <a:pt x="35" y="36"/>
                  <a:pt x="36" y="36"/>
                  <a:pt x="36" y="37"/>
                </a:cubicBezTo>
                <a:cubicBezTo>
                  <a:pt x="36" y="38"/>
                  <a:pt x="35" y="38"/>
                  <a:pt x="35" y="38"/>
                </a:cubicBezTo>
                <a:cubicBezTo>
                  <a:pt x="12" y="38"/>
                  <a:pt x="12" y="38"/>
                  <a:pt x="12" y="38"/>
                </a:cubicBezTo>
                <a:cubicBezTo>
                  <a:pt x="11" y="38"/>
                  <a:pt x="10" y="38"/>
                  <a:pt x="10" y="37"/>
                </a:cubicBezTo>
                <a:cubicBezTo>
                  <a:pt x="10" y="36"/>
                  <a:pt x="11" y="36"/>
                  <a:pt x="12" y="36"/>
                </a:cubicBezTo>
                <a:cubicBezTo>
                  <a:pt x="21" y="36"/>
                  <a:pt x="21" y="36"/>
                  <a:pt x="21" y="36"/>
                </a:cubicBezTo>
                <a:cubicBezTo>
                  <a:pt x="21" y="36"/>
                  <a:pt x="21" y="36"/>
                  <a:pt x="21" y="36"/>
                </a:cubicBezTo>
                <a:cubicBezTo>
                  <a:pt x="21" y="34"/>
                  <a:pt x="21" y="34"/>
                  <a:pt x="21" y="34"/>
                </a:cubicBezTo>
                <a:cubicBezTo>
                  <a:pt x="2" y="34"/>
                  <a:pt x="2" y="34"/>
                  <a:pt x="2" y="34"/>
                </a:cubicBezTo>
                <a:cubicBezTo>
                  <a:pt x="1" y="34"/>
                  <a:pt x="0" y="33"/>
                  <a:pt x="0" y="32"/>
                </a:cubicBezTo>
                <a:cubicBezTo>
                  <a:pt x="0" y="32"/>
                  <a:pt x="0" y="32"/>
                  <a:pt x="0" y="32"/>
                </a:cubicBezTo>
                <a:cubicBezTo>
                  <a:pt x="0" y="1"/>
                  <a:pt x="0" y="1"/>
                  <a:pt x="0" y="1"/>
                </a:cubicBezTo>
                <a:cubicBezTo>
                  <a:pt x="0" y="0"/>
                  <a:pt x="1" y="0"/>
                  <a:pt x="2" y="0"/>
                </a:cubicBezTo>
                <a:close/>
                <a:moveTo>
                  <a:pt x="40" y="25"/>
                </a:moveTo>
                <a:cubicBezTo>
                  <a:pt x="40" y="25"/>
                  <a:pt x="40" y="25"/>
                  <a:pt x="40" y="25"/>
                </a:cubicBezTo>
                <a:cubicBezTo>
                  <a:pt x="39" y="25"/>
                  <a:pt x="38" y="26"/>
                  <a:pt x="38" y="27"/>
                </a:cubicBezTo>
                <a:cubicBezTo>
                  <a:pt x="38" y="28"/>
                  <a:pt x="39" y="29"/>
                  <a:pt x="40" y="29"/>
                </a:cubicBezTo>
                <a:cubicBezTo>
                  <a:pt x="41" y="29"/>
                  <a:pt x="41" y="28"/>
                  <a:pt x="41" y="27"/>
                </a:cubicBezTo>
                <a:cubicBezTo>
                  <a:pt x="41" y="26"/>
                  <a:pt x="41" y="25"/>
                  <a:pt x="40" y="25"/>
                </a:cubicBezTo>
                <a:close/>
                <a:moveTo>
                  <a:pt x="43" y="3"/>
                </a:moveTo>
                <a:cubicBezTo>
                  <a:pt x="43" y="3"/>
                  <a:pt x="43" y="3"/>
                  <a:pt x="43" y="3"/>
                </a:cubicBezTo>
                <a:cubicBezTo>
                  <a:pt x="4" y="3"/>
                  <a:pt x="4" y="3"/>
                  <a:pt x="4" y="3"/>
                </a:cubicBezTo>
                <a:cubicBezTo>
                  <a:pt x="4" y="12"/>
                  <a:pt x="4" y="21"/>
                  <a:pt x="4" y="30"/>
                </a:cubicBezTo>
                <a:cubicBezTo>
                  <a:pt x="17" y="30"/>
                  <a:pt x="30" y="30"/>
                  <a:pt x="43" y="30"/>
                </a:cubicBezTo>
                <a:cubicBezTo>
                  <a:pt x="43" y="21"/>
                  <a:pt x="43" y="12"/>
                  <a:pt x="43"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2" name="Freeform 360"/>
          <p:cNvSpPr>
            <a:spLocks noEditPoints="1"/>
          </p:cNvSpPr>
          <p:nvPr/>
        </p:nvSpPr>
        <p:spPr bwMode="auto">
          <a:xfrm>
            <a:off x="4381500" y="1514475"/>
            <a:ext cx="146050" cy="133350"/>
          </a:xfrm>
          <a:custGeom>
            <a:avLst/>
            <a:gdLst>
              <a:gd name="T0" fmla="*/ 21 w 46"/>
              <a:gd name="T1" fmla="*/ 22 h 42"/>
              <a:gd name="T2" fmla="*/ 23 w 46"/>
              <a:gd name="T3" fmla="*/ 19 h 42"/>
              <a:gd name="T4" fmla="*/ 10 w 46"/>
              <a:gd name="T5" fmla="*/ 19 h 42"/>
              <a:gd name="T6" fmla="*/ 1 w 46"/>
              <a:gd name="T7" fmla="*/ 13 h 42"/>
              <a:gd name="T8" fmla="*/ 12 w 46"/>
              <a:gd name="T9" fmla="*/ 16 h 42"/>
              <a:gd name="T10" fmla="*/ 25 w 46"/>
              <a:gd name="T11" fmla="*/ 16 h 42"/>
              <a:gd name="T12" fmla="*/ 28 w 46"/>
              <a:gd name="T13" fmla="*/ 11 h 42"/>
              <a:gd name="T14" fmla="*/ 30 w 46"/>
              <a:gd name="T15" fmla="*/ 6 h 42"/>
              <a:gd name="T16" fmla="*/ 34 w 46"/>
              <a:gd name="T17" fmla="*/ 1 h 42"/>
              <a:gd name="T18" fmla="*/ 37 w 46"/>
              <a:gd name="T19" fmla="*/ 3 h 42"/>
              <a:gd name="T20" fmla="*/ 31 w 46"/>
              <a:gd name="T21" fmla="*/ 13 h 42"/>
              <a:gd name="T22" fmla="*/ 29 w 46"/>
              <a:gd name="T23" fmla="*/ 16 h 42"/>
              <a:gd name="T24" fmla="*/ 38 w 46"/>
              <a:gd name="T25" fmla="*/ 16 h 42"/>
              <a:gd name="T26" fmla="*/ 46 w 46"/>
              <a:gd name="T27" fmla="*/ 17 h 42"/>
              <a:gd name="T28" fmla="*/ 38 w 46"/>
              <a:gd name="T29" fmla="*/ 19 h 42"/>
              <a:gd name="T30" fmla="*/ 27 w 46"/>
              <a:gd name="T31" fmla="*/ 19 h 42"/>
              <a:gd name="T32" fmla="*/ 26 w 46"/>
              <a:gd name="T33" fmla="*/ 23 h 42"/>
              <a:gd name="T34" fmla="*/ 29 w 46"/>
              <a:gd name="T35" fmla="*/ 26 h 42"/>
              <a:gd name="T36" fmla="*/ 28 w 46"/>
              <a:gd name="T37" fmla="*/ 30 h 42"/>
              <a:gd name="T38" fmla="*/ 20 w 46"/>
              <a:gd name="T39" fmla="*/ 42 h 42"/>
              <a:gd name="T40" fmla="*/ 16 w 46"/>
              <a:gd name="T41" fmla="*/ 41 h 42"/>
              <a:gd name="T42" fmla="*/ 14 w 46"/>
              <a:gd name="T43" fmla="*/ 34 h 42"/>
              <a:gd name="T44" fmla="*/ 19 w 46"/>
              <a:gd name="T45" fmla="*/ 25 h 42"/>
              <a:gd name="T46" fmla="*/ 7 w 46"/>
              <a:gd name="T47" fmla="*/ 11 h 42"/>
              <a:gd name="T48" fmla="*/ 3 w 46"/>
              <a:gd name="T49" fmla="*/ 14 h 42"/>
              <a:gd name="T50" fmla="*/ 10 w 46"/>
              <a:gd name="T51" fmla="*/ 16 h 42"/>
              <a:gd name="T52" fmla="*/ 21 w 46"/>
              <a:gd name="T53" fmla="*/ 26 h 42"/>
              <a:gd name="T54" fmla="*/ 16 w 46"/>
              <a:gd name="T55" fmla="*/ 35 h 42"/>
              <a:gd name="T56" fmla="*/ 17 w 46"/>
              <a:gd name="T57" fmla="*/ 39 h 42"/>
              <a:gd name="T58" fmla="*/ 21 w 46"/>
              <a:gd name="T59" fmla="*/ 38 h 42"/>
              <a:gd name="T60" fmla="*/ 26 w 46"/>
              <a:gd name="T61" fmla="*/ 29 h 42"/>
              <a:gd name="T62" fmla="*/ 25 w 46"/>
              <a:gd name="T63" fmla="*/ 25 h 42"/>
              <a:gd name="T64" fmla="*/ 25 w 46"/>
              <a:gd name="T65" fmla="*/ 25 h 42"/>
              <a:gd name="T66" fmla="*/ 25 w 46"/>
              <a:gd name="T67" fmla="*/ 25 h 42"/>
              <a:gd name="T68" fmla="*/ 25 w 46"/>
              <a:gd name="T69" fmla="*/ 25 h 42"/>
              <a:gd name="T70" fmla="*/ 21 w 46"/>
              <a:gd name="T71"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2">
                <a:moveTo>
                  <a:pt x="20" y="24"/>
                </a:moveTo>
                <a:cubicBezTo>
                  <a:pt x="21" y="22"/>
                  <a:pt x="21" y="22"/>
                  <a:pt x="21" y="22"/>
                </a:cubicBezTo>
                <a:cubicBezTo>
                  <a:pt x="21" y="22"/>
                  <a:pt x="21" y="22"/>
                  <a:pt x="21" y="22"/>
                </a:cubicBezTo>
                <a:cubicBezTo>
                  <a:pt x="23" y="19"/>
                  <a:pt x="23" y="19"/>
                  <a:pt x="23" y="19"/>
                </a:cubicBezTo>
                <a:cubicBezTo>
                  <a:pt x="20" y="19"/>
                  <a:pt x="20" y="19"/>
                  <a:pt x="20" y="19"/>
                </a:cubicBezTo>
                <a:cubicBezTo>
                  <a:pt x="10" y="19"/>
                  <a:pt x="10" y="19"/>
                  <a:pt x="10" y="19"/>
                </a:cubicBezTo>
                <a:cubicBezTo>
                  <a:pt x="8" y="20"/>
                  <a:pt x="6" y="21"/>
                  <a:pt x="5" y="20"/>
                </a:cubicBezTo>
                <a:cubicBezTo>
                  <a:pt x="2" y="19"/>
                  <a:pt x="0" y="16"/>
                  <a:pt x="1" y="13"/>
                </a:cubicBezTo>
                <a:cubicBezTo>
                  <a:pt x="2" y="10"/>
                  <a:pt x="5" y="8"/>
                  <a:pt x="8" y="9"/>
                </a:cubicBezTo>
                <a:cubicBezTo>
                  <a:pt x="11" y="10"/>
                  <a:pt x="12" y="13"/>
                  <a:pt x="12" y="16"/>
                </a:cubicBezTo>
                <a:cubicBezTo>
                  <a:pt x="20" y="16"/>
                  <a:pt x="20" y="16"/>
                  <a:pt x="20" y="16"/>
                </a:cubicBezTo>
                <a:cubicBezTo>
                  <a:pt x="25" y="16"/>
                  <a:pt x="25" y="16"/>
                  <a:pt x="25" y="16"/>
                </a:cubicBezTo>
                <a:cubicBezTo>
                  <a:pt x="27" y="11"/>
                  <a:pt x="27" y="11"/>
                  <a:pt x="27" y="11"/>
                </a:cubicBezTo>
                <a:cubicBezTo>
                  <a:pt x="28" y="11"/>
                  <a:pt x="28" y="11"/>
                  <a:pt x="28" y="11"/>
                </a:cubicBezTo>
                <a:cubicBezTo>
                  <a:pt x="30" y="6"/>
                  <a:pt x="30" y="6"/>
                  <a:pt x="30" y="6"/>
                </a:cubicBezTo>
                <a:cubicBezTo>
                  <a:pt x="30" y="6"/>
                  <a:pt x="30" y="6"/>
                  <a:pt x="30" y="6"/>
                </a:cubicBezTo>
                <a:cubicBezTo>
                  <a:pt x="30" y="6"/>
                  <a:pt x="30" y="6"/>
                  <a:pt x="30" y="6"/>
                </a:cubicBezTo>
                <a:cubicBezTo>
                  <a:pt x="34" y="1"/>
                  <a:pt x="34" y="1"/>
                  <a:pt x="34" y="1"/>
                </a:cubicBezTo>
                <a:cubicBezTo>
                  <a:pt x="34" y="0"/>
                  <a:pt x="35" y="0"/>
                  <a:pt x="36" y="0"/>
                </a:cubicBezTo>
                <a:cubicBezTo>
                  <a:pt x="37" y="1"/>
                  <a:pt x="37" y="2"/>
                  <a:pt x="37" y="3"/>
                </a:cubicBezTo>
                <a:cubicBezTo>
                  <a:pt x="34" y="8"/>
                  <a:pt x="34" y="8"/>
                  <a:pt x="34" y="8"/>
                </a:cubicBezTo>
                <a:cubicBezTo>
                  <a:pt x="31" y="13"/>
                  <a:pt x="31" y="13"/>
                  <a:pt x="31" y="13"/>
                </a:cubicBezTo>
                <a:cubicBezTo>
                  <a:pt x="31" y="13"/>
                  <a:pt x="31" y="13"/>
                  <a:pt x="31" y="13"/>
                </a:cubicBezTo>
                <a:cubicBezTo>
                  <a:pt x="29" y="16"/>
                  <a:pt x="29" y="16"/>
                  <a:pt x="29" y="16"/>
                </a:cubicBezTo>
                <a:cubicBezTo>
                  <a:pt x="32" y="16"/>
                  <a:pt x="32" y="16"/>
                  <a:pt x="32" y="16"/>
                </a:cubicBezTo>
                <a:cubicBezTo>
                  <a:pt x="38" y="16"/>
                  <a:pt x="38" y="16"/>
                  <a:pt x="38" y="16"/>
                </a:cubicBezTo>
                <a:cubicBezTo>
                  <a:pt x="44" y="16"/>
                  <a:pt x="44" y="16"/>
                  <a:pt x="44" y="16"/>
                </a:cubicBezTo>
                <a:cubicBezTo>
                  <a:pt x="45" y="16"/>
                  <a:pt x="46" y="17"/>
                  <a:pt x="46" y="17"/>
                </a:cubicBezTo>
                <a:cubicBezTo>
                  <a:pt x="46" y="18"/>
                  <a:pt x="45" y="19"/>
                  <a:pt x="44" y="19"/>
                </a:cubicBezTo>
                <a:cubicBezTo>
                  <a:pt x="38" y="19"/>
                  <a:pt x="38" y="19"/>
                  <a:pt x="38" y="19"/>
                </a:cubicBezTo>
                <a:cubicBezTo>
                  <a:pt x="32" y="19"/>
                  <a:pt x="32" y="19"/>
                  <a:pt x="32" y="19"/>
                </a:cubicBezTo>
                <a:cubicBezTo>
                  <a:pt x="27" y="19"/>
                  <a:pt x="27" y="19"/>
                  <a:pt x="27" y="19"/>
                </a:cubicBezTo>
                <a:cubicBezTo>
                  <a:pt x="25" y="23"/>
                  <a:pt x="25" y="23"/>
                  <a:pt x="25" y="23"/>
                </a:cubicBezTo>
                <a:cubicBezTo>
                  <a:pt x="25" y="23"/>
                  <a:pt x="26" y="23"/>
                  <a:pt x="26" y="23"/>
                </a:cubicBezTo>
                <a:cubicBezTo>
                  <a:pt x="26" y="23"/>
                  <a:pt x="26" y="23"/>
                  <a:pt x="26" y="23"/>
                </a:cubicBezTo>
                <a:cubicBezTo>
                  <a:pt x="28" y="24"/>
                  <a:pt x="28" y="25"/>
                  <a:pt x="29" y="26"/>
                </a:cubicBezTo>
                <a:cubicBezTo>
                  <a:pt x="29" y="27"/>
                  <a:pt x="29" y="29"/>
                  <a:pt x="28" y="30"/>
                </a:cubicBezTo>
                <a:cubicBezTo>
                  <a:pt x="28" y="30"/>
                  <a:pt x="28" y="30"/>
                  <a:pt x="28" y="30"/>
                </a:cubicBezTo>
                <a:cubicBezTo>
                  <a:pt x="23" y="39"/>
                  <a:pt x="23" y="39"/>
                  <a:pt x="23" y="39"/>
                </a:cubicBezTo>
                <a:cubicBezTo>
                  <a:pt x="22" y="40"/>
                  <a:pt x="21" y="41"/>
                  <a:pt x="20" y="42"/>
                </a:cubicBezTo>
                <a:cubicBezTo>
                  <a:pt x="19" y="42"/>
                  <a:pt x="17" y="42"/>
                  <a:pt x="16" y="41"/>
                </a:cubicBezTo>
                <a:cubicBezTo>
                  <a:pt x="16" y="41"/>
                  <a:pt x="16" y="41"/>
                  <a:pt x="16" y="41"/>
                </a:cubicBezTo>
                <a:cubicBezTo>
                  <a:pt x="15" y="40"/>
                  <a:pt x="14" y="39"/>
                  <a:pt x="14" y="38"/>
                </a:cubicBezTo>
                <a:cubicBezTo>
                  <a:pt x="13" y="37"/>
                  <a:pt x="13" y="35"/>
                  <a:pt x="14" y="34"/>
                </a:cubicBezTo>
                <a:cubicBezTo>
                  <a:pt x="19" y="25"/>
                  <a:pt x="19" y="25"/>
                  <a:pt x="19" y="25"/>
                </a:cubicBezTo>
                <a:cubicBezTo>
                  <a:pt x="19" y="25"/>
                  <a:pt x="19" y="25"/>
                  <a:pt x="19" y="25"/>
                </a:cubicBezTo>
                <a:cubicBezTo>
                  <a:pt x="20" y="25"/>
                  <a:pt x="20" y="24"/>
                  <a:pt x="20" y="24"/>
                </a:cubicBezTo>
                <a:close/>
                <a:moveTo>
                  <a:pt x="7" y="11"/>
                </a:moveTo>
                <a:cubicBezTo>
                  <a:pt x="7" y="11"/>
                  <a:pt x="7" y="11"/>
                  <a:pt x="7" y="11"/>
                </a:cubicBezTo>
                <a:cubicBezTo>
                  <a:pt x="5" y="11"/>
                  <a:pt x="3" y="12"/>
                  <a:pt x="3" y="14"/>
                </a:cubicBezTo>
                <a:cubicBezTo>
                  <a:pt x="2" y="16"/>
                  <a:pt x="3" y="18"/>
                  <a:pt x="5" y="18"/>
                </a:cubicBezTo>
                <a:cubicBezTo>
                  <a:pt x="7" y="19"/>
                  <a:pt x="9" y="17"/>
                  <a:pt x="10" y="16"/>
                </a:cubicBezTo>
                <a:cubicBezTo>
                  <a:pt x="10" y="14"/>
                  <a:pt x="9" y="12"/>
                  <a:pt x="7" y="11"/>
                </a:cubicBezTo>
                <a:close/>
                <a:moveTo>
                  <a:pt x="21" y="26"/>
                </a:moveTo>
                <a:cubicBezTo>
                  <a:pt x="21" y="26"/>
                  <a:pt x="21" y="26"/>
                  <a:pt x="21" y="26"/>
                </a:cubicBezTo>
                <a:cubicBezTo>
                  <a:pt x="16" y="35"/>
                  <a:pt x="16" y="35"/>
                  <a:pt x="16" y="35"/>
                </a:cubicBezTo>
                <a:cubicBezTo>
                  <a:pt x="16" y="36"/>
                  <a:pt x="15" y="37"/>
                  <a:pt x="16" y="37"/>
                </a:cubicBezTo>
                <a:cubicBezTo>
                  <a:pt x="16" y="38"/>
                  <a:pt x="16" y="39"/>
                  <a:pt x="17" y="39"/>
                </a:cubicBezTo>
                <a:cubicBezTo>
                  <a:pt x="18" y="40"/>
                  <a:pt x="19" y="40"/>
                  <a:pt x="19" y="40"/>
                </a:cubicBezTo>
                <a:cubicBezTo>
                  <a:pt x="20" y="39"/>
                  <a:pt x="21" y="39"/>
                  <a:pt x="21" y="38"/>
                </a:cubicBezTo>
                <a:cubicBezTo>
                  <a:pt x="26" y="29"/>
                  <a:pt x="26" y="29"/>
                  <a:pt x="26" y="29"/>
                </a:cubicBezTo>
                <a:cubicBezTo>
                  <a:pt x="26" y="29"/>
                  <a:pt x="26" y="29"/>
                  <a:pt x="26" y="29"/>
                </a:cubicBezTo>
                <a:cubicBezTo>
                  <a:pt x="27" y="28"/>
                  <a:pt x="27" y="27"/>
                  <a:pt x="27" y="27"/>
                </a:cubicBezTo>
                <a:cubicBezTo>
                  <a:pt x="26" y="26"/>
                  <a:pt x="26" y="25"/>
                  <a:pt x="25" y="25"/>
                </a:cubicBezTo>
                <a:cubicBezTo>
                  <a:pt x="25" y="25"/>
                  <a:pt x="25" y="25"/>
                  <a:pt x="25" y="25"/>
                </a:cubicBezTo>
                <a:cubicBezTo>
                  <a:pt x="25" y="25"/>
                  <a:pt x="25" y="25"/>
                  <a:pt x="25" y="25"/>
                </a:cubicBezTo>
                <a:cubicBezTo>
                  <a:pt x="25" y="25"/>
                  <a:pt x="25" y="25"/>
                  <a:pt x="25" y="25"/>
                </a:cubicBezTo>
                <a:cubicBezTo>
                  <a:pt x="25" y="25"/>
                  <a:pt x="25" y="25"/>
                  <a:pt x="25" y="25"/>
                </a:cubicBezTo>
                <a:cubicBezTo>
                  <a:pt x="25" y="25"/>
                  <a:pt x="25" y="25"/>
                  <a:pt x="25" y="25"/>
                </a:cubicBezTo>
                <a:cubicBezTo>
                  <a:pt x="25" y="25"/>
                  <a:pt x="25" y="25"/>
                  <a:pt x="25" y="25"/>
                </a:cubicBezTo>
                <a:cubicBezTo>
                  <a:pt x="25" y="25"/>
                  <a:pt x="24" y="25"/>
                  <a:pt x="23" y="25"/>
                </a:cubicBezTo>
                <a:cubicBezTo>
                  <a:pt x="22" y="25"/>
                  <a:pt x="22" y="25"/>
                  <a:pt x="21" y="26"/>
                </a:cubicBezTo>
                <a:cubicBezTo>
                  <a:pt x="21" y="26"/>
                  <a:pt x="21" y="26"/>
                  <a:pt x="21"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3" name="Freeform 361"/>
          <p:cNvSpPr>
            <a:spLocks noEditPoints="1"/>
          </p:cNvSpPr>
          <p:nvPr/>
        </p:nvSpPr>
        <p:spPr bwMode="auto">
          <a:xfrm>
            <a:off x="4100513" y="1497013"/>
            <a:ext cx="131762" cy="150812"/>
          </a:xfrm>
          <a:custGeom>
            <a:avLst/>
            <a:gdLst>
              <a:gd name="T0" fmla="*/ 20 w 41"/>
              <a:gd name="T1" fmla="*/ 0 h 47"/>
              <a:gd name="T2" fmla="*/ 25 w 41"/>
              <a:gd name="T3" fmla="*/ 2 h 47"/>
              <a:gd name="T4" fmla="*/ 27 w 41"/>
              <a:gd name="T5" fmla="*/ 5 h 47"/>
              <a:gd name="T6" fmla="*/ 33 w 41"/>
              <a:gd name="T7" fmla="*/ 5 h 47"/>
              <a:gd name="T8" fmla="*/ 34 w 41"/>
              <a:gd name="T9" fmla="*/ 6 h 47"/>
              <a:gd name="T10" fmla="*/ 34 w 41"/>
              <a:gd name="T11" fmla="*/ 6 h 47"/>
              <a:gd name="T12" fmla="*/ 34 w 41"/>
              <a:gd name="T13" fmla="*/ 7 h 47"/>
              <a:gd name="T14" fmla="*/ 39 w 41"/>
              <a:gd name="T15" fmla="*/ 7 h 47"/>
              <a:gd name="T16" fmla="*/ 41 w 41"/>
              <a:gd name="T17" fmla="*/ 9 h 47"/>
              <a:gd name="T18" fmla="*/ 41 w 41"/>
              <a:gd name="T19" fmla="*/ 9 h 47"/>
              <a:gd name="T20" fmla="*/ 41 w 41"/>
              <a:gd name="T21" fmla="*/ 45 h 47"/>
              <a:gd name="T22" fmla="*/ 39 w 41"/>
              <a:gd name="T23" fmla="*/ 47 h 47"/>
              <a:gd name="T24" fmla="*/ 39 w 41"/>
              <a:gd name="T25" fmla="*/ 47 h 47"/>
              <a:gd name="T26" fmla="*/ 2 w 41"/>
              <a:gd name="T27" fmla="*/ 47 h 47"/>
              <a:gd name="T28" fmla="*/ 0 w 41"/>
              <a:gd name="T29" fmla="*/ 45 h 47"/>
              <a:gd name="T30" fmla="*/ 0 w 41"/>
              <a:gd name="T31" fmla="*/ 45 h 47"/>
              <a:gd name="T32" fmla="*/ 0 w 41"/>
              <a:gd name="T33" fmla="*/ 9 h 47"/>
              <a:gd name="T34" fmla="*/ 2 w 41"/>
              <a:gd name="T35" fmla="*/ 7 h 47"/>
              <a:gd name="T36" fmla="*/ 2 w 41"/>
              <a:gd name="T37" fmla="*/ 7 h 47"/>
              <a:gd name="T38" fmla="*/ 7 w 41"/>
              <a:gd name="T39" fmla="*/ 7 h 47"/>
              <a:gd name="T40" fmla="*/ 7 w 41"/>
              <a:gd name="T41" fmla="*/ 6 h 47"/>
              <a:gd name="T42" fmla="*/ 8 w 41"/>
              <a:gd name="T43" fmla="*/ 5 h 47"/>
              <a:gd name="T44" fmla="*/ 8 w 41"/>
              <a:gd name="T45" fmla="*/ 5 h 47"/>
              <a:gd name="T46" fmla="*/ 14 w 41"/>
              <a:gd name="T47" fmla="*/ 5 h 47"/>
              <a:gd name="T48" fmla="*/ 15 w 41"/>
              <a:gd name="T49" fmla="*/ 2 h 47"/>
              <a:gd name="T50" fmla="*/ 20 w 41"/>
              <a:gd name="T51" fmla="*/ 0 h 47"/>
              <a:gd name="T52" fmla="*/ 25 w 41"/>
              <a:gd name="T53" fmla="*/ 5 h 47"/>
              <a:gd name="T54" fmla="*/ 25 w 41"/>
              <a:gd name="T55" fmla="*/ 5 h 47"/>
              <a:gd name="T56" fmla="*/ 24 w 41"/>
              <a:gd name="T57" fmla="*/ 4 h 47"/>
              <a:gd name="T58" fmla="*/ 20 w 41"/>
              <a:gd name="T59" fmla="*/ 2 h 47"/>
              <a:gd name="T60" fmla="*/ 17 w 41"/>
              <a:gd name="T61" fmla="*/ 4 h 47"/>
              <a:gd name="T62" fmla="*/ 16 w 41"/>
              <a:gd name="T63" fmla="*/ 5 h 47"/>
              <a:gd name="T64" fmla="*/ 20 w 41"/>
              <a:gd name="T65" fmla="*/ 5 h 47"/>
              <a:gd name="T66" fmla="*/ 25 w 41"/>
              <a:gd name="T67" fmla="*/ 5 h 47"/>
              <a:gd name="T68" fmla="*/ 34 w 41"/>
              <a:gd name="T69" fmla="*/ 11 h 47"/>
              <a:gd name="T70" fmla="*/ 34 w 41"/>
              <a:gd name="T71" fmla="*/ 11 h 47"/>
              <a:gd name="T72" fmla="*/ 34 w 41"/>
              <a:gd name="T73" fmla="*/ 12 h 47"/>
              <a:gd name="T74" fmla="*/ 33 w 41"/>
              <a:gd name="T75" fmla="*/ 13 h 47"/>
              <a:gd name="T76" fmla="*/ 33 w 41"/>
              <a:gd name="T77" fmla="*/ 13 h 47"/>
              <a:gd name="T78" fmla="*/ 20 w 41"/>
              <a:gd name="T79" fmla="*/ 13 h 47"/>
              <a:gd name="T80" fmla="*/ 8 w 41"/>
              <a:gd name="T81" fmla="*/ 13 h 47"/>
              <a:gd name="T82" fmla="*/ 7 w 41"/>
              <a:gd name="T83" fmla="*/ 12 h 47"/>
              <a:gd name="T84" fmla="*/ 7 w 41"/>
              <a:gd name="T85" fmla="*/ 12 h 47"/>
              <a:gd name="T86" fmla="*/ 7 w 41"/>
              <a:gd name="T87" fmla="*/ 11 h 47"/>
              <a:gd name="T88" fmla="*/ 4 w 41"/>
              <a:gd name="T89" fmla="*/ 11 h 47"/>
              <a:gd name="T90" fmla="*/ 4 w 41"/>
              <a:gd name="T91" fmla="*/ 44 h 47"/>
              <a:gd name="T92" fmla="*/ 37 w 41"/>
              <a:gd name="T93" fmla="*/ 44 h 47"/>
              <a:gd name="T94" fmla="*/ 37 w 41"/>
              <a:gd name="T95" fmla="*/ 11 h 47"/>
              <a:gd name="T96" fmla="*/ 34 w 41"/>
              <a:gd name="T97" fmla="*/ 11 h 47"/>
              <a:gd name="T98" fmla="*/ 20 w 41"/>
              <a:gd name="T99" fmla="*/ 7 h 47"/>
              <a:gd name="T100" fmla="*/ 20 w 41"/>
              <a:gd name="T101" fmla="*/ 7 h 47"/>
              <a:gd name="T102" fmla="*/ 9 w 41"/>
              <a:gd name="T103" fmla="*/ 7 h 47"/>
              <a:gd name="T104" fmla="*/ 9 w 41"/>
              <a:gd name="T105" fmla="*/ 9 h 47"/>
              <a:gd name="T106" fmla="*/ 9 w 41"/>
              <a:gd name="T107" fmla="*/ 11 h 47"/>
              <a:gd name="T108" fmla="*/ 20 w 41"/>
              <a:gd name="T109" fmla="*/ 11 h 47"/>
              <a:gd name="T110" fmla="*/ 32 w 41"/>
              <a:gd name="T111" fmla="*/ 11 h 47"/>
              <a:gd name="T112" fmla="*/ 32 w 41"/>
              <a:gd name="T113" fmla="*/ 9 h 47"/>
              <a:gd name="T114" fmla="*/ 32 w 41"/>
              <a:gd name="T115" fmla="*/ 7 h 47"/>
              <a:gd name="T116" fmla="*/ 20 w 41"/>
              <a:gd name="T117"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1" h="47">
                <a:moveTo>
                  <a:pt x="20" y="0"/>
                </a:moveTo>
                <a:cubicBezTo>
                  <a:pt x="22" y="0"/>
                  <a:pt x="24" y="1"/>
                  <a:pt x="25" y="2"/>
                </a:cubicBezTo>
                <a:cubicBezTo>
                  <a:pt x="26" y="3"/>
                  <a:pt x="27" y="4"/>
                  <a:pt x="27" y="5"/>
                </a:cubicBezTo>
                <a:cubicBezTo>
                  <a:pt x="33" y="5"/>
                  <a:pt x="33" y="5"/>
                  <a:pt x="33" y="5"/>
                </a:cubicBezTo>
                <a:cubicBezTo>
                  <a:pt x="33" y="5"/>
                  <a:pt x="34" y="6"/>
                  <a:pt x="34" y="6"/>
                </a:cubicBezTo>
                <a:cubicBezTo>
                  <a:pt x="34" y="6"/>
                  <a:pt x="34" y="6"/>
                  <a:pt x="34" y="6"/>
                </a:cubicBezTo>
                <a:cubicBezTo>
                  <a:pt x="34" y="7"/>
                  <a:pt x="34" y="7"/>
                  <a:pt x="34" y="7"/>
                </a:cubicBezTo>
                <a:cubicBezTo>
                  <a:pt x="39" y="7"/>
                  <a:pt x="39" y="7"/>
                  <a:pt x="39" y="7"/>
                </a:cubicBezTo>
                <a:cubicBezTo>
                  <a:pt x="40" y="7"/>
                  <a:pt x="41" y="8"/>
                  <a:pt x="41" y="9"/>
                </a:cubicBezTo>
                <a:cubicBezTo>
                  <a:pt x="41" y="9"/>
                  <a:pt x="41" y="9"/>
                  <a:pt x="41" y="9"/>
                </a:cubicBezTo>
                <a:cubicBezTo>
                  <a:pt x="41" y="45"/>
                  <a:pt x="41" y="45"/>
                  <a:pt x="41" y="45"/>
                </a:cubicBezTo>
                <a:cubicBezTo>
                  <a:pt x="41" y="46"/>
                  <a:pt x="40" y="47"/>
                  <a:pt x="39" y="47"/>
                </a:cubicBezTo>
                <a:cubicBezTo>
                  <a:pt x="39" y="47"/>
                  <a:pt x="39" y="47"/>
                  <a:pt x="39" y="47"/>
                </a:cubicBezTo>
                <a:cubicBezTo>
                  <a:pt x="2" y="47"/>
                  <a:pt x="2" y="47"/>
                  <a:pt x="2" y="47"/>
                </a:cubicBezTo>
                <a:cubicBezTo>
                  <a:pt x="1" y="47"/>
                  <a:pt x="0" y="46"/>
                  <a:pt x="0" y="45"/>
                </a:cubicBezTo>
                <a:cubicBezTo>
                  <a:pt x="0" y="45"/>
                  <a:pt x="0" y="45"/>
                  <a:pt x="0" y="45"/>
                </a:cubicBezTo>
                <a:cubicBezTo>
                  <a:pt x="0" y="9"/>
                  <a:pt x="0" y="9"/>
                  <a:pt x="0" y="9"/>
                </a:cubicBezTo>
                <a:cubicBezTo>
                  <a:pt x="0" y="8"/>
                  <a:pt x="1" y="7"/>
                  <a:pt x="2" y="7"/>
                </a:cubicBezTo>
                <a:cubicBezTo>
                  <a:pt x="2" y="7"/>
                  <a:pt x="2" y="7"/>
                  <a:pt x="2" y="7"/>
                </a:cubicBezTo>
                <a:cubicBezTo>
                  <a:pt x="7" y="7"/>
                  <a:pt x="7" y="7"/>
                  <a:pt x="7" y="7"/>
                </a:cubicBezTo>
                <a:cubicBezTo>
                  <a:pt x="7" y="6"/>
                  <a:pt x="7" y="6"/>
                  <a:pt x="7" y="6"/>
                </a:cubicBezTo>
                <a:cubicBezTo>
                  <a:pt x="7" y="6"/>
                  <a:pt x="7" y="5"/>
                  <a:pt x="8" y="5"/>
                </a:cubicBezTo>
                <a:cubicBezTo>
                  <a:pt x="8" y="5"/>
                  <a:pt x="8" y="5"/>
                  <a:pt x="8" y="5"/>
                </a:cubicBezTo>
                <a:cubicBezTo>
                  <a:pt x="14" y="5"/>
                  <a:pt x="14" y="5"/>
                  <a:pt x="14" y="5"/>
                </a:cubicBezTo>
                <a:cubicBezTo>
                  <a:pt x="14" y="4"/>
                  <a:pt x="15" y="3"/>
                  <a:pt x="15" y="2"/>
                </a:cubicBezTo>
                <a:cubicBezTo>
                  <a:pt x="17" y="1"/>
                  <a:pt x="18" y="0"/>
                  <a:pt x="20" y="0"/>
                </a:cubicBezTo>
                <a:close/>
                <a:moveTo>
                  <a:pt x="25" y="5"/>
                </a:moveTo>
                <a:cubicBezTo>
                  <a:pt x="25" y="5"/>
                  <a:pt x="25" y="5"/>
                  <a:pt x="25" y="5"/>
                </a:cubicBezTo>
                <a:cubicBezTo>
                  <a:pt x="25" y="5"/>
                  <a:pt x="24" y="4"/>
                  <a:pt x="24" y="4"/>
                </a:cubicBezTo>
                <a:cubicBezTo>
                  <a:pt x="23" y="3"/>
                  <a:pt x="22" y="2"/>
                  <a:pt x="20" y="2"/>
                </a:cubicBezTo>
                <a:cubicBezTo>
                  <a:pt x="19" y="2"/>
                  <a:pt x="18" y="3"/>
                  <a:pt x="17" y="4"/>
                </a:cubicBezTo>
                <a:cubicBezTo>
                  <a:pt x="16" y="4"/>
                  <a:pt x="16" y="5"/>
                  <a:pt x="16" y="5"/>
                </a:cubicBezTo>
                <a:cubicBezTo>
                  <a:pt x="20" y="5"/>
                  <a:pt x="20" y="5"/>
                  <a:pt x="20" y="5"/>
                </a:cubicBezTo>
                <a:cubicBezTo>
                  <a:pt x="25" y="5"/>
                  <a:pt x="25" y="5"/>
                  <a:pt x="25" y="5"/>
                </a:cubicBezTo>
                <a:close/>
                <a:moveTo>
                  <a:pt x="34" y="11"/>
                </a:moveTo>
                <a:cubicBezTo>
                  <a:pt x="34" y="11"/>
                  <a:pt x="34" y="11"/>
                  <a:pt x="34" y="11"/>
                </a:cubicBezTo>
                <a:cubicBezTo>
                  <a:pt x="34" y="12"/>
                  <a:pt x="34" y="12"/>
                  <a:pt x="34" y="12"/>
                </a:cubicBezTo>
                <a:cubicBezTo>
                  <a:pt x="34" y="12"/>
                  <a:pt x="33" y="13"/>
                  <a:pt x="33" y="13"/>
                </a:cubicBezTo>
                <a:cubicBezTo>
                  <a:pt x="33" y="13"/>
                  <a:pt x="33" y="13"/>
                  <a:pt x="33" y="13"/>
                </a:cubicBezTo>
                <a:cubicBezTo>
                  <a:pt x="20" y="13"/>
                  <a:pt x="20" y="13"/>
                  <a:pt x="20" y="13"/>
                </a:cubicBezTo>
                <a:cubicBezTo>
                  <a:pt x="8" y="13"/>
                  <a:pt x="8" y="13"/>
                  <a:pt x="8" y="13"/>
                </a:cubicBezTo>
                <a:cubicBezTo>
                  <a:pt x="7" y="13"/>
                  <a:pt x="7" y="12"/>
                  <a:pt x="7" y="12"/>
                </a:cubicBezTo>
                <a:cubicBezTo>
                  <a:pt x="7" y="12"/>
                  <a:pt x="7" y="12"/>
                  <a:pt x="7" y="12"/>
                </a:cubicBezTo>
                <a:cubicBezTo>
                  <a:pt x="7" y="11"/>
                  <a:pt x="7" y="11"/>
                  <a:pt x="7" y="11"/>
                </a:cubicBezTo>
                <a:cubicBezTo>
                  <a:pt x="4" y="11"/>
                  <a:pt x="4" y="11"/>
                  <a:pt x="4" y="11"/>
                </a:cubicBezTo>
                <a:cubicBezTo>
                  <a:pt x="4" y="44"/>
                  <a:pt x="4" y="44"/>
                  <a:pt x="4" y="44"/>
                </a:cubicBezTo>
                <a:cubicBezTo>
                  <a:pt x="37" y="44"/>
                  <a:pt x="37" y="44"/>
                  <a:pt x="37" y="44"/>
                </a:cubicBezTo>
                <a:cubicBezTo>
                  <a:pt x="37" y="11"/>
                  <a:pt x="37" y="11"/>
                  <a:pt x="37" y="11"/>
                </a:cubicBezTo>
                <a:cubicBezTo>
                  <a:pt x="34" y="11"/>
                  <a:pt x="34" y="11"/>
                  <a:pt x="34" y="11"/>
                </a:cubicBezTo>
                <a:close/>
                <a:moveTo>
                  <a:pt x="20" y="7"/>
                </a:moveTo>
                <a:cubicBezTo>
                  <a:pt x="20" y="7"/>
                  <a:pt x="20" y="7"/>
                  <a:pt x="20" y="7"/>
                </a:cubicBezTo>
                <a:cubicBezTo>
                  <a:pt x="9" y="7"/>
                  <a:pt x="9" y="7"/>
                  <a:pt x="9" y="7"/>
                </a:cubicBezTo>
                <a:cubicBezTo>
                  <a:pt x="9" y="9"/>
                  <a:pt x="9" y="9"/>
                  <a:pt x="9" y="9"/>
                </a:cubicBezTo>
                <a:cubicBezTo>
                  <a:pt x="9" y="11"/>
                  <a:pt x="9" y="11"/>
                  <a:pt x="9" y="11"/>
                </a:cubicBezTo>
                <a:cubicBezTo>
                  <a:pt x="20" y="11"/>
                  <a:pt x="20" y="11"/>
                  <a:pt x="20" y="11"/>
                </a:cubicBezTo>
                <a:cubicBezTo>
                  <a:pt x="32" y="11"/>
                  <a:pt x="32" y="11"/>
                  <a:pt x="32" y="11"/>
                </a:cubicBezTo>
                <a:cubicBezTo>
                  <a:pt x="32" y="9"/>
                  <a:pt x="32" y="9"/>
                  <a:pt x="32" y="9"/>
                </a:cubicBezTo>
                <a:cubicBezTo>
                  <a:pt x="32" y="7"/>
                  <a:pt x="32" y="7"/>
                  <a:pt x="32" y="7"/>
                </a:cubicBezTo>
                <a:cubicBezTo>
                  <a:pt x="20" y="7"/>
                  <a:pt x="20" y="7"/>
                  <a:pt x="20"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4" name="Freeform 362"/>
          <p:cNvSpPr>
            <a:spLocks noEditPoints="1"/>
          </p:cNvSpPr>
          <p:nvPr/>
        </p:nvSpPr>
        <p:spPr bwMode="auto">
          <a:xfrm>
            <a:off x="1014413" y="1201738"/>
            <a:ext cx="136525" cy="136525"/>
          </a:xfrm>
          <a:custGeom>
            <a:avLst/>
            <a:gdLst>
              <a:gd name="T0" fmla="*/ 35 w 43"/>
              <a:gd name="T1" fmla="*/ 32 h 43"/>
              <a:gd name="T2" fmla="*/ 39 w 43"/>
              <a:gd name="T3" fmla="*/ 19 h 43"/>
              <a:gd name="T4" fmla="*/ 38 w 43"/>
              <a:gd name="T5" fmla="*/ 12 h 43"/>
              <a:gd name="T6" fmla="*/ 33 w 43"/>
              <a:gd name="T7" fmla="*/ 6 h 43"/>
              <a:gd name="T8" fmla="*/ 27 w 43"/>
              <a:gd name="T9" fmla="*/ 1 h 43"/>
              <a:gd name="T10" fmla="*/ 6 w 43"/>
              <a:gd name="T11" fmla="*/ 6 h 43"/>
              <a:gd name="T12" fmla="*/ 0 w 43"/>
              <a:gd name="T13" fmla="*/ 19 h 43"/>
              <a:gd name="T14" fmla="*/ 2 w 43"/>
              <a:gd name="T15" fmla="*/ 27 h 43"/>
              <a:gd name="T16" fmla="*/ 6 w 43"/>
              <a:gd name="T17" fmla="*/ 33 h 43"/>
              <a:gd name="T18" fmla="*/ 20 w 43"/>
              <a:gd name="T19" fmla="*/ 39 h 43"/>
              <a:gd name="T20" fmla="*/ 32 w 43"/>
              <a:gd name="T21" fmla="*/ 34 h 43"/>
              <a:gd name="T22" fmla="*/ 42 w 43"/>
              <a:gd name="T23" fmla="*/ 42 h 43"/>
              <a:gd name="T24" fmla="*/ 31 w 43"/>
              <a:gd name="T25" fmla="*/ 30 h 43"/>
              <a:gd name="T26" fmla="*/ 31 w 43"/>
              <a:gd name="T27" fmla="*/ 30 h 43"/>
              <a:gd name="T28" fmla="*/ 26 w 43"/>
              <a:gd name="T29" fmla="*/ 34 h 43"/>
              <a:gd name="T30" fmla="*/ 14 w 43"/>
              <a:gd name="T31" fmla="*/ 34 h 43"/>
              <a:gd name="T32" fmla="*/ 8 w 43"/>
              <a:gd name="T33" fmla="*/ 30 h 43"/>
              <a:gd name="T34" fmla="*/ 5 w 43"/>
              <a:gd name="T35" fmla="*/ 25 h 43"/>
              <a:gd name="T36" fmla="*/ 5 w 43"/>
              <a:gd name="T37" fmla="*/ 13 h 43"/>
              <a:gd name="T38" fmla="*/ 20 w 43"/>
              <a:gd name="T39" fmla="*/ 3 h 43"/>
              <a:gd name="T40" fmla="*/ 26 w 43"/>
              <a:gd name="T41" fmla="*/ 5 h 43"/>
              <a:gd name="T42" fmla="*/ 31 w 43"/>
              <a:gd name="T43" fmla="*/ 8 h 43"/>
              <a:gd name="T44" fmla="*/ 34 w 43"/>
              <a:gd name="T45" fmla="*/ 13 h 43"/>
              <a:gd name="T46" fmla="*/ 34 w 43"/>
              <a:gd name="T47" fmla="*/ 25 h 43"/>
              <a:gd name="T48" fmla="*/ 15 w 43"/>
              <a:gd name="T49" fmla="*/ 8 h 43"/>
              <a:gd name="T50" fmla="*/ 13 w 43"/>
              <a:gd name="T51" fmla="*/ 9 h 43"/>
              <a:gd name="T52" fmla="*/ 11 w 43"/>
              <a:gd name="T53" fmla="*/ 10 h 43"/>
              <a:gd name="T54" fmla="*/ 9 w 43"/>
              <a:gd name="T55" fmla="*/ 12 h 43"/>
              <a:gd name="T56" fmla="*/ 8 w 43"/>
              <a:gd name="T57" fmla="*/ 14 h 43"/>
              <a:gd name="T58" fmla="*/ 10 w 43"/>
              <a:gd name="T59" fmla="*/ 15 h 43"/>
              <a:gd name="T60" fmla="*/ 12 w 43"/>
              <a:gd name="T61" fmla="*/ 12 h 43"/>
              <a:gd name="T62" fmla="*/ 16 w 43"/>
              <a:gd name="T63" fmla="*/ 10 h 43"/>
              <a:gd name="T64" fmla="*/ 15 w 43"/>
              <a:gd name="T65" fmla="*/ 8 h 43"/>
              <a:gd name="T66" fmla="*/ 31 w 43"/>
              <a:gd name="T67" fmla="*/ 18 h 43"/>
              <a:gd name="T68" fmla="*/ 29 w 43"/>
              <a:gd name="T69" fmla="*/ 23 h 43"/>
              <a:gd name="T70" fmla="*/ 27 w 43"/>
              <a:gd name="T71" fmla="*/ 27 h 43"/>
              <a:gd name="T72" fmla="*/ 20 w 43"/>
              <a:gd name="T73" fmla="*/ 30 h 43"/>
              <a:gd name="T74" fmla="*/ 20 w 43"/>
              <a:gd name="T75" fmla="*/ 32 h 43"/>
              <a:gd name="T76" fmla="*/ 29 w 43"/>
              <a:gd name="T77" fmla="*/ 28 h 43"/>
              <a:gd name="T78" fmla="*/ 31 w 43"/>
              <a:gd name="T79" fmla="*/ 24 h 43"/>
              <a:gd name="T80" fmla="*/ 31 w 43"/>
              <a:gd name="T8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3" h="43">
                <a:moveTo>
                  <a:pt x="42" y="39"/>
                </a:moveTo>
                <a:cubicBezTo>
                  <a:pt x="35" y="32"/>
                  <a:pt x="35" y="32"/>
                  <a:pt x="35" y="32"/>
                </a:cubicBezTo>
                <a:cubicBezTo>
                  <a:pt x="36" y="30"/>
                  <a:pt x="37" y="28"/>
                  <a:pt x="38" y="27"/>
                </a:cubicBezTo>
                <a:cubicBezTo>
                  <a:pt x="38" y="24"/>
                  <a:pt x="39" y="22"/>
                  <a:pt x="39" y="19"/>
                </a:cubicBezTo>
                <a:cubicBezTo>
                  <a:pt x="39" y="17"/>
                  <a:pt x="39" y="14"/>
                  <a:pt x="38" y="12"/>
                </a:cubicBezTo>
                <a:cubicBezTo>
                  <a:pt x="38" y="12"/>
                  <a:pt x="38" y="12"/>
                  <a:pt x="38" y="12"/>
                </a:cubicBezTo>
                <a:cubicBezTo>
                  <a:pt x="37" y="10"/>
                  <a:pt x="35" y="7"/>
                  <a:pt x="33" y="6"/>
                </a:cubicBezTo>
                <a:cubicBezTo>
                  <a:pt x="33" y="6"/>
                  <a:pt x="33" y="6"/>
                  <a:pt x="33" y="6"/>
                </a:cubicBezTo>
                <a:cubicBezTo>
                  <a:pt x="32" y="4"/>
                  <a:pt x="29" y="2"/>
                  <a:pt x="27" y="1"/>
                </a:cubicBezTo>
                <a:cubicBezTo>
                  <a:pt x="27" y="1"/>
                  <a:pt x="27" y="1"/>
                  <a:pt x="27" y="1"/>
                </a:cubicBezTo>
                <a:cubicBezTo>
                  <a:pt x="25" y="0"/>
                  <a:pt x="22" y="0"/>
                  <a:pt x="20" y="0"/>
                </a:cubicBezTo>
                <a:cubicBezTo>
                  <a:pt x="14" y="0"/>
                  <a:pt x="9" y="2"/>
                  <a:pt x="6" y="6"/>
                </a:cubicBezTo>
                <a:cubicBezTo>
                  <a:pt x="4" y="7"/>
                  <a:pt x="3" y="9"/>
                  <a:pt x="2" y="12"/>
                </a:cubicBezTo>
                <a:cubicBezTo>
                  <a:pt x="1" y="14"/>
                  <a:pt x="0" y="17"/>
                  <a:pt x="0" y="19"/>
                </a:cubicBezTo>
                <a:cubicBezTo>
                  <a:pt x="0" y="22"/>
                  <a:pt x="1" y="24"/>
                  <a:pt x="2" y="27"/>
                </a:cubicBezTo>
                <a:cubicBezTo>
                  <a:pt x="2" y="27"/>
                  <a:pt x="2" y="27"/>
                  <a:pt x="2" y="27"/>
                </a:cubicBezTo>
                <a:cubicBezTo>
                  <a:pt x="3" y="29"/>
                  <a:pt x="4" y="31"/>
                  <a:pt x="6" y="33"/>
                </a:cubicBezTo>
                <a:cubicBezTo>
                  <a:pt x="6" y="33"/>
                  <a:pt x="6" y="33"/>
                  <a:pt x="6" y="33"/>
                </a:cubicBezTo>
                <a:cubicBezTo>
                  <a:pt x="8" y="35"/>
                  <a:pt x="10" y="36"/>
                  <a:pt x="12" y="37"/>
                </a:cubicBezTo>
                <a:cubicBezTo>
                  <a:pt x="15" y="38"/>
                  <a:pt x="17" y="39"/>
                  <a:pt x="20" y="39"/>
                </a:cubicBezTo>
                <a:cubicBezTo>
                  <a:pt x="22" y="39"/>
                  <a:pt x="25" y="38"/>
                  <a:pt x="27" y="37"/>
                </a:cubicBezTo>
                <a:cubicBezTo>
                  <a:pt x="29" y="36"/>
                  <a:pt x="31" y="35"/>
                  <a:pt x="32" y="34"/>
                </a:cubicBezTo>
                <a:cubicBezTo>
                  <a:pt x="40" y="42"/>
                  <a:pt x="40" y="42"/>
                  <a:pt x="40" y="42"/>
                </a:cubicBezTo>
                <a:cubicBezTo>
                  <a:pt x="40" y="43"/>
                  <a:pt x="42" y="43"/>
                  <a:pt x="42" y="42"/>
                </a:cubicBezTo>
                <a:cubicBezTo>
                  <a:pt x="43" y="41"/>
                  <a:pt x="43" y="40"/>
                  <a:pt x="42" y="39"/>
                </a:cubicBezTo>
                <a:close/>
                <a:moveTo>
                  <a:pt x="31" y="30"/>
                </a:moveTo>
                <a:cubicBezTo>
                  <a:pt x="31" y="30"/>
                  <a:pt x="31" y="30"/>
                  <a:pt x="31" y="30"/>
                </a:cubicBezTo>
                <a:cubicBezTo>
                  <a:pt x="31" y="30"/>
                  <a:pt x="31" y="30"/>
                  <a:pt x="31" y="30"/>
                </a:cubicBezTo>
                <a:cubicBezTo>
                  <a:pt x="31" y="30"/>
                  <a:pt x="31" y="30"/>
                  <a:pt x="31" y="30"/>
                </a:cubicBezTo>
                <a:cubicBezTo>
                  <a:pt x="29" y="32"/>
                  <a:pt x="28" y="33"/>
                  <a:pt x="26" y="34"/>
                </a:cubicBezTo>
                <a:cubicBezTo>
                  <a:pt x="24" y="35"/>
                  <a:pt x="22" y="35"/>
                  <a:pt x="20" y="35"/>
                </a:cubicBezTo>
                <a:cubicBezTo>
                  <a:pt x="18" y="35"/>
                  <a:pt x="15" y="35"/>
                  <a:pt x="14" y="34"/>
                </a:cubicBezTo>
                <a:cubicBezTo>
                  <a:pt x="12" y="33"/>
                  <a:pt x="10" y="32"/>
                  <a:pt x="8" y="30"/>
                </a:cubicBezTo>
                <a:cubicBezTo>
                  <a:pt x="8" y="30"/>
                  <a:pt x="8" y="30"/>
                  <a:pt x="8" y="30"/>
                </a:cubicBezTo>
                <a:cubicBezTo>
                  <a:pt x="7" y="29"/>
                  <a:pt x="6" y="27"/>
                  <a:pt x="5" y="25"/>
                </a:cubicBezTo>
                <a:cubicBezTo>
                  <a:pt x="5" y="25"/>
                  <a:pt x="5" y="25"/>
                  <a:pt x="5" y="25"/>
                </a:cubicBezTo>
                <a:cubicBezTo>
                  <a:pt x="4" y="23"/>
                  <a:pt x="4" y="21"/>
                  <a:pt x="4" y="19"/>
                </a:cubicBezTo>
                <a:cubicBezTo>
                  <a:pt x="4" y="17"/>
                  <a:pt x="4" y="15"/>
                  <a:pt x="5" y="13"/>
                </a:cubicBezTo>
                <a:cubicBezTo>
                  <a:pt x="6" y="11"/>
                  <a:pt x="7" y="10"/>
                  <a:pt x="8" y="8"/>
                </a:cubicBezTo>
                <a:cubicBezTo>
                  <a:pt x="11" y="5"/>
                  <a:pt x="15" y="3"/>
                  <a:pt x="20" y="3"/>
                </a:cubicBezTo>
                <a:cubicBezTo>
                  <a:pt x="22" y="3"/>
                  <a:pt x="24" y="4"/>
                  <a:pt x="26" y="5"/>
                </a:cubicBezTo>
                <a:cubicBezTo>
                  <a:pt x="26" y="5"/>
                  <a:pt x="26" y="5"/>
                  <a:pt x="26" y="5"/>
                </a:cubicBezTo>
                <a:cubicBezTo>
                  <a:pt x="28" y="5"/>
                  <a:pt x="29" y="7"/>
                  <a:pt x="31" y="8"/>
                </a:cubicBezTo>
                <a:cubicBezTo>
                  <a:pt x="31" y="8"/>
                  <a:pt x="31" y="8"/>
                  <a:pt x="31" y="8"/>
                </a:cubicBezTo>
                <a:cubicBezTo>
                  <a:pt x="32" y="10"/>
                  <a:pt x="33" y="11"/>
                  <a:pt x="34" y="13"/>
                </a:cubicBezTo>
                <a:cubicBezTo>
                  <a:pt x="34" y="13"/>
                  <a:pt x="34" y="13"/>
                  <a:pt x="34" y="13"/>
                </a:cubicBezTo>
                <a:cubicBezTo>
                  <a:pt x="35" y="15"/>
                  <a:pt x="35" y="17"/>
                  <a:pt x="35" y="19"/>
                </a:cubicBezTo>
                <a:cubicBezTo>
                  <a:pt x="35" y="21"/>
                  <a:pt x="35" y="23"/>
                  <a:pt x="34" y="25"/>
                </a:cubicBezTo>
                <a:cubicBezTo>
                  <a:pt x="33" y="27"/>
                  <a:pt x="32" y="29"/>
                  <a:pt x="31" y="30"/>
                </a:cubicBezTo>
                <a:close/>
                <a:moveTo>
                  <a:pt x="15" y="8"/>
                </a:moveTo>
                <a:cubicBezTo>
                  <a:pt x="15" y="8"/>
                  <a:pt x="15" y="8"/>
                  <a:pt x="15" y="8"/>
                </a:cubicBezTo>
                <a:cubicBezTo>
                  <a:pt x="14" y="8"/>
                  <a:pt x="13" y="8"/>
                  <a:pt x="13" y="9"/>
                </a:cubicBezTo>
                <a:cubicBezTo>
                  <a:pt x="12" y="9"/>
                  <a:pt x="11" y="10"/>
                  <a:pt x="11" y="10"/>
                </a:cubicBezTo>
                <a:cubicBezTo>
                  <a:pt x="11" y="10"/>
                  <a:pt x="11" y="10"/>
                  <a:pt x="11" y="10"/>
                </a:cubicBezTo>
                <a:cubicBezTo>
                  <a:pt x="11" y="10"/>
                  <a:pt x="11" y="10"/>
                  <a:pt x="11" y="10"/>
                </a:cubicBezTo>
                <a:cubicBezTo>
                  <a:pt x="10" y="11"/>
                  <a:pt x="10" y="12"/>
                  <a:pt x="9" y="12"/>
                </a:cubicBezTo>
                <a:cubicBezTo>
                  <a:pt x="9" y="12"/>
                  <a:pt x="9" y="12"/>
                  <a:pt x="9" y="12"/>
                </a:cubicBezTo>
                <a:cubicBezTo>
                  <a:pt x="9" y="13"/>
                  <a:pt x="8" y="14"/>
                  <a:pt x="8" y="14"/>
                </a:cubicBezTo>
                <a:cubicBezTo>
                  <a:pt x="8" y="15"/>
                  <a:pt x="8" y="16"/>
                  <a:pt x="9" y="16"/>
                </a:cubicBezTo>
                <a:cubicBezTo>
                  <a:pt x="9" y="16"/>
                  <a:pt x="10" y="16"/>
                  <a:pt x="10" y="15"/>
                </a:cubicBezTo>
                <a:cubicBezTo>
                  <a:pt x="10" y="15"/>
                  <a:pt x="11" y="14"/>
                  <a:pt x="11" y="13"/>
                </a:cubicBezTo>
                <a:cubicBezTo>
                  <a:pt x="11" y="13"/>
                  <a:pt x="12" y="12"/>
                  <a:pt x="12" y="12"/>
                </a:cubicBezTo>
                <a:cubicBezTo>
                  <a:pt x="13" y="11"/>
                  <a:pt x="13" y="11"/>
                  <a:pt x="14" y="11"/>
                </a:cubicBezTo>
                <a:cubicBezTo>
                  <a:pt x="14" y="10"/>
                  <a:pt x="15" y="10"/>
                  <a:pt x="16" y="10"/>
                </a:cubicBezTo>
                <a:cubicBezTo>
                  <a:pt x="16" y="9"/>
                  <a:pt x="16" y="9"/>
                  <a:pt x="16" y="8"/>
                </a:cubicBezTo>
                <a:cubicBezTo>
                  <a:pt x="16" y="8"/>
                  <a:pt x="15" y="8"/>
                  <a:pt x="15" y="8"/>
                </a:cubicBezTo>
                <a:close/>
                <a:moveTo>
                  <a:pt x="31" y="18"/>
                </a:moveTo>
                <a:cubicBezTo>
                  <a:pt x="31" y="18"/>
                  <a:pt x="31" y="18"/>
                  <a:pt x="31" y="18"/>
                </a:cubicBezTo>
                <a:cubicBezTo>
                  <a:pt x="31" y="18"/>
                  <a:pt x="30" y="19"/>
                  <a:pt x="30" y="19"/>
                </a:cubicBezTo>
                <a:cubicBezTo>
                  <a:pt x="30" y="21"/>
                  <a:pt x="30" y="22"/>
                  <a:pt x="29" y="23"/>
                </a:cubicBezTo>
                <a:cubicBezTo>
                  <a:pt x="29" y="23"/>
                  <a:pt x="29" y="23"/>
                  <a:pt x="29" y="23"/>
                </a:cubicBezTo>
                <a:cubicBezTo>
                  <a:pt x="29" y="25"/>
                  <a:pt x="28" y="26"/>
                  <a:pt x="27" y="27"/>
                </a:cubicBezTo>
                <a:cubicBezTo>
                  <a:pt x="26" y="28"/>
                  <a:pt x="25" y="28"/>
                  <a:pt x="24" y="29"/>
                </a:cubicBezTo>
                <a:cubicBezTo>
                  <a:pt x="22" y="29"/>
                  <a:pt x="21" y="30"/>
                  <a:pt x="20" y="30"/>
                </a:cubicBezTo>
                <a:cubicBezTo>
                  <a:pt x="19" y="30"/>
                  <a:pt x="19" y="30"/>
                  <a:pt x="19" y="31"/>
                </a:cubicBezTo>
                <a:cubicBezTo>
                  <a:pt x="19" y="31"/>
                  <a:pt x="19" y="32"/>
                  <a:pt x="20" y="32"/>
                </a:cubicBezTo>
                <a:cubicBezTo>
                  <a:pt x="21" y="32"/>
                  <a:pt x="23" y="31"/>
                  <a:pt x="24" y="31"/>
                </a:cubicBezTo>
                <a:cubicBezTo>
                  <a:pt x="26" y="30"/>
                  <a:pt x="27" y="29"/>
                  <a:pt x="29" y="28"/>
                </a:cubicBezTo>
                <a:cubicBezTo>
                  <a:pt x="30" y="27"/>
                  <a:pt x="31" y="26"/>
                  <a:pt x="31" y="24"/>
                </a:cubicBezTo>
                <a:cubicBezTo>
                  <a:pt x="31" y="24"/>
                  <a:pt x="31" y="24"/>
                  <a:pt x="31" y="24"/>
                </a:cubicBezTo>
                <a:cubicBezTo>
                  <a:pt x="32" y="23"/>
                  <a:pt x="32" y="21"/>
                  <a:pt x="32" y="19"/>
                </a:cubicBezTo>
                <a:cubicBezTo>
                  <a:pt x="32" y="19"/>
                  <a:pt x="32" y="18"/>
                  <a:pt x="31"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5" name="Freeform 363"/>
          <p:cNvSpPr>
            <a:spLocks/>
          </p:cNvSpPr>
          <p:nvPr/>
        </p:nvSpPr>
        <p:spPr bwMode="auto">
          <a:xfrm>
            <a:off x="3228975" y="1201738"/>
            <a:ext cx="149225" cy="133350"/>
          </a:xfrm>
          <a:custGeom>
            <a:avLst/>
            <a:gdLst>
              <a:gd name="T0" fmla="*/ 15 w 47"/>
              <a:gd name="T1" fmla="*/ 20 h 42"/>
              <a:gd name="T2" fmla="*/ 15 w 47"/>
              <a:gd name="T3" fmla="*/ 20 h 42"/>
              <a:gd name="T4" fmla="*/ 6 w 47"/>
              <a:gd name="T5" fmla="*/ 29 h 42"/>
              <a:gd name="T6" fmla="*/ 4 w 47"/>
              <a:gd name="T7" fmla="*/ 33 h 42"/>
              <a:gd name="T8" fmla="*/ 6 w 47"/>
              <a:gd name="T9" fmla="*/ 37 h 42"/>
              <a:gd name="T10" fmla="*/ 6 w 47"/>
              <a:gd name="T11" fmla="*/ 37 h 42"/>
              <a:gd name="T12" fmla="*/ 6 w 47"/>
              <a:gd name="T13" fmla="*/ 37 h 42"/>
              <a:gd name="T14" fmla="*/ 10 w 47"/>
              <a:gd name="T15" fmla="*/ 39 h 42"/>
              <a:gd name="T16" fmla="*/ 14 w 47"/>
              <a:gd name="T17" fmla="*/ 37 h 42"/>
              <a:gd name="T18" fmla="*/ 24 w 47"/>
              <a:gd name="T19" fmla="*/ 27 h 42"/>
              <a:gd name="T20" fmla="*/ 24 w 47"/>
              <a:gd name="T21" fmla="*/ 27 h 42"/>
              <a:gd name="T22" fmla="*/ 35 w 47"/>
              <a:gd name="T23" fmla="*/ 16 h 42"/>
              <a:gd name="T24" fmla="*/ 35 w 47"/>
              <a:gd name="T25" fmla="*/ 14 h 42"/>
              <a:gd name="T26" fmla="*/ 35 w 47"/>
              <a:gd name="T27" fmla="*/ 12 h 42"/>
              <a:gd name="T28" fmla="*/ 33 w 47"/>
              <a:gd name="T29" fmla="*/ 12 h 42"/>
              <a:gd name="T30" fmla="*/ 31 w 47"/>
              <a:gd name="T31" fmla="*/ 12 h 42"/>
              <a:gd name="T32" fmla="*/ 16 w 47"/>
              <a:gd name="T33" fmla="*/ 28 h 42"/>
              <a:gd name="T34" fmla="*/ 13 w 47"/>
              <a:gd name="T35" fmla="*/ 28 h 42"/>
              <a:gd name="T36" fmla="*/ 13 w 47"/>
              <a:gd name="T37" fmla="*/ 26 h 42"/>
              <a:gd name="T38" fmla="*/ 29 w 47"/>
              <a:gd name="T39" fmla="*/ 10 h 42"/>
              <a:gd name="T40" fmla="*/ 33 w 47"/>
              <a:gd name="T41" fmla="*/ 8 h 42"/>
              <a:gd name="T42" fmla="*/ 37 w 47"/>
              <a:gd name="T43" fmla="*/ 10 h 42"/>
              <a:gd name="T44" fmla="*/ 39 w 47"/>
              <a:gd name="T45" fmla="*/ 14 h 42"/>
              <a:gd name="T46" fmla="*/ 37 w 47"/>
              <a:gd name="T47" fmla="*/ 19 h 42"/>
              <a:gd name="T48" fmla="*/ 26 w 47"/>
              <a:gd name="T49" fmla="*/ 29 h 42"/>
              <a:gd name="T50" fmla="*/ 26 w 47"/>
              <a:gd name="T51" fmla="*/ 29 h 42"/>
              <a:gd name="T52" fmla="*/ 26 w 47"/>
              <a:gd name="T53" fmla="*/ 29 h 42"/>
              <a:gd name="T54" fmla="*/ 16 w 47"/>
              <a:gd name="T55" fmla="*/ 40 h 42"/>
              <a:gd name="T56" fmla="*/ 10 w 47"/>
              <a:gd name="T57" fmla="*/ 42 h 42"/>
              <a:gd name="T58" fmla="*/ 3 w 47"/>
              <a:gd name="T59" fmla="*/ 40 h 42"/>
              <a:gd name="T60" fmla="*/ 3 w 47"/>
              <a:gd name="T61" fmla="*/ 40 h 42"/>
              <a:gd name="T62" fmla="*/ 0 w 47"/>
              <a:gd name="T63" fmla="*/ 33 h 42"/>
              <a:gd name="T64" fmla="*/ 3 w 47"/>
              <a:gd name="T65" fmla="*/ 26 h 42"/>
              <a:gd name="T66" fmla="*/ 13 w 47"/>
              <a:gd name="T67" fmla="*/ 16 h 42"/>
              <a:gd name="T68" fmla="*/ 13 w 47"/>
              <a:gd name="T69" fmla="*/ 16 h 42"/>
              <a:gd name="T70" fmla="*/ 26 w 47"/>
              <a:gd name="T71" fmla="*/ 4 h 42"/>
              <a:gd name="T72" fmla="*/ 35 w 47"/>
              <a:gd name="T73" fmla="*/ 0 h 42"/>
              <a:gd name="T74" fmla="*/ 43 w 47"/>
              <a:gd name="T75" fmla="*/ 4 h 42"/>
              <a:gd name="T76" fmla="*/ 47 w 47"/>
              <a:gd name="T77" fmla="*/ 12 h 42"/>
              <a:gd name="T78" fmla="*/ 43 w 47"/>
              <a:gd name="T79" fmla="*/ 21 h 42"/>
              <a:gd name="T80" fmla="*/ 26 w 47"/>
              <a:gd name="T81" fmla="*/ 38 h 42"/>
              <a:gd name="T82" fmla="*/ 23 w 47"/>
              <a:gd name="T83" fmla="*/ 38 h 42"/>
              <a:gd name="T84" fmla="*/ 23 w 47"/>
              <a:gd name="T85" fmla="*/ 36 h 42"/>
              <a:gd name="T86" fmla="*/ 41 w 47"/>
              <a:gd name="T87" fmla="*/ 18 h 42"/>
              <a:gd name="T88" fmla="*/ 43 w 47"/>
              <a:gd name="T89" fmla="*/ 12 h 42"/>
              <a:gd name="T90" fmla="*/ 41 w 47"/>
              <a:gd name="T91" fmla="*/ 6 h 42"/>
              <a:gd name="T92" fmla="*/ 35 w 47"/>
              <a:gd name="T93" fmla="*/ 4 h 42"/>
              <a:gd name="T94" fmla="*/ 29 w 47"/>
              <a:gd name="T95" fmla="*/ 6 h 42"/>
              <a:gd name="T96" fmla="*/ 15 w 47"/>
              <a:gd name="T97"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 h="42">
                <a:moveTo>
                  <a:pt x="15" y="20"/>
                </a:moveTo>
                <a:cubicBezTo>
                  <a:pt x="15" y="20"/>
                  <a:pt x="15" y="20"/>
                  <a:pt x="15" y="20"/>
                </a:cubicBezTo>
                <a:cubicBezTo>
                  <a:pt x="6" y="29"/>
                  <a:pt x="6" y="29"/>
                  <a:pt x="6" y="29"/>
                </a:cubicBezTo>
                <a:cubicBezTo>
                  <a:pt x="5" y="30"/>
                  <a:pt x="4" y="32"/>
                  <a:pt x="4" y="33"/>
                </a:cubicBezTo>
                <a:cubicBezTo>
                  <a:pt x="4" y="34"/>
                  <a:pt x="5" y="36"/>
                  <a:pt x="6" y="37"/>
                </a:cubicBezTo>
                <a:cubicBezTo>
                  <a:pt x="6" y="37"/>
                  <a:pt x="6" y="37"/>
                  <a:pt x="6" y="37"/>
                </a:cubicBezTo>
                <a:cubicBezTo>
                  <a:pt x="6" y="37"/>
                  <a:pt x="6" y="37"/>
                  <a:pt x="6" y="37"/>
                </a:cubicBezTo>
                <a:cubicBezTo>
                  <a:pt x="7" y="38"/>
                  <a:pt x="8" y="39"/>
                  <a:pt x="10" y="39"/>
                </a:cubicBezTo>
                <a:cubicBezTo>
                  <a:pt x="11" y="39"/>
                  <a:pt x="13" y="38"/>
                  <a:pt x="14" y="37"/>
                </a:cubicBezTo>
                <a:cubicBezTo>
                  <a:pt x="24" y="27"/>
                  <a:pt x="24" y="27"/>
                  <a:pt x="24" y="27"/>
                </a:cubicBezTo>
                <a:cubicBezTo>
                  <a:pt x="24" y="27"/>
                  <a:pt x="24" y="27"/>
                  <a:pt x="24" y="27"/>
                </a:cubicBezTo>
                <a:cubicBezTo>
                  <a:pt x="35" y="16"/>
                  <a:pt x="35" y="16"/>
                  <a:pt x="35" y="16"/>
                </a:cubicBezTo>
                <a:cubicBezTo>
                  <a:pt x="35" y="16"/>
                  <a:pt x="35" y="15"/>
                  <a:pt x="35" y="14"/>
                </a:cubicBezTo>
                <a:cubicBezTo>
                  <a:pt x="35" y="14"/>
                  <a:pt x="35" y="13"/>
                  <a:pt x="35" y="12"/>
                </a:cubicBezTo>
                <a:cubicBezTo>
                  <a:pt x="34" y="12"/>
                  <a:pt x="34" y="12"/>
                  <a:pt x="33" y="12"/>
                </a:cubicBezTo>
                <a:cubicBezTo>
                  <a:pt x="32" y="12"/>
                  <a:pt x="32" y="12"/>
                  <a:pt x="31" y="12"/>
                </a:cubicBezTo>
                <a:cubicBezTo>
                  <a:pt x="16" y="28"/>
                  <a:pt x="16" y="28"/>
                  <a:pt x="16" y="28"/>
                </a:cubicBezTo>
                <a:cubicBezTo>
                  <a:pt x="15" y="29"/>
                  <a:pt x="14" y="29"/>
                  <a:pt x="13" y="28"/>
                </a:cubicBezTo>
                <a:cubicBezTo>
                  <a:pt x="12" y="27"/>
                  <a:pt x="12" y="26"/>
                  <a:pt x="13" y="26"/>
                </a:cubicBezTo>
                <a:cubicBezTo>
                  <a:pt x="29" y="10"/>
                  <a:pt x="29" y="10"/>
                  <a:pt x="29" y="10"/>
                </a:cubicBezTo>
                <a:cubicBezTo>
                  <a:pt x="30" y="9"/>
                  <a:pt x="31" y="8"/>
                  <a:pt x="33" y="8"/>
                </a:cubicBezTo>
                <a:cubicBezTo>
                  <a:pt x="35" y="8"/>
                  <a:pt x="36" y="9"/>
                  <a:pt x="37" y="10"/>
                </a:cubicBezTo>
                <a:cubicBezTo>
                  <a:pt x="38" y="11"/>
                  <a:pt x="39" y="13"/>
                  <a:pt x="39" y="14"/>
                </a:cubicBezTo>
                <a:cubicBezTo>
                  <a:pt x="39" y="16"/>
                  <a:pt x="38" y="17"/>
                  <a:pt x="37" y="19"/>
                </a:cubicBezTo>
                <a:cubicBezTo>
                  <a:pt x="26" y="29"/>
                  <a:pt x="26" y="29"/>
                  <a:pt x="26" y="29"/>
                </a:cubicBezTo>
                <a:cubicBezTo>
                  <a:pt x="26" y="29"/>
                  <a:pt x="26" y="29"/>
                  <a:pt x="26" y="29"/>
                </a:cubicBezTo>
                <a:cubicBezTo>
                  <a:pt x="26" y="29"/>
                  <a:pt x="26" y="29"/>
                  <a:pt x="26" y="29"/>
                </a:cubicBezTo>
                <a:cubicBezTo>
                  <a:pt x="16" y="40"/>
                  <a:pt x="16" y="40"/>
                  <a:pt x="16" y="40"/>
                </a:cubicBezTo>
                <a:cubicBezTo>
                  <a:pt x="14" y="41"/>
                  <a:pt x="12" y="42"/>
                  <a:pt x="10" y="42"/>
                </a:cubicBezTo>
                <a:cubicBezTo>
                  <a:pt x="7" y="42"/>
                  <a:pt x="5" y="41"/>
                  <a:pt x="3" y="40"/>
                </a:cubicBezTo>
                <a:cubicBezTo>
                  <a:pt x="3" y="40"/>
                  <a:pt x="3" y="40"/>
                  <a:pt x="3" y="40"/>
                </a:cubicBezTo>
                <a:cubicBezTo>
                  <a:pt x="1" y="38"/>
                  <a:pt x="0" y="35"/>
                  <a:pt x="0" y="33"/>
                </a:cubicBezTo>
                <a:cubicBezTo>
                  <a:pt x="0" y="31"/>
                  <a:pt x="1" y="28"/>
                  <a:pt x="3" y="26"/>
                </a:cubicBezTo>
                <a:cubicBezTo>
                  <a:pt x="13" y="16"/>
                  <a:pt x="13" y="16"/>
                  <a:pt x="13" y="16"/>
                </a:cubicBezTo>
                <a:cubicBezTo>
                  <a:pt x="13" y="16"/>
                  <a:pt x="13" y="16"/>
                  <a:pt x="13" y="16"/>
                </a:cubicBezTo>
                <a:cubicBezTo>
                  <a:pt x="26" y="4"/>
                  <a:pt x="26" y="4"/>
                  <a:pt x="26" y="4"/>
                </a:cubicBezTo>
                <a:cubicBezTo>
                  <a:pt x="28" y="1"/>
                  <a:pt x="31" y="0"/>
                  <a:pt x="35" y="0"/>
                </a:cubicBezTo>
                <a:cubicBezTo>
                  <a:pt x="38" y="0"/>
                  <a:pt x="41" y="1"/>
                  <a:pt x="43" y="4"/>
                </a:cubicBezTo>
                <a:cubicBezTo>
                  <a:pt x="45" y="6"/>
                  <a:pt x="47" y="9"/>
                  <a:pt x="47" y="12"/>
                </a:cubicBezTo>
                <a:cubicBezTo>
                  <a:pt x="47" y="15"/>
                  <a:pt x="45" y="18"/>
                  <a:pt x="43" y="21"/>
                </a:cubicBezTo>
                <a:cubicBezTo>
                  <a:pt x="26" y="38"/>
                  <a:pt x="26" y="38"/>
                  <a:pt x="26" y="38"/>
                </a:cubicBezTo>
                <a:cubicBezTo>
                  <a:pt x="25" y="39"/>
                  <a:pt x="24" y="39"/>
                  <a:pt x="23" y="38"/>
                </a:cubicBezTo>
                <a:cubicBezTo>
                  <a:pt x="22" y="37"/>
                  <a:pt x="22" y="36"/>
                  <a:pt x="23" y="36"/>
                </a:cubicBezTo>
                <a:cubicBezTo>
                  <a:pt x="41" y="18"/>
                  <a:pt x="41" y="18"/>
                  <a:pt x="41" y="18"/>
                </a:cubicBezTo>
                <a:cubicBezTo>
                  <a:pt x="42" y="16"/>
                  <a:pt x="43" y="14"/>
                  <a:pt x="43" y="12"/>
                </a:cubicBezTo>
                <a:cubicBezTo>
                  <a:pt x="43" y="10"/>
                  <a:pt x="42" y="8"/>
                  <a:pt x="41" y="6"/>
                </a:cubicBezTo>
                <a:cubicBezTo>
                  <a:pt x="39" y="4"/>
                  <a:pt x="37" y="4"/>
                  <a:pt x="35" y="4"/>
                </a:cubicBezTo>
                <a:cubicBezTo>
                  <a:pt x="32" y="4"/>
                  <a:pt x="30" y="4"/>
                  <a:pt x="29" y="6"/>
                </a:cubicBezTo>
                <a:cubicBezTo>
                  <a:pt x="15" y="20"/>
                  <a:pt x="15" y="20"/>
                  <a:pt x="15"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6" name="Freeform 364"/>
          <p:cNvSpPr>
            <a:spLocks noEditPoints="1"/>
          </p:cNvSpPr>
          <p:nvPr/>
        </p:nvSpPr>
        <p:spPr bwMode="auto">
          <a:xfrm>
            <a:off x="2659063" y="1508125"/>
            <a:ext cx="133350" cy="146050"/>
          </a:xfrm>
          <a:custGeom>
            <a:avLst/>
            <a:gdLst>
              <a:gd name="T0" fmla="*/ 7 w 42"/>
              <a:gd name="T1" fmla="*/ 14 h 46"/>
              <a:gd name="T2" fmla="*/ 35 w 42"/>
              <a:gd name="T3" fmla="*/ 14 h 46"/>
              <a:gd name="T4" fmla="*/ 38 w 42"/>
              <a:gd name="T5" fmla="*/ 10 h 46"/>
              <a:gd name="T6" fmla="*/ 4 w 42"/>
              <a:gd name="T7" fmla="*/ 14 h 46"/>
              <a:gd name="T8" fmla="*/ 7 w 42"/>
              <a:gd name="T9" fmla="*/ 14 h 46"/>
              <a:gd name="T10" fmla="*/ 13 w 42"/>
              <a:gd name="T11" fmla="*/ 0 h 46"/>
              <a:gd name="T12" fmla="*/ 29 w 42"/>
              <a:gd name="T13" fmla="*/ 0 h 46"/>
              <a:gd name="T14" fmla="*/ 31 w 42"/>
              <a:gd name="T15" fmla="*/ 2 h 46"/>
              <a:gd name="T16" fmla="*/ 40 w 42"/>
              <a:gd name="T17" fmla="*/ 6 h 46"/>
              <a:gd name="T18" fmla="*/ 42 w 42"/>
              <a:gd name="T19" fmla="*/ 8 h 46"/>
              <a:gd name="T20" fmla="*/ 40 w 42"/>
              <a:gd name="T21" fmla="*/ 18 h 46"/>
              <a:gd name="T22" fmla="*/ 37 w 42"/>
              <a:gd name="T23" fmla="*/ 18 h 46"/>
              <a:gd name="T24" fmla="*/ 35 w 42"/>
              <a:gd name="T25" fmla="*/ 46 h 46"/>
              <a:gd name="T26" fmla="*/ 7 w 42"/>
              <a:gd name="T27" fmla="*/ 46 h 46"/>
              <a:gd name="T28" fmla="*/ 5 w 42"/>
              <a:gd name="T29" fmla="*/ 44 h 46"/>
              <a:gd name="T30" fmla="*/ 2 w 42"/>
              <a:gd name="T31" fmla="*/ 18 h 46"/>
              <a:gd name="T32" fmla="*/ 0 w 42"/>
              <a:gd name="T33" fmla="*/ 16 h 46"/>
              <a:gd name="T34" fmla="*/ 2 w 42"/>
              <a:gd name="T35" fmla="*/ 6 h 46"/>
              <a:gd name="T36" fmla="*/ 11 w 42"/>
              <a:gd name="T37" fmla="*/ 6 h 46"/>
              <a:gd name="T38" fmla="*/ 13 w 42"/>
              <a:gd name="T39" fmla="*/ 0 h 46"/>
              <a:gd name="T40" fmla="*/ 27 w 42"/>
              <a:gd name="T41" fmla="*/ 4 h 46"/>
              <a:gd name="T42" fmla="*/ 15 w 42"/>
              <a:gd name="T43" fmla="*/ 6 h 46"/>
              <a:gd name="T44" fmla="*/ 27 w 42"/>
              <a:gd name="T45" fmla="*/ 4 h 46"/>
              <a:gd name="T46" fmla="*/ 15 w 42"/>
              <a:gd name="T47" fmla="*/ 18 h 46"/>
              <a:gd name="T48" fmla="*/ 14 w 42"/>
              <a:gd name="T49" fmla="*/ 40 h 46"/>
              <a:gd name="T50" fmla="*/ 13 w 42"/>
              <a:gd name="T51" fmla="*/ 18 h 46"/>
              <a:gd name="T52" fmla="*/ 8 w 42"/>
              <a:gd name="T53" fmla="*/ 43 h 46"/>
              <a:gd name="T54" fmla="*/ 34 w 42"/>
              <a:gd name="T55" fmla="*/ 18 h 46"/>
              <a:gd name="T56" fmla="*/ 29 w 42"/>
              <a:gd name="T57" fmla="*/ 38 h 46"/>
              <a:gd name="T58" fmla="*/ 27 w 42"/>
              <a:gd name="T59" fmla="*/ 38 h 46"/>
              <a:gd name="T60" fmla="*/ 22 w 42"/>
              <a:gd name="T61" fmla="*/ 18 h 46"/>
              <a:gd name="T62" fmla="*/ 21 w 42"/>
              <a:gd name="T63" fmla="*/ 40 h 46"/>
              <a:gd name="T64" fmla="*/ 20 w 42"/>
              <a:gd name="T65" fmla="*/ 1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6">
                <a:moveTo>
                  <a:pt x="7" y="14"/>
                </a:moveTo>
                <a:cubicBezTo>
                  <a:pt x="7" y="14"/>
                  <a:pt x="7" y="14"/>
                  <a:pt x="7" y="14"/>
                </a:cubicBezTo>
                <a:cubicBezTo>
                  <a:pt x="35" y="14"/>
                  <a:pt x="35" y="14"/>
                  <a:pt x="35" y="14"/>
                </a:cubicBezTo>
                <a:cubicBezTo>
                  <a:pt x="35" y="14"/>
                  <a:pt x="35" y="14"/>
                  <a:pt x="35" y="14"/>
                </a:cubicBezTo>
                <a:cubicBezTo>
                  <a:pt x="38" y="14"/>
                  <a:pt x="38" y="14"/>
                  <a:pt x="38" y="14"/>
                </a:cubicBezTo>
                <a:cubicBezTo>
                  <a:pt x="38" y="10"/>
                  <a:pt x="38" y="10"/>
                  <a:pt x="38" y="10"/>
                </a:cubicBezTo>
                <a:cubicBezTo>
                  <a:pt x="4" y="10"/>
                  <a:pt x="4" y="10"/>
                  <a:pt x="4" y="10"/>
                </a:cubicBezTo>
                <a:cubicBezTo>
                  <a:pt x="4" y="14"/>
                  <a:pt x="4" y="14"/>
                  <a:pt x="4" y="14"/>
                </a:cubicBezTo>
                <a:cubicBezTo>
                  <a:pt x="7" y="14"/>
                  <a:pt x="7" y="14"/>
                  <a:pt x="7" y="14"/>
                </a:cubicBezTo>
                <a:cubicBezTo>
                  <a:pt x="7" y="14"/>
                  <a:pt x="7" y="14"/>
                  <a:pt x="7" y="14"/>
                </a:cubicBezTo>
                <a:close/>
                <a:moveTo>
                  <a:pt x="13" y="0"/>
                </a:moveTo>
                <a:cubicBezTo>
                  <a:pt x="13" y="0"/>
                  <a:pt x="13" y="0"/>
                  <a:pt x="13" y="0"/>
                </a:cubicBezTo>
                <a:cubicBezTo>
                  <a:pt x="13" y="0"/>
                  <a:pt x="13" y="0"/>
                  <a:pt x="13" y="0"/>
                </a:cubicBezTo>
                <a:cubicBezTo>
                  <a:pt x="29" y="0"/>
                  <a:pt x="29" y="0"/>
                  <a:pt x="29" y="0"/>
                </a:cubicBezTo>
                <a:cubicBezTo>
                  <a:pt x="30" y="0"/>
                  <a:pt x="31" y="1"/>
                  <a:pt x="31" y="2"/>
                </a:cubicBezTo>
                <a:cubicBezTo>
                  <a:pt x="31" y="2"/>
                  <a:pt x="31" y="2"/>
                  <a:pt x="31" y="2"/>
                </a:cubicBezTo>
                <a:cubicBezTo>
                  <a:pt x="31" y="6"/>
                  <a:pt x="31" y="6"/>
                  <a:pt x="31" y="6"/>
                </a:cubicBezTo>
                <a:cubicBezTo>
                  <a:pt x="40" y="6"/>
                  <a:pt x="40" y="6"/>
                  <a:pt x="40" y="6"/>
                </a:cubicBezTo>
                <a:cubicBezTo>
                  <a:pt x="41" y="6"/>
                  <a:pt x="42" y="7"/>
                  <a:pt x="42" y="8"/>
                </a:cubicBezTo>
                <a:cubicBezTo>
                  <a:pt x="42" y="8"/>
                  <a:pt x="42" y="8"/>
                  <a:pt x="42" y="8"/>
                </a:cubicBezTo>
                <a:cubicBezTo>
                  <a:pt x="42" y="16"/>
                  <a:pt x="42" y="16"/>
                  <a:pt x="42" y="16"/>
                </a:cubicBezTo>
                <a:cubicBezTo>
                  <a:pt x="42" y="17"/>
                  <a:pt x="41" y="18"/>
                  <a:pt x="40" y="18"/>
                </a:cubicBezTo>
                <a:cubicBezTo>
                  <a:pt x="40" y="18"/>
                  <a:pt x="40" y="18"/>
                  <a:pt x="40" y="18"/>
                </a:cubicBezTo>
                <a:cubicBezTo>
                  <a:pt x="37" y="18"/>
                  <a:pt x="37" y="18"/>
                  <a:pt x="37" y="18"/>
                </a:cubicBezTo>
                <a:cubicBezTo>
                  <a:pt x="37" y="44"/>
                  <a:pt x="37" y="44"/>
                  <a:pt x="37" y="44"/>
                </a:cubicBezTo>
                <a:cubicBezTo>
                  <a:pt x="37" y="45"/>
                  <a:pt x="36" y="46"/>
                  <a:pt x="35" y="46"/>
                </a:cubicBezTo>
                <a:cubicBezTo>
                  <a:pt x="35" y="46"/>
                  <a:pt x="35" y="46"/>
                  <a:pt x="35" y="46"/>
                </a:cubicBezTo>
                <a:cubicBezTo>
                  <a:pt x="7" y="46"/>
                  <a:pt x="7" y="46"/>
                  <a:pt x="7" y="46"/>
                </a:cubicBezTo>
                <a:cubicBezTo>
                  <a:pt x="6" y="46"/>
                  <a:pt x="5" y="45"/>
                  <a:pt x="5" y="44"/>
                </a:cubicBezTo>
                <a:cubicBezTo>
                  <a:pt x="5" y="44"/>
                  <a:pt x="5" y="44"/>
                  <a:pt x="5" y="44"/>
                </a:cubicBezTo>
                <a:cubicBezTo>
                  <a:pt x="5" y="18"/>
                  <a:pt x="5" y="18"/>
                  <a:pt x="5" y="18"/>
                </a:cubicBezTo>
                <a:cubicBezTo>
                  <a:pt x="2" y="18"/>
                  <a:pt x="2" y="18"/>
                  <a:pt x="2" y="18"/>
                </a:cubicBezTo>
                <a:cubicBezTo>
                  <a:pt x="1" y="18"/>
                  <a:pt x="0" y="17"/>
                  <a:pt x="0" y="16"/>
                </a:cubicBezTo>
                <a:cubicBezTo>
                  <a:pt x="0" y="16"/>
                  <a:pt x="0" y="16"/>
                  <a:pt x="0" y="16"/>
                </a:cubicBezTo>
                <a:cubicBezTo>
                  <a:pt x="0" y="8"/>
                  <a:pt x="0" y="8"/>
                  <a:pt x="0" y="8"/>
                </a:cubicBezTo>
                <a:cubicBezTo>
                  <a:pt x="0" y="7"/>
                  <a:pt x="1" y="6"/>
                  <a:pt x="2" y="6"/>
                </a:cubicBezTo>
                <a:cubicBezTo>
                  <a:pt x="2" y="6"/>
                  <a:pt x="2" y="6"/>
                  <a:pt x="2" y="6"/>
                </a:cubicBezTo>
                <a:cubicBezTo>
                  <a:pt x="11" y="6"/>
                  <a:pt x="11" y="6"/>
                  <a:pt x="11" y="6"/>
                </a:cubicBezTo>
                <a:cubicBezTo>
                  <a:pt x="11" y="2"/>
                  <a:pt x="11" y="2"/>
                  <a:pt x="11" y="2"/>
                </a:cubicBezTo>
                <a:cubicBezTo>
                  <a:pt x="11" y="1"/>
                  <a:pt x="12" y="0"/>
                  <a:pt x="13" y="0"/>
                </a:cubicBezTo>
                <a:close/>
                <a:moveTo>
                  <a:pt x="27" y="4"/>
                </a:moveTo>
                <a:cubicBezTo>
                  <a:pt x="27" y="4"/>
                  <a:pt x="27" y="4"/>
                  <a:pt x="27" y="4"/>
                </a:cubicBezTo>
                <a:cubicBezTo>
                  <a:pt x="15" y="4"/>
                  <a:pt x="15" y="4"/>
                  <a:pt x="15" y="4"/>
                </a:cubicBezTo>
                <a:cubicBezTo>
                  <a:pt x="15" y="6"/>
                  <a:pt x="15" y="6"/>
                  <a:pt x="15" y="6"/>
                </a:cubicBezTo>
                <a:cubicBezTo>
                  <a:pt x="27" y="6"/>
                  <a:pt x="27" y="6"/>
                  <a:pt x="27" y="6"/>
                </a:cubicBezTo>
                <a:cubicBezTo>
                  <a:pt x="27" y="4"/>
                  <a:pt x="27" y="4"/>
                  <a:pt x="27" y="4"/>
                </a:cubicBezTo>
                <a:close/>
                <a:moveTo>
                  <a:pt x="15" y="18"/>
                </a:moveTo>
                <a:cubicBezTo>
                  <a:pt x="15" y="18"/>
                  <a:pt x="15" y="18"/>
                  <a:pt x="15" y="18"/>
                </a:cubicBezTo>
                <a:cubicBezTo>
                  <a:pt x="15" y="38"/>
                  <a:pt x="15" y="38"/>
                  <a:pt x="15" y="38"/>
                </a:cubicBezTo>
                <a:cubicBezTo>
                  <a:pt x="15" y="39"/>
                  <a:pt x="14" y="40"/>
                  <a:pt x="14" y="40"/>
                </a:cubicBezTo>
                <a:cubicBezTo>
                  <a:pt x="13" y="40"/>
                  <a:pt x="13" y="39"/>
                  <a:pt x="13" y="38"/>
                </a:cubicBezTo>
                <a:cubicBezTo>
                  <a:pt x="13" y="18"/>
                  <a:pt x="13" y="18"/>
                  <a:pt x="13" y="18"/>
                </a:cubicBezTo>
                <a:cubicBezTo>
                  <a:pt x="8" y="18"/>
                  <a:pt x="8" y="18"/>
                  <a:pt x="8" y="18"/>
                </a:cubicBezTo>
                <a:cubicBezTo>
                  <a:pt x="8" y="43"/>
                  <a:pt x="8" y="43"/>
                  <a:pt x="8" y="43"/>
                </a:cubicBezTo>
                <a:cubicBezTo>
                  <a:pt x="34" y="43"/>
                  <a:pt x="34" y="43"/>
                  <a:pt x="34" y="43"/>
                </a:cubicBezTo>
                <a:cubicBezTo>
                  <a:pt x="34" y="18"/>
                  <a:pt x="34" y="18"/>
                  <a:pt x="34" y="18"/>
                </a:cubicBezTo>
                <a:cubicBezTo>
                  <a:pt x="29" y="18"/>
                  <a:pt x="29" y="18"/>
                  <a:pt x="29" y="18"/>
                </a:cubicBezTo>
                <a:cubicBezTo>
                  <a:pt x="29" y="38"/>
                  <a:pt x="29" y="38"/>
                  <a:pt x="29" y="38"/>
                </a:cubicBezTo>
                <a:cubicBezTo>
                  <a:pt x="29" y="39"/>
                  <a:pt x="29" y="40"/>
                  <a:pt x="28" y="40"/>
                </a:cubicBezTo>
                <a:cubicBezTo>
                  <a:pt x="28" y="40"/>
                  <a:pt x="27" y="39"/>
                  <a:pt x="27" y="38"/>
                </a:cubicBezTo>
                <a:cubicBezTo>
                  <a:pt x="27" y="18"/>
                  <a:pt x="27" y="18"/>
                  <a:pt x="27" y="18"/>
                </a:cubicBezTo>
                <a:cubicBezTo>
                  <a:pt x="22" y="18"/>
                  <a:pt x="22" y="18"/>
                  <a:pt x="22" y="18"/>
                </a:cubicBezTo>
                <a:cubicBezTo>
                  <a:pt x="22" y="38"/>
                  <a:pt x="22" y="38"/>
                  <a:pt x="22" y="38"/>
                </a:cubicBezTo>
                <a:cubicBezTo>
                  <a:pt x="22" y="39"/>
                  <a:pt x="22" y="40"/>
                  <a:pt x="21" y="40"/>
                </a:cubicBezTo>
                <a:cubicBezTo>
                  <a:pt x="20" y="40"/>
                  <a:pt x="20" y="39"/>
                  <a:pt x="20" y="38"/>
                </a:cubicBezTo>
                <a:cubicBezTo>
                  <a:pt x="20" y="18"/>
                  <a:pt x="20" y="18"/>
                  <a:pt x="20" y="18"/>
                </a:cubicBezTo>
                <a:cubicBezTo>
                  <a:pt x="15" y="18"/>
                  <a:pt x="15" y="18"/>
                  <a:pt x="15"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7" name="Freeform 365"/>
          <p:cNvSpPr>
            <a:spLocks noEditPoints="1"/>
          </p:cNvSpPr>
          <p:nvPr/>
        </p:nvSpPr>
        <p:spPr bwMode="auto">
          <a:xfrm>
            <a:off x="2389188" y="1211263"/>
            <a:ext cx="146050" cy="114300"/>
          </a:xfrm>
          <a:custGeom>
            <a:avLst/>
            <a:gdLst>
              <a:gd name="T0" fmla="*/ 2 w 46"/>
              <a:gd name="T1" fmla="*/ 0 h 36"/>
              <a:gd name="T2" fmla="*/ 2 w 46"/>
              <a:gd name="T3" fmla="*/ 0 h 36"/>
              <a:gd name="T4" fmla="*/ 45 w 46"/>
              <a:gd name="T5" fmla="*/ 0 h 36"/>
              <a:gd name="T6" fmla="*/ 46 w 46"/>
              <a:gd name="T7" fmla="*/ 2 h 36"/>
              <a:gd name="T8" fmla="*/ 46 w 46"/>
              <a:gd name="T9" fmla="*/ 2 h 36"/>
              <a:gd name="T10" fmla="*/ 46 w 46"/>
              <a:gd name="T11" fmla="*/ 34 h 36"/>
              <a:gd name="T12" fmla="*/ 45 w 46"/>
              <a:gd name="T13" fmla="*/ 36 h 36"/>
              <a:gd name="T14" fmla="*/ 45 w 46"/>
              <a:gd name="T15" fmla="*/ 36 h 36"/>
              <a:gd name="T16" fmla="*/ 2 w 46"/>
              <a:gd name="T17" fmla="*/ 36 h 36"/>
              <a:gd name="T18" fmla="*/ 0 w 46"/>
              <a:gd name="T19" fmla="*/ 34 h 36"/>
              <a:gd name="T20" fmla="*/ 0 w 46"/>
              <a:gd name="T21" fmla="*/ 34 h 36"/>
              <a:gd name="T22" fmla="*/ 0 w 46"/>
              <a:gd name="T23" fmla="*/ 2 h 36"/>
              <a:gd name="T24" fmla="*/ 2 w 46"/>
              <a:gd name="T25" fmla="*/ 0 h 36"/>
              <a:gd name="T26" fmla="*/ 43 w 46"/>
              <a:gd name="T27" fmla="*/ 5 h 36"/>
              <a:gd name="T28" fmla="*/ 43 w 46"/>
              <a:gd name="T29" fmla="*/ 5 h 36"/>
              <a:gd name="T30" fmla="*/ 24 w 46"/>
              <a:gd name="T31" fmla="*/ 24 h 36"/>
              <a:gd name="T32" fmla="*/ 23 w 46"/>
              <a:gd name="T33" fmla="*/ 24 h 36"/>
              <a:gd name="T34" fmla="*/ 4 w 46"/>
              <a:gd name="T35" fmla="*/ 5 h 36"/>
              <a:gd name="T36" fmla="*/ 4 w 46"/>
              <a:gd name="T37" fmla="*/ 33 h 36"/>
              <a:gd name="T38" fmla="*/ 43 w 46"/>
              <a:gd name="T39" fmla="*/ 33 h 36"/>
              <a:gd name="T40" fmla="*/ 43 w 46"/>
              <a:gd name="T41" fmla="*/ 5 h 36"/>
              <a:gd name="T42" fmla="*/ 41 w 46"/>
              <a:gd name="T43" fmla="*/ 4 h 36"/>
              <a:gd name="T44" fmla="*/ 41 w 46"/>
              <a:gd name="T45" fmla="*/ 4 h 36"/>
              <a:gd name="T46" fmla="*/ 5 w 46"/>
              <a:gd name="T47" fmla="*/ 4 h 36"/>
              <a:gd name="T48" fmla="*/ 23 w 46"/>
              <a:gd name="T49" fmla="*/ 22 h 36"/>
              <a:gd name="T50" fmla="*/ 41 w 46"/>
              <a:gd name="T51"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 h="36">
                <a:moveTo>
                  <a:pt x="2" y="0"/>
                </a:moveTo>
                <a:cubicBezTo>
                  <a:pt x="2" y="0"/>
                  <a:pt x="2" y="0"/>
                  <a:pt x="2" y="0"/>
                </a:cubicBezTo>
                <a:cubicBezTo>
                  <a:pt x="45" y="0"/>
                  <a:pt x="45" y="0"/>
                  <a:pt x="45" y="0"/>
                </a:cubicBezTo>
                <a:cubicBezTo>
                  <a:pt x="46" y="0"/>
                  <a:pt x="46" y="1"/>
                  <a:pt x="46" y="2"/>
                </a:cubicBezTo>
                <a:cubicBezTo>
                  <a:pt x="46" y="2"/>
                  <a:pt x="46" y="2"/>
                  <a:pt x="46" y="2"/>
                </a:cubicBezTo>
                <a:cubicBezTo>
                  <a:pt x="46" y="34"/>
                  <a:pt x="46" y="34"/>
                  <a:pt x="46" y="34"/>
                </a:cubicBezTo>
                <a:cubicBezTo>
                  <a:pt x="46" y="35"/>
                  <a:pt x="46" y="36"/>
                  <a:pt x="45" y="36"/>
                </a:cubicBezTo>
                <a:cubicBezTo>
                  <a:pt x="45" y="36"/>
                  <a:pt x="45" y="36"/>
                  <a:pt x="45" y="36"/>
                </a:cubicBezTo>
                <a:cubicBezTo>
                  <a:pt x="2" y="36"/>
                  <a:pt x="2" y="36"/>
                  <a:pt x="2" y="36"/>
                </a:cubicBezTo>
                <a:cubicBezTo>
                  <a:pt x="1" y="36"/>
                  <a:pt x="0" y="35"/>
                  <a:pt x="0" y="34"/>
                </a:cubicBezTo>
                <a:cubicBezTo>
                  <a:pt x="0" y="34"/>
                  <a:pt x="0" y="34"/>
                  <a:pt x="0" y="34"/>
                </a:cubicBezTo>
                <a:cubicBezTo>
                  <a:pt x="0" y="2"/>
                  <a:pt x="0" y="2"/>
                  <a:pt x="0" y="2"/>
                </a:cubicBezTo>
                <a:cubicBezTo>
                  <a:pt x="0" y="1"/>
                  <a:pt x="1" y="0"/>
                  <a:pt x="2" y="0"/>
                </a:cubicBezTo>
                <a:close/>
                <a:moveTo>
                  <a:pt x="43" y="5"/>
                </a:moveTo>
                <a:cubicBezTo>
                  <a:pt x="43" y="5"/>
                  <a:pt x="43" y="5"/>
                  <a:pt x="43" y="5"/>
                </a:cubicBezTo>
                <a:cubicBezTo>
                  <a:pt x="24" y="24"/>
                  <a:pt x="24" y="24"/>
                  <a:pt x="24" y="24"/>
                </a:cubicBezTo>
                <a:cubicBezTo>
                  <a:pt x="24" y="24"/>
                  <a:pt x="23" y="24"/>
                  <a:pt x="23" y="24"/>
                </a:cubicBezTo>
                <a:cubicBezTo>
                  <a:pt x="4" y="5"/>
                  <a:pt x="4" y="5"/>
                  <a:pt x="4" y="5"/>
                </a:cubicBezTo>
                <a:cubicBezTo>
                  <a:pt x="4" y="33"/>
                  <a:pt x="4" y="33"/>
                  <a:pt x="4" y="33"/>
                </a:cubicBezTo>
                <a:cubicBezTo>
                  <a:pt x="43" y="33"/>
                  <a:pt x="43" y="33"/>
                  <a:pt x="43" y="33"/>
                </a:cubicBezTo>
                <a:cubicBezTo>
                  <a:pt x="43" y="5"/>
                  <a:pt x="43" y="5"/>
                  <a:pt x="43" y="5"/>
                </a:cubicBezTo>
                <a:close/>
                <a:moveTo>
                  <a:pt x="41" y="4"/>
                </a:moveTo>
                <a:cubicBezTo>
                  <a:pt x="41" y="4"/>
                  <a:pt x="41" y="4"/>
                  <a:pt x="41" y="4"/>
                </a:cubicBezTo>
                <a:cubicBezTo>
                  <a:pt x="5" y="4"/>
                  <a:pt x="5" y="4"/>
                  <a:pt x="5" y="4"/>
                </a:cubicBezTo>
                <a:cubicBezTo>
                  <a:pt x="23" y="22"/>
                  <a:pt x="23" y="22"/>
                  <a:pt x="23" y="22"/>
                </a:cubicBezTo>
                <a:cubicBezTo>
                  <a:pt x="41" y="4"/>
                  <a:pt x="41" y="4"/>
                  <a:pt x="41"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8" name="Freeform 366"/>
          <p:cNvSpPr>
            <a:spLocks noEditPoints="1"/>
          </p:cNvSpPr>
          <p:nvPr/>
        </p:nvSpPr>
        <p:spPr bwMode="auto">
          <a:xfrm>
            <a:off x="5513388" y="2439988"/>
            <a:ext cx="128587" cy="149225"/>
          </a:xfrm>
          <a:custGeom>
            <a:avLst/>
            <a:gdLst>
              <a:gd name="T0" fmla="*/ 5 w 40"/>
              <a:gd name="T1" fmla="*/ 0 h 47"/>
              <a:gd name="T2" fmla="*/ 26 w 40"/>
              <a:gd name="T3" fmla="*/ 0 h 47"/>
              <a:gd name="T4" fmla="*/ 27 w 40"/>
              <a:gd name="T5" fmla="*/ 1 h 47"/>
              <a:gd name="T6" fmla="*/ 40 w 40"/>
              <a:gd name="T7" fmla="*/ 14 h 47"/>
              <a:gd name="T8" fmla="*/ 40 w 40"/>
              <a:gd name="T9" fmla="*/ 15 h 47"/>
              <a:gd name="T10" fmla="*/ 40 w 40"/>
              <a:gd name="T11" fmla="*/ 15 h 47"/>
              <a:gd name="T12" fmla="*/ 40 w 40"/>
              <a:gd name="T13" fmla="*/ 42 h 47"/>
              <a:gd name="T14" fmla="*/ 39 w 40"/>
              <a:gd name="T15" fmla="*/ 45 h 47"/>
              <a:gd name="T16" fmla="*/ 39 w 40"/>
              <a:gd name="T17" fmla="*/ 45 h 47"/>
              <a:gd name="T18" fmla="*/ 39 w 40"/>
              <a:gd name="T19" fmla="*/ 45 h 47"/>
              <a:gd name="T20" fmla="*/ 36 w 40"/>
              <a:gd name="T21" fmla="*/ 47 h 47"/>
              <a:gd name="T22" fmla="*/ 5 w 40"/>
              <a:gd name="T23" fmla="*/ 47 h 47"/>
              <a:gd name="T24" fmla="*/ 1 w 40"/>
              <a:gd name="T25" fmla="*/ 45 h 47"/>
              <a:gd name="T26" fmla="*/ 0 w 40"/>
              <a:gd name="T27" fmla="*/ 42 h 47"/>
              <a:gd name="T28" fmla="*/ 0 w 40"/>
              <a:gd name="T29" fmla="*/ 5 h 47"/>
              <a:gd name="T30" fmla="*/ 1 w 40"/>
              <a:gd name="T31" fmla="*/ 2 h 47"/>
              <a:gd name="T32" fmla="*/ 5 w 40"/>
              <a:gd name="T33" fmla="*/ 0 h 47"/>
              <a:gd name="T34" fmla="*/ 37 w 40"/>
              <a:gd name="T35" fmla="*/ 16 h 47"/>
              <a:gd name="T36" fmla="*/ 37 w 40"/>
              <a:gd name="T37" fmla="*/ 16 h 47"/>
              <a:gd name="T38" fmla="*/ 29 w 40"/>
              <a:gd name="T39" fmla="*/ 16 h 47"/>
              <a:gd name="T40" fmla="*/ 26 w 40"/>
              <a:gd name="T41" fmla="*/ 15 h 47"/>
              <a:gd name="T42" fmla="*/ 26 w 40"/>
              <a:gd name="T43" fmla="*/ 15 h 47"/>
              <a:gd name="T44" fmla="*/ 25 w 40"/>
              <a:gd name="T45" fmla="*/ 12 h 47"/>
              <a:gd name="T46" fmla="*/ 25 w 40"/>
              <a:gd name="T47" fmla="*/ 4 h 47"/>
              <a:gd name="T48" fmla="*/ 5 w 40"/>
              <a:gd name="T49" fmla="*/ 4 h 47"/>
              <a:gd name="T50" fmla="*/ 4 w 40"/>
              <a:gd name="T51" fmla="*/ 4 h 47"/>
              <a:gd name="T52" fmla="*/ 4 w 40"/>
              <a:gd name="T53" fmla="*/ 5 h 47"/>
              <a:gd name="T54" fmla="*/ 4 w 40"/>
              <a:gd name="T55" fmla="*/ 42 h 47"/>
              <a:gd name="T56" fmla="*/ 4 w 40"/>
              <a:gd name="T57" fmla="*/ 43 h 47"/>
              <a:gd name="T58" fmla="*/ 4 w 40"/>
              <a:gd name="T59" fmla="*/ 43 h 47"/>
              <a:gd name="T60" fmla="*/ 5 w 40"/>
              <a:gd name="T61" fmla="*/ 43 h 47"/>
              <a:gd name="T62" fmla="*/ 36 w 40"/>
              <a:gd name="T63" fmla="*/ 43 h 47"/>
              <a:gd name="T64" fmla="*/ 37 w 40"/>
              <a:gd name="T65" fmla="*/ 43 h 47"/>
              <a:gd name="T66" fmla="*/ 37 w 40"/>
              <a:gd name="T67" fmla="*/ 43 h 47"/>
              <a:gd name="T68" fmla="*/ 37 w 40"/>
              <a:gd name="T69" fmla="*/ 42 h 47"/>
              <a:gd name="T70" fmla="*/ 37 w 40"/>
              <a:gd name="T71" fmla="*/ 16 h 47"/>
              <a:gd name="T72" fmla="*/ 35 w 40"/>
              <a:gd name="T73" fmla="*/ 14 h 47"/>
              <a:gd name="T74" fmla="*/ 35 w 40"/>
              <a:gd name="T75" fmla="*/ 14 h 47"/>
              <a:gd name="T76" fmla="*/ 27 w 40"/>
              <a:gd name="T77" fmla="*/ 6 h 47"/>
              <a:gd name="T78" fmla="*/ 27 w 40"/>
              <a:gd name="T79" fmla="*/ 12 h 47"/>
              <a:gd name="T80" fmla="*/ 27 w 40"/>
              <a:gd name="T81" fmla="*/ 13 h 47"/>
              <a:gd name="T82" fmla="*/ 27 w 40"/>
              <a:gd name="T83" fmla="*/ 13 h 47"/>
              <a:gd name="T84" fmla="*/ 29 w 40"/>
              <a:gd name="T85" fmla="*/ 14 h 47"/>
              <a:gd name="T86" fmla="*/ 35 w 40"/>
              <a:gd name="T87" fmla="*/ 1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 h="47">
                <a:moveTo>
                  <a:pt x="5" y="0"/>
                </a:moveTo>
                <a:cubicBezTo>
                  <a:pt x="26" y="0"/>
                  <a:pt x="26" y="0"/>
                  <a:pt x="26" y="0"/>
                </a:cubicBezTo>
                <a:cubicBezTo>
                  <a:pt x="26" y="0"/>
                  <a:pt x="27" y="1"/>
                  <a:pt x="27" y="1"/>
                </a:cubicBezTo>
                <a:cubicBezTo>
                  <a:pt x="40" y="14"/>
                  <a:pt x="40" y="14"/>
                  <a:pt x="40" y="14"/>
                </a:cubicBezTo>
                <a:cubicBezTo>
                  <a:pt x="40" y="14"/>
                  <a:pt x="40" y="15"/>
                  <a:pt x="40" y="15"/>
                </a:cubicBezTo>
                <a:cubicBezTo>
                  <a:pt x="40" y="15"/>
                  <a:pt x="40" y="15"/>
                  <a:pt x="40" y="15"/>
                </a:cubicBezTo>
                <a:cubicBezTo>
                  <a:pt x="40" y="42"/>
                  <a:pt x="40" y="42"/>
                  <a:pt x="40" y="42"/>
                </a:cubicBezTo>
                <a:cubicBezTo>
                  <a:pt x="40" y="43"/>
                  <a:pt x="40" y="44"/>
                  <a:pt x="39" y="45"/>
                </a:cubicBezTo>
                <a:cubicBezTo>
                  <a:pt x="39" y="45"/>
                  <a:pt x="39" y="45"/>
                  <a:pt x="39" y="45"/>
                </a:cubicBezTo>
                <a:cubicBezTo>
                  <a:pt x="39" y="45"/>
                  <a:pt x="39" y="45"/>
                  <a:pt x="39" y="45"/>
                </a:cubicBezTo>
                <a:cubicBezTo>
                  <a:pt x="38" y="46"/>
                  <a:pt x="37" y="47"/>
                  <a:pt x="36" y="47"/>
                </a:cubicBezTo>
                <a:cubicBezTo>
                  <a:pt x="5" y="47"/>
                  <a:pt x="5" y="47"/>
                  <a:pt x="5" y="47"/>
                </a:cubicBezTo>
                <a:cubicBezTo>
                  <a:pt x="4" y="47"/>
                  <a:pt x="2" y="46"/>
                  <a:pt x="1" y="45"/>
                </a:cubicBezTo>
                <a:cubicBezTo>
                  <a:pt x="1" y="44"/>
                  <a:pt x="0" y="43"/>
                  <a:pt x="0" y="42"/>
                </a:cubicBezTo>
                <a:cubicBezTo>
                  <a:pt x="0" y="5"/>
                  <a:pt x="0" y="5"/>
                  <a:pt x="0" y="5"/>
                </a:cubicBezTo>
                <a:cubicBezTo>
                  <a:pt x="0" y="4"/>
                  <a:pt x="1" y="3"/>
                  <a:pt x="1" y="2"/>
                </a:cubicBezTo>
                <a:cubicBezTo>
                  <a:pt x="2" y="1"/>
                  <a:pt x="4" y="0"/>
                  <a:pt x="5" y="0"/>
                </a:cubicBezTo>
                <a:close/>
                <a:moveTo>
                  <a:pt x="37" y="16"/>
                </a:moveTo>
                <a:cubicBezTo>
                  <a:pt x="37" y="16"/>
                  <a:pt x="37" y="16"/>
                  <a:pt x="37" y="16"/>
                </a:cubicBezTo>
                <a:cubicBezTo>
                  <a:pt x="29" y="16"/>
                  <a:pt x="29" y="16"/>
                  <a:pt x="29" y="16"/>
                </a:cubicBezTo>
                <a:cubicBezTo>
                  <a:pt x="28" y="16"/>
                  <a:pt x="27" y="16"/>
                  <a:pt x="26" y="15"/>
                </a:cubicBezTo>
                <a:cubicBezTo>
                  <a:pt x="26" y="15"/>
                  <a:pt x="26" y="15"/>
                  <a:pt x="26" y="15"/>
                </a:cubicBezTo>
                <a:cubicBezTo>
                  <a:pt x="25" y="14"/>
                  <a:pt x="25" y="13"/>
                  <a:pt x="25" y="12"/>
                </a:cubicBezTo>
                <a:cubicBezTo>
                  <a:pt x="25" y="4"/>
                  <a:pt x="25" y="4"/>
                  <a:pt x="25" y="4"/>
                </a:cubicBezTo>
                <a:cubicBezTo>
                  <a:pt x="5" y="4"/>
                  <a:pt x="5" y="4"/>
                  <a:pt x="5" y="4"/>
                </a:cubicBezTo>
                <a:cubicBezTo>
                  <a:pt x="4" y="4"/>
                  <a:pt x="4" y="4"/>
                  <a:pt x="4" y="4"/>
                </a:cubicBezTo>
                <a:cubicBezTo>
                  <a:pt x="4" y="4"/>
                  <a:pt x="4" y="5"/>
                  <a:pt x="4" y="5"/>
                </a:cubicBezTo>
                <a:cubicBezTo>
                  <a:pt x="4" y="42"/>
                  <a:pt x="4" y="42"/>
                  <a:pt x="4" y="42"/>
                </a:cubicBezTo>
                <a:cubicBezTo>
                  <a:pt x="4" y="42"/>
                  <a:pt x="4" y="42"/>
                  <a:pt x="4" y="43"/>
                </a:cubicBezTo>
                <a:cubicBezTo>
                  <a:pt x="4" y="43"/>
                  <a:pt x="4" y="43"/>
                  <a:pt x="4" y="43"/>
                </a:cubicBezTo>
                <a:cubicBezTo>
                  <a:pt x="4" y="43"/>
                  <a:pt x="4" y="43"/>
                  <a:pt x="5" y="43"/>
                </a:cubicBezTo>
                <a:cubicBezTo>
                  <a:pt x="36" y="43"/>
                  <a:pt x="36" y="43"/>
                  <a:pt x="36" y="43"/>
                </a:cubicBezTo>
                <a:cubicBezTo>
                  <a:pt x="36" y="43"/>
                  <a:pt x="36" y="43"/>
                  <a:pt x="37" y="43"/>
                </a:cubicBezTo>
                <a:cubicBezTo>
                  <a:pt x="37" y="43"/>
                  <a:pt x="37" y="43"/>
                  <a:pt x="37" y="43"/>
                </a:cubicBezTo>
                <a:cubicBezTo>
                  <a:pt x="37" y="42"/>
                  <a:pt x="37" y="42"/>
                  <a:pt x="37" y="42"/>
                </a:cubicBezTo>
                <a:cubicBezTo>
                  <a:pt x="37" y="16"/>
                  <a:pt x="37" y="16"/>
                  <a:pt x="37" y="16"/>
                </a:cubicBezTo>
                <a:close/>
                <a:moveTo>
                  <a:pt x="35" y="14"/>
                </a:moveTo>
                <a:cubicBezTo>
                  <a:pt x="35" y="14"/>
                  <a:pt x="35" y="14"/>
                  <a:pt x="35" y="14"/>
                </a:cubicBezTo>
                <a:cubicBezTo>
                  <a:pt x="27" y="6"/>
                  <a:pt x="27" y="6"/>
                  <a:pt x="27" y="6"/>
                </a:cubicBezTo>
                <a:cubicBezTo>
                  <a:pt x="27" y="12"/>
                  <a:pt x="27" y="12"/>
                  <a:pt x="27" y="12"/>
                </a:cubicBezTo>
                <a:cubicBezTo>
                  <a:pt x="27" y="12"/>
                  <a:pt x="27" y="13"/>
                  <a:pt x="27" y="13"/>
                </a:cubicBezTo>
                <a:cubicBezTo>
                  <a:pt x="27" y="13"/>
                  <a:pt x="27" y="13"/>
                  <a:pt x="27" y="13"/>
                </a:cubicBezTo>
                <a:cubicBezTo>
                  <a:pt x="28" y="14"/>
                  <a:pt x="28" y="14"/>
                  <a:pt x="29" y="14"/>
                </a:cubicBezTo>
                <a:cubicBezTo>
                  <a:pt x="35" y="14"/>
                  <a:pt x="35" y="14"/>
                  <a:pt x="35"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79" name="Freeform 367"/>
          <p:cNvSpPr>
            <a:spLocks noEditPoints="1"/>
          </p:cNvSpPr>
          <p:nvPr/>
        </p:nvSpPr>
        <p:spPr bwMode="auto">
          <a:xfrm>
            <a:off x="2401888" y="1508125"/>
            <a:ext cx="130175" cy="146050"/>
          </a:xfrm>
          <a:custGeom>
            <a:avLst/>
            <a:gdLst>
              <a:gd name="T0" fmla="*/ 10 w 41"/>
              <a:gd name="T1" fmla="*/ 33 h 46"/>
              <a:gd name="T2" fmla="*/ 10 w 41"/>
              <a:gd name="T3" fmla="*/ 35 h 46"/>
              <a:gd name="T4" fmla="*/ 32 w 41"/>
              <a:gd name="T5" fmla="*/ 34 h 46"/>
              <a:gd name="T6" fmla="*/ 40 w 41"/>
              <a:gd name="T7" fmla="*/ 13 h 46"/>
              <a:gd name="T8" fmla="*/ 27 w 41"/>
              <a:gd name="T9" fmla="*/ 0 h 46"/>
              <a:gd name="T10" fmla="*/ 5 w 41"/>
              <a:gd name="T11" fmla="*/ 0 h 46"/>
              <a:gd name="T12" fmla="*/ 0 w 41"/>
              <a:gd name="T13" fmla="*/ 5 h 46"/>
              <a:gd name="T14" fmla="*/ 2 w 41"/>
              <a:gd name="T15" fmla="*/ 45 h 46"/>
              <a:gd name="T16" fmla="*/ 2 w 41"/>
              <a:gd name="T17" fmla="*/ 45 h 46"/>
              <a:gd name="T18" fmla="*/ 36 w 41"/>
              <a:gd name="T19" fmla="*/ 46 h 46"/>
              <a:gd name="T20" fmla="*/ 39 w 41"/>
              <a:gd name="T21" fmla="*/ 45 h 46"/>
              <a:gd name="T22" fmla="*/ 41 w 41"/>
              <a:gd name="T23" fmla="*/ 41 h 46"/>
              <a:gd name="T24" fmla="*/ 40 w 41"/>
              <a:gd name="T25" fmla="*/ 13 h 46"/>
              <a:gd name="T26" fmla="*/ 27 w 41"/>
              <a:gd name="T27" fmla="*/ 5 h 46"/>
              <a:gd name="T28" fmla="*/ 29 w 41"/>
              <a:gd name="T29" fmla="*/ 14 h 46"/>
              <a:gd name="T30" fmla="*/ 28 w 41"/>
              <a:gd name="T31" fmla="*/ 13 h 46"/>
              <a:gd name="T32" fmla="*/ 27 w 41"/>
              <a:gd name="T33" fmla="*/ 5 h 46"/>
              <a:gd name="T34" fmla="*/ 37 w 41"/>
              <a:gd name="T35" fmla="*/ 41 h 46"/>
              <a:gd name="T36" fmla="*/ 37 w 41"/>
              <a:gd name="T37" fmla="*/ 42 h 46"/>
              <a:gd name="T38" fmla="*/ 5 w 41"/>
              <a:gd name="T39" fmla="*/ 43 h 46"/>
              <a:gd name="T40" fmla="*/ 4 w 41"/>
              <a:gd name="T41" fmla="*/ 42 h 46"/>
              <a:gd name="T42" fmla="*/ 4 w 41"/>
              <a:gd name="T43" fmla="*/ 5 h 46"/>
              <a:gd name="T44" fmla="*/ 5 w 41"/>
              <a:gd name="T45" fmla="*/ 4 h 46"/>
              <a:gd name="T46" fmla="*/ 25 w 41"/>
              <a:gd name="T47" fmla="*/ 12 h 46"/>
              <a:gd name="T48" fmla="*/ 26 w 41"/>
              <a:gd name="T49" fmla="*/ 14 h 46"/>
              <a:gd name="T50" fmla="*/ 37 w 41"/>
              <a:gd name="T51" fmla="*/ 16 h 46"/>
              <a:gd name="T52" fmla="*/ 9 w 41"/>
              <a:gd name="T53" fmla="*/ 19 h 46"/>
              <a:gd name="T54" fmla="*/ 10 w 41"/>
              <a:gd name="T55" fmla="*/ 20 h 46"/>
              <a:gd name="T56" fmla="*/ 32 w 41"/>
              <a:gd name="T57" fmla="*/ 19 h 46"/>
              <a:gd name="T58" fmla="*/ 10 w 41"/>
              <a:gd name="T59" fmla="*/ 18 h 46"/>
              <a:gd name="T60" fmla="*/ 31 w 41"/>
              <a:gd name="T61" fmla="*/ 26 h 46"/>
              <a:gd name="T62" fmla="*/ 10 w 41"/>
              <a:gd name="T63" fmla="*/ 26 h 46"/>
              <a:gd name="T64" fmla="*/ 10 w 41"/>
              <a:gd name="T65" fmla="*/ 28 h 46"/>
              <a:gd name="T66" fmla="*/ 32 w 41"/>
              <a:gd name="T67"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46">
                <a:moveTo>
                  <a:pt x="31" y="33"/>
                </a:moveTo>
                <a:cubicBezTo>
                  <a:pt x="10" y="33"/>
                  <a:pt x="10" y="33"/>
                  <a:pt x="10" y="33"/>
                </a:cubicBezTo>
                <a:cubicBezTo>
                  <a:pt x="10" y="33"/>
                  <a:pt x="9" y="34"/>
                  <a:pt x="9" y="34"/>
                </a:cubicBezTo>
                <a:cubicBezTo>
                  <a:pt x="9" y="35"/>
                  <a:pt x="10" y="35"/>
                  <a:pt x="10" y="35"/>
                </a:cubicBezTo>
                <a:cubicBezTo>
                  <a:pt x="31" y="35"/>
                  <a:pt x="31" y="35"/>
                  <a:pt x="31" y="35"/>
                </a:cubicBezTo>
                <a:cubicBezTo>
                  <a:pt x="31" y="35"/>
                  <a:pt x="32" y="35"/>
                  <a:pt x="32" y="34"/>
                </a:cubicBezTo>
                <a:cubicBezTo>
                  <a:pt x="32" y="34"/>
                  <a:pt x="31" y="33"/>
                  <a:pt x="31" y="33"/>
                </a:cubicBezTo>
                <a:close/>
                <a:moveTo>
                  <a:pt x="40" y="13"/>
                </a:moveTo>
                <a:cubicBezTo>
                  <a:pt x="40" y="13"/>
                  <a:pt x="40" y="13"/>
                  <a:pt x="40" y="13"/>
                </a:cubicBezTo>
                <a:cubicBezTo>
                  <a:pt x="27" y="0"/>
                  <a:pt x="27" y="0"/>
                  <a:pt x="27" y="0"/>
                </a:cubicBezTo>
                <a:cubicBezTo>
                  <a:pt x="27" y="0"/>
                  <a:pt x="27" y="0"/>
                  <a:pt x="26" y="0"/>
                </a:cubicBezTo>
                <a:cubicBezTo>
                  <a:pt x="5" y="0"/>
                  <a:pt x="5" y="0"/>
                  <a:pt x="5" y="0"/>
                </a:cubicBezTo>
                <a:cubicBezTo>
                  <a:pt x="4" y="0"/>
                  <a:pt x="2" y="0"/>
                  <a:pt x="2" y="1"/>
                </a:cubicBezTo>
                <a:cubicBezTo>
                  <a:pt x="1" y="2"/>
                  <a:pt x="0" y="3"/>
                  <a:pt x="0" y="5"/>
                </a:cubicBezTo>
                <a:cubicBezTo>
                  <a:pt x="0" y="41"/>
                  <a:pt x="0" y="41"/>
                  <a:pt x="0" y="41"/>
                </a:cubicBezTo>
                <a:cubicBezTo>
                  <a:pt x="0" y="43"/>
                  <a:pt x="1" y="44"/>
                  <a:pt x="2" y="45"/>
                </a:cubicBezTo>
                <a:cubicBezTo>
                  <a:pt x="2" y="45"/>
                  <a:pt x="2" y="45"/>
                  <a:pt x="2" y="45"/>
                </a:cubicBezTo>
                <a:cubicBezTo>
                  <a:pt x="2" y="45"/>
                  <a:pt x="2" y="45"/>
                  <a:pt x="2" y="45"/>
                </a:cubicBezTo>
                <a:cubicBezTo>
                  <a:pt x="3" y="46"/>
                  <a:pt x="4" y="46"/>
                  <a:pt x="5" y="46"/>
                </a:cubicBezTo>
                <a:cubicBezTo>
                  <a:pt x="36" y="46"/>
                  <a:pt x="36" y="46"/>
                  <a:pt x="36" y="46"/>
                </a:cubicBezTo>
                <a:cubicBezTo>
                  <a:pt x="37" y="46"/>
                  <a:pt x="38" y="46"/>
                  <a:pt x="39" y="45"/>
                </a:cubicBezTo>
                <a:cubicBezTo>
                  <a:pt x="39" y="45"/>
                  <a:pt x="39" y="45"/>
                  <a:pt x="39" y="45"/>
                </a:cubicBezTo>
                <a:cubicBezTo>
                  <a:pt x="39" y="45"/>
                  <a:pt x="39" y="45"/>
                  <a:pt x="39" y="45"/>
                </a:cubicBezTo>
                <a:cubicBezTo>
                  <a:pt x="40" y="44"/>
                  <a:pt x="41" y="43"/>
                  <a:pt x="41" y="41"/>
                </a:cubicBezTo>
                <a:cubicBezTo>
                  <a:pt x="41" y="15"/>
                  <a:pt x="41" y="15"/>
                  <a:pt x="41" y="15"/>
                </a:cubicBezTo>
                <a:cubicBezTo>
                  <a:pt x="41" y="14"/>
                  <a:pt x="40" y="14"/>
                  <a:pt x="40" y="13"/>
                </a:cubicBezTo>
                <a:close/>
                <a:moveTo>
                  <a:pt x="27" y="5"/>
                </a:moveTo>
                <a:cubicBezTo>
                  <a:pt x="27" y="5"/>
                  <a:pt x="27" y="5"/>
                  <a:pt x="27" y="5"/>
                </a:cubicBezTo>
                <a:cubicBezTo>
                  <a:pt x="35" y="14"/>
                  <a:pt x="35" y="14"/>
                  <a:pt x="35" y="14"/>
                </a:cubicBezTo>
                <a:cubicBezTo>
                  <a:pt x="29" y="14"/>
                  <a:pt x="29" y="14"/>
                  <a:pt x="29" y="14"/>
                </a:cubicBezTo>
                <a:cubicBezTo>
                  <a:pt x="28" y="14"/>
                  <a:pt x="28" y="13"/>
                  <a:pt x="28" y="13"/>
                </a:cubicBezTo>
                <a:cubicBezTo>
                  <a:pt x="28" y="13"/>
                  <a:pt x="28" y="13"/>
                  <a:pt x="28" y="13"/>
                </a:cubicBezTo>
                <a:cubicBezTo>
                  <a:pt x="27" y="13"/>
                  <a:pt x="27" y="12"/>
                  <a:pt x="27" y="12"/>
                </a:cubicBezTo>
                <a:cubicBezTo>
                  <a:pt x="27" y="5"/>
                  <a:pt x="27" y="5"/>
                  <a:pt x="27" y="5"/>
                </a:cubicBezTo>
                <a:close/>
                <a:moveTo>
                  <a:pt x="37" y="41"/>
                </a:moveTo>
                <a:cubicBezTo>
                  <a:pt x="37" y="41"/>
                  <a:pt x="37" y="41"/>
                  <a:pt x="37" y="41"/>
                </a:cubicBezTo>
                <a:cubicBezTo>
                  <a:pt x="37" y="42"/>
                  <a:pt x="37" y="42"/>
                  <a:pt x="37" y="42"/>
                </a:cubicBezTo>
                <a:cubicBezTo>
                  <a:pt x="37" y="42"/>
                  <a:pt x="37" y="42"/>
                  <a:pt x="37" y="42"/>
                </a:cubicBezTo>
                <a:cubicBezTo>
                  <a:pt x="37" y="42"/>
                  <a:pt x="36" y="43"/>
                  <a:pt x="36" y="43"/>
                </a:cubicBezTo>
                <a:cubicBezTo>
                  <a:pt x="5" y="43"/>
                  <a:pt x="5" y="43"/>
                  <a:pt x="5" y="43"/>
                </a:cubicBezTo>
                <a:cubicBezTo>
                  <a:pt x="5" y="43"/>
                  <a:pt x="4" y="42"/>
                  <a:pt x="4" y="42"/>
                </a:cubicBezTo>
                <a:cubicBezTo>
                  <a:pt x="4" y="42"/>
                  <a:pt x="4" y="42"/>
                  <a:pt x="4" y="42"/>
                </a:cubicBezTo>
                <a:cubicBezTo>
                  <a:pt x="4" y="42"/>
                  <a:pt x="4" y="42"/>
                  <a:pt x="4" y="41"/>
                </a:cubicBezTo>
                <a:cubicBezTo>
                  <a:pt x="4" y="5"/>
                  <a:pt x="4" y="5"/>
                  <a:pt x="4" y="5"/>
                </a:cubicBezTo>
                <a:cubicBezTo>
                  <a:pt x="4" y="4"/>
                  <a:pt x="4" y="4"/>
                  <a:pt x="4" y="4"/>
                </a:cubicBezTo>
                <a:cubicBezTo>
                  <a:pt x="4" y="4"/>
                  <a:pt x="5" y="4"/>
                  <a:pt x="5" y="4"/>
                </a:cubicBezTo>
                <a:cubicBezTo>
                  <a:pt x="25" y="4"/>
                  <a:pt x="25" y="4"/>
                  <a:pt x="25" y="4"/>
                </a:cubicBezTo>
                <a:cubicBezTo>
                  <a:pt x="25" y="12"/>
                  <a:pt x="25" y="12"/>
                  <a:pt x="25" y="12"/>
                </a:cubicBezTo>
                <a:cubicBezTo>
                  <a:pt x="25" y="13"/>
                  <a:pt x="25" y="14"/>
                  <a:pt x="26" y="14"/>
                </a:cubicBezTo>
                <a:cubicBezTo>
                  <a:pt x="26" y="14"/>
                  <a:pt x="26" y="14"/>
                  <a:pt x="26" y="14"/>
                </a:cubicBezTo>
                <a:cubicBezTo>
                  <a:pt x="27" y="15"/>
                  <a:pt x="28" y="16"/>
                  <a:pt x="29" y="16"/>
                </a:cubicBezTo>
                <a:cubicBezTo>
                  <a:pt x="37" y="16"/>
                  <a:pt x="37" y="16"/>
                  <a:pt x="37" y="16"/>
                </a:cubicBezTo>
                <a:cubicBezTo>
                  <a:pt x="37" y="41"/>
                  <a:pt x="37" y="41"/>
                  <a:pt x="37" y="41"/>
                </a:cubicBezTo>
                <a:close/>
                <a:moveTo>
                  <a:pt x="9" y="19"/>
                </a:moveTo>
                <a:cubicBezTo>
                  <a:pt x="9" y="19"/>
                  <a:pt x="9" y="19"/>
                  <a:pt x="9" y="19"/>
                </a:cubicBezTo>
                <a:cubicBezTo>
                  <a:pt x="9" y="20"/>
                  <a:pt x="10" y="20"/>
                  <a:pt x="10" y="20"/>
                </a:cubicBezTo>
                <a:cubicBezTo>
                  <a:pt x="31" y="20"/>
                  <a:pt x="31" y="20"/>
                  <a:pt x="31" y="20"/>
                </a:cubicBezTo>
                <a:cubicBezTo>
                  <a:pt x="31" y="20"/>
                  <a:pt x="32" y="20"/>
                  <a:pt x="32" y="19"/>
                </a:cubicBezTo>
                <a:cubicBezTo>
                  <a:pt x="32" y="19"/>
                  <a:pt x="31" y="18"/>
                  <a:pt x="31" y="18"/>
                </a:cubicBezTo>
                <a:cubicBezTo>
                  <a:pt x="10" y="18"/>
                  <a:pt x="10" y="18"/>
                  <a:pt x="10" y="18"/>
                </a:cubicBezTo>
                <a:cubicBezTo>
                  <a:pt x="10" y="18"/>
                  <a:pt x="9" y="19"/>
                  <a:pt x="9" y="19"/>
                </a:cubicBezTo>
                <a:close/>
                <a:moveTo>
                  <a:pt x="31" y="26"/>
                </a:moveTo>
                <a:cubicBezTo>
                  <a:pt x="31" y="26"/>
                  <a:pt x="31" y="26"/>
                  <a:pt x="31" y="26"/>
                </a:cubicBezTo>
                <a:cubicBezTo>
                  <a:pt x="10" y="26"/>
                  <a:pt x="10" y="26"/>
                  <a:pt x="10" y="26"/>
                </a:cubicBezTo>
                <a:cubicBezTo>
                  <a:pt x="10" y="26"/>
                  <a:pt x="9" y="26"/>
                  <a:pt x="9" y="27"/>
                </a:cubicBezTo>
                <a:cubicBezTo>
                  <a:pt x="9" y="27"/>
                  <a:pt x="10" y="28"/>
                  <a:pt x="10" y="28"/>
                </a:cubicBezTo>
                <a:cubicBezTo>
                  <a:pt x="31" y="28"/>
                  <a:pt x="31" y="28"/>
                  <a:pt x="31" y="28"/>
                </a:cubicBezTo>
                <a:cubicBezTo>
                  <a:pt x="31" y="28"/>
                  <a:pt x="32" y="27"/>
                  <a:pt x="32" y="27"/>
                </a:cubicBezTo>
                <a:cubicBezTo>
                  <a:pt x="32" y="26"/>
                  <a:pt x="31" y="26"/>
                  <a:pt x="31"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0" name="Freeform 368"/>
          <p:cNvSpPr>
            <a:spLocks noEditPoints="1"/>
          </p:cNvSpPr>
          <p:nvPr/>
        </p:nvSpPr>
        <p:spPr bwMode="auto">
          <a:xfrm>
            <a:off x="6057900" y="1539875"/>
            <a:ext cx="146050" cy="142875"/>
          </a:xfrm>
          <a:custGeom>
            <a:avLst/>
            <a:gdLst>
              <a:gd name="T0" fmla="*/ 31 w 46"/>
              <a:gd name="T1" fmla="*/ 1 h 45"/>
              <a:gd name="T2" fmla="*/ 45 w 46"/>
              <a:gd name="T3" fmla="*/ 9 h 45"/>
              <a:gd name="T4" fmla="*/ 46 w 46"/>
              <a:gd name="T5" fmla="*/ 10 h 45"/>
              <a:gd name="T6" fmla="*/ 46 w 46"/>
              <a:gd name="T7" fmla="*/ 10 h 45"/>
              <a:gd name="T8" fmla="*/ 46 w 46"/>
              <a:gd name="T9" fmla="*/ 43 h 45"/>
              <a:gd name="T10" fmla="*/ 44 w 46"/>
              <a:gd name="T11" fmla="*/ 44 h 45"/>
              <a:gd name="T12" fmla="*/ 43 w 46"/>
              <a:gd name="T13" fmla="*/ 44 h 45"/>
              <a:gd name="T14" fmla="*/ 30 w 46"/>
              <a:gd name="T15" fmla="*/ 36 h 45"/>
              <a:gd name="T16" fmla="*/ 17 w 46"/>
              <a:gd name="T17" fmla="*/ 44 h 45"/>
              <a:gd name="T18" fmla="*/ 15 w 46"/>
              <a:gd name="T19" fmla="*/ 44 h 45"/>
              <a:gd name="T20" fmla="*/ 1 w 46"/>
              <a:gd name="T21" fmla="*/ 36 h 45"/>
              <a:gd name="T22" fmla="*/ 0 w 46"/>
              <a:gd name="T23" fmla="*/ 34 h 45"/>
              <a:gd name="T24" fmla="*/ 0 w 46"/>
              <a:gd name="T25" fmla="*/ 34 h 45"/>
              <a:gd name="T26" fmla="*/ 0 w 46"/>
              <a:gd name="T27" fmla="*/ 2 h 45"/>
              <a:gd name="T28" fmla="*/ 1 w 46"/>
              <a:gd name="T29" fmla="*/ 0 h 45"/>
              <a:gd name="T30" fmla="*/ 3 w 46"/>
              <a:gd name="T31" fmla="*/ 1 h 45"/>
              <a:gd name="T32" fmla="*/ 16 w 46"/>
              <a:gd name="T33" fmla="*/ 8 h 45"/>
              <a:gd name="T34" fmla="*/ 29 w 46"/>
              <a:gd name="T35" fmla="*/ 1 h 45"/>
              <a:gd name="T36" fmla="*/ 31 w 46"/>
              <a:gd name="T37" fmla="*/ 1 h 45"/>
              <a:gd name="T38" fmla="*/ 31 w 46"/>
              <a:gd name="T39" fmla="*/ 1 h 45"/>
              <a:gd name="T40" fmla="*/ 31 w 46"/>
              <a:gd name="T41" fmla="*/ 5 h 45"/>
              <a:gd name="T42" fmla="*/ 31 w 46"/>
              <a:gd name="T43" fmla="*/ 5 h 45"/>
              <a:gd name="T44" fmla="*/ 31 w 46"/>
              <a:gd name="T45" fmla="*/ 33 h 45"/>
              <a:gd name="T46" fmla="*/ 42 w 46"/>
              <a:gd name="T47" fmla="*/ 40 h 45"/>
              <a:gd name="T48" fmla="*/ 42 w 46"/>
              <a:gd name="T49" fmla="*/ 11 h 45"/>
              <a:gd name="T50" fmla="*/ 31 w 46"/>
              <a:gd name="T51" fmla="*/ 5 h 45"/>
              <a:gd name="T52" fmla="*/ 29 w 46"/>
              <a:gd name="T53" fmla="*/ 33 h 45"/>
              <a:gd name="T54" fmla="*/ 29 w 46"/>
              <a:gd name="T55" fmla="*/ 33 h 45"/>
              <a:gd name="T56" fmla="*/ 29 w 46"/>
              <a:gd name="T57" fmla="*/ 5 h 45"/>
              <a:gd name="T58" fmla="*/ 17 w 46"/>
              <a:gd name="T59" fmla="*/ 12 h 45"/>
              <a:gd name="T60" fmla="*/ 17 w 46"/>
              <a:gd name="T61" fmla="*/ 40 h 45"/>
              <a:gd name="T62" fmla="*/ 29 w 46"/>
              <a:gd name="T63" fmla="*/ 33 h 45"/>
              <a:gd name="T64" fmla="*/ 15 w 46"/>
              <a:gd name="T65" fmla="*/ 12 h 45"/>
              <a:gd name="T66" fmla="*/ 15 w 46"/>
              <a:gd name="T67" fmla="*/ 12 h 45"/>
              <a:gd name="T68" fmla="*/ 3 w 46"/>
              <a:gd name="T69" fmla="*/ 5 h 45"/>
              <a:gd name="T70" fmla="*/ 3 w 46"/>
              <a:gd name="T71" fmla="*/ 33 h 45"/>
              <a:gd name="T72" fmla="*/ 15 w 46"/>
              <a:gd name="T73" fmla="*/ 40 h 45"/>
              <a:gd name="T74" fmla="*/ 15 w 46"/>
              <a:gd name="T7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45">
                <a:moveTo>
                  <a:pt x="31" y="1"/>
                </a:moveTo>
                <a:cubicBezTo>
                  <a:pt x="45" y="9"/>
                  <a:pt x="45" y="9"/>
                  <a:pt x="45" y="9"/>
                </a:cubicBezTo>
                <a:cubicBezTo>
                  <a:pt x="46" y="9"/>
                  <a:pt x="46" y="10"/>
                  <a:pt x="46" y="10"/>
                </a:cubicBezTo>
                <a:cubicBezTo>
                  <a:pt x="46" y="10"/>
                  <a:pt x="46" y="10"/>
                  <a:pt x="46" y="10"/>
                </a:cubicBezTo>
                <a:cubicBezTo>
                  <a:pt x="46" y="43"/>
                  <a:pt x="46" y="43"/>
                  <a:pt x="46" y="43"/>
                </a:cubicBezTo>
                <a:cubicBezTo>
                  <a:pt x="46" y="44"/>
                  <a:pt x="45" y="44"/>
                  <a:pt x="44" y="44"/>
                </a:cubicBezTo>
                <a:cubicBezTo>
                  <a:pt x="44" y="44"/>
                  <a:pt x="43" y="44"/>
                  <a:pt x="43" y="44"/>
                </a:cubicBezTo>
                <a:cubicBezTo>
                  <a:pt x="30" y="36"/>
                  <a:pt x="30" y="36"/>
                  <a:pt x="30" y="36"/>
                </a:cubicBezTo>
                <a:cubicBezTo>
                  <a:pt x="17" y="44"/>
                  <a:pt x="17" y="44"/>
                  <a:pt x="17" y="44"/>
                </a:cubicBezTo>
                <a:cubicBezTo>
                  <a:pt x="16" y="45"/>
                  <a:pt x="15" y="44"/>
                  <a:pt x="15" y="44"/>
                </a:cubicBezTo>
                <a:cubicBezTo>
                  <a:pt x="1" y="36"/>
                  <a:pt x="1" y="36"/>
                  <a:pt x="1" y="36"/>
                </a:cubicBezTo>
                <a:cubicBezTo>
                  <a:pt x="0" y="36"/>
                  <a:pt x="0" y="35"/>
                  <a:pt x="0" y="34"/>
                </a:cubicBezTo>
                <a:cubicBezTo>
                  <a:pt x="0" y="34"/>
                  <a:pt x="0" y="34"/>
                  <a:pt x="0" y="34"/>
                </a:cubicBezTo>
                <a:cubicBezTo>
                  <a:pt x="0" y="2"/>
                  <a:pt x="0" y="2"/>
                  <a:pt x="0" y="2"/>
                </a:cubicBezTo>
                <a:cubicBezTo>
                  <a:pt x="0" y="1"/>
                  <a:pt x="0" y="0"/>
                  <a:pt x="1" y="0"/>
                </a:cubicBezTo>
                <a:cubicBezTo>
                  <a:pt x="2" y="0"/>
                  <a:pt x="2" y="1"/>
                  <a:pt x="3" y="1"/>
                </a:cubicBezTo>
                <a:cubicBezTo>
                  <a:pt x="16" y="8"/>
                  <a:pt x="16" y="8"/>
                  <a:pt x="16" y="8"/>
                </a:cubicBezTo>
                <a:cubicBezTo>
                  <a:pt x="29" y="1"/>
                  <a:pt x="29" y="1"/>
                  <a:pt x="29" y="1"/>
                </a:cubicBezTo>
                <a:cubicBezTo>
                  <a:pt x="30" y="0"/>
                  <a:pt x="30" y="0"/>
                  <a:pt x="31" y="1"/>
                </a:cubicBezTo>
                <a:cubicBezTo>
                  <a:pt x="31" y="1"/>
                  <a:pt x="31" y="1"/>
                  <a:pt x="31" y="1"/>
                </a:cubicBezTo>
                <a:close/>
                <a:moveTo>
                  <a:pt x="31" y="5"/>
                </a:moveTo>
                <a:cubicBezTo>
                  <a:pt x="31" y="5"/>
                  <a:pt x="31" y="5"/>
                  <a:pt x="31" y="5"/>
                </a:cubicBezTo>
                <a:cubicBezTo>
                  <a:pt x="31" y="33"/>
                  <a:pt x="31" y="33"/>
                  <a:pt x="31" y="33"/>
                </a:cubicBezTo>
                <a:cubicBezTo>
                  <a:pt x="42" y="40"/>
                  <a:pt x="42" y="40"/>
                  <a:pt x="42" y="40"/>
                </a:cubicBezTo>
                <a:cubicBezTo>
                  <a:pt x="42" y="11"/>
                  <a:pt x="42" y="11"/>
                  <a:pt x="42" y="11"/>
                </a:cubicBezTo>
                <a:cubicBezTo>
                  <a:pt x="31" y="5"/>
                  <a:pt x="31" y="5"/>
                  <a:pt x="31" y="5"/>
                </a:cubicBezTo>
                <a:close/>
                <a:moveTo>
                  <a:pt x="29" y="33"/>
                </a:moveTo>
                <a:cubicBezTo>
                  <a:pt x="29" y="33"/>
                  <a:pt x="29" y="33"/>
                  <a:pt x="29" y="33"/>
                </a:cubicBezTo>
                <a:cubicBezTo>
                  <a:pt x="29" y="5"/>
                  <a:pt x="29" y="5"/>
                  <a:pt x="29" y="5"/>
                </a:cubicBezTo>
                <a:cubicBezTo>
                  <a:pt x="17" y="12"/>
                  <a:pt x="17" y="12"/>
                  <a:pt x="17" y="12"/>
                </a:cubicBezTo>
                <a:cubicBezTo>
                  <a:pt x="17" y="40"/>
                  <a:pt x="17" y="40"/>
                  <a:pt x="17" y="40"/>
                </a:cubicBezTo>
                <a:cubicBezTo>
                  <a:pt x="29" y="33"/>
                  <a:pt x="29" y="33"/>
                  <a:pt x="29" y="33"/>
                </a:cubicBezTo>
                <a:close/>
                <a:moveTo>
                  <a:pt x="15" y="12"/>
                </a:moveTo>
                <a:cubicBezTo>
                  <a:pt x="15" y="12"/>
                  <a:pt x="15" y="12"/>
                  <a:pt x="15" y="12"/>
                </a:cubicBezTo>
                <a:cubicBezTo>
                  <a:pt x="3" y="5"/>
                  <a:pt x="3" y="5"/>
                  <a:pt x="3" y="5"/>
                </a:cubicBezTo>
                <a:cubicBezTo>
                  <a:pt x="3" y="33"/>
                  <a:pt x="3" y="33"/>
                  <a:pt x="3" y="33"/>
                </a:cubicBezTo>
                <a:cubicBezTo>
                  <a:pt x="15" y="40"/>
                  <a:pt x="15" y="40"/>
                  <a:pt x="15" y="40"/>
                </a:cubicBezTo>
                <a:cubicBezTo>
                  <a:pt x="15" y="12"/>
                  <a:pt x="15" y="12"/>
                  <a:pt x="15"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1" name="Freeform 369"/>
          <p:cNvSpPr>
            <a:spLocks noEditPoints="1"/>
          </p:cNvSpPr>
          <p:nvPr/>
        </p:nvSpPr>
        <p:spPr bwMode="auto">
          <a:xfrm>
            <a:off x="2108200" y="1208088"/>
            <a:ext cx="147638" cy="123825"/>
          </a:xfrm>
          <a:custGeom>
            <a:avLst/>
            <a:gdLst>
              <a:gd name="T0" fmla="*/ 44 w 46"/>
              <a:gd name="T1" fmla="*/ 2 h 39"/>
              <a:gd name="T2" fmla="*/ 38 w 46"/>
              <a:gd name="T3" fmla="*/ 0 h 39"/>
              <a:gd name="T4" fmla="*/ 9 w 46"/>
              <a:gd name="T5" fmla="*/ 0 h 39"/>
              <a:gd name="T6" fmla="*/ 3 w 46"/>
              <a:gd name="T7" fmla="*/ 2 h 39"/>
              <a:gd name="T8" fmla="*/ 3 w 46"/>
              <a:gd name="T9" fmla="*/ 2 h 39"/>
              <a:gd name="T10" fmla="*/ 3 w 46"/>
              <a:gd name="T11" fmla="*/ 2 h 39"/>
              <a:gd name="T12" fmla="*/ 0 w 46"/>
              <a:gd name="T13" fmla="*/ 8 h 39"/>
              <a:gd name="T14" fmla="*/ 0 w 46"/>
              <a:gd name="T15" fmla="*/ 30 h 39"/>
              <a:gd name="T16" fmla="*/ 3 w 46"/>
              <a:gd name="T17" fmla="*/ 36 h 39"/>
              <a:gd name="T18" fmla="*/ 3 w 46"/>
              <a:gd name="T19" fmla="*/ 36 h 39"/>
              <a:gd name="T20" fmla="*/ 3 w 46"/>
              <a:gd name="T21" fmla="*/ 36 h 39"/>
              <a:gd name="T22" fmla="*/ 9 w 46"/>
              <a:gd name="T23" fmla="*/ 39 h 39"/>
              <a:gd name="T24" fmla="*/ 38 w 46"/>
              <a:gd name="T25" fmla="*/ 39 h 39"/>
              <a:gd name="T26" fmla="*/ 44 w 46"/>
              <a:gd name="T27" fmla="*/ 36 h 39"/>
              <a:gd name="T28" fmla="*/ 44 w 46"/>
              <a:gd name="T29" fmla="*/ 36 h 39"/>
              <a:gd name="T30" fmla="*/ 46 w 46"/>
              <a:gd name="T31" fmla="*/ 30 h 39"/>
              <a:gd name="T32" fmla="*/ 46 w 46"/>
              <a:gd name="T33" fmla="*/ 8 h 39"/>
              <a:gd name="T34" fmla="*/ 44 w 46"/>
              <a:gd name="T35" fmla="*/ 2 h 39"/>
              <a:gd name="T36" fmla="*/ 43 w 46"/>
              <a:gd name="T37" fmla="*/ 30 h 39"/>
              <a:gd name="T38" fmla="*/ 43 w 46"/>
              <a:gd name="T39" fmla="*/ 30 h 39"/>
              <a:gd name="T40" fmla="*/ 41 w 46"/>
              <a:gd name="T41" fmla="*/ 34 h 39"/>
              <a:gd name="T42" fmla="*/ 41 w 46"/>
              <a:gd name="T43" fmla="*/ 34 h 39"/>
              <a:gd name="T44" fmla="*/ 38 w 46"/>
              <a:gd name="T45" fmla="*/ 35 h 39"/>
              <a:gd name="T46" fmla="*/ 9 w 46"/>
              <a:gd name="T47" fmla="*/ 35 h 39"/>
              <a:gd name="T48" fmla="*/ 5 w 46"/>
              <a:gd name="T49" fmla="*/ 34 h 39"/>
              <a:gd name="T50" fmla="*/ 5 w 46"/>
              <a:gd name="T51" fmla="*/ 34 h 39"/>
              <a:gd name="T52" fmla="*/ 4 w 46"/>
              <a:gd name="T53" fmla="*/ 30 h 39"/>
              <a:gd name="T54" fmla="*/ 4 w 46"/>
              <a:gd name="T55" fmla="*/ 8 h 39"/>
              <a:gd name="T56" fmla="*/ 5 w 46"/>
              <a:gd name="T57" fmla="*/ 5 h 39"/>
              <a:gd name="T58" fmla="*/ 9 w 46"/>
              <a:gd name="T59" fmla="*/ 3 h 39"/>
              <a:gd name="T60" fmla="*/ 38 w 46"/>
              <a:gd name="T61" fmla="*/ 3 h 39"/>
              <a:gd name="T62" fmla="*/ 41 w 46"/>
              <a:gd name="T63" fmla="*/ 5 h 39"/>
              <a:gd name="T64" fmla="*/ 43 w 46"/>
              <a:gd name="T65" fmla="*/ 8 h 39"/>
              <a:gd name="T66" fmla="*/ 43 w 46"/>
              <a:gd name="T67" fmla="*/ 30 h 39"/>
              <a:gd name="T68" fmla="*/ 24 w 46"/>
              <a:gd name="T69" fmla="*/ 13 h 39"/>
              <a:gd name="T70" fmla="*/ 24 w 46"/>
              <a:gd name="T71" fmla="*/ 13 h 39"/>
              <a:gd name="T72" fmla="*/ 15 w 46"/>
              <a:gd name="T73" fmla="*/ 8 h 39"/>
              <a:gd name="T74" fmla="*/ 15 w 46"/>
              <a:gd name="T75" fmla="*/ 8 h 39"/>
              <a:gd name="T76" fmla="*/ 14 w 46"/>
              <a:gd name="T77" fmla="*/ 9 h 39"/>
              <a:gd name="T78" fmla="*/ 14 w 46"/>
              <a:gd name="T79" fmla="*/ 29 h 39"/>
              <a:gd name="T80" fmla="*/ 14 w 46"/>
              <a:gd name="T81" fmla="*/ 29 h 39"/>
              <a:gd name="T82" fmla="*/ 14 w 46"/>
              <a:gd name="T83" fmla="*/ 30 h 39"/>
              <a:gd name="T84" fmla="*/ 15 w 46"/>
              <a:gd name="T85" fmla="*/ 30 h 39"/>
              <a:gd name="T86" fmla="*/ 24 w 46"/>
              <a:gd name="T87" fmla="*/ 25 h 39"/>
              <a:gd name="T88" fmla="*/ 32 w 46"/>
              <a:gd name="T89" fmla="*/ 20 h 39"/>
              <a:gd name="T90" fmla="*/ 33 w 46"/>
              <a:gd name="T91" fmla="*/ 20 h 39"/>
              <a:gd name="T92" fmla="*/ 33 w 46"/>
              <a:gd name="T93" fmla="*/ 18 h 39"/>
              <a:gd name="T94" fmla="*/ 24 w 46"/>
              <a:gd name="T95" fmla="*/ 13 h 39"/>
              <a:gd name="T96" fmla="*/ 23 w 46"/>
              <a:gd name="T97" fmla="*/ 23 h 39"/>
              <a:gd name="T98" fmla="*/ 23 w 46"/>
              <a:gd name="T99" fmla="*/ 23 h 39"/>
              <a:gd name="T100" fmla="*/ 16 w 46"/>
              <a:gd name="T101" fmla="*/ 27 h 39"/>
              <a:gd name="T102" fmla="*/ 16 w 46"/>
              <a:gd name="T103" fmla="*/ 11 h 39"/>
              <a:gd name="T104" fmla="*/ 23 w 46"/>
              <a:gd name="T105" fmla="*/ 15 h 39"/>
              <a:gd name="T106" fmla="*/ 30 w 46"/>
              <a:gd name="T107" fmla="*/ 19 h 39"/>
              <a:gd name="T108" fmla="*/ 23 w 46"/>
              <a:gd name="T10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39">
                <a:moveTo>
                  <a:pt x="44" y="2"/>
                </a:moveTo>
                <a:cubicBezTo>
                  <a:pt x="42" y="1"/>
                  <a:pt x="40" y="0"/>
                  <a:pt x="38" y="0"/>
                </a:cubicBezTo>
                <a:cubicBezTo>
                  <a:pt x="9" y="0"/>
                  <a:pt x="9" y="0"/>
                  <a:pt x="9" y="0"/>
                </a:cubicBezTo>
                <a:cubicBezTo>
                  <a:pt x="6" y="0"/>
                  <a:pt x="4" y="1"/>
                  <a:pt x="3" y="2"/>
                </a:cubicBezTo>
                <a:cubicBezTo>
                  <a:pt x="3" y="2"/>
                  <a:pt x="3" y="2"/>
                  <a:pt x="3" y="2"/>
                </a:cubicBezTo>
                <a:cubicBezTo>
                  <a:pt x="3" y="2"/>
                  <a:pt x="3" y="2"/>
                  <a:pt x="3" y="2"/>
                </a:cubicBezTo>
                <a:cubicBezTo>
                  <a:pt x="1" y="4"/>
                  <a:pt x="0" y="6"/>
                  <a:pt x="0" y="8"/>
                </a:cubicBezTo>
                <a:cubicBezTo>
                  <a:pt x="0" y="30"/>
                  <a:pt x="0" y="30"/>
                  <a:pt x="0" y="30"/>
                </a:cubicBezTo>
                <a:cubicBezTo>
                  <a:pt x="0" y="32"/>
                  <a:pt x="1" y="35"/>
                  <a:pt x="3" y="36"/>
                </a:cubicBezTo>
                <a:cubicBezTo>
                  <a:pt x="3" y="36"/>
                  <a:pt x="3" y="36"/>
                  <a:pt x="3" y="36"/>
                </a:cubicBezTo>
                <a:cubicBezTo>
                  <a:pt x="3" y="36"/>
                  <a:pt x="3" y="36"/>
                  <a:pt x="3" y="36"/>
                </a:cubicBezTo>
                <a:cubicBezTo>
                  <a:pt x="4" y="38"/>
                  <a:pt x="6" y="39"/>
                  <a:pt x="9" y="39"/>
                </a:cubicBezTo>
                <a:cubicBezTo>
                  <a:pt x="38" y="39"/>
                  <a:pt x="38" y="39"/>
                  <a:pt x="38" y="39"/>
                </a:cubicBezTo>
                <a:cubicBezTo>
                  <a:pt x="40" y="39"/>
                  <a:pt x="42" y="38"/>
                  <a:pt x="44" y="36"/>
                </a:cubicBezTo>
                <a:cubicBezTo>
                  <a:pt x="44" y="36"/>
                  <a:pt x="44" y="36"/>
                  <a:pt x="44" y="36"/>
                </a:cubicBezTo>
                <a:cubicBezTo>
                  <a:pt x="45" y="35"/>
                  <a:pt x="46" y="33"/>
                  <a:pt x="46" y="30"/>
                </a:cubicBezTo>
                <a:cubicBezTo>
                  <a:pt x="46" y="8"/>
                  <a:pt x="46" y="8"/>
                  <a:pt x="46" y="8"/>
                </a:cubicBezTo>
                <a:cubicBezTo>
                  <a:pt x="46" y="6"/>
                  <a:pt x="45" y="4"/>
                  <a:pt x="44" y="2"/>
                </a:cubicBezTo>
                <a:close/>
                <a:moveTo>
                  <a:pt x="43" y="30"/>
                </a:moveTo>
                <a:cubicBezTo>
                  <a:pt x="43" y="30"/>
                  <a:pt x="43" y="30"/>
                  <a:pt x="43" y="30"/>
                </a:cubicBezTo>
                <a:cubicBezTo>
                  <a:pt x="43" y="32"/>
                  <a:pt x="42" y="33"/>
                  <a:pt x="41" y="34"/>
                </a:cubicBezTo>
                <a:cubicBezTo>
                  <a:pt x="41" y="34"/>
                  <a:pt x="41" y="34"/>
                  <a:pt x="41" y="34"/>
                </a:cubicBezTo>
                <a:cubicBezTo>
                  <a:pt x="40" y="35"/>
                  <a:pt x="39" y="35"/>
                  <a:pt x="38" y="35"/>
                </a:cubicBezTo>
                <a:cubicBezTo>
                  <a:pt x="9" y="35"/>
                  <a:pt x="9" y="35"/>
                  <a:pt x="9" y="35"/>
                </a:cubicBezTo>
                <a:cubicBezTo>
                  <a:pt x="7" y="35"/>
                  <a:pt x="6" y="35"/>
                  <a:pt x="5" y="34"/>
                </a:cubicBezTo>
                <a:cubicBezTo>
                  <a:pt x="5" y="34"/>
                  <a:pt x="5" y="34"/>
                  <a:pt x="5" y="34"/>
                </a:cubicBezTo>
                <a:cubicBezTo>
                  <a:pt x="4" y="33"/>
                  <a:pt x="4" y="32"/>
                  <a:pt x="4" y="30"/>
                </a:cubicBezTo>
                <a:cubicBezTo>
                  <a:pt x="4" y="8"/>
                  <a:pt x="4" y="8"/>
                  <a:pt x="4" y="8"/>
                </a:cubicBezTo>
                <a:cubicBezTo>
                  <a:pt x="4" y="7"/>
                  <a:pt x="4" y="6"/>
                  <a:pt x="5" y="5"/>
                </a:cubicBezTo>
                <a:cubicBezTo>
                  <a:pt x="6" y="4"/>
                  <a:pt x="7" y="3"/>
                  <a:pt x="9" y="3"/>
                </a:cubicBezTo>
                <a:cubicBezTo>
                  <a:pt x="38" y="3"/>
                  <a:pt x="38" y="3"/>
                  <a:pt x="38" y="3"/>
                </a:cubicBezTo>
                <a:cubicBezTo>
                  <a:pt x="39" y="3"/>
                  <a:pt x="41" y="4"/>
                  <a:pt x="41" y="5"/>
                </a:cubicBezTo>
                <a:cubicBezTo>
                  <a:pt x="42" y="6"/>
                  <a:pt x="43" y="7"/>
                  <a:pt x="43" y="8"/>
                </a:cubicBezTo>
                <a:cubicBezTo>
                  <a:pt x="43" y="30"/>
                  <a:pt x="43" y="30"/>
                  <a:pt x="43" y="30"/>
                </a:cubicBezTo>
                <a:close/>
                <a:moveTo>
                  <a:pt x="24" y="13"/>
                </a:moveTo>
                <a:cubicBezTo>
                  <a:pt x="24" y="13"/>
                  <a:pt x="24" y="13"/>
                  <a:pt x="24" y="13"/>
                </a:cubicBezTo>
                <a:cubicBezTo>
                  <a:pt x="15" y="8"/>
                  <a:pt x="15" y="8"/>
                  <a:pt x="15" y="8"/>
                </a:cubicBezTo>
                <a:cubicBezTo>
                  <a:pt x="15" y="8"/>
                  <a:pt x="15" y="8"/>
                  <a:pt x="15" y="8"/>
                </a:cubicBezTo>
                <a:cubicBezTo>
                  <a:pt x="14" y="8"/>
                  <a:pt x="14" y="9"/>
                  <a:pt x="14" y="9"/>
                </a:cubicBezTo>
                <a:cubicBezTo>
                  <a:pt x="14" y="29"/>
                  <a:pt x="14" y="29"/>
                  <a:pt x="14" y="29"/>
                </a:cubicBezTo>
                <a:cubicBezTo>
                  <a:pt x="14" y="29"/>
                  <a:pt x="14" y="29"/>
                  <a:pt x="14" y="29"/>
                </a:cubicBezTo>
                <a:cubicBezTo>
                  <a:pt x="14" y="29"/>
                  <a:pt x="14" y="30"/>
                  <a:pt x="14" y="30"/>
                </a:cubicBezTo>
                <a:cubicBezTo>
                  <a:pt x="14" y="30"/>
                  <a:pt x="15" y="30"/>
                  <a:pt x="15" y="30"/>
                </a:cubicBezTo>
                <a:cubicBezTo>
                  <a:pt x="24" y="25"/>
                  <a:pt x="24" y="25"/>
                  <a:pt x="24" y="25"/>
                </a:cubicBezTo>
                <a:cubicBezTo>
                  <a:pt x="32" y="20"/>
                  <a:pt x="32" y="20"/>
                  <a:pt x="32" y="20"/>
                </a:cubicBezTo>
                <a:cubicBezTo>
                  <a:pt x="33" y="20"/>
                  <a:pt x="33" y="20"/>
                  <a:pt x="33" y="20"/>
                </a:cubicBezTo>
                <a:cubicBezTo>
                  <a:pt x="33" y="19"/>
                  <a:pt x="33" y="19"/>
                  <a:pt x="33" y="18"/>
                </a:cubicBezTo>
                <a:cubicBezTo>
                  <a:pt x="24" y="13"/>
                  <a:pt x="24" y="13"/>
                  <a:pt x="24" y="13"/>
                </a:cubicBezTo>
                <a:close/>
                <a:moveTo>
                  <a:pt x="23" y="23"/>
                </a:moveTo>
                <a:cubicBezTo>
                  <a:pt x="23" y="23"/>
                  <a:pt x="23" y="23"/>
                  <a:pt x="23" y="23"/>
                </a:cubicBezTo>
                <a:cubicBezTo>
                  <a:pt x="16" y="27"/>
                  <a:pt x="16" y="27"/>
                  <a:pt x="16" y="27"/>
                </a:cubicBezTo>
                <a:cubicBezTo>
                  <a:pt x="16" y="11"/>
                  <a:pt x="16" y="11"/>
                  <a:pt x="16" y="11"/>
                </a:cubicBezTo>
                <a:cubicBezTo>
                  <a:pt x="23" y="15"/>
                  <a:pt x="23" y="15"/>
                  <a:pt x="23" y="15"/>
                </a:cubicBezTo>
                <a:cubicBezTo>
                  <a:pt x="30" y="19"/>
                  <a:pt x="30" y="19"/>
                  <a:pt x="30" y="19"/>
                </a:cubicBezTo>
                <a:cubicBezTo>
                  <a:pt x="23" y="23"/>
                  <a:pt x="23" y="23"/>
                  <a:pt x="23"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2" name="Freeform 370"/>
          <p:cNvSpPr>
            <a:spLocks noEditPoints="1"/>
          </p:cNvSpPr>
          <p:nvPr/>
        </p:nvSpPr>
        <p:spPr bwMode="auto">
          <a:xfrm>
            <a:off x="1825625" y="1198563"/>
            <a:ext cx="142875" cy="142875"/>
          </a:xfrm>
          <a:custGeom>
            <a:avLst/>
            <a:gdLst>
              <a:gd name="T0" fmla="*/ 9 w 45"/>
              <a:gd name="T1" fmla="*/ 38 h 45"/>
              <a:gd name="T2" fmla="*/ 5 w 45"/>
              <a:gd name="T3" fmla="*/ 38 h 45"/>
              <a:gd name="T4" fmla="*/ 7 w 45"/>
              <a:gd name="T5" fmla="*/ 24 h 45"/>
              <a:gd name="T6" fmla="*/ 9 w 45"/>
              <a:gd name="T7" fmla="*/ 22 h 45"/>
              <a:gd name="T8" fmla="*/ 5 w 45"/>
              <a:gd name="T9" fmla="*/ 22 h 45"/>
              <a:gd name="T10" fmla="*/ 44 w 45"/>
              <a:gd name="T11" fmla="*/ 0 h 45"/>
              <a:gd name="T12" fmla="*/ 1 w 45"/>
              <a:gd name="T13" fmla="*/ 0 h 45"/>
              <a:gd name="T14" fmla="*/ 0 w 45"/>
              <a:gd name="T15" fmla="*/ 12 h 45"/>
              <a:gd name="T16" fmla="*/ 44 w 45"/>
              <a:gd name="T17" fmla="*/ 13 h 45"/>
              <a:gd name="T18" fmla="*/ 45 w 45"/>
              <a:gd name="T19" fmla="*/ 1 h 45"/>
              <a:gd name="T20" fmla="*/ 43 w 45"/>
              <a:gd name="T21" fmla="*/ 11 h 45"/>
              <a:gd name="T22" fmla="*/ 2 w 45"/>
              <a:gd name="T23" fmla="*/ 11 h 45"/>
              <a:gd name="T24" fmla="*/ 43 w 45"/>
              <a:gd name="T25" fmla="*/ 2 h 45"/>
              <a:gd name="T26" fmla="*/ 44 w 45"/>
              <a:gd name="T27" fmla="*/ 15 h 45"/>
              <a:gd name="T28" fmla="*/ 1 w 45"/>
              <a:gd name="T29" fmla="*/ 15 h 45"/>
              <a:gd name="T30" fmla="*/ 0 w 45"/>
              <a:gd name="T31" fmla="*/ 28 h 45"/>
              <a:gd name="T32" fmla="*/ 44 w 45"/>
              <a:gd name="T33" fmla="*/ 29 h 45"/>
              <a:gd name="T34" fmla="*/ 45 w 45"/>
              <a:gd name="T35" fmla="*/ 17 h 45"/>
              <a:gd name="T36" fmla="*/ 43 w 45"/>
              <a:gd name="T37" fmla="*/ 27 h 45"/>
              <a:gd name="T38" fmla="*/ 2 w 45"/>
              <a:gd name="T39" fmla="*/ 27 h 45"/>
              <a:gd name="T40" fmla="*/ 43 w 45"/>
              <a:gd name="T41" fmla="*/ 18 h 45"/>
              <a:gd name="T42" fmla="*/ 7 w 45"/>
              <a:gd name="T43" fmla="*/ 8 h 45"/>
              <a:gd name="T44" fmla="*/ 9 w 45"/>
              <a:gd name="T45" fmla="*/ 6 h 45"/>
              <a:gd name="T46" fmla="*/ 5 w 45"/>
              <a:gd name="T47" fmla="*/ 6 h 45"/>
              <a:gd name="T48" fmla="*/ 44 w 45"/>
              <a:gd name="T49" fmla="*/ 31 h 45"/>
              <a:gd name="T50" fmla="*/ 1 w 45"/>
              <a:gd name="T51" fmla="*/ 31 h 45"/>
              <a:gd name="T52" fmla="*/ 0 w 45"/>
              <a:gd name="T53" fmla="*/ 43 h 45"/>
              <a:gd name="T54" fmla="*/ 44 w 45"/>
              <a:gd name="T55" fmla="*/ 45 h 45"/>
              <a:gd name="T56" fmla="*/ 45 w 45"/>
              <a:gd name="T57" fmla="*/ 32 h 45"/>
              <a:gd name="T58" fmla="*/ 43 w 45"/>
              <a:gd name="T59" fmla="*/ 42 h 45"/>
              <a:gd name="T60" fmla="*/ 2 w 45"/>
              <a:gd name="T61" fmla="*/ 42 h 45"/>
              <a:gd name="T62" fmla="*/ 43 w 45"/>
              <a:gd name="T63"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45">
                <a:moveTo>
                  <a:pt x="7" y="40"/>
                </a:moveTo>
                <a:cubicBezTo>
                  <a:pt x="8" y="40"/>
                  <a:pt x="9" y="39"/>
                  <a:pt x="9" y="38"/>
                </a:cubicBezTo>
                <a:cubicBezTo>
                  <a:pt x="9" y="37"/>
                  <a:pt x="8" y="36"/>
                  <a:pt x="7" y="36"/>
                </a:cubicBezTo>
                <a:cubicBezTo>
                  <a:pt x="6" y="36"/>
                  <a:pt x="5" y="37"/>
                  <a:pt x="5" y="38"/>
                </a:cubicBezTo>
                <a:cubicBezTo>
                  <a:pt x="5" y="39"/>
                  <a:pt x="6" y="40"/>
                  <a:pt x="7" y="40"/>
                </a:cubicBezTo>
                <a:close/>
                <a:moveTo>
                  <a:pt x="7" y="24"/>
                </a:moveTo>
                <a:cubicBezTo>
                  <a:pt x="7" y="24"/>
                  <a:pt x="7" y="24"/>
                  <a:pt x="7" y="24"/>
                </a:cubicBezTo>
                <a:cubicBezTo>
                  <a:pt x="8" y="24"/>
                  <a:pt x="9" y="23"/>
                  <a:pt x="9" y="22"/>
                </a:cubicBezTo>
                <a:cubicBezTo>
                  <a:pt x="9" y="21"/>
                  <a:pt x="8" y="20"/>
                  <a:pt x="7" y="20"/>
                </a:cubicBezTo>
                <a:cubicBezTo>
                  <a:pt x="6" y="20"/>
                  <a:pt x="5" y="21"/>
                  <a:pt x="5" y="22"/>
                </a:cubicBezTo>
                <a:cubicBezTo>
                  <a:pt x="5" y="23"/>
                  <a:pt x="6" y="24"/>
                  <a:pt x="7" y="24"/>
                </a:cubicBezTo>
                <a:close/>
                <a:moveTo>
                  <a:pt x="44" y="0"/>
                </a:moveTo>
                <a:cubicBezTo>
                  <a:pt x="44" y="0"/>
                  <a:pt x="44" y="0"/>
                  <a:pt x="44" y="0"/>
                </a:cubicBezTo>
                <a:cubicBezTo>
                  <a:pt x="1" y="0"/>
                  <a:pt x="1" y="0"/>
                  <a:pt x="1" y="0"/>
                </a:cubicBezTo>
                <a:cubicBezTo>
                  <a:pt x="1" y="0"/>
                  <a:pt x="0" y="0"/>
                  <a:pt x="0" y="1"/>
                </a:cubicBezTo>
                <a:cubicBezTo>
                  <a:pt x="0" y="12"/>
                  <a:pt x="0" y="12"/>
                  <a:pt x="0" y="12"/>
                </a:cubicBezTo>
                <a:cubicBezTo>
                  <a:pt x="0" y="13"/>
                  <a:pt x="1" y="13"/>
                  <a:pt x="1" y="13"/>
                </a:cubicBezTo>
                <a:cubicBezTo>
                  <a:pt x="44" y="13"/>
                  <a:pt x="44" y="13"/>
                  <a:pt x="44" y="13"/>
                </a:cubicBezTo>
                <a:cubicBezTo>
                  <a:pt x="45" y="13"/>
                  <a:pt x="45" y="13"/>
                  <a:pt x="45" y="12"/>
                </a:cubicBezTo>
                <a:cubicBezTo>
                  <a:pt x="45" y="1"/>
                  <a:pt x="45" y="1"/>
                  <a:pt x="45" y="1"/>
                </a:cubicBezTo>
                <a:cubicBezTo>
                  <a:pt x="45" y="0"/>
                  <a:pt x="45" y="0"/>
                  <a:pt x="44" y="0"/>
                </a:cubicBezTo>
                <a:close/>
                <a:moveTo>
                  <a:pt x="43" y="11"/>
                </a:moveTo>
                <a:cubicBezTo>
                  <a:pt x="43" y="11"/>
                  <a:pt x="43" y="11"/>
                  <a:pt x="43" y="11"/>
                </a:cubicBezTo>
                <a:cubicBezTo>
                  <a:pt x="2" y="11"/>
                  <a:pt x="2" y="11"/>
                  <a:pt x="2" y="11"/>
                </a:cubicBezTo>
                <a:cubicBezTo>
                  <a:pt x="2" y="2"/>
                  <a:pt x="2" y="2"/>
                  <a:pt x="2" y="2"/>
                </a:cubicBezTo>
                <a:cubicBezTo>
                  <a:pt x="43" y="2"/>
                  <a:pt x="43" y="2"/>
                  <a:pt x="43" y="2"/>
                </a:cubicBezTo>
                <a:cubicBezTo>
                  <a:pt x="43" y="11"/>
                  <a:pt x="43" y="11"/>
                  <a:pt x="43" y="11"/>
                </a:cubicBezTo>
                <a:close/>
                <a:moveTo>
                  <a:pt x="44" y="15"/>
                </a:moveTo>
                <a:cubicBezTo>
                  <a:pt x="44" y="15"/>
                  <a:pt x="44" y="15"/>
                  <a:pt x="44" y="15"/>
                </a:cubicBezTo>
                <a:cubicBezTo>
                  <a:pt x="1" y="15"/>
                  <a:pt x="1" y="15"/>
                  <a:pt x="1" y="15"/>
                </a:cubicBezTo>
                <a:cubicBezTo>
                  <a:pt x="1" y="15"/>
                  <a:pt x="0" y="16"/>
                  <a:pt x="0" y="17"/>
                </a:cubicBezTo>
                <a:cubicBezTo>
                  <a:pt x="0" y="28"/>
                  <a:pt x="0" y="28"/>
                  <a:pt x="0" y="28"/>
                </a:cubicBezTo>
                <a:cubicBezTo>
                  <a:pt x="0" y="28"/>
                  <a:pt x="1" y="29"/>
                  <a:pt x="1" y="29"/>
                </a:cubicBezTo>
                <a:cubicBezTo>
                  <a:pt x="44" y="29"/>
                  <a:pt x="44" y="29"/>
                  <a:pt x="44" y="29"/>
                </a:cubicBezTo>
                <a:cubicBezTo>
                  <a:pt x="45" y="29"/>
                  <a:pt x="45" y="28"/>
                  <a:pt x="45" y="28"/>
                </a:cubicBezTo>
                <a:cubicBezTo>
                  <a:pt x="45" y="17"/>
                  <a:pt x="45" y="17"/>
                  <a:pt x="45" y="17"/>
                </a:cubicBezTo>
                <a:cubicBezTo>
                  <a:pt x="45" y="16"/>
                  <a:pt x="45" y="15"/>
                  <a:pt x="44" y="15"/>
                </a:cubicBezTo>
                <a:close/>
                <a:moveTo>
                  <a:pt x="43" y="27"/>
                </a:moveTo>
                <a:cubicBezTo>
                  <a:pt x="43" y="27"/>
                  <a:pt x="43" y="27"/>
                  <a:pt x="43" y="27"/>
                </a:cubicBezTo>
                <a:cubicBezTo>
                  <a:pt x="2" y="27"/>
                  <a:pt x="2" y="27"/>
                  <a:pt x="2" y="27"/>
                </a:cubicBezTo>
                <a:cubicBezTo>
                  <a:pt x="2" y="18"/>
                  <a:pt x="2" y="18"/>
                  <a:pt x="2" y="18"/>
                </a:cubicBezTo>
                <a:cubicBezTo>
                  <a:pt x="43" y="18"/>
                  <a:pt x="43" y="18"/>
                  <a:pt x="43" y="18"/>
                </a:cubicBezTo>
                <a:cubicBezTo>
                  <a:pt x="43" y="27"/>
                  <a:pt x="43" y="27"/>
                  <a:pt x="43" y="27"/>
                </a:cubicBezTo>
                <a:close/>
                <a:moveTo>
                  <a:pt x="7" y="8"/>
                </a:moveTo>
                <a:cubicBezTo>
                  <a:pt x="7" y="8"/>
                  <a:pt x="7" y="8"/>
                  <a:pt x="7" y="8"/>
                </a:cubicBezTo>
                <a:cubicBezTo>
                  <a:pt x="8" y="8"/>
                  <a:pt x="9" y="7"/>
                  <a:pt x="9" y="6"/>
                </a:cubicBezTo>
                <a:cubicBezTo>
                  <a:pt x="9" y="5"/>
                  <a:pt x="8" y="5"/>
                  <a:pt x="7" y="5"/>
                </a:cubicBezTo>
                <a:cubicBezTo>
                  <a:pt x="6" y="5"/>
                  <a:pt x="5" y="5"/>
                  <a:pt x="5" y="6"/>
                </a:cubicBezTo>
                <a:cubicBezTo>
                  <a:pt x="5" y="7"/>
                  <a:pt x="6" y="8"/>
                  <a:pt x="7" y="8"/>
                </a:cubicBezTo>
                <a:close/>
                <a:moveTo>
                  <a:pt x="44" y="31"/>
                </a:moveTo>
                <a:cubicBezTo>
                  <a:pt x="44" y="31"/>
                  <a:pt x="44" y="31"/>
                  <a:pt x="44" y="31"/>
                </a:cubicBezTo>
                <a:cubicBezTo>
                  <a:pt x="1" y="31"/>
                  <a:pt x="1" y="31"/>
                  <a:pt x="1" y="31"/>
                </a:cubicBezTo>
                <a:cubicBezTo>
                  <a:pt x="1" y="31"/>
                  <a:pt x="0" y="32"/>
                  <a:pt x="0" y="32"/>
                </a:cubicBezTo>
                <a:cubicBezTo>
                  <a:pt x="0" y="43"/>
                  <a:pt x="0" y="43"/>
                  <a:pt x="0" y="43"/>
                </a:cubicBezTo>
                <a:cubicBezTo>
                  <a:pt x="0" y="44"/>
                  <a:pt x="1" y="45"/>
                  <a:pt x="1" y="45"/>
                </a:cubicBezTo>
                <a:cubicBezTo>
                  <a:pt x="44" y="45"/>
                  <a:pt x="44" y="45"/>
                  <a:pt x="44" y="45"/>
                </a:cubicBezTo>
                <a:cubicBezTo>
                  <a:pt x="45" y="45"/>
                  <a:pt x="45" y="44"/>
                  <a:pt x="45" y="43"/>
                </a:cubicBezTo>
                <a:cubicBezTo>
                  <a:pt x="45" y="32"/>
                  <a:pt x="45" y="32"/>
                  <a:pt x="45" y="32"/>
                </a:cubicBezTo>
                <a:cubicBezTo>
                  <a:pt x="45" y="32"/>
                  <a:pt x="45" y="31"/>
                  <a:pt x="44" y="31"/>
                </a:cubicBezTo>
                <a:close/>
                <a:moveTo>
                  <a:pt x="43" y="42"/>
                </a:moveTo>
                <a:cubicBezTo>
                  <a:pt x="43" y="42"/>
                  <a:pt x="43" y="42"/>
                  <a:pt x="43" y="42"/>
                </a:cubicBezTo>
                <a:cubicBezTo>
                  <a:pt x="2" y="42"/>
                  <a:pt x="2" y="42"/>
                  <a:pt x="2" y="42"/>
                </a:cubicBezTo>
                <a:cubicBezTo>
                  <a:pt x="2" y="33"/>
                  <a:pt x="2" y="33"/>
                  <a:pt x="2" y="33"/>
                </a:cubicBezTo>
                <a:cubicBezTo>
                  <a:pt x="43" y="33"/>
                  <a:pt x="43" y="33"/>
                  <a:pt x="43" y="33"/>
                </a:cubicBezTo>
                <a:cubicBezTo>
                  <a:pt x="43" y="42"/>
                  <a:pt x="43" y="42"/>
                  <a:pt x="43"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3" name="Freeform 371"/>
          <p:cNvSpPr>
            <a:spLocks noEditPoints="1"/>
          </p:cNvSpPr>
          <p:nvPr/>
        </p:nvSpPr>
        <p:spPr bwMode="auto">
          <a:xfrm>
            <a:off x="3792538" y="1517650"/>
            <a:ext cx="123825" cy="130175"/>
          </a:xfrm>
          <a:custGeom>
            <a:avLst/>
            <a:gdLst>
              <a:gd name="T0" fmla="*/ 13 w 39"/>
              <a:gd name="T1" fmla="*/ 0 h 41"/>
              <a:gd name="T2" fmla="*/ 13 w 39"/>
              <a:gd name="T3" fmla="*/ 0 h 41"/>
              <a:gd name="T4" fmla="*/ 27 w 39"/>
              <a:gd name="T5" fmla="*/ 0 h 41"/>
              <a:gd name="T6" fmla="*/ 29 w 39"/>
              <a:gd name="T7" fmla="*/ 2 h 41"/>
              <a:gd name="T8" fmla="*/ 29 w 39"/>
              <a:gd name="T9" fmla="*/ 2 h 41"/>
              <a:gd name="T10" fmla="*/ 29 w 39"/>
              <a:gd name="T11" fmla="*/ 15 h 41"/>
              <a:gd name="T12" fmla="*/ 38 w 39"/>
              <a:gd name="T13" fmla="*/ 15 h 41"/>
              <a:gd name="T14" fmla="*/ 39 w 39"/>
              <a:gd name="T15" fmla="*/ 17 h 41"/>
              <a:gd name="T16" fmla="*/ 39 w 39"/>
              <a:gd name="T17" fmla="*/ 18 h 41"/>
              <a:gd name="T18" fmla="*/ 21 w 39"/>
              <a:gd name="T19" fmla="*/ 36 h 41"/>
              <a:gd name="T20" fmla="*/ 19 w 39"/>
              <a:gd name="T21" fmla="*/ 36 h 41"/>
              <a:gd name="T22" fmla="*/ 19 w 39"/>
              <a:gd name="T23" fmla="*/ 36 h 41"/>
              <a:gd name="T24" fmla="*/ 1 w 39"/>
              <a:gd name="T25" fmla="*/ 18 h 41"/>
              <a:gd name="T26" fmla="*/ 1 w 39"/>
              <a:gd name="T27" fmla="*/ 16 h 41"/>
              <a:gd name="T28" fmla="*/ 2 w 39"/>
              <a:gd name="T29" fmla="*/ 15 h 41"/>
              <a:gd name="T30" fmla="*/ 2 w 39"/>
              <a:gd name="T31" fmla="*/ 15 h 41"/>
              <a:gd name="T32" fmla="*/ 11 w 39"/>
              <a:gd name="T33" fmla="*/ 15 h 41"/>
              <a:gd name="T34" fmla="*/ 11 w 39"/>
              <a:gd name="T35" fmla="*/ 2 h 41"/>
              <a:gd name="T36" fmla="*/ 13 w 39"/>
              <a:gd name="T37" fmla="*/ 0 h 41"/>
              <a:gd name="T38" fmla="*/ 2 w 39"/>
              <a:gd name="T39" fmla="*/ 41 h 41"/>
              <a:gd name="T40" fmla="*/ 2 w 39"/>
              <a:gd name="T41" fmla="*/ 41 h 41"/>
              <a:gd name="T42" fmla="*/ 0 w 39"/>
              <a:gd name="T43" fmla="*/ 39 h 41"/>
              <a:gd name="T44" fmla="*/ 2 w 39"/>
              <a:gd name="T45" fmla="*/ 38 h 41"/>
              <a:gd name="T46" fmla="*/ 38 w 39"/>
              <a:gd name="T47" fmla="*/ 38 h 41"/>
              <a:gd name="T48" fmla="*/ 39 w 39"/>
              <a:gd name="T49" fmla="*/ 39 h 41"/>
              <a:gd name="T50" fmla="*/ 38 w 39"/>
              <a:gd name="T51" fmla="*/ 41 h 41"/>
              <a:gd name="T52" fmla="*/ 2 w 39"/>
              <a:gd name="T53" fmla="*/ 41 h 41"/>
              <a:gd name="T54" fmla="*/ 25 w 39"/>
              <a:gd name="T55" fmla="*/ 4 h 41"/>
              <a:gd name="T56" fmla="*/ 25 w 39"/>
              <a:gd name="T57" fmla="*/ 4 h 41"/>
              <a:gd name="T58" fmla="*/ 14 w 39"/>
              <a:gd name="T59" fmla="*/ 4 h 41"/>
              <a:gd name="T60" fmla="*/ 14 w 39"/>
              <a:gd name="T61" fmla="*/ 17 h 41"/>
              <a:gd name="T62" fmla="*/ 14 w 39"/>
              <a:gd name="T63" fmla="*/ 17 h 41"/>
              <a:gd name="T64" fmla="*/ 13 w 39"/>
              <a:gd name="T65" fmla="*/ 19 h 41"/>
              <a:gd name="T66" fmla="*/ 6 w 39"/>
              <a:gd name="T67" fmla="*/ 19 h 41"/>
              <a:gd name="T68" fmla="*/ 20 w 39"/>
              <a:gd name="T69" fmla="*/ 32 h 41"/>
              <a:gd name="T70" fmla="*/ 33 w 39"/>
              <a:gd name="T71" fmla="*/ 19 h 41"/>
              <a:gd name="T72" fmla="*/ 27 w 39"/>
              <a:gd name="T73" fmla="*/ 19 h 41"/>
              <a:gd name="T74" fmla="*/ 27 w 39"/>
              <a:gd name="T75" fmla="*/ 19 h 41"/>
              <a:gd name="T76" fmla="*/ 25 w 39"/>
              <a:gd name="T77" fmla="*/ 17 h 41"/>
              <a:gd name="T78" fmla="*/ 25 w 39"/>
              <a:gd name="T79"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41">
                <a:moveTo>
                  <a:pt x="13" y="0"/>
                </a:moveTo>
                <a:cubicBezTo>
                  <a:pt x="13" y="0"/>
                  <a:pt x="13" y="0"/>
                  <a:pt x="13" y="0"/>
                </a:cubicBezTo>
                <a:cubicBezTo>
                  <a:pt x="27" y="0"/>
                  <a:pt x="27" y="0"/>
                  <a:pt x="27" y="0"/>
                </a:cubicBezTo>
                <a:cubicBezTo>
                  <a:pt x="28" y="0"/>
                  <a:pt x="29" y="1"/>
                  <a:pt x="29" y="2"/>
                </a:cubicBezTo>
                <a:cubicBezTo>
                  <a:pt x="29" y="2"/>
                  <a:pt x="29" y="2"/>
                  <a:pt x="29" y="2"/>
                </a:cubicBezTo>
                <a:cubicBezTo>
                  <a:pt x="29" y="15"/>
                  <a:pt x="29" y="15"/>
                  <a:pt x="29" y="15"/>
                </a:cubicBezTo>
                <a:cubicBezTo>
                  <a:pt x="38" y="15"/>
                  <a:pt x="38" y="15"/>
                  <a:pt x="38" y="15"/>
                </a:cubicBezTo>
                <a:cubicBezTo>
                  <a:pt x="39" y="15"/>
                  <a:pt x="39" y="16"/>
                  <a:pt x="39" y="17"/>
                </a:cubicBezTo>
                <a:cubicBezTo>
                  <a:pt x="39" y="17"/>
                  <a:pt x="39" y="18"/>
                  <a:pt x="39" y="18"/>
                </a:cubicBezTo>
                <a:cubicBezTo>
                  <a:pt x="21" y="36"/>
                  <a:pt x="21" y="36"/>
                  <a:pt x="21" y="36"/>
                </a:cubicBezTo>
                <a:cubicBezTo>
                  <a:pt x="20" y="36"/>
                  <a:pt x="19" y="36"/>
                  <a:pt x="19" y="36"/>
                </a:cubicBezTo>
                <a:cubicBezTo>
                  <a:pt x="19" y="36"/>
                  <a:pt x="19" y="36"/>
                  <a:pt x="19" y="36"/>
                </a:cubicBezTo>
                <a:cubicBezTo>
                  <a:pt x="1" y="18"/>
                  <a:pt x="1" y="18"/>
                  <a:pt x="1" y="18"/>
                </a:cubicBezTo>
                <a:cubicBezTo>
                  <a:pt x="0" y="17"/>
                  <a:pt x="0" y="16"/>
                  <a:pt x="1" y="16"/>
                </a:cubicBezTo>
                <a:cubicBezTo>
                  <a:pt x="1" y="15"/>
                  <a:pt x="2" y="15"/>
                  <a:pt x="2" y="15"/>
                </a:cubicBezTo>
                <a:cubicBezTo>
                  <a:pt x="2" y="15"/>
                  <a:pt x="2" y="15"/>
                  <a:pt x="2" y="15"/>
                </a:cubicBezTo>
                <a:cubicBezTo>
                  <a:pt x="11" y="15"/>
                  <a:pt x="11" y="15"/>
                  <a:pt x="11" y="15"/>
                </a:cubicBezTo>
                <a:cubicBezTo>
                  <a:pt x="11" y="2"/>
                  <a:pt x="11" y="2"/>
                  <a:pt x="11" y="2"/>
                </a:cubicBezTo>
                <a:cubicBezTo>
                  <a:pt x="11" y="1"/>
                  <a:pt x="12" y="0"/>
                  <a:pt x="13" y="0"/>
                </a:cubicBezTo>
                <a:close/>
                <a:moveTo>
                  <a:pt x="2" y="41"/>
                </a:moveTo>
                <a:cubicBezTo>
                  <a:pt x="2" y="41"/>
                  <a:pt x="2" y="41"/>
                  <a:pt x="2" y="41"/>
                </a:cubicBezTo>
                <a:cubicBezTo>
                  <a:pt x="1" y="41"/>
                  <a:pt x="0" y="40"/>
                  <a:pt x="0" y="39"/>
                </a:cubicBezTo>
                <a:cubicBezTo>
                  <a:pt x="0" y="39"/>
                  <a:pt x="1" y="38"/>
                  <a:pt x="2" y="38"/>
                </a:cubicBezTo>
                <a:cubicBezTo>
                  <a:pt x="38" y="38"/>
                  <a:pt x="38" y="38"/>
                  <a:pt x="38" y="38"/>
                </a:cubicBezTo>
                <a:cubicBezTo>
                  <a:pt x="39" y="38"/>
                  <a:pt x="39" y="39"/>
                  <a:pt x="39" y="39"/>
                </a:cubicBezTo>
                <a:cubicBezTo>
                  <a:pt x="39" y="40"/>
                  <a:pt x="39" y="41"/>
                  <a:pt x="38" y="41"/>
                </a:cubicBezTo>
                <a:cubicBezTo>
                  <a:pt x="2" y="41"/>
                  <a:pt x="2" y="41"/>
                  <a:pt x="2" y="41"/>
                </a:cubicBezTo>
                <a:close/>
                <a:moveTo>
                  <a:pt x="25" y="4"/>
                </a:moveTo>
                <a:cubicBezTo>
                  <a:pt x="25" y="4"/>
                  <a:pt x="25" y="4"/>
                  <a:pt x="25" y="4"/>
                </a:cubicBezTo>
                <a:cubicBezTo>
                  <a:pt x="14" y="4"/>
                  <a:pt x="14" y="4"/>
                  <a:pt x="14" y="4"/>
                </a:cubicBezTo>
                <a:cubicBezTo>
                  <a:pt x="14" y="17"/>
                  <a:pt x="14" y="17"/>
                  <a:pt x="14" y="17"/>
                </a:cubicBezTo>
                <a:cubicBezTo>
                  <a:pt x="14" y="17"/>
                  <a:pt x="14" y="17"/>
                  <a:pt x="14" y="17"/>
                </a:cubicBezTo>
                <a:cubicBezTo>
                  <a:pt x="14" y="18"/>
                  <a:pt x="14" y="19"/>
                  <a:pt x="13" y="19"/>
                </a:cubicBezTo>
                <a:cubicBezTo>
                  <a:pt x="6" y="19"/>
                  <a:pt x="6" y="19"/>
                  <a:pt x="6" y="19"/>
                </a:cubicBezTo>
                <a:cubicBezTo>
                  <a:pt x="20" y="32"/>
                  <a:pt x="20" y="32"/>
                  <a:pt x="20" y="32"/>
                </a:cubicBezTo>
                <a:cubicBezTo>
                  <a:pt x="33" y="19"/>
                  <a:pt x="33" y="19"/>
                  <a:pt x="33" y="19"/>
                </a:cubicBezTo>
                <a:cubicBezTo>
                  <a:pt x="27" y="19"/>
                  <a:pt x="27" y="19"/>
                  <a:pt x="27" y="19"/>
                </a:cubicBezTo>
                <a:cubicBezTo>
                  <a:pt x="27" y="19"/>
                  <a:pt x="27" y="19"/>
                  <a:pt x="27" y="19"/>
                </a:cubicBezTo>
                <a:cubicBezTo>
                  <a:pt x="26" y="19"/>
                  <a:pt x="25" y="18"/>
                  <a:pt x="25" y="17"/>
                </a:cubicBezTo>
                <a:cubicBezTo>
                  <a:pt x="25" y="4"/>
                  <a:pt x="25" y="4"/>
                  <a:pt x="25"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4" name="Freeform 372"/>
          <p:cNvSpPr>
            <a:spLocks noEditPoints="1"/>
          </p:cNvSpPr>
          <p:nvPr/>
        </p:nvSpPr>
        <p:spPr bwMode="auto">
          <a:xfrm>
            <a:off x="5781675" y="1527175"/>
            <a:ext cx="146050" cy="146050"/>
          </a:xfrm>
          <a:custGeom>
            <a:avLst/>
            <a:gdLst>
              <a:gd name="T0" fmla="*/ 17 w 46"/>
              <a:gd name="T1" fmla="*/ 32 h 46"/>
              <a:gd name="T2" fmla="*/ 32 w 46"/>
              <a:gd name="T3" fmla="*/ 14 h 46"/>
              <a:gd name="T4" fmla="*/ 14 w 46"/>
              <a:gd name="T5" fmla="*/ 30 h 46"/>
              <a:gd name="T6" fmla="*/ 23 w 46"/>
              <a:gd name="T7" fmla="*/ 28 h 46"/>
              <a:gd name="T8" fmla="*/ 22 w 46"/>
              <a:gd name="T9" fmla="*/ 30 h 46"/>
              <a:gd name="T10" fmla="*/ 22 w 46"/>
              <a:gd name="T11" fmla="*/ 34 h 46"/>
              <a:gd name="T12" fmla="*/ 14 w 46"/>
              <a:gd name="T13" fmla="*/ 42 h 46"/>
              <a:gd name="T14" fmla="*/ 14 w 46"/>
              <a:gd name="T15" fmla="*/ 42 h 46"/>
              <a:gd name="T16" fmla="*/ 14 w 46"/>
              <a:gd name="T17" fmla="*/ 42 h 46"/>
              <a:gd name="T18" fmla="*/ 9 w 46"/>
              <a:gd name="T19" fmla="*/ 42 h 46"/>
              <a:gd name="T20" fmla="*/ 4 w 46"/>
              <a:gd name="T21" fmla="*/ 37 h 46"/>
              <a:gd name="T22" fmla="*/ 3 w 46"/>
              <a:gd name="T23" fmla="*/ 34 h 46"/>
              <a:gd name="T24" fmla="*/ 4 w 46"/>
              <a:gd name="T25" fmla="*/ 32 h 46"/>
              <a:gd name="T26" fmla="*/ 12 w 46"/>
              <a:gd name="T27" fmla="*/ 24 h 46"/>
              <a:gd name="T28" fmla="*/ 14 w 46"/>
              <a:gd name="T29" fmla="*/ 23 h 46"/>
              <a:gd name="T30" fmla="*/ 18 w 46"/>
              <a:gd name="T31" fmla="*/ 23 h 46"/>
              <a:gd name="T32" fmla="*/ 13 w 46"/>
              <a:gd name="T33" fmla="*/ 20 h 46"/>
              <a:gd name="T34" fmla="*/ 9 w 46"/>
              <a:gd name="T35" fmla="*/ 22 h 46"/>
              <a:gd name="T36" fmla="*/ 2 w 46"/>
              <a:gd name="T37" fmla="*/ 29 h 46"/>
              <a:gd name="T38" fmla="*/ 2 w 46"/>
              <a:gd name="T39" fmla="*/ 29 h 46"/>
              <a:gd name="T40" fmla="*/ 2 w 46"/>
              <a:gd name="T41" fmla="*/ 39 h 46"/>
              <a:gd name="T42" fmla="*/ 2 w 46"/>
              <a:gd name="T43" fmla="*/ 39 h 46"/>
              <a:gd name="T44" fmla="*/ 7 w 46"/>
              <a:gd name="T45" fmla="*/ 44 h 46"/>
              <a:gd name="T46" fmla="*/ 7 w 46"/>
              <a:gd name="T47" fmla="*/ 44 h 46"/>
              <a:gd name="T48" fmla="*/ 17 w 46"/>
              <a:gd name="T49" fmla="*/ 44 h 46"/>
              <a:gd name="T50" fmla="*/ 17 w 46"/>
              <a:gd name="T51" fmla="*/ 44 h 46"/>
              <a:gd name="T52" fmla="*/ 24 w 46"/>
              <a:gd name="T53" fmla="*/ 37 h 46"/>
              <a:gd name="T54" fmla="*/ 26 w 46"/>
              <a:gd name="T55" fmla="*/ 33 h 46"/>
              <a:gd name="T56" fmla="*/ 23 w 46"/>
              <a:gd name="T57" fmla="*/ 28 h 46"/>
              <a:gd name="T58" fmla="*/ 46 w 46"/>
              <a:gd name="T59" fmla="*/ 12 h 46"/>
              <a:gd name="T60" fmla="*/ 44 w 46"/>
              <a:gd name="T61" fmla="*/ 7 h 46"/>
              <a:gd name="T62" fmla="*/ 34 w 46"/>
              <a:gd name="T63" fmla="*/ 0 h 46"/>
              <a:gd name="T64" fmla="*/ 29 w 46"/>
              <a:gd name="T65" fmla="*/ 2 h 46"/>
              <a:gd name="T66" fmla="*/ 29 w 46"/>
              <a:gd name="T67" fmla="*/ 2 h 46"/>
              <a:gd name="T68" fmla="*/ 21 w 46"/>
              <a:gd name="T69" fmla="*/ 10 h 46"/>
              <a:gd name="T70" fmla="*/ 20 w 46"/>
              <a:gd name="T71" fmla="*/ 18 h 46"/>
              <a:gd name="T72" fmla="*/ 23 w 46"/>
              <a:gd name="T73" fmla="*/ 16 h 46"/>
              <a:gd name="T74" fmla="*/ 24 w 46"/>
              <a:gd name="T75" fmla="*/ 12 h 46"/>
              <a:gd name="T76" fmla="*/ 32 w 46"/>
              <a:gd name="T77" fmla="*/ 5 h 46"/>
              <a:gd name="T78" fmla="*/ 32 w 46"/>
              <a:gd name="T79" fmla="*/ 5 h 46"/>
              <a:gd name="T80" fmla="*/ 34 w 46"/>
              <a:gd name="T81" fmla="*/ 4 h 46"/>
              <a:gd name="T82" fmla="*/ 37 w 46"/>
              <a:gd name="T83" fmla="*/ 5 h 46"/>
              <a:gd name="T84" fmla="*/ 41 w 46"/>
              <a:gd name="T85" fmla="*/ 10 h 46"/>
              <a:gd name="T86" fmla="*/ 41 w 46"/>
              <a:gd name="T87" fmla="*/ 15 h 46"/>
              <a:gd name="T88" fmla="*/ 41 w 46"/>
              <a:gd name="T89" fmla="*/ 15 h 46"/>
              <a:gd name="T90" fmla="*/ 32 w 46"/>
              <a:gd name="T91" fmla="*/ 23 h 46"/>
              <a:gd name="T92" fmla="*/ 27 w 46"/>
              <a:gd name="T93" fmla="*/ 24 h 46"/>
              <a:gd name="T94" fmla="*/ 32 w 46"/>
              <a:gd name="T95" fmla="*/ 27 h 46"/>
              <a:gd name="T96" fmla="*/ 36 w 46"/>
              <a:gd name="T97" fmla="*/ 25 h 46"/>
              <a:gd name="T98" fmla="*/ 44 w 46"/>
              <a:gd name="T99" fmla="*/ 17 h 46"/>
              <a:gd name="T100" fmla="*/ 44 w 46"/>
              <a:gd name="T101" fmla="*/ 17 h 46"/>
              <a:gd name="T102" fmla="*/ 44 w 46"/>
              <a:gd name="T103"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 h="46">
                <a:moveTo>
                  <a:pt x="14" y="32"/>
                </a:moveTo>
                <a:cubicBezTo>
                  <a:pt x="15" y="33"/>
                  <a:pt x="16" y="33"/>
                  <a:pt x="17" y="32"/>
                </a:cubicBezTo>
                <a:cubicBezTo>
                  <a:pt x="32" y="17"/>
                  <a:pt x="32" y="17"/>
                  <a:pt x="32" y="17"/>
                </a:cubicBezTo>
                <a:cubicBezTo>
                  <a:pt x="32" y="16"/>
                  <a:pt x="32" y="15"/>
                  <a:pt x="32" y="14"/>
                </a:cubicBezTo>
                <a:cubicBezTo>
                  <a:pt x="31" y="14"/>
                  <a:pt x="30" y="14"/>
                  <a:pt x="29" y="14"/>
                </a:cubicBezTo>
                <a:cubicBezTo>
                  <a:pt x="14" y="30"/>
                  <a:pt x="14" y="30"/>
                  <a:pt x="14" y="30"/>
                </a:cubicBezTo>
                <a:cubicBezTo>
                  <a:pt x="13" y="30"/>
                  <a:pt x="13" y="31"/>
                  <a:pt x="14" y="32"/>
                </a:cubicBezTo>
                <a:close/>
                <a:moveTo>
                  <a:pt x="23" y="28"/>
                </a:moveTo>
                <a:cubicBezTo>
                  <a:pt x="23" y="28"/>
                  <a:pt x="23" y="28"/>
                  <a:pt x="23" y="28"/>
                </a:cubicBezTo>
                <a:cubicBezTo>
                  <a:pt x="22" y="28"/>
                  <a:pt x="22" y="29"/>
                  <a:pt x="22" y="30"/>
                </a:cubicBezTo>
                <a:cubicBezTo>
                  <a:pt x="23" y="31"/>
                  <a:pt x="23" y="31"/>
                  <a:pt x="23" y="32"/>
                </a:cubicBezTo>
                <a:cubicBezTo>
                  <a:pt x="23" y="33"/>
                  <a:pt x="22" y="34"/>
                  <a:pt x="22" y="34"/>
                </a:cubicBezTo>
                <a:cubicBezTo>
                  <a:pt x="22" y="34"/>
                  <a:pt x="22" y="34"/>
                  <a:pt x="22" y="34"/>
                </a:cubicBezTo>
                <a:cubicBezTo>
                  <a:pt x="14" y="42"/>
                  <a:pt x="14" y="42"/>
                  <a:pt x="14" y="42"/>
                </a:cubicBezTo>
                <a:cubicBezTo>
                  <a:pt x="14" y="42"/>
                  <a:pt x="14" y="42"/>
                  <a:pt x="14" y="42"/>
                </a:cubicBezTo>
                <a:cubicBezTo>
                  <a:pt x="14" y="42"/>
                  <a:pt x="14" y="42"/>
                  <a:pt x="14" y="42"/>
                </a:cubicBezTo>
                <a:cubicBezTo>
                  <a:pt x="14" y="42"/>
                  <a:pt x="14" y="42"/>
                  <a:pt x="14" y="42"/>
                </a:cubicBezTo>
                <a:cubicBezTo>
                  <a:pt x="14" y="42"/>
                  <a:pt x="14" y="42"/>
                  <a:pt x="14" y="42"/>
                </a:cubicBezTo>
                <a:cubicBezTo>
                  <a:pt x="13" y="42"/>
                  <a:pt x="12" y="43"/>
                  <a:pt x="12" y="43"/>
                </a:cubicBezTo>
                <a:cubicBezTo>
                  <a:pt x="11" y="43"/>
                  <a:pt x="10" y="42"/>
                  <a:pt x="9" y="42"/>
                </a:cubicBezTo>
                <a:cubicBezTo>
                  <a:pt x="9" y="42"/>
                  <a:pt x="9" y="42"/>
                  <a:pt x="9" y="42"/>
                </a:cubicBezTo>
                <a:cubicBezTo>
                  <a:pt x="4" y="37"/>
                  <a:pt x="4" y="37"/>
                  <a:pt x="4" y="37"/>
                </a:cubicBezTo>
                <a:cubicBezTo>
                  <a:pt x="4" y="37"/>
                  <a:pt x="4" y="37"/>
                  <a:pt x="4" y="37"/>
                </a:cubicBezTo>
                <a:cubicBezTo>
                  <a:pt x="4" y="36"/>
                  <a:pt x="3" y="35"/>
                  <a:pt x="3" y="34"/>
                </a:cubicBezTo>
                <a:cubicBezTo>
                  <a:pt x="3" y="34"/>
                  <a:pt x="4" y="33"/>
                  <a:pt x="4" y="32"/>
                </a:cubicBezTo>
                <a:cubicBezTo>
                  <a:pt x="4" y="32"/>
                  <a:pt x="4" y="32"/>
                  <a:pt x="4" y="32"/>
                </a:cubicBezTo>
                <a:cubicBezTo>
                  <a:pt x="4" y="32"/>
                  <a:pt x="4" y="32"/>
                  <a:pt x="4" y="32"/>
                </a:cubicBezTo>
                <a:cubicBezTo>
                  <a:pt x="12" y="24"/>
                  <a:pt x="12" y="24"/>
                  <a:pt x="12" y="24"/>
                </a:cubicBezTo>
                <a:cubicBezTo>
                  <a:pt x="12" y="24"/>
                  <a:pt x="12" y="24"/>
                  <a:pt x="12" y="24"/>
                </a:cubicBezTo>
                <a:cubicBezTo>
                  <a:pt x="13" y="24"/>
                  <a:pt x="13" y="23"/>
                  <a:pt x="14" y="23"/>
                </a:cubicBezTo>
                <a:cubicBezTo>
                  <a:pt x="15" y="23"/>
                  <a:pt x="15" y="23"/>
                  <a:pt x="16" y="24"/>
                </a:cubicBezTo>
                <a:cubicBezTo>
                  <a:pt x="17" y="24"/>
                  <a:pt x="18" y="24"/>
                  <a:pt x="18" y="23"/>
                </a:cubicBezTo>
                <a:cubicBezTo>
                  <a:pt x="19" y="22"/>
                  <a:pt x="19" y="21"/>
                  <a:pt x="18" y="20"/>
                </a:cubicBezTo>
                <a:cubicBezTo>
                  <a:pt x="16" y="20"/>
                  <a:pt x="15" y="20"/>
                  <a:pt x="13" y="20"/>
                </a:cubicBezTo>
                <a:cubicBezTo>
                  <a:pt x="12" y="20"/>
                  <a:pt x="11" y="21"/>
                  <a:pt x="9" y="22"/>
                </a:cubicBezTo>
                <a:cubicBezTo>
                  <a:pt x="9" y="22"/>
                  <a:pt x="9" y="22"/>
                  <a:pt x="9" y="22"/>
                </a:cubicBezTo>
                <a:cubicBezTo>
                  <a:pt x="2" y="29"/>
                  <a:pt x="2" y="29"/>
                  <a:pt x="2" y="29"/>
                </a:cubicBezTo>
                <a:cubicBezTo>
                  <a:pt x="2" y="29"/>
                  <a:pt x="2" y="29"/>
                  <a:pt x="2" y="29"/>
                </a:cubicBezTo>
                <a:cubicBezTo>
                  <a:pt x="2" y="29"/>
                  <a:pt x="2" y="29"/>
                  <a:pt x="2" y="29"/>
                </a:cubicBezTo>
                <a:cubicBezTo>
                  <a:pt x="2" y="29"/>
                  <a:pt x="2" y="29"/>
                  <a:pt x="2" y="29"/>
                </a:cubicBezTo>
                <a:cubicBezTo>
                  <a:pt x="0" y="31"/>
                  <a:pt x="0" y="33"/>
                  <a:pt x="0" y="34"/>
                </a:cubicBezTo>
                <a:cubicBezTo>
                  <a:pt x="0" y="36"/>
                  <a:pt x="0" y="38"/>
                  <a:pt x="2" y="39"/>
                </a:cubicBezTo>
                <a:cubicBezTo>
                  <a:pt x="2" y="39"/>
                  <a:pt x="2" y="39"/>
                  <a:pt x="2" y="39"/>
                </a:cubicBezTo>
                <a:cubicBezTo>
                  <a:pt x="2" y="39"/>
                  <a:pt x="2" y="39"/>
                  <a:pt x="2" y="39"/>
                </a:cubicBezTo>
                <a:cubicBezTo>
                  <a:pt x="7" y="44"/>
                  <a:pt x="7" y="44"/>
                  <a:pt x="7" y="44"/>
                </a:cubicBezTo>
                <a:cubicBezTo>
                  <a:pt x="7" y="44"/>
                  <a:pt x="7" y="44"/>
                  <a:pt x="7" y="44"/>
                </a:cubicBezTo>
                <a:cubicBezTo>
                  <a:pt x="7" y="44"/>
                  <a:pt x="7" y="44"/>
                  <a:pt x="7" y="44"/>
                </a:cubicBezTo>
                <a:cubicBezTo>
                  <a:pt x="7" y="44"/>
                  <a:pt x="7" y="44"/>
                  <a:pt x="7" y="44"/>
                </a:cubicBezTo>
                <a:cubicBezTo>
                  <a:pt x="8" y="46"/>
                  <a:pt x="10" y="46"/>
                  <a:pt x="12" y="46"/>
                </a:cubicBezTo>
                <a:cubicBezTo>
                  <a:pt x="13" y="46"/>
                  <a:pt x="15" y="46"/>
                  <a:pt x="17" y="44"/>
                </a:cubicBezTo>
                <a:cubicBezTo>
                  <a:pt x="17" y="44"/>
                  <a:pt x="17" y="44"/>
                  <a:pt x="17" y="44"/>
                </a:cubicBezTo>
                <a:cubicBezTo>
                  <a:pt x="17" y="44"/>
                  <a:pt x="17" y="44"/>
                  <a:pt x="17" y="44"/>
                </a:cubicBezTo>
                <a:cubicBezTo>
                  <a:pt x="17" y="44"/>
                  <a:pt x="17" y="44"/>
                  <a:pt x="17" y="44"/>
                </a:cubicBezTo>
                <a:cubicBezTo>
                  <a:pt x="24" y="37"/>
                  <a:pt x="24" y="37"/>
                  <a:pt x="24" y="37"/>
                </a:cubicBezTo>
                <a:cubicBezTo>
                  <a:pt x="24" y="37"/>
                  <a:pt x="24" y="37"/>
                  <a:pt x="24" y="37"/>
                </a:cubicBezTo>
                <a:cubicBezTo>
                  <a:pt x="25" y="36"/>
                  <a:pt x="26" y="34"/>
                  <a:pt x="26" y="33"/>
                </a:cubicBezTo>
                <a:cubicBezTo>
                  <a:pt x="26" y="31"/>
                  <a:pt x="26" y="30"/>
                  <a:pt x="26" y="28"/>
                </a:cubicBezTo>
                <a:cubicBezTo>
                  <a:pt x="25" y="28"/>
                  <a:pt x="24" y="27"/>
                  <a:pt x="23" y="28"/>
                </a:cubicBezTo>
                <a:close/>
                <a:moveTo>
                  <a:pt x="46" y="12"/>
                </a:moveTo>
                <a:cubicBezTo>
                  <a:pt x="46" y="12"/>
                  <a:pt x="46" y="12"/>
                  <a:pt x="46" y="12"/>
                </a:cubicBezTo>
                <a:cubicBezTo>
                  <a:pt x="46" y="10"/>
                  <a:pt x="45" y="9"/>
                  <a:pt x="44" y="7"/>
                </a:cubicBezTo>
                <a:cubicBezTo>
                  <a:pt x="44" y="7"/>
                  <a:pt x="44" y="7"/>
                  <a:pt x="44" y="7"/>
                </a:cubicBezTo>
                <a:cubicBezTo>
                  <a:pt x="39" y="2"/>
                  <a:pt x="39" y="2"/>
                  <a:pt x="39" y="2"/>
                </a:cubicBezTo>
                <a:cubicBezTo>
                  <a:pt x="38" y="1"/>
                  <a:pt x="36" y="0"/>
                  <a:pt x="34" y="0"/>
                </a:cubicBezTo>
                <a:cubicBezTo>
                  <a:pt x="32" y="0"/>
                  <a:pt x="30" y="1"/>
                  <a:pt x="29" y="2"/>
                </a:cubicBezTo>
                <a:cubicBezTo>
                  <a:pt x="29" y="2"/>
                  <a:pt x="29" y="2"/>
                  <a:pt x="29" y="2"/>
                </a:cubicBezTo>
                <a:cubicBezTo>
                  <a:pt x="29" y="2"/>
                  <a:pt x="29" y="2"/>
                  <a:pt x="29" y="2"/>
                </a:cubicBezTo>
                <a:cubicBezTo>
                  <a:pt x="29" y="2"/>
                  <a:pt x="29" y="2"/>
                  <a:pt x="29" y="2"/>
                </a:cubicBezTo>
                <a:cubicBezTo>
                  <a:pt x="21" y="10"/>
                  <a:pt x="21" y="10"/>
                  <a:pt x="21" y="10"/>
                </a:cubicBezTo>
                <a:cubicBezTo>
                  <a:pt x="21" y="10"/>
                  <a:pt x="21" y="10"/>
                  <a:pt x="21" y="10"/>
                </a:cubicBezTo>
                <a:cubicBezTo>
                  <a:pt x="20" y="11"/>
                  <a:pt x="20" y="12"/>
                  <a:pt x="19" y="14"/>
                </a:cubicBezTo>
                <a:cubicBezTo>
                  <a:pt x="19" y="15"/>
                  <a:pt x="19" y="17"/>
                  <a:pt x="20" y="18"/>
                </a:cubicBezTo>
                <a:cubicBezTo>
                  <a:pt x="21" y="19"/>
                  <a:pt x="22" y="19"/>
                  <a:pt x="22" y="19"/>
                </a:cubicBezTo>
                <a:cubicBezTo>
                  <a:pt x="23" y="18"/>
                  <a:pt x="24" y="17"/>
                  <a:pt x="23" y="16"/>
                </a:cubicBezTo>
                <a:cubicBezTo>
                  <a:pt x="23" y="16"/>
                  <a:pt x="23" y="15"/>
                  <a:pt x="23" y="14"/>
                </a:cubicBezTo>
                <a:cubicBezTo>
                  <a:pt x="23" y="14"/>
                  <a:pt x="23" y="13"/>
                  <a:pt x="24" y="12"/>
                </a:cubicBezTo>
                <a:cubicBezTo>
                  <a:pt x="24" y="12"/>
                  <a:pt x="24" y="12"/>
                  <a:pt x="24" y="12"/>
                </a:cubicBezTo>
                <a:cubicBezTo>
                  <a:pt x="32" y="5"/>
                  <a:pt x="32" y="5"/>
                  <a:pt x="32" y="5"/>
                </a:cubicBezTo>
                <a:cubicBezTo>
                  <a:pt x="32" y="5"/>
                  <a:pt x="32" y="5"/>
                  <a:pt x="32" y="5"/>
                </a:cubicBezTo>
                <a:cubicBezTo>
                  <a:pt x="32" y="5"/>
                  <a:pt x="32" y="5"/>
                  <a:pt x="32" y="5"/>
                </a:cubicBezTo>
                <a:cubicBezTo>
                  <a:pt x="32" y="5"/>
                  <a:pt x="32" y="5"/>
                  <a:pt x="32" y="5"/>
                </a:cubicBezTo>
                <a:cubicBezTo>
                  <a:pt x="32" y="4"/>
                  <a:pt x="33" y="4"/>
                  <a:pt x="34" y="4"/>
                </a:cubicBezTo>
                <a:cubicBezTo>
                  <a:pt x="35" y="4"/>
                  <a:pt x="36" y="4"/>
                  <a:pt x="37" y="5"/>
                </a:cubicBezTo>
                <a:cubicBezTo>
                  <a:pt x="37" y="5"/>
                  <a:pt x="37" y="5"/>
                  <a:pt x="37" y="5"/>
                </a:cubicBezTo>
                <a:cubicBezTo>
                  <a:pt x="41" y="10"/>
                  <a:pt x="41" y="10"/>
                  <a:pt x="41" y="10"/>
                </a:cubicBezTo>
                <a:cubicBezTo>
                  <a:pt x="41" y="10"/>
                  <a:pt x="41" y="10"/>
                  <a:pt x="41" y="10"/>
                </a:cubicBezTo>
                <a:cubicBezTo>
                  <a:pt x="42" y="10"/>
                  <a:pt x="42" y="11"/>
                  <a:pt x="42" y="12"/>
                </a:cubicBezTo>
                <a:cubicBezTo>
                  <a:pt x="42" y="13"/>
                  <a:pt x="42" y="14"/>
                  <a:pt x="41" y="15"/>
                </a:cubicBezTo>
                <a:cubicBezTo>
                  <a:pt x="41" y="15"/>
                  <a:pt x="41" y="15"/>
                  <a:pt x="41" y="15"/>
                </a:cubicBezTo>
                <a:cubicBezTo>
                  <a:pt x="41" y="15"/>
                  <a:pt x="41" y="15"/>
                  <a:pt x="41" y="15"/>
                </a:cubicBezTo>
                <a:cubicBezTo>
                  <a:pt x="34" y="22"/>
                  <a:pt x="34" y="22"/>
                  <a:pt x="34" y="22"/>
                </a:cubicBezTo>
                <a:cubicBezTo>
                  <a:pt x="33" y="23"/>
                  <a:pt x="32" y="23"/>
                  <a:pt x="32" y="23"/>
                </a:cubicBezTo>
                <a:cubicBezTo>
                  <a:pt x="31" y="23"/>
                  <a:pt x="30" y="23"/>
                  <a:pt x="30" y="23"/>
                </a:cubicBezTo>
                <a:cubicBezTo>
                  <a:pt x="29" y="22"/>
                  <a:pt x="28" y="23"/>
                  <a:pt x="27" y="24"/>
                </a:cubicBezTo>
                <a:cubicBezTo>
                  <a:pt x="27" y="24"/>
                  <a:pt x="27" y="26"/>
                  <a:pt x="28" y="26"/>
                </a:cubicBezTo>
                <a:cubicBezTo>
                  <a:pt x="29" y="27"/>
                  <a:pt x="31" y="27"/>
                  <a:pt x="32" y="27"/>
                </a:cubicBezTo>
                <a:cubicBezTo>
                  <a:pt x="34" y="26"/>
                  <a:pt x="35" y="26"/>
                  <a:pt x="36" y="25"/>
                </a:cubicBezTo>
                <a:cubicBezTo>
                  <a:pt x="36" y="25"/>
                  <a:pt x="36" y="25"/>
                  <a:pt x="36" y="25"/>
                </a:cubicBezTo>
                <a:cubicBezTo>
                  <a:pt x="36" y="25"/>
                  <a:pt x="36" y="25"/>
                  <a:pt x="36" y="25"/>
                </a:cubicBezTo>
                <a:cubicBezTo>
                  <a:pt x="44" y="17"/>
                  <a:pt x="44" y="17"/>
                  <a:pt x="44" y="17"/>
                </a:cubicBezTo>
                <a:cubicBezTo>
                  <a:pt x="44" y="17"/>
                  <a:pt x="44" y="17"/>
                  <a:pt x="44" y="17"/>
                </a:cubicBezTo>
                <a:cubicBezTo>
                  <a:pt x="44" y="17"/>
                  <a:pt x="44" y="17"/>
                  <a:pt x="44" y="17"/>
                </a:cubicBezTo>
                <a:cubicBezTo>
                  <a:pt x="44" y="17"/>
                  <a:pt x="44" y="17"/>
                  <a:pt x="44" y="17"/>
                </a:cubicBezTo>
                <a:cubicBezTo>
                  <a:pt x="44" y="17"/>
                  <a:pt x="44" y="17"/>
                  <a:pt x="44" y="17"/>
                </a:cubicBezTo>
                <a:cubicBezTo>
                  <a:pt x="45" y="16"/>
                  <a:pt x="46" y="14"/>
                  <a:pt x="46"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5" name="Freeform 373"/>
          <p:cNvSpPr>
            <a:spLocks noEditPoints="1"/>
          </p:cNvSpPr>
          <p:nvPr/>
        </p:nvSpPr>
        <p:spPr bwMode="auto">
          <a:xfrm>
            <a:off x="5781675" y="2439988"/>
            <a:ext cx="142875" cy="149225"/>
          </a:xfrm>
          <a:custGeom>
            <a:avLst/>
            <a:gdLst>
              <a:gd name="T0" fmla="*/ 45 w 45"/>
              <a:gd name="T1" fmla="*/ 36 h 47"/>
              <a:gd name="T2" fmla="*/ 32 w 45"/>
              <a:gd name="T3" fmla="*/ 24 h 47"/>
              <a:gd name="T4" fmla="*/ 34 w 45"/>
              <a:gd name="T5" fmla="*/ 17 h 47"/>
              <a:gd name="T6" fmla="*/ 29 w 45"/>
              <a:gd name="T7" fmla="*/ 5 h 47"/>
              <a:gd name="T8" fmla="*/ 17 w 45"/>
              <a:gd name="T9" fmla="*/ 0 h 47"/>
              <a:gd name="T10" fmla="*/ 5 w 45"/>
              <a:gd name="T11" fmla="*/ 5 h 47"/>
              <a:gd name="T12" fmla="*/ 0 w 45"/>
              <a:gd name="T13" fmla="*/ 17 h 47"/>
              <a:gd name="T14" fmla="*/ 5 w 45"/>
              <a:gd name="T15" fmla="*/ 29 h 47"/>
              <a:gd name="T16" fmla="*/ 17 w 45"/>
              <a:gd name="T17" fmla="*/ 34 h 47"/>
              <a:gd name="T18" fmla="*/ 22 w 45"/>
              <a:gd name="T19" fmla="*/ 33 h 47"/>
              <a:gd name="T20" fmla="*/ 35 w 45"/>
              <a:gd name="T21" fmla="*/ 46 h 47"/>
              <a:gd name="T22" fmla="*/ 36 w 45"/>
              <a:gd name="T23" fmla="*/ 47 h 47"/>
              <a:gd name="T24" fmla="*/ 44 w 45"/>
              <a:gd name="T25" fmla="*/ 47 h 47"/>
              <a:gd name="T26" fmla="*/ 45 w 45"/>
              <a:gd name="T27" fmla="*/ 45 h 47"/>
              <a:gd name="T28" fmla="*/ 45 w 45"/>
              <a:gd name="T29" fmla="*/ 37 h 47"/>
              <a:gd name="T30" fmla="*/ 45 w 45"/>
              <a:gd name="T31" fmla="*/ 36 h 47"/>
              <a:gd name="T32" fmla="*/ 22 w 45"/>
              <a:gd name="T33" fmla="*/ 29 h 47"/>
              <a:gd name="T34" fmla="*/ 22 w 45"/>
              <a:gd name="T35" fmla="*/ 29 h 47"/>
              <a:gd name="T36" fmla="*/ 22 w 45"/>
              <a:gd name="T37" fmla="*/ 29 h 47"/>
              <a:gd name="T38" fmla="*/ 17 w 45"/>
              <a:gd name="T39" fmla="*/ 30 h 47"/>
              <a:gd name="T40" fmla="*/ 8 w 45"/>
              <a:gd name="T41" fmla="*/ 26 h 47"/>
              <a:gd name="T42" fmla="*/ 4 w 45"/>
              <a:gd name="T43" fmla="*/ 17 h 47"/>
              <a:gd name="T44" fmla="*/ 8 w 45"/>
              <a:gd name="T45" fmla="*/ 8 h 47"/>
              <a:gd name="T46" fmla="*/ 17 w 45"/>
              <a:gd name="T47" fmla="*/ 4 h 47"/>
              <a:gd name="T48" fmla="*/ 26 w 45"/>
              <a:gd name="T49" fmla="*/ 8 h 47"/>
              <a:gd name="T50" fmla="*/ 30 w 45"/>
              <a:gd name="T51" fmla="*/ 17 h 47"/>
              <a:gd name="T52" fmla="*/ 22 w 45"/>
              <a:gd name="T53" fmla="*/ 29 h 47"/>
              <a:gd name="T54" fmla="*/ 37 w 45"/>
              <a:gd name="T55" fmla="*/ 43 h 47"/>
              <a:gd name="T56" fmla="*/ 37 w 45"/>
              <a:gd name="T57" fmla="*/ 43 h 47"/>
              <a:gd name="T58" fmla="*/ 25 w 45"/>
              <a:gd name="T59" fmla="*/ 31 h 47"/>
              <a:gd name="T60" fmla="*/ 27 w 45"/>
              <a:gd name="T61" fmla="*/ 30 h 47"/>
              <a:gd name="T62" fmla="*/ 40 w 45"/>
              <a:gd name="T63" fmla="*/ 43 h 47"/>
              <a:gd name="T64" fmla="*/ 37 w 45"/>
              <a:gd name="T65" fmla="*/ 43 h 47"/>
              <a:gd name="T66" fmla="*/ 42 w 45"/>
              <a:gd name="T67" fmla="*/ 41 h 47"/>
              <a:gd name="T68" fmla="*/ 42 w 45"/>
              <a:gd name="T69" fmla="*/ 41 h 47"/>
              <a:gd name="T70" fmla="*/ 29 w 45"/>
              <a:gd name="T71" fmla="*/ 29 h 47"/>
              <a:gd name="T72" fmla="*/ 29 w 45"/>
              <a:gd name="T73" fmla="*/ 29 h 47"/>
              <a:gd name="T74" fmla="*/ 29 w 45"/>
              <a:gd name="T75" fmla="*/ 28 h 47"/>
              <a:gd name="T76" fmla="*/ 30 w 45"/>
              <a:gd name="T77" fmla="*/ 27 h 47"/>
              <a:gd name="T78" fmla="*/ 42 w 45"/>
              <a:gd name="T79" fmla="*/ 38 h 47"/>
              <a:gd name="T80" fmla="*/ 42 w 45"/>
              <a:gd name="T81" fmla="*/ 41 h 47"/>
              <a:gd name="T82" fmla="*/ 17 w 45"/>
              <a:gd name="T83" fmla="*/ 11 h 47"/>
              <a:gd name="T84" fmla="*/ 17 w 45"/>
              <a:gd name="T85" fmla="*/ 11 h 47"/>
              <a:gd name="T86" fmla="*/ 11 w 45"/>
              <a:gd name="T87" fmla="*/ 17 h 47"/>
              <a:gd name="T88" fmla="*/ 17 w 45"/>
              <a:gd name="T89" fmla="*/ 23 h 47"/>
              <a:gd name="T90" fmla="*/ 23 w 45"/>
              <a:gd name="T91" fmla="*/ 17 h 47"/>
              <a:gd name="T92" fmla="*/ 17 w 45"/>
              <a:gd name="T93" fmla="*/ 11 h 47"/>
              <a:gd name="T94" fmla="*/ 17 w 45"/>
              <a:gd name="T95" fmla="*/ 21 h 47"/>
              <a:gd name="T96" fmla="*/ 17 w 45"/>
              <a:gd name="T97" fmla="*/ 21 h 47"/>
              <a:gd name="T98" fmla="*/ 13 w 45"/>
              <a:gd name="T99" fmla="*/ 17 h 47"/>
              <a:gd name="T100" fmla="*/ 17 w 45"/>
              <a:gd name="T101" fmla="*/ 13 h 47"/>
              <a:gd name="T102" fmla="*/ 21 w 45"/>
              <a:gd name="T103" fmla="*/ 17 h 47"/>
              <a:gd name="T104" fmla="*/ 17 w 45"/>
              <a:gd name="T105" fmla="*/ 2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7">
                <a:moveTo>
                  <a:pt x="45" y="36"/>
                </a:moveTo>
                <a:cubicBezTo>
                  <a:pt x="32" y="24"/>
                  <a:pt x="32" y="24"/>
                  <a:pt x="32" y="24"/>
                </a:cubicBezTo>
                <a:cubicBezTo>
                  <a:pt x="33" y="22"/>
                  <a:pt x="34" y="19"/>
                  <a:pt x="34" y="17"/>
                </a:cubicBezTo>
                <a:cubicBezTo>
                  <a:pt x="34" y="13"/>
                  <a:pt x="32" y="8"/>
                  <a:pt x="29" y="5"/>
                </a:cubicBezTo>
                <a:cubicBezTo>
                  <a:pt x="26" y="2"/>
                  <a:pt x="21" y="0"/>
                  <a:pt x="17" y="0"/>
                </a:cubicBezTo>
                <a:cubicBezTo>
                  <a:pt x="13" y="0"/>
                  <a:pt x="8" y="2"/>
                  <a:pt x="5" y="5"/>
                </a:cubicBezTo>
                <a:cubicBezTo>
                  <a:pt x="2" y="8"/>
                  <a:pt x="0" y="13"/>
                  <a:pt x="0" y="17"/>
                </a:cubicBezTo>
                <a:cubicBezTo>
                  <a:pt x="0" y="21"/>
                  <a:pt x="2" y="26"/>
                  <a:pt x="5" y="29"/>
                </a:cubicBezTo>
                <a:cubicBezTo>
                  <a:pt x="8" y="32"/>
                  <a:pt x="13" y="34"/>
                  <a:pt x="17" y="34"/>
                </a:cubicBezTo>
                <a:cubicBezTo>
                  <a:pt x="19" y="34"/>
                  <a:pt x="20" y="33"/>
                  <a:pt x="22" y="33"/>
                </a:cubicBezTo>
                <a:cubicBezTo>
                  <a:pt x="35" y="46"/>
                  <a:pt x="35" y="46"/>
                  <a:pt x="35" y="46"/>
                </a:cubicBezTo>
                <a:cubicBezTo>
                  <a:pt x="35" y="46"/>
                  <a:pt x="36" y="47"/>
                  <a:pt x="36" y="47"/>
                </a:cubicBezTo>
                <a:cubicBezTo>
                  <a:pt x="44" y="47"/>
                  <a:pt x="44" y="47"/>
                  <a:pt x="44" y="47"/>
                </a:cubicBezTo>
                <a:cubicBezTo>
                  <a:pt x="45" y="47"/>
                  <a:pt x="45" y="46"/>
                  <a:pt x="45" y="45"/>
                </a:cubicBezTo>
                <a:cubicBezTo>
                  <a:pt x="45" y="37"/>
                  <a:pt x="45" y="37"/>
                  <a:pt x="45" y="37"/>
                </a:cubicBezTo>
                <a:cubicBezTo>
                  <a:pt x="45" y="37"/>
                  <a:pt x="45" y="37"/>
                  <a:pt x="45" y="36"/>
                </a:cubicBezTo>
                <a:close/>
                <a:moveTo>
                  <a:pt x="22" y="29"/>
                </a:moveTo>
                <a:cubicBezTo>
                  <a:pt x="22" y="29"/>
                  <a:pt x="22" y="29"/>
                  <a:pt x="22" y="29"/>
                </a:cubicBezTo>
                <a:cubicBezTo>
                  <a:pt x="22" y="29"/>
                  <a:pt x="22" y="29"/>
                  <a:pt x="22" y="29"/>
                </a:cubicBezTo>
                <a:cubicBezTo>
                  <a:pt x="20" y="30"/>
                  <a:pt x="19" y="30"/>
                  <a:pt x="17" y="30"/>
                </a:cubicBezTo>
                <a:cubicBezTo>
                  <a:pt x="14" y="30"/>
                  <a:pt x="10" y="29"/>
                  <a:pt x="8" y="26"/>
                </a:cubicBezTo>
                <a:cubicBezTo>
                  <a:pt x="5" y="24"/>
                  <a:pt x="4" y="20"/>
                  <a:pt x="4" y="17"/>
                </a:cubicBezTo>
                <a:cubicBezTo>
                  <a:pt x="4" y="14"/>
                  <a:pt x="5" y="10"/>
                  <a:pt x="8" y="8"/>
                </a:cubicBezTo>
                <a:cubicBezTo>
                  <a:pt x="10" y="5"/>
                  <a:pt x="14" y="4"/>
                  <a:pt x="17" y="4"/>
                </a:cubicBezTo>
                <a:cubicBezTo>
                  <a:pt x="20" y="4"/>
                  <a:pt x="24" y="5"/>
                  <a:pt x="26" y="8"/>
                </a:cubicBezTo>
                <a:cubicBezTo>
                  <a:pt x="29" y="10"/>
                  <a:pt x="30" y="14"/>
                  <a:pt x="30" y="17"/>
                </a:cubicBezTo>
                <a:cubicBezTo>
                  <a:pt x="30" y="22"/>
                  <a:pt x="27" y="27"/>
                  <a:pt x="22" y="29"/>
                </a:cubicBezTo>
                <a:close/>
                <a:moveTo>
                  <a:pt x="37" y="43"/>
                </a:moveTo>
                <a:cubicBezTo>
                  <a:pt x="37" y="43"/>
                  <a:pt x="37" y="43"/>
                  <a:pt x="37" y="43"/>
                </a:cubicBezTo>
                <a:cubicBezTo>
                  <a:pt x="25" y="31"/>
                  <a:pt x="25" y="31"/>
                  <a:pt x="25" y="31"/>
                </a:cubicBezTo>
                <a:cubicBezTo>
                  <a:pt x="26" y="31"/>
                  <a:pt x="27" y="31"/>
                  <a:pt x="27" y="30"/>
                </a:cubicBezTo>
                <a:cubicBezTo>
                  <a:pt x="40" y="43"/>
                  <a:pt x="40" y="43"/>
                  <a:pt x="40" y="43"/>
                </a:cubicBezTo>
                <a:cubicBezTo>
                  <a:pt x="37" y="43"/>
                  <a:pt x="37" y="43"/>
                  <a:pt x="37" y="43"/>
                </a:cubicBezTo>
                <a:close/>
                <a:moveTo>
                  <a:pt x="42" y="41"/>
                </a:moveTo>
                <a:cubicBezTo>
                  <a:pt x="42" y="41"/>
                  <a:pt x="42" y="41"/>
                  <a:pt x="42" y="41"/>
                </a:cubicBezTo>
                <a:cubicBezTo>
                  <a:pt x="29" y="29"/>
                  <a:pt x="29" y="29"/>
                  <a:pt x="29" y="29"/>
                </a:cubicBezTo>
                <a:cubicBezTo>
                  <a:pt x="29" y="29"/>
                  <a:pt x="29" y="29"/>
                  <a:pt x="29" y="29"/>
                </a:cubicBezTo>
                <a:cubicBezTo>
                  <a:pt x="29" y="28"/>
                  <a:pt x="29" y="28"/>
                  <a:pt x="29" y="28"/>
                </a:cubicBezTo>
                <a:cubicBezTo>
                  <a:pt x="30" y="28"/>
                  <a:pt x="30" y="27"/>
                  <a:pt x="30" y="27"/>
                </a:cubicBezTo>
                <a:cubicBezTo>
                  <a:pt x="42" y="38"/>
                  <a:pt x="42" y="38"/>
                  <a:pt x="42" y="38"/>
                </a:cubicBezTo>
                <a:cubicBezTo>
                  <a:pt x="42" y="41"/>
                  <a:pt x="42" y="41"/>
                  <a:pt x="42" y="41"/>
                </a:cubicBezTo>
                <a:close/>
                <a:moveTo>
                  <a:pt x="17" y="11"/>
                </a:moveTo>
                <a:cubicBezTo>
                  <a:pt x="17" y="11"/>
                  <a:pt x="17" y="11"/>
                  <a:pt x="17" y="11"/>
                </a:cubicBezTo>
                <a:cubicBezTo>
                  <a:pt x="14" y="11"/>
                  <a:pt x="11" y="14"/>
                  <a:pt x="11" y="17"/>
                </a:cubicBezTo>
                <a:cubicBezTo>
                  <a:pt x="11" y="20"/>
                  <a:pt x="14" y="23"/>
                  <a:pt x="17" y="23"/>
                </a:cubicBezTo>
                <a:cubicBezTo>
                  <a:pt x="20" y="23"/>
                  <a:pt x="23" y="20"/>
                  <a:pt x="23" y="17"/>
                </a:cubicBezTo>
                <a:cubicBezTo>
                  <a:pt x="23" y="14"/>
                  <a:pt x="20" y="11"/>
                  <a:pt x="17" y="11"/>
                </a:cubicBezTo>
                <a:close/>
                <a:moveTo>
                  <a:pt x="17" y="21"/>
                </a:moveTo>
                <a:cubicBezTo>
                  <a:pt x="17" y="21"/>
                  <a:pt x="17" y="21"/>
                  <a:pt x="17" y="21"/>
                </a:cubicBezTo>
                <a:cubicBezTo>
                  <a:pt x="15" y="21"/>
                  <a:pt x="13" y="19"/>
                  <a:pt x="13" y="17"/>
                </a:cubicBezTo>
                <a:cubicBezTo>
                  <a:pt x="13" y="15"/>
                  <a:pt x="15" y="13"/>
                  <a:pt x="17" y="13"/>
                </a:cubicBezTo>
                <a:cubicBezTo>
                  <a:pt x="19" y="13"/>
                  <a:pt x="21" y="15"/>
                  <a:pt x="21" y="17"/>
                </a:cubicBezTo>
                <a:cubicBezTo>
                  <a:pt x="21" y="19"/>
                  <a:pt x="19" y="21"/>
                  <a:pt x="17"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6" name="Freeform 374"/>
          <p:cNvSpPr>
            <a:spLocks noEditPoints="1"/>
          </p:cNvSpPr>
          <p:nvPr/>
        </p:nvSpPr>
        <p:spPr bwMode="auto">
          <a:xfrm>
            <a:off x="7169150" y="2128838"/>
            <a:ext cx="142875" cy="142875"/>
          </a:xfrm>
          <a:custGeom>
            <a:avLst/>
            <a:gdLst>
              <a:gd name="T0" fmla="*/ 25 w 45"/>
              <a:gd name="T1" fmla="*/ 11 h 45"/>
              <a:gd name="T2" fmla="*/ 24 w 45"/>
              <a:gd name="T3" fmla="*/ 7 h 45"/>
              <a:gd name="T4" fmla="*/ 23 w 45"/>
              <a:gd name="T5" fmla="*/ 11 h 45"/>
              <a:gd name="T6" fmla="*/ 24 w 45"/>
              <a:gd name="T7" fmla="*/ 36 h 45"/>
              <a:gd name="T8" fmla="*/ 23 w 45"/>
              <a:gd name="T9" fmla="*/ 37 h 45"/>
              <a:gd name="T10" fmla="*/ 24 w 45"/>
              <a:gd name="T11" fmla="*/ 41 h 45"/>
              <a:gd name="T12" fmla="*/ 25 w 45"/>
              <a:gd name="T13" fmla="*/ 37 h 45"/>
              <a:gd name="T14" fmla="*/ 11 w 45"/>
              <a:gd name="T15" fmla="*/ 23 h 45"/>
              <a:gd name="T16" fmla="*/ 8 w 45"/>
              <a:gd name="T17" fmla="*/ 23 h 45"/>
              <a:gd name="T18" fmla="*/ 8 w 45"/>
              <a:gd name="T19" fmla="*/ 25 h 45"/>
              <a:gd name="T20" fmla="*/ 12 w 45"/>
              <a:gd name="T21" fmla="*/ 24 h 45"/>
              <a:gd name="T22" fmla="*/ 29 w 45"/>
              <a:gd name="T23" fmla="*/ 20 h 45"/>
              <a:gd name="T24" fmla="*/ 29 w 45"/>
              <a:gd name="T25" fmla="*/ 20 h 45"/>
              <a:gd name="T26" fmla="*/ 28 w 45"/>
              <a:gd name="T27" fmla="*/ 20 h 45"/>
              <a:gd name="T28" fmla="*/ 28 w 45"/>
              <a:gd name="T29" fmla="*/ 20 h 45"/>
              <a:gd name="T30" fmla="*/ 28 w 45"/>
              <a:gd name="T31" fmla="*/ 20 h 45"/>
              <a:gd name="T32" fmla="*/ 15 w 45"/>
              <a:gd name="T33" fmla="*/ 15 h 45"/>
              <a:gd name="T34" fmla="*/ 20 w 45"/>
              <a:gd name="T35" fmla="*/ 28 h 45"/>
              <a:gd name="T36" fmla="*/ 20 w 45"/>
              <a:gd name="T37" fmla="*/ 28 h 45"/>
              <a:gd name="T38" fmla="*/ 20 w 45"/>
              <a:gd name="T39" fmla="*/ 28 h 45"/>
              <a:gd name="T40" fmla="*/ 20 w 45"/>
              <a:gd name="T41" fmla="*/ 28 h 45"/>
              <a:gd name="T42" fmla="*/ 20 w 45"/>
              <a:gd name="T43" fmla="*/ 29 h 45"/>
              <a:gd name="T44" fmla="*/ 33 w 45"/>
              <a:gd name="T45" fmla="*/ 33 h 45"/>
              <a:gd name="T46" fmla="*/ 29 w 45"/>
              <a:gd name="T47" fmla="*/ 20 h 45"/>
              <a:gd name="T48" fmla="*/ 18 w 45"/>
              <a:gd name="T49" fmla="*/ 18 h 45"/>
              <a:gd name="T50" fmla="*/ 26 w 45"/>
              <a:gd name="T51" fmla="*/ 21 h 45"/>
              <a:gd name="T52" fmla="*/ 18 w 45"/>
              <a:gd name="T53" fmla="*/ 18 h 45"/>
              <a:gd name="T54" fmla="*/ 22 w 45"/>
              <a:gd name="T55" fmla="*/ 27 h 45"/>
              <a:gd name="T56" fmla="*/ 30 w 45"/>
              <a:gd name="T57" fmla="*/ 30 h 45"/>
              <a:gd name="T58" fmla="*/ 44 w 45"/>
              <a:gd name="T59" fmla="*/ 16 h 45"/>
              <a:gd name="T60" fmla="*/ 39 w 45"/>
              <a:gd name="T61" fmla="*/ 9 h 45"/>
              <a:gd name="T62" fmla="*/ 16 w 45"/>
              <a:gd name="T63" fmla="*/ 4 h 45"/>
              <a:gd name="T64" fmla="*/ 12 w 45"/>
              <a:gd name="T65" fmla="*/ 4 h 45"/>
              <a:gd name="T66" fmla="*/ 10 w 45"/>
              <a:gd name="T67" fmla="*/ 2 h 45"/>
              <a:gd name="T68" fmla="*/ 4 w 45"/>
              <a:gd name="T69" fmla="*/ 1 h 45"/>
              <a:gd name="T70" fmla="*/ 0 w 45"/>
              <a:gd name="T71" fmla="*/ 4 h 45"/>
              <a:gd name="T72" fmla="*/ 6 w 45"/>
              <a:gd name="T73" fmla="*/ 12 h 45"/>
              <a:gd name="T74" fmla="*/ 4 w 45"/>
              <a:gd name="T75" fmla="*/ 16 h 45"/>
              <a:gd name="T76" fmla="*/ 9 w 45"/>
              <a:gd name="T77" fmla="*/ 39 h 45"/>
              <a:gd name="T78" fmla="*/ 24 w 45"/>
              <a:gd name="T79" fmla="*/ 45 h 45"/>
              <a:gd name="T80" fmla="*/ 44 w 45"/>
              <a:gd name="T81" fmla="*/ 32 h 45"/>
              <a:gd name="T82" fmla="*/ 44 w 45"/>
              <a:gd name="T83" fmla="*/ 16 h 45"/>
              <a:gd name="T84" fmla="*/ 6 w 45"/>
              <a:gd name="T85" fmla="*/ 10 h 45"/>
              <a:gd name="T86" fmla="*/ 2 w 45"/>
              <a:gd name="T87" fmla="*/ 6 h 45"/>
              <a:gd name="T88" fmla="*/ 3 w 45"/>
              <a:gd name="T89" fmla="*/ 3 h 45"/>
              <a:gd name="T90" fmla="*/ 10 w 45"/>
              <a:gd name="T91" fmla="*/ 5 h 45"/>
              <a:gd name="T92" fmla="*/ 10 w 45"/>
              <a:gd name="T93" fmla="*/ 8 h 45"/>
              <a:gd name="T94" fmla="*/ 9 w 45"/>
              <a:gd name="T95" fmla="*/ 9 h 45"/>
              <a:gd name="T96" fmla="*/ 8 w 45"/>
              <a:gd name="T97" fmla="*/ 10 h 45"/>
              <a:gd name="T98" fmla="*/ 41 w 45"/>
              <a:gd name="T99" fmla="*/ 31 h 45"/>
              <a:gd name="T100" fmla="*/ 41 w 45"/>
              <a:gd name="T101" fmla="*/ 31 h 45"/>
              <a:gd name="T102" fmla="*/ 24 w 45"/>
              <a:gd name="T103" fmla="*/ 42 h 45"/>
              <a:gd name="T104" fmla="*/ 12 w 45"/>
              <a:gd name="T105" fmla="*/ 37 h 45"/>
              <a:gd name="T106" fmla="*/ 8 w 45"/>
              <a:gd name="T107" fmla="*/ 17 h 45"/>
              <a:gd name="T108" fmla="*/ 17 w 45"/>
              <a:gd name="T109" fmla="*/ 8 h 45"/>
              <a:gd name="T110" fmla="*/ 37 w 45"/>
              <a:gd name="T111" fmla="*/ 12 h 45"/>
              <a:gd name="T112" fmla="*/ 42 w 45"/>
              <a:gd name="T113" fmla="*/ 24 h 45"/>
              <a:gd name="T114" fmla="*/ 41 w 45"/>
              <a:gd name="T115" fmla="*/ 31 h 45"/>
              <a:gd name="T116" fmla="*/ 40 w 45"/>
              <a:gd name="T117" fmla="*/ 23 h 45"/>
              <a:gd name="T118" fmla="*/ 36 w 45"/>
              <a:gd name="T119" fmla="*/ 24 h 45"/>
              <a:gd name="T120" fmla="*/ 40 w 45"/>
              <a:gd name="T121" fmla="*/ 25 h 45"/>
              <a:gd name="T122" fmla="*/ 40 w 45"/>
              <a:gd name="T123" fmla="*/ 2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 h="45">
                <a:moveTo>
                  <a:pt x="24" y="12"/>
                </a:moveTo>
                <a:cubicBezTo>
                  <a:pt x="25" y="12"/>
                  <a:pt x="25" y="12"/>
                  <a:pt x="25" y="11"/>
                </a:cubicBezTo>
                <a:cubicBezTo>
                  <a:pt x="25" y="8"/>
                  <a:pt x="25" y="8"/>
                  <a:pt x="25" y="8"/>
                </a:cubicBezTo>
                <a:cubicBezTo>
                  <a:pt x="25" y="8"/>
                  <a:pt x="25" y="7"/>
                  <a:pt x="24" y="7"/>
                </a:cubicBezTo>
                <a:cubicBezTo>
                  <a:pt x="24" y="7"/>
                  <a:pt x="23" y="8"/>
                  <a:pt x="23" y="8"/>
                </a:cubicBezTo>
                <a:cubicBezTo>
                  <a:pt x="23" y="11"/>
                  <a:pt x="23" y="11"/>
                  <a:pt x="23" y="11"/>
                </a:cubicBezTo>
                <a:cubicBezTo>
                  <a:pt x="23" y="12"/>
                  <a:pt x="24" y="12"/>
                  <a:pt x="24" y="12"/>
                </a:cubicBezTo>
                <a:close/>
                <a:moveTo>
                  <a:pt x="24" y="36"/>
                </a:moveTo>
                <a:cubicBezTo>
                  <a:pt x="24" y="36"/>
                  <a:pt x="24" y="36"/>
                  <a:pt x="24" y="36"/>
                </a:cubicBezTo>
                <a:cubicBezTo>
                  <a:pt x="24" y="36"/>
                  <a:pt x="23" y="37"/>
                  <a:pt x="23" y="37"/>
                </a:cubicBezTo>
                <a:cubicBezTo>
                  <a:pt x="23" y="40"/>
                  <a:pt x="23" y="40"/>
                  <a:pt x="23" y="40"/>
                </a:cubicBezTo>
                <a:cubicBezTo>
                  <a:pt x="23" y="41"/>
                  <a:pt x="24" y="41"/>
                  <a:pt x="24" y="41"/>
                </a:cubicBezTo>
                <a:cubicBezTo>
                  <a:pt x="25" y="41"/>
                  <a:pt x="25" y="41"/>
                  <a:pt x="25" y="40"/>
                </a:cubicBezTo>
                <a:cubicBezTo>
                  <a:pt x="25" y="37"/>
                  <a:pt x="25" y="37"/>
                  <a:pt x="25" y="37"/>
                </a:cubicBezTo>
                <a:cubicBezTo>
                  <a:pt x="25" y="37"/>
                  <a:pt x="25" y="36"/>
                  <a:pt x="24" y="36"/>
                </a:cubicBezTo>
                <a:close/>
                <a:moveTo>
                  <a:pt x="11" y="23"/>
                </a:moveTo>
                <a:cubicBezTo>
                  <a:pt x="11" y="23"/>
                  <a:pt x="11" y="23"/>
                  <a:pt x="11" y="23"/>
                </a:cubicBezTo>
                <a:cubicBezTo>
                  <a:pt x="8" y="23"/>
                  <a:pt x="8" y="23"/>
                  <a:pt x="8" y="23"/>
                </a:cubicBezTo>
                <a:cubicBezTo>
                  <a:pt x="8" y="23"/>
                  <a:pt x="7" y="24"/>
                  <a:pt x="7" y="24"/>
                </a:cubicBezTo>
                <a:cubicBezTo>
                  <a:pt x="7" y="25"/>
                  <a:pt x="8" y="25"/>
                  <a:pt x="8" y="25"/>
                </a:cubicBezTo>
                <a:cubicBezTo>
                  <a:pt x="11" y="25"/>
                  <a:pt x="11" y="25"/>
                  <a:pt x="11" y="25"/>
                </a:cubicBezTo>
                <a:cubicBezTo>
                  <a:pt x="12" y="25"/>
                  <a:pt x="12" y="25"/>
                  <a:pt x="12" y="24"/>
                </a:cubicBezTo>
                <a:cubicBezTo>
                  <a:pt x="12" y="24"/>
                  <a:pt x="12" y="23"/>
                  <a:pt x="11" y="23"/>
                </a:cubicBezTo>
                <a:close/>
                <a:moveTo>
                  <a:pt x="29" y="20"/>
                </a:moveTo>
                <a:cubicBezTo>
                  <a:pt x="29" y="20"/>
                  <a:pt x="29" y="20"/>
                  <a:pt x="29" y="20"/>
                </a:cubicBezTo>
                <a:cubicBezTo>
                  <a:pt x="29" y="20"/>
                  <a:pt x="29" y="20"/>
                  <a:pt x="29" y="20"/>
                </a:cubicBezTo>
                <a:cubicBezTo>
                  <a:pt x="29" y="20"/>
                  <a:pt x="29" y="20"/>
                  <a:pt x="29" y="20"/>
                </a:cubicBezTo>
                <a:cubicBezTo>
                  <a:pt x="28" y="20"/>
                  <a:pt x="28" y="20"/>
                  <a:pt x="28" y="20"/>
                </a:cubicBezTo>
                <a:cubicBezTo>
                  <a:pt x="28" y="20"/>
                  <a:pt x="28" y="20"/>
                  <a:pt x="28" y="20"/>
                </a:cubicBezTo>
                <a:cubicBezTo>
                  <a:pt x="28" y="20"/>
                  <a:pt x="28" y="20"/>
                  <a:pt x="28" y="20"/>
                </a:cubicBezTo>
                <a:cubicBezTo>
                  <a:pt x="28" y="20"/>
                  <a:pt x="28" y="20"/>
                  <a:pt x="28" y="20"/>
                </a:cubicBezTo>
                <a:cubicBezTo>
                  <a:pt x="28" y="20"/>
                  <a:pt x="28" y="20"/>
                  <a:pt x="28" y="20"/>
                </a:cubicBezTo>
                <a:cubicBezTo>
                  <a:pt x="16" y="15"/>
                  <a:pt x="16" y="15"/>
                  <a:pt x="16" y="15"/>
                </a:cubicBezTo>
                <a:cubicBezTo>
                  <a:pt x="16" y="15"/>
                  <a:pt x="16" y="15"/>
                  <a:pt x="15" y="15"/>
                </a:cubicBezTo>
                <a:cubicBezTo>
                  <a:pt x="15" y="15"/>
                  <a:pt x="15" y="16"/>
                  <a:pt x="15" y="16"/>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8"/>
                  <a:pt x="20" y="28"/>
                  <a:pt x="20" y="28"/>
                </a:cubicBezTo>
                <a:cubicBezTo>
                  <a:pt x="20" y="29"/>
                  <a:pt x="20" y="29"/>
                  <a:pt x="20" y="29"/>
                </a:cubicBezTo>
                <a:cubicBezTo>
                  <a:pt x="20" y="29"/>
                  <a:pt x="20" y="29"/>
                  <a:pt x="20" y="29"/>
                </a:cubicBezTo>
                <a:cubicBezTo>
                  <a:pt x="32" y="33"/>
                  <a:pt x="32" y="33"/>
                  <a:pt x="32" y="33"/>
                </a:cubicBezTo>
                <a:cubicBezTo>
                  <a:pt x="32" y="33"/>
                  <a:pt x="33" y="33"/>
                  <a:pt x="33" y="33"/>
                </a:cubicBezTo>
                <a:cubicBezTo>
                  <a:pt x="33" y="33"/>
                  <a:pt x="34" y="32"/>
                  <a:pt x="33" y="32"/>
                </a:cubicBezTo>
                <a:cubicBezTo>
                  <a:pt x="29" y="20"/>
                  <a:pt x="29" y="20"/>
                  <a:pt x="29" y="20"/>
                </a:cubicBezTo>
                <a:cubicBezTo>
                  <a:pt x="29" y="20"/>
                  <a:pt x="29" y="20"/>
                  <a:pt x="29" y="20"/>
                </a:cubicBezTo>
                <a:close/>
                <a:moveTo>
                  <a:pt x="18" y="18"/>
                </a:moveTo>
                <a:cubicBezTo>
                  <a:pt x="18" y="18"/>
                  <a:pt x="18" y="18"/>
                  <a:pt x="18" y="18"/>
                </a:cubicBezTo>
                <a:cubicBezTo>
                  <a:pt x="26" y="21"/>
                  <a:pt x="26" y="21"/>
                  <a:pt x="26" y="21"/>
                </a:cubicBezTo>
                <a:cubicBezTo>
                  <a:pt x="21" y="26"/>
                  <a:pt x="21" y="26"/>
                  <a:pt x="21" y="26"/>
                </a:cubicBezTo>
                <a:cubicBezTo>
                  <a:pt x="18" y="18"/>
                  <a:pt x="18" y="18"/>
                  <a:pt x="18" y="18"/>
                </a:cubicBezTo>
                <a:close/>
                <a:moveTo>
                  <a:pt x="22" y="27"/>
                </a:moveTo>
                <a:cubicBezTo>
                  <a:pt x="22" y="27"/>
                  <a:pt x="22" y="27"/>
                  <a:pt x="22" y="27"/>
                </a:cubicBezTo>
                <a:cubicBezTo>
                  <a:pt x="27" y="22"/>
                  <a:pt x="27" y="22"/>
                  <a:pt x="27" y="22"/>
                </a:cubicBezTo>
                <a:cubicBezTo>
                  <a:pt x="30" y="30"/>
                  <a:pt x="30" y="30"/>
                  <a:pt x="30" y="30"/>
                </a:cubicBezTo>
                <a:cubicBezTo>
                  <a:pt x="22" y="27"/>
                  <a:pt x="22" y="27"/>
                  <a:pt x="22" y="27"/>
                </a:cubicBezTo>
                <a:close/>
                <a:moveTo>
                  <a:pt x="44" y="16"/>
                </a:moveTo>
                <a:cubicBezTo>
                  <a:pt x="44" y="16"/>
                  <a:pt x="44" y="16"/>
                  <a:pt x="44" y="16"/>
                </a:cubicBezTo>
                <a:cubicBezTo>
                  <a:pt x="43" y="13"/>
                  <a:pt x="41" y="11"/>
                  <a:pt x="39" y="9"/>
                </a:cubicBezTo>
                <a:cubicBezTo>
                  <a:pt x="35" y="5"/>
                  <a:pt x="30" y="3"/>
                  <a:pt x="24" y="3"/>
                </a:cubicBezTo>
                <a:cubicBezTo>
                  <a:pt x="21" y="3"/>
                  <a:pt x="18" y="3"/>
                  <a:pt x="16" y="4"/>
                </a:cubicBezTo>
                <a:cubicBezTo>
                  <a:pt x="15" y="5"/>
                  <a:pt x="13" y="6"/>
                  <a:pt x="12" y="6"/>
                </a:cubicBezTo>
                <a:cubicBezTo>
                  <a:pt x="12" y="6"/>
                  <a:pt x="12" y="5"/>
                  <a:pt x="12" y="4"/>
                </a:cubicBezTo>
                <a:cubicBezTo>
                  <a:pt x="12" y="4"/>
                  <a:pt x="12" y="4"/>
                  <a:pt x="12" y="4"/>
                </a:cubicBezTo>
                <a:cubicBezTo>
                  <a:pt x="12" y="3"/>
                  <a:pt x="11" y="3"/>
                  <a:pt x="10" y="2"/>
                </a:cubicBezTo>
                <a:cubicBezTo>
                  <a:pt x="9" y="0"/>
                  <a:pt x="6" y="0"/>
                  <a:pt x="4" y="1"/>
                </a:cubicBezTo>
                <a:cubicBezTo>
                  <a:pt x="4" y="1"/>
                  <a:pt x="4" y="1"/>
                  <a:pt x="4" y="1"/>
                </a:cubicBezTo>
                <a:cubicBezTo>
                  <a:pt x="3" y="1"/>
                  <a:pt x="2" y="1"/>
                  <a:pt x="2" y="2"/>
                </a:cubicBezTo>
                <a:cubicBezTo>
                  <a:pt x="1" y="3"/>
                  <a:pt x="1" y="3"/>
                  <a:pt x="0" y="4"/>
                </a:cubicBezTo>
                <a:cubicBezTo>
                  <a:pt x="0" y="5"/>
                  <a:pt x="0" y="6"/>
                  <a:pt x="0" y="6"/>
                </a:cubicBezTo>
                <a:cubicBezTo>
                  <a:pt x="0" y="10"/>
                  <a:pt x="3" y="12"/>
                  <a:pt x="6" y="12"/>
                </a:cubicBezTo>
                <a:cubicBezTo>
                  <a:pt x="6" y="12"/>
                  <a:pt x="6" y="12"/>
                  <a:pt x="6" y="12"/>
                </a:cubicBezTo>
                <a:cubicBezTo>
                  <a:pt x="5" y="14"/>
                  <a:pt x="5" y="15"/>
                  <a:pt x="4" y="16"/>
                </a:cubicBezTo>
                <a:cubicBezTo>
                  <a:pt x="3" y="18"/>
                  <a:pt x="3" y="21"/>
                  <a:pt x="3" y="24"/>
                </a:cubicBezTo>
                <a:cubicBezTo>
                  <a:pt x="3" y="30"/>
                  <a:pt x="5" y="35"/>
                  <a:pt x="9" y="39"/>
                </a:cubicBezTo>
                <a:cubicBezTo>
                  <a:pt x="11" y="41"/>
                  <a:pt x="13" y="43"/>
                  <a:pt x="16" y="44"/>
                </a:cubicBezTo>
                <a:cubicBezTo>
                  <a:pt x="18" y="45"/>
                  <a:pt x="21" y="45"/>
                  <a:pt x="24" y="45"/>
                </a:cubicBezTo>
                <a:cubicBezTo>
                  <a:pt x="30" y="45"/>
                  <a:pt x="35" y="43"/>
                  <a:pt x="39" y="39"/>
                </a:cubicBezTo>
                <a:cubicBezTo>
                  <a:pt x="41" y="37"/>
                  <a:pt x="43" y="35"/>
                  <a:pt x="44" y="32"/>
                </a:cubicBezTo>
                <a:cubicBezTo>
                  <a:pt x="45" y="30"/>
                  <a:pt x="45" y="27"/>
                  <a:pt x="45" y="24"/>
                </a:cubicBezTo>
                <a:cubicBezTo>
                  <a:pt x="45" y="21"/>
                  <a:pt x="45" y="18"/>
                  <a:pt x="44" y="16"/>
                </a:cubicBezTo>
                <a:close/>
                <a:moveTo>
                  <a:pt x="6" y="10"/>
                </a:moveTo>
                <a:cubicBezTo>
                  <a:pt x="6" y="10"/>
                  <a:pt x="6" y="10"/>
                  <a:pt x="6" y="10"/>
                </a:cubicBezTo>
                <a:cubicBezTo>
                  <a:pt x="6" y="10"/>
                  <a:pt x="5" y="10"/>
                  <a:pt x="5" y="10"/>
                </a:cubicBezTo>
                <a:cubicBezTo>
                  <a:pt x="3" y="9"/>
                  <a:pt x="2" y="8"/>
                  <a:pt x="2" y="6"/>
                </a:cubicBezTo>
                <a:cubicBezTo>
                  <a:pt x="2" y="6"/>
                  <a:pt x="2" y="5"/>
                  <a:pt x="2" y="5"/>
                </a:cubicBezTo>
                <a:cubicBezTo>
                  <a:pt x="3" y="4"/>
                  <a:pt x="3" y="4"/>
                  <a:pt x="3" y="3"/>
                </a:cubicBezTo>
                <a:cubicBezTo>
                  <a:pt x="4" y="3"/>
                  <a:pt x="4" y="3"/>
                  <a:pt x="5" y="3"/>
                </a:cubicBezTo>
                <a:cubicBezTo>
                  <a:pt x="7" y="2"/>
                  <a:pt x="9" y="3"/>
                  <a:pt x="10" y="5"/>
                </a:cubicBezTo>
                <a:cubicBezTo>
                  <a:pt x="10" y="5"/>
                  <a:pt x="10" y="6"/>
                  <a:pt x="10" y="6"/>
                </a:cubicBezTo>
                <a:cubicBezTo>
                  <a:pt x="10" y="7"/>
                  <a:pt x="10" y="7"/>
                  <a:pt x="10" y="8"/>
                </a:cubicBezTo>
                <a:cubicBezTo>
                  <a:pt x="10" y="8"/>
                  <a:pt x="10" y="8"/>
                  <a:pt x="10" y="9"/>
                </a:cubicBezTo>
                <a:cubicBezTo>
                  <a:pt x="9" y="9"/>
                  <a:pt x="9" y="9"/>
                  <a:pt x="9" y="9"/>
                </a:cubicBezTo>
                <a:cubicBezTo>
                  <a:pt x="9" y="9"/>
                  <a:pt x="9" y="9"/>
                  <a:pt x="8" y="10"/>
                </a:cubicBezTo>
                <a:cubicBezTo>
                  <a:pt x="8" y="10"/>
                  <a:pt x="8" y="10"/>
                  <a:pt x="8" y="10"/>
                </a:cubicBezTo>
                <a:cubicBezTo>
                  <a:pt x="7" y="10"/>
                  <a:pt x="7" y="10"/>
                  <a:pt x="6" y="10"/>
                </a:cubicBezTo>
                <a:close/>
                <a:moveTo>
                  <a:pt x="41" y="31"/>
                </a:moveTo>
                <a:cubicBezTo>
                  <a:pt x="41" y="31"/>
                  <a:pt x="41" y="31"/>
                  <a:pt x="41" y="31"/>
                </a:cubicBezTo>
                <a:cubicBezTo>
                  <a:pt x="41" y="31"/>
                  <a:pt x="41" y="31"/>
                  <a:pt x="41" y="31"/>
                </a:cubicBezTo>
                <a:cubicBezTo>
                  <a:pt x="40" y="33"/>
                  <a:pt x="38" y="35"/>
                  <a:pt x="37" y="37"/>
                </a:cubicBezTo>
                <a:cubicBezTo>
                  <a:pt x="33" y="40"/>
                  <a:pt x="29" y="42"/>
                  <a:pt x="24" y="42"/>
                </a:cubicBezTo>
                <a:cubicBezTo>
                  <a:pt x="22" y="42"/>
                  <a:pt x="19" y="41"/>
                  <a:pt x="17" y="41"/>
                </a:cubicBezTo>
                <a:cubicBezTo>
                  <a:pt x="15" y="40"/>
                  <a:pt x="13" y="38"/>
                  <a:pt x="12" y="37"/>
                </a:cubicBezTo>
                <a:cubicBezTo>
                  <a:pt x="8" y="33"/>
                  <a:pt x="6" y="29"/>
                  <a:pt x="6" y="24"/>
                </a:cubicBezTo>
                <a:cubicBezTo>
                  <a:pt x="6" y="22"/>
                  <a:pt x="7" y="19"/>
                  <a:pt x="8" y="17"/>
                </a:cubicBezTo>
                <a:cubicBezTo>
                  <a:pt x="9" y="15"/>
                  <a:pt x="10" y="13"/>
                  <a:pt x="12" y="12"/>
                </a:cubicBezTo>
                <a:cubicBezTo>
                  <a:pt x="13" y="10"/>
                  <a:pt x="15" y="9"/>
                  <a:pt x="17" y="8"/>
                </a:cubicBezTo>
                <a:cubicBezTo>
                  <a:pt x="19" y="7"/>
                  <a:pt x="22" y="6"/>
                  <a:pt x="24" y="6"/>
                </a:cubicBezTo>
                <a:cubicBezTo>
                  <a:pt x="29" y="6"/>
                  <a:pt x="33" y="8"/>
                  <a:pt x="37" y="12"/>
                </a:cubicBezTo>
                <a:cubicBezTo>
                  <a:pt x="38" y="13"/>
                  <a:pt x="40" y="15"/>
                  <a:pt x="41" y="17"/>
                </a:cubicBezTo>
                <a:cubicBezTo>
                  <a:pt x="41" y="19"/>
                  <a:pt x="42" y="22"/>
                  <a:pt x="42" y="24"/>
                </a:cubicBezTo>
                <a:cubicBezTo>
                  <a:pt x="42" y="26"/>
                  <a:pt x="41" y="29"/>
                  <a:pt x="41" y="31"/>
                </a:cubicBezTo>
                <a:cubicBezTo>
                  <a:pt x="41" y="31"/>
                  <a:pt x="41" y="31"/>
                  <a:pt x="41" y="31"/>
                </a:cubicBezTo>
                <a:close/>
                <a:moveTo>
                  <a:pt x="40" y="23"/>
                </a:moveTo>
                <a:cubicBezTo>
                  <a:pt x="40" y="23"/>
                  <a:pt x="40" y="23"/>
                  <a:pt x="40" y="23"/>
                </a:cubicBezTo>
                <a:cubicBezTo>
                  <a:pt x="37" y="23"/>
                  <a:pt x="37" y="23"/>
                  <a:pt x="37" y="23"/>
                </a:cubicBezTo>
                <a:cubicBezTo>
                  <a:pt x="37" y="23"/>
                  <a:pt x="36" y="24"/>
                  <a:pt x="36" y="24"/>
                </a:cubicBezTo>
                <a:cubicBezTo>
                  <a:pt x="36" y="25"/>
                  <a:pt x="37" y="25"/>
                  <a:pt x="37" y="25"/>
                </a:cubicBezTo>
                <a:cubicBezTo>
                  <a:pt x="40" y="25"/>
                  <a:pt x="40" y="25"/>
                  <a:pt x="40" y="25"/>
                </a:cubicBezTo>
                <a:cubicBezTo>
                  <a:pt x="41" y="25"/>
                  <a:pt x="41" y="25"/>
                  <a:pt x="41" y="24"/>
                </a:cubicBezTo>
                <a:cubicBezTo>
                  <a:pt x="41" y="24"/>
                  <a:pt x="41" y="23"/>
                  <a:pt x="40"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7" name="Freeform 375"/>
          <p:cNvSpPr>
            <a:spLocks noEditPoints="1"/>
          </p:cNvSpPr>
          <p:nvPr/>
        </p:nvSpPr>
        <p:spPr bwMode="auto">
          <a:xfrm>
            <a:off x="2389188" y="2446338"/>
            <a:ext cx="146050" cy="139700"/>
          </a:xfrm>
          <a:custGeom>
            <a:avLst/>
            <a:gdLst>
              <a:gd name="T0" fmla="*/ 40 w 46"/>
              <a:gd name="T1" fmla="*/ 28 h 44"/>
              <a:gd name="T2" fmla="*/ 24 w 46"/>
              <a:gd name="T3" fmla="*/ 32 h 44"/>
              <a:gd name="T4" fmla="*/ 29 w 46"/>
              <a:gd name="T5" fmla="*/ 33 h 44"/>
              <a:gd name="T6" fmla="*/ 29 w 46"/>
              <a:gd name="T7" fmla="*/ 42 h 44"/>
              <a:gd name="T8" fmla="*/ 28 w 46"/>
              <a:gd name="T9" fmla="*/ 44 h 44"/>
              <a:gd name="T10" fmla="*/ 17 w 46"/>
              <a:gd name="T11" fmla="*/ 42 h 44"/>
              <a:gd name="T12" fmla="*/ 17 w 46"/>
              <a:gd name="T13" fmla="*/ 33 h 44"/>
              <a:gd name="T14" fmla="*/ 19 w 46"/>
              <a:gd name="T15" fmla="*/ 32 h 44"/>
              <a:gd name="T16" fmla="*/ 22 w 46"/>
              <a:gd name="T17" fmla="*/ 28 h 44"/>
              <a:gd name="T18" fmla="*/ 7 w 46"/>
              <a:gd name="T19" fmla="*/ 32 h 44"/>
              <a:gd name="T20" fmla="*/ 12 w 46"/>
              <a:gd name="T21" fmla="*/ 33 h 44"/>
              <a:gd name="T22" fmla="*/ 12 w 46"/>
              <a:gd name="T23" fmla="*/ 42 h 44"/>
              <a:gd name="T24" fmla="*/ 11 w 46"/>
              <a:gd name="T25" fmla="*/ 44 h 44"/>
              <a:gd name="T26" fmla="*/ 0 w 46"/>
              <a:gd name="T27" fmla="*/ 42 h 44"/>
              <a:gd name="T28" fmla="*/ 0 w 46"/>
              <a:gd name="T29" fmla="*/ 33 h 44"/>
              <a:gd name="T30" fmla="*/ 2 w 46"/>
              <a:gd name="T31" fmla="*/ 32 h 44"/>
              <a:gd name="T32" fmla="*/ 5 w 46"/>
              <a:gd name="T33" fmla="*/ 27 h 44"/>
              <a:gd name="T34" fmla="*/ 6 w 46"/>
              <a:gd name="T35" fmla="*/ 26 h 44"/>
              <a:gd name="T36" fmla="*/ 22 w 46"/>
              <a:gd name="T37" fmla="*/ 18 h 44"/>
              <a:gd name="T38" fmla="*/ 14 w 46"/>
              <a:gd name="T39" fmla="*/ 17 h 44"/>
              <a:gd name="T40" fmla="*/ 14 w 46"/>
              <a:gd name="T41" fmla="*/ 2 h 44"/>
              <a:gd name="T42" fmla="*/ 16 w 46"/>
              <a:gd name="T43" fmla="*/ 0 h 44"/>
              <a:gd name="T44" fmla="*/ 32 w 46"/>
              <a:gd name="T45" fmla="*/ 2 h 44"/>
              <a:gd name="T46" fmla="*/ 32 w 46"/>
              <a:gd name="T47" fmla="*/ 17 h 44"/>
              <a:gd name="T48" fmla="*/ 30 w 46"/>
              <a:gd name="T49" fmla="*/ 18 h 44"/>
              <a:gd name="T50" fmla="*/ 24 w 46"/>
              <a:gd name="T51" fmla="*/ 26 h 44"/>
              <a:gd name="T52" fmla="*/ 41 w 46"/>
              <a:gd name="T53" fmla="*/ 26 h 44"/>
              <a:gd name="T54" fmla="*/ 42 w 46"/>
              <a:gd name="T55" fmla="*/ 32 h 44"/>
              <a:gd name="T56" fmla="*/ 46 w 46"/>
              <a:gd name="T57" fmla="*/ 33 h 44"/>
              <a:gd name="T58" fmla="*/ 46 w 46"/>
              <a:gd name="T59" fmla="*/ 42 h 44"/>
              <a:gd name="T60" fmla="*/ 45 w 46"/>
              <a:gd name="T61" fmla="*/ 44 h 44"/>
              <a:gd name="T62" fmla="*/ 34 w 46"/>
              <a:gd name="T63" fmla="*/ 42 h 44"/>
              <a:gd name="T64" fmla="*/ 34 w 46"/>
              <a:gd name="T65" fmla="*/ 33 h 44"/>
              <a:gd name="T66" fmla="*/ 36 w 46"/>
              <a:gd name="T67" fmla="*/ 32 h 44"/>
              <a:gd name="T68" fmla="*/ 43 w 46"/>
              <a:gd name="T69" fmla="*/ 35 h 44"/>
              <a:gd name="T70" fmla="*/ 38 w 46"/>
              <a:gd name="T71" fmla="*/ 35 h 44"/>
              <a:gd name="T72" fmla="*/ 43 w 46"/>
              <a:gd name="T73" fmla="*/ 40 h 44"/>
              <a:gd name="T74" fmla="*/ 9 w 46"/>
              <a:gd name="T75" fmla="*/ 35 h 44"/>
              <a:gd name="T76" fmla="*/ 4 w 46"/>
              <a:gd name="T77" fmla="*/ 35 h 44"/>
              <a:gd name="T78" fmla="*/ 9 w 46"/>
              <a:gd name="T79" fmla="*/ 40 h 44"/>
              <a:gd name="T80" fmla="*/ 26 w 46"/>
              <a:gd name="T81" fmla="*/ 35 h 44"/>
              <a:gd name="T82" fmla="*/ 21 w 46"/>
              <a:gd name="T83" fmla="*/ 35 h 44"/>
              <a:gd name="T84" fmla="*/ 26 w 46"/>
              <a:gd name="T85" fmla="*/ 40 h 44"/>
              <a:gd name="T86" fmla="*/ 29 w 46"/>
              <a:gd name="T87" fmla="*/ 4 h 44"/>
              <a:gd name="T88" fmla="*/ 18 w 46"/>
              <a:gd name="T89" fmla="*/ 4 h 44"/>
              <a:gd name="T90" fmla="*/ 29 w 46"/>
              <a:gd name="T91" fmla="*/ 1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 h="44">
                <a:moveTo>
                  <a:pt x="40" y="32"/>
                </a:moveTo>
                <a:cubicBezTo>
                  <a:pt x="40" y="28"/>
                  <a:pt x="40" y="28"/>
                  <a:pt x="40" y="28"/>
                </a:cubicBezTo>
                <a:cubicBezTo>
                  <a:pt x="24" y="28"/>
                  <a:pt x="24" y="28"/>
                  <a:pt x="24" y="28"/>
                </a:cubicBezTo>
                <a:cubicBezTo>
                  <a:pt x="24" y="32"/>
                  <a:pt x="24" y="32"/>
                  <a:pt x="24" y="32"/>
                </a:cubicBezTo>
                <a:cubicBezTo>
                  <a:pt x="28" y="32"/>
                  <a:pt x="28" y="32"/>
                  <a:pt x="28" y="32"/>
                </a:cubicBezTo>
                <a:cubicBezTo>
                  <a:pt x="29" y="32"/>
                  <a:pt x="29" y="32"/>
                  <a:pt x="29" y="33"/>
                </a:cubicBezTo>
                <a:cubicBezTo>
                  <a:pt x="29" y="33"/>
                  <a:pt x="29" y="33"/>
                  <a:pt x="29" y="33"/>
                </a:cubicBezTo>
                <a:cubicBezTo>
                  <a:pt x="29" y="42"/>
                  <a:pt x="29" y="42"/>
                  <a:pt x="29" y="42"/>
                </a:cubicBezTo>
                <a:cubicBezTo>
                  <a:pt x="29" y="43"/>
                  <a:pt x="29" y="44"/>
                  <a:pt x="28" y="44"/>
                </a:cubicBezTo>
                <a:cubicBezTo>
                  <a:pt x="28" y="44"/>
                  <a:pt x="28" y="44"/>
                  <a:pt x="28" y="44"/>
                </a:cubicBezTo>
                <a:cubicBezTo>
                  <a:pt x="19" y="44"/>
                  <a:pt x="19" y="44"/>
                  <a:pt x="19" y="44"/>
                </a:cubicBezTo>
                <a:cubicBezTo>
                  <a:pt x="18" y="44"/>
                  <a:pt x="17" y="43"/>
                  <a:pt x="17" y="42"/>
                </a:cubicBezTo>
                <a:cubicBezTo>
                  <a:pt x="17" y="42"/>
                  <a:pt x="17" y="42"/>
                  <a:pt x="17" y="42"/>
                </a:cubicBezTo>
                <a:cubicBezTo>
                  <a:pt x="17" y="33"/>
                  <a:pt x="17" y="33"/>
                  <a:pt x="17" y="33"/>
                </a:cubicBezTo>
                <a:cubicBezTo>
                  <a:pt x="17" y="32"/>
                  <a:pt x="18" y="32"/>
                  <a:pt x="19" y="32"/>
                </a:cubicBezTo>
                <a:cubicBezTo>
                  <a:pt x="19" y="32"/>
                  <a:pt x="19" y="32"/>
                  <a:pt x="19" y="32"/>
                </a:cubicBezTo>
                <a:cubicBezTo>
                  <a:pt x="22" y="32"/>
                  <a:pt x="22" y="32"/>
                  <a:pt x="22" y="32"/>
                </a:cubicBezTo>
                <a:cubicBezTo>
                  <a:pt x="22" y="28"/>
                  <a:pt x="22" y="28"/>
                  <a:pt x="22" y="28"/>
                </a:cubicBezTo>
                <a:cubicBezTo>
                  <a:pt x="7" y="28"/>
                  <a:pt x="7" y="28"/>
                  <a:pt x="7" y="28"/>
                </a:cubicBezTo>
                <a:cubicBezTo>
                  <a:pt x="7" y="32"/>
                  <a:pt x="7" y="32"/>
                  <a:pt x="7" y="32"/>
                </a:cubicBezTo>
                <a:cubicBezTo>
                  <a:pt x="11" y="32"/>
                  <a:pt x="11" y="32"/>
                  <a:pt x="11" y="32"/>
                </a:cubicBezTo>
                <a:cubicBezTo>
                  <a:pt x="12" y="32"/>
                  <a:pt x="12" y="32"/>
                  <a:pt x="12" y="33"/>
                </a:cubicBezTo>
                <a:cubicBezTo>
                  <a:pt x="12" y="33"/>
                  <a:pt x="12" y="33"/>
                  <a:pt x="12" y="33"/>
                </a:cubicBezTo>
                <a:cubicBezTo>
                  <a:pt x="12" y="42"/>
                  <a:pt x="12" y="42"/>
                  <a:pt x="12" y="42"/>
                </a:cubicBezTo>
                <a:cubicBezTo>
                  <a:pt x="12" y="43"/>
                  <a:pt x="12" y="44"/>
                  <a:pt x="11" y="44"/>
                </a:cubicBezTo>
                <a:cubicBezTo>
                  <a:pt x="11" y="44"/>
                  <a:pt x="11" y="44"/>
                  <a:pt x="11" y="44"/>
                </a:cubicBezTo>
                <a:cubicBezTo>
                  <a:pt x="2" y="44"/>
                  <a:pt x="2" y="44"/>
                  <a:pt x="2" y="44"/>
                </a:cubicBezTo>
                <a:cubicBezTo>
                  <a:pt x="1" y="44"/>
                  <a:pt x="0" y="43"/>
                  <a:pt x="0" y="42"/>
                </a:cubicBezTo>
                <a:cubicBezTo>
                  <a:pt x="0" y="42"/>
                  <a:pt x="0" y="42"/>
                  <a:pt x="0" y="42"/>
                </a:cubicBezTo>
                <a:cubicBezTo>
                  <a:pt x="0" y="33"/>
                  <a:pt x="0" y="33"/>
                  <a:pt x="0" y="33"/>
                </a:cubicBezTo>
                <a:cubicBezTo>
                  <a:pt x="0" y="32"/>
                  <a:pt x="1" y="32"/>
                  <a:pt x="2" y="32"/>
                </a:cubicBezTo>
                <a:cubicBezTo>
                  <a:pt x="2" y="32"/>
                  <a:pt x="2" y="32"/>
                  <a:pt x="2" y="32"/>
                </a:cubicBezTo>
                <a:cubicBezTo>
                  <a:pt x="5" y="32"/>
                  <a:pt x="5" y="32"/>
                  <a:pt x="5" y="32"/>
                </a:cubicBezTo>
                <a:cubicBezTo>
                  <a:pt x="5" y="27"/>
                  <a:pt x="5" y="27"/>
                  <a:pt x="5" y="27"/>
                </a:cubicBezTo>
                <a:cubicBezTo>
                  <a:pt x="5" y="27"/>
                  <a:pt x="5" y="27"/>
                  <a:pt x="5" y="27"/>
                </a:cubicBezTo>
                <a:cubicBezTo>
                  <a:pt x="5" y="26"/>
                  <a:pt x="6" y="26"/>
                  <a:pt x="6" y="26"/>
                </a:cubicBezTo>
                <a:cubicBezTo>
                  <a:pt x="22" y="26"/>
                  <a:pt x="22" y="26"/>
                  <a:pt x="22" y="26"/>
                </a:cubicBezTo>
                <a:cubicBezTo>
                  <a:pt x="22" y="18"/>
                  <a:pt x="22" y="18"/>
                  <a:pt x="22" y="18"/>
                </a:cubicBezTo>
                <a:cubicBezTo>
                  <a:pt x="16" y="18"/>
                  <a:pt x="16" y="18"/>
                  <a:pt x="16" y="18"/>
                </a:cubicBezTo>
                <a:cubicBezTo>
                  <a:pt x="15" y="18"/>
                  <a:pt x="14" y="17"/>
                  <a:pt x="14" y="17"/>
                </a:cubicBezTo>
                <a:cubicBezTo>
                  <a:pt x="14" y="16"/>
                  <a:pt x="14" y="16"/>
                  <a:pt x="14" y="16"/>
                </a:cubicBezTo>
                <a:cubicBezTo>
                  <a:pt x="14" y="2"/>
                  <a:pt x="14" y="2"/>
                  <a:pt x="14" y="2"/>
                </a:cubicBezTo>
                <a:cubicBezTo>
                  <a:pt x="14" y="1"/>
                  <a:pt x="15" y="0"/>
                  <a:pt x="16" y="0"/>
                </a:cubicBezTo>
                <a:cubicBezTo>
                  <a:pt x="16" y="0"/>
                  <a:pt x="16" y="0"/>
                  <a:pt x="16" y="0"/>
                </a:cubicBezTo>
                <a:cubicBezTo>
                  <a:pt x="30" y="0"/>
                  <a:pt x="30" y="0"/>
                  <a:pt x="30" y="0"/>
                </a:cubicBezTo>
                <a:cubicBezTo>
                  <a:pt x="31" y="0"/>
                  <a:pt x="32" y="1"/>
                  <a:pt x="32" y="2"/>
                </a:cubicBezTo>
                <a:cubicBezTo>
                  <a:pt x="32" y="2"/>
                  <a:pt x="32" y="2"/>
                  <a:pt x="32" y="2"/>
                </a:cubicBezTo>
                <a:cubicBezTo>
                  <a:pt x="32" y="17"/>
                  <a:pt x="32" y="17"/>
                  <a:pt x="32" y="17"/>
                </a:cubicBezTo>
                <a:cubicBezTo>
                  <a:pt x="32" y="17"/>
                  <a:pt x="31" y="18"/>
                  <a:pt x="30" y="18"/>
                </a:cubicBezTo>
                <a:cubicBezTo>
                  <a:pt x="30" y="18"/>
                  <a:pt x="30" y="18"/>
                  <a:pt x="30" y="18"/>
                </a:cubicBezTo>
                <a:cubicBezTo>
                  <a:pt x="24" y="18"/>
                  <a:pt x="24" y="18"/>
                  <a:pt x="24" y="18"/>
                </a:cubicBezTo>
                <a:cubicBezTo>
                  <a:pt x="24" y="26"/>
                  <a:pt x="24" y="26"/>
                  <a:pt x="24" y="26"/>
                </a:cubicBezTo>
                <a:cubicBezTo>
                  <a:pt x="41" y="26"/>
                  <a:pt x="41" y="26"/>
                  <a:pt x="41" y="26"/>
                </a:cubicBezTo>
                <a:cubicBezTo>
                  <a:pt x="41" y="26"/>
                  <a:pt x="41" y="26"/>
                  <a:pt x="41" y="26"/>
                </a:cubicBezTo>
                <a:cubicBezTo>
                  <a:pt x="41" y="26"/>
                  <a:pt x="42" y="26"/>
                  <a:pt x="42" y="27"/>
                </a:cubicBezTo>
                <a:cubicBezTo>
                  <a:pt x="42" y="32"/>
                  <a:pt x="42" y="32"/>
                  <a:pt x="42" y="32"/>
                </a:cubicBezTo>
                <a:cubicBezTo>
                  <a:pt x="45" y="32"/>
                  <a:pt x="45" y="32"/>
                  <a:pt x="45" y="32"/>
                </a:cubicBezTo>
                <a:cubicBezTo>
                  <a:pt x="46" y="32"/>
                  <a:pt x="46" y="32"/>
                  <a:pt x="46" y="33"/>
                </a:cubicBezTo>
                <a:cubicBezTo>
                  <a:pt x="46" y="33"/>
                  <a:pt x="46" y="33"/>
                  <a:pt x="46" y="33"/>
                </a:cubicBezTo>
                <a:cubicBezTo>
                  <a:pt x="46" y="42"/>
                  <a:pt x="46" y="42"/>
                  <a:pt x="46" y="42"/>
                </a:cubicBezTo>
                <a:cubicBezTo>
                  <a:pt x="46" y="43"/>
                  <a:pt x="46" y="44"/>
                  <a:pt x="45" y="44"/>
                </a:cubicBezTo>
                <a:cubicBezTo>
                  <a:pt x="45" y="44"/>
                  <a:pt x="45" y="44"/>
                  <a:pt x="45" y="44"/>
                </a:cubicBezTo>
                <a:cubicBezTo>
                  <a:pt x="36" y="44"/>
                  <a:pt x="36" y="44"/>
                  <a:pt x="36" y="44"/>
                </a:cubicBezTo>
                <a:cubicBezTo>
                  <a:pt x="35" y="44"/>
                  <a:pt x="34" y="43"/>
                  <a:pt x="34" y="42"/>
                </a:cubicBezTo>
                <a:cubicBezTo>
                  <a:pt x="34" y="42"/>
                  <a:pt x="34" y="42"/>
                  <a:pt x="34" y="42"/>
                </a:cubicBezTo>
                <a:cubicBezTo>
                  <a:pt x="34" y="33"/>
                  <a:pt x="34" y="33"/>
                  <a:pt x="34" y="33"/>
                </a:cubicBezTo>
                <a:cubicBezTo>
                  <a:pt x="34" y="32"/>
                  <a:pt x="35" y="32"/>
                  <a:pt x="36" y="32"/>
                </a:cubicBezTo>
                <a:cubicBezTo>
                  <a:pt x="36" y="32"/>
                  <a:pt x="36" y="32"/>
                  <a:pt x="36" y="32"/>
                </a:cubicBezTo>
                <a:cubicBezTo>
                  <a:pt x="40" y="32"/>
                  <a:pt x="40" y="32"/>
                  <a:pt x="40" y="32"/>
                </a:cubicBezTo>
                <a:close/>
                <a:moveTo>
                  <a:pt x="43" y="35"/>
                </a:moveTo>
                <a:cubicBezTo>
                  <a:pt x="43" y="35"/>
                  <a:pt x="43" y="35"/>
                  <a:pt x="43" y="35"/>
                </a:cubicBezTo>
                <a:cubicBezTo>
                  <a:pt x="38" y="35"/>
                  <a:pt x="38" y="35"/>
                  <a:pt x="38" y="35"/>
                </a:cubicBezTo>
                <a:cubicBezTo>
                  <a:pt x="38" y="40"/>
                  <a:pt x="38" y="40"/>
                  <a:pt x="38" y="40"/>
                </a:cubicBezTo>
                <a:cubicBezTo>
                  <a:pt x="43" y="40"/>
                  <a:pt x="43" y="40"/>
                  <a:pt x="43" y="40"/>
                </a:cubicBezTo>
                <a:cubicBezTo>
                  <a:pt x="43" y="35"/>
                  <a:pt x="43" y="35"/>
                  <a:pt x="43" y="35"/>
                </a:cubicBezTo>
                <a:close/>
                <a:moveTo>
                  <a:pt x="9" y="35"/>
                </a:moveTo>
                <a:cubicBezTo>
                  <a:pt x="9" y="35"/>
                  <a:pt x="9" y="35"/>
                  <a:pt x="9" y="35"/>
                </a:cubicBezTo>
                <a:cubicBezTo>
                  <a:pt x="4" y="35"/>
                  <a:pt x="4" y="35"/>
                  <a:pt x="4" y="35"/>
                </a:cubicBezTo>
                <a:cubicBezTo>
                  <a:pt x="4" y="40"/>
                  <a:pt x="4" y="40"/>
                  <a:pt x="4" y="40"/>
                </a:cubicBezTo>
                <a:cubicBezTo>
                  <a:pt x="9" y="40"/>
                  <a:pt x="9" y="40"/>
                  <a:pt x="9" y="40"/>
                </a:cubicBezTo>
                <a:cubicBezTo>
                  <a:pt x="9" y="35"/>
                  <a:pt x="9" y="35"/>
                  <a:pt x="9" y="35"/>
                </a:cubicBezTo>
                <a:close/>
                <a:moveTo>
                  <a:pt x="26" y="35"/>
                </a:moveTo>
                <a:cubicBezTo>
                  <a:pt x="26" y="35"/>
                  <a:pt x="26" y="35"/>
                  <a:pt x="26" y="35"/>
                </a:cubicBezTo>
                <a:cubicBezTo>
                  <a:pt x="21" y="35"/>
                  <a:pt x="21" y="35"/>
                  <a:pt x="21" y="35"/>
                </a:cubicBezTo>
                <a:cubicBezTo>
                  <a:pt x="21" y="40"/>
                  <a:pt x="21" y="40"/>
                  <a:pt x="21" y="40"/>
                </a:cubicBezTo>
                <a:cubicBezTo>
                  <a:pt x="26" y="40"/>
                  <a:pt x="26" y="40"/>
                  <a:pt x="26" y="40"/>
                </a:cubicBezTo>
                <a:cubicBezTo>
                  <a:pt x="26" y="35"/>
                  <a:pt x="26" y="35"/>
                  <a:pt x="26" y="35"/>
                </a:cubicBezTo>
                <a:close/>
                <a:moveTo>
                  <a:pt x="29" y="4"/>
                </a:moveTo>
                <a:cubicBezTo>
                  <a:pt x="29" y="4"/>
                  <a:pt x="29" y="4"/>
                  <a:pt x="29" y="4"/>
                </a:cubicBezTo>
                <a:cubicBezTo>
                  <a:pt x="18" y="4"/>
                  <a:pt x="18" y="4"/>
                  <a:pt x="18" y="4"/>
                </a:cubicBezTo>
                <a:cubicBezTo>
                  <a:pt x="18" y="15"/>
                  <a:pt x="18" y="15"/>
                  <a:pt x="18" y="15"/>
                </a:cubicBezTo>
                <a:cubicBezTo>
                  <a:pt x="29" y="15"/>
                  <a:pt x="29" y="15"/>
                  <a:pt x="29" y="15"/>
                </a:cubicBezTo>
                <a:cubicBezTo>
                  <a:pt x="29" y="4"/>
                  <a:pt x="29" y="4"/>
                  <a:pt x="29"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8" name="Freeform 376"/>
          <p:cNvSpPr>
            <a:spLocks noEditPoints="1"/>
          </p:cNvSpPr>
          <p:nvPr/>
        </p:nvSpPr>
        <p:spPr bwMode="auto">
          <a:xfrm>
            <a:off x="1552575" y="1504950"/>
            <a:ext cx="142875" cy="136525"/>
          </a:xfrm>
          <a:custGeom>
            <a:avLst/>
            <a:gdLst>
              <a:gd name="T0" fmla="*/ 30 w 45"/>
              <a:gd name="T1" fmla="*/ 14 h 43"/>
              <a:gd name="T2" fmla="*/ 44 w 45"/>
              <a:gd name="T3" fmla="*/ 43 h 43"/>
              <a:gd name="T4" fmla="*/ 1 w 45"/>
              <a:gd name="T5" fmla="*/ 43 h 43"/>
              <a:gd name="T6" fmla="*/ 0 w 45"/>
              <a:gd name="T7" fmla="*/ 41 h 43"/>
              <a:gd name="T8" fmla="*/ 15 w 45"/>
              <a:gd name="T9" fmla="*/ 4 h 43"/>
              <a:gd name="T10" fmla="*/ 13 w 45"/>
              <a:gd name="T11" fmla="*/ 2 h 43"/>
              <a:gd name="T12" fmla="*/ 31 w 45"/>
              <a:gd name="T13" fmla="*/ 0 h 43"/>
              <a:gd name="T14" fmla="*/ 31 w 45"/>
              <a:gd name="T15" fmla="*/ 4 h 43"/>
              <a:gd name="T16" fmla="*/ 20 w 45"/>
              <a:gd name="T17" fmla="*/ 21 h 43"/>
              <a:gd name="T18" fmla="*/ 25 w 45"/>
              <a:gd name="T19" fmla="*/ 21 h 43"/>
              <a:gd name="T20" fmla="*/ 25 w 45"/>
              <a:gd name="T21" fmla="*/ 18 h 43"/>
              <a:gd name="T22" fmla="*/ 19 w 45"/>
              <a:gd name="T23" fmla="*/ 19 h 43"/>
              <a:gd name="T24" fmla="*/ 21 w 45"/>
              <a:gd name="T25" fmla="*/ 25 h 43"/>
              <a:gd name="T26" fmla="*/ 24 w 45"/>
              <a:gd name="T27" fmla="*/ 25 h 43"/>
              <a:gd name="T28" fmla="*/ 24 w 45"/>
              <a:gd name="T29" fmla="*/ 23 h 43"/>
              <a:gd name="T30" fmla="*/ 20 w 45"/>
              <a:gd name="T31" fmla="*/ 24 h 43"/>
              <a:gd name="T32" fmla="*/ 20 w 45"/>
              <a:gd name="T33" fmla="*/ 30 h 43"/>
              <a:gd name="T34" fmla="*/ 25 w 45"/>
              <a:gd name="T35" fmla="*/ 30 h 43"/>
              <a:gd name="T36" fmla="*/ 25 w 45"/>
              <a:gd name="T37" fmla="*/ 27 h 43"/>
              <a:gd name="T38" fmla="*/ 19 w 45"/>
              <a:gd name="T39" fmla="*/ 28 h 43"/>
              <a:gd name="T40" fmla="*/ 21 w 45"/>
              <a:gd name="T41" fmla="*/ 34 h 43"/>
              <a:gd name="T42" fmla="*/ 24 w 45"/>
              <a:gd name="T43" fmla="*/ 34 h 43"/>
              <a:gd name="T44" fmla="*/ 24 w 45"/>
              <a:gd name="T45" fmla="*/ 32 h 43"/>
              <a:gd name="T46" fmla="*/ 20 w 45"/>
              <a:gd name="T47" fmla="*/ 33 h 43"/>
              <a:gd name="T48" fmla="*/ 20 w 45"/>
              <a:gd name="T49" fmla="*/ 39 h 43"/>
              <a:gd name="T50" fmla="*/ 25 w 45"/>
              <a:gd name="T51" fmla="*/ 39 h 43"/>
              <a:gd name="T52" fmla="*/ 25 w 45"/>
              <a:gd name="T53" fmla="*/ 36 h 43"/>
              <a:gd name="T54" fmla="*/ 19 w 45"/>
              <a:gd name="T55" fmla="*/ 37 h 43"/>
              <a:gd name="T56" fmla="*/ 28 w 45"/>
              <a:gd name="T57" fmla="*/ 4 h 43"/>
              <a:gd name="T58" fmla="*/ 18 w 45"/>
              <a:gd name="T59" fmla="*/ 4 h 43"/>
              <a:gd name="T60" fmla="*/ 18 w 45"/>
              <a:gd name="T61" fmla="*/ 15 h 43"/>
              <a:gd name="T62" fmla="*/ 3 w 45"/>
              <a:gd name="T63" fmla="*/ 41 h 43"/>
              <a:gd name="T64" fmla="*/ 28 w 45"/>
              <a:gd name="T65" fmla="*/ 15 h 43"/>
              <a:gd name="T66" fmla="*/ 28 w 45"/>
              <a:gd name="T67" fmla="*/ 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3">
                <a:moveTo>
                  <a:pt x="30" y="4"/>
                </a:moveTo>
                <a:cubicBezTo>
                  <a:pt x="30" y="14"/>
                  <a:pt x="30" y="14"/>
                  <a:pt x="30" y="14"/>
                </a:cubicBezTo>
                <a:cubicBezTo>
                  <a:pt x="45" y="41"/>
                  <a:pt x="45" y="41"/>
                  <a:pt x="45" y="41"/>
                </a:cubicBezTo>
                <a:cubicBezTo>
                  <a:pt x="45" y="42"/>
                  <a:pt x="45" y="43"/>
                  <a:pt x="44" y="43"/>
                </a:cubicBezTo>
                <a:cubicBezTo>
                  <a:pt x="44" y="43"/>
                  <a:pt x="44" y="43"/>
                  <a:pt x="44" y="43"/>
                </a:cubicBezTo>
                <a:cubicBezTo>
                  <a:pt x="1" y="43"/>
                  <a:pt x="1" y="43"/>
                  <a:pt x="1" y="43"/>
                </a:cubicBezTo>
                <a:cubicBezTo>
                  <a:pt x="1" y="43"/>
                  <a:pt x="0" y="43"/>
                  <a:pt x="0" y="42"/>
                </a:cubicBezTo>
                <a:cubicBezTo>
                  <a:pt x="0" y="42"/>
                  <a:pt x="0" y="42"/>
                  <a:pt x="0" y="41"/>
                </a:cubicBezTo>
                <a:cubicBezTo>
                  <a:pt x="15" y="14"/>
                  <a:pt x="15" y="14"/>
                  <a:pt x="15" y="14"/>
                </a:cubicBezTo>
                <a:cubicBezTo>
                  <a:pt x="15" y="4"/>
                  <a:pt x="15" y="4"/>
                  <a:pt x="15" y="4"/>
                </a:cubicBezTo>
                <a:cubicBezTo>
                  <a:pt x="14" y="4"/>
                  <a:pt x="14" y="4"/>
                  <a:pt x="14" y="4"/>
                </a:cubicBezTo>
                <a:cubicBezTo>
                  <a:pt x="13" y="4"/>
                  <a:pt x="13" y="3"/>
                  <a:pt x="13" y="2"/>
                </a:cubicBezTo>
                <a:cubicBezTo>
                  <a:pt x="13" y="1"/>
                  <a:pt x="13" y="0"/>
                  <a:pt x="14" y="0"/>
                </a:cubicBezTo>
                <a:cubicBezTo>
                  <a:pt x="31" y="0"/>
                  <a:pt x="31" y="0"/>
                  <a:pt x="31" y="0"/>
                </a:cubicBezTo>
                <a:cubicBezTo>
                  <a:pt x="32" y="0"/>
                  <a:pt x="33" y="1"/>
                  <a:pt x="33" y="2"/>
                </a:cubicBezTo>
                <a:cubicBezTo>
                  <a:pt x="33" y="3"/>
                  <a:pt x="32" y="4"/>
                  <a:pt x="31" y="4"/>
                </a:cubicBezTo>
                <a:cubicBezTo>
                  <a:pt x="30" y="4"/>
                  <a:pt x="30" y="4"/>
                  <a:pt x="30" y="4"/>
                </a:cubicBezTo>
                <a:close/>
                <a:moveTo>
                  <a:pt x="20" y="21"/>
                </a:moveTo>
                <a:cubicBezTo>
                  <a:pt x="20" y="21"/>
                  <a:pt x="20" y="21"/>
                  <a:pt x="20" y="21"/>
                </a:cubicBezTo>
                <a:cubicBezTo>
                  <a:pt x="25" y="21"/>
                  <a:pt x="25" y="21"/>
                  <a:pt x="25" y="21"/>
                </a:cubicBezTo>
                <a:cubicBezTo>
                  <a:pt x="26" y="21"/>
                  <a:pt x="26" y="20"/>
                  <a:pt x="26" y="19"/>
                </a:cubicBezTo>
                <a:cubicBezTo>
                  <a:pt x="26" y="19"/>
                  <a:pt x="26" y="18"/>
                  <a:pt x="25" y="18"/>
                </a:cubicBezTo>
                <a:cubicBezTo>
                  <a:pt x="20" y="18"/>
                  <a:pt x="20" y="18"/>
                  <a:pt x="20" y="18"/>
                </a:cubicBezTo>
                <a:cubicBezTo>
                  <a:pt x="20" y="18"/>
                  <a:pt x="19" y="19"/>
                  <a:pt x="19" y="19"/>
                </a:cubicBezTo>
                <a:cubicBezTo>
                  <a:pt x="19" y="20"/>
                  <a:pt x="20" y="21"/>
                  <a:pt x="20" y="21"/>
                </a:cubicBezTo>
                <a:close/>
                <a:moveTo>
                  <a:pt x="21" y="25"/>
                </a:moveTo>
                <a:cubicBezTo>
                  <a:pt x="21" y="25"/>
                  <a:pt x="21" y="25"/>
                  <a:pt x="21" y="25"/>
                </a:cubicBezTo>
                <a:cubicBezTo>
                  <a:pt x="24" y="25"/>
                  <a:pt x="24" y="25"/>
                  <a:pt x="24" y="25"/>
                </a:cubicBezTo>
                <a:cubicBezTo>
                  <a:pt x="25" y="25"/>
                  <a:pt x="25" y="25"/>
                  <a:pt x="25" y="24"/>
                </a:cubicBezTo>
                <a:cubicBezTo>
                  <a:pt x="25" y="23"/>
                  <a:pt x="25" y="23"/>
                  <a:pt x="24" y="23"/>
                </a:cubicBezTo>
                <a:cubicBezTo>
                  <a:pt x="21" y="23"/>
                  <a:pt x="21" y="23"/>
                  <a:pt x="21" y="23"/>
                </a:cubicBezTo>
                <a:cubicBezTo>
                  <a:pt x="21" y="23"/>
                  <a:pt x="20" y="23"/>
                  <a:pt x="20" y="24"/>
                </a:cubicBezTo>
                <a:cubicBezTo>
                  <a:pt x="20" y="25"/>
                  <a:pt x="21" y="25"/>
                  <a:pt x="21" y="25"/>
                </a:cubicBezTo>
                <a:close/>
                <a:moveTo>
                  <a:pt x="20" y="30"/>
                </a:moveTo>
                <a:cubicBezTo>
                  <a:pt x="20" y="30"/>
                  <a:pt x="20" y="30"/>
                  <a:pt x="20" y="30"/>
                </a:cubicBezTo>
                <a:cubicBezTo>
                  <a:pt x="25" y="30"/>
                  <a:pt x="25" y="30"/>
                  <a:pt x="25" y="30"/>
                </a:cubicBezTo>
                <a:cubicBezTo>
                  <a:pt x="26" y="30"/>
                  <a:pt x="26" y="29"/>
                  <a:pt x="26" y="28"/>
                </a:cubicBezTo>
                <a:cubicBezTo>
                  <a:pt x="26" y="28"/>
                  <a:pt x="26" y="27"/>
                  <a:pt x="25" y="27"/>
                </a:cubicBezTo>
                <a:cubicBezTo>
                  <a:pt x="20" y="27"/>
                  <a:pt x="20" y="27"/>
                  <a:pt x="20" y="27"/>
                </a:cubicBezTo>
                <a:cubicBezTo>
                  <a:pt x="20" y="27"/>
                  <a:pt x="19" y="28"/>
                  <a:pt x="19" y="28"/>
                </a:cubicBezTo>
                <a:cubicBezTo>
                  <a:pt x="19" y="29"/>
                  <a:pt x="20" y="30"/>
                  <a:pt x="20" y="30"/>
                </a:cubicBezTo>
                <a:close/>
                <a:moveTo>
                  <a:pt x="21" y="34"/>
                </a:moveTo>
                <a:cubicBezTo>
                  <a:pt x="21" y="34"/>
                  <a:pt x="21" y="34"/>
                  <a:pt x="21" y="34"/>
                </a:cubicBezTo>
                <a:cubicBezTo>
                  <a:pt x="24" y="34"/>
                  <a:pt x="24" y="34"/>
                  <a:pt x="24" y="34"/>
                </a:cubicBezTo>
                <a:cubicBezTo>
                  <a:pt x="25" y="34"/>
                  <a:pt x="25" y="34"/>
                  <a:pt x="25" y="33"/>
                </a:cubicBezTo>
                <a:cubicBezTo>
                  <a:pt x="25" y="32"/>
                  <a:pt x="25" y="32"/>
                  <a:pt x="24" y="32"/>
                </a:cubicBezTo>
                <a:cubicBezTo>
                  <a:pt x="21" y="32"/>
                  <a:pt x="21" y="32"/>
                  <a:pt x="21" y="32"/>
                </a:cubicBezTo>
                <a:cubicBezTo>
                  <a:pt x="21" y="32"/>
                  <a:pt x="20" y="32"/>
                  <a:pt x="20" y="33"/>
                </a:cubicBezTo>
                <a:cubicBezTo>
                  <a:pt x="20" y="34"/>
                  <a:pt x="21" y="34"/>
                  <a:pt x="21" y="34"/>
                </a:cubicBezTo>
                <a:close/>
                <a:moveTo>
                  <a:pt x="20" y="39"/>
                </a:moveTo>
                <a:cubicBezTo>
                  <a:pt x="20" y="39"/>
                  <a:pt x="20" y="39"/>
                  <a:pt x="20" y="39"/>
                </a:cubicBezTo>
                <a:cubicBezTo>
                  <a:pt x="25" y="39"/>
                  <a:pt x="25" y="39"/>
                  <a:pt x="25" y="39"/>
                </a:cubicBezTo>
                <a:cubicBezTo>
                  <a:pt x="26" y="39"/>
                  <a:pt x="26" y="38"/>
                  <a:pt x="26" y="37"/>
                </a:cubicBezTo>
                <a:cubicBezTo>
                  <a:pt x="26" y="37"/>
                  <a:pt x="26" y="36"/>
                  <a:pt x="25" y="36"/>
                </a:cubicBezTo>
                <a:cubicBezTo>
                  <a:pt x="20" y="36"/>
                  <a:pt x="20" y="36"/>
                  <a:pt x="20" y="36"/>
                </a:cubicBezTo>
                <a:cubicBezTo>
                  <a:pt x="20" y="36"/>
                  <a:pt x="19" y="37"/>
                  <a:pt x="19" y="37"/>
                </a:cubicBezTo>
                <a:cubicBezTo>
                  <a:pt x="19" y="38"/>
                  <a:pt x="20" y="39"/>
                  <a:pt x="20" y="39"/>
                </a:cubicBezTo>
                <a:close/>
                <a:moveTo>
                  <a:pt x="28" y="4"/>
                </a:moveTo>
                <a:cubicBezTo>
                  <a:pt x="28" y="4"/>
                  <a:pt x="28" y="4"/>
                  <a:pt x="28" y="4"/>
                </a:cubicBezTo>
                <a:cubicBezTo>
                  <a:pt x="18" y="4"/>
                  <a:pt x="18" y="4"/>
                  <a:pt x="18" y="4"/>
                </a:cubicBezTo>
                <a:cubicBezTo>
                  <a:pt x="18" y="15"/>
                  <a:pt x="18" y="15"/>
                  <a:pt x="18" y="15"/>
                </a:cubicBezTo>
                <a:cubicBezTo>
                  <a:pt x="18" y="15"/>
                  <a:pt x="18" y="15"/>
                  <a:pt x="18" y="15"/>
                </a:cubicBezTo>
                <a:cubicBezTo>
                  <a:pt x="18" y="15"/>
                  <a:pt x="18" y="15"/>
                  <a:pt x="17" y="15"/>
                </a:cubicBezTo>
                <a:cubicBezTo>
                  <a:pt x="3" y="41"/>
                  <a:pt x="3" y="41"/>
                  <a:pt x="3" y="41"/>
                </a:cubicBezTo>
                <a:cubicBezTo>
                  <a:pt x="42" y="41"/>
                  <a:pt x="42" y="41"/>
                  <a:pt x="42" y="41"/>
                </a:cubicBezTo>
                <a:cubicBezTo>
                  <a:pt x="28" y="15"/>
                  <a:pt x="28" y="15"/>
                  <a:pt x="28" y="15"/>
                </a:cubicBezTo>
                <a:cubicBezTo>
                  <a:pt x="28" y="15"/>
                  <a:pt x="28" y="15"/>
                  <a:pt x="28" y="15"/>
                </a:cubicBezTo>
                <a:cubicBezTo>
                  <a:pt x="28" y="4"/>
                  <a:pt x="28" y="4"/>
                  <a:pt x="2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89" name="Freeform 377"/>
          <p:cNvSpPr>
            <a:spLocks noEditPoints="1"/>
          </p:cNvSpPr>
          <p:nvPr/>
        </p:nvSpPr>
        <p:spPr bwMode="auto">
          <a:xfrm>
            <a:off x="7448550" y="3455988"/>
            <a:ext cx="146050" cy="120650"/>
          </a:xfrm>
          <a:custGeom>
            <a:avLst/>
            <a:gdLst>
              <a:gd name="T0" fmla="*/ 36 w 46"/>
              <a:gd name="T1" fmla="*/ 37 h 38"/>
              <a:gd name="T2" fmla="*/ 39 w 46"/>
              <a:gd name="T3" fmla="*/ 36 h 38"/>
              <a:gd name="T4" fmla="*/ 7 w 46"/>
              <a:gd name="T5" fmla="*/ 19 h 38"/>
              <a:gd name="T6" fmla="*/ 9 w 46"/>
              <a:gd name="T7" fmla="*/ 36 h 38"/>
              <a:gd name="T8" fmla="*/ 9 w 46"/>
              <a:gd name="T9" fmla="*/ 38 h 38"/>
              <a:gd name="T10" fmla="*/ 2 w 46"/>
              <a:gd name="T11" fmla="*/ 37 h 38"/>
              <a:gd name="T12" fmla="*/ 5 w 46"/>
              <a:gd name="T13" fmla="*/ 36 h 38"/>
              <a:gd name="T14" fmla="*/ 2 w 46"/>
              <a:gd name="T15" fmla="*/ 19 h 38"/>
              <a:gd name="T16" fmla="*/ 0 w 46"/>
              <a:gd name="T17" fmla="*/ 17 h 38"/>
              <a:gd name="T18" fmla="*/ 2 w 46"/>
              <a:gd name="T19" fmla="*/ 0 h 38"/>
              <a:gd name="T20" fmla="*/ 44 w 46"/>
              <a:gd name="T21" fmla="*/ 0 h 38"/>
              <a:gd name="T22" fmla="*/ 46 w 46"/>
              <a:gd name="T23" fmla="*/ 2 h 38"/>
              <a:gd name="T24" fmla="*/ 44 w 46"/>
              <a:gd name="T25" fmla="*/ 19 h 38"/>
              <a:gd name="T26" fmla="*/ 41 w 46"/>
              <a:gd name="T27" fmla="*/ 19 h 38"/>
              <a:gd name="T28" fmla="*/ 43 w 46"/>
              <a:gd name="T29" fmla="*/ 36 h 38"/>
              <a:gd name="T30" fmla="*/ 43 w 46"/>
              <a:gd name="T31" fmla="*/ 38 h 38"/>
              <a:gd name="T32" fmla="*/ 43 w 46"/>
              <a:gd name="T33" fmla="*/ 3 h 38"/>
              <a:gd name="T34" fmla="*/ 38 w 46"/>
              <a:gd name="T35" fmla="*/ 3 h 38"/>
              <a:gd name="T36" fmla="*/ 37 w 46"/>
              <a:gd name="T37" fmla="*/ 15 h 38"/>
              <a:gd name="T38" fmla="*/ 43 w 46"/>
              <a:gd name="T39" fmla="*/ 5 h 38"/>
              <a:gd name="T40" fmla="*/ 36 w 46"/>
              <a:gd name="T41" fmla="*/ 3 h 38"/>
              <a:gd name="T42" fmla="*/ 31 w 46"/>
              <a:gd name="T43" fmla="*/ 3 h 38"/>
              <a:gd name="T44" fmla="*/ 29 w 46"/>
              <a:gd name="T45" fmla="*/ 15 h 38"/>
              <a:gd name="T46" fmla="*/ 36 w 46"/>
              <a:gd name="T47" fmla="*/ 3 h 38"/>
              <a:gd name="T48" fmla="*/ 29 w 46"/>
              <a:gd name="T49" fmla="*/ 3 h 38"/>
              <a:gd name="T50" fmla="*/ 16 w 46"/>
              <a:gd name="T51" fmla="*/ 15 h 38"/>
              <a:gd name="T52" fmla="*/ 22 w 46"/>
              <a:gd name="T53" fmla="*/ 15 h 38"/>
              <a:gd name="T54" fmla="*/ 21 w 46"/>
              <a:gd name="T55" fmla="*/ 3 h 38"/>
              <a:gd name="T56" fmla="*/ 16 w 46"/>
              <a:gd name="T57" fmla="*/ 3 h 38"/>
              <a:gd name="T58" fmla="*/ 14 w 46"/>
              <a:gd name="T59" fmla="*/ 15 h 38"/>
              <a:gd name="T60" fmla="*/ 21 w 46"/>
              <a:gd name="T61" fmla="*/ 3 h 38"/>
              <a:gd name="T62" fmla="*/ 14 w 46"/>
              <a:gd name="T63" fmla="*/ 3 h 38"/>
              <a:gd name="T64" fmla="*/ 3 w 46"/>
              <a:gd name="T65" fmla="*/ 12 h 38"/>
              <a:gd name="T66" fmla="*/ 7 w 46"/>
              <a:gd name="T67" fmla="*/ 15 h 38"/>
              <a:gd name="T68" fmla="*/ 14 w 46"/>
              <a:gd name="T69" fmla="*/ 3 h 38"/>
              <a:gd name="T70" fmla="*/ 6 w 46"/>
              <a:gd name="T71" fmla="*/ 3 h 38"/>
              <a:gd name="T72" fmla="*/ 3 w 46"/>
              <a:gd name="T73" fmla="*/ 8 h 38"/>
              <a:gd name="T74" fmla="*/ 39 w 46"/>
              <a:gd name="T75" fmla="*/ 15 h 38"/>
              <a:gd name="T76" fmla="*/ 43 w 46"/>
              <a:gd name="T77" fmla="*/ 15 h 38"/>
              <a:gd name="T78" fmla="*/ 39 w 46"/>
              <a:gd name="T79" fmla="*/ 1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38">
                <a:moveTo>
                  <a:pt x="37" y="38"/>
                </a:moveTo>
                <a:cubicBezTo>
                  <a:pt x="36" y="38"/>
                  <a:pt x="36" y="37"/>
                  <a:pt x="36" y="37"/>
                </a:cubicBezTo>
                <a:cubicBezTo>
                  <a:pt x="36" y="36"/>
                  <a:pt x="36" y="36"/>
                  <a:pt x="37" y="36"/>
                </a:cubicBezTo>
                <a:cubicBezTo>
                  <a:pt x="39" y="36"/>
                  <a:pt x="39" y="36"/>
                  <a:pt x="39" y="36"/>
                </a:cubicBezTo>
                <a:cubicBezTo>
                  <a:pt x="39" y="19"/>
                  <a:pt x="39" y="19"/>
                  <a:pt x="39" y="19"/>
                </a:cubicBezTo>
                <a:cubicBezTo>
                  <a:pt x="7" y="19"/>
                  <a:pt x="7" y="19"/>
                  <a:pt x="7" y="19"/>
                </a:cubicBezTo>
                <a:cubicBezTo>
                  <a:pt x="7" y="36"/>
                  <a:pt x="7" y="36"/>
                  <a:pt x="7" y="36"/>
                </a:cubicBezTo>
                <a:cubicBezTo>
                  <a:pt x="9" y="36"/>
                  <a:pt x="9" y="36"/>
                  <a:pt x="9" y="36"/>
                </a:cubicBezTo>
                <a:cubicBezTo>
                  <a:pt x="10" y="36"/>
                  <a:pt x="10" y="36"/>
                  <a:pt x="10" y="37"/>
                </a:cubicBezTo>
                <a:cubicBezTo>
                  <a:pt x="10" y="37"/>
                  <a:pt x="10" y="38"/>
                  <a:pt x="9" y="38"/>
                </a:cubicBezTo>
                <a:cubicBezTo>
                  <a:pt x="3" y="38"/>
                  <a:pt x="3" y="38"/>
                  <a:pt x="3" y="38"/>
                </a:cubicBezTo>
                <a:cubicBezTo>
                  <a:pt x="2" y="38"/>
                  <a:pt x="2" y="37"/>
                  <a:pt x="2" y="37"/>
                </a:cubicBezTo>
                <a:cubicBezTo>
                  <a:pt x="2" y="36"/>
                  <a:pt x="2" y="36"/>
                  <a:pt x="3" y="36"/>
                </a:cubicBezTo>
                <a:cubicBezTo>
                  <a:pt x="5" y="36"/>
                  <a:pt x="5" y="36"/>
                  <a:pt x="5" y="36"/>
                </a:cubicBezTo>
                <a:cubicBezTo>
                  <a:pt x="5" y="19"/>
                  <a:pt x="5" y="19"/>
                  <a:pt x="5" y="19"/>
                </a:cubicBezTo>
                <a:cubicBezTo>
                  <a:pt x="2" y="19"/>
                  <a:pt x="2" y="19"/>
                  <a:pt x="2" y="19"/>
                </a:cubicBezTo>
                <a:cubicBezTo>
                  <a:pt x="1" y="19"/>
                  <a:pt x="0" y="18"/>
                  <a:pt x="0" y="17"/>
                </a:cubicBezTo>
                <a:cubicBezTo>
                  <a:pt x="0" y="17"/>
                  <a:pt x="0" y="17"/>
                  <a:pt x="0" y="17"/>
                </a:cubicBezTo>
                <a:cubicBezTo>
                  <a:pt x="0" y="2"/>
                  <a:pt x="0" y="2"/>
                  <a:pt x="0" y="2"/>
                </a:cubicBezTo>
                <a:cubicBezTo>
                  <a:pt x="0" y="1"/>
                  <a:pt x="1" y="0"/>
                  <a:pt x="2" y="0"/>
                </a:cubicBezTo>
                <a:cubicBezTo>
                  <a:pt x="2" y="0"/>
                  <a:pt x="2" y="0"/>
                  <a:pt x="2" y="0"/>
                </a:cubicBezTo>
                <a:cubicBezTo>
                  <a:pt x="44" y="0"/>
                  <a:pt x="44" y="0"/>
                  <a:pt x="44" y="0"/>
                </a:cubicBezTo>
                <a:cubicBezTo>
                  <a:pt x="45" y="0"/>
                  <a:pt x="46" y="1"/>
                  <a:pt x="46" y="2"/>
                </a:cubicBezTo>
                <a:cubicBezTo>
                  <a:pt x="46" y="2"/>
                  <a:pt x="46" y="2"/>
                  <a:pt x="46" y="2"/>
                </a:cubicBezTo>
                <a:cubicBezTo>
                  <a:pt x="46" y="17"/>
                  <a:pt x="46" y="17"/>
                  <a:pt x="46" y="17"/>
                </a:cubicBezTo>
                <a:cubicBezTo>
                  <a:pt x="46" y="18"/>
                  <a:pt x="45" y="19"/>
                  <a:pt x="44" y="19"/>
                </a:cubicBezTo>
                <a:cubicBezTo>
                  <a:pt x="44" y="19"/>
                  <a:pt x="44" y="19"/>
                  <a:pt x="44" y="19"/>
                </a:cubicBezTo>
                <a:cubicBezTo>
                  <a:pt x="41" y="19"/>
                  <a:pt x="41" y="19"/>
                  <a:pt x="41" y="19"/>
                </a:cubicBezTo>
                <a:cubicBezTo>
                  <a:pt x="41" y="36"/>
                  <a:pt x="41" y="36"/>
                  <a:pt x="41" y="36"/>
                </a:cubicBezTo>
                <a:cubicBezTo>
                  <a:pt x="43" y="36"/>
                  <a:pt x="43" y="36"/>
                  <a:pt x="43" y="36"/>
                </a:cubicBezTo>
                <a:cubicBezTo>
                  <a:pt x="44" y="36"/>
                  <a:pt x="44" y="36"/>
                  <a:pt x="44" y="37"/>
                </a:cubicBezTo>
                <a:cubicBezTo>
                  <a:pt x="44" y="37"/>
                  <a:pt x="44" y="38"/>
                  <a:pt x="43" y="38"/>
                </a:cubicBezTo>
                <a:cubicBezTo>
                  <a:pt x="37" y="38"/>
                  <a:pt x="37" y="38"/>
                  <a:pt x="37" y="38"/>
                </a:cubicBezTo>
                <a:close/>
                <a:moveTo>
                  <a:pt x="43" y="3"/>
                </a:moveTo>
                <a:cubicBezTo>
                  <a:pt x="43" y="3"/>
                  <a:pt x="43" y="3"/>
                  <a:pt x="43" y="3"/>
                </a:cubicBezTo>
                <a:cubicBezTo>
                  <a:pt x="38" y="3"/>
                  <a:pt x="38" y="3"/>
                  <a:pt x="38" y="3"/>
                </a:cubicBezTo>
                <a:cubicBezTo>
                  <a:pt x="31" y="15"/>
                  <a:pt x="31" y="15"/>
                  <a:pt x="31" y="15"/>
                </a:cubicBezTo>
                <a:cubicBezTo>
                  <a:pt x="37" y="15"/>
                  <a:pt x="37" y="15"/>
                  <a:pt x="37" y="15"/>
                </a:cubicBezTo>
                <a:cubicBezTo>
                  <a:pt x="37" y="15"/>
                  <a:pt x="37" y="15"/>
                  <a:pt x="37" y="15"/>
                </a:cubicBezTo>
                <a:cubicBezTo>
                  <a:pt x="43" y="5"/>
                  <a:pt x="43" y="5"/>
                  <a:pt x="43" y="5"/>
                </a:cubicBezTo>
                <a:cubicBezTo>
                  <a:pt x="43" y="3"/>
                  <a:pt x="43" y="3"/>
                  <a:pt x="43" y="3"/>
                </a:cubicBezTo>
                <a:close/>
                <a:moveTo>
                  <a:pt x="36" y="3"/>
                </a:moveTo>
                <a:cubicBezTo>
                  <a:pt x="36" y="3"/>
                  <a:pt x="36" y="3"/>
                  <a:pt x="36" y="3"/>
                </a:cubicBezTo>
                <a:cubicBezTo>
                  <a:pt x="31" y="3"/>
                  <a:pt x="31" y="3"/>
                  <a:pt x="31" y="3"/>
                </a:cubicBezTo>
                <a:cubicBezTo>
                  <a:pt x="24" y="15"/>
                  <a:pt x="24" y="15"/>
                  <a:pt x="24" y="15"/>
                </a:cubicBezTo>
                <a:cubicBezTo>
                  <a:pt x="29" y="15"/>
                  <a:pt x="29" y="15"/>
                  <a:pt x="29" y="15"/>
                </a:cubicBezTo>
                <a:cubicBezTo>
                  <a:pt x="29" y="15"/>
                  <a:pt x="29" y="15"/>
                  <a:pt x="29" y="15"/>
                </a:cubicBezTo>
                <a:cubicBezTo>
                  <a:pt x="36" y="3"/>
                  <a:pt x="36" y="3"/>
                  <a:pt x="36" y="3"/>
                </a:cubicBezTo>
                <a:close/>
                <a:moveTo>
                  <a:pt x="29" y="3"/>
                </a:moveTo>
                <a:cubicBezTo>
                  <a:pt x="29" y="3"/>
                  <a:pt x="29" y="3"/>
                  <a:pt x="29" y="3"/>
                </a:cubicBezTo>
                <a:cubicBezTo>
                  <a:pt x="23" y="3"/>
                  <a:pt x="23" y="3"/>
                  <a:pt x="23" y="3"/>
                </a:cubicBezTo>
                <a:cubicBezTo>
                  <a:pt x="16" y="15"/>
                  <a:pt x="16" y="15"/>
                  <a:pt x="16" y="15"/>
                </a:cubicBezTo>
                <a:cubicBezTo>
                  <a:pt x="22" y="15"/>
                  <a:pt x="22" y="15"/>
                  <a:pt x="22" y="15"/>
                </a:cubicBezTo>
                <a:cubicBezTo>
                  <a:pt x="22" y="15"/>
                  <a:pt x="22" y="15"/>
                  <a:pt x="22" y="15"/>
                </a:cubicBezTo>
                <a:cubicBezTo>
                  <a:pt x="29" y="3"/>
                  <a:pt x="29" y="3"/>
                  <a:pt x="29" y="3"/>
                </a:cubicBezTo>
                <a:close/>
                <a:moveTo>
                  <a:pt x="21" y="3"/>
                </a:moveTo>
                <a:cubicBezTo>
                  <a:pt x="21" y="3"/>
                  <a:pt x="21" y="3"/>
                  <a:pt x="21" y="3"/>
                </a:cubicBezTo>
                <a:cubicBezTo>
                  <a:pt x="16" y="3"/>
                  <a:pt x="16" y="3"/>
                  <a:pt x="16" y="3"/>
                </a:cubicBezTo>
                <a:cubicBezTo>
                  <a:pt x="9" y="15"/>
                  <a:pt x="9" y="15"/>
                  <a:pt x="9" y="15"/>
                </a:cubicBezTo>
                <a:cubicBezTo>
                  <a:pt x="14" y="15"/>
                  <a:pt x="14" y="15"/>
                  <a:pt x="14" y="15"/>
                </a:cubicBezTo>
                <a:cubicBezTo>
                  <a:pt x="14" y="15"/>
                  <a:pt x="14" y="15"/>
                  <a:pt x="14" y="15"/>
                </a:cubicBezTo>
                <a:cubicBezTo>
                  <a:pt x="21" y="3"/>
                  <a:pt x="21" y="3"/>
                  <a:pt x="21" y="3"/>
                </a:cubicBezTo>
                <a:close/>
                <a:moveTo>
                  <a:pt x="14" y="3"/>
                </a:moveTo>
                <a:cubicBezTo>
                  <a:pt x="14" y="3"/>
                  <a:pt x="14" y="3"/>
                  <a:pt x="14" y="3"/>
                </a:cubicBezTo>
                <a:cubicBezTo>
                  <a:pt x="8" y="3"/>
                  <a:pt x="8" y="3"/>
                  <a:pt x="8" y="3"/>
                </a:cubicBezTo>
                <a:cubicBezTo>
                  <a:pt x="3" y="12"/>
                  <a:pt x="3" y="12"/>
                  <a:pt x="3" y="12"/>
                </a:cubicBezTo>
                <a:cubicBezTo>
                  <a:pt x="3" y="15"/>
                  <a:pt x="3" y="15"/>
                  <a:pt x="3" y="15"/>
                </a:cubicBezTo>
                <a:cubicBezTo>
                  <a:pt x="7" y="15"/>
                  <a:pt x="7" y="15"/>
                  <a:pt x="7" y="15"/>
                </a:cubicBezTo>
                <a:cubicBezTo>
                  <a:pt x="7" y="15"/>
                  <a:pt x="7" y="15"/>
                  <a:pt x="7" y="15"/>
                </a:cubicBezTo>
                <a:cubicBezTo>
                  <a:pt x="14" y="3"/>
                  <a:pt x="14" y="3"/>
                  <a:pt x="14" y="3"/>
                </a:cubicBezTo>
                <a:close/>
                <a:moveTo>
                  <a:pt x="6" y="3"/>
                </a:moveTo>
                <a:cubicBezTo>
                  <a:pt x="6" y="3"/>
                  <a:pt x="6" y="3"/>
                  <a:pt x="6" y="3"/>
                </a:cubicBezTo>
                <a:cubicBezTo>
                  <a:pt x="3" y="3"/>
                  <a:pt x="3" y="3"/>
                  <a:pt x="3" y="3"/>
                </a:cubicBezTo>
                <a:cubicBezTo>
                  <a:pt x="3" y="8"/>
                  <a:pt x="3" y="8"/>
                  <a:pt x="3" y="8"/>
                </a:cubicBezTo>
                <a:cubicBezTo>
                  <a:pt x="6" y="3"/>
                  <a:pt x="6" y="3"/>
                  <a:pt x="6" y="3"/>
                </a:cubicBezTo>
                <a:close/>
                <a:moveTo>
                  <a:pt x="39" y="15"/>
                </a:moveTo>
                <a:cubicBezTo>
                  <a:pt x="39" y="15"/>
                  <a:pt x="39" y="15"/>
                  <a:pt x="39" y="15"/>
                </a:cubicBezTo>
                <a:cubicBezTo>
                  <a:pt x="43" y="15"/>
                  <a:pt x="43" y="15"/>
                  <a:pt x="43" y="15"/>
                </a:cubicBezTo>
                <a:cubicBezTo>
                  <a:pt x="43" y="9"/>
                  <a:pt x="43" y="9"/>
                  <a:pt x="43" y="9"/>
                </a:cubicBezTo>
                <a:cubicBezTo>
                  <a:pt x="39" y="15"/>
                  <a:pt x="39" y="15"/>
                  <a:pt x="39"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0" name="Freeform 378"/>
          <p:cNvSpPr>
            <a:spLocks noEditPoints="1"/>
          </p:cNvSpPr>
          <p:nvPr/>
        </p:nvSpPr>
        <p:spPr bwMode="auto">
          <a:xfrm>
            <a:off x="7739063" y="2443163"/>
            <a:ext cx="120650" cy="142875"/>
          </a:xfrm>
          <a:custGeom>
            <a:avLst/>
            <a:gdLst>
              <a:gd name="T0" fmla="*/ 33 w 38"/>
              <a:gd name="T1" fmla="*/ 0 h 45"/>
              <a:gd name="T2" fmla="*/ 32 w 38"/>
              <a:gd name="T3" fmla="*/ 3 h 45"/>
              <a:gd name="T4" fmla="*/ 38 w 38"/>
              <a:gd name="T5" fmla="*/ 17 h 45"/>
              <a:gd name="T6" fmla="*/ 32 w 38"/>
              <a:gd name="T7" fmla="*/ 32 h 45"/>
              <a:gd name="T8" fmla="*/ 25 w 38"/>
              <a:gd name="T9" fmla="*/ 36 h 45"/>
              <a:gd name="T10" fmla="*/ 19 w 38"/>
              <a:gd name="T11" fmla="*/ 38 h 45"/>
              <a:gd name="T12" fmla="*/ 19 w 38"/>
              <a:gd name="T13" fmla="*/ 41 h 45"/>
              <a:gd name="T14" fmla="*/ 27 w 38"/>
              <a:gd name="T15" fmla="*/ 43 h 45"/>
              <a:gd name="T16" fmla="*/ 17 w 38"/>
              <a:gd name="T17" fmla="*/ 45 h 45"/>
              <a:gd name="T18" fmla="*/ 17 w 38"/>
              <a:gd name="T19" fmla="*/ 45 h 45"/>
              <a:gd name="T20" fmla="*/ 6 w 38"/>
              <a:gd name="T21" fmla="*/ 43 h 45"/>
              <a:gd name="T22" fmla="*/ 15 w 38"/>
              <a:gd name="T23" fmla="*/ 41 h 45"/>
              <a:gd name="T24" fmla="*/ 15 w 38"/>
              <a:gd name="T25" fmla="*/ 38 h 45"/>
              <a:gd name="T26" fmla="*/ 3 w 38"/>
              <a:gd name="T27" fmla="*/ 32 h 45"/>
              <a:gd name="T28" fmla="*/ 0 w 38"/>
              <a:gd name="T29" fmla="*/ 34 h 45"/>
              <a:gd name="T30" fmla="*/ 4 w 38"/>
              <a:gd name="T31" fmla="*/ 28 h 45"/>
              <a:gd name="T32" fmla="*/ 5 w 38"/>
              <a:gd name="T33" fmla="*/ 5 h 45"/>
              <a:gd name="T34" fmla="*/ 5 w 38"/>
              <a:gd name="T35" fmla="*/ 5 h 45"/>
              <a:gd name="T36" fmla="*/ 28 w 38"/>
              <a:gd name="T37" fmla="*/ 4 h 45"/>
              <a:gd name="T38" fmla="*/ 30 w 38"/>
              <a:gd name="T39" fmla="*/ 2 h 45"/>
              <a:gd name="T40" fmla="*/ 30 w 38"/>
              <a:gd name="T41" fmla="*/ 2 h 45"/>
              <a:gd name="T42" fmla="*/ 31 w 38"/>
              <a:gd name="T43" fmla="*/ 4 h 45"/>
              <a:gd name="T44" fmla="*/ 30 w 38"/>
              <a:gd name="T45" fmla="*/ 6 h 45"/>
              <a:gd name="T46" fmla="*/ 29 w 38"/>
              <a:gd name="T47" fmla="*/ 29 h 45"/>
              <a:gd name="T48" fmla="*/ 17 w 38"/>
              <a:gd name="T49" fmla="*/ 34 h 45"/>
              <a:gd name="T50" fmla="*/ 4 w 38"/>
              <a:gd name="T51" fmla="*/ 31 h 45"/>
              <a:gd name="T52" fmla="*/ 17 w 38"/>
              <a:gd name="T53" fmla="*/ 36 h 45"/>
              <a:gd name="T54" fmla="*/ 24 w 38"/>
              <a:gd name="T55" fmla="*/ 34 h 45"/>
              <a:gd name="T56" fmla="*/ 34 w 38"/>
              <a:gd name="T57" fmla="*/ 24 h 45"/>
              <a:gd name="T58" fmla="*/ 34 w 38"/>
              <a:gd name="T59" fmla="*/ 10 h 45"/>
              <a:gd name="T60" fmla="*/ 26 w 38"/>
              <a:gd name="T61" fmla="*/ 7 h 45"/>
              <a:gd name="T62" fmla="*/ 17 w 38"/>
              <a:gd name="T63" fmla="*/ 4 h 45"/>
              <a:gd name="T64" fmla="*/ 7 w 38"/>
              <a:gd name="T65" fmla="*/ 7 h 45"/>
              <a:gd name="T66" fmla="*/ 7 w 38"/>
              <a:gd name="T67" fmla="*/ 26 h 45"/>
              <a:gd name="T68" fmla="*/ 26 w 38"/>
              <a:gd name="T69" fmla="*/ 27 h 45"/>
              <a:gd name="T70" fmla="*/ 30 w 38"/>
              <a:gd name="T71"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 h="45">
                <a:moveTo>
                  <a:pt x="32" y="0"/>
                </a:moveTo>
                <a:cubicBezTo>
                  <a:pt x="32" y="0"/>
                  <a:pt x="33" y="0"/>
                  <a:pt x="33" y="0"/>
                </a:cubicBezTo>
                <a:cubicBezTo>
                  <a:pt x="34" y="1"/>
                  <a:pt x="34" y="1"/>
                  <a:pt x="33" y="2"/>
                </a:cubicBezTo>
                <a:cubicBezTo>
                  <a:pt x="32" y="3"/>
                  <a:pt x="32" y="3"/>
                  <a:pt x="32" y="3"/>
                </a:cubicBezTo>
                <a:cubicBezTo>
                  <a:pt x="34" y="5"/>
                  <a:pt x="35" y="7"/>
                  <a:pt x="36" y="9"/>
                </a:cubicBezTo>
                <a:cubicBezTo>
                  <a:pt x="37" y="11"/>
                  <a:pt x="38" y="14"/>
                  <a:pt x="38" y="17"/>
                </a:cubicBezTo>
                <a:cubicBezTo>
                  <a:pt x="38" y="20"/>
                  <a:pt x="37" y="22"/>
                  <a:pt x="36" y="25"/>
                </a:cubicBezTo>
                <a:cubicBezTo>
                  <a:pt x="35" y="27"/>
                  <a:pt x="34" y="30"/>
                  <a:pt x="32" y="32"/>
                </a:cubicBezTo>
                <a:cubicBezTo>
                  <a:pt x="32" y="32"/>
                  <a:pt x="32" y="32"/>
                  <a:pt x="32" y="32"/>
                </a:cubicBezTo>
                <a:cubicBezTo>
                  <a:pt x="30" y="34"/>
                  <a:pt x="27" y="35"/>
                  <a:pt x="25" y="36"/>
                </a:cubicBezTo>
                <a:cubicBezTo>
                  <a:pt x="25" y="36"/>
                  <a:pt x="25" y="36"/>
                  <a:pt x="25" y="36"/>
                </a:cubicBezTo>
                <a:cubicBezTo>
                  <a:pt x="23" y="37"/>
                  <a:pt x="21" y="38"/>
                  <a:pt x="19" y="38"/>
                </a:cubicBezTo>
                <a:cubicBezTo>
                  <a:pt x="19" y="38"/>
                  <a:pt x="19" y="38"/>
                  <a:pt x="19" y="38"/>
                </a:cubicBezTo>
                <a:cubicBezTo>
                  <a:pt x="19" y="41"/>
                  <a:pt x="19" y="41"/>
                  <a:pt x="19" y="41"/>
                </a:cubicBezTo>
                <a:cubicBezTo>
                  <a:pt x="25" y="41"/>
                  <a:pt x="25" y="41"/>
                  <a:pt x="25" y="41"/>
                </a:cubicBezTo>
                <a:cubicBezTo>
                  <a:pt x="26" y="41"/>
                  <a:pt x="27" y="42"/>
                  <a:pt x="27" y="43"/>
                </a:cubicBezTo>
                <a:cubicBezTo>
                  <a:pt x="27" y="44"/>
                  <a:pt x="26" y="45"/>
                  <a:pt x="25" y="45"/>
                </a:cubicBezTo>
                <a:cubicBezTo>
                  <a:pt x="17" y="45"/>
                  <a:pt x="17" y="45"/>
                  <a:pt x="17" y="45"/>
                </a:cubicBezTo>
                <a:cubicBezTo>
                  <a:pt x="17" y="45"/>
                  <a:pt x="17" y="45"/>
                  <a:pt x="17" y="45"/>
                </a:cubicBezTo>
                <a:cubicBezTo>
                  <a:pt x="17" y="45"/>
                  <a:pt x="17" y="45"/>
                  <a:pt x="17" y="45"/>
                </a:cubicBezTo>
                <a:cubicBezTo>
                  <a:pt x="8" y="45"/>
                  <a:pt x="8" y="45"/>
                  <a:pt x="8" y="45"/>
                </a:cubicBezTo>
                <a:cubicBezTo>
                  <a:pt x="7" y="45"/>
                  <a:pt x="6" y="44"/>
                  <a:pt x="6" y="43"/>
                </a:cubicBezTo>
                <a:cubicBezTo>
                  <a:pt x="6" y="42"/>
                  <a:pt x="7" y="41"/>
                  <a:pt x="8" y="41"/>
                </a:cubicBezTo>
                <a:cubicBezTo>
                  <a:pt x="15" y="41"/>
                  <a:pt x="15" y="41"/>
                  <a:pt x="15" y="41"/>
                </a:cubicBezTo>
                <a:cubicBezTo>
                  <a:pt x="15" y="38"/>
                  <a:pt x="15" y="38"/>
                  <a:pt x="15" y="38"/>
                </a:cubicBezTo>
                <a:cubicBezTo>
                  <a:pt x="15" y="38"/>
                  <a:pt x="15" y="38"/>
                  <a:pt x="15" y="38"/>
                </a:cubicBezTo>
                <a:cubicBezTo>
                  <a:pt x="13" y="38"/>
                  <a:pt x="11" y="37"/>
                  <a:pt x="9" y="36"/>
                </a:cubicBezTo>
                <a:cubicBezTo>
                  <a:pt x="7" y="35"/>
                  <a:pt x="5" y="34"/>
                  <a:pt x="3" y="32"/>
                </a:cubicBezTo>
                <a:cubicBezTo>
                  <a:pt x="2" y="34"/>
                  <a:pt x="2" y="34"/>
                  <a:pt x="2" y="34"/>
                </a:cubicBezTo>
                <a:cubicBezTo>
                  <a:pt x="1" y="34"/>
                  <a:pt x="1" y="34"/>
                  <a:pt x="0" y="34"/>
                </a:cubicBezTo>
                <a:cubicBezTo>
                  <a:pt x="0" y="33"/>
                  <a:pt x="0" y="32"/>
                  <a:pt x="0" y="32"/>
                </a:cubicBezTo>
                <a:cubicBezTo>
                  <a:pt x="4" y="28"/>
                  <a:pt x="4" y="28"/>
                  <a:pt x="4" y="28"/>
                </a:cubicBezTo>
                <a:cubicBezTo>
                  <a:pt x="1" y="25"/>
                  <a:pt x="0" y="21"/>
                  <a:pt x="0" y="17"/>
                </a:cubicBezTo>
                <a:cubicBezTo>
                  <a:pt x="0" y="12"/>
                  <a:pt x="2" y="8"/>
                  <a:pt x="5" y="5"/>
                </a:cubicBezTo>
                <a:cubicBezTo>
                  <a:pt x="5" y="5"/>
                  <a:pt x="5" y="5"/>
                  <a:pt x="5" y="5"/>
                </a:cubicBezTo>
                <a:cubicBezTo>
                  <a:pt x="5" y="5"/>
                  <a:pt x="5" y="5"/>
                  <a:pt x="5" y="5"/>
                </a:cubicBezTo>
                <a:cubicBezTo>
                  <a:pt x="8" y="2"/>
                  <a:pt x="12" y="0"/>
                  <a:pt x="17" y="0"/>
                </a:cubicBezTo>
                <a:cubicBezTo>
                  <a:pt x="21" y="0"/>
                  <a:pt x="25" y="2"/>
                  <a:pt x="28" y="4"/>
                </a:cubicBezTo>
                <a:cubicBezTo>
                  <a:pt x="30" y="2"/>
                  <a:pt x="30" y="2"/>
                  <a:pt x="30" y="2"/>
                </a:cubicBezTo>
                <a:cubicBezTo>
                  <a:pt x="30" y="2"/>
                  <a:pt x="30" y="2"/>
                  <a:pt x="30" y="2"/>
                </a:cubicBezTo>
                <a:cubicBezTo>
                  <a:pt x="30" y="2"/>
                  <a:pt x="30" y="2"/>
                  <a:pt x="30" y="2"/>
                </a:cubicBezTo>
                <a:cubicBezTo>
                  <a:pt x="30" y="2"/>
                  <a:pt x="30" y="2"/>
                  <a:pt x="30" y="2"/>
                </a:cubicBezTo>
                <a:cubicBezTo>
                  <a:pt x="32" y="0"/>
                  <a:pt x="32" y="0"/>
                  <a:pt x="32" y="0"/>
                </a:cubicBezTo>
                <a:close/>
                <a:moveTo>
                  <a:pt x="31" y="4"/>
                </a:moveTo>
                <a:cubicBezTo>
                  <a:pt x="31" y="4"/>
                  <a:pt x="31" y="4"/>
                  <a:pt x="31" y="4"/>
                </a:cubicBezTo>
                <a:cubicBezTo>
                  <a:pt x="30" y="6"/>
                  <a:pt x="30" y="6"/>
                  <a:pt x="30" y="6"/>
                </a:cubicBezTo>
                <a:cubicBezTo>
                  <a:pt x="32" y="9"/>
                  <a:pt x="34" y="13"/>
                  <a:pt x="34" y="17"/>
                </a:cubicBezTo>
                <a:cubicBezTo>
                  <a:pt x="34" y="22"/>
                  <a:pt x="32" y="26"/>
                  <a:pt x="29" y="29"/>
                </a:cubicBezTo>
                <a:cubicBezTo>
                  <a:pt x="29" y="29"/>
                  <a:pt x="29" y="29"/>
                  <a:pt x="29" y="29"/>
                </a:cubicBezTo>
                <a:cubicBezTo>
                  <a:pt x="26" y="32"/>
                  <a:pt x="21" y="34"/>
                  <a:pt x="17" y="34"/>
                </a:cubicBezTo>
                <a:cubicBezTo>
                  <a:pt x="13" y="34"/>
                  <a:pt x="9" y="32"/>
                  <a:pt x="6" y="30"/>
                </a:cubicBezTo>
                <a:cubicBezTo>
                  <a:pt x="4" y="31"/>
                  <a:pt x="4" y="31"/>
                  <a:pt x="4" y="31"/>
                </a:cubicBezTo>
                <a:cubicBezTo>
                  <a:pt x="6" y="32"/>
                  <a:pt x="8" y="33"/>
                  <a:pt x="10" y="34"/>
                </a:cubicBezTo>
                <a:cubicBezTo>
                  <a:pt x="12" y="35"/>
                  <a:pt x="14" y="36"/>
                  <a:pt x="17" y="36"/>
                </a:cubicBezTo>
                <a:cubicBezTo>
                  <a:pt x="19" y="36"/>
                  <a:pt x="22" y="35"/>
                  <a:pt x="24" y="34"/>
                </a:cubicBezTo>
                <a:cubicBezTo>
                  <a:pt x="24" y="34"/>
                  <a:pt x="24" y="34"/>
                  <a:pt x="24" y="34"/>
                </a:cubicBezTo>
                <a:cubicBezTo>
                  <a:pt x="26" y="33"/>
                  <a:pt x="28" y="32"/>
                  <a:pt x="30" y="30"/>
                </a:cubicBezTo>
                <a:cubicBezTo>
                  <a:pt x="32" y="28"/>
                  <a:pt x="33" y="26"/>
                  <a:pt x="34" y="24"/>
                </a:cubicBezTo>
                <a:cubicBezTo>
                  <a:pt x="35" y="22"/>
                  <a:pt x="36" y="20"/>
                  <a:pt x="36" y="17"/>
                </a:cubicBezTo>
                <a:cubicBezTo>
                  <a:pt x="36" y="14"/>
                  <a:pt x="35" y="12"/>
                  <a:pt x="34" y="10"/>
                </a:cubicBezTo>
                <a:cubicBezTo>
                  <a:pt x="33" y="8"/>
                  <a:pt x="32" y="6"/>
                  <a:pt x="31" y="4"/>
                </a:cubicBezTo>
                <a:close/>
                <a:moveTo>
                  <a:pt x="26" y="7"/>
                </a:moveTo>
                <a:cubicBezTo>
                  <a:pt x="26" y="7"/>
                  <a:pt x="26" y="7"/>
                  <a:pt x="26" y="7"/>
                </a:cubicBezTo>
                <a:cubicBezTo>
                  <a:pt x="24" y="5"/>
                  <a:pt x="21" y="4"/>
                  <a:pt x="17" y="4"/>
                </a:cubicBezTo>
                <a:cubicBezTo>
                  <a:pt x="13" y="4"/>
                  <a:pt x="10" y="5"/>
                  <a:pt x="7" y="7"/>
                </a:cubicBezTo>
                <a:cubicBezTo>
                  <a:pt x="7" y="7"/>
                  <a:pt x="7" y="7"/>
                  <a:pt x="7" y="7"/>
                </a:cubicBezTo>
                <a:cubicBezTo>
                  <a:pt x="5" y="10"/>
                  <a:pt x="3" y="13"/>
                  <a:pt x="3" y="17"/>
                </a:cubicBezTo>
                <a:cubicBezTo>
                  <a:pt x="3" y="21"/>
                  <a:pt x="5" y="24"/>
                  <a:pt x="7" y="26"/>
                </a:cubicBezTo>
                <a:cubicBezTo>
                  <a:pt x="10" y="29"/>
                  <a:pt x="13" y="30"/>
                  <a:pt x="17" y="30"/>
                </a:cubicBezTo>
                <a:cubicBezTo>
                  <a:pt x="20" y="30"/>
                  <a:pt x="24" y="29"/>
                  <a:pt x="26" y="27"/>
                </a:cubicBezTo>
                <a:cubicBezTo>
                  <a:pt x="26" y="26"/>
                  <a:pt x="26" y="26"/>
                  <a:pt x="26" y="26"/>
                </a:cubicBezTo>
                <a:cubicBezTo>
                  <a:pt x="29" y="24"/>
                  <a:pt x="30" y="21"/>
                  <a:pt x="30" y="17"/>
                </a:cubicBezTo>
                <a:cubicBezTo>
                  <a:pt x="30" y="13"/>
                  <a:pt x="29" y="10"/>
                  <a:pt x="26"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1" name="Freeform 379"/>
          <p:cNvSpPr>
            <a:spLocks noEditPoints="1"/>
          </p:cNvSpPr>
          <p:nvPr/>
        </p:nvSpPr>
        <p:spPr bwMode="auto">
          <a:xfrm>
            <a:off x="1838325" y="2452688"/>
            <a:ext cx="117475" cy="152400"/>
          </a:xfrm>
          <a:custGeom>
            <a:avLst/>
            <a:gdLst>
              <a:gd name="T0" fmla="*/ 33 w 37"/>
              <a:gd name="T1" fmla="*/ 42 h 48"/>
              <a:gd name="T2" fmla="*/ 18 w 37"/>
              <a:gd name="T3" fmla="*/ 47 h 48"/>
              <a:gd name="T4" fmla="*/ 4 w 37"/>
              <a:gd name="T5" fmla="*/ 32 h 48"/>
              <a:gd name="T6" fmla="*/ 1 w 37"/>
              <a:gd name="T7" fmla="*/ 22 h 48"/>
              <a:gd name="T8" fmla="*/ 4 w 37"/>
              <a:gd name="T9" fmla="*/ 20 h 48"/>
              <a:gd name="T10" fmla="*/ 8 w 37"/>
              <a:gd name="T11" fmla="*/ 22 h 48"/>
              <a:gd name="T12" fmla="*/ 10 w 37"/>
              <a:gd name="T13" fmla="*/ 6 h 48"/>
              <a:gd name="T14" fmla="*/ 14 w 37"/>
              <a:gd name="T15" fmla="*/ 3 h 48"/>
              <a:gd name="T16" fmla="*/ 16 w 37"/>
              <a:gd name="T17" fmla="*/ 3 h 48"/>
              <a:gd name="T18" fmla="*/ 20 w 37"/>
              <a:gd name="T19" fmla="*/ 0 h 48"/>
              <a:gd name="T20" fmla="*/ 24 w 37"/>
              <a:gd name="T21" fmla="*/ 3 h 48"/>
              <a:gd name="T22" fmla="*/ 27 w 37"/>
              <a:gd name="T23" fmla="*/ 3 h 48"/>
              <a:gd name="T24" fmla="*/ 30 w 37"/>
              <a:gd name="T25" fmla="*/ 6 h 48"/>
              <a:gd name="T26" fmla="*/ 31 w 37"/>
              <a:gd name="T27" fmla="*/ 7 h 48"/>
              <a:gd name="T28" fmla="*/ 33 w 37"/>
              <a:gd name="T29" fmla="*/ 7 h 48"/>
              <a:gd name="T30" fmla="*/ 37 w 37"/>
              <a:gd name="T31" fmla="*/ 10 h 48"/>
              <a:gd name="T32" fmla="*/ 31 w 37"/>
              <a:gd name="T33" fmla="*/ 41 h 48"/>
              <a:gd name="T34" fmla="*/ 35 w 37"/>
              <a:gd name="T35" fmla="*/ 32 h 48"/>
              <a:gd name="T36" fmla="*/ 34 w 37"/>
              <a:gd name="T37" fmla="*/ 9 h 48"/>
              <a:gd name="T38" fmla="*/ 32 w 37"/>
              <a:gd name="T39" fmla="*/ 9 h 48"/>
              <a:gd name="T40" fmla="*/ 31 w 37"/>
              <a:gd name="T41" fmla="*/ 10 h 48"/>
              <a:gd name="T42" fmla="*/ 31 w 37"/>
              <a:gd name="T43" fmla="*/ 22 h 48"/>
              <a:gd name="T44" fmla="*/ 30 w 37"/>
              <a:gd name="T45" fmla="*/ 22 h 48"/>
              <a:gd name="T46" fmla="*/ 29 w 37"/>
              <a:gd name="T47" fmla="*/ 22 h 48"/>
              <a:gd name="T48" fmla="*/ 29 w 37"/>
              <a:gd name="T49" fmla="*/ 22 h 48"/>
              <a:gd name="T50" fmla="*/ 28 w 37"/>
              <a:gd name="T51" fmla="*/ 6 h 48"/>
              <a:gd name="T52" fmla="*/ 27 w 37"/>
              <a:gd name="T53" fmla="*/ 5 h 48"/>
              <a:gd name="T54" fmla="*/ 25 w 37"/>
              <a:gd name="T55" fmla="*/ 6 h 48"/>
              <a:gd name="T56" fmla="*/ 24 w 37"/>
              <a:gd name="T57" fmla="*/ 22 h 48"/>
              <a:gd name="T58" fmla="*/ 23 w 37"/>
              <a:gd name="T59" fmla="*/ 22 h 48"/>
              <a:gd name="T60" fmla="*/ 22 w 37"/>
              <a:gd name="T61" fmla="*/ 22 h 48"/>
              <a:gd name="T62" fmla="*/ 22 w 37"/>
              <a:gd name="T63" fmla="*/ 4 h 48"/>
              <a:gd name="T64" fmla="*/ 20 w 37"/>
              <a:gd name="T65" fmla="*/ 2 h 48"/>
              <a:gd name="T66" fmla="*/ 18 w 37"/>
              <a:gd name="T67" fmla="*/ 4 h 48"/>
              <a:gd name="T68" fmla="*/ 18 w 37"/>
              <a:gd name="T69" fmla="*/ 22 h 48"/>
              <a:gd name="T70" fmla="*/ 17 w 37"/>
              <a:gd name="T71" fmla="*/ 22 h 48"/>
              <a:gd name="T72" fmla="*/ 16 w 37"/>
              <a:gd name="T73" fmla="*/ 22 h 48"/>
              <a:gd name="T74" fmla="*/ 15 w 37"/>
              <a:gd name="T75" fmla="*/ 21 h 48"/>
              <a:gd name="T76" fmla="*/ 14 w 37"/>
              <a:gd name="T77" fmla="*/ 5 h 48"/>
              <a:gd name="T78" fmla="*/ 13 w 37"/>
              <a:gd name="T79" fmla="*/ 5 h 48"/>
              <a:gd name="T80" fmla="*/ 12 w 37"/>
              <a:gd name="T81" fmla="*/ 6 h 48"/>
              <a:gd name="T82" fmla="*/ 12 w 37"/>
              <a:gd name="T83" fmla="*/ 27 h 48"/>
              <a:gd name="T84" fmla="*/ 12 w 37"/>
              <a:gd name="T85" fmla="*/ 28 h 48"/>
              <a:gd name="T86" fmla="*/ 11 w 37"/>
              <a:gd name="T87" fmla="*/ 28 h 48"/>
              <a:gd name="T88" fmla="*/ 9 w 37"/>
              <a:gd name="T89" fmla="*/ 28 h 48"/>
              <a:gd name="T90" fmla="*/ 6 w 37"/>
              <a:gd name="T91" fmla="*/ 23 h 48"/>
              <a:gd name="T92" fmla="*/ 4 w 37"/>
              <a:gd name="T93" fmla="*/ 23 h 48"/>
              <a:gd name="T94" fmla="*/ 3 w 37"/>
              <a:gd name="T95" fmla="*/ 25 h 48"/>
              <a:gd name="T96" fmla="*/ 11 w 37"/>
              <a:gd name="T97" fmla="*/ 39 h 48"/>
              <a:gd name="T98" fmla="*/ 25 w 37"/>
              <a:gd name="T99"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 h="48">
                <a:moveTo>
                  <a:pt x="37" y="32"/>
                </a:moveTo>
                <a:cubicBezTo>
                  <a:pt x="37" y="37"/>
                  <a:pt x="35" y="40"/>
                  <a:pt x="33" y="42"/>
                </a:cubicBezTo>
                <a:cubicBezTo>
                  <a:pt x="31" y="45"/>
                  <a:pt x="29" y="46"/>
                  <a:pt x="26" y="47"/>
                </a:cubicBezTo>
                <a:cubicBezTo>
                  <a:pt x="23" y="47"/>
                  <a:pt x="20" y="48"/>
                  <a:pt x="18" y="47"/>
                </a:cubicBezTo>
                <a:cubicBezTo>
                  <a:pt x="14" y="46"/>
                  <a:pt x="11" y="44"/>
                  <a:pt x="9" y="40"/>
                </a:cubicBezTo>
                <a:cubicBezTo>
                  <a:pt x="4" y="32"/>
                  <a:pt x="4" y="32"/>
                  <a:pt x="4" y="32"/>
                </a:cubicBezTo>
                <a:cubicBezTo>
                  <a:pt x="1" y="26"/>
                  <a:pt x="1" y="26"/>
                  <a:pt x="1" y="26"/>
                </a:cubicBezTo>
                <a:cubicBezTo>
                  <a:pt x="0" y="25"/>
                  <a:pt x="0" y="23"/>
                  <a:pt x="1" y="22"/>
                </a:cubicBezTo>
                <a:cubicBezTo>
                  <a:pt x="2" y="21"/>
                  <a:pt x="2" y="21"/>
                  <a:pt x="3" y="21"/>
                </a:cubicBezTo>
                <a:cubicBezTo>
                  <a:pt x="3" y="20"/>
                  <a:pt x="4" y="20"/>
                  <a:pt x="4" y="20"/>
                </a:cubicBezTo>
                <a:cubicBezTo>
                  <a:pt x="6" y="20"/>
                  <a:pt x="7" y="21"/>
                  <a:pt x="8" y="22"/>
                </a:cubicBezTo>
                <a:cubicBezTo>
                  <a:pt x="8" y="22"/>
                  <a:pt x="8" y="22"/>
                  <a:pt x="8" y="22"/>
                </a:cubicBezTo>
                <a:cubicBezTo>
                  <a:pt x="10" y="25"/>
                  <a:pt x="10" y="25"/>
                  <a:pt x="10" y="25"/>
                </a:cubicBezTo>
                <a:cubicBezTo>
                  <a:pt x="10" y="6"/>
                  <a:pt x="10" y="6"/>
                  <a:pt x="10" y="6"/>
                </a:cubicBezTo>
                <a:cubicBezTo>
                  <a:pt x="10" y="5"/>
                  <a:pt x="11" y="3"/>
                  <a:pt x="12" y="3"/>
                </a:cubicBezTo>
                <a:cubicBezTo>
                  <a:pt x="13" y="3"/>
                  <a:pt x="13" y="3"/>
                  <a:pt x="14" y="3"/>
                </a:cubicBezTo>
                <a:cubicBezTo>
                  <a:pt x="14" y="3"/>
                  <a:pt x="15" y="3"/>
                  <a:pt x="15" y="3"/>
                </a:cubicBezTo>
                <a:cubicBezTo>
                  <a:pt x="16" y="3"/>
                  <a:pt x="16" y="3"/>
                  <a:pt x="16" y="3"/>
                </a:cubicBezTo>
                <a:cubicBezTo>
                  <a:pt x="16" y="2"/>
                  <a:pt x="17" y="1"/>
                  <a:pt x="19" y="0"/>
                </a:cubicBezTo>
                <a:cubicBezTo>
                  <a:pt x="19" y="0"/>
                  <a:pt x="20" y="0"/>
                  <a:pt x="20" y="0"/>
                </a:cubicBezTo>
                <a:cubicBezTo>
                  <a:pt x="21" y="0"/>
                  <a:pt x="21" y="0"/>
                  <a:pt x="22" y="0"/>
                </a:cubicBezTo>
                <a:cubicBezTo>
                  <a:pt x="23" y="1"/>
                  <a:pt x="24" y="2"/>
                  <a:pt x="24" y="3"/>
                </a:cubicBezTo>
                <a:cubicBezTo>
                  <a:pt x="24" y="3"/>
                  <a:pt x="25" y="3"/>
                  <a:pt x="25" y="3"/>
                </a:cubicBezTo>
                <a:cubicBezTo>
                  <a:pt x="25" y="3"/>
                  <a:pt x="26" y="3"/>
                  <a:pt x="27" y="3"/>
                </a:cubicBezTo>
                <a:cubicBezTo>
                  <a:pt x="27" y="3"/>
                  <a:pt x="28" y="3"/>
                  <a:pt x="28" y="3"/>
                </a:cubicBezTo>
                <a:cubicBezTo>
                  <a:pt x="29" y="3"/>
                  <a:pt x="30" y="5"/>
                  <a:pt x="30" y="6"/>
                </a:cubicBezTo>
                <a:cubicBezTo>
                  <a:pt x="30" y="8"/>
                  <a:pt x="30" y="8"/>
                  <a:pt x="30" y="8"/>
                </a:cubicBezTo>
                <a:cubicBezTo>
                  <a:pt x="31" y="7"/>
                  <a:pt x="31" y="7"/>
                  <a:pt x="31" y="7"/>
                </a:cubicBezTo>
                <a:cubicBezTo>
                  <a:pt x="31" y="7"/>
                  <a:pt x="31" y="7"/>
                  <a:pt x="31" y="7"/>
                </a:cubicBezTo>
                <a:cubicBezTo>
                  <a:pt x="32" y="7"/>
                  <a:pt x="32" y="7"/>
                  <a:pt x="33" y="7"/>
                </a:cubicBezTo>
                <a:cubicBezTo>
                  <a:pt x="33" y="7"/>
                  <a:pt x="34" y="7"/>
                  <a:pt x="34" y="7"/>
                </a:cubicBezTo>
                <a:cubicBezTo>
                  <a:pt x="36" y="7"/>
                  <a:pt x="37" y="9"/>
                  <a:pt x="37" y="10"/>
                </a:cubicBezTo>
                <a:cubicBezTo>
                  <a:pt x="37" y="32"/>
                  <a:pt x="37" y="32"/>
                  <a:pt x="37" y="32"/>
                </a:cubicBezTo>
                <a:close/>
                <a:moveTo>
                  <a:pt x="31" y="41"/>
                </a:moveTo>
                <a:cubicBezTo>
                  <a:pt x="31" y="41"/>
                  <a:pt x="31" y="41"/>
                  <a:pt x="31" y="41"/>
                </a:cubicBezTo>
                <a:cubicBezTo>
                  <a:pt x="33" y="39"/>
                  <a:pt x="35" y="36"/>
                  <a:pt x="35" y="32"/>
                </a:cubicBezTo>
                <a:cubicBezTo>
                  <a:pt x="35" y="10"/>
                  <a:pt x="35" y="10"/>
                  <a:pt x="35" y="10"/>
                </a:cubicBezTo>
                <a:cubicBezTo>
                  <a:pt x="35" y="10"/>
                  <a:pt x="34" y="9"/>
                  <a:pt x="34" y="9"/>
                </a:cubicBezTo>
                <a:cubicBezTo>
                  <a:pt x="33" y="9"/>
                  <a:pt x="33" y="9"/>
                  <a:pt x="33" y="9"/>
                </a:cubicBezTo>
                <a:cubicBezTo>
                  <a:pt x="33" y="9"/>
                  <a:pt x="32" y="9"/>
                  <a:pt x="32" y="9"/>
                </a:cubicBezTo>
                <a:cubicBezTo>
                  <a:pt x="32" y="9"/>
                  <a:pt x="32" y="9"/>
                  <a:pt x="32" y="9"/>
                </a:cubicBezTo>
                <a:cubicBezTo>
                  <a:pt x="32" y="9"/>
                  <a:pt x="31" y="10"/>
                  <a:pt x="31" y="10"/>
                </a:cubicBezTo>
                <a:cubicBezTo>
                  <a:pt x="31" y="21"/>
                  <a:pt x="31" y="21"/>
                  <a:pt x="31" y="21"/>
                </a:cubicBezTo>
                <a:cubicBezTo>
                  <a:pt x="31" y="21"/>
                  <a:pt x="31" y="22"/>
                  <a:pt x="31" y="22"/>
                </a:cubicBezTo>
                <a:cubicBezTo>
                  <a:pt x="31" y="22"/>
                  <a:pt x="30" y="22"/>
                  <a:pt x="30" y="22"/>
                </a:cubicBezTo>
                <a:cubicBezTo>
                  <a:pt x="30" y="22"/>
                  <a:pt x="30" y="22"/>
                  <a:pt x="30" y="22"/>
                </a:cubicBezTo>
                <a:cubicBezTo>
                  <a:pt x="29" y="22"/>
                  <a:pt x="29" y="22"/>
                  <a:pt x="29" y="22"/>
                </a:cubicBezTo>
                <a:cubicBezTo>
                  <a:pt x="29" y="22"/>
                  <a:pt x="29" y="22"/>
                  <a:pt x="29" y="22"/>
                </a:cubicBezTo>
                <a:cubicBezTo>
                  <a:pt x="29" y="22"/>
                  <a:pt x="29" y="22"/>
                  <a:pt x="29" y="22"/>
                </a:cubicBezTo>
                <a:cubicBezTo>
                  <a:pt x="29" y="22"/>
                  <a:pt x="29" y="22"/>
                  <a:pt x="29" y="22"/>
                </a:cubicBezTo>
                <a:cubicBezTo>
                  <a:pt x="28" y="22"/>
                  <a:pt x="28" y="21"/>
                  <a:pt x="28" y="21"/>
                </a:cubicBezTo>
                <a:cubicBezTo>
                  <a:pt x="28" y="6"/>
                  <a:pt x="28" y="6"/>
                  <a:pt x="28" y="6"/>
                </a:cubicBezTo>
                <a:cubicBezTo>
                  <a:pt x="28" y="6"/>
                  <a:pt x="28" y="5"/>
                  <a:pt x="27" y="5"/>
                </a:cubicBezTo>
                <a:cubicBezTo>
                  <a:pt x="27" y="5"/>
                  <a:pt x="27" y="5"/>
                  <a:pt x="27" y="5"/>
                </a:cubicBezTo>
                <a:cubicBezTo>
                  <a:pt x="26" y="5"/>
                  <a:pt x="26" y="5"/>
                  <a:pt x="26" y="5"/>
                </a:cubicBezTo>
                <a:cubicBezTo>
                  <a:pt x="25" y="5"/>
                  <a:pt x="25" y="6"/>
                  <a:pt x="25" y="6"/>
                </a:cubicBezTo>
                <a:cubicBezTo>
                  <a:pt x="25" y="21"/>
                  <a:pt x="25" y="21"/>
                  <a:pt x="25" y="21"/>
                </a:cubicBezTo>
                <a:cubicBezTo>
                  <a:pt x="25" y="21"/>
                  <a:pt x="25" y="22"/>
                  <a:pt x="24" y="22"/>
                </a:cubicBezTo>
                <a:cubicBezTo>
                  <a:pt x="24" y="22"/>
                  <a:pt x="24" y="22"/>
                  <a:pt x="24" y="22"/>
                </a:cubicBezTo>
                <a:cubicBezTo>
                  <a:pt x="24" y="22"/>
                  <a:pt x="24" y="22"/>
                  <a:pt x="23" y="22"/>
                </a:cubicBezTo>
                <a:cubicBezTo>
                  <a:pt x="23" y="22"/>
                  <a:pt x="23" y="22"/>
                  <a:pt x="23" y="22"/>
                </a:cubicBezTo>
                <a:cubicBezTo>
                  <a:pt x="23" y="22"/>
                  <a:pt x="22" y="22"/>
                  <a:pt x="22" y="22"/>
                </a:cubicBezTo>
                <a:cubicBezTo>
                  <a:pt x="22" y="22"/>
                  <a:pt x="22" y="21"/>
                  <a:pt x="22" y="21"/>
                </a:cubicBezTo>
                <a:cubicBezTo>
                  <a:pt x="22" y="4"/>
                  <a:pt x="22" y="4"/>
                  <a:pt x="22" y="4"/>
                </a:cubicBezTo>
                <a:cubicBezTo>
                  <a:pt x="22" y="3"/>
                  <a:pt x="21" y="3"/>
                  <a:pt x="21" y="2"/>
                </a:cubicBezTo>
                <a:cubicBezTo>
                  <a:pt x="21" y="2"/>
                  <a:pt x="20" y="2"/>
                  <a:pt x="20" y="2"/>
                </a:cubicBezTo>
                <a:cubicBezTo>
                  <a:pt x="20" y="2"/>
                  <a:pt x="20" y="2"/>
                  <a:pt x="19" y="2"/>
                </a:cubicBezTo>
                <a:cubicBezTo>
                  <a:pt x="19" y="3"/>
                  <a:pt x="18" y="3"/>
                  <a:pt x="18" y="4"/>
                </a:cubicBezTo>
                <a:cubicBezTo>
                  <a:pt x="18" y="21"/>
                  <a:pt x="18" y="21"/>
                  <a:pt x="18" y="21"/>
                </a:cubicBezTo>
                <a:cubicBezTo>
                  <a:pt x="18" y="21"/>
                  <a:pt x="18" y="22"/>
                  <a:pt x="18" y="22"/>
                </a:cubicBezTo>
                <a:cubicBezTo>
                  <a:pt x="18" y="22"/>
                  <a:pt x="18" y="22"/>
                  <a:pt x="18" y="22"/>
                </a:cubicBezTo>
                <a:cubicBezTo>
                  <a:pt x="18" y="22"/>
                  <a:pt x="17" y="22"/>
                  <a:pt x="17" y="22"/>
                </a:cubicBezTo>
                <a:cubicBezTo>
                  <a:pt x="17" y="22"/>
                  <a:pt x="17" y="22"/>
                  <a:pt x="17" y="22"/>
                </a:cubicBezTo>
                <a:cubicBezTo>
                  <a:pt x="16" y="22"/>
                  <a:pt x="16" y="22"/>
                  <a:pt x="16" y="22"/>
                </a:cubicBezTo>
                <a:cubicBezTo>
                  <a:pt x="16" y="22"/>
                  <a:pt x="16" y="22"/>
                  <a:pt x="16" y="22"/>
                </a:cubicBezTo>
                <a:cubicBezTo>
                  <a:pt x="16" y="22"/>
                  <a:pt x="15" y="21"/>
                  <a:pt x="15" y="21"/>
                </a:cubicBezTo>
                <a:cubicBezTo>
                  <a:pt x="15" y="6"/>
                  <a:pt x="15" y="6"/>
                  <a:pt x="15" y="6"/>
                </a:cubicBezTo>
                <a:cubicBezTo>
                  <a:pt x="15" y="6"/>
                  <a:pt x="15" y="5"/>
                  <a:pt x="14" y="5"/>
                </a:cubicBezTo>
                <a:cubicBezTo>
                  <a:pt x="14" y="5"/>
                  <a:pt x="14" y="5"/>
                  <a:pt x="14" y="5"/>
                </a:cubicBezTo>
                <a:cubicBezTo>
                  <a:pt x="13" y="5"/>
                  <a:pt x="13" y="5"/>
                  <a:pt x="13" y="5"/>
                </a:cubicBezTo>
                <a:cubicBezTo>
                  <a:pt x="12" y="5"/>
                  <a:pt x="12" y="6"/>
                  <a:pt x="12" y="6"/>
                </a:cubicBezTo>
                <a:cubicBezTo>
                  <a:pt x="12" y="6"/>
                  <a:pt x="12" y="6"/>
                  <a:pt x="12" y="6"/>
                </a:cubicBezTo>
                <a:cubicBezTo>
                  <a:pt x="12" y="27"/>
                  <a:pt x="12" y="27"/>
                  <a:pt x="12" y="27"/>
                </a:cubicBezTo>
                <a:cubicBezTo>
                  <a:pt x="12" y="27"/>
                  <a:pt x="12" y="27"/>
                  <a:pt x="12" y="27"/>
                </a:cubicBezTo>
                <a:cubicBezTo>
                  <a:pt x="12" y="27"/>
                  <a:pt x="12" y="27"/>
                  <a:pt x="12" y="28"/>
                </a:cubicBezTo>
                <a:cubicBezTo>
                  <a:pt x="12" y="28"/>
                  <a:pt x="12" y="28"/>
                  <a:pt x="12" y="28"/>
                </a:cubicBezTo>
                <a:cubicBezTo>
                  <a:pt x="12" y="28"/>
                  <a:pt x="12" y="28"/>
                  <a:pt x="12" y="28"/>
                </a:cubicBezTo>
                <a:cubicBezTo>
                  <a:pt x="11" y="28"/>
                  <a:pt x="11" y="28"/>
                  <a:pt x="11" y="28"/>
                </a:cubicBezTo>
                <a:cubicBezTo>
                  <a:pt x="10" y="28"/>
                  <a:pt x="10" y="28"/>
                  <a:pt x="10" y="28"/>
                </a:cubicBezTo>
                <a:cubicBezTo>
                  <a:pt x="9" y="28"/>
                  <a:pt x="9" y="28"/>
                  <a:pt x="9" y="28"/>
                </a:cubicBezTo>
                <a:cubicBezTo>
                  <a:pt x="6" y="23"/>
                  <a:pt x="6" y="23"/>
                  <a:pt x="6" y="23"/>
                </a:cubicBezTo>
                <a:cubicBezTo>
                  <a:pt x="6" y="23"/>
                  <a:pt x="6" y="23"/>
                  <a:pt x="6" y="23"/>
                </a:cubicBezTo>
                <a:cubicBezTo>
                  <a:pt x="6" y="22"/>
                  <a:pt x="5" y="22"/>
                  <a:pt x="4" y="22"/>
                </a:cubicBezTo>
                <a:cubicBezTo>
                  <a:pt x="4" y="22"/>
                  <a:pt x="4" y="22"/>
                  <a:pt x="4" y="23"/>
                </a:cubicBezTo>
                <a:cubicBezTo>
                  <a:pt x="3" y="23"/>
                  <a:pt x="3" y="23"/>
                  <a:pt x="3" y="23"/>
                </a:cubicBezTo>
                <a:cubicBezTo>
                  <a:pt x="2" y="24"/>
                  <a:pt x="2" y="25"/>
                  <a:pt x="3" y="25"/>
                </a:cubicBezTo>
                <a:cubicBezTo>
                  <a:pt x="6" y="31"/>
                  <a:pt x="6" y="31"/>
                  <a:pt x="6" y="31"/>
                </a:cubicBezTo>
                <a:cubicBezTo>
                  <a:pt x="11" y="39"/>
                  <a:pt x="11" y="39"/>
                  <a:pt x="11" y="39"/>
                </a:cubicBezTo>
                <a:cubicBezTo>
                  <a:pt x="13" y="42"/>
                  <a:pt x="15" y="44"/>
                  <a:pt x="18" y="45"/>
                </a:cubicBezTo>
                <a:cubicBezTo>
                  <a:pt x="21" y="45"/>
                  <a:pt x="23" y="45"/>
                  <a:pt x="25" y="45"/>
                </a:cubicBezTo>
                <a:cubicBezTo>
                  <a:pt x="28" y="44"/>
                  <a:pt x="30" y="43"/>
                  <a:pt x="31"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2" name="Freeform 380"/>
          <p:cNvSpPr>
            <a:spLocks noEditPoints="1"/>
          </p:cNvSpPr>
          <p:nvPr/>
        </p:nvSpPr>
        <p:spPr bwMode="auto">
          <a:xfrm>
            <a:off x="4664075" y="2784475"/>
            <a:ext cx="142875" cy="136525"/>
          </a:xfrm>
          <a:custGeom>
            <a:avLst/>
            <a:gdLst>
              <a:gd name="T0" fmla="*/ 30 w 45"/>
              <a:gd name="T1" fmla="*/ 21 h 43"/>
              <a:gd name="T2" fmla="*/ 24 w 45"/>
              <a:gd name="T3" fmla="*/ 28 h 43"/>
              <a:gd name="T4" fmla="*/ 25 w 45"/>
              <a:gd name="T5" fmla="*/ 32 h 43"/>
              <a:gd name="T6" fmla="*/ 34 w 45"/>
              <a:gd name="T7" fmla="*/ 32 h 43"/>
              <a:gd name="T8" fmla="*/ 34 w 45"/>
              <a:gd name="T9" fmla="*/ 23 h 43"/>
              <a:gd name="T10" fmla="*/ 33 w 45"/>
              <a:gd name="T11" fmla="*/ 31 h 43"/>
              <a:gd name="T12" fmla="*/ 27 w 45"/>
              <a:gd name="T13" fmla="*/ 31 h 43"/>
              <a:gd name="T14" fmla="*/ 26 w 45"/>
              <a:gd name="T15" fmla="*/ 28 h 43"/>
              <a:gd name="T16" fmla="*/ 30 w 45"/>
              <a:gd name="T17" fmla="*/ 23 h 43"/>
              <a:gd name="T18" fmla="*/ 34 w 45"/>
              <a:gd name="T19" fmla="*/ 28 h 43"/>
              <a:gd name="T20" fmla="*/ 30 w 45"/>
              <a:gd name="T21" fmla="*/ 24 h 43"/>
              <a:gd name="T22" fmla="*/ 28 w 45"/>
              <a:gd name="T23" fmla="*/ 25 h 43"/>
              <a:gd name="T24" fmla="*/ 27 w 45"/>
              <a:gd name="T25" fmla="*/ 28 h 43"/>
              <a:gd name="T26" fmla="*/ 30 w 45"/>
              <a:gd name="T27" fmla="*/ 31 h 43"/>
              <a:gd name="T28" fmla="*/ 33 w 45"/>
              <a:gd name="T29" fmla="*/ 28 h 43"/>
              <a:gd name="T30" fmla="*/ 30 w 45"/>
              <a:gd name="T31" fmla="*/ 24 h 43"/>
              <a:gd name="T32" fmla="*/ 31 w 45"/>
              <a:gd name="T33" fmla="*/ 28 h 43"/>
              <a:gd name="T34" fmla="*/ 29 w 45"/>
              <a:gd name="T35" fmla="*/ 28 h 43"/>
              <a:gd name="T36" fmla="*/ 29 w 45"/>
              <a:gd name="T37" fmla="*/ 27 h 43"/>
              <a:gd name="T38" fmla="*/ 31 w 45"/>
              <a:gd name="T39" fmla="*/ 27 h 43"/>
              <a:gd name="T40" fmla="*/ 31 w 45"/>
              <a:gd name="T41" fmla="*/ 28 h 43"/>
              <a:gd name="T42" fmla="*/ 40 w 45"/>
              <a:gd name="T43" fmla="*/ 17 h 43"/>
              <a:gd name="T44" fmla="*/ 37 w 45"/>
              <a:gd name="T45" fmla="*/ 14 h 43"/>
              <a:gd name="T46" fmla="*/ 35 w 45"/>
              <a:gd name="T47" fmla="*/ 2 h 43"/>
              <a:gd name="T48" fmla="*/ 6 w 45"/>
              <a:gd name="T49" fmla="*/ 0 h 43"/>
              <a:gd name="T50" fmla="*/ 0 w 45"/>
              <a:gd name="T51" fmla="*/ 6 h 43"/>
              <a:gd name="T52" fmla="*/ 1 w 45"/>
              <a:gd name="T53" fmla="*/ 43 h 43"/>
              <a:gd name="T54" fmla="*/ 30 w 45"/>
              <a:gd name="T55" fmla="*/ 43 h 43"/>
              <a:gd name="T56" fmla="*/ 40 w 45"/>
              <a:gd name="T57" fmla="*/ 38 h 43"/>
              <a:gd name="T58" fmla="*/ 40 w 45"/>
              <a:gd name="T59" fmla="*/ 17 h 43"/>
              <a:gd name="T60" fmla="*/ 2 w 45"/>
              <a:gd name="T61" fmla="*/ 6 h 43"/>
              <a:gd name="T62" fmla="*/ 6 w 45"/>
              <a:gd name="T63" fmla="*/ 2 h 43"/>
              <a:gd name="T64" fmla="*/ 34 w 45"/>
              <a:gd name="T65" fmla="*/ 3 h 43"/>
              <a:gd name="T66" fmla="*/ 35 w 45"/>
              <a:gd name="T67" fmla="*/ 8 h 43"/>
              <a:gd name="T68" fmla="*/ 2 w 45"/>
              <a:gd name="T69" fmla="*/ 6 h 43"/>
              <a:gd name="T70" fmla="*/ 2 w 45"/>
              <a:gd name="T71" fmla="*/ 40 h 43"/>
              <a:gd name="T72" fmla="*/ 35 w 45"/>
              <a:gd name="T73" fmla="*/ 10 h 43"/>
              <a:gd name="T74" fmla="*/ 30 w 45"/>
              <a:gd name="T75" fmla="*/ 13 h 43"/>
              <a:gd name="T76" fmla="*/ 19 w 45"/>
              <a:gd name="T77" fmla="*/ 17 h 43"/>
              <a:gd name="T78" fmla="*/ 15 w 45"/>
              <a:gd name="T79" fmla="*/ 28 h 43"/>
              <a:gd name="T80" fmla="*/ 19 w 45"/>
              <a:gd name="T81" fmla="*/ 38 h 43"/>
              <a:gd name="T82" fmla="*/ 22 w 45"/>
              <a:gd name="T83" fmla="*/ 40 h 43"/>
              <a:gd name="T84" fmla="*/ 38 w 45"/>
              <a:gd name="T85" fmla="*/ 36 h 43"/>
              <a:gd name="T86" fmla="*/ 30 w 45"/>
              <a:gd name="T87" fmla="*/ 39 h 43"/>
              <a:gd name="T88" fmla="*/ 18 w 45"/>
              <a:gd name="T89" fmla="*/ 28 h 43"/>
              <a:gd name="T90" fmla="*/ 30 w 45"/>
              <a:gd name="T91" fmla="*/ 16 h 43"/>
              <a:gd name="T92" fmla="*/ 41 w 45"/>
              <a:gd name="T9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 h="43">
                <a:moveTo>
                  <a:pt x="34" y="23"/>
                </a:moveTo>
                <a:cubicBezTo>
                  <a:pt x="33" y="22"/>
                  <a:pt x="32" y="21"/>
                  <a:pt x="30" y="21"/>
                </a:cubicBezTo>
                <a:cubicBezTo>
                  <a:pt x="28" y="21"/>
                  <a:pt x="27" y="22"/>
                  <a:pt x="25" y="23"/>
                </a:cubicBezTo>
                <a:cubicBezTo>
                  <a:pt x="24" y="24"/>
                  <a:pt x="24" y="26"/>
                  <a:pt x="24" y="28"/>
                </a:cubicBezTo>
                <a:cubicBezTo>
                  <a:pt x="24" y="29"/>
                  <a:pt x="24" y="31"/>
                  <a:pt x="25" y="32"/>
                </a:cubicBezTo>
                <a:cubicBezTo>
                  <a:pt x="25" y="32"/>
                  <a:pt x="25" y="32"/>
                  <a:pt x="25" y="32"/>
                </a:cubicBezTo>
                <a:cubicBezTo>
                  <a:pt x="27" y="33"/>
                  <a:pt x="28" y="34"/>
                  <a:pt x="30" y="34"/>
                </a:cubicBezTo>
                <a:cubicBezTo>
                  <a:pt x="32" y="34"/>
                  <a:pt x="33" y="33"/>
                  <a:pt x="34" y="32"/>
                </a:cubicBezTo>
                <a:cubicBezTo>
                  <a:pt x="35" y="31"/>
                  <a:pt x="36" y="29"/>
                  <a:pt x="36" y="28"/>
                </a:cubicBezTo>
                <a:cubicBezTo>
                  <a:pt x="36" y="26"/>
                  <a:pt x="35" y="24"/>
                  <a:pt x="34" y="23"/>
                </a:cubicBezTo>
                <a:close/>
                <a:moveTo>
                  <a:pt x="33" y="31"/>
                </a:moveTo>
                <a:cubicBezTo>
                  <a:pt x="33" y="31"/>
                  <a:pt x="33" y="31"/>
                  <a:pt x="33" y="31"/>
                </a:cubicBezTo>
                <a:cubicBezTo>
                  <a:pt x="32" y="31"/>
                  <a:pt x="31" y="32"/>
                  <a:pt x="30" y="32"/>
                </a:cubicBezTo>
                <a:cubicBezTo>
                  <a:pt x="29" y="32"/>
                  <a:pt x="28" y="31"/>
                  <a:pt x="27" y="31"/>
                </a:cubicBezTo>
                <a:cubicBezTo>
                  <a:pt x="27" y="30"/>
                  <a:pt x="27" y="30"/>
                  <a:pt x="27" y="30"/>
                </a:cubicBezTo>
                <a:cubicBezTo>
                  <a:pt x="26" y="30"/>
                  <a:pt x="26" y="29"/>
                  <a:pt x="26" y="28"/>
                </a:cubicBezTo>
                <a:cubicBezTo>
                  <a:pt x="26" y="26"/>
                  <a:pt x="26" y="25"/>
                  <a:pt x="27" y="25"/>
                </a:cubicBezTo>
                <a:cubicBezTo>
                  <a:pt x="28" y="24"/>
                  <a:pt x="29" y="23"/>
                  <a:pt x="30" y="23"/>
                </a:cubicBezTo>
                <a:cubicBezTo>
                  <a:pt x="31" y="23"/>
                  <a:pt x="32" y="24"/>
                  <a:pt x="33" y="25"/>
                </a:cubicBezTo>
                <a:cubicBezTo>
                  <a:pt x="33" y="25"/>
                  <a:pt x="34" y="26"/>
                  <a:pt x="34" y="28"/>
                </a:cubicBezTo>
                <a:cubicBezTo>
                  <a:pt x="34" y="29"/>
                  <a:pt x="33" y="30"/>
                  <a:pt x="33" y="31"/>
                </a:cubicBezTo>
                <a:close/>
                <a:moveTo>
                  <a:pt x="30" y="24"/>
                </a:moveTo>
                <a:cubicBezTo>
                  <a:pt x="30" y="24"/>
                  <a:pt x="30" y="24"/>
                  <a:pt x="30" y="24"/>
                </a:cubicBezTo>
                <a:cubicBezTo>
                  <a:pt x="29" y="24"/>
                  <a:pt x="28" y="25"/>
                  <a:pt x="28" y="25"/>
                </a:cubicBezTo>
                <a:cubicBezTo>
                  <a:pt x="28" y="25"/>
                  <a:pt x="28" y="25"/>
                  <a:pt x="28" y="25"/>
                </a:cubicBezTo>
                <a:cubicBezTo>
                  <a:pt x="27" y="26"/>
                  <a:pt x="27" y="27"/>
                  <a:pt x="27" y="28"/>
                </a:cubicBezTo>
                <a:cubicBezTo>
                  <a:pt x="27" y="28"/>
                  <a:pt x="27" y="29"/>
                  <a:pt x="28" y="30"/>
                </a:cubicBezTo>
                <a:cubicBezTo>
                  <a:pt x="28" y="30"/>
                  <a:pt x="29" y="31"/>
                  <a:pt x="30" y="31"/>
                </a:cubicBezTo>
                <a:cubicBezTo>
                  <a:pt x="31" y="31"/>
                  <a:pt x="31" y="30"/>
                  <a:pt x="32" y="30"/>
                </a:cubicBezTo>
                <a:cubicBezTo>
                  <a:pt x="33" y="29"/>
                  <a:pt x="33" y="28"/>
                  <a:pt x="33" y="28"/>
                </a:cubicBezTo>
                <a:cubicBezTo>
                  <a:pt x="33" y="27"/>
                  <a:pt x="33" y="26"/>
                  <a:pt x="32" y="25"/>
                </a:cubicBezTo>
                <a:cubicBezTo>
                  <a:pt x="31" y="25"/>
                  <a:pt x="31" y="24"/>
                  <a:pt x="30" y="24"/>
                </a:cubicBezTo>
                <a:close/>
                <a:moveTo>
                  <a:pt x="31" y="28"/>
                </a:moveTo>
                <a:cubicBezTo>
                  <a:pt x="31" y="28"/>
                  <a:pt x="31" y="28"/>
                  <a:pt x="31" y="28"/>
                </a:cubicBezTo>
                <a:cubicBezTo>
                  <a:pt x="30" y="28"/>
                  <a:pt x="30" y="29"/>
                  <a:pt x="30" y="29"/>
                </a:cubicBezTo>
                <a:cubicBezTo>
                  <a:pt x="30" y="29"/>
                  <a:pt x="29" y="28"/>
                  <a:pt x="29" y="28"/>
                </a:cubicBezTo>
                <a:cubicBezTo>
                  <a:pt x="29" y="28"/>
                  <a:pt x="29" y="28"/>
                  <a:pt x="29" y="28"/>
                </a:cubicBezTo>
                <a:cubicBezTo>
                  <a:pt x="29" y="27"/>
                  <a:pt x="29" y="27"/>
                  <a:pt x="29" y="27"/>
                </a:cubicBezTo>
                <a:cubicBezTo>
                  <a:pt x="29" y="27"/>
                  <a:pt x="30" y="27"/>
                  <a:pt x="30" y="27"/>
                </a:cubicBezTo>
                <a:cubicBezTo>
                  <a:pt x="30" y="27"/>
                  <a:pt x="30" y="27"/>
                  <a:pt x="31" y="27"/>
                </a:cubicBezTo>
                <a:cubicBezTo>
                  <a:pt x="31" y="27"/>
                  <a:pt x="31" y="27"/>
                  <a:pt x="31" y="28"/>
                </a:cubicBezTo>
                <a:cubicBezTo>
                  <a:pt x="31" y="28"/>
                  <a:pt x="31" y="28"/>
                  <a:pt x="31" y="28"/>
                </a:cubicBezTo>
                <a:close/>
                <a:moveTo>
                  <a:pt x="40" y="17"/>
                </a:moveTo>
                <a:cubicBezTo>
                  <a:pt x="40" y="17"/>
                  <a:pt x="40" y="17"/>
                  <a:pt x="40" y="17"/>
                </a:cubicBezTo>
                <a:cubicBezTo>
                  <a:pt x="40" y="17"/>
                  <a:pt x="40" y="17"/>
                  <a:pt x="40" y="17"/>
                </a:cubicBezTo>
                <a:cubicBezTo>
                  <a:pt x="39" y="16"/>
                  <a:pt x="38" y="15"/>
                  <a:pt x="37" y="14"/>
                </a:cubicBezTo>
                <a:cubicBezTo>
                  <a:pt x="37" y="6"/>
                  <a:pt x="37" y="6"/>
                  <a:pt x="37" y="6"/>
                </a:cubicBezTo>
                <a:cubicBezTo>
                  <a:pt x="37" y="5"/>
                  <a:pt x="36" y="3"/>
                  <a:pt x="35" y="2"/>
                </a:cubicBezTo>
                <a:cubicBezTo>
                  <a:pt x="34" y="1"/>
                  <a:pt x="32" y="0"/>
                  <a:pt x="31" y="0"/>
                </a:cubicBezTo>
                <a:cubicBezTo>
                  <a:pt x="6" y="0"/>
                  <a:pt x="6" y="0"/>
                  <a:pt x="6" y="0"/>
                </a:cubicBezTo>
                <a:cubicBezTo>
                  <a:pt x="5" y="0"/>
                  <a:pt x="3" y="1"/>
                  <a:pt x="2" y="2"/>
                </a:cubicBezTo>
                <a:cubicBezTo>
                  <a:pt x="1" y="3"/>
                  <a:pt x="0" y="5"/>
                  <a:pt x="0" y="6"/>
                </a:cubicBezTo>
                <a:cubicBezTo>
                  <a:pt x="0" y="41"/>
                  <a:pt x="0" y="41"/>
                  <a:pt x="0" y="41"/>
                </a:cubicBezTo>
                <a:cubicBezTo>
                  <a:pt x="0" y="42"/>
                  <a:pt x="1" y="43"/>
                  <a:pt x="1" y="43"/>
                </a:cubicBezTo>
                <a:cubicBezTo>
                  <a:pt x="30" y="43"/>
                  <a:pt x="30" y="43"/>
                  <a:pt x="30" y="43"/>
                </a:cubicBezTo>
                <a:cubicBezTo>
                  <a:pt x="30" y="43"/>
                  <a:pt x="30" y="43"/>
                  <a:pt x="30" y="43"/>
                </a:cubicBezTo>
                <a:cubicBezTo>
                  <a:pt x="34" y="43"/>
                  <a:pt x="38" y="41"/>
                  <a:pt x="40" y="38"/>
                </a:cubicBezTo>
                <a:cubicBezTo>
                  <a:pt x="40" y="38"/>
                  <a:pt x="40" y="38"/>
                  <a:pt x="40" y="38"/>
                </a:cubicBezTo>
                <a:cubicBezTo>
                  <a:pt x="43" y="35"/>
                  <a:pt x="45" y="32"/>
                  <a:pt x="45" y="28"/>
                </a:cubicBezTo>
                <a:cubicBezTo>
                  <a:pt x="45" y="23"/>
                  <a:pt x="43" y="20"/>
                  <a:pt x="40" y="17"/>
                </a:cubicBezTo>
                <a:close/>
                <a:moveTo>
                  <a:pt x="2" y="6"/>
                </a:moveTo>
                <a:cubicBezTo>
                  <a:pt x="2" y="6"/>
                  <a:pt x="2" y="6"/>
                  <a:pt x="2" y="6"/>
                </a:cubicBezTo>
                <a:cubicBezTo>
                  <a:pt x="2" y="5"/>
                  <a:pt x="3" y="4"/>
                  <a:pt x="4" y="3"/>
                </a:cubicBezTo>
                <a:cubicBezTo>
                  <a:pt x="4" y="3"/>
                  <a:pt x="5" y="2"/>
                  <a:pt x="6" y="2"/>
                </a:cubicBezTo>
                <a:cubicBezTo>
                  <a:pt x="31" y="2"/>
                  <a:pt x="31" y="2"/>
                  <a:pt x="31" y="2"/>
                </a:cubicBezTo>
                <a:cubicBezTo>
                  <a:pt x="32" y="2"/>
                  <a:pt x="33" y="3"/>
                  <a:pt x="34" y="3"/>
                </a:cubicBezTo>
                <a:cubicBezTo>
                  <a:pt x="34" y="4"/>
                  <a:pt x="35" y="5"/>
                  <a:pt x="35" y="6"/>
                </a:cubicBezTo>
                <a:cubicBezTo>
                  <a:pt x="35" y="8"/>
                  <a:pt x="35" y="8"/>
                  <a:pt x="35" y="8"/>
                </a:cubicBezTo>
                <a:cubicBezTo>
                  <a:pt x="2" y="8"/>
                  <a:pt x="2" y="8"/>
                  <a:pt x="2" y="8"/>
                </a:cubicBezTo>
                <a:cubicBezTo>
                  <a:pt x="2" y="6"/>
                  <a:pt x="2" y="6"/>
                  <a:pt x="2" y="6"/>
                </a:cubicBezTo>
                <a:close/>
                <a:moveTo>
                  <a:pt x="2" y="40"/>
                </a:moveTo>
                <a:cubicBezTo>
                  <a:pt x="2" y="40"/>
                  <a:pt x="2" y="40"/>
                  <a:pt x="2" y="40"/>
                </a:cubicBezTo>
                <a:cubicBezTo>
                  <a:pt x="2" y="10"/>
                  <a:pt x="2" y="10"/>
                  <a:pt x="2" y="10"/>
                </a:cubicBezTo>
                <a:cubicBezTo>
                  <a:pt x="35" y="10"/>
                  <a:pt x="35" y="10"/>
                  <a:pt x="35" y="10"/>
                </a:cubicBezTo>
                <a:cubicBezTo>
                  <a:pt x="35" y="14"/>
                  <a:pt x="35" y="14"/>
                  <a:pt x="35" y="14"/>
                </a:cubicBezTo>
                <a:cubicBezTo>
                  <a:pt x="33" y="13"/>
                  <a:pt x="32" y="13"/>
                  <a:pt x="30" y="13"/>
                </a:cubicBezTo>
                <a:cubicBezTo>
                  <a:pt x="26" y="13"/>
                  <a:pt x="22" y="14"/>
                  <a:pt x="19" y="17"/>
                </a:cubicBezTo>
                <a:cubicBezTo>
                  <a:pt x="19" y="17"/>
                  <a:pt x="19" y="17"/>
                  <a:pt x="19" y="17"/>
                </a:cubicBezTo>
                <a:cubicBezTo>
                  <a:pt x="19" y="17"/>
                  <a:pt x="19" y="17"/>
                  <a:pt x="19" y="17"/>
                </a:cubicBezTo>
                <a:cubicBezTo>
                  <a:pt x="17" y="20"/>
                  <a:pt x="15" y="23"/>
                  <a:pt x="15" y="28"/>
                </a:cubicBezTo>
                <a:cubicBezTo>
                  <a:pt x="15" y="32"/>
                  <a:pt x="17" y="35"/>
                  <a:pt x="19" y="38"/>
                </a:cubicBezTo>
                <a:cubicBezTo>
                  <a:pt x="19" y="38"/>
                  <a:pt x="19" y="38"/>
                  <a:pt x="19" y="38"/>
                </a:cubicBezTo>
                <a:cubicBezTo>
                  <a:pt x="19" y="38"/>
                  <a:pt x="19" y="38"/>
                  <a:pt x="19" y="38"/>
                </a:cubicBezTo>
                <a:cubicBezTo>
                  <a:pt x="20" y="39"/>
                  <a:pt x="21" y="40"/>
                  <a:pt x="22" y="40"/>
                </a:cubicBezTo>
                <a:cubicBezTo>
                  <a:pt x="2" y="40"/>
                  <a:pt x="2" y="40"/>
                  <a:pt x="2" y="40"/>
                </a:cubicBezTo>
                <a:close/>
                <a:moveTo>
                  <a:pt x="38" y="36"/>
                </a:moveTo>
                <a:cubicBezTo>
                  <a:pt x="38" y="36"/>
                  <a:pt x="38" y="36"/>
                  <a:pt x="38" y="36"/>
                </a:cubicBezTo>
                <a:cubicBezTo>
                  <a:pt x="36" y="38"/>
                  <a:pt x="33" y="39"/>
                  <a:pt x="30" y="39"/>
                </a:cubicBezTo>
                <a:cubicBezTo>
                  <a:pt x="27" y="39"/>
                  <a:pt x="24" y="38"/>
                  <a:pt x="22" y="36"/>
                </a:cubicBezTo>
                <a:cubicBezTo>
                  <a:pt x="20" y="34"/>
                  <a:pt x="18" y="31"/>
                  <a:pt x="18" y="28"/>
                </a:cubicBezTo>
                <a:cubicBezTo>
                  <a:pt x="18" y="24"/>
                  <a:pt x="20" y="22"/>
                  <a:pt x="22" y="20"/>
                </a:cubicBezTo>
                <a:cubicBezTo>
                  <a:pt x="24" y="17"/>
                  <a:pt x="27" y="16"/>
                  <a:pt x="30" y="16"/>
                </a:cubicBezTo>
                <a:cubicBezTo>
                  <a:pt x="33" y="16"/>
                  <a:pt x="36" y="17"/>
                  <a:pt x="38" y="20"/>
                </a:cubicBezTo>
                <a:cubicBezTo>
                  <a:pt x="40" y="22"/>
                  <a:pt x="41" y="24"/>
                  <a:pt x="41" y="28"/>
                </a:cubicBezTo>
                <a:cubicBezTo>
                  <a:pt x="41" y="31"/>
                  <a:pt x="40" y="34"/>
                  <a:pt x="38"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3" name="Freeform 381"/>
          <p:cNvSpPr>
            <a:spLocks noEditPoints="1"/>
          </p:cNvSpPr>
          <p:nvPr/>
        </p:nvSpPr>
        <p:spPr bwMode="auto">
          <a:xfrm>
            <a:off x="1017588" y="3802063"/>
            <a:ext cx="133350" cy="149225"/>
          </a:xfrm>
          <a:custGeom>
            <a:avLst/>
            <a:gdLst>
              <a:gd name="T0" fmla="*/ 17 w 42"/>
              <a:gd name="T1" fmla="*/ 2 h 47"/>
              <a:gd name="T2" fmla="*/ 19 w 42"/>
              <a:gd name="T3" fmla="*/ 0 h 47"/>
              <a:gd name="T4" fmla="*/ 20 w 42"/>
              <a:gd name="T5" fmla="*/ 2 h 47"/>
              <a:gd name="T6" fmla="*/ 20 w 42"/>
              <a:gd name="T7" fmla="*/ 5 h 47"/>
              <a:gd name="T8" fmla="*/ 34 w 42"/>
              <a:gd name="T9" fmla="*/ 5 h 47"/>
              <a:gd name="T10" fmla="*/ 35 w 42"/>
              <a:gd name="T11" fmla="*/ 6 h 47"/>
              <a:gd name="T12" fmla="*/ 35 w 42"/>
              <a:gd name="T13" fmla="*/ 6 h 47"/>
              <a:gd name="T14" fmla="*/ 41 w 42"/>
              <a:gd name="T15" fmla="*/ 12 h 47"/>
              <a:gd name="T16" fmla="*/ 41 w 42"/>
              <a:gd name="T17" fmla="*/ 14 h 47"/>
              <a:gd name="T18" fmla="*/ 35 w 42"/>
              <a:gd name="T19" fmla="*/ 20 h 47"/>
              <a:gd name="T20" fmla="*/ 34 w 42"/>
              <a:gd name="T21" fmla="*/ 20 h 47"/>
              <a:gd name="T22" fmla="*/ 20 w 42"/>
              <a:gd name="T23" fmla="*/ 20 h 47"/>
              <a:gd name="T24" fmla="*/ 20 w 42"/>
              <a:gd name="T25" fmla="*/ 20 h 47"/>
              <a:gd name="T26" fmla="*/ 20 w 42"/>
              <a:gd name="T27" fmla="*/ 45 h 47"/>
              <a:gd name="T28" fmla="*/ 19 w 42"/>
              <a:gd name="T29" fmla="*/ 47 h 47"/>
              <a:gd name="T30" fmla="*/ 17 w 42"/>
              <a:gd name="T31" fmla="*/ 45 h 47"/>
              <a:gd name="T32" fmla="*/ 17 w 42"/>
              <a:gd name="T33" fmla="*/ 20 h 47"/>
              <a:gd name="T34" fmla="*/ 17 w 42"/>
              <a:gd name="T35" fmla="*/ 20 h 47"/>
              <a:gd name="T36" fmla="*/ 1 w 42"/>
              <a:gd name="T37" fmla="*/ 20 h 47"/>
              <a:gd name="T38" fmla="*/ 0 w 42"/>
              <a:gd name="T39" fmla="*/ 19 h 47"/>
              <a:gd name="T40" fmla="*/ 0 w 42"/>
              <a:gd name="T41" fmla="*/ 19 h 47"/>
              <a:gd name="T42" fmla="*/ 0 w 42"/>
              <a:gd name="T43" fmla="*/ 6 h 47"/>
              <a:gd name="T44" fmla="*/ 1 w 42"/>
              <a:gd name="T45" fmla="*/ 5 h 47"/>
              <a:gd name="T46" fmla="*/ 1 w 42"/>
              <a:gd name="T47" fmla="*/ 5 h 47"/>
              <a:gd name="T48" fmla="*/ 17 w 42"/>
              <a:gd name="T49" fmla="*/ 5 h 47"/>
              <a:gd name="T50" fmla="*/ 17 w 42"/>
              <a:gd name="T51" fmla="*/ 2 h 47"/>
              <a:gd name="T52" fmla="*/ 34 w 42"/>
              <a:gd name="T53" fmla="*/ 7 h 47"/>
              <a:gd name="T54" fmla="*/ 34 w 42"/>
              <a:gd name="T55" fmla="*/ 7 h 47"/>
              <a:gd name="T56" fmla="*/ 2 w 42"/>
              <a:gd name="T57" fmla="*/ 7 h 47"/>
              <a:gd name="T58" fmla="*/ 2 w 42"/>
              <a:gd name="T59" fmla="*/ 18 h 47"/>
              <a:gd name="T60" fmla="*/ 34 w 42"/>
              <a:gd name="T61" fmla="*/ 18 h 47"/>
              <a:gd name="T62" fmla="*/ 39 w 42"/>
              <a:gd name="T63" fmla="*/ 13 h 47"/>
              <a:gd name="T64" fmla="*/ 34 w 42"/>
              <a:gd name="T65"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2" h="47">
                <a:moveTo>
                  <a:pt x="17" y="2"/>
                </a:moveTo>
                <a:cubicBezTo>
                  <a:pt x="17" y="1"/>
                  <a:pt x="18" y="0"/>
                  <a:pt x="19" y="0"/>
                </a:cubicBezTo>
                <a:cubicBezTo>
                  <a:pt x="20" y="0"/>
                  <a:pt x="20" y="1"/>
                  <a:pt x="20" y="2"/>
                </a:cubicBezTo>
                <a:cubicBezTo>
                  <a:pt x="20" y="5"/>
                  <a:pt x="20" y="5"/>
                  <a:pt x="20" y="5"/>
                </a:cubicBezTo>
                <a:cubicBezTo>
                  <a:pt x="34" y="5"/>
                  <a:pt x="34" y="5"/>
                  <a:pt x="34" y="5"/>
                </a:cubicBezTo>
                <a:cubicBezTo>
                  <a:pt x="34" y="5"/>
                  <a:pt x="35" y="5"/>
                  <a:pt x="35" y="6"/>
                </a:cubicBezTo>
                <a:cubicBezTo>
                  <a:pt x="35" y="6"/>
                  <a:pt x="35" y="6"/>
                  <a:pt x="35" y="6"/>
                </a:cubicBezTo>
                <a:cubicBezTo>
                  <a:pt x="41" y="12"/>
                  <a:pt x="41" y="12"/>
                  <a:pt x="41" y="12"/>
                </a:cubicBezTo>
                <a:cubicBezTo>
                  <a:pt x="42" y="13"/>
                  <a:pt x="42" y="13"/>
                  <a:pt x="41" y="14"/>
                </a:cubicBezTo>
                <a:cubicBezTo>
                  <a:pt x="35" y="20"/>
                  <a:pt x="35" y="20"/>
                  <a:pt x="35" y="20"/>
                </a:cubicBezTo>
                <a:cubicBezTo>
                  <a:pt x="35" y="20"/>
                  <a:pt x="34" y="20"/>
                  <a:pt x="34" y="20"/>
                </a:cubicBezTo>
                <a:cubicBezTo>
                  <a:pt x="20" y="20"/>
                  <a:pt x="20" y="20"/>
                  <a:pt x="20" y="20"/>
                </a:cubicBezTo>
                <a:cubicBezTo>
                  <a:pt x="20" y="20"/>
                  <a:pt x="20" y="20"/>
                  <a:pt x="20" y="20"/>
                </a:cubicBezTo>
                <a:cubicBezTo>
                  <a:pt x="20" y="45"/>
                  <a:pt x="20" y="45"/>
                  <a:pt x="20" y="45"/>
                </a:cubicBezTo>
                <a:cubicBezTo>
                  <a:pt x="20" y="46"/>
                  <a:pt x="20" y="47"/>
                  <a:pt x="19" y="47"/>
                </a:cubicBezTo>
                <a:cubicBezTo>
                  <a:pt x="18" y="47"/>
                  <a:pt x="17" y="46"/>
                  <a:pt x="17" y="45"/>
                </a:cubicBezTo>
                <a:cubicBezTo>
                  <a:pt x="17" y="20"/>
                  <a:pt x="17" y="20"/>
                  <a:pt x="17" y="20"/>
                </a:cubicBezTo>
                <a:cubicBezTo>
                  <a:pt x="17" y="20"/>
                  <a:pt x="17" y="20"/>
                  <a:pt x="17" y="20"/>
                </a:cubicBezTo>
                <a:cubicBezTo>
                  <a:pt x="1" y="20"/>
                  <a:pt x="1" y="20"/>
                  <a:pt x="1" y="20"/>
                </a:cubicBezTo>
                <a:cubicBezTo>
                  <a:pt x="0" y="20"/>
                  <a:pt x="0" y="20"/>
                  <a:pt x="0" y="19"/>
                </a:cubicBezTo>
                <a:cubicBezTo>
                  <a:pt x="0" y="19"/>
                  <a:pt x="0" y="19"/>
                  <a:pt x="0" y="19"/>
                </a:cubicBezTo>
                <a:cubicBezTo>
                  <a:pt x="0" y="6"/>
                  <a:pt x="0" y="6"/>
                  <a:pt x="0" y="6"/>
                </a:cubicBezTo>
                <a:cubicBezTo>
                  <a:pt x="0" y="6"/>
                  <a:pt x="0" y="5"/>
                  <a:pt x="1" y="5"/>
                </a:cubicBezTo>
                <a:cubicBezTo>
                  <a:pt x="1" y="5"/>
                  <a:pt x="1" y="5"/>
                  <a:pt x="1" y="5"/>
                </a:cubicBezTo>
                <a:cubicBezTo>
                  <a:pt x="17" y="5"/>
                  <a:pt x="17" y="5"/>
                  <a:pt x="17" y="5"/>
                </a:cubicBezTo>
                <a:cubicBezTo>
                  <a:pt x="17" y="2"/>
                  <a:pt x="17" y="2"/>
                  <a:pt x="17" y="2"/>
                </a:cubicBezTo>
                <a:close/>
                <a:moveTo>
                  <a:pt x="34" y="7"/>
                </a:moveTo>
                <a:cubicBezTo>
                  <a:pt x="34" y="7"/>
                  <a:pt x="34" y="7"/>
                  <a:pt x="34" y="7"/>
                </a:cubicBezTo>
                <a:cubicBezTo>
                  <a:pt x="2" y="7"/>
                  <a:pt x="2" y="7"/>
                  <a:pt x="2" y="7"/>
                </a:cubicBezTo>
                <a:cubicBezTo>
                  <a:pt x="2" y="18"/>
                  <a:pt x="2" y="18"/>
                  <a:pt x="2" y="18"/>
                </a:cubicBezTo>
                <a:cubicBezTo>
                  <a:pt x="34" y="18"/>
                  <a:pt x="34" y="18"/>
                  <a:pt x="34" y="18"/>
                </a:cubicBezTo>
                <a:cubicBezTo>
                  <a:pt x="39" y="13"/>
                  <a:pt x="39" y="13"/>
                  <a:pt x="39" y="13"/>
                </a:cubicBezTo>
                <a:cubicBezTo>
                  <a:pt x="34" y="7"/>
                  <a:pt x="34" y="7"/>
                  <a:pt x="34"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4" name="Freeform 382"/>
          <p:cNvSpPr>
            <a:spLocks noEditPoints="1"/>
          </p:cNvSpPr>
          <p:nvPr/>
        </p:nvSpPr>
        <p:spPr bwMode="auto">
          <a:xfrm>
            <a:off x="688975" y="2784475"/>
            <a:ext cx="198438" cy="117475"/>
          </a:xfrm>
          <a:custGeom>
            <a:avLst/>
            <a:gdLst>
              <a:gd name="T0" fmla="*/ 3 w 62"/>
              <a:gd name="T1" fmla="*/ 21 h 37"/>
              <a:gd name="T2" fmla="*/ 1 w 62"/>
              <a:gd name="T3" fmla="*/ 30 h 37"/>
              <a:gd name="T4" fmla="*/ 3 w 62"/>
              <a:gd name="T5" fmla="*/ 28 h 37"/>
              <a:gd name="T6" fmla="*/ 4 w 62"/>
              <a:gd name="T7" fmla="*/ 31 h 37"/>
              <a:gd name="T8" fmla="*/ 6 w 62"/>
              <a:gd name="T9" fmla="*/ 28 h 37"/>
              <a:gd name="T10" fmla="*/ 8 w 62"/>
              <a:gd name="T11" fmla="*/ 30 h 37"/>
              <a:gd name="T12" fmla="*/ 6 w 62"/>
              <a:gd name="T13" fmla="*/ 21 h 37"/>
              <a:gd name="T14" fmla="*/ 16 w 62"/>
              <a:gd name="T15" fmla="*/ 20 h 37"/>
              <a:gd name="T16" fmla="*/ 16 w 62"/>
              <a:gd name="T17" fmla="*/ 31 h 37"/>
              <a:gd name="T18" fmla="*/ 16 w 62"/>
              <a:gd name="T19" fmla="*/ 31 h 37"/>
              <a:gd name="T20" fmla="*/ 31 w 62"/>
              <a:gd name="T21" fmla="*/ 37 h 37"/>
              <a:gd name="T22" fmla="*/ 47 w 62"/>
              <a:gd name="T23" fmla="*/ 31 h 37"/>
              <a:gd name="T24" fmla="*/ 47 w 62"/>
              <a:gd name="T25" fmla="*/ 31 h 37"/>
              <a:gd name="T26" fmla="*/ 47 w 62"/>
              <a:gd name="T27" fmla="*/ 20 h 37"/>
              <a:gd name="T28" fmla="*/ 61 w 62"/>
              <a:gd name="T29" fmla="*/ 14 h 37"/>
              <a:gd name="T30" fmla="*/ 32 w 62"/>
              <a:gd name="T31" fmla="*/ 0 h 37"/>
              <a:gd name="T32" fmla="*/ 2 w 62"/>
              <a:gd name="T33" fmla="*/ 11 h 37"/>
              <a:gd name="T34" fmla="*/ 2 w 62"/>
              <a:gd name="T35" fmla="*/ 15 h 37"/>
              <a:gd name="T36" fmla="*/ 16 w 62"/>
              <a:gd name="T37" fmla="*/ 15 h 37"/>
              <a:gd name="T38" fmla="*/ 10 w 62"/>
              <a:gd name="T39" fmla="*/ 13 h 37"/>
              <a:gd name="T40" fmla="*/ 52 w 62"/>
              <a:gd name="T41" fmla="*/ 13 h 37"/>
              <a:gd name="T42" fmla="*/ 41 w 62"/>
              <a:gd name="T43" fmla="*/ 12 h 37"/>
              <a:gd name="T44" fmla="*/ 21 w 62"/>
              <a:gd name="T45" fmla="*/ 12 h 37"/>
              <a:gd name="T46" fmla="*/ 44 w 62"/>
              <a:gd name="T47" fmla="*/ 27 h 37"/>
              <a:gd name="T48" fmla="*/ 41 w 62"/>
              <a:gd name="T49" fmla="*/ 26 h 37"/>
              <a:gd name="T50" fmla="*/ 21 w 62"/>
              <a:gd name="T51" fmla="*/ 26 h 37"/>
              <a:gd name="T52" fmla="*/ 19 w 62"/>
              <a:gd name="T53" fmla="*/ 17 h 37"/>
              <a:gd name="T54" fmla="*/ 31 w 62"/>
              <a:gd name="T55" fmla="*/ 14 h 37"/>
              <a:gd name="T56" fmla="*/ 44 w 62"/>
              <a:gd name="T57" fmla="*/ 17 h 37"/>
              <a:gd name="T58" fmla="*/ 41 w 62"/>
              <a:gd name="T59" fmla="*/ 29 h 37"/>
              <a:gd name="T60" fmla="*/ 44 w 62"/>
              <a:gd name="T61" fmla="*/ 31 h 37"/>
              <a:gd name="T62" fmla="*/ 44 w 62"/>
              <a:gd name="T63" fmla="*/ 31 h 37"/>
              <a:gd name="T64" fmla="*/ 31 w 62"/>
              <a:gd name="T65" fmla="*/ 34 h 37"/>
              <a:gd name="T66" fmla="*/ 19 w 62"/>
              <a:gd name="T67" fmla="*/ 31 h 37"/>
              <a:gd name="T68" fmla="*/ 19 w 62"/>
              <a:gd name="T69" fmla="*/ 31 h 37"/>
              <a:gd name="T70" fmla="*/ 31 w 62"/>
              <a:gd name="T71" fmla="*/ 2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2" h="37">
                <a:moveTo>
                  <a:pt x="3" y="15"/>
                </a:moveTo>
                <a:cubicBezTo>
                  <a:pt x="3" y="21"/>
                  <a:pt x="3" y="21"/>
                  <a:pt x="3" y="21"/>
                </a:cubicBezTo>
                <a:cubicBezTo>
                  <a:pt x="0" y="28"/>
                  <a:pt x="0" y="28"/>
                  <a:pt x="0" y="28"/>
                </a:cubicBezTo>
                <a:cubicBezTo>
                  <a:pt x="0" y="29"/>
                  <a:pt x="0" y="29"/>
                  <a:pt x="1" y="30"/>
                </a:cubicBezTo>
                <a:cubicBezTo>
                  <a:pt x="1" y="30"/>
                  <a:pt x="2" y="30"/>
                  <a:pt x="3" y="29"/>
                </a:cubicBezTo>
                <a:cubicBezTo>
                  <a:pt x="3" y="28"/>
                  <a:pt x="3" y="28"/>
                  <a:pt x="3" y="28"/>
                </a:cubicBezTo>
                <a:cubicBezTo>
                  <a:pt x="3" y="29"/>
                  <a:pt x="3" y="29"/>
                  <a:pt x="3" y="29"/>
                </a:cubicBezTo>
                <a:cubicBezTo>
                  <a:pt x="3" y="30"/>
                  <a:pt x="4" y="31"/>
                  <a:pt x="4" y="31"/>
                </a:cubicBezTo>
                <a:cubicBezTo>
                  <a:pt x="5" y="31"/>
                  <a:pt x="6" y="30"/>
                  <a:pt x="6" y="29"/>
                </a:cubicBezTo>
                <a:cubicBezTo>
                  <a:pt x="6" y="28"/>
                  <a:pt x="6" y="28"/>
                  <a:pt x="6" y="28"/>
                </a:cubicBezTo>
                <a:cubicBezTo>
                  <a:pt x="6" y="29"/>
                  <a:pt x="6" y="29"/>
                  <a:pt x="6" y="29"/>
                </a:cubicBezTo>
                <a:cubicBezTo>
                  <a:pt x="7" y="30"/>
                  <a:pt x="7" y="30"/>
                  <a:pt x="8" y="30"/>
                </a:cubicBezTo>
                <a:cubicBezTo>
                  <a:pt x="9" y="29"/>
                  <a:pt x="9" y="29"/>
                  <a:pt x="9" y="28"/>
                </a:cubicBezTo>
                <a:cubicBezTo>
                  <a:pt x="6" y="21"/>
                  <a:pt x="6" y="21"/>
                  <a:pt x="6" y="21"/>
                </a:cubicBezTo>
                <a:cubicBezTo>
                  <a:pt x="6" y="16"/>
                  <a:pt x="6" y="16"/>
                  <a:pt x="6" y="16"/>
                </a:cubicBezTo>
                <a:cubicBezTo>
                  <a:pt x="16" y="20"/>
                  <a:pt x="16" y="20"/>
                  <a:pt x="16" y="20"/>
                </a:cubicBezTo>
                <a:cubicBezTo>
                  <a:pt x="16" y="31"/>
                  <a:pt x="16" y="31"/>
                  <a:pt x="16" y="31"/>
                </a:cubicBezTo>
                <a:cubicBezTo>
                  <a:pt x="16" y="31"/>
                  <a:pt x="16" y="31"/>
                  <a:pt x="16" y="31"/>
                </a:cubicBezTo>
                <a:cubicBezTo>
                  <a:pt x="16" y="31"/>
                  <a:pt x="16" y="31"/>
                  <a:pt x="16" y="31"/>
                </a:cubicBezTo>
                <a:cubicBezTo>
                  <a:pt x="16" y="31"/>
                  <a:pt x="16" y="31"/>
                  <a:pt x="16" y="31"/>
                </a:cubicBezTo>
                <a:cubicBezTo>
                  <a:pt x="16" y="33"/>
                  <a:pt x="18" y="34"/>
                  <a:pt x="21" y="35"/>
                </a:cubicBezTo>
                <a:cubicBezTo>
                  <a:pt x="24" y="36"/>
                  <a:pt x="27" y="37"/>
                  <a:pt x="31" y="37"/>
                </a:cubicBezTo>
                <a:cubicBezTo>
                  <a:pt x="35" y="37"/>
                  <a:pt x="39" y="36"/>
                  <a:pt x="41" y="35"/>
                </a:cubicBezTo>
                <a:cubicBezTo>
                  <a:pt x="45" y="34"/>
                  <a:pt x="46" y="33"/>
                  <a:pt x="47" y="31"/>
                </a:cubicBezTo>
                <a:cubicBezTo>
                  <a:pt x="47" y="31"/>
                  <a:pt x="47" y="31"/>
                  <a:pt x="47" y="31"/>
                </a:cubicBezTo>
                <a:cubicBezTo>
                  <a:pt x="47" y="31"/>
                  <a:pt x="47" y="31"/>
                  <a:pt x="47" y="31"/>
                </a:cubicBezTo>
                <a:cubicBezTo>
                  <a:pt x="47" y="31"/>
                  <a:pt x="47" y="31"/>
                  <a:pt x="47" y="31"/>
                </a:cubicBezTo>
                <a:cubicBezTo>
                  <a:pt x="47" y="20"/>
                  <a:pt x="47" y="20"/>
                  <a:pt x="47" y="20"/>
                </a:cubicBezTo>
                <a:cubicBezTo>
                  <a:pt x="60" y="15"/>
                  <a:pt x="60" y="15"/>
                  <a:pt x="60" y="15"/>
                </a:cubicBezTo>
                <a:cubicBezTo>
                  <a:pt x="61" y="15"/>
                  <a:pt x="61" y="14"/>
                  <a:pt x="61" y="14"/>
                </a:cubicBezTo>
                <a:cubicBezTo>
                  <a:pt x="62" y="12"/>
                  <a:pt x="61" y="11"/>
                  <a:pt x="60" y="11"/>
                </a:cubicBezTo>
                <a:cubicBezTo>
                  <a:pt x="32" y="0"/>
                  <a:pt x="32" y="0"/>
                  <a:pt x="32" y="0"/>
                </a:cubicBezTo>
                <a:cubicBezTo>
                  <a:pt x="32" y="0"/>
                  <a:pt x="31" y="0"/>
                  <a:pt x="30" y="0"/>
                </a:cubicBezTo>
                <a:cubicBezTo>
                  <a:pt x="2" y="11"/>
                  <a:pt x="2" y="11"/>
                  <a:pt x="2" y="11"/>
                </a:cubicBezTo>
                <a:cubicBezTo>
                  <a:pt x="2" y="11"/>
                  <a:pt x="1" y="11"/>
                  <a:pt x="1" y="12"/>
                </a:cubicBezTo>
                <a:cubicBezTo>
                  <a:pt x="1" y="13"/>
                  <a:pt x="1" y="15"/>
                  <a:pt x="2" y="15"/>
                </a:cubicBezTo>
                <a:cubicBezTo>
                  <a:pt x="3" y="15"/>
                  <a:pt x="3" y="15"/>
                  <a:pt x="3" y="15"/>
                </a:cubicBezTo>
                <a:close/>
                <a:moveTo>
                  <a:pt x="16" y="15"/>
                </a:moveTo>
                <a:cubicBezTo>
                  <a:pt x="16" y="15"/>
                  <a:pt x="16" y="15"/>
                  <a:pt x="16" y="15"/>
                </a:cubicBezTo>
                <a:cubicBezTo>
                  <a:pt x="10" y="13"/>
                  <a:pt x="10" y="13"/>
                  <a:pt x="10" y="13"/>
                </a:cubicBezTo>
                <a:cubicBezTo>
                  <a:pt x="31" y="5"/>
                  <a:pt x="31" y="5"/>
                  <a:pt x="31" y="5"/>
                </a:cubicBezTo>
                <a:cubicBezTo>
                  <a:pt x="52" y="13"/>
                  <a:pt x="52" y="13"/>
                  <a:pt x="52" y="13"/>
                </a:cubicBezTo>
                <a:cubicBezTo>
                  <a:pt x="46" y="15"/>
                  <a:pt x="46" y="15"/>
                  <a:pt x="46" y="15"/>
                </a:cubicBezTo>
                <a:cubicBezTo>
                  <a:pt x="45" y="14"/>
                  <a:pt x="44" y="13"/>
                  <a:pt x="41" y="12"/>
                </a:cubicBezTo>
                <a:cubicBezTo>
                  <a:pt x="39" y="11"/>
                  <a:pt x="35" y="11"/>
                  <a:pt x="31" y="11"/>
                </a:cubicBezTo>
                <a:cubicBezTo>
                  <a:pt x="27" y="11"/>
                  <a:pt x="24" y="11"/>
                  <a:pt x="21" y="12"/>
                </a:cubicBezTo>
                <a:cubicBezTo>
                  <a:pt x="19" y="13"/>
                  <a:pt x="17" y="14"/>
                  <a:pt x="16" y="15"/>
                </a:cubicBezTo>
                <a:close/>
                <a:moveTo>
                  <a:pt x="44" y="27"/>
                </a:moveTo>
                <a:cubicBezTo>
                  <a:pt x="44" y="27"/>
                  <a:pt x="44" y="27"/>
                  <a:pt x="44" y="27"/>
                </a:cubicBezTo>
                <a:cubicBezTo>
                  <a:pt x="43" y="27"/>
                  <a:pt x="42" y="26"/>
                  <a:pt x="41" y="26"/>
                </a:cubicBezTo>
                <a:cubicBezTo>
                  <a:pt x="39" y="25"/>
                  <a:pt x="35" y="25"/>
                  <a:pt x="31" y="25"/>
                </a:cubicBezTo>
                <a:cubicBezTo>
                  <a:pt x="27" y="25"/>
                  <a:pt x="24" y="25"/>
                  <a:pt x="21" y="26"/>
                </a:cubicBezTo>
                <a:cubicBezTo>
                  <a:pt x="20" y="26"/>
                  <a:pt x="19" y="27"/>
                  <a:pt x="19" y="27"/>
                </a:cubicBezTo>
                <a:cubicBezTo>
                  <a:pt x="19" y="17"/>
                  <a:pt x="19" y="17"/>
                  <a:pt x="19" y="17"/>
                </a:cubicBezTo>
                <a:cubicBezTo>
                  <a:pt x="19" y="16"/>
                  <a:pt x="20" y="16"/>
                  <a:pt x="22" y="15"/>
                </a:cubicBezTo>
                <a:cubicBezTo>
                  <a:pt x="24" y="14"/>
                  <a:pt x="28" y="14"/>
                  <a:pt x="31" y="14"/>
                </a:cubicBezTo>
                <a:cubicBezTo>
                  <a:pt x="35" y="14"/>
                  <a:pt x="38" y="14"/>
                  <a:pt x="41" y="15"/>
                </a:cubicBezTo>
                <a:cubicBezTo>
                  <a:pt x="43" y="16"/>
                  <a:pt x="44" y="16"/>
                  <a:pt x="44" y="17"/>
                </a:cubicBezTo>
                <a:cubicBezTo>
                  <a:pt x="44" y="27"/>
                  <a:pt x="44" y="27"/>
                  <a:pt x="44" y="27"/>
                </a:cubicBezTo>
                <a:close/>
                <a:moveTo>
                  <a:pt x="41" y="29"/>
                </a:moveTo>
                <a:cubicBezTo>
                  <a:pt x="41" y="29"/>
                  <a:pt x="41" y="29"/>
                  <a:pt x="41" y="29"/>
                </a:cubicBezTo>
                <a:cubicBezTo>
                  <a:pt x="42" y="29"/>
                  <a:pt x="44" y="30"/>
                  <a:pt x="44" y="31"/>
                </a:cubicBezTo>
                <a:cubicBezTo>
                  <a:pt x="44" y="31"/>
                  <a:pt x="44" y="31"/>
                  <a:pt x="44" y="31"/>
                </a:cubicBezTo>
                <a:cubicBezTo>
                  <a:pt x="44" y="31"/>
                  <a:pt x="44" y="31"/>
                  <a:pt x="44" y="31"/>
                </a:cubicBezTo>
                <a:cubicBezTo>
                  <a:pt x="44" y="31"/>
                  <a:pt x="42" y="32"/>
                  <a:pt x="41" y="33"/>
                </a:cubicBezTo>
                <a:cubicBezTo>
                  <a:pt x="38" y="34"/>
                  <a:pt x="35" y="34"/>
                  <a:pt x="31" y="34"/>
                </a:cubicBezTo>
                <a:cubicBezTo>
                  <a:pt x="28" y="34"/>
                  <a:pt x="24" y="34"/>
                  <a:pt x="22" y="33"/>
                </a:cubicBezTo>
                <a:cubicBezTo>
                  <a:pt x="20" y="32"/>
                  <a:pt x="19" y="31"/>
                  <a:pt x="19" y="31"/>
                </a:cubicBezTo>
                <a:cubicBezTo>
                  <a:pt x="19" y="31"/>
                  <a:pt x="19" y="31"/>
                  <a:pt x="19" y="31"/>
                </a:cubicBezTo>
                <a:cubicBezTo>
                  <a:pt x="19" y="31"/>
                  <a:pt x="19" y="31"/>
                  <a:pt x="19" y="31"/>
                </a:cubicBezTo>
                <a:cubicBezTo>
                  <a:pt x="19" y="30"/>
                  <a:pt x="20" y="29"/>
                  <a:pt x="22" y="29"/>
                </a:cubicBezTo>
                <a:cubicBezTo>
                  <a:pt x="24" y="28"/>
                  <a:pt x="28" y="27"/>
                  <a:pt x="31" y="27"/>
                </a:cubicBezTo>
                <a:cubicBezTo>
                  <a:pt x="35" y="27"/>
                  <a:pt x="38" y="28"/>
                  <a:pt x="41"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5" name="Freeform 383"/>
          <p:cNvSpPr>
            <a:spLocks noEditPoints="1"/>
          </p:cNvSpPr>
          <p:nvPr/>
        </p:nvSpPr>
        <p:spPr bwMode="auto">
          <a:xfrm>
            <a:off x="3228975" y="2787650"/>
            <a:ext cx="149225" cy="133350"/>
          </a:xfrm>
          <a:custGeom>
            <a:avLst/>
            <a:gdLst>
              <a:gd name="T0" fmla="*/ 32 w 47"/>
              <a:gd name="T1" fmla="*/ 6 h 42"/>
              <a:gd name="T2" fmla="*/ 30 w 47"/>
              <a:gd name="T3" fmla="*/ 1 h 42"/>
              <a:gd name="T4" fmla="*/ 20 w 47"/>
              <a:gd name="T5" fmla="*/ 0 h 42"/>
              <a:gd name="T6" fmla="*/ 17 w 47"/>
              <a:gd name="T7" fmla="*/ 1 h 42"/>
              <a:gd name="T8" fmla="*/ 15 w 47"/>
              <a:gd name="T9" fmla="*/ 5 h 42"/>
              <a:gd name="T10" fmla="*/ 6 w 47"/>
              <a:gd name="T11" fmla="*/ 6 h 42"/>
              <a:gd name="T12" fmla="*/ 0 w 47"/>
              <a:gd name="T13" fmla="*/ 36 h 42"/>
              <a:gd name="T14" fmla="*/ 41 w 47"/>
              <a:gd name="T15" fmla="*/ 42 h 42"/>
              <a:gd name="T16" fmla="*/ 47 w 47"/>
              <a:gd name="T17" fmla="*/ 12 h 42"/>
              <a:gd name="T18" fmla="*/ 17 w 47"/>
              <a:gd name="T19" fmla="*/ 5 h 42"/>
              <a:gd name="T20" fmla="*/ 18 w 47"/>
              <a:gd name="T21" fmla="*/ 3 h 42"/>
              <a:gd name="T22" fmla="*/ 20 w 47"/>
              <a:gd name="T23" fmla="*/ 2 h 42"/>
              <a:gd name="T24" fmla="*/ 29 w 47"/>
              <a:gd name="T25" fmla="*/ 3 h 42"/>
              <a:gd name="T26" fmla="*/ 30 w 47"/>
              <a:gd name="T27" fmla="*/ 6 h 42"/>
              <a:gd name="T28" fmla="*/ 17 w 47"/>
              <a:gd name="T29" fmla="*/ 5 h 42"/>
              <a:gd name="T30" fmla="*/ 43 w 47"/>
              <a:gd name="T31" fmla="*/ 36 h 42"/>
              <a:gd name="T32" fmla="*/ 6 w 47"/>
              <a:gd name="T33" fmla="*/ 39 h 42"/>
              <a:gd name="T34" fmla="*/ 4 w 47"/>
              <a:gd name="T35" fmla="*/ 12 h 42"/>
              <a:gd name="T36" fmla="*/ 41 w 47"/>
              <a:gd name="T37" fmla="*/ 10 h 42"/>
              <a:gd name="T38" fmla="*/ 43 w 47"/>
              <a:gd name="T39" fmla="*/ 36 h 42"/>
              <a:gd name="T40" fmla="*/ 33 w 47"/>
              <a:gd name="T41" fmla="*/ 20 h 42"/>
              <a:gd name="T42" fmla="*/ 28 w 47"/>
              <a:gd name="T43" fmla="*/ 14 h 42"/>
              <a:gd name="T44" fmla="*/ 20 w 47"/>
              <a:gd name="T45" fmla="*/ 13 h 42"/>
              <a:gd name="T46" fmla="*/ 19 w 47"/>
              <a:gd name="T47" fmla="*/ 20 h 42"/>
              <a:gd name="T48" fmla="*/ 12 w 47"/>
              <a:gd name="T49" fmla="*/ 21 h 42"/>
              <a:gd name="T50" fmla="*/ 14 w 47"/>
              <a:gd name="T51" fmla="*/ 29 h 42"/>
              <a:gd name="T52" fmla="*/ 19 w 47"/>
              <a:gd name="T53" fmla="*/ 34 h 42"/>
              <a:gd name="T54" fmla="*/ 27 w 47"/>
              <a:gd name="T55" fmla="*/ 35 h 42"/>
              <a:gd name="T56" fmla="*/ 28 w 47"/>
              <a:gd name="T57" fmla="*/ 29 h 42"/>
              <a:gd name="T58" fmla="*/ 35 w 47"/>
              <a:gd name="T59" fmla="*/ 28 h 42"/>
              <a:gd name="T60" fmla="*/ 33 w 47"/>
              <a:gd name="T61" fmla="*/ 20 h 42"/>
              <a:gd name="T62" fmla="*/ 32 w 47"/>
              <a:gd name="T63" fmla="*/ 26 h 42"/>
              <a:gd name="T64" fmla="*/ 26 w 47"/>
              <a:gd name="T65" fmla="*/ 28 h 42"/>
              <a:gd name="T66" fmla="*/ 21 w 47"/>
              <a:gd name="T67" fmla="*/ 33 h 42"/>
              <a:gd name="T68" fmla="*/ 20 w 47"/>
              <a:gd name="T69" fmla="*/ 26 h 42"/>
              <a:gd name="T70" fmla="*/ 15 w 47"/>
              <a:gd name="T71" fmla="*/ 22 h 42"/>
              <a:gd name="T72" fmla="*/ 21 w 47"/>
              <a:gd name="T73" fmla="*/ 21 h 42"/>
              <a:gd name="T74" fmla="*/ 26 w 47"/>
              <a:gd name="T75" fmla="*/ 15 h 42"/>
              <a:gd name="T76" fmla="*/ 27 w 47"/>
              <a:gd name="T77" fmla="*/ 22 h 42"/>
              <a:gd name="T78" fmla="*/ 32 w 47"/>
              <a:gd name="T7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42">
                <a:moveTo>
                  <a:pt x="41" y="6"/>
                </a:moveTo>
                <a:cubicBezTo>
                  <a:pt x="32" y="6"/>
                  <a:pt x="32" y="6"/>
                  <a:pt x="32" y="6"/>
                </a:cubicBezTo>
                <a:cubicBezTo>
                  <a:pt x="32" y="5"/>
                  <a:pt x="32" y="5"/>
                  <a:pt x="32" y="5"/>
                </a:cubicBezTo>
                <a:cubicBezTo>
                  <a:pt x="32" y="3"/>
                  <a:pt x="31" y="2"/>
                  <a:pt x="30" y="1"/>
                </a:cubicBezTo>
                <a:cubicBezTo>
                  <a:pt x="29" y="0"/>
                  <a:pt x="28" y="0"/>
                  <a:pt x="27" y="0"/>
                </a:cubicBezTo>
                <a:cubicBezTo>
                  <a:pt x="20" y="0"/>
                  <a:pt x="20" y="0"/>
                  <a:pt x="20" y="0"/>
                </a:cubicBezTo>
                <a:cubicBezTo>
                  <a:pt x="19" y="0"/>
                  <a:pt x="18" y="0"/>
                  <a:pt x="17" y="1"/>
                </a:cubicBezTo>
                <a:cubicBezTo>
                  <a:pt x="17" y="1"/>
                  <a:pt x="17" y="1"/>
                  <a:pt x="17" y="1"/>
                </a:cubicBezTo>
                <a:cubicBezTo>
                  <a:pt x="17" y="1"/>
                  <a:pt x="17" y="1"/>
                  <a:pt x="17" y="1"/>
                </a:cubicBezTo>
                <a:cubicBezTo>
                  <a:pt x="16" y="2"/>
                  <a:pt x="15" y="3"/>
                  <a:pt x="15" y="5"/>
                </a:cubicBezTo>
                <a:cubicBezTo>
                  <a:pt x="15" y="6"/>
                  <a:pt x="15" y="6"/>
                  <a:pt x="15" y="6"/>
                </a:cubicBezTo>
                <a:cubicBezTo>
                  <a:pt x="6" y="6"/>
                  <a:pt x="6" y="6"/>
                  <a:pt x="6" y="6"/>
                </a:cubicBezTo>
                <a:cubicBezTo>
                  <a:pt x="3" y="6"/>
                  <a:pt x="0" y="9"/>
                  <a:pt x="0" y="12"/>
                </a:cubicBezTo>
                <a:cubicBezTo>
                  <a:pt x="0" y="36"/>
                  <a:pt x="0" y="36"/>
                  <a:pt x="0" y="36"/>
                </a:cubicBezTo>
                <a:cubicBezTo>
                  <a:pt x="0" y="40"/>
                  <a:pt x="3" y="42"/>
                  <a:pt x="6" y="42"/>
                </a:cubicBezTo>
                <a:cubicBezTo>
                  <a:pt x="41" y="42"/>
                  <a:pt x="41" y="42"/>
                  <a:pt x="41" y="42"/>
                </a:cubicBezTo>
                <a:cubicBezTo>
                  <a:pt x="44" y="42"/>
                  <a:pt x="47" y="40"/>
                  <a:pt x="47" y="36"/>
                </a:cubicBezTo>
                <a:cubicBezTo>
                  <a:pt x="47" y="12"/>
                  <a:pt x="47" y="12"/>
                  <a:pt x="47" y="12"/>
                </a:cubicBezTo>
                <a:cubicBezTo>
                  <a:pt x="47" y="9"/>
                  <a:pt x="44" y="6"/>
                  <a:pt x="41" y="6"/>
                </a:cubicBezTo>
                <a:close/>
                <a:moveTo>
                  <a:pt x="17" y="5"/>
                </a:moveTo>
                <a:cubicBezTo>
                  <a:pt x="17" y="5"/>
                  <a:pt x="17" y="5"/>
                  <a:pt x="17" y="5"/>
                </a:cubicBezTo>
                <a:cubicBezTo>
                  <a:pt x="17" y="4"/>
                  <a:pt x="18" y="3"/>
                  <a:pt x="18" y="3"/>
                </a:cubicBezTo>
                <a:cubicBezTo>
                  <a:pt x="18" y="3"/>
                  <a:pt x="18" y="3"/>
                  <a:pt x="18" y="3"/>
                </a:cubicBezTo>
                <a:cubicBezTo>
                  <a:pt x="19" y="2"/>
                  <a:pt x="19" y="2"/>
                  <a:pt x="20" y="2"/>
                </a:cubicBezTo>
                <a:cubicBezTo>
                  <a:pt x="27" y="2"/>
                  <a:pt x="27" y="2"/>
                  <a:pt x="27" y="2"/>
                </a:cubicBezTo>
                <a:cubicBezTo>
                  <a:pt x="28" y="2"/>
                  <a:pt x="28" y="2"/>
                  <a:pt x="29" y="3"/>
                </a:cubicBezTo>
                <a:cubicBezTo>
                  <a:pt x="29" y="3"/>
                  <a:pt x="30" y="4"/>
                  <a:pt x="30" y="5"/>
                </a:cubicBezTo>
                <a:cubicBezTo>
                  <a:pt x="30" y="6"/>
                  <a:pt x="30" y="6"/>
                  <a:pt x="30" y="6"/>
                </a:cubicBezTo>
                <a:cubicBezTo>
                  <a:pt x="17" y="6"/>
                  <a:pt x="17" y="6"/>
                  <a:pt x="17" y="6"/>
                </a:cubicBezTo>
                <a:cubicBezTo>
                  <a:pt x="17" y="5"/>
                  <a:pt x="17" y="5"/>
                  <a:pt x="17" y="5"/>
                </a:cubicBezTo>
                <a:close/>
                <a:moveTo>
                  <a:pt x="43" y="36"/>
                </a:moveTo>
                <a:cubicBezTo>
                  <a:pt x="43" y="36"/>
                  <a:pt x="43" y="36"/>
                  <a:pt x="43" y="36"/>
                </a:cubicBezTo>
                <a:cubicBezTo>
                  <a:pt x="43" y="38"/>
                  <a:pt x="42" y="39"/>
                  <a:pt x="41" y="39"/>
                </a:cubicBezTo>
                <a:cubicBezTo>
                  <a:pt x="6" y="39"/>
                  <a:pt x="6" y="39"/>
                  <a:pt x="6" y="39"/>
                </a:cubicBezTo>
                <a:cubicBezTo>
                  <a:pt x="5" y="39"/>
                  <a:pt x="4" y="38"/>
                  <a:pt x="4" y="36"/>
                </a:cubicBezTo>
                <a:cubicBezTo>
                  <a:pt x="4" y="12"/>
                  <a:pt x="4" y="12"/>
                  <a:pt x="4" y="12"/>
                </a:cubicBezTo>
                <a:cubicBezTo>
                  <a:pt x="4" y="11"/>
                  <a:pt x="5" y="10"/>
                  <a:pt x="6" y="10"/>
                </a:cubicBezTo>
                <a:cubicBezTo>
                  <a:pt x="41" y="10"/>
                  <a:pt x="41" y="10"/>
                  <a:pt x="41" y="10"/>
                </a:cubicBezTo>
                <a:cubicBezTo>
                  <a:pt x="42" y="10"/>
                  <a:pt x="43" y="11"/>
                  <a:pt x="43" y="12"/>
                </a:cubicBezTo>
                <a:cubicBezTo>
                  <a:pt x="43" y="36"/>
                  <a:pt x="43" y="36"/>
                  <a:pt x="43" y="36"/>
                </a:cubicBezTo>
                <a:close/>
                <a:moveTo>
                  <a:pt x="33" y="20"/>
                </a:moveTo>
                <a:cubicBezTo>
                  <a:pt x="33" y="20"/>
                  <a:pt x="33" y="20"/>
                  <a:pt x="33" y="20"/>
                </a:cubicBezTo>
                <a:cubicBezTo>
                  <a:pt x="28" y="20"/>
                  <a:pt x="28" y="20"/>
                  <a:pt x="28" y="20"/>
                </a:cubicBezTo>
                <a:cubicBezTo>
                  <a:pt x="28" y="14"/>
                  <a:pt x="28" y="14"/>
                  <a:pt x="28" y="14"/>
                </a:cubicBezTo>
                <a:cubicBezTo>
                  <a:pt x="28" y="14"/>
                  <a:pt x="27" y="13"/>
                  <a:pt x="27" y="13"/>
                </a:cubicBezTo>
                <a:cubicBezTo>
                  <a:pt x="20" y="13"/>
                  <a:pt x="20" y="13"/>
                  <a:pt x="20" y="13"/>
                </a:cubicBezTo>
                <a:cubicBezTo>
                  <a:pt x="20" y="13"/>
                  <a:pt x="19" y="14"/>
                  <a:pt x="19" y="14"/>
                </a:cubicBezTo>
                <a:cubicBezTo>
                  <a:pt x="19" y="20"/>
                  <a:pt x="19" y="20"/>
                  <a:pt x="19" y="20"/>
                </a:cubicBezTo>
                <a:cubicBezTo>
                  <a:pt x="14" y="20"/>
                  <a:pt x="14" y="20"/>
                  <a:pt x="14" y="20"/>
                </a:cubicBezTo>
                <a:cubicBezTo>
                  <a:pt x="13" y="20"/>
                  <a:pt x="12" y="21"/>
                  <a:pt x="12" y="21"/>
                </a:cubicBezTo>
                <a:cubicBezTo>
                  <a:pt x="12" y="28"/>
                  <a:pt x="12" y="28"/>
                  <a:pt x="12" y="28"/>
                </a:cubicBezTo>
                <a:cubicBezTo>
                  <a:pt x="12" y="28"/>
                  <a:pt x="13" y="29"/>
                  <a:pt x="14" y="29"/>
                </a:cubicBezTo>
                <a:cubicBezTo>
                  <a:pt x="19" y="29"/>
                  <a:pt x="19" y="29"/>
                  <a:pt x="19" y="29"/>
                </a:cubicBezTo>
                <a:cubicBezTo>
                  <a:pt x="19" y="34"/>
                  <a:pt x="19" y="34"/>
                  <a:pt x="19" y="34"/>
                </a:cubicBezTo>
                <a:cubicBezTo>
                  <a:pt x="19" y="35"/>
                  <a:pt x="20" y="35"/>
                  <a:pt x="20" y="35"/>
                </a:cubicBezTo>
                <a:cubicBezTo>
                  <a:pt x="27" y="35"/>
                  <a:pt x="27" y="35"/>
                  <a:pt x="27" y="35"/>
                </a:cubicBezTo>
                <a:cubicBezTo>
                  <a:pt x="27" y="35"/>
                  <a:pt x="28" y="35"/>
                  <a:pt x="28" y="34"/>
                </a:cubicBezTo>
                <a:cubicBezTo>
                  <a:pt x="28" y="29"/>
                  <a:pt x="28" y="29"/>
                  <a:pt x="28" y="29"/>
                </a:cubicBezTo>
                <a:cubicBezTo>
                  <a:pt x="33" y="29"/>
                  <a:pt x="33" y="29"/>
                  <a:pt x="33" y="29"/>
                </a:cubicBezTo>
                <a:cubicBezTo>
                  <a:pt x="34" y="29"/>
                  <a:pt x="35" y="28"/>
                  <a:pt x="35" y="28"/>
                </a:cubicBezTo>
                <a:cubicBezTo>
                  <a:pt x="35" y="21"/>
                  <a:pt x="35" y="21"/>
                  <a:pt x="35" y="21"/>
                </a:cubicBezTo>
                <a:cubicBezTo>
                  <a:pt x="35" y="21"/>
                  <a:pt x="34" y="20"/>
                  <a:pt x="33" y="20"/>
                </a:cubicBezTo>
                <a:close/>
                <a:moveTo>
                  <a:pt x="32" y="26"/>
                </a:moveTo>
                <a:cubicBezTo>
                  <a:pt x="32" y="26"/>
                  <a:pt x="32" y="26"/>
                  <a:pt x="32" y="26"/>
                </a:cubicBezTo>
                <a:cubicBezTo>
                  <a:pt x="27" y="26"/>
                  <a:pt x="27" y="26"/>
                  <a:pt x="27" y="26"/>
                </a:cubicBezTo>
                <a:cubicBezTo>
                  <a:pt x="26" y="26"/>
                  <a:pt x="26" y="27"/>
                  <a:pt x="26" y="28"/>
                </a:cubicBezTo>
                <a:cubicBezTo>
                  <a:pt x="26" y="33"/>
                  <a:pt x="26" y="33"/>
                  <a:pt x="26" y="33"/>
                </a:cubicBezTo>
                <a:cubicBezTo>
                  <a:pt x="21" y="33"/>
                  <a:pt x="21" y="33"/>
                  <a:pt x="21" y="33"/>
                </a:cubicBezTo>
                <a:cubicBezTo>
                  <a:pt x="21" y="28"/>
                  <a:pt x="21" y="28"/>
                  <a:pt x="21" y="28"/>
                </a:cubicBezTo>
                <a:cubicBezTo>
                  <a:pt x="21" y="27"/>
                  <a:pt x="21" y="26"/>
                  <a:pt x="20" y="26"/>
                </a:cubicBezTo>
                <a:cubicBezTo>
                  <a:pt x="15" y="26"/>
                  <a:pt x="15" y="26"/>
                  <a:pt x="15" y="26"/>
                </a:cubicBezTo>
                <a:cubicBezTo>
                  <a:pt x="15" y="22"/>
                  <a:pt x="15" y="22"/>
                  <a:pt x="15" y="22"/>
                </a:cubicBezTo>
                <a:cubicBezTo>
                  <a:pt x="20" y="22"/>
                  <a:pt x="20" y="22"/>
                  <a:pt x="20" y="22"/>
                </a:cubicBezTo>
                <a:cubicBezTo>
                  <a:pt x="21" y="22"/>
                  <a:pt x="21" y="22"/>
                  <a:pt x="21" y="21"/>
                </a:cubicBezTo>
                <a:cubicBezTo>
                  <a:pt x="21" y="15"/>
                  <a:pt x="21" y="15"/>
                  <a:pt x="21" y="15"/>
                </a:cubicBezTo>
                <a:cubicBezTo>
                  <a:pt x="26" y="15"/>
                  <a:pt x="26" y="15"/>
                  <a:pt x="26" y="15"/>
                </a:cubicBezTo>
                <a:cubicBezTo>
                  <a:pt x="26" y="21"/>
                  <a:pt x="26" y="21"/>
                  <a:pt x="26" y="21"/>
                </a:cubicBezTo>
                <a:cubicBezTo>
                  <a:pt x="26" y="22"/>
                  <a:pt x="26" y="22"/>
                  <a:pt x="27" y="22"/>
                </a:cubicBezTo>
                <a:cubicBezTo>
                  <a:pt x="32" y="22"/>
                  <a:pt x="32" y="22"/>
                  <a:pt x="32" y="22"/>
                </a:cubicBezTo>
                <a:cubicBezTo>
                  <a:pt x="32" y="26"/>
                  <a:pt x="32" y="26"/>
                  <a:pt x="32"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6" name="Freeform 384"/>
          <p:cNvSpPr>
            <a:spLocks noEditPoints="1"/>
          </p:cNvSpPr>
          <p:nvPr/>
        </p:nvSpPr>
        <p:spPr bwMode="auto">
          <a:xfrm>
            <a:off x="1835150" y="2784475"/>
            <a:ext cx="127000" cy="127000"/>
          </a:xfrm>
          <a:custGeom>
            <a:avLst/>
            <a:gdLst>
              <a:gd name="T0" fmla="*/ 28 w 40"/>
              <a:gd name="T1" fmla="*/ 4 h 40"/>
              <a:gd name="T2" fmla="*/ 26 w 40"/>
              <a:gd name="T3" fmla="*/ 2 h 40"/>
              <a:gd name="T4" fmla="*/ 28 w 40"/>
              <a:gd name="T5" fmla="*/ 0 h 40"/>
              <a:gd name="T6" fmla="*/ 38 w 40"/>
              <a:gd name="T7" fmla="*/ 0 h 40"/>
              <a:gd name="T8" fmla="*/ 40 w 40"/>
              <a:gd name="T9" fmla="*/ 2 h 40"/>
              <a:gd name="T10" fmla="*/ 39 w 40"/>
              <a:gd name="T11" fmla="*/ 2 h 40"/>
              <a:gd name="T12" fmla="*/ 39 w 40"/>
              <a:gd name="T13" fmla="*/ 12 h 40"/>
              <a:gd name="T14" fmla="*/ 38 w 40"/>
              <a:gd name="T15" fmla="*/ 14 h 40"/>
              <a:gd name="T16" fmla="*/ 36 w 40"/>
              <a:gd name="T17" fmla="*/ 12 h 40"/>
              <a:gd name="T18" fmla="*/ 36 w 40"/>
              <a:gd name="T19" fmla="*/ 6 h 40"/>
              <a:gd name="T20" fmla="*/ 31 w 40"/>
              <a:gd name="T21" fmla="*/ 11 h 40"/>
              <a:gd name="T22" fmla="*/ 35 w 40"/>
              <a:gd name="T23" fmla="*/ 22 h 40"/>
              <a:gd name="T24" fmla="*/ 35 w 40"/>
              <a:gd name="T25" fmla="*/ 22 h 40"/>
              <a:gd name="T26" fmla="*/ 17 w 40"/>
              <a:gd name="T27" fmla="*/ 40 h 40"/>
              <a:gd name="T28" fmla="*/ 0 w 40"/>
              <a:gd name="T29" fmla="*/ 22 h 40"/>
              <a:gd name="T30" fmla="*/ 0 w 40"/>
              <a:gd name="T31" fmla="*/ 22 h 40"/>
              <a:gd name="T32" fmla="*/ 17 w 40"/>
              <a:gd name="T33" fmla="*/ 5 h 40"/>
              <a:gd name="T34" fmla="*/ 29 w 40"/>
              <a:gd name="T35" fmla="*/ 9 h 40"/>
              <a:gd name="T36" fmla="*/ 33 w 40"/>
              <a:gd name="T37" fmla="*/ 4 h 40"/>
              <a:gd name="T38" fmla="*/ 28 w 40"/>
              <a:gd name="T39" fmla="*/ 4 h 40"/>
              <a:gd name="T40" fmla="*/ 17 w 40"/>
              <a:gd name="T41" fmla="*/ 8 h 40"/>
              <a:gd name="T42" fmla="*/ 17 w 40"/>
              <a:gd name="T43" fmla="*/ 8 h 40"/>
              <a:gd name="T44" fmla="*/ 3 w 40"/>
              <a:gd name="T45" fmla="*/ 22 h 40"/>
              <a:gd name="T46" fmla="*/ 3 w 40"/>
              <a:gd name="T47" fmla="*/ 22 h 40"/>
              <a:gd name="T48" fmla="*/ 17 w 40"/>
              <a:gd name="T49" fmla="*/ 37 h 40"/>
              <a:gd name="T50" fmla="*/ 32 w 40"/>
              <a:gd name="T51" fmla="*/ 22 h 40"/>
              <a:gd name="T52" fmla="*/ 32 w 40"/>
              <a:gd name="T53" fmla="*/ 22 h 40"/>
              <a:gd name="T54" fmla="*/ 17 w 40"/>
              <a:gd name="T55"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 h="40">
                <a:moveTo>
                  <a:pt x="28" y="4"/>
                </a:moveTo>
                <a:cubicBezTo>
                  <a:pt x="27" y="4"/>
                  <a:pt x="26" y="3"/>
                  <a:pt x="26" y="2"/>
                </a:cubicBezTo>
                <a:cubicBezTo>
                  <a:pt x="26" y="1"/>
                  <a:pt x="27" y="0"/>
                  <a:pt x="28" y="0"/>
                </a:cubicBezTo>
                <a:cubicBezTo>
                  <a:pt x="38" y="0"/>
                  <a:pt x="38" y="0"/>
                  <a:pt x="38" y="0"/>
                </a:cubicBezTo>
                <a:cubicBezTo>
                  <a:pt x="39" y="0"/>
                  <a:pt x="40" y="1"/>
                  <a:pt x="40" y="2"/>
                </a:cubicBezTo>
                <a:cubicBezTo>
                  <a:pt x="39" y="2"/>
                  <a:pt x="39" y="2"/>
                  <a:pt x="39" y="2"/>
                </a:cubicBezTo>
                <a:cubicBezTo>
                  <a:pt x="39" y="12"/>
                  <a:pt x="39" y="12"/>
                  <a:pt x="39" y="12"/>
                </a:cubicBezTo>
                <a:cubicBezTo>
                  <a:pt x="39" y="13"/>
                  <a:pt x="39" y="14"/>
                  <a:pt x="38" y="14"/>
                </a:cubicBezTo>
                <a:cubicBezTo>
                  <a:pt x="37" y="14"/>
                  <a:pt x="36" y="13"/>
                  <a:pt x="36" y="12"/>
                </a:cubicBezTo>
                <a:cubicBezTo>
                  <a:pt x="36" y="6"/>
                  <a:pt x="36" y="6"/>
                  <a:pt x="36" y="6"/>
                </a:cubicBezTo>
                <a:cubicBezTo>
                  <a:pt x="31" y="11"/>
                  <a:pt x="31" y="11"/>
                  <a:pt x="31" y="11"/>
                </a:cubicBezTo>
                <a:cubicBezTo>
                  <a:pt x="34" y="15"/>
                  <a:pt x="35" y="18"/>
                  <a:pt x="35" y="22"/>
                </a:cubicBezTo>
                <a:cubicBezTo>
                  <a:pt x="35" y="22"/>
                  <a:pt x="35" y="22"/>
                  <a:pt x="35" y="22"/>
                </a:cubicBezTo>
                <a:cubicBezTo>
                  <a:pt x="35" y="32"/>
                  <a:pt x="27" y="40"/>
                  <a:pt x="17" y="40"/>
                </a:cubicBezTo>
                <a:cubicBezTo>
                  <a:pt x="8" y="40"/>
                  <a:pt x="0" y="32"/>
                  <a:pt x="0" y="22"/>
                </a:cubicBezTo>
                <a:cubicBezTo>
                  <a:pt x="0" y="22"/>
                  <a:pt x="0" y="22"/>
                  <a:pt x="0" y="22"/>
                </a:cubicBezTo>
                <a:cubicBezTo>
                  <a:pt x="0" y="13"/>
                  <a:pt x="8" y="5"/>
                  <a:pt x="17" y="5"/>
                </a:cubicBezTo>
                <a:cubicBezTo>
                  <a:pt x="21" y="5"/>
                  <a:pt x="25" y="6"/>
                  <a:pt x="29" y="9"/>
                </a:cubicBezTo>
                <a:cubicBezTo>
                  <a:pt x="33" y="4"/>
                  <a:pt x="33" y="4"/>
                  <a:pt x="33" y="4"/>
                </a:cubicBezTo>
                <a:cubicBezTo>
                  <a:pt x="28" y="4"/>
                  <a:pt x="28" y="4"/>
                  <a:pt x="28" y="4"/>
                </a:cubicBezTo>
                <a:close/>
                <a:moveTo>
                  <a:pt x="17" y="8"/>
                </a:moveTo>
                <a:cubicBezTo>
                  <a:pt x="17" y="8"/>
                  <a:pt x="17" y="8"/>
                  <a:pt x="17" y="8"/>
                </a:cubicBezTo>
                <a:cubicBezTo>
                  <a:pt x="10" y="8"/>
                  <a:pt x="3" y="15"/>
                  <a:pt x="3" y="22"/>
                </a:cubicBezTo>
                <a:cubicBezTo>
                  <a:pt x="3" y="22"/>
                  <a:pt x="3" y="22"/>
                  <a:pt x="3" y="22"/>
                </a:cubicBezTo>
                <a:cubicBezTo>
                  <a:pt x="3" y="30"/>
                  <a:pt x="10" y="37"/>
                  <a:pt x="17" y="37"/>
                </a:cubicBezTo>
                <a:cubicBezTo>
                  <a:pt x="25" y="37"/>
                  <a:pt x="32" y="30"/>
                  <a:pt x="32" y="22"/>
                </a:cubicBezTo>
                <a:cubicBezTo>
                  <a:pt x="32" y="22"/>
                  <a:pt x="32" y="22"/>
                  <a:pt x="32" y="22"/>
                </a:cubicBezTo>
                <a:cubicBezTo>
                  <a:pt x="32" y="15"/>
                  <a:pt x="25" y="8"/>
                  <a:pt x="17"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7" name="Freeform 385"/>
          <p:cNvSpPr>
            <a:spLocks noEditPoints="1"/>
          </p:cNvSpPr>
          <p:nvPr/>
        </p:nvSpPr>
        <p:spPr bwMode="auto">
          <a:xfrm>
            <a:off x="7464425" y="2455863"/>
            <a:ext cx="117475" cy="146050"/>
          </a:xfrm>
          <a:custGeom>
            <a:avLst/>
            <a:gdLst>
              <a:gd name="T0" fmla="*/ 23 w 37"/>
              <a:gd name="T1" fmla="*/ 38 h 46"/>
              <a:gd name="T2" fmla="*/ 25 w 37"/>
              <a:gd name="T3" fmla="*/ 40 h 46"/>
              <a:gd name="T4" fmla="*/ 23 w 37"/>
              <a:gd name="T5" fmla="*/ 41 h 46"/>
              <a:gd name="T6" fmla="*/ 20 w 37"/>
              <a:gd name="T7" fmla="*/ 41 h 46"/>
              <a:gd name="T8" fmla="*/ 20 w 37"/>
              <a:gd name="T9" fmla="*/ 44 h 46"/>
              <a:gd name="T10" fmla="*/ 18 w 37"/>
              <a:gd name="T11" fmla="*/ 46 h 46"/>
              <a:gd name="T12" fmla="*/ 16 w 37"/>
              <a:gd name="T13" fmla="*/ 44 h 46"/>
              <a:gd name="T14" fmla="*/ 16 w 37"/>
              <a:gd name="T15" fmla="*/ 41 h 46"/>
              <a:gd name="T16" fmla="*/ 13 w 37"/>
              <a:gd name="T17" fmla="*/ 41 h 46"/>
              <a:gd name="T18" fmla="*/ 11 w 37"/>
              <a:gd name="T19" fmla="*/ 40 h 46"/>
              <a:gd name="T20" fmla="*/ 13 w 37"/>
              <a:gd name="T21" fmla="*/ 38 h 46"/>
              <a:gd name="T22" fmla="*/ 16 w 37"/>
              <a:gd name="T23" fmla="*/ 38 h 46"/>
              <a:gd name="T24" fmla="*/ 16 w 37"/>
              <a:gd name="T25" fmla="*/ 35 h 46"/>
              <a:gd name="T26" fmla="*/ 5 w 37"/>
              <a:gd name="T27" fmla="*/ 30 h 46"/>
              <a:gd name="T28" fmla="*/ 0 w 37"/>
              <a:gd name="T29" fmla="*/ 17 h 46"/>
              <a:gd name="T30" fmla="*/ 18 w 37"/>
              <a:gd name="T31" fmla="*/ 0 h 46"/>
              <a:gd name="T32" fmla="*/ 30 w 37"/>
              <a:gd name="T33" fmla="*/ 5 h 46"/>
              <a:gd name="T34" fmla="*/ 30 w 37"/>
              <a:gd name="T35" fmla="*/ 30 h 46"/>
              <a:gd name="T36" fmla="*/ 20 w 37"/>
              <a:gd name="T37" fmla="*/ 35 h 46"/>
              <a:gd name="T38" fmla="*/ 20 w 37"/>
              <a:gd name="T39" fmla="*/ 38 h 46"/>
              <a:gd name="T40" fmla="*/ 23 w 37"/>
              <a:gd name="T41" fmla="*/ 38 h 46"/>
              <a:gd name="T42" fmla="*/ 28 w 37"/>
              <a:gd name="T43" fmla="*/ 27 h 46"/>
              <a:gd name="T44" fmla="*/ 28 w 37"/>
              <a:gd name="T45" fmla="*/ 27 h 46"/>
              <a:gd name="T46" fmla="*/ 28 w 37"/>
              <a:gd name="T47" fmla="*/ 7 h 46"/>
              <a:gd name="T48" fmla="*/ 18 w 37"/>
              <a:gd name="T49" fmla="*/ 3 h 46"/>
              <a:gd name="T50" fmla="*/ 4 w 37"/>
              <a:gd name="T51" fmla="*/ 17 h 46"/>
              <a:gd name="T52" fmla="*/ 8 w 37"/>
              <a:gd name="T53" fmla="*/ 27 h 46"/>
              <a:gd name="T54" fmla="*/ 28 w 37"/>
              <a:gd name="T55" fmla="*/ 2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 h="46">
                <a:moveTo>
                  <a:pt x="23" y="38"/>
                </a:moveTo>
                <a:cubicBezTo>
                  <a:pt x="24" y="38"/>
                  <a:pt x="25" y="39"/>
                  <a:pt x="25" y="40"/>
                </a:cubicBezTo>
                <a:cubicBezTo>
                  <a:pt x="25" y="41"/>
                  <a:pt x="24" y="41"/>
                  <a:pt x="23" y="41"/>
                </a:cubicBezTo>
                <a:cubicBezTo>
                  <a:pt x="20" y="41"/>
                  <a:pt x="20" y="41"/>
                  <a:pt x="20" y="41"/>
                </a:cubicBezTo>
                <a:cubicBezTo>
                  <a:pt x="20" y="44"/>
                  <a:pt x="20" y="44"/>
                  <a:pt x="20" y="44"/>
                </a:cubicBezTo>
                <a:cubicBezTo>
                  <a:pt x="20" y="45"/>
                  <a:pt x="19" y="46"/>
                  <a:pt x="18" y="46"/>
                </a:cubicBezTo>
                <a:cubicBezTo>
                  <a:pt x="17" y="46"/>
                  <a:pt x="16" y="45"/>
                  <a:pt x="16" y="44"/>
                </a:cubicBezTo>
                <a:cubicBezTo>
                  <a:pt x="16" y="41"/>
                  <a:pt x="16" y="41"/>
                  <a:pt x="16" y="41"/>
                </a:cubicBezTo>
                <a:cubicBezTo>
                  <a:pt x="13" y="41"/>
                  <a:pt x="13" y="41"/>
                  <a:pt x="13" y="41"/>
                </a:cubicBezTo>
                <a:cubicBezTo>
                  <a:pt x="12" y="41"/>
                  <a:pt x="11" y="41"/>
                  <a:pt x="11" y="40"/>
                </a:cubicBezTo>
                <a:cubicBezTo>
                  <a:pt x="11" y="39"/>
                  <a:pt x="12" y="38"/>
                  <a:pt x="13" y="38"/>
                </a:cubicBezTo>
                <a:cubicBezTo>
                  <a:pt x="16" y="38"/>
                  <a:pt x="16" y="38"/>
                  <a:pt x="16" y="38"/>
                </a:cubicBezTo>
                <a:cubicBezTo>
                  <a:pt x="16" y="35"/>
                  <a:pt x="16" y="35"/>
                  <a:pt x="16" y="35"/>
                </a:cubicBezTo>
                <a:cubicBezTo>
                  <a:pt x="12" y="34"/>
                  <a:pt x="8" y="33"/>
                  <a:pt x="5" y="30"/>
                </a:cubicBezTo>
                <a:cubicBezTo>
                  <a:pt x="2" y="27"/>
                  <a:pt x="0" y="22"/>
                  <a:pt x="0" y="17"/>
                </a:cubicBezTo>
                <a:cubicBezTo>
                  <a:pt x="0" y="8"/>
                  <a:pt x="8" y="0"/>
                  <a:pt x="18" y="0"/>
                </a:cubicBezTo>
                <a:cubicBezTo>
                  <a:pt x="23" y="0"/>
                  <a:pt x="27" y="2"/>
                  <a:pt x="30" y="5"/>
                </a:cubicBezTo>
                <a:cubicBezTo>
                  <a:pt x="37" y="12"/>
                  <a:pt x="37" y="23"/>
                  <a:pt x="30" y="30"/>
                </a:cubicBezTo>
                <a:cubicBezTo>
                  <a:pt x="28" y="33"/>
                  <a:pt x="24" y="34"/>
                  <a:pt x="20" y="35"/>
                </a:cubicBezTo>
                <a:cubicBezTo>
                  <a:pt x="20" y="38"/>
                  <a:pt x="20" y="38"/>
                  <a:pt x="20" y="38"/>
                </a:cubicBezTo>
                <a:cubicBezTo>
                  <a:pt x="23" y="38"/>
                  <a:pt x="23" y="38"/>
                  <a:pt x="23" y="38"/>
                </a:cubicBezTo>
                <a:close/>
                <a:moveTo>
                  <a:pt x="28" y="27"/>
                </a:moveTo>
                <a:cubicBezTo>
                  <a:pt x="28" y="27"/>
                  <a:pt x="28" y="27"/>
                  <a:pt x="28" y="27"/>
                </a:cubicBezTo>
                <a:cubicBezTo>
                  <a:pt x="33" y="22"/>
                  <a:pt x="33" y="13"/>
                  <a:pt x="28" y="7"/>
                </a:cubicBezTo>
                <a:cubicBezTo>
                  <a:pt x="25" y="5"/>
                  <a:pt x="22" y="3"/>
                  <a:pt x="18" y="3"/>
                </a:cubicBezTo>
                <a:cubicBezTo>
                  <a:pt x="10" y="3"/>
                  <a:pt x="4" y="10"/>
                  <a:pt x="4" y="17"/>
                </a:cubicBezTo>
                <a:cubicBezTo>
                  <a:pt x="4" y="21"/>
                  <a:pt x="5" y="25"/>
                  <a:pt x="8" y="27"/>
                </a:cubicBezTo>
                <a:cubicBezTo>
                  <a:pt x="13" y="33"/>
                  <a:pt x="22" y="33"/>
                  <a:pt x="28"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8" name="Freeform 386"/>
          <p:cNvSpPr>
            <a:spLocks noEditPoints="1"/>
          </p:cNvSpPr>
          <p:nvPr/>
        </p:nvSpPr>
        <p:spPr bwMode="auto">
          <a:xfrm>
            <a:off x="3511550" y="3808413"/>
            <a:ext cx="150813" cy="133350"/>
          </a:xfrm>
          <a:custGeom>
            <a:avLst/>
            <a:gdLst>
              <a:gd name="T0" fmla="*/ 25 w 47"/>
              <a:gd name="T1" fmla="*/ 36 h 42"/>
              <a:gd name="T2" fmla="*/ 31 w 47"/>
              <a:gd name="T3" fmla="*/ 34 h 42"/>
              <a:gd name="T4" fmla="*/ 37 w 47"/>
              <a:gd name="T5" fmla="*/ 30 h 42"/>
              <a:gd name="T6" fmla="*/ 37 w 47"/>
              <a:gd name="T7" fmla="*/ 30 h 42"/>
              <a:gd name="T8" fmla="*/ 38 w 47"/>
              <a:gd name="T9" fmla="*/ 28 h 42"/>
              <a:gd name="T10" fmla="*/ 37 w 47"/>
              <a:gd name="T11" fmla="*/ 24 h 42"/>
              <a:gd name="T12" fmla="*/ 45 w 47"/>
              <a:gd name="T13" fmla="*/ 24 h 42"/>
              <a:gd name="T14" fmla="*/ 45 w 47"/>
              <a:gd name="T15" fmla="*/ 32 h 42"/>
              <a:gd name="T16" fmla="*/ 43 w 47"/>
              <a:gd name="T17" fmla="*/ 29 h 42"/>
              <a:gd name="T18" fmla="*/ 40 w 47"/>
              <a:gd name="T19" fmla="*/ 32 h 42"/>
              <a:gd name="T20" fmla="*/ 32 w 47"/>
              <a:gd name="T21" fmla="*/ 37 h 42"/>
              <a:gd name="T22" fmla="*/ 25 w 47"/>
              <a:gd name="T23" fmla="*/ 39 h 42"/>
              <a:gd name="T24" fmla="*/ 23 w 47"/>
              <a:gd name="T25" fmla="*/ 42 h 42"/>
              <a:gd name="T26" fmla="*/ 22 w 47"/>
              <a:gd name="T27" fmla="*/ 39 h 42"/>
              <a:gd name="T28" fmla="*/ 14 w 47"/>
              <a:gd name="T29" fmla="*/ 37 h 42"/>
              <a:gd name="T30" fmla="*/ 10 w 47"/>
              <a:gd name="T31" fmla="*/ 35 h 42"/>
              <a:gd name="T32" fmla="*/ 7 w 47"/>
              <a:gd name="T33" fmla="*/ 32 h 42"/>
              <a:gd name="T34" fmla="*/ 4 w 47"/>
              <a:gd name="T35" fmla="*/ 29 h 42"/>
              <a:gd name="T36" fmla="*/ 2 w 47"/>
              <a:gd name="T37" fmla="*/ 32 h 42"/>
              <a:gd name="T38" fmla="*/ 2 w 47"/>
              <a:gd name="T39" fmla="*/ 24 h 42"/>
              <a:gd name="T40" fmla="*/ 10 w 47"/>
              <a:gd name="T41" fmla="*/ 24 h 42"/>
              <a:gd name="T42" fmla="*/ 9 w 47"/>
              <a:gd name="T43" fmla="*/ 28 h 42"/>
              <a:gd name="T44" fmla="*/ 9 w 47"/>
              <a:gd name="T45" fmla="*/ 30 h 42"/>
              <a:gd name="T46" fmla="*/ 10 w 47"/>
              <a:gd name="T47" fmla="*/ 30 h 42"/>
              <a:gd name="T48" fmla="*/ 12 w 47"/>
              <a:gd name="T49" fmla="*/ 32 h 42"/>
              <a:gd name="T50" fmla="*/ 16 w 47"/>
              <a:gd name="T51" fmla="*/ 34 h 42"/>
              <a:gd name="T52" fmla="*/ 22 w 47"/>
              <a:gd name="T53" fmla="*/ 36 h 42"/>
              <a:gd name="T54" fmla="*/ 18 w 47"/>
              <a:gd name="T55" fmla="*/ 13 h 42"/>
              <a:gd name="T56" fmla="*/ 18 w 47"/>
              <a:gd name="T57" fmla="*/ 13 h 42"/>
              <a:gd name="T58" fmla="*/ 18 w 47"/>
              <a:gd name="T59" fmla="*/ 2 h 42"/>
              <a:gd name="T60" fmla="*/ 29 w 47"/>
              <a:gd name="T61" fmla="*/ 2 h 42"/>
              <a:gd name="T62" fmla="*/ 29 w 47"/>
              <a:gd name="T63" fmla="*/ 13 h 42"/>
              <a:gd name="T64" fmla="*/ 29 w 47"/>
              <a:gd name="T65" fmla="*/ 13 h 42"/>
              <a:gd name="T66" fmla="*/ 26 w 47"/>
              <a:gd name="T67" fmla="*/ 5 h 42"/>
              <a:gd name="T68" fmla="*/ 23 w 47"/>
              <a:gd name="T69" fmla="*/ 4 h 42"/>
              <a:gd name="T70" fmla="*/ 19 w 47"/>
              <a:gd name="T71" fmla="*/ 8 h 42"/>
              <a:gd name="T72" fmla="*/ 20 w 47"/>
              <a:gd name="T73" fmla="*/ 11 h 42"/>
              <a:gd name="T74" fmla="*/ 26 w 47"/>
              <a:gd name="T75" fmla="*/ 11 h 42"/>
              <a:gd name="T76" fmla="*/ 26 w 47"/>
              <a:gd name="T77"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42">
                <a:moveTo>
                  <a:pt x="25" y="15"/>
                </a:moveTo>
                <a:cubicBezTo>
                  <a:pt x="25" y="36"/>
                  <a:pt x="25" y="36"/>
                  <a:pt x="25" y="36"/>
                </a:cubicBezTo>
                <a:cubicBezTo>
                  <a:pt x="26" y="35"/>
                  <a:pt x="27" y="35"/>
                  <a:pt x="27" y="35"/>
                </a:cubicBezTo>
                <a:cubicBezTo>
                  <a:pt x="29" y="35"/>
                  <a:pt x="30" y="35"/>
                  <a:pt x="31" y="34"/>
                </a:cubicBezTo>
                <a:cubicBezTo>
                  <a:pt x="32" y="34"/>
                  <a:pt x="33" y="33"/>
                  <a:pt x="34" y="32"/>
                </a:cubicBezTo>
                <a:cubicBezTo>
                  <a:pt x="35" y="32"/>
                  <a:pt x="36" y="31"/>
                  <a:pt x="37" y="30"/>
                </a:cubicBezTo>
                <a:cubicBezTo>
                  <a:pt x="37" y="30"/>
                  <a:pt x="37" y="30"/>
                  <a:pt x="37" y="30"/>
                </a:cubicBezTo>
                <a:cubicBezTo>
                  <a:pt x="37" y="30"/>
                  <a:pt x="37" y="30"/>
                  <a:pt x="37" y="30"/>
                </a:cubicBezTo>
                <a:cubicBezTo>
                  <a:pt x="38" y="29"/>
                  <a:pt x="39" y="28"/>
                  <a:pt x="40" y="27"/>
                </a:cubicBezTo>
                <a:cubicBezTo>
                  <a:pt x="38" y="28"/>
                  <a:pt x="38" y="28"/>
                  <a:pt x="38" y="28"/>
                </a:cubicBezTo>
                <a:cubicBezTo>
                  <a:pt x="37" y="28"/>
                  <a:pt x="36" y="27"/>
                  <a:pt x="36" y="26"/>
                </a:cubicBezTo>
                <a:cubicBezTo>
                  <a:pt x="35" y="25"/>
                  <a:pt x="36" y="24"/>
                  <a:pt x="37" y="24"/>
                </a:cubicBezTo>
                <a:cubicBezTo>
                  <a:pt x="43" y="23"/>
                  <a:pt x="43" y="23"/>
                  <a:pt x="43" y="23"/>
                </a:cubicBezTo>
                <a:cubicBezTo>
                  <a:pt x="44" y="22"/>
                  <a:pt x="45" y="23"/>
                  <a:pt x="45" y="24"/>
                </a:cubicBezTo>
                <a:cubicBezTo>
                  <a:pt x="46" y="30"/>
                  <a:pt x="46" y="30"/>
                  <a:pt x="46" y="30"/>
                </a:cubicBezTo>
                <a:cubicBezTo>
                  <a:pt x="47" y="31"/>
                  <a:pt x="46" y="32"/>
                  <a:pt x="45" y="32"/>
                </a:cubicBezTo>
                <a:cubicBezTo>
                  <a:pt x="44" y="32"/>
                  <a:pt x="43" y="32"/>
                  <a:pt x="43" y="31"/>
                </a:cubicBezTo>
                <a:cubicBezTo>
                  <a:pt x="43" y="29"/>
                  <a:pt x="43" y="29"/>
                  <a:pt x="43" y="29"/>
                </a:cubicBezTo>
                <a:cubicBezTo>
                  <a:pt x="42" y="30"/>
                  <a:pt x="41" y="31"/>
                  <a:pt x="40" y="32"/>
                </a:cubicBezTo>
                <a:cubicBezTo>
                  <a:pt x="40" y="32"/>
                  <a:pt x="40" y="32"/>
                  <a:pt x="40" y="32"/>
                </a:cubicBezTo>
                <a:cubicBezTo>
                  <a:pt x="39" y="33"/>
                  <a:pt x="38" y="34"/>
                  <a:pt x="36" y="35"/>
                </a:cubicBezTo>
                <a:cubicBezTo>
                  <a:pt x="35" y="36"/>
                  <a:pt x="34" y="37"/>
                  <a:pt x="32" y="37"/>
                </a:cubicBezTo>
                <a:cubicBezTo>
                  <a:pt x="31" y="38"/>
                  <a:pt x="30" y="38"/>
                  <a:pt x="28" y="39"/>
                </a:cubicBezTo>
                <a:cubicBezTo>
                  <a:pt x="27" y="39"/>
                  <a:pt x="26" y="39"/>
                  <a:pt x="25" y="39"/>
                </a:cubicBezTo>
                <a:cubicBezTo>
                  <a:pt x="25" y="40"/>
                  <a:pt x="25" y="40"/>
                  <a:pt x="25" y="40"/>
                </a:cubicBezTo>
                <a:cubicBezTo>
                  <a:pt x="25" y="41"/>
                  <a:pt x="24" y="42"/>
                  <a:pt x="23" y="42"/>
                </a:cubicBezTo>
                <a:cubicBezTo>
                  <a:pt x="22" y="42"/>
                  <a:pt x="22" y="41"/>
                  <a:pt x="22" y="40"/>
                </a:cubicBezTo>
                <a:cubicBezTo>
                  <a:pt x="22" y="39"/>
                  <a:pt x="22" y="39"/>
                  <a:pt x="22" y="39"/>
                </a:cubicBezTo>
                <a:cubicBezTo>
                  <a:pt x="21" y="39"/>
                  <a:pt x="20" y="39"/>
                  <a:pt x="19" y="39"/>
                </a:cubicBezTo>
                <a:cubicBezTo>
                  <a:pt x="17" y="38"/>
                  <a:pt x="16" y="38"/>
                  <a:pt x="14" y="37"/>
                </a:cubicBezTo>
                <a:cubicBezTo>
                  <a:pt x="14" y="37"/>
                  <a:pt x="14" y="37"/>
                  <a:pt x="14" y="37"/>
                </a:cubicBezTo>
                <a:cubicBezTo>
                  <a:pt x="13" y="37"/>
                  <a:pt x="12" y="36"/>
                  <a:pt x="10" y="35"/>
                </a:cubicBezTo>
                <a:cubicBezTo>
                  <a:pt x="10" y="35"/>
                  <a:pt x="10" y="35"/>
                  <a:pt x="10" y="35"/>
                </a:cubicBezTo>
                <a:cubicBezTo>
                  <a:pt x="9" y="34"/>
                  <a:pt x="8" y="33"/>
                  <a:pt x="7" y="32"/>
                </a:cubicBezTo>
                <a:cubicBezTo>
                  <a:pt x="7" y="32"/>
                  <a:pt x="7" y="32"/>
                  <a:pt x="7" y="32"/>
                </a:cubicBezTo>
                <a:cubicBezTo>
                  <a:pt x="6" y="31"/>
                  <a:pt x="5" y="30"/>
                  <a:pt x="4" y="29"/>
                </a:cubicBezTo>
                <a:cubicBezTo>
                  <a:pt x="4" y="31"/>
                  <a:pt x="4" y="31"/>
                  <a:pt x="4" y="31"/>
                </a:cubicBezTo>
                <a:cubicBezTo>
                  <a:pt x="4" y="32"/>
                  <a:pt x="3" y="32"/>
                  <a:pt x="2" y="32"/>
                </a:cubicBezTo>
                <a:cubicBezTo>
                  <a:pt x="1" y="32"/>
                  <a:pt x="0" y="31"/>
                  <a:pt x="0" y="30"/>
                </a:cubicBezTo>
                <a:cubicBezTo>
                  <a:pt x="2" y="24"/>
                  <a:pt x="2" y="24"/>
                  <a:pt x="2" y="24"/>
                </a:cubicBezTo>
                <a:cubicBezTo>
                  <a:pt x="2" y="23"/>
                  <a:pt x="3" y="22"/>
                  <a:pt x="4" y="23"/>
                </a:cubicBezTo>
                <a:cubicBezTo>
                  <a:pt x="10" y="24"/>
                  <a:pt x="10" y="24"/>
                  <a:pt x="10" y="24"/>
                </a:cubicBezTo>
                <a:cubicBezTo>
                  <a:pt x="11" y="24"/>
                  <a:pt x="12" y="25"/>
                  <a:pt x="11" y="26"/>
                </a:cubicBezTo>
                <a:cubicBezTo>
                  <a:pt x="11" y="27"/>
                  <a:pt x="10" y="28"/>
                  <a:pt x="9" y="28"/>
                </a:cubicBezTo>
                <a:cubicBezTo>
                  <a:pt x="7" y="27"/>
                  <a:pt x="7" y="27"/>
                  <a:pt x="7" y="27"/>
                </a:cubicBezTo>
                <a:cubicBezTo>
                  <a:pt x="8" y="28"/>
                  <a:pt x="9" y="29"/>
                  <a:pt x="9" y="30"/>
                </a:cubicBezTo>
                <a:cubicBezTo>
                  <a:pt x="9" y="30"/>
                  <a:pt x="9" y="30"/>
                  <a:pt x="9" y="30"/>
                </a:cubicBezTo>
                <a:cubicBezTo>
                  <a:pt x="10" y="30"/>
                  <a:pt x="10" y="30"/>
                  <a:pt x="10" y="30"/>
                </a:cubicBezTo>
                <a:cubicBezTo>
                  <a:pt x="10" y="31"/>
                  <a:pt x="11" y="32"/>
                  <a:pt x="12" y="32"/>
                </a:cubicBezTo>
                <a:cubicBezTo>
                  <a:pt x="12" y="32"/>
                  <a:pt x="12" y="32"/>
                  <a:pt x="12" y="32"/>
                </a:cubicBezTo>
                <a:cubicBezTo>
                  <a:pt x="13" y="33"/>
                  <a:pt x="15" y="34"/>
                  <a:pt x="16" y="34"/>
                </a:cubicBezTo>
                <a:cubicBezTo>
                  <a:pt x="16" y="34"/>
                  <a:pt x="16" y="34"/>
                  <a:pt x="16" y="34"/>
                </a:cubicBezTo>
                <a:cubicBezTo>
                  <a:pt x="17" y="35"/>
                  <a:pt x="18" y="35"/>
                  <a:pt x="19" y="35"/>
                </a:cubicBezTo>
                <a:cubicBezTo>
                  <a:pt x="20" y="35"/>
                  <a:pt x="21" y="35"/>
                  <a:pt x="22" y="36"/>
                </a:cubicBezTo>
                <a:cubicBezTo>
                  <a:pt x="22" y="15"/>
                  <a:pt x="22" y="15"/>
                  <a:pt x="22" y="15"/>
                </a:cubicBezTo>
                <a:cubicBezTo>
                  <a:pt x="20" y="15"/>
                  <a:pt x="19" y="14"/>
                  <a:pt x="18" y="13"/>
                </a:cubicBezTo>
                <a:cubicBezTo>
                  <a:pt x="18" y="13"/>
                  <a:pt x="18" y="13"/>
                  <a:pt x="18" y="13"/>
                </a:cubicBezTo>
                <a:cubicBezTo>
                  <a:pt x="18" y="13"/>
                  <a:pt x="18" y="13"/>
                  <a:pt x="18" y="13"/>
                </a:cubicBezTo>
                <a:cubicBezTo>
                  <a:pt x="17" y="12"/>
                  <a:pt x="16" y="10"/>
                  <a:pt x="16" y="8"/>
                </a:cubicBezTo>
                <a:cubicBezTo>
                  <a:pt x="16" y="6"/>
                  <a:pt x="17" y="4"/>
                  <a:pt x="18" y="2"/>
                </a:cubicBezTo>
                <a:cubicBezTo>
                  <a:pt x="19" y="1"/>
                  <a:pt x="21" y="0"/>
                  <a:pt x="23" y="0"/>
                </a:cubicBezTo>
                <a:cubicBezTo>
                  <a:pt x="25" y="0"/>
                  <a:pt x="27" y="1"/>
                  <a:pt x="29" y="2"/>
                </a:cubicBezTo>
                <a:cubicBezTo>
                  <a:pt x="30" y="4"/>
                  <a:pt x="31" y="6"/>
                  <a:pt x="31" y="8"/>
                </a:cubicBezTo>
                <a:cubicBezTo>
                  <a:pt x="31" y="10"/>
                  <a:pt x="30" y="12"/>
                  <a:pt x="29" y="13"/>
                </a:cubicBezTo>
                <a:cubicBezTo>
                  <a:pt x="29" y="13"/>
                  <a:pt x="29" y="13"/>
                  <a:pt x="29" y="13"/>
                </a:cubicBezTo>
                <a:cubicBezTo>
                  <a:pt x="29" y="13"/>
                  <a:pt x="29" y="13"/>
                  <a:pt x="29" y="13"/>
                </a:cubicBezTo>
                <a:cubicBezTo>
                  <a:pt x="28" y="14"/>
                  <a:pt x="27" y="15"/>
                  <a:pt x="25" y="15"/>
                </a:cubicBezTo>
                <a:close/>
                <a:moveTo>
                  <a:pt x="26" y="5"/>
                </a:moveTo>
                <a:cubicBezTo>
                  <a:pt x="26" y="5"/>
                  <a:pt x="26" y="5"/>
                  <a:pt x="26" y="5"/>
                </a:cubicBezTo>
                <a:cubicBezTo>
                  <a:pt x="26" y="4"/>
                  <a:pt x="25" y="4"/>
                  <a:pt x="23" y="4"/>
                </a:cubicBezTo>
                <a:cubicBezTo>
                  <a:pt x="22" y="4"/>
                  <a:pt x="21" y="4"/>
                  <a:pt x="20" y="5"/>
                </a:cubicBezTo>
                <a:cubicBezTo>
                  <a:pt x="20" y="6"/>
                  <a:pt x="19" y="7"/>
                  <a:pt x="19" y="8"/>
                </a:cubicBezTo>
                <a:cubicBezTo>
                  <a:pt x="19" y="9"/>
                  <a:pt x="20" y="10"/>
                  <a:pt x="20" y="11"/>
                </a:cubicBezTo>
                <a:cubicBezTo>
                  <a:pt x="20" y="11"/>
                  <a:pt x="20" y="11"/>
                  <a:pt x="20" y="11"/>
                </a:cubicBezTo>
                <a:cubicBezTo>
                  <a:pt x="21" y="11"/>
                  <a:pt x="22" y="12"/>
                  <a:pt x="23" y="12"/>
                </a:cubicBezTo>
                <a:cubicBezTo>
                  <a:pt x="25" y="12"/>
                  <a:pt x="26" y="11"/>
                  <a:pt x="26" y="11"/>
                </a:cubicBezTo>
                <a:cubicBezTo>
                  <a:pt x="27" y="10"/>
                  <a:pt x="27" y="9"/>
                  <a:pt x="27" y="8"/>
                </a:cubicBezTo>
                <a:cubicBezTo>
                  <a:pt x="27" y="7"/>
                  <a:pt x="27" y="6"/>
                  <a:pt x="26"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299" name="Freeform 387"/>
          <p:cNvSpPr>
            <a:spLocks noEditPoints="1"/>
          </p:cNvSpPr>
          <p:nvPr/>
        </p:nvSpPr>
        <p:spPr bwMode="auto">
          <a:xfrm>
            <a:off x="1281113" y="1204913"/>
            <a:ext cx="142875" cy="127000"/>
          </a:xfrm>
          <a:custGeom>
            <a:avLst/>
            <a:gdLst>
              <a:gd name="T0" fmla="*/ 24 w 45"/>
              <a:gd name="T1" fmla="*/ 6 h 40"/>
              <a:gd name="T2" fmla="*/ 25 w 45"/>
              <a:gd name="T3" fmla="*/ 4 h 40"/>
              <a:gd name="T4" fmla="*/ 27 w 45"/>
              <a:gd name="T5" fmla="*/ 6 h 40"/>
              <a:gd name="T6" fmla="*/ 27 w 45"/>
              <a:gd name="T7" fmla="*/ 18 h 40"/>
              <a:gd name="T8" fmla="*/ 35 w 45"/>
              <a:gd name="T9" fmla="*/ 18 h 40"/>
              <a:gd name="T10" fmla="*/ 37 w 45"/>
              <a:gd name="T11" fmla="*/ 20 h 40"/>
              <a:gd name="T12" fmla="*/ 35 w 45"/>
              <a:gd name="T13" fmla="*/ 22 h 40"/>
              <a:gd name="T14" fmla="*/ 25 w 45"/>
              <a:gd name="T15" fmla="*/ 22 h 40"/>
              <a:gd name="T16" fmla="*/ 25 w 45"/>
              <a:gd name="T17" fmla="*/ 22 h 40"/>
              <a:gd name="T18" fmla="*/ 24 w 45"/>
              <a:gd name="T19" fmla="*/ 20 h 40"/>
              <a:gd name="T20" fmla="*/ 24 w 45"/>
              <a:gd name="T21" fmla="*/ 6 h 40"/>
              <a:gd name="T22" fmla="*/ 6 w 45"/>
              <a:gd name="T23" fmla="*/ 19 h 40"/>
              <a:gd name="T24" fmla="*/ 6 w 45"/>
              <a:gd name="T25" fmla="*/ 19 h 40"/>
              <a:gd name="T26" fmla="*/ 1 w 45"/>
              <a:gd name="T27" fmla="*/ 19 h 40"/>
              <a:gd name="T28" fmla="*/ 1 w 45"/>
              <a:gd name="T29" fmla="*/ 19 h 40"/>
              <a:gd name="T30" fmla="*/ 1 w 45"/>
              <a:gd name="T31" fmla="*/ 21 h 40"/>
              <a:gd name="T32" fmla="*/ 3 w 45"/>
              <a:gd name="T33" fmla="*/ 24 h 40"/>
              <a:gd name="T34" fmla="*/ 6 w 45"/>
              <a:gd name="T35" fmla="*/ 26 h 40"/>
              <a:gd name="T36" fmla="*/ 6 w 45"/>
              <a:gd name="T37" fmla="*/ 26 h 40"/>
              <a:gd name="T38" fmla="*/ 8 w 45"/>
              <a:gd name="T39" fmla="*/ 26 h 40"/>
              <a:gd name="T40" fmla="*/ 10 w 45"/>
              <a:gd name="T41" fmla="*/ 24 h 40"/>
              <a:gd name="T42" fmla="*/ 13 w 45"/>
              <a:gd name="T43" fmla="*/ 21 h 40"/>
              <a:gd name="T44" fmla="*/ 13 w 45"/>
              <a:gd name="T45" fmla="*/ 21 h 40"/>
              <a:gd name="T46" fmla="*/ 13 w 45"/>
              <a:gd name="T47" fmla="*/ 20 h 40"/>
              <a:gd name="T48" fmla="*/ 12 w 45"/>
              <a:gd name="T49" fmla="*/ 19 h 40"/>
              <a:gd name="T50" fmla="*/ 8 w 45"/>
              <a:gd name="T51" fmla="*/ 19 h 40"/>
              <a:gd name="T52" fmla="*/ 13 w 45"/>
              <a:gd name="T53" fmla="*/ 8 h 40"/>
              <a:gd name="T54" fmla="*/ 25 w 45"/>
              <a:gd name="T55" fmla="*/ 3 h 40"/>
              <a:gd name="T56" fmla="*/ 38 w 45"/>
              <a:gd name="T57" fmla="*/ 8 h 40"/>
              <a:gd name="T58" fmla="*/ 38 w 45"/>
              <a:gd name="T59" fmla="*/ 8 h 40"/>
              <a:gd name="T60" fmla="*/ 43 w 45"/>
              <a:gd name="T61" fmla="*/ 20 h 40"/>
              <a:gd name="T62" fmla="*/ 38 w 45"/>
              <a:gd name="T63" fmla="*/ 33 h 40"/>
              <a:gd name="T64" fmla="*/ 25 w 45"/>
              <a:gd name="T65" fmla="*/ 38 h 40"/>
              <a:gd name="T66" fmla="*/ 24 w 45"/>
              <a:gd name="T67" fmla="*/ 39 h 40"/>
              <a:gd name="T68" fmla="*/ 25 w 45"/>
              <a:gd name="T69" fmla="*/ 40 h 40"/>
              <a:gd name="T70" fmla="*/ 39 w 45"/>
              <a:gd name="T71" fmla="*/ 34 h 40"/>
              <a:gd name="T72" fmla="*/ 45 w 45"/>
              <a:gd name="T73" fmla="*/ 20 h 40"/>
              <a:gd name="T74" fmla="*/ 39 w 45"/>
              <a:gd name="T75" fmla="*/ 6 h 40"/>
              <a:gd name="T76" fmla="*/ 39 w 45"/>
              <a:gd name="T77" fmla="*/ 6 h 40"/>
              <a:gd name="T78" fmla="*/ 39 w 45"/>
              <a:gd name="T79" fmla="*/ 6 h 40"/>
              <a:gd name="T80" fmla="*/ 25 w 45"/>
              <a:gd name="T81" fmla="*/ 0 h 40"/>
              <a:gd name="T82" fmla="*/ 12 w 45"/>
              <a:gd name="T83" fmla="*/ 6 h 40"/>
              <a:gd name="T84" fmla="*/ 6 w 45"/>
              <a:gd name="T85" fmla="*/ 19 h 40"/>
              <a:gd name="T86" fmla="*/ 5 w 45"/>
              <a:gd name="T87" fmla="*/ 22 h 40"/>
              <a:gd name="T88" fmla="*/ 5 w 45"/>
              <a:gd name="T89" fmla="*/ 22 h 40"/>
              <a:gd name="T90" fmla="*/ 4 w 45"/>
              <a:gd name="T91" fmla="*/ 21 h 40"/>
              <a:gd name="T92" fmla="*/ 7 w 45"/>
              <a:gd name="T93" fmla="*/ 21 h 40"/>
              <a:gd name="T94" fmla="*/ 7 w 45"/>
              <a:gd name="T95" fmla="*/ 21 h 40"/>
              <a:gd name="T96" fmla="*/ 7 w 45"/>
              <a:gd name="T97" fmla="*/ 21 h 40"/>
              <a:gd name="T98" fmla="*/ 10 w 45"/>
              <a:gd name="T99" fmla="*/ 21 h 40"/>
              <a:gd name="T100" fmla="*/ 9 w 45"/>
              <a:gd name="T101" fmla="*/ 22 h 40"/>
              <a:gd name="T102" fmla="*/ 7 w 45"/>
              <a:gd name="T103" fmla="*/ 24 h 40"/>
              <a:gd name="T104" fmla="*/ 5 w 45"/>
              <a:gd name="T105"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40">
                <a:moveTo>
                  <a:pt x="24" y="6"/>
                </a:moveTo>
                <a:cubicBezTo>
                  <a:pt x="24" y="5"/>
                  <a:pt x="24" y="4"/>
                  <a:pt x="25" y="4"/>
                </a:cubicBezTo>
                <a:cubicBezTo>
                  <a:pt x="26" y="4"/>
                  <a:pt x="27" y="5"/>
                  <a:pt x="27" y="6"/>
                </a:cubicBezTo>
                <a:cubicBezTo>
                  <a:pt x="27" y="18"/>
                  <a:pt x="27" y="18"/>
                  <a:pt x="27" y="18"/>
                </a:cubicBezTo>
                <a:cubicBezTo>
                  <a:pt x="35" y="18"/>
                  <a:pt x="35" y="18"/>
                  <a:pt x="35" y="18"/>
                </a:cubicBezTo>
                <a:cubicBezTo>
                  <a:pt x="36" y="18"/>
                  <a:pt x="37" y="19"/>
                  <a:pt x="37" y="20"/>
                </a:cubicBezTo>
                <a:cubicBezTo>
                  <a:pt x="37" y="21"/>
                  <a:pt x="36" y="22"/>
                  <a:pt x="35" y="22"/>
                </a:cubicBezTo>
                <a:cubicBezTo>
                  <a:pt x="25" y="22"/>
                  <a:pt x="25" y="22"/>
                  <a:pt x="25" y="22"/>
                </a:cubicBezTo>
                <a:cubicBezTo>
                  <a:pt x="25" y="22"/>
                  <a:pt x="25" y="22"/>
                  <a:pt x="25" y="22"/>
                </a:cubicBezTo>
                <a:cubicBezTo>
                  <a:pt x="24" y="22"/>
                  <a:pt x="24" y="21"/>
                  <a:pt x="24" y="20"/>
                </a:cubicBezTo>
                <a:cubicBezTo>
                  <a:pt x="24" y="6"/>
                  <a:pt x="24" y="6"/>
                  <a:pt x="24" y="6"/>
                </a:cubicBezTo>
                <a:close/>
                <a:moveTo>
                  <a:pt x="6" y="19"/>
                </a:moveTo>
                <a:cubicBezTo>
                  <a:pt x="6" y="19"/>
                  <a:pt x="6" y="19"/>
                  <a:pt x="6" y="19"/>
                </a:cubicBezTo>
                <a:cubicBezTo>
                  <a:pt x="1" y="19"/>
                  <a:pt x="1" y="19"/>
                  <a:pt x="1" y="19"/>
                </a:cubicBezTo>
                <a:cubicBezTo>
                  <a:pt x="1" y="19"/>
                  <a:pt x="1" y="19"/>
                  <a:pt x="1" y="19"/>
                </a:cubicBezTo>
                <a:cubicBezTo>
                  <a:pt x="0" y="20"/>
                  <a:pt x="0" y="20"/>
                  <a:pt x="1" y="21"/>
                </a:cubicBezTo>
                <a:cubicBezTo>
                  <a:pt x="3" y="24"/>
                  <a:pt x="3" y="24"/>
                  <a:pt x="3" y="24"/>
                </a:cubicBezTo>
                <a:cubicBezTo>
                  <a:pt x="6" y="26"/>
                  <a:pt x="6" y="26"/>
                  <a:pt x="6" y="26"/>
                </a:cubicBezTo>
                <a:cubicBezTo>
                  <a:pt x="6" y="26"/>
                  <a:pt x="6" y="26"/>
                  <a:pt x="6" y="26"/>
                </a:cubicBezTo>
                <a:cubicBezTo>
                  <a:pt x="6" y="27"/>
                  <a:pt x="7" y="27"/>
                  <a:pt x="8" y="26"/>
                </a:cubicBezTo>
                <a:cubicBezTo>
                  <a:pt x="10" y="24"/>
                  <a:pt x="10" y="24"/>
                  <a:pt x="10" y="24"/>
                </a:cubicBezTo>
                <a:cubicBezTo>
                  <a:pt x="13" y="21"/>
                  <a:pt x="13" y="21"/>
                  <a:pt x="13" y="21"/>
                </a:cubicBezTo>
                <a:cubicBezTo>
                  <a:pt x="13" y="21"/>
                  <a:pt x="13" y="21"/>
                  <a:pt x="13" y="21"/>
                </a:cubicBezTo>
                <a:cubicBezTo>
                  <a:pt x="13" y="21"/>
                  <a:pt x="13" y="20"/>
                  <a:pt x="13" y="20"/>
                </a:cubicBezTo>
                <a:cubicBezTo>
                  <a:pt x="13" y="20"/>
                  <a:pt x="13" y="19"/>
                  <a:pt x="12" y="19"/>
                </a:cubicBezTo>
                <a:cubicBezTo>
                  <a:pt x="8" y="19"/>
                  <a:pt x="8" y="19"/>
                  <a:pt x="8" y="19"/>
                </a:cubicBezTo>
                <a:cubicBezTo>
                  <a:pt x="8" y="15"/>
                  <a:pt x="10" y="11"/>
                  <a:pt x="13" y="8"/>
                </a:cubicBezTo>
                <a:cubicBezTo>
                  <a:pt x="16" y="5"/>
                  <a:pt x="21" y="3"/>
                  <a:pt x="25" y="3"/>
                </a:cubicBezTo>
                <a:cubicBezTo>
                  <a:pt x="30" y="3"/>
                  <a:pt x="35" y="5"/>
                  <a:pt x="38" y="8"/>
                </a:cubicBezTo>
                <a:cubicBezTo>
                  <a:pt x="38" y="8"/>
                  <a:pt x="38" y="8"/>
                  <a:pt x="38" y="8"/>
                </a:cubicBezTo>
                <a:cubicBezTo>
                  <a:pt x="41" y="11"/>
                  <a:pt x="43" y="15"/>
                  <a:pt x="43" y="20"/>
                </a:cubicBezTo>
                <a:cubicBezTo>
                  <a:pt x="43" y="25"/>
                  <a:pt x="41" y="29"/>
                  <a:pt x="38" y="33"/>
                </a:cubicBezTo>
                <a:cubicBezTo>
                  <a:pt x="35" y="36"/>
                  <a:pt x="30" y="38"/>
                  <a:pt x="25" y="38"/>
                </a:cubicBezTo>
                <a:cubicBezTo>
                  <a:pt x="25" y="38"/>
                  <a:pt x="24" y="38"/>
                  <a:pt x="24" y="39"/>
                </a:cubicBezTo>
                <a:cubicBezTo>
                  <a:pt x="24" y="39"/>
                  <a:pt x="25" y="40"/>
                  <a:pt x="25" y="40"/>
                </a:cubicBezTo>
                <a:cubicBezTo>
                  <a:pt x="31" y="40"/>
                  <a:pt x="36" y="38"/>
                  <a:pt x="39" y="34"/>
                </a:cubicBezTo>
                <a:cubicBezTo>
                  <a:pt x="43" y="30"/>
                  <a:pt x="45" y="26"/>
                  <a:pt x="45" y="20"/>
                </a:cubicBezTo>
                <a:cubicBezTo>
                  <a:pt x="45" y="15"/>
                  <a:pt x="43" y="10"/>
                  <a:pt x="39" y="6"/>
                </a:cubicBezTo>
                <a:cubicBezTo>
                  <a:pt x="39" y="6"/>
                  <a:pt x="39" y="6"/>
                  <a:pt x="39" y="6"/>
                </a:cubicBezTo>
                <a:cubicBezTo>
                  <a:pt x="39" y="6"/>
                  <a:pt x="39" y="6"/>
                  <a:pt x="39" y="6"/>
                </a:cubicBezTo>
                <a:cubicBezTo>
                  <a:pt x="36" y="3"/>
                  <a:pt x="31" y="0"/>
                  <a:pt x="25" y="0"/>
                </a:cubicBezTo>
                <a:cubicBezTo>
                  <a:pt x="20" y="0"/>
                  <a:pt x="15" y="3"/>
                  <a:pt x="12" y="6"/>
                </a:cubicBezTo>
                <a:cubicBezTo>
                  <a:pt x="8" y="10"/>
                  <a:pt x="6" y="14"/>
                  <a:pt x="6" y="19"/>
                </a:cubicBezTo>
                <a:close/>
                <a:moveTo>
                  <a:pt x="5" y="22"/>
                </a:moveTo>
                <a:cubicBezTo>
                  <a:pt x="5" y="22"/>
                  <a:pt x="5" y="22"/>
                  <a:pt x="5" y="22"/>
                </a:cubicBezTo>
                <a:cubicBezTo>
                  <a:pt x="4" y="21"/>
                  <a:pt x="4" y="21"/>
                  <a:pt x="4" y="21"/>
                </a:cubicBezTo>
                <a:cubicBezTo>
                  <a:pt x="7" y="21"/>
                  <a:pt x="7" y="21"/>
                  <a:pt x="7" y="21"/>
                </a:cubicBezTo>
                <a:cubicBezTo>
                  <a:pt x="7" y="21"/>
                  <a:pt x="7" y="21"/>
                  <a:pt x="7" y="21"/>
                </a:cubicBezTo>
                <a:cubicBezTo>
                  <a:pt x="7" y="21"/>
                  <a:pt x="7" y="21"/>
                  <a:pt x="7" y="21"/>
                </a:cubicBezTo>
                <a:cubicBezTo>
                  <a:pt x="10" y="21"/>
                  <a:pt x="10" y="21"/>
                  <a:pt x="10" y="21"/>
                </a:cubicBezTo>
                <a:cubicBezTo>
                  <a:pt x="9" y="22"/>
                  <a:pt x="9" y="22"/>
                  <a:pt x="9" y="22"/>
                </a:cubicBezTo>
                <a:cubicBezTo>
                  <a:pt x="7" y="24"/>
                  <a:pt x="7" y="24"/>
                  <a:pt x="7" y="24"/>
                </a:cubicBezTo>
                <a:cubicBezTo>
                  <a:pt x="5" y="22"/>
                  <a:pt x="5" y="22"/>
                  <a:pt x="5"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0" name="Freeform 388"/>
          <p:cNvSpPr>
            <a:spLocks noEditPoints="1"/>
          </p:cNvSpPr>
          <p:nvPr/>
        </p:nvSpPr>
        <p:spPr bwMode="auto">
          <a:xfrm>
            <a:off x="4391025" y="3814763"/>
            <a:ext cx="130175" cy="146050"/>
          </a:xfrm>
          <a:custGeom>
            <a:avLst/>
            <a:gdLst>
              <a:gd name="T0" fmla="*/ 21 w 41"/>
              <a:gd name="T1" fmla="*/ 33 h 46"/>
              <a:gd name="T2" fmla="*/ 21 w 41"/>
              <a:gd name="T3" fmla="*/ 43 h 46"/>
              <a:gd name="T4" fmla="*/ 20 w 41"/>
              <a:gd name="T5" fmla="*/ 44 h 46"/>
              <a:gd name="T6" fmla="*/ 19 w 41"/>
              <a:gd name="T7" fmla="*/ 43 h 46"/>
              <a:gd name="T8" fmla="*/ 19 w 41"/>
              <a:gd name="T9" fmla="*/ 33 h 46"/>
              <a:gd name="T10" fmla="*/ 16 w 41"/>
              <a:gd name="T11" fmla="*/ 33 h 46"/>
              <a:gd name="T12" fmla="*/ 4 w 41"/>
              <a:gd name="T13" fmla="*/ 46 h 46"/>
              <a:gd name="T14" fmla="*/ 3 w 41"/>
              <a:gd name="T15" fmla="*/ 46 h 46"/>
              <a:gd name="T16" fmla="*/ 3 w 41"/>
              <a:gd name="T17" fmla="*/ 44 h 46"/>
              <a:gd name="T18" fmla="*/ 13 w 41"/>
              <a:gd name="T19" fmla="*/ 33 h 46"/>
              <a:gd name="T20" fmla="*/ 1 w 41"/>
              <a:gd name="T21" fmla="*/ 33 h 46"/>
              <a:gd name="T22" fmla="*/ 0 w 41"/>
              <a:gd name="T23" fmla="*/ 32 h 46"/>
              <a:gd name="T24" fmla="*/ 1 w 41"/>
              <a:gd name="T25" fmla="*/ 30 h 46"/>
              <a:gd name="T26" fmla="*/ 39 w 41"/>
              <a:gd name="T27" fmla="*/ 30 h 46"/>
              <a:gd name="T28" fmla="*/ 41 w 41"/>
              <a:gd name="T29" fmla="*/ 32 h 46"/>
              <a:gd name="T30" fmla="*/ 39 w 41"/>
              <a:gd name="T31" fmla="*/ 33 h 46"/>
              <a:gd name="T32" fmla="*/ 27 w 41"/>
              <a:gd name="T33" fmla="*/ 33 h 46"/>
              <a:gd name="T34" fmla="*/ 38 w 41"/>
              <a:gd name="T35" fmla="*/ 44 h 46"/>
              <a:gd name="T36" fmla="*/ 38 w 41"/>
              <a:gd name="T37" fmla="*/ 46 h 46"/>
              <a:gd name="T38" fmla="*/ 36 w 41"/>
              <a:gd name="T39" fmla="*/ 46 h 46"/>
              <a:gd name="T40" fmla="*/ 24 w 41"/>
              <a:gd name="T41" fmla="*/ 33 h 46"/>
              <a:gd name="T42" fmla="*/ 21 w 41"/>
              <a:gd name="T43" fmla="*/ 33 h 46"/>
              <a:gd name="T44" fmla="*/ 1 w 41"/>
              <a:gd name="T45" fmla="*/ 0 h 46"/>
              <a:gd name="T46" fmla="*/ 1 w 41"/>
              <a:gd name="T47" fmla="*/ 0 h 46"/>
              <a:gd name="T48" fmla="*/ 1 w 41"/>
              <a:gd name="T49" fmla="*/ 0 h 46"/>
              <a:gd name="T50" fmla="*/ 39 w 41"/>
              <a:gd name="T51" fmla="*/ 0 h 46"/>
              <a:gd name="T52" fmla="*/ 40 w 41"/>
              <a:gd name="T53" fmla="*/ 1 h 46"/>
              <a:gd name="T54" fmla="*/ 40 w 41"/>
              <a:gd name="T55" fmla="*/ 1 h 46"/>
              <a:gd name="T56" fmla="*/ 40 w 41"/>
              <a:gd name="T57" fmla="*/ 27 h 46"/>
              <a:gd name="T58" fmla="*/ 39 w 41"/>
              <a:gd name="T59" fmla="*/ 29 h 46"/>
              <a:gd name="T60" fmla="*/ 39 w 41"/>
              <a:gd name="T61" fmla="*/ 29 h 46"/>
              <a:gd name="T62" fmla="*/ 1 w 41"/>
              <a:gd name="T63" fmla="*/ 29 h 46"/>
              <a:gd name="T64" fmla="*/ 0 w 41"/>
              <a:gd name="T65" fmla="*/ 27 h 46"/>
              <a:gd name="T66" fmla="*/ 0 w 41"/>
              <a:gd name="T67" fmla="*/ 27 h 46"/>
              <a:gd name="T68" fmla="*/ 0 w 41"/>
              <a:gd name="T69" fmla="*/ 1 h 46"/>
              <a:gd name="T70" fmla="*/ 1 w 41"/>
              <a:gd name="T71" fmla="*/ 0 h 46"/>
              <a:gd name="T72" fmla="*/ 38 w 41"/>
              <a:gd name="T73" fmla="*/ 3 h 46"/>
              <a:gd name="T74" fmla="*/ 38 w 41"/>
              <a:gd name="T75" fmla="*/ 3 h 46"/>
              <a:gd name="T76" fmla="*/ 2 w 41"/>
              <a:gd name="T77" fmla="*/ 3 h 46"/>
              <a:gd name="T78" fmla="*/ 2 w 41"/>
              <a:gd name="T79" fmla="*/ 26 h 46"/>
              <a:gd name="T80" fmla="*/ 28 w 41"/>
              <a:gd name="T81" fmla="*/ 26 h 46"/>
              <a:gd name="T82" fmla="*/ 28 w 41"/>
              <a:gd name="T83" fmla="*/ 25 h 46"/>
              <a:gd name="T84" fmla="*/ 29 w 41"/>
              <a:gd name="T85" fmla="*/ 23 h 46"/>
              <a:gd name="T86" fmla="*/ 33 w 41"/>
              <a:gd name="T87" fmla="*/ 23 h 46"/>
              <a:gd name="T88" fmla="*/ 35 w 41"/>
              <a:gd name="T89" fmla="*/ 25 h 46"/>
              <a:gd name="T90" fmla="*/ 34 w 41"/>
              <a:gd name="T91" fmla="*/ 26 h 46"/>
              <a:gd name="T92" fmla="*/ 38 w 41"/>
              <a:gd name="T93" fmla="*/ 26 h 46"/>
              <a:gd name="T94" fmla="*/ 38 w 41"/>
              <a:gd name="T95"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 h="46">
                <a:moveTo>
                  <a:pt x="21" y="33"/>
                </a:moveTo>
                <a:cubicBezTo>
                  <a:pt x="21" y="43"/>
                  <a:pt x="21" y="43"/>
                  <a:pt x="21" y="43"/>
                </a:cubicBezTo>
                <a:cubicBezTo>
                  <a:pt x="21" y="43"/>
                  <a:pt x="21" y="44"/>
                  <a:pt x="20" y="44"/>
                </a:cubicBezTo>
                <a:cubicBezTo>
                  <a:pt x="20" y="44"/>
                  <a:pt x="19" y="43"/>
                  <a:pt x="19" y="43"/>
                </a:cubicBezTo>
                <a:cubicBezTo>
                  <a:pt x="19" y="33"/>
                  <a:pt x="19" y="33"/>
                  <a:pt x="19" y="33"/>
                </a:cubicBezTo>
                <a:cubicBezTo>
                  <a:pt x="16" y="33"/>
                  <a:pt x="16" y="33"/>
                  <a:pt x="16" y="33"/>
                </a:cubicBezTo>
                <a:cubicBezTo>
                  <a:pt x="4" y="46"/>
                  <a:pt x="4" y="46"/>
                  <a:pt x="4" y="46"/>
                </a:cubicBezTo>
                <a:cubicBezTo>
                  <a:pt x="4" y="46"/>
                  <a:pt x="3" y="46"/>
                  <a:pt x="3" y="46"/>
                </a:cubicBezTo>
                <a:cubicBezTo>
                  <a:pt x="2" y="45"/>
                  <a:pt x="2" y="45"/>
                  <a:pt x="3" y="44"/>
                </a:cubicBezTo>
                <a:cubicBezTo>
                  <a:pt x="13" y="33"/>
                  <a:pt x="13" y="33"/>
                  <a:pt x="13" y="33"/>
                </a:cubicBezTo>
                <a:cubicBezTo>
                  <a:pt x="1" y="33"/>
                  <a:pt x="1" y="33"/>
                  <a:pt x="1" y="33"/>
                </a:cubicBezTo>
                <a:cubicBezTo>
                  <a:pt x="0" y="33"/>
                  <a:pt x="0" y="33"/>
                  <a:pt x="0" y="32"/>
                </a:cubicBezTo>
                <a:cubicBezTo>
                  <a:pt x="0" y="31"/>
                  <a:pt x="0" y="30"/>
                  <a:pt x="1" y="30"/>
                </a:cubicBezTo>
                <a:cubicBezTo>
                  <a:pt x="39" y="30"/>
                  <a:pt x="39" y="30"/>
                  <a:pt x="39" y="30"/>
                </a:cubicBezTo>
                <a:cubicBezTo>
                  <a:pt x="40" y="30"/>
                  <a:pt x="41" y="31"/>
                  <a:pt x="41" y="32"/>
                </a:cubicBezTo>
                <a:cubicBezTo>
                  <a:pt x="41" y="33"/>
                  <a:pt x="40" y="33"/>
                  <a:pt x="39" y="33"/>
                </a:cubicBezTo>
                <a:cubicBezTo>
                  <a:pt x="27" y="33"/>
                  <a:pt x="27" y="33"/>
                  <a:pt x="27" y="33"/>
                </a:cubicBezTo>
                <a:cubicBezTo>
                  <a:pt x="38" y="44"/>
                  <a:pt x="38" y="44"/>
                  <a:pt x="38" y="44"/>
                </a:cubicBezTo>
                <a:cubicBezTo>
                  <a:pt x="38" y="45"/>
                  <a:pt x="38" y="45"/>
                  <a:pt x="38" y="46"/>
                </a:cubicBezTo>
                <a:cubicBezTo>
                  <a:pt x="37" y="46"/>
                  <a:pt x="37" y="46"/>
                  <a:pt x="36" y="46"/>
                </a:cubicBezTo>
                <a:cubicBezTo>
                  <a:pt x="24" y="33"/>
                  <a:pt x="24" y="33"/>
                  <a:pt x="24" y="33"/>
                </a:cubicBezTo>
                <a:cubicBezTo>
                  <a:pt x="21" y="33"/>
                  <a:pt x="21" y="33"/>
                  <a:pt x="21" y="33"/>
                </a:cubicBezTo>
                <a:close/>
                <a:moveTo>
                  <a:pt x="1" y="0"/>
                </a:moveTo>
                <a:cubicBezTo>
                  <a:pt x="1" y="0"/>
                  <a:pt x="1" y="0"/>
                  <a:pt x="1" y="0"/>
                </a:cubicBezTo>
                <a:cubicBezTo>
                  <a:pt x="1" y="0"/>
                  <a:pt x="1" y="0"/>
                  <a:pt x="1" y="0"/>
                </a:cubicBezTo>
                <a:cubicBezTo>
                  <a:pt x="39" y="0"/>
                  <a:pt x="39" y="0"/>
                  <a:pt x="39" y="0"/>
                </a:cubicBezTo>
                <a:cubicBezTo>
                  <a:pt x="40" y="0"/>
                  <a:pt x="40" y="1"/>
                  <a:pt x="40" y="1"/>
                </a:cubicBezTo>
                <a:cubicBezTo>
                  <a:pt x="40" y="1"/>
                  <a:pt x="40" y="1"/>
                  <a:pt x="40" y="1"/>
                </a:cubicBezTo>
                <a:cubicBezTo>
                  <a:pt x="40" y="27"/>
                  <a:pt x="40" y="27"/>
                  <a:pt x="40" y="27"/>
                </a:cubicBezTo>
                <a:cubicBezTo>
                  <a:pt x="40" y="28"/>
                  <a:pt x="40" y="29"/>
                  <a:pt x="39" y="29"/>
                </a:cubicBezTo>
                <a:cubicBezTo>
                  <a:pt x="39" y="29"/>
                  <a:pt x="39" y="29"/>
                  <a:pt x="39" y="29"/>
                </a:cubicBezTo>
                <a:cubicBezTo>
                  <a:pt x="1" y="29"/>
                  <a:pt x="1" y="29"/>
                  <a:pt x="1" y="29"/>
                </a:cubicBezTo>
                <a:cubicBezTo>
                  <a:pt x="1" y="29"/>
                  <a:pt x="0" y="28"/>
                  <a:pt x="0" y="27"/>
                </a:cubicBezTo>
                <a:cubicBezTo>
                  <a:pt x="0" y="27"/>
                  <a:pt x="0" y="27"/>
                  <a:pt x="0" y="27"/>
                </a:cubicBezTo>
                <a:cubicBezTo>
                  <a:pt x="0" y="1"/>
                  <a:pt x="0" y="1"/>
                  <a:pt x="0" y="1"/>
                </a:cubicBezTo>
                <a:cubicBezTo>
                  <a:pt x="0" y="1"/>
                  <a:pt x="1" y="0"/>
                  <a:pt x="1" y="0"/>
                </a:cubicBezTo>
                <a:close/>
                <a:moveTo>
                  <a:pt x="38" y="3"/>
                </a:moveTo>
                <a:cubicBezTo>
                  <a:pt x="38" y="3"/>
                  <a:pt x="38" y="3"/>
                  <a:pt x="38" y="3"/>
                </a:cubicBezTo>
                <a:cubicBezTo>
                  <a:pt x="2" y="3"/>
                  <a:pt x="2" y="3"/>
                  <a:pt x="2" y="3"/>
                </a:cubicBezTo>
                <a:cubicBezTo>
                  <a:pt x="2" y="26"/>
                  <a:pt x="2" y="26"/>
                  <a:pt x="2" y="26"/>
                </a:cubicBezTo>
                <a:cubicBezTo>
                  <a:pt x="28" y="26"/>
                  <a:pt x="28" y="26"/>
                  <a:pt x="28" y="26"/>
                </a:cubicBezTo>
                <a:cubicBezTo>
                  <a:pt x="28" y="26"/>
                  <a:pt x="28" y="26"/>
                  <a:pt x="28" y="25"/>
                </a:cubicBezTo>
                <a:cubicBezTo>
                  <a:pt x="28" y="24"/>
                  <a:pt x="28" y="23"/>
                  <a:pt x="29" y="23"/>
                </a:cubicBezTo>
                <a:cubicBezTo>
                  <a:pt x="33" y="23"/>
                  <a:pt x="33" y="23"/>
                  <a:pt x="33" y="23"/>
                </a:cubicBezTo>
                <a:cubicBezTo>
                  <a:pt x="34" y="23"/>
                  <a:pt x="35" y="24"/>
                  <a:pt x="35" y="25"/>
                </a:cubicBezTo>
                <a:cubicBezTo>
                  <a:pt x="35" y="26"/>
                  <a:pt x="35" y="26"/>
                  <a:pt x="34" y="26"/>
                </a:cubicBezTo>
                <a:cubicBezTo>
                  <a:pt x="38" y="26"/>
                  <a:pt x="38" y="26"/>
                  <a:pt x="38" y="26"/>
                </a:cubicBezTo>
                <a:cubicBezTo>
                  <a:pt x="38" y="3"/>
                  <a:pt x="38" y="3"/>
                  <a:pt x="38"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1" name="Freeform 389"/>
          <p:cNvSpPr>
            <a:spLocks noEditPoints="1"/>
          </p:cNvSpPr>
          <p:nvPr/>
        </p:nvSpPr>
        <p:spPr bwMode="auto">
          <a:xfrm>
            <a:off x="4960938" y="4732338"/>
            <a:ext cx="114300" cy="146050"/>
          </a:xfrm>
          <a:custGeom>
            <a:avLst/>
            <a:gdLst>
              <a:gd name="T0" fmla="*/ 32 w 36"/>
              <a:gd name="T1" fmla="*/ 21 h 46"/>
              <a:gd name="T2" fmla="*/ 34 w 36"/>
              <a:gd name="T3" fmla="*/ 20 h 46"/>
              <a:gd name="T4" fmla="*/ 33 w 36"/>
              <a:gd name="T5" fmla="*/ 19 h 46"/>
              <a:gd name="T6" fmla="*/ 25 w 36"/>
              <a:gd name="T7" fmla="*/ 31 h 46"/>
              <a:gd name="T8" fmla="*/ 13 w 36"/>
              <a:gd name="T9" fmla="*/ 43 h 46"/>
              <a:gd name="T10" fmla="*/ 0 w 36"/>
              <a:gd name="T11" fmla="*/ 38 h 46"/>
              <a:gd name="T12" fmla="*/ 6 w 36"/>
              <a:gd name="T13" fmla="*/ 28 h 46"/>
              <a:gd name="T14" fmla="*/ 7 w 36"/>
              <a:gd name="T15" fmla="*/ 19 h 46"/>
              <a:gd name="T16" fmla="*/ 21 w 36"/>
              <a:gd name="T17" fmla="*/ 13 h 46"/>
              <a:gd name="T18" fmla="*/ 27 w 36"/>
              <a:gd name="T19" fmla="*/ 28 h 46"/>
              <a:gd name="T20" fmla="*/ 23 w 36"/>
              <a:gd name="T21" fmla="*/ 30 h 46"/>
              <a:gd name="T22" fmla="*/ 23 w 36"/>
              <a:gd name="T23" fmla="*/ 17 h 46"/>
              <a:gd name="T24" fmla="*/ 14 w 36"/>
              <a:gd name="T25" fmla="*/ 15 h 46"/>
              <a:gd name="T26" fmla="*/ 9 w 36"/>
              <a:gd name="T27" fmla="*/ 20 h 46"/>
              <a:gd name="T28" fmla="*/ 5 w 36"/>
              <a:gd name="T29" fmla="*/ 32 h 46"/>
              <a:gd name="T30" fmla="*/ 3 w 36"/>
              <a:gd name="T31" fmla="*/ 42 h 46"/>
              <a:gd name="T32" fmla="*/ 12 w 36"/>
              <a:gd name="T33" fmla="*/ 42 h 46"/>
              <a:gd name="T34" fmla="*/ 23 w 36"/>
              <a:gd name="T35" fmla="*/ 30 h 46"/>
              <a:gd name="T36" fmla="*/ 16 w 36"/>
              <a:gd name="T37" fmla="*/ 5 h 46"/>
              <a:gd name="T38" fmla="*/ 21 w 36"/>
              <a:gd name="T39" fmla="*/ 7 h 46"/>
              <a:gd name="T40" fmla="*/ 16 w 36"/>
              <a:gd name="T41" fmla="*/ 1 h 46"/>
              <a:gd name="T42" fmla="*/ 20 w 36"/>
              <a:gd name="T43" fmla="*/ 10 h 46"/>
              <a:gd name="T44" fmla="*/ 14 w 36"/>
              <a:gd name="T45" fmla="*/ 4 h 46"/>
              <a:gd name="T46" fmla="*/ 32 w 36"/>
              <a:gd name="T47" fmla="*/ 26 h 46"/>
              <a:gd name="T48" fmla="*/ 33 w 36"/>
              <a:gd name="T49" fmla="*/ 27 h 46"/>
              <a:gd name="T50" fmla="*/ 33 w 36"/>
              <a:gd name="T51" fmla="*/ 27 h 46"/>
              <a:gd name="T52" fmla="*/ 30 w 36"/>
              <a:gd name="T53" fmla="*/ 25 h 46"/>
              <a:gd name="T54" fmla="*/ 32 w 36"/>
              <a:gd name="T55" fmla="*/ 24 h 46"/>
              <a:gd name="T56" fmla="*/ 35 w 36"/>
              <a:gd name="T57" fmla="*/ 26 h 46"/>
              <a:gd name="T58" fmla="*/ 35 w 36"/>
              <a:gd name="T59" fmla="*/ 28 h 46"/>
              <a:gd name="T60" fmla="*/ 30 w 36"/>
              <a:gd name="T61" fmla="*/ 27 h 46"/>
              <a:gd name="T62" fmla="*/ 26 w 36"/>
              <a:gd name="T63" fmla="*/ 9 h 46"/>
              <a:gd name="T64" fmla="*/ 25 w 36"/>
              <a:gd name="T65" fmla="*/ 10 h 46"/>
              <a:gd name="T66" fmla="*/ 26 w 36"/>
              <a:gd name="T67" fmla="*/ 11 h 46"/>
              <a:gd name="T68" fmla="*/ 27 w 36"/>
              <a:gd name="T69" fmla="*/ 10 h 46"/>
              <a:gd name="T70" fmla="*/ 26 w 36"/>
              <a:gd name="T71" fmla="*/ 9 h 46"/>
              <a:gd name="T72" fmla="*/ 24 w 36"/>
              <a:gd name="T73" fmla="*/ 8 h 46"/>
              <a:gd name="T74" fmla="*/ 23 w 36"/>
              <a:gd name="T75" fmla="*/ 10 h 46"/>
              <a:gd name="T76" fmla="*/ 27 w 36"/>
              <a:gd name="T77" fmla="*/ 13 h 46"/>
              <a:gd name="T78" fmla="*/ 29 w 36"/>
              <a:gd name="T79" fmla="*/ 9 h 46"/>
              <a:gd name="T80" fmla="*/ 29 w 36"/>
              <a:gd name="T81" fmla="*/ 9 h 46"/>
              <a:gd name="T82" fmla="*/ 26 w 36"/>
              <a:gd name="T83" fmla="*/ 7 h 46"/>
              <a:gd name="T84" fmla="*/ 30 w 36"/>
              <a:gd name="T85" fmla="*/ 13 h 46"/>
              <a:gd name="T86" fmla="*/ 30 w 36"/>
              <a:gd name="T87" fmla="*/ 15 h 46"/>
              <a:gd name="T88" fmla="*/ 32 w 36"/>
              <a:gd name="T89" fmla="*/ 15 h 46"/>
              <a:gd name="T90" fmla="*/ 31 w 36"/>
              <a:gd name="T91" fmla="*/ 13 h 46"/>
              <a:gd name="T92" fmla="*/ 28 w 36"/>
              <a:gd name="T93" fmla="*/ 13 h 46"/>
              <a:gd name="T94" fmla="*/ 29 w 36"/>
              <a:gd name="T95" fmla="*/ 17 h 46"/>
              <a:gd name="T96" fmla="*/ 33 w 36"/>
              <a:gd name="T97" fmla="*/ 16 h 46"/>
              <a:gd name="T98" fmla="*/ 34 w 36"/>
              <a:gd name="T99" fmla="*/ 14 h 46"/>
              <a:gd name="T100" fmla="*/ 30 w 36"/>
              <a:gd name="T101" fmla="*/ 11 h 46"/>
              <a:gd name="T102" fmla="*/ 30 w 36"/>
              <a:gd name="T103" fmla="*/ 19 h 46"/>
              <a:gd name="T104" fmla="*/ 32 w 36"/>
              <a:gd name="T105" fmla="*/ 17 h 46"/>
              <a:gd name="T106" fmla="*/ 36 w 36"/>
              <a:gd name="T107" fmla="*/ 20 h 46"/>
              <a:gd name="T108" fmla="*/ 36 w 36"/>
              <a:gd name="T109" fmla="*/ 20 h 46"/>
              <a:gd name="T110" fmla="*/ 31 w 36"/>
              <a:gd name="T111"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 h="46">
                <a:moveTo>
                  <a:pt x="33" y="19"/>
                </a:moveTo>
                <a:cubicBezTo>
                  <a:pt x="32" y="20"/>
                  <a:pt x="32" y="20"/>
                  <a:pt x="32" y="20"/>
                </a:cubicBezTo>
                <a:cubicBezTo>
                  <a:pt x="32" y="20"/>
                  <a:pt x="32" y="20"/>
                  <a:pt x="32" y="21"/>
                </a:cubicBezTo>
                <a:cubicBezTo>
                  <a:pt x="32" y="21"/>
                  <a:pt x="32" y="21"/>
                  <a:pt x="32" y="21"/>
                </a:cubicBezTo>
                <a:cubicBezTo>
                  <a:pt x="33" y="21"/>
                  <a:pt x="33" y="22"/>
                  <a:pt x="33" y="21"/>
                </a:cubicBezTo>
                <a:cubicBezTo>
                  <a:pt x="33" y="21"/>
                  <a:pt x="33" y="21"/>
                  <a:pt x="33" y="21"/>
                </a:cubicBezTo>
                <a:cubicBezTo>
                  <a:pt x="33" y="21"/>
                  <a:pt x="34" y="21"/>
                  <a:pt x="34" y="21"/>
                </a:cubicBezTo>
                <a:cubicBezTo>
                  <a:pt x="34" y="21"/>
                  <a:pt x="34" y="21"/>
                  <a:pt x="34" y="20"/>
                </a:cubicBezTo>
                <a:cubicBezTo>
                  <a:pt x="34" y="20"/>
                  <a:pt x="34" y="20"/>
                  <a:pt x="34" y="20"/>
                </a:cubicBezTo>
                <a:cubicBezTo>
                  <a:pt x="34" y="20"/>
                  <a:pt x="34" y="20"/>
                  <a:pt x="33" y="20"/>
                </a:cubicBezTo>
                <a:cubicBezTo>
                  <a:pt x="33" y="19"/>
                  <a:pt x="33" y="19"/>
                  <a:pt x="33" y="19"/>
                </a:cubicBezTo>
                <a:cubicBezTo>
                  <a:pt x="33" y="19"/>
                  <a:pt x="33" y="19"/>
                  <a:pt x="33" y="19"/>
                </a:cubicBezTo>
                <a:close/>
                <a:moveTo>
                  <a:pt x="25" y="31"/>
                </a:moveTo>
                <a:cubicBezTo>
                  <a:pt x="25" y="31"/>
                  <a:pt x="25" y="31"/>
                  <a:pt x="25" y="31"/>
                </a:cubicBezTo>
                <a:cubicBezTo>
                  <a:pt x="25" y="31"/>
                  <a:pt x="25" y="31"/>
                  <a:pt x="25" y="31"/>
                </a:cubicBezTo>
                <a:cubicBezTo>
                  <a:pt x="25" y="31"/>
                  <a:pt x="25" y="31"/>
                  <a:pt x="25" y="31"/>
                </a:cubicBezTo>
                <a:cubicBezTo>
                  <a:pt x="25" y="31"/>
                  <a:pt x="25" y="31"/>
                  <a:pt x="25" y="31"/>
                </a:cubicBezTo>
                <a:cubicBezTo>
                  <a:pt x="25" y="31"/>
                  <a:pt x="25" y="31"/>
                  <a:pt x="25" y="31"/>
                </a:cubicBezTo>
                <a:cubicBezTo>
                  <a:pt x="25" y="31"/>
                  <a:pt x="25" y="31"/>
                  <a:pt x="25" y="31"/>
                </a:cubicBezTo>
                <a:cubicBezTo>
                  <a:pt x="13" y="43"/>
                  <a:pt x="13" y="43"/>
                  <a:pt x="13" y="43"/>
                </a:cubicBezTo>
                <a:cubicBezTo>
                  <a:pt x="12" y="45"/>
                  <a:pt x="10" y="46"/>
                  <a:pt x="8" y="46"/>
                </a:cubicBezTo>
                <a:cubicBezTo>
                  <a:pt x="6" y="46"/>
                  <a:pt x="3" y="45"/>
                  <a:pt x="2" y="43"/>
                </a:cubicBezTo>
                <a:cubicBezTo>
                  <a:pt x="2" y="43"/>
                  <a:pt x="2" y="43"/>
                  <a:pt x="2" y="43"/>
                </a:cubicBezTo>
                <a:cubicBezTo>
                  <a:pt x="0" y="42"/>
                  <a:pt x="0" y="40"/>
                  <a:pt x="0" y="38"/>
                </a:cubicBezTo>
                <a:cubicBezTo>
                  <a:pt x="0" y="36"/>
                  <a:pt x="0" y="34"/>
                  <a:pt x="2" y="32"/>
                </a:cubicBezTo>
                <a:cubicBezTo>
                  <a:pt x="3" y="31"/>
                  <a:pt x="3" y="31"/>
                  <a:pt x="3" y="31"/>
                </a:cubicBezTo>
                <a:cubicBezTo>
                  <a:pt x="3" y="31"/>
                  <a:pt x="3" y="31"/>
                  <a:pt x="3" y="31"/>
                </a:cubicBezTo>
                <a:cubicBezTo>
                  <a:pt x="5" y="29"/>
                  <a:pt x="5" y="29"/>
                  <a:pt x="6" y="28"/>
                </a:cubicBezTo>
                <a:cubicBezTo>
                  <a:pt x="6" y="28"/>
                  <a:pt x="6" y="27"/>
                  <a:pt x="6" y="25"/>
                </a:cubicBezTo>
                <a:cubicBezTo>
                  <a:pt x="6" y="24"/>
                  <a:pt x="6" y="24"/>
                  <a:pt x="6" y="24"/>
                </a:cubicBezTo>
                <a:cubicBezTo>
                  <a:pt x="6" y="22"/>
                  <a:pt x="6" y="21"/>
                  <a:pt x="7" y="19"/>
                </a:cubicBezTo>
                <a:cubicBezTo>
                  <a:pt x="7" y="19"/>
                  <a:pt x="7" y="19"/>
                  <a:pt x="7" y="19"/>
                </a:cubicBezTo>
                <a:cubicBezTo>
                  <a:pt x="7" y="18"/>
                  <a:pt x="8" y="17"/>
                  <a:pt x="9" y="16"/>
                </a:cubicBezTo>
                <a:cubicBezTo>
                  <a:pt x="10" y="15"/>
                  <a:pt x="11" y="14"/>
                  <a:pt x="13" y="13"/>
                </a:cubicBezTo>
                <a:cubicBezTo>
                  <a:pt x="14" y="13"/>
                  <a:pt x="15" y="12"/>
                  <a:pt x="17" y="12"/>
                </a:cubicBezTo>
                <a:cubicBezTo>
                  <a:pt x="18" y="12"/>
                  <a:pt x="20" y="13"/>
                  <a:pt x="21" y="13"/>
                </a:cubicBezTo>
                <a:cubicBezTo>
                  <a:pt x="21" y="13"/>
                  <a:pt x="21" y="13"/>
                  <a:pt x="21" y="13"/>
                </a:cubicBezTo>
                <a:cubicBezTo>
                  <a:pt x="23" y="14"/>
                  <a:pt x="24" y="15"/>
                  <a:pt x="25" y="16"/>
                </a:cubicBezTo>
                <a:cubicBezTo>
                  <a:pt x="27" y="18"/>
                  <a:pt x="28" y="20"/>
                  <a:pt x="28" y="24"/>
                </a:cubicBezTo>
                <a:cubicBezTo>
                  <a:pt x="28" y="25"/>
                  <a:pt x="28" y="26"/>
                  <a:pt x="27" y="28"/>
                </a:cubicBezTo>
                <a:cubicBezTo>
                  <a:pt x="27" y="29"/>
                  <a:pt x="26" y="30"/>
                  <a:pt x="25" y="31"/>
                </a:cubicBezTo>
                <a:cubicBezTo>
                  <a:pt x="25" y="31"/>
                  <a:pt x="25" y="31"/>
                  <a:pt x="25" y="31"/>
                </a:cubicBezTo>
                <a:close/>
                <a:moveTo>
                  <a:pt x="23" y="30"/>
                </a:moveTo>
                <a:cubicBezTo>
                  <a:pt x="23" y="30"/>
                  <a:pt x="23" y="30"/>
                  <a:pt x="23" y="30"/>
                </a:cubicBezTo>
                <a:cubicBezTo>
                  <a:pt x="24" y="30"/>
                  <a:pt x="24" y="30"/>
                  <a:pt x="24" y="30"/>
                </a:cubicBezTo>
                <a:cubicBezTo>
                  <a:pt x="24" y="29"/>
                  <a:pt x="25" y="28"/>
                  <a:pt x="25" y="27"/>
                </a:cubicBezTo>
                <a:cubicBezTo>
                  <a:pt x="26" y="26"/>
                  <a:pt x="26" y="25"/>
                  <a:pt x="26" y="24"/>
                </a:cubicBezTo>
                <a:cubicBezTo>
                  <a:pt x="26" y="21"/>
                  <a:pt x="25" y="19"/>
                  <a:pt x="23" y="17"/>
                </a:cubicBezTo>
                <a:cubicBezTo>
                  <a:pt x="23" y="16"/>
                  <a:pt x="22" y="16"/>
                  <a:pt x="20" y="15"/>
                </a:cubicBezTo>
                <a:cubicBezTo>
                  <a:pt x="20" y="15"/>
                  <a:pt x="20" y="15"/>
                  <a:pt x="20" y="15"/>
                </a:cubicBezTo>
                <a:cubicBezTo>
                  <a:pt x="19" y="15"/>
                  <a:pt x="18" y="15"/>
                  <a:pt x="17" y="15"/>
                </a:cubicBezTo>
                <a:cubicBezTo>
                  <a:pt x="16" y="15"/>
                  <a:pt x="15" y="15"/>
                  <a:pt x="14" y="15"/>
                </a:cubicBezTo>
                <a:cubicBezTo>
                  <a:pt x="14" y="15"/>
                  <a:pt x="14" y="15"/>
                  <a:pt x="14" y="15"/>
                </a:cubicBezTo>
                <a:cubicBezTo>
                  <a:pt x="12" y="16"/>
                  <a:pt x="11" y="16"/>
                  <a:pt x="11" y="17"/>
                </a:cubicBezTo>
                <a:cubicBezTo>
                  <a:pt x="10" y="18"/>
                  <a:pt x="9" y="19"/>
                  <a:pt x="9" y="20"/>
                </a:cubicBezTo>
                <a:cubicBezTo>
                  <a:pt x="9" y="20"/>
                  <a:pt x="9" y="20"/>
                  <a:pt x="9" y="20"/>
                </a:cubicBezTo>
                <a:cubicBezTo>
                  <a:pt x="8" y="21"/>
                  <a:pt x="8" y="22"/>
                  <a:pt x="8" y="24"/>
                </a:cubicBezTo>
                <a:cubicBezTo>
                  <a:pt x="8" y="25"/>
                  <a:pt x="8" y="25"/>
                  <a:pt x="8" y="25"/>
                </a:cubicBezTo>
                <a:cubicBezTo>
                  <a:pt x="8" y="27"/>
                  <a:pt x="8" y="28"/>
                  <a:pt x="7" y="29"/>
                </a:cubicBezTo>
                <a:cubicBezTo>
                  <a:pt x="7" y="30"/>
                  <a:pt x="6" y="31"/>
                  <a:pt x="5" y="32"/>
                </a:cubicBezTo>
                <a:cubicBezTo>
                  <a:pt x="3" y="34"/>
                  <a:pt x="3" y="34"/>
                  <a:pt x="3" y="34"/>
                </a:cubicBezTo>
                <a:cubicBezTo>
                  <a:pt x="3" y="34"/>
                  <a:pt x="3" y="34"/>
                  <a:pt x="3" y="34"/>
                </a:cubicBezTo>
                <a:cubicBezTo>
                  <a:pt x="2" y="35"/>
                  <a:pt x="2" y="36"/>
                  <a:pt x="2" y="38"/>
                </a:cubicBezTo>
                <a:cubicBezTo>
                  <a:pt x="2" y="39"/>
                  <a:pt x="2" y="41"/>
                  <a:pt x="3" y="42"/>
                </a:cubicBezTo>
                <a:cubicBezTo>
                  <a:pt x="3" y="42"/>
                  <a:pt x="3" y="42"/>
                  <a:pt x="3" y="42"/>
                </a:cubicBezTo>
                <a:cubicBezTo>
                  <a:pt x="3" y="42"/>
                  <a:pt x="3" y="42"/>
                  <a:pt x="3" y="42"/>
                </a:cubicBezTo>
                <a:cubicBezTo>
                  <a:pt x="5" y="43"/>
                  <a:pt x="6" y="43"/>
                  <a:pt x="8" y="43"/>
                </a:cubicBezTo>
                <a:cubicBezTo>
                  <a:pt x="9" y="43"/>
                  <a:pt x="10" y="43"/>
                  <a:pt x="12" y="42"/>
                </a:cubicBezTo>
                <a:cubicBezTo>
                  <a:pt x="12" y="42"/>
                  <a:pt x="12" y="42"/>
                  <a:pt x="12" y="42"/>
                </a:cubicBezTo>
                <a:cubicBezTo>
                  <a:pt x="23" y="30"/>
                  <a:pt x="23" y="30"/>
                  <a:pt x="23" y="30"/>
                </a:cubicBezTo>
                <a:cubicBezTo>
                  <a:pt x="23" y="30"/>
                  <a:pt x="23" y="30"/>
                  <a:pt x="23" y="30"/>
                </a:cubicBezTo>
                <a:cubicBezTo>
                  <a:pt x="23" y="30"/>
                  <a:pt x="23" y="30"/>
                  <a:pt x="23" y="30"/>
                </a:cubicBezTo>
                <a:cubicBezTo>
                  <a:pt x="23" y="30"/>
                  <a:pt x="23" y="30"/>
                  <a:pt x="23" y="30"/>
                </a:cubicBezTo>
                <a:close/>
                <a:moveTo>
                  <a:pt x="17" y="3"/>
                </a:moveTo>
                <a:cubicBezTo>
                  <a:pt x="17" y="3"/>
                  <a:pt x="17" y="3"/>
                  <a:pt x="17" y="3"/>
                </a:cubicBezTo>
                <a:cubicBezTo>
                  <a:pt x="17" y="3"/>
                  <a:pt x="16" y="4"/>
                  <a:pt x="16" y="5"/>
                </a:cubicBezTo>
                <a:cubicBezTo>
                  <a:pt x="16" y="5"/>
                  <a:pt x="16" y="5"/>
                  <a:pt x="16" y="5"/>
                </a:cubicBezTo>
                <a:cubicBezTo>
                  <a:pt x="15" y="6"/>
                  <a:pt x="16" y="8"/>
                  <a:pt x="17" y="8"/>
                </a:cubicBezTo>
                <a:cubicBezTo>
                  <a:pt x="18" y="8"/>
                  <a:pt x="18" y="8"/>
                  <a:pt x="19" y="8"/>
                </a:cubicBezTo>
                <a:cubicBezTo>
                  <a:pt x="20" y="8"/>
                  <a:pt x="20" y="7"/>
                  <a:pt x="21" y="7"/>
                </a:cubicBezTo>
                <a:cubicBezTo>
                  <a:pt x="21" y="7"/>
                  <a:pt x="21" y="7"/>
                  <a:pt x="21" y="7"/>
                </a:cubicBezTo>
                <a:cubicBezTo>
                  <a:pt x="21" y="6"/>
                  <a:pt x="21" y="5"/>
                  <a:pt x="21" y="5"/>
                </a:cubicBezTo>
                <a:cubicBezTo>
                  <a:pt x="20" y="3"/>
                  <a:pt x="19" y="3"/>
                  <a:pt x="17" y="3"/>
                </a:cubicBezTo>
                <a:close/>
                <a:moveTo>
                  <a:pt x="16" y="1"/>
                </a:moveTo>
                <a:cubicBezTo>
                  <a:pt x="16" y="1"/>
                  <a:pt x="16" y="1"/>
                  <a:pt x="16" y="1"/>
                </a:cubicBezTo>
                <a:cubicBezTo>
                  <a:pt x="19" y="0"/>
                  <a:pt x="22" y="1"/>
                  <a:pt x="23" y="4"/>
                </a:cubicBezTo>
                <a:cubicBezTo>
                  <a:pt x="23" y="5"/>
                  <a:pt x="23" y="6"/>
                  <a:pt x="23" y="8"/>
                </a:cubicBezTo>
                <a:cubicBezTo>
                  <a:pt x="22" y="9"/>
                  <a:pt x="21" y="10"/>
                  <a:pt x="20" y="10"/>
                </a:cubicBezTo>
                <a:cubicBezTo>
                  <a:pt x="20" y="10"/>
                  <a:pt x="20" y="10"/>
                  <a:pt x="20" y="10"/>
                </a:cubicBezTo>
                <a:cubicBezTo>
                  <a:pt x="19" y="11"/>
                  <a:pt x="17" y="11"/>
                  <a:pt x="16" y="10"/>
                </a:cubicBezTo>
                <a:cubicBezTo>
                  <a:pt x="14" y="9"/>
                  <a:pt x="13" y="6"/>
                  <a:pt x="14" y="4"/>
                </a:cubicBezTo>
                <a:cubicBezTo>
                  <a:pt x="14" y="4"/>
                  <a:pt x="14" y="4"/>
                  <a:pt x="14" y="4"/>
                </a:cubicBezTo>
                <a:cubicBezTo>
                  <a:pt x="14" y="2"/>
                  <a:pt x="15" y="2"/>
                  <a:pt x="16" y="1"/>
                </a:cubicBezTo>
                <a:cubicBezTo>
                  <a:pt x="16" y="1"/>
                  <a:pt x="16" y="1"/>
                  <a:pt x="16" y="1"/>
                </a:cubicBezTo>
                <a:close/>
                <a:moveTo>
                  <a:pt x="32" y="26"/>
                </a:moveTo>
                <a:cubicBezTo>
                  <a:pt x="32" y="26"/>
                  <a:pt x="32" y="26"/>
                  <a:pt x="32" y="26"/>
                </a:cubicBezTo>
                <a:cubicBezTo>
                  <a:pt x="32" y="26"/>
                  <a:pt x="32" y="26"/>
                  <a:pt x="32" y="26"/>
                </a:cubicBezTo>
                <a:cubicBezTo>
                  <a:pt x="32" y="26"/>
                  <a:pt x="32" y="27"/>
                  <a:pt x="32" y="27"/>
                </a:cubicBezTo>
                <a:cubicBezTo>
                  <a:pt x="32" y="27"/>
                  <a:pt x="32" y="27"/>
                  <a:pt x="32" y="27"/>
                </a:cubicBezTo>
                <a:cubicBezTo>
                  <a:pt x="32" y="27"/>
                  <a:pt x="32" y="27"/>
                  <a:pt x="33" y="27"/>
                </a:cubicBezTo>
                <a:cubicBezTo>
                  <a:pt x="33" y="27"/>
                  <a:pt x="33" y="27"/>
                  <a:pt x="33" y="27"/>
                </a:cubicBezTo>
                <a:cubicBezTo>
                  <a:pt x="33" y="27"/>
                  <a:pt x="33" y="27"/>
                  <a:pt x="33" y="27"/>
                </a:cubicBezTo>
                <a:cubicBezTo>
                  <a:pt x="33" y="27"/>
                  <a:pt x="33" y="27"/>
                  <a:pt x="33" y="27"/>
                </a:cubicBezTo>
                <a:cubicBezTo>
                  <a:pt x="33" y="27"/>
                  <a:pt x="33" y="27"/>
                  <a:pt x="33" y="27"/>
                </a:cubicBezTo>
                <a:cubicBezTo>
                  <a:pt x="33" y="26"/>
                  <a:pt x="33" y="26"/>
                  <a:pt x="33" y="26"/>
                </a:cubicBezTo>
                <a:cubicBezTo>
                  <a:pt x="33" y="26"/>
                  <a:pt x="33" y="26"/>
                  <a:pt x="32" y="26"/>
                </a:cubicBezTo>
                <a:cubicBezTo>
                  <a:pt x="32" y="26"/>
                  <a:pt x="32" y="26"/>
                  <a:pt x="32" y="26"/>
                </a:cubicBezTo>
                <a:close/>
                <a:moveTo>
                  <a:pt x="30" y="25"/>
                </a:moveTo>
                <a:cubicBezTo>
                  <a:pt x="30" y="25"/>
                  <a:pt x="30" y="25"/>
                  <a:pt x="30" y="25"/>
                </a:cubicBezTo>
                <a:cubicBezTo>
                  <a:pt x="30" y="25"/>
                  <a:pt x="31" y="24"/>
                  <a:pt x="32" y="24"/>
                </a:cubicBezTo>
                <a:cubicBezTo>
                  <a:pt x="32" y="24"/>
                  <a:pt x="32" y="24"/>
                  <a:pt x="32" y="24"/>
                </a:cubicBezTo>
                <a:cubicBezTo>
                  <a:pt x="32" y="24"/>
                  <a:pt x="32" y="24"/>
                  <a:pt x="32" y="24"/>
                </a:cubicBezTo>
                <a:cubicBezTo>
                  <a:pt x="32" y="24"/>
                  <a:pt x="32" y="24"/>
                  <a:pt x="32" y="24"/>
                </a:cubicBezTo>
                <a:cubicBezTo>
                  <a:pt x="33" y="24"/>
                  <a:pt x="33" y="24"/>
                  <a:pt x="34" y="24"/>
                </a:cubicBezTo>
                <a:cubicBezTo>
                  <a:pt x="35" y="25"/>
                  <a:pt x="35" y="25"/>
                  <a:pt x="35" y="26"/>
                </a:cubicBezTo>
                <a:cubicBezTo>
                  <a:pt x="35" y="26"/>
                  <a:pt x="35" y="26"/>
                  <a:pt x="35" y="26"/>
                </a:cubicBezTo>
                <a:cubicBezTo>
                  <a:pt x="35" y="26"/>
                  <a:pt x="35" y="26"/>
                  <a:pt x="35" y="26"/>
                </a:cubicBezTo>
                <a:cubicBezTo>
                  <a:pt x="35" y="26"/>
                  <a:pt x="35" y="26"/>
                  <a:pt x="35" y="26"/>
                </a:cubicBezTo>
                <a:cubicBezTo>
                  <a:pt x="35" y="27"/>
                  <a:pt x="35" y="28"/>
                  <a:pt x="35" y="28"/>
                </a:cubicBezTo>
                <a:cubicBezTo>
                  <a:pt x="35" y="28"/>
                  <a:pt x="35" y="28"/>
                  <a:pt x="35" y="28"/>
                </a:cubicBezTo>
                <a:cubicBezTo>
                  <a:pt x="34" y="29"/>
                  <a:pt x="34" y="29"/>
                  <a:pt x="33" y="30"/>
                </a:cubicBezTo>
                <a:cubicBezTo>
                  <a:pt x="33" y="30"/>
                  <a:pt x="33" y="30"/>
                  <a:pt x="33" y="30"/>
                </a:cubicBezTo>
                <a:cubicBezTo>
                  <a:pt x="32" y="30"/>
                  <a:pt x="31" y="30"/>
                  <a:pt x="31" y="29"/>
                </a:cubicBezTo>
                <a:cubicBezTo>
                  <a:pt x="30" y="29"/>
                  <a:pt x="30" y="28"/>
                  <a:pt x="30" y="27"/>
                </a:cubicBezTo>
                <a:cubicBezTo>
                  <a:pt x="30" y="27"/>
                  <a:pt x="30" y="27"/>
                  <a:pt x="30" y="27"/>
                </a:cubicBezTo>
                <a:cubicBezTo>
                  <a:pt x="29" y="27"/>
                  <a:pt x="30" y="26"/>
                  <a:pt x="30" y="25"/>
                </a:cubicBezTo>
                <a:close/>
                <a:moveTo>
                  <a:pt x="26" y="9"/>
                </a:moveTo>
                <a:cubicBezTo>
                  <a:pt x="26" y="9"/>
                  <a:pt x="26" y="9"/>
                  <a:pt x="26" y="9"/>
                </a:cubicBezTo>
                <a:cubicBezTo>
                  <a:pt x="26" y="9"/>
                  <a:pt x="26" y="9"/>
                  <a:pt x="26" y="9"/>
                </a:cubicBezTo>
                <a:cubicBezTo>
                  <a:pt x="26" y="9"/>
                  <a:pt x="25" y="9"/>
                  <a:pt x="25" y="9"/>
                </a:cubicBezTo>
                <a:cubicBezTo>
                  <a:pt x="25" y="9"/>
                  <a:pt x="25" y="10"/>
                  <a:pt x="25" y="10"/>
                </a:cubicBezTo>
                <a:cubicBezTo>
                  <a:pt x="25" y="10"/>
                  <a:pt x="25" y="10"/>
                  <a:pt x="25" y="10"/>
                </a:cubicBezTo>
                <a:cubicBezTo>
                  <a:pt x="25" y="10"/>
                  <a:pt x="25" y="10"/>
                  <a:pt x="26" y="11"/>
                </a:cubicBezTo>
                <a:cubicBezTo>
                  <a:pt x="26" y="11"/>
                  <a:pt x="26" y="11"/>
                  <a:pt x="26" y="11"/>
                </a:cubicBezTo>
                <a:cubicBezTo>
                  <a:pt x="26" y="11"/>
                  <a:pt x="26" y="11"/>
                  <a:pt x="26" y="11"/>
                </a:cubicBezTo>
                <a:cubicBezTo>
                  <a:pt x="26" y="11"/>
                  <a:pt x="26" y="11"/>
                  <a:pt x="26" y="11"/>
                </a:cubicBezTo>
                <a:cubicBezTo>
                  <a:pt x="26" y="11"/>
                  <a:pt x="26" y="11"/>
                  <a:pt x="26" y="11"/>
                </a:cubicBezTo>
                <a:cubicBezTo>
                  <a:pt x="27" y="11"/>
                  <a:pt x="27" y="10"/>
                  <a:pt x="27" y="10"/>
                </a:cubicBezTo>
                <a:cubicBezTo>
                  <a:pt x="27" y="10"/>
                  <a:pt x="27" y="10"/>
                  <a:pt x="27" y="10"/>
                </a:cubicBezTo>
                <a:cubicBezTo>
                  <a:pt x="27" y="10"/>
                  <a:pt x="27" y="10"/>
                  <a:pt x="27" y="10"/>
                </a:cubicBezTo>
                <a:cubicBezTo>
                  <a:pt x="27" y="9"/>
                  <a:pt x="27" y="9"/>
                  <a:pt x="27" y="9"/>
                </a:cubicBezTo>
                <a:cubicBezTo>
                  <a:pt x="27" y="9"/>
                  <a:pt x="27" y="9"/>
                  <a:pt x="27" y="9"/>
                </a:cubicBezTo>
                <a:cubicBezTo>
                  <a:pt x="27" y="9"/>
                  <a:pt x="27" y="9"/>
                  <a:pt x="27" y="9"/>
                </a:cubicBezTo>
                <a:cubicBezTo>
                  <a:pt x="26" y="9"/>
                  <a:pt x="26" y="9"/>
                  <a:pt x="26" y="9"/>
                </a:cubicBezTo>
                <a:close/>
                <a:moveTo>
                  <a:pt x="25" y="7"/>
                </a:moveTo>
                <a:cubicBezTo>
                  <a:pt x="25" y="7"/>
                  <a:pt x="25" y="7"/>
                  <a:pt x="25" y="7"/>
                </a:cubicBezTo>
                <a:cubicBezTo>
                  <a:pt x="25" y="7"/>
                  <a:pt x="25" y="7"/>
                  <a:pt x="25" y="7"/>
                </a:cubicBezTo>
                <a:cubicBezTo>
                  <a:pt x="25" y="7"/>
                  <a:pt x="24" y="7"/>
                  <a:pt x="24" y="8"/>
                </a:cubicBezTo>
                <a:cubicBezTo>
                  <a:pt x="24" y="8"/>
                  <a:pt x="24" y="8"/>
                  <a:pt x="24" y="8"/>
                </a:cubicBezTo>
                <a:cubicBezTo>
                  <a:pt x="23" y="9"/>
                  <a:pt x="23" y="9"/>
                  <a:pt x="23" y="10"/>
                </a:cubicBezTo>
                <a:cubicBezTo>
                  <a:pt x="23" y="10"/>
                  <a:pt x="23" y="10"/>
                  <a:pt x="23" y="10"/>
                </a:cubicBezTo>
                <a:cubicBezTo>
                  <a:pt x="23" y="10"/>
                  <a:pt x="23" y="10"/>
                  <a:pt x="23" y="10"/>
                </a:cubicBezTo>
                <a:cubicBezTo>
                  <a:pt x="23" y="10"/>
                  <a:pt x="23" y="10"/>
                  <a:pt x="23" y="10"/>
                </a:cubicBezTo>
                <a:cubicBezTo>
                  <a:pt x="23" y="11"/>
                  <a:pt x="24" y="12"/>
                  <a:pt x="24" y="12"/>
                </a:cubicBezTo>
                <a:cubicBezTo>
                  <a:pt x="24" y="12"/>
                  <a:pt x="24" y="12"/>
                  <a:pt x="24" y="12"/>
                </a:cubicBezTo>
                <a:cubicBezTo>
                  <a:pt x="25" y="13"/>
                  <a:pt x="26" y="13"/>
                  <a:pt x="27" y="13"/>
                </a:cubicBezTo>
                <a:cubicBezTo>
                  <a:pt x="27" y="13"/>
                  <a:pt x="27" y="13"/>
                  <a:pt x="27" y="13"/>
                </a:cubicBezTo>
                <a:cubicBezTo>
                  <a:pt x="28" y="13"/>
                  <a:pt x="28" y="12"/>
                  <a:pt x="29" y="11"/>
                </a:cubicBezTo>
                <a:cubicBezTo>
                  <a:pt x="29" y="11"/>
                  <a:pt x="29" y="11"/>
                  <a:pt x="29" y="11"/>
                </a:cubicBezTo>
                <a:cubicBezTo>
                  <a:pt x="29" y="11"/>
                  <a:pt x="29" y="10"/>
                  <a:pt x="29" y="9"/>
                </a:cubicBezTo>
                <a:cubicBezTo>
                  <a:pt x="29" y="9"/>
                  <a:pt x="29" y="9"/>
                  <a:pt x="29" y="9"/>
                </a:cubicBezTo>
                <a:cubicBezTo>
                  <a:pt x="29" y="9"/>
                  <a:pt x="29" y="9"/>
                  <a:pt x="29" y="9"/>
                </a:cubicBezTo>
                <a:cubicBezTo>
                  <a:pt x="29" y="9"/>
                  <a:pt x="29" y="9"/>
                  <a:pt x="29" y="9"/>
                </a:cubicBezTo>
                <a:cubicBezTo>
                  <a:pt x="29" y="9"/>
                  <a:pt x="29" y="9"/>
                  <a:pt x="29" y="9"/>
                </a:cubicBezTo>
                <a:cubicBezTo>
                  <a:pt x="29" y="8"/>
                  <a:pt x="29" y="7"/>
                  <a:pt x="28" y="7"/>
                </a:cubicBezTo>
                <a:cubicBezTo>
                  <a:pt x="28" y="7"/>
                  <a:pt x="28" y="7"/>
                  <a:pt x="28" y="7"/>
                </a:cubicBezTo>
                <a:cubicBezTo>
                  <a:pt x="27" y="7"/>
                  <a:pt x="26" y="6"/>
                  <a:pt x="26" y="7"/>
                </a:cubicBezTo>
                <a:cubicBezTo>
                  <a:pt x="26" y="7"/>
                  <a:pt x="26" y="7"/>
                  <a:pt x="26" y="7"/>
                </a:cubicBezTo>
                <a:cubicBezTo>
                  <a:pt x="26" y="7"/>
                  <a:pt x="26" y="7"/>
                  <a:pt x="26" y="7"/>
                </a:cubicBezTo>
                <a:cubicBezTo>
                  <a:pt x="25" y="7"/>
                  <a:pt x="25" y="7"/>
                  <a:pt x="25" y="7"/>
                </a:cubicBezTo>
                <a:close/>
                <a:moveTo>
                  <a:pt x="30" y="13"/>
                </a:moveTo>
                <a:cubicBezTo>
                  <a:pt x="30" y="13"/>
                  <a:pt x="30" y="13"/>
                  <a:pt x="30" y="13"/>
                </a:cubicBezTo>
                <a:cubicBezTo>
                  <a:pt x="30" y="13"/>
                  <a:pt x="30" y="14"/>
                  <a:pt x="30" y="14"/>
                </a:cubicBezTo>
                <a:cubicBezTo>
                  <a:pt x="30" y="14"/>
                  <a:pt x="30" y="14"/>
                  <a:pt x="30" y="15"/>
                </a:cubicBezTo>
                <a:cubicBezTo>
                  <a:pt x="30" y="15"/>
                  <a:pt x="30" y="15"/>
                  <a:pt x="30" y="15"/>
                </a:cubicBezTo>
                <a:cubicBezTo>
                  <a:pt x="30" y="15"/>
                  <a:pt x="30" y="15"/>
                  <a:pt x="30" y="15"/>
                </a:cubicBezTo>
                <a:cubicBezTo>
                  <a:pt x="30" y="15"/>
                  <a:pt x="30" y="15"/>
                  <a:pt x="30" y="15"/>
                </a:cubicBezTo>
                <a:cubicBezTo>
                  <a:pt x="30" y="15"/>
                  <a:pt x="31" y="15"/>
                  <a:pt x="31" y="15"/>
                </a:cubicBezTo>
                <a:cubicBezTo>
                  <a:pt x="31" y="15"/>
                  <a:pt x="31" y="15"/>
                  <a:pt x="32" y="15"/>
                </a:cubicBezTo>
                <a:cubicBezTo>
                  <a:pt x="32" y="15"/>
                  <a:pt x="32" y="15"/>
                  <a:pt x="32" y="15"/>
                </a:cubicBezTo>
                <a:cubicBezTo>
                  <a:pt x="32" y="15"/>
                  <a:pt x="32" y="14"/>
                  <a:pt x="32" y="14"/>
                </a:cubicBezTo>
                <a:cubicBezTo>
                  <a:pt x="32" y="14"/>
                  <a:pt x="32" y="14"/>
                  <a:pt x="32" y="14"/>
                </a:cubicBezTo>
                <a:cubicBezTo>
                  <a:pt x="32" y="14"/>
                  <a:pt x="31" y="14"/>
                  <a:pt x="31" y="13"/>
                </a:cubicBezTo>
                <a:cubicBezTo>
                  <a:pt x="31" y="13"/>
                  <a:pt x="31" y="13"/>
                  <a:pt x="31" y="13"/>
                </a:cubicBezTo>
                <a:cubicBezTo>
                  <a:pt x="31" y="13"/>
                  <a:pt x="31" y="13"/>
                  <a:pt x="31" y="13"/>
                </a:cubicBezTo>
                <a:cubicBezTo>
                  <a:pt x="30" y="13"/>
                  <a:pt x="30" y="13"/>
                  <a:pt x="30" y="13"/>
                </a:cubicBezTo>
                <a:close/>
                <a:moveTo>
                  <a:pt x="28" y="13"/>
                </a:moveTo>
                <a:cubicBezTo>
                  <a:pt x="28" y="13"/>
                  <a:pt x="28" y="13"/>
                  <a:pt x="28" y="13"/>
                </a:cubicBezTo>
                <a:cubicBezTo>
                  <a:pt x="28" y="13"/>
                  <a:pt x="28" y="13"/>
                  <a:pt x="28" y="13"/>
                </a:cubicBezTo>
                <a:cubicBezTo>
                  <a:pt x="28" y="13"/>
                  <a:pt x="27" y="14"/>
                  <a:pt x="28" y="15"/>
                </a:cubicBezTo>
                <a:cubicBezTo>
                  <a:pt x="28" y="15"/>
                  <a:pt x="28" y="15"/>
                  <a:pt x="28" y="15"/>
                </a:cubicBezTo>
                <a:cubicBezTo>
                  <a:pt x="28" y="16"/>
                  <a:pt x="28" y="16"/>
                  <a:pt x="29" y="17"/>
                </a:cubicBezTo>
                <a:cubicBezTo>
                  <a:pt x="29" y="17"/>
                  <a:pt x="29" y="17"/>
                  <a:pt x="29" y="17"/>
                </a:cubicBezTo>
                <a:cubicBezTo>
                  <a:pt x="30" y="17"/>
                  <a:pt x="31" y="18"/>
                  <a:pt x="31" y="17"/>
                </a:cubicBezTo>
                <a:cubicBezTo>
                  <a:pt x="32" y="17"/>
                  <a:pt x="33" y="17"/>
                  <a:pt x="33" y="16"/>
                </a:cubicBezTo>
                <a:cubicBezTo>
                  <a:pt x="33" y="16"/>
                  <a:pt x="33" y="16"/>
                  <a:pt x="33" y="16"/>
                </a:cubicBezTo>
                <a:cubicBezTo>
                  <a:pt x="34" y="15"/>
                  <a:pt x="34" y="14"/>
                  <a:pt x="34" y="14"/>
                </a:cubicBezTo>
                <a:cubicBezTo>
                  <a:pt x="34" y="14"/>
                  <a:pt x="34" y="14"/>
                  <a:pt x="34" y="14"/>
                </a:cubicBezTo>
                <a:cubicBezTo>
                  <a:pt x="34" y="14"/>
                  <a:pt x="34" y="14"/>
                  <a:pt x="34" y="14"/>
                </a:cubicBezTo>
                <a:cubicBezTo>
                  <a:pt x="34" y="14"/>
                  <a:pt x="34" y="14"/>
                  <a:pt x="34" y="14"/>
                </a:cubicBezTo>
                <a:cubicBezTo>
                  <a:pt x="34" y="13"/>
                  <a:pt x="33" y="12"/>
                  <a:pt x="32" y="12"/>
                </a:cubicBezTo>
                <a:cubicBezTo>
                  <a:pt x="32" y="12"/>
                  <a:pt x="32" y="12"/>
                  <a:pt x="32" y="12"/>
                </a:cubicBezTo>
                <a:cubicBezTo>
                  <a:pt x="32" y="11"/>
                  <a:pt x="31" y="11"/>
                  <a:pt x="30" y="11"/>
                </a:cubicBezTo>
                <a:cubicBezTo>
                  <a:pt x="30" y="11"/>
                  <a:pt x="30" y="11"/>
                  <a:pt x="30" y="11"/>
                </a:cubicBezTo>
                <a:cubicBezTo>
                  <a:pt x="30" y="11"/>
                  <a:pt x="30" y="11"/>
                  <a:pt x="30" y="11"/>
                </a:cubicBezTo>
                <a:cubicBezTo>
                  <a:pt x="30" y="11"/>
                  <a:pt x="30" y="11"/>
                  <a:pt x="30" y="11"/>
                </a:cubicBezTo>
                <a:cubicBezTo>
                  <a:pt x="29" y="11"/>
                  <a:pt x="29" y="12"/>
                  <a:pt x="28" y="13"/>
                </a:cubicBezTo>
                <a:close/>
                <a:moveTo>
                  <a:pt x="30" y="19"/>
                </a:moveTo>
                <a:cubicBezTo>
                  <a:pt x="30" y="19"/>
                  <a:pt x="30" y="19"/>
                  <a:pt x="30" y="19"/>
                </a:cubicBezTo>
                <a:cubicBezTo>
                  <a:pt x="31" y="18"/>
                  <a:pt x="31" y="18"/>
                  <a:pt x="32" y="17"/>
                </a:cubicBezTo>
                <a:cubicBezTo>
                  <a:pt x="32" y="17"/>
                  <a:pt x="32" y="17"/>
                  <a:pt x="32" y="17"/>
                </a:cubicBezTo>
                <a:cubicBezTo>
                  <a:pt x="32" y="17"/>
                  <a:pt x="32" y="17"/>
                  <a:pt x="32" y="17"/>
                </a:cubicBezTo>
                <a:cubicBezTo>
                  <a:pt x="32" y="17"/>
                  <a:pt x="32" y="17"/>
                  <a:pt x="32" y="17"/>
                </a:cubicBezTo>
                <a:cubicBezTo>
                  <a:pt x="33" y="17"/>
                  <a:pt x="34" y="17"/>
                  <a:pt x="35" y="18"/>
                </a:cubicBezTo>
                <a:cubicBezTo>
                  <a:pt x="35" y="18"/>
                  <a:pt x="36" y="19"/>
                  <a:pt x="36" y="20"/>
                </a:cubicBezTo>
                <a:cubicBezTo>
                  <a:pt x="36" y="20"/>
                  <a:pt x="36" y="20"/>
                  <a:pt x="36" y="20"/>
                </a:cubicBezTo>
                <a:cubicBezTo>
                  <a:pt x="36" y="20"/>
                  <a:pt x="36" y="20"/>
                  <a:pt x="36" y="20"/>
                </a:cubicBezTo>
                <a:cubicBezTo>
                  <a:pt x="36" y="20"/>
                  <a:pt x="36" y="20"/>
                  <a:pt x="36" y="20"/>
                </a:cubicBezTo>
                <a:cubicBezTo>
                  <a:pt x="36" y="20"/>
                  <a:pt x="36" y="20"/>
                  <a:pt x="36" y="20"/>
                </a:cubicBezTo>
                <a:cubicBezTo>
                  <a:pt x="36" y="20"/>
                  <a:pt x="36" y="20"/>
                  <a:pt x="36" y="20"/>
                </a:cubicBezTo>
                <a:cubicBezTo>
                  <a:pt x="36" y="21"/>
                  <a:pt x="36" y="22"/>
                  <a:pt x="36" y="22"/>
                </a:cubicBezTo>
                <a:cubicBezTo>
                  <a:pt x="35" y="23"/>
                  <a:pt x="34" y="23"/>
                  <a:pt x="34" y="24"/>
                </a:cubicBezTo>
                <a:cubicBezTo>
                  <a:pt x="34" y="24"/>
                  <a:pt x="34" y="24"/>
                  <a:pt x="34" y="24"/>
                </a:cubicBezTo>
                <a:cubicBezTo>
                  <a:pt x="33" y="24"/>
                  <a:pt x="32" y="24"/>
                  <a:pt x="31" y="23"/>
                </a:cubicBezTo>
                <a:cubicBezTo>
                  <a:pt x="31" y="23"/>
                  <a:pt x="30" y="22"/>
                  <a:pt x="30" y="21"/>
                </a:cubicBezTo>
                <a:cubicBezTo>
                  <a:pt x="30" y="20"/>
                  <a:pt x="30" y="19"/>
                  <a:pt x="30"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2" name="Freeform 390"/>
          <p:cNvSpPr>
            <a:spLocks noEditPoints="1"/>
          </p:cNvSpPr>
          <p:nvPr/>
        </p:nvSpPr>
        <p:spPr bwMode="auto">
          <a:xfrm>
            <a:off x="6884988" y="1806575"/>
            <a:ext cx="141287" cy="146050"/>
          </a:xfrm>
          <a:custGeom>
            <a:avLst/>
            <a:gdLst>
              <a:gd name="T0" fmla="*/ 1 w 44"/>
              <a:gd name="T1" fmla="*/ 39 h 46"/>
              <a:gd name="T2" fmla="*/ 3 w 44"/>
              <a:gd name="T3" fmla="*/ 39 h 46"/>
              <a:gd name="T4" fmla="*/ 3 w 44"/>
              <a:gd name="T5" fmla="*/ 32 h 46"/>
              <a:gd name="T6" fmla="*/ 17 w 44"/>
              <a:gd name="T7" fmla="*/ 31 h 46"/>
              <a:gd name="T8" fmla="*/ 17 w 44"/>
              <a:gd name="T9" fmla="*/ 20 h 46"/>
              <a:gd name="T10" fmla="*/ 13 w 44"/>
              <a:gd name="T11" fmla="*/ 14 h 46"/>
              <a:gd name="T12" fmla="*/ 15 w 44"/>
              <a:gd name="T13" fmla="*/ 3 h 46"/>
              <a:gd name="T14" fmla="*/ 29 w 44"/>
              <a:gd name="T15" fmla="*/ 3 h 46"/>
              <a:gd name="T16" fmla="*/ 32 w 44"/>
              <a:gd name="T17" fmla="*/ 10 h 46"/>
              <a:gd name="T18" fmla="*/ 30 w 44"/>
              <a:gd name="T19" fmla="*/ 17 h 46"/>
              <a:gd name="T20" fmla="*/ 28 w 44"/>
              <a:gd name="T21" fmla="*/ 20 h 46"/>
              <a:gd name="T22" fmla="*/ 27 w 44"/>
              <a:gd name="T23" fmla="*/ 31 h 46"/>
              <a:gd name="T24" fmla="*/ 39 w 44"/>
              <a:gd name="T25" fmla="*/ 31 h 46"/>
              <a:gd name="T26" fmla="*/ 41 w 44"/>
              <a:gd name="T27" fmla="*/ 39 h 46"/>
              <a:gd name="T28" fmla="*/ 43 w 44"/>
              <a:gd name="T29" fmla="*/ 39 h 46"/>
              <a:gd name="T30" fmla="*/ 44 w 44"/>
              <a:gd name="T31" fmla="*/ 40 h 46"/>
              <a:gd name="T32" fmla="*/ 43 w 44"/>
              <a:gd name="T33" fmla="*/ 46 h 46"/>
              <a:gd name="T34" fmla="*/ 1 w 44"/>
              <a:gd name="T35" fmla="*/ 46 h 46"/>
              <a:gd name="T36" fmla="*/ 0 w 44"/>
              <a:gd name="T37" fmla="*/ 45 h 46"/>
              <a:gd name="T38" fmla="*/ 1 w 44"/>
              <a:gd name="T39" fmla="*/ 39 h 46"/>
              <a:gd name="T40" fmla="*/ 7 w 44"/>
              <a:gd name="T41" fmla="*/ 39 h 46"/>
              <a:gd name="T42" fmla="*/ 37 w 44"/>
              <a:gd name="T43" fmla="*/ 39 h 46"/>
              <a:gd name="T44" fmla="*/ 25 w 44"/>
              <a:gd name="T45" fmla="*/ 34 h 46"/>
              <a:gd name="T46" fmla="*/ 24 w 44"/>
              <a:gd name="T47" fmla="*/ 32 h 46"/>
              <a:gd name="T48" fmla="*/ 24 w 44"/>
              <a:gd name="T49" fmla="*/ 19 h 46"/>
              <a:gd name="T50" fmla="*/ 27 w 44"/>
              <a:gd name="T51" fmla="*/ 15 h 46"/>
              <a:gd name="T52" fmla="*/ 29 w 44"/>
              <a:gd name="T53" fmla="*/ 10 h 46"/>
              <a:gd name="T54" fmla="*/ 27 w 44"/>
              <a:gd name="T55" fmla="*/ 6 h 46"/>
              <a:gd name="T56" fmla="*/ 18 w 44"/>
              <a:gd name="T57" fmla="*/ 6 h 46"/>
              <a:gd name="T58" fmla="*/ 16 w 44"/>
              <a:gd name="T59" fmla="*/ 13 h 46"/>
              <a:gd name="T60" fmla="*/ 17 w 44"/>
              <a:gd name="T61" fmla="*/ 15 h 46"/>
              <a:gd name="T62" fmla="*/ 21 w 44"/>
              <a:gd name="T63" fmla="*/ 23 h 46"/>
              <a:gd name="T64" fmla="*/ 19 w 44"/>
              <a:gd name="T65" fmla="*/ 34 h 46"/>
              <a:gd name="T66" fmla="*/ 7 w 44"/>
              <a:gd name="T67" fmla="*/ 34 h 46"/>
              <a:gd name="T68" fmla="*/ 7 w 44"/>
              <a:gd name="T69" fmla="*/ 39 h 46"/>
              <a:gd name="T70" fmla="*/ 42 w 44"/>
              <a:gd name="T71" fmla="*/ 41 h 46"/>
              <a:gd name="T72" fmla="*/ 2 w 44"/>
              <a:gd name="T73" fmla="*/ 44 h 46"/>
              <a:gd name="T74" fmla="*/ 42 w 44"/>
              <a:gd name="T75"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4" h="46">
                <a:moveTo>
                  <a:pt x="1" y="39"/>
                </a:moveTo>
                <a:cubicBezTo>
                  <a:pt x="1" y="39"/>
                  <a:pt x="1" y="39"/>
                  <a:pt x="1" y="39"/>
                </a:cubicBezTo>
                <a:cubicBezTo>
                  <a:pt x="3" y="39"/>
                  <a:pt x="3" y="39"/>
                  <a:pt x="3" y="39"/>
                </a:cubicBezTo>
                <a:cubicBezTo>
                  <a:pt x="3" y="39"/>
                  <a:pt x="3" y="39"/>
                  <a:pt x="3" y="39"/>
                </a:cubicBezTo>
                <a:cubicBezTo>
                  <a:pt x="3" y="33"/>
                  <a:pt x="3" y="33"/>
                  <a:pt x="3" y="33"/>
                </a:cubicBezTo>
                <a:cubicBezTo>
                  <a:pt x="3" y="32"/>
                  <a:pt x="3" y="32"/>
                  <a:pt x="3" y="32"/>
                </a:cubicBezTo>
                <a:cubicBezTo>
                  <a:pt x="3" y="31"/>
                  <a:pt x="4" y="31"/>
                  <a:pt x="5" y="31"/>
                </a:cubicBezTo>
                <a:cubicBezTo>
                  <a:pt x="17" y="31"/>
                  <a:pt x="17" y="31"/>
                  <a:pt x="17" y="31"/>
                </a:cubicBezTo>
                <a:cubicBezTo>
                  <a:pt x="17" y="23"/>
                  <a:pt x="17" y="23"/>
                  <a:pt x="17" y="23"/>
                </a:cubicBezTo>
                <a:cubicBezTo>
                  <a:pt x="17" y="22"/>
                  <a:pt x="17" y="21"/>
                  <a:pt x="17" y="20"/>
                </a:cubicBezTo>
                <a:cubicBezTo>
                  <a:pt x="16" y="19"/>
                  <a:pt x="16" y="18"/>
                  <a:pt x="15" y="17"/>
                </a:cubicBezTo>
                <a:cubicBezTo>
                  <a:pt x="14" y="16"/>
                  <a:pt x="13" y="15"/>
                  <a:pt x="13" y="14"/>
                </a:cubicBezTo>
                <a:cubicBezTo>
                  <a:pt x="12" y="13"/>
                  <a:pt x="12" y="12"/>
                  <a:pt x="12" y="10"/>
                </a:cubicBezTo>
                <a:cubicBezTo>
                  <a:pt x="12" y="8"/>
                  <a:pt x="13" y="5"/>
                  <a:pt x="15" y="3"/>
                </a:cubicBezTo>
                <a:cubicBezTo>
                  <a:pt x="17" y="1"/>
                  <a:pt x="19" y="0"/>
                  <a:pt x="22" y="0"/>
                </a:cubicBezTo>
                <a:cubicBezTo>
                  <a:pt x="25" y="0"/>
                  <a:pt x="27" y="1"/>
                  <a:pt x="29" y="3"/>
                </a:cubicBezTo>
                <a:cubicBezTo>
                  <a:pt x="29" y="3"/>
                  <a:pt x="29" y="3"/>
                  <a:pt x="29" y="3"/>
                </a:cubicBezTo>
                <a:cubicBezTo>
                  <a:pt x="31" y="5"/>
                  <a:pt x="32" y="8"/>
                  <a:pt x="32" y="10"/>
                </a:cubicBezTo>
                <a:cubicBezTo>
                  <a:pt x="32" y="12"/>
                  <a:pt x="32" y="13"/>
                  <a:pt x="32" y="14"/>
                </a:cubicBezTo>
                <a:cubicBezTo>
                  <a:pt x="31" y="15"/>
                  <a:pt x="30" y="16"/>
                  <a:pt x="30" y="17"/>
                </a:cubicBezTo>
                <a:cubicBezTo>
                  <a:pt x="30" y="17"/>
                  <a:pt x="30" y="17"/>
                  <a:pt x="30" y="17"/>
                </a:cubicBezTo>
                <a:cubicBezTo>
                  <a:pt x="29" y="18"/>
                  <a:pt x="28" y="19"/>
                  <a:pt x="28" y="20"/>
                </a:cubicBezTo>
                <a:cubicBezTo>
                  <a:pt x="27" y="21"/>
                  <a:pt x="27" y="22"/>
                  <a:pt x="27" y="23"/>
                </a:cubicBezTo>
                <a:cubicBezTo>
                  <a:pt x="27" y="31"/>
                  <a:pt x="27" y="31"/>
                  <a:pt x="27" y="31"/>
                </a:cubicBezTo>
                <a:cubicBezTo>
                  <a:pt x="39" y="31"/>
                  <a:pt x="39" y="31"/>
                  <a:pt x="39" y="31"/>
                </a:cubicBezTo>
                <a:cubicBezTo>
                  <a:pt x="39" y="31"/>
                  <a:pt x="39" y="31"/>
                  <a:pt x="39" y="31"/>
                </a:cubicBezTo>
                <a:cubicBezTo>
                  <a:pt x="40" y="31"/>
                  <a:pt x="41" y="31"/>
                  <a:pt x="41" y="32"/>
                </a:cubicBezTo>
                <a:cubicBezTo>
                  <a:pt x="41" y="39"/>
                  <a:pt x="41" y="39"/>
                  <a:pt x="41" y="39"/>
                </a:cubicBezTo>
                <a:cubicBezTo>
                  <a:pt x="41" y="39"/>
                  <a:pt x="41" y="39"/>
                  <a:pt x="41" y="39"/>
                </a:cubicBezTo>
                <a:cubicBezTo>
                  <a:pt x="43" y="39"/>
                  <a:pt x="43" y="39"/>
                  <a:pt x="43" y="39"/>
                </a:cubicBezTo>
                <a:cubicBezTo>
                  <a:pt x="44" y="39"/>
                  <a:pt x="44" y="40"/>
                  <a:pt x="44" y="40"/>
                </a:cubicBezTo>
                <a:cubicBezTo>
                  <a:pt x="44" y="40"/>
                  <a:pt x="44" y="40"/>
                  <a:pt x="44" y="40"/>
                </a:cubicBezTo>
                <a:cubicBezTo>
                  <a:pt x="44" y="45"/>
                  <a:pt x="44" y="45"/>
                  <a:pt x="44" y="45"/>
                </a:cubicBezTo>
                <a:cubicBezTo>
                  <a:pt x="44" y="45"/>
                  <a:pt x="44" y="46"/>
                  <a:pt x="43" y="46"/>
                </a:cubicBezTo>
                <a:cubicBezTo>
                  <a:pt x="43" y="46"/>
                  <a:pt x="43" y="46"/>
                  <a:pt x="43" y="46"/>
                </a:cubicBezTo>
                <a:cubicBezTo>
                  <a:pt x="1" y="46"/>
                  <a:pt x="1" y="46"/>
                  <a:pt x="1" y="46"/>
                </a:cubicBezTo>
                <a:cubicBezTo>
                  <a:pt x="1" y="46"/>
                  <a:pt x="0" y="45"/>
                  <a:pt x="0" y="45"/>
                </a:cubicBezTo>
                <a:cubicBezTo>
                  <a:pt x="0" y="45"/>
                  <a:pt x="0" y="45"/>
                  <a:pt x="0" y="45"/>
                </a:cubicBezTo>
                <a:cubicBezTo>
                  <a:pt x="0" y="40"/>
                  <a:pt x="0" y="40"/>
                  <a:pt x="0" y="40"/>
                </a:cubicBezTo>
                <a:cubicBezTo>
                  <a:pt x="0" y="40"/>
                  <a:pt x="1" y="39"/>
                  <a:pt x="1" y="39"/>
                </a:cubicBezTo>
                <a:close/>
                <a:moveTo>
                  <a:pt x="7" y="39"/>
                </a:moveTo>
                <a:cubicBezTo>
                  <a:pt x="7" y="39"/>
                  <a:pt x="7" y="39"/>
                  <a:pt x="7" y="39"/>
                </a:cubicBezTo>
                <a:cubicBezTo>
                  <a:pt x="37" y="39"/>
                  <a:pt x="37" y="39"/>
                  <a:pt x="37" y="39"/>
                </a:cubicBezTo>
                <a:cubicBezTo>
                  <a:pt x="37" y="39"/>
                  <a:pt x="37" y="39"/>
                  <a:pt x="37" y="39"/>
                </a:cubicBezTo>
                <a:cubicBezTo>
                  <a:pt x="37" y="34"/>
                  <a:pt x="37" y="34"/>
                  <a:pt x="37" y="34"/>
                </a:cubicBezTo>
                <a:cubicBezTo>
                  <a:pt x="25" y="34"/>
                  <a:pt x="25" y="34"/>
                  <a:pt x="25" y="34"/>
                </a:cubicBezTo>
                <a:cubicBezTo>
                  <a:pt x="24" y="34"/>
                  <a:pt x="24" y="33"/>
                  <a:pt x="24" y="32"/>
                </a:cubicBezTo>
                <a:cubicBezTo>
                  <a:pt x="24" y="32"/>
                  <a:pt x="24" y="32"/>
                  <a:pt x="24" y="32"/>
                </a:cubicBezTo>
                <a:cubicBezTo>
                  <a:pt x="24" y="23"/>
                  <a:pt x="24" y="23"/>
                  <a:pt x="24" y="23"/>
                </a:cubicBezTo>
                <a:cubicBezTo>
                  <a:pt x="24" y="22"/>
                  <a:pt x="24" y="20"/>
                  <a:pt x="24" y="19"/>
                </a:cubicBezTo>
                <a:cubicBezTo>
                  <a:pt x="25" y="17"/>
                  <a:pt x="26" y="16"/>
                  <a:pt x="27" y="15"/>
                </a:cubicBezTo>
                <a:cubicBezTo>
                  <a:pt x="27" y="15"/>
                  <a:pt x="27" y="15"/>
                  <a:pt x="27" y="15"/>
                </a:cubicBezTo>
                <a:cubicBezTo>
                  <a:pt x="28" y="14"/>
                  <a:pt x="28" y="14"/>
                  <a:pt x="28" y="13"/>
                </a:cubicBezTo>
                <a:cubicBezTo>
                  <a:pt x="29" y="12"/>
                  <a:pt x="29" y="11"/>
                  <a:pt x="29" y="10"/>
                </a:cubicBezTo>
                <a:cubicBezTo>
                  <a:pt x="29" y="9"/>
                  <a:pt x="28" y="7"/>
                  <a:pt x="27" y="6"/>
                </a:cubicBezTo>
                <a:cubicBezTo>
                  <a:pt x="27" y="6"/>
                  <a:pt x="27" y="6"/>
                  <a:pt x="27" y="6"/>
                </a:cubicBezTo>
                <a:cubicBezTo>
                  <a:pt x="25" y="5"/>
                  <a:pt x="24" y="4"/>
                  <a:pt x="22" y="4"/>
                </a:cubicBezTo>
                <a:cubicBezTo>
                  <a:pt x="20" y="4"/>
                  <a:pt x="19" y="5"/>
                  <a:pt x="18" y="6"/>
                </a:cubicBezTo>
                <a:cubicBezTo>
                  <a:pt x="16" y="7"/>
                  <a:pt x="16" y="9"/>
                  <a:pt x="16" y="10"/>
                </a:cubicBezTo>
                <a:cubicBezTo>
                  <a:pt x="16" y="11"/>
                  <a:pt x="16" y="12"/>
                  <a:pt x="16" y="13"/>
                </a:cubicBezTo>
                <a:cubicBezTo>
                  <a:pt x="16" y="14"/>
                  <a:pt x="17" y="14"/>
                  <a:pt x="17" y="15"/>
                </a:cubicBezTo>
                <a:cubicBezTo>
                  <a:pt x="17" y="15"/>
                  <a:pt x="17" y="15"/>
                  <a:pt x="17" y="15"/>
                </a:cubicBezTo>
                <a:cubicBezTo>
                  <a:pt x="18" y="16"/>
                  <a:pt x="19" y="17"/>
                  <a:pt x="20" y="19"/>
                </a:cubicBezTo>
                <a:cubicBezTo>
                  <a:pt x="20" y="20"/>
                  <a:pt x="21" y="22"/>
                  <a:pt x="21" y="23"/>
                </a:cubicBezTo>
                <a:cubicBezTo>
                  <a:pt x="21" y="32"/>
                  <a:pt x="21" y="32"/>
                  <a:pt x="21" y="32"/>
                </a:cubicBezTo>
                <a:cubicBezTo>
                  <a:pt x="21" y="33"/>
                  <a:pt x="20" y="34"/>
                  <a:pt x="19" y="34"/>
                </a:cubicBezTo>
                <a:cubicBezTo>
                  <a:pt x="19" y="34"/>
                  <a:pt x="19" y="34"/>
                  <a:pt x="19" y="34"/>
                </a:cubicBezTo>
                <a:cubicBezTo>
                  <a:pt x="7" y="34"/>
                  <a:pt x="7" y="34"/>
                  <a:pt x="7" y="34"/>
                </a:cubicBezTo>
                <a:cubicBezTo>
                  <a:pt x="7" y="39"/>
                  <a:pt x="7" y="39"/>
                  <a:pt x="7" y="39"/>
                </a:cubicBezTo>
                <a:cubicBezTo>
                  <a:pt x="7" y="39"/>
                  <a:pt x="7" y="39"/>
                  <a:pt x="7" y="39"/>
                </a:cubicBezTo>
                <a:close/>
                <a:moveTo>
                  <a:pt x="42" y="41"/>
                </a:moveTo>
                <a:cubicBezTo>
                  <a:pt x="42" y="41"/>
                  <a:pt x="42" y="41"/>
                  <a:pt x="42" y="41"/>
                </a:cubicBezTo>
                <a:cubicBezTo>
                  <a:pt x="2" y="41"/>
                  <a:pt x="2" y="41"/>
                  <a:pt x="2" y="41"/>
                </a:cubicBezTo>
                <a:cubicBezTo>
                  <a:pt x="2" y="44"/>
                  <a:pt x="2" y="44"/>
                  <a:pt x="2" y="44"/>
                </a:cubicBezTo>
                <a:cubicBezTo>
                  <a:pt x="42" y="44"/>
                  <a:pt x="42" y="44"/>
                  <a:pt x="42" y="44"/>
                </a:cubicBezTo>
                <a:cubicBezTo>
                  <a:pt x="42" y="41"/>
                  <a:pt x="42" y="41"/>
                  <a:pt x="42"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3" name="Freeform 391"/>
          <p:cNvSpPr>
            <a:spLocks noEditPoints="1"/>
          </p:cNvSpPr>
          <p:nvPr/>
        </p:nvSpPr>
        <p:spPr bwMode="auto">
          <a:xfrm>
            <a:off x="2940050" y="1195388"/>
            <a:ext cx="146050" cy="146050"/>
          </a:xfrm>
          <a:custGeom>
            <a:avLst/>
            <a:gdLst>
              <a:gd name="T0" fmla="*/ 2 w 46"/>
              <a:gd name="T1" fmla="*/ 46 h 46"/>
              <a:gd name="T2" fmla="*/ 43 w 46"/>
              <a:gd name="T3" fmla="*/ 43 h 46"/>
              <a:gd name="T4" fmla="*/ 43 w 46"/>
              <a:gd name="T5" fmla="*/ 43 h 46"/>
              <a:gd name="T6" fmla="*/ 7 w 46"/>
              <a:gd name="T7" fmla="*/ 4 h 46"/>
              <a:gd name="T8" fmla="*/ 17 w 46"/>
              <a:gd name="T9" fmla="*/ 4 h 46"/>
              <a:gd name="T10" fmla="*/ 26 w 46"/>
              <a:gd name="T11" fmla="*/ 4 h 46"/>
              <a:gd name="T12" fmla="*/ 36 w 46"/>
              <a:gd name="T13" fmla="*/ 4 h 46"/>
              <a:gd name="T14" fmla="*/ 43 w 46"/>
              <a:gd name="T15" fmla="*/ 4 h 46"/>
              <a:gd name="T16" fmla="*/ 13 w 46"/>
              <a:gd name="T17" fmla="*/ 31 h 46"/>
              <a:gd name="T18" fmla="*/ 9 w 46"/>
              <a:gd name="T19" fmla="*/ 26 h 46"/>
              <a:gd name="T20" fmla="*/ 10 w 46"/>
              <a:gd name="T21" fmla="*/ 28 h 46"/>
              <a:gd name="T22" fmla="*/ 12 w 46"/>
              <a:gd name="T23" fmla="*/ 28 h 46"/>
              <a:gd name="T24" fmla="*/ 10 w 46"/>
              <a:gd name="T25" fmla="*/ 29 h 46"/>
              <a:gd name="T26" fmla="*/ 35 w 46"/>
              <a:gd name="T27" fmla="*/ 31 h 46"/>
              <a:gd name="T28" fmla="*/ 38 w 46"/>
              <a:gd name="T29" fmla="*/ 26 h 46"/>
              <a:gd name="T30" fmla="*/ 33 w 46"/>
              <a:gd name="T31" fmla="*/ 31 h 46"/>
              <a:gd name="T32" fmla="*/ 35 w 46"/>
              <a:gd name="T33" fmla="*/ 28 h 46"/>
              <a:gd name="T34" fmla="*/ 36 w 46"/>
              <a:gd name="T35" fmla="*/ 29 h 46"/>
              <a:gd name="T36" fmla="*/ 35 w 46"/>
              <a:gd name="T37" fmla="*/ 28 h 46"/>
              <a:gd name="T38" fmla="*/ 13 w 46"/>
              <a:gd name="T39" fmla="*/ 39 h 46"/>
              <a:gd name="T40" fmla="*/ 9 w 46"/>
              <a:gd name="T41" fmla="*/ 34 h 46"/>
              <a:gd name="T42" fmla="*/ 10 w 46"/>
              <a:gd name="T43" fmla="*/ 36 h 46"/>
              <a:gd name="T44" fmla="*/ 12 w 46"/>
              <a:gd name="T45" fmla="*/ 36 h 46"/>
              <a:gd name="T46" fmla="*/ 10 w 46"/>
              <a:gd name="T47" fmla="*/ 37 h 46"/>
              <a:gd name="T48" fmla="*/ 19 w 46"/>
              <a:gd name="T49" fmla="*/ 39 h 46"/>
              <a:gd name="T50" fmla="*/ 19 w 46"/>
              <a:gd name="T51" fmla="*/ 33 h 46"/>
              <a:gd name="T52" fmla="*/ 17 w 46"/>
              <a:gd name="T53" fmla="*/ 39 h 46"/>
              <a:gd name="T54" fmla="*/ 20 w 46"/>
              <a:gd name="T55" fmla="*/ 36 h 46"/>
              <a:gd name="T56" fmla="*/ 19 w 46"/>
              <a:gd name="T57" fmla="*/ 37 h 46"/>
              <a:gd name="T58" fmla="*/ 33 w 46"/>
              <a:gd name="T59" fmla="*/ 22 h 46"/>
              <a:gd name="T60" fmla="*/ 38 w 46"/>
              <a:gd name="T61" fmla="*/ 18 h 46"/>
              <a:gd name="T62" fmla="*/ 32 w 46"/>
              <a:gd name="T63" fmla="*/ 20 h 46"/>
              <a:gd name="T64" fmla="*/ 35 w 46"/>
              <a:gd name="T65" fmla="*/ 20 h 46"/>
              <a:gd name="T66" fmla="*/ 36 w 46"/>
              <a:gd name="T67" fmla="*/ 21 h 46"/>
              <a:gd name="T68" fmla="*/ 17 w 46"/>
              <a:gd name="T69" fmla="*/ 22 h 46"/>
              <a:gd name="T70" fmla="*/ 21 w 46"/>
              <a:gd name="T71" fmla="*/ 18 h 46"/>
              <a:gd name="T72" fmla="*/ 17 w 46"/>
              <a:gd name="T73" fmla="*/ 22 h 46"/>
              <a:gd name="T74" fmla="*/ 19 w 46"/>
              <a:gd name="T75" fmla="*/ 19 h 46"/>
              <a:gd name="T76" fmla="*/ 18 w 46"/>
              <a:gd name="T77" fmla="*/ 21 h 46"/>
              <a:gd name="T78" fmla="*/ 27 w 46"/>
              <a:gd name="T79" fmla="*/ 39 h 46"/>
              <a:gd name="T80" fmla="*/ 29 w 46"/>
              <a:gd name="T81" fmla="*/ 34 h 46"/>
              <a:gd name="T82" fmla="*/ 25 w 46"/>
              <a:gd name="T83" fmla="*/ 39 h 46"/>
              <a:gd name="T84" fmla="*/ 28 w 46"/>
              <a:gd name="T85" fmla="*/ 36 h 46"/>
              <a:gd name="T86" fmla="*/ 27 w 46"/>
              <a:gd name="T87" fmla="*/ 37 h 46"/>
              <a:gd name="T88" fmla="*/ 25 w 46"/>
              <a:gd name="T89" fmla="*/ 31 h 46"/>
              <a:gd name="T90" fmla="*/ 30 w 46"/>
              <a:gd name="T91" fmla="*/ 28 h 46"/>
              <a:gd name="T92" fmla="*/ 24 w 46"/>
              <a:gd name="T93" fmla="*/ 28 h 46"/>
              <a:gd name="T94" fmla="*/ 27 w 46"/>
              <a:gd name="T95" fmla="*/ 28 h 46"/>
              <a:gd name="T96" fmla="*/ 28 w 46"/>
              <a:gd name="T97" fmla="*/ 29 h 46"/>
              <a:gd name="T98" fmla="*/ 27 w 46"/>
              <a:gd name="T99" fmla="*/ 28 h 46"/>
              <a:gd name="T100" fmla="*/ 30 w 46"/>
              <a:gd name="T101" fmla="*/ 20 h 46"/>
              <a:gd name="T102" fmla="*/ 24 w 46"/>
              <a:gd name="T103" fmla="*/ 20 h 46"/>
              <a:gd name="T104" fmla="*/ 27 w 46"/>
              <a:gd name="T105" fmla="*/ 20 h 46"/>
              <a:gd name="T106" fmla="*/ 28 w 46"/>
              <a:gd name="T107" fmla="*/ 21 h 46"/>
              <a:gd name="T108" fmla="*/ 17 w 46"/>
              <a:gd name="T109" fmla="*/ 31 h 46"/>
              <a:gd name="T110" fmla="*/ 21 w 46"/>
              <a:gd name="T111" fmla="*/ 26 h 46"/>
              <a:gd name="T112" fmla="*/ 17 w 46"/>
              <a:gd name="T113" fmla="*/ 31 h 46"/>
              <a:gd name="T114" fmla="*/ 19 w 46"/>
              <a:gd name="T115" fmla="*/ 28 h 46"/>
              <a:gd name="T116" fmla="*/ 19 w 46"/>
              <a:gd name="T117" fmla="*/ 2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 h="46">
                <a:moveTo>
                  <a:pt x="44" y="0"/>
                </a:moveTo>
                <a:cubicBezTo>
                  <a:pt x="2" y="0"/>
                  <a:pt x="2" y="0"/>
                  <a:pt x="2" y="0"/>
                </a:cubicBezTo>
                <a:cubicBezTo>
                  <a:pt x="1" y="0"/>
                  <a:pt x="0" y="1"/>
                  <a:pt x="0" y="2"/>
                </a:cubicBezTo>
                <a:cubicBezTo>
                  <a:pt x="0" y="44"/>
                  <a:pt x="0" y="44"/>
                  <a:pt x="0" y="44"/>
                </a:cubicBezTo>
                <a:cubicBezTo>
                  <a:pt x="0" y="45"/>
                  <a:pt x="1" y="46"/>
                  <a:pt x="2" y="46"/>
                </a:cubicBezTo>
                <a:cubicBezTo>
                  <a:pt x="44" y="46"/>
                  <a:pt x="44" y="46"/>
                  <a:pt x="44" y="46"/>
                </a:cubicBezTo>
                <a:cubicBezTo>
                  <a:pt x="46" y="46"/>
                  <a:pt x="46" y="45"/>
                  <a:pt x="46" y="44"/>
                </a:cubicBezTo>
                <a:cubicBezTo>
                  <a:pt x="46" y="2"/>
                  <a:pt x="46" y="2"/>
                  <a:pt x="46" y="2"/>
                </a:cubicBezTo>
                <a:cubicBezTo>
                  <a:pt x="46" y="1"/>
                  <a:pt x="46" y="0"/>
                  <a:pt x="44" y="0"/>
                </a:cubicBezTo>
                <a:close/>
                <a:moveTo>
                  <a:pt x="43" y="43"/>
                </a:moveTo>
                <a:cubicBezTo>
                  <a:pt x="43" y="43"/>
                  <a:pt x="43" y="43"/>
                  <a:pt x="43" y="43"/>
                </a:cubicBezTo>
                <a:cubicBezTo>
                  <a:pt x="4" y="43"/>
                  <a:pt x="4" y="43"/>
                  <a:pt x="4" y="43"/>
                </a:cubicBezTo>
                <a:cubicBezTo>
                  <a:pt x="4" y="14"/>
                  <a:pt x="4" y="14"/>
                  <a:pt x="4" y="14"/>
                </a:cubicBezTo>
                <a:cubicBezTo>
                  <a:pt x="43" y="14"/>
                  <a:pt x="43" y="14"/>
                  <a:pt x="43" y="14"/>
                </a:cubicBezTo>
                <a:cubicBezTo>
                  <a:pt x="43" y="43"/>
                  <a:pt x="43" y="43"/>
                  <a:pt x="43" y="43"/>
                </a:cubicBezTo>
                <a:close/>
                <a:moveTo>
                  <a:pt x="43" y="12"/>
                </a:moveTo>
                <a:cubicBezTo>
                  <a:pt x="43" y="12"/>
                  <a:pt x="43" y="12"/>
                  <a:pt x="43" y="12"/>
                </a:cubicBezTo>
                <a:cubicBezTo>
                  <a:pt x="4" y="12"/>
                  <a:pt x="4" y="12"/>
                  <a:pt x="4" y="12"/>
                </a:cubicBezTo>
                <a:cubicBezTo>
                  <a:pt x="4" y="4"/>
                  <a:pt x="4" y="4"/>
                  <a:pt x="4" y="4"/>
                </a:cubicBezTo>
                <a:cubicBezTo>
                  <a:pt x="7" y="4"/>
                  <a:pt x="7" y="4"/>
                  <a:pt x="7" y="4"/>
                </a:cubicBezTo>
                <a:cubicBezTo>
                  <a:pt x="7" y="6"/>
                  <a:pt x="7" y="6"/>
                  <a:pt x="7" y="6"/>
                </a:cubicBezTo>
                <a:cubicBezTo>
                  <a:pt x="7" y="7"/>
                  <a:pt x="8" y="8"/>
                  <a:pt x="9" y="8"/>
                </a:cubicBezTo>
                <a:cubicBezTo>
                  <a:pt x="10" y="8"/>
                  <a:pt x="11" y="7"/>
                  <a:pt x="11" y="6"/>
                </a:cubicBezTo>
                <a:cubicBezTo>
                  <a:pt x="11" y="4"/>
                  <a:pt x="11" y="4"/>
                  <a:pt x="11" y="4"/>
                </a:cubicBezTo>
                <a:cubicBezTo>
                  <a:pt x="17" y="4"/>
                  <a:pt x="17" y="4"/>
                  <a:pt x="17" y="4"/>
                </a:cubicBezTo>
                <a:cubicBezTo>
                  <a:pt x="17" y="6"/>
                  <a:pt x="17" y="6"/>
                  <a:pt x="17" y="6"/>
                </a:cubicBezTo>
                <a:cubicBezTo>
                  <a:pt x="17" y="7"/>
                  <a:pt x="17" y="8"/>
                  <a:pt x="18" y="8"/>
                </a:cubicBezTo>
                <a:cubicBezTo>
                  <a:pt x="19" y="8"/>
                  <a:pt x="20" y="7"/>
                  <a:pt x="20" y="6"/>
                </a:cubicBezTo>
                <a:cubicBezTo>
                  <a:pt x="20" y="4"/>
                  <a:pt x="20" y="4"/>
                  <a:pt x="20" y="4"/>
                </a:cubicBezTo>
                <a:cubicBezTo>
                  <a:pt x="26" y="4"/>
                  <a:pt x="26" y="4"/>
                  <a:pt x="26" y="4"/>
                </a:cubicBezTo>
                <a:cubicBezTo>
                  <a:pt x="26" y="6"/>
                  <a:pt x="26" y="6"/>
                  <a:pt x="26" y="6"/>
                </a:cubicBezTo>
                <a:cubicBezTo>
                  <a:pt x="26" y="7"/>
                  <a:pt x="27" y="8"/>
                  <a:pt x="28" y="8"/>
                </a:cubicBezTo>
                <a:cubicBezTo>
                  <a:pt x="29" y="8"/>
                  <a:pt x="30" y="7"/>
                  <a:pt x="30" y="6"/>
                </a:cubicBezTo>
                <a:cubicBezTo>
                  <a:pt x="30" y="4"/>
                  <a:pt x="30" y="4"/>
                  <a:pt x="30" y="4"/>
                </a:cubicBezTo>
                <a:cubicBezTo>
                  <a:pt x="36" y="4"/>
                  <a:pt x="36" y="4"/>
                  <a:pt x="36" y="4"/>
                </a:cubicBezTo>
                <a:cubicBezTo>
                  <a:pt x="36" y="6"/>
                  <a:pt x="36" y="6"/>
                  <a:pt x="36" y="6"/>
                </a:cubicBezTo>
                <a:cubicBezTo>
                  <a:pt x="36" y="7"/>
                  <a:pt x="36" y="8"/>
                  <a:pt x="37" y="8"/>
                </a:cubicBezTo>
                <a:cubicBezTo>
                  <a:pt x="38" y="8"/>
                  <a:pt x="39" y="7"/>
                  <a:pt x="39" y="6"/>
                </a:cubicBezTo>
                <a:cubicBezTo>
                  <a:pt x="39" y="4"/>
                  <a:pt x="39" y="4"/>
                  <a:pt x="39" y="4"/>
                </a:cubicBezTo>
                <a:cubicBezTo>
                  <a:pt x="43" y="4"/>
                  <a:pt x="43" y="4"/>
                  <a:pt x="43" y="4"/>
                </a:cubicBezTo>
                <a:cubicBezTo>
                  <a:pt x="43" y="12"/>
                  <a:pt x="43" y="12"/>
                  <a:pt x="43" y="12"/>
                </a:cubicBezTo>
                <a:close/>
                <a:moveTo>
                  <a:pt x="9" y="31"/>
                </a:moveTo>
                <a:cubicBezTo>
                  <a:pt x="9" y="31"/>
                  <a:pt x="9" y="31"/>
                  <a:pt x="9" y="31"/>
                </a:cubicBezTo>
                <a:cubicBezTo>
                  <a:pt x="9" y="31"/>
                  <a:pt x="10" y="31"/>
                  <a:pt x="11" y="31"/>
                </a:cubicBezTo>
                <a:cubicBezTo>
                  <a:pt x="12" y="31"/>
                  <a:pt x="12" y="31"/>
                  <a:pt x="13" y="31"/>
                </a:cubicBezTo>
                <a:cubicBezTo>
                  <a:pt x="14" y="30"/>
                  <a:pt x="14" y="29"/>
                  <a:pt x="14" y="28"/>
                </a:cubicBezTo>
                <a:cubicBezTo>
                  <a:pt x="14" y="28"/>
                  <a:pt x="14" y="27"/>
                  <a:pt x="13" y="26"/>
                </a:cubicBezTo>
                <a:cubicBezTo>
                  <a:pt x="12" y="26"/>
                  <a:pt x="12" y="25"/>
                  <a:pt x="11" y="25"/>
                </a:cubicBezTo>
                <a:cubicBezTo>
                  <a:pt x="10" y="25"/>
                  <a:pt x="9" y="26"/>
                  <a:pt x="9" y="26"/>
                </a:cubicBezTo>
                <a:cubicBezTo>
                  <a:pt x="9" y="26"/>
                  <a:pt x="9" y="26"/>
                  <a:pt x="9" y="26"/>
                </a:cubicBezTo>
                <a:cubicBezTo>
                  <a:pt x="8" y="27"/>
                  <a:pt x="8" y="28"/>
                  <a:pt x="8" y="28"/>
                </a:cubicBezTo>
                <a:cubicBezTo>
                  <a:pt x="8" y="29"/>
                  <a:pt x="8" y="30"/>
                  <a:pt x="9" y="31"/>
                </a:cubicBezTo>
                <a:cubicBezTo>
                  <a:pt x="9" y="31"/>
                  <a:pt x="9" y="31"/>
                  <a:pt x="9" y="31"/>
                </a:cubicBezTo>
                <a:close/>
                <a:moveTo>
                  <a:pt x="10" y="28"/>
                </a:moveTo>
                <a:cubicBezTo>
                  <a:pt x="10" y="28"/>
                  <a:pt x="10" y="28"/>
                  <a:pt x="10" y="28"/>
                </a:cubicBezTo>
                <a:cubicBezTo>
                  <a:pt x="10" y="28"/>
                  <a:pt x="10" y="28"/>
                  <a:pt x="10" y="28"/>
                </a:cubicBezTo>
                <a:cubicBezTo>
                  <a:pt x="10" y="28"/>
                  <a:pt x="11" y="28"/>
                  <a:pt x="11" y="28"/>
                </a:cubicBezTo>
                <a:cubicBezTo>
                  <a:pt x="11" y="28"/>
                  <a:pt x="11" y="28"/>
                  <a:pt x="12" y="28"/>
                </a:cubicBezTo>
                <a:cubicBezTo>
                  <a:pt x="12" y="28"/>
                  <a:pt x="12" y="28"/>
                  <a:pt x="12" y="28"/>
                </a:cubicBezTo>
                <a:cubicBezTo>
                  <a:pt x="12" y="28"/>
                  <a:pt x="12" y="28"/>
                  <a:pt x="12" y="28"/>
                </a:cubicBezTo>
                <a:cubicBezTo>
                  <a:pt x="12" y="29"/>
                  <a:pt x="12" y="29"/>
                  <a:pt x="12" y="29"/>
                </a:cubicBezTo>
                <a:cubicBezTo>
                  <a:pt x="12" y="29"/>
                  <a:pt x="12" y="29"/>
                  <a:pt x="12" y="29"/>
                </a:cubicBezTo>
                <a:cubicBezTo>
                  <a:pt x="11" y="29"/>
                  <a:pt x="11" y="29"/>
                  <a:pt x="11" y="29"/>
                </a:cubicBezTo>
                <a:cubicBezTo>
                  <a:pt x="11" y="29"/>
                  <a:pt x="10" y="29"/>
                  <a:pt x="10" y="29"/>
                </a:cubicBezTo>
                <a:cubicBezTo>
                  <a:pt x="10" y="29"/>
                  <a:pt x="10" y="29"/>
                  <a:pt x="10" y="29"/>
                </a:cubicBezTo>
                <a:cubicBezTo>
                  <a:pt x="10" y="29"/>
                  <a:pt x="10" y="29"/>
                  <a:pt x="10" y="28"/>
                </a:cubicBezTo>
                <a:cubicBezTo>
                  <a:pt x="10" y="28"/>
                  <a:pt x="10" y="28"/>
                  <a:pt x="10" y="28"/>
                </a:cubicBezTo>
                <a:close/>
                <a:moveTo>
                  <a:pt x="33" y="31"/>
                </a:moveTo>
                <a:cubicBezTo>
                  <a:pt x="33" y="31"/>
                  <a:pt x="33" y="31"/>
                  <a:pt x="33" y="31"/>
                </a:cubicBezTo>
                <a:cubicBezTo>
                  <a:pt x="34" y="31"/>
                  <a:pt x="35" y="31"/>
                  <a:pt x="35" y="31"/>
                </a:cubicBezTo>
                <a:cubicBezTo>
                  <a:pt x="36" y="31"/>
                  <a:pt x="37" y="31"/>
                  <a:pt x="38" y="31"/>
                </a:cubicBezTo>
                <a:cubicBezTo>
                  <a:pt x="38" y="31"/>
                  <a:pt x="38" y="31"/>
                  <a:pt x="38" y="31"/>
                </a:cubicBezTo>
                <a:cubicBezTo>
                  <a:pt x="38" y="30"/>
                  <a:pt x="39" y="29"/>
                  <a:pt x="39" y="28"/>
                </a:cubicBezTo>
                <a:cubicBezTo>
                  <a:pt x="39" y="28"/>
                  <a:pt x="38" y="27"/>
                  <a:pt x="38" y="26"/>
                </a:cubicBezTo>
                <a:cubicBezTo>
                  <a:pt x="38" y="26"/>
                  <a:pt x="38" y="26"/>
                  <a:pt x="38" y="26"/>
                </a:cubicBezTo>
                <a:cubicBezTo>
                  <a:pt x="37" y="26"/>
                  <a:pt x="36" y="25"/>
                  <a:pt x="35" y="25"/>
                </a:cubicBezTo>
                <a:cubicBezTo>
                  <a:pt x="35" y="25"/>
                  <a:pt x="34" y="26"/>
                  <a:pt x="33" y="26"/>
                </a:cubicBezTo>
                <a:cubicBezTo>
                  <a:pt x="33" y="26"/>
                  <a:pt x="33" y="26"/>
                  <a:pt x="33" y="26"/>
                </a:cubicBezTo>
                <a:cubicBezTo>
                  <a:pt x="33" y="27"/>
                  <a:pt x="32" y="28"/>
                  <a:pt x="32" y="28"/>
                </a:cubicBezTo>
                <a:cubicBezTo>
                  <a:pt x="32" y="29"/>
                  <a:pt x="33" y="30"/>
                  <a:pt x="33" y="31"/>
                </a:cubicBezTo>
                <a:cubicBezTo>
                  <a:pt x="33" y="31"/>
                  <a:pt x="33" y="31"/>
                  <a:pt x="33" y="31"/>
                </a:cubicBezTo>
                <a:close/>
                <a:moveTo>
                  <a:pt x="35" y="28"/>
                </a:moveTo>
                <a:cubicBezTo>
                  <a:pt x="35" y="28"/>
                  <a:pt x="35" y="28"/>
                  <a:pt x="35" y="28"/>
                </a:cubicBezTo>
                <a:cubicBezTo>
                  <a:pt x="35" y="28"/>
                  <a:pt x="35" y="28"/>
                  <a:pt x="35" y="28"/>
                </a:cubicBezTo>
                <a:cubicBezTo>
                  <a:pt x="35" y="28"/>
                  <a:pt x="35" y="28"/>
                  <a:pt x="35" y="28"/>
                </a:cubicBezTo>
                <a:cubicBezTo>
                  <a:pt x="36" y="28"/>
                  <a:pt x="36" y="28"/>
                  <a:pt x="36" y="28"/>
                </a:cubicBezTo>
                <a:cubicBezTo>
                  <a:pt x="36" y="28"/>
                  <a:pt x="36" y="28"/>
                  <a:pt x="36" y="28"/>
                </a:cubicBezTo>
                <a:cubicBezTo>
                  <a:pt x="36" y="28"/>
                  <a:pt x="36" y="28"/>
                  <a:pt x="36" y="28"/>
                </a:cubicBezTo>
                <a:cubicBezTo>
                  <a:pt x="36" y="29"/>
                  <a:pt x="36" y="29"/>
                  <a:pt x="36" y="29"/>
                </a:cubicBezTo>
                <a:cubicBezTo>
                  <a:pt x="36" y="29"/>
                  <a:pt x="36" y="29"/>
                  <a:pt x="36" y="29"/>
                </a:cubicBezTo>
                <a:cubicBezTo>
                  <a:pt x="36" y="29"/>
                  <a:pt x="36" y="29"/>
                  <a:pt x="35" y="29"/>
                </a:cubicBezTo>
                <a:cubicBezTo>
                  <a:pt x="35" y="29"/>
                  <a:pt x="35" y="29"/>
                  <a:pt x="35" y="29"/>
                </a:cubicBezTo>
                <a:cubicBezTo>
                  <a:pt x="35" y="29"/>
                  <a:pt x="35" y="29"/>
                  <a:pt x="35" y="29"/>
                </a:cubicBezTo>
                <a:cubicBezTo>
                  <a:pt x="35" y="29"/>
                  <a:pt x="35" y="29"/>
                  <a:pt x="35" y="28"/>
                </a:cubicBezTo>
                <a:cubicBezTo>
                  <a:pt x="35" y="28"/>
                  <a:pt x="35" y="28"/>
                  <a:pt x="35" y="28"/>
                </a:cubicBezTo>
                <a:close/>
                <a:moveTo>
                  <a:pt x="9" y="39"/>
                </a:moveTo>
                <a:cubicBezTo>
                  <a:pt x="9" y="39"/>
                  <a:pt x="9" y="39"/>
                  <a:pt x="9" y="39"/>
                </a:cubicBezTo>
                <a:cubicBezTo>
                  <a:pt x="9" y="39"/>
                  <a:pt x="10" y="39"/>
                  <a:pt x="11" y="39"/>
                </a:cubicBezTo>
                <a:cubicBezTo>
                  <a:pt x="12" y="39"/>
                  <a:pt x="12" y="39"/>
                  <a:pt x="13" y="39"/>
                </a:cubicBezTo>
                <a:cubicBezTo>
                  <a:pt x="13" y="39"/>
                  <a:pt x="13" y="39"/>
                  <a:pt x="13" y="39"/>
                </a:cubicBezTo>
                <a:cubicBezTo>
                  <a:pt x="14" y="38"/>
                  <a:pt x="14" y="37"/>
                  <a:pt x="14" y="36"/>
                </a:cubicBezTo>
                <a:cubicBezTo>
                  <a:pt x="14" y="36"/>
                  <a:pt x="14" y="35"/>
                  <a:pt x="13" y="34"/>
                </a:cubicBezTo>
                <a:cubicBezTo>
                  <a:pt x="12" y="34"/>
                  <a:pt x="12" y="33"/>
                  <a:pt x="11" y="33"/>
                </a:cubicBezTo>
                <a:cubicBezTo>
                  <a:pt x="10" y="33"/>
                  <a:pt x="9" y="34"/>
                  <a:pt x="9" y="34"/>
                </a:cubicBezTo>
                <a:cubicBezTo>
                  <a:pt x="9" y="34"/>
                  <a:pt x="9" y="34"/>
                  <a:pt x="9" y="34"/>
                </a:cubicBezTo>
                <a:cubicBezTo>
                  <a:pt x="8" y="35"/>
                  <a:pt x="8" y="36"/>
                  <a:pt x="8" y="36"/>
                </a:cubicBezTo>
                <a:cubicBezTo>
                  <a:pt x="8" y="37"/>
                  <a:pt x="8" y="38"/>
                  <a:pt x="9" y="39"/>
                </a:cubicBezTo>
                <a:cubicBezTo>
                  <a:pt x="9" y="39"/>
                  <a:pt x="9" y="39"/>
                  <a:pt x="9" y="39"/>
                </a:cubicBezTo>
                <a:close/>
                <a:moveTo>
                  <a:pt x="10" y="36"/>
                </a:moveTo>
                <a:cubicBezTo>
                  <a:pt x="10" y="36"/>
                  <a:pt x="10" y="36"/>
                  <a:pt x="10" y="36"/>
                </a:cubicBezTo>
                <a:cubicBezTo>
                  <a:pt x="10" y="36"/>
                  <a:pt x="10" y="36"/>
                  <a:pt x="10" y="36"/>
                </a:cubicBezTo>
                <a:cubicBezTo>
                  <a:pt x="10" y="36"/>
                  <a:pt x="11" y="36"/>
                  <a:pt x="11" y="36"/>
                </a:cubicBezTo>
                <a:cubicBezTo>
                  <a:pt x="11" y="36"/>
                  <a:pt x="11" y="36"/>
                  <a:pt x="12" y="36"/>
                </a:cubicBezTo>
                <a:cubicBezTo>
                  <a:pt x="12" y="36"/>
                  <a:pt x="12" y="36"/>
                  <a:pt x="12" y="36"/>
                </a:cubicBezTo>
                <a:cubicBezTo>
                  <a:pt x="12" y="36"/>
                  <a:pt x="12" y="36"/>
                  <a:pt x="12" y="36"/>
                </a:cubicBezTo>
                <a:cubicBezTo>
                  <a:pt x="12" y="37"/>
                  <a:pt x="12" y="37"/>
                  <a:pt x="12" y="37"/>
                </a:cubicBezTo>
                <a:cubicBezTo>
                  <a:pt x="12" y="37"/>
                  <a:pt x="12" y="37"/>
                  <a:pt x="12" y="37"/>
                </a:cubicBezTo>
                <a:cubicBezTo>
                  <a:pt x="11" y="37"/>
                  <a:pt x="11" y="37"/>
                  <a:pt x="11" y="37"/>
                </a:cubicBezTo>
                <a:cubicBezTo>
                  <a:pt x="11" y="37"/>
                  <a:pt x="10" y="37"/>
                  <a:pt x="10" y="37"/>
                </a:cubicBezTo>
                <a:cubicBezTo>
                  <a:pt x="10" y="37"/>
                  <a:pt x="10" y="37"/>
                  <a:pt x="10" y="37"/>
                </a:cubicBezTo>
                <a:cubicBezTo>
                  <a:pt x="10" y="37"/>
                  <a:pt x="10" y="37"/>
                  <a:pt x="10" y="36"/>
                </a:cubicBezTo>
                <a:cubicBezTo>
                  <a:pt x="10" y="36"/>
                  <a:pt x="10" y="36"/>
                  <a:pt x="10" y="36"/>
                </a:cubicBezTo>
                <a:close/>
                <a:moveTo>
                  <a:pt x="17" y="39"/>
                </a:moveTo>
                <a:cubicBezTo>
                  <a:pt x="17" y="39"/>
                  <a:pt x="17" y="39"/>
                  <a:pt x="17" y="39"/>
                </a:cubicBezTo>
                <a:cubicBezTo>
                  <a:pt x="17" y="39"/>
                  <a:pt x="18" y="39"/>
                  <a:pt x="19" y="39"/>
                </a:cubicBezTo>
                <a:cubicBezTo>
                  <a:pt x="20" y="39"/>
                  <a:pt x="21" y="39"/>
                  <a:pt x="21" y="39"/>
                </a:cubicBezTo>
                <a:cubicBezTo>
                  <a:pt x="21" y="39"/>
                  <a:pt x="21" y="39"/>
                  <a:pt x="21" y="39"/>
                </a:cubicBezTo>
                <a:cubicBezTo>
                  <a:pt x="22" y="38"/>
                  <a:pt x="22" y="37"/>
                  <a:pt x="22" y="36"/>
                </a:cubicBezTo>
                <a:cubicBezTo>
                  <a:pt x="22" y="36"/>
                  <a:pt x="22" y="35"/>
                  <a:pt x="21" y="34"/>
                </a:cubicBezTo>
                <a:cubicBezTo>
                  <a:pt x="21" y="34"/>
                  <a:pt x="20" y="33"/>
                  <a:pt x="19" y="33"/>
                </a:cubicBezTo>
                <a:cubicBezTo>
                  <a:pt x="18" y="33"/>
                  <a:pt x="17" y="34"/>
                  <a:pt x="17" y="34"/>
                </a:cubicBezTo>
                <a:cubicBezTo>
                  <a:pt x="17" y="34"/>
                  <a:pt x="17" y="34"/>
                  <a:pt x="17" y="34"/>
                </a:cubicBezTo>
                <a:cubicBezTo>
                  <a:pt x="16" y="35"/>
                  <a:pt x="16" y="36"/>
                  <a:pt x="16" y="36"/>
                </a:cubicBezTo>
                <a:cubicBezTo>
                  <a:pt x="16" y="37"/>
                  <a:pt x="16" y="38"/>
                  <a:pt x="17" y="39"/>
                </a:cubicBezTo>
                <a:cubicBezTo>
                  <a:pt x="17" y="39"/>
                  <a:pt x="17" y="39"/>
                  <a:pt x="17" y="39"/>
                </a:cubicBezTo>
                <a:close/>
                <a:moveTo>
                  <a:pt x="18" y="36"/>
                </a:moveTo>
                <a:cubicBezTo>
                  <a:pt x="18" y="36"/>
                  <a:pt x="18" y="36"/>
                  <a:pt x="18" y="36"/>
                </a:cubicBezTo>
                <a:cubicBezTo>
                  <a:pt x="18" y="36"/>
                  <a:pt x="18" y="36"/>
                  <a:pt x="18" y="36"/>
                </a:cubicBezTo>
                <a:cubicBezTo>
                  <a:pt x="19" y="36"/>
                  <a:pt x="19" y="36"/>
                  <a:pt x="19" y="36"/>
                </a:cubicBezTo>
                <a:cubicBezTo>
                  <a:pt x="19" y="36"/>
                  <a:pt x="20" y="36"/>
                  <a:pt x="20" y="36"/>
                </a:cubicBezTo>
                <a:cubicBezTo>
                  <a:pt x="20" y="36"/>
                  <a:pt x="20" y="36"/>
                  <a:pt x="20" y="36"/>
                </a:cubicBezTo>
                <a:cubicBezTo>
                  <a:pt x="20" y="36"/>
                  <a:pt x="20" y="36"/>
                  <a:pt x="20" y="36"/>
                </a:cubicBezTo>
                <a:cubicBezTo>
                  <a:pt x="20" y="37"/>
                  <a:pt x="20" y="37"/>
                  <a:pt x="20" y="37"/>
                </a:cubicBezTo>
                <a:cubicBezTo>
                  <a:pt x="20" y="37"/>
                  <a:pt x="20" y="37"/>
                  <a:pt x="20" y="37"/>
                </a:cubicBezTo>
                <a:cubicBezTo>
                  <a:pt x="20" y="37"/>
                  <a:pt x="19" y="37"/>
                  <a:pt x="19" y="37"/>
                </a:cubicBezTo>
                <a:cubicBezTo>
                  <a:pt x="19" y="37"/>
                  <a:pt x="19" y="37"/>
                  <a:pt x="18" y="37"/>
                </a:cubicBezTo>
                <a:cubicBezTo>
                  <a:pt x="18" y="37"/>
                  <a:pt x="18" y="37"/>
                  <a:pt x="18" y="37"/>
                </a:cubicBezTo>
                <a:cubicBezTo>
                  <a:pt x="18" y="37"/>
                  <a:pt x="18" y="37"/>
                  <a:pt x="18" y="36"/>
                </a:cubicBezTo>
                <a:cubicBezTo>
                  <a:pt x="18" y="36"/>
                  <a:pt x="18" y="36"/>
                  <a:pt x="18" y="36"/>
                </a:cubicBezTo>
                <a:close/>
                <a:moveTo>
                  <a:pt x="33" y="22"/>
                </a:moveTo>
                <a:cubicBezTo>
                  <a:pt x="33" y="22"/>
                  <a:pt x="33" y="22"/>
                  <a:pt x="33" y="22"/>
                </a:cubicBezTo>
                <a:cubicBezTo>
                  <a:pt x="34" y="23"/>
                  <a:pt x="35" y="23"/>
                  <a:pt x="35" y="23"/>
                </a:cubicBezTo>
                <a:cubicBezTo>
                  <a:pt x="36" y="23"/>
                  <a:pt x="37" y="23"/>
                  <a:pt x="38" y="22"/>
                </a:cubicBezTo>
                <a:cubicBezTo>
                  <a:pt x="38" y="22"/>
                  <a:pt x="39" y="21"/>
                  <a:pt x="39" y="20"/>
                </a:cubicBezTo>
                <a:cubicBezTo>
                  <a:pt x="39" y="20"/>
                  <a:pt x="38" y="19"/>
                  <a:pt x="38" y="18"/>
                </a:cubicBezTo>
                <a:cubicBezTo>
                  <a:pt x="38" y="18"/>
                  <a:pt x="38" y="18"/>
                  <a:pt x="38" y="18"/>
                </a:cubicBezTo>
                <a:cubicBezTo>
                  <a:pt x="37" y="18"/>
                  <a:pt x="36" y="17"/>
                  <a:pt x="35" y="17"/>
                </a:cubicBezTo>
                <a:cubicBezTo>
                  <a:pt x="35" y="17"/>
                  <a:pt x="34" y="18"/>
                  <a:pt x="33" y="18"/>
                </a:cubicBezTo>
                <a:cubicBezTo>
                  <a:pt x="33" y="18"/>
                  <a:pt x="33" y="18"/>
                  <a:pt x="33" y="18"/>
                </a:cubicBezTo>
                <a:cubicBezTo>
                  <a:pt x="33" y="19"/>
                  <a:pt x="32" y="20"/>
                  <a:pt x="32" y="20"/>
                </a:cubicBezTo>
                <a:cubicBezTo>
                  <a:pt x="32" y="21"/>
                  <a:pt x="33" y="22"/>
                  <a:pt x="33" y="22"/>
                </a:cubicBezTo>
                <a:cubicBezTo>
                  <a:pt x="33" y="22"/>
                  <a:pt x="33" y="22"/>
                  <a:pt x="33" y="22"/>
                </a:cubicBezTo>
                <a:close/>
                <a:moveTo>
                  <a:pt x="35" y="20"/>
                </a:moveTo>
                <a:cubicBezTo>
                  <a:pt x="35" y="20"/>
                  <a:pt x="35" y="20"/>
                  <a:pt x="35" y="20"/>
                </a:cubicBezTo>
                <a:cubicBezTo>
                  <a:pt x="35" y="20"/>
                  <a:pt x="35" y="20"/>
                  <a:pt x="35" y="20"/>
                </a:cubicBezTo>
                <a:cubicBezTo>
                  <a:pt x="35" y="20"/>
                  <a:pt x="35" y="19"/>
                  <a:pt x="35" y="19"/>
                </a:cubicBezTo>
                <a:cubicBezTo>
                  <a:pt x="36" y="19"/>
                  <a:pt x="36" y="20"/>
                  <a:pt x="36" y="20"/>
                </a:cubicBezTo>
                <a:cubicBezTo>
                  <a:pt x="36" y="20"/>
                  <a:pt x="36" y="20"/>
                  <a:pt x="36" y="20"/>
                </a:cubicBezTo>
                <a:cubicBezTo>
                  <a:pt x="36" y="20"/>
                  <a:pt x="36" y="20"/>
                  <a:pt x="36" y="20"/>
                </a:cubicBezTo>
                <a:cubicBezTo>
                  <a:pt x="36" y="21"/>
                  <a:pt x="36" y="21"/>
                  <a:pt x="36" y="21"/>
                </a:cubicBezTo>
                <a:cubicBezTo>
                  <a:pt x="36" y="21"/>
                  <a:pt x="36" y="21"/>
                  <a:pt x="35" y="21"/>
                </a:cubicBezTo>
                <a:cubicBezTo>
                  <a:pt x="35" y="21"/>
                  <a:pt x="35" y="21"/>
                  <a:pt x="35" y="21"/>
                </a:cubicBezTo>
                <a:cubicBezTo>
                  <a:pt x="35" y="21"/>
                  <a:pt x="35" y="21"/>
                  <a:pt x="35" y="20"/>
                </a:cubicBezTo>
                <a:cubicBezTo>
                  <a:pt x="35" y="20"/>
                  <a:pt x="35" y="20"/>
                  <a:pt x="35" y="20"/>
                </a:cubicBezTo>
                <a:close/>
                <a:moveTo>
                  <a:pt x="17" y="22"/>
                </a:moveTo>
                <a:cubicBezTo>
                  <a:pt x="17" y="22"/>
                  <a:pt x="17" y="22"/>
                  <a:pt x="17" y="22"/>
                </a:cubicBezTo>
                <a:cubicBezTo>
                  <a:pt x="17" y="23"/>
                  <a:pt x="18" y="23"/>
                  <a:pt x="19" y="23"/>
                </a:cubicBezTo>
                <a:cubicBezTo>
                  <a:pt x="20" y="23"/>
                  <a:pt x="21" y="23"/>
                  <a:pt x="21" y="22"/>
                </a:cubicBezTo>
                <a:cubicBezTo>
                  <a:pt x="22" y="22"/>
                  <a:pt x="22" y="21"/>
                  <a:pt x="22" y="20"/>
                </a:cubicBezTo>
                <a:cubicBezTo>
                  <a:pt x="22" y="20"/>
                  <a:pt x="22" y="19"/>
                  <a:pt x="21" y="18"/>
                </a:cubicBezTo>
                <a:cubicBezTo>
                  <a:pt x="21" y="18"/>
                  <a:pt x="20" y="17"/>
                  <a:pt x="19" y="17"/>
                </a:cubicBezTo>
                <a:cubicBezTo>
                  <a:pt x="18" y="17"/>
                  <a:pt x="17" y="18"/>
                  <a:pt x="17" y="18"/>
                </a:cubicBezTo>
                <a:cubicBezTo>
                  <a:pt x="17" y="18"/>
                  <a:pt x="17" y="18"/>
                  <a:pt x="17" y="18"/>
                </a:cubicBezTo>
                <a:cubicBezTo>
                  <a:pt x="16" y="19"/>
                  <a:pt x="16" y="20"/>
                  <a:pt x="16" y="20"/>
                </a:cubicBezTo>
                <a:cubicBezTo>
                  <a:pt x="16" y="21"/>
                  <a:pt x="16" y="22"/>
                  <a:pt x="17" y="22"/>
                </a:cubicBezTo>
                <a:cubicBezTo>
                  <a:pt x="17" y="22"/>
                  <a:pt x="17" y="22"/>
                  <a:pt x="17" y="22"/>
                </a:cubicBezTo>
                <a:close/>
                <a:moveTo>
                  <a:pt x="18" y="20"/>
                </a:moveTo>
                <a:cubicBezTo>
                  <a:pt x="18" y="20"/>
                  <a:pt x="18" y="20"/>
                  <a:pt x="18" y="20"/>
                </a:cubicBezTo>
                <a:cubicBezTo>
                  <a:pt x="18" y="20"/>
                  <a:pt x="18" y="20"/>
                  <a:pt x="18" y="20"/>
                </a:cubicBezTo>
                <a:cubicBezTo>
                  <a:pt x="19" y="20"/>
                  <a:pt x="19" y="19"/>
                  <a:pt x="19" y="19"/>
                </a:cubicBezTo>
                <a:cubicBezTo>
                  <a:pt x="19" y="19"/>
                  <a:pt x="20" y="20"/>
                  <a:pt x="20" y="20"/>
                </a:cubicBezTo>
                <a:cubicBezTo>
                  <a:pt x="20" y="20"/>
                  <a:pt x="20" y="20"/>
                  <a:pt x="20" y="20"/>
                </a:cubicBezTo>
                <a:cubicBezTo>
                  <a:pt x="20" y="21"/>
                  <a:pt x="20" y="21"/>
                  <a:pt x="20" y="21"/>
                </a:cubicBezTo>
                <a:cubicBezTo>
                  <a:pt x="20" y="21"/>
                  <a:pt x="19" y="21"/>
                  <a:pt x="19" y="21"/>
                </a:cubicBezTo>
                <a:cubicBezTo>
                  <a:pt x="19" y="21"/>
                  <a:pt x="19" y="21"/>
                  <a:pt x="18" y="21"/>
                </a:cubicBezTo>
                <a:cubicBezTo>
                  <a:pt x="18" y="21"/>
                  <a:pt x="18" y="21"/>
                  <a:pt x="18" y="20"/>
                </a:cubicBezTo>
                <a:cubicBezTo>
                  <a:pt x="18" y="20"/>
                  <a:pt x="18" y="20"/>
                  <a:pt x="18" y="20"/>
                </a:cubicBezTo>
                <a:close/>
                <a:moveTo>
                  <a:pt x="25" y="39"/>
                </a:moveTo>
                <a:cubicBezTo>
                  <a:pt x="25" y="39"/>
                  <a:pt x="25" y="39"/>
                  <a:pt x="25" y="39"/>
                </a:cubicBezTo>
                <a:cubicBezTo>
                  <a:pt x="26" y="39"/>
                  <a:pt x="26" y="39"/>
                  <a:pt x="27" y="39"/>
                </a:cubicBezTo>
                <a:cubicBezTo>
                  <a:pt x="28" y="39"/>
                  <a:pt x="29" y="39"/>
                  <a:pt x="29" y="39"/>
                </a:cubicBezTo>
                <a:cubicBezTo>
                  <a:pt x="29" y="39"/>
                  <a:pt x="29" y="39"/>
                  <a:pt x="29" y="39"/>
                </a:cubicBezTo>
                <a:cubicBezTo>
                  <a:pt x="30" y="38"/>
                  <a:pt x="30" y="37"/>
                  <a:pt x="30" y="36"/>
                </a:cubicBezTo>
                <a:cubicBezTo>
                  <a:pt x="30" y="36"/>
                  <a:pt x="30" y="35"/>
                  <a:pt x="29" y="34"/>
                </a:cubicBezTo>
                <a:cubicBezTo>
                  <a:pt x="29" y="34"/>
                  <a:pt x="29" y="34"/>
                  <a:pt x="29" y="34"/>
                </a:cubicBezTo>
                <a:cubicBezTo>
                  <a:pt x="29" y="34"/>
                  <a:pt x="28" y="33"/>
                  <a:pt x="27" y="33"/>
                </a:cubicBezTo>
                <a:cubicBezTo>
                  <a:pt x="26" y="33"/>
                  <a:pt x="26" y="34"/>
                  <a:pt x="25" y="34"/>
                </a:cubicBezTo>
                <a:cubicBezTo>
                  <a:pt x="25" y="35"/>
                  <a:pt x="24" y="36"/>
                  <a:pt x="24" y="36"/>
                </a:cubicBezTo>
                <a:cubicBezTo>
                  <a:pt x="24" y="37"/>
                  <a:pt x="25" y="38"/>
                  <a:pt x="25" y="39"/>
                </a:cubicBezTo>
                <a:cubicBezTo>
                  <a:pt x="25" y="39"/>
                  <a:pt x="25" y="39"/>
                  <a:pt x="25" y="39"/>
                </a:cubicBezTo>
                <a:close/>
                <a:moveTo>
                  <a:pt x="27" y="36"/>
                </a:moveTo>
                <a:cubicBezTo>
                  <a:pt x="27" y="36"/>
                  <a:pt x="27" y="36"/>
                  <a:pt x="27" y="36"/>
                </a:cubicBezTo>
                <a:cubicBezTo>
                  <a:pt x="27" y="36"/>
                  <a:pt x="27" y="36"/>
                  <a:pt x="27" y="36"/>
                </a:cubicBezTo>
                <a:cubicBezTo>
                  <a:pt x="27" y="36"/>
                  <a:pt x="27" y="36"/>
                  <a:pt x="27" y="36"/>
                </a:cubicBezTo>
                <a:cubicBezTo>
                  <a:pt x="28" y="36"/>
                  <a:pt x="28" y="36"/>
                  <a:pt x="28" y="36"/>
                </a:cubicBezTo>
                <a:cubicBezTo>
                  <a:pt x="28" y="36"/>
                  <a:pt x="28" y="36"/>
                  <a:pt x="28" y="36"/>
                </a:cubicBezTo>
                <a:cubicBezTo>
                  <a:pt x="28" y="36"/>
                  <a:pt x="28" y="36"/>
                  <a:pt x="28" y="36"/>
                </a:cubicBezTo>
                <a:cubicBezTo>
                  <a:pt x="28" y="37"/>
                  <a:pt x="28" y="37"/>
                  <a:pt x="28" y="37"/>
                </a:cubicBezTo>
                <a:cubicBezTo>
                  <a:pt x="28" y="37"/>
                  <a:pt x="28" y="37"/>
                  <a:pt x="28" y="37"/>
                </a:cubicBezTo>
                <a:cubicBezTo>
                  <a:pt x="28" y="37"/>
                  <a:pt x="28" y="37"/>
                  <a:pt x="27" y="37"/>
                </a:cubicBezTo>
                <a:cubicBezTo>
                  <a:pt x="27" y="37"/>
                  <a:pt x="27" y="37"/>
                  <a:pt x="27" y="37"/>
                </a:cubicBezTo>
                <a:cubicBezTo>
                  <a:pt x="27" y="37"/>
                  <a:pt x="27" y="37"/>
                  <a:pt x="27" y="37"/>
                </a:cubicBezTo>
                <a:cubicBezTo>
                  <a:pt x="26" y="37"/>
                  <a:pt x="26" y="37"/>
                  <a:pt x="26" y="36"/>
                </a:cubicBezTo>
                <a:cubicBezTo>
                  <a:pt x="26" y="36"/>
                  <a:pt x="26" y="36"/>
                  <a:pt x="27" y="36"/>
                </a:cubicBezTo>
                <a:close/>
                <a:moveTo>
                  <a:pt x="25" y="31"/>
                </a:moveTo>
                <a:cubicBezTo>
                  <a:pt x="25" y="31"/>
                  <a:pt x="25" y="31"/>
                  <a:pt x="25" y="31"/>
                </a:cubicBezTo>
                <a:cubicBezTo>
                  <a:pt x="26" y="31"/>
                  <a:pt x="26" y="31"/>
                  <a:pt x="27" y="31"/>
                </a:cubicBezTo>
                <a:cubicBezTo>
                  <a:pt x="28" y="31"/>
                  <a:pt x="29" y="31"/>
                  <a:pt x="29" y="31"/>
                </a:cubicBezTo>
                <a:cubicBezTo>
                  <a:pt x="29" y="31"/>
                  <a:pt x="29" y="31"/>
                  <a:pt x="29" y="31"/>
                </a:cubicBezTo>
                <a:cubicBezTo>
                  <a:pt x="30" y="30"/>
                  <a:pt x="30" y="29"/>
                  <a:pt x="30" y="28"/>
                </a:cubicBezTo>
                <a:cubicBezTo>
                  <a:pt x="30" y="28"/>
                  <a:pt x="30" y="27"/>
                  <a:pt x="29" y="26"/>
                </a:cubicBezTo>
                <a:cubicBezTo>
                  <a:pt x="29" y="26"/>
                  <a:pt x="29" y="26"/>
                  <a:pt x="29" y="26"/>
                </a:cubicBezTo>
                <a:cubicBezTo>
                  <a:pt x="29" y="26"/>
                  <a:pt x="28" y="25"/>
                  <a:pt x="27" y="25"/>
                </a:cubicBezTo>
                <a:cubicBezTo>
                  <a:pt x="26" y="25"/>
                  <a:pt x="26" y="26"/>
                  <a:pt x="25" y="26"/>
                </a:cubicBezTo>
                <a:cubicBezTo>
                  <a:pt x="25" y="27"/>
                  <a:pt x="24" y="28"/>
                  <a:pt x="24" y="28"/>
                </a:cubicBezTo>
                <a:cubicBezTo>
                  <a:pt x="24" y="29"/>
                  <a:pt x="25" y="30"/>
                  <a:pt x="25" y="31"/>
                </a:cubicBezTo>
                <a:close/>
                <a:moveTo>
                  <a:pt x="27" y="28"/>
                </a:moveTo>
                <a:cubicBezTo>
                  <a:pt x="27" y="28"/>
                  <a:pt x="27" y="28"/>
                  <a:pt x="27" y="28"/>
                </a:cubicBezTo>
                <a:cubicBezTo>
                  <a:pt x="27" y="28"/>
                  <a:pt x="27" y="28"/>
                  <a:pt x="27" y="28"/>
                </a:cubicBezTo>
                <a:cubicBezTo>
                  <a:pt x="27" y="28"/>
                  <a:pt x="27" y="28"/>
                  <a:pt x="27" y="28"/>
                </a:cubicBezTo>
                <a:cubicBezTo>
                  <a:pt x="28" y="28"/>
                  <a:pt x="28" y="28"/>
                  <a:pt x="28" y="28"/>
                </a:cubicBezTo>
                <a:cubicBezTo>
                  <a:pt x="28" y="28"/>
                  <a:pt x="28" y="28"/>
                  <a:pt x="28" y="28"/>
                </a:cubicBezTo>
                <a:cubicBezTo>
                  <a:pt x="28" y="28"/>
                  <a:pt x="28" y="28"/>
                  <a:pt x="28" y="28"/>
                </a:cubicBezTo>
                <a:cubicBezTo>
                  <a:pt x="28" y="29"/>
                  <a:pt x="28" y="29"/>
                  <a:pt x="28" y="29"/>
                </a:cubicBezTo>
                <a:cubicBezTo>
                  <a:pt x="28" y="29"/>
                  <a:pt x="28" y="29"/>
                  <a:pt x="28" y="29"/>
                </a:cubicBezTo>
                <a:cubicBezTo>
                  <a:pt x="28" y="29"/>
                  <a:pt x="28" y="29"/>
                  <a:pt x="27" y="29"/>
                </a:cubicBezTo>
                <a:cubicBezTo>
                  <a:pt x="27" y="29"/>
                  <a:pt x="27" y="29"/>
                  <a:pt x="27" y="29"/>
                </a:cubicBezTo>
                <a:cubicBezTo>
                  <a:pt x="27" y="29"/>
                  <a:pt x="27" y="29"/>
                  <a:pt x="27" y="29"/>
                </a:cubicBezTo>
                <a:cubicBezTo>
                  <a:pt x="26" y="29"/>
                  <a:pt x="26" y="29"/>
                  <a:pt x="26" y="28"/>
                </a:cubicBezTo>
                <a:cubicBezTo>
                  <a:pt x="26" y="28"/>
                  <a:pt x="26" y="28"/>
                  <a:pt x="27" y="28"/>
                </a:cubicBezTo>
                <a:close/>
                <a:moveTo>
                  <a:pt x="25" y="22"/>
                </a:moveTo>
                <a:cubicBezTo>
                  <a:pt x="25" y="22"/>
                  <a:pt x="25" y="22"/>
                  <a:pt x="25" y="22"/>
                </a:cubicBezTo>
                <a:cubicBezTo>
                  <a:pt x="26" y="23"/>
                  <a:pt x="26" y="23"/>
                  <a:pt x="27" y="23"/>
                </a:cubicBezTo>
                <a:cubicBezTo>
                  <a:pt x="28" y="23"/>
                  <a:pt x="29" y="23"/>
                  <a:pt x="29" y="22"/>
                </a:cubicBezTo>
                <a:cubicBezTo>
                  <a:pt x="30" y="22"/>
                  <a:pt x="30" y="21"/>
                  <a:pt x="30" y="20"/>
                </a:cubicBezTo>
                <a:cubicBezTo>
                  <a:pt x="30" y="20"/>
                  <a:pt x="30" y="19"/>
                  <a:pt x="29" y="18"/>
                </a:cubicBezTo>
                <a:cubicBezTo>
                  <a:pt x="29" y="18"/>
                  <a:pt x="29" y="18"/>
                  <a:pt x="29" y="18"/>
                </a:cubicBezTo>
                <a:cubicBezTo>
                  <a:pt x="29" y="18"/>
                  <a:pt x="28" y="17"/>
                  <a:pt x="27" y="17"/>
                </a:cubicBezTo>
                <a:cubicBezTo>
                  <a:pt x="26" y="17"/>
                  <a:pt x="26" y="18"/>
                  <a:pt x="25" y="18"/>
                </a:cubicBezTo>
                <a:cubicBezTo>
                  <a:pt x="25" y="19"/>
                  <a:pt x="24" y="20"/>
                  <a:pt x="24" y="20"/>
                </a:cubicBezTo>
                <a:cubicBezTo>
                  <a:pt x="24" y="21"/>
                  <a:pt x="25" y="22"/>
                  <a:pt x="25" y="22"/>
                </a:cubicBezTo>
                <a:cubicBezTo>
                  <a:pt x="25" y="22"/>
                  <a:pt x="25" y="22"/>
                  <a:pt x="25" y="22"/>
                </a:cubicBezTo>
                <a:close/>
                <a:moveTo>
                  <a:pt x="27" y="20"/>
                </a:moveTo>
                <a:cubicBezTo>
                  <a:pt x="27" y="20"/>
                  <a:pt x="27" y="20"/>
                  <a:pt x="27" y="20"/>
                </a:cubicBezTo>
                <a:cubicBezTo>
                  <a:pt x="27" y="20"/>
                  <a:pt x="27" y="20"/>
                  <a:pt x="27" y="20"/>
                </a:cubicBezTo>
                <a:cubicBezTo>
                  <a:pt x="27" y="20"/>
                  <a:pt x="27" y="19"/>
                  <a:pt x="27" y="19"/>
                </a:cubicBezTo>
                <a:cubicBezTo>
                  <a:pt x="28" y="19"/>
                  <a:pt x="28" y="20"/>
                  <a:pt x="28" y="20"/>
                </a:cubicBezTo>
                <a:cubicBezTo>
                  <a:pt x="28" y="20"/>
                  <a:pt x="28" y="20"/>
                  <a:pt x="28" y="20"/>
                </a:cubicBezTo>
                <a:cubicBezTo>
                  <a:pt x="28" y="20"/>
                  <a:pt x="28" y="20"/>
                  <a:pt x="28" y="20"/>
                </a:cubicBezTo>
                <a:cubicBezTo>
                  <a:pt x="28" y="21"/>
                  <a:pt x="28" y="21"/>
                  <a:pt x="28" y="21"/>
                </a:cubicBezTo>
                <a:cubicBezTo>
                  <a:pt x="28" y="21"/>
                  <a:pt x="28" y="21"/>
                  <a:pt x="27" y="21"/>
                </a:cubicBezTo>
                <a:cubicBezTo>
                  <a:pt x="27" y="21"/>
                  <a:pt x="27" y="21"/>
                  <a:pt x="27" y="21"/>
                </a:cubicBezTo>
                <a:cubicBezTo>
                  <a:pt x="26" y="21"/>
                  <a:pt x="26" y="21"/>
                  <a:pt x="26" y="20"/>
                </a:cubicBezTo>
                <a:cubicBezTo>
                  <a:pt x="26" y="20"/>
                  <a:pt x="26" y="20"/>
                  <a:pt x="27" y="20"/>
                </a:cubicBezTo>
                <a:close/>
                <a:moveTo>
                  <a:pt x="17" y="31"/>
                </a:moveTo>
                <a:cubicBezTo>
                  <a:pt x="17" y="31"/>
                  <a:pt x="17" y="31"/>
                  <a:pt x="17" y="31"/>
                </a:cubicBezTo>
                <a:cubicBezTo>
                  <a:pt x="17" y="31"/>
                  <a:pt x="18" y="31"/>
                  <a:pt x="19" y="31"/>
                </a:cubicBezTo>
                <a:cubicBezTo>
                  <a:pt x="20" y="31"/>
                  <a:pt x="21" y="31"/>
                  <a:pt x="21" y="31"/>
                </a:cubicBezTo>
                <a:cubicBezTo>
                  <a:pt x="22" y="30"/>
                  <a:pt x="22" y="29"/>
                  <a:pt x="22" y="28"/>
                </a:cubicBezTo>
                <a:cubicBezTo>
                  <a:pt x="22" y="28"/>
                  <a:pt x="22" y="27"/>
                  <a:pt x="21" y="26"/>
                </a:cubicBezTo>
                <a:cubicBezTo>
                  <a:pt x="21" y="26"/>
                  <a:pt x="20" y="25"/>
                  <a:pt x="19" y="25"/>
                </a:cubicBezTo>
                <a:cubicBezTo>
                  <a:pt x="18" y="25"/>
                  <a:pt x="17" y="26"/>
                  <a:pt x="17" y="26"/>
                </a:cubicBezTo>
                <a:cubicBezTo>
                  <a:pt x="17" y="26"/>
                  <a:pt x="17" y="26"/>
                  <a:pt x="17" y="26"/>
                </a:cubicBezTo>
                <a:cubicBezTo>
                  <a:pt x="16" y="27"/>
                  <a:pt x="16" y="28"/>
                  <a:pt x="16" y="28"/>
                </a:cubicBezTo>
                <a:cubicBezTo>
                  <a:pt x="16" y="29"/>
                  <a:pt x="16" y="30"/>
                  <a:pt x="17" y="31"/>
                </a:cubicBezTo>
                <a:cubicBezTo>
                  <a:pt x="17" y="31"/>
                  <a:pt x="17" y="31"/>
                  <a:pt x="17" y="31"/>
                </a:cubicBezTo>
                <a:close/>
                <a:moveTo>
                  <a:pt x="18" y="28"/>
                </a:moveTo>
                <a:cubicBezTo>
                  <a:pt x="18" y="28"/>
                  <a:pt x="18" y="28"/>
                  <a:pt x="18" y="28"/>
                </a:cubicBezTo>
                <a:cubicBezTo>
                  <a:pt x="18" y="28"/>
                  <a:pt x="18" y="28"/>
                  <a:pt x="18" y="28"/>
                </a:cubicBezTo>
                <a:cubicBezTo>
                  <a:pt x="19" y="28"/>
                  <a:pt x="19" y="28"/>
                  <a:pt x="19" y="28"/>
                </a:cubicBezTo>
                <a:cubicBezTo>
                  <a:pt x="19" y="28"/>
                  <a:pt x="20" y="28"/>
                  <a:pt x="20" y="28"/>
                </a:cubicBezTo>
                <a:cubicBezTo>
                  <a:pt x="20" y="28"/>
                  <a:pt x="20" y="28"/>
                  <a:pt x="20" y="28"/>
                </a:cubicBezTo>
                <a:cubicBezTo>
                  <a:pt x="20" y="28"/>
                  <a:pt x="20" y="28"/>
                  <a:pt x="20" y="28"/>
                </a:cubicBezTo>
                <a:cubicBezTo>
                  <a:pt x="20" y="29"/>
                  <a:pt x="20" y="29"/>
                  <a:pt x="20" y="29"/>
                </a:cubicBezTo>
                <a:cubicBezTo>
                  <a:pt x="20" y="29"/>
                  <a:pt x="19" y="29"/>
                  <a:pt x="19" y="29"/>
                </a:cubicBezTo>
                <a:cubicBezTo>
                  <a:pt x="19" y="29"/>
                  <a:pt x="19" y="29"/>
                  <a:pt x="18" y="29"/>
                </a:cubicBezTo>
                <a:cubicBezTo>
                  <a:pt x="18" y="29"/>
                  <a:pt x="18" y="29"/>
                  <a:pt x="18" y="29"/>
                </a:cubicBezTo>
                <a:cubicBezTo>
                  <a:pt x="18" y="29"/>
                  <a:pt x="18" y="29"/>
                  <a:pt x="18" y="28"/>
                </a:cubicBezTo>
                <a:cubicBezTo>
                  <a:pt x="18" y="28"/>
                  <a:pt x="18" y="28"/>
                  <a:pt x="18"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4" name="Freeform 392"/>
          <p:cNvSpPr>
            <a:spLocks noEditPoints="1"/>
          </p:cNvSpPr>
          <p:nvPr/>
        </p:nvSpPr>
        <p:spPr bwMode="auto">
          <a:xfrm>
            <a:off x="4686300" y="1508125"/>
            <a:ext cx="98425" cy="130175"/>
          </a:xfrm>
          <a:custGeom>
            <a:avLst/>
            <a:gdLst>
              <a:gd name="T0" fmla="*/ 27 w 31"/>
              <a:gd name="T1" fmla="*/ 16 h 41"/>
              <a:gd name="T2" fmla="*/ 27 w 31"/>
              <a:gd name="T3" fmla="*/ 12 h 41"/>
              <a:gd name="T4" fmla="*/ 15 w 31"/>
              <a:gd name="T5" fmla="*/ 0 h 41"/>
              <a:gd name="T6" fmla="*/ 8 w 31"/>
              <a:gd name="T7" fmla="*/ 4 h 41"/>
              <a:gd name="T8" fmla="*/ 4 w 31"/>
              <a:gd name="T9" fmla="*/ 16 h 41"/>
              <a:gd name="T10" fmla="*/ 1 w 31"/>
              <a:gd name="T11" fmla="*/ 18 h 41"/>
              <a:gd name="T12" fmla="*/ 0 w 31"/>
              <a:gd name="T13" fmla="*/ 21 h 41"/>
              <a:gd name="T14" fmla="*/ 1 w 31"/>
              <a:gd name="T15" fmla="*/ 39 h 41"/>
              <a:gd name="T16" fmla="*/ 27 w 31"/>
              <a:gd name="T17" fmla="*/ 41 h 41"/>
              <a:gd name="T18" fmla="*/ 30 w 31"/>
              <a:gd name="T19" fmla="*/ 39 h 41"/>
              <a:gd name="T20" fmla="*/ 31 w 31"/>
              <a:gd name="T21" fmla="*/ 21 h 41"/>
              <a:gd name="T22" fmla="*/ 8 w 31"/>
              <a:gd name="T23" fmla="*/ 12 h 41"/>
              <a:gd name="T24" fmla="*/ 10 w 31"/>
              <a:gd name="T25" fmla="*/ 6 h 41"/>
              <a:gd name="T26" fmla="*/ 15 w 31"/>
              <a:gd name="T27" fmla="*/ 4 h 41"/>
              <a:gd name="T28" fmla="*/ 23 w 31"/>
              <a:gd name="T29" fmla="*/ 12 h 41"/>
              <a:gd name="T30" fmla="*/ 8 w 31"/>
              <a:gd name="T31" fmla="*/ 16 h 41"/>
              <a:gd name="T32" fmla="*/ 28 w 31"/>
              <a:gd name="T33" fmla="*/ 36 h 41"/>
              <a:gd name="T34" fmla="*/ 28 w 31"/>
              <a:gd name="T35" fmla="*/ 37 h 41"/>
              <a:gd name="T36" fmla="*/ 27 w 31"/>
              <a:gd name="T37" fmla="*/ 37 h 41"/>
              <a:gd name="T38" fmla="*/ 3 w 31"/>
              <a:gd name="T39" fmla="*/ 37 h 41"/>
              <a:gd name="T40" fmla="*/ 3 w 31"/>
              <a:gd name="T41" fmla="*/ 21 h 41"/>
              <a:gd name="T42" fmla="*/ 3 w 31"/>
              <a:gd name="T43" fmla="*/ 20 h 41"/>
              <a:gd name="T44" fmla="*/ 27 w 31"/>
              <a:gd name="T45" fmla="*/ 20 h 41"/>
              <a:gd name="T46" fmla="*/ 28 w 31"/>
              <a:gd name="T47" fmla="*/ 21 h 41"/>
              <a:gd name="T48" fmla="*/ 15 w 31"/>
              <a:gd name="T49" fmla="*/ 23 h 41"/>
              <a:gd name="T50" fmla="*/ 12 w 31"/>
              <a:gd name="T51" fmla="*/ 24 h 41"/>
              <a:gd name="T52" fmla="*/ 12 w 31"/>
              <a:gd name="T53" fmla="*/ 30 h 41"/>
              <a:gd name="T54" fmla="*/ 14 w 31"/>
              <a:gd name="T55" fmla="*/ 33 h 41"/>
              <a:gd name="T56" fmla="*/ 17 w 31"/>
              <a:gd name="T57" fmla="*/ 33 h 41"/>
              <a:gd name="T58" fmla="*/ 19 w 31"/>
              <a:gd name="T59" fmla="*/ 30 h 41"/>
              <a:gd name="T60" fmla="*/ 19 w 31"/>
              <a:gd name="T61" fmla="*/ 24 h 41"/>
              <a:gd name="T62" fmla="*/ 17 w 31"/>
              <a:gd name="T63" fmla="*/ 29 h 41"/>
              <a:gd name="T64" fmla="*/ 16 w 31"/>
              <a:gd name="T65" fmla="*/ 29 h 41"/>
              <a:gd name="T66" fmla="*/ 14 w 31"/>
              <a:gd name="T67" fmla="*/ 29 h 41"/>
              <a:gd name="T68" fmla="*/ 14 w 31"/>
              <a:gd name="T69" fmla="*/ 25 h 41"/>
              <a:gd name="T70" fmla="*/ 17 w 31"/>
              <a:gd name="T71" fmla="*/ 25 h 41"/>
              <a:gd name="T72" fmla="*/ 17 w 31"/>
              <a:gd name="T73"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41">
                <a:moveTo>
                  <a:pt x="30" y="18"/>
                </a:moveTo>
                <a:cubicBezTo>
                  <a:pt x="29" y="17"/>
                  <a:pt x="28" y="16"/>
                  <a:pt x="27" y="16"/>
                </a:cubicBezTo>
                <a:cubicBezTo>
                  <a:pt x="27" y="16"/>
                  <a:pt x="27" y="16"/>
                  <a:pt x="27" y="16"/>
                </a:cubicBezTo>
                <a:cubicBezTo>
                  <a:pt x="27" y="12"/>
                  <a:pt x="27" y="12"/>
                  <a:pt x="27" y="12"/>
                </a:cubicBezTo>
                <a:cubicBezTo>
                  <a:pt x="27" y="9"/>
                  <a:pt x="26" y="6"/>
                  <a:pt x="23" y="4"/>
                </a:cubicBezTo>
                <a:cubicBezTo>
                  <a:pt x="21" y="2"/>
                  <a:pt x="19" y="0"/>
                  <a:pt x="15" y="0"/>
                </a:cubicBezTo>
                <a:cubicBezTo>
                  <a:pt x="12" y="0"/>
                  <a:pt x="10" y="2"/>
                  <a:pt x="8" y="4"/>
                </a:cubicBezTo>
                <a:cubicBezTo>
                  <a:pt x="8" y="4"/>
                  <a:pt x="8" y="4"/>
                  <a:pt x="8" y="4"/>
                </a:cubicBezTo>
                <a:cubicBezTo>
                  <a:pt x="5" y="6"/>
                  <a:pt x="4" y="9"/>
                  <a:pt x="4" y="12"/>
                </a:cubicBezTo>
                <a:cubicBezTo>
                  <a:pt x="4" y="16"/>
                  <a:pt x="4" y="16"/>
                  <a:pt x="4" y="16"/>
                </a:cubicBezTo>
                <a:cubicBezTo>
                  <a:pt x="4" y="16"/>
                  <a:pt x="4" y="16"/>
                  <a:pt x="4" y="16"/>
                </a:cubicBezTo>
                <a:cubicBezTo>
                  <a:pt x="3" y="16"/>
                  <a:pt x="2" y="17"/>
                  <a:pt x="1" y="18"/>
                </a:cubicBezTo>
                <a:cubicBezTo>
                  <a:pt x="1" y="18"/>
                  <a:pt x="1" y="18"/>
                  <a:pt x="1" y="18"/>
                </a:cubicBezTo>
                <a:cubicBezTo>
                  <a:pt x="0" y="18"/>
                  <a:pt x="0" y="20"/>
                  <a:pt x="0" y="21"/>
                </a:cubicBezTo>
                <a:cubicBezTo>
                  <a:pt x="0" y="36"/>
                  <a:pt x="0" y="36"/>
                  <a:pt x="0" y="36"/>
                </a:cubicBezTo>
                <a:cubicBezTo>
                  <a:pt x="0" y="38"/>
                  <a:pt x="0" y="39"/>
                  <a:pt x="1" y="39"/>
                </a:cubicBezTo>
                <a:cubicBezTo>
                  <a:pt x="2" y="40"/>
                  <a:pt x="3" y="41"/>
                  <a:pt x="4" y="41"/>
                </a:cubicBezTo>
                <a:cubicBezTo>
                  <a:pt x="27" y="41"/>
                  <a:pt x="27" y="41"/>
                  <a:pt x="27" y="41"/>
                </a:cubicBezTo>
                <a:cubicBezTo>
                  <a:pt x="28" y="41"/>
                  <a:pt x="29" y="40"/>
                  <a:pt x="30" y="40"/>
                </a:cubicBezTo>
                <a:cubicBezTo>
                  <a:pt x="30" y="39"/>
                  <a:pt x="30" y="39"/>
                  <a:pt x="30" y="39"/>
                </a:cubicBezTo>
                <a:cubicBezTo>
                  <a:pt x="31" y="39"/>
                  <a:pt x="31" y="38"/>
                  <a:pt x="31" y="36"/>
                </a:cubicBezTo>
                <a:cubicBezTo>
                  <a:pt x="31" y="21"/>
                  <a:pt x="31" y="21"/>
                  <a:pt x="31" y="21"/>
                </a:cubicBezTo>
                <a:cubicBezTo>
                  <a:pt x="31" y="20"/>
                  <a:pt x="31" y="18"/>
                  <a:pt x="30" y="18"/>
                </a:cubicBezTo>
                <a:close/>
                <a:moveTo>
                  <a:pt x="8" y="12"/>
                </a:moveTo>
                <a:cubicBezTo>
                  <a:pt x="8" y="12"/>
                  <a:pt x="8" y="12"/>
                  <a:pt x="8" y="12"/>
                </a:cubicBezTo>
                <a:cubicBezTo>
                  <a:pt x="8" y="10"/>
                  <a:pt x="9" y="8"/>
                  <a:pt x="10" y="6"/>
                </a:cubicBezTo>
                <a:cubicBezTo>
                  <a:pt x="10" y="6"/>
                  <a:pt x="10" y="6"/>
                  <a:pt x="10" y="6"/>
                </a:cubicBezTo>
                <a:cubicBezTo>
                  <a:pt x="11" y="5"/>
                  <a:pt x="13" y="4"/>
                  <a:pt x="15" y="4"/>
                </a:cubicBezTo>
                <a:cubicBezTo>
                  <a:pt x="18" y="4"/>
                  <a:pt x="20" y="5"/>
                  <a:pt x="21" y="6"/>
                </a:cubicBezTo>
                <a:cubicBezTo>
                  <a:pt x="22" y="8"/>
                  <a:pt x="23" y="10"/>
                  <a:pt x="23" y="12"/>
                </a:cubicBezTo>
                <a:cubicBezTo>
                  <a:pt x="23" y="16"/>
                  <a:pt x="23" y="16"/>
                  <a:pt x="23" y="16"/>
                </a:cubicBezTo>
                <a:cubicBezTo>
                  <a:pt x="8" y="16"/>
                  <a:pt x="8" y="16"/>
                  <a:pt x="8" y="16"/>
                </a:cubicBezTo>
                <a:cubicBezTo>
                  <a:pt x="8" y="12"/>
                  <a:pt x="8" y="12"/>
                  <a:pt x="8" y="12"/>
                </a:cubicBezTo>
                <a:close/>
                <a:moveTo>
                  <a:pt x="28" y="36"/>
                </a:moveTo>
                <a:cubicBezTo>
                  <a:pt x="28" y="36"/>
                  <a:pt x="28" y="36"/>
                  <a:pt x="28" y="36"/>
                </a:cubicBezTo>
                <a:cubicBezTo>
                  <a:pt x="28" y="37"/>
                  <a:pt x="28" y="37"/>
                  <a:pt x="28" y="37"/>
                </a:cubicBezTo>
                <a:cubicBezTo>
                  <a:pt x="28" y="37"/>
                  <a:pt x="28" y="37"/>
                  <a:pt x="28" y="37"/>
                </a:cubicBezTo>
                <a:cubicBezTo>
                  <a:pt x="27" y="37"/>
                  <a:pt x="27" y="37"/>
                  <a:pt x="27" y="37"/>
                </a:cubicBezTo>
                <a:cubicBezTo>
                  <a:pt x="4" y="37"/>
                  <a:pt x="4" y="37"/>
                  <a:pt x="4" y="37"/>
                </a:cubicBezTo>
                <a:cubicBezTo>
                  <a:pt x="4" y="37"/>
                  <a:pt x="3" y="37"/>
                  <a:pt x="3" y="37"/>
                </a:cubicBezTo>
                <a:cubicBezTo>
                  <a:pt x="3" y="37"/>
                  <a:pt x="3" y="37"/>
                  <a:pt x="3" y="36"/>
                </a:cubicBezTo>
                <a:cubicBezTo>
                  <a:pt x="3" y="21"/>
                  <a:pt x="3" y="21"/>
                  <a:pt x="3" y="21"/>
                </a:cubicBezTo>
                <a:cubicBezTo>
                  <a:pt x="3" y="21"/>
                  <a:pt x="3" y="20"/>
                  <a:pt x="3" y="20"/>
                </a:cubicBezTo>
                <a:cubicBezTo>
                  <a:pt x="3" y="20"/>
                  <a:pt x="3" y="20"/>
                  <a:pt x="3" y="20"/>
                </a:cubicBezTo>
                <a:cubicBezTo>
                  <a:pt x="3" y="20"/>
                  <a:pt x="4" y="20"/>
                  <a:pt x="4" y="20"/>
                </a:cubicBezTo>
                <a:cubicBezTo>
                  <a:pt x="27" y="20"/>
                  <a:pt x="27" y="20"/>
                  <a:pt x="27" y="20"/>
                </a:cubicBezTo>
                <a:cubicBezTo>
                  <a:pt x="27" y="20"/>
                  <a:pt x="27" y="20"/>
                  <a:pt x="28" y="20"/>
                </a:cubicBezTo>
                <a:cubicBezTo>
                  <a:pt x="28" y="20"/>
                  <a:pt x="28" y="21"/>
                  <a:pt x="28" y="21"/>
                </a:cubicBezTo>
                <a:cubicBezTo>
                  <a:pt x="28" y="36"/>
                  <a:pt x="28" y="36"/>
                  <a:pt x="28" y="36"/>
                </a:cubicBezTo>
                <a:close/>
                <a:moveTo>
                  <a:pt x="15" y="23"/>
                </a:moveTo>
                <a:cubicBezTo>
                  <a:pt x="15" y="23"/>
                  <a:pt x="15" y="23"/>
                  <a:pt x="15" y="23"/>
                </a:cubicBezTo>
                <a:cubicBezTo>
                  <a:pt x="14" y="23"/>
                  <a:pt x="13" y="23"/>
                  <a:pt x="12" y="24"/>
                </a:cubicBezTo>
                <a:cubicBezTo>
                  <a:pt x="12" y="25"/>
                  <a:pt x="11" y="26"/>
                  <a:pt x="11" y="27"/>
                </a:cubicBezTo>
                <a:cubicBezTo>
                  <a:pt x="11" y="28"/>
                  <a:pt x="12" y="29"/>
                  <a:pt x="12" y="30"/>
                </a:cubicBezTo>
                <a:cubicBezTo>
                  <a:pt x="13" y="31"/>
                  <a:pt x="14" y="31"/>
                  <a:pt x="14" y="31"/>
                </a:cubicBezTo>
                <a:cubicBezTo>
                  <a:pt x="14" y="33"/>
                  <a:pt x="14" y="33"/>
                  <a:pt x="14" y="33"/>
                </a:cubicBezTo>
                <a:cubicBezTo>
                  <a:pt x="14" y="34"/>
                  <a:pt x="15" y="34"/>
                  <a:pt x="15" y="34"/>
                </a:cubicBezTo>
                <a:cubicBezTo>
                  <a:pt x="16" y="34"/>
                  <a:pt x="17" y="34"/>
                  <a:pt x="17" y="33"/>
                </a:cubicBezTo>
                <a:cubicBezTo>
                  <a:pt x="17" y="31"/>
                  <a:pt x="17" y="31"/>
                  <a:pt x="17" y="31"/>
                </a:cubicBezTo>
                <a:cubicBezTo>
                  <a:pt x="17" y="31"/>
                  <a:pt x="18" y="31"/>
                  <a:pt x="19" y="30"/>
                </a:cubicBezTo>
                <a:cubicBezTo>
                  <a:pt x="19" y="29"/>
                  <a:pt x="20" y="28"/>
                  <a:pt x="20" y="27"/>
                </a:cubicBezTo>
                <a:cubicBezTo>
                  <a:pt x="20" y="26"/>
                  <a:pt x="19" y="25"/>
                  <a:pt x="19" y="24"/>
                </a:cubicBezTo>
                <a:cubicBezTo>
                  <a:pt x="18" y="23"/>
                  <a:pt x="17" y="23"/>
                  <a:pt x="15" y="23"/>
                </a:cubicBezTo>
                <a:close/>
                <a:moveTo>
                  <a:pt x="17" y="29"/>
                </a:moveTo>
                <a:cubicBezTo>
                  <a:pt x="17" y="29"/>
                  <a:pt x="17" y="29"/>
                  <a:pt x="17" y="29"/>
                </a:cubicBezTo>
                <a:cubicBezTo>
                  <a:pt x="17" y="29"/>
                  <a:pt x="16" y="29"/>
                  <a:pt x="16" y="29"/>
                </a:cubicBezTo>
                <a:cubicBezTo>
                  <a:pt x="15" y="29"/>
                  <a:pt x="15" y="29"/>
                  <a:pt x="15" y="29"/>
                </a:cubicBezTo>
                <a:cubicBezTo>
                  <a:pt x="15" y="29"/>
                  <a:pt x="14" y="29"/>
                  <a:pt x="14" y="29"/>
                </a:cubicBezTo>
                <a:cubicBezTo>
                  <a:pt x="14" y="28"/>
                  <a:pt x="13" y="28"/>
                  <a:pt x="13" y="27"/>
                </a:cubicBezTo>
                <a:cubicBezTo>
                  <a:pt x="13" y="26"/>
                  <a:pt x="14" y="26"/>
                  <a:pt x="14" y="25"/>
                </a:cubicBezTo>
                <a:cubicBezTo>
                  <a:pt x="14" y="25"/>
                  <a:pt x="15" y="25"/>
                  <a:pt x="15" y="25"/>
                </a:cubicBezTo>
                <a:cubicBezTo>
                  <a:pt x="16" y="25"/>
                  <a:pt x="17" y="25"/>
                  <a:pt x="17" y="25"/>
                </a:cubicBezTo>
                <a:cubicBezTo>
                  <a:pt x="17" y="26"/>
                  <a:pt x="18" y="26"/>
                  <a:pt x="18" y="27"/>
                </a:cubicBezTo>
                <a:cubicBezTo>
                  <a:pt x="18" y="28"/>
                  <a:pt x="17" y="28"/>
                  <a:pt x="17"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5" name="Freeform 393"/>
          <p:cNvSpPr>
            <a:spLocks noEditPoints="1"/>
          </p:cNvSpPr>
          <p:nvPr/>
        </p:nvSpPr>
        <p:spPr bwMode="auto">
          <a:xfrm>
            <a:off x="8012113" y="2478088"/>
            <a:ext cx="139700" cy="101600"/>
          </a:xfrm>
          <a:custGeom>
            <a:avLst/>
            <a:gdLst>
              <a:gd name="T0" fmla="*/ 44 w 44"/>
              <a:gd name="T1" fmla="*/ 1 h 32"/>
              <a:gd name="T2" fmla="*/ 44 w 44"/>
              <a:gd name="T3" fmla="*/ 1 h 32"/>
              <a:gd name="T4" fmla="*/ 44 w 44"/>
              <a:gd name="T5" fmla="*/ 1 h 32"/>
              <a:gd name="T6" fmla="*/ 44 w 44"/>
              <a:gd name="T7" fmla="*/ 1 h 32"/>
              <a:gd name="T8" fmla="*/ 44 w 44"/>
              <a:gd name="T9" fmla="*/ 1 h 32"/>
              <a:gd name="T10" fmla="*/ 44 w 44"/>
              <a:gd name="T11" fmla="*/ 0 h 32"/>
              <a:gd name="T12" fmla="*/ 44 w 44"/>
              <a:gd name="T13" fmla="*/ 0 h 32"/>
              <a:gd name="T14" fmla="*/ 44 w 44"/>
              <a:gd name="T15" fmla="*/ 0 h 32"/>
              <a:gd name="T16" fmla="*/ 44 w 44"/>
              <a:gd name="T17" fmla="*/ 0 h 32"/>
              <a:gd name="T18" fmla="*/ 44 w 44"/>
              <a:gd name="T19" fmla="*/ 0 h 32"/>
              <a:gd name="T20" fmla="*/ 44 w 44"/>
              <a:gd name="T21" fmla="*/ 0 h 32"/>
              <a:gd name="T22" fmla="*/ 44 w 44"/>
              <a:gd name="T23" fmla="*/ 0 h 32"/>
              <a:gd name="T24" fmla="*/ 44 w 44"/>
              <a:gd name="T25" fmla="*/ 0 h 32"/>
              <a:gd name="T26" fmla="*/ 44 w 44"/>
              <a:gd name="T27" fmla="*/ 0 h 32"/>
              <a:gd name="T28" fmla="*/ 44 w 44"/>
              <a:gd name="T29" fmla="*/ 0 h 32"/>
              <a:gd name="T30" fmla="*/ 44 w 44"/>
              <a:gd name="T31" fmla="*/ 0 h 32"/>
              <a:gd name="T32" fmla="*/ 44 w 44"/>
              <a:gd name="T33" fmla="*/ 0 h 32"/>
              <a:gd name="T34" fmla="*/ 44 w 44"/>
              <a:gd name="T35" fmla="*/ 0 h 32"/>
              <a:gd name="T36" fmla="*/ 44 w 44"/>
              <a:gd name="T37" fmla="*/ 0 h 32"/>
              <a:gd name="T38" fmla="*/ 44 w 44"/>
              <a:gd name="T39" fmla="*/ 0 h 32"/>
              <a:gd name="T40" fmla="*/ 44 w 44"/>
              <a:gd name="T41" fmla="*/ 0 h 32"/>
              <a:gd name="T42" fmla="*/ 44 w 44"/>
              <a:gd name="T43" fmla="*/ 0 h 32"/>
              <a:gd name="T44" fmla="*/ 44 w 44"/>
              <a:gd name="T45" fmla="*/ 0 h 32"/>
              <a:gd name="T46" fmla="*/ 44 w 44"/>
              <a:gd name="T47" fmla="*/ 0 h 32"/>
              <a:gd name="T48" fmla="*/ 44 w 44"/>
              <a:gd name="T49" fmla="*/ 0 h 32"/>
              <a:gd name="T50" fmla="*/ 44 w 44"/>
              <a:gd name="T51" fmla="*/ 0 h 32"/>
              <a:gd name="T52" fmla="*/ 43 w 44"/>
              <a:gd name="T53" fmla="*/ 0 h 32"/>
              <a:gd name="T54" fmla="*/ 43 w 44"/>
              <a:gd name="T55" fmla="*/ 0 h 32"/>
              <a:gd name="T56" fmla="*/ 43 w 44"/>
              <a:gd name="T57" fmla="*/ 0 h 32"/>
              <a:gd name="T58" fmla="*/ 43 w 44"/>
              <a:gd name="T59" fmla="*/ 0 h 32"/>
              <a:gd name="T60" fmla="*/ 43 w 44"/>
              <a:gd name="T61" fmla="*/ 0 h 32"/>
              <a:gd name="T62" fmla="*/ 43 w 44"/>
              <a:gd name="T63" fmla="*/ 0 h 32"/>
              <a:gd name="T64" fmla="*/ 43 w 44"/>
              <a:gd name="T65" fmla="*/ 0 h 32"/>
              <a:gd name="T66" fmla="*/ 43 w 44"/>
              <a:gd name="T67" fmla="*/ 0 h 32"/>
              <a:gd name="T68" fmla="*/ 43 w 44"/>
              <a:gd name="T69" fmla="*/ 0 h 32"/>
              <a:gd name="T70" fmla="*/ 0 w 44"/>
              <a:gd name="T71" fmla="*/ 16 h 32"/>
              <a:gd name="T72" fmla="*/ 13 w 44"/>
              <a:gd name="T73" fmla="*/ 23 h 32"/>
              <a:gd name="T74" fmla="*/ 16 w 44"/>
              <a:gd name="T75" fmla="*/ 31 h 32"/>
              <a:gd name="T76" fmla="*/ 32 w 44"/>
              <a:gd name="T77" fmla="*/ 30 h 32"/>
              <a:gd name="T78" fmla="*/ 44 w 44"/>
              <a:gd name="T79" fmla="*/ 1 h 32"/>
              <a:gd name="T80" fmla="*/ 44 w 44"/>
              <a:gd name="T81" fmla="*/ 1 h 32"/>
              <a:gd name="T82" fmla="*/ 44 w 44"/>
              <a:gd name="T83" fmla="*/ 1 h 32"/>
              <a:gd name="T84" fmla="*/ 44 w 44"/>
              <a:gd name="T85" fmla="*/ 1 h 32"/>
              <a:gd name="T86" fmla="*/ 44 w 44"/>
              <a:gd name="T87" fmla="*/ 1 h 32"/>
              <a:gd name="T88" fmla="*/ 44 w 44"/>
              <a:gd name="T89" fmla="*/ 1 h 32"/>
              <a:gd name="T90" fmla="*/ 44 w 44"/>
              <a:gd name="T91" fmla="*/ 1 h 32"/>
              <a:gd name="T92" fmla="*/ 44 w 44"/>
              <a:gd name="T93" fmla="*/ 1 h 32"/>
              <a:gd name="T94" fmla="*/ 44 w 44"/>
              <a:gd name="T95" fmla="*/ 1 h 32"/>
              <a:gd name="T96" fmla="*/ 44 w 44"/>
              <a:gd name="T97" fmla="*/ 1 h 32"/>
              <a:gd name="T98" fmla="*/ 14 w 44"/>
              <a:gd name="T99" fmla="*/ 21 h 32"/>
              <a:gd name="T100" fmla="*/ 14 w 44"/>
              <a:gd name="T101" fmla="*/ 21 h 32"/>
              <a:gd name="T102" fmla="*/ 16 w 44"/>
              <a:gd name="T103" fmla="*/ 24 h 32"/>
              <a:gd name="T104" fmla="*/ 31 w 44"/>
              <a:gd name="T105" fmla="*/ 28 h 32"/>
              <a:gd name="T106" fmla="*/ 41 w 44"/>
              <a:gd name="T107" fmla="*/ 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32">
                <a:moveTo>
                  <a:pt x="44" y="1"/>
                </a:move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4" y="0"/>
                  <a:pt x="44" y="0"/>
                  <a:pt x="44"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43" y="0"/>
                  <a:pt x="43" y="0"/>
                  <a:pt x="43" y="0"/>
                </a:cubicBezTo>
                <a:cubicBezTo>
                  <a:pt x="0" y="16"/>
                  <a:pt x="0" y="16"/>
                  <a:pt x="0" y="16"/>
                </a:cubicBezTo>
                <a:cubicBezTo>
                  <a:pt x="0" y="16"/>
                  <a:pt x="0" y="17"/>
                  <a:pt x="0" y="18"/>
                </a:cubicBezTo>
                <a:cubicBezTo>
                  <a:pt x="0" y="18"/>
                  <a:pt x="0" y="18"/>
                  <a:pt x="0" y="18"/>
                </a:cubicBezTo>
                <a:cubicBezTo>
                  <a:pt x="13" y="23"/>
                  <a:pt x="13" y="23"/>
                  <a:pt x="13" y="23"/>
                </a:cubicBezTo>
                <a:cubicBezTo>
                  <a:pt x="15" y="31"/>
                  <a:pt x="15" y="31"/>
                  <a:pt x="15" y="31"/>
                </a:cubicBezTo>
                <a:cubicBezTo>
                  <a:pt x="15" y="31"/>
                  <a:pt x="15" y="32"/>
                  <a:pt x="16" y="32"/>
                </a:cubicBezTo>
                <a:cubicBezTo>
                  <a:pt x="16" y="32"/>
                  <a:pt x="16" y="31"/>
                  <a:pt x="16" y="31"/>
                </a:cubicBezTo>
                <a:cubicBezTo>
                  <a:pt x="21" y="26"/>
                  <a:pt x="21" y="26"/>
                  <a:pt x="21" y="26"/>
                </a:cubicBezTo>
                <a:cubicBezTo>
                  <a:pt x="31" y="30"/>
                  <a:pt x="31" y="30"/>
                  <a:pt x="31" y="30"/>
                </a:cubicBezTo>
                <a:cubicBezTo>
                  <a:pt x="31" y="31"/>
                  <a:pt x="32" y="30"/>
                  <a:pt x="32" y="30"/>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ubicBezTo>
                  <a:pt x="44" y="1"/>
                  <a:pt x="44" y="1"/>
                  <a:pt x="44" y="1"/>
                </a:cubicBezTo>
                <a:close/>
                <a:moveTo>
                  <a:pt x="14" y="21"/>
                </a:moveTo>
                <a:cubicBezTo>
                  <a:pt x="14" y="21"/>
                  <a:pt x="14" y="21"/>
                  <a:pt x="14" y="21"/>
                </a:cubicBezTo>
                <a:cubicBezTo>
                  <a:pt x="4" y="17"/>
                  <a:pt x="4" y="17"/>
                  <a:pt x="4" y="17"/>
                </a:cubicBezTo>
                <a:cubicBezTo>
                  <a:pt x="37" y="5"/>
                  <a:pt x="37" y="5"/>
                  <a:pt x="37" y="5"/>
                </a:cubicBezTo>
                <a:cubicBezTo>
                  <a:pt x="14" y="21"/>
                  <a:pt x="14" y="21"/>
                  <a:pt x="14" y="21"/>
                </a:cubicBezTo>
                <a:close/>
                <a:moveTo>
                  <a:pt x="16" y="28"/>
                </a:moveTo>
                <a:cubicBezTo>
                  <a:pt x="16" y="28"/>
                  <a:pt x="16" y="28"/>
                  <a:pt x="16" y="28"/>
                </a:cubicBezTo>
                <a:cubicBezTo>
                  <a:pt x="16" y="24"/>
                  <a:pt x="16" y="24"/>
                  <a:pt x="16" y="24"/>
                </a:cubicBezTo>
                <a:cubicBezTo>
                  <a:pt x="19" y="26"/>
                  <a:pt x="19" y="26"/>
                  <a:pt x="19" y="26"/>
                </a:cubicBezTo>
                <a:cubicBezTo>
                  <a:pt x="16" y="28"/>
                  <a:pt x="16" y="28"/>
                  <a:pt x="16" y="28"/>
                </a:cubicBezTo>
                <a:close/>
                <a:moveTo>
                  <a:pt x="31" y="28"/>
                </a:moveTo>
                <a:cubicBezTo>
                  <a:pt x="31" y="28"/>
                  <a:pt x="31" y="28"/>
                  <a:pt x="31" y="28"/>
                </a:cubicBezTo>
                <a:cubicBezTo>
                  <a:pt x="16" y="22"/>
                  <a:pt x="16" y="22"/>
                  <a:pt x="16" y="22"/>
                </a:cubicBezTo>
                <a:cubicBezTo>
                  <a:pt x="41" y="4"/>
                  <a:pt x="41" y="4"/>
                  <a:pt x="41" y="4"/>
                </a:cubicBezTo>
                <a:cubicBezTo>
                  <a:pt x="31" y="28"/>
                  <a:pt x="31" y="28"/>
                  <a:pt x="31"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6" name="Freeform 394"/>
          <p:cNvSpPr>
            <a:spLocks noEditPoints="1"/>
          </p:cNvSpPr>
          <p:nvPr/>
        </p:nvSpPr>
        <p:spPr bwMode="auto">
          <a:xfrm>
            <a:off x="3232150" y="4732338"/>
            <a:ext cx="142875" cy="146050"/>
          </a:xfrm>
          <a:custGeom>
            <a:avLst/>
            <a:gdLst>
              <a:gd name="T0" fmla="*/ 43 w 45"/>
              <a:gd name="T1" fmla="*/ 14 h 46"/>
              <a:gd name="T2" fmla="*/ 39 w 45"/>
              <a:gd name="T3" fmla="*/ 12 h 46"/>
              <a:gd name="T4" fmla="*/ 42 w 45"/>
              <a:gd name="T5" fmla="*/ 9 h 46"/>
              <a:gd name="T6" fmla="*/ 43 w 45"/>
              <a:gd name="T7" fmla="*/ 8 h 46"/>
              <a:gd name="T8" fmla="*/ 43 w 45"/>
              <a:gd name="T9" fmla="*/ 2 h 46"/>
              <a:gd name="T10" fmla="*/ 41 w 45"/>
              <a:gd name="T11" fmla="*/ 0 h 46"/>
              <a:gd name="T12" fmla="*/ 2 w 45"/>
              <a:gd name="T13" fmla="*/ 0 h 46"/>
              <a:gd name="T14" fmla="*/ 0 w 45"/>
              <a:gd name="T15" fmla="*/ 2 h 46"/>
              <a:gd name="T16" fmla="*/ 0 w 45"/>
              <a:gd name="T17" fmla="*/ 8 h 46"/>
              <a:gd name="T18" fmla="*/ 1 w 45"/>
              <a:gd name="T19" fmla="*/ 9 h 46"/>
              <a:gd name="T20" fmla="*/ 16 w 45"/>
              <a:gd name="T21" fmla="*/ 25 h 46"/>
              <a:gd name="T22" fmla="*/ 16 w 45"/>
              <a:gd name="T23" fmla="*/ 44 h 46"/>
              <a:gd name="T24" fmla="*/ 16 w 45"/>
              <a:gd name="T25" fmla="*/ 44 h 46"/>
              <a:gd name="T26" fmla="*/ 16 w 45"/>
              <a:gd name="T27" fmla="*/ 46 h 46"/>
              <a:gd name="T28" fmla="*/ 19 w 45"/>
              <a:gd name="T29" fmla="*/ 46 h 46"/>
              <a:gd name="T30" fmla="*/ 26 w 45"/>
              <a:gd name="T31" fmla="*/ 40 h 46"/>
              <a:gd name="T32" fmla="*/ 27 w 45"/>
              <a:gd name="T33" fmla="*/ 38 h 46"/>
              <a:gd name="T34" fmla="*/ 27 w 45"/>
              <a:gd name="T35" fmla="*/ 25 h 46"/>
              <a:gd name="T36" fmla="*/ 32 w 45"/>
              <a:gd name="T37" fmla="*/ 20 h 46"/>
              <a:gd name="T38" fmla="*/ 34 w 45"/>
              <a:gd name="T39" fmla="*/ 23 h 46"/>
              <a:gd name="T40" fmla="*/ 38 w 45"/>
              <a:gd name="T41" fmla="*/ 25 h 46"/>
              <a:gd name="T42" fmla="*/ 43 w 45"/>
              <a:gd name="T43" fmla="*/ 23 h 46"/>
              <a:gd name="T44" fmla="*/ 45 w 45"/>
              <a:gd name="T45" fmla="*/ 19 h 46"/>
              <a:gd name="T46" fmla="*/ 43 w 45"/>
              <a:gd name="T47" fmla="*/ 14 h 46"/>
              <a:gd name="T48" fmla="*/ 4 w 45"/>
              <a:gd name="T49" fmla="*/ 4 h 46"/>
              <a:gd name="T50" fmla="*/ 4 w 45"/>
              <a:gd name="T51" fmla="*/ 4 h 46"/>
              <a:gd name="T52" fmla="*/ 39 w 45"/>
              <a:gd name="T53" fmla="*/ 4 h 46"/>
              <a:gd name="T54" fmla="*/ 39 w 45"/>
              <a:gd name="T55" fmla="*/ 7 h 46"/>
              <a:gd name="T56" fmla="*/ 4 w 45"/>
              <a:gd name="T57" fmla="*/ 7 h 46"/>
              <a:gd name="T58" fmla="*/ 4 w 45"/>
              <a:gd name="T59" fmla="*/ 4 h 46"/>
              <a:gd name="T60" fmla="*/ 24 w 45"/>
              <a:gd name="T61" fmla="*/ 23 h 46"/>
              <a:gd name="T62" fmla="*/ 24 w 45"/>
              <a:gd name="T63" fmla="*/ 23 h 46"/>
              <a:gd name="T64" fmla="*/ 23 w 45"/>
              <a:gd name="T65" fmla="*/ 24 h 46"/>
              <a:gd name="T66" fmla="*/ 23 w 45"/>
              <a:gd name="T67" fmla="*/ 37 h 46"/>
              <a:gd name="T68" fmla="*/ 19 w 45"/>
              <a:gd name="T69" fmla="*/ 41 h 46"/>
              <a:gd name="T70" fmla="*/ 19 w 45"/>
              <a:gd name="T71" fmla="*/ 24 h 46"/>
              <a:gd name="T72" fmla="*/ 19 w 45"/>
              <a:gd name="T73" fmla="*/ 23 h 46"/>
              <a:gd name="T74" fmla="*/ 5 w 45"/>
              <a:gd name="T75" fmla="*/ 9 h 46"/>
              <a:gd name="T76" fmla="*/ 37 w 45"/>
              <a:gd name="T77" fmla="*/ 9 h 46"/>
              <a:gd name="T78" fmla="*/ 24 w 45"/>
              <a:gd name="T79" fmla="*/ 23 h 46"/>
              <a:gd name="T80" fmla="*/ 42 w 45"/>
              <a:gd name="T81" fmla="*/ 22 h 46"/>
              <a:gd name="T82" fmla="*/ 42 w 45"/>
              <a:gd name="T83" fmla="*/ 22 h 46"/>
              <a:gd name="T84" fmla="*/ 38 w 45"/>
              <a:gd name="T85" fmla="*/ 23 h 46"/>
              <a:gd name="T86" fmla="*/ 35 w 45"/>
              <a:gd name="T87" fmla="*/ 22 h 46"/>
              <a:gd name="T88" fmla="*/ 34 w 45"/>
              <a:gd name="T89" fmla="*/ 19 h 46"/>
              <a:gd name="T90" fmla="*/ 34 w 45"/>
              <a:gd name="T91" fmla="*/ 17 h 46"/>
              <a:gd name="T92" fmla="*/ 37 w 45"/>
              <a:gd name="T93" fmla="*/ 14 h 46"/>
              <a:gd name="T94" fmla="*/ 38 w 45"/>
              <a:gd name="T95" fmla="*/ 14 h 46"/>
              <a:gd name="T96" fmla="*/ 42 w 45"/>
              <a:gd name="T97" fmla="*/ 15 h 46"/>
              <a:gd name="T98" fmla="*/ 43 w 45"/>
              <a:gd name="T99" fmla="*/ 19 h 46"/>
              <a:gd name="T100" fmla="*/ 42 w 45"/>
              <a:gd name="T101"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 h="46">
                <a:moveTo>
                  <a:pt x="43" y="14"/>
                </a:moveTo>
                <a:cubicBezTo>
                  <a:pt x="42" y="13"/>
                  <a:pt x="41" y="12"/>
                  <a:pt x="39" y="12"/>
                </a:cubicBezTo>
                <a:cubicBezTo>
                  <a:pt x="42" y="9"/>
                  <a:pt x="42" y="9"/>
                  <a:pt x="42" y="9"/>
                </a:cubicBezTo>
                <a:cubicBezTo>
                  <a:pt x="42" y="9"/>
                  <a:pt x="43" y="9"/>
                  <a:pt x="43" y="8"/>
                </a:cubicBezTo>
                <a:cubicBezTo>
                  <a:pt x="43" y="2"/>
                  <a:pt x="43" y="2"/>
                  <a:pt x="43" y="2"/>
                </a:cubicBezTo>
                <a:cubicBezTo>
                  <a:pt x="43" y="1"/>
                  <a:pt x="42" y="0"/>
                  <a:pt x="41" y="0"/>
                </a:cubicBezTo>
                <a:cubicBezTo>
                  <a:pt x="2" y="0"/>
                  <a:pt x="2" y="0"/>
                  <a:pt x="2" y="0"/>
                </a:cubicBezTo>
                <a:cubicBezTo>
                  <a:pt x="1" y="0"/>
                  <a:pt x="0" y="1"/>
                  <a:pt x="0" y="2"/>
                </a:cubicBezTo>
                <a:cubicBezTo>
                  <a:pt x="0" y="8"/>
                  <a:pt x="0" y="8"/>
                  <a:pt x="0" y="8"/>
                </a:cubicBezTo>
                <a:cubicBezTo>
                  <a:pt x="0" y="9"/>
                  <a:pt x="0" y="9"/>
                  <a:pt x="1" y="9"/>
                </a:cubicBezTo>
                <a:cubicBezTo>
                  <a:pt x="16" y="25"/>
                  <a:pt x="16" y="25"/>
                  <a:pt x="16" y="25"/>
                </a:cubicBezTo>
                <a:cubicBezTo>
                  <a:pt x="16" y="44"/>
                  <a:pt x="16" y="44"/>
                  <a:pt x="16" y="44"/>
                </a:cubicBezTo>
                <a:cubicBezTo>
                  <a:pt x="16" y="44"/>
                  <a:pt x="16" y="44"/>
                  <a:pt x="16" y="44"/>
                </a:cubicBezTo>
                <a:cubicBezTo>
                  <a:pt x="16" y="45"/>
                  <a:pt x="16" y="45"/>
                  <a:pt x="16" y="46"/>
                </a:cubicBezTo>
                <a:cubicBezTo>
                  <a:pt x="17" y="46"/>
                  <a:pt x="18" y="46"/>
                  <a:pt x="19" y="46"/>
                </a:cubicBezTo>
                <a:cubicBezTo>
                  <a:pt x="26" y="40"/>
                  <a:pt x="26" y="40"/>
                  <a:pt x="26" y="40"/>
                </a:cubicBezTo>
                <a:cubicBezTo>
                  <a:pt x="27" y="39"/>
                  <a:pt x="27" y="39"/>
                  <a:pt x="27" y="38"/>
                </a:cubicBezTo>
                <a:cubicBezTo>
                  <a:pt x="27" y="25"/>
                  <a:pt x="27" y="25"/>
                  <a:pt x="27" y="25"/>
                </a:cubicBezTo>
                <a:cubicBezTo>
                  <a:pt x="32" y="20"/>
                  <a:pt x="32" y="20"/>
                  <a:pt x="32" y="20"/>
                </a:cubicBezTo>
                <a:cubicBezTo>
                  <a:pt x="32" y="21"/>
                  <a:pt x="33" y="22"/>
                  <a:pt x="34" y="23"/>
                </a:cubicBezTo>
                <a:cubicBezTo>
                  <a:pt x="35" y="24"/>
                  <a:pt x="37" y="25"/>
                  <a:pt x="38" y="25"/>
                </a:cubicBezTo>
                <a:cubicBezTo>
                  <a:pt x="40" y="25"/>
                  <a:pt x="42" y="24"/>
                  <a:pt x="43" y="23"/>
                </a:cubicBezTo>
                <a:cubicBezTo>
                  <a:pt x="44" y="22"/>
                  <a:pt x="45" y="20"/>
                  <a:pt x="45" y="19"/>
                </a:cubicBezTo>
                <a:cubicBezTo>
                  <a:pt x="45" y="17"/>
                  <a:pt x="44" y="15"/>
                  <a:pt x="43" y="14"/>
                </a:cubicBezTo>
                <a:close/>
                <a:moveTo>
                  <a:pt x="4" y="4"/>
                </a:moveTo>
                <a:cubicBezTo>
                  <a:pt x="4" y="4"/>
                  <a:pt x="4" y="4"/>
                  <a:pt x="4" y="4"/>
                </a:cubicBezTo>
                <a:cubicBezTo>
                  <a:pt x="39" y="4"/>
                  <a:pt x="39" y="4"/>
                  <a:pt x="39" y="4"/>
                </a:cubicBezTo>
                <a:cubicBezTo>
                  <a:pt x="39" y="7"/>
                  <a:pt x="39" y="7"/>
                  <a:pt x="39" y="7"/>
                </a:cubicBezTo>
                <a:cubicBezTo>
                  <a:pt x="4" y="7"/>
                  <a:pt x="4" y="7"/>
                  <a:pt x="4" y="7"/>
                </a:cubicBezTo>
                <a:cubicBezTo>
                  <a:pt x="4" y="4"/>
                  <a:pt x="4" y="4"/>
                  <a:pt x="4" y="4"/>
                </a:cubicBezTo>
                <a:close/>
                <a:moveTo>
                  <a:pt x="24" y="23"/>
                </a:moveTo>
                <a:cubicBezTo>
                  <a:pt x="24" y="23"/>
                  <a:pt x="24" y="23"/>
                  <a:pt x="24" y="23"/>
                </a:cubicBezTo>
                <a:cubicBezTo>
                  <a:pt x="23" y="23"/>
                  <a:pt x="23" y="23"/>
                  <a:pt x="23" y="24"/>
                </a:cubicBezTo>
                <a:cubicBezTo>
                  <a:pt x="23" y="37"/>
                  <a:pt x="23" y="37"/>
                  <a:pt x="23" y="37"/>
                </a:cubicBezTo>
                <a:cubicBezTo>
                  <a:pt x="19" y="41"/>
                  <a:pt x="19" y="41"/>
                  <a:pt x="19" y="41"/>
                </a:cubicBezTo>
                <a:cubicBezTo>
                  <a:pt x="19" y="24"/>
                  <a:pt x="19" y="24"/>
                  <a:pt x="19" y="24"/>
                </a:cubicBezTo>
                <a:cubicBezTo>
                  <a:pt x="19" y="23"/>
                  <a:pt x="19" y="23"/>
                  <a:pt x="19" y="23"/>
                </a:cubicBezTo>
                <a:cubicBezTo>
                  <a:pt x="5" y="9"/>
                  <a:pt x="5" y="9"/>
                  <a:pt x="5" y="9"/>
                </a:cubicBezTo>
                <a:cubicBezTo>
                  <a:pt x="37" y="9"/>
                  <a:pt x="37" y="9"/>
                  <a:pt x="37" y="9"/>
                </a:cubicBezTo>
                <a:cubicBezTo>
                  <a:pt x="24" y="23"/>
                  <a:pt x="24" y="23"/>
                  <a:pt x="24" y="23"/>
                </a:cubicBezTo>
                <a:close/>
                <a:moveTo>
                  <a:pt x="42" y="22"/>
                </a:moveTo>
                <a:cubicBezTo>
                  <a:pt x="42" y="22"/>
                  <a:pt x="42" y="22"/>
                  <a:pt x="42" y="22"/>
                </a:cubicBezTo>
                <a:cubicBezTo>
                  <a:pt x="41" y="23"/>
                  <a:pt x="40" y="23"/>
                  <a:pt x="38" y="23"/>
                </a:cubicBezTo>
                <a:cubicBezTo>
                  <a:pt x="37" y="23"/>
                  <a:pt x="36" y="23"/>
                  <a:pt x="35" y="22"/>
                </a:cubicBezTo>
                <a:cubicBezTo>
                  <a:pt x="34" y="21"/>
                  <a:pt x="34" y="20"/>
                  <a:pt x="34" y="19"/>
                </a:cubicBezTo>
                <a:cubicBezTo>
                  <a:pt x="34" y="18"/>
                  <a:pt x="34" y="18"/>
                  <a:pt x="34" y="17"/>
                </a:cubicBezTo>
                <a:cubicBezTo>
                  <a:pt x="37" y="14"/>
                  <a:pt x="37" y="14"/>
                  <a:pt x="37" y="14"/>
                </a:cubicBezTo>
                <a:cubicBezTo>
                  <a:pt x="37" y="14"/>
                  <a:pt x="38" y="14"/>
                  <a:pt x="38" y="14"/>
                </a:cubicBezTo>
                <a:cubicBezTo>
                  <a:pt x="40" y="14"/>
                  <a:pt x="41" y="15"/>
                  <a:pt x="42" y="15"/>
                </a:cubicBezTo>
                <a:cubicBezTo>
                  <a:pt x="42" y="16"/>
                  <a:pt x="43" y="17"/>
                  <a:pt x="43" y="19"/>
                </a:cubicBezTo>
                <a:cubicBezTo>
                  <a:pt x="43" y="20"/>
                  <a:pt x="42" y="21"/>
                  <a:pt x="42"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7" name="Freeform 395"/>
          <p:cNvSpPr>
            <a:spLocks noEditPoints="1"/>
          </p:cNvSpPr>
          <p:nvPr/>
        </p:nvSpPr>
        <p:spPr bwMode="auto">
          <a:xfrm>
            <a:off x="7169150" y="4137025"/>
            <a:ext cx="142875" cy="130175"/>
          </a:xfrm>
          <a:custGeom>
            <a:avLst/>
            <a:gdLst>
              <a:gd name="T0" fmla="*/ 35 w 45"/>
              <a:gd name="T1" fmla="*/ 20 h 41"/>
              <a:gd name="T2" fmla="*/ 45 w 45"/>
              <a:gd name="T3" fmla="*/ 14 h 41"/>
              <a:gd name="T4" fmla="*/ 41 w 45"/>
              <a:gd name="T5" fmla="*/ 13 h 41"/>
              <a:gd name="T6" fmla="*/ 35 w 45"/>
              <a:gd name="T7" fmla="*/ 10 h 41"/>
              <a:gd name="T8" fmla="*/ 39 w 45"/>
              <a:gd name="T9" fmla="*/ 5 h 41"/>
              <a:gd name="T10" fmla="*/ 42 w 45"/>
              <a:gd name="T11" fmla="*/ 3 h 41"/>
              <a:gd name="T12" fmla="*/ 27 w 45"/>
              <a:gd name="T13" fmla="*/ 5 h 41"/>
              <a:gd name="T14" fmla="*/ 26 w 45"/>
              <a:gd name="T15" fmla="*/ 13 h 41"/>
              <a:gd name="T16" fmla="*/ 18 w 45"/>
              <a:gd name="T17" fmla="*/ 8 h 41"/>
              <a:gd name="T18" fmla="*/ 20 w 45"/>
              <a:gd name="T19" fmla="*/ 5 h 41"/>
              <a:gd name="T20" fmla="*/ 24 w 45"/>
              <a:gd name="T21" fmla="*/ 4 h 41"/>
              <a:gd name="T22" fmla="*/ 14 w 45"/>
              <a:gd name="T23" fmla="*/ 2 h 41"/>
              <a:gd name="T24" fmla="*/ 12 w 45"/>
              <a:gd name="T25" fmla="*/ 3 h 41"/>
              <a:gd name="T26" fmla="*/ 5 w 45"/>
              <a:gd name="T27" fmla="*/ 7 h 41"/>
              <a:gd name="T28" fmla="*/ 6 w 45"/>
              <a:gd name="T29" fmla="*/ 9 h 41"/>
              <a:gd name="T30" fmla="*/ 5 w 45"/>
              <a:gd name="T31" fmla="*/ 10 h 41"/>
              <a:gd name="T32" fmla="*/ 1 w 45"/>
              <a:gd name="T33" fmla="*/ 13 h 41"/>
              <a:gd name="T34" fmla="*/ 3 w 45"/>
              <a:gd name="T35" fmla="*/ 17 h 41"/>
              <a:gd name="T36" fmla="*/ 3 w 45"/>
              <a:gd name="T37" fmla="*/ 17 h 41"/>
              <a:gd name="T38" fmla="*/ 3 w 45"/>
              <a:gd name="T39" fmla="*/ 17 h 41"/>
              <a:gd name="T40" fmla="*/ 4 w 45"/>
              <a:gd name="T41" fmla="*/ 17 h 41"/>
              <a:gd name="T42" fmla="*/ 10 w 45"/>
              <a:gd name="T43" fmla="*/ 18 h 41"/>
              <a:gd name="T44" fmla="*/ 10 w 45"/>
              <a:gd name="T45" fmla="*/ 16 h 41"/>
              <a:gd name="T46" fmla="*/ 11 w 45"/>
              <a:gd name="T47" fmla="*/ 15 h 41"/>
              <a:gd name="T48" fmla="*/ 12 w 45"/>
              <a:gd name="T49" fmla="*/ 15 h 41"/>
              <a:gd name="T50" fmla="*/ 5 w 45"/>
              <a:gd name="T51" fmla="*/ 36 h 41"/>
              <a:gd name="T52" fmla="*/ 24 w 45"/>
              <a:gd name="T53" fmla="*/ 27 h 41"/>
              <a:gd name="T54" fmla="*/ 44 w 45"/>
              <a:gd name="T55" fmla="*/ 36 h 41"/>
              <a:gd name="T56" fmla="*/ 13 w 45"/>
              <a:gd name="T57" fmla="*/ 13 h 41"/>
              <a:gd name="T58" fmla="*/ 10 w 45"/>
              <a:gd name="T59" fmla="*/ 13 h 41"/>
              <a:gd name="T60" fmla="*/ 8 w 45"/>
              <a:gd name="T61" fmla="*/ 15 h 41"/>
              <a:gd name="T62" fmla="*/ 5 w 45"/>
              <a:gd name="T63" fmla="*/ 16 h 41"/>
              <a:gd name="T64" fmla="*/ 5 w 45"/>
              <a:gd name="T65" fmla="*/ 16 h 41"/>
              <a:gd name="T66" fmla="*/ 5 w 45"/>
              <a:gd name="T67" fmla="*/ 15 h 41"/>
              <a:gd name="T68" fmla="*/ 4 w 45"/>
              <a:gd name="T69" fmla="*/ 12 h 41"/>
              <a:gd name="T70" fmla="*/ 7 w 45"/>
              <a:gd name="T71" fmla="*/ 11 h 41"/>
              <a:gd name="T72" fmla="*/ 8 w 45"/>
              <a:gd name="T73" fmla="*/ 9 h 41"/>
              <a:gd name="T74" fmla="*/ 11 w 45"/>
              <a:gd name="T75" fmla="*/ 4 h 41"/>
              <a:gd name="T76" fmla="*/ 13 w 45"/>
              <a:gd name="T77" fmla="*/ 4 h 41"/>
              <a:gd name="T78" fmla="*/ 15 w 45"/>
              <a:gd name="T79" fmla="*/ 4 h 41"/>
              <a:gd name="T80" fmla="*/ 20 w 45"/>
              <a:gd name="T81" fmla="*/ 3 h 41"/>
              <a:gd name="T82" fmla="*/ 17 w 45"/>
              <a:gd name="T83" fmla="*/ 7 h 41"/>
              <a:gd name="T84" fmla="*/ 16 w 45"/>
              <a:gd name="T85" fmla="*/ 10 h 41"/>
              <a:gd name="T86" fmla="*/ 20 w 45"/>
              <a:gd name="T87" fmla="*/ 20 h 41"/>
              <a:gd name="T88" fmla="*/ 10 w 45"/>
              <a:gd name="T89" fmla="*/ 38 h 41"/>
              <a:gd name="T90" fmla="*/ 28 w 45"/>
              <a:gd name="T91" fmla="*/ 14 h 41"/>
              <a:gd name="T92" fmla="*/ 28 w 45"/>
              <a:gd name="T93" fmla="*/ 12 h 41"/>
              <a:gd name="T94" fmla="*/ 34 w 45"/>
              <a:gd name="T95" fmla="*/ 3 h 41"/>
              <a:gd name="T96" fmla="*/ 38 w 45"/>
              <a:gd name="T97" fmla="*/ 3 h 41"/>
              <a:gd name="T98" fmla="*/ 33 w 45"/>
              <a:gd name="T99" fmla="*/ 10 h 41"/>
              <a:gd name="T100" fmla="*/ 35 w 45"/>
              <a:gd name="T101" fmla="*/ 14 h 41"/>
              <a:gd name="T102" fmla="*/ 41 w 45"/>
              <a:gd name="T103" fmla="*/ 15 h 41"/>
              <a:gd name="T104" fmla="*/ 38 w 45"/>
              <a:gd name="T105" fmla="*/ 18 h 41"/>
              <a:gd name="T106" fmla="*/ 31 w 45"/>
              <a:gd name="T107" fmla="*/ 17 h 41"/>
              <a:gd name="T108" fmla="*/ 39 w 45"/>
              <a:gd name="T109" fmla="*/ 39 h 41"/>
              <a:gd name="T110" fmla="*/ 42 w 45"/>
              <a:gd name="T111"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5" h="41">
                <a:moveTo>
                  <a:pt x="30" y="21"/>
                </a:moveTo>
                <a:cubicBezTo>
                  <a:pt x="32" y="19"/>
                  <a:pt x="32" y="19"/>
                  <a:pt x="32" y="19"/>
                </a:cubicBezTo>
                <a:cubicBezTo>
                  <a:pt x="33" y="20"/>
                  <a:pt x="34" y="20"/>
                  <a:pt x="35" y="20"/>
                </a:cubicBezTo>
                <a:cubicBezTo>
                  <a:pt x="36" y="20"/>
                  <a:pt x="37" y="20"/>
                  <a:pt x="38" y="20"/>
                </a:cubicBezTo>
                <a:cubicBezTo>
                  <a:pt x="40" y="19"/>
                  <a:pt x="41" y="19"/>
                  <a:pt x="42" y="18"/>
                </a:cubicBezTo>
                <a:cubicBezTo>
                  <a:pt x="44" y="17"/>
                  <a:pt x="44" y="15"/>
                  <a:pt x="45" y="14"/>
                </a:cubicBezTo>
                <a:cubicBezTo>
                  <a:pt x="45" y="13"/>
                  <a:pt x="45" y="13"/>
                  <a:pt x="44" y="12"/>
                </a:cubicBezTo>
                <a:cubicBezTo>
                  <a:pt x="44" y="12"/>
                  <a:pt x="44" y="12"/>
                  <a:pt x="44" y="12"/>
                </a:cubicBezTo>
                <a:cubicBezTo>
                  <a:pt x="41" y="13"/>
                  <a:pt x="41" y="13"/>
                  <a:pt x="41" y="13"/>
                </a:cubicBezTo>
                <a:cubicBezTo>
                  <a:pt x="39" y="14"/>
                  <a:pt x="39" y="14"/>
                  <a:pt x="39" y="14"/>
                </a:cubicBezTo>
                <a:cubicBezTo>
                  <a:pt x="37" y="12"/>
                  <a:pt x="37" y="12"/>
                  <a:pt x="37" y="12"/>
                </a:cubicBezTo>
                <a:cubicBezTo>
                  <a:pt x="35" y="10"/>
                  <a:pt x="35" y="10"/>
                  <a:pt x="35" y="10"/>
                </a:cubicBezTo>
                <a:cubicBezTo>
                  <a:pt x="36" y="8"/>
                  <a:pt x="36" y="8"/>
                  <a:pt x="36" y="8"/>
                </a:cubicBezTo>
                <a:cubicBezTo>
                  <a:pt x="36" y="6"/>
                  <a:pt x="36" y="6"/>
                  <a:pt x="36" y="6"/>
                </a:cubicBezTo>
                <a:cubicBezTo>
                  <a:pt x="39" y="5"/>
                  <a:pt x="39" y="5"/>
                  <a:pt x="39" y="5"/>
                </a:cubicBezTo>
                <a:cubicBezTo>
                  <a:pt x="42" y="4"/>
                  <a:pt x="42" y="4"/>
                  <a:pt x="42" y="4"/>
                </a:cubicBezTo>
                <a:cubicBezTo>
                  <a:pt x="42" y="4"/>
                  <a:pt x="43" y="4"/>
                  <a:pt x="42" y="3"/>
                </a:cubicBezTo>
                <a:cubicBezTo>
                  <a:pt x="42" y="3"/>
                  <a:pt x="42" y="3"/>
                  <a:pt x="42" y="3"/>
                </a:cubicBezTo>
                <a:cubicBezTo>
                  <a:pt x="41" y="2"/>
                  <a:pt x="39" y="1"/>
                  <a:pt x="38" y="1"/>
                </a:cubicBezTo>
                <a:cubicBezTo>
                  <a:pt x="36" y="0"/>
                  <a:pt x="35" y="0"/>
                  <a:pt x="33" y="1"/>
                </a:cubicBezTo>
                <a:cubicBezTo>
                  <a:pt x="31" y="1"/>
                  <a:pt x="29" y="3"/>
                  <a:pt x="27" y="5"/>
                </a:cubicBezTo>
                <a:cubicBezTo>
                  <a:pt x="26" y="7"/>
                  <a:pt x="26" y="10"/>
                  <a:pt x="26" y="13"/>
                </a:cubicBezTo>
                <a:cubicBezTo>
                  <a:pt x="26" y="13"/>
                  <a:pt x="26" y="13"/>
                  <a:pt x="26" y="13"/>
                </a:cubicBezTo>
                <a:cubicBezTo>
                  <a:pt x="26" y="13"/>
                  <a:pt x="26" y="13"/>
                  <a:pt x="26" y="13"/>
                </a:cubicBezTo>
                <a:cubicBezTo>
                  <a:pt x="24" y="15"/>
                  <a:pt x="24" y="15"/>
                  <a:pt x="24" y="15"/>
                </a:cubicBezTo>
                <a:cubicBezTo>
                  <a:pt x="18" y="9"/>
                  <a:pt x="18" y="9"/>
                  <a:pt x="18" y="9"/>
                </a:cubicBezTo>
                <a:cubicBezTo>
                  <a:pt x="18" y="8"/>
                  <a:pt x="18" y="8"/>
                  <a:pt x="18" y="8"/>
                </a:cubicBezTo>
                <a:cubicBezTo>
                  <a:pt x="18" y="8"/>
                  <a:pt x="18" y="8"/>
                  <a:pt x="18" y="8"/>
                </a:cubicBezTo>
                <a:cubicBezTo>
                  <a:pt x="19" y="7"/>
                  <a:pt x="19" y="7"/>
                  <a:pt x="19" y="6"/>
                </a:cubicBezTo>
                <a:cubicBezTo>
                  <a:pt x="19" y="5"/>
                  <a:pt x="20" y="5"/>
                  <a:pt x="20" y="5"/>
                </a:cubicBezTo>
                <a:cubicBezTo>
                  <a:pt x="20" y="5"/>
                  <a:pt x="20" y="5"/>
                  <a:pt x="20" y="5"/>
                </a:cubicBezTo>
                <a:cubicBezTo>
                  <a:pt x="21" y="4"/>
                  <a:pt x="22" y="4"/>
                  <a:pt x="23" y="4"/>
                </a:cubicBezTo>
                <a:cubicBezTo>
                  <a:pt x="23" y="4"/>
                  <a:pt x="24" y="4"/>
                  <a:pt x="24" y="4"/>
                </a:cubicBezTo>
                <a:cubicBezTo>
                  <a:pt x="24" y="4"/>
                  <a:pt x="24" y="3"/>
                  <a:pt x="24" y="3"/>
                </a:cubicBezTo>
                <a:cubicBezTo>
                  <a:pt x="22" y="1"/>
                  <a:pt x="20" y="0"/>
                  <a:pt x="19" y="0"/>
                </a:cubicBezTo>
                <a:cubicBezTo>
                  <a:pt x="17" y="0"/>
                  <a:pt x="15" y="0"/>
                  <a:pt x="14" y="2"/>
                </a:cubicBezTo>
                <a:cubicBezTo>
                  <a:pt x="13" y="2"/>
                  <a:pt x="13" y="2"/>
                  <a:pt x="12" y="2"/>
                </a:cubicBezTo>
                <a:cubicBezTo>
                  <a:pt x="12" y="2"/>
                  <a:pt x="12" y="2"/>
                  <a:pt x="12" y="2"/>
                </a:cubicBezTo>
                <a:cubicBezTo>
                  <a:pt x="12" y="2"/>
                  <a:pt x="12" y="3"/>
                  <a:pt x="12" y="3"/>
                </a:cubicBezTo>
                <a:cubicBezTo>
                  <a:pt x="11" y="2"/>
                  <a:pt x="11" y="2"/>
                  <a:pt x="11" y="2"/>
                </a:cubicBezTo>
                <a:cubicBezTo>
                  <a:pt x="11" y="2"/>
                  <a:pt x="10" y="2"/>
                  <a:pt x="10" y="2"/>
                </a:cubicBezTo>
                <a:cubicBezTo>
                  <a:pt x="5" y="7"/>
                  <a:pt x="5" y="7"/>
                  <a:pt x="5" y="7"/>
                </a:cubicBezTo>
                <a:cubicBezTo>
                  <a:pt x="5" y="7"/>
                  <a:pt x="5" y="8"/>
                  <a:pt x="5" y="8"/>
                </a:cubicBezTo>
                <a:cubicBezTo>
                  <a:pt x="6" y="9"/>
                  <a:pt x="6" y="9"/>
                  <a:pt x="6" y="9"/>
                </a:cubicBezTo>
                <a:cubicBezTo>
                  <a:pt x="6" y="9"/>
                  <a:pt x="6" y="9"/>
                  <a:pt x="6" y="9"/>
                </a:cubicBezTo>
                <a:cubicBezTo>
                  <a:pt x="6" y="9"/>
                  <a:pt x="6" y="9"/>
                  <a:pt x="6" y="9"/>
                </a:cubicBezTo>
                <a:cubicBezTo>
                  <a:pt x="5" y="9"/>
                  <a:pt x="5" y="10"/>
                  <a:pt x="5" y="10"/>
                </a:cubicBezTo>
                <a:cubicBezTo>
                  <a:pt x="5" y="10"/>
                  <a:pt x="5" y="10"/>
                  <a:pt x="5" y="10"/>
                </a:cubicBezTo>
                <a:cubicBezTo>
                  <a:pt x="5" y="10"/>
                  <a:pt x="4" y="10"/>
                  <a:pt x="4" y="10"/>
                </a:cubicBezTo>
                <a:cubicBezTo>
                  <a:pt x="3" y="10"/>
                  <a:pt x="3" y="10"/>
                  <a:pt x="3" y="10"/>
                </a:cubicBezTo>
                <a:cubicBezTo>
                  <a:pt x="1" y="13"/>
                  <a:pt x="1" y="13"/>
                  <a:pt x="1" y="13"/>
                </a:cubicBezTo>
                <a:cubicBezTo>
                  <a:pt x="1" y="13"/>
                  <a:pt x="1" y="13"/>
                  <a:pt x="1" y="13"/>
                </a:cubicBezTo>
                <a:cubicBezTo>
                  <a:pt x="0" y="13"/>
                  <a:pt x="0" y="14"/>
                  <a:pt x="1" y="14"/>
                </a:cubicBez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3" y="17"/>
                  <a:pt x="3" y="17"/>
                  <a:pt x="3" y="17"/>
                </a:cubicBezTo>
                <a:cubicBezTo>
                  <a:pt x="4" y="17"/>
                  <a:pt x="4" y="17"/>
                  <a:pt x="4" y="17"/>
                </a:cubicBezTo>
                <a:cubicBezTo>
                  <a:pt x="6" y="20"/>
                  <a:pt x="6" y="20"/>
                  <a:pt x="6" y="20"/>
                </a:cubicBezTo>
                <a:cubicBezTo>
                  <a:pt x="7" y="20"/>
                  <a:pt x="7" y="20"/>
                  <a:pt x="8" y="20"/>
                </a:cubicBezTo>
                <a:cubicBezTo>
                  <a:pt x="10" y="18"/>
                  <a:pt x="10" y="18"/>
                  <a:pt x="10" y="18"/>
                </a:cubicBezTo>
                <a:cubicBezTo>
                  <a:pt x="10" y="18"/>
                  <a:pt x="10" y="18"/>
                  <a:pt x="10" y="18"/>
                </a:cubicBezTo>
                <a:cubicBezTo>
                  <a:pt x="10" y="17"/>
                  <a:pt x="10" y="17"/>
                  <a:pt x="10" y="17"/>
                </a:cubicBezTo>
                <a:cubicBezTo>
                  <a:pt x="10" y="16"/>
                  <a:pt x="10" y="16"/>
                  <a:pt x="10" y="16"/>
                </a:cubicBezTo>
                <a:cubicBezTo>
                  <a:pt x="10" y="16"/>
                  <a:pt x="10" y="16"/>
                  <a:pt x="10" y="16"/>
                </a:cubicBezTo>
                <a:cubicBezTo>
                  <a:pt x="10" y="16"/>
                  <a:pt x="10" y="16"/>
                  <a:pt x="10" y="16"/>
                </a:cubicBezTo>
                <a:cubicBezTo>
                  <a:pt x="11" y="16"/>
                  <a:pt x="11" y="16"/>
                  <a:pt x="11" y="15"/>
                </a:cubicBezTo>
                <a:cubicBezTo>
                  <a:pt x="11" y="15"/>
                  <a:pt x="11" y="15"/>
                  <a:pt x="11" y="15"/>
                </a:cubicBezTo>
                <a:cubicBezTo>
                  <a:pt x="11" y="15"/>
                  <a:pt x="11" y="15"/>
                  <a:pt x="11" y="15"/>
                </a:cubicBezTo>
                <a:cubicBezTo>
                  <a:pt x="12" y="15"/>
                  <a:pt x="12" y="15"/>
                  <a:pt x="12" y="15"/>
                </a:cubicBezTo>
                <a:cubicBezTo>
                  <a:pt x="18" y="21"/>
                  <a:pt x="18" y="21"/>
                  <a:pt x="18" y="21"/>
                </a:cubicBezTo>
                <a:cubicBezTo>
                  <a:pt x="5" y="34"/>
                  <a:pt x="5" y="34"/>
                  <a:pt x="5" y="34"/>
                </a:cubicBezTo>
                <a:cubicBezTo>
                  <a:pt x="4" y="35"/>
                  <a:pt x="4" y="36"/>
                  <a:pt x="5" y="36"/>
                </a:cubicBezTo>
                <a:cubicBezTo>
                  <a:pt x="10" y="41"/>
                  <a:pt x="10" y="41"/>
                  <a:pt x="10" y="41"/>
                </a:cubicBezTo>
                <a:cubicBezTo>
                  <a:pt x="10" y="41"/>
                  <a:pt x="11" y="41"/>
                  <a:pt x="11" y="41"/>
                </a:cubicBezTo>
                <a:cubicBezTo>
                  <a:pt x="24" y="27"/>
                  <a:pt x="24" y="27"/>
                  <a:pt x="24" y="27"/>
                </a:cubicBezTo>
                <a:cubicBezTo>
                  <a:pt x="38" y="41"/>
                  <a:pt x="38" y="41"/>
                  <a:pt x="38" y="41"/>
                </a:cubicBezTo>
                <a:cubicBezTo>
                  <a:pt x="38" y="41"/>
                  <a:pt x="39" y="41"/>
                  <a:pt x="39" y="41"/>
                </a:cubicBezTo>
                <a:cubicBezTo>
                  <a:pt x="44" y="36"/>
                  <a:pt x="44" y="36"/>
                  <a:pt x="44" y="36"/>
                </a:cubicBezTo>
                <a:cubicBezTo>
                  <a:pt x="44" y="36"/>
                  <a:pt x="44" y="35"/>
                  <a:pt x="44" y="35"/>
                </a:cubicBezTo>
                <a:cubicBezTo>
                  <a:pt x="30" y="21"/>
                  <a:pt x="30" y="21"/>
                  <a:pt x="30" y="21"/>
                </a:cubicBezTo>
                <a:close/>
                <a:moveTo>
                  <a:pt x="13" y="13"/>
                </a:moveTo>
                <a:cubicBezTo>
                  <a:pt x="13" y="13"/>
                  <a:pt x="13" y="13"/>
                  <a:pt x="13" y="13"/>
                </a:cubicBezTo>
                <a:cubicBezTo>
                  <a:pt x="12" y="12"/>
                  <a:pt x="12" y="12"/>
                  <a:pt x="11" y="13"/>
                </a:cubicBezTo>
                <a:cubicBezTo>
                  <a:pt x="11" y="13"/>
                  <a:pt x="11" y="13"/>
                  <a:pt x="10" y="13"/>
                </a:cubicBezTo>
                <a:cubicBezTo>
                  <a:pt x="10" y="13"/>
                  <a:pt x="10" y="14"/>
                  <a:pt x="10" y="14"/>
                </a:cubicBezTo>
                <a:cubicBezTo>
                  <a:pt x="9" y="14"/>
                  <a:pt x="9" y="14"/>
                  <a:pt x="9" y="14"/>
                </a:cubicBezTo>
                <a:cubicBezTo>
                  <a:pt x="9" y="14"/>
                  <a:pt x="9" y="15"/>
                  <a:pt x="8" y="15"/>
                </a:cubicBezTo>
                <a:cubicBezTo>
                  <a:pt x="8" y="16"/>
                  <a:pt x="8" y="16"/>
                  <a:pt x="8" y="16"/>
                </a:cubicBezTo>
                <a:cubicBezTo>
                  <a:pt x="7" y="18"/>
                  <a:pt x="7" y="18"/>
                  <a:pt x="7" y="18"/>
                </a:cubicBezTo>
                <a:cubicBezTo>
                  <a:pt x="5" y="16"/>
                  <a:pt x="5" y="16"/>
                  <a:pt x="5" y="16"/>
                </a:cubicBezTo>
                <a:cubicBezTo>
                  <a:pt x="5" y="16"/>
                  <a:pt x="5" y="16"/>
                  <a:pt x="5" y="16"/>
                </a:cubicBezTo>
                <a:cubicBezTo>
                  <a:pt x="5" y="16"/>
                  <a:pt x="5" y="16"/>
                  <a:pt x="5" y="16"/>
                </a:cubicBezTo>
                <a:cubicBezTo>
                  <a:pt x="5" y="16"/>
                  <a:pt x="5" y="16"/>
                  <a:pt x="5" y="16"/>
                </a:cubicBezTo>
                <a:cubicBezTo>
                  <a:pt x="5" y="15"/>
                  <a:pt x="5" y="15"/>
                  <a:pt x="5" y="15"/>
                </a:cubicBezTo>
                <a:cubicBezTo>
                  <a:pt x="5" y="15"/>
                  <a:pt x="5" y="15"/>
                  <a:pt x="5" y="15"/>
                </a:cubicBezTo>
                <a:cubicBezTo>
                  <a:pt x="5" y="15"/>
                  <a:pt x="5" y="15"/>
                  <a:pt x="5" y="15"/>
                </a:cubicBezTo>
                <a:cubicBezTo>
                  <a:pt x="5" y="15"/>
                  <a:pt x="5" y="15"/>
                  <a:pt x="5" y="15"/>
                </a:cubicBezTo>
                <a:cubicBezTo>
                  <a:pt x="3" y="13"/>
                  <a:pt x="3" y="13"/>
                  <a:pt x="3" y="13"/>
                </a:cubicBezTo>
                <a:cubicBezTo>
                  <a:pt x="4" y="12"/>
                  <a:pt x="4" y="12"/>
                  <a:pt x="4" y="12"/>
                </a:cubicBezTo>
                <a:cubicBezTo>
                  <a:pt x="5" y="12"/>
                  <a:pt x="5" y="12"/>
                  <a:pt x="5" y="12"/>
                </a:cubicBezTo>
                <a:cubicBezTo>
                  <a:pt x="6" y="12"/>
                  <a:pt x="6" y="12"/>
                  <a:pt x="7" y="11"/>
                </a:cubicBezTo>
                <a:cubicBezTo>
                  <a:pt x="7" y="11"/>
                  <a:pt x="7" y="11"/>
                  <a:pt x="7" y="11"/>
                </a:cubicBezTo>
                <a:cubicBezTo>
                  <a:pt x="7" y="11"/>
                  <a:pt x="7" y="10"/>
                  <a:pt x="7" y="10"/>
                </a:cubicBezTo>
                <a:cubicBezTo>
                  <a:pt x="7" y="10"/>
                  <a:pt x="7" y="10"/>
                  <a:pt x="7" y="10"/>
                </a:cubicBezTo>
                <a:cubicBezTo>
                  <a:pt x="8" y="10"/>
                  <a:pt x="8" y="10"/>
                  <a:pt x="8" y="9"/>
                </a:cubicBezTo>
                <a:cubicBezTo>
                  <a:pt x="8" y="9"/>
                  <a:pt x="8" y="8"/>
                  <a:pt x="8" y="8"/>
                </a:cubicBezTo>
                <a:cubicBezTo>
                  <a:pt x="7" y="8"/>
                  <a:pt x="7" y="8"/>
                  <a:pt x="7" y="8"/>
                </a:cubicBezTo>
                <a:cubicBezTo>
                  <a:pt x="11" y="4"/>
                  <a:pt x="11" y="4"/>
                  <a:pt x="11" y="4"/>
                </a:cubicBezTo>
                <a:cubicBezTo>
                  <a:pt x="11" y="5"/>
                  <a:pt x="11" y="5"/>
                  <a:pt x="11" y="5"/>
                </a:cubicBezTo>
                <a:cubicBezTo>
                  <a:pt x="11" y="5"/>
                  <a:pt x="12" y="5"/>
                  <a:pt x="12" y="5"/>
                </a:cubicBezTo>
                <a:cubicBezTo>
                  <a:pt x="13" y="5"/>
                  <a:pt x="13" y="4"/>
                  <a:pt x="13" y="4"/>
                </a:cubicBezTo>
                <a:cubicBezTo>
                  <a:pt x="13" y="4"/>
                  <a:pt x="13" y="4"/>
                  <a:pt x="13" y="4"/>
                </a:cubicBezTo>
                <a:cubicBezTo>
                  <a:pt x="14" y="4"/>
                  <a:pt x="14" y="4"/>
                  <a:pt x="14" y="4"/>
                </a:cubicBezTo>
                <a:cubicBezTo>
                  <a:pt x="15" y="4"/>
                  <a:pt x="15" y="4"/>
                  <a:pt x="15" y="4"/>
                </a:cubicBezTo>
                <a:cubicBezTo>
                  <a:pt x="16" y="3"/>
                  <a:pt x="17" y="2"/>
                  <a:pt x="18" y="2"/>
                </a:cubicBezTo>
                <a:cubicBezTo>
                  <a:pt x="19" y="2"/>
                  <a:pt x="20" y="2"/>
                  <a:pt x="20" y="3"/>
                </a:cubicBezTo>
                <a:cubicBezTo>
                  <a:pt x="20" y="3"/>
                  <a:pt x="20" y="3"/>
                  <a:pt x="20" y="3"/>
                </a:cubicBezTo>
                <a:cubicBezTo>
                  <a:pt x="19" y="3"/>
                  <a:pt x="18" y="4"/>
                  <a:pt x="17" y="5"/>
                </a:cubicBezTo>
                <a:cubicBezTo>
                  <a:pt x="17" y="5"/>
                  <a:pt x="17" y="5"/>
                  <a:pt x="17" y="6"/>
                </a:cubicBezTo>
                <a:cubicBezTo>
                  <a:pt x="17" y="6"/>
                  <a:pt x="17" y="6"/>
                  <a:pt x="17" y="7"/>
                </a:cubicBezTo>
                <a:cubicBezTo>
                  <a:pt x="17" y="7"/>
                  <a:pt x="17" y="7"/>
                  <a:pt x="17" y="7"/>
                </a:cubicBezTo>
                <a:cubicBezTo>
                  <a:pt x="16" y="7"/>
                  <a:pt x="16" y="8"/>
                  <a:pt x="16" y="8"/>
                </a:cubicBezTo>
                <a:cubicBezTo>
                  <a:pt x="15" y="9"/>
                  <a:pt x="15" y="9"/>
                  <a:pt x="16" y="10"/>
                </a:cubicBezTo>
                <a:cubicBezTo>
                  <a:pt x="16" y="10"/>
                  <a:pt x="16" y="10"/>
                  <a:pt x="16" y="10"/>
                </a:cubicBezTo>
                <a:cubicBezTo>
                  <a:pt x="23" y="17"/>
                  <a:pt x="23" y="17"/>
                  <a:pt x="23" y="17"/>
                </a:cubicBezTo>
                <a:cubicBezTo>
                  <a:pt x="20" y="20"/>
                  <a:pt x="20" y="20"/>
                  <a:pt x="20" y="20"/>
                </a:cubicBezTo>
                <a:cubicBezTo>
                  <a:pt x="13" y="13"/>
                  <a:pt x="13" y="13"/>
                  <a:pt x="13" y="13"/>
                </a:cubicBezTo>
                <a:close/>
                <a:moveTo>
                  <a:pt x="10" y="38"/>
                </a:moveTo>
                <a:cubicBezTo>
                  <a:pt x="10" y="38"/>
                  <a:pt x="10" y="38"/>
                  <a:pt x="10" y="38"/>
                </a:cubicBezTo>
                <a:cubicBezTo>
                  <a:pt x="7" y="35"/>
                  <a:pt x="7" y="35"/>
                  <a:pt x="7" y="35"/>
                </a:cubicBezTo>
                <a:cubicBezTo>
                  <a:pt x="20" y="22"/>
                  <a:pt x="20" y="22"/>
                  <a:pt x="20" y="22"/>
                </a:cubicBezTo>
                <a:cubicBezTo>
                  <a:pt x="28" y="14"/>
                  <a:pt x="28" y="14"/>
                  <a:pt x="28" y="14"/>
                </a:cubicBezTo>
                <a:cubicBezTo>
                  <a:pt x="29" y="14"/>
                  <a:pt x="29" y="13"/>
                  <a:pt x="29" y="13"/>
                </a:cubicBezTo>
                <a:cubicBezTo>
                  <a:pt x="29" y="13"/>
                  <a:pt x="29" y="13"/>
                  <a:pt x="29" y="13"/>
                </a:cubicBezTo>
                <a:cubicBezTo>
                  <a:pt x="28" y="12"/>
                  <a:pt x="28" y="12"/>
                  <a:pt x="28" y="12"/>
                </a:cubicBezTo>
                <a:cubicBezTo>
                  <a:pt x="28" y="12"/>
                  <a:pt x="28" y="12"/>
                  <a:pt x="28" y="12"/>
                </a:cubicBezTo>
                <a:cubicBezTo>
                  <a:pt x="28" y="10"/>
                  <a:pt x="28" y="8"/>
                  <a:pt x="29" y="6"/>
                </a:cubicBezTo>
                <a:cubicBezTo>
                  <a:pt x="30" y="5"/>
                  <a:pt x="32" y="3"/>
                  <a:pt x="34" y="3"/>
                </a:cubicBezTo>
                <a:cubicBezTo>
                  <a:pt x="35" y="2"/>
                  <a:pt x="36" y="2"/>
                  <a:pt x="37" y="3"/>
                </a:cubicBezTo>
                <a:cubicBezTo>
                  <a:pt x="38" y="3"/>
                  <a:pt x="38" y="3"/>
                  <a:pt x="39" y="3"/>
                </a:cubicBezTo>
                <a:cubicBezTo>
                  <a:pt x="38" y="3"/>
                  <a:pt x="38" y="3"/>
                  <a:pt x="38" y="3"/>
                </a:cubicBezTo>
                <a:cubicBezTo>
                  <a:pt x="35" y="4"/>
                  <a:pt x="35" y="4"/>
                  <a:pt x="35" y="4"/>
                </a:cubicBezTo>
                <a:cubicBezTo>
                  <a:pt x="35" y="4"/>
                  <a:pt x="35" y="4"/>
                  <a:pt x="35" y="5"/>
                </a:cubicBezTo>
                <a:cubicBezTo>
                  <a:pt x="33" y="10"/>
                  <a:pt x="33" y="10"/>
                  <a:pt x="33" y="10"/>
                </a:cubicBezTo>
                <a:cubicBezTo>
                  <a:pt x="33" y="11"/>
                  <a:pt x="33" y="11"/>
                  <a:pt x="33" y="11"/>
                </a:cubicBezTo>
                <a:cubicBezTo>
                  <a:pt x="35" y="14"/>
                  <a:pt x="35" y="14"/>
                  <a:pt x="35" y="14"/>
                </a:cubicBezTo>
                <a:cubicBezTo>
                  <a:pt x="35" y="14"/>
                  <a:pt x="35" y="14"/>
                  <a:pt x="35" y="14"/>
                </a:cubicBezTo>
                <a:cubicBezTo>
                  <a:pt x="37" y="16"/>
                  <a:pt x="37" y="16"/>
                  <a:pt x="37" y="16"/>
                </a:cubicBezTo>
                <a:cubicBezTo>
                  <a:pt x="38" y="16"/>
                  <a:pt x="38" y="16"/>
                  <a:pt x="39" y="16"/>
                </a:cubicBezTo>
                <a:cubicBezTo>
                  <a:pt x="41" y="15"/>
                  <a:pt x="41" y="15"/>
                  <a:pt x="41" y="15"/>
                </a:cubicBezTo>
                <a:cubicBezTo>
                  <a:pt x="42" y="15"/>
                  <a:pt x="42" y="15"/>
                  <a:pt x="42" y="15"/>
                </a:cubicBezTo>
                <a:cubicBezTo>
                  <a:pt x="42" y="15"/>
                  <a:pt x="41" y="16"/>
                  <a:pt x="41" y="16"/>
                </a:cubicBezTo>
                <a:cubicBezTo>
                  <a:pt x="40" y="17"/>
                  <a:pt x="39" y="17"/>
                  <a:pt x="38" y="18"/>
                </a:cubicBezTo>
                <a:cubicBezTo>
                  <a:pt x="37" y="18"/>
                  <a:pt x="36" y="18"/>
                  <a:pt x="35" y="18"/>
                </a:cubicBezTo>
                <a:cubicBezTo>
                  <a:pt x="34" y="18"/>
                  <a:pt x="33" y="18"/>
                  <a:pt x="33" y="17"/>
                </a:cubicBezTo>
                <a:cubicBezTo>
                  <a:pt x="32" y="17"/>
                  <a:pt x="32" y="17"/>
                  <a:pt x="31" y="17"/>
                </a:cubicBezTo>
                <a:cubicBezTo>
                  <a:pt x="10" y="38"/>
                  <a:pt x="10" y="38"/>
                  <a:pt x="10" y="38"/>
                </a:cubicBezTo>
                <a:close/>
                <a:moveTo>
                  <a:pt x="39" y="39"/>
                </a:moveTo>
                <a:cubicBezTo>
                  <a:pt x="39" y="39"/>
                  <a:pt x="39" y="39"/>
                  <a:pt x="39" y="39"/>
                </a:cubicBezTo>
                <a:cubicBezTo>
                  <a:pt x="26" y="26"/>
                  <a:pt x="26" y="26"/>
                  <a:pt x="26" y="26"/>
                </a:cubicBezTo>
                <a:cubicBezTo>
                  <a:pt x="29" y="23"/>
                  <a:pt x="29" y="23"/>
                  <a:pt x="29" y="23"/>
                </a:cubicBezTo>
                <a:cubicBezTo>
                  <a:pt x="42" y="36"/>
                  <a:pt x="42" y="36"/>
                  <a:pt x="42" y="36"/>
                </a:cubicBezTo>
                <a:cubicBezTo>
                  <a:pt x="39" y="39"/>
                  <a:pt x="39" y="39"/>
                  <a:pt x="39"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308" name="Freeform 396"/>
          <p:cNvSpPr>
            <a:spLocks noEditPoints="1"/>
          </p:cNvSpPr>
          <p:nvPr/>
        </p:nvSpPr>
        <p:spPr bwMode="auto">
          <a:xfrm>
            <a:off x="714375" y="4738688"/>
            <a:ext cx="147638" cy="136525"/>
          </a:xfrm>
          <a:custGeom>
            <a:avLst/>
            <a:gdLst>
              <a:gd name="T0" fmla="*/ 22 w 46"/>
              <a:gd name="T1" fmla="*/ 11 h 43"/>
              <a:gd name="T2" fmla="*/ 23 w 46"/>
              <a:gd name="T3" fmla="*/ 25 h 43"/>
              <a:gd name="T4" fmla="*/ 24 w 46"/>
              <a:gd name="T5" fmla="*/ 8 h 43"/>
              <a:gd name="T6" fmla="*/ 22 w 46"/>
              <a:gd name="T7" fmla="*/ 7 h 43"/>
              <a:gd name="T8" fmla="*/ 19 w 46"/>
              <a:gd name="T9" fmla="*/ 13 h 43"/>
              <a:gd name="T10" fmla="*/ 44 w 46"/>
              <a:gd name="T11" fmla="*/ 5 h 43"/>
              <a:gd name="T12" fmla="*/ 39 w 46"/>
              <a:gd name="T13" fmla="*/ 5 h 43"/>
              <a:gd name="T14" fmla="*/ 37 w 46"/>
              <a:gd name="T15" fmla="*/ 0 h 43"/>
              <a:gd name="T16" fmla="*/ 6 w 46"/>
              <a:gd name="T17" fmla="*/ 1 h 43"/>
              <a:gd name="T18" fmla="*/ 1 w 46"/>
              <a:gd name="T19" fmla="*/ 5 h 43"/>
              <a:gd name="T20" fmla="*/ 0 w 46"/>
              <a:gd name="T21" fmla="*/ 17 h 43"/>
              <a:gd name="T22" fmla="*/ 3 w 46"/>
              <a:gd name="T23" fmla="*/ 24 h 43"/>
              <a:gd name="T24" fmla="*/ 21 w 46"/>
              <a:gd name="T25" fmla="*/ 35 h 43"/>
              <a:gd name="T26" fmla="*/ 13 w 46"/>
              <a:gd name="T27" fmla="*/ 39 h 43"/>
              <a:gd name="T28" fmla="*/ 13 w 46"/>
              <a:gd name="T29" fmla="*/ 43 h 43"/>
              <a:gd name="T30" fmla="*/ 34 w 46"/>
              <a:gd name="T31" fmla="*/ 41 h 43"/>
              <a:gd name="T32" fmla="*/ 24 w 46"/>
              <a:gd name="T33" fmla="*/ 39 h 43"/>
              <a:gd name="T34" fmla="*/ 37 w 46"/>
              <a:gd name="T35" fmla="*/ 27 h 43"/>
              <a:gd name="T36" fmla="*/ 43 w 46"/>
              <a:gd name="T37" fmla="*/ 24 h 43"/>
              <a:gd name="T38" fmla="*/ 46 w 46"/>
              <a:gd name="T39" fmla="*/ 7 h 43"/>
              <a:gd name="T40" fmla="*/ 5 w 46"/>
              <a:gd name="T41" fmla="*/ 22 h 43"/>
              <a:gd name="T42" fmla="*/ 3 w 46"/>
              <a:gd name="T43" fmla="*/ 17 h 43"/>
              <a:gd name="T44" fmla="*/ 6 w 46"/>
              <a:gd name="T45" fmla="*/ 9 h 43"/>
              <a:gd name="T46" fmla="*/ 7 w 46"/>
              <a:gd name="T47" fmla="*/ 23 h 43"/>
              <a:gd name="T48" fmla="*/ 36 w 46"/>
              <a:gd name="T49" fmla="*/ 18 h 43"/>
              <a:gd name="T50" fmla="*/ 36 w 46"/>
              <a:gd name="T51" fmla="*/ 19 h 43"/>
              <a:gd name="T52" fmla="*/ 34 w 46"/>
              <a:gd name="T53" fmla="*/ 24 h 43"/>
              <a:gd name="T54" fmla="*/ 11 w 46"/>
              <a:gd name="T55" fmla="*/ 24 h 43"/>
              <a:gd name="T56" fmla="*/ 10 w 46"/>
              <a:gd name="T57" fmla="*/ 18 h 43"/>
              <a:gd name="T58" fmla="*/ 10 w 46"/>
              <a:gd name="T59" fmla="*/ 18 h 43"/>
              <a:gd name="T60" fmla="*/ 36 w 46"/>
              <a:gd name="T61" fmla="*/ 3 h 43"/>
              <a:gd name="T62" fmla="*/ 42 w 46"/>
              <a:gd name="T63" fmla="*/ 17 h 43"/>
              <a:gd name="T64" fmla="*/ 40 w 46"/>
              <a:gd name="T65" fmla="*/ 22 h 43"/>
              <a:gd name="T66" fmla="*/ 39 w 46"/>
              <a:gd name="T67" fmla="*/ 23 h 43"/>
              <a:gd name="T68" fmla="*/ 39 w 46"/>
              <a:gd name="T69" fmla="*/ 18 h 43"/>
              <a:gd name="T70" fmla="*/ 42 w 46"/>
              <a:gd name="T71" fmla="*/ 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6" h="43">
                <a:moveTo>
                  <a:pt x="21" y="13"/>
                </a:moveTo>
                <a:cubicBezTo>
                  <a:pt x="22" y="11"/>
                  <a:pt x="22" y="11"/>
                  <a:pt x="22" y="11"/>
                </a:cubicBezTo>
                <a:cubicBezTo>
                  <a:pt x="22" y="23"/>
                  <a:pt x="22" y="23"/>
                  <a:pt x="22" y="23"/>
                </a:cubicBezTo>
                <a:cubicBezTo>
                  <a:pt x="22" y="24"/>
                  <a:pt x="23" y="25"/>
                  <a:pt x="23" y="25"/>
                </a:cubicBezTo>
                <a:cubicBezTo>
                  <a:pt x="24" y="25"/>
                  <a:pt x="24" y="24"/>
                  <a:pt x="24" y="23"/>
                </a:cubicBezTo>
                <a:cubicBezTo>
                  <a:pt x="24" y="8"/>
                  <a:pt x="24" y="8"/>
                  <a:pt x="24" y="8"/>
                </a:cubicBezTo>
                <a:cubicBezTo>
                  <a:pt x="24" y="7"/>
                  <a:pt x="24" y="7"/>
                  <a:pt x="23" y="7"/>
                </a:cubicBezTo>
                <a:cubicBezTo>
                  <a:pt x="23" y="7"/>
                  <a:pt x="23" y="7"/>
                  <a:pt x="22" y="7"/>
                </a:cubicBezTo>
                <a:cubicBezTo>
                  <a:pt x="19" y="11"/>
                  <a:pt x="19" y="11"/>
                  <a:pt x="19" y="11"/>
                </a:cubicBezTo>
                <a:cubicBezTo>
                  <a:pt x="19" y="12"/>
                  <a:pt x="19" y="13"/>
                  <a:pt x="19" y="13"/>
                </a:cubicBezTo>
                <a:cubicBezTo>
                  <a:pt x="20" y="13"/>
                  <a:pt x="20" y="13"/>
                  <a:pt x="21" y="13"/>
                </a:cubicBezTo>
                <a:close/>
                <a:moveTo>
                  <a:pt x="44" y="5"/>
                </a:moveTo>
                <a:cubicBezTo>
                  <a:pt x="44" y="5"/>
                  <a:pt x="44" y="5"/>
                  <a:pt x="44" y="5"/>
                </a:cubicBezTo>
                <a:cubicBezTo>
                  <a:pt x="39" y="5"/>
                  <a:pt x="39" y="5"/>
                  <a:pt x="39" y="5"/>
                </a:cubicBezTo>
                <a:cubicBezTo>
                  <a:pt x="39" y="1"/>
                  <a:pt x="39" y="1"/>
                  <a:pt x="39" y="1"/>
                </a:cubicBezTo>
                <a:cubicBezTo>
                  <a:pt x="39" y="0"/>
                  <a:pt x="38" y="0"/>
                  <a:pt x="37" y="0"/>
                </a:cubicBezTo>
                <a:cubicBezTo>
                  <a:pt x="8" y="0"/>
                  <a:pt x="8" y="0"/>
                  <a:pt x="8" y="0"/>
                </a:cubicBezTo>
                <a:cubicBezTo>
                  <a:pt x="7" y="0"/>
                  <a:pt x="6" y="0"/>
                  <a:pt x="6" y="1"/>
                </a:cubicBezTo>
                <a:cubicBezTo>
                  <a:pt x="6" y="5"/>
                  <a:pt x="6" y="5"/>
                  <a:pt x="6" y="5"/>
                </a:cubicBezTo>
                <a:cubicBezTo>
                  <a:pt x="1" y="5"/>
                  <a:pt x="1" y="5"/>
                  <a:pt x="1" y="5"/>
                </a:cubicBezTo>
                <a:cubicBezTo>
                  <a:pt x="0" y="5"/>
                  <a:pt x="0" y="6"/>
                  <a:pt x="0" y="7"/>
                </a:cubicBezTo>
                <a:cubicBezTo>
                  <a:pt x="0" y="17"/>
                  <a:pt x="0" y="17"/>
                  <a:pt x="0" y="17"/>
                </a:cubicBezTo>
                <a:cubicBezTo>
                  <a:pt x="0" y="20"/>
                  <a:pt x="1" y="22"/>
                  <a:pt x="3" y="24"/>
                </a:cubicBezTo>
                <a:cubicBezTo>
                  <a:pt x="3" y="24"/>
                  <a:pt x="3" y="24"/>
                  <a:pt x="3" y="24"/>
                </a:cubicBezTo>
                <a:cubicBezTo>
                  <a:pt x="4" y="26"/>
                  <a:pt x="6" y="27"/>
                  <a:pt x="9" y="27"/>
                </a:cubicBezTo>
                <a:cubicBezTo>
                  <a:pt x="12" y="31"/>
                  <a:pt x="16" y="34"/>
                  <a:pt x="21" y="35"/>
                </a:cubicBezTo>
                <a:cubicBezTo>
                  <a:pt x="21" y="39"/>
                  <a:pt x="21" y="39"/>
                  <a:pt x="21" y="39"/>
                </a:cubicBezTo>
                <a:cubicBezTo>
                  <a:pt x="13" y="39"/>
                  <a:pt x="13" y="39"/>
                  <a:pt x="13" y="39"/>
                </a:cubicBezTo>
                <a:cubicBezTo>
                  <a:pt x="12" y="39"/>
                  <a:pt x="11" y="40"/>
                  <a:pt x="11" y="41"/>
                </a:cubicBezTo>
                <a:cubicBezTo>
                  <a:pt x="11" y="42"/>
                  <a:pt x="12" y="43"/>
                  <a:pt x="13" y="43"/>
                </a:cubicBezTo>
                <a:cubicBezTo>
                  <a:pt x="32" y="43"/>
                  <a:pt x="32" y="43"/>
                  <a:pt x="32" y="43"/>
                </a:cubicBezTo>
                <a:cubicBezTo>
                  <a:pt x="33" y="43"/>
                  <a:pt x="34" y="42"/>
                  <a:pt x="34" y="41"/>
                </a:cubicBezTo>
                <a:cubicBezTo>
                  <a:pt x="34" y="40"/>
                  <a:pt x="33" y="39"/>
                  <a:pt x="32" y="39"/>
                </a:cubicBezTo>
                <a:cubicBezTo>
                  <a:pt x="24" y="39"/>
                  <a:pt x="24" y="39"/>
                  <a:pt x="24" y="39"/>
                </a:cubicBezTo>
                <a:cubicBezTo>
                  <a:pt x="24" y="35"/>
                  <a:pt x="24" y="35"/>
                  <a:pt x="24" y="35"/>
                </a:cubicBezTo>
                <a:cubicBezTo>
                  <a:pt x="29" y="34"/>
                  <a:pt x="34" y="31"/>
                  <a:pt x="37" y="27"/>
                </a:cubicBezTo>
                <a:cubicBezTo>
                  <a:pt x="39" y="27"/>
                  <a:pt x="41" y="26"/>
                  <a:pt x="43" y="24"/>
                </a:cubicBezTo>
                <a:cubicBezTo>
                  <a:pt x="43" y="24"/>
                  <a:pt x="43" y="24"/>
                  <a:pt x="43" y="24"/>
                </a:cubicBezTo>
                <a:cubicBezTo>
                  <a:pt x="45" y="22"/>
                  <a:pt x="46" y="20"/>
                  <a:pt x="46" y="17"/>
                </a:cubicBezTo>
                <a:cubicBezTo>
                  <a:pt x="46" y="7"/>
                  <a:pt x="46" y="7"/>
                  <a:pt x="46" y="7"/>
                </a:cubicBezTo>
                <a:cubicBezTo>
                  <a:pt x="46" y="6"/>
                  <a:pt x="45" y="5"/>
                  <a:pt x="44" y="5"/>
                </a:cubicBezTo>
                <a:close/>
                <a:moveTo>
                  <a:pt x="5" y="22"/>
                </a:moveTo>
                <a:cubicBezTo>
                  <a:pt x="5" y="22"/>
                  <a:pt x="5" y="22"/>
                  <a:pt x="5" y="22"/>
                </a:cubicBezTo>
                <a:cubicBezTo>
                  <a:pt x="4" y="20"/>
                  <a:pt x="3" y="19"/>
                  <a:pt x="3" y="17"/>
                </a:cubicBezTo>
                <a:cubicBezTo>
                  <a:pt x="3" y="9"/>
                  <a:pt x="3" y="9"/>
                  <a:pt x="3" y="9"/>
                </a:cubicBezTo>
                <a:cubicBezTo>
                  <a:pt x="6" y="9"/>
                  <a:pt x="6" y="9"/>
                  <a:pt x="6" y="9"/>
                </a:cubicBezTo>
                <a:cubicBezTo>
                  <a:pt x="6" y="19"/>
                  <a:pt x="6" y="19"/>
                  <a:pt x="6" y="19"/>
                </a:cubicBezTo>
                <a:cubicBezTo>
                  <a:pt x="6" y="20"/>
                  <a:pt x="6" y="22"/>
                  <a:pt x="7" y="23"/>
                </a:cubicBezTo>
                <a:cubicBezTo>
                  <a:pt x="6" y="23"/>
                  <a:pt x="6" y="22"/>
                  <a:pt x="5" y="22"/>
                </a:cubicBezTo>
                <a:close/>
                <a:moveTo>
                  <a:pt x="36" y="18"/>
                </a:moveTo>
                <a:cubicBezTo>
                  <a:pt x="36" y="18"/>
                  <a:pt x="36" y="18"/>
                  <a:pt x="36" y="18"/>
                </a:cubicBezTo>
                <a:cubicBezTo>
                  <a:pt x="36" y="19"/>
                  <a:pt x="36" y="19"/>
                  <a:pt x="36" y="19"/>
                </a:cubicBezTo>
                <a:cubicBezTo>
                  <a:pt x="36" y="21"/>
                  <a:pt x="35" y="22"/>
                  <a:pt x="34" y="24"/>
                </a:cubicBezTo>
                <a:cubicBezTo>
                  <a:pt x="34" y="24"/>
                  <a:pt x="34" y="24"/>
                  <a:pt x="34" y="24"/>
                </a:cubicBezTo>
                <a:cubicBezTo>
                  <a:pt x="32" y="28"/>
                  <a:pt x="27" y="31"/>
                  <a:pt x="23" y="31"/>
                </a:cubicBezTo>
                <a:cubicBezTo>
                  <a:pt x="18" y="31"/>
                  <a:pt x="13" y="28"/>
                  <a:pt x="11" y="24"/>
                </a:cubicBezTo>
                <a:cubicBezTo>
                  <a:pt x="11" y="24"/>
                  <a:pt x="11" y="24"/>
                  <a:pt x="11" y="24"/>
                </a:cubicBezTo>
                <a:cubicBezTo>
                  <a:pt x="10" y="22"/>
                  <a:pt x="10" y="20"/>
                  <a:pt x="10" y="18"/>
                </a:cubicBezTo>
                <a:cubicBezTo>
                  <a:pt x="10" y="18"/>
                  <a:pt x="10" y="18"/>
                  <a:pt x="10" y="18"/>
                </a:cubicBezTo>
                <a:cubicBezTo>
                  <a:pt x="10" y="18"/>
                  <a:pt x="10" y="18"/>
                  <a:pt x="10" y="18"/>
                </a:cubicBezTo>
                <a:cubicBezTo>
                  <a:pt x="10" y="3"/>
                  <a:pt x="10" y="3"/>
                  <a:pt x="10" y="3"/>
                </a:cubicBezTo>
                <a:cubicBezTo>
                  <a:pt x="36" y="3"/>
                  <a:pt x="36" y="3"/>
                  <a:pt x="36" y="3"/>
                </a:cubicBezTo>
                <a:cubicBezTo>
                  <a:pt x="36" y="18"/>
                  <a:pt x="36" y="18"/>
                  <a:pt x="36" y="18"/>
                </a:cubicBezTo>
                <a:close/>
                <a:moveTo>
                  <a:pt x="42" y="17"/>
                </a:moveTo>
                <a:cubicBezTo>
                  <a:pt x="42" y="17"/>
                  <a:pt x="42" y="17"/>
                  <a:pt x="42" y="17"/>
                </a:cubicBezTo>
                <a:cubicBezTo>
                  <a:pt x="42" y="19"/>
                  <a:pt x="41" y="20"/>
                  <a:pt x="40" y="22"/>
                </a:cubicBezTo>
                <a:cubicBezTo>
                  <a:pt x="40" y="22"/>
                  <a:pt x="40" y="22"/>
                  <a:pt x="40" y="22"/>
                </a:cubicBezTo>
                <a:cubicBezTo>
                  <a:pt x="40" y="22"/>
                  <a:pt x="39" y="23"/>
                  <a:pt x="39" y="23"/>
                </a:cubicBezTo>
                <a:cubicBezTo>
                  <a:pt x="39" y="22"/>
                  <a:pt x="39" y="20"/>
                  <a:pt x="39" y="19"/>
                </a:cubicBezTo>
                <a:cubicBezTo>
                  <a:pt x="39" y="18"/>
                  <a:pt x="39" y="18"/>
                  <a:pt x="39" y="18"/>
                </a:cubicBezTo>
                <a:cubicBezTo>
                  <a:pt x="39" y="9"/>
                  <a:pt x="39" y="9"/>
                  <a:pt x="39" y="9"/>
                </a:cubicBezTo>
                <a:cubicBezTo>
                  <a:pt x="42" y="9"/>
                  <a:pt x="42" y="9"/>
                  <a:pt x="42" y="9"/>
                </a:cubicBezTo>
                <a:cubicBezTo>
                  <a:pt x="42" y="17"/>
                  <a:pt x="42" y="17"/>
                  <a:pt x="42"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40" name="Group 4"/>
          <p:cNvGrpSpPr>
            <a:grpSpLocks/>
          </p:cNvGrpSpPr>
          <p:nvPr/>
        </p:nvGrpSpPr>
        <p:grpSpPr bwMode="auto">
          <a:xfrm>
            <a:off x="2770188" y="249238"/>
            <a:ext cx="3602037" cy="769937"/>
            <a:chOff x="1845" y="168"/>
            <a:chExt cx="2269" cy="485"/>
          </a:xfrm>
        </p:grpSpPr>
        <p:sp>
          <p:nvSpPr>
            <p:cNvPr id="39941" name="Text Box 5"/>
            <p:cNvSpPr txBox="1">
              <a:spLocks noChangeArrowheads="1"/>
            </p:cNvSpPr>
            <p:nvPr/>
          </p:nvSpPr>
          <p:spPr bwMode="auto">
            <a:xfrm>
              <a:off x="2789" y="168"/>
              <a:ext cx="10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0">
              <a:spAutoFit/>
            </a:bodyPr>
            <a:lstStyle/>
            <a:p>
              <a:pPr algn="ctr">
                <a:buFont typeface="Arial" charset="0"/>
                <a:buNone/>
              </a:pPr>
              <a:r>
                <a:rPr lang="en-US" altLang="zh-CN" sz="2400" b="1">
                  <a:solidFill>
                    <a:srgbClr val="F0EFEF"/>
                  </a:solidFill>
                  <a:latin typeface="宋体" charset="-122"/>
                </a:rPr>
                <a:t>FOR FREE</a:t>
              </a:r>
            </a:p>
          </p:txBody>
        </p:sp>
        <p:sp>
          <p:nvSpPr>
            <p:cNvPr id="39942" name="Text Box 6"/>
            <p:cNvSpPr txBox="1">
              <a:spLocks noChangeArrowheads="1"/>
            </p:cNvSpPr>
            <p:nvPr/>
          </p:nvSpPr>
          <p:spPr bwMode="auto">
            <a:xfrm>
              <a:off x="2831" y="406"/>
              <a:ext cx="88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1200">
                  <a:solidFill>
                    <a:srgbClr val="F0EFEF"/>
                  </a:solidFill>
                  <a:latin typeface="微软雅黑" charset="-122"/>
                  <a:ea typeface="微软雅黑" charset="-122"/>
                </a:rPr>
                <a:t>免费实用矢量图标</a:t>
              </a:r>
            </a:p>
          </p:txBody>
        </p:sp>
        <p:sp>
          <p:nvSpPr>
            <p:cNvPr id="39943" name="Text Box 7"/>
            <p:cNvSpPr txBox="1">
              <a:spLocks noChangeArrowheads="1"/>
            </p:cNvSpPr>
            <p:nvPr/>
          </p:nvSpPr>
          <p:spPr bwMode="auto">
            <a:xfrm>
              <a:off x="1845" y="173"/>
              <a:ext cx="1035"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sz="4400" b="1">
                  <a:solidFill>
                    <a:srgbClr val="EF6541"/>
                  </a:solidFill>
                  <a:latin typeface="微软雅黑" charset="-122"/>
                  <a:ea typeface="微软雅黑" charset="-122"/>
                </a:rPr>
                <a:t>600+</a:t>
              </a:r>
            </a:p>
          </p:txBody>
        </p:sp>
        <p:sp>
          <p:nvSpPr>
            <p:cNvPr id="39944" name="Freeform 8"/>
            <p:cNvSpPr>
              <a:spLocks/>
            </p:cNvSpPr>
            <p:nvPr/>
          </p:nvSpPr>
          <p:spPr bwMode="auto">
            <a:xfrm rot="607099">
              <a:off x="3750" y="181"/>
              <a:ext cx="358" cy="358"/>
            </a:xfrm>
            <a:custGeom>
              <a:avLst/>
              <a:gdLst>
                <a:gd name="T0" fmla="*/ 285 w 570"/>
                <a:gd name="T1" fmla="*/ 0 h 571"/>
                <a:gd name="T2" fmla="*/ 0 w 570"/>
                <a:gd name="T3" fmla="*/ 285 h 571"/>
                <a:gd name="T4" fmla="*/ 60 w 570"/>
                <a:gd name="T5" fmla="*/ 461 h 571"/>
                <a:gd name="T6" fmla="*/ 45 w 570"/>
                <a:gd name="T7" fmla="*/ 540 h 571"/>
                <a:gd name="T8" fmla="*/ 116 w 570"/>
                <a:gd name="T9" fmla="*/ 515 h 571"/>
                <a:gd name="T10" fmla="*/ 285 w 570"/>
                <a:gd name="T11" fmla="*/ 571 h 571"/>
                <a:gd name="T12" fmla="*/ 570 w 570"/>
                <a:gd name="T13" fmla="*/ 285 h 571"/>
                <a:gd name="T14" fmla="*/ 285 w 570"/>
                <a:gd name="T15" fmla="*/ 0 h 5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571">
                  <a:moveTo>
                    <a:pt x="285" y="0"/>
                  </a:moveTo>
                  <a:cubicBezTo>
                    <a:pt x="127" y="0"/>
                    <a:pt x="0" y="128"/>
                    <a:pt x="0" y="285"/>
                  </a:cubicBezTo>
                  <a:cubicBezTo>
                    <a:pt x="0" y="352"/>
                    <a:pt x="22" y="413"/>
                    <a:pt x="60" y="461"/>
                  </a:cubicBezTo>
                  <a:cubicBezTo>
                    <a:pt x="45" y="540"/>
                    <a:pt x="45" y="540"/>
                    <a:pt x="45" y="540"/>
                  </a:cubicBezTo>
                  <a:cubicBezTo>
                    <a:pt x="116" y="515"/>
                    <a:pt x="116" y="515"/>
                    <a:pt x="116" y="515"/>
                  </a:cubicBezTo>
                  <a:cubicBezTo>
                    <a:pt x="164" y="550"/>
                    <a:pt x="222" y="571"/>
                    <a:pt x="285" y="571"/>
                  </a:cubicBezTo>
                  <a:cubicBezTo>
                    <a:pt x="443" y="571"/>
                    <a:pt x="570" y="443"/>
                    <a:pt x="570" y="285"/>
                  </a:cubicBezTo>
                  <a:cubicBezTo>
                    <a:pt x="570" y="128"/>
                    <a:pt x="443" y="0"/>
                    <a:pt x="285" y="0"/>
                  </a:cubicBezTo>
                  <a:close/>
                </a:path>
              </a:pathLst>
            </a:custGeom>
            <a:solidFill>
              <a:srgbClr val="EF6541"/>
            </a:solidFill>
            <a:ln>
              <a:noFill/>
            </a:ln>
            <a:effectLst>
              <a:outerShdw blurRad="63500" dist="17961" dir="2700000" algn="ctr" rotWithShape="0">
                <a:schemeClr val="bg1"/>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945" name="Text Box 9"/>
            <p:cNvSpPr txBox="1">
              <a:spLocks noChangeArrowheads="1"/>
            </p:cNvSpPr>
            <p:nvPr/>
          </p:nvSpPr>
          <p:spPr bwMode="auto">
            <a:xfrm>
              <a:off x="3742" y="246"/>
              <a:ext cx="3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zh-CN" altLang="en-US" sz="800">
                  <a:solidFill>
                    <a:srgbClr val="F0EFEF"/>
                  </a:solidFill>
                  <a:ea typeface="微软雅黑" charset="-122"/>
                </a:rPr>
                <a:t>颜色</a:t>
              </a:r>
            </a:p>
            <a:p>
              <a:pPr algn="ctr"/>
              <a:r>
                <a:rPr lang="zh-CN" altLang="en-US" sz="800">
                  <a:solidFill>
                    <a:srgbClr val="F0EFEF"/>
                  </a:solidFill>
                  <a:ea typeface="微软雅黑" charset="-122"/>
                </a:rPr>
                <a:t>自由更换</a:t>
              </a:r>
            </a:p>
          </p:txBody>
        </p:sp>
      </p:grpSp>
      <p:sp>
        <p:nvSpPr>
          <p:cNvPr id="40307" name="Freeform 371"/>
          <p:cNvSpPr>
            <a:spLocks noEditPoints="1"/>
          </p:cNvSpPr>
          <p:nvPr/>
        </p:nvSpPr>
        <p:spPr bwMode="auto">
          <a:xfrm>
            <a:off x="3241675" y="1804988"/>
            <a:ext cx="123825" cy="157162"/>
          </a:xfrm>
          <a:custGeom>
            <a:avLst/>
            <a:gdLst>
              <a:gd name="T0" fmla="*/ 2 w 39"/>
              <a:gd name="T1" fmla="*/ 0 h 49"/>
              <a:gd name="T2" fmla="*/ 37 w 39"/>
              <a:gd name="T3" fmla="*/ 4 h 49"/>
              <a:gd name="T4" fmla="*/ 32 w 39"/>
              <a:gd name="T5" fmla="*/ 18 h 49"/>
              <a:gd name="T6" fmla="*/ 32 w 39"/>
              <a:gd name="T7" fmla="*/ 32 h 49"/>
              <a:gd name="T8" fmla="*/ 39 w 39"/>
              <a:gd name="T9" fmla="*/ 48 h 49"/>
              <a:gd name="T10" fmla="*/ 0 w 39"/>
              <a:gd name="T11" fmla="*/ 48 h 49"/>
              <a:gd name="T12" fmla="*/ 7 w 39"/>
              <a:gd name="T13" fmla="*/ 32 h 49"/>
              <a:gd name="T14" fmla="*/ 7 w 39"/>
              <a:gd name="T15" fmla="*/ 18 h 49"/>
              <a:gd name="T16" fmla="*/ 2 w 39"/>
              <a:gd name="T17" fmla="*/ 4 h 49"/>
              <a:gd name="T18" fmla="*/ 27 w 39"/>
              <a:gd name="T19" fmla="*/ 37 h 49"/>
              <a:gd name="T20" fmla="*/ 6 w 39"/>
              <a:gd name="T21" fmla="*/ 46 h 49"/>
              <a:gd name="T22" fmla="*/ 7 w 39"/>
              <a:gd name="T23" fmla="*/ 39 h 49"/>
              <a:gd name="T24" fmla="*/ 28 w 39"/>
              <a:gd name="T25" fmla="*/ 35 h 49"/>
              <a:gd name="T26" fmla="*/ 30 w 39"/>
              <a:gd name="T27" fmla="*/ 33 h 49"/>
              <a:gd name="T28" fmla="*/ 21 w 39"/>
              <a:gd name="T29" fmla="*/ 26 h 49"/>
              <a:gd name="T30" fmla="*/ 21 w 39"/>
              <a:gd name="T31" fmla="*/ 26 h 49"/>
              <a:gd name="T32" fmla="*/ 21 w 39"/>
              <a:gd name="T33" fmla="*/ 26 h 49"/>
              <a:gd name="T34" fmla="*/ 20 w 39"/>
              <a:gd name="T35" fmla="*/ 25 h 49"/>
              <a:gd name="T36" fmla="*/ 20 w 39"/>
              <a:gd name="T37" fmla="*/ 25 h 49"/>
              <a:gd name="T38" fmla="*/ 20 w 39"/>
              <a:gd name="T39" fmla="*/ 25 h 49"/>
              <a:gd name="T40" fmla="*/ 21 w 39"/>
              <a:gd name="T41" fmla="*/ 24 h 49"/>
              <a:gd name="T42" fmla="*/ 21 w 39"/>
              <a:gd name="T43" fmla="*/ 24 h 49"/>
              <a:gd name="T44" fmla="*/ 21 w 39"/>
              <a:gd name="T45" fmla="*/ 24 h 49"/>
              <a:gd name="T46" fmla="*/ 21 w 39"/>
              <a:gd name="T47" fmla="*/ 24 h 49"/>
              <a:gd name="T48" fmla="*/ 33 w 39"/>
              <a:gd name="T49" fmla="*/ 4 h 49"/>
              <a:gd name="T50" fmla="*/ 9 w 39"/>
              <a:gd name="T51" fmla="*/ 17 h 49"/>
              <a:gd name="T52" fmla="*/ 18 w 39"/>
              <a:gd name="T53" fmla="*/ 24 h 49"/>
              <a:gd name="T54" fmla="*/ 19 w 39"/>
              <a:gd name="T55" fmla="*/ 24 h 49"/>
              <a:gd name="T56" fmla="*/ 19 w 39"/>
              <a:gd name="T57" fmla="*/ 24 h 49"/>
              <a:gd name="T58" fmla="*/ 19 w 39"/>
              <a:gd name="T59" fmla="*/ 25 h 49"/>
              <a:gd name="T60" fmla="*/ 19 w 39"/>
              <a:gd name="T61" fmla="*/ 25 h 49"/>
              <a:gd name="T62" fmla="*/ 19 w 39"/>
              <a:gd name="T63" fmla="*/ 25 h 49"/>
              <a:gd name="T64" fmla="*/ 19 w 39"/>
              <a:gd name="T65" fmla="*/ 26 h 49"/>
              <a:gd name="T66" fmla="*/ 19 w 39"/>
              <a:gd name="T67" fmla="*/ 26 h 49"/>
              <a:gd name="T68" fmla="*/ 19 w 39"/>
              <a:gd name="T69" fmla="*/ 26 h 49"/>
              <a:gd name="T70" fmla="*/ 18 w 39"/>
              <a:gd name="T71" fmla="*/ 26 h 49"/>
              <a:gd name="T72" fmla="*/ 7 w 39"/>
              <a:gd name="T73" fmla="*/ 39 h 49"/>
              <a:gd name="T74" fmla="*/ 13 w 39"/>
              <a:gd name="T75" fmla="*/ 19 h 49"/>
              <a:gd name="T76" fmla="*/ 19 w 39"/>
              <a:gd name="T77" fmla="*/ 22 h 49"/>
              <a:gd name="T78" fmla="*/ 19 w 39"/>
              <a:gd name="T79" fmla="*/ 22 h 49"/>
              <a:gd name="T80" fmla="*/ 20 w 39"/>
              <a:gd name="T81" fmla="*/ 22 h 49"/>
              <a:gd name="T82" fmla="*/ 21 w 39"/>
              <a:gd name="T83" fmla="*/ 22 h 49"/>
              <a:gd name="T84" fmla="*/ 30 w 39"/>
              <a:gd name="T85" fmla="*/ 13 h 49"/>
              <a:gd name="T86" fmla="*/ 25 w 39"/>
              <a:gd name="T87" fmla="*/ 17 h 49"/>
              <a:gd name="T88" fmla="*/ 20 w 39"/>
              <a:gd name="T89" fmla="*/ 20 h 49"/>
              <a:gd name="T90" fmla="*/ 20 w 39"/>
              <a:gd name="T91" fmla="*/ 20 h 49"/>
              <a:gd name="T92" fmla="*/ 15 w 39"/>
              <a:gd name="T93" fmla="*/ 17 h 49"/>
              <a:gd name="T94" fmla="*/ 10 w 39"/>
              <a:gd name="T95" fmla="*/ 13 h 49"/>
              <a:gd name="T96" fmla="*/ 20 w 39"/>
              <a:gd name="T97"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 h="49">
                <a:moveTo>
                  <a:pt x="2" y="4"/>
                </a:moveTo>
                <a:cubicBezTo>
                  <a:pt x="1" y="4"/>
                  <a:pt x="0" y="3"/>
                  <a:pt x="0" y="2"/>
                </a:cubicBezTo>
                <a:cubicBezTo>
                  <a:pt x="0" y="1"/>
                  <a:pt x="1" y="0"/>
                  <a:pt x="2" y="0"/>
                </a:cubicBezTo>
                <a:cubicBezTo>
                  <a:pt x="37" y="0"/>
                  <a:pt x="37" y="0"/>
                  <a:pt x="37" y="0"/>
                </a:cubicBezTo>
                <a:cubicBezTo>
                  <a:pt x="38" y="0"/>
                  <a:pt x="39" y="1"/>
                  <a:pt x="39" y="2"/>
                </a:cubicBezTo>
                <a:cubicBezTo>
                  <a:pt x="39" y="3"/>
                  <a:pt x="38" y="4"/>
                  <a:pt x="37" y="4"/>
                </a:cubicBezTo>
                <a:cubicBezTo>
                  <a:pt x="36" y="4"/>
                  <a:pt x="36" y="4"/>
                  <a:pt x="36" y="4"/>
                </a:cubicBezTo>
                <a:cubicBezTo>
                  <a:pt x="36" y="10"/>
                  <a:pt x="34" y="14"/>
                  <a:pt x="32" y="18"/>
                </a:cubicBezTo>
                <a:cubicBezTo>
                  <a:pt x="32" y="18"/>
                  <a:pt x="32" y="18"/>
                  <a:pt x="32" y="18"/>
                </a:cubicBezTo>
                <a:cubicBezTo>
                  <a:pt x="30" y="21"/>
                  <a:pt x="28" y="24"/>
                  <a:pt x="25" y="25"/>
                </a:cubicBezTo>
                <a:cubicBezTo>
                  <a:pt x="28" y="26"/>
                  <a:pt x="30" y="29"/>
                  <a:pt x="32" y="32"/>
                </a:cubicBezTo>
                <a:cubicBezTo>
                  <a:pt x="32" y="32"/>
                  <a:pt x="32" y="32"/>
                  <a:pt x="32" y="32"/>
                </a:cubicBezTo>
                <a:cubicBezTo>
                  <a:pt x="34" y="35"/>
                  <a:pt x="35" y="40"/>
                  <a:pt x="36" y="46"/>
                </a:cubicBezTo>
                <a:cubicBezTo>
                  <a:pt x="37" y="46"/>
                  <a:pt x="37" y="46"/>
                  <a:pt x="37" y="46"/>
                </a:cubicBezTo>
                <a:cubicBezTo>
                  <a:pt x="38" y="46"/>
                  <a:pt x="39" y="47"/>
                  <a:pt x="39" y="48"/>
                </a:cubicBezTo>
                <a:cubicBezTo>
                  <a:pt x="39" y="49"/>
                  <a:pt x="38" y="49"/>
                  <a:pt x="37" y="49"/>
                </a:cubicBezTo>
                <a:cubicBezTo>
                  <a:pt x="2" y="49"/>
                  <a:pt x="2" y="49"/>
                  <a:pt x="2" y="49"/>
                </a:cubicBezTo>
                <a:cubicBezTo>
                  <a:pt x="1" y="49"/>
                  <a:pt x="0" y="49"/>
                  <a:pt x="0" y="48"/>
                </a:cubicBezTo>
                <a:cubicBezTo>
                  <a:pt x="0" y="47"/>
                  <a:pt x="1" y="46"/>
                  <a:pt x="2" y="46"/>
                </a:cubicBezTo>
                <a:cubicBezTo>
                  <a:pt x="4" y="46"/>
                  <a:pt x="4" y="46"/>
                  <a:pt x="4" y="46"/>
                </a:cubicBezTo>
                <a:cubicBezTo>
                  <a:pt x="4" y="40"/>
                  <a:pt x="5" y="35"/>
                  <a:pt x="7" y="32"/>
                </a:cubicBezTo>
                <a:cubicBezTo>
                  <a:pt x="7" y="32"/>
                  <a:pt x="7" y="32"/>
                  <a:pt x="7" y="32"/>
                </a:cubicBezTo>
                <a:cubicBezTo>
                  <a:pt x="9" y="29"/>
                  <a:pt x="12" y="26"/>
                  <a:pt x="15" y="25"/>
                </a:cubicBezTo>
                <a:cubicBezTo>
                  <a:pt x="12" y="24"/>
                  <a:pt x="9" y="21"/>
                  <a:pt x="7" y="18"/>
                </a:cubicBezTo>
                <a:cubicBezTo>
                  <a:pt x="7" y="18"/>
                  <a:pt x="7" y="18"/>
                  <a:pt x="7" y="18"/>
                </a:cubicBezTo>
                <a:cubicBezTo>
                  <a:pt x="5" y="14"/>
                  <a:pt x="4" y="10"/>
                  <a:pt x="4" y="4"/>
                </a:cubicBezTo>
                <a:cubicBezTo>
                  <a:pt x="2" y="4"/>
                  <a:pt x="2" y="4"/>
                  <a:pt x="2" y="4"/>
                </a:cubicBezTo>
                <a:close/>
                <a:moveTo>
                  <a:pt x="33" y="46"/>
                </a:moveTo>
                <a:cubicBezTo>
                  <a:pt x="33" y="46"/>
                  <a:pt x="33" y="46"/>
                  <a:pt x="33" y="46"/>
                </a:cubicBezTo>
                <a:cubicBezTo>
                  <a:pt x="32" y="42"/>
                  <a:pt x="30" y="39"/>
                  <a:pt x="27" y="37"/>
                </a:cubicBezTo>
                <a:cubicBezTo>
                  <a:pt x="25" y="36"/>
                  <a:pt x="22" y="35"/>
                  <a:pt x="20" y="35"/>
                </a:cubicBezTo>
                <a:cubicBezTo>
                  <a:pt x="17" y="35"/>
                  <a:pt x="15" y="36"/>
                  <a:pt x="13" y="37"/>
                </a:cubicBezTo>
                <a:cubicBezTo>
                  <a:pt x="10" y="39"/>
                  <a:pt x="7" y="42"/>
                  <a:pt x="6" y="46"/>
                </a:cubicBezTo>
                <a:cubicBezTo>
                  <a:pt x="33" y="46"/>
                  <a:pt x="33" y="46"/>
                  <a:pt x="33" y="46"/>
                </a:cubicBezTo>
                <a:close/>
                <a:moveTo>
                  <a:pt x="7" y="39"/>
                </a:moveTo>
                <a:cubicBezTo>
                  <a:pt x="7" y="39"/>
                  <a:pt x="7" y="39"/>
                  <a:pt x="7" y="39"/>
                </a:cubicBezTo>
                <a:cubicBezTo>
                  <a:pt x="8" y="37"/>
                  <a:pt x="10" y="36"/>
                  <a:pt x="12" y="35"/>
                </a:cubicBezTo>
                <a:cubicBezTo>
                  <a:pt x="14" y="34"/>
                  <a:pt x="17" y="33"/>
                  <a:pt x="20" y="33"/>
                </a:cubicBezTo>
                <a:cubicBezTo>
                  <a:pt x="23" y="33"/>
                  <a:pt x="25" y="34"/>
                  <a:pt x="28" y="35"/>
                </a:cubicBezTo>
                <a:cubicBezTo>
                  <a:pt x="30" y="36"/>
                  <a:pt x="31" y="37"/>
                  <a:pt x="33" y="39"/>
                </a:cubicBezTo>
                <a:cubicBezTo>
                  <a:pt x="32" y="37"/>
                  <a:pt x="31" y="35"/>
                  <a:pt x="30" y="33"/>
                </a:cubicBezTo>
                <a:cubicBezTo>
                  <a:pt x="30" y="33"/>
                  <a:pt x="30" y="33"/>
                  <a:pt x="30" y="33"/>
                </a:cubicBezTo>
                <a:cubicBezTo>
                  <a:pt x="28" y="29"/>
                  <a:pt x="25" y="27"/>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6"/>
                  <a:pt x="21" y="26"/>
                  <a:pt x="21" y="26"/>
                </a:cubicBezTo>
                <a:cubicBezTo>
                  <a:pt x="21" y="25"/>
                  <a:pt x="21" y="25"/>
                  <a:pt x="21" y="25"/>
                </a:cubicBezTo>
                <a:cubicBezTo>
                  <a:pt x="20" y="25"/>
                  <a:pt x="20" y="25"/>
                  <a:pt x="20" y="25"/>
                </a:cubicBezTo>
                <a:cubicBezTo>
                  <a:pt x="20" y="25"/>
                  <a:pt x="20" y="25"/>
                  <a:pt x="20" y="25"/>
                </a:cubicBezTo>
                <a:cubicBezTo>
                  <a:pt x="20" y="25"/>
                  <a:pt x="20" y="25"/>
                  <a:pt x="20" y="25"/>
                </a:cubicBezTo>
                <a:cubicBezTo>
                  <a:pt x="20" y="25"/>
                  <a:pt x="20" y="25"/>
                  <a:pt x="20" y="25"/>
                </a:cubicBezTo>
                <a:cubicBezTo>
                  <a:pt x="20" y="25"/>
                  <a:pt x="20" y="25"/>
                  <a:pt x="20" y="25"/>
                </a:cubicBezTo>
                <a:cubicBezTo>
                  <a:pt x="20" y="25"/>
                  <a:pt x="20" y="25"/>
                  <a:pt x="20" y="25"/>
                </a:cubicBezTo>
                <a:cubicBezTo>
                  <a:pt x="20" y="25"/>
                  <a:pt x="20" y="25"/>
                  <a:pt x="20" y="25"/>
                </a:cubicBezTo>
                <a:cubicBezTo>
                  <a:pt x="20" y="25"/>
                  <a:pt x="20" y="25"/>
                  <a:pt x="20" y="25"/>
                </a:cubicBezTo>
                <a:cubicBezTo>
                  <a:pt x="20" y="25"/>
                  <a:pt x="20" y="25"/>
                  <a:pt x="21" y="25"/>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1" y="24"/>
                  <a:pt x="21" y="24"/>
                  <a:pt x="21" y="24"/>
                </a:cubicBezTo>
                <a:cubicBezTo>
                  <a:pt x="25" y="23"/>
                  <a:pt x="28" y="21"/>
                  <a:pt x="30" y="17"/>
                </a:cubicBezTo>
                <a:cubicBezTo>
                  <a:pt x="30" y="17"/>
                  <a:pt x="30" y="17"/>
                  <a:pt x="30" y="17"/>
                </a:cubicBezTo>
                <a:cubicBezTo>
                  <a:pt x="32" y="14"/>
                  <a:pt x="33" y="9"/>
                  <a:pt x="33" y="4"/>
                </a:cubicBezTo>
                <a:cubicBezTo>
                  <a:pt x="6" y="4"/>
                  <a:pt x="6" y="4"/>
                  <a:pt x="6" y="4"/>
                </a:cubicBezTo>
                <a:cubicBezTo>
                  <a:pt x="6" y="9"/>
                  <a:pt x="7" y="14"/>
                  <a:pt x="9" y="17"/>
                </a:cubicBezTo>
                <a:cubicBezTo>
                  <a:pt x="9" y="17"/>
                  <a:pt x="9" y="17"/>
                  <a:pt x="9" y="17"/>
                </a:cubicBezTo>
                <a:cubicBezTo>
                  <a:pt x="12" y="21"/>
                  <a:pt x="15" y="23"/>
                  <a:pt x="18" y="24"/>
                </a:cubicBezTo>
                <a:cubicBezTo>
                  <a:pt x="18" y="24"/>
                  <a:pt x="18" y="24"/>
                  <a:pt x="18" y="24"/>
                </a:cubicBezTo>
                <a:cubicBezTo>
                  <a:pt x="18" y="24"/>
                  <a:pt x="18" y="24"/>
                  <a:pt x="18" y="24"/>
                </a:cubicBezTo>
                <a:cubicBezTo>
                  <a:pt x="18" y="24"/>
                  <a:pt x="18" y="24"/>
                  <a:pt x="19" y="24"/>
                </a:cubicBezTo>
                <a:cubicBezTo>
                  <a:pt x="19" y="24"/>
                  <a:pt x="19" y="24"/>
                  <a:pt x="19" y="24"/>
                </a:cubicBezTo>
                <a:cubicBezTo>
                  <a:pt x="19" y="24"/>
                  <a:pt x="19" y="24"/>
                  <a:pt x="19" y="24"/>
                </a:cubicBezTo>
                <a:cubicBezTo>
                  <a:pt x="19" y="24"/>
                  <a:pt x="19" y="24"/>
                  <a:pt x="19" y="24"/>
                </a:cubicBezTo>
                <a:cubicBezTo>
                  <a:pt x="19" y="24"/>
                  <a:pt x="19" y="24"/>
                  <a:pt x="19" y="24"/>
                </a:cubicBezTo>
                <a:cubicBezTo>
                  <a:pt x="19" y="24"/>
                  <a:pt x="19" y="24"/>
                  <a:pt x="19" y="24"/>
                </a:cubicBezTo>
                <a:cubicBezTo>
                  <a:pt x="19" y="24"/>
                  <a:pt x="19" y="24"/>
                  <a:pt x="19" y="24"/>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5"/>
                  <a:pt x="19" y="25"/>
                  <a:pt x="19" y="25"/>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9" y="26"/>
                  <a:pt x="19" y="26"/>
                  <a:pt x="19" y="26"/>
                </a:cubicBezTo>
                <a:cubicBezTo>
                  <a:pt x="18" y="26"/>
                  <a:pt x="18" y="26"/>
                  <a:pt x="18" y="26"/>
                </a:cubicBezTo>
                <a:cubicBezTo>
                  <a:pt x="18" y="26"/>
                  <a:pt x="18" y="26"/>
                  <a:pt x="18" y="26"/>
                </a:cubicBezTo>
                <a:cubicBezTo>
                  <a:pt x="18" y="26"/>
                  <a:pt x="18" y="26"/>
                  <a:pt x="18" y="26"/>
                </a:cubicBezTo>
                <a:cubicBezTo>
                  <a:pt x="15" y="27"/>
                  <a:pt x="12" y="29"/>
                  <a:pt x="9" y="33"/>
                </a:cubicBezTo>
                <a:cubicBezTo>
                  <a:pt x="9" y="33"/>
                  <a:pt x="9" y="33"/>
                  <a:pt x="9" y="33"/>
                </a:cubicBezTo>
                <a:cubicBezTo>
                  <a:pt x="8" y="35"/>
                  <a:pt x="7" y="37"/>
                  <a:pt x="7" y="39"/>
                </a:cubicBezTo>
                <a:close/>
                <a:moveTo>
                  <a:pt x="10" y="13"/>
                </a:moveTo>
                <a:cubicBezTo>
                  <a:pt x="10" y="13"/>
                  <a:pt x="10" y="13"/>
                  <a:pt x="10" y="13"/>
                </a:cubicBezTo>
                <a:cubicBezTo>
                  <a:pt x="11" y="15"/>
                  <a:pt x="12" y="17"/>
                  <a:pt x="13" y="19"/>
                </a:cubicBezTo>
                <a:cubicBezTo>
                  <a:pt x="15" y="20"/>
                  <a:pt x="17" y="21"/>
                  <a:pt x="19" y="22"/>
                </a:cubicBezTo>
                <a:cubicBezTo>
                  <a:pt x="19" y="22"/>
                  <a:pt x="19" y="22"/>
                  <a:pt x="19" y="22"/>
                </a:cubicBezTo>
                <a:cubicBezTo>
                  <a:pt x="19" y="22"/>
                  <a:pt x="19" y="22"/>
                  <a:pt x="19" y="22"/>
                </a:cubicBezTo>
                <a:cubicBezTo>
                  <a:pt x="19" y="22"/>
                  <a:pt x="19" y="22"/>
                  <a:pt x="19" y="22"/>
                </a:cubicBezTo>
                <a:cubicBezTo>
                  <a:pt x="19" y="22"/>
                  <a:pt x="19" y="22"/>
                  <a:pt x="19" y="22"/>
                </a:cubicBezTo>
                <a:cubicBezTo>
                  <a:pt x="19" y="22"/>
                  <a:pt x="19" y="22"/>
                  <a:pt x="19" y="22"/>
                </a:cubicBezTo>
                <a:cubicBezTo>
                  <a:pt x="19" y="22"/>
                  <a:pt x="19" y="22"/>
                  <a:pt x="19" y="22"/>
                </a:cubicBezTo>
                <a:cubicBezTo>
                  <a:pt x="20" y="22"/>
                  <a:pt x="20" y="22"/>
                  <a:pt x="20" y="22"/>
                </a:cubicBezTo>
                <a:cubicBezTo>
                  <a:pt x="20" y="22"/>
                  <a:pt x="20" y="22"/>
                  <a:pt x="20" y="22"/>
                </a:cubicBezTo>
                <a:cubicBezTo>
                  <a:pt x="21" y="22"/>
                  <a:pt x="21" y="22"/>
                  <a:pt x="21" y="22"/>
                </a:cubicBezTo>
                <a:cubicBezTo>
                  <a:pt x="21" y="22"/>
                  <a:pt x="21" y="22"/>
                  <a:pt x="21" y="22"/>
                </a:cubicBezTo>
                <a:cubicBezTo>
                  <a:pt x="21" y="22"/>
                  <a:pt x="21" y="22"/>
                  <a:pt x="21" y="22"/>
                </a:cubicBezTo>
                <a:cubicBezTo>
                  <a:pt x="23" y="21"/>
                  <a:pt x="25" y="20"/>
                  <a:pt x="26" y="19"/>
                </a:cubicBezTo>
                <a:cubicBezTo>
                  <a:pt x="26" y="19"/>
                  <a:pt x="26" y="19"/>
                  <a:pt x="26" y="19"/>
                </a:cubicBezTo>
                <a:cubicBezTo>
                  <a:pt x="28" y="17"/>
                  <a:pt x="29" y="15"/>
                  <a:pt x="30" y="13"/>
                </a:cubicBezTo>
                <a:cubicBezTo>
                  <a:pt x="30" y="13"/>
                  <a:pt x="30" y="12"/>
                  <a:pt x="29" y="12"/>
                </a:cubicBezTo>
                <a:cubicBezTo>
                  <a:pt x="28" y="12"/>
                  <a:pt x="28" y="12"/>
                  <a:pt x="28" y="12"/>
                </a:cubicBezTo>
                <a:cubicBezTo>
                  <a:pt x="27" y="14"/>
                  <a:pt x="26" y="16"/>
                  <a:pt x="25" y="17"/>
                </a:cubicBezTo>
                <a:cubicBezTo>
                  <a:pt x="23" y="18"/>
                  <a:pt x="22" y="19"/>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19" y="20"/>
                  <a:pt x="19" y="20"/>
                  <a:pt x="19" y="20"/>
                </a:cubicBezTo>
                <a:cubicBezTo>
                  <a:pt x="18" y="19"/>
                  <a:pt x="16" y="18"/>
                  <a:pt x="15" y="17"/>
                </a:cubicBezTo>
                <a:cubicBezTo>
                  <a:pt x="14" y="16"/>
                  <a:pt x="13" y="14"/>
                  <a:pt x="12" y="12"/>
                </a:cubicBezTo>
                <a:cubicBezTo>
                  <a:pt x="12" y="12"/>
                  <a:pt x="11" y="12"/>
                  <a:pt x="10" y="12"/>
                </a:cubicBezTo>
                <a:cubicBezTo>
                  <a:pt x="10" y="12"/>
                  <a:pt x="9" y="13"/>
                  <a:pt x="10" y="13"/>
                </a:cubicBezTo>
                <a:close/>
                <a:moveTo>
                  <a:pt x="20" y="20"/>
                </a:moveTo>
                <a:cubicBezTo>
                  <a:pt x="20" y="20"/>
                  <a:pt x="20" y="20"/>
                  <a:pt x="20" y="20"/>
                </a:cubicBezTo>
                <a:cubicBezTo>
                  <a:pt x="20" y="20"/>
                  <a:pt x="20" y="20"/>
                  <a:pt x="20" y="20"/>
                </a:cubicBezTo>
                <a:cubicBezTo>
                  <a:pt x="20" y="20"/>
                  <a:pt x="20" y="20"/>
                  <a:pt x="20"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08" name="Freeform 372"/>
          <p:cNvSpPr>
            <a:spLocks noEditPoints="1"/>
          </p:cNvSpPr>
          <p:nvPr/>
        </p:nvSpPr>
        <p:spPr bwMode="auto">
          <a:xfrm>
            <a:off x="1555750" y="1195388"/>
            <a:ext cx="158750" cy="155575"/>
          </a:xfrm>
          <a:custGeom>
            <a:avLst/>
            <a:gdLst>
              <a:gd name="T0" fmla="*/ 25 w 50"/>
              <a:gd name="T1" fmla="*/ 0 h 49"/>
              <a:gd name="T2" fmla="*/ 43 w 50"/>
              <a:gd name="T3" fmla="*/ 7 h 49"/>
              <a:gd name="T4" fmla="*/ 43 w 50"/>
              <a:gd name="T5" fmla="*/ 7 h 49"/>
              <a:gd name="T6" fmla="*/ 50 w 50"/>
              <a:gd name="T7" fmla="*/ 24 h 49"/>
              <a:gd name="T8" fmla="*/ 43 w 50"/>
              <a:gd name="T9" fmla="*/ 42 h 49"/>
              <a:gd name="T10" fmla="*/ 43 w 50"/>
              <a:gd name="T11" fmla="*/ 42 h 49"/>
              <a:gd name="T12" fmla="*/ 25 w 50"/>
              <a:gd name="T13" fmla="*/ 49 h 49"/>
              <a:gd name="T14" fmla="*/ 8 w 50"/>
              <a:gd name="T15" fmla="*/ 42 h 49"/>
              <a:gd name="T16" fmla="*/ 8 w 50"/>
              <a:gd name="T17" fmla="*/ 42 h 49"/>
              <a:gd name="T18" fmla="*/ 0 w 50"/>
              <a:gd name="T19" fmla="*/ 24 h 49"/>
              <a:gd name="T20" fmla="*/ 8 w 50"/>
              <a:gd name="T21" fmla="*/ 7 h 49"/>
              <a:gd name="T22" fmla="*/ 8 w 50"/>
              <a:gd name="T23" fmla="*/ 7 h 49"/>
              <a:gd name="T24" fmla="*/ 8 w 50"/>
              <a:gd name="T25" fmla="*/ 7 h 49"/>
              <a:gd name="T26" fmla="*/ 25 w 50"/>
              <a:gd name="T27" fmla="*/ 0 h 49"/>
              <a:gd name="T28" fmla="*/ 36 w 50"/>
              <a:gd name="T29" fmla="*/ 23 h 49"/>
              <a:gd name="T30" fmla="*/ 36 w 50"/>
              <a:gd name="T31" fmla="*/ 23 h 49"/>
              <a:gd name="T32" fmla="*/ 27 w 50"/>
              <a:gd name="T33" fmla="*/ 23 h 49"/>
              <a:gd name="T34" fmla="*/ 27 w 50"/>
              <a:gd name="T35" fmla="*/ 7 h 49"/>
              <a:gd name="T36" fmla="*/ 25 w 50"/>
              <a:gd name="T37" fmla="*/ 5 h 49"/>
              <a:gd name="T38" fmla="*/ 23 w 50"/>
              <a:gd name="T39" fmla="*/ 7 h 49"/>
              <a:gd name="T40" fmla="*/ 23 w 50"/>
              <a:gd name="T41" fmla="*/ 24 h 49"/>
              <a:gd name="T42" fmla="*/ 23 w 50"/>
              <a:gd name="T43" fmla="*/ 24 h 49"/>
              <a:gd name="T44" fmla="*/ 25 w 50"/>
              <a:gd name="T45" fmla="*/ 26 h 49"/>
              <a:gd name="T46" fmla="*/ 36 w 50"/>
              <a:gd name="T47" fmla="*/ 26 h 49"/>
              <a:gd name="T48" fmla="*/ 38 w 50"/>
              <a:gd name="T49" fmla="*/ 24 h 49"/>
              <a:gd name="T50" fmla="*/ 36 w 50"/>
              <a:gd name="T51" fmla="*/ 23 h 49"/>
              <a:gd name="T52" fmla="*/ 40 w 50"/>
              <a:gd name="T53" fmla="*/ 10 h 49"/>
              <a:gd name="T54" fmla="*/ 40 w 50"/>
              <a:gd name="T55" fmla="*/ 10 h 49"/>
              <a:gd name="T56" fmla="*/ 25 w 50"/>
              <a:gd name="T57" fmla="*/ 3 h 49"/>
              <a:gd name="T58" fmla="*/ 10 w 50"/>
              <a:gd name="T59" fmla="*/ 10 h 49"/>
              <a:gd name="T60" fmla="*/ 10 w 50"/>
              <a:gd name="T61" fmla="*/ 10 h 49"/>
              <a:gd name="T62" fmla="*/ 4 w 50"/>
              <a:gd name="T63" fmla="*/ 24 h 49"/>
              <a:gd name="T64" fmla="*/ 10 w 50"/>
              <a:gd name="T65" fmla="*/ 39 h 49"/>
              <a:gd name="T66" fmla="*/ 10 w 50"/>
              <a:gd name="T67" fmla="*/ 39 h 49"/>
              <a:gd name="T68" fmla="*/ 25 w 50"/>
              <a:gd name="T69" fmla="*/ 46 h 49"/>
              <a:gd name="T70" fmla="*/ 40 w 50"/>
              <a:gd name="T71" fmla="*/ 39 h 49"/>
              <a:gd name="T72" fmla="*/ 40 w 50"/>
              <a:gd name="T73" fmla="*/ 39 h 49"/>
              <a:gd name="T74" fmla="*/ 46 w 50"/>
              <a:gd name="T75" fmla="*/ 24 h 49"/>
              <a:gd name="T76" fmla="*/ 40 w 50"/>
              <a:gd name="T77" fmla="*/ 10 h 49"/>
              <a:gd name="T78" fmla="*/ 40 w 50"/>
              <a:gd name="T7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5" y="0"/>
                </a:moveTo>
                <a:cubicBezTo>
                  <a:pt x="32" y="0"/>
                  <a:pt x="38" y="2"/>
                  <a:pt x="43" y="7"/>
                </a:cubicBezTo>
                <a:cubicBezTo>
                  <a:pt x="43" y="7"/>
                  <a:pt x="43" y="7"/>
                  <a:pt x="43" y="7"/>
                </a:cubicBezTo>
                <a:cubicBezTo>
                  <a:pt x="47" y="11"/>
                  <a:pt x="50" y="18"/>
                  <a:pt x="50" y="24"/>
                </a:cubicBezTo>
                <a:cubicBezTo>
                  <a:pt x="50" y="31"/>
                  <a:pt x="47" y="38"/>
                  <a:pt x="43" y="42"/>
                </a:cubicBezTo>
                <a:cubicBezTo>
                  <a:pt x="43" y="42"/>
                  <a:pt x="43" y="42"/>
                  <a:pt x="43" y="42"/>
                </a:cubicBezTo>
                <a:cubicBezTo>
                  <a:pt x="38" y="47"/>
                  <a:pt x="32" y="49"/>
                  <a:pt x="25" y="49"/>
                </a:cubicBezTo>
                <a:cubicBezTo>
                  <a:pt x="18" y="49"/>
                  <a:pt x="12" y="47"/>
                  <a:pt x="8" y="42"/>
                </a:cubicBezTo>
                <a:cubicBezTo>
                  <a:pt x="8" y="42"/>
                  <a:pt x="8" y="42"/>
                  <a:pt x="8" y="42"/>
                </a:cubicBezTo>
                <a:cubicBezTo>
                  <a:pt x="3" y="38"/>
                  <a:pt x="0" y="31"/>
                  <a:pt x="0" y="24"/>
                </a:cubicBezTo>
                <a:cubicBezTo>
                  <a:pt x="0" y="18"/>
                  <a:pt x="3" y="11"/>
                  <a:pt x="8" y="7"/>
                </a:cubicBezTo>
                <a:cubicBezTo>
                  <a:pt x="8" y="7"/>
                  <a:pt x="8" y="7"/>
                  <a:pt x="8" y="7"/>
                </a:cubicBezTo>
                <a:cubicBezTo>
                  <a:pt x="8" y="7"/>
                  <a:pt x="8" y="7"/>
                  <a:pt x="8" y="7"/>
                </a:cubicBezTo>
                <a:cubicBezTo>
                  <a:pt x="12" y="2"/>
                  <a:pt x="18" y="0"/>
                  <a:pt x="25" y="0"/>
                </a:cubicBezTo>
                <a:close/>
                <a:moveTo>
                  <a:pt x="36" y="23"/>
                </a:moveTo>
                <a:cubicBezTo>
                  <a:pt x="36" y="23"/>
                  <a:pt x="36" y="23"/>
                  <a:pt x="36" y="23"/>
                </a:cubicBezTo>
                <a:cubicBezTo>
                  <a:pt x="27" y="23"/>
                  <a:pt x="27" y="23"/>
                  <a:pt x="27" y="23"/>
                </a:cubicBezTo>
                <a:cubicBezTo>
                  <a:pt x="27" y="7"/>
                  <a:pt x="27" y="7"/>
                  <a:pt x="27" y="7"/>
                </a:cubicBezTo>
                <a:cubicBezTo>
                  <a:pt x="27" y="6"/>
                  <a:pt x="26" y="5"/>
                  <a:pt x="25" y="5"/>
                </a:cubicBezTo>
                <a:cubicBezTo>
                  <a:pt x="24" y="5"/>
                  <a:pt x="23" y="6"/>
                  <a:pt x="23" y="7"/>
                </a:cubicBezTo>
                <a:cubicBezTo>
                  <a:pt x="23" y="24"/>
                  <a:pt x="23" y="24"/>
                  <a:pt x="23" y="24"/>
                </a:cubicBezTo>
                <a:cubicBezTo>
                  <a:pt x="23" y="24"/>
                  <a:pt x="23" y="24"/>
                  <a:pt x="23" y="24"/>
                </a:cubicBezTo>
                <a:cubicBezTo>
                  <a:pt x="23" y="26"/>
                  <a:pt x="24" y="26"/>
                  <a:pt x="25" y="26"/>
                </a:cubicBezTo>
                <a:cubicBezTo>
                  <a:pt x="36" y="26"/>
                  <a:pt x="36" y="26"/>
                  <a:pt x="36" y="26"/>
                </a:cubicBezTo>
                <a:cubicBezTo>
                  <a:pt x="37" y="26"/>
                  <a:pt x="38" y="26"/>
                  <a:pt x="38" y="24"/>
                </a:cubicBezTo>
                <a:cubicBezTo>
                  <a:pt x="38" y="23"/>
                  <a:pt x="37" y="23"/>
                  <a:pt x="36" y="23"/>
                </a:cubicBezTo>
                <a:close/>
                <a:moveTo>
                  <a:pt x="40" y="10"/>
                </a:moveTo>
                <a:cubicBezTo>
                  <a:pt x="40" y="10"/>
                  <a:pt x="40" y="10"/>
                  <a:pt x="40" y="10"/>
                </a:cubicBezTo>
                <a:cubicBezTo>
                  <a:pt x="36" y="6"/>
                  <a:pt x="31" y="3"/>
                  <a:pt x="25" y="3"/>
                </a:cubicBezTo>
                <a:cubicBezTo>
                  <a:pt x="20" y="3"/>
                  <a:pt x="14" y="6"/>
                  <a:pt x="10" y="10"/>
                </a:cubicBezTo>
                <a:cubicBezTo>
                  <a:pt x="10" y="10"/>
                  <a:pt x="10" y="10"/>
                  <a:pt x="10" y="10"/>
                </a:cubicBezTo>
                <a:cubicBezTo>
                  <a:pt x="7" y="13"/>
                  <a:pt x="4" y="19"/>
                  <a:pt x="4" y="24"/>
                </a:cubicBezTo>
                <a:cubicBezTo>
                  <a:pt x="4" y="30"/>
                  <a:pt x="7" y="36"/>
                  <a:pt x="10" y="39"/>
                </a:cubicBezTo>
                <a:cubicBezTo>
                  <a:pt x="10" y="39"/>
                  <a:pt x="10" y="39"/>
                  <a:pt x="10" y="39"/>
                </a:cubicBezTo>
                <a:cubicBezTo>
                  <a:pt x="14" y="43"/>
                  <a:pt x="20" y="46"/>
                  <a:pt x="25" y="46"/>
                </a:cubicBezTo>
                <a:cubicBezTo>
                  <a:pt x="31" y="46"/>
                  <a:pt x="36" y="43"/>
                  <a:pt x="40" y="39"/>
                </a:cubicBezTo>
                <a:cubicBezTo>
                  <a:pt x="40" y="39"/>
                  <a:pt x="40" y="39"/>
                  <a:pt x="40" y="39"/>
                </a:cubicBezTo>
                <a:cubicBezTo>
                  <a:pt x="44" y="36"/>
                  <a:pt x="46" y="30"/>
                  <a:pt x="46" y="24"/>
                </a:cubicBezTo>
                <a:cubicBezTo>
                  <a:pt x="46" y="19"/>
                  <a:pt x="44" y="13"/>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09" name="Freeform 373"/>
          <p:cNvSpPr>
            <a:spLocks noEditPoints="1"/>
          </p:cNvSpPr>
          <p:nvPr/>
        </p:nvSpPr>
        <p:spPr bwMode="auto">
          <a:xfrm>
            <a:off x="1004888" y="1195388"/>
            <a:ext cx="158750" cy="155575"/>
          </a:xfrm>
          <a:custGeom>
            <a:avLst/>
            <a:gdLst>
              <a:gd name="T0" fmla="*/ 23 w 50"/>
              <a:gd name="T1" fmla="*/ 19 h 49"/>
              <a:gd name="T2" fmla="*/ 17 w 50"/>
              <a:gd name="T3" fmla="*/ 21 h 49"/>
              <a:gd name="T4" fmla="*/ 20 w 50"/>
              <a:gd name="T5" fmla="*/ 21 h 49"/>
              <a:gd name="T6" fmla="*/ 21 w 50"/>
              <a:gd name="T7" fmla="*/ 22 h 49"/>
              <a:gd name="T8" fmla="*/ 18 w 50"/>
              <a:gd name="T9" fmla="*/ 32 h 49"/>
              <a:gd name="T10" fmla="*/ 24 w 50"/>
              <a:gd name="T11" fmla="*/ 30 h 49"/>
              <a:gd name="T12" fmla="*/ 18 w 50"/>
              <a:gd name="T13" fmla="*/ 28 h 49"/>
              <a:gd name="T14" fmla="*/ 20 w 50"/>
              <a:gd name="T15" fmla="*/ 29 h 49"/>
              <a:gd name="T16" fmla="*/ 21 w 50"/>
              <a:gd name="T17" fmla="*/ 30 h 49"/>
              <a:gd name="T18" fmla="*/ 20 w 50"/>
              <a:gd name="T19" fmla="*/ 31 h 49"/>
              <a:gd name="T20" fmla="*/ 38 w 50"/>
              <a:gd name="T21" fmla="*/ 25 h 49"/>
              <a:gd name="T22" fmla="*/ 36 w 50"/>
              <a:gd name="T23" fmla="*/ 19 h 49"/>
              <a:gd name="T24" fmla="*/ 37 w 50"/>
              <a:gd name="T25" fmla="*/ 21 h 49"/>
              <a:gd name="T26" fmla="*/ 39 w 50"/>
              <a:gd name="T27" fmla="*/ 21 h 49"/>
              <a:gd name="T28" fmla="*/ 37 w 50"/>
              <a:gd name="T29" fmla="*/ 21 h 49"/>
              <a:gd name="T30" fmla="*/ 32 w 50"/>
              <a:gd name="T31" fmla="*/ 21 h 49"/>
              <a:gd name="T32" fmla="*/ 27 w 50"/>
              <a:gd name="T33" fmla="*/ 19 h 49"/>
              <a:gd name="T34" fmla="*/ 28 w 50"/>
              <a:gd name="T35" fmla="*/ 21 h 49"/>
              <a:gd name="T36" fmla="*/ 30 w 50"/>
              <a:gd name="T37" fmla="*/ 21 h 49"/>
              <a:gd name="T38" fmla="*/ 28 w 50"/>
              <a:gd name="T39" fmla="*/ 21 h 49"/>
              <a:gd name="T40" fmla="*/ 23 w 50"/>
              <a:gd name="T41" fmla="*/ 41 h 49"/>
              <a:gd name="T42" fmla="*/ 18 w 50"/>
              <a:gd name="T43" fmla="*/ 37 h 49"/>
              <a:gd name="T44" fmla="*/ 20 w 50"/>
              <a:gd name="T45" fmla="*/ 38 h 49"/>
              <a:gd name="T46" fmla="*/ 21 w 50"/>
              <a:gd name="T47" fmla="*/ 38 h 49"/>
              <a:gd name="T48" fmla="*/ 20 w 50"/>
              <a:gd name="T49" fmla="*/ 39 h 49"/>
              <a:gd name="T50" fmla="*/ 48 w 50"/>
              <a:gd name="T51" fmla="*/ 0 h 49"/>
              <a:gd name="T52" fmla="*/ 48 w 50"/>
              <a:gd name="T53" fmla="*/ 49 h 49"/>
              <a:gd name="T54" fmla="*/ 46 w 50"/>
              <a:gd name="T55" fmla="*/ 46 h 49"/>
              <a:gd name="T56" fmla="*/ 46 w 50"/>
              <a:gd name="T57" fmla="*/ 12 h 49"/>
              <a:gd name="T58" fmla="*/ 7 w 50"/>
              <a:gd name="T59" fmla="*/ 6 h 49"/>
              <a:gd name="T60" fmla="*/ 18 w 50"/>
              <a:gd name="T61" fmla="*/ 6 h 49"/>
              <a:gd name="T62" fmla="*/ 28 w 50"/>
              <a:gd name="T63" fmla="*/ 6 h 49"/>
              <a:gd name="T64" fmla="*/ 38 w 50"/>
              <a:gd name="T65" fmla="*/ 6 h 49"/>
              <a:gd name="T66" fmla="*/ 46 w 50"/>
              <a:gd name="T67" fmla="*/ 12 h 49"/>
              <a:gd name="T68" fmla="*/ 31 w 50"/>
              <a:gd name="T69" fmla="*/ 41 h 49"/>
              <a:gd name="T70" fmla="*/ 27 w 50"/>
              <a:gd name="T71" fmla="*/ 37 h 49"/>
              <a:gd name="T72" fmla="*/ 28 w 50"/>
              <a:gd name="T73" fmla="*/ 38 h 49"/>
              <a:gd name="T74" fmla="*/ 30 w 50"/>
              <a:gd name="T75" fmla="*/ 38 h 49"/>
              <a:gd name="T76" fmla="*/ 28 w 50"/>
              <a:gd name="T77" fmla="*/ 39 h 49"/>
              <a:gd name="T78" fmla="*/ 9 w 50"/>
              <a:gd name="T79" fmla="*/ 32 h 49"/>
              <a:gd name="T80" fmla="*/ 14 w 50"/>
              <a:gd name="T81" fmla="*/ 28 h 49"/>
              <a:gd name="T82" fmla="*/ 9 w 50"/>
              <a:gd name="T83" fmla="*/ 32 h 49"/>
              <a:gd name="T84" fmla="*/ 11 w 50"/>
              <a:gd name="T85" fmla="*/ 29 h 49"/>
              <a:gd name="T86" fmla="*/ 12 w 50"/>
              <a:gd name="T87" fmla="*/ 31 h 49"/>
              <a:gd name="T88" fmla="*/ 11 w 50"/>
              <a:gd name="T89" fmla="*/ 29 h 49"/>
              <a:gd name="T90" fmla="*/ 14 w 50"/>
              <a:gd name="T91" fmla="*/ 41 h 49"/>
              <a:gd name="T92" fmla="*/ 9 w 50"/>
              <a:gd name="T93" fmla="*/ 37 h 49"/>
              <a:gd name="T94" fmla="*/ 11 w 50"/>
              <a:gd name="T95" fmla="*/ 38 h 49"/>
              <a:gd name="T96" fmla="*/ 12 w 50"/>
              <a:gd name="T97" fmla="*/ 39 h 49"/>
              <a:gd name="T98" fmla="*/ 10 w 50"/>
              <a:gd name="T99" fmla="*/ 39 h 49"/>
              <a:gd name="T100" fmla="*/ 31 w 50"/>
              <a:gd name="T101" fmla="*/ 32 h 49"/>
              <a:gd name="T102" fmla="*/ 29 w 50"/>
              <a:gd name="T103" fmla="*/ 27 h 49"/>
              <a:gd name="T104" fmla="*/ 27 w 50"/>
              <a:gd name="T105" fmla="*/ 32 h 49"/>
              <a:gd name="T106" fmla="*/ 30 w 50"/>
              <a:gd name="T107" fmla="*/ 29 h 49"/>
              <a:gd name="T108" fmla="*/ 29 w 50"/>
              <a:gd name="T109" fmla="*/ 31 h 49"/>
              <a:gd name="T110" fmla="*/ 36 w 50"/>
              <a:gd name="T111" fmla="*/ 32 h 49"/>
              <a:gd name="T112" fmla="*/ 41 w 50"/>
              <a:gd name="T113" fmla="*/ 30 h 49"/>
              <a:gd name="T114" fmla="*/ 35 w 50"/>
              <a:gd name="T115" fmla="*/ 30 h 49"/>
              <a:gd name="T116" fmla="*/ 37 w 50"/>
              <a:gd name="T117" fmla="*/ 29 h 49"/>
              <a:gd name="T118" fmla="*/ 39 w 50"/>
              <a:gd name="T119" fmla="*/ 31 h 49"/>
              <a:gd name="T120" fmla="*/ 37 w 50"/>
              <a:gd name="T121"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49">
                <a:moveTo>
                  <a:pt x="18" y="24"/>
                </a:moveTo>
                <a:cubicBezTo>
                  <a:pt x="19" y="24"/>
                  <a:pt x="19" y="25"/>
                  <a:pt x="20" y="25"/>
                </a:cubicBezTo>
                <a:cubicBezTo>
                  <a:pt x="21" y="25"/>
                  <a:pt x="22" y="24"/>
                  <a:pt x="23" y="24"/>
                </a:cubicBezTo>
                <a:cubicBezTo>
                  <a:pt x="23" y="23"/>
                  <a:pt x="24" y="22"/>
                  <a:pt x="24" y="21"/>
                </a:cubicBezTo>
                <a:cubicBezTo>
                  <a:pt x="24" y="21"/>
                  <a:pt x="23" y="20"/>
                  <a:pt x="23" y="19"/>
                </a:cubicBezTo>
                <a:cubicBezTo>
                  <a:pt x="23" y="19"/>
                  <a:pt x="23" y="19"/>
                  <a:pt x="23" y="19"/>
                </a:cubicBezTo>
                <a:cubicBezTo>
                  <a:pt x="22" y="19"/>
                  <a:pt x="21" y="18"/>
                  <a:pt x="20" y="18"/>
                </a:cubicBezTo>
                <a:cubicBezTo>
                  <a:pt x="19" y="18"/>
                  <a:pt x="19" y="19"/>
                  <a:pt x="18" y="19"/>
                </a:cubicBezTo>
                <a:cubicBezTo>
                  <a:pt x="18" y="19"/>
                  <a:pt x="18" y="19"/>
                  <a:pt x="18" y="19"/>
                </a:cubicBezTo>
                <a:cubicBezTo>
                  <a:pt x="17" y="20"/>
                  <a:pt x="17" y="21"/>
                  <a:pt x="17" y="21"/>
                </a:cubicBezTo>
                <a:cubicBezTo>
                  <a:pt x="17" y="22"/>
                  <a:pt x="17" y="23"/>
                  <a:pt x="18" y="24"/>
                </a:cubicBezTo>
                <a:cubicBezTo>
                  <a:pt x="18" y="24"/>
                  <a:pt x="18" y="24"/>
                  <a:pt x="18" y="24"/>
                </a:cubicBezTo>
                <a:close/>
                <a:moveTo>
                  <a:pt x="20" y="21"/>
                </a:moveTo>
                <a:cubicBezTo>
                  <a:pt x="20" y="21"/>
                  <a:pt x="20" y="21"/>
                  <a:pt x="20" y="21"/>
                </a:cubicBezTo>
                <a:cubicBezTo>
                  <a:pt x="20" y="21"/>
                  <a:pt x="20" y="21"/>
                  <a:pt x="20" y="21"/>
                </a:cubicBezTo>
                <a:cubicBezTo>
                  <a:pt x="20" y="21"/>
                  <a:pt x="20" y="21"/>
                  <a:pt x="20" y="21"/>
                </a:cubicBezTo>
                <a:cubicBezTo>
                  <a:pt x="21" y="21"/>
                  <a:pt x="21" y="21"/>
                  <a:pt x="21" y="21"/>
                </a:cubicBezTo>
                <a:cubicBezTo>
                  <a:pt x="21" y="21"/>
                  <a:pt x="21" y="21"/>
                  <a:pt x="21" y="21"/>
                </a:cubicBezTo>
                <a:cubicBezTo>
                  <a:pt x="21" y="21"/>
                  <a:pt x="21" y="21"/>
                  <a:pt x="21" y="21"/>
                </a:cubicBezTo>
                <a:cubicBezTo>
                  <a:pt x="21" y="22"/>
                  <a:pt x="21" y="22"/>
                  <a:pt x="21" y="22"/>
                </a:cubicBezTo>
                <a:cubicBezTo>
                  <a:pt x="21" y="22"/>
                  <a:pt x="21" y="22"/>
                  <a:pt x="20" y="22"/>
                </a:cubicBezTo>
                <a:cubicBezTo>
                  <a:pt x="20" y="22"/>
                  <a:pt x="20" y="22"/>
                  <a:pt x="20" y="22"/>
                </a:cubicBezTo>
                <a:cubicBezTo>
                  <a:pt x="19" y="22"/>
                  <a:pt x="19" y="22"/>
                  <a:pt x="19" y="21"/>
                </a:cubicBezTo>
                <a:cubicBezTo>
                  <a:pt x="19" y="21"/>
                  <a:pt x="19" y="21"/>
                  <a:pt x="20" y="21"/>
                </a:cubicBezTo>
                <a:close/>
                <a:moveTo>
                  <a:pt x="18" y="32"/>
                </a:moveTo>
                <a:cubicBezTo>
                  <a:pt x="18" y="32"/>
                  <a:pt x="18" y="32"/>
                  <a:pt x="18" y="32"/>
                </a:cubicBezTo>
                <a:cubicBezTo>
                  <a:pt x="19" y="33"/>
                  <a:pt x="19" y="33"/>
                  <a:pt x="20" y="33"/>
                </a:cubicBezTo>
                <a:cubicBezTo>
                  <a:pt x="21" y="33"/>
                  <a:pt x="22" y="33"/>
                  <a:pt x="23" y="32"/>
                </a:cubicBezTo>
                <a:cubicBezTo>
                  <a:pt x="23" y="32"/>
                  <a:pt x="23" y="32"/>
                  <a:pt x="23" y="32"/>
                </a:cubicBezTo>
                <a:cubicBezTo>
                  <a:pt x="23" y="32"/>
                  <a:pt x="24" y="31"/>
                  <a:pt x="24" y="30"/>
                </a:cubicBezTo>
                <a:cubicBezTo>
                  <a:pt x="24" y="29"/>
                  <a:pt x="23" y="28"/>
                  <a:pt x="23" y="28"/>
                </a:cubicBezTo>
                <a:cubicBezTo>
                  <a:pt x="23" y="28"/>
                  <a:pt x="23" y="28"/>
                  <a:pt x="23" y="28"/>
                </a:cubicBezTo>
                <a:cubicBezTo>
                  <a:pt x="22" y="27"/>
                  <a:pt x="21" y="27"/>
                  <a:pt x="20" y="27"/>
                </a:cubicBezTo>
                <a:cubicBezTo>
                  <a:pt x="19" y="27"/>
                  <a:pt x="19" y="27"/>
                  <a:pt x="18" y="28"/>
                </a:cubicBezTo>
                <a:cubicBezTo>
                  <a:pt x="18" y="28"/>
                  <a:pt x="18" y="28"/>
                  <a:pt x="18" y="28"/>
                </a:cubicBezTo>
                <a:cubicBezTo>
                  <a:pt x="17" y="28"/>
                  <a:pt x="17" y="29"/>
                  <a:pt x="17" y="30"/>
                </a:cubicBezTo>
                <a:cubicBezTo>
                  <a:pt x="17" y="31"/>
                  <a:pt x="17" y="32"/>
                  <a:pt x="18" y="32"/>
                </a:cubicBezTo>
                <a:cubicBezTo>
                  <a:pt x="18" y="32"/>
                  <a:pt x="18" y="32"/>
                  <a:pt x="18" y="32"/>
                </a:cubicBezTo>
                <a:close/>
                <a:moveTo>
                  <a:pt x="20" y="29"/>
                </a:moveTo>
                <a:cubicBezTo>
                  <a:pt x="20" y="29"/>
                  <a:pt x="20" y="29"/>
                  <a:pt x="20" y="29"/>
                </a:cubicBezTo>
                <a:cubicBezTo>
                  <a:pt x="20" y="29"/>
                  <a:pt x="20" y="29"/>
                  <a:pt x="20" y="29"/>
                </a:cubicBezTo>
                <a:cubicBezTo>
                  <a:pt x="20" y="29"/>
                  <a:pt x="20" y="29"/>
                  <a:pt x="20" y="29"/>
                </a:cubicBezTo>
                <a:cubicBezTo>
                  <a:pt x="21" y="29"/>
                  <a:pt x="21" y="29"/>
                  <a:pt x="21" y="29"/>
                </a:cubicBezTo>
                <a:cubicBezTo>
                  <a:pt x="21" y="29"/>
                  <a:pt x="21" y="29"/>
                  <a:pt x="21" y="29"/>
                </a:cubicBezTo>
                <a:cubicBezTo>
                  <a:pt x="21" y="30"/>
                  <a:pt x="21" y="30"/>
                  <a:pt x="21" y="30"/>
                </a:cubicBezTo>
                <a:cubicBezTo>
                  <a:pt x="21" y="30"/>
                  <a:pt x="21" y="31"/>
                  <a:pt x="21" y="31"/>
                </a:cubicBezTo>
                <a:cubicBezTo>
                  <a:pt x="21" y="31"/>
                  <a:pt x="21" y="31"/>
                  <a:pt x="21" y="31"/>
                </a:cubicBezTo>
                <a:cubicBezTo>
                  <a:pt x="21" y="31"/>
                  <a:pt x="21" y="31"/>
                  <a:pt x="20" y="31"/>
                </a:cubicBezTo>
                <a:cubicBezTo>
                  <a:pt x="20" y="31"/>
                  <a:pt x="20" y="31"/>
                  <a:pt x="20" y="31"/>
                </a:cubicBezTo>
                <a:cubicBezTo>
                  <a:pt x="20" y="31"/>
                  <a:pt x="20" y="31"/>
                  <a:pt x="20" y="31"/>
                </a:cubicBezTo>
                <a:cubicBezTo>
                  <a:pt x="19" y="31"/>
                  <a:pt x="19" y="30"/>
                  <a:pt x="19" y="30"/>
                </a:cubicBezTo>
                <a:cubicBezTo>
                  <a:pt x="19" y="30"/>
                  <a:pt x="19" y="30"/>
                  <a:pt x="20" y="29"/>
                </a:cubicBezTo>
                <a:close/>
                <a:moveTo>
                  <a:pt x="36" y="24"/>
                </a:moveTo>
                <a:cubicBezTo>
                  <a:pt x="36" y="24"/>
                  <a:pt x="36" y="24"/>
                  <a:pt x="36" y="24"/>
                </a:cubicBezTo>
                <a:cubicBezTo>
                  <a:pt x="36" y="24"/>
                  <a:pt x="37" y="25"/>
                  <a:pt x="38" y="25"/>
                </a:cubicBezTo>
                <a:cubicBezTo>
                  <a:pt x="39" y="25"/>
                  <a:pt x="40" y="24"/>
                  <a:pt x="40" y="24"/>
                </a:cubicBezTo>
                <a:cubicBezTo>
                  <a:pt x="41" y="23"/>
                  <a:pt x="41" y="22"/>
                  <a:pt x="41" y="21"/>
                </a:cubicBezTo>
                <a:cubicBezTo>
                  <a:pt x="41" y="21"/>
                  <a:pt x="41" y="20"/>
                  <a:pt x="40" y="19"/>
                </a:cubicBezTo>
                <a:cubicBezTo>
                  <a:pt x="40" y="19"/>
                  <a:pt x="39" y="18"/>
                  <a:pt x="38" y="18"/>
                </a:cubicBezTo>
                <a:cubicBezTo>
                  <a:pt x="37" y="18"/>
                  <a:pt x="36" y="19"/>
                  <a:pt x="36" y="19"/>
                </a:cubicBezTo>
                <a:cubicBezTo>
                  <a:pt x="36" y="19"/>
                  <a:pt x="36" y="19"/>
                  <a:pt x="36" y="19"/>
                </a:cubicBezTo>
                <a:cubicBezTo>
                  <a:pt x="35" y="20"/>
                  <a:pt x="35" y="21"/>
                  <a:pt x="35" y="21"/>
                </a:cubicBezTo>
                <a:cubicBezTo>
                  <a:pt x="35" y="22"/>
                  <a:pt x="35" y="23"/>
                  <a:pt x="36" y="24"/>
                </a:cubicBezTo>
                <a:close/>
                <a:moveTo>
                  <a:pt x="37" y="21"/>
                </a:moveTo>
                <a:cubicBezTo>
                  <a:pt x="37" y="21"/>
                  <a:pt x="37" y="21"/>
                  <a:pt x="37" y="21"/>
                </a:cubicBezTo>
                <a:cubicBezTo>
                  <a:pt x="37" y="21"/>
                  <a:pt x="37" y="21"/>
                  <a:pt x="37" y="21"/>
                </a:cubicBezTo>
                <a:cubicBezTo>
                  <a:pt x="37" y="21"/>
                  <a:pt x="38" y="21"/>
                  <a:pt x="38" y="21"/>
                </a:cubicBezTo>
                <a:cubicBezTo>
                  <a:pt x="38" y="21"/>
                  <a:pt x="38" y="21"/>
                  <a:pt x="39" y="21"/>
                </a:cubicBezTo>
                <a:cubicBezTo>
                  <a:pt x="39" y="21"/>
                  <a:pt x="39" y="21"/>
                  <a:pt x="39" y="21"/>
                </a:cubicBezTo>
                <a:cubicBezTo>
                  <a:pt x="39" y="21"/>
                  <a:pt x="39" y="21"/>
                  <a:pt x="39" y="21"/>
                </a:cubicBezTo>
                <a:cubicBezTo>
                  <a:pt x="39" y="22"/>
                  <a:pt x="39" y="22"/>
                  <a:pt x="39" y="22"/>
                </a:cubicBezTo>
                <a:cubicBezTo>
                  <a:pt x="38" y="22"/>
                  <a:pt x="38" y="22"/>
                  <a:pt x="38" y="22"/>
                </a:cubicBezTo>
                <a:cubicBezTo>
                  <a:pt x="38" y="22"/>
                  <a:pt x="37" y="22"/>
                  <a:pt x="37" y="22"/>
                </a:cubicBezTo>
                <a:cubicBezTo>
                  <a:pt x="37" y="22"/>
                  <a:pt x="37" y="22"/>
                  <a:pt x="37" y="21"/>
                </a:cubicBezTo>
                <a:cubicBezTo>
                  <a:pt x="37" y="21"/>
                  <a:pt x="37" y="21"/>
                  <a:pt x="37" y="21"/>
                </a:cubicBezTo>
                <a:close/>
                <a:moveTo>
                  <a:pt x="27" y="24"/>
                </a:moveTo>
                <a:cubicBezTo>
                  <a:pt x="27" y="24"/>
                  <a:pt x="27" y="24"/>
                  <a:pt x="27" y="24"/>
                </a:cubicBezTo>
                <a:cubicBezTo>
                  <a:pt x="27" y="24"/>
                  <a:pt x="28" y="25"/>
                  <a:pt x="29" y="25"/>
                </a:cubicBezTo>
                <a:cubicBezTo>
                  <a:pt x="30" y="25"/>
                  <a:pt x="31" y="24"/>
                  <a:pt x="31" y="24"/>
                </a:cubicBezTo>
                <a:cubicBezTo>
                  <a:pt x="32" y="23"/>
                  <a:pt x="32" y="22"/>
                  <a:pt x="32" y="21"/>
                </a:cubicBezTo>
                <a:cubicBezTo>
                  <a:pt x="32" y="21"/>
                  <a:pt x="32" y="20"/>
                  <a:pt x="31" y="19"/>
                </a:cubicBezTo>
                <a:cubicBezTo>
                  <a:pt x="31" y="19"/>
                  <a:pt x="31" y="19"/>
                  <a:pt x="31" y="19"/>
                </a:cubicBezTo>
                <a:cubicBezTo>
                  <a:pt x="31" y="19"/>
                  <a:pt x="30" y="18"/>
                  <a:pt x="29" y="18"/>
                </a:cubicBezTo>
                <a:cubicBezTo>
                  <a:pt x="28" y="18"/>
                  <a:pt x="27" y="19"/>
                  <a:pt x="27" y="19"/>
                </a:cubicBezTo>
                <a:cubicBezTo>
                  <a:pt x="27" y="19"/>
                  <a:pt x="27" y="19"/>
                  <a:pt x="27" y="19"/>
                </a:cubicBezTo>
                <a:cubicBezTo>
                  <a:pt x="26" y="20"/>
                  <a:pt x="26" y="21"/>
                  <a:pt x="26" y="21"/>
                </a:cubicBezTo>
                <a:cubicBezTo>
                  <a:pt x="26" y="22"/>
                  <a:pt x="26" y="23"/>
                  <a:pt x="27" y="24"/>
                </a:cubicBezTo>
                <a:cubicBezTo>
                  <a:pt x="27" y="24"/>
                  <a:pt x="27" y="24"/>
                  <a:pt x="27" y="24"/>
                </a:cubicBezTo>
                <a:close/>
                <a:moveTo>
                  <a:pt x="28" y="21"/>
                </a:moveTo>
                <a:cubicBezTo>
                  <a:pt x="28" y="21"/>
                  <a:pt x="28" y="21"/>
                  <a:pt x="28" y="21"/>
                </a:cubicBezTo>
                <a:cubicBezTo>
                  <a:pt x="28" y="21"/>
                  <a:pt x="28" y="21"/>
                  <a:pt x="28" y="21"/>
                </a:cubicBezTo>
                <a:cubicBezTo>
                  <a:pt x="29" y="21"/>
                  <a:pt x="29" y="21"/>
                  <a:pt x="29" y="21"/>
                </a:cubicBezTo>
                <a:cubicBezTo>
                  <a:pt x="29" y="21"/>
                  <a:pt x="30" y="21"/>
                  <a:pt x="30" y="21"/>
                </a:cubicBezTo>
                <a:cubicBezTo>
                  <a:pt x="30" y="21"/>
                  <a:pt x="30" y="21"/>
                  <a:pt x="30" y="21"/>
                </a:cubicBezTo>
                <a:cubicBezTo>
                  <a:pt x="30" y="21"/>
                  <a:pt x="30" y="21"/>
                  <a:pt x="30" y="21"/>
                </a:cubicBezTo>
                <a:cubicBezTo>
                  <a:pt x="30" y="22"/>
                  <a:pt x="30" y="22"/>
                  <a:pt x="30" y="22"/>
                </a:cubicBezTo>
                <a:cubicBezTo>
                  <a:pt x="30" y="22"/>
                  <a:pt x="29" y="22"/>
                  <a:pt x="29" y="22"/>
                </a:cubicBezTo>
                <a:cubicBezTo>
                  <a:pt x="29" y="22"/>
                  <a:pt x="29" y="22"/>
                  <a:pt x="28" y="22"/>
                </a:cubicBezTo>
                <a:cubicBezTo>
                  <a:pt x="28" y="22"/>
                  <a:pt x="28" y="22"/>
                  <a:pt x="28" y="21"/>
                </a:cubicBezTo>
                <a:cubicBezTo>
                  <a:pt x="28" y="21"/>
                  <a:pt x="28" y="21"/>
                  <a:pt x="28" y="21"/>
                </a:cubicBezTo>
                <a:close/>
                <a:moveTo>
                  <a:pt x="18" y="41"/>
                </a:moveTo>
                <a:cubicBezTo>
                  <a:pt x="18" y="41"/>
                  <a:pt x="18" y="41"/>
                  <a:pt x="18" y="41"/>
                </a:cubicBezTo>
                <a:cubicBezTo>
                  <a:pt x="19" y="42"/>
                  <a:pt x="19" y="42"/>
                  <a:pt x="20" y="42"/>
                </a:cubicBezTo>
                <a:cubicBezTo>
                  <a:pt x="21" y="42"/>
                  <a:pt x="22" y="42"/>
                  <a:pt x="23" y="41"/>
                </a:cubicBezTo>
                <a:cubicBezTo>
                  <a:pt x="23" y="41"/>
                  <a:pt x="23" y="41"/>
                  <a:pt x="23" y="41"/>
                </a:cubicBezTo>
                <a:cubicBezTo>
                  <a:pt x="23" y="41"/>
                  <a:pt x="24" y="40"/>
                  <a:pt x="24" y="39"/>
                </a:cubicBezTo>
                <a:cubicBezTo>
                  <a:pt x="24" y="38"/>
                  <a:pt x="23" y="37"/>
                  <a:pt x="23" y="37"/>
                </a:cubicBezTo>
                <a:cubicBezTo>
                  <a:pt x="23" y="37"/>
                  <a:pt x="23" y="37"/>
                  <a:pt x="23" y="37"/>
                </a:cubicBezTo>
                <a:cubicBezTo>
                  <a:pt x="22" y="36"/>
                  <a:pt x="21" y="36"/>
                  <a:pt x="20" y="36"/>
                </a:cubicBezTo>
                <a:cubicBezTo>
                  <a:pt x="19" y="36"/>
                  <a:pt x="19" y="36"/>
                  <a:pt x="18" y="37"/>
                </a:cubicBezTo>
                <a:cubicBezTo>
                  <a:pt x="18" y="37"/>
                  <a:pt x="18" y="37"/>
                  <a:pt x="18" y="37"/>
                </a:cubicBezTo>
                <a:cubicBezTo>
                  <a:pt x="17" y="37"/>
                  <a:pt x="17" y="38"/>
                  <a:pt x="17" y="39"/>
                </a:cubicBezTo>
                <a:cubicBezTo>
                  <a:pt x="17" y="40"/>
                  <a:pt x="17" y="41"/>
                  <a:pt x="18" y="41"/>
                </a:cubicBezTo>
                <a:cubicBezTo>
                  <a:pt x="18" y="41"/>
                  <a:pt x="18" y="41"/>
                  <a:pt x="18" y="41"/>
                </a:cubicBezTo>
                <a:close/>
                <a:moveTo>
                  <a:pt x="20" y="38"/>
                </a:moveTo>
                <a:cubicBezTo>
                  <a:pt x="20" y="38"/>
                  <a:pt x="20" y="38"/>
                  <a:pt x="20" y="38"/>
                </a:cubicBezTo>
                <a:cubicBezTo>
                  <a:pt x="20" y="38"/>
                  <a:pt x="20" y="38"/>
                  <a:pt x="20" y="38"/>
                </a:cubicBezTo>
                <a:cubicBezTo>
                  <a:pt x="20" y="38"/>
                  <a:pt x="20" y="38"/>
                  <a:pt x="20" y="38"/>
                </a:cubicBezTo>
                <a:cubicBezTo>
                  <a:pt x="21" y="38"/>
                  <a:pt x="21" y="38"/>
                  <a:pt x="21" y="38"/>
                </a:cubicBezTo>
                <a:cubicBezTo>
                  <a:pt x="21" y="38"/>
                  <a:pt x="21" y="38"/>
                  <a:pt x="21" y="38"/>
                </a:cubicBezTo>
                <a:cubicBezTo>
                  <a:pt x="21" y="38"/>
                  <a:pt x="21" y="39"/>
                  <a:pt x="21" y="39"/>
                </a:cubicBezTo>
                <a:cubicBezTo>
                  <a:pt x="21" y="39"/>
                  <a:pt x="21" y="39"/>
                  <a:pt x="21" y="39"/>
                </a:cubicBezTo>
                <a:cubicBezTo>
                  <a:pt x="21" y="39"/>
                  <a:pt x="21" y="39"/>
                  <a:pt x="21" y="39"/>
                </a:cubicBezTo>
                <a:cubicBezTo>
                  <a:pt x="21" y="40"/>
                  <a:pt x="21" y="40"/>
                  <a:pt x="20" y="40"/>
                </a:cubicBezTo>
                <a:cubicBezTo>
                  <a:pt x="20" y="40"/>
                  <a:pt x="20" y="40"/>
                  <a:pt x="20" y="39"/>
                </a:cubicBezTo>
                <a:cubicBezTo>
                  <a:pt x="20" y="39"/>
                  <a:pt x="20" y="39"/>
                  <a:pt x="20" y="39"/>
                </a:cubicBezTo>
                <a:cubicBezTo>
                  <a:pt x="19" y="39"/>
                  <a:pt x="19" y="39"/>
                  <a:pt x="19" y="39"/>
                </a:cubicBezTo>
                <a:cubicBezTo>
                  <a:pt x="19" y="39"/>
                  <a:pt x="19" y="38"/>
                  <a:pt x="20" y="38"/>
                </a:cubicBezTo>
                <a:close/>
                <a:moveTo>
                  <a:pt x="48" y="0"/>
                </a:moveTo>
                <a:cubicBezTo>
                  <a:pt x="48" y="0"/>
                  <a:pt x="48" y="0"/>
                  <a:pt x="48" y="0"/>
                </a:cubicBezTo>
                <a:cubicBezTo>
                  <a:pt x="2" y="0"/>
                  <a:pt x="2" y="0"/>
                  <a:pt x="2" y="0"/>
                </a:cubicBezTo>
                <a:cubicBezTo>
                  <a:pt x="1" y="0"/>
                  <a:pt x="0" y="0"/>
                  <a:pt x="0" y="2"/>
                </a:cubicBezTo>
                <a:cubicBezTo>
                  <a:pt x="0" y="47"/>
                  <a:pt x="0" y="47"/>
                  <a:pt x="0" y="47"/>
                </a:cubicBezTo>
                <a:cubicBezTo>
                  <a:pt x="0" y="48"/>
                  <a:pt x="1" y="49"/>
                  <a:pt x="2" y="49"/>
                </a:cubicBezTo>
                <a:cubicBezTo>
                  <a:pt x="48" y="49"/>
                  <a:pt x="48" y="49"/>
                  <a:pt x="48" y="49"/>
                </a:cubicBezTo>
                <a:cubicBezTo>
                  <a:pt x="49" y="49"/>
                  <a:pt x="50" y="48"/>
                  <a:pt x="50" y="47"/>
                </a:cubicBezTo>
                <a:cubicBezTo>
                  <a:pt x="50" y="2"/>
                  <a:pt x="50" y="2"/>
                  <a:pt x="50" y="2"/>
                </a:cubicBezTo>
                <a:cubicBezTo>
                  <a:pt x="50" y="0"/>
                  <a:pt x="49" y="0"/>
                  <a:pt x="48" y="0"/>
                </a:cubicBezTo>
                <a:close/>
                <a:moveTo>
                  <a:pt x="46" y="46"/>
                </a:moveTo>
                <a:cubicBezTo>
                  <a:pt x="46" y="46"/>
                  <a:pt x="46" y="46"/>
                  <a:pt x="46" y="46"/>
                </a:cubicBezTo>
                <a:cubicBezTo>
                  <a:pt x="4" y="46"/>
                  <a:pt x="4" y="46"/>
                  <a:pt x="4" y="46"/>
                </a:cubicBezTo>
                <a:cubicBezTo>
                  <a:pt x="4" y="15"/>
                  <a:pt x="4" y="15"/>
                  <a:pt x="4" y="15"/>
                </a:cubicBezTo>
                <a:cubicBezTo>
                  <a:pt x="46" y="15"/>
                  <a:pt x="46" y="15"/>
                  <a:pt x="46" y="15"/>
                </a:cubicBezTo>
                <a:cubicBezTo>
                  <a:pt x="46" y="46"/>
                  <a:pt x="46" y="46"/>
                  <a:pt x="46" y="46"/>
                </a:cubicBezTo>
                <a:close/>
                <a:moveTo>
                  <a:pt x="46" y="12"/>
                </a:moveTo>
                <a:cubicBezTo>
                  <a:pt x="46" y="12"/>
                  <a:pt x="46" y="12"/>
                  <a:pt x="46" y="12"/>
                </a:cubicBezTo>
                <a:cubicBezTo>
                  <a:pt x="4" y="12"/>
                  <a:pt x="4" y="12"/>
                  <a:pt x="4" y="12"/>
                </a:cubicBezTo>
                <a:cubicBezTo>
                  <a:pt x="4" y="3"/>
                  <a:pt x="4" y="3"/>
                  <a:pt x="4" y="3"/>
                </a:cubicBezTo>
                <a:cubicBezTo>
                  <a:pt x="7" y="3"/>
                  <a:pt x="7" y="3"/>
                  <a:pt x="7" y="3"/>
                </a:cubicBezTo>
                <a:cubicBezTo>
                  <a:pt x="7" y="6"/>
                  <a:pt x="7" y="6"/>
                  <a:pt x="7" y="6"/>
                </a:cubicBezTo>
                <a:cubicBezTo>
                  <a:pt x="7" y="7"/>
                  <a:pt x="8" y="8"/>
                  <a:pt x="9" y="8"/>
                </a:cubicBezTo>
                <a:cubicBezTo>
                  <a:pt x="10" y="8"/>
                  <a:pt x="11" y="7"/>
                  <a:pt x="11" y="6"/>
                </a:cubicBezTo>
                <a:cubicBezTo>
                  <a:pt x="11" y="3"/>
                  <a:pt x="11" y="3"/>
                  <a:pt x="11" y="3"/>
                </a:cubicBezTo>
                <a:cubicBezTo>
                  <a:pt x="18" y="3"/>
                  <a:pt x="18" y="3"/>
                  <a:pt x="18" y="3"/>
                </a:cubicBezTo>
                <a:cubicBezTo>
                  <a:pt x="18" y="6"/>
                  <a:pt x="18" y="6"/>
                  <a:pt x="18" y="6"/>
                </a:cubicBezTo>
                <a:cubicBezTo>
                  <a:pt x="18" y="7"/>
                  <a:pt x="19" y="8"/>
                  <a:pt x="20" y="8"/>
                </a:cubicBezTo>
                <a:cubicBezTo>
                  <a:pt x="21" y="8"/>
                  <a:pt x="21" y="7"/>
                  <a:pt x="21" y="6"/>
                </a:cubicBezTo>
                <a:cubicBezTo>
                  <a:pt x="21" y="3"/>
                  <a:pt x="21" y="3"/>
                  <a:pt x="21" y="3"/>
                </a:cubicBezTo>
                <a:cubicBezTo>
                  <a:pt x="28" y="3"/>
                  <a:pt x="28" y="3"/>
                  <a:pt x="28" y="3"/>
                </a:cubicBezTo>
                <a:cubicBezTo>
                  <a:pt x="28" y="6"/>
                  <a:pt x="28" y="6"/>
                  <a:pt x="28" y="6"/>
                </a:cubicBezTo>
                <a:cubicBezTo>
                  <a:pt x="28" y="7"/>
                  <a:pt x="29" y="8"/>
                  <a:pt x="30" y="8"/>
                </a:cubicBezTo>
                <a:cubicBezTo>
                  <a:pt x="31" y="8"/>
                  <a:pt x="32" y="7"/>
                  <a:pt x="32" y="6"/>
                </a:cubicBezTo>
                <a:cubicBezTo>
                  <a:pt x="32" y="3"/>
                  <a:pt x="32" y="3"/>
                  <a:pt x="32" y="3"/>
                </a:cubicBezTo>
                <a:cubicBezTo>
                  <a:pt x="38" y="3"/>
                  <a:pt x="38" y="3"/>
                  <a:pt x="38" y="3"/>
                </a:cubicBezTo>
                <a:cubicBezTo>
                  <a:pt x="38" y="6"/>
                  <a:pt x="38" y="6"/>
                  <a:pt x="38" y="6"/>
                </a:cubicBezTo>
                <a:cubicBezTo>
                  <a:pt x="38" y="7"/>
                  <a:pt x="39" y="8"/>
                  <a:pt x="40" y="8"/>
                </a:cubicBezTo>
                <a:cubicBezTo>
                  <a:pt x="41" y="8"/>
                  <a:pt x="42" y="7"/>
                  <a:pt x="42" y="6"/>
                </a:cubicBezTo>
                <a:cubicBezTo>
                  <a:pt x="42" y="3"/>
                  <a:pt x="42" y="3"/>
                  <a:pt x="42" y="3"/>
                </a:cubicBezTo>
                <a:cubicBezTo>
                  <a:pt x="46" y="3"/>
                  <a:pt x="46" y="3"/>
                  <a:pt x="46" y="3"/>
                </a:cubicBezTo>
                <a:cubicBezTo>
                  <a:pt x="46" y="12"/>
                  <a:pt x="46" y="12"/>
                  <a:pt x="46" y="12"/>
                </a:cubicBezTo>
                <a:close/>
                <a:moveTo>
                  <a:pt x="27" y="41"/>
                </a:moveTo>
                <a:cubicBezTo>
                  <a:pt x="27" y="41"/>
                  <a:pt x="27" y="41"/>
                  <a:pt x="27" y="41"/>
                </a:cubicBezTo>
                <a:cubicBezTo>
                  <a:pt x="27" y="42"/>
                  <a:pt x="28" y="42"/>
                  <a:pt x="29" y="42"/>
                </a:cubicBezTo>
                <a:cubicBezTo>
                  <a:pt x="30" y="42"/>
                  <a:pt x="31" y="42"/>
                  <a:pt x="31" y="41"/>
                </a:cubicBezTo>
                <a:cubicBezTo>
                  <a:pt x="31" y="41"/>
                  <a:pt x="31" y="41"/>
                  <a:pt x="31" y="41"/>
                </a:cubicBezTo>
                <a:cubicBezTo>
                  <a:pt x="32" y="41"/>
                  <a:pt x="32" y="40"/>
                  <a:pt x="32" y="39"/>
                </a:cubicBezTo>
                <a:cubicBezTo>
                  <a:pt x="32" y="38"/>
                  <a:pt x="32" y="37"/>
                  <a:pt x="31" y="37"/>
                </a:cubicBezTo>
                <a:cubicBezTo>
                  <a:pt x="31" y="37"/>
                  <a:pt x="31" y="37"/>
                  <a:pt x="31" y="37"/>
                </a:cubicBezTo>
                <a:cubicBezTo>
                  <a:pt x="31" y="36"/>
                  <a:pt x="30" y="36"/>
                  <a:pt x="29" y="36"/>
                </a:cubicBezTo>
                <a:cubicBezTo>
                  <a:pt x="28" y="36"/>
                  <a:pt x="27" y="36"/>
                  <a:pt x="27" y="37"/>
                </a:cubicBezTo>
                <a:cubicBezTo>
                  <a:pt x="27" y="37"/>
                  <a:pt x="27" y="37"/>
                  <a:pt x="27" y="37"/>
                </a:cubicBezTo>
                <a:cubicBezTo>
                  <a:pt x="26" y="37"/>
                  <a:pt x="26" y="38"/>
                  <a:pt x="26" y="39"/>
                </a:cubicBezTo>
                <a:cubicBezTo>
                  <a:pt x="26" y="40"/>
                  <a:pt x="26" y="41"/>
                  <a:pt x="27" y="41"/>
                </a:cubicBezTo>
                <a:cubicBezTo>
                  <a:pt x="27" y="41"/>
                  <a:pt x="27" y="41"/>
                  <a:pt x="27" y="41"/>
                </a:cubicBezTo>
                <a:close/>
                <a:moveTo>
                  <a:pt x="28" y="38"/>
                </a:moveTo>
                <a:cubicBezTo>
                  <a:pt x="28" y="38"/>
                  <a:pt x="28" y="38"/>
                  <a:pt x="28" y="38"/>
                </a:cubicBezTo>
                <a:cubicBezTo>
                  <a:pt x="28" y="38"/>
                  <a:pt x="28" y="38"/>
                  <a:pt x="28" y="38"/>
                </a:cubicBezTo>
                <a:cubicBezTo>
                  <a:pt x="29" y="38"/>
                  <a:pt x="29" y="38"/>
                  <a:pt x="29" y="38"/>
                </a:cubicBezTo>
                <a:cubicBezTo>
                  <a:pt x="29" y="38"/>
                  <a:pt x="30" y="38"/>
                  <a:pt x="30" y="38"/>
                </a:cubicBezTo>
                <a:cubicBezTo>
                  <a:pt x="30" y="38"/>
                  <a:pt x="30" y="38"/>
                  <a:pt x="30" y="38"/>
                </a:cubicBezTo>
                <a:cubicBezTo>
                  <a:pt x="30" y="38"/>
                  <a:pt x="30" y="39"/>
                  <a:pt x="30" y="39"/>
                </a:cubicBezTo>
                <a:cubicBezTo>
                  <a:pt x="30" y="39"/>
                  <a:pt x="30" y="39"/>
                  <a:pt x="30" y="39"/>
                </a:cubicBezTo>
                <a:cubicBezTo>
                  <a:pt x="30" y="39"/>
                  <a:pt x="30" y="39"/>
                  <a:pt x="30" y="39"/>
                </a:cubicBezTo>
                <a:cubicBezTo>
                  <a:pt x="30" y="40"/>
                  <a:pt x="29" y="40"/>
                  <a:pt x="29" y="40"/>
                </a:cubicBezTo>
                <a:cubicBezTo>
                  <a:pt x="29" y="40"/>
                  <a:pt x="29" y="40"/>
                  <a:pt x="28" y="39"/>
                </a:cubicBezTo>
                <a:cubicBezTo>
                  <a:pt x="28" y="39"/>
                  <a:pt x="28" y="39"/>
                  <a:pt x="28" y="39"/>
                </a:cubicBezTo>
                <a:cubicBezTo>
                  <a:pt x="28" y="39"/>
                  <a:pt x="28" y="39"/>
                  <a:pt x="28" y="39"/>
                </a:cubicBezTo>
                <a:cubicBezTo>
                  <a:pt x="28" y="39"/>
                  <a:pt x="28" y="38"/>
                  <a:pt x="28" y="38"/>
                </a:cubicBezTo>
                <a:close/>
                <a:moveTo>
                  <a:pt x="9" y="32"/>
                </a:moveTo>
                <a:cubicBezTo>
                  <a:pt x="9" y="32"/>
                  <a:pt x="9" y="32"/>
                  <a:pt x="9" y="32"/>
                </a:cubicBezTo>
                <a:cubicBezTo>
                  <a:pt x="10" y="33"/>
                  <a:pt x="11" y="33"/>
                  <a:pt x="11" y="33"/>
                </a:cubicBezTo>
                <a:cubicBezTo>
                  <a:pt x="12" y="33"/>
                  <a:pt x="13" y="33"/>
                  <a:pt x="14" y="32"/>
                </a:cubicBezTo>
                <a:cubicBezTo>
                  <a:pt x="14" y="32"/>
                  <a:pt x="14" y="32"/>
                  <a:pt x="14" y="32"/>
                </a:cubicBezTo>
                <a:cubicBezTo>
                  <a:pt x="14" y="32"/>
                  <a:pt x="15" y="31"/>
                  <a:pt x="15" y="30"/>
                </a:cubicBezTo>
                <a:cubicBezTo>
                  <a:pt x="15" y="29"/>
                  <a:pt x="14" y="28"/>
                  <a:pt x="14" y="28"/>
                </a:cubicBezTo>
                <a:cubicBezTo>
                  <a:pt x="14" y="28"/>
                  <a:pt x="14" y="28"/>
                  <a:pt x="14" y="28"/>
                </a:cubicBezTo>
                <a:cubicBezTo>
                  <a:pt x="13" y="27"/>
                  <a:pt x="12" y="27"/>
                  <a:pt x="11" y="27"/>
                </a:cubicBezTo>
                <a:cubicBezTo>
                  <a:pt x="11" y="27"/>
                  <a:pt x="10" y="27"/>
                  <a:pt x="9" y="28"/>
                </a:cubicBezTo>
                <a:cubicBezTo>
                  <a:pt x="9" y="28"/>
                  <a:pt x="8" y="29"/>
                  <a:pt x="8" y="30"/>
                </a:cubicBezTo>
                <a:cubicBezTo>
                  <a:pt x="8" y="31"/>
                  <a:pt x="9" y="32"/>
                  <a:pt x="9" y="32"/>
                </a:cubicBezTo>
                <a:cubicBezTo>
                  <a:pt x="9" y="32"/>
                  <a:pt x="9" y="32"/>
                  <a:pt x="9" y="32"/>
                </a:cubicBezTo>
                <a:close/>
                <a:moveTo>
                  <a:pt x="11" y="29"/>
                </a:moveTo>
                <a:cubicBezTo>
                  <a:pt x="11" y="29"/>
                  <a:pt x="11" y="29"/>
                  <a:pt x="11" y="29"/>
                </a:cubicBezTo>
                <a:cubicBezTo>
                  <a:pt x="11" y="29"/>
                  <a:pt x="11" y="29"/>
                  <a:pt x="11" y="29"/>
                </a:cubicBezTo>
                <a:cubicBezTo>
                  <a:pt x="11" y="29"/>
                  <a:pt x="11" y="29"/>
                  <a:pt x="11" y="29"/>
                </a:cubicBezTo>
                <a:cubicBezTo>
                  <a:pt x="12" y="29"/>
                  <a:pt x="12" y="29"/>
                  <a:pt x="12" y="29"/>
                </a:cubicBezTo>
                <a:cubicBezTo>
                  <a:pt x="12" y="29"/>
                  <a:pt x="12" y="29"/>
                  <a:pt x="12" y="29"/>
                </a:cubicBezTo>
                <a:cubicBezTo>
                  <a:pt x="12" y="30"/>
                  <a:pt x="12" y="30"/>
                  <a:pt x="12" y="30"/>
                </a:cubicBezTo>
                <a:cubicBezTo>
                  <a:pt x="12" y="30"/>
                  <a:pt x="12" y="31"/>
                  <a:pt x="12" y="31"/>
                </a:cubicBezTo>
                <a:cubicBezTo>
                  <a:pt x="12" y="31"/>
                  <a:pt x="12" y="31"/>
                  <a:pt x="12" y="31"/>
                </a:cubicBezTo>
                <a:cubicBezTo>
                  <a:pt x="12" y="31"/>
                  <a:pt x="12" y="31"/>
                  <a:pt x="11" y="31"/>
                </a:cubicBezTo>
                <a:cubicBezTo>
                  <a:pt x="11" y="31"/>
                  <a:pt x="11" y="31"/>
                  <a:pt x="11" y="31"/>
                </a:cubicBezTo>
                <a:cubicBezTo>
                  <a:pt x="11" y="31"/>
                  <a:pt x="11" y="31"/>
                  <a:pt x="11" y="31"/>
                </a:cubicBezTo>
                <a:cubicBezTo>
                  <a:pt x="11" y="31"/>
                  <a:pt x="10" y="30"/>
                  <a:pt x="10" y="30"/>
                </a:cubicBezTo>
                <a:cubicBezTo>
                  <a:pt x="10" y="30"/>
                  <a:pt x="11" y="30"/>
                  <a:pt x="11" y="29"/>
                </a:cubicBezTo>
                <a:close/>
                <a:moveTo>
                  <a:pt x="9" y="41"/>
                </a:moveTo>
                <a:cubicBezTo>
                  <a:pt x="9" y="41"/>
                  <a:pt x="9" y="41"/>
                  <a:pt x="9" y="41"/>
                </a:cubicBezTo>
                <a:cubicBezTo>
                  <a:pt x="10" y="42"/>
                  <a:pt x="11" y="42"/>
                  <a:pt x="11" y="42"/>
                </a:cubicBezTo>
                <a:cubicBezTo>
                  <a:pt x="12" y="42"/>
                  <a:pt x="13" y="42"/>
                  <a:pt x="14" y="41"/>
                </a:cubicBezTo>
                <a:cubicBezTo>
                  <a:pt x="14" y="41"/>
                  <a:pt x="14" y="41"/>
                  <a:pt x="14" y="41"/>
                </a:cubicBezTo>
                <a:cubicBezTo>
                  <a:pt x="14" y="41"/>
                  <a:pt x="15" y="40"/>
                  <a:pt x="15" y="39"/>
                </a:cubicBezTo>
                <a:cubicBezTo>
                  <a:pt x="15" y="38"/>
                  <a:pt x="14" y="37"/>
                  <a:pt x="14" y="37"/>
                </a:cubicBezTo>
                <a:cubicBezTo>
                  <a:pt x="14" y="37"/>
                  <a:pt x="14" y="37"/>
                  <a:pt x="14" y="37"/>
                </a:cubicBezTo>
                <a:cubicBezTo>
                  <a:pt x="13" y="36"/>
                  <a:pt x="12" y="36"/>
                  <a:pt x="11" y="36"/>
                </a:cubicBezTo>
                <a:cubicBezTo>
                  <a:pt x="11" y="36"/>
                  <a:pt x="10" y="36"/>
                  <a:pt x="9" y="37"/>
                </a:cubicBezTo>
                <a:cubicBezTo>
                  <a:pt x="9" y="37"/>
                  <a:pt x="8" y="38"/>
                  <a:pt x="8" y="39"/>
                </a:cubicBezTo>
                <a:cubicBezTo>
                  <a:pt x="8" y="40"/>
                  <a:pt x="9" y="41"/>
                  <a:pt x="9" y="41"/>
                </a:cubicBezTo>
                <a:close/>
                <a:moveTo>
                  <a:pt x="11" y="38"/>
                </a:moveTo>
                <a:cubicBezTo>
                  <a:pt x="11" y="38"/>
                  <a:pt x="11" y="38"/>
                  <a:pt x="11" y="38"/>
                </a:cubicBezTo>
                <a:cubicBezTo>
                  <a:pt x="11" y="38"/>
                  <a:pt x="11" y="38"/>
                  <a:pt x="11" y="38"/>
                </a:cubicBezTo>
                <a:cubicBezTo>
                  <a:pt x="11" y="38"/>
                  <a:pt x="11" y="38"/>
                  <a:pt x="11" y="38"/>
                </a:cubicBezTo>
                <a:cubicBezTo>
                  <a:pt x="12" y="38"/>
                  <a:pt x="12" y="38"/>
                  <a:pt x="12" y="38"/>
                </a:cubicBezTo>
                <a:cubicBezTo>
                  <a:pt x="12" y="38"/>
                  <a:pt x="12" y="38"/>
                  <a:pt x="12" y="38"/>
                </a:cubicBezTo>
                <a:cubicBezTo>
                  <a:pt x="12" y="38"/>
                  <a:pt x="12" y="39"/>
                  <a:pt x="12" y="39"/>
                </a:cubicBezTo>
                <a:cubicBezTo>
                  <a:pt x="12" y="39"/>
                  <a:pt x="12" y="39"/>
                  <a:pt x="12" y="39"/>
                </a:cubicBezTo>
                <a:cubicBezTo>
                  <a:pt x="12" y="39"/>
                  <a:pt x="12" y="39"/>
                  <a:pt x="12" y="39"/>
                </a:cubicBezTo>
                <a:cubicBezTo>
                  <a:pt x="12" y="40"/>
                  <a:pt x="12" y="40"/>
                  <a:pt x="11" y="40"/>
                </a:cubicBezTo>
                <a:cubicBezTo>
                  <a:pt x="11" y="40"/>
                  <a:pt x="11" y="40"/>
                  <a:pt x="11" y="39"/>
                </a:cubicBezTo>
                <a:cubicBezTo>
                  <a:pt x="11" y="39"/>
                  <a:pt x="11" y="39"/>
                  <a:pt x="11" y="39"/>
                </a:cubicBezTo>
                <a:cubicBezTo>
                  <a:pt x="11" y="39"/>
                  <a:pt x="10" y="39"/>
                  <a:pt x="10" y="39"/>
                </a:cubicBezTo>
                <a:cubicBezTo>
                  <a:pt x="10" y="39"/>
                  <a:pt x="11" y="38"/>
                  <a:pt x="11" y="38"/>
                </a:cubicBezTo>
                <a:close/>
                <a:moveTo>
                  <a:pt x="27" y="32"/>
                </a:moveTo>
                <a:cubicBezTo>
                  <a:pt x="27" y="32"/>
                  <a:pt x="27" y="32"/>
                  <a:pt x="27" y="32"/>
                </a:cubicBezTo>
                <a:cubicBezTo>
                  <a:pt x="27" y="33"/>
                  <a:pt x="28" y="33"/>
                  <a:pt x="29" y="33"/>
                </a:cubicBezTo>
                <a:cubicBezTo>
                  <a:pt x="30" y="33"/>
                  <a:pt x="31" y="33"/>
                  <a:pt x="31" y="32"/>
                </a:cubicBezTo>
                <a:cubicBezTo>
                  <a:pt x="31" y="32"/>
                  <a:pt x="31" y="32"/>
                  <a:pt x="31" y="32"/>
                </a:cubicBezTo>
                <a:cubicBezTo>
                  <a:pt x="32" y="32"/>
                  <a:pt x="32" y="31"/>
                  <a:pt x="32" y="30"/>
                </a:cubicBezTo>
                <a:cubicBezTo>
                  <a:pt x="32" y="29"/>
                  <a:pt x="32" y="28"/>
                  <a:pt x="31" y="28"/>
                </a:cubicBezTo>
                <a:cubicBezTo>
                  <a:pt x="31" y="28"/>
                  <a:pt x="31" y="28"/>
                  <a:pt x="31" y="28"/>
                </a:cubicBezTo>
                <a:cubicBezTo>
                  <a:pt x="31" y="27"/>
                  <a:pt x="30" y="27"/>
                  <a:pt x="29" y="27"/>
                </a:cubicBezTo>
                <a:cubicBezTo>
                  <a:pt x="28" y="27"/>
                  <a:pt x="27" y="27"/>
                  <a:pt x="27" y="28"/>
                </a:cubicBezTo>
                <a:cubicBezTo>
                  <a:pt x="27" y="28"/>
                  <a:pt x="27" y="28"/>
                  <a:pt x="27" y="28"/>
                </a:cubicBezTo>
                <a:cubicBezTo>
                  <a:pt x="26" y="28"/>
                  <a:pt x="26" y="29"/>
                  <a:pt x="26" y="30"/>
                </a:cubicBezTo>
                <a:cubicBezTo>
                  <a:pt x="26" y="31"/>
                  <a:pt x="26" y="32"/>
                  <a:pt x="27" y="32"/>
                </a:cubicBezTo>
                <a:cubicBezTo>
                  <a:pt x="27" y="32"/>
                  <a:pt x="27" y="32"/>
                  <a:pt x="27" y="32"/>
                </a:cubicBezTo>
                <a:close/>
                <a:moveTo>
                  <a:pt x="28" y="29"/>
                </a:moveTo>
                <a:cubicBezTo>
                  <a:pt x="28" y="29"/>
                  <a:pt x="28" y="29"/>
                  <a:pt x="28" y="29"/>
                </a:cubicBezTo>
                <a:cubicBezTo>
                  <a:pt x="28" y="29"/>
                  <a:pt x="28" y="29"/>
                  <a:pt x="28" y="29"/>
                </a:cubicBezTo>
                <a:cubicBezTo>
                  <a:pt x="29" y="29"/>
                  <a:pt x="29" y="29"/>
                  <a:pt x="29" y="29"/>
                </a:cubicBezTo>
                <a:cubicBezTo>
                  <a:pt x="29" y="29"/>
                  <a:pt x="30" y="29"/>
                  <a:pt x="30" y="29"/>
                </a:cubicBezTo>
                <a:cubicBezTo>
                  <a:pt x="30" y="29"/>
                  <a:pt x="30" y="29"/>
                  <a:pt x="30" y="29"/>
                </a:cubicBezTo>
                <a:cubicBezTo>
                  <a:pt x="30" y="30"/>
                  <a:pt x="30" y="30"/>
                  <a:pt x="30" y="30"/>
                </a:cubicBezTo>
                <a:cubicBezTo>
                  <a:pt x="30" y="30"/>
                  <a:pt x="30" y="31"/>
                  <a:pt x="30" y="31"/>
                </a:cubicBezTo>
                <a:cubicBezTo>
                  <a:pt x="30" y="31"/>
                  <a:pt x="30" y="31"/>
                  <a:pt x="30" y="31"/>
                </a:cubicBezTo>
                <a:cubicBezTo>
                  <a:pt x="30" y="31"/>
                  <a:pt x="29" y="31"/>
                  <a:pt x="29" y="31"/>
                </a:cubicBezTo>
                <a:cubicBezTo>
                  <a:pt x="29" y="31"/>
                  <a:pt x="29" y="31"/>
                  <a:pt x="28" y="31"/>
                </a:cubicBezTo>
                <a:cubicBezTo>
                  <a:pt x="28" y="31"/>
                  <a:pt x="28" y="31"/>
                  <a:pt x="28" y="31"/>
                </a:cubicBezTo>
                <a:cubicBezTo>
                  <a:pt x="28" y="31"/>
                  <a:pt x="28" y="30"/>
                  <a:pt x="28" y="30"/>
                </a:cubicBezTo>
                <a:cubicBezTo>
                  <a:pt x="28" y="30"/>
                  <a:pt x="28" y="30"/>
                  <a:pt x="28" y="29"/>
                </a:cubicBezTo>
                <a:close/>
                <a:moveTo>
                  <a:pt x="36" y="32"/>
                </a:moveTo>
                <a:cubicBezTo>
                  <a:pt x="36" y="32"/>
                  <a:pt x="36" y="32"/>
                  <a:pt x="36" y="32"/>
                </a:cubicBezTo>
                <a:cubicBezTo>
                  <a:pt x="36" y="33"/>
                  <a:pt x="37" y="33"/>
                  <a:pt x="38" y="33"/>
                </a:cubicBezTo>
                <a:cubicBezTo>
                  <a:pt x="39" y="33"/>
                  <a:pt x="40" y="33"/>
                  <a:pt x="40" y="32"/>
                </a:cubicBezTo>
                <a:cubicBezTo>
                  <a:pt x="40" y="32"/>
                  <a:pt x="40" y="32"/>
                  <a:pt x="40" y="32"/>
                </a:cubicBezTo>
                <a:cubicBezTo>
                  <a:pt x="41" y="32"/>
                  <a:pt x="41" y="31"/>
                  <a:pt x="41" y="30"/>
                </a:cubicBezTo>
                <a:cubicBezTo>
                  <a:pt x="41" y="29"/>
                  <a:pt x="41" y="28"/>
                  <a:pt x="40" y="28"/>
                </a:cubicBezTo>
                <a:cubicBezTo>
                  <a:pt x="40" y="27"/>
                  <a:pt x="39" y="27"/>
                  <a:pt x="38" y="27"/>
                </a:cubicBezTo>
                <a:cubicBezTo>
                  <a:pt x="37" y="27"/>
                  <a:pt x="36" y="27"/>
                  <a:pt x="36" y="28"/>
                </a:cubicBezTo>
                <a:cubicBezTo>
                  <a:pt x="36" y="28"/>
                  <a:pt x="36" y="28"/>
                  <a:pt x="36" y="28"/>
                </a:cubicBezTo>
                <a:cubicBezTo>
                  <a:pt x="35" y="28"/>
                  <a:pt x="35" y="29"/>
                  <a:pt x="35" y="30"/>
                </a:cubicBezTo>
                <a:cubicBezTo>
                  <a:pt x="35" y="31"/>
                  <a:pt x="35" y="32"/>
                  <a:pt x="36" y="32"/>
                </a:cubicBezTo>
                <a:cubicBezTo>
                  <a:pt x="36" y="32"/>
                  <a:pt x="36" y="32"/>
                  <a:pt x="36" y="32"/>
                </a:cubicBezTo>
                <a:close/>
                <a:moveTo>
                  <a:pt x="37" y="29"/>
                </a:moveTo>
                <a:cubicBezTo>
                  <a:pt x="37" y="29"/>
                  <a:pt x="37" y="29"/>
                  <a:pt x="37" y="29"/>
                </a:cubicBezTo>
                <a:cubicBezTo>
                  <a:pt x="37" y="29"/>
                  <a:pt x="37" y="29"/>
                  <a:pt x="37" y="29"/>
                </a:cubicBezTo>
                <a:cubicBezTo>
                  <a:pt x="37" y="29"/>
                  <a:pt x="38" y="29"/>
                  <a:pt x="38" y="29"/>
                </a:cubicBezTo>
                <a:cubicBezTo>
                  <a:pt x="38" y="29"/>
                  <a:pt x="38" y="29"/>
                  <a:pt x="39" y="29"/>
                </a:cubicBezTo>
                <a:cubicBezTo>
                  <a:pt x="39" y="29"/>
                  <a:pt x="39" y="29"/>
                  <a:pt x="39" y="29"/>
                </a:cubicBezTo>
                <a:cubicBezTo>
                  <a:pt x="39" y="30"/>
                  <a:pt x="39" y="30"/>
                  <a:pt x="39" y="30"/>
                </a:cubicBezTo>
                <a:cubicBezTo>
                  <a:pt x="39" y="30"/>
                  <a:pt x="39" y="31"/>
                  <a:pt x="39" y="31"/>
                </a:cubicBezTo>
                <a:cubicBezTo>
                  <a:pt x="39" y="31"/>
                  <a:pt x="39" y="31"/>
                  <a:pt x="39" y="31"/>
                </a:cubicBezTo>
                <a:cubicBezTo>
                  <a:pt x="38" y="31"/>
                  <a:pt x="38" y="31"/>
                  <a:pt x="38" y="31"/>
                </a:cubicBezTo>
                <a:cubicBezTo>
                  <a:pt x="38" y="31"/>
                  <a:pt x="37" y="31"/>
                  <a:pt x="37" y="31"/>
                </a:cubicBezTo>
                <a:cubicBezTo>
                  <a:pt x="37" y="31"/>
                  <a:pt x="37" y="31"/>
                  <a:pt x="37" y="31"/>
                </a:cubicBezTo>
                <a:cubicBezTo>
                  <a:pt x="37" y="31"/>
                  <a:pt x="37" y="30"/>
                  <a:pt x="37" y="30"/>
                </a:cubicBezTo>
                <a:cubicBezTo>
                  <a:pt x="37" y="30"/>
                  <a:pt x="37" y="30"/>
                  <a:pt x="37"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0" name="Freeform 374"/>
          <p:cNvSpPr>
            <a:spLocks noEditPoints="1"/>
          </p:cNvSpPr>
          <p:nvPr/>
        </p:nvSpPr>
        <p:spPr bwMode="auto">
          <a:xfrm>
            <a:off x="1555750" y="1804988"/>
            <a:ext cx="158750" cy="157162"/>
          </a:xfrm>
          <a:custGeom>
            <a:avLst/>
            <a:gdLst>
              <a:gd name="T0" fmla="*/ 43 w 50"/>
              <a:gd name="T1" fmla="*/ 7 h 49"/>
              <a:gd name="T2" fmla="*/ 43 w 50"/>
              <a:gd name="T3" fmla="*/ 42 h 49"/>
              <a:gd name="T4" fmla="*/ 8 w 50"/>
              <a:gd name="T5" fmla="*/ 42 h 49"/>
              <a:gd name="T6" fmla="*/ 8 w 50"/>
              <a:gd name="T7" fmla="*/ 7 h 49"/>
              <a:gd name="T8" fmla="*/ 24 w 50"/>
              <a:gd name="T9" fmla="*/ 46 h 49"/>
              <a:gd name="T10" fmla="*/ 24 w 50"/>
              <a:gd name="T11" fmla="*/ 38 h 49"/>
              <a:gd name="T12" fmla="*/ 17 w 50"/>
              <a:gd name="T13" fmla="*/ 39 h 49"/>
              <a:gd name="T14" fmla="*/ 22 w 50"/>
              <a:gd name="T15" fmla="*/ 45 h 49"/>
              <a:gd name="T16" fmla="*/ 40 w 50"/>
              <a:gd name="T17" fmla="*/ 10 h 49"/>
              <a:gd name="T18" fmla="*/ 40 w 50"/>
              <a:gd name="T19" fmla="*/ 9 h 49"/>
              <a:gd name="T20" fmla="*/ 39 w 50"/>
              <a:gd name="T21" fmla="*/ 23 h 49"/>
              <a:gd name="T22" fmla="*/ 40 w 50"/>
              <a:gd name="T23" fmla="*/ 10 h 49"/>
              <a:gd name="T24" fmla="*/ 38 w 50"/>
              <a:gd name="T25" fmla="*/ 8 h 49"/>
              <a:gd name="T26" fmla="*/ 35 w 50"/>
              <a:gd name="T27" fmla="*/ 8 h 49"/>
              <a:gd name="T28" fmla="*/ 38 w 50"/>
              <a:gd name="T29" fmla="*/ 8 h 49"/>
              <a:gd name="T30" fmla="*/ 29 w 50"/>
              <a:gd name="T31" fmla="*/ 4 h 49"/>
              <a:gd name="T32" fmla="*/ 26 w 50"/>
              <a:gd name="T33" fmla="*/ 12 h 49"/>
              <a:gd name="T34" fmla="*/ 34 w 50"/>
              <a:gd name="T35" fmla="*/ 10 h 49"/>
              <a:gd name="T36" fmla="*/ 29 w 50"/>
              <a:gd name="T37" fmla="*/ 4 h 49"/>
              <a:gd name="T38" fmla="*/ 24 w 50"/>
              <a:gd name="T39" fmla="*/ 4 h 49"/>
              <a:gd name="T40" fmla="*/ 17 w 50"/>
              <a:gd name="T41" fmla="*/ 9 h 49"/>
              <a:gd name="T42" fmla="*/ 18 w 50"/>
              <a:gd name="T43" fmla="*/ 10 h 49"/>
              <a:gd name="T44" fmla="*/ 24 w 50"/>
              <a:gd name="T45" fmla="*/ 4 h 49"/>
              <a:gd name="T46" fmla="*/ 17 w 50"/>
              <a:gd name="T47" fmla="*/ 5 h 49"/>
              <a:gd name="T48" fmla="*/ 15 w 50"/>
              <a:gd name="T49" fmla="*/ 9 h 49"/>
              <a:gd name="T50" fmla="*/ 17 w 50"/>
              <a:gd name="T51" fmla="*/ 5 h 49"/>
              <a:gd name="T52" fmla="*/ 11 w 50"/>
              <a:gd name="T53" fmla="*/ 9 h 49"/>
              <a:gd name="T54" fmla="*/ 4 w 50"/>
              <a:gd name="T55" fmla="*/ 23 h 49"/>
              <a:gd name="T56" fmla="*/ 14 w 50"/>
              <a:gd name="T57" fmla="*/ 11 h 49"/>
              <a:gd name="T58" fmla="*/ 4 w 50"/>
              <a:gd name="T59" fmla="*/ 26 h 49"/>
              <a:gd name="T60" fmla="*/ 10 w 50"/>
              <a:gd name="T61" fmla="*/ 40 h 49"/>
              <a:gd name="T62" fmla="*/ 14 w 50"/>
              <a:gd name="T63" fmla="*/ 38 h 49"/>
              <a:gd name="T64" fmla="*/ 4 w 50"/>
              <a:gd name="T65" fmla="*/ 26 h 49"/>
              <a:gd name="T66" fmla="*/ 13 w 50"/>
              <a:gd name="T67" fmla="*/ 42 h 49"/>
              <a:gd name="T68" fmla="*/ 15 w 50"/>
              <a:gd name="T69" fmla="*/ 41 h 49"/>
              <a:gd name="T70" fmla="*/ 13 w 50"/>
              <a:gd name="T71" fmla="*/ 42 h 49"/>
              <a:gd name="T72" fmla="*/ 26 w 50"/>
              <a:gd name="T73" fmla="*/ 46 h 49"/>
              <a:gd name="T74" fmla="*/ 33 w 50"/>
              <a:gd name="T75" fmla="*/ 40 h 49"/>
              <a:gd name="T76" fmla="*/ 33 w 50"/>
              <a:gd name="T77" fmla="*/ 39 h 49"/>
              <a:gd name="T78" fmla="*/ 26 w 50"/>
              <a:gd name="T79" fmla="*/ 46 h 49"/>
              <a:gd name="T80" fmla="*/ 34 w 50"/>
              <a:gd name="T81" fmla="*/ 44 h 49"/>
              <a:gd name="T82" fmla="*/ 36 w 50"/>
              <a:gd name="T83" fmla="*/ 40 h 49"/>
              <a:gd name="T84" fmla="*/ 34 w 50"/>
              <a:gd name="T85" fmla="*/ 44 h 49"/>
              <a:gd name="T86" fmla="*/ 40 w 50"/>
              <a:gd name="T87" fmla="*/ 40 h 49"/>
              <a:gd name="T88" fmla="*/ 46 w 50"/>
              <a:gd name="T89" fmla="*/ 26 h 49"/>
              <a:gd name="T90" fmla="*/ 37 w 50"/>
              <a:gd name="T91" fmla="*/ 38 h 49"/>
              <a:gd name="T92" fmla="*/ 35 w 50"/>
              <a:gd name="T93" fmla="*/ 12 h 49"/>
              <a:gd name="T94" fmla="*/ 34 w 50"/>
              <a:gd name="T95" fmla="*/ 12 h 49"/>
              <a:gd name="T96" fmla="*/ 26 w 50"/>
              <a:gd name="T97" fmla="*/ 23 h 49"/>
              <a:gd name="T98" fmla="*/ 35 w 50"/>
              <a:gd name="T99" fmla="*/ 12 h 49"/>
              <a:gd name="T100" fmla="*/ 24 w 50"/>
              <a:gd name="T101" fmla="*/ 14 h 49"/>
              <a:gd name="T102" fmla="*/ 16 w 50"/>
              <a:gd name="T103" fmla="*/ 12 h 49"/>
              <a:gd name="T104" fmla="*/ 24 w 50"/>
              <a:gd name="T105" fmla="*/ 23 h 49"/>
              <a:gd name="T106" fmla="*/ 24 w 50"/>
              <a:gd name="T107" fmla="*/ 35 h 49"/>
              <a:gd name="T108" fmla="*/ 24 w 50"/>
              <a:gd name="T109" fmla="*/ 26 h 49"/>
              <a:gd name="T110" fmla="*/ 16 w 50"/>
              <a:gd name="T111" fmla="*/ 37 h 49"/>
              <a:gd name="T112" fmla="*/ 24 w 50"/>
              <a:gd name="T113" fmla="*/ 35 h 49"/>
              <a:gd name="T114" fmla="*/ 26 w 50"/>
              <a:gd name="T115" fmla="*/ 35 h 49"/>
              <a:gd name="T116" fmla="*/ 35 w 50"/>
              <a:gd name="T117" fmla="*/ 37 h 49"/>
              <a:gd name="T118" fmla="*/ 26 w 50"/>
              <a:gd name="T11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49">
                <a:moveTo>
                  <a:pt x="25" y="0"/>
                </a:moveTo>
                <a:cubicBezTo>
                  <a:pt x="32" y="0"/>
                  <a:pt x="38" y="3"/>
                  <a:pt x="43" y="7"/>
                </a:cubicBezTo>
                <a:cubicBezTo>
                  <a:pt x="47" y="12"/>
                  <a:pt x="50" y="18"/>
                  <a:pt x="50" y="25"/>
                </a:cubicBezTo>
                <a:cubicBezTo>
                  <a:pt x="50" y="31"/>
                  <a:pt x="47" y="38"/>
                  <a:pt x="43" y="42"/>
                </a:cubicBezTo>
                <a:cubicBezTo>
                  <a:pt x="38" y="47"/>
                  <a:pt x="32" y="49"/>
                  <a:pt x="25" y="49"/>
                </a:cubicBezTo>
                <a:cubicBezTo>
                  <a:pt x="18" y="49"/>
                  <a:pt x="12" y="47"/>
                  <a:pt x="8" y="42"/>
                </a:cubicBezTo>
                <a:cubicBezTo>
                  <a:pt x="3" y="38"/>
                  <a:pt x="0" y="31"/>
                  <a:pt x="0" y="25"/>
                </a:cubicBezTo>
                <a:cubicBezTo>
                  <a:pt x="0" y="18"/>
                  <a:pt x="3" y="12"/>
                  <a:pt x="8" y="7"/>
                </a:cubicBezTo>
                <a:cubicBezTo>
                  <a:pt x="12" y="3"/>
                  <a:pt x="18" y="0"/>
                  <a:pt x="25" y="0"/>
                </a:cubicBezTo>
                <a:close/>
                <a:moveTo>
                  <a:pt x="24" y="46"/>
                </a:moveTo>
                <a:cubicBezTo>
                  <a:pt x="24" y="46"/>
                  <a:pt x="24" y="46"/>
                  <a:pt x="24" y="46"/>
                </a:cubicBezTo>
                <a:cubicBezTo>
                  <a:pt x="24" y="38"/>
                  <a:pt x="24" y="38"/>
                  <a:pt x="24" y="38"/>
                </a:cubicBezTo>
                <a:cubicBezTo>
                  <a:pt x="22" y="38"/>
                  <a:pt x="20" y="38"/>
                  <a:pt x="18" y="39"/>
                </a:cubicBezTo>
                <a:cubicBezTo>
                  <a:pt x="17" y="39"/>
                  <a:pt x="17" y="39"/>
                  <a:pt x="17" y="39"/>
                </a:cubicBezTo>
                <a:cubicBezTo>
                  <a:pt x="17" y="40"/>
                  <a:pt x="17" y="40"/>
                  <a:pt x="17" y="40"/>
                </a:cubicBezTo>
                <a:cubicBezTo>
                  <a:pt x="19" y="43"/>
                  <a:pt x="20" y="44"/>
                  <a:pt x="22" y="45"/>
                </a:cubicBezTo>
                <a:cubicBezTo>
                  <a:pt x="23" y="45"/>
                  <a:pt x="23" y="46"/>
                  <a:pt x="24" y="46"/>
                </a:cubicBezTo>
                <a:close/>
                <a:moveTo>
                  <a:pt x="40" y="10"/>
                </a:moveTo>
                <a:cubicBezTo>
                  <a:pt x="40" y="10"/>
                  <a:pt x="40" y="10"/>
                  <a:pt x="40" y="10"/>
                </a:cubicBezTo>
                <a:cubicBezTo>
                  <a:pt x="40" y="10"/>
                  <a:pt x="40" y="9"/>
                  <a:pt x="40" y="9"/>
                </a:cubicBezTo>
                <a:cubicBezTo>
                  <a:pt x="39" y="10"/>
                  <a:pt x="38" y="11"/>
                  <a:pt x="37" y="11"/>
                </a:cubicBezTo>
                <a:cubicBezTo>
                  <a:pt x="38" y="15"/>
                  <a:pt x="39" y="19"/>
                  <a:pt x="39" y="23"/>
                </a:cubicBezTo>
                <a:cubicBezTo>
                  <a:pt x="46" y="23"/>
                  <a:pt x="46" y="23"/>
                  <a:pt x="46" y="23"/>
                </a:cubicBezTo>
                <a:cubicBezTo>
                  <a:pt x="46" y="18"/>
                  <a:pt x="44" y="13"/>
                  <a:pt x="40" y="10"/>
                </a:cubicBezTo>
                <a:close/>
                <a:moveTo>
                  <a:pt x="38" y="8"/>
                </a:moveTo>
                <a:cubicBezTo>
                  <a:pt x="38" y="8"/>
                  <a:pt x="38" y="8"/>
                  <a:pt x="38" y="8"/>
                </a:cubicBezTo>
                <a:cubicBezTo>
                  <a:pt x="37" y="7"/>
                  <a:pt x="35" y="6"/>
                  <a:pt x="34" y="5"/>
                </a:cubicBezTo>
                <a:cubicBezTo>
                  <a:pt x="34" y="6"/>
                  <a:pt x="35" y="7"/>
                  <a:pt x="35" y="8"/>
                </a:cubicBezTo>
                <a:cubicBezTo>
                  <a:pt x="35" y="8"/>
                  <a:pt x="36" y="9"/>
                  <a:pt x="36" y="9"/>
                </a:cubicBezTo>
                <a:cubicBezTo>
                  <a:pt x="37" y="9"/>
                  <a:pt x="37" y="8"/>
                  <a:pt x="38" y="8"/>
                </a:cubicBezTo>
                <a:close/>
                <a:moveTo>
                  <a:pt x="29" y="4"/>
                </a:moveTo>
                <a:cubicBezTo>
                  <a:pt x="29" y="4"/>
                  <a:pt x="29" y="4"/>
                  <a:pt x="29" y="4"/>
                </a:cubicBezTo>
                <a:cubicBezTo>
                  <a:pt x="28" y="4"/>
                  <a:pt x="27" y="4"/>
                  <a:pt x="26" y="4"/>
                </a:cubicBezTo>
                <a:cubicBezTo>
                  <a:pt x="26" y="12"/>
                  <a:pt x="26" y="12"/>
                  <a:pt x="26" y="12"/>
                </a:cubicBezTo>
                <a:cubicBezTo>
                  <a:pt x="29" y="12"/>
                  <a:pt x="31" y="11"/>
                  <a:pt x="33" y="10"/>
                </a:cubicBezTo>
                <a:cubicBezTo>
                  <a:pt x="33" y="10"/>
                  <a:pt x="34" y="10"/>
                  <a:pt x="34" y="10"/>
                </a:cubicBezTo>
                <a:cubicBezTo>
                  <a:pt x="34" y="10"/>
                  <a:pt x="33" y="9"/>
                  <a:pt x="33" y="9"/>
                </a:cubicBezTo>
                <a:cubicBezTo>
                  <a:pt x="32" y="7"/>
                  <a:pt x="30" y="5"/>
                  <a:pt x="29" y="4"/>
                </a:cubicBezTo>
                <a:close/>
                <a:moveTo>
                  <a:pt x="24" y="4"/>
                </a:moveTo>
                <a:cubicBezTo>
                  <a:pt x="24" y="4"/>
                  <a:pt x="24" y="4"/>
                  <a:pt x="24" y="4"/>
                </a:cubicBezTo>
                <a:cubicBezTo>
                  <a:pt x="23" y="4"/>
                  <a:pt x="23" y="4"/>
                  <a:pt x="22" y="4"/>
                </a:cubicBezTo>
                <a:cubicBezTo>
                  <a:pt x="20" y="5"/>
                  <a:pt x="19" y="7"/>
                  <a:pt x="17" y="9"/>
                </a:cubicBezTo>
                <a:cubicBezTo>
                  <a:pt x="17" y="9"/>
                  <a:pt x="17" y="10"/>
                  <a:pt x="17" y="10"/>
                </a:cubicBezTo>
                <a:cubicBezTo>
                  <a:pt x="17" y="10"/>
                  <a:pt x="17" y="10"/>
                  <a:pt x="18" y="10"/>
                </a:cubicBezTo>
                <a:cubicBezTo>
                  <a:pt x="20" y="11"/>
                  <a:pt x="22" y="12"/>
                  <a:pt x="24" y="12"/>
                </a:cubicBezTo>
                <a:cubicBezTo>
                  <a:pt x="24" y="4"/>
                  <a:pt x="24" y="4"/>
                  <a:pt x="24" y="4"/>
                </a:cubicBezTo>
                <a:close/>
                <a:moveTo>
                  <a:pt x="17" y="5"/>
                </a:moveTo>
                <a:cubicBezTo>
                  <a:pt x="17" y="5"/>
                  <a:pt x="17" y="5"/>
                  <a:pt x="17" y="5"/>
                </a:cubicBezTo>
                <a:cubicBezTo>
                  <a:pt x="16" y="6"/>
                  <a:pt x="14" y="7"/>
                  <a:pt x="13" y="8"/>
                </a:cubicBezTo>
                <a:cubicBezTo>
                  <a:pt x="13" y="8"/>
                  <a:pt x="14" y="9"/>
                  <a:pt x="15" y="9"/>
                </a:cubicBezTo>
                <a:cubicBezTo>
                  <a:pt x="15" y="9"/>
                  <a:pt x="15" y="8"/>
                  <a:pt x="15" y="8"/>
                </a:cubicBezTo>
                <a:cubicBezTo>
                  <a:pt x="16" y="7"/>
                  <a:pt x="16" y="6"/>
                  <a:pt x="17" y="5"/>
                </a:cubicBezTo>
                <a:close/>
                <a:moveTo>
                  <a:pt x="11" y="9"/>
                </a:moveTo>
                <a:cubicBezTo>
                  <a:pt x="11" y="9"/>
                  <a:pt x="11" y="9"/>
                  <a:pt x="11" y="9"/>
                </a:cubicBezTo>
                <a:cubicBezTo>
                  <a:pt x="11" y="9"/>
                  <a:pt x="11" y="10"/>
                  <a:pt x="10" y="10"/>
                </a:cubicBezTo>
                <a:cubicBezTo>
                  <a:pt x="7" y="13"/>
                  <a:pt x="5" y="18"/>
                  <a:pt x="4" y="23"/>
                </a:cubicBezTo>
                <a:cubicBezTo>
                  <a:pt x="12" y="23"/>
                  <a:pt x="12" y="23"/>
                  <a:pt x="12" y="23"/>
                </a:cubicBezTo>
                <a:cubicBezTo>
                  <a:pt x="12" y="19"/>
                  <a:pt x="13" y="15"/>
                  <a:pt x="14" y="11"/>
                </a:cubicBezTo>
                <a:cubicBezTo>
                  <a:pt x="13" y="11"/>
                  <a:pt x="12" y="10"/>
                  <a:pt x="11" y="9"/>
                </a:cubicBezTo>
                <a:close/>
                <a:moveTo>
                  <a:pt x="4" y="26"/>
                </a:moveTo>
                <a:cubicBezTo>
                  <a:pt x="4" y="26"/>
                  <a:pt x="4" y="26"/>
                  <a:pt x="4" y="26"/>
                </a:cubicBezTo>
                <a:cubicBezTo>
                  <a:pt x="5" y="31"/>
                  <a:pt x="7" y="36"/>
                  <a:pt x="10" y="40"/>
                </a:cubicBezTo>
                <a:cubicBezTo>
                  <a:pt x="11" y="40"/>
                  <a:pt x="11" y="40"/>
                  <a:pt x="11" y="40"/>
                </a:cubicBezTo>
                <a:cubicBezTo>
                  <a:pt x="12" y="39"/>
                  <a:pt x="13" y="39"/>
                  <a:pt x="14" y="38"/>
                </a:cubicBezTo>
                <a:cubicBezTo>
                  <a:pt x="13" y="35"/>
                  <a:pt x="12" y="30"/>
                  <a:pt x="12" y="26"/>
                </a:cubicBezTo>
                <a:cubicBezTo>
                  <a:pt x="4" y="26"/>
                  <a:pt x="4" y="26"/>
                  <a:pt x="4" y="26"/>
                </a:cubicBezTo>
                <a:close/>
                <a:moveTo>
                  <a:pt x="13" y="42"/>
                </a:moveTo>
                <a:cubicBezTo>
                  <a:pt x="13" y="42"/>
                  <a:pt x="13" y="42"/>
                  <a:pt x="13" y="42"/>
                </a:cubicBezTo>
                <a:cubicBezTo>
                  <a:pt x="14" y="42"/>
                  <a:pt x="16" y="43"/>
                  <a:pt x="17" y="44"/>
                </a:cubicBezTo>
                <a:cubicBezTo>
                  <a:pt x="16" y="43"/>
                  <a:pt x="16" y="42"/>
                  <a:pt x="15" y="41"/>
                </a:cubicBezTo>
                <a:cubicBezTo>
                  <a:pt x="15" y="41"/>
                  <a:pt x="15" y="41"/>
                  <a:pt x="15" y="40"/>
                </a:cubicBezTo>
                <a:cubicBezTo>
                  <a:pt x="14" y="41"/>
                  <a:pt x="13" y="41"/>
                  <a:pt x="13" y="42"/>
                </a:cubicBezTo>
                <a:close/>
                <a:moveTo>
                  <a:pt x="26" y="46"/>
                </a:moveTo>
                <a:cubicBezTo>
                  <a:pt x="26" y="46"/>
                  <a:pt x="26" y="46"/>
                  <a:pt x="26" y="46"/>
                </a:cubicBezTo>
                <a:cubicBezTo>
                  <a:pt x="27" y="46"/>
                  <a:pt x="28" y="45"/>
                  <a:pt x="29" y="45"/>
                </a:cubicBezTo>
                <a:cubicBezTo>
                  <a:pt x="30" y="44"/>
                  <a:pt x="32" y="43"/>
                  <a:pt x="33" y="40"/>
                </a:cubicBezTo>
                <a:cubicBezTo>
                  <a:pt x="33" y="40"/>
                  <a:pt x="34" y="40"/>
                  <a:pt x="34" y="39"/>
                </a:cubicBezTo>
                <a:cubicBezTo>
                  <a:pt x="34" y="39"/>
                  <a:pt x="33" y="39"/>
                  <a:pt x="33" y="39"/>
                </a:cubicBezTo>
                <a:cubicBezTo>
                  <a:pt x="31" y="38"/>
                  <a:pt x="29" y="38"/>
                  <a:pt x="26" y="38"/>
                </a:cubicBezTo>
                <a:cubicBezTo>
                  <a:pt x="26" y="46"/>
                  <a:pt x="26" y="46"/>
                  <a:pt x="26" y="46"/>
                </a:cubicBezTo>
                <a:close/>
                <a:moveTo>
                  <a:pt x="34" y="44"/>
                </a:moveTo>
                <a:cubicBezTo>
                  <a:pt x="34" y="44"/>
                  <a:pt x="34" y="44"/>
                  <a:pt x="34" y="44"/>
                </a:cubicBezTo>
                <a:cubicBezTo>
                  <a:pt x="35" y="43"/>
                  <a:pt x="37" y="42"/>
                  <a:pt x="38" y="42"/>
                </a:cubicBezTo>
                <a:cubicBezTo>
                  <a:pt x="37" y="41"/>
                  <a:pt x="37" y="41"/>
                  <a:pt x="36" y="40"/>
                </a:cubicBezTo>
                <a:cubicBezTo>
                  <a:pt x="36" y="41"/>
                  <a:pt x="35" y="41"/>
                  <a:pt x="35" y="41"/>
                </a:cubicBezTo>
                <a:cubicBezTo>
                  <a:pt x="35" y="42"/>
                  <a:pt x="34" y="43"/>
                  <a:pt x="34" y="44"/>
                </a:cubicBezTo>
                <a:close/>
                <a:moveTo>
                  <a:pt x="40" y="40"/>
                </a:moveTo>
                <a:cubicBezTo>
                  <a:pt x="40" y="40"/>
                  <a:pt x="40" y="40"/>
                  <a:pt x="40" y="40"/>
                </a:cubicBezTo>
                <a:cubicBezTo>
                  <a:pt x="40" y="40"/>
                  <a:pt x="40" y="40"/>
                  <a:pt x="40" y="40"/>
                </a:cubicBezTo>
                <a:cubicBezTo>
                  <a:pt x="44" y="36"/>
                  <a:pt x="46" y="31"/>
                  <a:pt x="46" y="26"/>
                </a:cubicBezTo>
                <a:cubicBezTo>
                  <a:pt x="39" y="26"/>
                  <a:pt x="39" y="26"/>
                  <a:pt x="39" y="26"/>
                </a:cubicBezTo>
                <a:cubicBezTo>
                  <a:pt x="39" y="30"/>
                  <a:pt x="38" y="35"/>
                  <a:pt x="37" y="38"/>
                </a:cubicBezTo>
                <a:cubicBezTo>
                  <a:pt x="38" y="39"/>
                  <a:pt x="39" y="39"/>
                  <a:pt x="40" y="40"/>
                </a:cubicBezTo>
                <a:close/>
                <a:moveTo>
                  <a:pt x="35" y="12"/>
                </a:moveTo>
                <a:cubicBezTo>
                  <a:pt x="35" y="12"/>
                  <a:pt x="35" y="12"/>
                  <a:pt x="35" y="12"/>
                </a:cubicBezTo>
                <a:cubicBezTo>
                  <a:pt x="34" y="12"/>
                  <a:pt x="34" y="12"/>
                  <a:pt x="34" y="12"/>
                </a:cubicBezTo>
                <a:cubicBezTo>
                  <a:pt x="31" y="13"/>
                  <a:pt x="29" y="14"/>
                  <a:pt x="26" y="14"/>
                </a:cubicBezTo>
                <a:cubicBezTo>
                  <a:pt x="26" y="23"/>
                  <a:pt x="26" y="23"/>
                  <a:pt x="26" y="23"/>
                </a:cubicBezTo>
                <a:cubicBezTo>
                  <a:pt x="37" y="23"/>
                  <a:pt x="37" y="23"/>
                  <a:pt x="37" y="23"/>
                </a:cubicBezTo>
                <a:cubicBezTo>
                  <a:pt x="37" y="19"/>
                  <a:pt x="36" y="15"/>
                  <a:pt x="35" y="12"/>
                </a:cubicBezTo>
                <a:close/>
                <a:moveTo>
                  <a:pt x="24" y="14"/>
                </a:moveTo>
                <a:cubicBezTo>
                  <a:pt x="24" y="14"/>
                  <a:pt x="24" y="14"/>
                  <a:pt x="24" y="14"/>
                </a:cubicBezTo>
                <a:cubicBezTo>
                  <a:pt x="22" y="14"/>
                  <a:pt x="19" y="13"/>
                  <a:pt x="17" y="12"/>
                </a:cubicBezTo>
                <a:cubicBezTo>
                  <a:pt x="17" y="12"/>
                  <a:pt x="16" y="12"/>
                  <a:pt x="16" y="12"/>
                </a:cubicBezTo>
                <a:cubicBezTo>
                  <a:pt x="15" y="15"/>
                  <a:pt x="14" y="19"/>
                  <a:pt x="14" y="23"/>
                </a:cubicBezTo>
                <a:cubicBezTo>
                  <a:pt x="24" y="23"/>
                  <a:pt x="24" y="23"/>
                  <a:pt x="24" y="23"/>
                </a:cubicBezTo>
                <a:cubicBezTo>
                  <a:pt x="24" y="14"/>
                  <a:pt x="24" y="14"/>
                  <a:pt x="24" y="14"/>
                </a:cubicBezTo>
                <a:close/>
                <a:moveTo>
                  <a:pt x="24" y="35"/>
                </a:moveTo>
                <a:cubicBezTo>
                  <a:pt x="24" y="35"/>
                  <a:pt x="24" y="35"/>
                  <a:pt x="24" y="35"/>
                </a:cubicBezTo>
                <a:cubicBezTo>
                  <a:pt x="24" y="26"/>
                  <a:pt x="24" y="26"/>
                  <a:pt x="24" y="26"/>
                </a:cubicBezTo>
                <a:cubicBezTo>
                  <a:pt x="14" y="26"/>
                  <a:pt x="14" y="26"/>
                  <a:pt x="14" y="26"/>
                </a:cubicBezTo>
                <a:cubicBezTo>
                  <a:pt x="14" y="30"/>
                  <a:pt x="15" y="34"/>
                  <a:pt x="16" y="37"/>
                </a:cubicBezTo>
                <a:cubicBezTo>
                  <a:pt x="16" y="37"/>
                  <a:pt x="17" y="37"/>
                  <a:pt x="17" y="37"/>
                </a:cubicBezTo>
                <a:cubicBezTo>
                  <a:pt x="19" y="36"/>
                  <a:pt x="22" y="35"/>
                  <a:pt x="24" y="35"/>
                </a:cubicBezTo>
                <a:close/>
                <a:moveTo>
                  <a:pt x="26" y="35"/>
                </a:moveTo>
                <a:cubicBezTo>
                  <a:pt x="26" y="35"/>
                  <a:pt x="26" y="35"/>
                  <a:pt x="26" y="35"/>
                </a:cubicBezTo>
                <a:cubicBezTo>
                  <a:pt x="29" y="35"/>
                  <a:pt x="31" y="36"/>
                  <a:pt x="34" y="37"/>
                </a:cubicBezTo>
                <a:cubicBezTo>
                  <a:pt x="34" y="37"/>
                  <a:pt x="34" y="37"/>
                  <a:pt x="35" y="37"/>
                </a:cubicBezTo>
                <a:cubicBezTo>
                  <a:pt x="36" y="34"/>
                  <a:pt x="37" y="30"/>
                  <a:pt x="37"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1" name="Freeform 375"/>
          <p:cNvSpPr>
            <a:spLocks noEditPoints="1"/>
          </p:cNvSpPr>
          <p:nvPr/>
        </p:nvSpPr>
        <p:spPr bwMode="auto">
          <a:xfrm>
            <a:off x="1562100" y="2117725"/>
            <a:ext cx="149225" cy="158750"/>
          </a:xfrm>
          <a:custGeom>
            <a:avLst/>
            <a:gdLst>
              <a:gd name="T0" fmla="*/ 2 w 47"/>
              <a:gd name="T1" fmla="*/ 0 h 50"/>
              <a:gd name="T2" fmla="*/ 2 w 47"/>
              <a:gd name="T3" fmla="*/ 0 h 50"/>
              <a:gd name="T4" fmla="*/ 16 w 47"/>
              <a:gd name="T5" fmla="*/ 0 h 50"/>
              <a:gd name="T6" fmla="*/ 18 w 47"/>
              <a:gd name="T7" fmla="*/ 2 h 50"/>
              <a:gd name="T8" fmla="*/ 18 w 47"/>
              <a:gd name="T9" fmla="*/ 2 h 50"/>
              <a:gd name="T10" fmla="*/ 18 w 47"/>
              <a:gd name="T11" fmla="*/ 29 h 50"/>
              <a:gd name="T12" fmla="*/ 29 w 47"/>
              <a:gd name="T13" fmla="*/ 18 h 50"/>
              <a:gd name="T14" fmla="*/ 31 w 47"/>
              <a:gd name="T15" fmla="*/ 18 h 50"/>
              <a:gd name="T16" fmla="*/ 32 w 47"/>
              <a:gd name="T17" fmla="*/ 19 h 50"/>
              <a:gd name="T18" fmla="*/ 32 w 47"/>
              <a:gd name="T19" fmla="*/ 19 h 50"/>
              <a:gd name="T20" fmla="*/ 32 w 47"/>
              <a:gd name="T21" fmla="*/ 29 h 50"/>
              <a:gd name="T22" fmla="*/ 43 w 47"/>
              <a:gd name="T23" fmla="*/ 18 h 50"/>
              <a:gd name="T24" fmla="*/ 46 w 47"/>
              <a:gd name="T25" fmla="*/ 18 h 50"/>
              <a:gd name="T26" fmla="*/ 47 w 47"/>
              <a:gd name="T27" fmla="*/ 19 h 50"/>
              <a:gd name="T28" fmla="*/ 47 w 47"/>
              <a:gd name="T29" fmla="*/ 19 h 50"/>
              <a:gd name="T30" fmla="*/ 47 w 47"/>
              <a:gd name="T31" fmla="*/ 48 h 50"/>
              <a:gd name="T32" fmla="*/ 45 w 47"/>
              <a:gd name="T33" fmla="*/ 50 h 50"/>
              <a:gd name="T34" fmla="*/ 45 w 47"/>
              <a:gd name="T35" fmla="*/ 50 h 50"/>
              <a:gd name="T36" fmla="*/ 2 w 47"/>
              <a:gd name="T37" fmla="*/ 50 h 50"/>
              <a:gd name="T38" fmla="*/ 0 w 47"/>
              <a:gd name="T39" fmla="*/ 48 h 50"/>
              <a:gd name="T40" fmla="*/ 0 w 47"/>
              <a:gd name="T41" fmla="*/ 48 h 50"/>
              <a:gd name="T42" fmla="*/ 0 w 47"/>
              <a:gd name="T43" fmla="*/ 2 h 50"/>
              <a:gd name="T44" fmla="*/ 2 w 47"/>
              <a:gd name="T45" fmla="*/ 0 h 50"/>
              <a:gd name="T46" fmla="*/ 4 w 47"/>
              <a:gd name="T47" fmla="*/ 28 h 50"/>
              <a:gd name="T48" fmla="*/ 4 w 47"/>
              <a:gd name="T49" fmla="*/ 28 h 50"/>
              <a:gd name="T50" fmla="*/ 14 w 47"/>
              <a:gd name="T51" fmla="*/ 28 h 50"/>
              <a:gd name="T52" fmla="*/ 14 w 47"/>
              <a:gd name="T53" fmla="*/ 21 h 50"/>
              <a:gd name="T54" fmla="*/ 4 w 47"/>
              <a:gd name="T55" fmla="*/ 21 h 50"/>
              <a:gd name="T56" fmla="*/ 4 w 47"/>
              <a:gd name="T57" fmla="*/ 28 h 50"/>
              <a:gd name="T58" fmla="*/ 14 w 47"/>
              <a:gd name="T59" fmla="*/ 30 h 50"/>
              <a:gd name="T60" fmla="*/ 14 w 47"/>
              <a:gd name="T61" fmla="*/ 30 h 50"/>
              <a:gd name="T62" fmla="*/ 4 w 47"/>
              <a:gd name="T63" fmla="*/ 30 h 50"/>
              <a:gd name="T64" fmla="*/ 4 w 47"/>
              <a:gd name="T65" fmla="*/ 46 h 50"/>
              <a:gd name="T66" fmla="*/ 43 w 47"/>
              <a:gd name="T67" fmla="*/ 46 h 50"/>
              <a:gd name="T68" fmla="*/ 43 w 47"/>
              <a:gd name="T69" fmla="*/ 24 h 50"/>
              <a:gd name="T70" fmla="*/ 31 w 47"/>
              <a:gd name="T71" fmla="*/ 35 h 50"/>
              <a:gd name="T72" fmla="*/ 30 w 47"/>
              <a:gd name="T73" fmla="*/ 35 h 50"/>
              <a:gd name="T74" fmla="*/ 28 w 47"/>
              <a:gd name="T75" fmla="*/ 33 h 50"/>
              <a:gd name="T76" fmla="*/ 28 w 47"/>
              <a:gd name="T77" fmla="*/ 24 h 50"/>
              <a:gd name="T78" fmla="*/ 17 w 47"/>
              <a:gd name="T79" fmla="*/ 35 h 50"/>
              <a:gd name="T80" fmla="*/ 16 w 47"/>
              <a:gd name="T81" fmla="*/ 35 h 50"/>
              <a:gd name="T82" fmla="*/ 14 w 47"/>
              <a:gd name="T83" fmla="*/ 33 h 50"/>
              <a:gd name="T84" fmla="*/ 14 w 47"/>
              <a:gd name="T85" fmla="*/ 30 h 50"/>
              <a:gd name="T86" fmla="*/ 14 w 47"/>
              <a:gd name="T87" fmla="*/ 4 h 50"/>
              <a:gd name="T88" fmla="*/ 14 w 47"/>
              <a:gd name="T89" fmla="*/ 4 h 50"/>
              <a:gd name="T90" fmla="*/ 4 w 47"/>
              <a:gd name="T91" fmla="*/ 4 h 50"/>
              <a:gd name="T92" fmla="*/ 4 w 47"/>
              <a:gd name="T93" fmla="*/ 10 h 50"/>
              <a:gd name="T94" fmla="*/ 14 w 47"/>
              <a:gd name="T95" fmla="*/ 10 h 50"/>
              <a:gd name="T96" fmla="*/ 14 w 47"/>
              <a:gd name="T97" fmla="*/ 4 h 50"/>
              <a:gd name="T98" fmla="*/ 4 w 47"/>
              <a:gd name="T99" fmla="*/ 13 h 50"/>
              <a:gd name="T100" fmla="*/ 4 w 47"/>
              <a:gd name="T101" fmla="*/ 13 h 50"/>
              <a:gd name="T102" fmla="*/ 4 w 47"/>
              <a:gd name="T103" fmla="*/ 19 h 50"/>
              <a:gd name="T104" fmla="*/ 14 w 47"/>
              <a:gd name="T105" fmla="*/ 19 h 50"/>
              <a:gd name="T106" fmla="*/ 14 w 47"/>
              <a:gd name="T107" fmla="*/ 13 h 50"/>
              <a:gd name="T108" fmla="*/ 4 w 47"/>
              <a:gd name="T109"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50">
                <a:moveTo>
                  <a:pt x="2" y="0"/>
                </a:moveTo>
                <a:cubicBezTo>
                  <a:pt x="2" y="0"/>
                  <a:pt x="2" y="0"/>
                  <a:pt x="2" y="0"/>
                </a:cubicBezTo>
                <a:cubicBezTo>
                  <a:pt x="16" y="0"/>
                  <a:pt x="16" y="0"/>
                  <a:pt x="16" y="0"/>
                </a:cubicBezTo>
                <a:cubicBezTo>
                  <a:pt x="17" y="0"/>
                  <a:pt x="18" y="1"/>
                  <a:pt x="18" y="2"/>
                </a:cubicBezTo>
                <a:cubicBezTo>
                  <a:pt x="18" y="2"/>
                  <a:pt x="18" y="2"/>
                  <a:pt x="18" y="2"/>
                </a:cubicBezTo>
                <a:cubicBezTo>
                  <a:pt x="18" y="29"/>
                  <a:pt x="18" y="29"/>
                  <a:pt x="18" y="29"/>
                </a:cubicBezTo>
                <a:cubicBezTo>
                  <a:pt x="29" y="18"/>
                  <a:pt x="29" y="18"/>
                  <a:pt x="29" y="18"/>
                </a:cubicBezTo>
                <a:cubicBezTo>
                  <a:pt x="30" y="17"/>
                  <a:pt x="31" y="17"/>
                  <a:pt x="31" y="18"/>
                </a:cubicBezTo>
                <a:cubicBezTo>
                  <a:pt x="32" y="18"/>
                  <a:pt x="32" y="18"/>
                  <a:pt x="32" y="19"/>
                </a:cubicBezTo>
                <a:cubicBezTo>
                  <a:pt x="32" y="19"/>
                  <a:pt x="32" y="19"/>
                  <a:pt x="32" y="19"/>
                </a:cubicBezTo>
                <a:cubicBezTo>
                  <a:pt x="32" y="29"/>
                  <a:pt x="32" y="29"/>
                  <a:pt x="32" y="29"/>
                </a:cubicBezTo>
                <a:cubicBezTo>
                  <a:pt x="43" y="18"/>
                  <a:pt x="43" y="18"/>
                  <a:pt x="43" y="18"/>
                </a:cubicBezTo>
                <a:cubicBezTo>
                  <a:pt x="44" y="17"/>
                  <a:pt x="45" y="17"/>
                  <a:pt x="46" y="18"/>
                </a:cubicBezTo>
                <a:cubicBezTo>
                  <a:pt x="46" y="18"/>
                  <a:pt x="47" y="18"/>
                  <a:pt x="47" y="19"/>
                </a:cubicBezTo>
                <a:cubicBezTo>
                  <a:pt x="47" y="19"/>
                  <a:pt x="47" y="19"/>
                  <a:pt x="47" y="19"/>
                </a:cubicBezTo>
                <a:cubicBezTo>
                  <a:pt x="47" y="48"/>
                  <a:pt x="47" y="48"/>
                  <a:pt x="47" y="48"/>
                </a:cubicBezTo>
                <a:cubicBezTo>
                  <a:pt x="47" y="49"/>
                  <a:pt x="46" y="50"/>
                  <a:pt x="45" y="50"/>
                </a:cubicBezTo>
                <a:cubicBezTo>
                  <a:pt x="45" y="50"/>
                  <a:pt x="45" y="50"/>
                  <a:pt x="45"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4" y="28"/>
                </a:moveTo>
                <a:cubicBezTo>
                  <a:pt x="4" y="28"/>
                  <a:pt x="4" y="28"/>
                  <a:pt x="4" y="28"/>
                </a:cubicBezTo>
                <a:cubicBezTo>
                  <a:pt x="14" y="28"/>
                  <a:pt x="14" y="28"/>
                  <a:pt x="14" y="28"/>
                </a:cubicBezTo>
                <a:cubicBezTo>
                  <a:pt x="14" y="21"/>
                  <a:pt x="14" y="21"/>
                  <a:pt x="14" y="21"/>
                </a:cubicBezTo>
                <a:cubicBezTo>
                  <a:pt x="4" y="21"/>
                  <a:pt x="4" y="21"/>
                  <a:pt x="4" y="21"/>
                </a:cubicBezTo>
                <a:cubicBezTo>
                  <a:pt x="4" y="28"/>
                  <a:pt x="4" y="28"/>
                  <a:pt x="4" y="28"/>
                </a:cubicBezTo>
                <a:close/>
                <a:moveTo>
                  <a:pt x="14" y="30"/>
                </a:moveTo>
                <a:cubicBezTo>
                  <a:pt x="14" y="30"/>
                  <a:pt x="14" y="30"/>
                  <a:pt x="14" y="30"/>
                </a:cubicBezTo>
                <a:cubicBezTo>
                  <a:pt x="4" y="30"/>
                  <a:pt x="4" y="30"/>
                  <a:pt x="4" y="30"/>
                </a:cubicBezTo>
                <a:cubicBezTo>
                  <a:pt x="4" y="46"/>
                  <a:pt x="4" y="46"/>
                  <a:pt x="4" y="46"/>
                </a:cubicBezTo>
                <a:cubicBezTo>
                  <a:pt x="43" y="46"/>
                  <a:pt x="43" y="46"/>
                  <a:pt x="43" y="46"/>
                </a:cubicBezTo>
                <a:cubicBezTo>
                  <a:pt x="43" y="24"/>
                  <a:pt x="43" y="24"/>
                  <a:pt x="43" y="24"/>
                </a:cubicBezTo>
                <a:cubicBezTo>
                  <a:pt x="31" y="35"/>
                  <a:pt x="31" y="35"/>
                  <a:pt x="31" y="35"/>
                </a:cubicBezTo>
                <a:cubicBezTo>
                  <a:pt x="31" y="35"/>
                  <a:pt x="31" y="35"/>
                  <a:pt x="30" y="35"/>
                </a:cubicBezTo>
                <a:cubicBezTo>
                  <a:pt x="29" y="35"/>
                  <a:pt x="28" y="35"/>
                  <a:pt x="28" y="33"/>
                </a:cubicBezTo>
                <a:cubicBezTo>
                  <a:pt x="28" y="24"/>
                  <a:pt x="28" y="24"/>
                  <a:pt x="28" y="24"/>
                </a:cubicBezTo>
                <a:cubicBezTo>
                  <a:pt x="17" y="35"/>
                  <a:pt x="17" y="35"/>
                  <a:pt x="17" y="35"/>
                </a:cubicBezTo>
                <a:cubicBezTo>
                  <a:pt x="17" y="35"/>
                  <a:pt x="16" y="35"/>
                  <a:pt x="16" y="35"/>
                </a:cubicBezTo>
                <a:cubicBezTo>
                  <a:pt x="15" y="35"/>
                  <a:pt x="14" y="35"/>
                  <a:pt x="14" y="33"/>
                </a:cubicBezTo>
                <a:cubicBezTo>
                  <a:pt x="14" y="30"/>
                  <a:pt x="14" y="30"/>
                  <a:pt x="14" y="30"/>
                </a:cubicBezTo>
                <a:close/>
                <a:moveTo>
                  <a:pt x="14" y="4"/>
                </a:moveTo>
                <a:cubicBezTo>
                  <a:pt x="14" y="4"/>
                  <a:pt x="14" y="4"/>
                  <a:pt x="14" y="4"/>
                </a:cubicBezTo>
                <a:cubicBezTo>
                  <a:pt x="4" y="4"/>
                  <a:pt x="4" y="4"/>
                  <a:pt x="4" y="4"/>
                </a:cubicBezTo>
                <a:cubicBezTo>
                  <a:pt x="4" y="10"/>
                  <a:pt x="4" y="10"/>
                  <a:pt x="4" y="10"/>
                </a:cubicBezTo>
                <a:cubicBezTo>
                  <a:pt x="14" y="10"/>
                  <a:pt x="14" y="10"/>
                  <a:pt x="14" y="10"/>
                </a:cubicBezTo>
                <a:cubicBezTo>
                  <a:pt x="14" y="4"/>
                  <a:pt x="14" y="4"/>
                  <a:pt x="14" y="4"/>
                </a:cubicBezTo>
                <a:close/>
                <a:moveTo>
                  <a:pt x="4" y="13"/>
                </a:moveTo>
                <a:cubicBezTo>
                  <a:pt x="4" y="13"/>
                  <a:pt x="4" y="13"/>
                  <a:pt x="4" y="13"/>
                </a:cubicBezTo>
                <a:cubicBezTo>
                  <a:pt x="4" y="19"/>
                  <a:pt x="4" y="19"/>
                  <a:pt x="4" y="19"/>
                </a:cubicBezTo>
                <a:cubicBezTo>
                  <a:pt x="14" y="19"/>
                  <a:pt x="14" y="19"/>
                  <a:pt x="14" y="19"/>
                </a:cubicBezTo>
                <a:cubicBezTo>
                  <a:pt x="14" y="13"/>
                  <a:pt x="14" y="13"/>
                  <a:pt x="14" y="13"/>
                </a:cubicBezTo>
                <a:cubicBezTo>
                  <a:pt x="4" y="13"/>
                  <a:pt x="4" y="13"/>
                  <a:pt x="4"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2" name="Freeform 376"/>
          <p:cNvSpPr>
            <a:spLocks noEditPoints="1"/>
          </p:cNvSpPr>
          <p:nvPr/>
        </p:nvSpPr>
        <p:spPr bwMode="auto">
          <a:xfrm>
            <a:off x="3779838" y="1195388"/>
            <a:ext cx="152400" cy="155575"/>
          </a:xfrm>
          <a:custGeom>
            <a:avLst/>
            <a:gdLst>
              <a:gd name="T0" fmla="*/ 2 w 48"/>
              <a:gd name="T1" fmla="*/ 0 h 49"/>
              <a:gd name="T2" fmla="*/ 0 w 48"/>
              <a:gd name="T3" fmla="*/ 47 h 49"/>
              <a:gd name="T4" fmla="*/ 39 w 48"/>
              <a:gd name="T5" fmla="*/ 49 h 49"/>
              <a:gd name="T6" fmla="*/ 43 w 48"/>
              <a:gd name="T7" fmla="*/ 48 h 49"/>
              <a:gd name="T8" fmla="*/ 46 w 48"/>
              <a:gd name="T9" fmla="*/ 46 h 49"/>
              <a:gd name="T10" fmla="*/ 48 w 48"/>
              <a:gd name="T11" fmla="*/ 17 h 49"/>
              <a:gd name="T12" fmla="*/ 48 w 48"/>
              <a:gd name="T13" fmla="*/ 2 h 49"/>
              <a:gd name="T14" fmla="*/ 39 w 48"/>
              <a:gd name="T15" fmla="*/ 16 h 49"/>
              <a:gd name="T16" fmla="*/ 37 w 48"/>
              <a:gd name="T17" fmla="*/ 20 h 49"/>
              <a:gd name="T18" fmla="*/ 4 w 48"/>
              <a:gd name="T19" fmla="*/ 45 h 49"/>
              <a:gd name="T20" fmla="*/ 45 w 48"/>
              <a:gd name="T21" fmla="*/ 4 h 49"/>
              <a:gd name="T22" fmla="*/ 43 w 48"/>
              <a:gd name="T23" fmla="*/ 14 h 49"/>
              <a:gd name="T24" fmla="*/ 45 w 48"/>
              <a:gd name="T25" fmla="*/ 43 h 49"/>
              <a:gd name="T26" fmla="*/ 45 w 48"/>
              <a:gd name="T27" fmla="*/ 45 h 49"/>
              <a:gd name="T28" fmla="*/ 43 w 48"/>
              <a:gd name="T29" fmla="*/ 46 h 49"/>
              <a:gd name="T30" fmla="*/ 41 w 48"/>
              <a:gd name="T31" fmla="*/ 39 h 49"/>
              <a:gd name="T32" fmla="*/ 45 w 48"/>
              <a:gd name="T33" fmla="*/ 38 h 49"/>
              <a:gd name="T34" fmla="*/ 45 w 48"/>
              <a:gd name="T35" fmla="*/ 34 h 49"/>
              <a:gd name="T36" fmla="*/ 45 w 48"/>
              <a:gd name="T37" fmla="*/ 36 h 49"/>
              <a:gd name="T38" fmla="*/ 41 w 48"/>
              <a:gd name="T39" fmla="*/ 36 h 49"/>
              <a:gd name="T40" fmla="*/ 43 w 48"/>
              <a:gd name="T41" fmla="*/ 29 h 49"/>
              <a:gd name="T42" fmla="*/ 45 w 48"/>
              <a:gd name="T43" fmla="*/ 34 h 49"/>
              <a:gd name="T44" fmla="*/ 45 w 48"/>
              <a:gd name="T45" fmla="*/ 25 h 49"/>
              <a:gd name="T46" fmla="*/ 43 w 48"/>
              <a:gd name="T47" fmla="*/ 27 h 49"/>
              <a:gd name="T48" fmla="*/ 41 w 48"/>
              <a:gd name="T49" fmla="*/ 20 h 49"/>
              <a:gd name="T50" fmla="*/ 43 w 48"/>
              <a:gd name="T51" fmla="*/ 18 h 49"/>
              <a:gd name="T52" fmla="*/ 45 w 48"/>
              <a:gd name="T53" fmla="*/ 25 h 49"/>
              <a:gd name="T54" fmla="*/ 29 w 48"/>
              <a:gd name="T55" fmla="*/ 27 h 49"/>
              <a:gd name="T56" fmla="*/ 27 w 48"/>
              <a:gd name="T57" fmla="*/ 25 h 49"/>
              <a:gd name="T58" fmla="*/ 29 w 48"/>
              <a:gd name="T59" fmla="*/ 20 h 49"/>
              <a:gd name="T60" fmla="*/ 22 w 48"/>
              <a:gd name="T61" fmla="*/ 13 h 49"/>
              <a:gd name="T62" fmla="*/ 14 w 48"/>
              <a:gd name="T63" fmla="*/ 20 h 49"/>
              <a:gd name="T64" fmla="*/ 17 w 48"/>
              <a:gd name="T65" fmla="*/ 25 h 49"/>
              <a:gd name="T66" fmla="*/ 13 w 48"/>
              <a:gd name="T67" fmla="*/ 29 h 49"/>
              <a:gd name="T68" fmla="*/ 13 w 48"/>
              <a:gd name="T69" fmla="*/ 33 h 49"/>
              <a:gd name="T70" fmla="*/ 29 w 48"/>
              <a:gd name="T71" fmla="*/ 34 h 49"/>
              <a:gd name="T72" fmla="*/ 31 w 48"/>
              <a:gd name="T73" fmla="*/ 31 h 49"/>
              <a:gd name="T74" fmla="*/ 29 w 48"/>
              <a:gd name="T75" fmla="*/ 27 h 49"/>
              <a:gd name="T76" fmla="*/ 18 w 48"/>
              <a:gd name="T77" fmla="*/ 17 h 49"/>
              <a:gd name="T78" fmla="*/ 25 w 48"/>
              <a:gd name="T79" fmla="*/ 17 h 49"/>
              <a:gd name="T80" fmla="*/ 25 w 48"/>
              <a:gd name="T81" fmla="*/ 23 h 49"/>
              <a:gd name="T82" fmla="*/ 17 w 48"/>
              <a:gd name="T83" fmla="*/ 20 h 49"/>
              <a:gd name="T84" fmla="*/ 28 w 48"/>
              <a:gd name="T85" fmla="*/ 32 h 49"/>
              <a:gd name="T86" fmla="*/ 15 w 48"/>
              <a:gd name="T87" fmla="*/ 32 h 49"/>
              <a:gd name="T88" fmla="*/ 15 w 48"/>
              <a:gd name="T89" fmla="*/ 30 h 49"/>
              <a:gd name="T90" fmla="*/ 19 w 48"/>
              <a:gd name="T91" fmla="*/ 27 h 49"/>
              <a:gd name="T92" fmla="*/ 26 w 48"/>
              <a:gd name="T93" fmla="*/ 27 h 49"/>
              <a:gd name="T94" fmla="*/ 28 w 48"/>
              <a:gd name="T95" fmla="*/ 30 h 49"/>
              <a:gd name="T96" fmla="*/ 28 w 48"/>
              <a:gd name="T9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8" h="49">
                <a:moveTo>
                  <a:pt x="47" y="0"/>
                </a:moveTo>
                <a:cubicBezTo>
                  <a:pt x="2" y="0"/>
                  <a:pt x="2" y="0"/>
                  <a:pt x="2" y="0"/>
                </a:cubicBezTo>
                <a:cubicBezTo>
                  <a:pt x="1" y="0"/>
                  <a:pt x="0" y="1"/>
                  <a:pt x="0" y="2"/>
                </a:cubicBezTo>
                <a:cubicBezTo>
                  <a:pt x="0" y="47"/>
                  <a:pt x="0" y="47"/>
                  <a:pt x="0" y="47"/>
                </a:cubicBezTo>
                <a:cubicBezTo>
                  <a:pt x="0" y="48"/>
                  <a:pt x="1" y="49"/>
                  <a:pt x="2" y="49"/>
                </a:cubicBezTo>
                <a:cubicBezTo>
                  <a:pt x="39" y="49"/>
                  <a:pt x="39" y="49"/>
                  <a:pt x="39" y="49"/>
                </a:cubicBezTo>
                <a:cubicBezTo>
                  <a:pt x="39" y="49"/>
                  <a:pt x="40" y="48"/>
                  <a:pt x="40" y="48"/>
                </a:cubicBezTo>
                <a:cubicBezTo>
                  <a:pt x="43" y="48"/>
                  <a:pt x="43" y="48"/>
                  <a:pt x="43" y="48"/>
                </a:cubicBezTo>
                <a:cubicBezTo>
                  <a:pt x="44" y="48"/>
                  <a:pt x="45" y="47"/>
                  <a:pt x="46" y="46"/>
                </a:cubicBezTo>
                <a:cubicBezTo>
                  <a:pt x="46" y="46"/>
                  <a:pt x="46" y="46"/>
                  <a:pt x="46" y="46"/>
                </a:cubicBezTo>
                <a:cubicBezTo>
                  <a:pt x="47" y="46"/>
                  <a:pt x="48" y="44"/>
                  <a:pt x="48" y="43"/>
                </a:cubicBezTo>
                <a:cubicBezTo>
                  <a:pt x="48" y="17"/>
                  <a:pt x="48" y="17"/>
                  <a:pt x="48" y="17"/>
                </a:cubicBezTo>
                <a:cubicBezTo>
                  <a:pt x="48" y="17"/>
                  <a:pt x="48" y="16"/>
                  <a:pt x="48" y="16"/>
                </a:cubicBezTo>
                <a:cubicBezTo>
                  <a:pt x="48" y="2"/>
                  <a:pt x="48" y="2"/>
                  <a:pt x="48" y="2"/>
                </a:cubicBezTo>
                <a:cubicBezTo>
                  <a:pt x="48" y="1"/>
                  <a:pt x="48" y="0"/>
                  <a:pt x="47" y="0"/>
                </a:cubicBezTo>
                <a:close/>
                <a:moveTo>
                  <a:pt x="39" y="16"/>
                </a:moveTo>
                <a:cubicBezTo>
                  <a:pt x="39" y="16"/>
                  <a:pt x="39" y="16"/>
                  <a:pt x="39" y="16"/>
                </a:cubicBezTo>
                <a:cubicBezTo>
                  <a:pt x="37" y="17"/>
                  <a:pt x="37" y="18"/>
                  <a:pt x="37" y="20"/>
                </a:cubicBezTo>
                <a:cubicBezTo>
                  <a:pt x="37" y="45"/>
                  <a:pt x="37" y="45"/>
                  <a:pt x="37" y="45"/>
                </a:cubicBezTo>
                <a:cubicBezTo>
                  <a:pt x="4" y="45"/>
                  <a:pt x="4" y="45"/>
                  <a:pt x="4" y="45"/>
                </a:cubicBezTo>
                <a:cubicBezTo>
                  <a:pt x="4" y="4"/>
                  <a:pt x="4" y="4"/>
                  <a:pt x="4" y="4"/>
                </a:cubicBezTo>
                <a:cubicBezTo>
                  <a:pt x="45" y="4"/>
                  <a:pt x="45" y="4"/>
                  <a:pt x="45" y="4"/>
                </a:cubicBezTo>
                <a:cubicBezTo>
                  <a:pt x="45" y="14"/>
                  <a:pt x="45" y="14"/>
                  <a:pt x="45" y="14"/>
                </a:cubicBezTo>
                <a:cubicBezTo>
                  <a:pt x="43" y="14"/>
                  <a:pt x="43" y="14"/>
                  <a:pt x="43" y="14"/>
                </a:cubicBezTo>
                <a:cubicBezTo>
                  <a:pt x="41" y="14"/>
                  <a:pt x="40" y="15"/>
                  <a:pt x="39" y="16"/>
                </a:cubicBezTo>
                <a:close/>
                <a:moveTo>
                  <a:pt x="45" y="43"/>
                </a:moveTo>
                <a:cubicBezTo>
                  <a:pt x="45" y="43"/>
                  <a:pt x="45" y="43"/>
                  <a:pt x="45" y="43"/>
                </a:cubicBezTo>
                <a:cubicBezTo>
                  <a:pt x="45" y="44"/>
                  <a:pt x="45" y="44"/>
                  <a:pt x="45" y="45"/>
                </a:cubicBezTo>
                <a:cubicBezTo>
                  <a:pt x="45" y="45"/>
                  <a:pt x="45" y="45"/>
                  <a:pt x="45" y="45"/>
                </a:cubicBezTo>
                <a:cubicBezTo>
                  <a:pt x="44" y="45"/>
                  <a:pt x="44" y="46"/>
                  <a:pt x="43" y="46"/>
                </a:cubicBezTo>
                <a:cubicBezTo>
                  <a:pt x="41" y="46"/>
                  <a:pt x="41" y="46"/>
                  <a:pt x="41" y="46"/>
                </a:cubicBezTo>
                <a:cubicBezTo>
                  <a:pt x="41" y="39"/>
                  <a:pt x="41" y="39"/>
                  <a:pt x="41" y="39"/>
                </a:cubicBezTo>
                <a:cubicBezTo>
                  <a:pt x="43" y="39"/>
                  <a:pt x="43" y="39"/>
                  <a:pt x="43" y="39"/>
                </a:cubicBezTo>
                <a:cubicBezTo>
                  <a:pt x="44" y="39"/>
                  <a:pt x="45" y="38"/>
                  <a:pt x="45" y="38"/>
                </a:cubicBezTo>
                <a:cubicBezTo>
                  <a:pt x="45" y="43"/>
                  <a:pt x="45" y="43"/>
                  <a:pt x="45" y="43"/>
                </a:cubicBezTo>
                <a:close/>
                <a:moveTo>
                  <a:pt x="45" y="34"/>
                </a:moveTo>
                <a:cubicBezTo>
                  <a:pt x="45" y="34"/>
                  <a:pt x="45" y="34"/>
                  <a:pt x="45" y="34"/>
                </a:cubicBezTo>
                <a:cubicBezTo>
                  <a:pt x="45" y="35"/>
                  <a:pt x="45" y="35"/>
                  <a:pt x="45" y="36"/>
                </a:cubicBezTo>
                <a:cubicBezTo>
                  <a:pt x="44" y="36"/>
                  <a:pt x="44" y="36"/>
                  <a:pt x="43" y="36"/>
                </a:cubicBezTo>
                <a:cubicBezTo>
                  <a:pt x="41" y="36"/>
                  <a:pt x="41" y="36"/>
                  <a:pt x="41" y="36"/>
                </a:cubicBezTo>
                <a:cubicBezTo>
                  <a:pt x="41" y="29"/>
                  <a:pt x="41" y="29"/>
                  <a:pt x="41" y="29"/>
                </a:cubicBezTo>
                <a:cubicBezTo>
                  <a:pt x="43" y="29"/>
                  <a:pt x="43" y="29"/>
                  <a:pt x="43" y="29"/>
                </a:cubicBezTo>
                <a:cubicBezTo>
                  <a:pt x="44" y="29"/>
                  <a:pt x="45" y="29"/>
                  <a:pt x="45" y="29"/>
                </a:cubicBezTo>
                <a:cubicBezTo>
                  <a:pt x="45" y="34"/>
                  <a:pt x="45" y="34"/>
                  <a:pt x="45" y="34"/>
                </a:cubicBezTo>
                <a:close/>
                <a:moveTo>
                  <a:pt x="45" y="25"/>
                </a:moveTo>
                <a:cubicBezTo>
                  <a:pt x="45" y="25"/>
                  <a:pt x="45" y="25"/>
                  <a:pt x="45" y="25"/>
                </a:cubicBezTo>
                <a:cubicBezTo>
                  <a:pt x="45" y="25"/>
                  <a:pt x="45" y="26"/>
                  <a:pt x="45" y="26"/>
                </a:cubicBezTo>
                <a:cubicBezTo>
                  <a:pt x="44" y="27"/>
                  <a:pt x="44" y="27"/>
                  <a:pt x="43" y="27"/>
                </a:cubicBezTo>
                <a:cubicBezTo>
                  <a:pt x="41" y="27"/>
                  <a:pt x="41" y="27"/>
                  <a:pt x="41" y="27"/>
                </a:cubicBezTo>
                <a:cubicBezTo>
                  <a:pt x="41" y="20"/>
                  <a:pt x="41" y="20"/>
                  <a:pt x="41" y="20"/>
                </a:cubicBezTo>
                <a:cubicBezTo>
                  <a:pt x="41" y="19"/>
                  <a:pt x="41" y="19"/>
                  <a:pt x="41" y="18"/>
                </a:cubicBezTo>
                <a:cubicBezTo>
                  <a:pt x="42" y="18"/>
                  <a:pt x="42" y="18"/>
                  <a:pt x="43" y="18"/>
                </a:cubicBezTo>
                <a:cubicBezTo>
                  <a:pt x="45" y="18"/>
                  <a:pt x="45" y="18"/>
                  <a:pt x="45" y="18"/>
                </a:cubicBezTo>
                <a:cubicBezTo>
                  <a:pt x="45" y="25"/>
                  <a:pt x="45" y="25"/>
                  <a:pt x="45" y="25"/>
                </a:cubicBezTo>
                <a:close/>
                <a:moveTo>
                  <a:pt x="29" y="27"/>
                </a:moveTo>
                <a:cubicBezTo>
                  <a:pt x="29" y="27"/>
                  <a:pt x="29" y="27"/>
                  <a:pt x="29" y="27"/>
                </a:cubicBezTo>
                <a:cubicBezTo>
                  <a:pt x="28" y="26"/>
                  <a:pt x="28" y="26"/>
                  <a:pt x="27" y="25"/>
                </a:cubicBezTo>
                <a:cubicBezTo>
                  <a:pt x="27" y="25"/>
                  <a:pt x="27" y="25"/>
                  <a:pt x="27" y="25"/>
                </a:cubicBezTo>
                <a:cubicBezTo>
                  <a:pt x="27" y="25"/>
                  <a:pt x="27" y="25"/>
                  <a:pt x="27" y="25"/>
                </a:cubicBezTo>
                <a:cubicBezTo>
                  <a:pt x="28" y="24"/>
                  <a:pt x="29" y="22"/>
                  <a:pt x="29" y="20"/>
                </a:cubicBezTo>
                <a:cubicBezTo>
                  <a:pt x="29" y="18"/>
                  <a:pt x="28" y="16"/>
                  <a:pt x="27" y="15"/>
                </a:cubicBezTo>
                <a:cubicBezTo>
                  <a:pt x="25" y="14"/>
                  <a:pt x="24" y="13"/>
                  <a:pt x="22" y="13"/>
                </a:cubicBezTo>
                <a:cubicBezTo>
                  <a:pt x="20" y="13"/>
                  <a:pt x="18" y="14"/>
                  <a:pt x="17" y="15"/>
                </a:cubicBezTo>
                <a:cubicBezTo>
                  <a:pt x="15" y="16"/>
                  <a:pt x="14" y="18"/>
                  <a:pt x="14" y="20"/>
                </a:cubicBezTo>
                <a:cubicBezTo>
                  <a:pt x="14" y="22"/>
                  <a:pt x="15" y="24"/>
                  <a:pt x="17" y="25"/>
                </a:cubicBezTo>
                <a:cubicBezTo>
                  <a:pt x="17" y="25"/>
                  <a:pt x="17" y="25"/>
                  <a:pt x="17" y="25"/>
                </a:cubicBezTo>
                <a:cubicBezTo>
                  <a:pt x="16" y="26"/>
                  <a:pt x="15" y="26"/>
                  <a:pt x="14" y="27"/>
                </a:cubicBezTo>
                <a:cubicBezTo>
                  <a:pt x="14" y="27"/>
                  <a:pt x="13" y="28"/>
                  <a:pt x="13" y="29"/>
                </a:cubicBezTo>
                <a:cubicBezTo>
                  <a:pt x="13" y="29"/>
                  <a:pt x="13" y="30"/>
                  <a:pt x="13" y="31"/>
                </a:cubicBezTo>
                <a:cubicBezTo>
                  <a:pt x="13" y="33"/>
                  <a:pt x="13" y="33"/>
                  <a:pt x="13" y="33"/>
                </a:cubicBezTo>
                <a:cubicBezTo>
                  <a:pt x="13" y="33"/>
                  <a:pt x="13" y="34"/>
                  <a:pt x="14" y="34"/>
                </a:cubicBezTo>
                <a:cubicBezTo>
                  <a:pt x="29" y="34"/>
                  <a:pt x="29" y="34"/>
                  <a:pt x="29" y="34"/>
                </a:cubicBezTo>
                <a:cubicBezTo>
                  <a:pt x="30" y="34"/>
                  <a:pt x="31" y="33"/>
                  <a:pt x="31" y="33"/>
                </a:cubicBezTo>
                <a:cubicBezTo>
                  <a:pt x="31" y="31"/>
                  <a:pt x="31" y="31"/>
                  <a:pt x="31" y="31"/>
                </a:cubicBezTo>
                <a:cubicBezTo>
                  <a:pt x="31" y="30"/>
                  <a:pt x="30" y="29"/>
                  <a:pt x="30" y="29"/>
                </a:cubicBezTo>
                <a:cubicBezTo>
                  <a:pt x="30" y="28"/>
                  <a:pt x="29" y="27"/>
                  <a:pt x="29" y="27"/>
                </a:cubicBezTo>
                <a:close/>
                <a:moveTo>
                  <a:pt x="18" y="17"/>
                </a:moveTo>
                <a:cubicBezTo>
                  <a:pt x="18" y="17"/>
                  <a:pt x="18" y="17"/>
                  <a:pt x="18" y="17"/>
                </a:cubicBezTo>
                <a:cubicBezTo>
                  <a:pt x="19" y="16"/>
                  <a:pt x="20" y="15"/>
                  <a:pt x="22" y="15"/>
                </a:cubicBezTo>
                <a:cubicBezTo>
                  <a:pt x="23" y="15"/>
                  <a:pt x="24" y="16"/>
                  <a:pt x="25" y="17"/>
                </a:cubicBezTo>
                <a:cubicBezTo>
                  <a:pt x="26" y="17"/>
                  <a:pt x="27" y="19"/>
                  <a:pt x="27" y="20"/>
                </a:cubicBezTo>
                <a:cubicBezTo>
                  <a:pt x="27" y="21"/>
                  <a:pt x="26" y="23"/>
                  <a:pt x="25" y="23"/>
                </a:cubicBezTo>
                <a:cubicBezTo>
                  <a:pt x="23" y="25"/>
                  <a:pt x="20" y="25"/>
                  <a:pt x="18" y="23"/>
                </a:cubicBezTo>
                <a:cubicBezTo>
                  <a:pt x="17" y="23"/>
                  <a:pt x="17" y="21"/>
                  <a:pt x="17" y="20"/>
                </a:cubicBezTo>
                <a:cubicBezTo>
                  <a:pt x="17" y="19"/>
                  <a:pt x="17" y="17"/>
                  <a:pt x="18" y="17"/>
                </a:cubicBezTo>
                <a:close/>
                <a:moveTo>
                  <a:pt x="28" y="32"/>
                </a:moveTo>
                <a:cubicBezTo>
                  <a:pt x="28" y="32"/>
                  <a:pt x="28" y="32"/>
                  <a:pt x="28" y="32"/>
                </a:cubicBezTo>
                <a:cubicBezTo>
                  <a:pt x="15" y="32"/>
                  <a:pt x="15" y="32"/>
                  <a:pt x="15" y="32"/>
                </a:cubicBezTo>
                <a:cubicBezTo>
                  <a:pt x="15" y="31"/>
                  <a:pt x="15" y="31"/>
                  <a:pt x="15" y="31"/>
                </a:cubicBezTo>
                <a:cubicBezTo>
                  <a:pt x="15" y="30"/>
                  <a:pt x="15" y="30"/>
                  <a:pt x="15" y="30"/>
                </a:cubicBezTo>
                <a:cubicBezTo>
                  <a:pt x="15" y="29"/>
                  <a:pt x="16" y="29"/>
                  <a:pt x="16" y="28"/>
                </a:cubicBezTo>
                <a:cubicBezTo>
                  <a:pt x="17" y="28"/>
                  <a:pt x="18" y="27"/>
                  <a:pt x="19" y="27"/>
                </a:cubicBezTo>
                <a:cubicBezTo>
                  <a:pt x="24" y="27"/>
                  <a:pt x="24" y="27"/>
                  <a:pt x="24" y="27"/>
                </a:cubicBezTo>
                <a:cubicBezTo>
                  <a:pt x="25" y="27"/>
                  <a:pt x="25" y="27"/>
                  <a:pt x="26" y="27"/>
                </a:cubicBezTo>
                <a:cubicBezTo>
                  <a:pt x="26" y="28"/>
                  <a:pt x="27" y="28"/>
                  <a:pt x="27" y="28"/>
                </a:cubicBezTo>
                <a:cubicBezTo>
                  <a:pt x="28" y="29"/>
                  <a:pt x="28" y="29"/>
                  <a:pt x="28" y="30"/>
                </a:cubicBezTo>
                <a:cubicBezTo>
                  <a:pt x="28" y="30"/>
                  <a:pt x="28" y="30"/>
                  <a:pt x="28" y="31"/>
                </a:cubicBezTo>
                <a:cubicBezTo>
                  <a:pt x="28" y="32"/>
                  <a:pt x="28" y="32"/>
                  <a:pt x="28"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3" name="Freeform 377"/>
          <p:cNvSpPr>
            <a:spLocks noEditPoints="1"/>
          </p:cNvSpPr>
          <p:nvPr/>
        </p:nvSpPr>
        <p:spPr bwMode="auto">
          <a:xfrm>
            <a:off x="4062413" y="1211263"/>
            <a:ext cx="160337" cy="123825"/>
          </a:xfrm>
          <a:custGeom>
            <a:avLst/>
            <a:gdLst>
              <a:gd name="T0" fmla="*/ 42 w 50"/>
              <a:gd name="T1" fmla="*/ 22 h 39"/>
              <a:gd name="T2" fmla="*/ 42 w 50"/>
              <a:gd name="T3" fmla="*/ 20 h 39"/>
              <a:gd name="T4" fmla="*/ 29 w 50"/>
              <a:gd name="T5" fmla="*/ 21 h 39"/>
              <a:gd name="T6" fmla="*/ 30 w 50"/>
              <a:gd name="T7" fmla="*/ 12 h 39"/>
              <a:gd name="T8" fmla="*/ 42 w 50"/>
              <a:gd name="T9" fmla="*/ 12 h 39"/>
              <a:gd name="T10" fmla="*/ 42 w 50"/>
              <a:gd name="T11" fmla="*/ 10 h 39"/>
              <a:gd name="T12" fmla="*/ 29 w 50"/>
              <a:gd name="T13" fmla="*/ 11 h 39"/>
              <a:gd name="T14" fmla="*/ 30 w 50"/>
              <a:gd name="T15" fmla="*/ 17 h 39"/>
              <a:gd name="T16" fmla="*/ 42 w 50"/>
              <a:gd name="T17" fmla="*/ 17 h 39"/>
              <a:gd name="T18" fmla="*/ 42 w 50"/>
              <a:gd name="T19" fmla="*/ 15 h 39"/>
              <a:gd name="T20" fmla="*/ 29 w 50"/>
              <a:gd name="T21" fmla="*/ 16 h 39"/>
              <a:gd name="T22" fmla="*/ 48 w 50"/>
              <a:gd name="T23" fmla="*/ 0 h 39"/>
              <a:gd name="T24" fmla="*/ 2 w 50"/>
              <a:gd name="T25" fmla="*/ 0 h 39"/>
              <a:gd name="T26" fmla="*/ 0 w 50"/>
              <a:gd name="T27" fmla="*/ 37 h 39"/>
              <a:gd name="T28" fmla="*/ 10 w 50"/>
              <a:gd name="T29" fmla="*/ 39 h 39"/>
              <a:gd name="T30" fmla="*/ 12 w 50"/>
              <a:gd name="T31" fmla="*/ 34 h 39"/>
              <a:gd name="T32" fmla="*/ 15 w 50"/>
              <a:gd name="T33" fmla="*/ 37 h 39"/>
              <a:gd name="T34" fmla="*/ 34 w 50"/>
              <a:gd name="T35" fmla="*/ 39 h 39"/>
              <a:gd name="T36" fmla="*/ 36 w 50"/>
              <a:gd name="T37" fmla="*/ 34 h 39"/>
              <a:gd name="T38" fmla="*/ 39 w 50"/>
              <a:gd name="T39" fmla="*/ 37 h 39"/>
              <a:gd name="T40" fmla="*/ 48 w 50"/>
              <a:gd name="T41" fmla="*/ 39 h 39"/>
              <a:gd name="T42" fmla="*/ 50 w 50"/>
              <a:gd name="T43" fmla="*/ 2 h 39"/>
              <a:gd name="T44" fmla="*/ 46 w 50"/>
              <a:gd name="T45" fmla="*/ 35 h 39"/>
              <a:gd name="T46" fmla="*/ 43 w 50"/>
              <a:gd name="T47" fmla="*/ 35 h 39"/>
              <a:gd name="T48" fmla="*/ 41 w 50"/>
              <a:gd name="T49" fmla="*/ 30 h 39"/>
              <a:gd name="T50" fmla="*/ 32 w 50"/>
              <a:gd name="T51" fmla="*/ 32 h 39"/>
              <a:gd name="T52" fmla="*/ 19 w 50"/>
              <a:gd name="T53" fmla="*/ 35 h 39"/>
              <a:gd name="T54" fmla="*/ 17 w 50"/>
              <a:gd name="T55" fmla="*/ 30 h 39"/>
              <a:gd name="T56" fmla="*/ 8 w 50"/>
              <a:gd name="T57" fmla="*/ 32 h 39"/>
              <a:gd name="T58" fmla="*/ 4 w 50"/>
              <a:gd name="T59" fmla="*/ 35 h 39"/>
              <a:gd name="T60" fmla="*/ 46 w 50"/>
              <a:gd name="T61" fmla="*/ 4 h 39"/>
              <a:gd name="T62" fmla="*/ 8 w 50"/>
              <a:gd name="T63" fmla="*/ 27 h 39"/>
              <a:gd name="T64" fmla="*/ 24 w 50"/>
              <a:gd name="T65" fmla="*/ 27 h 39"/>
              <a:gd name="T66" fmla="*/ 25 w 50"/>
              <a:gd name="T67" fmla="*/ 24 h 39"/>
              <a:gd name="T68" fmla="*/ 23 w 50"/>
              <a:gd name="T69" fmla="*/ 20 h 39"/>
              <a:gd name="T70" fmla="*/ 21 w 50"/>
              <a:gd name="T71" fmla="*/ 19 h 39"/>
              <a:gd name="T72" fmla="*/ 23 w 50"/>
              <a:gd name="T73" fmla="*/ 13 h 39"/>
              <a:gd name="T74" fmla="*/ 16 w 50"/>
              <a:gd name="T75" fmla="*/ 6 h 39"/>
              <a:gd name="T76" fmla="*/ 9 w 50"/>
              <a:gd name="T77" fmla="*/ 13 h 39"/>
              <a:gd name="T78" fmla="*/ 11 w 50"/>
              <a:gd name="T79" fmla="*/ 19 h 39"/>
              <a:gd name="T80" fmla="*/ 8 w 50"/>
              <a:gd name="T81" fmla="*/ 22 h 39"/>
              <a:gd name="T82" fmla="*/ 7 w 50"/>
              <a:gd name="T83" fmla="*/ 26 h 39"/>
              <a:gd name="T84" fmla="*/ 13 w 50"/>
              <a:gd name="T85" fmla="*/ 10 h 39"/>
              <a:gd name="T86" fmla="*/ 16 w 50"/>
              <a:gd name="T87" fmla="*/ 9 h 39"/>
              <a:gd name="T88" fmla="*/ 21 w 50"/>
              <a:gd name="T89" fmla="*/ 13 h 39"/>
              <a:gd name="T90" fmla="*/ 13 w 50"/>
              <a:gd name="T91" fmla="*/ 17 h 39"/>
              <a:gd name="T92" fmla="*/ 13 w 50"/>
              <a:gd name="T93" fmla="*/ 10 h 39"/>
              <a:gd name="T94" fmla="*/ 9 w 50"/>
              <a:gd name="T95" fmla="*/ 24 h 39"/>
              <a:gd name="T96" fmla="*/ 11 w 50"/>
              <a:gd name="T97" fmla="*/ 22 h 39"/>
              <a:gd name="T98" fmla="*/ 19 w 50"/>
              <a:gd name="T99" fmla="*/ 21 h 39"/>
              <a:gd name="T100" fmla="*/ 22 w 50"/>
              <a:gd name="T101" fmla="*/ 22 h 39"/>
              <a:gd name="T102" fmla="*/ 23 w 50"/>
              <a:gd name="T103" fmla="*/ 24 h 39"/>
              <a:gd name="T104" fmla="*/ 9 w 50"/>
              <a:gd name="T105"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39">
                <a:moveTo>
                  <a:pt x="30" y="22"/>
                </a:moveTo>
                <a:cubicBezTo>
                  <a:pt x="42" y="22"/>
                  <a:pt x="42" y="22"/>
                  <a:pt x="42" y="22"/>
                </a:cubicBezTo>
                <a:cubicBezTo>
                  <a:pt x="43" y="22"/>
                  <a:pt x="43" y="21"/>
                  <a:pt x="43" y="21"/>
                </a:cubicBezTo>
                <a:cubicBezTo>
                  <a:pt x="43" y="20"/>
                  <a:pt x="43" y="20"/>
                  <a:pt x="42" y="20"/>
                </a:cubicBezTo>
                <a:cubicBezTo>
                  <a:pt x="30" y="20"/>
                  <a:pt x="30" y="20"/>
                  <a:pt x="30" y="20"/>
                </a:cubicBezTo>
                <a:cubicBezTo>
                  <a:pt x="30" y="20"/>
                  <a:pt x="29" y="20"/>
                  <a:pt x="29" y="21"/>
                </a:cubicBezTo>
                <a:cubicBezTo>
                  <a:pt x="29" y="21"/>
                  <a:pt x="30" y="22"/>
                  <a:pt x="30" y="22"/>
                </a:cubicBezTo>
                <a:close/>
                <a:moveTo>
                  <a:pt x="30" y="12"/>
                </a:moveTo>
                <a:cubicBezTo>
                  <a:pt x="30" y="12"/>
                  <a:pt x="30" y="12"/>
                  <a:pt x="30" y="12"/>
                </a:cubicBezTo>
                <a:cubicBezTo>
                  <a:pt x="42" y="12"/>
                  <a:pt x="42" y="12"/>
                  <a:pt x="42" y="12"/>
                </a:cubicBezTo>
                <a:cubicBezTo>
                  <a:pt x="43" y="12"/>
                  <a:pt x="43" y="11"/>
                  <a:pt x="43" y="11"/>
                </a:cubicBezTo>
                <a:cubicBezTo>
                  <a:pt x="43" y="10"/>
                  <a:pt x="43" y="10"/>
                  <a:pt x="42" y="10"/>
                </a:cubicBezTo>
                <a:cubicBezTo>
                  <a:pt x="30" y="10"/>
                  <a:pt x="30" y="10"/>
                  <a:pt x="30" y="10"/>
                </a:cubicBezTo>
                <a:cubicBezTo>
                  <a:pt x="30" y="10"/>
                  <a:pt x="29" y="10"/>
                  <a:pt x="29" y="11"/>
                </a:cubicBezTo>
                <a:cubicBezTo>
                  <a:pt x="29" y="11"/>
                  <a:pt x="30" y="12"/>
                  <a:pt x="30" y="12"/>
                </a:cubicBezTo>
                <a:close/>
                <a:moveTo>
                  <a:pt x="30" y="17"/>
                </a:moveTo>
                <a:cubicBezTo>
                  <a:pt x="30" y="17"/>
                  <a:pt x="30" y="17"/>
                  <a:pt x="30" y="17"/>
                </a:cubicBezTo>
                <a:cubicBezTo>
                  <a:pt x="42" y="17"/>
                  <a:pt x="42" y="17"/>
                  <a:pt x="42" y="17"/>
                </a:cubicBezTo>
                <a:cubicBezTo>
                  <a:pt x="43" y="17"/>
                  <a:pt x="43" y="16"/>
                  <a:pt x="43" y="16"/>
                </a:cubicBezTo>
                <a:cubicBezTo>
                  <a:pt x="43" y="15"/>
                  <a:pt x="43" y="15"/>
                  <a:pt x="42" y="15"/>
                </a:cubicBezTo>
                <a:cubicBezTo>
                  <a:pt x="30" y="15"/>
                  <a:pt x="30" y="15"/>
                  <a:pt x="30" y="15"/>
                </a:cubicBezTo>
                <a:cubicBezTo>
                  <a:pt x="30" y="15"/>
                  <a:pt x="29" y="15"/>
                  <a:pt x="29" y="16"/>
                </a:cubicBezTo>
                <a:cubicBezTo>
                  <a:pt x="29" y="16"/>
                  <a:pt x="30" y="17"/>
                  <a:pt x="30" y="17"/>
                </a:cubicBezTo>
                <a:close/>
                <a:moveTo>
                  <a:pt x="48" y="0"/>
                </a:moveTo>
                <a:cubicBezTo>
                  <a:pt x="48" y="0"/>
                  <a:pt x="48" y="0"/>
                  <a:pt x="48" y="0"/>
                </a:cubicBezTo>
                <a:cubicBezTo>
                  <a:pt x="2" y="0"/>
                  <a:pt x="2" y="0"/>
                  <a:pt x="2" y="0"/>
                </a:cubicBezTo>
                <a:cubicBezTo>
                  <a:pt x="1" y="0"/>
                  <a:pt x="0" y="1"/>
                  <a:pt x="0" y="2"/>
                </a:cubicBezTo>
                <a:cubicBezTo>
                  <a:pt x="0" y="37"/>
                  <a:pt x="0" y="37"/>
                  <a:pt x="0" y="37"/>
                </a:cubicBezTo>
                <a:cubicBezTo>
                  <a:pt x="0" y="38"/>
                  <a:pt x="1" y="39"/>
                  <a:pt x="2" y="39"/>
                </a:cubicBezTo>
                <a:cubicBezTo>
                  <a:pt x="10" y="39"/>
                  <a:pt x="10" y="39"/>
                  <a:pt x="10" y="39"/>
                </a:cubicBezTo>
                <a:cubicBezTo>
                  <a:pt x="11" y="39"/>
                  <a:pt x="12" y="38"/>
                  <a:pt x="12" y="37"/>
                </a:cubicBezTo>
                <a:cubicBezTo>
                  <a:pt x="12" y="34"/>
                  <a:pt x="12" y="34"/>
                  <a:pt x="12" y="34"/>
                </a:cubicBezTo>
                <a:cubicBezTo>
                  <a:pt x="15" y="34"/>
                  <a:pt x="15" y="34"/>
                  <a:pt x="15" y="34"/>
                </a:cubicBezTo>
                <a:cubicBezTo>
                  <a:pt x="15" y="37"/>
                  <a:pt x="15" y="37"/>
                  <a:pt x="15" y="37"/>
                </a:cubicBezTo>
                <a:cubicBezTo>
                  <a:pt x="15" y="38"/>
                  <a:pt x="16" y="39"/>
                  <a:pt x="17" y="39"/>
                </a:cubicBezTo>
                <a:cubicBezTo>
                  <a:pt x="34" y="39"/>
                  <a:pt x="34" y="39"/>
                  <a:pt x="34" y="39"/>
                </a:cubicBezTo>
                <a:cubicBezTo>
                  <a:pt x="35" y="39"/>
                  <a:pt x="36" y="38"/>
                  <a:pt x="36" y="37"/>
                </a:cubicBezTo>
                <a:cubicBezTo>
                  <a:pt x="36" y="34"/>
                  <a:pt x="36" y="34"/>
                  <a:pt x="36" y="34"/>
                </a:cubicBezTo>
                <a:cubicBezTo>
                  <a:pt x="39" y="34"/>
                  <a:pt x="39" y="34"/>
                  <a:pt x="39" y="34"/>
                </a:cubicBezTo>
                <a:cubicBezTo>
                  <a:pt x="39" y="37"/>
                  <a:pt x="39" y="37"/>
                  <a:pt x="39" y="37"/>
                </a:cubicBezTo>
                <a:cubicBezTo>
                  <a:pt x="39" y="38"/>
                  <a:pt x="40" y="39"/>
                  <a:pt x="41" y="39"/>
                </a:cubicBezTo>
                <a:cubicBezTo>
                  <a:pt x="48" y="39"/>
                  <a:pt x="48" y="39"/>
                  <a:pt x="48" y="39"/>
                </a:cubicBezTo>
                <a:cubicBezTo>
                  <a:pt x="49" y="39"/>
                  <a:pt x="50" y="38"/>
                  <a:pt x="50" y="37"/>
                </a:cubicBezTo>
                <a:cubicBezTo>
                  <a:pt x="50" y="2"/>
                  <a:pt x="50" y="2"/>
                  <a:pt x="50" y="2"/>
                </a:cubicBezTo>
                <a:cubicBezTo>
                  <a:pt x="50" y="1"/>
                  <a:pt x="49" y="0"/>
                  <a:pt x="48" y="0"/>
                </a:cubicBezTo>
                <a:close/>
                <a:moveTo>
                  <a:pt x="46" y="35"/>
                </a:moveTo>
                <a:cubicBezTo>
                  <a:pt x="46" y="35"/>
                  <a:pt x="46" y="35"/>
                  <a:pt x="46" y="35"/>
                </a:cubicBezTo>
                <a:cubicBezTo>
                  <a:pt x="43" y="35"/>
                  <a:pt x="43" y="35"/>
                  <a:pt x="43" y="35"/>
                </a:cubicBezTo>
                <a:cubicBezTo>
                  <a:pt x="43" y="32"/>
                  <a:pt x="43" y="32"/>
                  <a:pt x="43" y="32"/>
                </a:cubicBezTo>
                <a:cubicBezTo>
                  <a:pt x="43" y="31"/>
                  <a:pt x="42" y="30"/>
                  <a:pt x="41" y="30"/>
                </a:cubicBezTo>
                <a:cubicBezTo>
                  <a:pt x="34" y="30"/>
                  <a:pt x="34" y="30"/>
                  <a:pt x="34" y="30"/>
                </a:cubicBezTo>
                <a:cubicBezTo>
                  <a:pt x="33" y="30"/>
                  <a:pt x="32" y="31"/>
                  <a:pt x="32" y="32"/>
                </a:cubicBezTo>
                <a:cubicBezTo>
                  <a:pt x="32" y="35"/>
                  <a:pt x="32" y="35"/>
                  <a:pt x="32" y="35"/>
                </a:cubicBezTo>
                <a:cubicBezTo>
                  <a:pt x="19" y="35"/>
                  <a:pt x="19" y="35"/>
                  <a:pt x="19" y="35"/>
                </a:cubicBezTo>
                <a:cubicBezTo>
                  <a:pt x="19" y="32"/>
                  <a:pt x="19" y="32"/>
                  <a:pt x="19" y="32"/>
                </a:cubicBezTo>
                <a:cubicBezTo>
                  <a:pt x="19" y="31"/>
                  <a:pt x="18" y="30"/>
                  <a:pt x="17" y="30"/>
                </a:cubicBezTo>
                <a:cubicBezTo>
                  <a:pt x="10" y="30"/>
                  <a:pt x="10" y="30"/>
                  <a:pt x="10" y="30"/>
                </a:cubicBezTo>
                <a:cubicBezTo>
                  <a:pt x="9" y="30"/>
                  <a:pt x="8" y="31"/>
                  <a:pt x="8" y="32"/>
                </a:cubicBezTo>
                <a:cubicBezTo>
                  <a:pt x="8" y="35"/>
                  <a:pt x="8" y="35"/>
                  <a:pt x="8" y="35"/>
                </a:cubicBezTo>
                <a:cubicBezTo>
                  <a:pt x="4" y="35"/>
                  <a:pt x="4" y="35"/>
                  <a:pt x="4" y="35"/>
                </a:cubicBezTo>
                <a:cubicBezTo>
                  <a:pt x="4" y="4"/>
                  <a:pt x="4" y="4"/>
                  <a:pt x="4" y="4"/>
                </a:cubicBezTo>
                <a:cubicBezTo>
                  <a:pt x="46" y="4"/>
                  <a:pt x="46" y="4"/>
                  <a:pt x="46" y="4"/>
                </a:cubicBezTo>
                <a:cubicBezTo>
                  <a:pt x="46" y="35"/>
                  <a:pt x="46" y="35"/>
                  <a:pt x="46" y="35"/>
                </a:cubicBezTo>
                <a:close/>
                <a:moveTo>
                  <a:pt x="8" y="27"/>
                </a:moveTo>
                <a:cubicBezTo>
                  <a:pt x="8" y="27"/>
                  <a:pt x="8" y="27"/>
                  <a:pt x="8" y="27"/>
                </a:cubicBezTo>
                <a:cubicBezTo>
                  <a:pt x="24" y="27"/>
                  <a:pt x="24" y="27"/>
                  <a:pt x="24" y="27"/>
                </a:cubicBezTo>
                <a:cubicBezTo>
                  <a:pt x="25" y="27"/>
                  <a:pt x="25" y="27"/>
                  <a:pt x="25" y="26"/>
                </a:cubicBezTo>
                <a:cubicBezTo>
                  <a:pt x="25" y="24"/>
                  <a:pt x="25" y="24"/>
                  <a:pt x="25" y="24"/>
                </a:cubicBezTo>
                <a:cubicBezTo>
                  <a:pt x="25" y="24"/>
                  <a:pt x="25" y="23"/>
                  <a:pt x="25" y="22"/>
                </a:cubicBezTo>
                <a:cubicBezTo>
                  <a:pt x="24" y="21"/>
                  <a:pt x="24" y="21"/>
                  <a:pt x="23" y="20"/>
                </a:cubicBezTo>
                <a:cubicBezTo>
                  <a:pt x="23" y="20"/>
                  <a:pt x="22" y="19"/>
                  <a:pt x="21" y="19"/>
                </a:cubicBezTo>
                <a:cubicBezTo>
                  <a:pt x="21" y="19"/>
                  <a:pt x="21" y="19"/>
                  <a:pt x="21" y="19"/>
                </a:cubicBezTo>
                <a:cubicBezTo>
                  <a:pt x="21" y="19"/>
                  <a:pt x="21" y="19"/>
                  <a:pt x="21" y="19"/>
                </a:cubicBezTo>
                <a:cubicBezTo>
                  <a:pt x="23" y="17"/>
                  <a:pt x="23" y="15"/>
                  <a:pt x="23" y="13"/>
                </a:cubicBezTo>
                <a:cubicBezTo>
                  <a:pt x="23" y="11"/>
                  <a:pt x="23" y="10"/>
                  <a:pt x="21" y="8"/>
                </a:cubicBezTo>
                <a:cubicBezTo>
                  <a:pt x="20" y="7"/>
                  <a:pt x="18" y="6"/>
                  <a:pt x="16" y="6"/>
                </a:cubicBezTo>
                <a:cubicBezTo>
                  <a:pt x="14" y="6"/>
                  <a:pt x="12" y="7"/>
                  <a:pt x="11" y="8"/>
                </a:cubicBezTo>
                <a:cubicBezTo>
                  <a:pt x="10" y="10"/>
                  <a:pt x="9" y="11"/>
                  <a:pt x="9" y="13"/>
                </a:cubicBezTo>
                <a:cubicBezTo>
                  <a:pt x="9" y="15"/>
                  <a:pt x="10" y="17"/>
                  <a:pt x="11" y="19"/>
                </a:cubicBezTo>
                <a:cubicBezTo>
                  <a:pt x="11" y="19"/>
                  <a:pt x="11" y="19"/>
                  <a:pt x="11" y="19"/>
                </a:cubicBezTo>
                <a:cubicBezTo>
                  <a:pt x="10" y="19"/>
                  <a:pt x="10" y="20"/>
                  <a:pt x="9" y="20"/>
                </a:cubicBezTo>
                <a:cubicBezTo>
                  <a:pt x="8" y="21"/>
                  <a:pt x="8" y="21"/>
                  <a:pt x="8" y="22"/>
                </a:cubicBezTo>
                <a:cubicBezTo>
                  <a:pt x="7" y="23"/>
                  <a:pt x="7" y="24"/>
                  <a:pt x="7" y="24"/>
                </a:cubicBezTo>
                <a:cubicBezTo>
                  <a:pt x="7" y="26"/>
                  <a:pt x="7" y="26"/>
                  <a:pt x="7" y="26"/>
                </a:cubicBezTo>
                <a:cubicBezTo>
                  <a:pt x="7" y="27"/>
                  <a:pt x="8" y="27"/>
                  <a:pt x="8" y="27"/>
                </a:cubicBezTo>
                <a:close/>
                <a:moveTo>
                  <a:pt x="13" y="10"/>
                </a:moveTo>
                <a:cubicBezTo>
                  <a:pt x="13" y="10"/>
                  <a:pt x="13" y="10"/>
                  <a:pt x="13" y="10"/>
                </a:cubicBezTo>
                <a:cubicBezTo>
                  <a:pt x="14" y="9"/>
                  <a:pt x="15" y="9"/>
                  <a:pt x="16" y="9"/>
                </a:cubicBezTo>
                <a:cubicBezTo>
                  <a:pt x="18" y="9"/>
                  <a:pt x="19" y="9"/>
                  <a:pt x="20" y="10"/>
                </a:cubicBezTo>
                <a:cubicBezTo>
                  <a:pt x="20" y="11"/>
                  <a:pt x="21" y="12"/>
                  <a:pt x="21" y="13"/>
                </a:cubicBezTo>
                <a:cubicBezTo>
                  <a:pt x="21" y="15"/>
                  <a:pt x="20" y="16"/>
                  <a:pt x="20" y="17"/>
                </a:cubicBezTo>
                <a:cubicBezTo>
                  <a:pt x="18" y="19"/>
                  <a:pt x="15" y="19"/>
                  <a:pt x="13" y="17"/>
                </a:cubicBezTo>
                <a:cubicBezTo>
                  <a:pt x="12" y="16"/>
                  <a:pt x="11" y="15"/>
                  <a:pt x="11" y="13"/>
                </a:cubicBezTo>
                <a:cubicBezTo>
                  <a:pt x="11" y="12"/>
                  <a:pt x="12" y="11"/>
                  <a:pt x="13" y="10"/>
                </a:cubicBezTo>
                <a:close/>
                <a:moveTo>
                  <a:pt x="9" y="24"/>
                </a:moveTo>
                <a:cubicBezTo>
                  <a:pt x="9" y="24"/>
                  <a:pt x="9" y="24"/>
                  <a:pt x="9" y="24"/>
                </a:cubicBezTo>
                <a:cubicBezTo>
                  <a:pt x="9" y="24"/>
                  <a:pt x="10" y="23"/>
                  <a:pt x="10" y="23"/>
                </a:cubicBezTo>
                <a:cubicBezTo>
                  <a:pt x="10" y="23"/>
                  <a:pt x="10" y="22"/>
                  <a:pt x="11" y="22"/>
                </a:cubicBezTo>
                <a:cubicBezTo>
                  <a:pt x="11" y="21"/>
                  <a:pt x="12" y="21"/>
                  <a:pt x="13" y="21"/>
                </a:cubicBezTo>
                <a:cubicBezTo>
                  <a:pt x="19" y="21"/>
                  <a:pt x="19" y="21"/>
                  <a:pt x="19" y="21"/>
                </a:cubicBezTo>
                <a:cubicBezTo>
                  <a:pt x="19" y="21"/>
                  <a:pt x="20" y="21"/>
                  <a:pt x="20" y="21"/>
                </a:cubicBezTo>
                <a:cubicBezTo>
                  <a:pt x="21" y="21"/>
                  <a:pt x="21" y="21"/>
                  <a:pt x="22" y="22"/>
                </a:cubicBezTo>
                <a:cubicBezTo>
                  <a:pt x="22" y="22"/>
                  <a:pt x="22" y="23"/>
                  <a:pt x="23" y="23"/>
                </a:cubicBezTo>
                <a:cubicBezTo>
                  <a:pt x="23" y="23"/>
                  <a:pt x="23" y="24"/>
                  <a:pt x="23" y="24"/>
                </a:cubicBezTo>
                <a:cubicBezTo>
                  <a:pt x="23" y="25"/>
                  <a:pt x="23" y="25"/>
                  <a:pt x="23" y="25"/>
                </a:cubicBezTo>
                <a:cubicBezTo>
                  <a:pt x="9" y="25"/>
                  <a:pt x="9" y="25"/>
                  <a:pt x="9" y="25"/>
                </a:cubicBezTo>
                <a:cubicBezTo>
                  <a:pt x="9" y="24"/>
                  <a:pt x="9" y="24"/>
                  <a:pt x="9"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4" name="Freeform 378"/>
          <p:cNvSpPr>
            <a:spLocks noEditPoints="1"/>
          </p:cNvSpPr>
          <p:nvPr/>
        </p:nvSpPr>
        <p:spPr bwMode="auto">
          <a:xfrm>
            <a:off x="2382838" y="1497013"/>
            <a:ext cx="161925" cy="158750"/>
          </a:xfrm>
          <a:custGeom>
            <a:avLst/>
            <a:gdLst>
              <a:gd name="T0" fmla="*/ 20 w 51"/>
              <a:gd name="T1" fmla="*/ 11 h 50"/>
              <a:gd name="T2" fmla="*/ 21 w 51"/>
              <a:gd name="T3" fmla="*/ 13 h 50"/>
              <a:gd name="T4" fmla="*/ 20 w 51"/>
              <a:gd name="T5" fmla="*/ 16 h 50"/>
              <a:gd name="T6" fmla="*/ 19 w 51"/>
              <a:gd name="T7" fmla="*/ 18 h 50"/>
              <a:gd name="T8" fmla="*/ 15 w 51"/>
              <a:gd name="T9" fmla="*/ 20 h 50"/>
              <a:gd name="T10" fmla="*/ 21 w 51"/>
              <a:gd name="T11" fmla="*/ 30 h 50"/>
              <a:gd name="T12" fmla="*/ 30 w 51"/>
              <a:gd name="T13" fmla="*/ 35 h 50"/>
              <a:gd name="T14" fmla="*/ 33 w 51"/>
              <a:gd name="T15" fmla="*/ 32 h 50"/>
              <a:gd name="T16" fmla="*/ 36 w 51"/>
              <a:gd name="T17" fmla="*/ 30 h 50"/>
              <a:gd name="T18" fmla="*/ 38 w 51"/>
              <a:gd name="T19" fmla="*/ 30 h 50"/>
              <a:gd name="T20" fmla="*/ 39 w 51"/>
              <a:gd name="T21" fmla="*/ 31 h 50"/>
              <a:gd name="T22" fmla="*/ 49 w 51"/>
              <a:gd name="T23" fmla="*/ 38 h 50"/>
              <a:gd name="T24" fmla="*/ 50 w 51"/>
              <a:gd name="T25" fmla="*/ 40 h 50"/>
              <a:gd name="T26" fmla="*/ 51 w 51"/>
              <a:gd name="T27" fmla="*/ 41 h 50"/>
              <a:gd name="T28" fmla="*/ 50 w 51"/>
              <a:gd name="T29" fmla="*/ 43 h 50"/>
              <a:gd name="T30" fmla="*/ 47 w 51"/>
              <a:gd name="T31" fmla="*/ 47 h 50"/>
              <a:gd name="T32" fmla="*/ 44 w 51"/>
              <a:gd name="T33" fmla="*/ 48 h 50"/>
              <a:gd name="T34" fmla="*/ 12 w 51"/>
              <a:gd name="T35" fmla="*/ 38 h 50"/>
              <a:gd name="T36" fmla="*/ 2 w 51"/>
              <a:gd name="T37" fmla="*/ 7 h 50"/>
              <a:gd name="T38" fmla="*/ 4 w 51"/>
              <a:gd name="T39" fmla="*/ 3 h 50"/>
              <a:gd name="T40" fmla="*/ 5 w 51"/>
              <a:gd name="T41" fmla="*/ 1 h 50"/>
              <a:gd name="T42" fmla="*/ 7 w 51"/>
              <a:gd name="T43" fmla="*/ 0 h 50"/>
              <a:gd name="T44" fmla="*/ 11 w 51"/>
              <a:gd name="T45" fmla="*/ 0 h 50"/>
              <a:gd name="T46" fmla="*/ 12 w 51"/>
              <a:gd name="T47" fmla="*/ 1 h 50"/>
              <a:gd name="T48" fmla="*/ 17 w 51"/>
              <a:gd name="T49" fmla="*/ 13 h 50"/>
              <a:gd name="T50" fmla="*/ 9 w 51"/>
              <a:gd name="T51" fmla="*/ 4 h 50"/>
              <a:gd name="T52" fmla="*/ 9 w 51"/>
              <a:gd name="T53" fmla="*/ 3 h 50"/>
              <a:gd name="T54" fmla="*/ 8 w 51"/>
              <a:gd name="T55" fmla="*/ 4 h 50"/>
              <a:gd name="T56" fmla="*/ 7 w 51"/>
              <a:gd name="T57" fmla="*/ 5 h 50"/>
              <a:gd name="T58" fmla="*/ 6 w 51"/>
              <a:gd name="T59" fmla="*/ 8 h 50"/>
              <a:gd name="T60" fmla="*/ 15 w 51"/>
              <a:gd name="T61" fmla="*/ 35 h 50"/>
              <a:gd name="T62" fmla="*/ 43 w 51"/>
              <a:gd name="T63" fmla="*/ 45 h 50"/>
              <a:gd name="T64" fmla="*/ 45 w 51"/>
              <a:gd name="T65" fmla="*/ 44 h 50"/>
              <a:gd name="T66" fmla="*/ 47 w 51"/>
              <a:gd name="T67" fmla="*/ 42 h 50"/>
              <a:gd name="T68" fmla="*/ 47 w 51"/>
              <a:gd name="T69" fmla="*/ 42 h 50"/>
              <a:gd name="T70" fmla="*/ 47 w 51"/>
              <a:gd name="T71" fmla="*/ 41 h 50"/>
              <a:gd name="T72" fmla="*/ 47 w 51"/>
              <a:gd name="T73" fmla="*/ 41 h 50"/>
              <a:gd name="T74" fmla="*/ 47 w 51"/>
              <a:gd name="T75" fmla="*/ 41 h 50"/>
              <a:gd name="T76" fmla="*/ 37 w 51"/>
              <a:gd name="T77" fmla="*/ 34 h 50"/>
              <a:gd name="T78" fmla="*/ 37 w 51"/>
              <a:gd name="T79" fmla="*/ 34 h 50"/>
              <a:gd name="T80" fmla="*/ 36 w 51"/>
              <a:gd name="T81" fmla="*/ 34 h 50"/>
              <a:gd name="T82" fmla="*/ 36 w 51"/>
              <a:gd name="T83" fmla="*/ 34 h 50"/>
              <a:gd name="T84" fmla="*/ 36 w 51"/>
              <a:gd name="T85" fmla="*/ 34 h 50"/>
              <a:gd name="T86" fmla="*/ 36 w 51"/>
              <a:gd name="T87" fmla="*/ 34 h 50"/>
              <a:gd name="T88" fmla="*/ 32 w 51"/>
              <a:gd name="T89" fmla="*/ 38 h 50"/>
              <a:gd name="T90" fmla="*/ 18 w 51"/>
              <a:gd name="T91" fmla="*/ 32 h 50"/>
              <a:gd name="T92" fmla="*/ 12 w 51"/>
              <a:gd name="T93" fmla="*/ 18 h 50"/>
              <a:gd name="T94" fmla="*/ 16 w 51"/>
              <a:gd name="T95" fmla="*/ 15 h 50"/>
              <a:gd name="T96" fmla="*/ 17 w 51"/>
              <a:gd name="T97" fmla="*/ 14 h 50"/>
              <a:gd name="T98" fmla="*/ 17 w 51"/>
              <a:gd name="T99" fmla="*/ 14 h 50"/>
              <a:gd name="T100" fmla="*/ 17 w 51"/>
              <a:gd name="T101" fmla="*/ 13 h 50"/>
              <a:gd name="T102" fmla="*/ 12 w 51"/>
              <a:gd name="T103" fmla="*/ 1 h 50"/>
              <a:gd name="T104" fmla="*/ 12 w 51"/>
              <a:gd name="T105" fmla="*/ 1 h 50"/>
              <a:gd name="T106" fmla="*/ 12 w 51"/>
              <a:gd name="T107" fmla="*/ 1 h 50"/>
              <a:gd name="T108" fmla="*/ 12 w 51"/>
              <a:gd name="T109"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50">
                <a:moveTo>
                  <a:pt x="12" y="1"/>
                </a:moveTo>
                <a:cubicBezTo>
                  <a:pt x="20" y="11"/>
                  <a:pt x="20" y="11"/>
                  <a:pt x="20" y="11"/>
                </a:cubicBezTo>
                <a:cubicBezTo>
                  <a:pt x="20" y="11"/>
                  <a:pt x="20" y="11"/>
                  <a:pt x="20" y="11"/>
                </a:cubicBezTo>
                <a:cubicBezTo>
                  <a:pt x="20" y="12"/>
                  <a:pt x="20" y="12"/>
                  <a:pt x="21" y="13"/>
                </a:cubicBezTo>
                <a:cubicBezTo>
                  <a:pt x="21" y="13"/>
                  <a:pt x="21" y="14"/>
                  <a:pt x="21" y="14"/>
                </a:cubicBezTo>
                <a:cubicBezTo>
                  <a:pt x="21" y="15"/>
                  <a:pt x="20" y="16"/>
                  <a:pt x="20" y="16"/>
                </a:cubicBezTo>
                <a:cubicBezTo>
                  <a:pt x="20" y="16"/>
                  <a:pt x="20" y="16"/>
                  <a:pt x="20" y="16"/>
                </a:cubicBezTo>
                <a:cubicBezTo>
                  <a:pt x="20" y="17"/>
                  <a:pt x="19" y="17"/>
                  <a:pt x="19" y="18"/>
                </a:cubicBezTo>
                <a:cubicBezTo>
                  <a:pt x="19" y="18"/>
                  <a:pt x="19" y="18"/>
                  <a:pt x="19" y="18"/>
                </a:cubicBezTo>
                <a:cubicBezTo>
                  <a:pt x="15" y="20"/>
                  <a:pt x="15" y="20"/>
                  <a:pt x="15" y="20"/>
                </a:cubicBezTo>
                <a:cubicBezTo>
                  <a:pt x="15" y="21"/>
                  <a:pt x="15" y="22"/>
                  <a:pt x="16" y="23"/>
                </a:cubicBezTo>
                <a:cubicBezTo>
                  <a:pt x="17" y="26"/>
                  <a:pt x="19" y="28"/>
                  <a:pt x="21" y="30"/>
                </a:cubicBezTo>
                <a:cubicBezTo>
                  <a:pt x="23" y="32"/>
                  <a:pt x="25" y="33"/>
                  <a:pt x="27" y="35"/>
                </a:cubicBezTo>
                <a:cubicBezTo>
                  <a:pt x="28" y="36"/>
                  <a:pt x="30" y="36"/>
                  <a:pt x="30" y="35"/>
                </a:cubicBezTo>
                <a:cubicBezTo>
                  <a:pt x="33" y="32"/>
                  <a:pt x="33" y="32"/>
                  <a:pt x="33" y="32"/>
                </a:cubicBezTo>
                <a:cubicBezTo>
                  <a:pt x="33" y="32"/>
                  <a:pt x="33" y="32"/>
                  <a:pt x="33" y="32"/>
                </a:cubicBezTo>
                <a:cubicBezTo>
                  <a:pt x="33" y="31"/>
                  <a:pt x="34" y="31"/>
                  <a:pt x="34" y="30"/>
                </a:cubicBezTo>
                <a:cubicBezTo>
                  <a:pt x="35" y="30"/>
                  <a:pt x="35" y="30"/>
                  <a:pt x="36" y="30"/>
                </a:cubicBezTo>
                <a:cubicBezTo>
                  <a:pt x="36" y="30"/>
                  <a:pt x="36" y="30"/>
                  <a:pt x="36" y="30"/>
                </a:cubicBezTo>
                <a:cubicBezTo>
                  <a:pt x="37" y="30"/>
                  <a:pt x="37" y="30"/>
                  <a:pt x="38" y="30"/>
                </a:cubicBezTo>
                <a:cubicBezTo>
                  <a:pt x="38" y="30"/>
                  <a:pt x="38" y="30"/>
                  <a:pt x="38" y="30"/>
                </a:cubicBezTo>
                <a:cubicBezTo>
                  <a:pt x="38" y="30"/>
                  <a:pt x="39" y="30"/>
                  <a:pt x="39" y="31"/>
                </a:cubicBezTo>
                <a:cubicBezTo>
                  <a:pt x="39" y="31"/>
                  <a:pt x="39" y="31"/>
                  <a:pt x="39" y="31"/>
                </a:cubicBezTo>
                <a:cubicBezTo>
                  <a:pt x="49" y="38"/>
                  <a:pt x="49" y="38"/>
                  <a:pt x="49" y="38"/>
                </a:cubicBezTo>
                <a:cubicBezTo>
                  <a:pt x="49" y="38"/>
                  <a:pt x="49" y="38"/>
                  <a:pt x="49" y="38"/>
                </a:cubicBezTo>
                <a:cubicBezTo>
                  <a:pt x="50" y="39"/>
                  <a:pt x="50" y="39"/>
                  <a:pt x="50" y="40"/>
                </a:cubicBezTo>
                <a:cubicBezTo>
                  <a:pt x="50" y="40"/>
                  <a:pt x="50" y="40"/>
                  <a:pt x="50" y="40"/>
                </a:cubicBezTo>
                <a:cubicBezTo>
                  <a:pt x="50" y="40"/>
                  <a:pt x="51" y="41"/>
                  <a:pt x="51" y="41"/>
                </a:cubicBezTo>
                <a:cubicBezTo>
                  <a:pt x="51" y="42"/>
                  <a:pt x="51" y="43"/>
                  <a:pt x="50" y="43"/>
                </a:cubicBezTo>
                <a:cubicBezTo>
                  <a:pt x="50" y="43"/>
                  <a:pt x="50" y="43"/>
                  <a:pt x="50" y="43"/>
                </a:cubicBezTo>
                <a:cubicBezTo>
                  <a:pt x="50" y="44"/>
                  <a:pt x="50" y="45"/>
                  <a:pt x="49" y="45"/>
                </a:cubicBezTo>
                <a:cubicBezTo>
                  <a:pt x="49" y="46"/>
                  <a:pt x="48" y="46"/>
                  <a:pt x="47" y="47"/>
                </a:cubicBezTo>
                <a:cubicBezTo>
                  <a:pt x="47" y="47"/>
                  <a:pt x="47" y="47"/>
                  <a:pt x="47" y="47"/>
                </a:cubicBezTo>
                <a:cubicBezTo>
                  <a:pt x="46" y="47"/>
                  <a:pt x="45" y="48"/>
                  <a:pt x="44" y="48"/>
                </a:cubicBezTo>
                <a:cubicBezTo>
                  <a:pt x="39" y="50"/>
                  <a:pt x="33" y="50"/>
                  <a:pt x="28" y="48"/>
                </a:cubicBezTo>
                <a:cubicBezTo>
                  <a:pt x="22" y="46"/>
                  <a:pt x="17" y="43"/>
                  <a:pt x="12" y="38"/>
                </a:cubicBezTo>
                <a:cubicBezTo>
                  <a:pt x="8" y="34"/>
                  <a:pt x="4" y="28"/>
                  <a:pt x="2" y="23"/>
                </a:cubicBezTo>
                <a:cubicBezTo>
                  <a:pt x="1" y="17"/>
                  <a:pt x="0" y="12"/>
                  <a:pt x="2" y="7"/>
                </a:cubicBezTo>
                <a:cubicBezTo>
                  <a:pt x="3" y="5"/>
                  <a:pt x="3" y="4"/>
                  <a:pt x="4" y="3"/>
                </a:cubicBezTo>
                <a:cubicBezTo>
                  <a:pt x="4" y="3"/>
                  <a:pt x="4" y="3"/>
                  <a:pt x="4" y="3"/>
                </a:cubicBezTo>
                <a:cubicBezTo>
                  <a:pt x="4" y="3"/>
                  <a:pt x="4" y="3"/>
                  <a:pt x="4" y="3"/>
                </a:cubicBezTo>
                <a:cubicBezTo>
                  <a:pt x="4" y="3"/>
                  <a:pt x="5" y="2"/>
                  <a:pt x="5" y="1"/>
                </a:cubicBezTo>
                <a:cubicBezTo>
                  <a:pt x="6" y="1"/>
                  <a:pt x="6" y="0"/>
                  <a:pt x="7" y="0"/>
                </a:cubicBezTo>
                <a:cubicBezTo>
                  <a:pt x="7" y="0"/>
                  <a:pt x="7" y="0"/>
                  <a:pt x="7" y="0"/>
                </a:cubicBezTo>
                <a:cubicBezTo>
                  <a:pt x="8" y="0"/>
                  <a:pt x="8" y="0"/>
                  <a:pt x="9" y="0"/>
                </a:cubicBezTo>
                <a:cubicBezTo>
                  <a:pt x="10" y="0"/>
                  <a:pt x="10" y="0"/>
                  <a:pt x="11" y="0"/>
                </a:cubicBezTo>
                <a:cubicBezTo>
                  <a:pt x="11" y="0"/>
                  <a:pt x="11" y="0"/>
                  <a:pt x="11" y="0"/>
                </a:cubicBezTo>
                <a:cubicBezTo>
                  <a:pt x="12" y="1"/>
                  <a:pt x="12" y="1"/>
                  <a:pt x="12" y="1"/>
                </a:cubicBezTo>
                <a:close/>
                <a:moveTo>
                  <a:pt x="17" y="13"/>
                </a:moveTo>
                <a:cubicBezTo>
                  <a:pt x="17" y="13"/>
                  <a:pt x="17" y="13"/>
                  <a:pt x="17" y="13"/>
                </a:cubicBezTo>
                <a:cubicBezTo>
                  <a:pt x="9" y="4"/>
                  <a:pt x="9" y="4"/>
                  <a:pt x="9" y="4"/>
                </a:cubicBezTo>
                <a:cubicBezTo>
                  <a:pt x="9" y="4"/>
                  <a:pt x="9" y="4"/>
                  <a:pt x="9" y="4"/>
                </a:cubicBezTo>
                <a:cubicBezTo>
                  <a:pt x="9" y="4"/>
                  <a:pt x="9" y="4"/>
                  <a:pt x="9" y="4"/>
                </a:cubicBezTo>
                <a:cubicBezTo>
                  <a:pt x="9" y="4"/>
                  <a:pt x="9" y="3"/>
                  <a:pt x="9" y="3"/>
                </a:cubicBezTo>
                <a:cubicBezTo>
                  <a:pt x="9" y="3"/>
                  <a:pt x="8" y="3"/>
                  <a:pt x="8" y="3"/>
                </a:cubicBezTo>
                <a:cubicBezTo>
                  <a:pt x="8" y="4"/>
                  <a:pt x="8" y="4"/>
                  <a:pt x="8" y="4"/>
                </a:cubicBezTo>
                <a:cubicBezTo>
                  <a:pt x="8" y="4"/>
                  <a:pt x="8" y="4"/>
                  <a:pt x="8" y="4"/>
                </a:cubicBezTo>
                <a:cubicBezTo>
                  <a:pt x="8" y="4"/>
                  <a:pt x="7" y="5"/>
                  <a:pt x="7" y="5"/>
                </a:cubicBezTo>
                <a:cubicBezTo>
                  <a:pt x="7" y="5"/>
                  <a:pt x="7" y="5"/>
                  <a:pt x="7" y="5"/>
                </a:cubicBezTo>
                <a:cubicBezTo>
                  <a:pt x="6" y="6"/>
                  <a:pt x="6" y="7"/>
                  <a:pt x="6" y="8"/>
                </a:cubicBezTo>
                <a:cubicBezTo>
                  <a:pt x="4" y="12"/>
                  <a:pt x="5" y="17"/>
                  <a:pt x="6" y="21"/>
                </a:cubicBezTo>
                <a:cubicBezTo>
                  <a:pt x="8" y="26"/>
                  <a:pt x="11" y="31"/>
                  <a:pt x="15" y="35"/>
                </a:cubicBezTo>
                <a:cubicBezTo>
                  <a:pt x="19" y="39"/>
                  <a:pt x="24" y="43"/>
                  <a:pt x="29" y="44"/>
                </a:cubicBezTo>
                <a:cubicBezTo>
                  <a:pt x="33" y="46"/>
                  <a:pt x="38" y="46"/>
                  <a:pt x="43" y="45"/>
                </a:cubicBezTo>
                <a:cubicBezTo>
                  <a:pt x="43" y="44"/>
                  <a:pt x="44" y="44"/>
                  <a:pt x="45" y="44"/>
                </a:cubicBezTo>
                <a:cubicBezTo>
                  <a:pt x="45" y="44"/>
                  <a:pt x="45" y="44"/>
                  <a:pt x="45" y="44"/>
                </a:cubicBezTo>
                <a:cubicBezTo>
                  <a:pt x="46" y="43"/>
                  <a:pt x="46" y="43"/>
                  <a:pt x="47" y="42"/>
                </a:cubicBezTo>
                <a:cubicBezTo>
                  <a:pt x="47" y="42"/>
                  <a:pt x="47" y="42"/>
                  <a:pt x="47" y="42"/>
                </a:cubicBezTo>
                <a:cubicBezTo>
                  <a:pt x="47" y="42"/>
                  <a:pt x="47" y="42"/>
                  <a:pt x="47" y="42"/>
                </a:cubicBezTo>
                <a:cubicBezTo>
                  <a:pt x="47" y="42"/>
                  <a:pt x="47" y="42"/>
                  <a:pt x="47" y="42"/>
                </a:cubicBezTo>
                <a:cubicBezTo>
                  <a:pt x="47" y="42"/>
                  <a:pt x="47" y="42"/>
                  <a:pt x="47" y="42"/>
                </a:cubicBezTo>
                <a:cubicBezTo>
                  <a:pt x="47" y="42"/>
                  <a:pt x="47" y="41"/>
                  <a:pt x="47" y="41"/>
                </a:cubicBezTo>
                <a:cubicBezTo>
                  <a:pt x="47" y="41"/>
                  <a:pt x="47" y="41"/>
                  <a:pt x="47" y="41"/>
                </a:cubicBezTo>
                <a:cubicBezTo>
                  <a:pt x="47" y="41"/>
                  <a:pt x="47" y="41"/>
                  <a:pt x="47" y="41"/>
                </a:cubicBezTo>
                <a:cubicBezTo>
                  <a:pt x="47" y="41"/>
                  <a:pt x="47" y="41"/>
                  <a:pt x="47" y="41"/>
                </a:cubicBezTo>
                <a:cubicBezTo>
                  <a:pt x="47" y="41"/>
                  <a:pt x="47" y="41"/>
                  <a:pt x="47" y="41"/>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7" y="34"/>
                </a:cubicBezTo>
                <a:cubicBezTo>
                  <a:pt x="37" y="34"/>
                  <a:pt x="37" y="34"/>
                  <a:pt x="36" y="34"/>
                </a:cubicBezTo>
                <a:cubicBezTo>
                  <a:pt x="36" y="34"/>
                  <a:pt x="36" y="34"/>
                  <a:pt x="36" y="34"/>
                </a:cubicBezTo>
                <a:cubicBezTo>
                  <a:pt x="36" y="34"/>
                  <a:pt x="36" y="34"/>
                  <a:pt x="36" y="34"/>
                </a:cubicBezTo>
                <a:cubicBezTo>
                  <a:pt x="36" y="34"/>
                  <a:pt x="36" y="34"/>
                  <a:pt x="36" y="34"/>
                </a:cubicBezTo>
                <a:cubicBezTo>
                  <a:pt x="36" y="34"/>
                  <a:pt x="36" y="34"/>
                  <a:pt x="36" y="34"/>
                </a:cubicBezTo>
                <a:cubicBezTo>
                  <a:pt x="36" y="34"/>
                  <a:pt x="36" y="34"/>
                  <a:pt x="36" y="34"/>
                </a:cubicBezTo>
                <a:cubicBezTo>
                  <a:pt x="36" y="34"/>
                  <a:pt x="36" y="34"/>
                  <a:pt x="36" y="34"/>
                </a:cubicBezTo>
                <a:cubicBezTo>
                  <a:pt x="33" y="38"/>
                  <a:pt x="33" y="38"/>
                  <a:pt x="33" y="38"/>
                </a:cubicBezTo>
                <a:cubicBezTo>
                  <a:pt x="33" y="38"/>
                  <a:pt x="33" y="38"/>
                  <a:pt x="32" y="38"/>
                </a:cubicBezTo>
                <a:cubicBezTo>
                  <a:pt x="32" y="38"/>
                  <a:pt x="29" y="41"/>
                  <a:pt x="25" y="38"/>
                </a:cubicBezTo>
                <a:cubicBezTo>
                  <a:pt x="22" y="36"/>
                  <a:pt x="20" y="34"/>
                  <a:pt x="18" y="32"/>
                </a:cubicBezTo>
                <a:cubicBezTo>
                  <a:pt x="16" y="30"/>
                  <a:pt x="14" y="28"/>
                  <a:pt x="12" y="25"/>
                </a:cubicBezTo>
                <a:cubicBezTo>
                  <a:pt x="10" y="21"/>
                  <a:pt x="12" y="18"/>
                  <a:pt x="12" y="18"/>
                </a:cubicBezTo>
                <a:cubicBezTo>
                  <a:pt x="12" y="18"/>
                  <a:pt x="12" y="18"/>
                  <a:pt x="12" y="17"/>
                </a:cubicBezTo>
                <a:cubicBezTo>
                  <a:pt x="16" y="15"/>
                  <a:pt x="16" y="15"/>
                  <a:pt x="16" y="15"/>
                </a:cubicBezTo>
                <a:cubicBezTo>
                  <a:pt x="17" y="14"/>
                  <a:pt x="17" y="14"/>
                  <a:pt x="17" y="14"/>
                </a:cubicBezTo>
                <a:cubicBezTo>
                  <a:pt x="17" y="14"/>
                  <a:pt x="17" y="14"/>
                  <a:pt x="17" y="14"/>
                </a:cubicBezTo>
                <a:cubicBezTo>
                  <a:pt x="17" y="14"/>
                  <a:pt x="17" y="14"/>
                  <a:pt x="17" y="14"/>
                </a:cubicBezTo>
                <a:cubicBezTo>
                  <a:pt x="17" y="14"/>
                  <a:pt x="17" y="14"/>
                  <a:pt x="17" y="14"/>
                </a:cubicBezTo>
                <a:cubicBezTo>
                  <a:pt x="17" y="14"/>
                  <a:pt x="17" y="14"/>
                  <a:pt x="17" y="14"/>
                </a:cubicBezTo>
                <a:cubicBezTo>
                  <a:pt x="17" y="13"/>
                  <a:pt x="17" y="13"/>
                  <a:pt x="17" y="13"/>
                </a:cubicBezTo>
                <a:cubicBezTo>
                  <a:pt x="17" y="13"/>
                  <a:pt x="17" y="13"/>
                  <a:pt x="17" y="13"/>
                </a:cubicBezTo>
                <a:close/>
                <a:moveTo>
                  <a:pt x="12" y="1"/>
                </a:moveTo>
                <a:cubicBezTo>
                  <a:pt x="12" y="1"/>
                  <a:pt x="12" y="1"/>
                  <a:pt x="12" y="1"/>
                </a:cubicBezTo>
                <a:cubicBezTo>
                  <a:pt x="12" y="1"/>
                  <a:pt x="12" y="1"/>
                  <a:pt x="12" y="1"/>
                </a:cubicBezTo>
                <a:cubicBezTo>
                  <a:pt x="12" y="1"/>
                  <a:pt x="12" y="1"/>
                  <a:pt x="12" y="1"/>
                </a:cubicBezTo>
                <a:close/>
                <a:moveTo>
                  <a:pt x="12" y="1"/>
                </a:moveTo>
                <a:cubicBezTo>
                  <a:pt x="12" y="1"/>
                  <a:pt x="12" y="1"/>
                  <a:pt x="12" y="1"/>
                </a:cubicBezTo>
                <a:cubicBezTo>
                  <a:pt x="12" y="1"/>
                  <a:pt x="12" y="1"/>
                  <a:pt x="12" y="1"/>
                </a:cubicBezTo>
                <a:cubicBezTo>
                  <a:pt x="12" y="1"/>
                  <a:pt x="12" y="1"/>
                  <a:pt x="12" y="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5" name="Freeform 379"/>
          <p:cNvSpPr>
            <a:spLocks noEditPoints="1"/>
          </p:cNvSpPr>
          <p:nvPr/>
        </p:nvSpPr>
        <p:spPr bwMode="auto">
          <a:xfrm>
            <a:off x="2085975" y="1512888"/>
            <a:ext cx="195263" cy="123825"/>
          </a:xfrm>
          <a:custGeom>
            <a:avLst/>
            <a:gdLst>
              <a:gd name="T0" fmla="*/ 8 w 61"/>
              <a:gd name="T1" fmla="*/ 0 h 39"/>
              <a:gd name="T2" fmla="*/ 8 w 61"/>
              <a:gd name="T3" fmla="*/ 0 h 39"/>
              <a:gd name="T4" fmla="*/ 54 w 61"/>
              <a:gd name="T5" fmla="*/ 0 h 39"/>
              <a:gd name="T6" fmla="*/ 56 w 61"/>
              <a:gd name="T7" fmla="*/ 2 h 39"/>
              <a:gd name="T8" fmla="*/ 56 w 61"/>
              <a:gd name="T9" fmla="*/ 2 h 39"/>
              <a:gd name="T10" fmla="*/ 56 w 61"/>
              <a:gd name="T11" fmla="*/ 32 h 39"/>
              <a:gd name="T12" fmla="*/ 54 w 61"/>
              <a:gd name="T13" fmla="*/ 34 h 39"/>
              <a:gd name="T14" fmla="*/ 54 w 61"/>
              <a:gd name="T15" fmla="*/ 34 h 39"/>
              <a:gd name="T16" fmla="*/ 8 w 61"/>
              <a:gd name="T17" fmla="*/ 34 h 39"/>
              <a:gd name="T18" fmla="*/ 6 w 61"/>
              <a:gd name="T19" fmla="*/ 32 h 39"/>
              <a:gd name="T20" fmla="*/ 6 w 61"/>
              <a:gd name="T21" fmla="*/ 32 h 39"/>
              <a:gd name="T22" fmla="*/ 6 w 61"/>
              <a:gd name="T23" fmla="*/ 2 h 39"/>
              <a:gd name="T24" fmla="*/ 8 w 61"/>
              <a:gd name="T25" fmla="*/ 0 h 39"/>
              <a:gd name="T26" fmla="*/ 2 w 61"/>
              <a:gd name="T27" fmla="*/ 39 h 39"/>
              <a:gd name="T28" fmla="*/ 2 w 61"/>
              <a:gd name="T29" fmla="*/ 39 h 39"/>
              <a:gd name="T30" fmla="*/ 0 w 61"/>
              <a:gd name="T31" fmla="*/ 37 h 39"/>
              <a:gd name="T32" fmla="*/ 2 w 61"/>
              <a:gd name="T33" fmla="*/ 36 h 39"/>
              <a:gd name="T34" fmla="*/ 59 w 61"/>
              <a:gd name="T35" fmla="*/ 36 h 39"/>
              <a:gd name="T36" fmla="*/ 61 w 61"/>
              <a:gd name="T37" fmla="*/ 37 h 39"/>
              <a:gd name="T38" fmla="*/ 59 w 61"/>
              <a:gd name="T39" fmla="*/ 39 h 39"/>
              <a:gd name="T40" fmla="*/ 2 w 61"/>
              <a:gd name="T41" fmla="*/ 39 h 39"/>
              <a:gd name="T42" fmla="*/ 52 w 61"/>
              <a:gd name="T43" fmla="*/ 4 h 39"/>
              <a:gd name="T44" fmla="*/ 52 w 61"/>
              <a:gd name="T45" fmla="*/ 4 h 39"/>
              <a:gd name="T46" fmla="*/ 10 w 61"/>
              <a:gd name="T47" fmla="*/ 4 h 39"/>
              <a:gd name="T48" fmla="*/ 10 w 61"/>
              <a:gd name="T49" fmla="*/ 30 h 39"/>
              <a:gd name="T50" fmla="*/ 52 w 61"/>
              <a:gd name="T51" fmla="*/ 30 h 39"/>
              <a:gd name="T52" fmla="*/ 52 w 61"/>
              <a:gd name="T53"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39">
                <a:moveTo>
                  <a:pt x="8" y="0"/>
                </a:moveTo>
                <a:cubicBezTo>
                  <a:pt x="8" y="0"/>
                  <a:pt x="8" y="0"/>
                  <a:pt x="8" y="0"/>
                </a:cubicBezTo>
                <a:cubicBezTo>
                  <a:pt x="54" y="0"/>
                  <a:pt x="54" y="0"/>
                  <a:pt x="54" y="0"/>
                </a:cubicBezTo>
                <a:cubicBezTo>
                  <a:pt x="55" y="0"/>
                  <a:pt x="56" y="1"/>
                  <a:pt x="56" y="2"/>
                </a:cubicBezTo>
                <a:cubicBezTo>
                  <a:pt x="56" y="2"/>
                  <a:pt x="56" y="2"/>
                  <a:pt x="56" y="2"/>
                </a:cubicBezTo>
                <a:cubicBezTo>
                  <a:pt x="56" y="32"/>
                  <a:pt x="56" y="32"/>
                  <a:pt x="56" y="32"/>
                </a:cubicBezTo>
                <a:cubicBezTo>
                  <a:pt x="56" y="33"/>
                  <a:pt x="55" y="34"/>
                  <a:pt x="54" y="34"/>
                </a:cubicBezTo>
                <a:cubicBezTo>
                  <a:pt x="54" y="34"/>
                  <a:pt x="54" y="34"/>
                  <a:pt x="54" y="34"/>
                </a:cubicBezTo>
                <a:cubicBezTo>
                  <a:pt x="8" y="34"/>
                  <a:pt x="8" y="34"/>
                  <a:pt x="8" y="34"/>
                </a:cubicBezTo>
                <a:cubicBezTo>
                  <a:pt x="7" y="34"/>
                  <a:pt x="6" y="33"/>
                  <a:pt x="6" y="32"/>
                </a:cubicBezTo>
                <a:cubicBezTo>
                  <a:pt x="6" y="32"/>
                  <a:pt x="6" y="32"/>
                  <a:pt x="6" y="32"/>
                </a:cubicBezTo>
                <a:cubicBezTo>
                  <a:pt x="6" y="2"/>
                  <a:pt x="6" y="2"/>
                  <a:pt x="6" y="2"/>
                </a:cubicBezTo>
                <a:cubicBezTo>
                  <a:pt x="6" y="1"/>
                  <a:pt x="7" y="0"/>
                  <a:pt x="8" y="0"/>
                </a:cubicBezTo>
                <a:close/>
                <a:moveTo>
                  <a:pt x="2" y="39"/>
                </a:moveTo>
                <a:cubicBezTo>
                  <a:pt x="2" y="39"/>
                  <a:pt x="2" y="39"/>
                  <a:pt x="2" y="39"/>
                </a:cubicBezTo>
                <a:cubicBezTo>
                  <a:pt x="1" y="39"/>
                  <a:pt x="0" y="39"/>
                  <a:pt x="0" y="37"/>
                </a:cubicBezTo>
                <a:cubicBezTo>
                  <a:pt x="0" y="36"/>
                  <a:pt x="1" y="36"/>
                  <a:pt x="2" y="36"/>
                </a:cubicBezTo>
                <a:cubicBezTo>
                  <a:pt x="59" y="36"/>
                  <a:pt x="59" y="36"/>
                  <a:pt x="59" y="36"/>
                </a:cubicBezTo>
                <a:cubicBezTo>
                  <a:pt x="60" y="36"/>
                  <a:pt x="61" y="36"/>
                  <a:pt x="61" y="37"/>
                </a:cubicBezTo>
                <a:cubicBezTo>
                  <a:pt x="61" y="39"/>
                  <a:pt x="60" y="39"/>
                  <a:pt x="59" y="39"/>
                </a:cubicBezTo>
                <a:cubicBezTo>
                  <a:pt x="2" y="39"/>
                  <a:pt x="2" y="39"/>
                  <a:pt x="2" y="39"/>
                </a:cubicBezTo>
                <a:close/>
                <a:moveTo>
                  <a:pt x="52" y="4"/>
                </a:moveTo>
                <a:cubicBezTo>
                  <a:pt x="52" y="4"/>
                  <a:pt x="52" y="4"/>
                  <a:pt x="52" y="4"/>
                </a:cubicBezTo>
                <a:cubicBezTo>
                  <a:pt x="10" y="4"/>
                  <a:pt x="10" y="4"/>
                  <a:pt x="10" y="4"/>
                </a:cubicBezTo>
                <a:cubicBezTo>
                  <a:pt x="10" y="30"/>
                  <a:pt x="10" y="30"/>
                  <a:pt x="10" y="30"/>
                </a:cubicBezTo>
                <a:cubicBezTo>
                  <a:pt x="52" y="30"/>
                  <a:pt x="52" y="30"/>
                  <a:pt x="52" y="30"/>
                </a:cubicBezTo>
                <a:cubicBezTo>
                  <a:pt x="52" y="4"/>
                  <a:pt x="52" y="4"/>
                  <a:pt x="5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6" name="Freeform 380"/>
          <p:cNvSpPr>
            <a:spLocks noEditPoints="1"/>
          </p:cNvSpPr>
          <p:nvPr/>
        </p:nvSpPr>
        <p:spPr bwMode="auto">
          <a:xfrm>
            <a:off x="431800" y="1208088"/>
            <a:ext cx="158750" cy="130175"/>
          </a:xfrm>
          <a:custGeom>
            <a:avLst/>
            <a:gdLst>
              <a:gd name="T0" fmla="*/ 2 w 50"/>
              <a:gd name="T1" fmla="*/ 0 h 41"/>
              <a:gd name="T2" fmla="*/ 2 w 50"/>
              <a:gd name="T3" fmla="*/ 0 h 41"/>
              <a:gd name="T4" fmla="*/ 48 w 50"/>
              <a:gd name="T5" fmla="*/ 0 h 41"/>
              <a:gd name="T6" fmla="*/ 50 w 50"/>
              <a:gd name="T7" fmla="*/ 2 h 41"/>
              <a:gd name="T8" fmla="*/ 50 w 50"/>
              <a:gd name="T9" fmla="*/ 2 h 41"/>
              <a:gd name="T10" fmla="*/ 50 w 50"/>
              <a:gd name="T11" fmla="*/ 35 h 41"/>
              <a:gd name="T12" fmla="*/ 48 w 50"/>
              <a:gd name="T13" fmla="*/ 37 h 41"/>
              <a:gd name="T14" fmla="*/ 48 w 50"/>
              <a:gd name="T15" fmla="*/ 37 h 41"/>
              <a:gd name="T16" fmla="*/ 27 w 50"/>
              <a:gd name="T17" fmla="*/ 37 h 41"/>
              <a:gd name="T18" fmla="*/ 27 w 50"/>
              <a:gd name="T19" fmla="*/ 39 h 41"/>
              <a:gd name="T20" fmla="*/ 27 w 50"/>
              <a:gd name="T21" fmla="*/ 39 h 41"/>
              <a:gd name="T22" fmla="*/ 38 w 50"/>
              <a:gd name="T23" fmla="*/ 39 h 41"/>
              <a:gd name="T24" fmla="*/ 39 w 50"/>
              <a:gd name="T25" fmla="*/ 40 h 41"/>
              <a:gd name="T26" fmla="*/ 38 w 50"/>
              <a:gd name="T27" fmla="*/ 41 h 41"/>
              <a:gd name="T28" fmla="*/ 13 w 50"/>
              <a:gd name="T29" fmla="*/ 41 h 41"/>
              <a:gd name="T30" fmla="*/ 12 w 50"/>
              <a:gd name="T31" fmla="*/ 40 h 41"/>
              <a:gd name="T32" fmla="*/ 13 w 50"/>
              <a:gd name="T33" fmla="*/ 39 h 41"/>
              <a:gd name="T34" fmla="*/ 23 w 50"/>
              <a:gd name="T35" fmla="*/ 39 h 41"/>
              <a:gd name="T36" fmla="*/ 23 w 50"/>
              <a:gd name="T37" fmla="*/ 39 h 41"/>
              <a:gd name="T38" fmla="*/ 23 w 50"/>
              <a:gd name="T39" fmla="*/ 37 h 41"/>
              <a:gd name="T40" fmla="*/ 2 w 50"/>
              <a:gd name="T41" fmla="*/ 37 h 41"/>
              <a:gd name="T42" fmla="*/ 0 w 50"/>
              <a:gd name="T43" fmla="*/ 35 h 41"/>
              <a:gd name="T44" fmla="*/ 0 w 50"/>
              <a:gd name="T45" fmla="*/ 35 h 41"/>
              <a:gd name="T46" fmla="*/ 0 w 50"/>
              <a:gd name="T47" fmla="*/ 2 h 41"/>
              <a:gd name="T48" fmla="*/ 2 w 50"/>
              <a:gd name="T49" fmla="*/ 0 h 41"/>
              <a:gd name="T50" fmla="*/ 43 w 50"/>
              <a:gd name="T51" fmla="*/ 27 h 41"/>
              <a:gd name="T52" fmla="*/ 43 w 50"/>
              <a:gd name="T53" fmla="*/ 27 h 41"/>
              <a:gd name="T54" fmla="*/ 41 w 50"/>
              <a:gd name="T55" fmla="*/ 29 h 41"/>
              <a:gd name="T56" fmla="*/ 43 w 50"/>
              <a:gd name="T57" fmla="*/ 31 h 41"/>
              <a:gd name="T58" fmla="*/ 45 w 50"/>
              <a:gd name="T59" fmla="*/ 29 h 41"/>
              <a:gd name="T60" fmla="*/ 43 w 50"/>
              <a:gd name="T61" fmla="*/ 27 h 41"/>
              <a:gd name="T62" fmla="*/ 46 w 50"/>
              <a:gd name="T63" fmla="*/ 4 h 41"/>
              <a:gd name="T64" fmla="*/ 46 w 50"/>
              <a:gd name="T65" fmla="*/ 4 h 41"/>
              <a:gd name="T66" fmla="*/ 4 w 50"/>
              <a:gd name="T67" fmla="*/ 4 h 41"/>
              <a:gd name="T68" fmla="*/ 4 w 50"/>
              <a:gd name="T69" fmla="*/ 33 h 41"/>
              <a:gd name="T70" fmla="*/ 46 w 50"/>
              <a:gd name="T71" fmla="*/ 33 h 41"/>
              <a:gd name="T72" fmla="*/ 46 w 50"/>
              <a:gd name="T73"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1">
                <a:moveTo>
                  <a:pt x="2" y="0"/>
                </a:moveTo>
                <a:cubicBezTo>
                  <a:pt x="2" y="0"/>
                  <a:pt x="2" y="0"/>
                  <a:pt x="2" y="0"/>
                </a:cubicBezTo>
                <a:cubicBezTo>
                  <a:pt x="48" y="0"/>
                  <a:pt x="48" y="0"/>
                  <a:pt x="48" y="0"/>
                </a:cubicBezTo>
                <a:cubicBezTo>
                  <a:pt x="49" y="0"/>
                  <a:pt x="50" y="1"/>
                  <a:pt x="50" y="2"/>
                </a:cubicBezTo>
                <a:cubicBezTo>
                  <a:pt x="50" y="2"/>
                  <a:pt x="50" y="2"/>
                  <a:pt x="50" y="2"/>
                </a:cubicBezTo>
                <a:cubicBezTo>
                  <a:pt x="50" y="35"/>
                  <a:pt x="50" y="35"/>
                  <a:pt x="50" y="35"/>
                </a:cubicBezTo>
                <a:cubicBezTo>
                  <a:pt x="50" y="36"/>
                  <a:pt x="49"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8" y="39"/>
                  <a:pt x="38" y="39"/>
                  <a:pt x="38" y="39"/>
                </a:cubicBezTo>
                <a:cubicBezTo>
                  <a:pt x="38" y="39"/>
                  <a:pt x="39" y="39"/>
                  <a:pt x="39" y="40"/>
                </a:cubicBezTo>
                <a:cubicBezTo>
                  <a:pt x="39" y="41"/>
                  <a:pt x="38" y="41"/>
                  <a:pt x="38" y="41"/>
                </a:cubicBezTo>
                <a:cubicBezTo>
                  <a:pt x="13" y="41"/>
                  <a:pt x="13" y="41"/>
                  <a:pt x="13" y="41"/>
                </a:cubicBezTo>
                <a:cubicBezTo>
                  <a:pt x="12" y="41"/>
                  <a:pt x="12" y="41"/>
                  <a:pt x="12" y="40"/>
                </a:cubicBezTo>
                <a:cubicBezTo>
                  <a:pt x="12" y="39"/>
                  <a:pt x="12" y="39"/>
                  <a:pt x="13"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43" y="27"/>
                </a:moveTo>
                <a:cubicBezTo>
                  <a:pt x="43" y="27"/>
                  <a:pt x="43" y="27"/>
                  <a:pt x="43" y="27"/>
                </a:cubicBezTo>
                <a:cubicBezTo>
                  <a:pt x="42" y="27"/>
                  <a:pt x="41" y="28"/>
                  <a:pt x="41" y="29"/>
                </a:cubicBezTo>
                <a:cubicBezTo>
                  <a:pt x="41" y="30"/>
                  <a:pt x="42" y="31"/>
                  <a:pt x="43" y="31"/>
                </a:cubicBezTo>
                <a:cubicBezTo>
                  <a:pt x="44" y="31"/>
                  <a:pt x="45" y="30"/>
                  <a:pt x="45" y="29"/>
                </a:cubicBezTo>
                <a:cubicBezTo>
                  <a:pt x="45" y="28"/>
                  <a:pt x="44" y="27"/>
                  <a:pt x="43" y="27"/>
                </a:cubicBezTo>
                <a:close/>
                <a:moveTo>
                  <a:pt x="46" y="4"/>
                </a:moveTo>
                <a:cubicBezTo>
                  <a:pt x="46" y="4"/>
                  <a:pt x="46" y="4"/>
                  <a:pt x="46" y="4"/>
                </a:cubicBezTo>
                <a:cubicBezTo>
                  <a:pt x="4" y="4"/>
                  <a:pt x="4" y="4"/>
                  <a:pt x="4" y="4"/>
                </a:cubicBezTo>
                <a:cubicBezTo>
                  <a:pt x="4" y="13"/>
                  <a:pt x="4" y="23"/>
                  <a:pt x="4" y="33"/>
                </a:cubicBezTo>
                <a:cubicBezTo>
                  <a:pt x="18" y="33"/>
                  <a:pt x="32" y="33"/>
                  <a:pt x="46" y="33"/>
                </a:cubicBezTo>
                <a:cubicBezTo>
                  <a:pt x="46" y="23"/>
                  <a:pt x="46" y="13"/>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7" name="Freeform 381"/>
          <p:cNvSpPr>
            <a:spLocks noEditPoints="1"/>
          </p:cNvSpPr>
          <p:nvPr/>
        </p:nvSpPr>
        <p:spPr bwMode="auto">
          <a:xfrm>
            <a:off x="1284288" y="1808163"/>
            <a:ext cx="157162" cy="150812"/>
          </a:xfrm>
          <a:custGeom>
            <a:avLst/>
            <a:gdLst>
              <a:gd name="T0" fmla="*/ 2 w 49"/>
              <a:gd name="T1" fmla="*/ 26 h 47"/>
              <a:gd name="T2" fmla="*/ 5 w 49"/>
              <a:gd name="T3" fmla="*/ 5 h 47"/>
              <a:gd name="T4" fmla="*/ 9 w 49"/>
              <a:gd name="T5" fmla="*/ 0 h 47"/>
              <a:gd name="T6" fmla="*/ 43 w 49"/>
              <a:gd name="T7" fmla="*/ 1 h 47"/>
              <a:gd name="T8" fmla="*/ 44 w 49"/>
              <a:gd name="T9" fmla="*/ 5 h 47"/>
              <a:gd name="T10" fmla="*/ 47 w 49"/>
              <a:gd name="T11" fmla="*/ 26 h 47"/>
              <a:gd name="T12" fmla="*/ 49 w 49"/>
              <a:gd name="T13" fmla="*/ 28 h 47"/>
              <a:gd name="T14" fmla="*/ 47 w 49"/>
              <a:gd name="T15" fmla="*/ 47 h 47"/>
              <a:gd name="T16" fmla="*/ 2 w 49"/>
              <a:gd name="T17" fmla="*/ 47 h 47"/>
              <a:gd name="T18" fmla="*/ 0 w 49"/>
              <a:gd name="T19" fmla="*/ 45 h 47"/>
              <a:gd name="T20" fmla="*/ 2 w 49"/>
              <a:gd name="T21" fmla="*/ 26 h 47"/>
              <a:gd name="T22" fmla="*/ 7 w 49"/>
              <a:gd name="T23" fmla="*/ 26 h 47"/>
              <a:gd name="T24" fmla="*/ 15 w 49"/>
              <a:gd name="T25" fmla="*/ 28 h 47"/>
              <a:gd name="T26" fmla="*/ 25 w 49"/>
              <a:gd name="T27" fmla="*/ 36 h 47"/>
              <a:gd name="T28" fmla="*/ 34 w 49"/>
              <a:gd name="T29" fmla="*/ 27 h 47"/>
              <a:gd name="T30" fmla="*/ 36 w 49"/>
              <a:gd name="T31" fmla="*/ 26 h 47"/>
              <a:gd name="T32" fmla="*/ 42 w 49"/>
              <a:gd name="T33" fmla="*/ 5 h 47"/>
              <a:gd name="T34" fmla="*/ 41 w 49"/>
              <a:gd name="T35" fmla="*/ 3 h 47"/>
              <a:gd name="T36" fmla="*/ 9 w 49"/>
              <a:gd name="T37" fmla="*/ 2 h 47"/>
              <a:gd name="T38" fmla="*/ 7 w 49"/>
              <a:gd name="T39" fmla="*/ 5 h 47"/>
              <a:gd name="T40" fmla="*/ 14 w 49"/>
              <a:gd name="T41" fmla="*/ 16 h 47"/>
              <a:gd name="T42" fmla="*/ 21 w 49"/>
              <a:gd name="T43" fmla="*/ 23 h 47"/>
              <a:gd name="T44" fmla="*/ 24 w 49"/>
              <a:gd name="T45" fmla="*/ 23 h 47"/>
              <a:gd name="T46" fmla="*/ 38 w 49"/>
              <a:gd name="T47" fmla="*/ 10 h 47"/>
              <a:gd name="T48" fmla="*/ 35 w 49"/>
              <a:gd name="T49" fmla="*/ 7 h 47"/>
              <a:gd name="T50" fmla="*/ 16 w 49"/>
              <a:gd name="T51" fmla="*/ 13 h 47"/>
              <a:gd name="T52" fmla="*/ 14 w 49"/>
              <a:gd name="T53" fmla="*/ 16 h 47"/>
              <a:gd name="T54" fmla="*/ 11 w 49"/>
              <a:gd name="T55" fmla="*/ 30 h 47"/>
              <a:gd name="T56" fmla="*/ 3 w 49"/>
              <a:gd name="T57" fmla="*/ 43 h 47"/>
              <a:gd name="T58" fmla="*/ 46 w 49"/>
              <a:gd name="T59" fmla="*/ 30 h 47"/>
              <a:gd name="T60" fmla="*/ 33 w 49"/>
              <a:gd name="T61" fmla="*/ 36 h 47"/>
              <a:gd name="T62" fmla="*/ 16 w 49"/>
              <a:gd name="T63"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47">
                <a:moveTo>
                  <a:pt x="2" y="26"/>
                </a:moveTo>
                <a:cubicBezTo>
                  <a:pt x="2" y="26"/>
                  <a:pt x="2" y="26"/>
                  <a:pt x="2" y="26"/>
                </a:cubicBezTo>
                <a:cubicBezTo>
                  <a:pt x="5" y="26"/>
                  <a:pt x="5" y="26"/>
                  <a:pt x="5" y="26"/>
                </a:cubicBezTo>
                <a:cubicBezTo>
                  <a:pt x="5" y="5"/>
                  <a:pt x="5" y="5"/>
                  <a:pt x="5" y="5"/>
                </a:cubicBezTo>
                <a:cubicBezTo>
                  <a:pt x="5" y="3"/>
                  <a:pt x="6" y="2"/>
                  <a:pt x="6" y="1"/>
                </a:cubicBezTo>
                <a:cubicBezTo>
                  <a:pt x="7" y="1"/>
                  <a:pt x="8" y="0"/>
                  <a:pt x="9" y="0"/>
                </a:cubicBezTo>
                <a:cubicBezTo>
                  <a:pt x="40" y="0"/>
                  <a:pt x="40" y="0"/>
                  <a:pt x="40" y="0"/>
                </a:cubicBezTo>
                <a:cubicBezTo>
                  <a:pt x="41" y="0"/>
                  <a:pt x="42" y="1"/>
                  <a:pt x="43" y="1"/>
                </a:cubicBezTo>
                <a:cubicBezTo>
                  <a:pt x="43" y="2"/>
                  <a:pt x="43" y="2"/>
                  <a:pt x="43" y="2"/>
                </a:cubicBezTo>
                <a:cubicBezTo>
                  <a:pt x="44" y="2"/>
                  <a:pt x="44" y="3"/>
                  <a:pt x="44" y="5"/>
                </a:cubicBezTo>
                <a:cubicBezTo>
                  <a:pt x="44" y="26"/>
                  <a:pt x="44" y="26"/>
                  <a:pt x="44" y="26"/>
                </a:cubicBezTo>
                <a:cubicBezTo>
                  <a:pt x="47" y="26"/>
                  <a:pt x="47" y="26"/>
                  <a:pt x="47" y="26"/>
                </a:cubicBezTo>
                <a:cubicBezTo>
                  <a:pt x="49" y="26"/>
                  <a:pt x="49" y="27"/>
                  <a:pt x="49" y="28"/>
                </a:cubicBezTo>
                <a:cubicBezTo>
                  <a:pt x="49" y="28"/>
                  <a:pt x="49" y="28"/>
                  <a:pt x="49" y="28"/>
                </a:cubicBezTo>
                <a:cubicBezTo>
                  <a:pt x="49" y="45"/>
                  <a:pt x="49" y="45"/>
                  <a:pt x="49" y="45"/>
                </a:cubicBezTo>
                <a:cubicBezTo>
                  <a:pt x="49" y="46"/>
                  <a:pt x="49" y="47"/>
                  <a:pt x="47" y="47"/>
                </a:cubicBezTo>
                <a:cubicBezTo>
                  <a:pt x="47" y="47"/>
                  <a:pt x="47" y="47"/>
                  <a:pt x="47" y="47"/>
                </a:cubicBezTo>
                <a:cubicBezTo>
                  <a:pt x="2" y="47"/>
                  <a:pt x="2" y="47"/>
                  <a:pt x="2" y="47"/>
                </a:cubicBezTo>
                <a:cubicBezTo>
                  <a:pt x="0" y="47"/>
                  <a:pt x="0" y="46"/>
                  <a:pt x="0" y="45"/>
                </a:cubicBezTo>
                <a:cubicBezTo>
                  <a:pt x="0" y="45"/>
                  <a:pt x="0" y="45"/>
                  <a:pt x="0" y="45"/>
                </a:cubicBezTo>
                <a:cubicBezTo>
                  <a:pt x="0" y="28"/>
                  <a:pt x="0" y="28"/>
                  <a:pt x="0" y="28"/>
                </a:cubicBezTo>
                <a:cubicBezTo>
                  <a:pt x="0" y="27"/>
                  <a:pt x="0" y="26"/>
                  <a:pt x="2" y="26"/>
                </a:cubicBezTo>
                <a:close/>
                <a:moveTo>
                  <a:pt x="7" y="26"/>
                </a:moveTo>
                <a:cubicBezTo>
                  <a:pt x="7" y="26"/>
                  <a:pt x="7" y="26"/>
                  <a:pt x="7" y="26"/>
                </a:cubicBezTo>
                <a:cubicBezTo>
                  <a:pt x="13" y="26"/>
                  <a:pt x="13" y="26"/>
                  <a:pt x="13" y="26"/>
                </a:cubicBezTo>
                <a:cubicBezTo>
                  <a:pt x="14" y="26"/>
                  <a:pt x="15" y="27"/>
                  <a:pt x="15" y="28"/>
                </a:cubicBezTo>
                <a:cubicBezTo>
                  <a:pt x="15" y="30"/>
                  <a:pt x="16" y="32"/>
                  <a:pt x="18" y="33"/>
                </a:cubicBezTo>
                <a:cubicBezTo>
                  <a:pt x="20" y="35"/>
                  <a:pt x="22" y="36"/>
                  <a:pt x="25" y="36"/>
                </a:cubicBezTo>
                <a:cubicBezTo>
                  <a:pt x="27" y="36"/>
                  <a:pt x="29" y="35"/>
                  <a:pt x="31" y="33"/>
                </a:cubicBezTo>
                <a:cubicBezTo>
                  <a:pt x="33" y="32"/>
                  <a:pt x="34" y="30"/>
                  <a:pt x="34" y="27"/>
                </a:cubicBezTo>
                <a:cubicBezTo>
                  <a:pt x="35" y="26"/>
                  <a:pt x="35" y="26"/>
                  <a:pt x="36" y="26"/>
                </a:cubicBezTo>
                <a:cubicBezTo>
                  <a:pt x="36" y="26"/>
                  <a:pt x="36" y="26"/>
                  <a:pt x="36" y="26"/>
                </a:cubicBezTo>
                <a:cubicBezTo>
                  <a:pt x="42" y="26"/>
                  <a:pt x="42" y="26"/>
                  <a:pt x="42" y="26"/>
                </a:cubicBezTo>
                <a:cubicBezTo>
                  <a:pt x="42" y="5"/>
                  <a:pt x="42" y="5"/>
                  <a:pt x="42" y="5"/>
                </a:cubicBezTo>
                <a:cubicBezTo>
                  <a:pt x="42" y="4"/>
                  <a:pt x="41" y="4"/>
                  <a:pt x="41" y="3"/>
                </a:cubicBezTo>
                <a:cubicBezTo>
                  <a:pt x="41" y="3"/>
                  <a:pt x="41" y="3"/>
                  <a:pt x="41" y="3"/>
                </a:cubicBezTo>
                <a:cubicBezTo>
                  <a:pt x="41" y="3"/>
                  <a:pt x="40" y="2"/>
                  <a:pt x="40" y="2"/>
                </a:cubicBezTo>
                <a:cubicBezTo>
                  <a:pt x="9" y="2"/>
                  <a:pt x="9" y="2"/>
                  <a:pt x="9" y="2"/>
                </a:cubicBezTo>
                <a:cubicBezTo>
                  <a:pt x="9" y="2"/>
                  <a:pt x="8" y="3"/>
                  <a:pt x="8" y="3"/>
                </a:cubicBezTo>
                <a:cubicBezTo>
                  <a:pt x="8" y="3"/>
                  <a:pt x="7" y="4"/>
                  <a:pt x="7" y="5"/>
                </a:cubicBezTo>
                <a:cubicBezTo>
                  <a:pt x="7" y="26"/>
                  <a:pt x="7" y="26"/>
                  <a:pt x="7" y="26"/>
                </a:cubicBezTo>
                <a:close/>
                <a:moveTo>
                  <a:pt x="14" y="16"/>
                </a:moveTo>
                <a:cubicBezTo>
                  <a:pt x="14" y="16"/>
                  <a:pt x="14" y="16"/>
                  <a:pt x="14" y="16"/>
                </a:cubicBezTo>
                <a:cubicBezTo>
                  <a:pt x="21" y="23"/>
                  <a:pt x="21" y="23"/>
                  <a:pt x="21" y="23"/>
                </a:cubicBezTo>
                <a:cubicBezTo>
                  <a:pt x="22" y="24"/>
                  <a:pt x="23" y="24"/>
                  <a:pt x="24" y="23"/>
                </a:cubicBezTo>
                <a:cubicBezTo>
                  <a:pt x="24" y="23"/>
                  <a:pt x="24" y="23"/>
                  <a:pt x="24" y="23"/>
                </a:cubicBezTo>
                <a:cubicBezTo>
                  <a:pt x="24" y="23"/>
                  <a:pt x="24" y="23"/>
                  <a:pt x="24" y="23"/>
                </a:cubicBezTo>
                <a:cubicBezTo>
                  <a:pt x="38" y="10"/>
                  <a:pt x="38" y="10"/>
                  <a:pt x="38" y="10"/>
                </a:cubicBezTo>
                <a:cubicBezTo>
                  <a:pt x="38" y="9"/>
                  <a:pt x="38" y="8"/>
                  <a:pt x="38" y="7"/>
                </a:cubicBezTo>
                <a:cubicBezTo>
                  <a:pt x="37" y="6"/>
                  <a:pt x="36" y="6"/>
                  <a:pt x="35" y="7"/>
                </a:cubicBezTo>
                <a:cubicBezTo>
                  <a:pt x="23" y="19"/>
                  <a:pt x="23" y="19"/>
                  <a:pt x="23" y="19"/>
                </a:cubicBezTo>
                <a:cubicBezTo>
                  <a:pt x="16" y="13"/>
                  <a:pt x="16" y="13"/>
                  <a:pt x="16" y="13"/>
                </a:cubicBezTo>
                <a:cubicBezTo>
                  <a:pt x="16" y="12"/>
                  <a:pt x="14" y="12"/>
                  <a:pt x="14" y="13"/>
                </a:cubicBezTo>
                <a:cubicBezTo>
                  <a:pt x="13" y="14"/>
                  <a:pt x="13" y="15"/>
                  <a:pt x="14" y="16"/>
                </a:cubicBezTo>
                <a:close/>
                <a:moveTo>
                  <a:pt x="11" y="30"/>
                </a:moveTo>
                <a:cubicBezTo>
                  <a:pt x="11" y="30"/>
                  <a:pt x="11" y="30"/>
                  <a:pt x="11" y="30"/>
                </a:cubicBezTo>
                <a:cubicBezTo>
                  <a:pt x="3" y="30"/>
                  <a:pt x="3" y="30"/>
                  <a:pt x="3" y="30"/>
                </a:cubicBezTo>
                <a:cubicBezTo>
                  <a:pt x="3" y="43"/>
                  <a:pt x="3" y="43"/>
                  <a:pt x="3" y="43"/>
                </a:cubicBezTo>
                <a:cubicBezTo>
                  <a:pt x="46" y="43"/>
                  <a:pt x="46" y="43"/>
                  <a:pt x="46" y="43"/>
                </a:cubicBezTo>
                <a:cubicBezTo>
                  <a:pt x="46" y="30"/>
                  <a:pt x="46" y="30"/>
                  <a:pt x="46" y="30"/>
                </a:cubicBezTo>
                <a:cubicBezTo>
                  <a:pt x="38" y="30"/>
                  <a:pt x="38" y="30"/>
                  <a:pt x="38" y="30"/>
                </a:cubicBezTo>
                <a:cubicBezTo>
                  <a:pt x="37" y="32"/>
                  <a:pt x="35" y="35"/>
                  <a:pt x="33" y="36"/>
                </a:cubicBezTo>
                <a:cubicBezTo>
                  <a:pt x="31" y="38"/>
                  <a:pt x="28" y="40"/>
                  <a:pt x="25" y="40"/>
                </a:cubicBezTo>
                <a:cubicBezTo>
                  <a:pt x="21" y="40"/>
                  <a:pt x="18" y="38"/>
                  <a:pt x="16" y="36"/>
                </a:cubicBezTo>
                <a:cubicBezTo>
                  <a:pt x="14" y="35"/>
                  <a:pt x="12" y="32"/>
                  <a:pt x="11"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8" name="Freeform 382"/>
          <p:cNvSpPr>
            <a:spLocks noEditPoints="1"/>
          </p:cNvSpPr>
          <p:nvPr/>
        </p:nvSpPr>
        <p:spPr bwMode="auto">
          <a:xfrm>
            <a:off x="1574800" y="1500188"/>
            <a:ext cx="123825" cy="149225"/>
          </a:xfrm>
          <a:custGeom>
            <a:avLst/>
            <a:gdLst>
              <a:gd name="T0" fmla="*/ 5 w 39"/>
              <a:gd name="T1" fmla="*/ 21 h 47"/>
              <a:gd name="T2" fmla="*/ 31 w 39"/>
              <a:gd name="T3" fmla="*/ 22 h 47"/>
              <a:gd name="T4" fmla="*/ 37 w 39"/>
              <a:gd name="T5" fmla="*/ 24 h 47"/>
              <a:gd name="T6" fmla="*/ 39 w 39"/>
              <a:gd name="T7" fmla="*/ 29 h 47"/>
              <a:gd name="T8" fmla="*/ 32 w 39"/>
              <a:gd name="T9" fmla="*/ 35 h 47"/>
              <a:gd name="T10" fmla="*/ 27 w 39"/>
              <a:gd name="T11" fmla="*/ 39 h 47"/>
              <a:gd name="T12" fmla="*/ 18 w 39"/>
              <a:gd name="T13" fmla="*/ 43 h 47"/>
              <a:gd name="T14" fmla="*/ 7 w 39"/>
              <a:gd name="T15" fmla="*/ 39 h 47"/>
              <a:gd name="T16" fmla="*/ 3 w 39"/>
              <a:gd name="T17" fmla="*/ 23 h 47"/>
              <a:gd name="T18" fmla="*/ 16 w 39"/>
              <a:gd name="T19" fmla="*/ 18 h 47"/>
              <a:gd name="T20" fmla="*/ 15 w 39"/>
              <a:gd name="T21" fmla="*/ 20 h 47"/>
              <a:gd name="T22" fmla="*/ 13 w 39"/>
              <a:gd name="T23" fmla="*/ 17 h 47"/>
              <a:gd name="T24" fmla="*/ 13 w 39"/>
              <a:gd name="T25" fmla="*/ 12 h 47"/>
              <a:gd name="T26" fmla="*/ 13 w 39"/>
              <a:gd name="T27" fmla="*/ 10 h 47"/>
              <a:gd name="T28" fmla="*/ 16 w 39"/>
              <a:gd name="T29" fmla="*/ 10 h 47"/>
              <a:gd name="T30" fmla="*/ 15 w 39"/>
              <a:gd name="T31" fmla="*/ 14 h 47"/>
              <a:gd name="T32" fmla="*/ 16 w 39"/>
              <a:gd name="T33" fmla="*/ 18 h 47"/>
              <a:gd name="T34" fmla="*/ 12 w 39"/>
              <a:gd name="T35" fmla="*/ 18 h 47"/>
              <a:gd name="T36" fmla="*/ 11 w 39"/>
              <a:gd name="T37" fmla="*/ 14 h 47"/>
              <a:gd name="T38" fmla="*/ 11 w 39"/>
              <a:gd name="T39" fmla="*/ 12 h 47"/>
              <a:gd name="T40" fmla="*/ 12 w 39"/>
              <a:gd name="T41" fmla="*/ 8 h 47"/>
              <a:gd name="T42" fmla="*/ 12 w 39"/>
              <a:gd name="T43" fmla="*/ 3 h 47"/>
              <a:gd name="T44" fmla="*/ 10 w 39"/>
              <a:gd name="T45" fmla="*/ 1 h 47"/>
              <a:gd name="T46" fmla="*/ 10 w 39"/>
              <a:gd name="T47" fmla="*/ 4 h 47"/>
              <a:gd name="T48" fmla="*/ 10 w 39"/>
              <a:gd name="T49" fmla="*/ 8 h 47"/>
              <a:gd name="T50" fmla="*/ 9 w 39"/>
              <a:gd name="T51" fmla="*/ 12 h 47"/>
              <a:gd name="T52" fmla="*/ 9 w 39"/>
              <a:gd name="T53" fmla="*/ 14 h 47"/>
              <a:gd name="T54" fmla="*/ 10 w 39"/>
              <a:gd name="T55" fmla="*/ 19 h 47"/>
              <a:gd name="T56" fmla="*/ 12 w 39"/>
              <a:gd name="T57" fmla="*/ 18 h 47"/>
              <a:gd name="T58" fmla="*/ 31 w 39"/>
              <a:gd name="T59" fmla="*/ 25 h 47"/>
              <a:gd name="T60" fmla="*/ 31 w 39"/>
              <a:gd name="T61" fmla="*/ 32 h 47"/>
              <a:gd name="T62" fmla="*/ 35 w 39"/>
              <a:gd name="T63" fmla="*/ 31 h 47"/>
              <a:gd name="T64" fmla="*/ 36 w 39"/>
              <a:gd name="T65" fmla="*/ 29 h 47"/>
              <a:gd name="T66" fmla="*/ 32 w 39"/>
              <a:gd name="T67" fmla="*/ 25 h 47"/>
              <a:gd name="T68" fmla="*/ 1 w 39"/>
              <a:gd name="T69" fmla="*/ 47 h 47"/>
              <a:gd name="T70" fmla="*/ 0 w 39"/>
              <a:gd name="T71" fmla="*/ 45 h 47"/>
              <a:gd name="T72" fmla="*/ 32 w 39"/>
              <a:gd name="T73" fmla="*/ 44 h 47"/>
              <a:gd name="T74" fmla="*/ 32 w 39"/>
              <a:gd name="T75" fmla="*/ 47 h 47"/>
              <a:gd name="T76" fmla="*/ 27 w 39"/>
              <a:gd name="T77" fmla="*/ 24 h 47"/>
              <a:gd name="T78" fmla="*/ 7 w 39"/>
              <a:gd name="T79" fmla="*/ 24 h 47"/>
              <a:gd name="T80" fmla="*/ 9 w 39"/>
              <a:gd name="T81" fmla="*/ 36 h 47"/>
              <a:gd name="T82" fmla="*/ 18 w 39"/>
              <a:gd name="T83" fmla="*/ 39 h 47"/>
              <a:gd name="T84" fmla="*/ 24 w 39"/>
              <a:gd name="T85" fmla="*/ 36 h 47"/>
              <a:gd name="T86" fmla="*/ 27 w 39"/>
              <a:gd name="T8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47">
                <a:moveTo>
                  <a:pt x="5" y="21"/>
                </a:moveTo>
                <a:cubicBezTo>
                  <a:pt x="5" y="21"/>
                  <a:pt x="5" y="21"/>
                  <a:pt x="5" y="21"/>
                </a:cubicBezTo>
                <a:cubicBezTo>
                  <a:pt x="29" y="21"/>
                  <a:pt x="29" y="21"/>
                  <a:pt x="29" y="21"/>
                </a:cubicBezTo>
                <a:cubicBezTo>
                  <a:pt x="30" y="21"/>
                  <a:pt x="31" y="21"/>
                  <a:pt x="31" y="22"/>
                </a:cubicBezTo>
                <a:cubicBezTo>
                  <a:pt x="32" y="22"/>
                  <a:pt x="32" y="22"/>
                  <a:pt x="32" y="22"/>
                </a:cubicBezTo>
                <a:cubicBezTo>
                  <a:pt x="34" y="22"/>
                  <a:pt x="36" y="23"/>
                  <a:pt x="37" y="24"/>
                </a:cubicBezTo>
                <a:cubicBezTo>
                  <a:pt x="38" y="25"/>
                  <a:pt x="39" y="27"/>
                  <a:pt x="39" y="29"/>
                </a:cubicBezTo>
                <a:cubicBezTo>
                  <a:pt x="39" y="29"/>
                  <a:pt x="39" y="29"/>
                  <a:pt x="39" y="29"/>
                </a:cubicBezTo>
                <a:cubicBezTo>
                  <a:pt x="39" y="30"/>
                  <a:pt x="38" y="32"/>
                  <a:pt x="37" y="33"/>
                </a:cubicBezTo>
                <a:cubicBezTo>
                  <a:pt x="36" y="34"/>
                  <a:pt x="34" y="35"/>
                  <a:pt x="32" y="35"/>
                </a:cubicBezTo>
                <a:cubicBezTo>
                  <a:pt x="30" y="35"/>
                  <a:pt x="30" y="35"/>
                  <a:pt x="30" y="35"/>
                </a:cubicBezTo>
                <a:cubicBezTo>
                  <a:pt x="29" y="36"/>
                  <a:pt x="28" y="38"/>
                  <a:pt x="27" y="39"/>
                </a:cubicBezTo>
                <a:cubicBezTo>
                  <a:pt x="27" y="39"/>
                  <a:pt x="27" y="39"/>
                  <a:pt x="27" y="39"/>
                </a:cubicBezTo>
                <a:cubicBezTo>
                  <a:pt x="25" y="41"/>
                  <a:pt x="22" y="43"/>
                  <a:pt x="18" y="43"/>
                </a:cubicBezTo>
                <a:cubicBezTo>
                  <a:pt x="15" y="43"/>
                  <a:pt x="15" y="43"/>
                  <a:pt x="15" y="43"/>
                </a:cubicBezTo>
                <a:cubicBezTo>
                  <a:pt x="12" y="43"/>
                  <a:pt x="9" y="41"/>
                  <a:pt x="7" y="39"/>
                </a:cubicBezTo>
                <a:cubicBezTo>
                  <a:pt x="4" y="37"/>
                  <a:pt x="3" y="34"/>
                  <a:pt x="3" y="30"/>
                </a:cubicBezTo>
                <a:cubicBezTo>
                  <a:pt x="3" y="23"/>
                  <a:pt x="3" y="23"/>
                  <a:pt x="3" y="23"/>
                </a:cubicBezTo>
                <a:cubicBezTo>
                  <a:pt x="3" y="21"/>
                  <a:pt x="4" y="21"/>
                  <a:pt x="5" y="21"/>
                </a:cubicBezTo>
                <a:close/>
                <a:moveTo>
                  <a:pt x="16" y="18"/>
                </a:moveTo>
                <a:cubicBezTo>
                  <a:pt x="16" y="18"/>
                  <a:pt x="16" y="18"/>
                  <a:pt x="16" y="18"/>
                </a:cubicBezTo>
                <a:cubicBezTo>
                  <a:pt x="16" y="19"/>
                  <a:pt x="15" y="19"/>
                  <a:pt x="15" y="20"/>
                </a:cubicBezTo>
                <a:cubicBezTo>
                  <a:pt x="14" y="20"/>
                  <a:pt x="14" y="20"/>
                  <a:pt x="13" y="19"/>
                </a:cubicBezTo>
                <a:cubicBezTo>
                  <a:pt x="13" y="18"/>
                  <a:pt x="13" y="17"/>
                  <a:pt x="13" y="17"/>
                </a:cubicBezTo>
                <a:cubicBezTo>
                  <a:pt x="13" y="16"/>
                  <a:pt x="12" y="15"/>
                  <a:pt x="12" y="14"/>
                </a:cubicBezTo>
                <a:cubicBezTo>
                  <a:pt x="12" y="13"/>
                  <a:pt x="13" y="13"/>
                  <a:pt x="13" y="12"/>
                </a:cubicBezTo>
                <a:cubicBezTo>
                  <a:pt x="13" y="12"/>
                  <a:pt x="13" y="12"/>
                  <a:pt x="13" y="12"/>
                </a:cubicBezTo>
                <a:cubicBezTo>
                  <a:pt x="13" y="11"/>
                  <a:pt x="13" y="10"/>
                  <a:pt x="13" y="10"/>
                </a:cubicBezTo>
                <a:cubicBezTo>
                  <a:pt x="14" y="9"/>
                  <a:pt x="14" y="9"/>
                  <a:pt x="15" y="9"/>
                </a:cubicBezTo>
                <a:cubicBezTo>
                  <a:pt x="15" y="9"/>
                  <a:pt x="16" y="10"/>
                  <a:pt x="16" y="10"/>
                </a:cubicBezTo>
                <a:cubicBezTo>
                  <a:pt x="15" y="11"/>
                  <a:pt x="15" y="12"/>
                  <a:pt x="15" y="12"/>
                </a:cubicBezTo>
                <a:cubicBezTo>
                  <a:pt x="15" y="13"/>
                  <a:pt x="15" y="14"/>
                  <a:pt x="15" y="14"/>
                </a:cubicBezTo>
                <a:cubicBezTo>
                  <a:pt x="15" y="15"/>
                  <a:pt x="15" y="16"/>
                  <a:pt x="15" y="16"/>
                </a:cubicBezTo>
                <a:cubicBezTo>
                  <a:pt x="15" y="17"/>
                  <a:pt x="15" y="17"/>
                  <a:pt x="16" y="18"/>
                </a:cubicBezTo>
                <a:close/>
                <a:moveTo>
                  <a:pt x="12" y="18"/>
                </a:moveTo>
                <a:cubicBezTo>
                  <a:pt x="12" y="18"/>
                  <a:pt x="12" y="18"/>
                  <a:pt x="12" y="18"/>
                </a:cubicBezTo>
                <a:cubicBezTo>
                  <a:pt x="11" y="17"/>
                  <a:pt x="11" y="17"/>
                  <a:pt x="11" y="16"/>
                </a:cubicBezTo>
                <a:cubicBezTo>
                  <a:pt x="11" y="16"/>
                  <a:pt x="11" y="15"/>
                  <a:pt x="11" y="14"/>
                </a:cubicBezTo>
                <a:cubicBezTo>
                  <a:pt x="11" y="14"/>
                  <a:pt x="11" y="13"/>
                  <a:pt x="11" y="12"/>
                </a:cubicBezTo>
                <a:cubicBezTo>
                  <a:pt x="11" y="12"/>
                  <a:pt x="11" y="12"/>
                  <a:pt x="11" y="12"/>
                </a:cubicBezTo>
                <a:cubicBezTo>
                  <a:pt x="11" y="12"/>
                  <a:pt x="11" y="11"/>
                  <a:pt x="12" y="10"/>
                </a:cubicBezTo>
                <a:cubicBezTo>
                  <a:pt x="12" y="10"/>
                  <a:pt x="12" y="9"/>
                  <a:pt x="12" y="8"/>
                </a:cubicBezTo>
                <a:cubicBezTo>
                  <a:pt x="13" y="7"/>
                  <a:pt x="13" y="7"/>
                  <a:pt x="13" y="6"/>
                </a:cubicBezTo>
                <a:cubicBezTo>
                  <a:pt x="13" y="5"/>
                  <a:pt x="13" y="4"/>
                  <a:pt x="12" y="3"/>
                </a:cubicBezTo>
                <a:cubicBezTo>
                  <a:pt x="12" y="3"/>
                  <a:pt x="12" y="2"/>
                  <a:pt x="12" y="1"/>
                </a:cubicBezTo>
                <a:cubicBezTo>
                  <a:pt x="11" y="1"/>
                  <a:pt x="11" y="0"/>
                  <a:pt x="10" y="1"/>
                </a:cubicBezTo>
                <a:cubicBezTo>
                  <a:pt x="10" y="1"/>
                  <a:pt x="9" y="1"/>
                  <a:pt x="10" y="2"/>
                </a:cubicBezTo>
                <a:cubicBezTo>
                  <a:pt x="10" y="3"/>
                  <a:pt x="10" y="3"/>
                  <a:pt x="10" y="4"/>
                </a:cubicBezTo>
                <a:cubicBezTo>
                  <a:pt x="10" y="4"/>
                  <a:pt x="10" y="5"/>
                  <a:pt x="10" y="6"/>
                </a:cubicBezTo>
                <a:cubicBezTo>
                  <a:pt x="10" y="7"/>
                  <a:pt x="10" y="7"/>
                  <a:pt x="10" y="8"/>
                </a:cubicBezTo>
                <a:cubicBezTo>
                  <a:pt x="10" y="8"/>
                  <a:pt x="10" y="9"/>
                  <a:pt x="10" y="10"/>
                </a:cubicBezTo>
                <a:cubicBezTo>
                  <a:pt x="9" y="10"/>
                  <a:pt x="9" y="11"/>
                  <a:pt x="9" y="12"/>
                </a:cubicBezTo>
                <a:cubicBezTo>
                  <a:pt x="9" y="12"/>
                  <a:pt x="9" y="12"/>
                  <a:pt x="9" y="12"/>
                </a:cubicBezTo>
                <a:cubicBezTo>
                  <a:pt x="9" y="13"/>
                  <a:pt x="9" y="13"/>
                  <a:pt x="9" y="14"/>
                </a:cubicBezTo>
                <a:cubicBezTo>
                  <a:pt x="9" y="15"/>
                  <a:pt x="9" y="16"/>
                  <a:pt x="9" y="17"/>
                </a:cubicBezTo>
                <a:cubicBezTo>
                  <a:pt x="9" y="17"/>
                  <a:pt x="9" y="18"/>
                  <a:pt x="10" y="19"/>
                </a:cubicBezTo>
                <a:cubicBezTo>
                  <a:pt x="10" y="20"/>
                  <a:pt x="10" y="20"/>
                  <a:pt x="11" y="20"/>
                </a:cubicBezTo>
                <a:cubicBezTo>
                  <a:pt x="12" y="19"/>
                  <a:pt x="12" y="19"/>
                  <a:pt x="12" y="18"/>
                </a:cubicBezTo>
                <a:close/>
                <a:moveTo>
                  <a:pt x="31" y="25"/>
                </a:moveTo>
                <a:cubicBezTo>
                  <a:pt x="31" y="25"/>
                  <a:pt x="31" y="25"/>
                  <a:pt x="31" y="25"/>
                </a:cubicBezTo>
                <a:cubicBezTo>
                  <a:pt x="31" y="30"/>
                  <a:pt x="31" y="30"/>
                  <a:pt x="31" y="30"/>
                </a:cubicBezTo>
                <a:cubicBezTo>
                  <a:pt x="31" y="31"/>
                  <a:pt x="31" y="32"/>
                  <a:pt x="31" y="32"/>
                </a:cubicBezTo>
                <a:cubicBezTo>
                  <a:pt x="32" y="32"/>
                  <a:pt x="32" y="32"/>
                  <a:pt x="32" y="32"/>
                </a:cubicBezTo>
                <a:cubicBezTo>
                  <a:pt x="33" y="32"/>
                  <a:pt x="34" y="32"/>
                  <a:pt x="35" y="31"/>
                </a:cubicBezTo>
                <a:cubicBezTo>
                  <a:pt x="36" y="31"/>
                  <a:pt x="36" y="30"/>
                  <a:pt x="36" y="29"/>
                </a:cubicBezTo>
                <a:cubicBezTo>
                  <a:pt x="36" y="29"/>
                  <a:pt x="36" y="29"/>
                  <a:pt x="36" y="29"/>
                </a:cubicBezTo>
                <a:cubicBezTo>
                  <a:pt x="36" y="28"/>
                  <a:pt x="36" y="27"/>
                  <a:pt x="35" y="26"/>
                </a:cubicBezTo>
                <a:cubicBezTo>
                  <a:pt x="34" y="25"/>
                  <a:pt x="33" y="25"/>
                  <a:pt x="32" y="25"/>
                </a:cubicBezTo>
                <a:cubicBezTo>
                  <a:pt x="31" y="25"/>
                  <a:pt x="31" y="25"/>
                  <a:pt x="31" y="25"/>
                </a:cubicBezTo>
                <a:close/>
                <a:moveTo>
                  <a:pt x="1" y="47"/>
                </a:moveTo>
                <a:cubicBezTo>
                  <a:pt x="1" y="47"/>
                  <a:pt x="1" y="47"/>
                  <a:pt x="1" y="47"/>
                </a:cubicBezTo>
                <a:cubicBezTo>
                  <a:pt x="1" y="47"/>
                  <a:pt x="0" y="46"/>
                  <a:pt x="0" y="45"/>
                </a:cubicBezTo>
                <a:cubicBezTo>
                  <a:pt x="0" y="45"/>
                  <a:pt x="1" y="44"/>
                  <a:pt x="1" y="44"/>
                </a:cubicBezTo>
                <a:cubicBezTo>
                  <a:pt x="32" y="44"/>
                  <a:pt x="32" y="44"/>
                  <a:pt x="32" y="44"/>
                </a:cubicBezTo>
                <a:cubicBezTo>
                  <a:pt x="33" y="44"/>
                  <a:pt x="34" y="45"/>
                  <a:pt x="34" y="45"/>
                </a:cubicBezTo>
                <a:cubicBezTo>
                  <a:pt x="34" y="46"/>
                  <a:pt x="33" y="47"/>
                  <a:pt x="32" y="47"/>
                </a:cubicBezTo>
                <a:cubicBezTo>
                  <a:pt x="1" y="47"/>
                  <a:pt x="1" y="47"/>
                  <a:pt x="1" y="47"/>
                </a:cubicBezTo>
                <a:close/>
                <a:moveTo>
                  <a:pt x="27" y="24"/>
                </a:moveTo>
                <a:cubicBezTo>
                  <a:pt x="27" y="24"/>
                  <a:pt x="27" y="24"/>
                  <a:pt x="27" y="24"/>
                </a:cubicBezTo>
                <a:cubicBezTo>
                  <a:pt x="7" y="24"/>
                  <a:pt x="7" y="24"/>
                  <a:pt x="7" y="24"/>
                </a:cubicBezTo>
                <a:cubicBezTo>
                  <a:pt x="7" y="30"/>
                  <a:pt x="7" y="30"/>
                  <a:pt x="7" y="30"/>
                </a:cubicBezTo>
                <a:cubicBezTo>
                  <a:pt x="7" y="33"/>
                  <a:pt x="8" y="35"/>
                  <a:pt x="9" y="36"/>
                </a:cubicBezTo>
                <a:cubicBezTo>
                  <a:pt x="11" y="38"/>
                  <a:pt x="13" y="39"/>
                  <a:pt x="15" y="39"/>
                </a:cubicBezTo>
                <a:cubicBezTo>
                  <a:pt x="18" y="39"/>
                  <a:pt x="18" y="39"/>
                  <a:pt x="18" y="39"/>
                </a:cubicBezTo>
                <a:cubicBezTo>
                  <a:pt x="21" y="39"/>
                  <a:pt x="23" y="38"/>
                  <a:pt x="24" y="36"/>
                </a:cubicBezTo>
                <a:cubicBezTo>
                  <a:pt x="24" y="36"/>
                  <a:pt x="24" y="36"/>
                  <a:pt x="24" y="36"/>
                </a:cubicBezTo>
                <a:cubicBezTo>
                  <a:pt x="26" y="35"/>
                  <a:pt x="27" y="33"/>
                  <a:pt x="27" y="30"/>
                </a:cubicBezTo>
                <a:cubicBezTo>
                  <a:pt x="27" y="24"/>
                  <a:pt x="27" y="24"/>
                  <a:pt x="27"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19" name="Freeform 383"/>
          <p:cNvSpPr>
            <a:spLocks noEditPoints="1"/>
          </p:cNvSpPr>
          <p:nvPr/>
        </p:nvSpPr>
        <p:spPr bwMode="auto">
          <a:xfrm>
            <a:off x="4349750" y="1811338"/>
            <a:ext cx="146050" cy="147637"/>
          </a:xfrm>
          <a:custGeom>
            <a:avLst/>
            <a:gdLst>
              <a:gd name="T0" fmla="*/ 14 w 46"/>
              <a:gd name="T1" fmla="*/ 9 h 46"/>
              <a:gd name="T2" fmla="*/ 12 w 46"/>
              <a:gd name="T3" fmla="*/ 11 h 46"/>
              <a:gd name="T4" fmla="*/ 9 w 46"/>
              <a:gd name="T5" fmla="*/ 15 h 46"/>
              <a:gd name="T6" fmla="*/ 11 w 46"/>
              <a:gd name="T7" fmla="*/ 16 h 46"/>
              <a:gd name="T8" fmla="*/ 13 w 46"/>
              <a:gd name="T9" fmla="*/ 13 h 46"/>
              <a:gd name="T10" fmla="*/ 15 w 46"/>
              <a:gd name="T11" fmla="*/ 11 h 46"/>
              <a:gd name="T12" fmla="*/ 17 w 46"/>
              <a:gd name="T13" fmla="*/ 9 h 46"/>
              <a:gd name="T14" fmla="*/ 45 w 46"/>
              <a:gd name="T15" fmla="*/ 42 h 46"/>
              <a:gd name="T16" fmla="*/ 37 w 46"/>
              <a:gd name="T17" fmla="*/ 34 h 46"/>
              <a:gd name="T18" fmla="*/ 42 w 46"/>
              <a:gd name="T19" fmla="*/ 21 h 46"/>
              <a:gd name="T20" fmla="*/ 40 w 46"/>
              <a:gd name="T21" fmla="*/ 13 h 46"/>
              <a:gd name="T22" fmla="*/ 36 w 46"/>
              <a:gd name="T23" fmla="*/ 6 h 46"/>
              <a:gd name="T24" fmla="*/ 29 w 46"/>
              <a:gd name="T25" fmla="*/ 1 h 46"/>
              <a:gd name="T26" fmla="*/ 6 w 46"/>
              <a:gd name="T27" fmla="*/ 6 h 46"/>
              <a:gd name="T28" fmla="*/ 0 w 46"/>
              <a:gd name="T29" fmla="*/ 21 h 46"/>
              <a:gd name="T30" fmla="*/ 2 w 46"/>
              <a:gd name="T31" fmla="*/ 29 h 46"/>
              <a:gd name="T32" fmla="*/ 6 w 46"/>
              <a:gd name="T33" fmla="*/ 35 h 46"/>
              <a:gd name="T34" fmla="*/ 13 w 46"/>
              <a:gd name="T35" fmla="*/ 40 h 46"/>
              <a:gd name="T36" fmla="*/ 21 w 46"/>
              <a:gd name="T37" fmla="*/ 41 h 46"/>
              <a:gd name="T38" fmla="*/ 34 w 46"/>
              <a:gd name="T39" fmla="*/ 37 h 46"/>
              <a:gd name="T40" fmla="*/ 45 w 46"/>
              <a:gd name="T41" fmla="*/ 45 h 46"/>
              <a:gd name="T42" fmla="*/ 33 w 46"/>
              <a:gd name="T43" fmla="*/ 33 h 46"/>
              <a:gd name="T44" fmla="*/ 33 w 46"/>
              <a:gd name="T45" fmla="*/ 33 h 46"/>
              <a:gd name="T46" fmla="*/ 28 w 46"/>
              <a:gd name="T47" fmla="*/ 36 h 46"/>
              <a:gd name="T48" fmla="*/ 15 w 46"/>
              <a:gd name="T49" fmla="*/ 36 h 46"/>
              <a:gd name="T50" fmla="*/ 9 w 46"/>
              <a:gd name="T51" fmla="*/ 33 h 46"/>
              <a:gd name="T52" fmla="*/ 9 w 46"/>
              <a:gd name="T53" fmla="*/ 33 h 46"/>
              <a:gd name="T54" fmla="*/ 5 w 46"/>
              <a:gd name="T55" fmla="*/ 27 h 46"/>
              <a:gd name="T56" fmla="*/ 5 w 46"/>
              <a:gd name="T57" fmla="*/ 14 h 46"/>
              <a:gd name="T58" fmla="*/ 21 w 46"/>
              <a:gd name="T59" fmla="*/ 4 h 46"/>
              <a:gd name="T60" fmla="*/ 28 w 46"/>
              <a:gd name="T61" fmla="*/ 5 h 46"/>
              <a:gd name="T62" fmla="*/ 33 w 46"/>
              <a:gd name="T63" fmla="*/ 9 h 46"/>
              <a:gd name="T64" fmla="*/ 37 w 46"/>
              <a:gd name="T65" fmla="*/ 14 h 46"/>
              <a:gd name="T66" fmla="*/ 37 w 46"/>
              <a:gd name="T67" fmla="*/ 27 h 46"/>
              <a:gd name="T68" fmla="*/ 33 w 46"/>
              <a:gd name="T69" fmla="*/ 19 h 46"/>
              <a:gd name="T70" fmla="*/ 32 w 46"/>
              <a:gd name="T71" fmla="*/ 21 h 46"/>
              <a:gd name="T72" fmla="*/ 31 w 46"/>
              <a:gd name="T73" fmla="*/ 25 h 46"/>
              <a:gd name="T74" fmla="*/ 25 w 46"/>
              <a:gd name="T75" fmla="*/ 31 h 46"/>
              <a:gd name="T76" fmla="*/ 20 w 46"/>
              <a:gd name="T77" fmla="*/ 33 h 46"/>
              <a:gd name="T78" fmla="*/ 26 w 46"/>
              <a:gd name="T79" fmla="*/ 33 h 46"/>
              <a:gd name="T80" fmla="*/ 34 w 46"/>
              <a:gd name="T81" fmla="*/ 26 h 46"/>
              <a:gd name="T82" fmla="*/ 35 w 46"/>
              <a:gd name="T83"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6" h="46">
                <a:moveTo>
                  <a:pt x="16" y="8"/>
                </a:moveTo>
                <a:cubicBezTo>
                  <a:pt x="15" y="9"/>
                  <a:pt x="14" y="9"/>
                  <a:pt x="14" y="9"/>
                </a:cubicBezTo>
                <a:cubicBezTo>
                  <a:pt x="13" y="10"/>
                  <a:pt x="12" y="10"/>
                  <a:pt x="12" y="11"/>
                </a:cubicBezTo>
                <a:cubicBezTo>
                  <a:pt x="12" y="11"/>
                  <a:pt x="12" y="11"/>
                  <a:pt x="12" y="11"/>
                </a:cubicBezTo>
                <a:cubicBezTo>
                  <a:pt x="11" y="12"/>
                  <a:pt x="10" y="12"/>
                  <a:pt x="10" y="13"/>
                </a:cubicBezTo>
                <a:cubicBezTo>
                  <a:pt x="9" y="14"/>
                  <a:pt x="9" y="15"/>
                  <a:pt x="9" y="15"/>
                </a:cubicBezTo>
                <a:cubicBezTo>
                  <a:pt x="8" y="16"/>
                  <a:pt x="9" y="17"/>
                  <a:pt x="9" y="17"/>
                </a:cubicBezTo>
                <a:cubicBezTo>
                  <a:pt x="10" y="17"/>
                  <a:pt x="11" y="17"/>
                  <a:pt x="11" y="16"/>
                </a:cubicBezTo>
                <a:cubicBezTo>
                  <a:pt x="11" y="16"/>
                  <a:pt x="11" y="15"/>
                  <a:pt x="12" y="14"/>
                </a:cubicBezTo>
                <a:cubicBezTo>
                  <a:pt x="12" y="14"/>
                  <a:pt x="13" y="13"/>
                  <a:pt x="13" y="13"/>
                </a:cubicBezTo>
                <a:cubicBezTo>
                  <a:pt x="13" y="13"/>
                  <a:pt x="13" y="13"/>
                  <a:pt x="13" y="13"/>
                </a:cubicBezTo>
                <a:cubicBezTo>
                  <a:pt x="14" y="12"/>
                  <a:pt x="14" y="12"/>
                  <a:pt x="15" y="11"/>
                </a:cubicBezTo>
                <a:cubicBezTo>
                  <a:pt x="15" y="11"/>
                  <a:pt x="16" y="11"/>
                  <a:pt x="17" y="10"/>
                </a:cubicBezTo>
                <a:cubicBezTo>
                  <a:pt x="17" y="10"/>
                  <a:pt x="18" y="9"/>
                  <a:pt x="17" y="9"/>
                </a:cubicBezTo>
                <a:cubicBezTo>
                  <a:pt x="17" y="8"/>
                  <a:pt x="16" y="8"/>
                  <a:pt x="16" y="8"/>
                </a:cubicBezTo>
                <a:close/>
                <a:moveTo>
                  <a:pt x="45" y="42"/>
                </a:moveTo>
                <a:cubicBezTo>
                  <a:pt x="45" y="42"/>
                  <a:pt x="45" y="42"/>
                  <a:pt x="45" y="42"/>
                </a:cubicBezTo>
                <a:cubicBezTo>
                  <a:pt x="37" y="34"/>
                  <a:pt x="37" y="34"/>
                  <a:pt x="37" y="34"/>
                </a:cubicBezTo>
                <a:cubicBezTo>
                  <a:pt x="38" y="32"/>
                  <a:pt x="40" y="31"/>
                  <a:pt x="40" y="29"/>
                </a:cubicBezTo>
                <a:cubicBezTo>
                  <a:pt x="41" y="26"/>
                  <a:pt x="42" y="23"/>
                  <a:pt x="42" y="21"/>
                </a:cubicBezTo>
                <a:cubicBezTo>
                  <a:pt x="42" y="18"/>
                  <a:pt x="41" y="15"/>
                  <a:pt x="40" y="13"/>
                </a:cubicBezTo>
                <a:cubicBezTo>
                  <a:pt x="40" y="13"/>
                  <a:pt x="40" y="13"/>
                  <a:pt x="40" y="13"/>
                </a:cubicBezTo>
                <a:cubicBezTo>
                  <a:pt x="39" y="10"/>
                  <a:pt x="38" y="8"/>
                  <a:pt x="36" y="6"/>
                </a:cubicBezTo>
                <a:cubicBezTo>
                  <a:pt x="36" y="6"/>
                  <a:pt x="36" y="6"/>
                  <a:pt x="36" y="6"/>
                </a:cubicBezTo>
                <a:cubicBezTo>
                  <a:pt x="34" y="4"/>
                  <a:pt x="32" y="2"/>
                  <a:pt x="29" y="1"/>
                </a:cubicBezTo>
                <a:cubicBezTo>
                  <a:pt x="29" y="1"/>
                  <a:pt x="29" y="1"/>
                  <a:pt x="29" y="1"/>
                </a:cubicBezTo>
                <a:cubicBezTo>
                  <a:pt x="27" y="0"/>
                  <a:pt x="24" y="0"/>
                  <a:pt x="21" y="0"/>
                </a:cubicBezTo>
                <a:cubicBezTo>
                  <a:pt x="15" y="0"/>
                  <a:pt x="10" y="2"/>
                  <a:pt x="6" y="6"/>
                </a:cubicBezTo>
                <a:cubicBezTo>
                  <a:pt x="4" y="8"/>
                  <a:pt x="3" y="10"/>
                  <a:pt x="2" y="13"/>
                </a:cubicBezTo>
                <a:cubicBezTo>
                  <a:pt x="1" y="15"/>
                  <a:pt x="0" y="18"/>
                  <a:pt x="0" y="21"/>
                </a:cubicBezTo>
                <a:cubicBezTo>
                  <a:pt x="0" y="23"/>
                  <a:pt x="1" y="26"/>
                  <a:pt x="2" y="28"/>
                </a:cubicBezTo>
                <a:cubicBezTo>
                  <a:pt x="2" y="29"/>
                  <a:pt x="2" y="29"/>
                  <a:pt x="2" y="29"/>
                </a:cubicBezTo>
                <a:cubicBezTo>
                  <a:pt x="3" y="31"/>
                  <a:pt x="4" y="33"/>
                  <a:pt x="6" y="35"/>
                </a:cubicBezTo>
                <a:cubicBezTo>
                  <a:pt x="6" y="35"/>
                  <a:pt x="6" y="35"/>
                  <a:pt x="6" y="35"/>
                </a:cubicBezTo>
                <a:cubicBezTo>
                  <a:pt x="8" y="37"/>
                  <a:pt x="11" y="39"/>
                  <a:pt x="13" y="40"/>
                </a:cubicBezTo>
                <a:cubicBezTo>
                  <a:pt x="13" y="40"/>
                  <a:pt x="13" y="40"/>
                  <a:pt x="13" y="40"/>
                </a:cubicBezTo>
                <a:cubicBezTo>
                  <a:pt x="13" y="40"/>
                  <a:pt x="13" y="40"/>
                  <a:pt x="13" y="40"/>
                </a:cubicBezTo>
                <a:cubicBezTo>
                  <a:pt x="16" y="41"/>
                  <a:pt x="18" y="41"/>
                  <a:pt x="21" y="41"/>
                </a:cubicBezTo>
                <a:cubicBezTo>
                  <a:pt x="24" y="41"/>
                  <a:pt x="27" y="41"/>
                  <a:pt x="29" y="40"/>
                </a:cubicBezTo>
                <a:cubicBezTo>
                  <a:pt x="31" y="39"/>
                  <a:pt x="33" y="38"/>
                  <a:pt x="34" y="37"/>
                </a:cubicBezTo>
                <a:cubicBezTo>
                  <a:pt x="43" y="45"/>
                  <a:pt x="43" y="45"/>
                  <a:pt x="43" y="45"/>
                </a:cubicBezTo>
                <a:cubicBezTo>
                  <a:pt x="43" y="46"/>
                  <a:pt x="45" y="46"/>
                  <a:pt x="45" y="45"/>
                </a:cubicBezTo>
                <a:cubicBezTo>
                  <a:pt x="46" y="44"/>
                  <a:pt x="46" y="43"/>
                  <a:pt x="45" y="42"/>
                </a:cubicBezTo>
                <a:close/>
                <a:moveTo>
                  <a:pt x="33" y="33"/>
                </a:moveTo>
                <a:cubicBezTo>
                  <a:pt x="33" y="33"/>
                  <a:pt x="33" y="33"/>
                  <a:pt x="33" y="33"/>
                </a:cubicBezTo>
                <a:cubicBezTo>
                  <a:pt x="33" y="33"/>
                  <a:pt x="33" y="33"/>
                  <a:pt x="33" y="33"/>
                </a:cubicBezTo>
                <a:cubicBezTo>
                  <a:pt x="33" y="33"/>
                  <a:pt x="33" y="33"/>
                  <a:pt x="33" y="33"/>
                </a:cubicBezTo>
                <a:cubicBezTo>
                  <a:pt x="32" y="34"/>
                  <a:pt x="30" y="35"/>
                  <a:pt x="28" y="36"/>
                </a:cubicBezTo>
                <a:cubicBezTo>
                  <a:pt x="26" y="37"/>
                  <a:pt x="23" y="38"/>
                  <a:pt x="21" y="38"/>
                </a:cubicBezTo>
                <a:cubicBezTo>
                  <a:pt x="19" y="38"/>
                  <a:pt x="17" y="37"/>
                  <a:pt x="15" y="36"/>
                </a:cubicBezTo>
                <a:cubicBezTo>
                  <a:pt x="15" y="36"/>
                  <a:pt x="15" y="36"/>
                  <a:pt x="15" y="36"/>
                </a:cubicBezTo>
                <a:cubicBezTo>
                  <a:pt x="13" y="35"/>
                  <a:pt x="11" y="34"/>
                  <a:pt x="9" y="33"/>
                </a:cubicBezTo>
                <a:cubicBezTo>
                  <a:pt x="9" y="33"/>
                  <a:pt x="9" y="33"/>
                  <a:pt x="9" y="33"/>
                </a:cubicBezTo>
                <a:cubicBezTo>
                  <a:pt x="9" y="33"/>
                  <a:pt x="9" y="33"/>
                  <a:pt x="9" y="33"/>
                </a:cubicBezTo>
                <a:cubicBezTo>
                  <a:pt x="8" y="31"/>
                  <a:pt x="6" y="29"/>
                  <a:pt x="5" y="27"/>
                </a:cubicBezTo>
                <a:cubicBezTo>
                  <a:pt x="5" y="27"/>
                  <a:pt x="5" y="27"/>
                  <a:pt x="5" y="27"/>
                </a:cubicBezTo>
                <a:cubicBezTo>
                  <a:pt x="5" y="25"/>
                  <a:pt x="4" y="23"/>
                  <a:pt x="4" y="21"/>
                </a:cubicBezTo>
                <a:cubicBezTo>
                  <a:pt x="4" y="18"/>
                  <a:pt x="5" y="16"/>
                  <a:pt x="5" y="14"/>
                </a:cubicBezTo>
                <a:cubicBezTo>
                  <a:pt x="6" y="12"/>
                  <a:pt x="7" y="10"/>
                  <a:pt x="9" y="9"/>
                </a:cubicBezTo>
                <a:cubicBezTo>
                  <a:pt x="12" y="6"/>
                  <a:pt x="16" y="4"/>
                  <a:pt x="21" y="4"/>
                </a:cubicBezTo>
                <a:cubicBezTo>
                  <a:pt x="23" y="4"/>
                  <a:pt x="26" y="4"/>
                  <a:pt x="28" y="5"/>
                </a:cubicBezTo>
                <a:cubicBezTo>
                  <a:pt x="28" y="5"/>
                  <a:pt x="28" y="5"/>
                  <a:pt x="28" y="5"/>
                </a:cubicBezTo>
                <a:cubicBezTo>
                  <a:pt x="30" y="6"/>
                  <a:pt x="32" y="7"/>
                  <a:pt x="33" y="9"/>
                </a:cubicBezTo>
                <a:cubicBezTo>
                  <a:pt x="33" y="9"/>
                  <a:pt x="33" y="9"/>
                  <a:pt x="33" y="9"/>
                </a:cubicBezTo>
                <a:cubicBezTo>
                  <a:pt x="35" y="10"/>
                  <a:pt x="36" y="12"/>
                  <a:pt x="37" y="14"/>
                </a:cubicBezTo>
                <a:cubicBezTo>
                  <a:pt x="37" y="14"/>
                  <a:pt x="37" y="14"/>
                  <a:pt x="37" y="14"/>
                </a:cubicBezTo>
                <a:cubicBezTo>
                  <a:pt x="38" y="16"/>
                  <a:pt x="38" y="18"/>
                  <a:pt x="38" y="21"/>
                </a:cubicBezTo>
                <a:cubicBezTo>
                  <a:pt x="38" y="23"/>
                  <a:pt x="38" y="25"/>
                  <a:pt x="37" y="27"/>
                </a:cubicBezTo>
                <a:cubicBezTo>
                  <a:pt x="36" y="29"/>
                  <a:pt x="35" y="31"/>
                  <a:pt x="33" y="33"/>
                </a:cubicBezTo>
                <a:close/>
                <a:moveTo>
                  <a:pt x="33" y="19"/>
                </a:moveTo>
                <a:cubicBezTo>
                  <a:pt x="33" y="19"/>
                  <a:pt x="33" y="19"/>
                  <a:pt x="33" y="19"/>
                </a:cubicBezTo>
                <a:cubicBezTo>
                  <a:pt x="33" y="19"/>
                  <a:pt x="32" y="20"/>
                  <a:pt x="32" y="21"/>
                </a:cubicBezTo>
                <a:cubicBezTo>
                  <a:pt x="32" y="22"/>
                  <a:pt x="32" y="24"/>
                  <a:pt x="31" y="25"/>
                </a:cubicBezTo>
                <a:cubicBezTo>
                  <a:pt x="31" y="25"/>
                  <a:pt x="31" y="25"/>
                  <a:pt x="31" y="25"/>
                </a:cubicBezTo>
                <a:cubicBezTo>
                  <a:pt x="31" y="26"/>
                  <a:pt x="30" y="27"/>
                  <a:pt x="29" y="29"/>
                </a:cubicBezTo>
                <a:cubicBezTo>
                  <a:pt x="28" y="30"/>
                  <a:pt x="27" y="30"/>
                  <a:pt x="25" y="31"/>
                </a:cubicBezTo>
                <a:cubicBezTo>
                  <a:pt x="24" y="32"/>
                  <a:pt x="23" y="32"/>
                  <a:pt x="21" y="32"/>
                </a:cubicBezTo>
                <a:cubicBezTo>
                  <a:pt x="20" y="32"/>
                  <a:pt x="20" y="32"/>
                  <a:pt x="20" y="33"/>
                </a:cubicBezTo>
                <a:cubicBezTo>
                  <a:pt x="20" y="34"/>
                  <a:pt x="20" y="34"/>
                  <a:pt x="21" y="34"/>
                </a:cubicBezTo>
                <a:cubicBezTo>
                  <a:pt x="23" y="34"/>
                  <a:pt x="25" y="34"/>
                  <a:pt x="26" y="33"/>
                </a:cubicBezTo>
                <a:cubicBezTo>
                  <a:pt x="28" y="32"/>
                  <a:pt x="29" y="31"/>
                  <a:pt x="31" y="30"/>
                </a:cubicBezTo>
                <a:cubicBezTo>
                  <a:pt x="32" y="29"/>
                  <a:pt x="33" y="27"/>
                  <a:pt x="34" y="26"/>
                </a:cubicBezTo>
                <a:cubicBezTo>
                  <a:pt x="34" y="26"/>
                  <a:pt x="34" y="26"/>
                  <a:pt x="34" y="26"/>
                </a:cubicBezTo>
                <a:cubicBezTo>
                  <a:pt x="34" y="24"/>
                  <a:pt x="35" y="22"/>
                  <a:pt x="35" y="21"/>
                </a:cubicBezTo>
                <a:cubicBezTo>
                  <a:pt x="35" y="20"/>
                  <a:pt x="34" y="19"/>
                  <a:pt x="33"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0" name="Freeform 384"/>
          <p:cNvSpPr>
            <a:spLocks noEditPoints="1"/>
          </p:cNvSpPr>
          <p:nvPr/>
        </p:nvSpPr>
        <p:spPr bwMode="auto">
          <a:xfrm>
            <a:off x="2662238" y="1211263"/>
            <a:ext cx="155575" cy="123825"/>
          </a:xfrm>
          <a:custGeom>
            <a:avLst/>
            <a:gdLst>
              <a:gd name="T0" fmla="*/ 2 w 49"/>
              <a:gd name="T1" fmla="*/ 0 h 39"/>
              <a:gd name="T2" fmla="*/ 2 w 49"/>
              <a:gd name="T3" fmla="*/ 0 h 39"/>
              <a:gd name="T4" fmla="*/ 48 w 49"/>
              <a:gd name="T5" fmla="*/ 0 h 39"/>
              <a:gd name="T6" fmla="*/ 49 w 49"/>
              <a:gd name="T7" fmla="*/ 2 h 39"/>
              <a:gd name="T8" fmla="*/ 49 w 49"/>
              <a:gd name="T9" fmla="*/ 2 h 39"/>
              <a:gd name="T10" fmla="*/ 49 w 49"/>
              <a:gd name="T11" fmla="*/ 37 h 39"/>
              <a:gd name="T12" fmla="*/ 48 w 49"/>
              <a:gd name="T13" fmla="*/ 39 h 39"/>
              <a:gd name="T14" fmla="*/ 48 w 49"/>
              <a:gd name="T15" fmla="*/ 39 h 39"/>
              <a:gd name="T16" fmla="*/ 2 w 49"/>
              <a:gd name="T17" fmla="*/ 39 h 39"/>
              <a:gd name="T18" fmla="*/ 0 w 49"/>
              <a:gd name="T19" fmla="*/ 37 h 39"/>
              <a:gd name="T20" fmla="*/ 0 w 49"/>
              <a:gd name="T21" fmla="*/ 37 h 39"/>
              <a:gd name="T22" fmla="*/ 0 w 49"/>
              <a:gd name="T23" fmla="*/ 2 h 39"/>
              <a:gd name="T24" fmla="*/ 2 w 49"/>
              <a:gd name="T25" fmla="*/ 0 h 39"/>
              <a:gd name="T26" fmla="*/ 46 w 49"/>
              <a:gd name="T27" fmla="*/ 6 h 39"/>
              <a:gd name="T28" fmla="*/ 46 w 49"/>
              <a:gd name="T29" fmla="*/ 6 h 39"/>
              <a:gd name="T30" fmla="*/ 25 w 49"/>
              <a:gd name="T31" fmla="*/ 26 h 39"/>
              <a:gd name="T32" fmla="*/ 24 w 49"/>
              <a:gd name="T33" fmla="*/ 26 h 39"/>
              <a:gd name="T34" fmla="*/ 4 w 49"/>
              <a:gd name="T35" fmla="*/ 6 h 39"/>
              <a:gd name="T36" fmla="*/ 4 w 49"/>
              <a:gd name="T37" fmla="*/ 35 h 39"/>
              <a:gd name="T38" fmla="*/ 46 w 49"/>
              <a:gd name="T39" fmla="*/ 35 h 39"/>
              <a:gd name="T40" fmla="*/ 46 w 49"/>
              <a:gd name="T41" fmla="*/ 6 h 39"/>
              <a:gd name="T42" fmla="*/ 44 w 49"/>
              <a:gd name="T43" fmla="*/ 4 h 39"/>
              <a:gd name="T44" fmla="*/ 44 w 49"/>
              <a:gd name="T45" fmla="*/ 4 h 39"/>
              <a:gd name="T46" fmla="*/ 5 w 49"/>
              <a:gd name="T47" fmla="*/ 4 h 39"/>
              <a:gd name="T48" fmla="*/ 25 w 49"/>
              <a:gd name="T49" fmla="*/ 23 h 39"/>
              <a:gd name="T50" fmla="*/ 44 w 49"/>
              <a:gd name="T5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39">
                <a:moveTo>
                  <a:pt x="2" y="0"/>
                </a:moveTo>
                <a:cubicBezTo>
                  <a:pt x="2" y="0"/>
                  <a:pt x="2" y="0"/>
                  <a:pt x="2" y="0"/>
                </a:cubicBezTo>
                <a:cubicBezTo>
                  <a:pt x="48" y="0"/>
                  <a:pt x="48" y="0"/>
                  <a:pt x="48" y="0"/>
                </a:cubicBezTo>
                <a:cubicBezTo>
                  <a:pt x="49" y="0"/>
                  <a:pt x="49" y="1"/>
                  <a:pt x="49" y="2"/>
                </a:cubicBezTo>
                <a:cubicBezTo>
                  <a:pt x="49" y="2"/>
                  <a:pt x="49" y="2"/>
                  <a:pt x="49" y="2"/>
                </a:cubicBezTo>
                <a:cubicBezTo>
                  <a:pt x="49" y="37"/>
                  <a:pt x="49" y="37"/>
                  <a:pt x="49" y="37"/>
                </a:cubicBezTo>
                <a:cubicBezTo>
                  <a:pt x="49" y="38"/>
                  <a:pt x="49" y="39"/>
                  <a:pt x="48" y="39"/>
                </a:cubicBezTo>
                <a:cubicBezTo>
                  <a:pt x="48" y="39"/>
                  <a:pt x="48" y="39"/>
                  <a:pt x="48" y="39"/>
                </a:cubicBezTo>
                <a:cubicBezTo>
                  <a:pt x="2" y="39"/>
                  <a:pt x="2" y="39"/>
                  <a:pt x="2" y="39"/>
                </a:cubicBezTo>
                <a:cubicBezTo>
                  <a:pt x="1" y="39"/>
                  <a:pt x="0" y="38"/>
                  <a:pt x="0" y="37"/>
                </a:cubicBezTo>
                <a:cubicBezTo>
                  <a:pt x="0" y="37"/>
                  <a:pt x="0" y="37"/>
                  <a:pt x="0" y="37"/>
                </a:cubicBezTo>
                <a:cubicBezTo>
                  <a:pt x="0" y="2"/>
                  <a:pt x="0" y="2"/>
                  <a:pt x="0" y="2"/>
                </a:cubicBezTo>
                <a:cubicBezTo>
                  <a:pt x="0" y="1"/>
                  <a:pt x="1" y="0"/>
                  <a:pt x="2" y="0"/>
                </a:cubicBezTo>
                <a:close/>
                <a:moveTo>
                  <a:pt x="46" y="6"/>
                </a:moveTo>
                <a:cubicBezTo>
                  <a:pt x="46" y="6"/>
                  <a:pt x="46" y="6"/>
                  <a:pt x="46" y="6"/>
                </a:cubicBezTo>
                <a:cubicBezTo>
                  <a:pt x="25" y="26"/>
                  <a:pt x="25" y="26"/>
                  <a:pt x="25" y="26"/>
                </a:cubicBezTo>
                <a:cubicBezTo>
                  <a:pt x="25" y="26"/>
                  <a:pt x="24" y="26"/>
                  <a:pt x="24" y="26"/>
                </a:cubicBezTo>
                <a:cubicBezTo>
                  <a:pt x="4" y="6"/>
                  <a:pt x="4" y="6"/>
                  <a:pt x="4" y="6"/>
                </a:cubicBezTo>
                <a:cubicBezTo>
                  <a:pt x="4" y="35"/>
                  <a:pt x="4" y="35"/>
                  <a:pt x="4" y="35"/>
                </a:cubicBezTo>
                <a:cubicBezTo>
                  <a:pt x="46" y="35"/>
                  <a:pt x="46" y="35"/>
                  <a:pt x="46" y="35"/>
                </a:cubicBezTo>
                <a:cubicBezTo>
                  <a:pt x="46" y="6"/>
                  <a:pt x="46" y="6"/>
                  <a:pt x="46" y="6"/>
                </a:cubicBezTo>
                <a:close/>
                <a:moveTo>
                  <a:pt x="44" y="4"/>
                </a:moveTo>
                <a:cubicBezTo>
                  <a:pt x="44" y="4"/>
                  <a:pt x="44" y="4"/>
                  <a:pt x="44" y="4"/>
                </a:cubicBezTo>
                <a:cubicBezTo>
                  <a:pt x="5" y="4"/>
                  <a:pt x="5" y="4"/>
                  <a:pt x="5" y="4"/>
                </a:cubicBezTo>
                <a:cubicBezTo>
                  <a:pt x="25" y="23"/>
                  <a:pt x="25" y="23"/>
                  <a:pt x="25" y="23"/>
                </a:cubicBezTo>
                <a:cubicBezTo>
                  <a:pt x="44" y="4"/>
                  <a:pt x="44" y="4"/>
                  <a:pt x="4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1" name="Freeform 385"/>
          <p:cNvSpPr>
            <a:spLocks noEditPoints="1"/>
          </p:cNvSpPr>
          <p:nvPr/>
        </p:nvSpPr>
        <p:spPr bwMode="auto">
          <a:xfrm>
            <a:off x="4075113" y="1804988"/>
            <a:ext cx="136525" cy="157162"/>
          </a:xfrm>
          <a:custGeom>
            <a:avLst/>
            <a:gdLst>
              <a:gd name="T0" fmla="*/ 10 w 43"/>
              <a:gd name="T1" fmla="*/ 36 h 49"/>
              <a:gd name="T2" fmla="*/ 10 w 43"/>
              <a:gd name="T3" fmla="*/ 38 h 49"/>
              <a:gd name="T4" fmla="*/ 34 w 43"/>
              <a:gd name="T5" fmla="*/ 37 h 49"/>
              <a:gd name="T6" fmla="*/ 9 w 43"/>
              <a:gd name="T7" fmla="*/ 21 h 49"/>
              <a:gd name="T8" fmla="*/ 10 w 43"/>
              <a:gd name="T9" fmla="*/ 22 h 49"/>
              <a:gd name="T10" fmla="*/ 34 w 43"/>
              <a:gd name="T11" fmla="*/ 21 h 49"/>
              <a:gd name="T12" fmla="*/ 10 w 43"/>
              <a:gd name="T13" fmla="*/ 19 h 49"/>
              <a:gd name="T14" fmla="*/ 43 w 43"/>
              <a:gd name="T15" fmla="*/ 14 h 49"/>
              <a:gd name="T16" fmla="*/ 29 w 43"/>
              <a:gd name="T17" fmla="*/ 0 h 49"/>
              <a:gd name="T18" fmla="*/ 5 w 43"/>
              <a:gd name="T19" fmla="*/ 0 h 49"/>
              <a:gd name="T20" fmla="*/ 0 w 43"/>
              <a:gd name="T21" fmla="*/ 5 h 49"/>
              <a:gd name="T22" fmla="*/ 1 w 43"/>
              <a:gd name="T23" fmla="*/ 48 h 49"/>
              <a:gd name="T24" fmla="*/ 5 w 43"/>
              <a:gd name="T25" fmla="*/ 49 h 49"/>
              <a:gd name="T26" fmla="*/ 42 w 43"/>
              <a:gd name="T27" fmla="*/ 48 h 49"/>
              <a:gd name="T28" fmla="*/ 42 w 43"/>
              <a:gd name="T29" fmla="*/ 48 h 49"/>
              <a:gd name="T30" fmla="*/ 43 w 43"/>
              <a:gd name="T31" fmla="*/ 15 h 49"/>
              <a:gd name="T32" fmla="*/ 29 w 43"/>
              <a:gd name="T33" fmla="*/ 6 h 49"/>
              <a:gd name="T34" fmla="*/ 37 w 43"/>
              <a:gd name="T35" fmla="*/ 14 h 49"/>
              <a:gd name="T36" fmla="*/ 29 w 43"/>
              <a:gd name="T37" fmla="*/ 14 h 49"/>
              <a:gd name="T38" fmla="*/ 29 w 43"/>
              <a:gd name="T39" fmla="*/ 12 h 49"/>
              <a:gd name="T40" fmla="*/ 39 w 43"/>
              <a:gd name="T41" fmla="*/ 44 h 49"/>
              <a:gd name="T42" fmla="*/ 39 w 43"/>
              <a:gd name="T43" fmla="*/ 45 h 49"/>
              <a:gd name="T44" fmla="*/ 38 w 43"/>
              <a:gd name="T45" fmla="*/ 46 h 49"/>
              <a:gd name="T46" fmla="*/ 4 w 43"/>
              <a:gd name="T47" fmla="*/ 45 h 49"/>
              <a:gd name="T48" fmla="*/ 3 w 43"/>
              <a:gd name="T49" fmla="*/ 44 h 49"/>
              <a:gd name="T50" fmla="*/ 4 w 43"/>
              <a:gd name="T51" fmla="*/ 4 h 49"/>
              <a:gd name="T52" fmla="*/ 26 w 43"/>
              <a:gd name="T53" fmla="*/ 4 h 49"/>
              <a:gd name="T54" fmla="*/ 27 w 43"/>
              <a:gd name="T55" fmla="*/ 15 h 49"/>
              <a:gd name="T56" fmla="*/ 31 w 43"/>
              <a:gd name="T57" fmla="*/ 17 h 49"/>
              <a:gd name="T58" fmla="*/ 39 w 43"/>
              <a:gd name="T59" fmla="*/ 44 h 49"/>
              <a:gd name="T60" fmla="*/ 33 w 43"/>
              <a:gd name="T61" fmla="*/ 27 h 49"/>
              <a:gd name="T62" fmla="*/ 9 w 43"/>
              <a:gd name="T63" fmla="*/ 29 h 49"/>
              <a:gd name="T64" fmla="*/ 33 w 43"/>
              <a:gd name="T65" fmla="*/ 30 h 49"/>
              <a:gd name="T66" fmla="*/ 33 w 43"/>
              <a:gd name="T67" fmla="*/ 2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3" h="49">
                <a:moveTo>
                  <a:pt x="33" y="36"/>
                </a:moveTo>
                <a:cubicBezTo>
                  <a:pt x="10" y="36"/>
                  <a:pt x="10" y="36"/>
                  <a:pt x="10" y="36"/>
                </a:cubicBezTo>
                <a:cubicBezTo>
                  <a:pt x="10" y="36"/>
                  <a:pt x="9" y="36"/>
                  <a:pt x="9" y="37"/>
                </a:cubicBezTo>
                <a:cubicBezTo>
                  <a:pt x="9" y="37"/>
                  <a:pt x="10" y="38"/>
                  <a:pt x="10" y="38"/>
                </a:cubicBezTo>
                <a:cubicBezTo>
                  <a:pt x="33" y="38"/>
                  <a:pt x="33" y="38"/>
                  <a:pt x="33" y="38"/>
                </a:cubicBezTo>
                <a:cubicBezTo>
                  <a:pt x="33" y="38"/>
                  <a:pt x="34" y="37"/>
                  <a:pt x="34" y="37"/>
                </a:cubicBezTo>
                <a:cubicBezTo>
                  <a:pt x="34" y="36"/>
                  <a:pt x="33" y="36"/>
                  <a:pt x="33" y="36"/>
                </a:cubicBezTo>
                <a:close/>
                <a:moveTo>
                  <a:pt x="9" y="21"/>
                </a:moveTo>
                <a:cubicBezTo>
                  <a:pt x="9" y="21"/>
                  <a:pt x="9" y="21"/>
                  <a:pt x="9" y="21"/>
                </a:cubicBezTo>
                <a:cubicBezTo>
                  <a:pt x="9" y="21"/>
                  <a:pt x="10" y="22"/>
                  <a:pt x="10" y="22"/>
                </a:cubicBezTo>
                <a:cubicBezTo>
                  <a:pt x="33" y="22"/>
                  <a:pt x="33" y="22"/>
                  <a:pt x="33" y="22"/>
                </a:cubicBezTo>
                <a:cubicBezTo>
                  <a:pt x="33" y="22"/>
                  <a:pt x="34" y="21"/>
                  <a:pt x="34" y="21"/>
                </a:cubicBezTo>
                <a:cubicBezTo>
                  <a:pt x="34" y="20"/>
                  <a:pt x="33" y="19"/>
                  <a:pt x="33" y="19"/>
                </a:cubicBezTo>
                <a:cubicBezTo>
                  <a:pt x="10" y="19"/>
                  <a:pt x="10" y="19"/>
                  <a:pt x="10" y="19"/>
                </a:cubicBezTo>
                <a:cubicBezTo>
                  <a:pt x="10" y="19"/>
                  <a:pt x="9" y="20"/>
                  <a:pt x="9" y="21"/>
                </a:cubicBezTo>
                <a:close/>
                <a:moveTo>
                  <a:pt x="43" y="14"/>
                </a:moveTo>
                <a:cubicBezTo>
                  <a:pt x="43" y="14"/>
                  <a:pt x="43" y="14"/>
                  <a:pt x="43" y="14"/>
                </a:cubicBezTo>
                <a:cubicBezTo>
                  <a:pt x="29" y="0"/>
                  <a:pt x="29" y="0"/>
                  <a:pt x="29" y="0"/>
                </a:cubicBezTo>
                <a:cubicBezTo>
                  <a:pt x="28" y="0"/>
                  <a:pt x="28" y="0"/>
                  <a:pt x="27" y="0"/>
                </a:cubicBezTo>
                <a:cubicBezTo>
                  <a:pt x="5" y="0"/>
                  <a:pt x="5" y="0"/>
                  <a:pt x="5" y="0"/>
                </a:cubicBezTo>
                <a:cubicBezTo>
                  <a:pt x="3" y="0"/>
                  <a:pt x="2" y="0"/>
                  <a:pt x="1" y="1"/>
                </a:cubicBezTo>
                <a:cubicBezTo>
                  <a:pt x="0" y="2"/>
                  <a:pt x="0" y="3"/>
                  <a:pt x="0" y="5"/>
                </a:cubicBezTo>
                <a:cubicBezTo>
                  <a:pt x="0" y="44"/>
                  <a:pt x="0" y="44"/>
                  <a:pt x="0" y="44"/>
                </a:cubicBezTo>
                <a:cubicBezTo>
                  <a:pt x="0" y="46"/>
                  <a:pt x="0" y="47"/>
                  <a:pt x="1" y="48"/>
                </a:cubicBezTo>
                <a:cubicBezTo>
                  <a:pt x="1" y="48"/>
                  <a:pt x="1" y="48"/>
                  <a:pt x="1" y="48"/>
                </a:cubicBezTo>
                <a:cubicBezTo>
                  <a:pt x="2" y="49"/>
                  <a:pt x="3" y="49"/>
                  <a:pt x="5" y="49"/>
                </a:cubicBezTo>
                <a:cubicBezTo>
                  <a:pt x="38" y="49"/>
                  <a:pt x="38" y="49"/>
                  <a:pt x="38" y="49"/>
                </a:cubicBezTo>
                <a:cubicBezTo>
                  <a:pt x="39" y="49"/>
                  <a:pt x="41" y="49"/>
                  <a:pt x="42" y="48"/>
                </a:cubicBezTo>
                <a:cubicBezTo>
                  <a:pt x="42" y="48"/>
                  <a:pt x="42" y="48"/>
                  <a:pt x="42" y="48"/>
                </a:cubicBezTo>
                <a:cubicBezTo>
                  <a:pt x="42" y="48"/>
                  <a:pt x="42" y="48"/>
                  <a:pt x="42" y="48"/>
                </a:cubicBezTo>
                <a:cubicBezTo>
                  <a:pt x="43" y="47"/>
                  <a:pt x="43" y="46"/>
                  <a:pt x="43" y="44"/>
                </a:cubicBezTo>
                <a:cubicBezTo>
                  <a:pt x="43" y="15"/>
                  <a:pt x="43" y="15"/>
                  <a:pt x="43" y="15"/>
                </a:cubicBezTo>
                <a:cubicBezTo>
                  <a:pt x="43" y="15"/>
                  <a:pt x="43" y="15"/>
                  <a:pt x="43" y="14"/>
                </a:cubicBezTo>
                <a:close/>
                <a:moveTo>
                  <a:pt x="29" y="6"/>
                </a:moveTo>
                <a:cubicBezTo>
                  <a:pt x="29" y="6"/>
                  <a:pt x="29" y="6"/>
                  <a:pt x="29" y="6"/>
                </a:cubicBezTo>
                <a:cubicBezTo>
                  <a:pt x="37" y="14"/>
                  <a:pt x="37" y="14"/>
                  <a:pt x="37" y="14"/>
                </a:cubicBezTo>
                <a:cubicBezTo>
                  <a:pt x="31" y="14"/>
                  <a:pt x="31" y="14"/>
                  <a:pt x="31" y="14"/>
                </a:cubicBezTo>
                <a:cubicBezTo>
                  <a:pt x="30" y="14"/>
                  <a:pt x="30" y="14"/>
                  <a:pt x="29" y="14"/>
                </a:cubicBezTo>
                <a:cubicBezTo>
                  <a:pt x="29" y="14"/>
                  <a:pt x="29" y="14"/>
                  <a:pt x="29" y="14"/>
                </a:cubicBezTo>
                <a:cubicBezTo>
                  <a:pt x="29" y="13"/>
                  <a:pt x="29" y="13"/>
                  <a:pt x="29" y="12"/>
                </a:cubicBezTo>
                <a:cubicBezTo>
                  <a:pt x="29" y="6"/>
                  <a:pt x="29" y="6"/>
                  <a:pt x="29" y="6"/>
                </a:cubicBezTo>
                <a:close/>
                <a:moveTo>
                  <a:pt x="39" y="44"/>
                </a:moveTo>
                <a:cubicBezTo>
                  <a:pt x="39" y="44"/>
                  <a:pt x="39" y="44"/>
                  <a:pt x="39" y="44"/>
                </a:cubicBezTo>
                <a:cubicBezTo>
                  <a:pt x="39" y="45"/>
                  <a:pt x="39" y="45"/>
                  <a:pt x="39" y="45"/>
                </a:cubicBezTo>
                <a:cubicBezTo>
                  <a:pt x="39" y="45"/>
                  <a:pt x="39" y="45"/>
                  <a:pt x="39" y="45"/>
                </a:cubicBezTo>
                <a:cubicBezTo>
                  <a:pt x="39" y="46"/>
                  <a:pt x="38" y="46"/>
                  <a:pt x="38" y="46"/>
                </a:cubicBezTo>
                <a:cubicBezTo>
                  <a:pt x="5" y="46"/>
                  <a:pt x="5" y="46"/>
                  <a:pt x="5" y="46"/>
                </a:cubicBezTo>
                <a:cubicBezTo>
                  <a:pt x="4" y="46"/>
                  <a:pt x="4" y="46"/>
                  <a:pt x="4" y="45"/>
                </a:cubicBezTo>
                <a:cubicBezTo>
                  <a:pt x="4" y="45"/>
                  <a:pt x="4" y="45"/>
                  <a:pt x="4" y="45"/>
                </a:cubicBezTo>
                <a:cubicBezTo>
                  <a:pt x="4" y="45"/>
                  <a:pt x="3" y="45"/>
                  <a:pt x="3" y="44"/>
                </a:cubicBezTo>
                <a:cubicBezTo>
                  <a:pt x="3" y="5"/>
                  <a:pt x="3" y="5"/>
                  <a:pt x="3" y="5"/>
                </a:cubicBezTo>
                <a:cubicBezTo>
                  <a:pt x="3" y="5"/>
                  <a:pt x="4" y="4"/>
                  <a:pt x="4" y="4"/>
                </a:cubicBezTo>
                <a:cubicBezTo>
                  <a:pt x="4" y="4"/>
                  <a:pt x="4" y="4"/>
                  <a:pt x="5" y="4"/>
                </a:cubicBezTo>
                <a:cubicBezTo>
                  <a:pt x="26" y="4"/>
                  <a:pt x="26" y="4"/>
                  <a:pt x="26" y="4"/>
                </a:cubicBezTo>
                <a:cubicBezTo>
                  <a:pt x="26" y="12"/>
                  <a:pt x="26" y="12"/>
                  <a:pt x="26" y="12"/>
                </a:cubicBezTo>
                <a:cubicBezTo>
                  <a:pt x="26" y="13"/>
                  <a:pt x="27" y="15"/>
                  <a:pt x="27" y="15"/>
                </a:cubicBezTo>
                <a:cubicBezTo>
                  <a:pt x="28" y="15"/>
                  <a:pt x="28" y="15"/>
                  <a:pt x="28" y="15"/>
                </a:cubicBezTo>
                <a:cubicBezTo>
                  <a:pt x="28" y="16"/>
                  <a:pt x="29" y="17"/>
                  <a:pt x="31" y="17"/>
                </a:cubicBezTo>
                <a:cubicBezTo>
                  <a:pt x="39" y="17"/>
                  <a:pt x="39" y="17"/>
                  <a:pt x="39" y="17"/>
                </a:cubicBezTo>
                <a:cubicBezTo>
                  <a:pt x="39" y="44"/>
                  <a:pt x="39" y="44"/>
                  <a:pt x="39" y="44"/>
                </a:cubicBezTo>
                <a:close/>
                <a:moveTo>
                  <a:pt x="33" y="27"/>
                </a:moveTo>
                <a:cubicBezTo>
                  <a:pt x="33" y="27"/>
                  <a:pt x="33" y="27"/>
                  <a:pt x="33" y="27"/>
                </a:cubicBezTo>
                <a:cubicBezTo>
                  <a:pt x="10" y="27"/>
                  <a:pt x="10" y="27"/>
                  <a:pt x="10" y="27"/>
                </a:cubicBezTo>
                <a:cubicBezTo>
                  <a:pt x="10" y="27"/>
                  <a:pt x="9" y="28"/>
                  <a:pt x="9" y="29"/>
                </a:cubicBezTo>
                <a:cubicBezTo>
                  <a:pt x="9" y="29"/>
                  <a:pt x="10" y="30"/>
                  <a:pt x="10" y="30"/>
                </a:cubicBezTo>
                <a:cubicBezTo>
                  <a:pt x="33" y="30"/>
                  <a:pt x="33" y="30"/>
                  <a:pt x="33" y="30"/>
                </a:cubicBezTo>
                <a:cubicBezTo>
                  <a:pt x="33" y="30"/>
                  <a:pt x="34" y="29"/>
                  <a:pt x="34" y="29"/>
                </a:cubicBezTo>
                <a:cubicBezTo>
                  <a:pt x="34" y="28"/>
                  <a:pt x="33" y="27"/>
                  <a:pt x="33"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2" name="Freeform 386"/>
          <p:cNvSpPr>
            <a:spLocks noEditPoints="1"/>
          </p:cNvSpPr>
          <p:nvPr/>
        </p:nvSpPr>
        <p:spPr bwMode="auto">
          <a:xfrm>
            <a:off x="431800" y="2130425"/>
            <a:ext cx="158750" cy="136525"/>
          </a:xfrm>
          <a:custGeom>
            <a:avLst/>
            <a:gdLst>
              <a:gd name="T0" fmla="*/ 2 w 50"/>
              <a:gd name="T1" fmla="*/ 14 h 43"/>
              <a:gd name="T2" fmla="*/ 4 w 50"/>
              <a:gd name="T3" fmla="*/ 14 h 43"/>
              <a:gd name="T4" fmla="*/ 4 w 50"/>
              <a:gd name="T5" fmla="*/ 1 h 43"/>
              <a:gd name="T6" fmla="*/ 6 w 50"/>
              <a:gd name="T7" fmla="*/ 0 h 43"/>
              <a:gd name="T8" fmla="*/ 6 w 50"/>
              <a:gd name="T9" fmla="*/ 0 h 43"/>
              <a:gd name="T10" fmla="*/ 20 w 50"/>
              <a:gd name="T11" fmla="*/ 0 h 43"/>
              <a:gd name="T12" fmla="*/ 21 w 50"/>
              <a:gd name="T13" fmla="*/ 0 h 43"/>
              <a:gd name="T14" fmla="*/ 28 w 50"/>
              <a:gd name="T15" fmla="*/ 7 h 43"/>
              <a:gd name="T16" fmla="*/ 45 w 50"/>
              <a:gd name="T17" fmla="*/ 7 h 43"/>
              <a:gd name="T18" fmla="*/ 47 w 50"/>
              <a:gd name="T19" fmla="*/ 9 h 43"/>
              <a:gd name="T20" fmla="*/ 47 w 50"/>
              <a:gd name="T21" fmla="*/ 9 h 43"/>
              <a:gd name="T22" fmla="*/ 47 w 50"/>
              <a:gd name="T23" fmla="*/ 14 h 43"/>
              <a:gd name="T24" fmla="*/ 48 w 50"/>
              <a:gd name="T25" fmla="*/ 14 h 43"/>
              <a:gd name="T26" fmla="*/ 50 w 50"/>
              <a:gd name="T27" fmla="*/ 16 h 43"/>
              <a:gd name="T28" fmla="*/ 50 w 50"/>
              <a:gd name="T29" fmla="*/ 16 h 43"/>
              <a:gd name="T30" fmla="*/ 47 w 50"/>
              <a:gd name="T31" fmla="*/ 41 h 43"/>
              <a:gd name="T32" fmla="*/ 46 w 50"/>
              <a:gd name="T33" fmla="*/ 42 h 43"/>
              <a:gd name="T34" fmla="*/ 45 w 50"/>
              <a:gd name="T35" fmla="*/ 43 h 43"/>
              <a:gd name="T36" fmla="*/ 45 w 50"/>
              <a:gd name="T37" fmla="*/ 43 h 43"/>
              <a:gd name="T38" fmla="*/ 6 w 50"/>
              <a:gd name="T39" fmla="*/ 43 h 43"/>
              <a:gd name="T40" fmla="*/ 4 w 50"/>
              <a:gd name="T41" fmla="*/ 42 h 43"/>
              <a:gd name="T42" fmla="*/ 3 w 50"/>
              <a:gd name="T43" fmla="*/ 41 h 43"/>
              <a:gd name="T44" fmla="*/ 0 w 50"/>
              <a:gd name="T45" fmla="*/ 16 h 43"/>
              <a:gd name="T46" fmla="*/ 2 w 50"/>
              <a:gd name="T47" fmla="*/ 14 h 43"/>
              <a:gd name="T48" fmla="*/ 2 w 50"/>
              <a:gd name="T49" fmla="*/ 14 h 43"/>
              <a:gd name="T50" fmla="*/ 8 w 50"/>
              <a:gd name="T51" fmla="*/ 14 h 43"/>
              <a:gd name="T52" fmla="*/ 8 w 50"/>
              <a:gd name="T53" fmla="*/ 14 h 43"/>
              <a:gd name="T54" fmla="*/ 43 w 50"/>
              <a:gd name="T55" fmla="*/ 14 h 43"/>
              <a:gd name="T56" fmla="*/ 43 w 50"/>
              <a:gd name="T57" fmla="*/ 11 h 43"/>
              <a:gd name="T58" fmla="*/ 27 w 50"/>
              <a:gd name="T59" fmla="*/ 11 h 43"/>
              <a:gd name="T60" fmla="*/ 27 w 50"/>
              <a:gd name="T61" fmla="*/ 11 h 43"/>
              <a:gd name="T62" fmla="*/ 26 w 50"/>
              <a:gd name="T63" fmla="*/ 11 h 43"/>
              <a:gd name="T64" fmla="*/ 19 w 50"/>
              <a:gd name="T65" fmla="*/ 3 h 43"/>
              <a:gd name="T66" fmla="*/ 8 w 50"/>
              <a:gd name="T67" fmla="*/ 3 h 43"/>
              <a:gd name="T68" fmla="*/ 8 w 50"/>
              <a:gd name="T69" fmla="*/ 14 h 43"/>
              <a:gd name="T70" fmla="*/ 46 w 50"/>
              <a:gd name="T71" fmla="*/ 18 h 43"/>
              <a:gd name="T72" fmla="*/ 46 w 50"/>
              <a:gd name="T73" fmla="*/ 18 h 43"/>
              <a:gd name="T74" fmla="*/ 45 w 50"/>
              <a:gd name="T75" fmla="*/ 18 h 43"/>
              <a:gd name="T76" fmla="*/ 45 w 50"/>
              <a:gd name="T77" fmla="*/ 18 h 43"/>
              <a:gd name="T78" fmla="*/ 45 w 50"/>
              <a:gd name="T79" fmla="*/ 18 h 43"/>
              <a:gd name="T80" fmla="*/ 6 w 50"/>
              <a:gd name="T81" fmla="*/ 18 h 43"/>
              <a:gd name="T82" fmla="*/ 6 w 50"/>
              <a:gd name="T83" fmla="*/ 18 h 43"/>
              <a:gd name="T84" fmla="*/ 4 w 50"/>
              <a:gd name="T85" fmla="*/ 18 h 43"/>
              <a:gd name="T86" fmla="*/ 7 w 50"/>
              <a:gd name="T87" fmla="*/ 39 h 43"/>
              <a:gd name="T88" fmla="*/ 43 w 50"/>
              <a:gd name="T89" fmla="*/ 39 h 43"/>
              <a:gd name="T90" fmla="*/ 46 w 50"/>
              <a:gd name="T91" fmla="*/ 1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43">
                <a:moveTo>
                  <a:pt x="2" y="14"/>
                </a:moveTo>
                <a:cubicBezTo>
                  <a:pt x="4" y="14"/>
                  <a:pt x="4" y="14"/>
                  <a:pt x="4" y="14"/>
                </a:cubicBezTo>
                <a:cubicBezTo>
                  <a:pt x="4" y="1"/>
                  <a:pt x="4" y="1"/>
                  <a:pt x="4" y="1"/>
                </a:cubicBezTo>
                <a:cubicBezTo>
                  <a:pt x="4" y="0"/>
                  <a:pt x="5" y="0"/>
                  <a:pt x="6" y="0"/>
                </a:cubicBezTo>
                <a:cubicBezTo>
                  <a:pt x="6" y="0"/>
                  <a:pt x="6" y="0"/>
                  <a:pt x="6" y="0"/>
                </a:cubicBezTo>
                <a:cubicBezTo>
                  <a:pt x="20" y="0"/>
                  <a:pt x="20" y="0"/>
                  <a:pt x="20" y="0"/>
                </a:cubicBezTo>
                <a:cubicBezTo>
                  <a:pt x="21" y="0"/>
                  <a:pt x="21" y="0"/>
                  <a:pt x="21" y="0"/>
                </a:cubicBezTo>
                <a:cubicBezTo>
                  <a:pt x="28" y="7"/>
                  <a:pt x="28" y="7"/>
                  <a:pt x="28" y="7"/>
                </a:cubicBezTo>
                <a:cubicBezTo>
                  <a:pt x="45" y="7"/>
                  <a:pt x="45" y="7"/>
                  <a:pt x="45" y="7"/>
                </a:cubicBezTo>
                <a:cubicBezTo>
                  <a:pt x="46" y="7"/>
                  <a:pt x="47" y="8"/>
                  <a:pt x="47" y="9"/>
                </a:cubicBezTo>
                <a:cubicBezTo>
                  <a:pt x="47" y="9"/>
                  <a:pt x="47" y="9"/>
                  <a:pt x="47" y="9"/>
                </a:cubicBezTo>
                <a:cubicBezTo>
                  <a:pt x="47" y="14"/>
                  <a:pt x="47" y="14"/>
                  <a:pt x="47" y="14"/>
                </a:cubicBezTo>
                <a:cubicBezTo>
                  <a:pt x="48" y="14"/>
                  <a:pt x="48" y="14"/>
                  <a:pt x="48" y="14"/>
                </a:cubicBezTo>
                <a:cubicBezTo>
                  <a:pt x="49" y="14"/>
                  <a:pt x="50" y="15"/>
                  <a:pt x="50" y="16"/>
                </a:cubicBezTo>
                <a:cubicBezTo>
                  <a:pt x="50" y="16"/>
                  <a:pt x="50" y="16"/>
                  <a:pt x="50" y="16"/>
                </a:cubicBezTo>
                <a:cubicBezTo>
                  <a:pt x="47" y="41"/>
                  <a:pt x="47" y="41"/>
                  <a:pt x="47" y="41"/>
                </a:cubicBezTo>
                <a:cubicBezTo>
                  <a:pt x="47" y="41"/>
                  <a:pt x="47" y="42"/>
                  <a:pt x="46" y="42"/>
                </a:cubicBezTo>
                <a:cubicBezTo>
                  <a:pt x="46" y="42"/>
                  <a:pt x="45" y="43"/>
                  <a:pt x="45" y="43"/>
                </a:cubicBezTo>
                <a:cubicBezTo>
                  <a:pt x="45" y="43"/>
                  <a:pt x="45" y="43"/>
                  <a:pt x="45" y="43"/>
                </a:cubicBezTo>
                <a:cubicBezTo>
                  <a:pt x="6" y="43"/>
                  <a:pt x="6" y="43"/>
                  <a:pt x="6" y="43"/>
                </a:cubicBezTo>
                <a:cubicBezTo>
                  <a:pt x="5" y="43"/>
                  <a:pt x="5" y="42"/>
                  <a:pt x="4" y="42"/>
                </a:cubicBezTo>
                <a:cubicBezTo>
                  <a:pt x="4" y="42"/>
                  <a:pt x="3" y="41"/>
                  <a:pt x="3" y="41"/>
                </a:cubicBezTo>
                <a:cubicBezTo>
                  <a:pt x="0" y="16"/>
                  <a:pt x="0" y="16"/>
                  <a:pt x="0" y="16"/>
                </a:cubicBezTo>
                <a:cubicBezTo>
                  <a:pt x="0" y="15"/>
                  <a:pt x="1" y="14"/>
                  <a:pt x="2" y="14"/>
                </a:cubicBezTo>
                <a:cubicBezTo>
                  <a:pt x="2" y="14"/>
                  <a:pt x="2" y="14"/>
                  <a:pt x="2" y="14"/>
                </a:cubicBezTo>
                <a:close/>
                <a:moveTo>
                  <a:pt x="8" y="14"/>
                </a:moveTo>
                <a:cubicBezTo>
                  <a:pt x="8" y="14"/>
                  <a:pt x="8" y="14"/>
                  <a:pt x="8" y="14"/>
                </a:cubicBezTo>
                <a:cubicBezTo>
                  <a:pt x="43" y="14"/>
                  <a:pt x="43" y="14"/>
                  <a:pt x="43" y="14"/>
                </a:cubicBezTo>
                <a:cubicBezTo>
                  <a:pt x="43" y="11"/>
                  <a:pt x="43" y="11"/>
                  <a:pt x="43" y="11"/>
                </a:cubicBezTo>
                <a:cubicBezTo>
                  <a:pt x="27" y="11"/>
                  <a:pt x="27" y="11"/>
                  <a:pt x="27" y="11"/>
                </a:cubicBezTo>
                <a:cubicBezTo>
                  <a:pt x="27" y="11"/>
                  <a:pt x="27" y="11"/>
                  <a:pt x="27" y="11"/>
                </a:cubicBezTo>
                <a:cubicBezTo>
                  <a:pt x="27" y="11"/>
                  <a:pt x="26" y="11"/>
                  <a:pt x="26" y="11"/>
                </a:cubicBezTo>
                <a:cubicBezTo>
                  <a:pt x="19" y="3"/>
                  <a:pt x="19" y="3"/>
                  <a:pt x="19" y="3"/>
                </a:cubicBezTo>
                <a:cubicBezTo>
                  <a:pt x="8" y="3"/>
                  <a:pt x="8" y="3"/>
                  <a:pt x="8" y="3"/>
                </a:cubicBezTo>
                <a:cubicBezTo>
                  <a:pt x="8" y="14"/>
                  <a:pt x="8" y="14"/>
                  <a:pt x="8" y="14"/>
                </a:cubicBezTo>
                <a:close/>
                <a:moveTo>
                  <a:pt x="46" y="18"/>
                </a:moveTo>
                <a:cubicBezTo>
                  <a:pt x="46" y="18"/>
                  <a:pt x="46" y="18"/>
                  <a:pt x="46" y="18"/>
                </a:cubicBezTo>
                <a:cubicBezTo>
                  <a:pt x="45" y="18"/>
                  <a:pt x="45" y="18"/>
                  <a:pt x="45" y="18"/>
                </a:cubicBezTo>
                <a:cubicBezTo>
                  <a:pt x="45" y="18"/>
                  <a:pt x="45" y="18"/>
                  <a:pt x="45" y="18"/>
                </a:cubicBezTo>
                <a:cubicBezTo>
                  <a:pt x="45" y="18"/>
                  <a:pt x="45" y="18"/>
                  <a:pt x="45" y="18"/>
                </a:cubicBezTo>
                <a:cubicBezTo>
                  <a:pt x="6" y="18"/>
                  <a:pt x="6" y="18"/>
                  <a:pt x="6" y="18"/>
                </a:cubicBezTo>
                <a:cubicBezTo>
                  <a:pt x="6" y="18"/>
                  <a:pt x="6" y="18"/>
                  <a:pt x="6" y="18"/>
                </a:cubicBezTo>
                <a:cubicBezTo>
                  <a:pt x="4" y="18"/>
                  <a:pt x="4" y="18"/>
                  <a:pt x="4" y="18"/>
                </a:cubicBezTo>
                <a:cubicBezTo>
                  <a:pt x="7" y="39"/>
                  <a:pt x="7" y="39"/>
                  <a:pt x="7" y="39"/>
                </a:cubicBezTo>
                <a:cubicBezTo>
                  <a:pt x="43" y="39"/>
                  <a:pt x="43" y="39"/>
                  <a:pt x="43" y="39"/>
                </a:cubicBezTo>
                <a:cubicBezTo>
                  <a:pt x="46" y="18"/>
                  <a:pt x="46" y="18"/>
                  <a:pt x="46"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3" name="Freeform 387"/>
          <p:cNvSpPr>
            <a:spLocks noEditPoints="1"/>
          </p:cNvSpPr>
          <p:nvPr/>
        </p:nvSpPr>
        <p:spPr bwMode="auto">
          <a:xfrm>
            <a:off x="2398713" y="1195388"/>
            <a:ext cx="133350" cy="155575"/>
          </a:xfrm>
          <a:custGeom>
            <a:avLst/>
            <a:gdLst>
              <a:gd name="T0" fmla="*/ 28 w 42"/>
              <a:gd name="T1" fmla="*/ 34 h 49"/>
              <a:gd name="T2" fmla="*/ 14 w 42"/>
              <a:gd name="T3" fmla="*/ 34 h 49"/>
              <a:gd name="T4" fmla="*/ 10 w 42"/>
              <a:gd name="T5" fmla="*/ 35 h 49"/>
              <a:gd name="T6" fmla="*/ 4 w 42"/>
              <a:gd name="T7" fmla="*/ 44 h 49"/>
              <a:gd name="T8" fmla="*/ 4 w 42"/>
              <a:gd name="T9" fmla="*/ 46 h 49"/>
              <a:gd name="T10" fmla="*/ 38 w 42"/>
              <a:gd name="T11" fmla="*/ 46 h 49"/>
              <a:gd name="T12" fmla="*/ 38 w 42"/>
              <a:gd name="T13" fmla="*/ 44 h 49"/>
              <a:gd name="T14" fmla="*/ 33 w 42"/>
              <a:gd name="T15" fmla="*/ 36 h 49"/>
              <a:gd name="T16" fmla="*/ 32 w 42"/>
              <a:gd name="T17" fmla="*/ 35 h 49"/>
              <a:gd name="T18" fmla="*/ 30 w 42"/>
              <a:gd name="T19" fmla="*/ 34 h 49"/>
              <a:gd name="T20" fmla="*/ 28 w 42"/>
              <a:gd name="T21" fmla="*/ 34 h 49"/>
              <a:gd name="T22" fmla="*/ 29 w 42"/>
              <a:gd name="T23" fmla="*/ 30 h 49"/>
              <a:gd name="T24" fmla="*/ 29 w 42"/>
              <a:gd name="T25" fmla="*/ 30 h 49"/>
              <a:gd name="T26" fmla="*/ 31 w 42"/>
              <a:gd name="T27" fmla="*/ 30 h 49"/>
              <a:gd name="T28" fmla="*/ 33 w 42"/>
              <a:gd name="T29" fmla="*/ 31 h 49"/>
              <a:gd name="T30" fmla="*/ 42 w 42"/>
              <a:gd name="T31" fmla="*/ 44 h 49"/>
              <a:gd name="T32" fmla="*/ 42 w 42"/>
              <a:gd name="T33" fmla="*/ 47 h 49"/>
              <a:gd name="T34" fmla="*/ 40 w 42"/>
              <a:gd name="T35" fmla="*/ 49 h 49"/>
              <a:gd name="T36" fmla="*/ 40 w 42"/>
              <a:gd name="T37" fmla="*/ 49 h 49"/>
              <a:gd name="T38" fmla="*/ 2 w 42"/>
              <a:gd name="T39" fmla="*/ 49 h 49"/>
              <a:gd name="T40" fmla="*/ 0 w 42"/>
              <a:gd name="T41" fmla="*/ 47 h 49"/>
              <a:gd name="T42" fmla="*/ 0 w 42"/>
              <a:gd name="T43" fmla="*/ 47 h 49"/>
              <a:gd name="T44" fmla="*/ 0 w 42"/>
              <a:gd name="T45" fmla="*/ 44 h 49"/>
              <a:gd name="T46" fmla="*/ 8 w 42"/>
              <a:gd name="T47" fmla="*/ 31 h 49"/>
              <a:gd name="T48" fmla="*/ 12 w 42"/>
              <a:gd name="T49" fmla="*/ 30 h 49"/>
              <a:gd name="T50" fmla="*/ 4 w 42"/>
              <a:gd name="T51" fmla="*/ 16 h 49"/>
              <a:gd name="T52" fmla="*/ 21 w 42"/>
              <a:gd name="T53" fmla="*/ 0 h 49"/>
              <a:gd name="T54" fmla="*/ 37 w 42"/>
              <a:gd name="T55" fmla="*/ 16 h 49"/>
              <a:gd name="T56" fmla="*/ 29 w 42"/>
              <a:gd name="T57" fmla="*/ 30 h 49"/>
              <a:gd name="T58" fmla="*/ 21 w 42"/>
              <a:gd name="T59" fmla="*/ 3 h 49"/>
              <a:gd name="T60" fmla="*/ 21 w 42"/>
              <a:gd name="T61" fmla="*/ 3 h 49"/>
              <a:gd name="T62" fmla="*/ 9 w 42"/>
              <a:gd name="T63" fmla="*/ 11 h 49"/>
              <a:gd name="T64" fmla="*/ 8 w 42"/>
              <a:gd name="T65" fmla="*/ 16 h 49"/>
              <a:gd name="T66" fmla="*/ 16 w 42"/>
              <a:gd name="T67" fmla="*/ 28 h 49"/>
              <a:gd name="T68" fmla="*/ 26 w 42"/>
              <a:gd name="T69" fmla="*/ 28 h 49"/>
              <a:gd name="T70" fmla="*/ 33 w 42"/>
              <a:gd name="T71" fmla="*/ 16 h 49"/>
              <a:gd name="T72" fmla="*/ 21 w 42"/>
              <a:gd name="T73"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9">
                <a:moveTo>
                  <a:pt x="28" y="34"/>
                </a:moveTo>
                <a:cubicBezTo>
                  <a:pt x="14" y="34"/>
                  <a:pt x="14" y="34"/>
                  <a:pt x="14" y="34"/>
                </a:cubicBezTo>
                <a:cubicBezTo>
                  <a:pt x="12" y="34"/>
                  <a:pt x="11" y="34"/>
                  <a:pt x="10" y="35"/>
                </a:cubicBezTo>
                <a:cubicBezTo>
                  <a:pt x="6" y="36"/>
                  <a:pt x="4" y="40"/>
                  <a:pt x="4" y="44"/>
                </a:cubicBezTo>
                <a:cubicBezTo>
                  <a:pt x="4" y="46"/>
                  <a:pt x="4" y="46"/>
                  <a:pt x="4" y="46"/>
                </a:cubicBezTo>
                <a:cubicBezTo>
                  <a:pt x="38" y="46"/>
                  <a:pt x="38" y="46"/>
                  <a:pt x="38" y="46"/>
                </a:cubicBezTo>
                <a:cubicBezTo>
                  <a:pt x="38" y="44"/>
                  <a:pt x="38" y="44"/>
                  <a:pt x="38" y="44"/>
                </a:cubicBezTo>
                <a:cubicBezTo>
                  <a:pt x="38" y="41"/>
                  <a:pt x="36" y="37"/>
                  <a:pt x="33" y="36"/>
                </a:cubicBezTo>
                <a:cubicBezTo>
                  <a:pt x="33" y="35"/>
                  <a:pt x="32" y="35"/>
                  <a:pt x="32" y="35"/>
                </a:cubicBezTo>
                <a:cubicBezTo>
                  <a:pt x="31" y="34"/>
                  <a:pt x="31" y="34"/>
                  <a:pt x="30" y="34"/>
                </a:cubicBezTo>
                <a:cubicBezTo>
                  <a:pt x="29" y="34"/>
                  <a:pt x="29" y="34"/>
                  <a:pt x="28" y="34"/>
                </a:cubicBezTo>
                <a:close/>
                <a:moveTo>
                  <a:pt x="29" y="30"/>
                </a:moveTo>
                <a:cubicBezTo>
                  <a:pt x="29" y="30"/>
                  <a:pt x="29" y="30"/>
                  <a:pt x="29" y="30"/>
                </a:cubicBezTo>
                <a:cubicBezTo>
                  <a:pt x="30" y="30"/>
                  <a:pt x="30" y="30"/>
                  <a:pt x="31" y="30"/>
                </a:cubicBezTo>
                <a:cubicBezTo>
                  <a:pt x="32" y="31"/>
                  <a:pt x="32" y="31"/>
                  <a:pt x="33" y="31"/>
                </a:cubicBezTo>
                <a:cubicBezTo>
                  <a:pt x="38" y="33"/>
                  <a:pt x="42" y="38"/>
                  <a:pt x="42" y="44"/>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44"/>
                  <a:pt x="0" y="44"/>
                  <a:pt x="0" y="44"/>
                </a:cubicBezTo>
                <a:cubicBezTo>
                  <a:pt x="0" y="38"/>
                  <a:pt x="3" y="33"/>
                  <a:pt x="8" y="31"/>
                </a:cubicBezTo>
                <a:cubicBezTo>
                  <a:pt x="10" y="31"/>
                  <a:pt x="11" y="30"/>
                  <a:pt x="12" y="30"/>
                </a:cubicBezTo>
                <a:cubicBezTo>
                  <a:pt x="7" y="27"/>
                  <a:pt x="4" y="22"/>
                  <a:pt x="4" y="16"/>
                </a:cubicBezTo>
                <a:cubicBezTo>
                  <a:pt x="4" y="7"/>
                  <a:pt x="12" y="0"/>
                  <a:pt x="21" y="0"/>
                </a:cubicBezTo>
                <a:cubicBezTo>
                  <a:pt x="30" y="0"/>
                  <a:pt x="37" y="7"/>
                  <a:pt x="37" y="16"/>
                </a:cubicBezTo>
                <a:cubicBezTo>
                  <a:pt x="37" y="22"/>
                  <a:pt x="34" y="27"/>
                  <a:pt x="29" y="30"/>
                </a:cubicBezTo>
                <a:close/>
                <a:moveTo>
                  <a:pt x="21" y="3"/>
                </a:moveTo>
                <a:cubicBezTo>
                  <a:pt x="21" y="3"/>
                  <a:pt x="21" y="3"/>
                  <a:pt x="21" y="3"/>
                </a:cubicBezTo>
                <a:cubicBezTo>
                  <a:pt x="16" y="3"/>
                  <a:pt x="11" y="6"/>
                  <a:pt x="9" y="11"/>
                </a:cubicBezTo>
                <a:cubicBezTo>
                  <a:pt x="9" y="13"/>
                  <a:pt x="8" y="14"/>
                  <a:pt x="8" y="16"/>
                </a:cubicBezTo>
                <a:cubicBezTo>
                  <a:pt x="8" y="21"/>
                  <a:pt x="11" y="26"/>
                  <a:pt x="16" y="28"/>
                </a:cubicBezTo>
                <a:cubicBezTo>
                  <a:pt x="19" y="29"/>
                  <a:pt x="23" y="29"/>
                  <a:pt x="26" y="28"/>
                </a:cubicBezTo>
                <a:cubicBezTo>
                  <a:pt x="30" y="26"/>
                  <a:pt x="33" y="21"/>
                  <a:pt x="33" y="16"/>
                </a:cubicBezTo>
                <a:cubicBezTo>
                  <a:pt x="33" y="9"/>
                  <a:pt x="28" y="3"/>
                  <a:pt x="21"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4" name="Freeform 388"/>
          <p:cNvSpPr>
            <a:spLocks noEditPoints="1"/>
          </p:cNvSpPr>
          <p:nvPr/>
        </p:nvSpPr>
        <p:spPr bwMode="auto">
          <a:xfrm>
            <a:off x="3228975" y="1195388"/>
            <a:ext cx="149225" cy="152400"/>
          </a:xfrm>
          <a:custGeom>
            <a:avLst/>
            <a:gdLst>
              <a:gd name="T0" fmla="*/ 23 w 47"/>
              <a:gd name="T1" fmla="*/ 34 h 48"/>
              <a:gd name="T2" fmla="*/ 22 w 47"/>
              <a:gd name="T3" fmla="*/ 33 h 48"/>
              <a:gd name="T4" fmla="*/ 23 w 47"/>
              <a:gd name="T5" fmla="*/ 43 h 48"/>
              <a:gd name="T6" fmla="*/ 19 w 47"/>
              <a:gd name="T7" fmla="*/ 47 h 48"/>
              <a:gd name="T8" fmla="*/ 13 w 47"/>
              <a:gd name="T9" fmla="*/ 47 h 48"/>
              <a:gd name="T10" fmla="*/ 3 w 47"/>
              <a:gd name="T11" fmla="*/ 29 h 48"/>
              <a:gd name="T12" fmla="*/ 3 w 47"/>
              <a:gd name="T13" fmla="*/ 16 h 48"/>
              <a:gd name="T14" fmla="*/ 3 w 47"/>
              <a:gd name="T15" fmla="*/ 16 h 48"/>
              <a:gd name="T16" fmla="*/ 22 w 47"/>
              <a:gd name="T17" fmla="*/ 13 h 48"/>
              <a:gd name="T18" fmla="*/ 23 w 47"/>
              <a:gd name="T19" fmla="*/ 12 h 48"/>
              <a:gd name="T20" fmla="*/ 41 w 47"/>
              <a:gd name="T21" fmla="*/ 2 h 48"/>
              <a:gd name="T22" fmla="*/ 42 w 47"/>
              <a:gd name="T23" fmla="*/ 16 h 48"/>
              <a:gd name="T24" fmla="*/ 45 w 47"/>
              <a:gd name="T25" fmla="*/ 18 h 48"/>
              <a:gd name="T26" fmla="*/ 45 w 47"/>
              <a:gd name="T27" fmla="*/ 28 h 48"/>
              <a:gd name="T28" fmla="*/ 45 w 47"/>
              <a:gd name="T29" fmla="*/ 28 h 48"/>
              <a:gd name="T30" fmla="*/ 42 w 47"/>
              <a:gd name="T31" fmla="*/ 43 h 48"/>
              <a:gd name="T32" fmla="*/ 39 w 47"/>
              <a:gd name="T33" fmla="*/ 45 h 48"/>
              <a:gd name="T34" fmla="*/ 23 w 47"/>
              <a:gd name="T35" fmla="*/ 29 h 48"/>
              <a:gd name="T36" fmla="*/ 10 w 47"/>
              <a:gd name="T37" fmla="*/ 17 h 48"/>
              <a:gd name="T38" fmla="*/ 4 w 47"/>
              <a:gd name="T39" fmla="*/ 23 h 48"/>
              <a:gd name="T40" fmla="*/ 9 w 47"/>
              <a:gd name="T41" fmla="*/ 29 h 48"/>
              <a:gd name="T42" fmla="*/ 16 w 47"/>
              <a:gd name="T43" fmla="*/ 44 h 48"/>
              <a:gd name="T44" fmla="*/ 19 w 47"/>
              <a:gd name="T45" fmla="*/ 43 h 48"/>
              <a:gd name="T46" fmla="*/ 15 w 47"/>
              <a:gd name="T47" fmla="*/ 31 h 48"/>
              <a:gd name="T48" fmla="*/ 23 w 47"/>
              <a:gd name="T49" fmla="*/ 29 h 48"/>
              <a:gd name="T50" fmla="*/ 25 w 47"/>
              <a:gd name="T51" fmla="*/ 15 h 48"/>
              <a:gd name="T52" fmla="*/ 25 w 47"/>
              <a:gd name="T53" fmla="*/ 31 h 48"/>
              <a:gd name="T54" fmla="*/ 25 w 47"/>
              <a:gd name="T55" fmla="*/ 31 h 48"/>
              <a:gd name="T56" fmla="*/ 38 w 47"/>
              <a:gd name="T57" fmla="*/ 40 h 48"/>
              <a:gd name="T58" fmla="*/ 25 w 47"/>
              <a:gd name="T59" fmla="*/ 14 h 48"/>
              <a:gd name="T60" fmla="*/ 25 w 47"/>
              <a:gd name="T61" fmla="*/ 15 h 48"/>
              <a:gd name="T62" fmla="*/ 42 w 47"/>
              <a:gd name="T63" fmla="*/ 18 h 48"/>
              <a:gd name="T64" fmla="*/ 42 w 47"/>
              <a:gd name="T65" fmla="*/ 28 h 48"/>
              <a:gd name="T66" fmla="*/ 45 w 47"/>
              <a:gd name="T67" fmla="*/ 23 h 48"/>
              <a:gd name="T68" fmla="*/ 43 w 47"/>
              <a:gd name="T69" fmla="*/ 1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48">
                <a:moveTo>
                  <a:pt x="39" y="45"/>
                </a:moveTo>
                <a:cubicBezTo>
                  <a:pt x="23" y="34"/>
                  <a:pt x="23" y="34"/>
                  <a:pt x="23" y="34"/>
                </a:cubicBezTo>
                <a:cubicBezTo>
                  <a:pt x="22" y="34"/>
                  <a:pt x="22" y="33"/>
                  <a:pt x="22" y="33"/>
                </a:cubicBezTo>
                <a:cubicBezTo>
                  <a:pt x="22" y="33"/>
                  <a:pt x="22" y="33"/>
                  <a:pt x="22" y="33"/>
                </a:cubicBezTo>
                <a:cubicBezTo>
                  <a:pt x="20" y="33"/>
                  <a:pt x="20" y="33"/>
                  <a:pt x="20" y="33"/>
                </a:cubicBezTo>
                <a:cubicBezTo>
                  <a:pt x="23" y="43"/>
                  <a:pt x="23" y="43"/>
                  <a:pt x="23" y="43"/>
                </a:cubicBezTo>
                <a:cubicBezTo>
                  <a:pt x="24" y="44"/>
                  <a:pt x="23" y="45"/>
                  <a:pt x="22" y="46"/>
                </a:cubicBezTo>
                <a:cubicBezTo>
                  <a:pt x="19" y="47"/>
                  <a:pt x="19" y="47"/>
                  <a:pt x="19" y="47"/>
                </a:cubicBezTo>
                <a:cubicBezTo>
                  <a:pt x="15" y="48"/>
                  <a:pt x="15" y="48"/>
                  <a:pt x="15" y="48"/>
                </a:cubicBezTo>
                <a:cubicBezTo>
                  <a:pt x="14" y="48"/>
                  <a:pt x="13" y="48"/>
                  <a:pt x="13" y="47"/>
                </a:cubicBezTo>
                <a:cubicBezTo>
                  <a:pt x="8" y="32"/>
                  <a:pt x="8" y="32"/>
                  <a:pt x="8" y="32"/>
                </a:cubicBezTo>
                <a:cubicBezTo>
                  <a:pt x="6" y="32"/>
                  <a:pt x="4" y="31"/>
                  <a:pt x="3" y="29"/>
                </a:cubicBezTo>
                <a:cubicBezTo>
                  <a:pt x="1" y="28"/>
                  <a:pt x="0" y="26"/>
                  <a:pt x="0" y="23"/>
                </a:cubicBezTo>
                <a:cubicBezTo>
                  <a:pt x="0" y="20"/>
                  <a:pt x="1" y="18"/>
                  <a:pt x="3" y="16"/>
                </a:cubicBezTo>
                <a:cubicBezTo>
                  <a:pt x="3" y="16"/>
                  <a:pt x="3" y="16"/>
                  <a:pt x="3" y="16"/>
                </a:cubicBezTo>
                <a:cubicBezTo>
                  <a:pt x="3" y="16"/>
                  <a:pt x="3" y="16"/>
                  <a:pt x="3" y="16"/>
                </a:cubicBezTo>
                <a:cubicBezTo>
                  <a:pt x="5" y="14"/>
                  <a:pt x="7" y="13"/>
                  <a:pt x="10" y="13"/>
                </a:cubicBezTo>
                <a:cubicBezTo>
                  <a:pt x="22" y="13"/>
                  <a:pt x="22" y="13"/>
                  <a:pt x="22" y="13"/>
                </a:cubicBezTo>
                <a:cubicBezTo>
                  <a:pt x="22" y="13"/>
                  <a:pt x="22" y="13"/>
                  <a:pt x="22" y="13"/>
                </a:cubicBezTo>
                <a:cubicBezTo>
                  <a:pt x="22" y="13"/>
                  <a:pt x="22" y="12"/>
                  <a:pt x="23" y="12"/>
                </a:cubicBezTo>
                <a:cubicBezTo>
                  <a:pt x="39" y="1"/>
                  <a:pt x="39" y="1"/>
                  <a:pt x="39" y="1"/>
                </a:cubicBezTo>
                <a:cubicBezTo>
                  <a:pt x="39" y="0"/>
                  <a:pt x="41" y="1"/>
                  <a:pt x="41" y="2"/>
                </a:cubicBezTo>
                <a:cubicBezTo>
                  <a:pt x="41" y="2"/>
                  <a:pt x="42" y="2"/>
                  <a:pt x="42" y="3"/>
                </a:cubicBezTo>
                <a:cubicBezTo>
                  <a:pt x="42" y="16"/>
                  <a:pt x="42" y="16"/>
                  <a:pt x="42" y="16"/>
                </a:cubicBezTo>
                <a:cubicBezTo>
                  <a:pt x="43" y="16"/>
                  <a:pt x="44" y="17"/>
                  <a:pt x="45" y="18"/>
                </a:cubicBezTo>
                <a:cubicBezTo>
                  <a:pt x="45" y="18"/>
                  <a:pt x="45" y="18"/>
                  <a:pt x="45" y="18"/>
                </a:cubicBezTo>
                <a:cubicBezTo>
                  <a:pt x="46" y="19"/>
                  <a:pt x="47" y="21"/>
                  <a:pt x="47" y="23"/>
                </a:cubicBezTo>
                <a:cubicBezTo>
                  <a:pt x="47" y="25"/>
                  <a:pt x="46" y="27"/>
                  <a:pt x="45" y="28"/>
                </a:cubicBezTo>
                <a:cubicBezTo>
                  <a:pt x="45" y="28"/>
                  <a:pt x="45" y="28"/>
                  <a:pt x="45" y="28"/>
                </a:cubicBezTo>
                <a:cubicBezTo>
                  <a:pt x="45" y="28"/>
                  <a:pt x="45" y="28"/>
                  <a:pt x="45" y="28"/>
                </a:cubicBezTo>
                <a:cubicBezTo>
                  <a:pt x="44" y="29"/>
                  <a:pt x="43" y="30"/>
                  <a:pt x="42" y="30"/>
                </a:cubicBezTo>
                <a:cubicBezTo>
                  <a:pt x="42" y="43"/>
                  <a:pt x="42" y="43"/>
                  <a:pt x="42" y="43"/>
                </a:cubicBezTo>
                <a:cubicBezTo>
                  <a:pt x="42" y="44"/>
                  <a:pt x="41" y="45"/>
                  <a:pt x="40" y="45"/>
                </a:cubicBezTo>
                <a:cubicBezTo>
                  <a:pt x="39" y="45"/>
                  <a:pt x="39" y="45"/>
                  <a:pt x="39" y="45"/>
                </a:cubicBezTo>
                <a:close/>
                <a:moveTo>
                  <a:pt x="23" y="29"/>
                </a:moveTo>
                <a:cubicBezTo>
                  <a:pt x="23" y="29"/>
                  <a:pt x="23" y="29"/>
                  <a:pt x="23" y="29"/>
                </a:cubicBezTo>
                <a:cubicBezTo>
                  <a:pt x="23" y="17"/>
                  <a:pt x="23" y="17"/>
                  <a:pt x="23" y="17"/>
                </a:cubicBezTo>
                <a:cubicBezTo>
                  <a:pt x="10" y="17"/>
                  <a:pt x="10" y="17"/>
                  <a:pt x="10" y="17"/>
                </a:cubicBezTo>
                <a:cubicBezTo>
                  <a:pt x="8" y="17"/>
                  <a:pt x="7" y="18"/>
                  <a:pt x="6" y="19"/>
                </a:cubicBezTo>
                <a:cubicBezTo>
                  <a:pt x="5" y="20"/>
                  <a:pt x="4" y="21"/>
                  <a:pt x="4" y="23"/>
                </a:cubicBezTo>
                <a:cubicBezTo>
                  <a:pt x="4" y="25"/>
                  <a:pt x="5" y="26"/>
                  <a:pt x="5" y="27"/>
                </a:cubicBezTo>
                <a:cubicBezTo>
                  <a:pt x="6" y="28"/>
                  <a:pt x="8" y="29"/>
                  <a:pt x="9" y="29"/>
                </a:cubicBezTo>
                <a:cubicBezTo>
                  <a:pt x="10" y="29"/>
                  <a:pt x="10" y="29"/>
                  <a:pt x="11" y="30"/>
                </a:cubicBezTo>
                <a:cubicBezTo>
                  <a:pt x="16" y="44"/>
                  <a:pt x="16" y="44"/>
                  <a:pt x="16" y="44"/>
                </a:cubicBezTo>
                <a:cubicBezTo>
                  <a:pt x="17" y="43"/>
                  <a:pt x="17" y="43"/>
                  <a:pt x="17" y="43"/>
                </a:cubicBezTo>
                <a:cubicBezTo>
                  <a:pt x="19" y="43"/>
                  <a:pt x="19" y="43"/>
                  <a:pt x="19" y="43"/>
                </a:cubicBezTo>
                <a:cubicBezTo>
                  <a:pt x="15" y="32"/>
                  <a:pt x="15" y="32"/>
                  <a:pt x="15" y="32"/>
                </a:cubicBezTo>
                <a:cubicBezTo>
                  <a:pt x="15" y="31"/>
                  <a:pt x="15" y="31"/>
                  <a:pt x="15" y="31"/>
                </a:cubicBezTo>
                <a:cubicBezTo>
                  <a:pt x="15" y="30"/>
                  <a:pt x="16" y="29"/>
                  <a:pt x="17" y="29"/>
                </a:cubicBezTo>
                <a:cubicBezTo>
                  <a:pt x="23" y="29"/>
                  <a:pt x="23" y="29"/>
                  <a:pt x="23" y="29"/>
                </a:cubicBezTo>
                <a:close/>
                <a:moveTo>
                  <a:pt x="25" y="15"/>
                </a:moveTo>
                <a:cubicBezTo>
                  <a:pt x="25" y="15"/>
                  <a:pt x="25" y="15"/>
                  <a:pt x="25" y="15"/>
                </a:cubicBezTo>
                <a:cubicBezTo>
                  <a:pt x="25" y="31"/>
                  <a:pt x="25" y="31"/>
                  <a:pt x="25" y="31"/>
                </a:cubicBezTo>
                <a:cubicBezTo>
                  <a:pt x="25" y="31"/>
                  <a:pt x="25" y="31"/>
                  <a:pt x="25" y="31"/>
                </a:cubicBezTo>
                <a:cubicBezTo>
                  <a:pt x="25" y="31"/>
                  <a:pt x="25" y="31"/>
                  <a:pt x="25" y="31"/>
                </a:cubicBezTo>
                <a:cubicBezTo>
                  <a:pt x="25" y="31"/>
                  <a:pt x="25" y="31"/>
                  <a:pt x="25" y="31"/>
                </a:cubicBezTo>
                <a:cubicBezTo>
                  <a:pt x="25" y="32"/>
                  <a:pt x="25" y="32"/>
                  <a:pt x="25" y="32"/>
                </a:cubicBezTo>
                <a:cubicBezTo>
                  <a:pt x="38" y="40"/>
                  <a:pt x="38" y="40"/>
                  <a:pt x="38" y="40"/>
                </a:cubicBezTo>
                <a:cubicBezTo>
                  <a:pt x="38" y="6"/>
                  <a:pt x="38" y="6"/>
                  <a:pt x="38" y="6"/>
                </a:cubicBezTo>
                <a:cubicBezTo>
                  <a:pt x="25" y="14"/>
                  <a:pt x="25" y="14"/>
                  <a:pt x="25" y="14"/>
                </a:cubicBezTo>
                <a:cubicBezTo>
                  <a:pt x="25" y="15"/>
                  <a:pt x="25" y="15"/>
                  <a:pt x="25" y="15"/>
                </a:cubicBezTo>
                <a:cubicBezTo>
                  <a:pt x="25" y="15"/>
                  <a:pt x="25" y="15"/>
                  <a:pt x="25" y="15"/>
                </a:cubicBezTo>
                <a:cubicBezTo>
                  <a:pt x="25" y="15"/>
                  <a:pt x="25" y="15"/>
                  <a:pt x="25" y="15"/>
                </a:cubicBezTo>
                <a:close/>
                <a:moveTo>
                  <a:pt x="42" y="18"/>
                </a:moveTo>
                <a:cubicBezTo>
                  <a:pt x="42" y="18"/>
                  <a:pt x="42" y="18"/>
                  <a:pt x="42" y="18"/>
                </a:cubicBezTo>
                <a:cubicBezTo>
                  <a:pt x="42" y="28"/>
                  <a:pt x="42" y="28"/>
                  <a:pt x="42" y="28"/>
                </a:cubicBezTo>
                <a:cubicBezTo>
                  <a:pt x="42" y="28"/>
                  <a:pt x="43" y="27"/>
                  <a:pt x="43" y="27"/>
                </a:cubicBezTo>
                <a:cubicBezTo>
                  <a:pt x="44" y="26"/>
                  <a:pt x="45" y="25"/>
                  <a:pt x="45" y="23"/>
                </a:cubicBezTo>
                <a:cubicBezTo>
                  <a:pt x="45" y="22"/>
                  <a:pt x="44" y="20"/>
                  <a:pt x="43" y="19"/>
                </a:cubicBezTo>
                <a:cubicBezTo>
                  <a:pt x="43" y="19"/>
                  <a:pt x="43" y="19"/>
                  <a:pt x="43" y="19"/>
                </a:cubicBezTo>
                <a:cubicBezTo>
                  <a:pt x="43" y="19"/>
                  <a:pt x="42" y="18"/>
                  <a:pt x="42"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5" name="Freeform 389"/>
          <p:cNvSpPr>
            <a:spLocks noEditPoints="1"/>
          </p:cNvSpPr>
          <p:nvPr/>
        </p:nvSpPr>
        <p:spPr bwMode="auto">
          <a:xfrm>
            <a:off x="2386013" y="1804988"/>
            <a:ext cx="158750" cy="157162"/>
          </a:xfrm>
          <a:custGeom>
            <a:avLst/>
            <a:gdLst>
              <a:gd name="T0" fmla="*/ 2 w 50"/>
              <a:gd name="T1" fmla="*/ 0 h 49"/>
              <a:gd name="T2" fmla="*/ 50 w 50"/>
              <a:gd name="T3" fmla="*/ 2 h 49"/>
              <a:gd name="T4" fmla="*/ 50 w 50"/>
              <a:gd name="T5" fmla="*/ 48 h 49"/>
              <a:gd name="T6" fmla="*/ 48 w 50"/>
              <a:gd name="T7" fmla="*/ 49 h 49"/>
              <a:gd name="T8" fmla="*/ 0 w 50"/>
              <a:gd name="T9" fmla="*/ 48 h 49"/>
              <a:gd name="T10" fmla="*/ 0 w 50"/>
              <a:gd name="T11" fmla="*/ 2 h 49"/>
              <a:gd name="T12" fmla="*/ 26 w 50"/>
              <a:gd name="T13" fmla="*/ 4 h 49"/>
              <a:gd name="T14" fmla="*/ 26 w 50"/>
              <a:gd name="T15" fmla="*/ 23 h 49"/>
              <a:gd name="T16" fmla="*/ 46 w 50"/>
              <a:gd name="T17" fmla="*/ 4 h 49"/>
              <a:gd name="T18" fmla="*/ 26 w 50"/>
              <a:gd name="T19" fmla="*/ 26 h 49"/>
              <a:gd name="T20" fmla="*/ 26 w 50"/>
              <a:gd name="T21" fmla="*/ 46 h 49"/>
              <a:gd name="T22" fmla="*/ 46 w 50"/>
              <a:gd name="T23" fmla="*/ 26 h 49"/>
              <a:gd name="T24" fmla="*/ 24 w 50"/>
              <a:gd name="T25" fmla="*/ 46 h 49"/>
              <a:gd name="T26" fmla="*/ 24 w 50"/>
              <a:gd name="T27" fmla="*/ 26 h 49"/>
              <a:gd name="T28" fmla="*/ 4 w 50"/>
              <a:gd name="T29" fmla="*/ 46 h 49"/>
              <a:gd name="T30" fmla="*/ 24 w 50"/>
              <a:gd name="T31" fmla="*/ 23 h 49"/>
              <a:gd name="T32" fmla="*/ 24 w 50"/>
              <a:gd name="T33" fmla="*/ 4 h 49"/>
              <a:gd name="T34" fmla="*/ 4 w 50"/>
              <a:gd name="T35" fmla="*/ 23 h 49"/>
              <a:gd name="T36" fmla="*/ 16 w 50"/>
              <a:gd name="T37" fmla="*/ 32 h 49"/>
              <a:gd name="T38" fmla="*/ 13 w 50"/>
              <a:gd name="T39" fmla="*/ 34 h 49"/>
              <a:gd name="T40" fmla="*/ 9 w 50"/>
              <a:gd name="T41" fmla="*/ 32 h 49"/>
              <a:gd name="T42" fmla="*/ 12 w 50"/>
              <a:gd name="T43" fmla="*/ 36 h 49"/>
              <a:gd name="T44" fmla="*/ 9 w 50"/>
              <a:gd name="T45" fmla="*/ 40 h 49"/>
              <a:gd name="T46" fmla="*/ 13 w 50"/>
              <a:gd name="T47" fmla="*/ 38 h 49"/>
              <a:gd name="T48" fmla="*/ 18 w 50"/>
              <a:gd name="T49" fmla="*/ 40 h 49"/>
              <a:gd name="T50" fmla="*/ 15 w 50"/>
              <a:gd name="T51" fmla="*/ 36 h 49"/>
              <a:gd name="T52" fmla="*/ 18 w 50"/>
              <a:gd name="T53" fmla="*/ 32 h 49"/>
              <a:gd name="T54" fmla="*/ 12 w 50"/>
              <a:gd name="T55" fmla="*/ 8 h 49"/>
              <a:gd name="T56" fmla="*/ 12 w 50"/>
              <a:gd name="T57" fmla="*/ 12 h 49"/>
              <a:gd name="T58" fmla="*/ 7 w 50"/>
              <a:gd name="T59" fmla="*/ 13 h 49"/>
              <a:gd name="T60" fmla="*/ 12 w 50"/>
              <a:gd name="T61" fmla="*/ 14 h 49"/>
              <a:gd name="T62" fmla="*/ 13 w 50"/>
              <a:gd name="T63" fmla="*/ 19 h 49"/>
              <a:gd name="T64" fmla="*/ 14 w 50"/>
              <a:gd name="T65" fmla="*/ 14 h 49"/>
              <a:gd name="T66" fmla="*/ 19 w 50"/>
              <a:gd name="T67" fmla="*/ 13 h 49"/>
              <a:gd name="T68" fmla="*/ 14 w 50"/>
              <a:gd name="T69" fmla="*/ 12 h 49"/>
              <a:gd name="T70" fmla="*/ 13 w 50"/>
              <a:gd name="T71" fmla="*/ 7 h 49"/>
              <a:gd name="T72" fmla="*/ 41 w 50"/>
              <a:gd name="T73" fmla="*/ 37 h 49"/>
              <a:gd name="T74" fmla="*/ 31 w 50"/>
              <a:gd name="T75" fmla="*/ 37 h 49"/>
              <a:gd name="T76" fmla="*/ 31 w 50"/>
              <a:gd name="T77" fmla="*/ 40 h 49"/>
              <a:gd name="T78" fmla="*/ 42 w 50"/>
              <a:gd name="T79" fmla="*/ 38 h 49"/>
              <a:gd name="T80" fmla="*/ 41 w 50"/>
              <a:gd name="T81" fmla="*/ 33 h 49"/>
              <a:gd name="T82" fmla="*/ 31 w 50"/>
              <a:gd name="T83" fmla="*/ 33 h 49"/>
              <a:gd name="T84" fmla="*/ 31 w 50"/>
              <a:gd name="T85" fmla="*/ 35 h 49"/>
              <a:gd name="T86" fmla="*/ 42 w 50"/>
              <a:gd name="T87" fmla="*/ 34 h 49"/>
              <a:gd name="T88" fmla="*/ 41 w 50"/>
              <a:gd name="T89" fmla="*/ 12 h 49"/>
              <a:gd name="T90" fmla="*/ 31 w 50"/>
              <a:gd name="T91" fmla="*/ 12 h 49"/>
              <a:gd name="T92" fmla="*/ 31 w 50"/>
              <a:gd name="T93" fmla="*/ 14 h 49"/>
              <a:gd name="T94" fmla="*/ 42 w 50"/>
              <a:gd name="T95"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49">
                <a:moveTo>
                  <a:pt x="2" y="0"/>
                </a:move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49"/>
                  <a:pt x="48" y="49"/>
                </a:cubicBezTo>
                <a:cubicBezTo>
                  <a:pt x="48" y="49"/>
                  <a:pt x="48" y="49"/>
                  <a:pt x="48" y="49"/>
                </a:cubicBezTo>
                <a:cubicBezTo>
                  <a:pt x="2" y="49"/>
                  <a:pt x="2" y="49"/>
                  <a:pt x="2" y="49"/>
                </a:cubicBezTo>
                <a:cubicBezTo>
                  <a:pt x="1" y="49"/>
                  <a:pt x="0" y="49"/>
                  <a:pt x="0" y="48"/>
                </a:cubicBezTo>
                <a:cubicBezTo>
                  <a:pt x="0" y="48"/>
                  <a:pt x="0" y="48"/>
                  <a:pt x="0" y="48"/>
                </a:cubicBezTo>
                <a:cubicBezTo>
                  <a:pt x="0" y="2"/>
                  <a:pt x="0" y="2"/>
                  <a:pt x="0" y="2"/>
                </a:cubicBezTo>
                <a:cubicBezTo>
                  <a:pt x="0" y="1"/>
                  <a:pt x="1" y="0"/>
                  <a:pt x="2" y="0"/>
                </a:cubicBezTo>
                <a:close/>
                <a:moveTo>
                  <a:pt x="26" y="4"/>
                </a:moveTo>
                <a:cubicBezTo>
                  <a:pt x="26" y="4"/>
                  <a:pt x="26" y="4"/>
                  <a:pt x="26" y="4"/>
                </a:cubicBezTo>
                <a:cubicBezTo>
                  <a:pt x="26" y="23"/>
                  <a:pt x="26" y="23"/>
                  <a:pt x="26" y="23"/>
                </a:cubicBezTo>
                <a:cubicBezTo>
                  <a:pt x="46" y="23"/>
                  <a:pt x="46" y="23"/>
                  <a:pt x="46" y="23"/>
                </a:cubicBezTo>
                <a:cubicBezTo>
                  <a:pt x="46" y="4"/>
                  <a:pt x="46" y="4"/>
                  <a:pt x="46" y="4"/>
                </a:cubicBezTo>
                <a:cubicBezTo>
                  <a:pt x="26" y="4"/>
                  <a:pt x="26" y="4"/>
                  <a:pt x="26" y="4"/>
                </a:cubicBezTo>
                <a:close/>
                <a:moveTo>
                  <a:pt x="26" y="26"/>
                </a:moveTo>
                <a:cubicBezTo>
                  <a:pt x="26" y="26"/>
                  <a:pt x="26" y="26"/>
                  <a:pt x="26" y="26"/>
                </a:cubicBezTo>
                <a:cubicBezTo>
                  <a:pt x="26" y="46"/>
                  <a:pt x="26" y="46"/>
                  <a:pt x="26" y="46"/>
                </a:cubicBezTo>
                <a:cubicBezTo>
                  <a:pt x="46" y="46"/>
                  <a:pt x="46" y="46"/>
                  <a:pt x="46" y="46"/>
                </a:cubicBezTo>
                <a:cubicBezTo>
                  <a:pt x="46" y="26"/>
                  <a:pt x="46" y="26"/>
                  <a:pt x="46" y="26"/>
                </a:cubicBezTo>
                <a:cubicBezTo>
                  <a:pt x="26" y="26"/>
                  <a:pt x="26" y="26"/>
                  <a:pt x="26" y="26"/>
                </a:cubicBezTo>
                <a:close/>
                <a:moveTo>
                  <a:pt x="24" y="46"/>
                </a:moveTo>
                <a:cubicBezTo>
                  <a:pt x="24" y="46"/>
                  <a:pt x="24" y="46"/>
                  <a:pt x="24" y="46"/>
                </a:cubicBezTo>
                <a:cubicBezTo>
                  <a:pt x="24" y="26"/>
                  <a:pt x="24" y="26"/>
                  <a:pt x="24" y="26"/>
                </a:cubicBezTo>
                <a:cubicBezTo>
                  <a:pt x="4" y="26"/>
                  <a:pt x="4" y="26"/>
                  <a:pt x="4" y="26"/>
                </a:cubicBezTo>
                <a:cubicBezTo>
                  <a:pt x="4" y="46"/>
                  <a:pt x="4" y="46"/>
                  <a:pt x="4" y="46"/>
                </a:cubicBezTo>
                <a:cubicBezTo>
                  <a:pt x="24" y="46"/>
                  <a:pt x="24" y="46"/>
                  <a:pt x="24" y="46"/>
                </a:cubicBezTo>
                <a:close/>
                <a:moveTo>
                  <a:pt x="24" y="23"/>
                </a:moveTo>
                <a:cubicBezTo>
                  <a:pt x="24" y="23"/>
                  <a:pt x="24" y="23"/>
                  <a:pt x="24" y="23"/>
                </a:cubicBezTo>
                <a:cubicBezTo>
                  <a:pt x="24" y="4"/>
                  <a:pt x="24" y="4"/>
                  <a:pt x="24" y="4"/>
                </a:cubicBezTo>
                <a:cubicBezTo>
                  <a:pt x="4" y="4"/>
                  <a:pt x="4" y="4"/>
                  <a:pt x="4" y="4"/>
                </a:cubicBezTo>
                <a:cubicBezTo>
                  <a:pt x="4" y="23"/>
                  <a:pt x="4" y="23"/>
                  <a:pt x="4" y="23"/>
                </a:cubicBezTo>
                <a:cubicBezTo>
                  <a:pt x="24" y="23"/>
                  <a:pt x="24" y="23"/>
                  <a:pt x="24" y="23"/>
                </a:cubicBezTo>
                <a:close/>
                <a:moveTo>
                  <a:pt x="16" y="32"/>
                </a:moveTo>
                <a:cubicBezTo>
                  <a:pt x="16" y="32"/>
                  <a:pt x="16" y="32"/>
                  <a:pt x="16" y="32"/>
                </a:cubicBezTo>
                <a:cubicBezTo>
                  <a:pt x="13" y="34"/>
                  <a:pt x="13" y="34"/>
                  <a:pt x="13" y="34"/>
                </a:cubicBezTo>
                <a:cubicBezTo>
                  <a:pt x="11" y="32"/>
                  <a:pt x="11" y="32"/>
                  <a:pt x="11" y="32"/>
                </a:cubicBezTo>
                <a:cubicBezTo>
                  <a:pt x="10" y="31"/>
                  <a:pt x="9" y="31"/>
                  <a:pt x="9" y="32"/>
                </a:cubicBezTo>
                <a:cubicBezTo>
                  <a:pt x="9" y="32"/>
                  <a:pt x="9" y="33"/>
                  <a:pt x="9" y="33"/>
                </a:cubicBezTo>
                <a:cubicBezTo>
                  <a:pt x="12" y="36"/>
                  <a:pt x="12" y="36"/>
                  <a:pt x="12" y="36"/>
                </a:cubicBezTo>
                <a:cubicBezTo>
                  <a:pt x="9" y="39"/>
                  <a:pt x="9" y="39"/>
                  <a:pt x="9" y="39"/>
                </a:cubicBezTo>
                <a:cubicBezTo>
                  <a:pt x="9" y="39"/>
                  <a:pt x="9" y="40"/>
                  <a:pt x="9" y="40"/>
                </a:cubicBezTo>
                <a:cubicBezTo>
                  <a:pt x="9" y="41"/>
                  <a:pt x="10" y="41"/>
                  <a:pt x="11" y="40"/>
                </a:cubicBezTo>
                <a:cubicBezTo>
                  <a:pt x="13" y="38"/>
                  <a:pt x="13" y="38"/>
                  <a:pt x="13" y="38"/>
                </a:cubicBezTo>
                <a:cubicBezTo>
                  <a:pt x="16" y="40"/>
                  <a:pt x="16" y="40"/>
                  <a:pt x="16" y="40"/>
                </a:cubicBezTo>
                <a:cubicBezTo>
                  <a:pt x="17" y="41"/>
                  <a:pt x="17" y="41"/>
                  <a:pt x="18" y="40"/>
                </a:cubicBezTo>
                <a:cubicBezTo>
                  <a:pt x="18" y="40"/>
                  <a:pt x="18" y="39"/>
                  <a:pt x="18" y="39"/>
                </a:cubicBezTo>
                <a:cubicBezTo>
                  <a:pt x="15" y="36"/>
                  <a:pt x="15" y="36"/>
                  <a:pt x="15" y="36"/>
                </a:cubicBezTo>
                <a:cubicBezTo>
                  <a:pt x="18" y="33"/>
                  <a:pt x="18" y="33"/>
                  <a:pt x="18" y="33"/>
                </a:cubicBezTo>
                <a:cubicBezTo>
                  <a:pt x="18" y="33"/>
                  <a:pt x="18" y="32"/>
                  <a:pt x="18" y="32"/>
                </a:cubicBezTo>
                <a:cubicBezTo>
                  <a:pt x="17" y="31"/>
                  <a:pt x="17" y="31"/>
                  <a:pt x="16" y="32"/>
                </a:cubicBezTo>
                <a:close/>
                <a:moveTo>
                  <a:pt x="12" y="8"/>
                </a:moveTo>
                <a:cubicBezTo>
                  <a:pt x="12" y="8"/>
                  <a:pt x="12" y="8"/>
                  <a:pt x="12" y="8"/>
                </a:cubicBezTo>
                <a:cubicBezTo>
                  <a:pt x="12" y="12"/>
                  <a:pt x="12" y="12"/>
                  <a:pt x="12" y="12"/>
                </a:cubicBezTo>
                <a:cubicBezTo>
                  <a:pt x="8" y="12"/>
                  <a:pt x="8" y="12"/>
                  <a:pt x="8" y="12"/>
                </a:cubicBezTo>
                <a:cubicBezTo>
                  <a:pt x="8" y="12"/>
                  <a:pt x="7" y="13"/>
                  <a:pt x="7" y="13"/>
                </a:cubicBezTo>
                <a:cubicBezTo>
                  <a:pt x="7" y="14"/>
                  <a:pt x="8" y="14"/>
                  <a:pt x="8" y="14"/>
                </a:cubicBezTo>
                <a:cubicBezTo>
                  <a:pt x="12" y="14"/>
                  <a:pt x="12" y="14"/>
                  <a:pt x="12" y="14"/>
                </a:cubicBezTo>
                <a:cubicBezTo>
                  <a:pt x="12" y="18"/>
                  <a:pt x="12" y="18"/>
                  <a:pt x="12" y="18"/>
                </a:cubicBezTo>
                <a:cubicBezTo>
                  <a:pt x="12" y="19"/>
                  <a:pt x="13" y="19"/>
                  <a:pt x="13" y="19"/>
                </a:cubicBezTo>
                <a:cubicBezTo>
                  <a:pt x="14" y="19"/>
                  <a:pt x="14" y="19"/>
                  <a:pt x="14" y="18"/>
                </a:cubicBezTo>
                <a:cubicBezTo>
                  <a:pt x="14" y="14"/>
                  <a:pt x="14" y="14"/>
                  <a:pt x="14" y="14"/>
                </a:cubicBezTo>
                <a:cubicBezTo>
                  <a:pt x="18" y="14"/>
                  <a:pt x="18" y="14"/>
                  <a:pt x="18" y="14"/>
                </a:cubicBezTo>
                <a:cubicBezTo>
                  <a:pt x="19" y="14"/>
                  <a:pt x="19" y="14"/>
                  <a:pt x="19" y="13"/>
                </a:cubicBezTo>
                <a:cubicBezTo>
                  <a:pt x="19" y="13"/>
                  <a:pt x="19" y="12"/>
                  <a:pt x="18" y="12"/>
                </a:cubicBezTo>
                <a:cubicBezTo>
                  <a:pt x="14" y="12"/>
                  <a:pt x="14" y="12"/>
                  <a:pt x="14" y="12"/>
                </a:cubicBezTo>
                <a:cubicBezTo>
                  <a:pt x="14" y="8"/>
                  <a:pt x="14" y="8"/>
                  <a:pt x="14" y="8"/>
                </a:cubicBezTo>
                <a:cubicBezTo>
                  <a:pt x="14" y="7"/>
                  <a:pt x="14" y="7"/>
                  <a:pt x="13" y="7"/>
                </a:cubicBezTo>
                <a:cubicBezTo>
                  <a:pt x="13" y="7"/>
                  <a:pt x="12" y="7"/>
                  <a:pt x="12" y="8"/>
                </a:cubicBezTo>
                <a:close/>
                <a:moveTo>
                  <a:pt x="41" y="37"/>
                </a:moveTo>
                <a:cubicBezTo>
                  <a:pt x="41" y="37"/>
                  <a:pt x="41" y="37"/>
                  <a:pt x="41" y="37"/>
                </a:cubicBezTo>
                <a:cubicBezTo>
                  <a:pt x="33" y="37"/>
                  <a:pt x="40" y="37"/>
                  <a:pt x="31" y="37"/>
                </a:cubicBezTo>
                <a:cubicBezTo>
                  <a:pt x="31" y="37"/>
                  <a:pt x="30" y="38"/>
                  <a:pt x="30" y="38"/>
                </a:cubicBezTo>
                <a:cubicBezTo>
                  <a:pt x="30" y="39"/>
                  <a:pt x="31" y="40"/>
                  <a:pt x="31" y="40"/>
                </a:cubicBezTo>
                <a:cubicBezTo>
                  <a:pt x="40" y="40"/>
                  <a:pt x="33" y="40"/>
                  <a:pt x="41" y="40"/>
                </a:cubicBezTo>
                <a:cubicBezTo>
                  <a:pt x="42" y="40"/>
                  <a:pt x="42" y="39"/>
                  <a:pt x="42" y="38"/>
                </a:cubicBezTo>
                <a:cubicBezTo>
                  <a:pt x="42" y="38"/>
                  <a:pt x="42" y="37"/>
                  <a:pt x="41" y="37"/>
                </a:cubicBezTo>
                <a:close/>
                <a:moveTo>
                  <a:pt x="41" y="33"/>
                </a:moveTo>
                <a:cubicBezTo>
                  <a:pt x="41" y="33"/>
                  <a:pt x="41" y="33"/>
                  <a:pt x="41" y="33"/>
                </a:cubicBezTo>
                <a:cubicBezTo>
                  <a:pt x="33" y="33"/>
                  <a:pt x="40" y="33"/>
                  <a:pt x="31" y="33"/>
                </a:cubicBezTo>
                <a:cubicBezTo>
                  <a:pt x="31" y="33"/>
                  <a:pt x="30" y="33"/>
                  <a:pt x="30" y="34"/>
                </a:cubicBezTo>
                <a:cubicBezTo>
                  <a:pt x="30" y="34"/>
                  <a:pt x="31" y="35"/>
                  <a:pt x="31" y="35"/>
                </a:cubicBezTo>
                <a:cubicBezTo>
                  <a:pt x="40" y="35"/>
                  <a:pt x="33" y="35"/>
                  <a:pt x="41" y="35"/>
                </a:cubicBezTo>
                <a:cubicBezTo>
                  <a:pt x="42" y="35"/>
                  <a:pt x="42" y="34"/>
                  <a:pt x="42" y="34"/>
                </a:cubicBezTo>
                <a:cubicBezTo>
                  <a:pt x="42" y="33"/>
                  <a:pt x="42" y="33"/>
                  <a:pt x="41" y="33"/>
                </a:cubicBezTo>
                <a:close/>
                <a:moveTo>
                  <a:pt x="41" y="12"/>
                </a:moveTo>
                <a:cubicBezTo>
                  <a:pt x="41" y="12"/>
                  <a:pt x="41" y="12"/>
                  <a:pt x="41" y="12"/>
                </a:cubicBezTo>
                <a:cubicBezTo>
                  <a:pt x="33" y="12"/>
                  <a:pt x="40" y="12"/>
                  <a:pt x="31" y="12"/>
                </a:cubicBezTo>
                <a:cubicBezTo>
                  <a:pt x="31" y="12"/>
                  <a:pt x="30" y="13"/>
                  <a:pt x="30" y="13"/>
                </a:cubicBezTo>
                <a:cubicBezTo>
                  <a:pt x="30" y="14"/>
                  <a:pt x="31" y="14"/>
                  <a:pt x="31" y="14"/>
                </a:cubicBezTo>
                <a:cubicBezTo>
                  <a:pt x="40" y="14"/>
                  <a:pt x="33" y="14"/>
                  <a:pt x="41" y="14"/>
                </a:cubicBezTo>
                <a:cubicBezTo>
                  <a:pt x="42" y="14"/>
                  <a:pt x="42" y="14"/>
                  <a:pt x="42" y="13"/>
                </a:cubicBezTo>
                <a:cubicBezTo>
                  <a:pt x="42" y="13"/>
                  <a:pt x="42" y="12"/>
                  <a:pt x="41"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6" name="Freeform 390"/>
          <p:cNvSpPr>
            <a:spLocks noEditPoints="1"/>
          </p:cNvSpPr>
          <p:nvPr/>
        </p:nvSpPr>
        <p:spPr bwMode="auto">
          <a:xfrm>
            <a:off x="1860550" y="1497013"/>
            <a:ext cx="104775" cy="158750"/>
          </a:xfrm>
          <a:custGeom>
            <a:avLst/>
            <a:gdLst>
              <a:gd name="T0" fmla="*/ 8 w 33"/>
              <a:gd name="T1" fmla="*/ 12 h 50"/>
              <a:gd name="T2" fmla="*/ 17 w 33"/>
              <a:gd name="T3" fmla="*/ 12 h 50"/>
              <a:gd name="T4" fmla="*/ 19 w 33"/>
              <a:gd name="T5" fmla="*/ 6 h 50"/>
              <a:gd name="T6" fmla="*/ 19 w 33"/>
              <a:gd name="T7" fmla="*/ 3 h 50"/>
              <a:gd name="T8" fmla="*/ 6 w 33"/>
              <a:gd name="T9" fmla="*/ 3 h 50"/>
              <a:gd name="T10" fmla="*/ 6 w 33"/>
              <a:gd name="T11" fmla="*/ 6 h 50"/>
              <a:gd name="T12" fmla="*/ 8 w 33"/>
              <a:gd name="T13" fmla="*/ 12 h 50"/>
              <a:gd name="T14" fmla="*/ 21 w 33"/>
              <a:gd name="T15" fmla="*/ 14 h 50"/>
              <a:gd name="T16" fmla="*/ 21 w 33"/>
              <a:gd name="T17" fmla="*/ 14 h 50"/>
              <a:gd name="T18" fmla="*/ 32 w 33"/>
              <a:gd name="T19" fmla="*/ 26 h 50"/>
              <a:gd name="T20" fmla="*/ 32 w 33"/>
              <a:gd name="T21" fmla="*/ 27 h 50"/>
              <a:gd name="T22" fmla="*/ 28 w 33"/>
              <a:gd name="T23" fmla="*/ 32 h 50"/>
              <a:gd name="T24" fmla="*/ 26 w 33"/>
              <a:gd name="T25" fmla="*/ 32 h 50"/>
              <a:gd name="T26" fmla="*/ 26 w 33"/>
              <a:gd name="T27" fmla="*/ 32 h 50"/>
              <a:gd name="T28" fmla="*/ 23 w 33"/>
              <a:gd name="T29" fmla="*/ 29 h 50"/>
              <a:gd name="T30" fmla="*/ 25 w 33"/>
              <a:gd name="T31" fmla="*/ 37 h 50"/>
              <a:gd name="T32" fmla="*/ 24 w 33"/>
              <a:gd name="T33" fmla="*/ 39 h 50"/>
              <a:gd name="T34" fmla="*/ 14 w 33"/>
              <a:gd name="T35" fmla="*/ 49 h 50"/>
              <a:gd name="T36" fmla="*/ 11 w 33"/>
              <a:gd name="T37" fmla="*/ 49 h 50"/>
              <a:gd name="T38" fmla="*/ 11 w 33"/>
              <a:gd name="T39" fmla="*/ 49 h 50"/>
              <a:gd name="T40" fmla="*/ 1 w 33"/>
              <a:gd name="T41" fmla="*/ 39 h 50"/>
              <a:gd name="T42" fmla="*/ 0 w 33"/>
              <a:gd name="T43" fmla="*/ 37 h 50"/>
              <a:gd name="T44" fmla="*/ 5 w 33"/>
              <a:gd name="T45" fmla="*/ 13 h 50"/>
              <a:gd name="T46" fmla="*/ 2 w 33"/>
              <a:gd name="T47" fmla="*/ 6 h 50"/>
              <a:gd name="T48" fmla="*/ 2 w 33"/>
              <a:gd name="T49" fmla="*/ 5 h 50"/>
              <a:gd name="T50" fmla="*/ 3 w 33"/>
              <a:gd name="T51" fmla="*/ 1 h 50"/>
              <a:gd name="T52" fmla="*/ 5 w 33"/>
              <a:gd name="T53" fmla="*/ 0 h 50"/>
              <a:gd name="T54" fmla="*/ 20 w 33"/>
              <a:gd name="T55" fmla="*/ 0 h 50"/>
              <a:gd name="T56" fmla="*/ 22 w 33"/>
              <a:gd name="T57" fmla="*/ 1 h 50"/>
              <a:gd name="T58" fmla="*/ 23 w 33"/>
              <a:gd name="T59" fmla="*/ 5 h 50"/>
              <a:gd name="T60" fmla="*/ 23 w 33"/>
              <a:gd name="T61" fmla="*/ 6 h 50"/>
              <a:gd name="T62" fmla="*/ 20 w 33"/>
              <a:gd name="T63" fmla="*/ 13 h 50"/>
              <a:gd name="T64" fmla="*/ 21 w 33"/>
              <a:gd name="T65" fmla="*/ 14 h 50"/>
              <a:gd name="T66" fmla="*/ 17 w 33"/>
              <a:gd name="T67" fmla="*/ 14 h 50"/>
              <a:gd name="T68" fmla="*/ 17 w 33"/>
              <a:gd name="T69" fmla="*/ 14 h 50"/>
              <a:gd name="T70" fmla="*/ 8 w 33"/>
              <a:gd name="T71" fmla="*/ 14 h 50"/>
              <a:gd name="T72" fmla="*/ 4 w 33"/>
              <a:gd name="T73" fmla="*/ 37 h 50"/>
              <a:gd name="T74" fmla="*/ 13 w 33"/>
              <a:gd name="T75" fmla="*/ 45 h 50"/>
              <a:gd name="T76" fmla="*/ 21 w 33"/>
              <a:gd name="T77" fmla="*/ 37 h 50"/>
              <a:gd name="T78" fmla="*/ 17 w 33"/>
              <a:gd name="T79" fmla="*/ 14 h 50"/>
              <a:gd name="T80" fmla="*/ 21 w 33"/>
              <a:gd name="T81" fmla="*/ 18 h 50"/>
              <a:gd name="T82" fmla="*/ 21 w 33"/>
              <a:gd name="T83" fmla="*/ 18 h 50"/>
              <a:gd name="T84" fmla="*/ 22 w 33"/>
              <a:gd name="T85" fmla="*/ 25 h 50"/>
              <a:gd name="T86" fmla="*/ 27 w 33"/>
              <a:gd name="T87" fmla="*/ 29 h 50"/>
              <a:gd name="T88" fmla="*/ 30 w 33"/>
              <a:gd name="T89" fmla="*/ 27 h 50"/>
              <a:gd name="T90" fmla="*/ 21 w 33"/>
              <a:gd name="T9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3" h="50">
                <a:moveTo>
                  <a:pt x="8" y="12"/>
                </a:moveTo>
                <a:cubicBezTo>
                  <a:pt x="17" y="12"/>
                  <a:pt x="17" y="12"/>
                  <a:pt x="17" y="12"/>
                </a:cubicBezTo>
                <a:cubicBezTo>
                  <a:pt x="19" y="6"/>
                  <a:pt x="19" y="6"/>
                  <a:pt x="19" y="6"/>
                </a:cubicBezTo>
                <a:cubicBezTo>
                  <a:pt x="19" y="3"/>
                  <a:pt x="19" y="3"/>
                  <a:pt x="19" y="3"/>
                </a:cubicBezTo>
                <a:cubicBezTo>
                  <a:pt x="6" y="3"/>
                  <a:pt x="6" y="3"/>
                  <a:pt x="6" y="3"/>
                </a:cubicBezTo>
                <a:cubicBezTo>
                  <a:pt x="6" y="6"/>
                  <a:pt x="6" y="6"/>
                  <a:pt x="6" y="6"/>
                </a:cubicBezTo>
                <a:cubicBezTo>
                  <a:pt x="8" y="12"/>
                  <a:pt x="8" y="12"/>
                  <a:pt x="8" y="12"/>
                </a:cubicBezTo>
                <a:close/>
                <a:moveTo>
                  <a:pt x="21" y="14"/>
                </a:moveTo>
                <a:cubicBezTo>
                  <a:pt x="21" y="14"/>
                  <a:pt x="21" y="14"/>
                  <a:pt x="21" y="14"/>
                </a:cubicBezTo>
                <a:cubicBezTo>
                  <a:pt x="32" y="26"/>
                  <a:pt x="32" y="26"/>
                  <a:pt x="32" y="26"/>
                </a:cubicBezTo>
                <a:cubicBezTo>
                  <a:pt x="33" y="26"/>
                  <a:pt x="33" y="27"/>
                  <a:pt x="32" y="27"/>
                </a:cubicBezTo>
                <a:cubicBezTo>
                  <a:pt x="28" y="32"/>
                  <a:pt x="28" y="32"/>
                  <a:pt x="28" y="32"/>
                </a:cubicBezTo>
                <a:cubicBezTo>
                  <a:pt x="27" y="32"/>
                  <a:pt x="26" y="32"/>
                  <a:pt x="26" y="32"/>
                </a:cubicBezTo>
                <a:cubicBezTo>
                  <a:pt x="26" y="32"/>
                  <a:pt x="26" y="32"/>
                  <a:pt x="26" y="32"/>
                </a:cubicBezTo>
                <a:cubicBezTo>
                  <a:pt x="23" y="29"/>
                  <a:pt x="23" y="29"/>
                  <a:pt x="23" y="29"/>
                </a:cubicBezTo>
                <a:cubicBezTo>
                  <a:pt x="25" y="37"/>
                  <a:pt x="25" y="37"/>
                  <a:pt x="25" y="37"/>
                </a:cubicBezTo>
                <a:cubicBezTo>
                  <a:pt x="25" y="38"/>
                  <a:pt x="24" y="38"/>
                  <a:pt x="24" y="39"/>
                </a:cubicBezTo>
                <a:cubicBezTo>
                  <a:pt x="14" y="49"/>
                  <a:pt x="14" y="49"/>
                  <a:pt x="14" y="49"/>
                </a:cubicBezTo>
                <a:cubicBezTo>
                  <a:pt x="13" y="50"/>
                  <a:pt x="12" y="50"/>
                  <a:pt x="11" y="49"/>
                </a:cubicBezTo>
                <a:cubicBezTo>
                  <a:pt x="11" y="49"/>
                  <a:pt x="11" y="49"/>
                  <a:pt x="11" y="49"/>
                </a:cubicBezTo>
                <a:cubicBezTo>
                  <a:pt x="1" y="39"/>
                  <a:pt x="1" y="39"/>
                  <a:pt x="1" y="39"/>
                </a:cubicBezTo>
                <a:cubicBezTo>
                  <a:pt x="0" y="38"/>
                  <a:pt x="0" y="38"/>
                  <a:pt x="0" y="37"/>
                </a:cubicBezTo>
                <a:cubicBezTo>
                  <a:pt x="5" y="13"/>
                  <a:pt x="5" y="13"/>
                  <a:pt x="5" y="13"/>
                </a:cubicBezTo>
                <a:cubicBezTo>
                  <a:pt x="2" y="6"/>
                  <a:pt x="2" y="6"/>
                  <a:pt x="2" y="6"/>
                </a:cubicBezTo>
                <a:cubicBezTo>
                  <a:pt x="2" y="6"/>
                  <a:pt x="2" y="5"/>
                  <a:pt x="2" y="5"/>
                </a:cubicBezTo>
                <a:cubicBezTo>
                  <a:pt x="3" y="1"/>
                  <a:pt x="3" y="1"/>
                  <a:pt x="3" y="1"/>
                </a:cubicBezTo>
                <a:cubicBezTo>
                  <a:pt x="4" y="0"/>
                  <a:pt x="4" y="0"/>
                  <a:pt x="5" y="0"/>
                </a:cubicBezTo>
                <a:cubicBezTo>
                  <a:pt x="20" y="0"/>
                  <a:pt x="20" y="0"/>
                  <a:pt x="20" y="0"/>
                </a:cubicBezTo>
                <a:cubicBezTo>
                  <a:pt x="21" y="0"/>
                  <a:pt x="22" y="0"/>
                  <a:pt x="22" y="1"/>
                </a:cubicBezTo>
                <a:cubicBezTo>
                  <a:pt x="23" y="5"/>
                  <a:pt x="23" y="5"/>
                  <a:pt x="23" y="5"/>
                </a:cubicBezTo>
                <a:cubicBezTo>
                  <a:pt x="23" y="5"/>
                  <a:pt x="23" y="6"/>
                  <a:pt x="23" y="6"/>
                </a:cubicBezTo>
                <a:cubicBezTo>
                  <a:pt x="20" y="13"/>
                  <a:pt x="20" y="13"/>
                  <a:pt x="20" y="13"/>
                </a:cubicBezTo>
                <a:cubicBezTo>
                  <a:pt x="21" y="14"/>
                  <a:pt x="21" y="14"/>
                  <a:pt x="21" y="14"/>
                </a:cubicBezTo>
                <a:close/>
                <a:moveTo>
                  <a:pt x="17" y="14"/>
                </a:moveTo>
                <a:cubicBezTo>
                  <a:pt x="17" y="14"/>
                  <a:pt x="17" y="14"/>
                  <a:pt x="17" y="14"/>
                </a:cubicBezTo>
                <a:cubicBezTo>
                  <a:pt x="8" y="14"/>
                  <a:pt x="8" y="14"/>
                  <a:pt x="8" y="14"/>
                </a:cubicBezTo>
                <a:cubicBezTo>
                  <a:pt x="4" y="37"/>
                  <a:pt x="4" y="37"/>
                  <a:pt x="4" y="37"/>
                </a:cubicBezTo>
                <a:cubicBezTo>
                  <a:pt x="13" y="45"/>
                  <a:pt x="13" y="45"/>
                  <a:pt x="13" y="45"/>
                </a:cubicBezTo>
                <a:cubicBezTo>
                  <a:pt x="21" y="37"/>
                  <a:pt x="21" y="37"/>
                  <a:pt x="21" y="37"/>
                </a:cubicBezTo>
                <a:cubicBezTo>
                  <a:pt x="17" y="14"/>
                  <a:pt x="17" y="14"/>
                  <a:pt x="17" y="14"/>
                </a:cubicBezTo>
                <a:close/>
                <a:moveTo>
                  <a:pt x="21" y="18"/>
                </a:moveTo>
                <a:cubicBezTo>
                  <a:pt x="21" y="18"/>
                  <a:pt x="21" y="18"/>
                  <a:pt x="21" y="18"/>
                </a:cubicBezTo>
                <a:cubicBezTo>
                  <a:pt x="22" y="25"/>
                  <a:pt x="22" y="25"/>
                  <a:pt x="22" y="25"/>
                </a:cubicBezTo>
                <a:cubicBezTo>
                  <a:pt x="27" y="29"/>
                  <a:pt x="27" y="29"/>
                  <a:pt x="27" y="29"/>
                </a:cubicBezTo>
                <a:cubicBezTo>
                  <a:pt x="30" y="27"/>
                  <a:pt x="30" y="27"/>
                  <a:pt x="30" y="27"/>
                </a:cubicBezTo>
                <a:cubicBezTo>
                  <a:pt x="21" y="18"/>
                  <a:pt x="21" y="18"/>
                  <a:pt x="21"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7" name="Freeform 391"/>
          <p:cNvSpPr>
            <a:spLocks noEditPoints="1"/>
          </p:cNvSpPr>
          <p:nvPr/>
        </p:nvSpPr>
        <p:spPr bwMode="auto">
          <a:xfrm>
            <a:off x="1004888" y="1814513"/>
            <a:ext cx="158750" cy="138112"/>
          </a:xfrm>
          <a:custGeom>
            <a:avLst/>
            <a:gdLst>
              <a:gd name="T0" fmla="*/ 6 w 50"/>
              <a:gd name="T1" fmla="*/ 10 h 43"/>
              <a:gd name="T2" fmla="*/ 10 w 50"/>
              <a:gd name="T3" fmla="*/ 1 h 43"/>
              <a:gd name="T4" fmla="*/ 11 w 50"/>
              <a:gd name="T5" fmla="*/ 0 h 43"/>
              <a:gd name="T6" fmla="*/ 40 w 50"/>
              <a:gd name="T7" fmla="*/ 1 h 43"/>
              <a:gd name="T8" fmla="*/ 40 w 50"/>
              <a:gd name="T9" fmla="*/ 10 h 43"/>
              <a:gd name="T10" fmla="*/ 45 w 50"/>
              <a:gd name="T11" fmla="*/ 11 h 43"/>
              <a:gd name="T12" fmla="*/ 45 w 50"/>
              <a:gd name="T13" fmla="*/ 22 h 43"/>
              <a:gd name="T14" fmla="*/ 50 w 50"/>
              <a:gd name="T15" fmla="*/ 24 h 43"/>
              <a:gd name="T16" fmla="*/ 50 w 50"/>
              <a:gd name="T17" fmla="*/ 41 h 43"/>
              <a:gd name="T18" fmla="*/ 48 w 50"/>
              <a:gd name="T19" fmla="*/ 43 h 43"/>
              <a:gd name="T20" fmla="*/ 0 w 50"/>
              <a:gd name="T21" fmla="*/ 41 h 43"/>
              <a:gd name="T22" fmla="*/ 0 w 50"/>
              <a:gd name="T23" fmla="*/ 24 h 43"/>
              <a:gd name="T24" fmla="*/ 2 w 50"/>
              <a:gd name="T25" fmla="*/ 22 h 43"/>
              <a:gd name="T26" fmla="*/ 5 w 50"/>
              <a:gd name="T27" fmla="*/ 11 h 43"/>
              <a:gd name="T28" fmla="*/ 7 w 50"/>
              <a:gd name="T29" fmla="*/ 22 h 43"/>
              <a:gd name="T30" fmla="*/ 10 w 50"/>
              <a:gd name="T31" fmla="*/ 22 h 43"/>
              <a:gd name="T32" fmla="*/ 7 w 50"/>
              <a:gd name="T33" fmla="*/ 12 h 43"/>
              <a:gd name="T34" fmla="*/ 12 w 50"/>
              <a:gd name="T35" fmla="*/ 22 h 43"/>
              <a:gd name="T36" fmla="*/ 37 w 50"/>
              <a:gd name="T37" fmla="*/ 22 h 43"/>
              <a:gd name="T38" fmla="*/ 37 w 50"/>
              <a:gd name="T39" fmla="*/ 11 h 43"/>
              <a:gd name="T40" fmla="*/ 12 w 50"/>
              <a:gd name="T41" fmla="*/ 3 h 43"/>
              <a:gd name="T42" fmla="*/ 12 w 50"/>
              <a:gd name="T43" fmla="*/ 11 h 43"/>
              <a:gd name="T44" fmla="*/ 12 w 50"/>
              <a:gd name="T45" fmla="*/ 22 h 43"/>
              <a:gd name="T46" fmla="*/ 40 w 50"/>
              <a:gd name="T47" fmla="*/ 22 h 43"/>
              <a:gd name="T48" fmla="*/ 43 w 50"/>
              <a:gd name="T49" fmla="*/ 12 h 43"/>
              <a:gd name="T50" fmla="*/ 40 w 50"/>
              <a:gd name="T51" fmla="*/ 22 h 43"/>
              <a:gd name="T52" fmla="*/ 46 w 50"/>
              <a:gd name="T53" fmla="*/ 26 h 43"/>
              <a:gd name="T54" fmla="*/ 4 w 50"/>
              <a:gd name="T55" fmla="*/ 39 h 43"/>
              <a:gd name="T56" fmla="*/ 10 w 50"/>
              <a:gd name="T57" fmla="*/ 35 h 43"/>
              <a:gd name="T58" fmla="*/ 11 w 50"/>
              <a:gd name="T59" fmla="*/ 34 h 43"/>
              <a:gd name="T60" fmla="*/ 40 w 50"/>
              <a:gd name="T61" fmla="*/ 35 h 43"/>
              <a:gd name="T62" fmla="*/ 40 w 50"/>
              <a:gd name="T63" fmla="*/ 39 h 43"/>
              <a:gd name="T64" fmla="*/ 46 w 50"/>
              <a:gd name="T65" fmla="*/ 26 h 43"/>
              <a:gd name="T66" fmla="*/ 12 w 50"/>
              <a:gd name="T67" fmla="*/ 39 h 43"/>
              <a:gd name="T68" fmla="*/ 37 w 50"/>
              <a:gd name="T69" fmla="*/ 36 h 43"/>
              <a:gd name="T70" fmla="*/ 12 w 50"/>
              <a:gd name="T71"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3">
                <a:moveTo>
                  <a:pt x="6" y="10"/>
                </a:moveTo>
                <a:cubicBezTo>
                  <a:pt x="6" y="10"/>
                  <a:pt x="6" y="10"/>
                  <a:pt x="6" y="10"/>
                </a:cubicBezTo>
                <a:cubicBezTo>
                  <a:pt x="10" y="10"/>
                  <a:pt x="10" y="10"/>
                  <a:pt x="10" y="10"/>
                </a:cubicBezTo>
                <a:cubicBezTo>
                  <a:pt x="10" y="1"/>
                  <a:pt x="10" y="1"/>
                  <a:pt x="10" y="1"/>
                </a:cubicBezTo>
                <a:cubicBezTo>
                  <a:pt x="10" y="1"/>
                  <a:pt x="10" y="0"/>
                  <a:pt x="11" y="0"/>
                </a:cubicBezTo>
                <a:cubicBezTo>
                  <a:pt x="11" y="0"/>
                  <a:pt x="11" y="0"/>
                  <a:pt x="11" y="0"/>
                </a:cubicBezTo>
                <a:cubicBezTo>
                  <a:pt x="39" y="0"/>
                  <a:pt x="39" y="0"/>
                  <a:pt x="39" y="0"/>
                </a:cubicBezTo>
                <a:cubicBezTo>
                  <a:pt x="39" y="0"/>
                  <a:pt x="40" y="1"/>
                  <a:pt x="40" y="1"/>
                </a:cubicBezTo>
                <a:cubicBezTo>
                  <a:pt x="40" y="1"/>
                  <a:pt x="40" y="1"/>
                  <a:pt x="40" y="1"/>
                </a:cubicBezTo>
                <a:cubicBezTo>
                  <a:pt x="40" y="10"/>
                  <a:pt x="40" y="10"/>
                  <a:pt x="40" y="10"/>
                </a:cubicBezTo>
                <a:cubicBezTo>
                  <a:pt x="44" y="10"/>
                  <a:pt x="44" y="10"/>
                  <a:pt x="44" y="10"/>
                </a:cubicBezTo>
                <a:cubicBezTo>
                  <a:pt x="44" y="10"/>
                  <a:pt x="45" y="10"/>
                  <a:pt x="45" y="11"/>
                </a:cubicBezTo>
                <a:cubicBezTo>
                  <a:pt x="45" y="11"/>
                  <a:pt x="45" y="11"/>
                  <a:pt x="45" y="11"/>
                </a:cubicBezTo>
                <a:cubicBezTo>
                  <a:pt x="45" y="22"/>
                  <a:pt x="45" y="22"/>
                  <a:pt x="45" y="22"/>
                </a:cubicBezTo>
                <a:cubicBezTo>
                  <a:pt x="48" y="22"/>
                  <a:pt x="48" y="22"/>
                  <a:pt x="48" y="22"/>
                </a:cubicBezTo>
                <a:cubicBezTo>
                  <a:pt x="49" y="22"/>
                  <a:pt x="50" y="23"/>
                  <a:pt x="50" y="24"/>
                </a:cubicBezTo>
                <a:cubicBezTo>
                  <a:pt x="50" y="24"/>
                  <a:pt x="50" y="24"/>
                  <a:pt x="50" y="24"/>
                </a:cubicBezTo>
                <a:cubicBezTo>
                  <a:pt x="50" y="41"/>
                  <a:pt x="50" y="41"/>
                  <a:pt x="50" y="41"/>
                </a:cubicBezTo>
                <a:cubicBezTo>
                  <a:pt x="50" y="42"/>
                  <a:pt x="49" y="43"/>
                  <a:pt x="48" y="43"/>
                </a:cubicBezTo>
                <a:cubicBezTo>
                  <a:pt x="48" y="43"/>
                  <a:pt x="48" y="43"/>
                  <a:pt x="48" y="43"/>
                </a:cubicBezTo>
                <a:cubicBezTo>
                  <a:pt x="2" y="43"/>
                  <a:pt x="2" y="43"/>
                  <a:pt x="2" y="43"/>
                </a:cubicBezTo>
                <a:cubicBezTo>
                  <a:pt x="1" y="43"/>
                  <a:pt x="0" y="42"/>
                  <a:pt x="0" y="41"/>
                </a:cubicBezTo>
                <a:cubicBezTo>
                  <a:pt x="0" y="41"/>
                  <a:pt x="0" y="41"/>
                  <a:pt x="0" y="41"/>
                </a:cubicBezTo>
                <a:cubicBezTo>
                  <a:pt x="0" y="24"/>
                  <a:pt x="0" y="24"/>
                  <a:pt x="0" y="24"/>
                </a:cubicBezTo>
                <a:cubicBezTo>
                  <a:pt x="0" y="23"/>
                  <a:pt x="1" y="22"/>
                  <a:pt x="2" y="22"/>
                </a:cubicBezTo>
                <a:cubicBezTo>
                  <a:pt x="2" y="22"/>
                  <a:pt x="2" y="22"/>
                  <a:pt x="2" y="22"/>
                </a:cubicBezTo>
                <a:cubicBezTo>
                  <a:pt x="5" y="22"/>
                  <a:pt x="5" y="22"/>
                  <a:pt x="5" y="22"/>
                </a:cubicBezTo>
                <a:cubicBezTo>
                  <a:pt x="5" y="11"/>
                  <a:pt x="5" y="11"/>
                  <a:pt x="5" y="11"/>
                </a:cubicBezTo>
                <a:cubicBezTo>
                  <a:pt x="5" y="10"/>
                  <a:pt x="5" y="10"/>
                  <a:pt x="6" y="10"/>
                </a:cubicBezTo>
                <a:close/>
                <a:moveTo>
                  <a:pt x="7" y="22"/>
                </a:moveTo>
                <a:cubicBezTo>
                  <a:pt x="7" y="22"/>
                  <a:pt x="7" y="22"/>
                  <a:pt x="7" y="22"/>
                </a:cubicBezTo>
                <a:cubicBezTo>
                  <a:pt x="10" y="22"/>
                  <a:pt x="10" y="22"/>
                  <a:pt x="10" y="22"/>
                </a:cubicBezTo>
                <a:cubicBezTo>
                  <a:pt x="10" y="12"/>
                  <a:pt x="10" y="12"/>
                  <a:pt x="10" y="12"/>
                </a:cubicBezTo>
                <a:cubicBezTo>
                  <a:pt x="7" y="12"/>
                  <a:pt x="7" y="12"/>
                  <a:pt x="7" y="12"/>
                </a:cubicBezTo>
                <a:cubicBezTo>
                  <a:pt x="7" y="22"/>
                  <a:pt x="7" y="22"/>
                  <a:pt x="7" y="22"/>
                </a:cubicBezTo>
                <a:close/>
                <a:moveTo>
                  <a:pt x="12" y="22"/>
                </a:moveTo>
                <a:cubicBezTo>
                  <a:pt x="12" y="22"/>
                  <a:pt x="12" y="22"/>
                  <a:pt x="12" y="22"/>
                </a:cubicBezTo>
                <a:cubicBezTo>
                  <a:pt x="37" y="22"/>
                  <a:pt x="37" y="22"/>
                  <a:pt x="37" y="22"/>
                </a:cubicBezTo>
                <a:cubicBezTo>
                  <a:pt x="37" y="11"/>
                  <a:pt x="37" y="11"/>
                  <a:pt x="37" y="11"/>
                </a:cubicBezTo>
                <a:cubicBezTo>
                  <a:pt x="37" y="11"/>
                  <a:pt x="37" y="11"/>
                  <a:pt x="37" y="11"/>
                </a:cubicBezTo>
                <a:cubicBezTo>
                  <a:pt x="37" y="3"/>
                  <a:pt x="37" y="3"/>
                  <a:pt x="37" y="3"/>
                </a:cubicBezTo>
                <a:cubicBezTo>
                  <a:pt x="12" y="3"/>
                  <a:pt x="12" y="3"/>
                  <a:pt x="12" y="3"/>
                </a:cubicBezTo>
                <a:cubicBezTo>
                  <a:pt x="12" y="11"/>
                  <a:pt x="12" y="11"/>
                  <a:pt x="12" y="11"/>
                </a:cubicBezTo>
                <a:cubicBezTo>
                  <a:pt x="12" y="11"/>
                  <a:pt x="12" y="11"/>
                  <a:pt x="12" y="11"/>
                </a:cubicBezTo>
                <a:cubicBezTo>
                  <a:pt x="12" y="11"/>
                  <a:pt x="12" y="11"/>
                  <a:pt x="12" y="11"/>
                </a:cubicBezTo>
                <a:cubicBezTo>
                  <a:pt x="12" y="22"/>
                  <a:pt x="12" y="22"/>
                  <a:pt x="12" y="22"/>
                </a:cubicBezTo>
                <a:close/>
                <a:moveTo>
                  <a:pt x="40" y="22"/>
                </a:moveTo>
                <a:cubicBezTo>
                  <a:pt x="40" y="22"/>
                  <a:pt x="40" y="22"/>
                  <a:pt x="40" y="22"/>
                </a:cubicBezTo>
                <a:cubicBezTo>
                  <a:pt x="43" y="22"/>
                  <a:pt x="43" y="22"/>
                  <a:pt x="43" y="22"/>
                </a:cubicBezTo>
                <a:cubicBezTo>
                  <a:pt x="43" y="12"/>
                  <a:pt x="43" y="12"/>
                  <a:pt x="43" y="12"/>
                </a:cubicBezTo>
                <a:cubicBezTo>
                  <a:pt x="40" y="12"/>
                  <a:pt x="40" y="12"/>
                  <a:pt x="40" y="12"/>
                </a:cubicBezTo>
                <a:cubicBezTo>
                  <a:pt x="40" y="22"/>
                  <a:pt x="40" y="22"/>
                  <a:pt x="40" y="22"/>
                </a:cubicBezTo>
                <a:close/>
                <a:moveTo>
                  <a:pt x="46" y="26"/>
                </a:moveTo>
                <a:cubicBezTo>
                  <a:pt x="46" y="26"/>
                  <a:pt x="46" y="26"/>
                  <a:pt x="46" y="26"/>
                </a:cubicBezTo>
                <a:cubicBezTo>
                  <a:pt x="4" y="26"/>
                  <a:pt x="4" y="26"/>
                  <a:pt x="4" y="26"/>
                </a:cubicBezTo>
                <a:cubicBezTo>
                  <a:pt x="4" y="39"/>
                  <a:pt x="4" y="39"/>
                  <a:pt x="4" y="39"/>
                </a:cubicBezTo>
                <a:cubicBezTo>
                  <a:pt x="10" y="39"/>
                  <a:pt x="10" y="39"/>
                  <a:pt x="10" y="39"/>
                </a:cubicBezTo>
                <a:cubicBezTo>
                  <a:pt x="10" y="35"/>
                  <a:pt x="10" y="35"/>
                  <a:pt x="10" y="35"/>
                </a:cubicBezTo>
                <a:cubicBezTo>
                  <a:pt x="10" y="34"/>
                  <a:pt x="10" y="34"/>
                  <a:pt x="11" y="34"/>
                </a:cubicBezTo>
                <a:cubicBezTo>
                  <a:pt x="11" y="34"/>
                  <a:pt x="11" y="34"/>
                  <a:pt x="11" y="34"/>
                </a:cubicBezTo>
                <a:cubicBezTo>
                  <a:pt x="39" y="34"/>
                  <a:pt x="39" y="34"/>
                  <a:pt x="39" y="34"/>
                </a:cubicBezTo>
                <a:cubicBezTo>
                  <a:pt x="39" y="34"/>
                  <a:pt x="40" y="34"/>
                  <a:pt x="40" y="35"/>
                </a:cubicBezTo>
                <a:cubicBezTo>
                  <a:pt x="40" y="35"/>
                  <a:pt x="40" y="35"/>
                  <a:pt x="40" y="35"/>
                </a:cubicBezTo>
                <a:cubicBezTo>
                  <a:pt x="40" y="39"/>
                  <a:pt x="40" y="39"/>
                  <a:pt x="40" y="39"/>
                </a:cubicBezTo>
                <a:cubicBezTo>
                  <a:pt x="46" y="39"/>
                  <a:pt x="46" y="39"/>
                  <a:pt x="46" y="39"/>
                </a:cubicBezTo>
                <a:cubicBezTo>
                  <a:pt x="46" y="26"/>
                  <a:pt x="46" y="26"/>
                  <a:pt x="46" y="26"/>
                </a:cubicBezTo>
                <a:close/>
                <a:moveTo>
                  <a:pt x="12" y="39"/>
                </a:moveTo>
                <a:cubicBezTo>
                  <a:pt x="12" y="39"/>
                  <a:pt x="12" y="39"/>
                  <a:pt x="12" y="39"/>
                </a:cubicBezTo>
                <a:cubicBezTo>
                  <a:pt x="37" y="39"/>
                  <a:pt x="37" y="39"/>
                  <a:pt x="37" y="39"/>
                </a:cubicBezTo>
                <a:cubicBezTo>
                  <a:pt x="37" y="36"/>
                  <a:pt x="37" y="36"/>
                  <a:pt x="37" y="36"/>
                </a:cubicBezTo>
                <a:cubicBezTo>
                  <a:pt x="12" y="36"/>
                  <a:pt x="12" y="36"/>
                  <a:pt x="12" y="36"/>
                </a:cubicBezTo>
                <a:cubicBezTo>
                  <a:pt x="12" y="39"/>
                  <a:pt x="12" y="39"/>
                  <a:pt x="12"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8" name="Freeform 392"/>
          <p:cNvSpPr>
            <a:spLocks noEditPoints="1"/>
          </p:cNvSpPr>
          <p:nvPr/>
        </p:nvSpPr>
        <p:spPr bwMode="auto">
          <a:xfrm>
            <a:off x="717550" y="2127250"/>
            <a:ext cx="157163" cy="139700"/>
          </a:xfrm>
          <a:custGeom>
            <a:avLst/>
            <a:gdLst>
              <a:gd name="T0" fmla="*/ 38 w 49"/>
              <a:gd name="T1" fmla="*/ 27 h 44"/>
              <a:gd name="T2" fmla="*/ 34 w 49"/>
              <a:gd name="T3" fmla="*/ 27 h 44"/>
              <a:gd name="T4" fmla="*/ 26 w 49"/>
              <a:gd name="T5" fmla="*/ 17 h 44"/>
              <a:gd name="T6" fmla="*/ 36 w 49"/>
              <a:gd name="T7" fmla="*/ 17 h 44"/>
              <a:gd name="T8" fmla="*/ 37 w 49"/>
              <a:gd name="T9" fmla="*/ 15 h 44"/>
              <a:gd name="T10" fmla="*/ 37 w 49"/>
              <a:gd name="T11" fmla="*/ 1 h 44"/>
              <a:gd name="T12" fmla="*/ 13 w 49"/>
              <a:gd name="T13" fmla="*/ 0 h 44"/>
              <a:gd name="T14" fmla="*/ 12 w 49"/>
              <a:gd name="T15" fmla="*/ 1 h 44"/>
              <a:gd name="T16" fmla="*/ 12 w 49"/>
              <a:gd name="T17" fmla="*/ 15 h 44"/>
              <a:gd name="T18" fmla="*/ 23 w 49"/>
              <a:gd name="T19" fmla="*/ 17 h 44"/>
              <a:gd name="T20" fmla="*/ 2 w 49"/>
              <a:gd name="T21" fmla="*/ 19 h 44"/>
              <a:gd name="T22" fmla="*/ 2 w 49"/>
              <a:gd name="T23" fmla="*/ 23 h 44"/>
              <a:gd name="T24" fmla="*/ 4 w 49"/>
              <a:gd name="T25" fmla="*/ 26 h 44"/>
              <a:gd name="T26" fmla="*/ 4 w 49"/>
              <a:gd name="T27" fmla="*/ 26 h 44"/>
              <a:gd name="T28" fmla="*/ 4 w 49"/>
              <a:gd name="T29" fmla="*/ 37 h 44"/>
              <a:gd name="T30" fmla="*/ 4 w 49"/>
              <a:gd name="T31" fmla="*/ 43 h 44"/>
              <a:gd name="T32" fmla="*/ 6 w 49"/>
              <a:gd name="T33" fmla="*/ 43 h 44"/>
              <a:gd name="T34" fmla="*/ 26 w 49"/>
              <a:gd name="T35" fmla="*/ 38 h 44"/>
              <a:gd name="T36" fmla="*/ 26 w 49"/>
              <a:gd name="T37" fmla="*/ 43 h 44"/>
              <a:gd name="T38" fmla="*/ 44 w 49"/>
              <a:gd name="T39" fmla="*/ 44 h 44"/>
              <a:gd name="T40" fmla="*/ 46 w 49"/>
              <a:gd name="T41" fmla="*/ 43 h 44"/>
              <a:gd name="T42" fmla="*/ 48 w 49"/>
              <a:gd name="T43" fmla="*/ 23 h 44"/>
              <a:gd name="T44" fmla="*/ 48 w 49"/>
              <a:gd name="T45" fmla="*/ 19 h 44"/>
              <a:gd name="T46" fmla="*/ 26 w 49"/>
              <a:gd name="T47" fmla="*/ 17 h 44"/>
              <a:gd name="T48" fmla="*/ 35 w 49"/>
              <a:gd name="T49" fmla="*/ 2 h 44"/>
              <a:gd name="T50" fmla="*/ 14 w 49"/>
              <a:gd name="T51" fmla="*/ 14 h 44"/>
              <a:gd name="T52" fmla="*/ 35 w 49"/>
              <a:gd name="T53" fmla="*/ 2 h 44"/>
              <a:gd name="T54" fmla="*/ 6 w 49"/>
              <a:gd name="T55" fmla="*/ 24 h 44"/>
              <a:gd name="T56" fmla="*/ 26 w 49"/>
              <a:gd name="T57" fmla="*/ 23 h 44"/>
              <a:gd name="T58" fmla="*/ 6 w 49"/>
              <a:gd name="T59" fmla="*/ 24 h 44"/>
              <a:gd name="T60" fmla="*/ 26 w 49"/>
              <a:gd name="T61" fmla="*/ 27 h 44"/>
              <a:gd name="T62" fmla="*/ 6 w 49"/>
              <a:gd name="T63" fmla="*/ 35 h 44"/>
              <a:gd name="T64" fmla="*/ 26 w 49"/>
              <a:gd name="T65" fmla="*/ 27 h 44"/>
              <a:gd name="T66" fmla="*/ 43 w 49"/>
              <a:gd name="T67" fmla="*/ 23 h 44"/>
              <a:gd name="T68" fmla="*/ 28 w 49"/>
              <a:gd name="T69" fmla="*/ 37 h 44"/>
              <a:gd name="T70" fmla="*/ 28 w 49"/>
              <a:gd name="T71" fmla="*/ 37 h 44"/>
              <a:gd name="T72" fmla="*/ 43 w 49"/>
              <a:gd name="T73" fmla="*/ 42 h 44"/>
              <a:gd name="T74" fmla="*/ 36 w 49"/>
              <a:gd name="T75" fmla="*/ 33 h 44"/>
              <a:gd name="T76" fmla="*/ 38 w 49"/>
              <a:gd name="T77" fmla="*/ 35 h 44"/>
              <a:gd name="T78" fmla="*/ 34 w 49"/>
              <a:gd name="T79" fmla="*/ 3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 h="44">
                <a:moveTo>
                  <a:pt x="36" y="25"/>
                </a:moveTo>
                <a:cubicBezTo>
                  <a:pt x="37" y="25"/>
                  <a:pt x="38" y="26"/>
                  <a:pt x="38" y="27"/>
                </a:cubicBezTo>
                <a:cubicBezTo>
                  <a:pt x="38" y="28"/>
                  <a:pt x="37" y="29"/>
                  <a:pt x="36" y="29"/>
                </a:cubicBezTo>
                <a:cubicBezTo>
                  <a:pt x="35" y="29"/>
                  <a:pt x="34" y="28"/>
                  <a:pt x="34" y="27"/>
                </a:cubicBezTo>
                <a:cubicBezTo>
                  <a:pt x="34" y="26"/>
                  <a:pt x="35" y="25"/>
                  <a:pt x="36" y="25"/>
                </a:cubicBezTo>
                <a:close/>
                <a:moveTo>
                  <a:pt x="26" y="17"/>
                </a:moveTo>
                <a:cubicBezTo>
                  <a:pt x="26" y="17"/>
                  <a:pt x="26" y="17"/>
                  <a:pt x="26" y="17"/>
                </a:cubicBezTo>
                <a:cubicBezTo>
                  <a:pt x="36" y="17"/>
                  <a:pt x="36" y="17"/>
                  <a:pt x="36" y="17"/>
                </a:cubicBezTo>
                <a:cubicBezTo>
                  <a:pt x="36" y="17"/>
                  <a:pt x="36" y="17"/>
                  <a:pt x="36" y="17"/>
                </a:cubicBezTo>
                <a:cubicBezTo>
                  <a:pt x="37" y="17"/>
                  <a:pt x="37" y="16"/>
                  <a:pt x="37" y="15"/>
                </a:cubicBezTo>
                <a:cubicBezTo>
                  <a:pt x="37" y="1"/>
                  <a:pt x="37" y="1"/>
                  <a:pt x="37" y="1"/>
                </a:cubicBezTo>
                <a:cubicBezTo>
                  <a:pt x="37" y="1"/>
                  <a:pt x="37" y="1"/>
                  <a:pt x="37" y="1"/>
                </a:cubicBezTo>
                <a:cubicBezTo>
                  <a:pt x="37" y="1"/>
                  <a:pt x="37" y="0"/>
                  <a:pt x="36" y="0"/>
                </a:cubicBezTo>
                <a:cubicBezTo>
                  <a:pt x="13" y="0"/>
                  <a:pt x="13" y="0"/>
                  <a:pt x="13" y="0"/>
                </a:cubicBezTo>
                <a:cubicBezTo>
                  <a:pt x="13" y="0"/>
                  <a:pt x="13" y="0"/>
                  <a:pt x="13" y="0"/>
                </a:cubicBezTo>
                <a:cubicBezTo>
                  <a:pt x="13" y="0"/>
                  <a:pt x="12" y="1"/>
                  <a:pt x="12" y="1"/>
                </a:cubicBezTo>
                <a:cubicBezTo>
                  <a:pt x="12" y="15"/>
                  <a:pt x="12" y="15"/>
                  <a:pt x="12" y="15"/>
                </a:cubicBezTo>
                <a:cubicBezTo>
                  <a:pt x="12" y="15"/>
                  <a:pt x="12" y="15"/>
                  <a:pt x="12" y="15"/>
                </a:cubicBezTo>
                <a:cubicBezTo>
                  <a:pt x="12" y="16"/>
                  <a:pt x="13" y="17"/>
                  <a:pt x="13" y="17"/>
                </a:cubicBezTo>
                <a:cubicBezTo>
                  <a:pt x="23" y="17"/>
                  <a:pt x="23" y="17"/>
                  <a:pt x="23" y="17"/>
                </a:cubicBezTo>
                <a:cubicBezTo>
                  <a:pt x="23" y="19"/>
                  <a:pt x="23" y="19"/>
                  <a:pt x="23" y="19"/>
                </a:cubicBezTo>
                <a:cubicBezTo>
                  <a:pt x="2" y="19"/>
                  <a:pt x="2" y="19"/>
                  <a:pt x="2" y="19"/>
                </a:cubicBezTo>
                <a:cubicBezTo>
                  <a:pt x="1" y="19"/>
                  <a:pt x="0" y="20"/>
                  <a:pt x="0" y="21"/>
                </a:cubicBezTo>
                <a:cubicBezTo>
                  <a:pt x="0" y="22"/>
                  <a:pt x="1" y="23"/>
                  <a:pt x="2" y="23"/>
                </a:cubicBezTo>
                <a:cubicBezTo>
                  <a:pt x="4" y="23"/>
                  <a:pt x="4" y="23"/>
                  <a:pt x="4" y="23"/>
                </a:cubicBezTo>
                <a:cubicBezTo>
                  <a:pt x="4" y="26"/>
                  <a:pt x="4" y="26"/>
                  <a:pt x="4" y="26"/>
                </a:cubicBezTo>
                <a:cubicBezTo>
                  <a:pt x="4" y="26"/>
                  <a:pt x="4" y="26"/>
                  <a:pt x="4" y="26"/>
                </a:cubicBezTo>
                <a:cubicBezTo>
                  <a:pt x="4" y="26"/>
                  <a:pt x="4" y="26"/>
                  <a:pt x="4" y="26"/>
                </a:cubicBezTo>
                <a:cubicBezTo>
                  <a:pt x="4" y="37"/>
                  <a:pt x="4" y="37"/>
                  <a:pt x="4" y="37"/>
                </a:cubicBezTo>
                <a:cubicBezTo>
                  <a:pt x="4" y="37"/>
                  <a:pt x="4" y="37"/>
                  <a:pt x="4" y="37"/>
                </a:cubicBezTo>
                <a:cubicBezTo>
                  <a:pt x="4" y="37"/>
                  <a:pt x="4" y="37"/>
                  <a:pt x="4" y="37"/>
                </a:cubicBezTo>
                <a:cubicBezTo>
                  <a:pt x="4" y="43"/>
                  <a:pt x="4" y="43"/>
                  <a:pt x="4" y="43"/>
                </a:cubicBezTo>
                <a:cubicBezTo>
                  <a:pt x="4" y="44"/>
                  <a:pt x="4" y="44"/>
                  <a:pt x="5" y="44"/>
                </a:cubicBezTo>
                <a:cubicBezTo>
                  <a:pt x="5" y="44"/>
                  <a:pt x="6" y="44"/>
                  <a:pt x="6" y="43"/>
                </a:cubicBezTo>
                <a:cubicBezTo>
                  <a:pt x="6" y="38"/>
                  <a:pt x="6" y="38"/>
                  <a:pt x="6" y="38"/>
                </a:cubicBezTo>
                <a:cubicBezTo>
                  <a:pt x="26" y="38"/>
                  <a:pt x="26" y="38"/>
                  <a:pt x="26" y="38"/>
                </a:cubicBezTo>
                <a:cubicBezTo>
                  <a:pt x="26" y="43"/>
                  <a:pt x="26" y="43"/>
                  <a:pt x="26" y="43"/>
                </a:cubicBezTo>
                <a:cubicBezTo>
                  <a:pt x="26" y="43"/>
                  <a:pt x="26" y="43"/>
                  <a:pt x="26" y="43"/>
                </a:cubicBezTo>
                <a:cubicBezTo>
                  <a:pt x="26" y="44"/>
                  <a:pt x="26" y="44"/>
                  <a:pt x="27" y="44"/>
                </a:cubicBezTo>
                <a:cubicBezTo>
                  <a:pt x="44" y="44"/>
                  <a:pt x="44" y="44"/>
                  <a:pt x="44" y="44"/>
                </a:cubicBezTo>
                <a:cubicBezTo>
                  <a:pt x="44" y="44"/>
                  <a:pt x="44" y="44"/>
                  <a:pt x="44" y="44"/>
                </a:cubicBezTo>
                <a:cubicBezTo>
                  <a:pt x="45" y="44"/>
                  <a:pt x="46" y="44"/>
                  <a:pt x="46" y="43"/>
                </a:cubicBezTo>
                <a:cubicBezTo>
                  <a:pt x="46" y="23"/>
                  <a:pt x="46" y="23"/>
                  <a:pt x="46" y="23"/>
                </a:cubicBezTo>
                <a:cubicBezTo>
                  <a:pt x="48" y="23"/>
                  <a:pt x="48" y="23"/>
                  <a:pt x="48" y="23"/>
                </a:cubicBezTo>
                <a:cubicBezTo>
                  <a:pt x="49" y="23"/>
                  <a:pt x="49" y="22"/>
                  <a:pt x="49" y="21"/>
                </a:cubicBezTo>
                <a:cubicBezTo>
                  <a:pt x="49" y="20"/>
                  <a:pt x="49" y="19"/>
                  <a:pt x="48" y="19"/>
                </a:cubicBezTo>
                <a:cubicBezTo>
                  <a:pt x="26" y="19"/>
                  <a:pt x="26" y="19"/>
                  <a:pt x="26" y="19"/>
                </a:cubicBezTo>
                <a:cubicBezTo>
                  <a:pt x="26" y="17"/>
                  <a:pt x="26" y="17"/>
                  <a:pt x="26" y="17"/>
                </a:cubicBezTo>
                <a:close/>
                <a:moveTo>
                  <a:pt x="35" y="2"/>
                </a:moveTo>
                <a:cubicBezTo>
                  <a:pt x="35" y="2"/>
                  <a:pt x="35" y="2"/>
                  <a:pt x="35" y="2"/>
                </a:cubicBezTo>
                <a:cubicBezTo>
                  <a:pt x="35" y="14"/>
                  <a:pt x="35" y="14"/>
                  <a:pt x="35" y="14"/>
                </a:cubicBezTo>
                <a:cubicBezTo>
                  <a:pt x="14" y="14"/>
                  <a:pt x="14" y="14"/>
                  <a:pt x="14" y="14"/>
                </a:cubicBezTo>
                <a:cubicBezTo>
                  <a:pt x="14" y="2"/>
                  <a:pt x="14" y="2"/>
                  <a:pt x="14" y="2"/>
                </a:cubicBezTo>
                <a:cubicBezTo>
                  <a:pt x="35" y="2"/>
                  <a:pt x="35" y="2"/>
                  <a:pt x="35" y="2"/>
                </a:cubicBezTo>
                <a:close/>
                <a:moveTo>
                  <a:pt x="6" y="24"/>
                </a:moveTo>
                <a:cubicBezTo>
                  <a:pt x="6" y="24"/>
                  <a:pt x="6" y="24"/>
                  <a:pt x="6" y="24"/>
                </a:cubicBezTo>
                <a:cubicBezTo>
                  <a:pt x="6" y="23"/>
                  <a:pt x="6" y="23"/>
                  <a:pt x="6" y="23"/>
                </a:cubicBezTo>
                <a:cubicBezTo>
                  <a:pt x="26" y="23"/>
                  <a:pt x="26" y="23"/>
                  <a:pt x="26" y="23"/>
                </a:cubicBezTo>
                <a:cubicBezTo>
                  <a:pt x="26" y="24"/>
                  <a:pt x="26" y="24"/>
                  <a:pt x="26" y="24"/>
                </a:cubicBezTo>
                <a:cubicBezTo>
                  <a:pt x="6" y="24"/>
                  <a:pt x="6" y="24"/>
                  <a:pt x="6" y="24"/>
                </a:cubicBezTo>
                <a:close/>
                <a:moveTo>
                  <a:pt x="26" y="27"/>
                </a:moveTo>
                <a:cubicBezTo>
                  <a:pt x="26" y="27"/>
                  <a:pt x="26" y="27"/>
                  <a:pt x="26" y="27"/>
                </a:cubicBezTo>
                <a:cubicBezTo>
                  <a:pt x="26" y="35"/>
                  <a:pt x="26" y="35"/>
                  <a:pt x="26" y="35"/>
                </a:cubicBezTo>
                <a:cubicBezTo>
                  <a:pt x="6" y="35"/>
                  <a:pt x="6" y="35"/>
                  <a:pt x="6" y="35"/>
                </a:cubicBezTo>
                <a:cubicBezTo>
                  <a:pt x="6" y="27"/>
                  <a:pt x="6" y="27"/>
                  <a:pt x="6" y="27"/>
                </a:cubicBezTo>
                <a:cubicBezTo>
                  <a:pt x="26" y="27"/>
                  <a:pt x="26" y="27"/>
                  <a:pt x="26" y="27"/>
                </a:cubicBezTo>
                <a:close/>
                <a:moveTo>
                  <a:pt x="43" y="23"/>
                </a:moveTo>
                <a:cubicBezTo>
                  <a:pt x="43" y="23"/>
                  <a:pt x="43" y="23"/>
                  <a:pt x="43" y="23"/>
                </a:cubicBezTo>
                <a:cubicBezTo>
                  <a:pt x="28" y="23"/>
                  <a:pt x="28" y="23"/>
                  <a:pt x="28" y="23"/>
                </a:cubicBezTo>
                <a:cubicBezTo>
                  <a:pt x="28" y="37"/>
                  <a:pt x="28" y="37"/>
                  <a:pt x="28" y="37"/>
                </a:cubicBezTo>
                <a:cubicBezTo>
                  <a:pt x="28" y="37"/>
                  <a:pt x="28" y="37"/>
                  <a:pt x="28" y="37"/>
                </a:cubicBezTo>
                <a:cubicBezTo>
                  <a:pt x="28" y="37"/>
                  <a:pt x="28" y="37"/>
                  <a:pt x="28" y="37"/>
                </a:cubicBezTo>
                <a:cubicBezTo>
                  <a:pt x="28" y="42"/>
                  <a:pt x="28" y="42"/>
                  <a:pt x="28" y="42"/>
                </a:cubicBezTo>
                <a:cubicBezTo>
                  <a:pt x="43" y="42"/>
                  <a:pt x="43" y="42"/>
                  <a:pt x="43" y="42"/>
                </a:cubicBezTo>
                <a:cubicBezTo>
                  <a:pt x="43" y="23"/>
                  <a:pt x="43" y="23"/>
                  <a:pt x="43" y="23"/>
                </a:cubicBezTo>
                <a:close/>
                <a:moveTo>
                  <a:pt x="36" y="33"/>
                </a:moveTo>
                <a:cubicBezTo>
                  <a:pt x="36" y="33"/>
                  <a:pt x="36" y="33"/>
                  <a:pt x="36" y="33"/>
                </a:cubicBezTo>
                <a:cubicBezTo>
                  <a:pt x="37" y="33"/>
                  <a:pt x="38" y="34"/>
                  <a:pt x="38" y="35"/>
                </a:cubicBezTo>
                <a:cubicBezTo>
                  <a:pt x="38" y="36"/>
                  <a:pt x="37" y="37"/>
                  <a:pt x="36" y="37"/>
                </a:cubicBezTo>
                <a:cubicBezTo>
                  <a:pt x="35" y="37"/>
                  <a:pt x="34" y="36"/>
                  <a:pt x="34" y="35"/>
                </a:cubicBezTo>
                <a:cubicBezTo>
                  <a:pt x="34" y="34"/>
                  <a:pt x="35" y="33"/>
                  <a:pt x="36"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29" name="Freeform 393"/>
          <p:cNvSpPr>
            <a:spLocks noEditPoints="1"/>
          </p:cNvSpPr>
          <p:nvPr/>
        </p:nvSpPr>
        <p:spPr bwMode="auto">
          <a:xfrm>
            <a:off x="2138363" y="1204913"/>
            <a:ext cx="95250" cy="136525"/>
          </a:xfrm>
          <a:custGeom>
            <a:avLst/>
            <a:gdLst>
              <a:gd name="T0" fmla="*/ 20 w 30"/>
              <a:gd name="T1" fmla="*/ 0 h 43"/>
              <a:gd name="T2" fmla="*/ 27 w 30"/>
              <a:gd name="T3" fmla="*/ 11 h 43"/>
              <a:gd name="T4" fmla="*/ 17 w 30"/>
              <a:gd name="T5" fmla="*/ 18 h 43"/>
              <a:gd name="T6" fmla="*/ 28 w 30"/>
              <a:gd name="T7" fmla="*/ 24 h 43"/>
              <a:gd name="T8" fmla="*/ 28 w 30"/>
              <a:gd name="T9" fmla="*/ 28 h 43"/>
              <a:gd name="T10" fmla="*/ 17 w 30"/>
              <a:gd name="T11" fmla="*/ 31 h 43"/>
              <a:gd name="T12" fmla="*/ 17 w 30"/>
              <a:gd name="T13" fmla="*/ 31 h 43"/>
              <a:gd name="T14" fmla="*/ 19 w 30"/>
              <a:gd name="T15" fmla="*/ 32 h 43"/>
              <a:gd name="T16" fmla="*/ 25 w 30"/>
              <a:gd name="T17" fmla="*/ 36 h 43"/>
              <a:gd name="T18" fmla="*/ 25 w 30"/>
              <a:gd name="T19" fmla="*/ 36 h 43"/>
              <a:gd name="T20" fmla="*/ 25 w 30"/>
              <a:gd name="T21" fmla="*/ 36 h 43"/>
              <a:gd name="T22" fmla="*/ 25 w 30"/>
              <a:gd name="T23" fmla="*/ 36 h 43"/>
              <a:gd name="T24" fmla="*/ 25 w 30"/>
              <a:gd name="T25" fmla="*/ 36 h 43"/>
              <a:gd name="T26" fmla="*/ 25 w 30"/>
              <a:gd name="T27" fmla="*/ 36 h 43"/>
              <a:gd name="T28" fmla="*/ 25 w 30"/>
              <a:gd name="T29" fmla="*/ 36 h 43"/>
              <a:gd name="T30" fmla="*/ 25 w 30"/>
              <a:gd name="T31" fmla="*/ 36 h 43"/>
              <a:gd name="T32" fmla="*/ 25 w 30"/>
              <a:gd name="T33" fmla="*/ 36 h 43"/>
              <a:gd name="T34" fmla="*/ 25 w 30"/>
              <a:gd name="T35" fmla="*/ 36 h 43"/>
              <a:gd name="T36" fmla="*/ 25 w 30"/>
              <a:gd name="T37" fmla="*/ 36 h 43"/>
              <a:gd name="T38" fmla="*/ 27 w 30"/>
              <a:gd name="T39" fmla="*/ 38 h 43"/>
              <a:gd name="T40" fmla="*/ 25 w 30"/>
              <a:gd name="T41" fmla="*/ 43 h 43"/>
              <a:gd name="T42" fmla="*/ 23 w 30"/>
              <a:gd name="T43" fmla="*/ 40 h 43"/>
              <a:gd name="T44" fmla="*/ 17 w 30"/>
              <a:gd name="T45" fmla="*/ 41 h 43"/>
              <a:gd name="T46" fmla="*/ 13 w 30"/>
              <a:gd name="T47" fmla="*/ 41 h 43"/>
              <a:gd name="T48" fmla="*/ 7 w 30"/>
              <a:gd name="T49" fmla="*/ 40 h 43"/>
              <a:gd name="T50" fmla="*/ 5 w 30"/>
              <a:gd name="T51" fmla="*/ 43 h 43"/>
              <a:gd name="T52" fmla="*/ 3 w 30"/>
              <a:gd name="T53" fmla="*/ 38 h 43"/>
              <a:gd name="T54" fmla="*/ 4 w 30"/>
              <a:gd name="T55" fmla="*/ 36 h 43"/>
              <a:gd name="T56" fmla="*/ 4 w 30"/>
              <a:gd name="T57" fmla="*/ 36 h 43"/>
              <a:gd name="T58" fmla="*/ 4 w 30"/>
              <a:gd name="T59" fmla="*/ 36 h 43"/>
              <a:gd name="T60" fmla="*/ 4 w 30"/>
              <a:gd name="T61" fmla="*/ 36 h 43"/>
              <a:gd name="T62" fmla="*/ 4 w 30"/>
              <a:gd name="T63" fmla="*/ 36 h 43"/>
              <a:gd name="T64" fmla="*/ 4 w 30"/>
              <a:gd name="T65" fmla="*/ 36 h 43"/>
              <a:gd name="T66" fmla="*/ 4 w 30"/>
              <a:gd name="T67" fmla="*/ 36 h 43"/>
              <a:gd name="T68" fmla="*/ 5 w 30"/>
              <a:gd name="T69" fmla="*/ 36 h 43"/>
              <a:gd name="T70" fmla="*/ 5 w 30"/>
              <a:gd name="T71" fmla="*/ 36 h 43"/>
              <a:gd name="T72" fmla="*/ 5 w 30"/>
              <a:gd name="T73" fmla="*/ 36 h 43"/>
              <a:gd name="T74" fmla="*/ 11 w 30"/>
              <a:gd name="T75" fmla="*/ 36 h 43"/>
              <a:gd name="T76" fmla="*/ 12 w 30"/>
              <a:gd name="T77" fmla="*/ 31 h 43"/>
              <a:gd name="T78" fmla="*/ 13 w 30"/>
              <a:gd name="T79" fmla="*/ 31 h 43"/>
              <a:gd name="T80" fmla="*/ 13 w 30"/>
              <a:gd name="T81" fmla="*/ 28 h 43"/>
              <a:gd name="T82" fmla="*/ 0 w 30"/>
              <a:gd name="T83" fmla="*/ 26 h 43"/>
              <a:gd name="T84" fmla="*/ 13 w 30"/>
              <a:gd name="T85" fmla="*/ 24 h 43"/>
              <a:gd name="T86" fmla="*/ 10 w 30"/>
              <a:gd name="T87" fmla="*/ 18 h 43"/>
              <a:gd name="T88" fmla="*/ 2 w 30"/>
              <a:gd name="T89" fmla="*/ 7 h 43"/>
              <a:gd name="T90" fmla="*/ 26 w 30"/>
              <a:gd name="T91" fmla="*/ 17 h 43"/>
              <a:gd name="T92" fmla="*/ 26 w 30"/>
              <a:gd name="T93" fmla="*/ 22 h 43"/>
              <a:gd name="T94" fmla="*/ 28 w 30"/>
              <a:gd name="T95" fmla="*/ 22 h 43"/>
              <a:gd name="T96" fmla="*/ 27 w 30"/>
              <a:gd name="T97" fmla="*/ 16 h 43"/>
              <a:gd name="T98" fmla="*/ 1 w 30"/>
              <a:gd name="T99" fmla="*/ 17 h 43"/>
              <a:gd name="T100" fmla="*/ 1 w 30"/>
              <a:gd name="T101" fmla="*/ 22 h 43"/>
              <a:gd name="T102" fmla="*/ 3 w 30"/>
              <a:gd name="T103" fmla="*/ 22 h 43"/>
              <a:gd name="T104" fmla="*/ 2 w 30"/>
              <a:gd name="T105" fmla="*/ 16 h 43"/>
              <a:gd name="T106" fmla="*/ 16 w 30"/>
              <a:gd name="T107" fmla="*/ 33 h 43"/>
              <a:gd name="T108" fmla="*/ 13 w 30"/>
              <a:gd name="T109" fmla="*/ 33 h 43"/>
              <a:gd name="T110" fmla="*/ 16 w 30"/>
              <a:gd name="T111" fmla="*/ 36 h 43"/>
              <a:gd name="T112" fmla="*/ 20 w 30"/>
              <a:gd name="T113" fmla="*/ 4 h 43"/>
              <a:gd name="T114" fmla="*/ 10 w 30"/>
              <a:gd name="T115" fmla="*/ 4 h 43"/>
              <a:gd name="T116" fmla="*/ 6 w 30"/>
              <a:gd name="T117" fmla="*/ 11 h 43"/>
              <a:gd name="T118" fmla="*/ 20 w 30"/>
              <a:gd name="T119" fmla="*/ 15 h 43"/>
              <a:gd name="T120" fmla="*/ 23 w 30"/>
              <a:gd name="T121" fmla="*/ 7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 h="43">
                <a:moveTo>
                  <a:pt x="10" y="0"/>
                </a:moveTo>
                <a:cubicBezTo>
                  <a:pt x="20" y="0"/>
                  <a:pt x="20" y="0"/>
                  <a:pt x="20" y="0"/>
                </a:cubicBezTo>
                <a:cubicBezTo>
                  <a:pt x="24" y="0"/>
                  <a:pt x="27" y="3"/>
                  <a:pt x="27" y="7"/>
                </a:cubicBezTo>
                <a:cubicBezTo>
                  <a:pt x="27" y="11"/>
                  <a:pt x="27" y="11"/>
                  <a:pt x="27" y="11"/>
                </a:cubicBezTo>
                <a:cubicBezTo>
                  <a:pt x="27" y="15"/>
                  <a:pt x="24" y="18"/>
                  <a:pt x="20" y="18"/>
                </a:cubicBezTo>
                <a:cubicBezTo>
                  <a:pt x="17" y="18"/>
                  <a:pt x="17" y="18"/>
                  <a:pt x="17" y="18"/>
                </a:cubicBezTo>
                <a:cubicBezTo>
                  <a:pt x="17" y="24"/>
                  <a:pt x="17" y="24"/>
                  <a:pt x="17" y="24"/>
                </a:cubicBezTo>
                <a:cubicBezTo>
                  <a:pt x="28" y="24"/>
                  <a:pt x="28" y="24"/>
                  <a:pt x="28" y="24"/>
                </a:cubicBezTo>
                <a:cubicBezTo>
                  <a:pt x="29" y="24"/>
                  <a:pt x="30" y="25"/>
                  <a:pt x="30" y="26"/>
                </a:cubicBezTo>
                <a:cubicBezTo>
                  <a:pt x="30" y="27"/>
                  <a:pt x="29" y="28"/>
                  <a:pt x="28" y="28"/>
                </a:cubicBezTo>
                <a:cubicBezTo>
                  <a:pt x="17" y="28"/>
                  <a:pt x="17" y="28"/>
                  <a:pt x="17" y="28"/>
                </a:cubicBezTo>
                <a:cubicBezTo>
                  <a:pt x="17" y="31"/>
                  <a:pt x="17" y="31"/>
                  <a:pt x="17" y="31"/>
                </a:cubicBezTo>
                <a:cubicBezTo>
                  <a:pt x="17" y="31"/>
                  <a:pt x="17" y="31"/>
                  <a:pt x="17" y="31"/>
                </a:cubicBezTo>
                <a:cubicBezTo>
                  <a:pt x="17" y="31"/>
                  <a:pt x="17" y="31"/>
                  <a:pt x="17" y="31"/>
                </a:cubicBezTo>
                <a:cubicBezTo>
                  <a:pt x="18" y="31"/>
                  <a:pt x="19" y="31"/>
                  <a:pt x="19" y="32"/>
                </a:cubicBezTo>
                <a:cubicBezTo>
                  <a:pt x="19" y="32"/>
                  <a:pt x="19" y="32"/>
                  <a:pt x="19" y="32"/>
                </a:cubicBezTo>
                <a:cubicBezTo>
                  <a:pt x="19" y="36"/>
                  <a:pt x="19" y="36"/>
                  <a:pt x="19"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5" y="36"/>
                  <a:pt x="25" y="36"/>
                  <a:pt x="25" y="36"/>
                </a:cubicBezTo>
                <a:cubicBezTo>
                  <a:pt x="26" y="37"/>
                  <a:pt x="27" y="37"/>
                  <a:pt x="27" y="38"/>
                </a:cubicBezTo>
                <a:cubicBezTo>
                  <a:pt x="27" y="38"/>
                  <a:pt x="27" y="38"/>
                  <a:pt x="27" y="38"/>
                </a:cubicBezTo>
                <a:cubicBezTo>
                  <a:pt x="27" y="41"/>
                  <a:pt x="27" y="41"/>
                  <a:pt x="27" y="41"/>
                </a:cubicBezTo>
                <a:cubicBezTo>
                  <a:pt x="27" y="42"/>
                  <a:pt x="26" y="43"/>
                  <a:pt x="25" y="43"/>
                </a:cubicBezTo>
                <a:cubicBezTo>
                  <a:pt x="24" y="43"/>
                  <a:pt x="23" y="42"/>
                  <a:pt x="23" y="41"/>
                </a:cubicBezTo>
                <a:cubicBezTo>
                  <a:pt x="23" y="40"/>
                  <a:pt x="23" y="40"/>
                  <a:pt x="23" y="40"/>
                </a:cubicBezTo>
                <a:cubicBezTo>
                  <a:pt x="17" y="40"/>
                  <a:pt x="17" y="40"/>
                  <a:pt x="17" y="40"/>
                </a:cubicBezTo>
                <a:cubicBezTo>
                  <a:pt x="17" y="41"/>
                  <a:pt x="17" y="41"/>
                  <a:pt x="17" y="41"/>
                </a:cubicBezTo>
                <a:cubicBezTo>
                  <a:pt x="17" y="42"/>
                  <a:pt x="16" y="43"/>
                  <a:pt x="15" y="43"/>
                </a:cubicBezTo>
                <a:cubicBezTo>
                  <a:pt x="14" y="43"/>
                  <a:pt x="13" y="42"/>
                  <a:pt x="13" y="41"/>
                </a:cubicBezTo>
                <a:cubicBezTo>
                  <a:pt x="13" y="40"/>
                  <a:pt x="13" y="40"/>
                  <a:pt x="13" y="40"/>
                </a:cubicBezTo>
                <a:cubicBezTo>
                  <a:pt x="7" y="40"/>
                  <a:pt x="7" y="40"/>
                  <a:pt x="7" y="40"/>
                </a:cubicBezTo>
                <a:cubicBezTo>
                  <a:pt x="7" y="41"/>
                  <a:pt x="7" y="41"/>
                  <a:pt x="7" y="41"/>
                </a:cubicBezTo>
                <a:cubicBezTo>
                  <a:pt x="7" y="42"/>
                  <a:pt x="6" y="43"/>
                  <a:pt x="5" y="43"/>
                </a:cubicBezTo>
                <a:cubicBezTo>
                  <a:pt x="4" y="43"/>
                  <a:pt x="3" y="42"/>
                  <a:pt x="3" y="41"/>
                </a:cubicBezTo>
                <a:cubicBezTo>
                  <a:pt x="3" y="38"/>
                  <a:pt x="3" y="38"/>
                  <a:pt x="3" y="38"/>
                </a:cubicBezTo>
                <a:cubicBezTo>
                  <a:pt x="3" y="38"/>
                  <a:pt x="3" y="38"/>
                  <a:pt x="3" y="38"/>
                </a:cubicBezTo>
                <a:cubicBezTo>
                  <a:pt x="3" y="37"/>
                  <a:pt x="3" y="37"/>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4" y="36"/>
                  <a:pt x="4" y="36"/>
                  <a:pt x="4"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5" y="36"/>
                  <a:pt x="5" y="36"/>
                  <a:pt x="5" y="36"/>
                </a:cubicBezTo>
                <a:cubicBezTo>
                  <a:pt x="11" y="36"/>
                  <a:pt x="11" y="36"/>
                  <a:pt x="11" y="36"/>
                </a:cubicBezTo>
                <a:cubicBezTo>
                  <a:pt x="11" y="32"/>
                  <a:pt x="11" y="32"/>
                  <a:pt x="11" y="32"/>
                </a:cubicBezTo>
                <a:cubicBezTo>
                  <a:pt x="11" y="31"/>
                  <a:pt x="11" y="31"/>
                  <a:pt x="12" y="31"/>
                </a:cubicBezTo>
                <a:cubicBezTo>
                  <a:pt x="12" y="31"/>
                  <a:pt x="12" y="31"/>
                  <a:pt x="12" y="31"/>
                </a:cubicBezTo>
                <a:cubicBezTo>
                  <a:pt x="13" y="31"/>
                  <a:pt x="13" y="31"/>
                  <a:pt x="13" y="31"/>
                </a:cubicBezTo>
                <a:cubicBezTo>
                  <a:pt x="13" y="31"/>
                  <a:pt x="13" y="31"/>
                  <a:pt x="13" y="31"/>
                </a:cubicBezTo>
                <a:cubicBezTo>
                  <a:pt x="13" y="28"/>
                  <a:pt x="13" y="28"/>
                  <a:pt x="13" y="28"/>
                </a:cubicBezTo>
                <a:cubicBezTo>
                  <a:pt x="2" y="28"/>
                  <a:pt x="2" y="28"/>
                  <a:pt x="2" y="28"/>
                </a:cubicBezTo>
                <a:cubicBezTo>
                  <a:pt x="1" y="28"/>
                  <a:pt x="0" y="27"/>
                  <a:pt x="0" y="26"/>
                </a:cubicBezTo>
                <a:cubicBezTo>
                  <a:pt x="0" y="25"/>
                  <a:pt x="1" y="24"/>
                  <a:pt x="2" y="24"/>
                </a:cubicBezTo>
                <a:cubicBezTo>
                  <a:pt x="13" y="24"/>
                  <a:pt x="13" y="24"/>
                  <a:pt x="13" y="24"/>
                </a:cubicBezTo>
                <a:cubicBezTo>
                  <a:pt x="13" y="18"/>
                  <a:pt x="13" y="18"/>
                  <a:pt x="13" y="18"/>
                </a:cubicBezTo>
                <a:cubicBezTo>
                  <a:pt x="10" y="18"/>
                  <a:pt x="10" y="18"/>
                  <a:pt x="10" y="18"/>
                </a:cubicBezTo>
                <a:cubicBezTo>
                  <a:pt x="6" y="18"/>
                  <a:pt x="2" y="15"/>
                  <a:pt x="2" y="11"/>
                </a:cubicBezTo>
                <a:cubicBezTo>
                  <a:pt x="2" y="7"/>
                  <a:pt x="2" y="7"/>
                  <a:pt x="2" y="7"/>
                </a:cubicBezTo>
                <a:cubicBezTo>
                  <a:pt x="2" y="3"/>
                  <a:pt x="6" y="0"/>
                  <a:pt x="10" y="0"/>
                </a:cubicBezTo>
                <a:close/>
                <a:moveTo>
                  <a:pt x="26" y="17"/>
                </a:moveTo>
                <a:cubicBezTo>
                  <a:pt x="26" y="17"/>
                  <a:pt x="26" y="17"/>
                  <a:pt x="26" y="17"/>
                </a:cubicBezTo>
                <a:cubicBezTo>
                  <a:pt x="26" y="22"/>
                  <a:pt x="26" y="22"/>
                  <a:pt x="26" y="22"/>
                </a:cubicBezTo>
                <a:cubicBezTo>
                  <a:pt x="26" y="22"/>
                  <a:pt x="27" y="23"/>
                  <a:pt x="27" y="23"/>
                </a:cubicBezTo>
                <a:cubicBezTo>
                  <a:pt x="28" y="23"/>
                  <a:pt x="28" y="22"/>
                  <a:pt x="28" y="22"/>
                </a:cubicBezTo>
                <a:cubicBezTo>
                  <a:pt x="28" y="17"/>
                  <a:pt x="28" y="17"/>
                  <a:pt x="28" y="17"/>
                </a:cubicBezTo>
                <a:cubicBezTo>
                  <a:pt x="28" y="17"/>
                  <a:pt x="28" y="16"/>
                  <a:pt x="27" y="16"/>
                </a:cubicBezTo>
                <a:cubicBezTo>
                  <a:pt x="27" y="16"/>
                  <a:pt x="26" y="17"/>
                  <a:pt x="26" y="17"/>
                </a:cubicBezTo>
                <a:close/>
                <a:moveTo>
                  <a:pt x="1" y="17"/>
                </a:moveTo>
                <a:cubicBezTo>
                  <a:pt x="1" y="17"/>
                  <a:pt x="1" y="17"/>
                  <a:pt x="1" y="17"/>
                </a:cubicBezTo>
                <a:cubicBezTo>
                  <a:pt x="1" y="22"/>
                  <a:pt x="1" y="22"/>
                  <a:pt x="1" y="22"/>
                </a:cubicBezTo>
                <a:cubicBezTo>
                  <a:pt x="1" y="22"/>
                  <a:pt x="2" y="23"/>
                  <a:pt x="2" y="23"/>
                </a:cubicBezTo>
                <a:cubicBezTo>
                  <a:pt x="3" y="23"/>
                  <a:pt x="3" y="22"/>
                  <a:pt x="3" y="22"/>
                </a:cubicBezTo>
                <a:cubicBezTo>
                  <a:pt x="3" y="17"/>
                  <a:pt x="3" y="17"/>
                  <a:pt x="3" y="17"/>
                </a:cubicBezTo>
                <a:cubicBezTo>
                  <a:pt x="3" y="17"/>
                  <a:pt x="3" y="16"/>
                  <a:pt x="2" y="16"/>
                </a:cubicBezTo>
                <a:cubicBezTo>
                  <a:pt x="2" y="16"/>
                  <a:pt x="1" y="17"/>
                  <a:pt x="1" y="17"/>
                </a:cubicBezTo>
                <a:close/>
                <a:moveTo>
                  <a:pt x="16" y="33"/>
                </a:moveTo>
                <a:cubicBezTo>
                  <a:pt x="16" y="33"/>
                  <a:pt x="16" y="33"/>
                  <a:pt x="16" y="33"/>
                </a:cubicBezTo>
                <a:cubicBezTo>
                  <a:pt x="13" y="33"/>
                  <a:pt x="13" y="33"/>
                  <a:pt x="13" y="33"/>
                </a:cubicBezTo>
                <a:cubicBezTo>
                  <a:pt x="13" y="36"/>
                  <a:pt x="13" y="36"/>
                  <a:pt x="13" y="36"/>
                </a:cubicBezTo>
                <a:cubicBezTo>
                  <a:pt x="14" y="36"/>
                  <a:pt x="15" y="36"/>
                  <a:pt x="16" y="36"/>
                </a:cubicBezTo>
                <a:cubicBezTo>
                  <a:pt x="16" y="33"/>
                  <a:pt x="16" y="33"/>
                  <a:pt x="16" y="33"/>
                </a:cubicBezTo>
                <a:close/>
                <a:moveTo>
                  <a:pt x="20" y="4"/>
                </a:moveTo>
                <a:cubicBezTo>
                  <a:pt x="20" y="4"/>
                  <a:pt x="20" y="4"/>
                  <a:pt x="20" y="4"/>
                </a:cubicBezTo>
                <a:cubicBezTo>
                  <a:pt x="10" y="4"/>
                  <a:pt x="10" y="4"/>
                  <a:pt x="10" y="4"/>
                </a:cubicBezTo>
                <a:cubicBezTo>
                  <a:pt x="8" y="4"/>
                  <a:pt x="6" y="6"/>
                  <a:pt x="6" y="7"/>
                </a:cubicBezTo>
                <a:cubicBezTo>
                  <a:pt x="6" y="11"/>
                  <a:pt x="6" y="11"/>
                  <a:pt x="6" y="11"/>
                </a:cubicBezTo>
                <a:cubicBezTo>
                  <a:pt x="6" y="13"/>
                  <a:pt x="8" y="15"/>
                  <a:pt x="10" y="15"/>
                </a:cubicBezTo>
                <a:cubicBezTo>
                  <a:pt x="20" y="15"/>
                  <a:pt x="20" y="15"/>
                  <a:pt x="20" y="15"/>
                </a:cubicBezTo>
                <a:cubicBezTo>
                  <a:pt x="22" y="15"/>
                  <a:pt x="23" y="13"/>
                  <a:pt x="23" y="11"/>
                </a:cubicBezTo>
                <a:cubicBezTo>
                  <a:pt x="23" y="7"/>
                  <a:pt x="23" y="7"/>
                  <a:pt x="23" y="7"/>
                </a:cubicBezTo>
                <a:cubicBezTo>
                  <a:pt x="23" y="6"/>
                  <a:pt x="22" y="4"/>
                  <a:pt x="20"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0" name="Freeform 394"/>
          <p:cNvSpPr>
            <a:spLocks noEditPoints="1"/>
          </p:cNvSpPr>
          <p:nvPr/>
        </p:nvSpPr>
        <p:spPr bwMode="auto">
          <a:xfrm>
            <a:off x="4337050" y="1487488"/>
            <a:ext cx="171450" cy="174625"/>
          </a:xfrm>
          <a:custGeom>
            <a:avLst/>
            <a:gdLst>
              <a:gd name="T0" fmla="*/ 46 w 54"/>
              <a:gd name="T1" fmla="*/ 8 h 55"/>
              <a:gd name="T2" fmla="*/ 27 w 54"/>
              <a:gd name="T3" fmla="*/ 0 h 55"/>
              <a:gd name="T4" fmla="*/ 8 w 54"/>
              <a:gd name="T5" fmla="*/ 8 h 55"/>
              <a:gd name="T6" fmla="*/ 8 w 54"/>
              <a:gd name="T7" fmla="*/ 47 h 55"/>
              <a:gd name="T8" fmla="*/ 27 w 54"/>
              <a:gd name="T9" fmla="*/ 55 h 55"/>
              <a:gd name="T10" fmla="*/ 46 w 54"/>
              <a:gd name="T11" fmla="*/ 47 h 55"/>
              <a:gd name="T12" fmla="*/ 46 w 54"/>
              <a:gd name="T13" fmla="*/ 8 h 55"/>
              <a:gd name="T14" fmla="*/ 44 w 54"/>
              <a:gd name="T15" fmla="*/ 44 h 55"/>
              <a:gd name="T16" fmla="*/ 11 w 54"/>
              <a:gd name="T17" fmla="*/ 44 h 55"/>
              <a:gd name="T18" fmla="*/ 11 w 54"/>
              <a:gd name="T19" fmla="*/ 11 h 55"/>
              <a:gd name="T20" fmla="*/ 44 w 54"/>
              <a:gd name="T21" fmla="*/ 11 h 55"/>
              <a:gd name="T22" fmla="*/ 44 w 54"/>
              <a:gd name="T23" fmla="*/ 44 h 55"/>
              <a:gd name="T24" fmla="*/ 41 w 54"/>
              <a:gd name="T25" fmla="*/ 13 h 55"/>
              <a:gd name="T26" fmla="*/ 13 w 54"/>
              <a:gd name="T27" fmla="*/ 13 h 55"/>
              <a:gd name="T28" fmla="*/ 13 w 54"/>
              <a:gd name="T29" fmla="*/ 42 h 55"/>
              <a:gd name="T30" fmla="*/ 41 w 54"/>
              <a:gd name="T31" fmla="*/ 42 h 55"/>
              <a:gd name="T32" fmla="*/ 41 w 54"/>
              <a:gd name="T33" fmla="*/ 13 h 55"/>
              <a:gd name="T34" fmla="*/ 39 w 54"/>
              <a:gd name="T35" fmla="*/ 40 h 55"/>
              <a:gd name="T36" fmla="*/ 15 w 54"/>
              <a:gd name="T37" fmla="*/ 40 h 55"/>
              <a:gd name="T38" fmla="*/ 15 w 54"/>
              <a:gd name="T39" fmla="*/ 15 h 55"/>
              <a:gd name="T40" fmla="*/ 39 w 54"/>
              <a:gd name="T41" fmla="*/ 15 h 55"/>
              <a:gd name="T42" fmla="*/ 39 w 54"/>
              <a:gd name="T43" fmla="*/ 40 h 55"/>
              <a:gd name="T44" fmla="*/ 30 w 54"/>
              <a:gd name="T45" fmla="*/ 20 h 55"/>
              <a:gd name="T46" fmla="*/ 31 w 54"/>
              <a:gd name="T47" fmla="*/ 21 h 55"/>
              <a:gd name="T48" fmla="*/ 33 w 54"/>
              <a:gd name="T49" fmla="*/ 21 h 55"/>
              <a:gd name="T50" fmla="*/ 30 w 54"/>
              <a:gd name="T51" fmla="*/ 18 h 55"/>
              <a:gd name="T52" fmla="*/ 28 w 54"/>
              <a:gd name="T53" fmla="*/ 17 h 55"/>
              <a:gd name="T54" fmla="*/ 26 w 54"/>
              <a:gd name="T55" fmla="*/ 17 h 55"/>
              <a:gd name="T56" fmla="*/ 24 w 54"/>
              <a:gd name="T57" fmla="*/ 18 h 55"/>
              <a:gd name="T58" fmla="*/ 21 w 54"/>
              <a:gd name="T59" fmla="*/ 21 h 55"/>
              <a:gd name="T60" fmla="*/ 22 w 54"/>
              <a:gd name="T61" fmla="*/ 28 h 55"/>
              <a:gd name="T62" fmla="*/ 24 w 54"/>
              <a:gd name="T63" fmla="*/ 29 h 55"/>
              <a:gd name="T64" fmla="*/ 26 w 54"/>
              <a:gd name="T65" fmla="*/ 35 h 55"/>
              <a:gd name="T66" fmla="*/ 23 w 54"/>
              <a:gd name="T67" fmla="*/ 34 h 55"/>
              <a:gd name="T68" fmla="*/ 22 w 54"/>
              <a:gd name="T69" fmla="*/ 32 h 55"/>
              <a:gd name="T70" fmla="*/ 22 w 54"/>
              <a:gd name="T71" fmla="*/ 36 h 55"/>
              <a:gd name="T72" fmla="*/ 26 w 54"/>
              <a:gd name="T73" fmla="*/ 37 h 55"/>
              <a:gd name="T74" fmla="*/ 27 w 54"/>
              <a:gd name="T75" fmla="*/ 39 h 55"/>
              <a:gd name="T76" fmla="*/ 28 w 54"/>
              <a:gd name="T77" fmla="*/ 37 h 55"/>
              <a:gd name="T78" fmla="*/ 32 w 54"/>
              <a:gd name="T79" fmla="*/ 36 h 55"/>
              <a:gd name="T80" fmla="*/ 33 w 54"/>
              <a:gd name="T81" fmla="*/ 30 h 55"/>
              <a:gd name="T82" fmla="*/ 30 w 54"/>
              <a:gd name="T83" fmla="*/ 26 h 55"/>
              <a:gd name="T84" fmla="*/ 28 w 54"/>
              <a:gd name="T85" fmla="*/ 26 h 55"/>
              <a:gd name="T86" fmla="*/ 30 w 54"/>
              <a:gd name="T87" fmla="*/ 20 h 55"/>
              <a:gd name="T88" fmla="*/ 26 w 54"/>
              <a:gd name="T89" fmla="*/ 26 h 55"/>
              <a:gd name="T90" fmla="*/ 23 w 54"/>
              <a:gd name="T91" fmla="*/ 26 h 55"/>
              <a:gd name="T92" fmla="*/ 23 w 54"/>
              <a:gd name="T93" fmla="*/ 21 h 55"/>
              <a:gd name="T94" fmla="*/ 24 w 54"/>
              <a:gd name="T95" fmla="*/ 20 h 55"/>
              <a:gd name="T96" fmla="*/ 26 w 54"/>
              <a:gd name="T97" fmla="*/ 26 h 55"/>
              <a:gd name="T98" fmla="*/ 30 w 54"/>
              <a:gd name="T99" fmla="*/ 29 h 55"/>
              <a:gd name="T100" fmla="*/ 31 w 54"/>
              <a:gd name="T101" fmla="*/ 30 h 55"/>
              <a:gd name="T102" fmla="*/ 31 w 54"/>
              <a:gd name="T103" fmla="*/ 34 h 55"/>
              <a:gd name="T104" fmla="*/ 28 w 54"/>
              <a:gd name="T105" fmla="*/ 35 h 55"/>
              <a:gd name="T106" fmla="*/ 30 w 54"/>
              <a:gd name="T107" fmla="*/ 2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 h="55">
                <a:moveTo>
                  <a:pt x="46" y="8"/>
                </a:moveTo>
                <a:cubicBezTo>
                  <a:pt x="46" y="8"/>
                  <a:pt x="46" y="8"/>
                  <a:pt x="46" y="8"/>
                </a:cubicBezTo>
                <a:cubicBezTo>
                  <a:pt x="46" y="8"/>
                  <a:pt x="46" y="8"/>
                  <a:pt x="46" y="8"/>
                </a:cubicBezTo>
                <a:cubicBezTo>
                  <a:pt x="41" y="3"/>
                  <a:pt x="35" y="0"/>
                  <a:pt x="27" y="0"/>
                </a:cubicBezTo>
                <a:cubicBezTo>
                  <a:pt x="20" y="0"/>
                  <a:pt x="13" y="3"/>
                  <a:pt x="8" y="8"/>
                </a:cubicBezTo>
                <a:cubicBezTo>
                  <a:pt x="8" y="8"/>
                  <a:pt x="8" y="8"/>
                  <a:pt x="8" y="8"/>
                </a:cubicBezTo>
                <a:cubicBezTo>
                  <a:pt x="3" y="13"/>
                  <a:pt x="0" y="20"/>
                  <a:pt x="0" y="28"/>
                </a:cubicBezTo>
                <a:cubicBezTo>
                  <a:pt x="0" y="35"/>
                  <a:pt x="3" y="42"/>
                  <a:pt x="8" y="47"/>
                </a:cubicBezTo>
                <a:cubicBezTo>
                  <a:pt x="8" y="47"/>
                  <a:pt x="8" y="47"/>
                  <a:pt x="8" y="47"/>
                </a:cubicBezTo>
                <a:cubicBezTo>
                  <a:pt x="13" y="52"/>
                  <a:pt x="20" y="55"/>
                  <a:pt x="27" y="55"/>
                </a:cubicBezTo>
                <a:cubicBezTo>
                  <a:pt x="35" y="55"/>
                  <a:pt x="41" y="52"/>
                  <a:pt x="46" y="47"/>
                </a:cubicBezTo>
                <a:cubicBezTo>
                  <a:pt x="46" y="47"/>
                  <a:pt x="46" y="47"/>
                  <a:pt x="46" y="47"/>
                </a:cubicBezTo>
                <a:cubicBezTo>
                  <a:pt x="51" y="42"/>
                  <a:pt x="54" y="35"/>
                  <a:pt x="54" y="28"/>
                </a:cubicBezTo>
                <a:cubicBezTo>
                  <a:pt x="54" y="20"/>
                  <a:pt x="51" y="13"/>
                  <a:pt x="46" y="8"/>
                </a:cubicBezTo>
                <a:close/>
                <a:moveTo>
                  <a:pt x="44" y="44"/>
                </a:moveTo>
                <a:cubicBezTo>
                  <a:pt x="44" y="44"/>
                  <a:pt x="44" y="44"/>
                  <a:pt x="44" y="44"/>
                </a:cubicBezTo>
                <a:cubicBezTo>
                  <a:pt x="39" y="48"/>
                  <a:pt x="34" y="51"/>
                  <a:pt x="27" y="51"/>
                </a:cubicBezTo>
                <a:cubicBezTo>
                  <a:pt x="21" y="51"/>
                  <a:pt x="15" y="48"/>
                  <a:pt x="11" y="44"/>
                </a:cubicBezTo>
                <a:cubicBezTo>
                  <a:pt x="6" y="40"/>
                  <a:pt x="4" y="34"/>
                  <a:pt x="4" y="28"/>
                </a:cubicBezTo>
                <a:cubicBezTo>
                  <a:pt x="4" y="21"/>
                  <a:pt x="6" y="15"/>
                  <a:pt x="11" y="11"/>
                </a:cubicBezTo>
                <a:cubicBezTo>
                  <a:pt x="15" y="7"/>
                  <a:pt x="21" y="4"/>
                  <a:pt x="27" y="4"/>
                </a:cubicBezTo>
                <a:cubicBezTo>
                  <a:pt x="34" y="4"/>
                  <a:pt x="39" y="7"/>
                  <a:pt x="44" y="11"/>
                </a:cubicBezTo>
                <a:cubicBezTo>
                  <a:pt x="48" y="15"/>
                  <a:pt x="50" y="21"/>
                  <a:pt x="50" y="28"/>
                </a:cubicBezTo>
                <a:cubicBezTo>
                  <a:pt x="50" y="34"/>
                  <a:pt x="48" y="40"/>
                  <a:pt x="44" y="44"/>
                </a:cubicBezTo>
                <a:close/>
                <a:moveTo>
                  <a:pt x="41" y="13"/>
                </a:moveTo>
                <a:cubicBezTo>
                  <a:pt x="41" y="13"/>
                  <a:pt x="41" y="13"/>
                  <a:pt x="41" y="13"/>
                </a:cubicBezTo>
                <a:cubicBezTo>
                  <a:pt x="38" y="10"/>
                  <a:pt x="33" y="8"/>
                  <a:pt x="27" y="8"/>
                </a:cubicBezTo>
                <a:cubicBezTo>
                  <a:pt x="22" y="8"/>
                  <a:pt x="17" y="10"/>
                  <a:pt x="13" y="13"/>
                </a:cubicBezTo>
                <a:cubicBezTo>
                  <a:pt x="10" y="17"/>
                  <a:pt x="7" y="22"/>
                  <a:pt x="7" y="28"/>
                </a:cubicBezTo>
                <a:cubicBezTo>
                  <a:pt x="7" y="33"/>
                  <a:pt x="10" y="38"/>
                  <a:pt x="13" y="42"/>
                </a:cubicBezTo>
                <a:cubicBezTo>
                  <a:pt x="17" y="45"/>
                  <a:pt x="22" y="47"/>
                  <a:pt x="27" y="47"/>
                </a:cubicBezTo>
                <a:cubicBezTo>
                  <a:pt x="33" y="47"/>
                  <a:pt x="38" y="45"/>
                  <a:pt x="41" y="42"/>
                </a:cubicBezTo>
                <a:cubicBezTo>
                  <a:pt x="45" y="38"/>
                  <a:pt x="47" y="33"/>
                  <a:pt x="47" y="28"/>
                </a:cubicBezTo>
                <a:cubicBezTo>
                  <a:pt x="47" y="22"/>
                  <a:pt x="45" y="17"/>
                  <a:pt x="41" y="13"/>
                </a:cubicBezTo>
                <a:close/>
                <a:moveTo>
                  <a:pt x="39" y="40"/>
                </a:moveTo>
                <a:cubicBezTo>
                  <a:pt x="39" y="40"/>
                  <a:pt x="39" y="40"/>
                  <a:pt x="39" y="40"/>
                </a:cubicBezTo>
                <a:cubicBezTo>
                  <a:pt x="36" y="43"/>
                  <a:pt x="32" y="45"/>
                  <a:pt x="27" y="45"/>
                </a:cubicBezTo>
                <a:cubicBezTo>
                  <a:pt x="22" y="45"/>
                  <a:pt x="18" y="43"/>
                  <a:pt x="15" y="40"/>
                </a:cubicBezTo>
                <a:cubicBezTo>
                  <a:pt x="12" y="37"/>
                  <a:pt x="10" y="32"/>
                  <a:pt x="10" y="28"/>
                </a:cubicBezTo>
                <a:cubicBezTo>
                  <a:pt x="10" y="23"/>
                  <a:pt x="12" y="18"/>
                  <a:pt x="15" y="15"/>
                </a:cubicBezTo>
                <a:cubicBezTo>
                  <a:pt x="18" y="12"/>
                  <a:pt x="22" y="10"/>
                  <a:pt x="27" y="10"/>
                </a:cubicBezTo>
                <a:cubicBezTo>
                  <a:pt x="32" y="10"/>
                  <a:pt x="36" y="12"/>
                  <a:pt x="39" y="15"/>
                </a:cubicBezTo>
                <a:cubicBezTo>
                  <a:pt x="43" y="18"/>
                  <a:pt x="45" y="23"/>
                  <a:pt x="45" y="28"/>
                </a:cubicBezTo>
                <a:cubicBezTo>
                  <a:pt x="45" y="32"/>
                  <a:pt x="43" y="37"/>
                  <a:pt x="39" y="40"/>
                </a:cubicBezTo>
                <a:close/>
                <a:moveTo>
                  <a:pt x="30" y="20"/>
                </a:moveTo>
                <a:cubicBezTo>
                  <a:pt x="30" y="20"/>
                  <a:pt x="30" y="20"/>
                  <a:pt x="30" y="20"/>
                </a:cubicBezTo>
                <a:cubicBezTo>
                  <a:pt x="30" y="20"/>
                  <a:pt x="31" y="20"/>
                  <a:pt x="31" y="21"/>
                </a:cubicBezTo>
                <a:cubicBezTo>
                  <a:pt x="31" y="21"/>
                  <a:pt x="31" y="21"/>
                  <a:pt x="31" y="21"/>
                </a:cubicBezTo>
                <a:cubicBezTo>
                  <a:pt x="31" y="22"/>
                  <a:pt x="32" y="23"/>
                  <a:pt x="32" y="23"/>
                </a:cubicBezTo>
                <a:cubicBezTo>
                  <a:pt x="33" y="23"/>
                  <a:pt x="33" y="22"/>
                  <a:pt x="33" y="21"/>
                </a:cubicBezTo>
                <a:cubicBezTo>
                  <a:pt x="33" y="20"/>
                  <a:pt x="33" y="20"/>
                  <a:pt x="32" y="19"/>
                </a:cubicBezTo>
                <a:cubicBezTo>
                  <a:pt x="32" y="18"/>
                  <a:pt x="31" y="18"/>
                  <a:pt x="30" y="18"/>
                </a:cubicBezTo>
                <a:cubicBezTo>
                  <a:pt x="28" y="18"/>
                  <a:pt x="28" y="18"/>
                  <a:pt x="28" y="18"/>
                </a:cubicBezTo>
                <a:cubicBezTo>
                  <a:pt x="28" y="17"/>
                  <a:pt x="28" y="17"/>
                  <a:pt x="28" y="17"/>
                </a:cubicBezTo>
                <a:cubicBezTo>
                  <a:pt x="28" y="16"/>
                  <a:pt x="28" y="16"/>
                  <a:pt x="27" y="16"/>
                </a:cubicBezTo>
                <a:cubicBezTo>
                  <a:pt x="26" y="16"/>
                  <a:pt x="26" y="16"/>
                  <a:pt x="26" y="17"/>
                </a:cubicBezTo>
                <a:cubicBezTo>
                  <a:pt x="26" y="18"/>
                  <a:pt x="26" y="18"/>
                  <a:pt x="26" y="18"/>
                </a:cubicBezTo>
                <a:cubicBezTo>
                  <a:pt x="24" y="18"/>
                  <a:pt x="24" y="18"/>
                  <a:pt x="24" y="18"/>
                </a:cubicBezTo>
                <a:cubicBezTo>
                  <a:pt x="23" y="18"/>
                  <a:pt x="22" y="18"/>
                  <a:pt x="22" y="19"/>
                </a:cubicBezTo>
                <a:cubicBezTo>
                  <a:pt x="21" y="20"/>
                  <a:pt x="21" y="20"/>
                  <a:pt x="21" y="21"/>
                </a:cubicBezTo>
                <a:cubicBezTo>
                  <a:pt x="21" y="25"/>
                  <a:pt x="21" y="25"/>
                  <a:pt x="21" y="25"/>
                </a:cubicBezTo>
                <a:cubicBezTo>
                  <a:pt x="21" y="26"/>
                  <a:pt x="21" y="27"/>
                  <a:pt x="22" y="28"/>
                </a:cubicBezTo>
                <a:cubicBezTo>
                  <a:pt x="22" y="28"/>
                  <a:pt x="23" y="29"/>
                  <a:pt x="24" y="29"/>
                </a:cubicBezTo>
                <a:cubicBezTo>
                  <a:pt x="24" y="29"/>
                  <a:pt x="24" y="29"/>
                  <a:pt x="24" y="29"/>
                </a:cubicBezTo>
                <a:cubicBezTo>
                  <a:pt x="26" y="29"/>
                  <a:pt x="26" y="29"/>
                  <a:pt x="26" y="29"/>
                </a:cubicBezTo>
                <a:cubicBezTo>
                  <a:pt x="26" y="35"/>
                  <a:pt x="26" y="35"/>
                  <a:pt x="26" y="35"/>
                </a:cubicBezTo>
                <a:cubicBezTo>
                  <a:pt x="24" y="35"/>
                  <a:pt x="24" y="35"/>
                  <a:pt x="24" y="35"/>
                </a:cubicBezTo>
                <a:cubicBezTo>
                  <a:pt x="24" y="35"/>
                  <a:pt x="24" y="35"/>
                  <a:pt x="23" y="34"/>
                </a:cubicBezTo>
                <a:cubicBezTo>
                  <a:pt x="23" y="34"/>
                  <a:pt x="23" y="34"/>
                  <a:pt x="23" y="34"/>
                </a:cubicBezTo>
                <a:cubicBezTo>
                  <a:pt x="23" y="33"/>
                  <a:pt x="23" y="32"/>
                  <a:pt x="22" y="32"/>
                </a:cubicBezTo>
                <a:cubicBezTo>
                  <a:pt x="21" y="32"/>
                  <a:pt x="21" y="33"/>
                  <a:pt x="21" y="34"/>
                </a:cubicBezTo>
                <a:cubicBezTo>
                  <a:pt x="21" y="35"/>
                  <a:pt x="21" y="35"/>
                  <a:pt x="22" y="36"/>
                </a:cubicBezTo>
                <a:cubicBezTo>
                  <a:pt x="22" y="37"/>
                  <a:pt x="23" y="37"/>
                  <a:pt x="24" y="37"/>
                </a:cubicBezTo>
                <a:cubicBezTo>
                  <a:pt x="26" y="37"/>
                  <a:pt x="26" y="37"/>
                  <a:pt x="26" y="37"/>
                </a:cubicBezTo>
                <a:cubicBezTo>
                  <a:pt x="26" y="38"/>
                  <a:pt x="26" y="38"/>
                  <a:pt x="26" y="38"/>
                </a:cubicBezTo>
                <a:cubicBezTo>
                  <a:pt x="26" y="39"/>
                  <a:pt x="26" y="39"/>
                  <a:pt x="27" y="39"/>
                </a:cubicBezTo>
                <a:cubicBezTo>
                  <a:pt x="28" y="39"/>
                  <a:pt x="28" y="39"/>
                  <a:pt x="28" y="38"/>
                </a:cubicBezTo>
                <a:cubicBezTo>
                  <a:pt x="28" y="37"/>
                  <a:pt x="28" y="37"/>
                  <a:pt x="28" y="37"/>
                </a:cubicBezTo>
                <a:cubicBezTo>
                  <a:pt x="30" y="37"/>
                  <a:pt x="30" y="37"/>
                  <a:pt x="30" y="37"/>
                </a:cubicBezTo>
                <a:cubicBezTo>
                  <a:pt x="31" y="37"/>
                  <a:pt x="32" y="37"/>
                  <a:pt x="32" y="36"/>
                </a:cubicBezTo>
                <a:cubicBezTo>
                  <a:pt x="33" y="35"/>
                  <a:pt x="33" y="35"/>
                  <a:pt x="33" y="34"/>
                </a:cubicBezTo>
                <a:cubicBezTo>
                  <a:pt x="33" y="30"/>
                  <a:pt x="33" y="30"/>
                  <a:pt x="33" y="30"/>
                </a:cubicBezTo>
                <a:cubicBezTo>
                  <a:pt x="33" y="29"/>
                  <a:pt x="33" y="28"/>
                  <a:pt x="32" y="27"/>
                </a:cubicBezTo>
                <a:cubicBezTo>
                  <a:pt x="32" y="27"/>
                  <a:pt x="31" y="26"/>
                  <a:pt x="30" y="26"/>
                </a:cubicBezTo>
                <a:cubicBezTo>
                  <a:pt x="30" y="26"/>
                  <a:pt x="30" y="26"/>
                  <a:pt x="30" y="26"/>
                </a:cubicBezTo>
                <a:cubicBezTo>
                  <a:pt x="28" y="26"/>
                  <a:pt x="28" y="26"/>
                  <a:pt x="28" y="26"/>
                </a:cubicBezTo>
                <a:cubicBezTo>
                  <a:pt x="28" y="20"/>
                  <a:pt x="28" y="20"/>
                  <a:pt x="28" y="20"/>
                </a:cubicBezTo>
                <a:cubicBezTo>
                  <a:pt x="30" y="20"/>
                  <a:pt x="30" y="20"/>
                  <a:pt x="30" y="20"/>
                </a:cubicBezTo>
                <a:close/>
                <a:moveTo>
                  <a:pt x="26" y="26"/>
                </a:moveTo>
                <a:cubicBezTo>
                  <a:pt x="26" y="26"/>
                  <a:pt x="26" y="26"/>
                  <a:pt x="26" y="26"/>
                </a:cubicBezTo>
                <a:cubicBezTo>
                  <a:pt x="24" y="26"/>
                  <a:pt x="24" y="26"/>
                  <a:pt x="24" y="26"/>
                </a:cubicBezTo>
                <a:cubicBezTo>
                  <a:pt x="24" y="26"/>
                  <a:pt x="24" y="26"/>
                  <a:pt x="23" y="26"/>
                </a:cubicBezTo>
                <a:cubicBezTo>
                  <a:pt x="23" y="26"/>
                  <a:pt x="23" y="25"/>
                  <a:pt x="23" y="25"/>
                </a:cubicBezTo>
                <a:cubicBezTo>
                  <a:pt x="23" y="21"/>
                  <a:pt x="23" y="21"/>
                  <a:pt x="23" y="21"/>
                </a:cubicBezTo>
                <a:cubicBezTo>
                  <a:pt x="23" y="21"/>
                  <a:pt x="23" y="21"/>
                  <a:pt x="23" y="21"/>
                </a:cubicBezTo>
                <a:cubicBezTo>
                  <a:pt x="24" y="20"/>
                  <a:pt x="24" y="20"/>
                  <a:pt x="24" y="20"/>
                </a:cubicBezTo>
                <a:cubicBezTo>
                  <a:pt x="26" y="20"/>
                  <a:pt x="26" y="20"/>
                  <a:pt x="26" y="20"/>
                </a:cubicBezTo>
                <a:cubicBezTo>
                  <a:pt x="26" y="26"/>
                  <a:pt x="26" y="26"/>
                  <a:pt x="26" y="26"/>
                </a:cubicBezTo>
                <a:close/>
                <a:moveTo>
                  <a:pt x="30" y="29"/>
                </a:moveTo>
                <a:cubicBezTo>
                  <a:pt x="30" y="29"/>
                  <a:pt x="30" y="29"/>
                  <a:pt x="30" y="29"/>
                </a:cubicBezTo>
                <a:cubicBezTo>
                  <a:pt x="30" y="29"/>
                  <a:pt x="31" y="29"/>
                  <a:pt x="31" y="29"/>
                </a:cubicBezTo>
                <a:cubicBezTo>
                  <a:pt x="31" y="29"/>
                  <a:pt x="31" y="30"/>
                  <a:pt x="31" y="30"/>
                </a:cubicBezTo>
                <a:cubicBezTo>
                  <a:pt x="31" y="34"/>
                  <a:pt x="31" y="34"/>
                  <a:pt x="31" y="34"/>
                </a:cubicBezTo>
                <a:cubicBezTo>
                  <a:pt x="31" y="34"/>
                  <a:pt x="31" y="34"/>
                  <a:pt x="31" y="34"/>
                </a:cubicBezTo>
                <a:cubicBezTo>
                  <a:pt x="31" y="35"/>
                  <a:pt x="30" y="35"/>
                  <a:pt x="30" y="35"/>
                </a:cubicBezTo>
                <a:cubicBezTo>
                  <a:pt x="28" y="35"/>
                  <a:pt x="28" y="35"/>
                  <a:pt x="28" y="35"/>
                </a:cubicBezTo>
                <a:cubicBezTo>
                  <a:pt x="28" y="29"/>
                  <a:pt x="28" y="29"/>
                  <a:pt x="28" y="29"/>
                </a:cubicBezTo>
                <a:cubicBezTo>
                  <a:pt x="30" y="29"/>
                  <a:pt x="30" y="29"/>
                  <a:pt x="30"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1" name="Freeform 395"/>
          <p:cNvSpPr>
            <a:spLocks/>
          </p:cNvSpPr>
          <p:nvPr/>
        </p:nvSpPr>
        <p:spPr bwMode="auto">
          <a:xfrm>
            <a:off x="2182813" y="1949450"/>
            <a:ext cx="31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1" y="0"/>
                  <a:pt x="1" y="0"/>
                </a:cubicBezTo>
                <a:cubicBezTo>
                  <a:pt x="0" y="0"/>
                  <a:pt x="0" y="0"/>
                  <a:pt x="0" y="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2" name="Freeform 396"/>
          <p:cNvSpPr>
            <a:spLocks noEditPoints="1"/>
          </p:cNvSpPr>
          <p:nvPr/>
        </p:nvSpPr>
        <p:spPr bwMode="auto">
          <a:xfrm>
            <a:off x="2111375" y="1804988"/>
            <a:ext cx="144463" cy="157162"/>
          </a:xfrm>
          <a:custGeom>
            <a:avLst/>
            <a:gdLst>
              <a:gd name="T0" fmla="*/ 42 w 45"/>
              <a:gd name="T1" fmla="*/ 41 h 49"/>
              <a:gd name="T2" fmla="*/ 41 w 45"/>
              <a:gd name="T3" fmla="*/ 26 h 49"/>
              <a:gd name="T4" fmla="*/ 30 w 45"/>
              <a:gd name="T5" fmla="*/ 9 h 49"/>
              <a:gd name="T6" fmla="*/ 32 w 45"/>
              <a:gd name="T7" fmla="*/ 3 h 49"/>
              <a:gd name="T8" fmla="*/ 30 w 45"/>
              <a:gd name="T9" fmla="*/ 0 h 49"/>
              <a:gd name="T10" fmla="*/ 14 w 45"/>
              <a:gd name="T11" fmla="*/ 0 h 49"/>
              <a:gd name="T12" fmla="*/ 19 w 45"/>
              <a:gd name="T13" fmla="*/ 8 h 49"/>
              <a:gd name="T14" fmla="*/ 10 w 45"/>
              <a:gd name="T15" fmla="*/ 13 h 49"/>
              <a:gd name="T16" fmla="*/ 4 w 45"/>
              <a:gd name="T17" fmla="*/ 26 h 49"/>
              <a:gd name="T18" fmla="*/ 3 w 45"/>
              <a:gd name="T19" fmla="*/ 41 h 49"/>
              <a:gd name="T20" fmla="*/ 0 w 45"/>
              <a:gd name="T21" fmla="*/ 48 h 49"/>
              <a:gd name="T22" fmla="*/ 43 w 45"/>
              <a:gd name="T23" fmla="*/ 49 h 49"/>
              <a:gd name="T24" fmla="*/ 45 w 45"/>
              <a:gd name="T25" fmla="*/ 49 h 49"/>
              <a:gd name="T26" fmla="*/ 26 w 45"/>
              <a:gd name="T27" fmla="*/ 4 h 49"/>
              <a:gd name="T28" fmla="*/ 23 w 45"/>
              <a:gd name="T29" fmla="*/ 7 h 49"/>
              <a:gd name="T30" fmla="*/ 26 w 45"/>
              <a:gd name="T31" fmla="*/ 4 h 49"/>
              <a:gd name="T32" fmla="*/ 6 w 45"/>
              <a:gd name="T33" fmla="*/ 46 h 49"/>
              <a:gd name="T34" fmla="*/ 8 w 45"/>
              <a:gd name="T35" fmla="*/ 35 h 49"/>
              <a:gd name="T36" fmla="*/ 9 w 45"/>
              <a:gd name="T37" fmla="*/ 21 h 49"/>
              <a:gd name="T38" fmla="*/ 17 w 45"/>
              <a:gd name="T39" fmla="*/ 13 h 49"/>
              <a:gd name="T40" fmla="*/ 23 w 45"/>
              <a:gd name="T41" fmla="*/ 12 h 49"/>
              <a:gd name="T42" fmla="*/ 33 w 45"/>
              <a:gd name="T43" fmla="*/ 16 h 49"/>
              <a:gd name="T44" fmla="*/ 37 w 45"/>
              <a:gd name="T45" fmla="*/ 35 h 49"/>
              <a:gd name="T46" fmla="*/ 40 w 45"/>
              <a:gd name="T47" fmla="*/ 46 h 49"/>
              <a:gd name="T48" fmla="*/ 29 w 45"/>
              <a:gd name="T49" fmla="*/ 31 h 49"/>
              <a:gd name="T50" fmla="*/ 28 w 45"/>
              <a:gd name="T51" fmla="*/ 29 h 49"/>
              <a:gd name="T52" fmla="*/ 24 w 45"/>
              <a:gd name="T53" fmla="*/ 28 h 49"/>
              <a:gd name="T54" fmla="*/ 26 w 45"/>
              <a:gd name="T55" fmla="*/ 22 h 49"/>
              <a:gd name="T56" fmla="*/ 27 w 45"/>
              <a:gd name="T57" fmla="*/ 23 h 49"/>
              <a:gd name="T58" fmla="*/ 29 w 45"/>
              <a:gd name="T59" fmla="*/ 23 h 49"/>
              <a:gd name="T60" fmla="*/ 26 w 45"/>
              <a:gd name="T61" fmla="*/ 19 h 49"/>
              <a:gd name="T62" fmla="*/ 24 w 45"/>
              <a:gd name="T63" fmla="*/ 18 h 49"/>
              <a:gd name="T64" fmla="*/ 22 w 45"/>
              <a:gd name="T65" fmla="*/ 18 h 49"/>
              <a:gd name="T66" fmla="*/ 20 w 45"/>
              <a:gd name="T67" fmla="*/ 19 h 49"/>
              <a:gd name="T68" fmla="*/ 16 w 45"/>
              <a:gd name="T69" fmla="*/ 23 h 49"/>
              <a:gd name="T70" fmla="*/ 17 w 45"/>
              <a:gd name="T71" fmla="*/ 29 h 49"/>
              <a:gd name="T72" fmla="*/ 20 w 45"/>
              <a:gd name="T73" fmla="*/ 30 h 49"/>
              <a:gd name="T74" fmla="*/ 22 w 45"/>
              <a:gd name="T75" fmla="*/ 36 h 49"/>
              <a:gd name="T76" fmla="*/ 19 w 45"/>
              <a:gd name="T77" fmla="*/ 36 h 49"/>
              <a:gd name="T78" fmla="*/ 18 w 45"/>
              <a:gd name="T79" fmla="*/ 34 h 49"/>
              <a:gd name="T80" fmla="*/ 17 w 45"/>
              <a:gd name="T81" fmla="*/ 37 h 49"/>
              <a:gd name="T82" fmla="*/ 22 w 45"/>
              <a:gd name="T83" fmla="*/ 38 h 49"/>
              <a:gd name="T84" fmla="*/ 23 w 45"/>
              <a:gd name="T85" fmla="*/ 41 h 49"/>
              <a:gd name="T86" fmla="*/ 24 w 45"/>
              <a:gd name="T87" fmla="*/ 38 h 49"/>
              <a:gd name="T88" fmla="*/ 28 w 45"/>
              <a:gd name="T89" fmla="*/ 37 h 49"/>
              <a:gd name="T90" fmla="*/ 29 w 45"/>
              <a:gd name="T91" fmla="*/ 32 h 49"/>
              <a:gd name="T92" fmla="*/ 29 w 45"/>
              <a:gd name="T93" fmla="*/ 31 h 49"/>
              <a:gd name="T94" fmla="*/ 22 w 45"/>
              <a:gd name="T95" fmla="*/ 28 h 49"/>
              <a:gd name="T96" fmla="*/ 19 w 45"/>
              <a:gd name="T97" fmla="*/ 27 h 49"/>
              <a:gd name="T98" fmla="*/ 19 w 45"/>
              <a:gd name="T99" fmla="*/ 23 h 49"/>
              <a:gd name="T100" fmla="*/ 20 w 45"/>
              <a:gd name="T101" fmla="*/ 22 h 49"/>
              <a:gd name="T102" fmla="*/ 22 w 45"/>
              <a:gd name="T103" fmla="*/ 28 h 49"/>
              <a:gd name="T104" fmla="*/ 27 w 45"/>
              <a:gd name="T105" fmla="*/ 35 h 49"/>
              <a:gd name="T106" fmla="*/ 26 w 45"/>
              <a:gd name="T107" fmla="*/ 36 h 49"/>
              <a:gd name="T108" fmla="*/ 24 w 45"/>
              <a:gd name="T109" fmla="*/ 30 h 49"/>
              <a:gd name="T110" fmla="*/ 26 w 45"/>
              <a:gd name="T111" fmla="*/ 30 h 49"/>
              <a:gd name="T112" fmla="*/ 27 w 45"/>
              <a:gd name="T113"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5" h="49">
                <a:moveTo>
                  <a:pt x="45" y="46"/>
                </a:moveTo>
                <a:cubicBezTo>
                  <a:pt x="44" y="45"/>
                  <a:pt x="43" y="43"/>
                  <a:pt x="42" y="41"/>
                </a:cubicBezTo>
                <a:cubicBezTo>
                  <a:pt x="42" y="39"/>
                  <a:pt x="41" y="37"/>
                  <a:pt x="41" y="35"/>
                </a:cubicBezTo>
                <a:cubicBezTo>
                  <a:pt x="41" y="26"/>
                  <a:pt x="41" y="26"/>
                  <a:pt x="41" y="26"/>
                </a:cubicBezTo>
                <a:cubicBezTo>
                  <a:pt x="41" y="21"/>
                  <a:pt x="39" y="17"/>
                  <a:pt x="36" y="13"/>
                </a:cubicBezTo>
                <a:cubicBezTo>
                  <a:pt x="34" y="11"/>
                  <a:pt x="32" y="10"/>
                  <a:pt x="30" y="9"/>
                </a:cubicBezTo>
                <a:cubicBezTo>
                  <a:pt x="29" y="9"/>
                  <a:pt x="28" y="8"/>
                  <a:pt x="27" y="8"/>
                </a:cubicBezTo>
                <a:cubicBezTo>
                  <a:pt x="32" y="3"/>
                  <a:pt x="32" y="3"/>
                  <a:pt x="32" y="3"/>
                </a:cubicBezTo>
                <a:cubicBezTo>
                  <a:pt x="32" y="3"/>
                  <a:pt x="32" y="2"/>
                  <a:pt x="32" y="2"/>
                </a:cubicBezTo>
                <a:cubicBezTo>
                  <a:pt x="32" y="1"/>
                  <a:pt x="32" y="0"/>
                  <a:pt x="30" y="0"/>
                </a:cubicBezTo>
                <a:cubicBezTo>
                  <a:pt x="15" y="0"/>
                  <a:pt x="15" y="0"/>
                  <a:pt x="15" y="0"/>
                </a:cubicBezTo>
                <a:cubicBezTo>
                  <a:pt x="14" y="0"/>
                  <a:pt x="14" y="0"/>
                  <a:pt x="14" y="0"/>
                </a:cubicBezTo>
                <a:cubicBezTo>
                  <a:pt x="13" y="1"/>
                  <a:pt x="13" y="2"/>
                  <a:pt x="14" y="3"/>
                </a:cubicBezTo>
                <a:cubicBezTo>
                  <a:pt x="19" y="8"/>
                  <a:pt x="19" y="8"/>
                  <a:pt x="19" y="8"/>
                </a:cubicBezTo>
                <a:cubicBezTo>
                  <a:pt x="18" y="8"/>
                  <a:pt x="17" y="9"/>
                  <a:pt x="16" y="9"/>
                </a:cubicBezTo>
                <a:cubicBezTo>
                  <a:pt x="13" y="10"/>
                  <a:pt x="11" y="11"/>
                  <a:pt x="10" y="13"/>
                </a:cubicBezTo>
                <a:cubicBezTo>
                  <a:pt x="8" y="15"/>
                  <a:pt x="7" y="17"/>
                  <a:pt x="6" y="19"/>
                </a:cubicBezTo>
                <a:cubicBezTo>
                  <a:pt x="5" y="21"/>
                  <a:pt x="4" y="24"/>
                  <a:pt x="4" y="26"/>
                </a:cubicBezTo>
                <a:cubicBezTo>
                  <a:pt x="4" y="35"/>
                  <a:pt x="4" y="35"/>
                  <a:pt x="4" y="35"/>
                </a:cubicBezTo>
                <a:cubicBezTo>
                  <a:pt x="4" y="37"/>
                  <a:pt x="4" y="39"/>
                  <a:pt x="3" y="41"/>
                </a:cubicBezTo>
                <a:cubicBezTo>
                  <a:pt x="3" y="43"/>
                  <a:pt x="2" y="45"/>
                  <a:pt x="1" y="46"/>
                </a:cubicBezTo>
                <a:cubicBezTo>
                  <a:pt x="0" y="47"/>
                  <a:pt x="0" y="47"/>
                  <a:pt x="0" y="48"/>
                </a:cubicBezTo>
                <a:cubicBezTo>
                  <a:pt x="0" y="49"/>
                  <a:pt x="1" y="49"/>
                  <a:pt x="2" y="49"/>
                </a:cubicBezTo>
                <a:cubicBezTo>
                  <a:pt x="43" y="49"/>
                  <a:pt x="43" y="49"/>
                  <a:pt x="43" y="49"/>
                </a:cubicBezTo>
                <a:cubicBezTo>
                  <a:pt x="43" y="49"/>
                  <a:pt x="43" y="49"/>
                  <a:pt x="43" y="49"/>
                </a:cubicBezTo>
                <a:cubicBezTo>
                  <a:pt x="44" y="49"/>
                  <a:pt x="44" y="49"/>
                  <a:pt x="45" y="49"/>
                </a:cubicBezTo>
                <a:cubicBezTo>
                  <a:pt x="45" y="48"/>
                  <a:pt x="45" y="47"/>
                  <a:pt x="45" y="46"/>
                </a:cubicBezTo>
                <a:close/>
                <a:moveTo>
                  <a:pt x="26" y="4"/>
                </a:moveTo>
                <a:cubicBezTo>
                  <a:pt x="26" y="4"/>
                  <a:pt x="26" y="4"/>
                  <a:pt x="26" y="4"/>
                </a:cubicBezTo>
                <a:cubicBezTo>
                  <a:pt x="23" y="7"/>
                  <a:pt x="23" y="7"/>
                  <a:pt x="23" y="7"/>
                </a:cubicBezTo>
                <a:cubicBezTo>
                  <a:pt x="20" y="4"/>
                  <a:pt x="20" y="4"/>
                  <a:pt x="20" y="4"/>
                </a:cubicBezTo>
                <a:cubicBezTo>
                  <a:pt x="26" y="4"/>
                  <a:pt x="26" y="4"/>
                  <a:pt x="26" y="4"/>
                </a:cubicBezTo>
                <a:close/>
                <a:moveTo>
                  <a:pt x="6" y="46"/>
                </a:moveTo>
                <a:cubicBezTo>
                  <a:pt x="6" y="46"/>
                  <a:pt x="6" y="46"/>
                  <a:pt x="6" y="46"/>
                </a:cubicBezTo>
                <a:cubicBezTo>
                  <a:pt x="6" y="45"/>
                  <a:pt x="6" y="44"/>
                  <a:pt x="7" y="43"/>
                </a:cubicBezTo>
                <a:cubicBezTo>
                  <a:pt x="8" y="40"/>
                  <a:pt x="8" y="38"/>
                  <a:pt x="8" y="35"/>
                </a:cubicBezTo>
                <a:cubicBezTo>
                  <a:pt x="8" y="26"/>
                  <a:pt x="8" y="26"/>
                  <a:pt x="8" y="26"/>
                </a:cubicBezTo>
                <a:cubicBezTo>
                  <a:pt x="8" y="24"/>
                  <a:pt x="8" y="22"/>
                  <a:pt x="9" y="21"/>
                </a:cubicBezTo>
                <a:cubicBezTo>
                  <a:pt x="10" y="19"/>
                  <a:pt x="11" y="17"/>
                  <a:pt x="12" y="16"/>
                </a:cubicBezTo>
                <a:cubicBezTo>
                  <a:pt x="14" y="15"/>
                  <a:pt x="15" y="13"/>
                  <a:pt x="17" y="13"/>
                </a:cubicBezTo>
                <a:cubicBezTo>
                  <a:pt x="19" y="12"/>
                  <a:pt x="21" y="12"/>
                  <a:pt x="23" y="12"/>
                </a:cubicBezTo>
                <a:cubicBezTo>
                  <a:pt x="23" y="12"/>
                  <a:pt x="23" y="12"/>
                  <a:pt x="23" y="12"/>
                </a:cubicBezTo>
                <a:cubicBezTo>
                  <a:pt x="25" y="12"/>
                  <a:pt x="27" y="12"/>
                  <a:pt x="28" y="13"/>
                </a:cubicBezTo>
                <a:cubicBezTo>
                  <a:pt x="30" y="13"/>
                  <a:pt x="32" y="15"/>
                  <a:pt x="33" y="16"/>
                </a:cubicBezTo>
                <a:cubicBezTo>
                  <a:pt x="36" y="19"/>
                  <a:pt x="37" y="22"/>
                  <a:pt x="37" y="26"/>
                </a:cubicBezTo>
                <a:cubicBezTo>
                  <a:pt x="37" y="35"/>
                  <a:pt x="37" y="35"/>
                  <a:pt x="37" y="35"/>
                </a:cubicBezTo>
                <a:cubicBezTo>
                  <a:pt x="37" y="38"/>
                  <a:pt x="38" y="40"/>
                  <a:pt x="39" y="43"/>
                </a:cubicBezTo>
                <a:cubicBezTo>
                  <a:pt x="39" y="44"/>
                  <a:pt x="39" y="45"/>
                  <a:pt x="40" y="46"/>
                </a:cubicBezTo>
                <a:cubicBezTo>
                  <a:pt x="6" y="46"/>
                  <a:pt x="6" y="46"/>
                  <a:pt x="6" y="46"/>
                </a:cubicBezTo>
                <a:close/>
                <a:moveTo>
                  <a:pt x="29" y="31"/>
                </a:moveTo>
                <a:cubicBezTo>
                  <a:pt x="29" y="31"/>
                  <a:pt x="29" y="31"/>
                  <a:pt x="29" y="31"/>
                </a:cubicBezTo>
                <a:cubicBezTo>
                  <a:pt x="29" y="30"/>
                  <a:pt x="29" y="29"/>
                  <a:pt x="28" y="29"/>
                </a:cubicBezTo>
                <a:cubicBezTo>
                  <a:pt x="27" y="28"/>
                  <a:pt x="27" y="28"/>
                  <a:pt x="26" y="28"/>
                </a:cubicBezTo>
                <a:cubicBezTo>
                  <a:pt x="24" y="28"/>
                  <a:pt x="24" y="28"/>
                  <a:pt x="24" y="28"/>
                </a:cubicBezTo>
                <a:cubicBezTo>
                  <a:pt x="24" y="22"/>
                  <a:pt x="24" y="22"/>
                  <a:pt x="24" y="22"/>
                </a:cubicBezTo>
                <a:cubicBezTo>
                  <a:pt x="26" y="22"/>
                  <a:pt x="26" y="22"/>
                  <a:pt x="26" y="22"/>
                </a:cubicBezTo>
                <a:cubicBezTo>
                  <a:pt x="26" y="22"/>
                  <a:pt x="26" y="22"/>
                  <a:pt x="26" y="22"/>
                </a:cubicBezTo>
                <a:cubicBezTo>
                  <a:pt x="27" y="22"/>
                  <a:pt x="27" y="22"/>
                  <a:pt x="27" y="23"/>
                </a:cubicBezTo>
                <a:cubicBezTo>
                  <a:pt x="27" y="23"/>
                  <a:pt x="27" y="24"/>
                  <a:pt x="28" y="24"/>
                </a:cubicBezTo>
                <a:cubicBezTo>
                  <a:pt x="29" y="24"/>
                  <a:pt x="29" y="23"/>
                  <a:pt x="29" y="23"/>
                </a:cubicBezTo>
                <a:cubicBezTo>
                  <a:pt x="29" y="22"/>
                  <a:pt x="29" y="21"/>
                  <a:pt x="28" y="20"/>
                </a:cubicBezTo>
                <a:cubicBezTo>
                  <a:pt x="27" y="20"/>
                  <a:pt x="27" y="19"/>
                  <a:pt x="26" y="19"/>
                </a:cubicBezTo>
                <a:cubicBezTo>
                  <a:pt x="24" y="19"/>
                  <a:pt x="24" y="19"/>
                  <a:pt x="24" y="19"/>
                </a:cubicBezTo>
                <a:cubicBezTo>
                  <a:pt x="24" y="18"/>
                  <a:pt x="24" y="18"/>
                  <a:pt x="24" y="18"/>
                </a:cubicBezTo>
                <a:cubicBezTo>
                  <a:pt x="24" y="18"/>
                  <a:pt x="23" y="17"/>
                  <a:pt x="23" y="17"/>
                </a:cubicBezTo>
                <a:cubicBezTo>
                  <a:pt x="22" y="17"/>
                  <a:pt x="22" y="18"/>
                  <a:pt x="22" y="18"/>
                </a:cubicBezTo>
                <a:cubicBezTo>
                  <a:pt x="22" y="19"/>
                  <a:pt x="22" y="19"/>
                  <a:pt x="22" y="19"/>
                </a:cubicBezTo>
                <a:cubicBezTo>
                  <a:pt x="20" y="19"/>
                  <a:pt x="20" y="19"/>
                  <a:pt x="20" y="19"/>
                </a:cubicBezTo>
                <a:cubicBezTo>
                  <a:pt x="19" y="19"/>
                  <a:pt x="18" y="20"/>
                  <a:pt x="17" y="20"/>
                </a:cubicBezTo>
                <a:cubicBezTo>
                  <a:pt x="17" y="21"/>
                  <a:pt x="16" y="22"/>
                  <a:pt x="16" y="23"/>
                </a:cubicBezTo>
                <a:cubicBezTo>
                  <a:pt x="16" y="26"/>
                  <a:pt x="16" y="26"/>
                  <a:pt x="16" y="26"/>
                </a:cubicBezTo>
                <a:cubicBezTo>
                  <a:pt x="16" y="27"/>
                  <a:pt x="17" y="28"/>
                  <a:pt x="17" y="29"/>
                </a:cubicBezTo>
                <a:cubicBezTo>
                  <a:pt x="18" y="30"/>
                  <a:pt x="19" y="30"/>
                  <a:pt x="20" y="30"/>
                </a:cubicBezTo>
                <a:cubicBezTo>
                  <a:pt x="20" y="30"/>
                  <a:pt x="20" y="30"/>
                  <a:pt x="20" y="30"/>
                </a:cubicBezTo>
                <a:cubicBezTo>
                  <a:pt x="22" y="30"/>
                  <a:pt x="22" y="30"/>
                  <a:pt x="22" y="30"/>
                </a:cubicBezTo>
                <a:cubicBezTo>
                  <a:pt x="22" y="36"/>
                  <a:pt x="22" y="36"/>
                  <a:pt x="22" y="36"/>
                </a:cubicBezTo>
                <a:cubicBezTo>
                  <a:pt x="20" y="36"/>
                  <a:pt x="20" y="36"/>
                  <a:pt x="20" y="36"/>
                </a:cubicBezTo>
                <a:cubicBezTo>
                  <a:pt x="20" y="36"/>
                  <a:pt x="19" y="36"/>
                  <a:pt x="19" y="36"/>
                </a:cubicBezTo>
                <a:cubicBezTo>
                  <a:pt x="19" y="36"/>
                  <a:pt x="19" y="35"/>
                  <a:pt x="19" y="35"/>
                </a:cubicBezTo>
                <a:cubicBezTo>
                  <a:pt x="19" y="34"/>
                  <a:pt x="18" y="34"/>
                  <a:pt x="18" y="34"/>
                </a:cubicBezTo>
                <a:cubicBezTo>
                  <a:pt x="17" y="34"/>
                  <a:pt x="16" y="34"/>
                  <a:pt x="16" y="35"/>
                </a:cubicBezTo>
                <a:cubicBezTo>
                  <a:pt x="16" y="36"/>
                  <a:pt x="17" y="37"/>
                  <a:pt x="17" y="37"/>
                </a:cubicBezTo>
                <a:cubicBezTo>
                  <a:pt x="18" y="38"/>
                  <a:pt x="19" y="38"/>
                  <a:pt x="20" y="38"/>
                </a:cubicBezTo>
                <a:cubicBezTo>
                  <a:pt x="22" y="38"/>
                  <a:pt x="22" y="38"/>
                  <a:pt x="22" y="38"/>
                </a:cubicBezTo>
                <a:cubicBezTo>
                  <a:pt x="22" y="39"/>
                  <a:pt x="22" y="39"/>
                  <a:pt x="22" y="39"/>
                </a:cubicBezTo>
                <a:cubicBezTo>
                  <a:pt x="22" y="40"/>
                  <a:pt x="22" y="41"/>
                  <a:pt x="23" y="41"/>
                </a:cubicBezTo>
                <a:cubicBezTo>
                  <a:pt x="23" y="41"/>
                  <a:pt x="24" y="40"/>
                  <a:pt x="24" y="39"/>
                </a:cubicBezTo>
                <a:cubicBezTo>
                  <a:pt x="24" y="38"/>
                  <a:pt x="24" y="38"/>
                  <a:pt x="24" y="38"/>
                </a:cubicBezTo>
                <a:cubicBezTo>
                  <a:pt x="26" y="38"/>
                  <a:pt x="26" y="38"/>
                  <a:pt x="26" y="38"/>
                </a:cubicBezTo>
                <a:cubicBezTo>
                  <a:pt x="27" y="38"/>
                  <a:pt x="27" y="38"/>
                  <a:pt x="28" y="37"/>
                </a:cubicBezTo>
                <a:cubicBezTo>
                  <a:pt x="29" y="37"/>
                  <a:pt x="29" y="36"/>
                  <a:pt x="29" y="35"/>
                </a:cubicBezTo>
                <a:cubicBezTo>
                  <a:pt x="29" y="32"/>
                  <a:pt x="29" y="32"/>
                  <a:pt x="29" y="32"/>
                </a:cubicBezTo>
                <a:cubicBezTo>
                  <a:pt x="29" y="32"/>
                  <a:pt x="29" y="32"/>
                  <a:pt x="29" y="32"/>
                </a:cubicBezTo>
                <a:cubicBezTo>
                  <a:pt x="29" y="31"/>
                  <a:pt x="29" y="31"/>
                  <a:pt x="29" y="31"/>
                </a:cubicBezTo>
                <a:close/>
                <a:moveTo>
                  <a:pt x="22" y="28"/>
                </a:moveTo>
                <a:cubicBezTo>
                  <a:pt x="22" y="28"/>
                  <a:pt x="22" y="28"/>
                  <a:pt x="22" y="28"/>
                </a:cubicBezTo>
                <a:cubicBezTo>
                  <a:pt x="20" y="28"/>
                  <a:pt x="20" y="28"/>
                  <a:pt x="20" y="28"/>
                </a:cubicBezTo>
                <a:cubicBezTo>
                  <a:pt x="20" y="28"/>
                  <a:pt x="19" y="28"/>
                  <a:pt x="19" y="27"/>
                </a:cubicBezTo>
                <a:cubicBezTo>
                  <a:pt x="19" y="27"/>
                  <a:pt x="19" y="27"/>
                  <a:pt x="19" y="26"/>
                </a:cubicBezTo>
                <a:cubicBezTo>
                  <a:pt x="19" y="23"/>
                  <a:pt x="19" y="23"/>
                  <a:pt x="19" y="23"/>
                </a:cubicBezTo>
                <a:cubicBezTo>
                  <a:pt x="19" y="22"/>
                  <a:pt x="19" y="22"/>
                  <a:pt x="19" y="22"/>
                </a:cubicBezTo>
                <a:cubicBezTo>
                  <a:pt x="19" y="22"/>
                  <a:pt x="20" y="22"/>
                  <a:pt x="20" y="22"/>
                </a:cubicBezTo>
                <a:cubicBezTo>
                  <a:pt x="22" y="22"/>
                  <a:pt x="22" y="22"/>
                  <a:pt x="22" y="22"/>
                </a:cubicBezTo>
                <a:cubicBezTo>
                  <a:pt x="22" y="28"/>
                  <a:pt x="22" y="28"/>
                  <a:pt x="22" y="28"/>
                </a:cubicBezTo>
                <a:close/>
                <a:moveTo>
                  <a:pt x="27" y="35"/>
                </a:moveTo>
                <a:cubicBezTo>
                  <a:pt x="27" y="35"/>
                  <a:pt x="27" y="35"/>
                  <a:pt x="27" y="35"/>
                </a:cubicBezTo>
                <a:cubicBezTo>
                  <a:pt x="27" y="35"/>
                  <a:pt x="27" y="36"/>
                  <a:pt x="26" y="36"/>
                </a:cubicBezTo>
                <a:cubicBezTo>
                  <a:pt x="26" y="36"/>
                  <a:pt x="26" y="36"/>
                  <a:pt x="26" y="36"/>
                </a:cubicBezTo>
                <a:cubicBezTo>
                  <a:pt x="24" y="36"/>
                  <a:pt x="24" y="36"/>
                  <a:pt x="24" y="36"/>
                </a:cubicBezTo>
                <a:cubicBezTo>
                  <a:pt x="24" y="30"/>
                  <a:pt x="24" y="30"/>
                  <a:pt x="24" y="30"/>
                </a:cubicBezTo>
                <a:cubicBezTo>
                  <a:pt x="26" y="30"/>
                  <a:pt x="26" y="30"/>
                  <a:pt x="26" y="30"/>
                </a:cubicBezTo>
                <a:cubicBezTo>
                  <a:pt x="26" y="30"/>
                  <a:pt x="26" y="30"/>
                  <a:pt x="26" y="30"/>
                </a:cubicBezTo>
                <a:cubicBezTo>
                  <a:pt x="27" y="31"/>
                  <a:pt x="27" y="31"/>
                  <a:pt x="27" y="31"/>
                </a:cubicBezTo>
                <a:cubicBezTo>
                  <a:pt x="27" y="35"/>
                  <a:pt x="27" y="35"/>
                  <a:pt x="27"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3" name="Freeform 397"/>
          <p:cNvSpPr>
            <a:spLocks noEditPoints="1"/>
          </p:cNvSpPr>
          <p:nvPr/>
        </p:nvSpPr>
        <p:spPr bwMode="auto">
          <a:xfrm>
            <a:off x="3776663" y="1808163"/>
            <a:ext cx="158750" cy="150812"/>
          </a:xfrm>
          <a:custGeom>
            <a:avLst/>
            <a:gdLst>
              <a:gd name="T0" fmla="*/ 36 w 50"/>
              <a:gd name="T1" fmla="*/ 8 h 47"/>
              <a:gd name="T2" fmla="*/ 44 w 50"/>
              <a:gd name="T3" fmla="*/ 5 h 47"/>
              <a:gd name="T4" fmla="*/ 50 w 50"/>
              <a:gd name="T5" fmla="*/ 15 h 47"/>
              <a:gd name="T6" fmla="*/ 46 w 50"/>
              <a:gd name="T7" fmla="*/ 19 h 47"/>
              <a:gd name="T8" fmla="*/ 45 w 50"/>
              <a:gd name="T9" fmla="*/ 23 h 47"/>
              <a:gd name="T10" fmla="*/ 46 w 50"/>
              <a:gd name="T11" fmla="*/ 30 h 47"/>
              <a:gd name="T12" fmla="*/ 42 w 50"/>
              <a:gd name="T13" fmla="*/ 36 h 47"/>
              <a:gd name="T14" fmla="*/ 25 w 50"/>
              <a:gd name="T15" fmla="*/ 46 h 47"/>
              <a:gd name="T16" fmla="*/ 12 w 50"/>
              <a:gd name="T17" fmla="*/ 42 h 47"/>
              <a:gd name="T18" fmla="*/ 11 w 50"/>
              <a:gd name="T19" fmla="*/ 35 h 47"/>
              <a:gd name="T20" fmla="*/ 14 w 50"/>
              <a:gd name="T21" fmla="*/ 36 h 47"/>
              <a:gd name="T22" fmla="*/ 17 w 50"/>
              <a:gd name="T23" fmla="*/ 33 h 47"/>
              <a:gd name="T24" fmla="*/ 17 w 50"/>
              <a:gd name="T25" fmla="*/ 30 h 47"/>
              <a:gd name="T26" fmla="*/ 12 w 50"/>
              <a:gd name="T27" fmla="*/ 28 h 47"/>
              <a:gd name="T28" fmla="*/ 10 w 50"/>
              <a:gd name="T29" fmla="*/ 30 h 47"/>
              <a:gd name="T30" fmla="*/ 8 w 50"/>
              <a:gd name="T31" fmla="*/ 33 h 47"/>
              <a:gd name="T32" fmla="*/ 2 w 50"/>
              <a:gd name="T33" fmla="*/ 24 h 47"/>
              <a:gd name="T34" fmla="*/ 1 w 50"/>
              <a:gd name="T35" fmla="*/ 17 h 47"/>
              <a:gd name="T36" fmla="*/ 5 w 50"/>
              <a:gd name="T37" fmla="*/ 11 h 47"/>
              <a:gd name="T38" fmla="*/ 13 w 50"/>
              <a:gd name="T39" fmla="*/ 9 h 47"/>
              <a:gd name="T40" fmla="*/ 13 w 50"/>
              <a:gd name="T41" fmla="*/ 12 h 47"/>
              <a:gd name="T42" fmla="*/ 13 w 50"/>
              <a:gd name="T43" fmla="*/ 14 h 47"/>
              <a:gd name="T44" fmla="*/ 18 w 50"/>
              <a:gd name="T45" fmla="*/ 15 h 47"/>
              <a:gd name="T46" fmla="*/ 20 w 50"/>
              <a:gd name="T47" fmla="*/ 13 h 47"/>
              <a:gd name="T48" fmla="*/ 20 w 50"/>
              <a:gd name="T49" fmla="*/ 10 h 47"/>
              <a:gd name="T50" fmla="*/ 19 w 50"/>
              <a:gd name="T51" fmla="*/ 9 h 47"/>
              <a:gd name="T52" fmla="*/ 16 w 50"/>
              <a:gd name="T53" fmla="*/ 6 h 47"/>
              <a:gd name="T54" fmla="*/ 22 w 50"/>
              <a:gd name="T55" fmla="*/ 2 h 47"/>
              <a:gd name="T56" fmla="*/ 29 w 50"/>
              <a:gd name="T57" fmla="*/ 1 h 47"/>
              <a:gd name="T58" fmla="*/ 35 w 50"/>
              <a:gd name="T59" fmla="*/ 5 h 47"/>
              <a:gd name="T60" fmla="*/ 35 w 50"/>
              <a:gd name="T61" fmla="*/ 13 h 47"/>
              <a:gd name="T62" fmla="*/ 31 w 50"/>
              <a:gd name="T63" fmla="*/ 7 h 47"/>
              <a:gd name="T64" fmla="*/ 31 w 50"/>
              <a:gd name="T65" fmla="*/ 7 h 47"/>
              <a:gd name="T66" fmla="*/ 24 w 50"/>
              <a:gd name="T67" fmla="*/ 5 h 47"/>
              <a:gd name="T68" fmla="*/ 24 w 50"/>
              <a:gd name="T69" fmla="*/ 5 h 47"/>
              <a:gd name="T70" fmla="*/ 23 w 50"/>
              <a:gd name="T71" fmla="*/ 8 h 47"/>
              <a:gd name="T72" fmla="*/ 24 w 50"/>
              <a:gd name="T73" fmla="*/ 14 h 47"/>
              <a:gd name="T74" fmla="*/ 21 w 50"/>
              <a:gd name="T75" fmla="*/ 19 h 47"/>
              <a:gd name="T76" fmla="*/ 10 w 50"/>
              <a:gd name="T77" fmla="*/ 16 h 47"/>
              <a:gd name="T78" fmla="*/ 9 w 50"/>
              <a:gd name="T79" fmla="*/ 13 h 47"/>
              <a:gd name="T80" fmla="*/ 7 w 50"/>
              <a:gd name="T81" fmla="*/ 14 h 47"/>
              <a:gd name="T82" fmla="*/ 5 w 50"/>
              <a:gd name="T83" fmla="*/ 22 h 47"/>
              <a:gd name="T84" fmla="*/ 8 w 50"/>
              <a:gd name="T85" fmla="*/ 27 h 47"/>
              <a:gd name="T86" fmla="*/ 10 w 50"/>
              <a:gd name="T87" fmla="*/ 25 h 47"/>
              <a:gd name="T88" fmla="*/ 20 w 50"/>
              <a:gd name="T89" fmla="*/ 28 h 47"/>
              <a:gd name="T90" fmla="*/ 21 w 50"/>
              <a:gd name="T91" fmla="*/ 28 h 47"/>
              <a:gd name="T92" fmla="*/ 21 w 50"/>
              <a:gd name="T93" fmla="*/ 34 h 47"/>
              <a:gd name="T94" fmla="*/ 15 w 50"/>
              <a:gd name="T95" fmla="*/ 39 h 47"/>
              <a:gd name="T96" fmla="*/ 16 w 50"/>
              <a:gd name="T97" fmla="*/ 40 h 47"/>
              <a:gd name="T98" fmla="*/ 23 w 50"/>
              <a:gd name="T99" fmla="*/ 42 h 47"/>
              <a:gd name="T100" fmla="*/ 40 w 50"/>
              <a:gd name="T101" fmla="*/ 33 h 47"/>
              <a:gd name="T102" fmla="*/ 42 w 50"/>
              <a:gd name="T103" fmla="*/ 29 h 47"/>
              <a:gd name="T104" fmla="*/ 42 w 50"/>
              <a:gd name="T105" fmla="*/ 25 h 47"/>
              <a:gd name="T106" fmla="*/ 38 w 50"/>
              <a:gd name="T107" fmla="*/ 17 h 47"/>
              <a:gd name="T108" fmla="*/ 43 w 50"/>
              <a:gd name="T109" fmla="*/ 17 h 47"/>
              <a:gd name="T110" fmla="*/ 44 w 50"/>
              <a:gd name="T111" fmla="*/ 16 h 47"/>
              <a:gd name="T112" fmla="*/ 46 w 50"/>
              <a:gd name="T113" fmla="*/ 11 h 47"/>
              <a:gd name="T114" fmla="*/ 40 w 50"/>
              <a:gd name="T115" fmla="*/ 9 h 47"/>
              <a:gd name="T116" fmla="*/ 38 w 50"/>
              <a:gd name="T117" fmla="*/ 12 h 47"/>
              <a:gd name="T118" fmla="*/ 35 w 50"/>
              <a:gd name="T119" fmla="*/ 13 h 47"/>
              <a:gd name="T120" fmla="*/ 35 w 50"/>
              <a:gd name="T121" fmla="*/ 5 h 47"/>
              <a:gd name="T122" fmla="*/ 35 w 50"/>
              <a:gd name="T123" fmla="*/ 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47">
                <a:moveTo>
                  <a:pt x="35" y="5"/>
                </a:moveTo>
                <a:cubicBezTo>
                  <a:pt x="36" y="8"/>
                  <a:pt x="36" y="8"/>
                  <a:pt x="36" y="8"/>
                </a:cubicBezTo>
                <a:cubicBezTo>
                  <a:pt x="37" y="7"/>
                  <a:pt x="38" y="6"/>
                  <a:pt x="39" y="6"/>
                </a:cubicBezTo>
                <a:cubicBezTo>
                  <a:pt x="40" y="5"/>
                  <a:pt x="43" y="5"/>
                  <a:pt x="44" y="5"/>
                </a:cubicBezTo>
                <a:cubicBezTo>
                  <a:pt x="46" y="6"/>
                  <a:pt x="48" y="7"/>
                  <a:pt x="49" y="9"/>
                </a:cubicBezTo>
                <a:cubicBezTo>
                  <a:pt x="50" y="11"/>
                  <a:pt x="50" y="13"/>
                  <a:pt x="50" y="15"/>
                </a:cubicBezTo>
                <a:cubicBezTo>
                  <a:pt x="49" y="17"/>
                  <a:pt x="48" y="18"/>
                  <a:pt x="46" y="19"/>
                </a:cubicBezTo>
                <a:cubicBezTo>
                  <a:pt x="46" y="19"/>
                  <a:pt x="46" y="19"/>
                  <a:pt x="46" y="19"/>
                </a:cubicBezTo>
                <a:cubicBezTo>
                  <a:pt x="45" y="20"/>
                  <a:pt x="44" y="20"/>
                  <a:pt x="43" y="20"/>
                </a:cubicBezTo>
                <a:cubicBezTo>
                  <a:pt x="45" y="23"/>
                  <a:pt x="45" y="23"/>
                  <a:pt x="45" y="23"/>
                </a:cubicBezTo>
                <a:cubicBezTo>
                  <a:pt x="45" y="23"/>
                  <a:pt x="45" y="23"/>
                  <a:pt x="45" y="23"/>
                </a:cubicBezTo>
                <a:cubicBezTo>
                  <a:pt x="46" y="26"/>
                  <a:pt x="47" y="28"/>
                  <a:pt x="46" y="30"/>
                </a:cubicBezTo>
                <a:cubicBezTo>
                  <a:pt x="46" y="33"/>
                  <a:pt x="44" y="35"/>
                  <a:pt x="42" y="36"/>
                </a:cubicBezTo>
                <a:cubicBezTo>
                  <a:pt x="42" y="36"/>
                  <a:pt x="42" y="36"/>
                  <a:pt x="42" y="36"/>
                </a:cubicBezTo>
                <a:cubicBezTo>
                  <a:pt x="25" y="46"/>
                  <a:pt x="25" y="46"/>
                  <a:pt x="25" y="46"/>
                </a:cubicBezTo>
                <a:cubicBezTo>
                  <a:pt x="25" y="46"/>
                  <a:pt x="25" y="46"/>
                  <a:pt x="25" y="46"/>
                </a:cubicBezTo>
                <a:cubicBezTo>
                  <a:pt x="23" y="47"/>
                  <a:pt x="20" y="47"/>
                  <a:pt x="18" y="47"/>
                </a:cubicBezTo>
                <a:cubicBezTo>
                  <a:pt x="16" y="46"/>
                  <a:pt x="14" y="45"/>
                  <a:pt x="12" y="42"/>
                </a:cubicBezTo>
                <a:cubicBezTo>
                  <a:pt x="10" y="38"/>
                  <a:pt x="10" y="38"/>
                  <a:pt x="10" y="38"/>
                </a:cubicBezTo>
                <a:cubicBezTo>
                  <a:pt x="9" y="37"/>
                  <a:pt x="10" y="36"/>
                  <a:pt x="11" y="35"/>
                </a:cubicBezTo>
                <a:cubicBezTo>
                  <a:pt x="11" y="35"/>
                  <a:pt x="12" y="35"/>
                  <a:pt x="12" y="35"/>
                </a:cubicBezTo>
                <a:cubicBezTo>
                  <a:pt x="13" y="36"/>
                  <a:pt x="13" y="36"/>
                  <a:pt x="14" y="36"/>
                </a:cubicBezTo>
                <a:cubicBezTo>
                  <a:pt x="14" y="36"/>
                  <a:pt x="15" y="36"/>
                  <a:pt x="16" y="35"/>
                </a:cubicBezTo>
                <a:cubicBezTo>
                  <a:pt x="17" y="35"/>
                  <a:pt x="17" y="34"/>
                  <a:pt x="17" y="33"/>
                </a:cubicBezTo>
                <a:cubicBezTo>
                  <a:pt x="18" y="32"/>
                  <a:pt x="18" y="31"/>
                  <a:pt x="17" y="30"/>
                </a:cubicBezTo>
                <a:cubicBezTo>
                  <a:pt x="17" y="30"/>
                  <a:pt x="17" y="30"/>
                  <a:pt x="17" y="30"/>
                </a:cubicBezTo>
                <a:cubicBezTo>
                  <a:pt x="17" y="29"/>
                  <a:pt x="16" y="28"/>
                  <a:pt x="15" y="28"/>
                </a:cubicBezTo>
                <a:cubicBezTo>
                  <a:pt x="14" y="28"/>
                  <a:pt x="12" y="28"/>
                  <a:pt x="12" y="28"/>
                </a:cubicBezTo>
                <a:cubicBezTo>
                  <a:pt x="12" y="28"/>
                  <a:pt x="12" y="28"/>
                  <a:pt x="12" y="28"/>
                </a:cubicBezTo>
                <a:cubicBezTo>
                  <a:pt x="11" y="29"/>
                  <a:pt x="11" y="29"/>
                  <a:pt x="10" y="30"/>
                </a:cubicBezTo>
                <a:cubicBezTo>
                  <a:pt x="10" y="30"/>
                  <a:pt x="10" y="30"/>
                  <a:pt x="10" y="31"/>
                </a:cubicBezTo>
                <a:cubicBezTo>
                  <a:pt x="10" y="32"/>
                  <a:pt x="9" y="33"/>
                  <a:pt x="8" y="33"/>
                </a:cubicBezTo>
                <a:cubicBezTo>
                  <a:pt x="7" y="33"/>
                  <a:pt x="7" y="32"/>
                  <a:pt x="6" y="32"/>
                </a:cubicBezTo>
                <a:cubicBezTo>
                  <a:pt x="2" y="24"/>
                  <a:pt x="2" y="24"/>
                  <a:pt x="2" y="24"/>
                </a:cubicBezTo>
                <a:cubicBezTo>
                  <a:pt x="2" y="24"/>
                  <a:pt x="2" y="24"/>
                  <a:pt x="2" y="24"/>
                </a:cubicBezTo>
                <a:cubicBezTo>
                  <a:pt x="0" y="22"/>
                  <a:pt x="0" y="19"/>
                  <a:pt x="1" y="17"/>
                </a:cubicBezTo>
                <a:cubicBezTo>
                  <a:pt x="1" y="15"/>
                  <a:pt x="3" y="12"/>
                  <a:pt x="5" y="11"/>
                </a:cubicBezTo>
                <a:cubicBezTo>
                  <a:pt x="5" y="11"/>
                  <a:pt x="5" y="11"/>
                  <a:pt x="5" y="11"/>
                </a:cubicBezTo>
                <a:cubicBezTo>
                  <a:pt x="10" y="8"/>
                  <a:pt x="10" y="8"/>
                  <a:pt x="10" y="8"/>
                </a:cubicBezTo>
                <a:cubicBezTo>
                  <a:pt x="11" y="8"/>
                  <a:pt x="12" y="8"/>
                  <a:pt x="13" y="9"/>
                </a:cubicBezTo>
                <a:cubicBezTo>
                  <a:pt x="13" y="9"/>
                  <a:pt x="13" y="10"/>
                  <a:pt x="13" y="11"/>
                </a:cubicBezTo>
                <a:cubicBezTo>
                  <a:pt x="13" y="11"/>
                  <a:pt x="13" y="12"/>
                  <a:pt x="13" y="12"/>
                </a:cubicBezTo>
                <a:cubicBezTo>
                  <a:pt x="13" y="13"/>
                  <a:pt x="13" y="13"/>
                  <a:pt x="13" y="14"/>
                </a:cubicBezTo>
                <a:cubicBezTo>
                  <a:pt x="13" y="14"/>
                  <a:pt x="13" y="14"/>
                  <a:pt x="13" y="14"/>
                </a:cubicBezTo>
                <a:cubicBezTo>
                  <a:pt x="14" y="15"/>
                  <a:pt x="15" y="15"/>
                  <a:pt x="16" y="16"/>
                </a:cubicBezTo>
                <a:cubicBezTo>
                  <a:pt x="17" y="16"/>
                  <a:pt x="18" y="16"/>
                  <a:pt x="18" y="15"/>
                </a:cubicBezTo>
                <a:cubicBezTo>
                  <a:pt x="19" y="15"/>
                  <a:pt x="19" y="15"/>
                  <a:pt x="19" y="15"/>
                </a:cubicBezTo>
                <a:cubicBezTo>
                  <a:pt x="20" y="15"/>
                  <a:pt x="20" y="14"/>
                  <a:pt x="20" y="13"/>
                </a:cubicBezTo>
                <a:cubicBezTo>
                  <a:pt x="21" y="12"/>
                  <a:pt x="21" y="11"/>
                  <a:pt x="20" y="10"/>
                </a:cubicBezTo>
                <a:cubicBezTo>
                  <a:pt x="20" y="10"/>
                  <a:pt x="20" y="10"/>
                  <a:pt x="20" y="10"/>
                </a:cubicBezTo>
                <a:cubicBezTo>
                  <a:pt x="20" y="9"/>
                  <a:pt x="19" y="9"/>
                  <a:pt x="19" y="9"/>
                </a:cubicBezTo>
                <a:cubicBezTo>
                  <a:pt x="19" y="9"/>
                  <a:pt x="19" y="9"/>
                  <a:pt x="19" y="9"/>
                </a:cubicBezTo>
                <a:cubicBezTo>
                  <a:pt x="18" y="8"/>
                  <a:pt x="18" y="8"/>
                  <a:pt x="17" y="8"/>
                </a:cubicBezTo>
                <a:cubicBezTo>
                  <a:pt x="16" y="8"/>
                  <a:pt x="16" y="7"/>
                  <a:pt x="16" y="6"/>
                </a:cubicBezTo>
                <a:cubicBezTo>
                  <a:pt x="16" y="5"/>
                  <a:pt x="16" y="5"/>
                  <a:pt x="17" y="4"/>
                </a:cubicBezTo>
                <a:cubicBezTo>
                  <a:pt x="22" y="2"/>
                  <a:pt x="22" y="2"/>
                  <a:pt x="22" y="2"/>
                </a:cubicBezTo>
                <a:cubicBezTo>
                  <a:pt x="22" y="2"/>
                  <a:pt x="22" y="2"/>
                  <a:pt x="22" y="2"/>
                </a:cubicBezTo>
                <a:cubicBezTo>
                  <a:pt x="24" y="0"/>
                  <a:pt x="27" y="0"/>
                  <a:pt x="29" y="1"/>
                </a:cubicBezTo>
                <a:cubicBezTo>
                  <a:pt x="31" y="1"/>
                  <a:pt x="33" y="3"/>
                  <a:pt x="35" y="5"/>
                </a:cubicBezTo>
                <a:cubicBezTo>
                  <a:pt x="35" y="5"/>
                  <a:pt x="35" y="5"/>
                  <a:pt x="35" y="5"/>
                </a:cubicBezTo>
                <a:close/>
                <a:moveTo>
                  <a:pt x="35" y="13"/>
                </a:moveTo>
                <a:cubicBezTo>
                  <a:pt x="35" y="13"/>
                  <a:pt x="35" y="13"/>
                  <a:pt x="35" y="13"/>
                </a:cubicBezTo>
                <a:cubicBezTo>
                  <a:pt x="31" y="7"/>
                  <a:pt x="31" y="7"/>
                  <a:pt x="31" y="7"/>
                </a:cubicBezTo>
                <a:cubicBezTo>
                  <a:pt x="31" y="7"/>
                  <a:pt x="31" y="7"/>
                  <a:pt x="31" y="7"/>
                </a:cubicBezTo>
                <a:cubicBezTo>
                  <a:pt x="31" y="7"/>
                  <a:pt x="31" y="7"/>
                  <a:pt x="31" y="7"/>
                </a:cubicBezTo>
                <a:cubicBezTo>
                  <a:pt x="31" y="7"/>
                  <a:pt x="31" y="7"/>
                  <a:pt x="31" y="7"/>
                </a:cubicBezTo>
                <a:cubicBezTo>
                  <a:pt x="31" y="6"/>
                  <a:pt x="29" y="5"/>
                  <a:pt x="28" y="4"/>
                </a:cubicBezTo>
                <a:cubicBezTo>
                  <a:pt x="27" y="4"/>
                  <a:pt x="25" y="4"/>
                  <a:pt x="24" y="5"/>
                </a:cubicBezTo>
                <a:cubicBezTo>
                  <a:pt x="24" y="5"/>
                  <a:pt x="24" y="5"/>
                  <a:pt x="24" y="5"/>
                </a:cubicBezTo>
                <a:cubicBezTo>
                  <a:pt x="24" y="5"/>
                  <a:pt x="24" y="5"/>
                  <a:pt x="24" y="5"/>
                </a:cubicBezTo>
                <a:cubicBezTo>
                  <a:pt x="22" y="6"/>
                  <a:pt x="22" y="6"/>
                  <a:pt x="22" y="6"/>
                </a:cubicBezTo>
                <a:cubicBezTo>
                  <a:pt x="22" y="6"/>
                  <a:pt x="23" y="7"/>
                  <a:pt x="23" y="8"/>
                </a:cubicBezTo>
                <a:cubicBezTo>
                  <a:pt x="23" y="8"/>
                  <a:pt x="23" y="8"/>
                  <a:pt x="23" y="8"/>
                </a:cubicBezTo>
                <a:cubicBezTo>
                  <a:pt x="24" y="10"/>
                  <a:pt x="25" y="12"/>
                  <a:pt x="24" y="14"/>
                </a:cubicBezTo>
                <a:cubicBezTo>
                  <a:pt x="24" y="16"/>
                  <a:pt x="22" y="17"/>
                  <a:pt x="21" y="19"/>
                </a:cubicBezTo>
                <a:cubicBezTo>
                  <a:pt x="21" y="19"/>
                  <a:pt x="21" y="19"/>
                  <a:pt x="21" y="19"/>
                </a:cubicBezTo>
                <a:cubicBezTo>
                  <a:pt x="19" y="20"/>
                  <a:pt x="17" y="20"/>
                  <a:pt x="15" y="19"/>
                </a:cubicBezTo>
                <a:cubicBezTo>
                  <a:pt x="13" y="19"/>
                  <a:pt x="11" y="18"/>
                  <a:pt x="10" y="16"/>
                </a:cubicBezTo>
                <a:cubicBezTo>
                  <a:pt x="10" y="16"/>
                  <a:pt x="10" y="16"/>
                  <a:pt x="10" y="16"/>
                </a:cubicBezTo>
                <a:cubicBezTo>
                  <a:pt x="9" y="15"/>
                  <a:pt x="9" y="14"/>
                  <a:pt x="9" y="13"/>
                </a:cubicBezTo>
                <a:cubicBezTo>
                  <a:pt x="7" y="14"/>
                  <a:pt x="7" y="14"/>
                  <a:pt x="7" y="14"/>
                </a:cubicBezTo>
                <a:cubicBezTo>
                  <a:pt x="7" y="14"/>
                  <a:pt x="7" y="14"/>
                  <a:pt x="7" y="14"/>
                </a:cubicBezTo>
                <a:cubicBezTo>
                  <a:pt x="6" y="15"/>
                  <a:pt x="5" y="16"/>
                  <a:pt x="4" y="18"/>
                </a:cubicBezTo>
                <a:cubicBezTo>
                  <a:pt x="4" y="19"/>
                  <a:pt x="4" y="21"/>
                  <a:pt x="5" y="22"/>
                </a:cubicBezTo>
                <a:cubicBezTo>
                  <a:pt x="5" y="22"/>
                  <a:pt x="5" y="22"/>
                  <a:pt x="5" y="22"/>
                </a:cubicBezTo>
                <a:cubicBezTo>
                  <a:pt x="8" y="27"/>
                  <a:pt x="8" y="27"/>
                  <a:pt x="8" y="27"/>
                </a:cubicBezTo>
                <a:cubicBezTo>
                  <a:pt x="8" y="26"/>
                  <a:pt x="9" y="26"/>
                  <a:pt x="10" y="25"/>
                </a:cubicBezTo>
                <a:cubicBezTo>
                  <a:pt x="10" y="25"/>
                  <a:pt x="10" y="25"/>
                  <a:pt x="10" y="25"/>
                </a:cubicBezTo>
                <a:cubicBezTo>
                  <a:pt x="11" y="24"/>
                  <a:pt x="14" y="24"/>
                  <a:pt x="15" y="24"/>
                </a:cubicBezTo>
                <a:cubicBezTo>
                  <a:pt x="17" y="25"/>
                  <a:pt x="19" y="26"/>
                  <a:pt x="20" y="28"/>
                </a:cubicBezTo>
                <a:cubicBezTo>
                  <a:pt x="20" y="28"/>
                  <a:pt x="20" y="28"/>
                  <a:pt x="20" y="28"/>
                </a:cubicBezTo>
                <a:cubicBezTo>
                  <a:pt x="21" y="28"/>
                  <a:pt x="21" y="28"/>
                  <a:pt x="21" y="28"/>
                </a:cubicBezTo>
                <a:cubicBezTo>
                  <a:pt x="21" y="28"/>
                  <a:pt x="21" y="28"/>
                  <a:pt x="21" y="28"/>
                </a:cubicBezTo>
                <a:cubicBezTo>
                  <a:pt x="22" y="30"/>
                  <a:pt x="22" y="32"/>
                  <a:pt x="21" y="34"/>
                </a:cubicBezTo>
                <a:cubicBezTo>
                  <a:pt x="21" y="36"/>
                  <a:pt x="19" y="37"/>
                  <a:pt x="18" y="38"/>
                </a:cubicBezTo>
                <a:cubicBezTo>
                  <a:pt x="17" y="39"/>
                  <a:pt x="16" y="39"/>
                  <a:pt x="15" y="39"/>
                </a:cubicBezTo>
                <a:cubicBezTo>
                  <a:pt x="16" y="40"/>
                  <a:pt x="16" y="40"/>
                  <a:pt x="16" y="40"/>
                </a:cubicBezTo>
                <a:cubicBezTo>
                  <a:pt x="16" y="40"/>
                  <a:pt x="16" y="40"/>
                  <a:pt x="16" y="40"/>
                </a:cubicBezTo>
                <a:cubicBezTo>
                  <a:pt x="16" y="42"/>
                  <a:pt x="18" y="43"/>
                  <a:pt x="19" y="43"/>
                </a:cubicBezTo>
                <a:cubicBezTo>
                  <a:pt x="20" y="43"/>
                  <a:pt x="22" y="43"/>
                  <a:pt x="23" y="42"/>
                </a:cubicBezTo>
                <a:cubicBezTo>
                  <a:pt x="23" y="42"/>
                  <a:pt x="23" y="42"/>
                  <a:pt x="23" y="42"/>
                </a:cubicBezTo>
                <a:cubicBezTo>
                  <a:pt x="40" y="33"/>
                  <a:pt x="40" y="33"/>
                  <a:pt x="40" y="33"/>
                </a:cubicBezTo>
                <a:cubicBezTo>
                  <a:pt x="40" y="33"/>
                  <a:pt x="40" y="33"/>
                  <a:pt x="40" y="33"/>
                </a:cubicBezTo>
                <a:cubicBezTo>
                  <a:pt x="41" y="32"/>
                  <a:pt x="42" y="31"/>
                  <a:pt x="42" y="29"/>
                </a:cubicBezTo>
                <a:cubicBezTo>
                  <a:pt x="43" y="28"/>
                  <a:pt x="43" y="27"/>
                  <a:pt x="42" y="25"/>
                </a:cubicBezTo>
                <a:cubicBezTo>
                  <a:pt x="42" y="25"/>
                  <a:pt x="42" y="25"/>
                  <a:pt x="42" y="25"/>
                </a:cubicBezTo>
                <a:cubicBezTo>
                  <a:pt x="38" y="19"/>
                  <a:pt x="38" y="19"/>
                  <a:pt x="38" y="19"/>
                </a:cubicBezTo>
                <a:cubicBezTo>
                  <a:pt x="38" y="19"/>
                  <a:pt x="38" y="18"/>
                  <a:pt x="38" y="17"/>
                </a:cubicBezTo>
                <a:cubicBezTo>
                  <a:pt x="39" y="16"/>
                  <a:pt x="40" y="16"/>
                  <a:pt x="41" y="16"/>
                </a:cubicBezTo>
                <a:cubicBezTo>
                  <a:pt x="41" y="17"/>
                  <a:pt x="42" y="17"/>
                  <a:pt x="43" y="17"/>
                </a:cubicBezTo>
                <a:cubicBezTo>
                  <a:pt x="43" y="17"/>
                  <a:pt x="44" y="16"/>
                  <a:pt x="44" y="16"/>
                </a:cubicBezTo>
                <a:cubicBezTo>
                  <a:pt x="44" y="16"/>
                  <a:pt x="44" y="16"/>
                  <a:pt x="44" y="16"/>
                </a:cubicBezTo>
                <a:cubicBezTo>
                  <a:pt x="45" y="16"/>
                  <a:pt x="46" y="15"/>
                  <a:pt x="46" y="14"/>
                </a:cubicBezTo>
                <a:cubicBezTo>
                  <a:pt x="47" y="13"/>
                  <a:pt x="46" y="12"/>
                  <a:pt x="46" y="11"/>
                </a:cubicBezTo>
                <a:cubicBezTo>
                  <a:pt x="45" y="10"/>
                  <a:pt x="44" y="9"/>
                  <a:pt x="43" y="9"/>
                </a:cubicBezTo>
                <a:cubicBezTo>
                  <a:pt x="42" y="9"/>
                  <a:pt x="41" y="9"/>
                  <a:pt x="40" y="9"/>
                </a:cubicBezTo>
                <a:cubicBezTo>
                  <a:pt x="40" y="10"/>
                  <a:pt x="39" y="10"/>
                  <a:pt x="39" y="11"/>
                </a:cubicBezTo>
                <a:cubicBezTo>
                  <a:pt x="39" y="11"/>
                  <a:pt x="39" y="12"/>
                  <a:pt x="38" y="12"/>
                </a:cubicBezTo>
                <a:cubicBezTo>
                  <a:pt x="38" y="13"/>
                  <a:pt x="38" y="13"/>
                  <a:pt x="38" y="14"/>
                </a:cubicBezTo>
                <a:cubicBezTo>
                  <a:pt x="37" y="14"/>
                  <a:pt x="35" y="14"/>
                  <a:pt x="35" y="13"/>
                </a:cubicBezTo>
                <a:close/>
                <a:moveTo>
                  <a:pt x="35" y="5"/>
                </a:moveTo>
                <a:cubicBezTo>
                  <a:pt x="35" y="5"/>
                  <a:pt x="35" y="5"/>
                  <a:pt x="35" y="5"/>
                </a:cubicBezTo>
                <a:cubicBezTo>
                  <a:pt x="35" y="7"/>
                  <a:pt x="35" y="7"/>
                  <a:pt x="35" y="7"/>
                </a:cubicBezTo>
                <a:cubicBezTo>
                  <a:pt x="35" y="6"/>
                  <a:pt x="35" y="6"/>
                  <a:pt x="35"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4" name="Freeform 398"/>
          <p:cNvSpPr>
            <a:spLocks noEditPoints="1"/>
          </p:cNvSpPr>
          <p:nvPr/>
        </p:nvSpPr>
        <p:spPr bwMode="auto">
          <a:xfrm>
            <a:off x="1835150" y="1198563"/>
            <a:ext cx="155575" cy="149225"/>
          </a:xfrm>
          <a:custGeom>
            <a:avLst/>
            <a:gdLst>
              <a:gd name="T0" fmla="*/ 30 w 49"/>
              <a:gd name="T1" fmla="*/ 0 h 47"/>
              <a:gd name="T2" fmla="*/ 35 w 49"/>
              <a:gd name="T3" fmla="*/ 5 h 47"/>
              <a:gd name="T4" fmla="*/ 39 w 49"/>
              <a:gd name="T5" fmla="*/ 7 h 47"/>
              <a:gd name="T6" fmla="*/ 49 w 49"/>
              <a:gd name="T7" fmla="*/ 17 h 47"/>
              <a:gd name="T8" fmla="*/ 46 w 49"/>
              <a:gd name="T9" fmla="*/ 44 h 47"/>
              <a:gd name="T10" fmla="*/ 9 w 49"/>
              <a:gd name="T11" fmla="*/ 47 h 47"/>
              <a:gd name="T12" fmla="*/ 2 w 49"/>
              <a:gd name="T13" fmla="*/ 44 h 47"/>
              <a:gd name="T14" fmla="*/ 0 w 49"/>
              <a:gd name="T15" fmla="*/ 17 h 47"/>
              <a:gd name="T16" fmla="*/ 2 w 49"/>
              <a:gd name="T17" fmla="*/ 10 h 47"/>
              <a:gd name="T18" fmla="*/ 9 w 49"/>
              <a:gd name="T19" fmla="*/ 7 h 47"/>
              <a:gd name="T20" fmla="*/ 14 w 49"/>
              <a:gd name="T21" fmla="*/ 5 h 47"/>
              <a:gd name="T22" fmla="*/ 19 w 49"/>
              <a:gd name="T23" fmla="*/ 0 h 47"/>
              <a:gd name="T24" fmla="*/ 34 w 49"/>
              <a:gd name="T25" fmla="*/ 11 h 47"/>
              <a:gd name="T26" fmla="*/ 34 w 49"/>
              <a:gd name="T27" fmla="*/ 11 h 47"/>
              <a:gd name="T28" fmla="*/ 14 w 49"/>
              <a:gd name="T29" fmla="*/ 11 h 47"/>
              <a:gd name="T30" fmla="*/ 5 w 49"/>
              <a:gd name="T31" fmla="*/ 13 h 47"/>
              <a:gd name="T32" fmla="*/ 3 w 49"/>
              <a:gd name="T33" fmla="*/ 17 h 47"/>
              <a:gd name="T34" fmla="*/ 9 w 49"/>
              <a:gd name="T35" fmla="*/ 26 h 47"/>
              <a:gd name="T36" fmla="*/ 10 w 49"/>
              <a:gd name="T37" fmla="*/ 21 h 47"/>
              <a:gd name="T38" fmla="*/ 18 w 49"/>
              <a:gd name="T39" fmla="*/ 21 h 47"/>
              <a:gd name="T40" fmla="*/ 19 w 49"/>
              <a:gd name="T41" fmla="*/ 23 h 47"/>
              <a:gd name="T42" fmla="*/ 30 w 49"/>
              <a:gd name="T43" fmla="*/ 26 h 47"/>
              <a:gd name="T44" fmla="*/ 31 w 49"/>
              <a:gd name="T45" fmla="*/ 21 h 47"/>
              <a:gd name="T46" fmla="*/ 39 w 49"/>
              <a:gd name="T47" fmla="*/ 21 h 47"/>
              <a:gd name="T48" fmla="*/ 40 w 49"/>
              <a:gd name="T49" fmla="*/ 23 h 47"/>
              <a:gd name="T50" fmla="*/ 45 w 49"/>
              <a:gd name="T51" fmla="*/ 26 h 47"/>
              <a:gd name="T52" fmla="*/ 44 w 49"/>
              <a:gd name="T53" fmla="*/ 13 h 47"/>
              <a:gd name="T54" fmla="*/ 34 w 49"/>
              <a:gd name="T55" fmla="*/ 11 h 47"/>
              <a:gd name="T56" fmla="*/ 16 w 49"/>
              <a:gd name="T57" fmla="*/ 7 h 47"/>
              <a:gd name="T58" fmla="*/ 33 w 49"/>
              <a:gd name="T59" fmla="*/ 5 h 47"/>
              <a:gd name="T60" fmla="*/ 30 w 49"/>
              <a:gd name="T61" fmla="*/ 2 h 47"/>
              <a:gd name="T62" fmla="*/ 17 w 49"/>
              <a:gd name="T63" fmla="*/ 3 h 47"/>
              <a:gd name="T64" fmla="*/ 16 w 49"/>
              <a:gd name="T65" fmla="*/ 7 h 47"/>
              <a:gd name="T66" fmla="*/ 3 w 49"/>
              <a:gd name="T67" fmla="*/ 28 h 47"/>
              <a:gd name="T68" fmla="*/ 5 w 49"/>
              <a:gd name="T69" fmla="*/ 42 h 47"/>
              <a:gd name="T70" fmla="*/ 9 w 49"/>
              <a:gd name="T71" fmla="*/ 43 h 47"/>
              <a:gd name="T72" fmla="*/ 44 w 49"/>
              <a:gd name="T73" fmla="*/ 42 h 47"/>
              <a:gd name="T74" fmla="*/ 45 w 49"/>
              <a:gd name="T75" fmla="*/ 28 h 47"/>
              <a:gd name="T76" fmla="*/ 40 w 49"/>
              <a:gd name="T77" fmla="*/ 32 h 47"/>
              <a:gd name="T78" fmla="*/ 39 w 49"/>
              <a:gd name="T79" fmla="*/ 33 h 47"/>
              <a:gd name="T80" fmla="*/ 30 w 49"/>
              <a:gd name="T81" fmla="*/ 32 h 47"/>
              <a:gd name="T82" fmla="*/ 30 w 49"/>
              <a:gd name="T83" fmla="*/ 28 h 47"/>
              <a:gd name="T84" fmla="*/ 19 w 49"/>
              <a:gd name="T85" fmla="*/ 32 h 47"/>
              <a:gd name="T86" fmla="*/ 18 w 49"/>
              <a:gd name="T87" fmla="*/ 33 h 47"/>
              <a:gd name="T88" fmla="*/ 9 w 49"/>
              <a:gd name="T89" fmla="*/ 32 h 47"/>
              <a:gd name="T90" fmla="*/ 9 w 49"/>
              <a:gd name="T91" fmla="*/ 28 h 47"/>
              <a:gd name="T92" fmla="*/ 17 w 49"/>
              <a:gd name="T93" fmla="*/ 24 h 47"/>
              <a:gd name="T94" fmla="*/ 11 w 49"/>
              <a:gd name="T95" fmla="*/ 24 h 47"/>
              <a:gd name="T96" fmla="*/ 11 w 49"/>
              <a:gd name="T97" fmla="*/ 27 h 47"/>
              <a:gd name="T98" fmla="*/ 11 w 49"/>
              <a:gd name="T99" fmla="*/ 31 h 47"/>
              <a:gd name="T100" fmla="*/ 17 w 49"/>
              <a:gd name="T101" fmla="*/ 27 h 47"/>
              <a:gd name="T102" fmla="*/ 17 w 49"/>
              <a:gd name="T103" fmla="*/ 27 h 47"/>
              <a:gd name="T104" fmla="*/ 38 w 49"/>
              <a:gd name="T105" fmla="*/ 24 h 47"/>
              <a:gd name="T106" fmla="*/ 32 w 49"/>
              <a:gd name="T107" fmla="*/ 24 h 47"/>
              <a:gd name="T108" fmla="*/ 32 w 49"/>
              <a:gd name="T109" fmla="*/ 27 h 47"/>
              <a:gd name="T110" fmla="*/ 32 w 49"/>
              <a:gd name="T111" fmla="*/ 31 h 47"/>
              <a:gd name="T112" fmla="*/ 38 w 49"/>
              <a:gd name="T113" fmla="*/ 27 h 47"/>
              <a:gd name="T114" fmla="*/ 38 w 49"/>
              <a:gd name="T115"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7">
                <a:moveTo>
                  <a:pt x="19" y="0"/>
                </a:moveTo>
                <a:cubicBezTo>
                  <a:pt x="30" y="0"/>
                  <a:pt x="30" y="0"/>
                  <a:pt x="30" y="0"/>
                </a:cubicBezTo>
                <a:cubicBezTo>
                  <a:pt x="31" y="0"/>
                  <a:pt x="33" y="0"/>
                  <a:pt x="34" y="1"/>
                </a:cubicBezTo>
                <a:cubicBezTo>
                  <a:pt x="35" y="2"/>
                  <a:pt x="35" y="4"/>
                  <a:pt x="35" y="5"/>
                </a:cubicBezTo>
                <a:cubicBezTo>
                  <a:pt x="35" y="7"/>
                  <a:pt x="35" y="7"/>
                  <a:pt x="35" y="7"/>
                </a:cubicBezTo>
                <a:cubicBezTo>
                  <a:pt x="39" y="7"/>
                  <a:pt x="39" y="7"/>
                  <a:pt x="39" y="7"/>
                </a:cubicBezTo>
                <a:cubicBezTo>
                  <a:pt x="42" y="7"/>
                  <a:pt x="45" y="8"/>
                  <a:pt x="46" y="10"/>
                </a:cubicBezTo>
                <a:cubicBezTo>
                  <a:pt x="48" y="12"/>
                  <a:pt x="49" y="14"/>
                  <a:pt x="49" y="17"/>
                </a:cubicBezTo>
                <a:cubicBezTo>
                  <a:pt x="49" y="37"/>
                  <a:pt x="49" y="37"/>
                  <a:pt x="49" y="37"/>
                </a:cubicBezTo>
                <a:cubicBezTo>
                  <a:pt x="49" y="40"/>
                  <a:pt x="48" y="43"/>
                  <a:pt x="46" y="44"/>
                </a:cubicBezTo>
                <a:cubicBezTo>
                  <a:pt x="45" y="46"/>
                  <a:pt x="42" y="47"/>
                  <a:pt x="39" y="47"/>
                </a:cubicBezTo>
                <a:cubicBezTo>
                  <a:pt x="9" y="47"/>
                  <a:pt x="9" y="47"/>
                  <a:pt x="9" y="47"/>
                </a:cubicBezTo>
                <a:cubicBezTo>
                  <a:pt x="7" y="47"/>
                  <a:pt x="4" y="46"/>
                  <a:pt x="2" y="44"/>
                </a:cubicBezTo>
                <a:cubicBezTo>
                  <a:pt x="2" y="44"/>
                  <a:pt x="2" y="44"/>
                  <a:pt x="2" y="44"/>
                </a:cubicBezTo>
                <a:cubicBezTo>
                  <a:pt x="1" y="43"/>
                  <a:pt x="0" y="40"/>
                  <a:pt x="0" y="37"/>
                </a:cubicBezTo>
                <a:cubicBezTo>
                  <a:pt x="0" y="17"/>
                  <a:pt x="0" y="17"/>
                  <a:pt x="0" y="17"/>
                </a:cubicBezTo>
                <a:cubicBezTo>
                  <a:pt x="0" y="14"/>
                  <a:pt x="1" y="12"/>
                  <a:pt x="2" y="10"/>
                </a:cubicBezTo>
                <a:cubicBezTo>
                  <a:pt x="2" y="10"/>
                  <a:pt x="2" y="10"/>
                  <a:pt x="2" y="10"/>
                </a:cubicBezTo>
                <a:cubicBezTo>
                  <a:pt x="2" y="10"/>
                  <a:pt x="2" y="10"/>
                  <a:pt x="2" y="10"/>
                </a:cubicBezTo>
                <a:cubicBezTo>
                  <a:pt x="4" y="8"/>
                  <a:pt x="7" y="7"/>
                  <a:pt x="9" y="7"/>
                </a:cubicBezTo>
                <a:cubicBezTo>
                  <a:pt x="14" y="7"/>
                  <a:pt x="14" y="7"/>
                  <a:pt x="14" y="7"/>
                </a:cubicBezTo>
                <a:cubicBezTo>
                  <a:pt x="14" y="5"/>
                  <a:pt x="14" y="5"/>
                  <a:pt x="14" y="5"/>
                </a:cubicBezTo>
                <a:cubicBezTo>
                  <a:pt x="14" y="4"/>
                  <a:pt x="14" y="2"/>
                  <a:pt x="15" y="1"/>
                </a:cubicBezTo>
                <a:cubicBezTo>
                  <a:pt x="16" y="0"/>
                  <a:pt x="18" y="0"/>
                  <a:pt x="19" y="0"/>
                </a:cubicBezTo>
                <a:close/>
                <a:moveTo>
                  <a:pt x="34" y="11"/>
                </a:moveTo>
                <a:cubicBezTo>
                  <a:pt x="34" y="11"/>
                  <a:pt x="34" y="11"/>
                  <a:pt x="34" y="11"/>
                </a:cubicBezTo>
                <a:cubicBezTo>
                  <a:pt x="34" y="11"/>
                  <a:pt x="34" y="11"/>
                  <a:pt x="34" y="11"/>
                </a:cubicBezTo>
                <a:cubicBezTo>
                  <a:pt x="34" y="11"/>
                  <a:pt x="34" y="11"/>
                  <a:pt x="34" y="11"/>
                </a:cubicBezTo>
                <a:cubicBezTo>
                  <a:pt x="15" y="11"/>
                  <a:pt x="15" y="11"/>
                  <a:pt x="15" y="11"/>
                </a:cubicBezTo>
                <a:cubicBezTo>
                  <a:pt x="15" y="11"/>
                  <a:pt x="15" y="11"/>
                  <a:pt x="14" y="11"/>
                </a:cubicBezTo>
                <a:cubicBezTo>
                  <a:pt x="9" y="11"/>
                  <a:pt x="9" y="11"/>
                  <a:pt x="9" y="11"/>
                </a:cubicBezTo>
                <a:cubicBezTo>
                  <a:pt x="8" y="11"/>
                  <a:pt x="6" y="11"/>
                  <a:pt x="5" y="13"/>
                </a:cubicBezTo>
                <a:cubicBezTo>
                  <a:pt x="5" y="13"/>
                  <a:pt x="5" y="13"/>
                  <a:pt x="5" y="13"/>
                </a:cubicBezTo>
                <a:cubicBezTo>
                  <a:pt x="4" y="14"/>
                  <a:pt x="3" y="15"/>
                  <a:pt x="3" y="17"/>
                </a:cubicBezTo>
                <a:cubicBezTo>
                  <a:pt x="3" y="26"/>
                  <a:pt x="3" y="26"/>
                  <a:pt x="3" y="26"/>
                </a:cubicBezTo>
                <a:cubicBezTo>
                  <a:pt x="9" y="26"/>
                  <a:pt x="9" y="26"/>
                  <a:pt x="9" y="26"/>
                </a:cubicBezTo>
                <a:cubicBezTo>
                  <a:pt x="9" y="23"/>
                  <a:pt x="9" y="23"/>
                  <a:pt x="9" y="23"/>
                </a:cubicBezTo>
                <a:cubicBezTo>
                  <a:pt x="9" y="22"/>
                  <a:pt x="9" y="21"/>
                  <a:pt x="10" y="21"/>
                </a:cubicBezTo>
                <a:cubicBezTo>
                  <a:pt x="10" y="21"/>
                  <a:pt x="10" y="21"/>
                  <a:pt x="10" y="21"/>
                </a:cubicBezTo>
                <a:cubicBezTo>
                  <a:pt x="18" y="21"/>
                  <a:pt x="18" y="21"/>
                  <a:pt x="18" y="21"/>
                </a:cubicBezTo>
                <a:cubicBezTo>
                  <a:pt x="19" y="21"/>
                  <a:pt x="19" y="22"/>
                  <a:pt x="19" y="23"/>
                </a:cubicBezTo>
                <a:cubicBezTo>
                  <a:pt x="19" y="23"/>
                  <a:pt x="19" y="23"/>
                  <a:pt x="19" y="23"/>
                </a:cubicBezTo>
                <a:cubicBezTo>
                  <a:pt x="19" y="26"/>
                  <a:pt x="19" y="26"/>
                  <a:pt x="19" y="26"/>
                </a:cubicBezTo>
                <a:cubicBezTo>
                  <a:pt x="30" y="26"/>
                  <a:pt x="30" y="26"/>
                  <a:pt x="30" y="26"/>
                </a:cubicBezTo>
                <a:cubicBezTo>
                  <a:pt x="30" y="23"/>
                  <a:pt x="30" y="23"/>
                  <a:pt x="30" y="23"/>
                </a:cubicBezTo>
                <a:cubicBezTo>
                  <a:pt x="30" y="22"/>
                  <a:pt x="30" y="21"/>
                  <a:pt x="31" y="21"/>
                </a:cubicBezTo>
                <a:cubicBezTo>
                  <a:pt x="31" y="21"/>
                  <a:pt x="31" y="21"/>
                  <a:pt x="31" y="21"/>
                </a:cubicBezTo>
                <a:cubicBezTo>
                  <a:pt x="39" y="21"/>
                  <a:pt x="39" y="21"/>
                  <a:pt x="39" y="21"/>
                </a:cubicBezTo>
                <a:cubicBezTo>
                  <a:pt x="39" y="21"/>
                  <a:pt x="40" y="22"/>
                  <a:pt x="40" y="23"/>
                </a:cubicBezTo>
                <a:cubicBezTo>
                  <a:pt x="40" y="23"/>
                  <a:pt x="40" y="23"/>
                  <a:pt x="40" y="23"/>
                </a:cubicBezTo>
                <a:cubicBezTo>
                  <a:pt x="40" y="26"/>
                  <a:pt x="40" y="26"/>
                  <a:pt x="40" y="26"/>
                </a:cubicBezTo>
                <a:cubicBezTo>
                  <a:pt x="45" y="26"/>
                  <a:pt x="45" y="26"/>
                  <a:pt x="45" y="26"/>
                </a:cubicBezTo>
                <a:cubicBezTo>
                  <a:pt x="45" y="17"/>
                  <a:pt x="45" y="17"/>
                  <a:pt x="45" y="17"/>
                </a:cubicBezTo>
                <a:cubicBezTo>
                  <a:pt x="45" y="15"/>
                  <a:pt x="45" y="14"/>
                  <a:pt x="44" y="13"/>
                </a:cubicBezTo>
                <a:cubicBezTo>
                  <a:pt x="43" y="11"/>
                  <a:pt x="41" y="11"/>
                  <a:pt x="39" y="11"/>
                </a:cubicBezTo>
                <a:cubicBezTo>
                  <a:pt x="34" y="11"/>
                  <a:pt x="34" y="11"/>
                  <a:pt x="34" y="11"/>
                </a:cubicBezTo>
                <a:close/>
                <a:moveTo>
                  <a:pt x="16" y="7"/>
                </a:moveTo>
                <a:cubicBezTo>
                  <a:pt x="16" y="7"/>
                  <a:pt x="16" y="7"/>
                  <a:pt x="16" y="7"/>
                </a:cubicBezTo>
                <a:cubicBezTo>
                  <a:pt x="33" y="7"/>
                  <a:pt x="33" y="7"/>
                  <a:pt x="33" y="7"/>
                </a:cubicBezTo>
                <a:cubicBezTo>
                  <a:pt x="33" y="5"/>
                  <a:pt x="33" y="5"/>
                  <a:pt x="33" y="5"/>
                </a:cubicBezTo>
                <a:cubicBezTo>
                  <a:pt x="33" y="4"/>
                  <a:pt x="33" y="3"/>
                  <a:pt x="32" y="3"/>
                </a:cubicBezTo>
                <a:cubicBezTo>
                  <a:pt x="31" y="2"/>
                  <a:pt x="31" y="2"/>
                  <a:pt x="30" y="2"/>
                </a:cubicBezTo>
                <a:cubicBezTo>
                  <a:pt x="19" y="2"/>
                  <a:pt x="19" y="2"/>
                  <a:pt x="19" y="2"/>
                </a:cubicBezTo>
                <a:cubicBezTo>
                  <a:pt x="18" y="2"/>
                  <a:pt x="17" y="2"/>
                  <a:pt x="17" y="3"/>
                </a:cubicBezTo>
                <a:cubicBezTo>
                  <a:pt x="16" y="3"/>
                  <a:pt x="16" y="4"/>
                  <a:pt x="16" y="5"/>
                </a:cubicBezTo>
                <a:cubicBezTo>
                  <a:pt x="16" y="7"/>
                  <a:pt x="16" y="7"/>
                  <a:pt x="16" y="7"/>
                </a:cubicBezTo>
                <a:close/>
                <a:moveTo>
                  <a:pt x="3" y="28"/>
                </a:moveTo>
                <a:cubicBezTo>
                  <a:pt x="3" y="28"/>
                  <a:pt x="3" y="28"/>
                  <a:pt x="3" y="28"/>
                </a:cubicBezTo>
                <a:cubicBezTo>
                  <a:pt x="3" y="37"/>
                  <a:pt x="3" y="37"/>
                  <a:pt x="3" y="37"/>
                </a:cubicBezTo>
                <a:cubicBezTo>
                  <a:pt x="3" y="39"/>
                  <a:pt x="4" y="41"/>
                  <a:pt x="5" y="42"/>
                </a:cubicBezTo>
                <a:cubicBezTo>
                  <a:pt x="5" y="42"/>
                  <a:pt x="5" y="42"/>
                  <a:pt x="5" y="42"/>
                </a:cubicBezTo>
                <a:cubicBezTo>
                  <a:pt x="6" y="43"/>
                  <a:pt x="8" y="43"/>
                  <a:pt x="9" y="43"/>
                </a:cubicBezTo>
                <a:cubicBezTo>
                  <a:pt x="39" y="43"/>
                  <a:pt x="39" y="43"/>
                  <a:pt x="39" y="43"/>
                </a:cubicBezTo>
                <a:cubicBezTo>
                  <a:pt x="41" y="43"/>
                  <a:pt x="43" y="43"/>
                  <a:pt x="44" y="42"/>
                </a:cubicBezTo>
                <a:cubicBezTo>
                  <a:pt x="45" y="41"/>
                  <a:pt x="45" y="39"/>
                  <a:pt x="45" y="37"/>
                </a:cubicBezTo>
                <a:cubicBezTo>
                  <a:pt x="45" y="28"/>
                  <a:pt x="45" y="28"/>
                  <a:pt x="45" y="28"/>
                </a:cubicBezTo>
                <a:cubicBezTo>
                  <a:pt x="40" y="28"/>
                  <a:pt x="40" y="28"/>
                  <a:pt x="40" y="28"/>
                </a:cubicBezTo>
                <a:cubicBezTo>
                  <a:pt x="40" y="32"/>
                  <a:pt x="40" y="32"/>
                  <a:pt x="40" y="32"/>
                </a:cubicBezTo>
                <a:cubicBezTo>
                  <a:pt x="40" y="32"/>
                  <a:pt x="39" y="33"/>
                  <a:pt x="39" y="33"/>
                </a:cubicBezTo>
                <a:cubicBezTo>
                  <a:pt x="39" y="33"/>
                  <a:pt x="39" y="33"/>
                  <a:pt x="39" y="33"/>
                </a:cubicBezTo>
                <a:cubicBezTo>
                  <a:pt x="31" y="33"/>
                  <a:pt x="31" y="33"/>
                  <a:pt x="31" y="33"/>
                </a:cubicBezTo>
                <a:cubicBezTo>
                  <a:pt x="30" y="33"/>
                  <a:pt x="30" y="32"/>
                  <a:pt x="30" y="32"/>
                </a:cubicBezTo>
                <a:cubicBezTo>
                  <a:pt x="30" y="32"/>
                  <a:pt x="30" y="32"/>
                  <a:pt x="30" y="32"/>
                </a:cubicBezTo>
                <a:cubicBezTo>
                  <a:pt x="30" y="28"/>
                  <a:pt x="30" y="28"/>
                  <a:pt x="30" y="28"/>
                </a:cubicBezTo>
                <a:cubicBezTo>
                  <a:pt x="19" y="28"/>
                  <a:pt x="19" y="28"/>
                  <a:pt x="19" y="28"/>
                </a:cubicBezTo>
                <a:cubicBezTo>
                  <a:pt x="19" y="32"/>
                  <a:pt x="19" y="32"/>
                  <a:pt x="19" y="32"/>
                </a:cubicBezTo>
                <a:cubicBezTo>
                  <a:pt x="19" y="32"/>
                  <a:pt x="19" y="33"/>
                  <a:pt x="18" y="33"/>
                </a:cubicBezTo>
                <a:cubicBezTo>
                  <a:pt x="18" y="33"/>
                  <a:pt x="18" y="33"/>
                  <a:pt x="18" y="33"/>
                </a:cubicBezTo>
                <a:cubicBezTo>
                  <a:pt x="10" y="33"/>
                  <a:pt x="10" y="33"/>
                  <a:pt x="10" y="33"/>
                </a:cubicBezTo>
                <a:cubicBezTo>
                  <a:pt x="9" y="33"/>
                  <a:pt x="9" y="32"/>
                  <a:pt x="9" y="32"/>
                </a:cubicBezTo>
                <a:cubicBezTo>
                  <a:pt x="9" y="32"/>
                  <a:pt x="9" y="32"/>
                  <a:pt x="9" y="32"/>
                </a:cubicBezTo>
                <a:cubicBezTo>
                  <a:pt x="9" y="28"/>
                  <a:pt x="9" y="28"/>
                  <a:pt x="9" y="28"/>
                </a:cubicBezTo>
                <a:cubicBezTo>
                  <a:pt x="3" y="28"/>
                  <a:pt x="3" y="28"/>
                  <a:pt x="3" y="28"/>
                </a:cubicBezTo>
                <a:close/>
                <a:moveTo>
                  <a:pt x="17" y="24"/>
                </a:moveTo>
                <a:cubicBezTo>
                  <a:pt x="17" y="24"/>
                  <a:pt x="17" y="24"/>
                  <a:pt x="17" y="24"/>
                </a:cubicBezTo>
                <a:cubicBezTo>
                  <a:pt x="11" y="24"/>
                  <a:pt x="11" y="24"/>
                  <a:pt x="11" y="24"/>
                </a:cubicBezTo>
                <a:cubicBezTo>
                  <a:pt x="11" y="27"/>
                  <a:pt x="11" y="27"/>
                  <a:pt x="11" y="27"/>
                </a:cubicBezTo>
                <a:cubicBezTo>
                  <a:pt x="11" y="27"/>
                  <a:pt x="11" y="27"/>
                  <a:pt x="11" y="27"/>
                </a:cubicBezTo>
                <a:cubicBezTo>
                  <a:pt x="11" y="27"/>
                  <a:pt x="11" y="27"/>
                  <a:pt x="11" y="27"/>
                </a:cubicBezTo>
                <a:cubicBezTo>
                  <a:pt x="11" y="31"/>
                  <a:pt x="11" y="31"/>
                  <a:pt x="11" y="31"/>
                </a:cubicBezTo>
                <a:cubicBezTo>
                  <a:pt x="17" y="31"/>
                  <a:pt x="17" y="31"/>
                  <a:pt x="17" y="31"/>
                </a:cubicBezTo>
                <a:cubicBezTo>
                  <a:pt x="17" y="27"/>
                  <a:pt x="17" y="27"/>
                  <a:pt x="17" y="27"/>
                </a:cubicBezTo>
                <a:cubicBezTo>
                  <a:pt x="17" y="27"/>
                  <a:pt x="17" y="27"/>
                  <a:pt x="17" y="27"/>
                </a:cubicBezTo>
                <a:cubicBezTo>
                  <a:pt x="17" y="27"/>
                  <a:pt x="17" y="27"/>
                  <a:pt x="17" y="27"/>
                </a:cubicBezTo>
                <a:cubicBezTo>
                  <a:pt x="17" y="24"/>
                  <a:pt x="17" y="24"/>
                  <a:pt x="17" y="24"/>
                </a:cubicBezTo>
                <a:close/>
                <a:moveTo>
                  <a:pt x="38" y="24"/>
                </a:moveTo>
                <a:cubicBezTo>
                  <a:pt x="38" y="24"/>
                  <a:pt x="38" y="24"/>
                  <a:pt x="38" y="24"/>
                </a:cubicBezTo>
                <a:cubicBezTo>
                  <a:pt x="32" y="24"/>
                  <a:pt x="32" y="24"/>
                  <a:pt x="32" y="24"/>
                </a:cubicBezTo>
                <a:cubicBezTo>
                  <a:pt x="32" y="27"/>
                  <a:pt x="32" y="27"/>
                  <a:pt x="32" y="27"/>
                </a:cubicBezTo>
                <a:cubicBezTo>
                  <a:pt x="32" y="27"/>
                  <a:pt x="32" y="27"/>
                  <a:pt x="32" y="27"/>
                </a:cubicBezTo>
                <a:cubicBezTo>
                  <a:pt x="32" y="27"/>
                  <a:pt x="32" y="27"/>
                  <a:pt x="32" y="27"/>
                </a:cubicBezTo>
                <a:cubicBezTo>
                  <a:pt x="32" y="31"/>
                  <a:pt x="32" y="31"/>
                  <a:pt x="32" y="31"/>
                </a:cubicBezTo>
                <a:cubicBezTo>
                  <a:pt x="38" y="31"/>
                  <a:pt x="38" y="31"/>
                  <a:pt x="38" y="31"/>
                </a:cubicBezTo>
                <a:cubicBezTo>
                  <a:pt x="38" y="27"/>
                  <a:pt x="38" y="27"/>
                  <a:pt x="38" y="27"/>
                </a:cubicBezTo>
                <a:cubicBezTo>
                  <a:pt x="38" y="27"/>
                  <a:pt x="38" y="27"/>
                  <a:pt x="38" y="27"/>
                </a:cubicBezTo>
                <a:cubicBezTo>
                  <a:pt x="38" y="27"/>
                  <a:pt x="38" y="27"/>
                  <a:pt x="38" y="27"/>
                </a:cubicBezTo>
                <a:cubicBezTo>
                  <a:pt x="38" y="24"/>
                  <a:pt x="38" y="24"/>
                  <a:pt x="38"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5" name="Freeform 399"/>
          <p:cNvSpPr>
            <a:spLocks noEditPoints="1"/>
          </p:cNvSpPr>
          <p:nvPr/>
        </p:nvSpPr>
        <p:spPr bwMode="auto">
          <a:xfrm>
            <a:off x="4346575" y="1195388"/>
            <a:ext cx="152400" cy="155575"/>
          </a:xfrm>
          <a:custGeom>
            <a:avLst/>
            <a:gdLst>
              <a:gd name="T0" fmla="*/ 26 w 48"/>
              <a:gd name="T1" fmla="*/ 22 h 49"/>
              <a:gd name="T2" fmla="*/ 22 w 48"/>
              <a:gd name="T3" fmla="*/ 22 h 49"/>
              <a:gd name="T4" fmla="*/ 24 w 48"/>
              <a:gd name="T5" fmla="*/ 34 h 49"/>
              <a:gd name="T6" fmla="*/ 33 w 48"/>
              <a:gd name="T7" fmla="*/ 31 h 49"/>
              <a:gd name="T8" fmla="*/ 33 w 48"/>
              <a:gd name="T9" fmla="*/ 13 h 49"/>
              <a:gd name="T10" fmla="*/ 24 w 48"/>
              <a:gd name="T11" fmla="*/ 9 h 49"/>
              <a:gd name="T12" fmla="*/ 15 w 48"/>
              <a:gd name="T13" fmla="*/ 13 h 49"/>
              <a:gd name="T14" fmla="*/ 15 w 48"/>
              <a:gd name="T15" fmla="*/ 31 h 49"/>
              <a:gd name="T16" fmla="*/ 17 w 48"/>
              <a:gd name="T17" fmla="*/ 15 h 49"/>
              <a:gd name="T18" fmla="*/ 17 w 48"/>
              <a:gd name="T19" fmla="*/ 15 h 49"/>
              <a:gd name="T20" fmla="*/ 31 w 48"/>
              <a:gd name="T21" fmla="*/ 15 h 49"/>
              <a:gd name="T22" fmla="*/ 34 w 48"/>
              <a:gd name="T23" fmla="*/ 22 h 49"/>
              <a:gd name="T24" fmla="*/ 24 w 48"/>
              <a:gd name="T25" fmla="*/ 32 h 49"/>
              <a:gd name="T26" fmla="*/ 14 w 48"/>
              <a:gd name="T27" fmla="*/ 22 h 49"/>
              <a:gd name="T28" fmla="*/ 45 w 48"/>
              <a:gd name="T29" fmla="*/ 41 h 49"/>
              <a:gd name="T30" fmla="*/ 39 w 48"/>
              <a:gd name="T31" fmla="*/ 38 h 49"/>
              <a:gd name="T32" fmla="*/ 40 w 48"/>
              <a:gd name="T33" fmla="*/ 37 h 49"/>
              <a:gd name="T34" fmla="*/ 40 w 48"/>
              <a:gd name="T35" fmla="*/ 6 h 49"/>
              <a:gd name="T36" fmla="*/ 9 w 48"/>
              <a:gd name="T37" fmla="*/ 6 h 49"/>
              <a:gd name="T38" fmla="*/ 9 w 48"/>
              <a:gd name="T39" fmla="*/ 37 h 49"/>
              <a:gd name="T40" fmla="*/ 9 w 48"/>
              <a:gd name="T41" fmla="*/ 37 h 49"/>
              <a:gd name="T42" fmla="*/ 4 w 48"/>
              <a:gd name="T43" fmla="*/ 41 h 49"/>
              <a:gd name="T44" fmla="*/ 0 w 48"/>
              <a:gd name="T45" fmla="*/ 48 h 49"/>
              <a:gd name="T46" fmla="*/ 47 w 48"/>
              <a:gd name="T47" fmla="*/ 49 h 49"/>
              <a:gd name="T48" fmla="*/ 45 w 48"/>
              <a:gd name="T49" fmla="*/ 41 h 49"/>
              <a:gd name="T50" fmla="*/ 6 w 48"/>
              <a:gd name="T51" fmla="*/ 22 h 49"/>
              <a:gd name="T52" fmla="*/ 24 w 48"/>
              <a:gd name="T53" fmla="*/ 4 h 49"/>
              <a:gd name="T54" fmla="*/ 42 w 48"/>
              <a:gd name="T55" fmla="*/ 22 h 49"/>
              <a:gd name="T56" fmla="*/ 37 w 48"/>
              <a:gd name="T57" fmla="*/ 35 h 49"/>
              <a:gd name="T58" fmla="*/ 11 w 48"/>
              <a:gd name="T59" fmla="*/ 35 h 49"/>
              <a:gd name="T60" fmla="*/ 6 w 48"/>
              <a:gd name="T61" fmla="*/ 22 h 49"/>
              <a:gd name="T62" fmla="*/ 2 w 48"/>
              <a:gd name="T63" fmla="*/ 47 h 49"/>
              <a:gd name="T64" fmla="*/ 12 w 48"/>
              <a:gd name="T65" fmla="*/ 40 h 49"/>
              <a:gd name="T66" fmla="*/ 36 w 48"/>
              <a:gd name="T67" fmla="*/ 40 h 49"/>
              <a:gd name="T68" fmla="*/ 46 w 48"/>
              <a:gd name="T69" fmla="*/ 47 h 49"/>
              <a:gd name="T70" fmla="*/ 24 w 48"/>
              <a:gd name="T71" fmla="*/ 30 h 49"/>
              <a:gd name="T72" fmla="*/ 30 w 48"/>
              <a:gd name="T73" fmla="*/ 28 h 49"/>
              <a:gd name="T74" fmla="*/ 30 w 48"/>
              <a:gd name="T75" fmla="*/ 16 h 49"/>
              <a:gd name="T76" fmla="*/ 24 w 48"/>
              <a:gd name="T77" fmla="*/ 14 h 49"/>
              <a:gd name="T78" fmla="*/ 16 w 48"/>
              <a:gd name="T79" fmla="*/ 22 h 49"/>
              <a:gd name="T80" fmla="*/ 24 w 48"/>
              <a:gd name="T81" fmla="*/ 30 h 49"/>
              <a:gd name="T82" fmla="*/ 20 w 48"/>
              <a:gd name="T83" fmla="*/ 18 h 49"/>
              <a:gd name="T84" fmla="*/ 24 w 48"/>
              <a:gd name="T85" fmla="*/ 16 h 49"/>
              <a:gd name="T86" fmla="*/ 28 w 48"/>
              <a:gd name="T87" fmla="*/ 18 h 49"/>
              <a:gd name="T88" fmla="*/ 28 w 48"/>
              <a:gd name="T89" fmla="*/ 26 h 49"/>
              <a:gd name="T90" fmla="*/ 20 w 48"/>
              <a:gd name="T91" fmla="*/ 26 h 49"/>
              <a:gd name="T92" fmla="*/ 20 w 48"/>
              <a:gd name="T93"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 h="49">
                <a:moveTo>
                  <a:pt x="24" y="24"/>
                </a:moveTo>
                <a:cubicBezTo>
                  <a:pt x="25" y="24"/>
                  <a:pt x="26" y="23"/>
                  <a:pt x="26" y="22"/>
                </a:cubicBezTo>
                <a:cubicBezTo>
                  <a:pt x="26" y="21"/>
                  <a:pt x="25" y="20"/>
                  <a:pt x="24" y="20"/>
                </a:cubicBezTo>
                <a:cubicBezTo>
                  <a:pt x="23" y="20"/>
                  <a:pt x="22" y="21"/>
                  <a:pt x="22" y="22"/>
                </a:cubicBezTo>
                <a:cubicBezTo>
                  <a:pt x="22" y="23"/>
                  <a:pt x="23" y="24"/>
                  <a:pt x="24" y="24"/>
                </a:cubicBezTo>
                <a:close/>
                <a:moveTo>
                  <a:pt x="24" y="34"/>
                </a:moveTo>
                <a:cubicBezTo>
                  <a:pt x="24" y="34"/>
                  <a:pt x="24" y="34"/>
                  <a:pt x="24" y="34"/>
                </a:cubicBezTo>
                <a:cubicBezTo>
                  <a:pt x="28" y="34"/>
                  <a:pt x="31" y="33"/>
                  <a:pt x="33" y="31"/>
                </a:cubicBezTo>
                <a:cubicBezTo>
                  <a:pt x="35" y="28"/>
                  <a:pt x="37" y="25"/>
                  <a:pt x="37" y="22"/>
                </a:cubicBezTo>
                <a:cubicBezTo>
                  <a:pt x="37" y="18"/>
                  <a:pt x="35" y="15"/>
                  <a:pt x="33" y="13"/>
                </a:cubicBezTo>
                <a:cubicBezTo>
                  <a:pt x="33" y="13"/>
                  <a:pt x="33" y="13"/>
                  <a:pt x="33" y="13"/>
                </a:cubicBezTo>
                <a:cubicBezTo>
                  <a:pt x="31" y="11"/>
                  <a:pt x="28" y="9"/>
                  <a:pt x="24" y="9"/>
                </a:cubicBezTo>
                <a:cubicBezTo>
                  <a:pt x="21" y="9"/>
                  <a:pt x="18" y="11"/>
                  <a:pt x="15" y="13"/>
                </a:cubicBezTo>
                <a:cubicBezTo>
                  <a:pt x="15" y="13"/>
                  <a:pt x="15" y="13"/>
                  <a:pt x="15" y="13"/>
                </a:cubicBezTo>
                <a:cubicBezTo>
                  <a:pt x="13" y="15"/>
                  <a:pt x="12" y="18"/>
                  <a:pt x="12" y="22"/>
                </a:cubicBezTo>
                <a:cubicBezTo>
                  <a:pt x="12" y="25"/>
                  <a:pt x="13" y="28"/>
                  <a:pt x="15" y="31"/>
                </a:cubicBezTo>
                <a:cubicBezTo>
                  <a:pt x="18" y="33"/>
                  <a:pt x="21" y="34"/>
                  <a:pt x="24" y="34"/>
                </a:cubicBezTo>
                <a:close/>
                <a:moveTo>
                  <a:pt x="17" y="15"/>
                </a:moveTo>
                <a:cubicBezTo>
                  <a:pt x="17" y="15"/>
                  <a:pt x="17" y="15"/>
                  <a:pt x="17" y="15"/>
                </a:cubicBezTo>
                <a:cubicBezTo>
                  <a:pt x="17" y="15"/>
                  <a:pt x="17" y="15"/>
                  <a:pt x="17" y="15"/>
                </a:cubicBezTo>
                <a:cubicBezTo>
                  <a:pt x="19" y="13"/>
                  <a:pt x="21" y="12"/>
                  <a:pt x="24" y="12"/>
                </a:cubicBezTo>
                <a:cubicBezTo>
                  <a:pt x="27" y="12"/>
                  <a:pt x="29" y="13"/>
                  <a:pt x="31" y="15"/>
                </a:cubicBezTo>
                <a:cubicBezTo>
                  <a:pt x="31" y="15"/>
                  <a:pt x="31" y="15"/>
                  <a:pt x="31" y="15"/>
                </a:cubicBezTo>
                <a:cubicBezTo>
                  <a:pt x="33" y="17"/>
                  <a:pt x="34" y="19"/>
                  <a:pt x="34" y="22"/>
                </a:cubicBezTo>
                <a:cubicBezTo>
                  <a:pt x="34" y="25"/>
                  <a:pt x="33" y="27"/>
                  <a:pt x="31" y="29"/>
                </a:cubicBezTo>
                <a:cubicBezTo>
                  <a:pt x="29" y="31"/>
                  <a:pt x="27" y="32"/>
                  <a:pt x="24" y="32"/>
                </a:cubicBezTo>
                <a:cubicBezTo>
                  <a:pt x="21" y="32"/>
                  <a:pt x="19" y="31"/>
                  <a:pt x="17" y="29"/>
                </a:cubicBezTo>
                <a:cubicBezTo>
                  <a:pt x="15" y="27"/>
                  <a:pt x="14" y="25"/>
                  <a:pt x="14" y="22"/>
                </a:cubicBezTo>
                <a:cubicBezTo>
                  <a:pt x="14" y="19"/>
                  <a:pt x="15" y="17"/>
                  <a:pt x="17" y="15"/>
                </a:cubicBezTo>
                <a:close/>
                <a:moveTo>
                  <a:pt x="45" y="41"/>
                </a:moveTo>
                <a:cubicBezTo>
                  <a:pt x="45" y="41"/>
                  <a:pt x="45" y="41"/>
                  <a:pt x="45" y="41"/>
                </a:cubicBezTo>
                <a:cubicBezTo>
                  <a:pt x="43" y="40"/>
                  <a:pt x="41" y="39"/>
                  <a:pt x="39" y="38"/>
                </a:cubicBezTo>
                <a:cubicBezTo>
                  <a:pt x="39" y="38"/>
                  <a:pt x="39" y="38"/>
                  <a:pt x="39" y="37"/>
                </a:cubicBezTo>
                <a:cubicBezTo>
                  <a:pt x="40" y="37"/>
                  <a:pt x="40" y="37"/>
                  <a:pt x="40" y="37"/>
                </a:cubicBezTo>
                <a:cubicBezTo>
                  <a:pt x="43" y="33"/>
                  <a:pt x="46" y="28"/>
                  <a:pt x="46" y="22"/>
                </a:cubicBezTo>
                <a:cubicBezTo>
                  <a:pt x="46" y="16"/>
                  <a:pt x="43" y="10"/>
                  <a:pt x="40" y="6"/>
                </a:cubicBezTo>
                <a:cubicBezTo>
                  <a:pt x="36" y="2"/>
                  <a:pt x="30" y="0"/>
                  <a:pt x="24" y="0"/>
                </a:cubicBezTo>
                <a:cubicBezTo>
                  <a:pt x="18" y="0"/>
                  <a:pt x="13" y="2"/>
                  <a:pt x="9" y="6"/>
                </a:cubicBezTo>
                <a:cubicBezTo>
                  <a:pt x="5" y="10"/>
                  <a:pt x="2" y="16"/>
                  <a:pt x="2" y="22"/>
                </a:cubicBezTo>
                <a:cubicBezTo>
                  <a:pt x="2" y="28"/>
                  <a:pt x="5" y="33"/>
                  <a:pt x="9" y="37"/>
                </a:cubicBezTo>
                <a:cubicBezTo>
                  <a:pt x="9" y="37"/>
                  <a:pt x="9" y="37"/>
                  <a:pt x="9" y="37"/>
                </a:cubicBezTo>
                <a:cubicBezTo>
                  <a:pt x="9" y="37"/>
                  <a:pt x="9" y="37"/>
                  <a:pt x="9" y="37"/>
                </a:cubicBezTo>
                <a:cubicBezTo>
                  <a:pt x="9" y="38"/>
                  <a:pt x="9" y="38"/>
                  <a:pt x="10" y="38"/>
                </a:cubicBezTo>
                <a:cubicBezTo>
                  <a:pt x="7" y="39"/>
                  <a:pt x="5" y="40"/>
                  <a:pt x="4" y="41"/>
                </a:cubicBezTo>
                <a:cubicBezTo>
                  <a:pt x="1" y="43"/>
                  <a:pt x="0" y="45"/>
                  <a:pt x="0" y="48"/>
                </a:cubicBezTo>
                <a:cubicBezTo>
                  <a:pt x="0" y="48"/>
                  <a:pt x="0" y="48"/>
                  <a:pt x="0" y="48"/>
                </a:cubicBezTo>
                <a:cubicBezTo>
                  <a:pt x="0" y="48"/>
                  <a:pt x="0" y="49"/>
                  <a:pt x="1" y="49"/>
                </a:cubicBezTo>
                <a:cubicBezTo>
                  <a:pt x="47" y="49"/>
                  <a:pt x="47" y="49"/>
                  <a:pt x="47" y="49"/>
                </a:cubicBezTo>
                <a:cubicBezTo>
                  <a:pt x="48" y="49"/>
                  <a:pt x="48" y="48"/>
                  <a:pt x="48" y="48"/>
                </a:cubicBezTo>
                <a:cubicBezTo>
                  <a:pt x="48" y="45"/>
                  <a:pt x="47" y="43"/>
                  <a:pt x="45" y="41"/>
                </a:cubicBezTo>
                <a:close/>
                <a:moveTo>
                  <a:pt x="6" y="22"/>
                </a:moveTo>
                <a:cubicBezTo>
                  <a:pt x="6" y="22"/>
                  <a:pt x="6" y="22"/>
                  <a:pt x="6" y="22"/>
                </a:cubicBezTo>
                <a:cubicBezTo>
                  <a:pt x="6" y="17"/>
                  <a:pt x="8" y="12"/>
                  <a:pt x="11" y="9"/>
                </a:cubicBezTo>
                <a:cubicBezTo>
                  <a:pt x="15" y="6"/>
                  <a:pt x="19" y="4"/>
                  <a:pt x="24" y="4"/>
                </a:cubicBezTo>
                <a:cubicBezTo>
                  <a:pt x="29" y="4"/>
                  <a:pt x="34" y="6"/>
                  <a:pt x="37" y="9"/>
                </a:cubicBezTo>
                <a:cubicBezTo>
                  <a:pt x="40" y="12"/>
                  <a:pt x="42" y="17"/>
                  <a:pt x="42" y="22"/>
                </a:cubicBezTo>
                <a:cubicBezTo>
                  <a:pt x="42" y="27"/>
                  <a:pt x="40" y="31"/>
                  <a:pt x="37" y="35"/>
                </a:cubicBezTo>
                <a:cubicBezTo>
                  <a:pt x="37" y="35"/>
                  <a:pt x="37" y="35"/>
                  <a:pt x="37" y="35"/>
                </a:cubicBezTo>
                <a:cubicBezTo>
                  <a:pt x="34" y="38"/>
                  <a:pt x="29" y="40"/>
                  <a:pt x="24" y="40"/>
                </a:cubicBezTo>
                <a:cubicBezTo>
                  <a:pt x="19" y="40"/>
                  <a:pt x="15" y="38"/>
                  <a:pt x="11" y="35"/>
                </a:cubicBezTo>
                <a:cubicBezTo>
                  <a:pt x="11" y="35"/>
                  <a:pt x="11" y="35"/>
                  <a:pt x="11" y="35"/>
                </a:cubicBezTo>
                <a:cubicBezTo>
                  <a:pt x="8" y="31"/>
                  <a:pt x="6" y="27"/>
                  <a:pt x="6" y="22"/>
                </a:cubicBezTo>
                <a:close/>
                <a:moveTo>
                  <a:pt x="2" y="47"/>
                </a:moveTo>
                <a:cubicBezTo>
                  <a:pt x="2" y="47"/>
                  <a:pt x="2" y="47"/>
                  <a:pt x="2" y="47"/>
                </a:cubicBezTo>
                <a:cubicBezTo>
                  <a:pt x="3" y="45"/>
                  <a:pt x="4" y="44"/>
                  <a:pt x="5" y="43"/>
                </a:cubicBezTo>
                <a:cubicBezTo>
                  <a:pt x="7" y="42"/>
                  <a:pt x="9" y="41"/>
                  <a:pt x="12" y="40"/>
                </a:cubicBezTo>
                <a:cubicBezTo>
                  <a:pt x="15" y="42"/>
                  <a:pt x="19" y="44"/>
                  <a:pt x="24" y="44"/>
                </a:cubicBezTo>
                <a:cubicBezTo>
                  <a:pt x="29" y="44"/>
                  <a:pt x="33" y="42"/>
                  <a:pt x="36" y="40"/>
                </a:cubicBezTo>
                <a:cubicBezTo>
                  <a:pt x="39" y="41"/>
                  <a:pt x="42" y="42"/>
                  <a:pt x="43" y="43"/>
                </a:cubicBezTo>
                <a:cubicBezTo>
                  <a:pt x="44" y="44"/>
                  <a:pt x="45" y="45"/>
                  <a:pt x="46" y="47"/>
                </a:cubicBezTo>
                <a:cubicBezTo>
                  <a:pt x="2" y="47"/>
                  <a:pt x="2" y="47"/>
                  <a:pt x="2" y="47"/>
                </a:cubicBezTo>
                <a:close/>
                <a:moveTo>
                  <a:pt x="24" y="30"/>
                </a:moveTo>
                <a:cubicBezTo>
                  <a:pt x="24" y="30"/>
                  <a:pt x="24" y="30"/>
                  <a:pt x="24" y="30"/>
                </a:cubicBezTo>
                <a:cubicBezTo>
                  <a:pt x="26" y="30"/>
                  <a:pt x="28" y="29"/>
                  <a:pt x="30" y="28"/>
                </a:cubicBezTo>
                <a:cubicBezTo>
                  <a:pt x="31" y="26"/>
                  <a:pt x="32" y="24"/>
                  <a:pt x="32" y="22"/>
                </a:cubicBezTo>
                <a:cubicBezTo>
                  <a:pt x="32" y="20"/>
                  <a:pt x="31" y="18"/>
                  <a:pt x="30" y="16"/>
                </a:cubicBezTo>
                <a:cubicBezTo>
                  <a:pt x="30" y="16"/>
                  <a:pt x="30" y="16"/>
                  <a:pt x="30" y="16"/>
                </a:cubicBezTo>
                <a:cubicBezTo>
                  <a:pt x="28" y="15"/>
                  <a:pt x="26" y="14"/>
                  <a:pt x="24" y="14"/>
                </a:cubicBezTo>
                <a:cubicBezTo>
                  <a:pt x="22" y="14"/>
                  <a:pt x="20" y="15"/>
                  <a:pt x="18" y="16"/>
                </a:cubicBezTo>
                <a:cubicBezTo>
                  <a:pt x="17" y="18"/>
                  <a:pt x="16" y="20"/>
                  <a:pt x="16" y="22"/>
                </a:cubicBezTo>
                <a:cubicBezTo>
                  <a:pt x="16" y="24"/>
                  <a:pt x="17" y="26"/>
                  <a:pt x="18" y="28"/>
                </a:cubicBezTo>
                <a:cubicBezTo>
                  <a:pt x="20" y="29"/>
                  <a:pt x="22" y="30"/>
                  <a:pt x="24" y="30"/>
                </a:cubicBezTo>
                <a:close/>
                <a:moveTo>
                  <a:pt x="20" y="18"/>
                </a:moveTo>
                <a:cubicBezTo>
                  <a:pt x="20" y="18"/>
                  <a:pt x="20" y="18"/>
                  <a:pt x="20" y="18"/>
                </a:cubicBezTo>
                <a:cubicBezTo>
                  <a:pt x="20" y="18"/>
                  <a:pt x="20" y="18"/>
                  <a:pt x="20" y="18"/>
                </a:cubicBezTo>
                <a:cubicBezTo>
                  <a:pt x="21" y="17"/>
                  <a:pt x="22" y="16"/>
                  <a:pt x="24" y="16"/>
                </a:cubicBezTo>
                <a:cubicBezTo>
                  <a:pt x="26" y="16"/>
                  <a:pt x="27" y="17"/>
                  <a:pt x="28" y="18"/>
                </a:cubicBezTo>
                <a:cubicBezTo>
                  <a:pt x="28" y="18"/>
                  <a:pt x="28" y="18"/>
                  <a:pt x="28" y="18"/>
                </a:cubicBezTo>
                <a:cubicBezTo>
                  <a:pt x="29" y="19"/>
                  <a:pt x="30" y="20"/>
                  <a:pt x="30" y="22"/>
                </a:cubicBezTo>
                <a:cubicBezTo>
                  <a:pt x="30" y="23"/>
                  <a:pt x="29" y="25"/>
                  <a:pt x="28" y="26"/>
                </a:cubicBezTo>
                <a:cubicBezTo>
                  <a:pt x="27" y="27"/>
                  <a:pt x="26" y="28"/>
                  <a:pt x="24" y="28"/>
                </a:cubicBezTo>
                <a:cubicBezTo>
                  <a:pt x="22" y="28"/>
                  <a:pt x="21" y="27"/>
                  <a:pt x="20" y="26"/>
                </a:cubicBezTo>
                <a:cubicBezTo>
                  <a:pt x="19" y="25"/>
                  <a:pt x="18" y="23"/>
                  <a:pt x="18" y="22"/>
                </a:cubicBezTo>
                <a:cubicBezTo>
                  <a:pt x="18" y="20"/>
                  <a:pt x="19" y="19"/>
                  <a:pt x="20"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6" name="Freeform 400"/>
          <p:cNvSpPr>
            <a:spLocks noEditPoints="1"/>
          </p:cNvSpPr>
          <p:nvPr/>
        </p:nvSpPr>
        <p:spPr bwMode="auto">
          <a:xfrm>
            <a:off x="727075" y="1493838"/>
            <a:ext cx="141288" cy="158750"/>
          </a:xfrm>
          <a:custGeom>
            <a:avLst/>
            <a:gdLst>
              <a:gd name="T0" fmla="*/ 29 w 44"/>
              <a:gd name="T1" fmla="*/ 30 h 50"/>
              <a:gd name="T2" fmla="*/ 31 w 44"/>
              <a:gd name="T3" fmla="*/ 31 h 50"/>
              <a:gd name="T4" fmla="*/ 34 w 44"/>
              <a:gd name="T5" fmla="*/ 30 h 50"/>
              <a:gd name="T6" fmla="*/ 38 w 44"/>
              <a:gd name="T7" fmla="*/ 26 h 50"/>
              <a:gd name="T8" fmla="*/ 39 w 44"/>
              <a:gd name="T9" fmla="*/ 23 h 50"/>
              <a:gd name="T10" fmla="*/ 38 w 44"/>
              <a:gd name="T11" fmla="*/ 21 h 50"/>
              <a:gd name="T12" fmla="*/ 43 w 44"/>
              <a:gd name="T13" fmla="*/ 15 h 50"/>
              <a:gd name="T14" fmla="*/ 42 w 44"/>
              <a:gd name="T15" fmla="*/ 11 h 50"/>
              <a:gd name="T16" fmla="*/ 35 w 44"/>
              <a:gd name="T17" fmla="*/ 10 h 50"/>
              <a:gd name="T18" fmla="*/ 26 w 44"/>
              <a:gd name="T19" fmla="*/ 5 h 50"/>
              <a:gd name="T20" fmla="*/ 19 w 44"/>
              <a:gd name="T21" fmla="*/ 1 h 50"/>
              <a:gd name="T22" fmla="*/ 14 w 44"/>
              <a:gd name="T23" fmla="*/ 6 h 50"/>
              <a:gd name="T24" fmla="*/ 9 w 44"/>
              <a:gd name="T25" fmla="*/ 14 h 50"/>
              <a:gd name="T26" fmla="*/ 5 w 44"/>
              <a:gd name="T27" fmla="*/ 23 h 50"/>
              <a:gd name="T28" fmla="*/ 3 w 44"/>
              <a:gd name="T29" fmla="*/ 23 h 50"/>
              <a:gd name="T30" fmla="*/ 0 w 44"/>
              <a:gd name="T31" fmla="*/ 27 h 50"/>
              <a:gd name="T32" fmla="*/ 3 w 44"/>
              <a:gd name="T33" fmla="*/ 31 h 50"/>
              <a:gd name="T34" fmla="*/ 5 w 44"/>
              <a:gd name="T35" fmla="*/ 31 h 50"/>
              <a:gd name="T36" fmla="*/ 15 w 44"/>
              <a:gd name="T37" fmla="*/ 42 h 50"/>
              <a:gd name="T38" fmla="*/ 8 w 44"/>
              <a:gd name="T39" fmla="*/ 50 h 50"/>
              <a:gd name="T40" fmla="*/ 10 w 44"/>
              <a:gd name="T41" fmla="*/ 50 h 50"/>
              <a:gd name="T42" fmla="*/ 35 w 44"/>
              <a:gd name="T43" fmla="*/ 50 h 50"/>
              <a:gd name="T44" fmla="*/ 35 w 44"/>
              <a:gd name="T45" fmla="*/ 50 h 50"/>
              <a:gd name="T46" fmla="*/ 37 w 44"/>
              <a:gd name="T47" fmla="*/ 47 h 50"/>
              <a:gd name="T48" fmla="*/ 22 w 44"/>
              <a:gd name="T49" fmla="*/ 41 h 50"/>
              <a:gd name="T50" fmla="*/ 7 w 44"/>
              <a:gd name="T51" fmla="*/ 29 h 50"/>
              <a:gd name="T52" fmla="*/ 7 w 44"/>
              <a:gd name="T53" fmla="*/ 27 h 50"/>
              <a:gd name="T54" fmla="*/ 7 w 44"/>
              <a:gd name="T55" fmla="*/ 26 h 50"/>
              <a:gd name="T56" fmla="*/ 17 w 44"/>
              <a:gd name="T57" fmla="*/ 21 h 50"/>
              <a:gd name="T58" fmla="*/ 19 w 44"/>
              <a:gd name="T59" fmla="*/ 34 h 50"/>
              <a:gd name="T60" fmla="*/ 23 w 44"/>
              <a:gd name="T61" fmla="*/ 35 h 50"/>
              <a:gd name="T62" fmla="*/ 28 w 44"/>
              <a:gd name="T63" fmla="*/ 30 h 50"/>
              <a:gd name="T64" fmla="*/ 26 w 44"/>
              <a:gd name="T65" fmla="*/ 11 h 50"/>
              <a:gd name="T66" fmla="*/ 16 w 44"/>
              <a:gd name="T67" fmla="*/ 15 h 50"/>
              <a:gd name="T68" fmla="*/ 16 w 44"/>
              <a:gd name="T69" fmla="*/ 15 h 50"/>
              <a:gd name="T70" fmla="*/ 16 w 44"/>
              <a:gd name="T71" fmla="*/ 15 h 50"/>
              <a:gd name="T72" fmla="*/ 17 w 44"/>
              <a:gd name="T73" fmla="*/ 9 h 50"/>
              <a:gd name="T74" fmla="*/ 20 w 44"/>
              <a:gd name="T75" fmla="*/ 5 h 50"/>
              <a:gd name="T76" fmla="*/ 26 w 44"/>
              <a:gd name="T77" fmla="*/ 11 h 50"/>
              <a:gd name="T78" fmla="*/ 21 w 44"/>
              <a:gd name="T79" fmla="*/ 20 h 50"/>
              <a:gd name="T80" fmla="*/ 35 w 44"/>
              <a:gd name="T81" fmla="*/ 14 h 50"/>
              <a:gd name="T82" fmla="*/ 38 w 44"/>
              <a:gd name="T83" fmla="*/ 14 h 50"/>
              <a:gd name="T84" fmla="*/ 22 w 44"/>
              <a:gd name="T85" fmla="*/ 30 h 50"/>
              <a:gd name="T86" fmla="*/ 21 w 44"/>
              <a:gd name="T87" fmla="*/ 20 h 50"/>
              <a:gd name="T88" fmla="*/ 13 w 44"/>
              <a:gd name="T89" fmla="*/ 48 h 50"/>
              <a:gd name="T90" fmla="*/ 22 w 44"/>
              <a:gd name="T91" fmla="*/ 45 h 50"/>
              <a:gd name="T92" fmla="*/ 32 w 44"/>
              <a:gd name="T93" fmla="*/ 48 h 50"/>
              <a:gd name="T94" fmla="*/ 30 w 44"/>
              <a:gd name="T95" fmla="*/ 28 h 50"/>
              <a:gd name="T96" fmla="*/ 33 w 44"/>
              <a:gd name="T97" fmla="*/ 25 h 50"/>
              <a:gd name="T98" fmla="*/ 36 w 44"/>
              <a:gd name="T99" fmla="*/ 23 h 50"/>
              <a:gd name="T100" fmla="*/ 36 w 44"/>
              <a:gd name="T101" fmla="*/ 25 h 50"/>
              <a:gd name="T102" fmla="*/ 33 w 44"/>
              <a:gd name="T103" fmla="*/ 28 h 50"/>
              <a:gd name="T104" fmla="*/ 31 w 44"/>
              <a:gd name="T105" fmla="*/ 28 h 50"/>
              <a:gd name="T106" fmla="*/ 30 w 44"/>
              <a:gd name="T107" fmla="*/ 28 h 50"/>
              <a:gd name="T108" fmla="*/ 2 w 44"/>
              <a:gd name="T109" fmla="*/ 26 h 50"/>
              <a:gd name="T110" fmla="*/ 5 w 44"/>
              <a:gd name="T111" fmla="*/ 26 h 50"/>
              <a:gd name="T112" fmla="*/ 5 w 44"/>
              <a:gd name="T113" fmla="*/ 29 h 50"/>
              <a:gd name="T114" fmla="*/ 2 w 44"/>
              <a:gd name="T115" fmla="*/ 29 h 50"/>
              <a:gd name="T116" fmla="*/ 2 w 44"/>
              <a:gd name="T1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50">
                <a:moveTo>
                  <a:pt x="28" y="30"/>
                </a:moveTo>
                <a:cubicBezTo>
                  <a:pt x="28" y="30"/>
                  <a:pt x="28" y="30"/>
                  <a:pt x="29" y="30"/>
                </a:cubicBezTo>
                <a:cubicBezTo>
                  <a:pt x="29" y="30"/>
                  <a:pt x="29" y="30"/>
                  <a:pt x="29" y="30"/>
                </a:cubicBezTo>
                <a:cubicBezTo>
                  <a:pt x="30" y="31"/>
                  <a:pt x="31" y="31"/>
                  <a:pt x="31" y="31"/>
                </a:cubicBezTo>
                <a:cubicBezTo>
                  <a:pt x="32" y="31"/>
                  <a:pt x="33" y="31"/>
                  <a:pt x="34" y="30"/>
                </a:cubicBezTo>
                <a:cubicBezTo>
                  <a:pt x="34" y="30"/>
                  <a:pt x="34" y="30"/>
                  <a:pt x="34" y="30"/>
                </a:cubicBezTo>
                <a:cubicBezTo>
                  <a:pt x="35" y="30"/>
                  <a:pt x="36" y="29"/>
                  <a:pt x="37" y="29"/>
                </a:cubicBezTo>
                <a:cubicBezTo>
                  <a:pt x="37" y="28"/>
                  <a:pt x="38" y="27"/>
                  <a:pt x="38" y="26"/>
                </a:cubicBezTo>
                <a:cubicBezTo>
                  <a:pt x="38" y="26"/>
                  <a:pt x="38" y="26"/>
                  <a:pt x="38" y="26"/>
                </a:cubicBezTo>
                <a:cubicBezTo>
                  <a:pt x="39" y="25"/>
                  <a:pt x="39" y="24"/>
                  <a:pt x="39" y="23"/>
                </a:cubicBezTo>
                <a:cubicBezTo>
                  <a:pt x="39" y="23"/>
                  <a:pt x="39" y="22"/>
                  <a:pt x="38" y="21"/>
                </a:cubicBezTo>
                <a:cubicBezTo>
                  <a:pt x="38" y="21"/>
                  <a:pt x="38" y="21"/>
                  <a:pt x="38" y="21"/>
                </a:cubicBezTo>
                <a:cubicBezTo>
                  <a:pt x="38" y="20"/>
                  <a:pt x="38" y="20"/>
                  <a:pt x="38" y="20"/>
                </a:cubicBezTo>
                <a:cubicBezTo>
                  <a:pt x="43" y="15"/>
                  <a:pt x="43" y="15"/>
                  <a:pt x="43" y="15"/>
                </a:cubicBezTo>
                <a:cubicBezTo>
                  <a:pt x="44" y="14"/>
                  <a:pt x="44" y="13"/>
                  <a:pt x="43" y="12"/>
                </a:cubicBezTo>
                <a:cubicBezTo>
                  <a:pt x="43" y="12"/>
                  <a:pt x="42" y="11"/>
                  <a:pt x="42" y="11"/>
                </a:cubicBezTo>
                <a:cubicBezTo>
                  <a:pt x="35" y="10"/>
                  <a:pt x="35" y="10"/>
                  <a:pt x="35" y="10"/>
                </a:cubicBezTo>
                <a:cubicBezTo>
                  <a:pt x="35" y="10"/>
                  <a:pt x="35" y="10"/>
                  <a:pt x="35" y="10"/>
                </a:cubicBezTo>
                <a:cubicBezTo>
                  <a:pt x="29" y="9"/>
                  <a:pt x="29" y="9"/>
                  <a:pt x="29" y="9"/>
                </a:cubicBezTo>
                <a:cubicBezTo>
                  <a:pt x="26" y="5"/>
                  <a:pt x="26" y="5"/>
                  <a:pt x="26" y="5"/>
                </a:cubicBezTo>
                <a:cubicBezTo>
                  <a:pt x="22" y="1"/>
                  <a:pt x="22" y="1"/>
                  <a:pt x="22" y="1"/>
                </a:cubicBezTo>
                <a:cubicBezTo>
                  <a:pt x="21" y="0"/>
                  <a:pt x="20" y="0"/>
                  <a:pt x="19" y="1"/>
                </a:cubicBezTo>
                <a:cubicBezTo>
                  <a:pt x="14" y="6"/>
                  <a:pt x="14" y="6"/>
                  <a:pt x="14" y="6"/>
                </a:cubicBezTo>
                <a:cubicBezTo>
                  <a:pt x="14" y="6"/>
                  <a:pt x="14" y="6"/>
                  <a:pt x="14" y="6"/>
                </a:cubicBezTo>
                <a:cubicBezTo>
                  <a:pt x="9" y="11"/>
                  <a:pt x="9" y="11"/>
                  <a:pt x="9" y="11"/>
                </a:cubicBezTo>
                <a:cubicBezTo>
                  <a:pt x="8" y="12"/>
                  <a:pt x="8" y="13"/>
                  <a:pt x="9" y="14"/>
                </a:cubicBezTo>
                <a:cubicBezTo>
                  <a:pt x="12" y="16"/>
                  <a:pt x="12" y="16"/>
                  <a:pt x="12" y="16"/>
                </a:cubicBezTo>
                <a:cubicBezTo>
                  <a:pt x="5" y="23"/>
                  <a:pt x="5" y="23"/>
                  <a:pt x="5" y="23"/>
                </a:cubicBezTo>
                <a:cubicBezTo>
                  <a:pt x="5" y="24"/>
                  <a:pt x="5" y="24"/>
                  <a:pt x="5" y="24"/>
                </a:cubicBezTo>
                <a:cubicBezTo>
                  <a:pt x="4" y="23"/>
                  <a:pt x="4" y="23"/>
                  <a:pt x="3" y="23"/>
                </a:cubicBezTo>
                <a:cubicBezTo>
                  <a:pt x="2" y="23"/>
                  <a:pt x="1" y="24"/>
                  <a:pt x="1" y="25"/>
                </a:cubicBezTo>
                <a:cubicBezTo>
                  <a:pt x="0" y="25"/>
                  <a:pt x="0" y="26"/>
                  <a:pt x="0" y="27"/>
                </a:cubicBezTo>
                <a:cubicBezTo>
                  <a:pt x="0" y="28"/>
                  <a:pt x="0" y="29"/>
                  <a:pt x="1" y="30"/>
                </a:cubicBezTo>
                <a:cubicBezTo>
                  <a:pt x="1" y="31"/>
                  <a:pt x="2" y="31"/>
                  <a:pt x="3" y="31"/>
                </a:cubicBezTo>
                <a:cubicBezTo>
                  <a:pt x="4" y="31"/>
                  <a:pt x="4" y="31"/>
                  <a:pt x="5" y="31"/>
                </a:cubicBezTo>
                <a:cubicBezTo>
                  <a:pt x="5" y="31"/>
                  <a:pt x="5" y="31"/>
                  <a:pt x="5" y="31"/>
                </a:cubicBezTo>
                <a:cubicBezTo>
                  <a:pt x="15" y="42"/>
                  <a:pt x="15" y="42"/>
                  <a:pt x="15" y="42"/>
                </a:cubicBezTo>
                <a:cubicBezTo>
                  <a:pt x="15" y="42"/>
                  <a:pt x="15" y="42"/>
                  <a:pt x="15" y="42"/>
                </a:cubicBezTo>
                <a:cubicBezTo>
                  <a:pt x="12" y="44"/>
                  <a:pt x="10" y="45"/>
                  <a:pt x="8" y="47"/>
                </a:cubicBezTo>
                <a:cubicBezTo>
                  <a:pt x="7" y="48"/>
                  <a:pt x="7" y="49"/>
                  <a:pt x="8" y="50"/>
                </a:cubicBezTo>
                <a:cubicBezTo>
                  <a:pt x="9" y="50"/>
                  <a:pt x="9" y="50"/>
                  <a:pt x="10" y="50"/>
                </a:cubicBezTo>
                <a:cubicBezTo>
                  <a:pt x="10" y="50"/>
                  <a:pt x="10" y="50"/>
                  <a:pt x="10" y="50"/>
                </a:cubicBezTo>
                <a:cubicBezTo>
                  <a:pt x="10" y="50"/>
                  <a:pt x="10" y="50"/>
                  <a:pt x="10" y="50"/>
                </a:cubicBezTo>
                <a:cubicBezTo>
                  <a:pt x="35" y="50"/>
                  <a:pt x="35" y="50"/>
                  <a:pt x="35" y="50"/>
                </a:cubicBezTo>
                <a:cubicBezTo>
                  <a:pt x="35" y="50"/>
                  <a:pt x="35" y="50"/>
                  <a:pt x="35" y="50"/>
                </a:cubicBezTo>
                <a:cubicBezTo>
                  <a:pt x="35" y="50"/>
                  <a:pt x="35" y="50"/>
                  <a:pt x="35" y="50"/>
                </a:cubicBezTo>
                <a:cubicBezTo>
                  <a:pt x="36" y="50"/>
                  <a:pt x="36" y="50"/>
                  <a:pt x="37" y="50"/>
                </a:cubicBezTo>
                <a:cubicBezTo>
                  <a:pt x="37" y="49"/>
                  <a:pt x="38" y="48"/>
                  <a:pt x="37" y="47"/>
                </a:cubicBezTo>
                <a:cubicBezTo>
                  <a:pt x="35" y="45"/>
                  <a:pt x="33" y="44"/>
                  <a:pt x="30" y="42"/>
                </a:cubicBezTo>
                <a:cubicBezTo>
                  <a:pt x="28" y="41"/>
                  <a:pt x="25" y="41"/>
                  <a:pt x="22" y="41"/>
                </a:cubicBezTo>
                <a:cubicBezTo>
                  <a:pt x="22" y="41"/>
                  <a:pt x="21" y="41"/>
                  <a:pt x="20" y="41"/>
                </a:cubicBezTo>
                <a:cubicBezTo>
                  <a:pt x="7" y="29"/>
                  <a:pt x="7" y="29"/>
                  <a:pt x="7" y="29"/>
                </a:cubicBezTo>
                <a:cubicBezTo>
                  <a:pt x="7" y="28"/>
                  <a:pt x="7" y="28"/>
                  <a:pt x="7" y="28"/>
                </a:cubicBezTo>
                <a:cubicBezTo>
                  <a:pt x="7" y="28"/>
                  <a:pt x="7" y="28"/>
                  <a:pt x="7" y="27"/>
                </a:cubicBezTo>
                <a:cubicBezTo>
                  <a:pt x="7" y="27"/>
                  <a:pt x="7" y="27"/>
                  <a:pt x="7" y="26"/>
                </a:cubicBezTo>
                <a:cubicBezTo>
                  <a:pt x="7" y="26"/>
                  <a:pt x="7" y="26"/>
                  <a:pt x="7" y="26"/>
                </a:cubicBezTo>
                <a:cubicBezTo>
                  <a:pt x="15" y="19"/>
                  <a:pt x="15" y="19"/>
                  <a:pt x="15" y="19"/>
                </a:cubicBezTo>
                <a:cubicBezTo>
                  <a:pt x="17" y="21"/>
                  <a:pt x="17" y="21"/>
                  <a:pt x="17" y="21"/>
                </a:cubicBezTo>
                <a:cubicBezTo>
                  <a:pt x="18" y="27"/>
                  <a:pt x="18" y="27"/>
                  <a:pt x="18" y="27"/>
                </a:cubicBezTo>
                <a:cubicBezTo>
                  <a:pt x="19" y="34"/>
                  <a:pt x="19" y="34"/>
                  <a:pt x="19" y="34"/>
                </a:cubicBezTo>
                <a:cubicBezTo>
                  <a:pt x="20" y="35"/>
                  <a:pt x="21" y="36"/>
                  <a:pt x="22" y="36"/>
                </a:cubicBezTo>
                <a:cubicBezTo>
                  <a:pt x="22" y="36"/>
                  <a:pt x="22" y="35"/>
                  <a:pt x="23" y="35"/>
                </a:cubicBezTo>
                <a:cubicBezTo>
                  <a:pt x="23" y="35"/>
                  <a:pt x="23" y="35"/>
                  <a:pt x="23" y="35"/>
                </a:cubicBezTo>
                <a:cubicBezTo>
                  <a:pt x="28" y="30"/>
                  <a:pt x="28" y="30"/>
                  <a:pt x="28" y="30"/>
                </a:cubicBezTo>
                <a:close/>
                <a:moveTo>
                  <a:pt x="26" y="11"/>
                </a:moveTo>
                <a:cubicBezTo>
                  <a:pt x="26" y="11"/>
                  <a:pt x="26" y="11"/>
                  <a:pt x="26" y="11"/>
                </a:cubicBezTo>
                <a:cubicBezTo>
                  <a:pt x="19" y="18"/>
                  <a:pt x="19" y="18"/>
                  <a:pt x="19" y="18"/>
                </a:cubicBezTo>
                <a:cubicBezTo>
                  <a:pt x="16" y="15"/>
                  <a:pt x="16" y="15"/>
                  <a:pt x="16" y="15"/>
                </a:cubicBezTo>
                <a:cubicBezTo>
                  <a:pt x="16" y="15"/>
                  <a:pt x="16" y="15"/>
                  <a:pt x="16" y="15"/>
                </a:cubicBezTo>
                <a:cubicBezTo>
                  <a:pt x="16" y="15"/>
                  <a:pt x="16" y="15"/>
                  <a:pt x="16" y="15"/>
                </a:cubicBezTo>
                <a:cubicBezTo>
                  <a:pt x="16" y="15"/>
                  <a:pt x="16" y="15"/>
                  <a:pt x="16" y="15"/>
                </a:cubicBezTo>
                <a:cubicBezTo>
                  <a:pt x="16" y="15"/>
                  <a:pt x="16" y="15"/>
                  <a:pt x="16" y="15"/>
                </a:cubicBezTo>
                <a:cubicBezTo>
                  <a:pt x="13" y="12"/>
                  <a:pt x="13" y="12"/>
                  <a:pt x="13" y="12"/>
                </a:cubicBezTo>
                <a:cubicBezTo>
                  <a:pt x="17" y="9"/>
                  <a:pt x="17" y="9"/>
                  <a:pt x="17" y="9"/>
                </a:cubicBezTo>
                <a:cubicBezTo>
                  <a:pt x="17" y="9"/>
                  <a:pt x="17" y="9"/>
                  <a:pt x="17" y="9"/>
                </a:cubicBezTo>
                <a:cubicBezTo>
                  <a:pt x="20" y="5"/>
                  <a:pt x="20" y="5"/>
                  <a:pt x="20" y="5"/>
                </a:cubicBezTo>
                <a:cubicBezTo>
                  <a:pt x="23" y="8"/>
                  <a:pt x="23" y="8"/>
                  <a:pt x="23" y="8"/>
                </a:cubicBezTo>
                <a:cubicBezTo>
                  <a:pt x="26" y="11"/>
                  <a:pt x="26" y="11"/>
                  <a:pt x="26" y="11"/>
                </a:cubicBezTo>
                <a:close/>
                <a:moveTo>
                  <a:pt x="21" y="20"/>
                </a:moveTo>
                <a:cubicBezTo>
                  <a:pt x="21" y="20"/>
                  <a:pt x="21" y="20"/>
                  <a:pt x="21" y="20"/>
                </a:cubicBezTo>
                <a:cubicBezTo>
                  <a:pt x="28" y="13"/>
                  <a:pt x="28" y="13"/>
                  <a:pt x="28" y="13"/>
                </a:cubicBezTo>
                <a:cubicBezTo>
                  <a:pt x="35" y="14"/>
                  <a:pt x="35" y="14"/>
                  <a:pt x="35" y="14"/>
                </a:cubicBezTo>
                <a:cubicBezTo>
                  <a:pt x="35" y="14"/>
                  <a:pt x="35" y="14"/>
                  <a:pt x="35" y="14"/>
                </a:cubicBezTo>
                <a:cubicBezTo>
                  <a:pt x="38" y="14"/>
                  <a:pt x="38" y="14"/>
                  <a:pt x="38" y="14"/>
                </a:cubicBezTo>
                <a:cubicBezTo>
                  <a:pt x="30" y="22"/>
                  <a:pt x="30" y="22"/>
                  <a:pt x="30" y="22"/>
                </a:cubicBezTo>
                <a:cubicBezTo>
                  <a:pt x="22" y="30"/>
                  <a:pt x="22" y="30"/>
                  <a:pt x="22" y="30"/>
                </a:cubicBezTo>
                <a:cubicBezTo>
                  <a:pt x="22" y="27"/>
                  <a:pt x="22" y="27"/>
                  <a:pt x="22" y="27"/>
                </a:cubicBezTo>
                <a:cubicBezTo>
                  <a:pt x="21" y="20"/>
                  <a:pt x="21" y="20"/>
                  <a:pt x="21" y="20"/>
                </a:cubicBezTo>
                <a:close/>
                <a:moveTo>
                  <a:pt x="13" y="48"/>
                </a:moveTo>
                <a:cubicBezTo>
                  <a:pt x="13" y="48"/>
                  <a:pt x="13" y="48"/>
                  <a:pt x="13" y="48"/>
                </a:cubicBezTo>
                <a:cubicBezTo>
                  <a:pt x="14" y="47"/>
                  <a:pt x="15" y="47"/>
                  <a:pt x="16" y="46"/>
                </a:cubicBezTo>
                <a:cubicBezTo>
                  <a:pt x="18" y="45"/>
                  <a:pt x="20" y="45"/>
                  <a:pt x="22" y="45"/>
                </a:cubicBezTo>
                <a:cubicBezTo>
                  <a:pt x="25" y="45"/>
                  <a:pt x="27" y="45"/>
                  <a:pt x="29" y="46"/>
                </a:cubicBezTo>
                <a:cubicBezTo>
                  <a:pt x="30" y="47"/>
                  <a:pt x="31" y="47"/>
                  <a:pt x="32" y="48"/>
                </a:cubicBezTo>
                <a:cubicBezTo>
                  <a:pt x="13" y="48"/>
                  <a:pt x="13" y="48"/>
                  <a:pt x="13" y="48"/>
                </a:cubicBezTo>
                <a:close/>
                <a:moveTo>
                  <a:pt x="30" y="28"/>
                </a:moveTo>
                <a:cubicBezTo>
                  <a:pt x="30" y="28"/>
                  <a:pt x="30" y="28"/>
                  <a:pt x="30" y="28"/>
                </a:cubicBezTo>
                <a:cubicBezTo>
                  <a:pt x="33" y="25"/>
                  <a:pt x="33" y="25"/>
                  <a:pt x="33" y="25"/>
                </a:cubicBezTo>
                <a:cubicBezTo>
                  <a:pt x="36" y="22"/>
                  <a:pt x="36" y="22"/>
                  <a:pt x="36" y="22"/>
                </a:cubicBezTo>
                <a:cubicBezTo>
                  <a:pt x="36" y="22"/>
                  <a:pt x="36" y="23"/>
                  <a:pt x="36" y="23"/>
                </a:cubicBezTo>
                <a:cubicBezTo>
                  <a:pt x="36" y="24"/>
                  <a:pt x="36" y="25"/>
                  <a:pt x="36" y="25"/>
                </a:cubicBezTo>
                <a:cubicBezTo>
                  <a:pt x="36" y="25"/>
                  <a:pt x="36" y="25"/>
                  <a:pt x="36" y="25"/>
                </a:cubicBezTo>
                <a:cubicBezTo>
                  <a:pt x="36" y="26"/>
                  <a:pt x="35" y="27"/>
                  <a:pt x="35" y="27"/>
                </a:cubicBezTo>
                <a:cubicBezTo>
                  <a:pt x="35" y="27"/>
                  <a:pt x="34" y="28"/>
                  <a:pt x="33" y="28"/>
                </a:cubicBezTo>
                <a:cubicBezTo>
                  <a:pt x="33" y="28"/>
                  <a:pt x="33" y="28"/>
                  <a:pt x="33" y="28"/>
                </a:cubicBezTo>
                <a:cubicBezTo>
                  <a:pt x="33" y="28"/>
                  <a:pt x="32" y="28"/>
                  <a:pt x="31" y="28"/>
                </a:cubicBezTo>
                <a:cubicBezTo>
                  <a:pt x="31" y="28"/>
                  <a:pt x="30" y="28"/>
                  <a:pt x="30" y="28"/>
                </a:cubicBezTo>
                <a:cubicBezTo>
                  <a:pt x="30" y="28"/>
                  <a:pt x="30" y="28"/>
                  <a:pt x="30" y="28"/>
                </a:cubicBezTo>
                <a:close/>
                <a:moveTo>
                  <a:pt x="2" y="26"/>
                </a:moveTo>
                <a:cubicBezTo>
                  <a:pt x="2" y="26"/>
                  <a:pt x="2" y="26"/>
                  <a:pt x="2" y="26"/>
                </a:cubicBezTo>
                <a:cubicBezTo>
                  <a:pt x="3" y="26"/>
                  <a:pt x="3" y="26"/>
                  <a:pt x="3" y="26"/>
                </a:cubicBezTo>
                <a:cubicBezTo>
                  <a:pt x="4" y="26"/>
                  <a:pt x="4" y="26"/>
                  <a:pt x="5" y="26"/>
                </a:cubicBezTo>
                <a:cubicBezTo>
                  <a:pt x="5" y="27"/>
                  <a:pt x="5" y="27"/>
                  <a:pt x="5" y="27"/>
                </a:cubicBezTo>
                <a:cubicBezTo>
                  <a:pt x="5" y="28"/>
                  <a:pt x="5" y="28"/>
                  <a:pt x="5" y="29"/>
                </a:cubicBezTo>
                <a:cubicBezTo>
                  <a:pt x="4" y="29"/>
                  <a:pt x="4" y="29"/>
                  <a:pt x="3" y="29"/>
                </a:cubicBezTo>
                <a:cubicBezTo>
                  <a:pt x="3" y="29"/>
                  <a:pt x="3" y="29"/>
                  <a:pt x="2" y="29"/>
                </a:cubicBezTo>
                <a:cubicBezTo>
                  <a:pt x="2" y="28"/>
                  <a:pt x="2" y="28"/>
                  <a:pt x="2" y="27"/>
                </a:cubicBezTo>
                <a:cubicBezTo>
                  <a:pt x="2" y="27"/>
                  <a:pt x="2" y="27"/>
                  <a:pt x="2"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7" name="Freeform 401"/>
          <p:cNvSpPr>
            <a:spLocks noEditPoints="1"/>
          </p:cNvSpPr>
          <p:nvPr/>
        </p:nvSpPr>
        <p:spPr bwMode="auto">
          <a:xfrm>
            <a:off x="735013" y="1195388"/>
            <a:ext cx="123825" cy="155575"/>
          </a:xfrm>
          <a:custGeom>
            <a:avLst/>
            <a:gdLst>
              <a:gd name="T0" fmla="*/ 30 w 39"/>
              <a:gd name="T1" fmla="*/ 9 h 49"/>
              <a:gd name="T2" fmla="*/ 29 w 39"/>
              <a:gd name="T3" fmla="*/ 2 h 49"/>
              <a:gd name="T4" fmla="*/ 16 w 39"/>
              <a:gd name="T5" fmla="*/ 8 h 49"/>
              <a:gd name="T6" fmla="*/ 9 w 39"/>
              <a:gd name="T7" fmla="*/ 9 h 49"/>
              <a:gd name="T8" fmla="*/ 8 w 39"/>
              <a:gd name="T9" fmla="*/ 18 h 49"/>
              <a:gd name="T10" fmla="*/ 0 w 39"/>
              <a:gd name="T11" fmla="*/ 35 h 49"/>
              <a:gd name="T12" fmla="*/ 27 w 39"/>
              <a:gd name="T13" fmla="*/ 48 h 49"/>
              <a:gd name="T14" fmla="*/ 28 w 39"/>
              <a:gd name="T15" fmla="*/ 48 h 49"/>
              <a:gd name="T16" fmla="*/ 38 w 39"/>
              <a:gd name="T17" fmla="*/ 37 h 49"/>
              <a:gd name="T18" fmla="*/ 39 w 39"/>
              <a:gd name="T19" fmla="*/ 11 h 49"/>
              <a:gd name="T20" fmla="*/ 24 w 39"/>
              <a:gd name="T21" fmla="*/ 3 h 49"/>
              <a:gd name="T22" fmla="*/ 27 w 39"/>
              <a:gd name="T23" fmla="*/ 4 h 49"/>
              <a:gd name="T24" fmla="*/ 27 w 39"/>
              <a:gd name="T25" fmla="*/ 11 h 49"/>
              <a:gd name="T26" fmla="*/ 20 w 39"/>
              <a:gd name="T27" fmla="*/ 11 h 49"/>
              <a:gd name="T28" fmla="*/ 19 w 39"/>
              <a:gd name="T29" fmla="*/ 10 h 49"/>
              <a:gd name="T30" fmla="*/ 19 w 39"/>
              <a:gd name="T31" fmla="*/ 10 h 49"/>
              <a:gd name="T32" fmla="*/ 19 w 39"/>
              <a:gd name="T33" fmla="*/ 10 h 49"/>
              <a:gd name="T34" fmla="*/ 19 w 39"/>
              <a:gd name="T35" fmla="*/ 8 h 49"/>
              <a:gd name="T36" fmla="*/ 27 w 39"/>
              <a:gd name="T37" fmla="*/ 46 h 49"/>
              <a:gd name="T38" fmla="*/ 3 w 39"/>
              <a:gd name="T39" fmla="*/ 35 h 49"/>
              <a:gd name="T40" fmla="*/ 8 w 39"/>
              <a:gd name="T41" fmla="*/ 36 h 49"/>
              <a:gd name="T42" fmla="*/ 31 w 39"/>
              <a:gd name="T43" fmla="*/ 37 h 49"/>
              <a:gd name="T44" fmla="*/ 37 w 39"/>
              <a:gd name="T45" fmla="*/ 35 h 49"/>
              <a:gd name="T46" fmla="*/ 10 w 39"/>
              <a:gd name="T47" fmla="*/ 35 h 49"/>
              <a:gd name="T48" fmla="*/ 18 w 39"/>
              <a:gd name="T49" fmla="*/ 12 h 49"/>
              <a:gd name="T50" fmla="*/ 24 w 39"/>
              <a:gd name="T51" fmla="*/ 15 h 49"/>
              <a:gd name="T52" fmla="*/ 29 w 39"/>
              <a:gd name="T53" fmla="*/ 12 h 49"/>
              <a:gd name="T54" fmla="*/ 37 w 39"/>
              <a:gd name="T55" fmla="*/ 35 h 49"/>
              <a:gd name="T56" fmla="*/ 17 w 39"/>
              <a:gd name="T57" fmla="*/ 23 h 49"/>
              <a:gd name="T58" fmla="*/ 14 w 39"/>
              <a:gd name="T59" fmla="*/ 26 h 49"/>
              <a:gd name="T60" fmla="*/ 20 w 39"/>
              <a:gd name="T61" fmla="*/ 32 h 49"/>
              <a:gd name="T62" fmla="*/ 34 w 39"/>
              <a:gd name="T63" fmla="*/ 20 h 49"/>
              <a:gd name="T64" fmla="*/ 31 w 39"/>
              <a:gd name="T65" fmla="*/ 17 h 49"/>
              <a:gd name="T66" fmla="*/ 17 w 39"/>
              <a:gd name="T67"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 h="49">
                <a:moveTo>
                  <a:pt x="38" y="9"/>
                </a:moveTo>
                <a:cubicBezTo>
                  <a:pt x="30" y="9"/>
                  <a:pt x="30" y="9"/>
                  <a:pt x="30" y="9"/>
                </a:cubicBezTo>
                <a:cubicBezTo>
                  <a:pt x="31" y="9"/>
                  <a:pt x="31" y="8"/>
                  <a:pt x="31" y="8"/>
                </a:cubicBezTo>
                <a:cubicBezTo>
                  <a:pt x="31" y="6"/>
                  <a:pt x="30" y="4"/>
                  <a:pt x="29" y="2"/>
                </a:cubicBezTo>
                <a:cubicBezTo>
                  <a:pt x="27" y="1"/>
                  <a:pt x="26" y="0"/>
                  <a:pt x="24" y="0"/>
                </a:cubicBezTo>
                <a:cubicBezTo>
                  <a:pt x="20" y="0"/>
                  <a:pt x="16" y="4"/>
                  <a:pt x="16" y="8"/>
                </a:cubicBezTo>
                <a:cubicBezTo>
                  <a:pt x="16" y="8"/>
                  <a:pt x="17" y="9"/>
                  <a:pt x="17" y="9"/>
                </a:cubicBezTo>
                <a:cubicBezTo>
                  <a:pt x="9" y="9"/>
                  <a:pt x="9" y="9"/>
                  <a:pt x="9" y="9"/>
                </a:cubicBezTo>
                <a:cubicBezTo>
                  <a:pt x="9" y="9"/>
                  <a:pt x="8" y="10"/>
                  <a:pt x="8" y="11"/>
                </a:cubicBezTo>
                <a:cubicBezTo>
                  <a:pt x="8" y="18"/>
                  <a:pt x="8" y="18"/>
                  <a:pt x="8" y="18"/>
                </a:cubicBezTo>
                <a:cubicBezTo>
                  <a:pt x="0" y="35"/>
                  <a:pt x="0" y="35"/>
                  <a:pt x="0" y="35"/>
                </a:cubicBezTo>
                <a:cubicBezTo>
                  <a:pt x="0" y="35"/>
                  <a:pt x="0" y="35"/>
                  <a:pt x="0" y="35"/>
                </a:cubicBezTo>
                <a:cubicBezTo>
                  <a:pt x="0" y="36"/>
                  <a:pt x="0" y="36"/>
                  <a:pt x="1" y="37"/>
                </a:cubicBezTo>
                <a:cubicBezTo>
                  <a:pt x="27" y="48"/>
                  <a:pt x="27" y="48"/>
                  <a:pt x="27" y="48"/>
                </a:cubicBezTo>
                <a:cubicBezTo>
                  <a:pt x="27" y="48"/>
                  <a:pt x="27" y="48"/>
                  <a:pt x="27" y="48"/>
                </a:cubicBezTo>
                <a:cubicBezTo>
                  <a:pt x="28" y="49"/>
                  <a:pt x="28" y="48"/>
                  <a:pt x="28" y="48"/>
                </a:cubicBezTo>
                <a:cubicBezTo>
                  <a:pt x="33" y="37"/>
                  <a:pt x="33" y="37"/>
                  <a:pt x="33" y="37"/>
                </a:cubicBezTo>
                <a:cubicBezTo>
                  <a:pt x="38" y="37"/>
                  <a:pt x="38" y="37"/>
                  <a:pt x="38" y="37"/>
                </a:cubicBezTo>
                <a:cubicBezTo>
                  <a:pt x="39" y="37"/>
                  <a:pt x="39" y="37"/>
                  <a:pt x="39" y="36"/>
                </a:cubicBezTo>
                <a:cubicBezTo>
                  <a:pt x="39" y="11"/>
                  <a:pt x="39" y="11"/>
                  <a:pt x="39" y="11"/>
                </a:cubicBezTo>
                <a:cubicBezTo>
                  <a:pt x="39" y="10"/>
                  <a:pt x="39" y="9"/>
                  <a:pt x="38" y="9"/>
                </a:cubicBezTo>
                <a:close/>
                <a:moveTo>
                  <a:pt x="24" y="3"/>
                </a:moveTo>
                <a:cubicBezTo>
                  <a:pt x="24" y="3"/>
                  <a:pt x="24" y="3"/>
                  <a:pt x="24" y="3"/>
                </a:cubicBezTo>
                <a:cubicBezTo>
                  <a:pt x="25" y="3"/>
                  <a:pt x="26" y="3"/>
                  <a:pt x="27" y="4"/>
                </a:cubicBezTo>
                <a:cubicBezTo>
                  <a:pt x="28" y="5"/>
                  <a:pt x="28" y="6"/>
                  <a:pt x="28" y="8"/>
                </a:cubicBezTo>
                <a:cubicBezTo>
                  <a:pt x="28" y="9"/>
                  <a:pt x="28" y="10"/>
                  <a:pt x="27" y="11"/>
                </a:cubicBezTo>
                <a:cubicBezTo>
                  <a:pt x="26" y="12"/>
                  <a:pt x="25" y="12"/>
                  <a:pt x="24" y="12"/>
                </a:cubicBezTo>
                <a:cubicBezTo>
                  <a:pt x="22" y="12"/>
                  <a:pt x="21" y="12"/>
                  <a:pt x="20" y="11"/>
                </a:cubicBezTo>
                <a:cubicBezTo>
                  <a:pt x="20" y="11"/>
                  <a:pt x="20"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9"/>
                  <a:pt x="19" y="8"/>
                  <a:pt x="19" y="8"/>
                </a:cubicBezTo>
                <a:cubicBezTo>
                  <a:pt x="19" y="5"/>
                  <a:pt x="21" y="3"/>
                  <a:pt x="24" y="3"/>
                </a:cubicBezTo>
                <a:close/>
                <a:moveTo>
                  <a:pt x="27" y="46"/>
                </a:moveTo>
                <a:cubicBezTo>
                  <a:pt x="27" y="46"/>
                  <a:pt x="27" y="46"/>
                  <a:pt x="27" y="46"/>
                </a:cubicBezTo>
                <a:cubicBezTo>
                  <a:pt x="3" y="35"/>
                  <a:pt x="3" y="35"/>
                  <a:pt x="3" y="35"/>
                </a:cubicBezTo>
                <a:cubicBezTo>
                  <a:pt x="8" y="23"/>
                  <a:pt x="8" y="23"/>
                  <a:pt x="8" y="23"/>
                </a:cubicBezTo>
                <a:cubicBezTo>
                  <a:pt x="8" y="36"/>
                  <a:pt x="8" y="36"/>
                  <a:pt x="8" y="36"/>
                </a:cubicBezTo>
                <a:cubicBezTo>
                  <a:pt x="8" y="37"/>
                  <a:pt x="9" y="37"/>
                  <a:pt x="9" y="37"/>
                </a:cubicBezTo>
                <a:cubicBezTo>
                  <a:pt x="31" y="37"/>
                  <a:pt x="31" y="37"/>
                  <a:pt x="31" y="37"/>
                </a:cubicBezTo>
                <a:cubicBezTo>
                  <a:pt x="27" y="46"/>
                  <a:pt x="27" y="46"/>
                  <a:pt x="27" y="46"/>
                </a:cubicBezTo>
                <a:close/>
                <a:moveTo>
                  <a:pt x="37" y="35"/>
                </a:moveTo>
                <a:cubicBezTo>
                  <a:pt x="37" y="35"/>
                  <a:pt x="37" y="35"/>
                  <a:pt x="37" y="35"/>
                </a:cubicBezTo>
                <a:cubicBezTo>
                  <a:pt x="10" y="35"/>
                  <a:pt x="10" y="35"/>
                  <a:pt x="10" y="35"/>
                </a:cubicBezTo>
                <a:cubicBezTo>
                  <a:pt x="10" y="12"/>
                  <a:pt x="10" y="12"/>
                  <a:pt x="10" y="12"/>
                </a:cubicBezTo>
                <a:cubicBezTo>
                  <a:pt x="18" y="12"/>
                  <a:pt x="18" y="12"/>
                  <a:pt x="18" y="12"/>
                </a:cubicBezTo>
                <a:cubicBezTo>
                  <a:pt x="18" y="12"/>
                  <a:pt x="18" y="12"/>
                  <a:pt x="19" y="13"/>
                </a:cubicBezTo>
                <a:cubicBezTo>
                  <a:pt x="20" y="14"/>
                  <a:pt x="22" y="15"/>
                  <a:pt x="24" y="15"/>
                </a:cubicBezTo>
                <a:cubicBezTo>
                  <a:pt x="26" y="15"/>
                  <a:pt x="27" y="14"/>
                  <a:pt x="29" y="13"/>
                </a:cubicBezTo>
                <a:cubicBezTo>
                  <a:pt x="29" y="12"/>
                  <a:pt x="29" y="12"/>
                  <a:pt x="29" y="12"/>
                </a:cubicBezTo>
                <a:cubicBezTo>
                  <a:pt x="37" y="12"/>
                  <a:pt x="37" y="12"/>
                  <a:pt x="37" y="12"/>
                </a:cubicBezTo>
                <a:cubicBezTo>
                  <a:pt x="37" y="35"/>
                  <a:pt x="37" y="35"/>
                  <a:pt x="37" y="35"/>
                </a:cubicBezTo>
                <a:close/>
                <a:moveTo>
                  <a:pt x="17" y="23"/>
                </a:moveTo>
                <a:cubicBezTo>
                  <a:pt x="17" y="23"/>
                  <a:pt x="17" y="23"/>
                  <a:pt x="17" y="23"/>
                </a:cubicBezTo>
                <a:cubicBezTo>
                  <a:pt x="16" y="22"/>
                  <a:pt x="15" y="22"/>
                  <a:pt x="14" y="23"/>
                </a:cubicBezTo>
                <a:cubicBezTo>
                  <a:pt x="13" y="24"/>
                  <a:pt x="13" y="25"/>
                  <a:pt x="14" y="26"/>
                </a:cubicBezTo>
                <a:cubicBezTo>
                  <a:pt x="19" y="32"/>
                  <a:pt x="19" y="32"/>
                  <a:pt x="19" y="32"/>
                </a:cubicBezTo>
                <a:cubicBezTo>
                  <a:pt x="20" y="32"/>
                  <a:pt x="20" y="32"/>
                  <a:pt x="20" y="32"/>
                </a:cubicBezTo>
                <a:cubicBezTo>
                  <a:pt x="20" y="32"/>
                  <a:pt x="22" y="32"/>
                  <a:pt x="22" y="32"/>
                </a:cubicBezTo>
                <a:cubicBezTo>
                  <a:pt x="34" y="20"/>
                  <a:pt x="34" y="20"/>
                  <a:pt x="34" y="20"/>
                </a:cubicBezTo>
                <a:cubicBezTo>
                  <a:pt x="35" y="19"/>
                  <a:pt x="35" y="18"/>
                  <a:pt x="34" y="17"/>
                </a:cubicBezTo>
                <a:cubicBezTo>
                  <a:pt x="33" y="17"/>
                  <a:pt x="32" y="17"/>
                  <a:pt x="31" y="17"/>
                </a:cubicBezTo>
                <a:cubicBezTo>
                  <a:pt x="21" y="28"/>
                  <a:pt x="21" y="28"/>
                  <a:pt x="21" y="28"/>
                </a:cubicBezTo>
                <a:cubicBezTo>
                  <a:pt x="17" y="23"/>
                  <a:pt x="17" y="23"/>
                  <a:pt x="17"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8" name="Oval 402"/>
          <p:cNvSpPr>
            <a:spLocks noChangeArrowheads="1"/>
          </p:cNvSpPr>
          <p:nvPr/>
        </p:nvSpPr>
        <p:spPr bwMode="auto">
          <a:xfrm>
            <a:off x="792163" y="1268413"/>
            <a:ext cx="9525" cy="9525"/>
          </a:xfrm>
          <a:prstGeom prst="ellipse">
            <a:avLst/>
          </a:pr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39" name="Freeform 403"/>
          <p:cNvSpPr>
            <a:spLocks noEditPoints="1"/>
          </p:cNvSpPr>
          <p:nvPr/>
        </p:nvSpPr>
        <p:spPr bwMode="auto">
          <a:xfrm>
            <a:off x="1004888" y="1503363"/>
            <a:ext cx="158750" cy="142875"/>
          </a:xfrm>
          <a:custGeom>
            <a:avLst/>
            <a:gdLst>
              <a:gd name="T0" fmla="*/ 31 w 50"/>
              <a:gd name="T1" fmla="*/ 21 h 45"/>
              <a:gd name="T2" fmla="*/ 33 w 50"/>
              <a:gd name="T3" fmla="*/ 27 h 45"/>
              <a:gd name="T4" fmla="*/ 32 w 50"/>
              <a:gd name="T5" fmla="*/ 30 h 45"/>
              <a:gd name="T6" fmla="*/ 35 w 50"/>
              <a:gd name="T7" fmla="*/ 28 h 45"/>
              <a:gd name="T8" fmla="*/ 32 w 50"/>
              <a:gd name="T9" fmla="*/ 19 h 45"/>
              <a:gd name="T10" fmla="*/ 25 w 50"/>
              <a:gd name="T11" fmla="*/ 18 h 45"/>
              <a:gd name="T12" fmla="*/ 48 w 50"/>
              <a:gd name="T13" fmla="*/ 41 h 45"/>
              <a:gd name="T14" fmla="*/ 46 w 50"/>
              <a:gd name="T15" fmla="*/ 41 h 45"/>
              <a:gd name="T16" fmla="*/ 48 w 50"/>
              <a:gd name="T17" fmla="*/ 11 h 45"/>
              <a:gd name="T18" fmla="*/ 48 w 50"/>
              <a:gd name="T19" fmla="*/ 8 h 45"/>
              <a:gd name="T20" fmla="*/ 30 w 50"/>
              <a:gd name="T21" fmla="*/ 5 h 45"/>
              <a:gd name="T22" fmla="*/ 25 w 50"/>
              <a:gd name="T23" fmla="*/ 0 h 45"/>
              <a:gd name="T24" fmla="*/ 20 w 50"/>
              <a:gd name="T25" fmla="*/ 5 h 45"/>
              <a:gd name="T26" fmla="*/ 2 w 50"/>
              <a:gd name="T27" fmla="*/ 8 h 45"/>
              <a:gd name="T28" fmla="*/ 2 w 50"/>
              <a:gd name="T29" fmla="*/ 11 h 45"/>
              <a:gd name="T30" fmla="*/ 3 w 50"/>
              <a:gd name="T31" fmla="*/ 41 h 45"/>
              <a:gd name="T32" fmla="*/ 0 w 50"/>
              <a:gd name="T33" fmla="*/ 43 h 45"/>
              <a:gd name="T34" fmla="*/ 48 w 50"/>
              <a:gd name="T35" fmla="*/ 45 h 45"/>
              <a:gd name="T36" fmla="*/ 48 w 50"/>
              <a:gd name="T37" fmla="*/ 41 h 45"/>
              <a:gd name="T38" fmla="*/ 23 w 50"/>
              <a:gd name="T39" fmla="*/ 3 h 45"/>
              <a:gd name="T40" fmla="*/ 27 w 50"/>
              <a:gd name="T41" fmla="*/ 3 h 45"/>
              <a:gd name="T42" fmla="*/ 27 w 50"/>
              <a:gd name="T43" fmla="*/ 7 h 45"/>
              <a:gd name="T44" fmla="*/ 25 w 50"/>
              <a:gd name="T45" fmla="*/ 8 h 45"/>
              <a:gd name="T46" fmla="*/ 22 w 50"/>
              <a:gd name="T47" fmla="*/ 5 h 45"/>
              <a:gd name="T48" fmla="*/ 44 w 50"/>
              <a:gd name="T49" fmla="*/ 41 h 45"/>
              <a:gd name="T50" fmla="*/ 5 w 50"/>
              <a:gd name="T51" fmla="*/ 41 h 45"/>
              <a:gd name="T52" fmla="*/ 44 w 50"/>
              <a:gd name="T53" fmla="*/ 11 h 45"/>
              <a:gd name="T54" fmla="*/ 23 w 50"/>
              <a:gd name="T55" fmla="*/ 36 h 45"/>
              <a:gd name="T56" fmla="*/ 28 w 50"/>
              <a:gd name="T57" fmla="*/ 35 h 45"/>
              <a:gd name="T58" fmla="*/ 31 w 50"/>
              <a:gd name="T59" fmla="*/ 32 h 45"/>
              <a:gd name="T60" fmla="*/ 30 w 50"/>
              <a:gd name="T61" fmla="*/ 30 h 45"/>
              <a:gd name="T62" fmla="*/ 24 w 50"/>
              <a:gd name="T63" fmla="*/ 19 h 45"/>
              <a:gd name="T64" fmla="*/ 17 w 50"/>
              <a:gd name="T65" fmla="*/ 21 h 45"/>
              <a:gd name="T66" fmla="*/ 17 w 50"/>
              <a:gd name="T67" fmla="*/ 33 h 45"/>
              <a:gd name="T68" fmla="*/ 19 w 50"/>
              <a:gd name="T69" fmla="*/ 23 h 45"/>
              <a:gd name="T70" fmla="*/ 22 w 50"/>
              <a:gd name="T71" fmla="*/ 21 h 45"/>
              <a:gd name="T72" fmla="*/ 23 w 50"/>
              <a:gd name="T73" fmla="*/ 28 h 45"/>
              <a:gd name="T74" fmla="*/ 26 w 50"/>
              <a:gd name="T75" fmla="*/ 33 h 45"/>
              <a:gd name="T76" fmla="*/ 23 w 50"/>
              <a:gd name="T77" fmla="*/ 34 h 45"/>
              <a:gd name="T78" fmla="*/ 17 w 50"/>
              <a:gd name="T79"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5">
                <a:moveTo>
                  <a:pt x="26" y="19"/>
                </a:moveTo>
                <a:cubicBezTo>
                  <a:pt x="28" y="19"/>
                  <a:pt x="30" y="20"/>
                  <a:pt x="31" y="21"/>
                </a:cubicBezTo>
                <a:cubicBezTo>
                  <a:pt x="32" y="22"/>
                  <a:pt x="33" y="24"/>
                  <a:pt x="33" y="26"/>
                </a:cubicBezTo>
                <a:cubicBezTo>
                  <a:pt x="33" y="26"/>
                  <a:pt x="33" y="27"/>
                  <a:pt x="33" y="27"/>
                </a:cubicBezTo>
                <a:cubicBezTo>
                  <a:pt x="32" y="28"/>
                  <a:pt x="32" y="28"/>
                  <a:pt x="32" y="29"/>
                </a:cubicBezTo>
                <a:cubicBezTo>
                  <a:pt x="32" y="29"/>
                  <a:pt x="32" y="30"/>
                  <a:pt x="32" y="30"/>
                </a:cubicBezTo>
                <a:cubicBezTo>
                  <a:pt x="33" y="31"/>
                  <a:pt x="34" y="31"/>
                  <a:pt x="34" y="30"/>
                </a:cubicBezTo>
                <a:cubicBezTo>
                  <a:pt x="34" y="29"/>
                  <a:pt x="35" y="29"/>
                  <a:pt x="35" y="28"/>
                </a:cubicBezTo>
                <a:cubicBezTo>
                  <a:pt x="35" y="27"/>
                  <a:pt x="35" y="26"/>
                  <a:pt x="35" y="26"/>
                </a:cubicBezTo>
                <a:cubicBezTo>
                  <a:pt x="35" y="23"/>
                  <a:pt x="34" y="21"/>
                  <a:pt x="32" y="19"/>
                </a:cubicBezTo>
                <a:cubicBezTo>
                  <a:pt x="31" y="18"/>
                  <a:pt x="29" y="17"/>
                  <a:pt x="26" y="17"/>
                </a:cubicBezTo>
                <a:cubicBezTo>
                  <a:pt x="26" y="17"/>
                  <a:pt x="25" y="17"/>
                  <a:pt x="25" y="18"/>
                </a:cubicBezTo>
                <a:cubicBezTo>
                  <a:pt x="25" y="19"/>
                  <a:pt x="26" y="19"/>
                  <a:pt x="26" y="19"/>
                </a:cubicBezTo>
                <a:close/>
                <a:moveTo>
                  <a:pt x="48" y="41"/>
                </a:moveTo>
                <a:cubicBezTo>
                  <a:pt x="48" y="41"/>
                  <a:pt x="48" y="41"/>
                  <a:pt x="48" y="41"/>
                </a:cubicBezTo>
                <a:cubicBezTo>
                  <a:pt x="46" y="41"/>
                  <a:pt x="46" y="41"/>
                  <a:pt x="46" y="41"/>
                </a:cubicBezTo>
                <a:cubicBezTo>
                  <a:pt x="46" y="11"/>
                  <a:pt x="46" y="11"/>
                  <a:pt x="46" y="11"/>
                </a:cubicBezTo>
                <a:cubicBezTo>
                  <a:pt x="48" y="11"/>
                  <a:pt x="48" y="11"/>
                  <a:pt x="48" y="11"/>
                </a:cubicBezTo>
                <a:cubicBezTo>
                  <a:pt x="49" y="11"/>
                  <a:pt x="50" y="11"/>
                  <a:pt x="50" y="10"/>
                </a:cubicBezTo>
                <a:cubicBezTo>
                  <a:pt x="50" y="8"/>
                  <a:pt x="49" y="8"/>
                  <a:pt x="48" y="8"/>
                </a:cubicBezTo>
                <a:cubicBezTo>
                  <a:pt x="29" y="8"/>
                  <a:pt x="29" y="8"/>
                  <a:pt x="29" y="8"/>
                </a:cubicBezTo>
                <a:cubicBezTo>
                  <a:pt x="29" y="7"/>
                  <a:pt x="30" y="6"/>
                  <a:pt x="30" y="5"/>
                </a:cubicBezTo>
                <a:cubicBezTo>
                  <a:pt x="30" y="4"/>
                  <a:pt x="29" y="2"/>
                  <a:pt x="28" y="1"/>
                </a:cubicBezTo>
                <a:cubicBezTo>
                  <a:pt x="27" y="0"/>
                  <a:pt x="26" y="0"/>
                  <a:pt x="25" y="0"/>
                </a:cubicBezTo>
                <a:cubicBezTo>
                  <a:pt x="23" y="0"/>
                  <a:pt x="22" y="0"/>
                  <a:pt x="21" y="1"/>
                </a:cubicBezTo>
                <a:cubicBezTo>
                  <a:pt x="20" y="2"/>
                  <a:pt x="20" y="4"/>
                  <a:pt x="20" y="5"/>
                </a:cubicBezTo>
                <a:cubicBezTo>
                  <a:pt x="20" y="6"/>
                  <a:pt x="20" y="7"/>
                  <a:pt x="20" y="8"/>
                </a:cubicBezTo>
                <a:cubicBezTo>
                  <a:pt x="2" y="8"/>
                  <a:pt x="2" y="8"/>
                  <a:pt x="2" y="8"/>
                </a:cubicBezTo>
                <a:cubicBezTo>
                  <a:pt x="1" y="8"/>
                  <a:pt x="0" y="8"/>
                  <a:pt x="0" y="10"/>
                </a:cubicBezTo>
                <a:cubicBezTo>
                  <a:pt x="0" y="11"/>
                  <a:pt x="1" y="11"/>
                  <a:pt x="2" y="11"/>
                </a:cubicBezTo>
                <a:cubicBezTo>
                  <a:pt x="3" y="11"/>
                  <a:pt x="3" y="11"/>
                  <a:pt x="3" y="11"/>
                </a:cubicBezTo>
                <a:cubicBezTo>
                  <a:pt x="3" y="41"/>
                  <a:pt x="3" y="41"/>
                  <a:pt x="3" y="41"/>
                </a:cubicBezTo>
                <a:cubicBezTo>
                  <a:pt x="2" y="41"/>
                  <a:pt x="2" y="41"/>
                  <a:pt x="2" y="41"/>
                </a:cubicBezTo>
                <a:cubicBezTo>
                  <a:pt x="1" y="41"/>
                  <a:pt x="0" y="42"/>
                  <a:pt x="0" y="43"/>
                </a:cubicBezTo>
                <a:cubicBezTo>
                  <a:pt x="0" y="44"/>
                  <a:pt x="1" y="45"/>
                  <a:pt x="2" y="45"/>
                </a:cubicBezTo>
                <a:cubicBezTo>
                  <a:pt x="48" y="45"/>
                  <a:pt x="48" y="45"/>
                  <a:pt x="48" y="45"/>
                </a:cubicBezTo>
                <a:cubicBezTo>
                  <a:pt x="49" y="45"/>
                  <a:pt x="50" y="44"/>
                  <a:pt x="50" y="43"/>
                </a:cubicBezTo>
                <a:cubicBezTo>
                  <a:pt x="50" y="42"/>
                  <a:pt x="49" y="41"/>
                  <a:pt x="48" y="41"/>
                </a:cubicBezTo>
                <a:close/>
                <a:moveTo>
                  <a:pt x="23" y="3"/>
                </a:moveTo>
                <a:cubicBezTo>
                  <a:pt x="23" y="3"/>
                  <a:pt x="23" y="3"/>
                  <a:pt x="23" y="3"/>
                </a:cubicBezTo>
                <a:cubicBezTo>
                  <a:pt x="23" y="2"/>
                  <a:pt x="24" y="2"/>
                  <a:pt x="25" y="2"/>
                </a:cubicBezTo>
                <a:cubicBezTo>
                  <a:pt x="25" y="2"/>
                  <a:pt x="26" y="2"/>
                  <a:pt x="27" y="3"/>
                </a:cubicBezTo>
                <a:cubicBezTo>
                  <a:pt x="27" y="3"/>
                  <a:pt x="27" y="4"/>
                  <a:pt x="27" y="5"/>
                </a:cubicBezTo>
                <a:cubicBezTo>
                  <a:pt x="27" y="6"/>
                  <a:pt x="27" y="6"/>
                  <a:pt x="27" y="7"/>
                </a:cubicBezTo>
                <a:cubicBezTo>
                  <a:pt x="26" y="7"/>
                  <a:pt x="25" y="8"/>
                  <a:pt x="25" y="8"/>
                </a:cubicBezTo>
                <a:cubicBezTo>
                  <a:pt x="25" y="8"/>
                  <a:pt x="25" y="8"/>
                  <a:pt x="25" y="8"/>
                </a:cubicBezTo>
                <a:cubicBezTo>
                  <a:pt x="24" y="8"/>
                  <a:pt x="23" y="7"/>
                  <a:pt x="23" y="7"/>
                </a:cubicBezTo>
                <a:cubicBezTo>
                  <a:pt x="22" y="6"/>
                  <a:pt x="22" y="6"/>
                  <a:pt x="22" y="5"/>
                </a:cubicBezTo>
                <a:cubicBezTo>
                  <a:pt x="22" y="4"/>
                  <a:pt x="22" y="3"/>
                  <a:pt x="23" y="3"/>
                </a:cubicBezTo>
                <a:close/>
                <a:moveTo>
                  <a:pt x="44" y="41"/>
                </a:moveTo>
                <a:cubicBezTo>
                  <a:pt x="44" y="41"/>
                  <a:pt x="44" y="41"/>
                  <a:pt x="44" y="41"/>
                </a:cubicBezTo>
                <a:cubicBezTo>
                  <a:pt x="5" y="41"/>
                  <a:pt x="5" y="41"/>
                  <a:pt x="5" y="41"/>
                </a:cubicBezTo>
                <a:cubicBezTo>
                  <a:pt x="5" y="11"/>
                  <a:pt x="5" y="11"/>
                  <a:pt x="5" y="11"/>
                </a:cubicBezTo>
                <a:cubicBezTo>
                  <a:pt x="44" y="11"/>
                  <a:pt x="44" y="11"/>
                  <a:pt x="44" y="11"/>
                </a:cubicBezTo>
                <a:cubicBezTo>
                  <a:pt x="44" y="41"/>
                  <a:pt x="44" y="41"/>
                  <a:pt x="44" y="41"/>
                </a:cubicBezTo>
                <a:close/>
                <a:moveTo>
                  <a:pt x="23" y="36"/>
                </a:moveTo>
                <a:cubicBezTo>
                  <a:pt x="23" y="36"/>
                  <a:pt x="23" y="36"/>
                  <a:pt x="23" y="36"/>
                </a:cubicBezTo>
                <a:cubicBezTo>
                  <a:pt x="25" y="36"/>
                  <a:pt x="26" y="36"/>
                  <a:pt x="28" y="35"/>
                </a:cubicBezTo>
                <a:cubicBezTo>
                  <a:pt x="28" y="35"/>
                  <a:pt x="28" y="35"/>
                  <a:pt x="28" y="35"/>
                </a:cubicBezTo>
                <a:cubicBezTo>
                  <a:pt x="29" y="34"/>
                  <a:pt x="30" y="33"/>
                  <a:pt x="31" y="32"/>
                </a:cubicBezTo>
                <a:cubicBezTo>
                  <a:pt x="31" y="32"/>
                  <a:pt x="31" y="32"/>
                  <a:pt x="31" y="32"/>
                </a:cubicBezTo>
                <a:cubicBezTo>
                  <a:pt x="31" y="31"/>
                  <a:pt x="31" y="30"/>
                  <a:pt x="30" y="30"/>
                </a:cubicBezTo>
                <a:cubicBezTo>
                  <a:pt x="24" y="27"/>
                  <a:pt x="24" y="27"/>
                  <a:pt x="24" y="27"/>
                </a:cubicBezTo>
                <a:cubicBezTo>
                  <a:pt x="24" y="19"/>
                  <a:pt x="24" y="19"/>
                  <a:pt x="24" y="19"/>
                </a:cubicBezTo>
                <a:cubicBezTo>
                  <a:pt x="24" y="19"/>
                  <a:pt x="24" y="18"/>
                  <a:pt x="23" y="18"/>
                </a:cubicBezTo>
                <a:cubicBezTo>
                  <a:pt x="21" y="18"/>
                  <a:pt x="19" y="19"/>
                  <a:pt x="17" y="21"/>
                </a:cubicBezTo>
                <a:cubicBezTo>
                  <a:pt x="15" y="23"/>
                  <a:pt x="14" y="25"/>
                  <a:pt x="14" y="27"/>
                </a:cubicBezTo>
                <a:cubicBezTo>
                  <a:pt x="14" y="30"/>
                  <a:pt x="15" y="32"/>
                  <a:pt x="17" y="33"/>
                </a:cubicBezTo>
                <a:cubicBezTo>
                  <a:pt x="19" y="35"/>
                  <a:pt x="21" y="36"/>
                  <a:pt x="23" y="36"/>
                </a:cubicBezTo>
                <a:close/>
                <a:moveTo>
                  <a:pt x="19" y="23"/>
                </a:moveTo>
                <a:cubicBezTo>
                  <a:pt x="19" y="23"/>
                  <a:pt x="19" y="23"/>
                  <a:pt x="19" y="23"/>
                </a:cubicBezTo>
                <a:cubicBezTo>
                  <a:pt x="19" y="22"/>
                  <a:pt x="21" y="21"/>
                  <a:pt x="22" y="21"/>
                </a:cubicBezTo>
                <a:cubicBezTo>
                  <a:pt x="22" y="27"/>
                  <a:pt x="22" y="27"/>
                  <a:pt x="22" y="27"/>
                </a:cubicBezTo>
                <a:cubicBezTo>
                  <a:pt x="22" y="28"/>
                  <a:pt x="22" y="28"/>
                  <a:pt x="23" y="28"/>
                </a:cubicBezTo>
                <a:cubicBezTo>
                  <a:pt x="28" y="31"/>
                  <a:pt x="28" y="31"/>
                  <a:pt x="28" y="31"/>
                </a:cubicBezTo>
                <a:cubicBezTo>
                  <a:pt x="28" y="32"/>
                  <a:pt x="27" y="32"/>
                  <a:pt x="26" y="33"/>
                </a:cubicBezTo>
                <a:cubicBezTo>
                  <a:pt x="26" y="33"/>
                  <a:pt x="26" y="33"/>
                  <a:pt x="26" y="33"/>
                </a:cubicBezTo>
                <a:cubicBezTo>
                  <a:pt x="25" y="33"/>
                  <a:pt x="24" y="34"/>
                  <a:pt x="23" y="34"/>
                </a:cubicBezTo>
                <a:cubicBezTo>
                  <a:pt x="21" y="34"/>
                  <a:pt x="20" y="33"/>
                  <a:pt x="19" y="32"/>
                </a:cubicBezTo>
                <a:cubicBezTo>
                  <a:pt x="17" y="31"/>
                  <a:pt x="17" y="29"/>
                  <a:pt x="17" y="27"/>
                </a:cubicBezTo>
                <a:cubicBezTo>
                  <a:pt x="17" y="25"/>
                  <a:pt x="17" y="24"/>
                  <a:pt x="19"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0" name="Freeform 404"/>
          <p:cNvSpPr>
            <a:spLocks noEditPoints="1"/>
          </p:cNvSpPr>
          <p:nvPr/>
        </p:nvSpPr>
        <p:spPr bwMode="auto">
          <a:xfrm>
            <a:off x="2662238" y="1497013"/>
            <a:ext cx="155575" cy="155575"/>
          </a:xfrm>
          <a:custGeom>
            <a:avLst/>
            <a:gdLst>
              <a:gd name="T0" fmla="*/ 41 w 49"/>
              <a:gd name="T1" fmla="*/ 0 h 49"/>
              <a:gd name="T2" fmla="*/ 43 w 49"/>
              <a:gd name="T3" fmla="*/ 1 h 49"/>
              <a:gd name="T4" fmla="*/ 44 w 49"/>
              <a:gd name="T5" fmla="*/ 5 h 49"/>
              <a:gd name="T6" fmla="*/ 48 w 49"/>
              <a:gd name="T7" fmla="*/ 6 h 49"/>
              <a:gd name="T8" fmla="*/ 49 w 49"/>
              <a:gd name="T9" fmla="*/ 7 h 49"/>
              <a:gd name="T10" fmla="*/ 43 w 49"/>
              <a:gd name="T11" fmla="*/ 15 h 49"/>
              <a:gd name="T12" fmla="*/ 38 w 49"/>
              <a:gd name="T13" fmla="*/ 14 h 49"/>
              <a:gd name="T14" fmla="*/ 39 w 49"/>
              <a:gd name="T15" fmla="*/ 25 h 49"/>
              <a:gd name="T16" fmla="*/ 35 w 49"/>
              <a:gd name="T17" fmla="*/ 36 h 49"/>
              <a:gd name="T18" fmla="*/ 14 w 49"/>
              <a:gd name="T19" fmla="*/ 36 h 49"/>
              <a:gd name="T20" fmla="*/ 14 w 49"/>
              <a:gd name="T21" fmla="*/ 14 h 49"/>
              <a:gd name="T22" fmla="*/ 33 w 49"/>
              <a:gd name="T23" fmla="*/ 13 h 49"/>
              <a:gd name="T24" fmla="*/ 34 w 49"/>
              <a:gd name="T25" fmla="*/ 8 h 49"/>
              <a:gd name="T26" fmla="*/ 44 w 49"/>
              <a:gd name="T27" fmla="*/ 19 h 49"/>
              <a:gd name="T28" fmla="*/ 44 w 49"/>
              <a:gd name="T29" fmla="*/ 22 h 49"/>
              <a:gd name="T30" fmla="*/ 39 w 49"/>
              <a:gd name="T31" fmla="*/ 39 h 49"/>
              <a:gd name="T32" fmla="*/ 10 w 49"/>
              <a:gd name="T33" fmla="*/ 39 h 49"/>
              <a:gd name="T34" fmla="*/ 10 w 49"/>
              <a:gd name="T35" fmla="*/ 11 h 49"/>
              <a:gd name="T36" fmla="*/ 27 w 49"/>
              <a:gd name="T37" fmla="*/ 5 h 49"/>
              <a:gd name="T38" fmla="*/ 32 w 49"/>
              <a:gd name="T39" fmla="*/ 4 h 49"/>
              <a:gd name="T40" fmla="*/ 28 w 49"/>
              <a:gd name="T41" fmla="*/ 1 h 49"/>
              <a:gd name="T42" fmla="*/ 7 w 49"/>
              <a:gd name="T43" fmla="*/ 8 h 49"/>
              <a:gd name="T44" fmla="*/ 7 w 49"/>
              <a:gd name="T45" fmla="*/ 42 h 49"/>
              <a:gd name="T46" fmla="*/ 41 w 49"/>
              <a:gd name="T47" fmla="*/ 42 h 49"/>
              <a:gd name="T48" fmla="*/ 48 w 49"/>
              <a:gd name="T49" fmla="*/ 21 h 49"/>
              <a:gd name="T50" fmla="*/ 45 w 49"/>
              <a:gd name="T51" fmla="*/ 17 h 49"/>
              <a:gd name="T52" fmla="*/ 24 w 49"/>
              <a:gd name="T53" fmla="*/ 18 h 49"/>
              <a:gd name="T54" fmla="*/ 28 w 49"/>
              <a:gd name="T55" fmla="*/ 19 h 49"/>
              <a:gd name="T56" fmla="*/ 24 w 49"/>
              <a:gd name="T57" fmla="*/ 12 h 49"/>
              <a:gd name="T58" fmla="*/ 15 w 49"/>
              <a:gd name="T59" fmla="*/ 16 h 49"/>
              <a:gd name="T60" fmla="*/ 12 w 49"/>
              <a:gd name="T61" fmla="*/ 25 h 49"/>
              <a:gd name="T62" fmla="*/ 24 w 49"/>
              <a:gd name="T63" fmla="*/ 38 h 49"/>
              <a:gd name="T64" fmla="*/ 33 w 49"/>
              <a:gd name="T65" fmla="*/ 34 h 49"/>
              <a:gd name="T66" fmla="*/ 34 w 49"/>
              <a:gd name="T67" fmla="*/ 17 h 49"/>
              <a:gd name="T68" fmla="*/ 31 w 49"/>
              <a:gd name="T69" fmla="*/ 25 h 49"/>
              <a:gd name="T70" fmla="*/ 29 w 49"/>
              <a:gd name="T71" fmla="*/ 30 h 49"/>
              <a:gd name="T72" fmla="*/ 19 w 49"/>
              <a:gd name="T73" fmla="*/ 30 h 49"/>
              <a:gd name="T74" fmla="*/ 19 w 49"/>
              <a:gd name="T75" fmla="*/ 20 h 49"/>
              <a:gd name="T76" fmla="*/ 24 w 49"/>
              <a:gd name="T77" fmla="*/ 18 h 49"/>
              <a:gd name="T78" fmla="*/ 26 w 49"/>
              <a:gd name="T79" fmla="*/ 21 h 49"/>
              <a:gd name="T80" fmla="*/ 21 w 49"/>
              <a:gd name="T81" fmla="*/ 22 h 49"/>
              <a:gd name="T82" fmla="*/ 21 w 49"/>
              <a:gd name="T83" fmla="*/ 28 h 49"/>
              <a:gd name="T84" fmla="*/ 27 w 49"/>
              <a:gd name="T85" fmla="*/ 28 h 49"/>
              <a:gd name="T86" fmla="*/ 29 w 49"/>
              <a:gd name="T87" fmla="*/ 25 h 49"/>
              <a:gd name="T88" fmla="*/ 26 w 49"/>
              <a:gd name="T89" fmla="*/ 26 h 49"/>
              <a:gd name="T90" fmla="*/ 23 w 49"/>
              <a:gd name="T91" fmla="*/ 24 h 49"/>
              <a:gd name="T92" fmla="*/ 41 w 49"/>
              <a:gd name="T93" fmla="*/ 3 h 49"/>
              <a:gd name="T94" fmla="*/ 37 w 49"/>
              <a:gd name="T95" fmla="*/ 8 h 49"/>
              <a:gd name="T96" fmla="*/ 42 w 49"/>
              <a:gd name="T97" fmla="*/ 6 h 49"/>
              <a:gd name="T98" fmla="*/ 43 w 49"/>
              <a:gd name="T99" fmla="*/ 7 h 49"/>
              <a:gd name="T100" fmla="*/ 39 w 49"/>
              <a:gd name="T101" fmla="*/ 12 h 49"/>
              <a:gd name="T102" fmla="*/ 46 w 49"/>
              <a:gd name="T10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9">
                <a:moveTo>
                  <a:pt x="35" y="7"/>
                </a:moveTo>
                <a:cubicBezTo>
                  <a:pt x="41" y="0"/>
                  <a:pt x="41" y="0"/>
                  <a:pt x="41" y="0"/>
                </a:cubicBezTo>
                <a:cubicBezTo>
                  <a:pt x="41" y="0"/>
                  <a:pt x="42" y="0"/>
                  <a:pt x="42" y="0"/>
                </a:cubicBezTo>
                <a:cubicBezTo>
                  <a:pt x="43" y="1"/>
                  <a:pt x="43" y="1"/>
                  <a:pt x="43" y="1"/>
                </a:cubicBezTo>
                <a:cubicBezTo>
                  <a:pt x="43" y="1"/>
                  <a:pt x="43" y="1"/>
                  <a:pt x="43" y="1"/>
                </a:cubicBezTo>
                <a:cubicBezTo>
                  <a:pt x="44" y="5"/>
                  <a:pt x="44" y="5"/>
                  <a:pt x="44" y="5"/>
                </a:cubicBezTo>
                <a:cubicBezTo>
                  <a:pt x="48" y="6"/>
                  <a:pt x="48" y="6"/>
                  <a:pt x="48" y="6"/>
                </a:cubicBezTo>
                <a:cubicBezTo>
                  <a:pt x="48" y="6"/>
                  <a:pt x="48" y="6"/>
                  <a:pt x="48" y="6"/>
                </a:cubicBezTo>
                <a:cubicBezTo>
                  <a:pt x="48" y="6"/>
                  <a:pt x="48" y="6"/>
                  <a:pt x="48" y="6"/>
                </a:cubicBezTo>
                <a:cubicBezTo>
                  <a:pt x="48" y="6"/>
                  <a:pt x="49" y="7"/>
                  <a:pt x="49" y="7"/>
                </a:cubicBezTo>
                <a:cubicBezTo>
                  <a:pt x="49" y="7"/>
                  <a:pt x="49" y="8"/>
                  <a:pt x="49" y="8"/>
                </a:cubicBezTo>
                <a:cubicBezTo>
                  <a:pt x="43" y="15"/>
                  <a:pt x="43" y="15"/>
                  <a:pt x="43" y="15"/>
                </a:cubicBezTo>
                <a:cubicBezTo>
                  <a:pt x="42" y="15"/>
                  <a:pt x="42" y="15"/>
                  <a:pt x="41" y="15"/>
                </a:cubicBezTo>
                <a:cubicBezTo>
                  <a:pt x="38" y="14"/>
                  <a:pt x="38" y="14"/>
                  <a:pt x="38" y="14"/>
                </a:cubicBezTo>
                <a:cubicBezTo>
                  <a:pt x="36" y="16"/>
                  <a:pt x="36" y="16"/>
                  <a:pt x="36" y="16"/>
                </a:cubicBezTo>
                <a:cubicBezTo>
                  <a:pt x="38" y="18"/>
                  <a:pt x="39" y="21"/>
                  <a:pt x="39" y="25"/>
                </a:cubicBezTo>
                <a:cubicBezTo>
                  <a:pt x="39" y="29"/>
                  <a:pt x="38" y="33"/>
                  <a:pt x="35" y="36"/>
                </a:cubicBezTo>
                <a:cubicBezTo>
                  <a:pt x="35" y="36"/>
                  <a:pt x="35" y="36"/>
                  <a:pt x="35" y="36"/>
                </a:cubicBezTo>
                <a:cubicBezTo>
                  <a:pt x="32" y="38"/>
                  <a:pt x="28" y="40"/>
                  <a:pt x="24" y="40"/>
                </a:cubicBezTo>
                <a:cubicBezTo>
                  <a:pt x="20" y="40"/>
                  <a:pt x="16" y="38"/>
                  <a:pt x="14" y="36"/>
                </a:cubicBezTo>
                <a:cubicBezTo>
                  <a:pt x="11" y="33"/>
                  <a:pt x="9" y="29"/>
                  <a:pt x="9" y="25"/>
                </a:cubicBezTo>
                <a:cubicBezTo>
                  <a:pt x="9" y="21"/>
                  <a:pt x="11" y="17"/>
                  <a:pt x="14" y="14"/>
                </a:cubicBezTo>
                <a:cubicBezTo>
                  <a:pt x="16" y="12"/>
                  <a:pt x="20" y="10"/>
                  <a:pt x="24" y="10"/>
                </a:cubicBezTo>
                <a:cubicBezTo>
                  <a:pt x="28" y="10"/>
                  <a:pt x="31" y="11"/>
                  <a:pt x="33" y="13"/>
                </a:cubicBezTo>
                <a:cubicBezTo>
                  <a:pt x="35" y="11"/>
                  <a:pt x="35" y="11"/>
                  <a:pt x="35" y="11"/>
                </a:cubicBezTo>
                <a:cubicBezTo>
                  <a:pt x="34" y="8"/>
                  <a:pt x="34" y="8"/>
                  <a:pt x="34" y="8"/>
                </a:cubicBezTo>
                <a:cubicBezTo>
                  <a:pt x="34" y="7"/>
                  <a:pt x="34" y="7"/>
                  <a:pt x="35" y="7"/>
                </a:cubicBezTo>
                <a:close/>
                <a:moveTo>
                  <a:pt x="44" y="19"/>
                </a:moveTo>
                <a:cubicBezTo>
                  <a:pt x="44" y="19"/>
                  <a:pt x="44" y="19"/>
                  <a:pt x="44" y="19"/>
                </a:cubicBezTo>
                <a:cubicBezTo>
                  <a:pt x="44" y="20"/>
                  <a:pt x="44" y="21"/>
                  <a:pt x="44" y="22"/>
                </a:cubicBezTo>
                <a:cubicBezTo>
                  <a:pt x="44" y="23"/>
                  <a:pt x="44" y="24"/>
                  <a:pt x="44" y="25"/>
                </a:cubicBezTo>
                <a:cubicBezTo>
                  <a:pt x="44" y="31"/>
                  <a:pt x="42" y="36"/>
                  <a:pt x="39" y="39"/>
                </a:cubicBezTo>
                <a:cubicBezTo>
                  <a:pt x="35" y="43"/>
                  <a:pt x="30" y="45"/>
                  <a:pt x="24" y="45"/>
                </a:cubicBezTo>
                <a:cubicBezTo>
                  <a:pt x="19" y="45"/>
                  <a:pt x="14" y="43"/>
                  <a:pt x="10" y="39"/>
                </a:cubicBezTo>
                <a:cubicBezTo>
                  <a:pt x="6" y="36"/>
                  <a:pt x="4" y="31"/>
                  <a:pt x="4" y="25"/>
                </a:cubicBezTo>
                <a:cubicBezTo>
                  <a:pt x="4" y="19"/>
                  <a:pt x="6" y="14"/>
                  <a:pt x="10" y="11"/>
                </a:cubicBezTo>
                <a:cubicBezTo>
                  <a:pt x="14" y="7"/>
                  <a:pt x="19" y="5"/>
                  <a:pt x="24" y="5"/>
                </a:cubicBezTo>
                <a:cubicBezTo>
                  <a:pt x="25" y="5"/>
                  <a:pt x="26" y="5"/>
                  <a:pt x="27" y="5"/>
                </a:cubicBezTo>
                <a:cubicBezTo>
                  <a:pt x="28" y="5"/>
                  <a:pt x="29" y="5"/>
                  <a:pt x="30" y="6"/>
                </a:cubicBezTo>
                <a:cubicBezTo>
                  <a:pt x="31" y="6"/>
                  <a:pt x="32" y="5"/>
                  <a:pt x="32" y="4"/>
                </a:cubicBezTo>
                <a:cubicBezTo>
                  <a:pt x="33" y="3"/>
                  <a:pt x="32" y="2"/>
                  <a:pt x="31" y="2"/>
                </a:cubicBezTo>
                <a:cubicBezTo>
                  <a:pt x="30" y="1"/>
                  <a:pt x="29" y="1"/>
                  <a:pt x="28" y="1"/>
                </a:cubicBezTo>
                <a:cubicBezTo>
                  <a:pt x="27" y="1"/>
                  <a:pt x="25" y="1"/>
                  <a:pt x="24" y="1"/>
                </a:cubicBezTo>
                <a:cubicBezTo>
                  <a:pt x="18" y="1"/>
                  <a:pt x="12" y="4"/>
                  <a:pt x="7" y="8"/>
                </a:cubicBezTo>
                <a:cubicBezTo>
                  <a:pt x="3" y="12"/>
                  <a:pt x="0" y="18"/>
                  <a:pt x="0" y="25"/>
                </a:cubicBezTo>
                <a:cubicBezTo>
                  <a:pt x="0" y="32"/>
                  <a:pt x="3" y="38"/>
                  <a:pt x="7" y="42"/>
                </a:cubicBezTo>
                <a:cubicBezTo>
                  <a:pt x="12" y="46"/>
                  <a:pt x="18" y="49"/>
                  <a:pt x="24" y="49"/>
                </a:cubicBezTo>
                <a:cubicBezTo>
                  <a:pt x="31" y="49"/>
                  <a:pt x="37" y="46"/>
                  <a:pt x="41" y="42"/>
                </a:cubicBezTo>
                <a:cubicBezTo>
                  <a:pt x="46" y="38"/>
                  <a:pt x="48" y="32"/>
                  <a:pt x="48" y="25"/>
                </a:cubicBezTo>
                <a:cubicBezTo>
                  <a:pt x="48" y="24"/>
                  <a:pt x="48" y="23"/>
                  <a:pt x="48" y="21"/>
                </a:cubicBezTo>
                <a:cubicBezTo>
                  <a:pt x="48" y="20"/>
                  <a:pt x="48" y="19"/>
                  <a:pt x="47" y="18"/>
                </a:cubicBezTo>
                <a:cubicBezTo>
                  <a:pt x="47" y="17"/>
                  <a:pt x="46" y="16"/>
                  <a:pt x="45" y="17"/>
                </a:cubicBezTo>
                <a:cubicBezTo>
                  <a:pt x="44" y="17"/>
                  <a:pt x="43" y="18"/>
                  <a:pt x="44" y="19"/>
                </a:cubicBezTo>
                <a:close/>
                <a:moveTo>
                  <a:pt x="24" y="18"/>
                </a:moveTo>
                <a:cubicBezTo>
                  <a:pt x="24" y="18"/>
                  <a:pt x="24" y="18"/>
                  <a:pt x="24" y="18"/>
                </a:cubicBezTo>
                <a:cubicBezTo>
                  <a:pt x="25" y="18"/>
                  <a:pt x="27" y="18"/>
                  <a:pt x="28" y="19"/>
                </a:cubicBezTo>
                <a:cubicBezTo>
                  <a:pt x="32" y="15"/>
                  <a:pt x="32" y="15"/>
                  <a:pt x="32" y="15"/>
                </a:cubicBezTo>
                <a:cubicBezTo>
                  <a:pt x="30" y="13"/>
                  <a:pt x="27" y="12"/>
                  <a:pt x="24" y="12"/>
                </a:cubicBezTo>
                <a:cubicBezTo>
                  <a:pt x="21" y="12"/>
                  <a:pt x="18" y="14"/>
                  <a:pt x="15" y="16"/>
                </a:cubicBezTo>
                <a:cubicBezTo>
                  <a:pt x="15" y="16"/>
                  <a:pt x="15" y="16"/>
                  <a:pt x="15" y="16"/>
                </a:cubicBezTo>
                <a:cubicBezTo>
                  <a:pt x="15" y="16"/>
                  <a:pt x="15" y="16"/>
                  <a:pt x="15" y="16"/>
                </a:cubicBezTo>
                <a:cubicBezTo>
                  <a:pt x="13" y="18"/>
                  <a:pt x="12" y="21"/>
                  <a:pt x="12" y="25"/>
                </a:cubicBezTo>
                <a:cubicBezTo>
                  <a:pt x="12" y="28"/>
                  <a:pt x="13" y="32"/>
                  <a:pt x="15" y="34"/>
                </a:cubicBezTo>
                <a:cubicBezTo>
                  <a:pt x="18" y="36"/>
                  <a:pt x="21" y="38"/>
                  <a:pt x="24" y="38"/>
                </a:cubicBezTo>
                <a:cubicBezTo>
                  <a:pt x="28" y="38"/>
                  <a:pt x="31" y="36"/>
                  <a:pt x="33" y="34"/>
                </a:cubicBezTo>
                <a:cubicBezTo>
                  <a:pt x="33" y="34"/>
                  <a:pt x="33" y="34"/>
                  <a:pt x="33" y="34"/>
                </a:cubicBezTo>
                <a:cubicBezTo>
                  <a:pt x="35" y="32"/>
                  <a:pt x="37" y="28"/>
                  <a:pt x="37" y="25"/>
                </a:cubicBezTo>
                <a:cubicBezTo>
                  <a:pt x="37" y="22"/>
                  <a:pt x="36" y="19"/>
                  <a:pt x="34" y="17"/>
                </a:cubicBezTo>
                <a:cubicBezTo>
                  <a:pt x="30" y="22"/>
                  <a:pt x="30" y="22"/>
                  <a:pt x="30" y="22"/>
                </a:cubicBezTo>
                <a:cubicBezTo>
                  <a:pt x="31" y="23"/>
                  <a:pt x="31" y="24"/>
                  <a:pt x="31" y="25"/>
                </a:cubicBezTo>
                <a:cubicBezTo>
                  <a:pt x="31" y="27"/>
                  <a:pt x="30" y="29"/>
                  <a:pt x="29" y="30"/>
                </a:cubicBezTo>
                <a:cubicBezTo>
                  <a:pt x="29" y="30"/>
                  <a:pt x="29" y="30"/>
                  <a:pt x="29" y="30"/>
                </a:cubicBezTo>
                <a:cubicBezTo>
                  <a:pt x="28" y="31"/>
                  <a:pt x="26" y="32"/>
                  <a:pt x="24" y="32"/>
                </a:cubicBezTo>
                <a:cubicBezTo>
                  <a:pt x="22" y="32"/>
                  <a:pt x="21" y="31"/>
                  <a:pt x="19" y="30"/>
                </a:cubicBezTo>
                <a:cubicBezTo>
                  <a:pt x="18" y="29"/>
                  <a:pt x="17" y="27"/>
                  <a:pt x="17" y="25"/>
                </a:cubicBezTo>
                <a:cubicBezTo>
                  <a:pt x="17" y="23"/>
                  <a:pt x="18" y="21"/>
                  <a:pt x="19" y="20"/>
                </a:cubicBezTo>
                <a:cubicBezTo>
                  <a:pt x="19" y="20"/>
                  <a:pt x="19" y="20"/>
                  <a:pt x="19" y="20"/>
                </a:cubicBezTo>
                <a:cubicBezTo>
                  <a:pt x="21" y="19"/>
                  <a:pt x="22" y="18"/>
                  <a:pt x="24" y="18"/>
                </a:cubicBezTo>
                <a:close/>
                <a:moveTo>
                  <a:pt x="26" y="21"/>
                </a:moveTo>
                <a:cubicBezTo>
                  <a:pt x="26" y="21"/>
                  <a:pt x="26" y="21"/>
                  <a:pt x="26" y="21"/>
                </a:cubicBezTo>
                <a:cubicBezTo>
                  <a:pt x="25" y="20"/>
                  <a:pt x="25" y="20"/>
                  <a:pt x="24" y="20"/>
                </a:cubicBezTo>
                <a:cubicBezTo>
                  <a:pt x="23" y="20"/>
                  <a:pt x="22" y="21"/>
                  <a:pt x="21" y="22"/>
                </a:cubicBezTo>
                <a:cubicBezTo>
                  <a:pt x="20" y="22"/>
                  <a:pt x="20" y="24"/>
                  <a:pt x="20" y="25"/>
                </a:cubicBezTo>
                <a:cubicBezTo>
                  <a:pt x="20" y="26"/>
                  <a:pt x="20" y="27"/>
                  <a:pt x="21" y="28"/>
                </a:cubicBezTo>
                <a:cubicBezTo>
                  <a:pt x="22" y="29"/>
                  <a:pt x="23" y="30"/>
                  <a:pt x="24" y="30"/>
                </a:cubicBezTo>
                <a:cubicBezTo>
                  <a:pt x="25" y="30"/>
                  <a:pt x="27" y="29"/>
                  <a:pt x="27" y="28"/>
                </a:cubicBezTo>
                <a:cubicBezTo>
                  <a:pt x="27" y="28"/>
                  <a:pt x="27" y="28"/>
                  <a:pt x="27" y="28"/>
                </a:cubicBezTo>
                <a:cubicBezTo>
                  <a:pt x="28" y="27"/>
                  <a:pt x="29" y="26"/>
                  <a:pt x="29" y="25"/>
                </a:cubicBezTo>
                <a:cubicBezTo>
                  <a:pt x="29" y="24"/>
                  <a:pt x="29" y="24"/>
                  <a:pt x="29" y="23"/>
                </a:cubicBezTo>
                <a:cubicBezTo>
                  <a:pt x="26" y="26"/>
                  <a:pt x="26" y="26"/>
                  <a:pt x="26" y="26"/>
                </a:cubicBezTo>
                <a:cubicBezTo>
                  <a:pt x="25" y="27"/>
                  <a:pt x="24" y="27"/>
                  <a:pt x="23" y="26"/>
                </a:cubicBezTo>
                <a:cubicBezTo>
                  <a:pt x="22" y="26"/>
                  <a:pt x="22" y="24"/>
                  <a:pt x="23" y="24"/>
                </a:cubicBezTo>
                <a:cubicBezTo>
                  <a:pt x="26" y="21"/>
                  <a:pt x="26" y="21"/>
                  <a:pt x="26" y="21"/>
                </a:cubicBezTo>
                <a:close/>
                <a:moveTo>
                  <a:pt x="41" y="3"/>
                </a:moveTo>
                <a:cubicBezTo>
                  <a:pt x="41" y="3"/>
                  <a:pt x="41" y="3"/>
                  <a:pt x="41" y="3"/>
                </a:cubicBezTo>
                <a:cubicBezTo>
                  <a:pt x="37" y="8"/>
                  <a:pt x="37" y="8"/>
                  <a:pt x="37" y="8"/>
                </a:cubicBezTo>
                <a:cubicBezTo>
                  <a:pt x="37" y="10"/>
                  <a:pt x="37" y="10"/>
                  <a:pt x="37" y="10"/>
                </a:cubicBezTo>
                <a:cubicBezTo>
                  <a:pt x="42" y="6"/>
                  <a:pt x="42" y="6"/>
                  <a:pt x="42" y="6"/>
                </a:cubicBezTo>
                <a:cubicBezTo>
                  <a:pt x="41" y="3"/>
                  <a:pt x="41" y="3"/>
                  <a:pt x="41" y="3"/>
                </a:cubicBezTo>
                <a:close/>
                <a:moveTo>
                  <a:pt x="43" y="7"/>
                </a:moveTo>
                <a:cubicBezTo>
                  <a:pt x="43" y="7"/>
                  <a:pt x="43" y="7"/>
                  <a:pt x="43" y="7"/>
                </a:cubicBezTo>
                <a:cubicBezTo>
                  <a:pt x="39" y="12"/>
                  <a:pt x="39" y="12"/>
                  <a:pt x="39" y="12"/>
                </a:cubicBezTo>
                <a:cubicBezTo>
                  <a:pt x="41" y="13"/>
                  <a:pt x="41" y="13"/>
                  <a:pt x="41" y="13"/>
                </a:cubicBezTo>
                <a:cubicBezTo>
                  <a:pt x="46" y="8"/>
                  <a:pt x="46" y="8"/>
                  <a:pt x="46" y="8"/>
                </a:cubicBezTo>
                <a:cubicBezTo>
                  <a:pt x="43" y="7"/>
                  <a:pt x="43" y="7"/>
                  <a:pt x="43"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1" name="Freeform 405"/>
          <p:cNvSpPr>
            <a:spLocks noEditPoints="1"/>
          </p:cNvSpPr>
          <p:nvPr/>
        </p:nvSpPr>
        <p:spPr bwMode="auto">
          <a:xfrm>
            <a:off x="3225800" y="1509713"/>
            <a:ext cx="155575" cy="130175"/>
          </a:xfrm>
          <a:custGeom>
            <a:avLst/>
            <a:gdLst>
              <a:gd name="T0" fmla="*/ 44 w 49"/>
              <a:gd name="T1" fmla="*/ 16 h 41"/>
              <a:gd name="T2" fmla="*/ 40 w 49"/>
              <a:gd name="T3" fmla="*/ 10 h 41"/>
              <a:gd name="T4" fmla="*/ 39 w 49"/>
              <a:gd name="T5" fmla="*/ 1 h 41"/>
              <a:gd name="T6" fmla="*/ 32 w 49"/>
              <a:gd name="T7" fmla="*/ 5 h 41"/>
              <a:gd name="T8" fmla="*/ 25 w 49"/>
              <a:gd name="T9" fmla="*/ 4 h 41"/>
              <a:gd name="T10" fmla="*/ 5 w 49"/>
              <a:gd name="T11" fmla="*/ 16 h 41"/>
              <a:gd name="T12" fmla="*/ 2 w 49"/>
              <a:gd name="T13" fmla="*/ 13 h 41"/>
              <a:gd name="T14" fmla="*/ 0 w 49"/>
              <a:gd name="T15" fmla="*/ 13 h 41"/>
              <a:gd name="T16" fmla="*/ 4 w 49"/>
              <a:gd name="T17" fmla="*/ 18 h 41"/>
              <a:gd name="T18" fmla="*/ 5 w 49"/>
              <a:gd name="T19" fmla="*/ 27 h 41"/>
              <a:gd name="T20" fmla="*/ 5 w 49"/>
              <a:gd name="T21" fmla="*/ 38 h 41"/>
              <a:gd name="T22" fmla="*/ 7 w 49"/>
              <a:gd name="T23" fmla="*/ 41 h 41"/>
              <a:gd name="T24" fmla="*/ 17 w 49"/>
              <a:gd name="T25" fmla="*/ 39 h 41"/>
              <a:gd name="T26" fmla="*/ 20 w 49"/>
              <a:gd name="T27" fmla="*/ 38 h 41"/>
              <a:gd name="T28" fmla="*/ 29 w 49"/>
              <a:gd name="T29" fmla="*/ 38 h 41"/>
              <a:gd name="T30" fmla="*/ 32 w 49"/>
              <a:gd name="T31" fmla="*/ 39 h 41"/>
              <a:gd name="T32" fmla="*/ 41 w 49"/>
              <a:gd name="T33" fmla="*/ 41 h 41"/>
              <a:gd name="T34" fmla="*/ 43 w 49"/>
              <a:gd name="T35" fmla="*/ 38 h 41"/>
              <a:gd name="T36" fmla="*/ 43 w 49"/>
              <a:gd name="T37" fmla="*/ 29 h 41"/>
              <a:gd name="T38" fmla="*/ 47 w 49"/>
              <a:gd name="T39" fmla="*/ 27 h 41"/>
              <a:gd name="T40" fmla="*/ 49 w 49"/>
              <a:gd name="T41" fmla="*/ 17 h 41"/>
              <a:gd name="T42" fmla="*/ 45 w 49"/>
              <a:gd name="T43" fmla="*/ 23 h 41"/>
              <a:gd name="T44" fmla="*/ 43 w 49"/>
              <a:gd name="T45" fmla="*/ 23 h 41"/>
              <a:gd name="T46" fmla="*/ 40 w 49"/>
              <a:gd name="T47" fmla="*/ 27 h 41"/>
              <a:gd name="T48" fmla="*/ 37 w 49"/>
              <a:gd name="T49" fmla="*/ 32 h 41"/>
              <a:gd name="T50" fmla="*/ 35 w 49"/>
              <a:gd name="T51" fmla="*/ 37 h 41"/>
              <a:gd name="T52" fmla="*/ 32 w 49"/>
              <a:gd name="T53" fmla="*/ 33 h 41"/>
              <a:gd name="T54" fmla="*/ 29 w 49"/>
              <a:gd name="T55" fmla="*/ 34 h 41"/>
              <a:gd name="T56" fmla="*/ 21 w 49"/>
              <a:gd name="T57" fmla="*/ 34 h 41"/>
              <a:gd name="T58" fmla="*/ 14 w 49"/>
              <a:gd name="T59" fmla="*/ 34 h 41"/>
              <a:gd name="T60" fmla="*/ 13 w 49"/>
              <a:gd name="T61" fmla="*/ 37 h 41"/>
              <a:gd name="T62" fmla="*/ 11 w 49"/>
              <a:gd name="T63" fmla="*/ 31 h 41"/>
              <a:gd name="T64" fmla="*/ 9 w 49"/>
              <a:gd name="T65" fmla="*/ 25 h 41"/>
              <a:gd name="T66" fmla="*/ 13 w 49"/>
              <a:gd name="T67" fmla="*/ 12 h 41"/>
              <a:gd name="T68" fmla="*/ 28 w 49"/>
              <a:gd name="T69" fmla="*/ 8 h 41"/>
              <a:gd name="T70" fmla="*/ 34 w 49"/>
              <a:gd name="T71" fmla="*/ 9 h 41"/>
              <a:gd name="T72" fmla="*/ 36 w 49"/>
              <a:gd name="T73" fmla="*/ 11 h 41"/>
              <a:gd name="T74" fmla="*/ 39 w 49"/>
              <a:gd name="T75" fmla="*/ 15 h 41"/>
              <a:gd name="T76" fmla="*/ 43 w 49"/>
              <a:gd name="T77" fmla="*/ 19 h 41"/>
              <a:gd name="T78" fmla="*/ 45 w 49"/>
              <a:gd name="T79" fmla="*/ 23 h 41"/>
              <a:gd name="T80" fmla="*/ 34 w 49"/>
              <a:gd name="T81" fmla="*/ 14 h 41"/>
              <a:gd name="T82" fmla="*/ 34 w 49"/>
              <a:gd name="T83" fmla="*/ 23 h 41"/>
              <a:gd name="T84" fmla="*/ 34 w 49"/>
              <a:gd name="T85" fmla="*/ 14 h 41"/>
              <a:gd name="T86" fmla="*/ 34 w 49"/>
              <a:gd name="T87" fmla="*/ 21 h 41"/>
              <a:gd name="T88" fmla="*/ 34 w 49"/>
              <a:gd name="T89" fmla="*/ 17 h 41"/>
              <a:gd name="T90" fmla="*/ 34 w 49"/>
              <a:gd name="T91"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 h="41">
                <a:moveTo>
                  <a:pt x="47" y="16"/>
                </a:moveTo>
                <a:cubicBezTo>
                  <a:pt x="44" y="16"/>
                  <a:pt x="44" y="16"/>
                  <a:pt x="44" y="16"/>
                </a:cubicBezTo>
                <a:cubicBezTo>
                  <a:pt x="44" y="15"/>
                  <a:pt x="43" y="14"/>
                  <a:pt x="43" y="13"/>
                </a:cubicBezTo>
                <a:cubicBezTo>
                  <a:pt x="42" y="12"/>
                  <a:pt x="41" y="11"/>
                  <a:pt x="40" y="10"/>
                </a:cubicBezTo>
                <a:cubicBezTo>
                  <a:pt x="40" y="2"/>
                  <a:pt x="40" y="2"/>
                  <a:pt x="40" y="2"/>
                </a:cubicBezTo>
                <a:cubicBezTo>
                  <a:pt x="40" y="2"/>
                  <a:pt x="40" y="1"/>
                  <a:pt x="39" y="1"/>
                </a:cubicBezTo>
                <a:cubicBezTo>
                  <a:pt x="38" y="0"/>
                  <a:pt x="37" y="0"/>
                  <a:pt x="37" y="1"/>
                </a:cubicBezTo>
                <a:cubicBezTo>
                  <a:pt x="32" y="5"/>
                  <a:pt x="32" y="5"/>
                  <a:pt x="32" y="5"/>
                </a:cubicBezTo>
                <a:cubicBezTo>
                  <a:pt x="31" y="5"/>
                  <a:pt x="30" y="5"/>
                  <a:pt x="29" y="5"/>
                </a:cubicBezTo>
                <a:cubicBezTo>
                  <a:pt x="28" y="4"/>
                  <a:pt x="26" y="4"/>
                  <a:pt x="25" y="4"/>
                </a:cubicBezTo>
                <a:cubicBezTo>
                  <a:pt x="19" y="4"/>
                  <a:pt x="14" y="6"/>
                  <a:pt x="10" y="9"/>
                </a:cubicBezTo>
                <a:cubicBezTo>
                  <a:pt x="8" y="11"/>
                  <a:pt x="6" y="14"/>
                  <a:pt x="5" y="16"/>
                </a:cubicBezTo>
                <a:cubicBezTo>
                  <a:pt x="4" y="16"/>
                  <a:pt x="4" y="16"/>
                  <a:pt x="3" y="15"/>
                </a:cubicBezTo>
                <a:cubicBezTo>
                  <a:pt x="3" y="15"/>
                  <a:pt x="2" y="14"/>
                  <a:pt x="2" y="13"/>
                </a:cubicBezTo>
                <a:cubicBezTo>
                  <a:pt x="2" y="12"/>
                  <a:pt x="2" y="12"/>
                  <a:pt x="1" y="12"/>
                </a:cubicBezTo>
                <a:cubicBezTo>
                  <a:pt x="1" y="12"/>
                  <a:pt x="0" y="12"/>
                  <a:pt x="0" y="13"/>
                </a:cubicBezTo>
                <a:cubicBezTo>
                  <a:pt x="0" y="15"/>
                  <a:pt x="1" y="16"/>
                  <a:pt x="2" y="17"/>
                </a:cubicBezTo>
                <a:cubicBezTo>
                  <a:pt x="2" y="18"/>
                  <a:pt x="3" y="18"/>
                  <a:pt x="4" y="18"/>
                </a:cubicBezTo>
                <a:cubicBezTo>
                  <a:pt x="4" y="19"/>
                  <a:pt x="4" y="20"/>
                  <a:pt x="4" y="21"/>
                </a:cubicBezTo>
                <a:cubicBezTo>
                  <a:pt x="4" y="23"/>
                  <a:pt x="4" y="25"/>
                  <a:pt x="5" y="27"/>
                </a:cubicBezTo>
                <a:cubicBezTo>
                  <a:pt x="6" y="28"/>
                  <a:pt x="6" y="30"/>
                  <a:pt x="7" y="31"/>
                </a:cubicBezTo>
                <a:cubicBezTo>
                  <a:pt x="5" y="38"/>
                  <a:pt x="5" y="38"/>
                  <a:pt x="5" y="38"/>
                </a:cubicBezTo>
                <a:cubicBezTo>
                  <a:pt x="5" y="38"/>
                  <a:pt x="5" y="39"/>
                  <a:pt x="5" y="39"/>
                </a:cubicBezTo>
                <a:cubicBezTo>
                  <a:pt x="5" y="40"/>
                  <a:pt x="6" y="41"/>
                  <a:pt x="7" y="41"/>
                </a:cubicBezTo>
                <a:cubicBezTo>
                  <a:pt x="15" y="41"/>
                  <a:pt x="15" y="41"/>
                  <a:pt x="15" y="41"/>
                </a:cubicBezTo>
                <a:cubicBezTo>
                  <a:pt x="16" y="41"/>
                  <a:pt x="16" y="40"/>
                  <a:pt x="17" y="39"/>
                </a:cubicBezTo>
                <a:cubicBezTo>
                  <a:pt x="17" y="37"/>
                  <a:pt x="17" y="37"/>
                  <a:pt x="17" y="37"/>
                </a:cubicBezTo>
                <a:cubicBezTo>
                  <a:pt x="18" y="38"/>
                  <a:pt x="19" y="38"/>
                  <a:pt x="20" y="38"/>
                </a:cubicBezTo>
                <a:cubicBezTo>
                  <a:pt x="21" y="38"/>
                  <a:pt x="23" y="38"/>
                  <a:pt x="25" y="38"/>
                </a:cubicBezTo>
                <a:cubicBezTo>
                  <a:pt x="26" y="38"/>
                  <a:pt x="28" y="38"/>
                  <a:pt x="29" y="38"/>
                </a:cubicBezTo>
                <a:cubicBezTo>
                  <a:pt x="30" y="38"/>
                  <a:pt x="31" y="38"/>
                  <a:pt x="32" y="38"/>
                </a:cubicBezTo>
                <a:cubicBezTo>
                  <a:pt x="32" y="39"/>
                  <a:pt x="32" y="39"/>
                  <a:pt x="32" y="39"/>
                </a:cubicBezTo>
                <a:cubicBezTo>
                  <a:pt x="32" y="40"/>
                  <a:pt x="33" y="41"/>
                  <a:pt x="34" y="41"/>
                </a:cubicBezTo>
                <a:cubicBezTo>
                  <a:pt x="41" y="41"/>
                  <a:pt x="41" y="41"/>
                  <a:pt x="41" y="41"/>
                </a:cubicBezTo>
                <a:cubicBezTo>
                  <a:pt x="42" y="41"/>
                  <a:pt x="42" y="41"/>
                  <a:pt x="42" y="41"/>
                </a:cubicBezTo>
                <a:cubicBezTo>
                  <a:pt x="43" y="40"/>
                  <a:pt x="43" y="39"/>
                  <a:pt x="43" y="38"/>
                </a:cubicBezTo>
                <a:cubicBezTo>
                  <a:pt x="41" y="32"/>
                  <a:pt x="41" y="32"/>
                  <a:pt x="41" y="32"/>
                </a:cubicBezTo>
                <a:cubicBezTo>
                  <a:pt x="42" y="31"/>
                  <a:pt x="43" y="30"/>
                  <a:pt x="43" y="29"/>
                </a:cubicBezTo>
                <a:cubicBezTo>
                  <a:pt x="44" y="29"/>
                  <a:pt x="44" y="28"/>
                  <a:pt x="44" y="27"/>
                </a:cubicBezTo>
                <a:cubicBezTo>
                  <a:pt x="47" y="27"/>
                  <a:pt x="47" y="27"/>
                  <a:pt x="47" y="27"/>
                </a:cubicBezTo>
                <a:cubicBezTo>
                  <a:pt x="48" y="27"/>
                  <a:pt x="49" y="26"/>
                  <a:pt x="49" y="25"/>
                </a:cubicBezTo>
                <a:cubicBezTo>
                  <a:pt x="49" y="17"/>
                  <a:pt x="49" y="17"/>
                  <a:pt x="49" y="17"/>
                </a:cubicBezTo>
                <a:cubicBezTo>
                  <a:pt x="49" y="16"/>
                  <a:pt x="48" y="16"/>
                  <a:pt x="47" y="16"/>
                </a:cubicBezTo>
                <a:close/>
                <a:moveTo>
                  <a:pt x="45" y="23"/>
                </a:moveTo>
                <a:cubicBezTo>
                  <a:pt x="45" y="23"/>
                  <a:pt x="45" y="23"/>
                  <a:pt x="45" y="23"/>
                </a:cubicBezTo>
                <a:cubicBezTo>
                  <a:pt x="43" y="23"/>
                  <a:pt x="43" y="23"/>
                  <a:pt x="43" y="23"/>
                </a:cubicBezTo>
                <a:cubicBezTo>
                  <a:pt x="42" y="23"/>
                  <a:pt x="41" y="24"/>
                  <a:pt x="41" y="25"/>
                </a:cubicBezTo>
                <a:cubicBezTo>
                  <a:pt x="41" y="26"/>
                  <a:pt x="40" y="26"/>
                  <a:pt x="40" y="27"/>
                </a:cubicBezTo>
                <a:cubicBezTo>
                  <a:pt x="39" y="28"/>
                  <a:pt x="39" y="29"/>
                  <a:pt x="38" y="30"/>
                </a:cubicBezTo>
                <a:cubicBezTo>
                  <a:pt x="37" y="30"/>
                  <a:pt x="37" y="31"/>
                  <a:pt x="37" y="32"/>
                </a:cubicBezTo>
                <a:cubicBezTo>
                  <a:pt x="39" y="37"/>
                  <a:pt x="39" y="37"/>
                  <a:pt x="39" y="37"/>
                </a:cubicBezTo>
                <a:cubicBezTo>
                  <a:pt x="35" y="37"/>
                  <a:pt x="35" y="37"/>
                  <a:pt x="35" y="37"/>
                </a:cubicBezTo>
                <a:cubicBezTo>
                  <a:pt x="35" y="35"/>
                  <a:pt x="35" y="35"/>
                  <a:pt x="35" y="35"/>
                </a:cubicBezTo>
                <a:cubicBezTo>
                  <a:pt x="34" y="34"/>
                  <a:pt x="33" y="33"/>
                  <a:pt x="32" y="33"/>
                </a:cubicBezTo>
                <a:cubicBezTo>
                  <a:pt x="32" y="33"/>
                  <a:pt x="32" y="33"/>
                  <a:pt x="32" y="33"/>
                </a:cubicBezTo>
                <a:cubicBezTo>
                  <a:pt x="31" y="34"/>
                  <a:pt x="30" y="34"/>
                  <a:pt x="29" y="34"/>
                </a:cubicBezTo>
                <a:cubicBezTo>
                  <a:pt x="27" y="34"/>
                  <a:pt x="26" y="35"/>
                  <a:pt x="25" y="35"/>
                </a:cubicBezTo>
                <a:cubicBezTo>
                  <a:pt x="23" y="35"/>
                  <a:pt x="22" y="34"/>
                  <a:pt x="21" y="34"/>
                </a:cubicBezTo>
                <a:cubicBezTo>
                  <a:pt x="19" y="34"/>
                  <a:pt x="18" y="34"/>
                  <a:pt x="17" y="33"/>
                </a:cubicBezTo>
                <a:cubicBezTo>
                  <a:pt x="16" y="33"/>
                  <a:pt x="15" y="33"/>
                  <a:pt x="14" y="34"/>
                </a:cubicBezTo>
                <a:cubicBezTo>
                  <a:pt x="14" y="34"/>
                  <a:pt x="14" y="34"/>
                  <a:pt x="14" y="34"/>
                </a:cubicBezTo>
                <a:cubicBezTo>
                  <a:pt x="13" y="37"/>
                  <a:pt x="13" y="37"/>
                  <a:pt x="13" y="37"/>
                </a:cubicBezTo>
                <a:cubicBezTo>
                  <a:pt x="10" y="37"/>
                  <a:pt x="10" y="37"/>
                  <a:pt x="10" y="37"/>
                </a:cubicBezTo>
                <a:cubicBezTo>
                  <a:pt x="11" y="31"/>
                  <a:pt x="11" y="31"/>
                  <a:pt x="11" y="31"/>
                </a:cubicBezTo>
                <a:cubicBezTo>
                  <a:pt x="12" y="30"/>
                  <a:pt x="11" y="29"/>
                  <a:pt x="11" y="29"/>
                </a:cubicBezTo>
                <a:cubicBezTo>
                  <a:pt x="10" y="28"/>
                  <a:pt x="9" y="27"/>
                  <a:pt x="9" y="25"/>
                </a:cubicBezTo>
                <a:cubicBezTo>
                  <a:pt x="8" y="24"/>
                  <a:pt x="8" y="23"/>
                  <a:pt x="8" y="21"/>
                </a:cubicBezTo>
                <a:cubicBezTo>
                  <a:pt x="8" y="18"/>
                  <a:pt x="10" y="15"/>
                  <a:pt x="13" y="12"/>
                </a:cubicBezTo>
                <a:cubicBezTo>
                  <a:pt x="16" y="10"/>
                  <a:pt x="20" y="8"/>
                  <a:pt x="25" y="8"/>
                </a:cubicBezTo>
                <a:cubicBezTo>
                  <a:pt x="26" y="8"/>
                  <a:pt x="27" y="8"/>
                  <a:pt x="28" y="8"/>
                </a:cubicBezTo>
                <a:cubicBezTo>
                  <a:pt x="30" y="9"/>
                  <a:pt x="31" y="9"/>
                  <a:pt x="32" y="9"/>
                </a:cubicBezTo>
                <a:cubicBezTo>
                  <a:pt x="33" y="10"/>
                  <a:pt x="34" y="9"/>
                  <a:pt x="34" y="9"/>
                </a:cubicBezTo>
                <a:cubicBezTo>
                  <a:pt x="36" y="7"/>
                  <a:pt x="36" y="7"/>
                  <a:pt x="36" y="7"/>
                </a:cubicBezTo>
                <a:cubicBezTo>
                  <a:pt x="36" y="11"/>
                  <a:pt x="36" y="11"/>
                  <a:pt x="36" y="11"/>
                </a:cubicBezTo>
                <a:cubicBezTo>
                  <a:pt x="36" y="11"/>
                  <a:pt x="36" y="12"/>
                  <a:pt x="37" y="12"/>
                </a:cubicBezTo>
                <a:cubicBezTo>
                  <a:pt x="38" y="13"/>
                  <a:pt x="39" y="14"/>
                  <a:pt x="39" y="15"/>
                </a:cubicBezTo>
                <a:cubicBezTo>
                  <a:pt x="40" y="16"/>
                  <a:pt x="41" y="17"/>
                  <a:pt x="41" y="18"/>
                </a:cubicBezTo>
                <a:cubicBezTo>
                  <a:pt x="41" y="19"/>
                  <a:pt x="42" y="19"/>
                  <a:pt x="43" y="19"/>
                </a:cubicBezTo>
                <a:cubicBezTo>
                  <a:pt x="45" y="19"/>
                  <a:pt x="45" y="19"/>
                  <a:pt x="45" y="19"/>
                </a:cubicBezTo>
                <a:cubicBezTo>
                  <a:pt x="45" y="23"/>
                  <a:pt x="45" y="23"/>
                  <a:pt x="45" y="23"/>
                </a:cubicBezTo>
                <a:close/>
                <a:moveTo>
                  <a:pt x="34" y="14"/>
                </a:moveTo>
                <a:cubicBezTo>
                  <a:pt x="34" y="14"/>
                  <a:pt x="34" y="14"/>
                  <a:pt x="34" y="14"/>
                </a:cubicBezTo>
                <a:cubicBezTo>
                  <a:pt x="31" y="14"/>
                  <a:pt x="29" y="16"/>
                  <a:pt x="29" y="19"/>
                </a:cubicBezTo>
                <a:cubicBezTo>
                  <a:pt x="29" y="21"/>
                  <a:pt x="31" y="23"/>
                  <a:pt x="34" y="23"/>
                </a:cubicBezTo>
                <a:cubicBezTo>
                  <a:pt x="36" y="23"/>
                  <a:pt x="38" y="21"/>
                  <a:pt x="38" y="19"/>
                </a:cubicBezTo>
                <a:cubicBezTo>
                  <a:pt x="38" y="16"/>
                  <a:pt x="36" y="14"/>
                  <a:pt x="34" y="14"/>
                </a:cubicBezTo>
                <a:close/>
                <a:moveTo>
                  <a:pt x="34" y="21"/>
                </a:moveTo>
                <a:cubicBezTo>
                  <a:pt x="34" y="21"/>
                  <a:pt x="34" y="21"/>
                  <a:pt x="34" y="21"/>
                </a:cubicBezTo>
                <a:cubicBezTo>
                  <a:pt x="32" y="21"/>
                  <a:pt x="32" y="20"/>
                  <a:pt x="32" y="19"/>
                </a:cubicBezTo>
                <a:cubicBezTo>
                  <a:pt x="32" y="17"/>
                  <a:pt x="32" y="17"/>
                  <a:pt x="34" y="17"/>
                </a:cubicBezTo>
                <a:cubicBezTo>
                  <a:pt x="35" y="17"/>
                  <a:pt x="35" y="17"/>
                  <a:pt x="35" y="19"/>
                </a:cubicBezTo>
                <a:cubicBezTo>
                  <a:pt x="35" y="20"/>
                  <a:pt x="35" y="21"/>
                  <a:pt x="34"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2" name="Freeform 406"/>
          <p:cNvSpPr>
            <a:spLocks noEditPoints="1"/>
          </p:cNvSpPr>
          <p:nvPr/>
        </p:nvSpPr>
        <p:spPr bwMode="auto">
          <a:xfrm>
            <a:off x="3779838" y="1497013"/>
            <a:ext cx="155575" cy="155575"/>
          </a:xfrm>
          <a:custGeom>
            <a:avLst/>
            <a:gdLst>
              <a:gd name="T0" fmla="*/ 35 w 49"/>
              <a:gd name="T1" fmla="*/ 27 h 49"/>
              <a:gd name="T2" fmla="*/ 36 w 49"/>
              <a:gd name="T3" fmla="*/ 23 h 49"/>
              <a:gd name="T4" fmla="*/ 35 w 49"/>
              <a:gd name="T5" fmla="*/ 19 h 49"/>
              <a:gd name="T6" fmla="*/ 31 w 49"/>
              <a:gd name="T7" fmla="*/ 17 h 49"/>
              <a:gd name="T8" fmla="*/ 26 w 49"/>
              <a:gd name="T9" fmla="*/ 23 h 49"/>
              <a:gd name="T10" fmla="*/ 31 w 49"/>
              <a:gd name="T11" fmla="*/ 28 h 49"/>
              <a:gd name="T12" fmla="*/ 29 w 49"/>
              <a:gd name="T13" fmla="*/ 20 h 49"/>
              <a:gd name="T14" fmla="*/ 33 w 49"/>
              <a:gd name="T15" fmla="*/ 20 h 49"/>
              <a:gd name="T16" fmla="*/ 34 w 49"/>
              <a:gd name="T17" fmla="*/ 23 h 49"/>
              <a:gd name="T18" fmla="*/ 33 w 49"/>
              <a:gd name="T19" fmla="*/ 25 h 49"/>
              <a:gd name="T20" fmla="*/ 29 w 49"/>
              <a:gd name="T21" fmla="*/ 25 h 49"/>
              <a:gd name="T22" fmla="*/ 29 w 49"/>
              <a:gd name="T23" fmla="*/ 20 h 49"/>
              <a:gd name="T24" fmla="*/ 47 w 49"/>
              <a:gd name="T25" fmla="*/ 0 h 49"/>
              <a:gd name="T26" fmla="*/ 0 w 49"/>
              <a:gd name="T27" fmla="*/ 2 h 49"/>
              <a:gd name="T28" fmla="*/ 2 w 49"/>
              <a:gd name="T29" fmla="*/ 45 h 49"/>
              <a:gd name="T30" fmla="*/ 6 w 49"/>
              <a:gd name="T31" fmla="*/ 47 h 49"/>
              <a:gd name="T32" fmla="*/ 9 w 49"/>
              <a:gd name="T33" fmla="*/ 47 h 49"/>
              <a:gd name="T34" fmla="*/ 39 w 49"/>
              <a:gd name="T35" fmla="*/ 45 h 49"/>
              <a:gd name="T36" fmla="*/ 41 w 49"/>
              <a:gd name="T37" fmla="*/ 49 h 49"/>
              <a:gd name="T38" fmla="*/ 43 w 49"/>
              <a:gd name="T39" fmla="*/ 45 h 49"/>
              <a:gd name="T40" fmla="*/ 49 w 49"/>
              <a:gd name="T41" fmla="*/ 43 h 49"/>
              <a:gd name="T42" fmla="*/ 47 w 49"/>
              <a:gd name="T43" fmla="*/ 0 h 49"/>
              <a:gd name="T44" fmla="*/ 45 w 49"/>
              <a:gd name="T45" fmla="*/ 41 h 49"/>
              <a:gd name="T46" fmla="*/ 4 w 49"/>
              <a:gd name="T47" fmla="*/ 4 h 49"/>
              <a:gd name="T48" fmla="*/ 45 w 49"/>
              <a:gd name="T49" fmla="*/ 41 h 49"/>
              <a:gd name="T50" fmla="*/ 31 w 49"/>
              <a:gd name="T51" fmla="*/ 32 h 49"/>
              <a:gd name="T52" fmla="*/ 40 w 49"/>
              <a:gd name="T53" fmla="*/ 23 h 49"/>
              <a:gd name="T54" fmla="*/ 31 w 49"/>
              <a:gd name="T55" fmla="*/ 13 h 49"/>
              <a:gd name="T56" fmla="*/ 24 w 49"/>
              <a:gd name="T57" fmla="*/ 16 h 49"/>
              <a:gd name="T58" fmla="*/ 24 w 49"/>
              <a:gd name="T59" fmla="*/ 29 h 49"/>
              <a:gd name="T60" fmla="*/ 26 w 49"/>
              <a:gd name="T61" fmla="*/ 18 h 49"/>
              <a:gd name="T62" fmla="*/ 26 w 49"/>
              <a:gd name="T63" fmla="*/ 18 h 49"/>
              <a:gd name="T64" fmla="*/ 36 w 49"/>
              <a:gd name="T65" fmla="*/ 18 h 49"/>
              <a:gd name="T66" fmla="*/ 36 w 49"/>
              <a:gd name="T67" fmla="*/ 28 h 49"/>
              <a:gd name="T68" fmla="*/ 26 w 49"/>
              <a:gd name="T69" fmla="*/ 28 h 49"/>
              <a:gd name="T70" fmla="*/ 26 w 49"/>
              <a:gd name="T71" fmla="*/ 18 h 49"/>
              <a:gd name="T72" fmla="*/ 9 w 49"/>
              <a:gd name="T73" fmla="*/ 32 h 49"/>
              <a:gd name="T74" fmla="*/ 8 w 49"/>
              <a:gd name="T75" fmla="*/ 35 h 49"/>
              <a:gd name="T76" fmla="*/ 11 w 49"/>
              <a:gd name="T77" fmla="*/ 38 h 49"/>
              <a:gd name="T78" fmla="*/ 14 w 49"/>
              <a:gd name="T79" fmla="*/ 37 h 49"/>
              <a:gd name="T80" fmla="*/ 14 w 49"/>
              <a:gd name="T81" fmla="*/ 32 h 49"/>
              <a:gd name="T82" fmla="*/ 12 w 49"/>
              <a:gd name="T83" fmla="*/ 13 h 49"/>
              <a:gd name="T84" fmla="*/ 15 w 49"/>
              <a:gd name="T85" fmla="*/ 10 h 49"/>
              <a:gd name="T86" fmla="*/ 11 w 49"/>
              <a:gd name="T87" fmla="*/ 6 h 49"/>
              <a:gd name="T88" fmla="*/ 8 w 49"/>
              <a:gd name="T89" fmla="*/ 10 h 49"/>
              <a:gd name="T90" fmla="*/ 10 w 49"/>
              <a:gd name="T91" fmla="*/ 13 h 49"/>
              <a:gd name="T92" fmla="*/ 9 w 49"/>
              <a:gd name="T93" fmla="*/ 32 h 49"/>
              <a:gd name="T94" fmla="*/ 10 w 49"/>
              <a:gd name="T95" fmla="*/ 10 h 49"/>
              <a:gd name="T96" fmla="*/ 11 w 49"/>
              <a:gd name="T97" fmla="*/ 8 h 49"/>
              <a:gd name="T98" fmla="*/ 12 w 49"/>
              <a:gd name="T99" fmla="*/ 10 h 49"/>
              <a:gd name="T100" fmla="*/ 12 w 49"/>
              <a:gd name="T101" fmla="*/ 11 h 49"/>
              <a:gd name="T102" fmla="*/ 10 w 49"/>
              <a:gd name="T103" fmla="*/ 11 h 49"/>
              <a:gd name="T104" fmla="*/ 10 w 49"/>
              <a:gd name="T105" fmla="*/ 10 h 49"/>
              <a:gd name="T106" fmla="*/ 10 w 49"/>
              <a:gd name="T107" fmla="*/ 34 h 49"/>
              <a:gd name="T108" fmla="*/ 11 w 49"/>
              <a:gd name="T109" fmla="*/ 33 h 49"/>
              <a:gd name="T110" fmla="*/ 12 w 49"/>
              <a:gd name="T111" fmla="*/ 34 h 49"/>
              <a:gd name="T112" fmla="*/ 12 w 49"/>
              <a:gd name="T113" fmla="*/ 35 h 49"/>
              <a:gd name="T114" fmla="*/ 12 w 49"/>
              <a:gd name="T115" fmla="*/ 36 h 49"/>
              <a:gd name="T116" fmla="*/ 10 w 49"/>
              <a:gd name="T117" fmla="*/ 36 h 49"/>
              <a:gd name="T118" fmla="*/ 10 w 49"/>
              <a:gd name="T119" fmla="*/ 3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49">
                <a:moveTo>
                  <a:pt x="31" y="28"/>
                </a:moveTo>
                <a:cubicBezTo>
                  <a:pt x="32" y="28"/>
                  <a:pt x="34" y="28"/>
                  <a:pt x="35" y="27"/>
                </a:cubicBezTo>
                <a:cubicBezTo>
                  <a:pt x="35" y="27"/>
                  <a:pt x="35" y="27"/>
                  <a:pt x="35" y="27"/>
                </a:cubicBezTo>
                <a:cubicBezTo>
                  <a:pt x="36" y="26"/>
                  <a:pt x="36" y="24"/>
                  <a:pt x="36" y="23"/>
                </a:cubicBezTo>
                <a:cubicBezTo>
                  <a:pt x="36" y="21"/>
                  <a:pt x="36" y="20"/>
                  <a:pt x="35" y="19"/>
                </a:cubicBezTo>
                <a:cubicBezTo>
                  <a:pt x="35" y="19"/>
                  <a:pt x="35" y="19"/>
                  <a:pt x="35" y="19"/>
                </a:cubicBezTo>
                <a:cubicBezTo>
                  <a:pt x="35" y="19"/>
                  <a:pt x="35" y="19"/>
                  <a:pt x="35" y="19"/>
                </a:cubicBezTo>
                <a:cubicBezTo>
                  <a:pt x="34" y="18"/>
                  <a:pt x="33" y="17"/>
                  <a:pt x="31" y="17"/>
                </a:cubicBezTo>
                <a:cubicBezTo>
                  <a:pt x="29" y="17"/>
                  <a:pt x="28" y="18"/>
                  <a:pt x="27" y="19"/>
                </a:cubicBezTo>
                <a:cubicBezTo>
                  <a:pt x="26" y="20"/>
                  <a:pt x="26" y="21"/>
                  <a:pt x="26" y="23"/>
                </a:cubicBezTo>
                <a:cubicBezTo>
                  <a:pt x="26" y="24"/>
                  <a:pt x="26" y="26"/>
                  <a:pt x="27" y="27"/>
                </a:cubicBezTo>
                <a:cubicBezTo>
                  <a:pt x="28" y="28"/>
                  <a:pt x="29" y="28"/>
                  <a:pt x="31" y="28"/>
                </a:cubicBezTo>
                <a:close/>
                <a:moveTo>
                  <a:pt x="29" y="20"/>
                </a:moveTo>
                <a:cubicBezTo>
                  <a:pt x="29" y="20"/>
                  <a:pt x="29" y="20"/>
                  <a:pt x="29" y="20"/>
                </a:cubicBezTo>
                <a:cubicBezTo>
                  <a:pt x="29" y="20"/>
                  <a:pt x="30" y="19"/>
                  <a:pt x="31" y="19"/>
                </a:cubicBezTo>
                <a:cubicBezTo>
                  <a:pt x="32" y="19"/>
                  <a:pt x="33" y="20"/>
                  <a:pt x="33" y="20"/>
                </a:cubicBezTo>
                <a:cubicBezTo>
                  <a:pt x="33" y="20"/>
                  <a:pt x="33" y="20"/>
                  <a:pt x="33" y="20"/>
                </a:cubicBezTo>
                <a:cubicBezTo>
                  <a:pt x="34" y="21"/>
                  <a:pt x="34" y="22"/>
                  <a:pt x="34" y="23"/>
                </a:cubicBezTo>
                <a:cubicBezTo>
                  <a:pt x="34" y="24"/>
                  <a:pt x="34" y="24"/>
                  <a:pt x="33" y="25"/>
                </a:cubicBezTo>
                <a:cubicBezTo>
                  <a:pt x="33" y="25"/>
                  <a:pt x="33" y="25"/>
                  <a:pt x="33" y="25"/>
                </a:cubicBezTo>
                <a:cubicBezTo>
                  <a:pt x="33" y="26"/>
                  <a:pt x="32" y="26"/>
                  <a:pt x="31" y="26"/>
                </a:cubicBezTo>
                <a:cubicBezTo>
                  <a:pt x="30" y="26"/>
                  <a:pt x="29" y="25"/>
                  <a:pt x="29" y="25"/>
                </a:cubicBezTo>
                <a:cubicBezTo>
                  <a:pt x="28" y="24"/>
                  <a:pt x="28" y="24"/>
                  <a:pt x="28" y="23"/>
                </a:cubicBezTo>
                <a:cubicBezTo>
                  <a:pt x="28" y="22"/>
                  <a:pt x="28" y="21"/>
                  <a:pt x="29" y="20"/>
                </a:cubicBezTo>
                <a:close/>
                <a:moveTo>
                  <a:pt x="47" y="0"/>
                </a:moveTo>
                <a:cubicBezTo>
                  <a:pt x="47" y="0"/>
                  <a:pt x="47" y="0"/>
                  <a:pt x="47" y="0"/>
                </a:cubicBezTo>
                <a:cubicBezTo>
                  <a:pt x="2" y="0"/>
                  <a:pt x="2" y="0"/>
                  <a:pt x="2" y="0"/>
                </a:cubicBezTo>
                <a:cubicBezTo>
                  <a:pt x="1" y="0"/>
                  <a:pt x="0" y="1"/>
                  <a:pt x="0" y="2"/>
                </a:cubicBezTo>
                <a:cubicBezTo>
                  <a:pt x="0" y="43"/>
                  <a:pt x="0" y="43"/>
                  <a:pt x="0" y="43"/>
                </a:cubicBezTo>
                <a:cubicBezTo>
                  <a:pt x="0" y="44"/>
                  <a:pt x="1" y="45"/>
                  <a:pt x="2" y="45"/>
                </a:cubicBezTo>
                <a:cubicBezTo>
                  <a:pt x="6" y="45"/>
                  <a:pt x="6" y="45"/>
                  <a:pt x="6" y="45"/>
                </a:cubicBezTo>
                <a:cubicBezTo>
                  <a:pt x="6" y="47"/>
                  <a:pt x="6" y="47"/>
                  <a:pt x="6" y="47"/>
                </a:cubicBezTo>
                <a:cubicBezTo>
                  <a:pt x="6" y="48"/>
                  <a:pt x="6" y="49"/>
                  <a:pt x="8" y="49"/>
                </a:cubicBezTo>
                <a:cubicBezTo>
                  <a:pt x="9" y="49"/>
                  <a:pt x="9" y="48"/>
                  <a:pt x="9" y="47"/>
                </a:cubicBezTo>
                <a:cubicBezTo>
                  <a:pt x="9" y="45"/>
                  <a:pt x="9" y="45"/>
                  <a:pt x="9" y="45"/>
                </a:cubicBezTo>
                <a:cubicBezTo>
                  <a:pt x="39" y="45"/>
                  <a:pt x="39" y="45"/>
                  <a:pt x="39" y="45"/>
                </a:cubicBezTo>
                <a:cubicBezTo>
                  <a:pt x="39" y="47"/>
                  <a:pt x="39" y="47"/>
                  <a:pt x="39" y="47"/>
                </a:cubicBezTo>
                <a:cubicBezTo>
                  <a:pt x="39" y="48"/>
                  <a:pt x="40" y="49"/>
                  <a:pt x="41" y="49"/>
                </a:cubicBezTo>
                <a:cubicBezTo>
                  <a:pt x="42" y="49"/>
                  <a:pt x="43" y="48"/>
                  <a:pt x="43" y="47"/>
                </a:cubicBezTo>
                <a:cubicBezTo>
                  <a:pt x="43" y="45"/>
                  <a:pt x="43" y="45"/>
                  <a:pt x="43" y="45"/>
                </a:cubicBezTo>
                <a:cubicBezTo>
                  <a:pt x="47" y="45"/>
                  <a:pt x="47" y="45"/>
                  <a:pt x="47" y="45"/>
                </a:cubicBezTo>
                <a:cubicBezTo>
                  <a:pt x="48" y="45"/>
                  <a:pt x="49" y="44"/>
                  <a:pt x="49" y="43"/>
                </a:cubicBezTo>
                <a:cubicBezTo>
                  <a:pt x="49" y="2"/>
                  <a:pt x="49" y="2"/>
                  <a:pt x="49" y="2"/>
                </a:cubicBezTo>
                <a:cubicBezTo>
                  <a:pt x="49" y="1"/>
                  <a:pt x="48" y="0"/>
                  <a:pt x="47" y="0"/>
                </a:cubicBezTo>
                <a:close/>
                <a:moveTo>
                  <a:pt x="45" y="41"/>
                </a:moveTo>
                <a:cubicBezTo>
                  <a:pt x="45" y="41"/>
                  <a:pt x="45" y="41"/>
                  <a:pt x="45" y="41"/>
                </a:cubicBezTo>
                <a:cubicBezTo>
                  <a:pt x="4" y="41"/>
                  <a:pt x="4" y="41"/>
                  <a:pt x="4" y="41"/>
                </a:cubicBezTo>
                <a:cubicBezTo>
                  <a:pt x="4" y="4"/>
                  <a:pt x="4" y="4"/>
                  <a:pt x="4" y="4"/>
                </a:cubicBezTo>
                <a:cubicBezTo>
                  <a:pt x="45" y="4"/>
                  <a:pt x="45" y="4"/>
                  <a:pt x="45" y="4"/>
                </a:cubicBezTo>
                <a:cubicBezTo>
                  <a:pt x="45" y="41"/>
                  <a:pt x="45" y="41"/>
                  <a:pt x="45" y="41"/>
                </a:cubicBezTo>
                <a:close/>
                <a:moveTo>
                  <a:pt x="31" y="32"/>
                </a:moveTo>
                <a:cubicBezTo>
                  <a:pt x="31" y="32"/>
                  <a:pt x="31" y="32"/>
                  <a:pt x="31" y="32"/>
                </a:cubicBezTo>
                <a:cubicBezTo>
                  <a:pt x="34" y="32"/>
                  <a:pt x="36" y="31"/>
                  <a:pt x="38" y="29"/>
                </a:cubicBezTo>
                <a:cubicBezTo>
                  <a:pt x="39" y="28"/>
                  <a:pt x="40" y="25"/>
                  <a:pt x="40" y="23"/>
                </a:cubicBezTo>
                <a:cubicBezTo>
                  <a:pt x="40" y="20"/>
                  <a:pt x="39" y="18"/>
                  <a:pt x="38" y="16"/>
                </a:cubicBezTo>
                <a:cubicBezTo>
                  <a:pt x="36" y="14"/>
                  <a:pt x="34" y="13"/>
                  <a:pt x="31" y="13"/>
                </a:cubicBezTo>
                <a:cubicBezTo>
                  <a:pt x="28" y="13"/>
                  <a:pt x="26" y="14"/>
                  <a:pt x="24" y="16"/>
                </a:cubicBezTo>
                <a:cubicBezTo>
                  <a:pt x="24" y="16"/>
                  <a:pt x="24" y="16"/>
                  <a:pt x="24" y="16"/>
                </a:cubicBezTo>
                <a:cubicBezTo>
                  <a:pt x="23" y="18"/>
                  <a:pt x="22" y="20"/>
                  <a:pt x="22" y="23"/>
                </a:cubicBezTo>
                <a:cubicBezTo>
                  <a:pt x="22" y="25"/>
                  <a:pt x="23" y="28"/>
                  <a:pt x="24" y="29"/>
                </a:cubicBezTo>
                <a:cubicBezTo>
                  <a:pt x="26" y="31"/>
                  <a:pt x="28" y="32"/>
                  <a:pt x="31" y="32"/>
                </a:cubicBezTo>
                <a:close/>
                <a:moveTo>
                  <a:pt x="26" y="18"/>
                </a:moveTo>
                <a:cubicBezTo>
                  <a:pt x="26" y="18"/>
                  <a:pt x="26" y="18"/>
                  <a:pt x="26" y="18"/>
                </a:cubicBezTo>
                <a:cubicBezTo>
                  <a:pt x="26" y="18"/>
                  <a:pt x="26" y="18"/>
                  <a:pt x="26" y="18"/>
                </a:cubicBezTo>
                <a:cubicBezTo>
                  <a:pt x="27" y="16"/>
                  <a:pt x="29" y="16"/>
                  <a:pt x="31" y="16"/>
                </a:cubicBezTo>
                <a:cubicBezTo>
                  <a:pt x="33" y="16"/>
                  <a:pt x="35" y="16"/>
                  <a:pt x="36" y="18"/>
                </a:cubicBezTo>
                <a:cubicBezTo>
                  <a:pt x="37" y="19"/>
                  <a:pt x="38" y="21"/>
                  <a:pt x="38" y="23"/>
                </a:cubicBezTo>
                <a:cubicBezTo>
                  <a:pt x="38" y="25"/>
                  <a:pt x="37" y="26"/>
                  <a:pt x="36" y="28"/>
                </a:cubicBezTo>
                <a:cubicBezTo>
                  <a:pt x="35" y="29"/>
                  <a:pt x="33" y="30"/>
                  <a:pt x="31" y="30"/>
                </a:cubicBezTo>
                <a:cubicBezTo>
                  <a:pt x="29" y="30"/>
                  <a:pt x="27" y="29"/>
                  <a:pt x="26" y="28"/>
                </a:cubicBezTo>
                <a:cubicBezTo>
                  <a:pt x="25" y="26"/>
                  <a:pt x="24" y="25"/>
                  <a:pt x="24" y="23"/>
                </a:cubicBezTo>
                <a:cubicBezTo>
                  <a:pt x="24" y="21"/>
                  <a:pt x="25" y="19"/>
                  <a:pt x="26" y="18"/>
                </a:cubicBezTo>
                <a:close/>
                <a:moveTo>
                  <a:pt x="9" y="32"/>
                </a:moveTo>
                <a:cubicBezTo>
                  <a:pt x="9" y="32"/>
                  <a:pt x="9" y="32"/>
                  <a:pt x="9" y="32"/>
                </a:cubicBezTo>
                <a:cubicBezTo>
                  <a:pt x="9" y="32"/>
                  <a:pt x="9" y="32"/>
                  <a:pt x="9" y="32"/>
                </a:cubicBezTo>
                <a:cubicBezTo>
                  <a:pt x="8" y="33"/>
                  <a:pt x="8" y="34"/>
                  <a:pt x="8" y="35"/>
                </a:cubicBezTo>
                <a:cubicBezTo>
                  <a:pt x="8" y="36"/>
                  <a:pt x="8" y="37"/>
                  <a:pt x="9" y="37"/>
                </a:cubicBezTo>
                <a:cubicBezTo>
                  <a:pt x="9" y="38"/>
                  <a:pt x="10" y="38"/>
                  <a:pt x="11" y="38"/>
                </a:cubicBezTo>
                <a:cubicBezTo>
                  <a:pt x="12" y="38"/>
                  <a:pt x="13" y="38"/>
                  <a:pt x="14" y="37"/>
                </a:cubicBezTo>
                <a:cubicBezTo>
                  <a:pt x="14" y="37"/>
                  <a:pt x="14" y="37"/>
                  <a:pt x="14" y="37"/>
                </a:cubicBezTo>
                <a:cubicBezTo>
                  <a:pt x="14" y="37"/>
                  <a:pt x="15" y="36"/>
                  <a:pt x="15" y="35"/>
                </a:cubicBezTo>
                <a:cubicBezTo>
                  <a:pt x="15" y="34"/>
                  <a:pt x="14" y="33"/>
                  <a:pt x="14" y="32"/>
                </a:cubicBezTo>
                <a:cubicBezTo>
                  <a:pt x="13" y="32"/>
                  <a:pt x="13" y="32"/>
                  <a:pt x="12" y="31"/>
                </a:cubicBezTo>
                <a:cubicBezTo>
                  <a:pt x="12" y="13"/>
                  <a:pt x="12" y="13"/>
                  <a:pt x="12" y="13"/>
                </a:cubicBezTo>
                <a:cubicBezTo>
                  <a:pt x="13" y="13"/>
                  <a:pt x="13" y="13"/>
                  <a:pt x="14" y="12"/>
                </a:cubicBezTo>
                <a:cubicBezTo>
                  <a:pt x="14" y="12"/>
                  <a:pt x="15" y="11"/>
                  <a:pt x="15" y="10"/>
                </a:cubicBezTo>
                <a:cubicBezTo>
                  <a:pt x="15" y="9"/>
                  <a:pt x="14" y="8"/>
                  <a:pt x="14" y="7"/>
                </a:cubicBezTo>
                <a:cubicBezTo>
                  <a:pt x="13" y="7"/>
                  <a:pt x="12" y="6"/>
                  <a:pt x="11" y="6"/>
                </a:cubicBezTo>
                <a:cubicBezTo>
                  <a:pt x="10" y="6"/>
                  <a:pt x="9" y="7"/>
                  <a:pt x="9" y="7"/>
                </a:cubicBezTo>
                <a:cubicBezTo>
                  <a:pt x="8" y="8"/>
                  <a:pt x="8" y="9"/>
                  <a:pt x="8" y="10"/>
                </a:cubicBezTo>
                <a:cubicBezTo>
                  <a:pt x="8" y="11"/>
                  <a:pt x="8" y="12"/>
                  <a:pt x="9" y="12"/>
                </a:cubicBezTo>
                <a:cubicBezTo>
                  <a:pt x="9" y="13"/>
                  <a:pt x="10" y="13"/>
                  <a:pt x="10" y="13"/>
                </a:cubicBezTo>
                <a:cubicBezTo>
                  <a:pt x="10" y="31"/>
                  <a:pt x="10" y="31"/>
                  <a:pt x="10" y="31"/>
                </a:cubicBezTo>
                <a:cubicBezTo>
                  <a:pt x="10" y="32"/>
                  <a:pt x="9" y="32"/>
                  <a:pt x="9" y="32"/>
                </a:cubicBezTo>
                <a:close/>
                <a:moveTo>
                  <a:pt x="10" y="10"/>
                </a:moveTo>
                <a:cubicBezTo>
                  <a:pt x="10" y="10"/>
                  <a:pt x="10" y="10"/>
                  <a:pt x="10" y="10"/>
                </a:cubicBezTo>
                <a:cubicBezTo>
                  <a:pt x="10" y="9"/>
                  <a:pt x="10" y="9"/>
                  <a:pt x="10" y="9"/>
                </a:cubicBezTo>
                <a:cubicBezTo>
                  <a:pt x="11" y="9"/>
                  <a:pt x="11" y="8"/>
                  <a:pt x="11" y="8"/>
                </a:cubicBezTo>
                <a:cubicBezTo>
                  <a:pt x="12" y="8"/>
                  <a:pt x="12" y="9"/>
                  <a:pt x="12" y="9"/>
                </a:cubicBezTo>
                <a:cubicBezTo>
                  <a:pt x="12" y="9"/>
                  <a:pt x="12" y="9"/>
                  <a:pt x="12" y="10"/>
                </a:cubicBezTo>
                <a:cubicBezTo>
                  <a:pt x="12" y="10"/>
                  <a:pt x="12" y="10"/>
                  <a:pt x="12" y="11"/>
                </a:cubicBezTo>
                <a:cubicBezTo>
                  <a:pt x="12" y="11"/>
                  <a:pt x="12" y="11"/>
                  <a:pt x="12" y="11"/>
                </a:cubicBezTo>
                <a:cubicBezTo>
                  <a:pt x="12" y="11"/>
                  <a:pt x="12" y="11"/>
                  <a:pt x="11" y="11"/>
                </a:cubicBezTo>
                <a:cubicBezTo>
                  <a:pt x="11" y="11"/>
                  <a:pt x="11" y="11"/>
                  <a:pt x="10" y="11"/>
                </a:cubicBezTo>
                <a:cubicBezTo>
                  <a:pt x="10" y="11"/>
                  <a:pt x="10" y="11"/>
                  <a:pt x="10" y="11"/>
                </a:cubicBezTo>
                <a:cubicBezTo>
                  <a:pt x="10" y="10"/>
                  <a:pt x="10" y="10"/>
                  <a:pt x="10" y="10"/>
                </a:cubicBezTo>
                <a:close/>
                <a:moveTo>
                  <a:pt x="10" y="34"/>
                </a:moveTo>
                <a:cubicBezTo>
                  <a:pt x="10" y="34"/>
                  <a:pt x="10" y="34"/>
                  <a:pt x="10" y="34"/>
                </a:cubicBezTo>
                <a:cubicBezTo>
                  <a:pt x="10" y="34"/>
                  <a:pt x="10" y="34"/>
                  <a:pt x="10" y="34"/>
                </a:cubicBezTo>
                <a:cubicBezTo>
                  <a:pt x="11" y="34"/>
                  <a:pt x="11" y="33"/>
                  <a:pt x="11" y="33"/>
                </a:cubicBezTo>
                <a:cubicBezTo>
                  <a:pt x="11" y="33"/>
                  <a:pt x="11" y="33"/>
                  <a:pt x="11" y="33"/>
                </a:cubicBezTo>
                <a:cubicBezTo>
                  <a:pt x="12" y="33"/>
                  <a:pt x="12" y="34"/>
                  <a:pt x="12" y="34"/>
                </a:cubicBezTo>
                <a:cubicBezTo>
                  <a:pt x="12" y="34"/>
                  <a:pt x="12" y="34"/>
                  <a:pt x="12" y="34"/>
                </a:cubicBezTo>
                <a:cubicBezTo>
                  <a:pt x="12" y="34"/>
                  <a:pt x="12" y="34"/>
                  <a:pt x="12" y="35"/>
                </a:cubicBezTo>
                <a:cubicBezTo>
                  <a:pt x="12" y="35"/>
                  <a:pt x="12" y="35"/>
                  <a:pt x="12" y="36"/>
                </a:cubicBezTo>
                <a:cubicBezTo>
                  <a:pt x="12" y="36"/>
                  <a:pt x="12" y="36"/>
                  <a:pt x="12" y="36"/>
                </a:cubicBezTo>
                <a:cubicBezTo>
                  <a:pt x="12" y="36"/>
                  <a:pt x="12" y="36"/>
                  <a:pt x="11" y="36"/>
                </a:cubicBezTo>
                <a:cubicBezTo>
                  <a:pt x="11" y="36"/>
                  <a:pt x="11" y="36"/>
                  <a:pt x="10" y="36"/>
                </a:cubicBezTo>
                <a:cubicBezTo>
                  <a:pt x="10" y="35"/>
                  <a:pt x="10" y="35"/>
                  <a:pt x="10" y="35"/>
                </a:cubicBezTo>
                <a:cubicBezTo>
                  <a:pt x="10" y="34"/>
                  <a:pt x="10" y="34"/>
                  <a:pt x="10"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3" name="Freeform 407"/>
          <p:cNvSpPr>
            <a:spLocks noEditPoints="1"/>
          </p:cNvSpPr>
          <p:nvPr/>
        </p:nvSpPr>
        <p:spPr bwMode="auto">
          <a:xfrm>
            <a:off x="4062413" y="1512888"/>
            <a:ext cx="160337" cy="123825"/>
          </a:xfrm>
          <a:custGeom>
            <a:avLst/>
            <a:gdLst>
              <a:gd name="T0" fmla="*/ 1 w 50"/>
              <a:gd name="T1" fmla="*/ 13 h 39"/>
              <a:gd name="T2" fmla="*/ 8 w 50"/>
              <a:gd name="T3" fmla="*/ 1 h 39"/>
              <a:gd name="T4" fmla="*/ 10 w 50"/>
              <a:gd name="T5" fmla="*/ 0 h 39"/>
              <a:gd name="T6" fmla="*/ 10 w 50"/>
              <a:gd name="T7" fmla="*/ 0 h 39"/>
              <a:gd name="T8" fmla="*/ 41 w 50"/>
              <a:gd name="T9" fmla="*/ 0 h 39"/>
              <a:gd name="T10" fmla="*/ 43 w 50"/>
              <a:gd name="T11" fmla="*/ 1 h 39"/>
              <a:gd name="T12" fmla="*/ 50 w 50"/>
              <a:gd name="T13" fmla="*/ 13 h 39"/>
              <a:gd name="T14" fmla="*/ 50 w 50"/>
              <a:gd name="T15" fmla="*/ 15 h 39"/>
              <a:gd name="T16" fmla="*/ 50 w 50"/>
              <a:gd name="T17" fmla="*/ 15 h 39"/>
              <a:gd name="T18" fmla="*/ 27 w 50"/>
              <a:gd name="T19" fmla="*/ 38 h 39"/>
              <a:gd name="T20" fmla="*/ 24 w 50"/>
              <a:gd name="T21" fmla="*/ 38 h 39"/>
              <a:gd name="T22" fmla="*/ 24 w 50"/>
              <a:gd name="T23" fmla="*/ 38 h 39"/>
              <a:gd name="T24" fmla="*/ 1 w 50"/>
              <a:gd name="T25" fmla="*/ 15 h 39"/>
              <a:gd name="T26" fmla="*/ 1 w 50"/>
              <a:gd name="T27" fmla="*/ 13 h 39"/>
              <a:gd name="T28" fmla="*/ 5 w 50"/>
              <a:gd name="T29" fmla="*/ 13 h 39"/>
              <a:gd name="T30" fmla="*/ 5 w 50"/>
              <a:gd name="T31" fmla="*/ 13 h 39"/>
              <a:gd name="T32" fmla="*/ 15 w 50"/>
              <a:gd name="T33" fmla="*/ 13 h 39"/>
              <a:gd name="T34" fmla="*/ 10 w 50"/>
              <a:gd name="T35" fmla="*/ 5 h 39"/>
              <a:gd name="T36" fmla="*/ 5 w 50"/>
              <a:gd name="T37" fmla="*/ 13 h 39"/>
              <a:gd name="T38" fmla="*/ 41 w 50"/>
              <a:gd name="T39" fmla="*/ 5 h 39"/>
              <a:gd name="T40" fmla="*/ 41 w 50"/>
              <a:gd name="T41" fmla="*/ 5 h 39"/>
              <a:gd name="T42" fmla="*/ 36 w 50"/>
              <a:gd name="T43" fmla="*/ 13 h 39"/>
              <a:gd name="T44" fmla="*/ 45 w 50"/>
              <a:gd name="T45" fmla="*/ 13 h 39"/>
              <a:gd name="T46" fmla="*/ 41 w 50"/>
              <a:gd name="T47" fmla="*/ 5 h 39"/>
              <a:gd name="T48" fmla="*/ 44 w 50"/>
              <a:gd name="T49" fmla="*/ 15 h 39"/>
              <a:gd name="T50" fmla="*/ 44 w 50"/>
              <a:gd name="T51" fmla="*/ 15 h 39"/>
              <a:gd name="T52" fmla="*/ 35 w 50"/>
              <a:gd name="T53" fmla="*/ 15 h 39"/>
              <a:gd name="T54" fmla="*/ 29 w 50"/>
              <a:gd name="T55" fmla="*/ 31 h 39"/>
              <a:gd name="T56" fmla="*/ 44 w 50"/>
              <a:gd name="T57" fmla="*/ 15 h 39"/>
              <a:gd name="T58" fmla="*/ 22 w 50"/>
              <a:gd name="T59" fmla="*/ 31 h 39"/>
              <a:gd name="T60" fmla="*/ 22 w 50"/>
              <a:gd name="T61" fmla="*/ 31 h 39"/>
              <a:gd name="T62" fmla="*/ 16 w 50"/>
              <a:gd name="T63" fmla="*/ 15 h 39"/>
              <a:gd name="T64" fmla="*/ 6 w 50"/>
              <a:gd name="T65" fmla="*/ 15 h 39"/>
              <a:gd name="T66" fmla="*/ 22 w 50"/>
              <a:gd name="T67" fmla="*/ 31 h 39"/>
              <a:gd name="T68" fmla="*/ 39 w 50"/>
              <a:gd name="T69" fmla="*/ 4 h 39"/>
              <a:gd name="T70" fmla="*/ 39 w 50"/>
              <a:gd name="T71" fmla="*/ 4 h 39"/>
              <a:gd name="T72" fmla="*/ 28 w 50"/>
              <a:gd name="T73" fmla="*/ 4 h 39"/>
              <a:gd name="T74" fmla="*/ 34 w 50"/>
              <a:gd name="T75" fmla="*/ 12 h 39"/>
              <a:gd name="T76" fmla="*/ 39 w 50"/>
              <a:gd name="T77" fmla="*/ 4 h 39"/>
              <a:gd name="T78" fmla="*/ 23 w 50"/>
              <a:gd name="T79" fmla="*/ 4 h 39"/>
              <a:gd name="T80" fmla="*/ 23 w 50"/>
              <a:gd name="T81" fmla="*/ 4 h 39"/>
              <a:gd name="T82" fmla="*/ 12 w 50"/>
              <a:gd name="T83" fmla="*/ 4 h 39"/>
              <a:gd name="T84" fmla="*/ 17 w 50"/>
              <a:gd name="T85" fmla="*/ 12 h 39"/>
              <a:gd name="T86" fmla="*/ 23 w 50"/>
              <a:gd name="T87" fmla="*/ 4 h 39"/>
              <a:gd name="T88" fmla="*/ 19 w 50"/>
              <a:gd name="T89" fmla="*/ 13 h 39"/>
              <a:gd name="T90" fmla="*/ 19 w 50"/>
              <a:gd name="T91" fmla="*/ 13 h 39"/>
              <a:gd name="T92" fmla="*/ 32 w 50"/>
              <a:gd name="T93" fmla="*/ 13 h 39"/>
              <a:gd name="T94" fmla="*/ 25 w 50"/>
              <a:gd name="T95" fmla="*/ 4 h 39"/>
              <a:gd name="T96" fmla="*/ 19 w 50"/>
              <a:gd name="T97" fmla="*/ 13 h 39"/>
              <a:gd name="T98" fmla="*/ 32 w 50"/>
              <a:gd name="T99" fmla="*/ 15 h 39"/>
              <a:gd name="T100" fmla="*/ 32 w 50"/>
              <a:gd name="T101" fmla="*/ 15 h 39"/>
              <a:gd name="T102" fmla="*/ 19 w 50"/>
              <a:gd name="T103" fmla="*/ 15 h 39"/>
              <a:gd name="T104" fmla="*/ 25 w 50"/>
              <a:gd name="T105" fmla="*/ 34 h 39"/>
              <a:gd name="T106" fmla="*/ 32 w 50"/>
              <a:gd name="T107" fmla="*/ 1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39">
                <a:moveTo>
                  <a:pt x="1" y="13"/>
                </a:moveTo>
                <a:cubicBezTo>
                  <a:pt x="8" y="1"/>
                  <a:pt x="8" y="1"/>
                  <a:pt x="8" y="1"/>
                </a:cubicBezTo>
                <a:cubicBezTo>
                  <a:pt x="8" y="0"/>
                  <a:pt x="9" y="0"/>
                  <a:pt x="10" y="0"/>
                </a:cubicBezTo>
                <a:cubicBezTo>
                  <a:pt x="10" y="0"/>
                  <a:pt x="10" y="0"/>
                  <a:pt x="10" y="0"/>
                </a:cubicBezTo>
                <a:cubicBezTo>
                  <a:pt x="41" y="0"/>
                  <a:pt x="41" y="0"/>
                  <a:pt x="41" y="0"/>
                </a:cubicBezTo>
                <a:cubicBezTo>
                  <a:pt x="42" y="0"/>
                  <a:pt x="43" y="1"/>
                  <a:pt x="43" y="1"/>
                </a:cubicBezTo>
                <a:cubicBezTo>
                  <a:pt x="50" y="13"/>
                  <a:pt x="50" y="13"/>
                  <a:pt x="50" y="13"/>
                </a:cubicBezTo>
                <a:cubicBezTo>
                  <a:pt x="50" y="14"/>
                  <a:pt x="50" y="15"/>
                  <a:pt x="50" y="15"/>
                </a:cubicBezTo>
                <a:cubicBezTo>
                  <a:pt x="50" y="15"/>
                  <a:pt x="50" y="15"/>
                  <a:pt x="50" y="15"/>
                </a:cubicBezTo>
                <a:cubicBezTo>
                  <a:pt x="27" y="38"/>
                  <a:pt x="27" y="38"/>
                  <a:pt x="27" y="38"/>
                </a:cubicBezTo>
                <a:cubicBezTo>
                  <a:pt x="26" y="39"/>
                  <a:pt x="25" y="39"/>
                  <a:pt x="24" y="38"/>
                </a:cubicBezTo>
                <a:cubicBezTo>
                  <a:pt x="24" y="38"/>
                  <a:pt x="24" y="38"/>
                  <a:pt x="24" y="38"/>
                </a:cubicBezTo>
                <a:cubicBezTo>
                  <a:pt x="1" y="15"/>
                  <a:pt x="1" y="15"/>
                  <a:pt x="1" y="15"/>
                </a:cubicBezTo>
                <a:cubicBezTo>
                  <a:pt x="0" y="15"/>
                  <a:pt x="0" y="14"/>
                  <a:pt x="1" y="13"/>
                </a:cubicBezTo>
                <a:close/>
                <a:moveTo>
                  <a:pt x="5" y="13"/>
                </a:moveTo>
                <a:cubicBezTo>
                  <a:pt x="5" y="13"/>
                  <a:pt x="5" y="13"/>
                  <a:pt x="5" y="13"/>
                </a:cubicBezTo>
                <a:cubicBezTo>
                  <a:pt x="15" y="13"/>
                  <a:pt x="15" y="13"/>
                  <a:pt x="15" y="13"/>
                </a:cubicBezTo>
                <a:cubicBezTo>
                  <a:pt x="10" y="5"/>
                  <a:pt x="10" y="5"/>
                  <a:pt x="10" y="5"/>
                </a:cubicBezTo>
                <a:cubicBezTo>
                  <a:pt x="5" y="13"/>
                  <a:pt x="5" y="13"/>
                  <a:pt x="5" y="13"/>
                </a:cubicBezTo>
                <a:close/>
                <a:moveTo>
                  <a:pt x="41" y="5"/>
                </a:moveTo>
                <a:cubicBezTo>
                  <a:pt x="41" y="5"/>
                  <a:pt x="41" y="5"/>
                  <a:pt x="41" y="5"/>
                </a:cubicBezTo>
                <a:cubicBezTo>
                  <a:pt x="36" y="13"/>
                  <a:pt x="36" y="13"/>
                  <a:pt x="36" y="13"/>
                </a:cubicBezTo>
                <a:cubicBezTo>
                  <a:pt x="45" y="13"/>
                  <a:pt x="45" y="13"/>
                  <a:pt x="45" y="13"/>
                </a:cubicBezTo>
                <a:cubicBezTo>
                  <a:pt x="41" y="5"/>
                  <a:pt x="41" y="5"/>
                  <a:pt x="41" y="5"/>
                </a:cubicBezTo>
                <a:close/>
                <a:moveTo>
                  <a:pt x="44" y="15"/>
                </a:moveTo>
                <a:cubicBezTo>
                  <a:pt x="44" y="15"/>
                  <a:pt x="44" y="15"/>
                  <a:pt x="44" y="15"/>
                </a:cubicBezTo>
                <a:cubicBezTo>
                  <a:pt x="35" y="15"/>
                  <a:pt x="35" y="15"/>
                  <a:pt x="35" y="15"/>
                </a:cubicBezTo>
                <a:cubicBezTo>
                  <a:pt x="29" y="31"/>
                  <a:pt x="29" y="31"/>
                  <a:pt x="29" y="31"/>
                </a:cubicBezTo>
                <a:cubicBezTo>
                  <a:pt x="44" y="15"/>
                  <a:pt x="44" y="15"/>
                  <a:pt x="44" y="15"/>
                </a:cubicBezTo>
                <a:close/>
                <a:moveTo>
                  <a:pt x="22" y="31"/>
                </a:moveTo>
                <a:cubicBezTo>
                  <a:pt x="22" y="31"/>
                  <a:pt x="22" y="31"/>
                  <a:pt x="22" y="31"/>
                </a:cubicBezTo>
                <a:cubicBezTo>
                  <a:pt x="16" y="15"/>
                  <a:pt x="16" y="15"/>
                  <a:pt x="16" y="15"/>
                </a:cubicBezTo>
                <a:cubicBezTo>
                  <a:pt x="6" y="15"/>
                  <a:pt x="6" y="15"/>
                  <a:pt x="6" y="15"/>
                </a:cubicBezTo>
                <a:cubicBezTo>
                  <a:pt x="22" y="31"/>
                  <a:pt x="22" y="31"/>
                  <a:pt x="22" y="31"/>
                </a:cubicBezTo>
                <a:close/>
                <a:moveTo>
                  <a:pt x="39" y="4"/>
                </a:moveTo>
                <a:cubicBezTo>
                  <a:pt x="39" y="4"/>
                  <a:pt x="39" y="4"/>
                  <a:pt x="39" y="4"/>
                </a:cubicBezTo>
                <a:cubicBezTo>
                  <a:pt x="28" y="4"/>
                  <a:pt x="28" y="4"/>
                  <a:pt x="28" y="4"/>
                </a:cubicBezTo>
                <a:cubicBezTo>
                  <a:pt x="34" y="12"/>
                  <a:pt x="34" y="12"/>
                  <a:pt x="34" y="12"/>
                </a:cubicBezTo>
                <a:cubicBezTo>
                  <a:pt x="39" y="4"/>
                  <a:pt x="39" y="4"/>
                  <a:pt x="39" y="4"/>
                </a:cubicBezTo>
                <a:close/>
                <a:moveTo>
                  <a:pt x="23" y="4"/>
                </a:moveTo>
                <a:cubicBezTo>
                  <a:pt x="23" y="4"/>
                  <a:pt x="23" y="4"/>
                  <a:pt x="23" y="4"/>
                </a:cubicBezTo>
                <a:cubicBezTo>
                  <a:pt x="12" y="4"/>
                  <a:pt x="12" y="4"/>
                  <a:pt x="12" y="4"/>
                </a:cubicBezTo>
                <a:cubicBezTo>
                  <a:pt x="17" y="12"/>
                  <a:pt x="17" y="12"/>
                  <a:pt x="17" y="12"/>
                </a:cubicBezTo>
                <a:cubicBezTo>
                  <a:pt x="23" y="4"/>
                  <a:pt x="23" y="4"/>
                  <a:pt x="23" y="4"/>
                </a:cubicBezTo>
                <a:close/>
                <a:moveTo>
                  <a:pt x="19" y="13"/>
                </a:moveTo>
                <a:cubicBezTo>
                  <a:pt x="19" y="13"/>
                  <a:pt x="19" y="13"/>
                  <a:pt x="19" y="13"/>
                </a:cubicBezTo>
                <a:cubicBezTo>
                  <a:pt x="32" y="13"/>
                  <a:pt x="32" y="13"/>
                  <a:pt x="32" y="13"/>
                </a:cubicBezTo>
                <a:cubicBezTo>
                  <a:pt x="25" y="4"/>
                  <a:pt x="25" y="4"/>
                  <a:pt x="25" y="4"/>
                </a:cubicBezTo>
                <a:cubicBezTo>
                  <a:pt x="19" y="13"/>
                  <a:pt x="19" y="13"/>
                  <a:pt x="19" y="13"/>
                </a:cubicBezTo>
                <a:close/>
                <a:moveTo>
                  <a:pt x="32" y="15"/>
                </a:moveTo>
                <a:cubicBezTo>
                  <a:pt x="32" y="15"/>
                  <a:pt x="32" y="15"/>
                  <a:pt x="32" y="15"/>
                </a:cubicBezTo>
                <a:cubicBezTo>
                  <a:pt x="19" y="15"/>
                  <a:pt x="19" y="15"/>
                  <a:pt x="19" y="15"/>
                </a:cubicBezTo>
                <a:cubicBezTo>
                  <a:pt x="25" y="34"/>
                  <a:pt x="25" y="34"/>
                  <a:pt x="25" y="34"/>
                </a:cubicBezTo>
                <a:cubicBezTo>
                  <a:pt x="32" y="15"/>
                  <a:pt x="32" y="15"/>
                  <a:pt x="32"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4" name="Freeform 408"/>
          <p:cNvSpPr>
            <a:spLocks noEditPoints="1"/>
          </p:cNvSpPr>
          <p:nvPr/>
        </p:nvSpPr>
        <p:spPr bwMode="auto">
          <a:xfrm>
            <a:off x="450850" y="1804988"/>
            <a:ext cx="123825" cy="157162"/>
          </a:xfrm>
          <a:custGeom>
            <a:avLst/>
            <a:gdLst>
              <a:gd name="T0" fmla="*/ 27 w 39"/>
              <a:gd name="T1" fmla="*/ 33 h 49"/>
              <a:gd name="T2" fmla="*/ 27 w 39"/>
              <a:gd name="T3" fmla="*/ 33 h 49"/>
              <a:gd name="T4" fmla="*/ 35 w 39"/>
              <a:gd name="T5" fmla="*/ 19 h 49"/>
              <a:gd name="T6" fmla="*/ 19 w 39"/>
              <a:gd name="T7" fmla="*/ 4 h 49"/>
              <a:gd name="T8" fmla="*/ 3 w 39"/>
              <a:gd name="T9" fmla="*/ 19 h 49"/>
              <a:gd name="T10" fmla="*/ 11 w 39"/>
              <a:gd name="T11" fmla="*/ 33 h 49"/>
              <a:gd name="T12" fmla="*/ 11 w 39"/>
              <a:gd name="T13" fmla="*/ 33 h 49"/>
              <a:gd name="T14" fmla="*/ 11 w 39"/>
              <a:gd name="T15" fmla="*/ 33 h 49"/>
              <a:gd name="T16" fmla="*/ 27 w 39"/>
              <a:gd name="T17" fmla="*/ 33 h 49"/>
              <a:gd name="T18" fmla="*/ 20 w 39"/>
              <a:gd name="T19" fmla="*/ 21 h 49"/>
              <a:gd name="T20" fmla="*/ 16 w 39"/>
              <a:gd name="T21" fmla="*/ 20 h 49"/>
              <a:gd name="T22" fmla="*/ 14 w 39"/>
              <a:gd name="T23" fmla="*/ 19 h 49"/>
              <a:gd name="T24" fmla="*/ 9 w 39"/>
              <a:gd name="T25" fmla="*/ 21 h 49"/>
              <a:gd name="T26" fmla="*/ 8 w 39"/>
              <a:gd name="T27" fmla="*/ 20 h 49"/>
              <a:gd name="T28" fmla="*/ 14 w 39"/>
              <a:gd name="T29" fmla="*/ 17 h 49"/>
              <a:gd name="T30" fmla="*/ 19 w 39"/>
              <a:gd name="T31" fmla="*/ 19 h 49"/>
              <a:gd name="T32" fmla="*/ 25 w 39"/>
              <a:gd name="T33" fmla="*/ 17 h 49"/>
              <a:gd name="T34" fmla="*/ 31 w 39"/>
              <a:gd name="T35" fmla="*/ 20 h 49"/>
              <a:gd name="T36" fmla="*/ 29 w 39"/>
              <a:gd name="T37" fmla="*/ 21 h 49"/>
              <a:gd name="T38" fmla="*/ 25 w 39"/>
              <a:gd name="T39" fmla="*/ 19 h 49"/>
              <a:gd name="T40" fmla="*/ 20 w 39"/>
              <a:gd name="T41" fmla="*/ 21 h 49"/>
              <a:gd name="T42" fmla="*/ 30 w 39"/>
              <a:gd name="T43" fmla="*/ 36 h 49"/>
              <a:gd name="T44" fmla="*/ 28 w 39"/>
              <a:gd name="T45" fmla="*/ 45 h 49"/>
              <a:gd name="T46" fmla="*/ 25 w 39"/>
              <a:gd name="T47" fmla="*/ 45 h 49"/>
              <a:gd name="T48" fmla="*/ 24 w 39"/>
              <a:gd name="T49" fmla="*/ 48 h 49"/>
              <a:gd name="T50" fmla="*/ 15 w 39"/>
              <a:gd name="T51" fmla="*/ 48 h 49"/>
              <a:gd name="T52" fmla="*/ 13 w 39"/>
              <a:gd name="T53" fmla="*/ 45 h 49"/>
              <a:gd name="T54" fmla="*/ 8 w 39"/>
              <a:gd name="T55" fmla="*/ 43 h 49"/>
              <a:gd name="T56" fmla="*/ 8 w 39"/>
              <a:gd name="T57" fmla="*/ 36 h 49"/>
              <a:gd name="T58" fmla="*/ 0 w 39"/>
              <a:gd name="T59" fmla="*/ 19 h 49"/>
              <a:gd name="T60" fmla="*/ 19 w 39"/>
              <a:gd name="T61" fmla="*/ 0 h 49"/>
              <a:gd name="T62" fmla="*/ 39 w 39"/>
              <a:gd name="T63" fmla="*/ 19 h 49"/>
              <a:gd name="T64" fmla="*/ 30 w 39"/>
              <a:gd name="T65" fmla="*/ 36 h 49"/>
              <a:gd name="T66" fmla="*/ 12 w 39"/>
              <a:gd name="T67" fmla="*/ 38 h 49"/>
              <a:gd name="T68" fmla="*/ 15 w 39"/>
              <a:gd name="T69" fmla="*/ 41 h 49"/>
              <a:gd name="T70" fmla="*/ 17 w 39"/>
              <a:gd name="T71" fmla="*/ 43 h 49"/>
              <a:gd name="T72" fmla="*/ 18 w 39"/>
              <a:gd name="T73" fmla="*/ 45 h 49"/>
              <a:gd name="T74" fmla="*/ 18 w 39"/>
              <a:gd name="T75" fmla="*/ 45 h 49"/>
              <a:gd name="T76" fmla="*/ 21 w 39"/>
              <a:gd name="T77" fmla="*/ 45 h 49"/>
              <a:gd name="T78" fmla="*/ 21 w 39"/>
              <a:gd name="T79" fmla="*/ 45 h 49"/>
              <a:gd name="T80" fmla="*/ 21 w 39"/>
              <a:gd name="T81" fmla="*/ 43 h 49"/>
              <a:gd name="T82" fmla="*/ 23 w 39"/>
              <a:gd name="T83" fmla="*/ 41 h 49"/>
              <a:gd name="T84" fmla="*/ 27 w 39"/>
              <a:gd name="T85" fmla="*/ 38 h 49"/>
              <a:gd name="T86" fmla="*/ 12 w 39"/>
              <a:gd name="T8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9" h="49">
                <a:moveTo>
                  <a:pt x="27" y="33"/>
                </a:moveTo>
                <a:cubicBezTo>
                  <a:pt x="27" y="33"/>
                  <a:pt x="27" y="33"/>
                  <a:pt x="27" y="33"/>
                </a:cubicBezTo>
                <a:cubicBezTo>
                  <a:pt x="27" y="33"/>
                  <a:pt x="27" y="33"/>
                  <a:pt x="27" y="33"/>
                </a:cubicBezTo>
                <a:cubicBezTo>
                  <a:pt x="27" y="33"/>
                  <a:pt x="27" y="33"/>
                  <a:pt x="27" y="33"/>
                </a:cubicBezTo>
                <a:cubicBezTo>
                  <a:pt x="29" y="32"/>
                  <a:pt x="30" y="31"/>
                  <a:pt x="30" y="31"/>
                </a:cubicBezTo>
                <a:cubicBezTo>
                  <a:pt x="33" y="28"/>
                  <a:pt x="35" y="24"/>
                  <a:pt x="35" y="19"/>
                </a:cubicBezTo>
                <a:cubicBezTo>
                  <a:pt x="35" y="15"/>
                  <a:pt x="33" y="11"/>
                  <a:pt x="30" y="8"/>
                </a:cubicBezTo>
                <a:cubicBezTo>
                  <a:pt x="28" y="5"/>
                  <a:pt x="24" y="4"/>
                  <a:pt x="19" y="4"/>
                </a:cubicBezTo>
                <a:cubicBezTo>
                  <a:pt x="15" y="4"/>
                  <a:pt x="11" y="5"/>
                  <a:pt x="8" y="8"/>
                </a:cubicBezTo>
                <a:cubicBezTo>
                  <a:pt x="5" y="11"/>
                  <a:pt x="3" y="15"/>
                  <a:pt x="3" y="19"/>
                </a:cubicBezTo>
                <a:cubicBezTo>
                  <a:pt x="3" y="24"/>
                  <a:pt x="5" y="28"/>
                  <a:pt x="8" y="31"/>
                </a:cubicBezTo>
                <a:cubicBezTo>
                  <a:pt x="9" y="31"/>
                  <a:pt x="10" y="32"/>
                  <a:pt x="11" y="33"/>
                </a:cubicBezTo>
                <a:cubicBezTo>
                  <a:pt x="11" y="33"/>
                  <a:pt x="11" y="33"/>
                  <a:pt x="11" y="33"/>
                </a:cubicBezTo>
                <a:cubicBezTo>
                  <a:pt x="11" y="33"/>
                  <a:pt x="11" y="33"/>
                  <a:pt x="11" y="33"/>
                </a:cubicBezTo>
                <a:cubicBezTo>
                  <a:pt x="11" y="33"/>
                  <a:pt x="11" y="33"/>
                  <a:pt x="11" y="33"/>
                </a:cubicBezTo>
                <a:cubicBezTo>
                  <a:pt x="11" y="33"/>
                  <a:pt x="11" y="33"/>
                  <a:pt x="11" y="33"/>
                </a:cubicBezTo>
                <a:cubicBezTo>
                  <a:pt x="13" y="34"/>
                  <a:pt x="16" y="35"/>
                  <a:pt x="19" y="35"/>
                </a:cubicBezTo>
                <a:cubicBezTo>
                  <a:pt x="22" y="35"/>
                  <a:pt x="25" y="34"/>
                  <a:pt x="27" y="33"/>
                </a:cubicBezTo>
                <a:close/>
                <a:moveTo>
                  <a:pt x="20" y="21"/>
                </a:moveTo>
                <a:cubicBezTo>
                  <a:pt x="20" y="21"/>
                  <a:pt x="20" y="21"/>
                  <a:pt x="20" y="21"/>
                </a:cubicBezTo>
                <a:cubicBezTo>
                  <a:pt x="20" y="22"/>
                  <a:pt x="19" y="22"/>
                  <a:pt x="18" y="21"/>
                </a:cubicBezTo>
                <a:cubicBezTo>
                  <a:pt x="18" y="21"/>
                  <a:pt x="17" y="20"/>
                  <a:pt x="16" y="20"/>
                </a:cubicBezTo>
                <a:cubicBezTo>
                  <a:pt x="16" y="20"/>
                  <a:pt x="16" y="20"/>
                  <a:pt x="16" y="20"/>
                </a:cubicBezTo>
                <a:cubicBezTo>
                  <a:pt x="16" y="20"/>
                  <a:pt x="15" y="19"/>
                  <a:pt x="14" y="19"/>
                </a:cubicBezTo>
                <a:cubicBezTo>
                  <a:pt x="13" y="19"/>
                  <a:pt x="12" y="20"/>
                  <a:pt x="11" y="20"/>
                </a:cubicBezTo>
                <a:cubicBezTo>
                  <a:pt x="11" y="20"/>
                  <a:pt x="10" y="21"/>
                  <a:pt x="9" y="21"/>
                </a:cubicBezTo>
                <a:cubicBezTo>
                  <a:pt x="9" y="22"/>
                  <a:pt x="8" y="22"/>
                  <a:pt x="8" y="21"/>
                </a:cubicBezTo>
                <a:cubicBezTo>
                  <a:pt x="7" y="21"/>
                  <a:pt x="7" y="20"/>
                  <a:pt x="8" y="20"/>
                </a:cubicBezTo>
                <a:cubicBezTo>
                  <a:pt x="9" y="19"/>
                  <a:pt x="10" y="18"/>
                  <a:pt x="11" y="18"/>
                </a:cubicBezTo>
                <a:cubicBezTo>
                  <a:pt x="12" y="17"/>
                  <a:pt x="13" y="17"/>
                  <a:pt x="14" y="17"/>
                </a:cubicBezTo>
                <a:cubicBezTo>
                  <a:pt x="15" y="17"/>
                  <a:pt x="16" y="17"/>
                  <a:pt x="17" y="18"/>
                </a:cubicBezTo>
                <a:cubicBezTo>
                  <a:pt x="18" y="18"/>
                  <a:pt x="19" y="18"/>
                  <a:pt x="19" y="19"/>
                </a:cubicBezTo>
                <a:cubicBezTo>
                  <a:pt x="20" y="18"/>
                  <a:pt x="21" y="18"/>
                  <a:pt x="21" y="18"/>
                </a:cubicBezTo>
                <a:cubicBezTo>
                  <a:pt x="22" y="17"/>
                  <a:pt x="23" y="17"/>
                  <a:pt x="25" y="17"/>
                </a:cubicBezTo>
                <a:cubicBezTo>
                  <a:pt x="26" y="17"/>
                  <a:pt x="27" y="17"/>
                  <a:pt x="28" y="18"/>
                </a:cubicBezTo>
                <a:cubicBezTo>
                  <a:pt x="29" y="18"/>
                  <a:pt x="30" y="19"/>
                  <a:pt x="31" y="20"/>
                </a:cubicBezTo>
                <a:cubicBezTo>
                  <a:pt x="31" y="20"/>
                  <a:pt x="31" y="21"/>
                  <a:pt x="31" y="21"/>
                </a:cubicBezTo>
                <a:cubicBezTo>
                  <a:pt x="30" y="22"/>
                  <a:pt x="30" y="22"/>
                  <a:pt x="29" y="21"/>
                </a:cubicBezTo>
                <a:cubicBezTo>
                  <a:pt x="28" y="21"/>
                  <a:pt x="28" y="20"/>
                  <a:pt x="27" y="20"/>
                </a:cubicBezTo>
                <a:cubicBezTo>
                  <a:pt x="26" y="20"/>
                  <a:pt x="25" y="19"/>
                  <a:pt x="25" y="19"/>
                </a:cubicBezTo>
                <a:cubicBezTo>
                  <a:pt x="24" y="19"/>
                  <a:pt x="23" y="20"/>
                  <a:pt x="22" y="20"/>
                </a:cubicBezTo>
                <a:cubicBezTo>
                  <a:pt x="21" y="20"/>
                  <a:pt x="21" y="21"/>
                  <a:pt x="20" y="21"/>
                </a:cubicBezTo>
                <a:close/>
                <a:moveTo>
                  <a:pt x="30" y="36"/>
                </a:moveTo>
                <a:cubicBezTo>
                  <a:pt x="30" y="36"/>
                  <a:pt x="30" y="36"/>
                  <a:pt x="30" y="36"/>
                </a:cubicBezTo>
                <a:cubicBezTo>
                  <a:pt x="30" y="43"/>
                  <a:pt x="30" y="43"/>
                  <a:pt x="30" y="43"/>
                </a:cubicBezTo>
                <a:cubicBezTo>
                  <a:pt x="30" y="44"/>
                  <a:pt x="30" y="45"/>
                  <a:pt x="28" y="45"/>
                </a:cubicBezTo>
                <a:cubicBezTo>
                  <a:pt x="28" y="45"/>
                  <a:pt x="28" y="45"/>
                  <a:pt x="28" y="45"/>
                </a:cubicBezTo>
                <a:cubicBezTo>
                  <a:pt x="25" y="45"/>
                  <a:pt x="25" y="45"/>
                  <a:pt x="25" y="45"/>
                </a:cubicBezTo>
                <a:cubicBezTo>
                  <a:pt x="25" y="46"/>
                  <a:pt x="24" y="47"/>
                  <a:pt x="24" y="48"/>
                </a:cubicBezTo>
                <a:cubicBezTo>
                  <a:pt x="24" y="48"/>
                  <a:pt x="24" y="48"/>
                  <a:pt x="24" y="48"/>
                </a:cubicBezTo>
                <a:cubicBezTo>
                  <a:pt x="22" y="49"/>
                  <a:pt x="21" y="49"/>
                  <a:pt x="19" y="49"/>
                </a:cubicBezTo>
                <a:cubicBezTo>
                  <a:pt x="18" y="49"/>
                  <a:pt x="16" y="49"/>
                  <a:pt x="15" y="48"/>
                </a:cubicBezTo>
                <a:cubicBezTo>
                  <a:pt x="15" y="48"/>
                  <a:pt x="15" y="48"/>
                  <a:pt x="15" y="48"/>
                </a:cubicBezTo>
                <a:cubicBezTo>
                  <a:pt x="14" y="47"/>
                  <a:pt x="14" y="46"/>
                  <a:pt x="13" y="45"/>
                </a:cubicBezTo>
                <a:cubicBezTo>
                  <a:pt x="10" y="45"/>
                  <a:pt x="10" y="45"/>
                  <a:pt x="10" y="45"/>
                </a:cubicBezTo>
                <a:cubicBezTo>
                  <a:pt x="9" y="45"/>
                  <a:pt x="8" y="44"/>
                  <a:pt x="8" y="43"/>
                </a:cubicBezTo>
                <a:cubicBezTo>
                  <a:pt x="8" y="43"/>
                  <a:pt x="8" y="43"/>
                  <a:pt x="8" y="43"/>
                </a:cubicBezTo>
                <a:cubicBezTo>
                  <a:pt x="8" y="36"/>
                  <a:pt x="8" y="36"/>
                  <a:pt x="8" y="36"/>
                </a:cubicBezTo>
                <a:cubicBezTo>
                  <a:pt x="7" y="35"/>
                  <a:pt x="6" y="34"/>
                  <a:pt x="5" y="33"/>
                </a:cubicBezTo>
                <a:cubicBezTo>
                  <a:pt x="2" y="30"/>
                  <a:pt x="0" y="25"/>
                  <a:pt x="0" y="19"/>
                </a:cubicBezTo>
                <a:cubicBezTo>
                  <a:pt x="0" y="14"/>
                  <a:pt x="2" y="9"/>
                  <a:pt x="5" y="5"/>
                </a:cubicBezTo>
                <a:cubicBezTo>
                  <a:pt x="9" y="2"/>
                  <a:pt x="14" y="0"/>
                  <a:pt x="19" y="0"/>
                </a:cubicBezTo>
                <a:cubicBezTo>
                  <a:pt x="25" y="0"/>
                  <a:pt x="30" y="2"/>
                  <a:pt x="33" y="5"/>
                </a:cubicBezTo>
                <a:cubicBezTo>
                  <a:pt x="37" y="9"/>
                  <a:pt x="39" y="14"/>
                  <a:pt x="39" y="19"/>
                </a:cubicBezTo>
                <a:cubicBezTo>
                  <a:pt x="39" y="25"/>
                  <a:pt x="37" y="30"/>
                  <a:pt x="33" y="33"/>
                </a:cubicBezTo>
                <a:cubicBezTo>
                  <a:pt x="32" y="34"/>
                  <a:pt x="31" y="35"/>
                  <a:pt x="30" y="36"/>
                </a:cubicBezTo>
                <a:close/>
                <a:moveTo>
                  <a:pt x="12" y="38"/>
                </a:moveTo>
                <a:cubicBezTo>
                  <a:pt x="12" y="38"/>
                  <a:pt x="12" y="38"/>
                  <a:pt x="12" y="38"/>
                </a:cubicBezTo>
                <a:cubicBezTo>
                  <a:pt x="12" y="41"/>
                  <a:pt x="12" y="41"/>
                  <a:pt x="12" y="41"/>
                </a:cubicBezTo>
                <a:cubicBezTo>
                  <a:pt x="15" y="41"/>
                  <a:pt x="15" y="41"/>
                  <a:pt x="15" y="41"/>
                </a:cubicBezTo>
                <a:cubicBezTo>
                  <a:pt x="15" y="41"/>
                  <a:pt x="15" y="41"/>
                  <a:pt x="15" y="41"/>
                </a:cubicBezTo>
                <a:cubicBezTo>
                  <a:pt x="16" y="41"/>
                  <a:pt x="17" y="42"/>
                  <a:pt x="17" y="43"/>
                </a:cubicBezTo>
                <a:cubicBezTo>
                  <a:pt x="17" y="43"/>
                  <a:pt x="17" y="43"/>
                  <a:pt x="17" y="43"/>
                </a:cubicBezTo>
                <a:cubicBezTo>
                  <a:pt x="17" y="44"/>
                  <a:pt x="17" y="45"/>
                  <a:pt x="18" y="45"/>
                </a:cubicBezTo>
                <a:cubicBezTo>
                  <a:pt x="18" y="45"/>
                  <a:pt x="18" y="45"/>
                  <a:pt x="18" y="45"/>
                </a:cubicBezTo>
                <a:cubicBezTo>
                  <a:pt x="18" y="45"/>
                  <a:pt x="18" y="45"/>
                  <a:pt x="18" y="45"/>
                </a:cubicBezTo>
                <a:cubicBezTo>
                  <a:pt x="18" y="45"/>
                  <a:pt x="19" y="46"/>
                  <a:pt x="19" y="46"/>
                </a:cubicBezTo>
                <a:cubicBezTo>
                  <a:pt x="20" y="46"/>
                  <a:pt x="20" y="45"/>
                  <a:pt x="21" y="45"/>
                </a:cubicBezTo>
                <a:cubicBezTo>
                  <a:pt x="21" y="45"/>
                  <a:pt x="21" y="45"/>
                  <a:pt x="21" y="45"/>
                </a:cubicBezTo>
                <a:cubicBezTo>
                  <a:pt x="21" y="45"/>
                  <a:pt x="21" y="45"/>
                  <a:pt x="21" y="45"/>
                </a:cubicBezTo>
                <a:cubicBezTo>
                  <a:pt x="21" y="45"/>
                  <a:pt x="21" y="44"/>
                  <a:pt x="21" y="43"/>
                </a:cubicBezTo>
                <a:cubicBezTo>
                  <a:pt x="21" y="43"/>
                  <a:pt x="21" y="43"/>
                  <a:pt x="21" y="43"/>
                </a:cubicBezTo>
                <a:cubicBezTo>
                  <a:pt x="21" y="43"/>
                  <a:pt x="21" y="43"/>
                  <a:pt x="21" y="43"/>
                </a:cubicBezTo>
                <a:cubicBezTo>
                  <a:pt x="21" y="42"/>
                  <a:pt x="22" y="41"/>
                  <a:pt x="23" y="41"/>
                </a:cubicBezTo>
                <a:cubicBezTo>
                  <a:pt x="27" y="41"/>
                  <a:pt x="27" y="41"/>
                  <a:pt x="27" y="41"/>
                </a:cubicBezTo>
                <a:cubicBezTo>
                  <a:pt x="27" y="38"/>
                  <a:pt x="27" y="38"/>
                  <a:pt x="27" y="38"/>
                </a:cubicBezTo>
                <a:cubicBezTo>
                  <a:pt x="24" y="38"/>
                  <a:pt x="22" y="39"/>
                  <a:pt x="19" y="39"/>
                </a:cubicBezTo>
                <a:cubicBezTo>
                  <a:pt x="17" y="39"/>
                  <a:pt x="14" y="38"/>
                  <a:pt x="12"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5" name="Freeform 409"/>
          <p:cNvSpPr>
            <a:spLocks noEditPoints="1"/>
          </p:cNvSpPr>
          <p:nvPr/>
        </p:nvSpPr>
        <p:spPr bwMode="auto">
          <a:xfrm>
            <a:off x="717550" y="1804988"/>
            <a:ext cx="157163" cy="157162"/>
          </a:xfrm>
          <a:custGeom>
            <a:avLst/>
            <a:gdLst>
              <a:gd name="T0" fmla="*/ 42 w 49"/>
              <a:gd name="T1" fmla="*/ 20 h 49"/>
              <a:gd name="T2" fmla="*/ 42 w 49"/>
              <a:gd name="T3" fmla="*/ 18 h 49"/>
              <a:gd name="T4" fmla="*/ 35 w 49"/>
              <a:gd name="T5" fmla="*/ 19 h 49"/>
              <a:gd name="T6" fmla="*/ 7 w 49"/>
              <a:gd name="T7" fmla="*/ 30 h 49"/>
              <a:gd name="T8" fmla="*/ 13 w 49"/>
              <a:gd name="T9" fmla="*/ 30 h 49"/>
              <a:gd name="T10" fmla="*/ 13 w 49"/>
              <a:gd name="T11" fmla="*/ 27 h 49"/>
              <a:gd name="T12" fmla="*/ 6 w 49"/>
              <a:gd name="T13" fmla="*/ 29 h 49"/>
              <a:gd name="T14" fmla="*/ 36 w 49"/>
              <a:gd name="T15" fmla="*/ 30 h 49"/>
              <a:gd name="T16" fmla="*/ 42 w 49"/>
              <a:gd name="T17" fmla="*/ 30 h 49"/>
              <a:gd name="T18" fmla="*/ 42 w 49"/>
              <a:gd name="T19" fmla="*/ 27 h 49"/>
              <a:gd name="T20" fmla="*/ 35 w 49"/>
              <a:gd name="T21" fmla="*/ 29 h 49"/>
              <a:gd name="T22" fmla="*/ 36 w 49"/>
              <a:gd name="T23" fmla="*/ 11 h 49"/>
              <a:gd name="T24" fmla="*/ 42 w 49"/>
              <a:gd name="T25" fmla="*/ 11 h 49"/>
              <a:gd name="T26" fmla="*/ 42 w 49"/>
              <a:gd name="T27" fmla="*/ 9 h 49"/>
              <a:gd name="T28" fmla="*/ 35 w 49"/>
              <a:gd name="T29" fmla="*/ 10 h 49"/>
              <a:gd name="T30" fmla="*/ 24 w 49"/>
              <a:gd name="T31" fmla="*/ 11 h 49"/>
              <a:gd name="T32" fmla="*/ 30 w 49"/>
              <a:gd name="T33" fmla="*/ 11 h 49"/>
              <a:gd name="T34" fmla="*/ 30 w 49"/>
              <a:gd name="T35" fmla="*/ 9 h 49"/>
              <a:gd name="T36" fmla="*/ 23 w 49"/>
              <a:gd name="T37" fmla="*/ 10 h 49"/>
              <a:gd name="T38" fmla="*/ 47 w 49"/>
              <a:gd name="T39" fmla="*/ 0 h 49"/>
              <a:gd name="T40" fmla="*/ 19 w 49"/>
              <a:gd name="T41" fmla="*/ 0 h 49"/>
              <a:gd name="T42" fmla="*/ 17 w 49"/>
              <a:gd name="T43" fmla="*/ 18 h 49"/>
              <a:gd name="T44" fmla="*/ 0 w 49"/>
              <a:gd name="T45" fmla="*/ 20 h 49"/>
              <a:gd name="T46" fmla="*/ 2 w 49"/>
              <a:gd name="T47" fmla="*/ 49 h 49"/>
              <a:gd name="T48" fmla="*/ 49 w 49"/>
              <a:gd name="T49" fmla="*/ 48 h 49"/>
              <a:gd name="T50" fmla="*/ 47 w 49"/>
              <a:gd name="T51" fmla="*/ 0 h 49"/>
              <a:gd name="T52" fmla="*/ 17 w 49"/>
              <a:gd name="T53" fmla="*/ 46 h 49"/>
              <a:gd name="T54" fmla="*/ 4 w 49"/>
              <a:gd name="T55" fmla="*/ 22 h 49"/>
              <a:gd name="T56" fmla="*/ 17 w 49"/>
              <a:gd name="T57" fmla="*/ 46 h 49"/>
              <a:gd name="T58" fmla="*/ 45 w 49"/>
              <a:gd name="T59" fmla="*/ 46 h 49"/>
              <a:gd name="T60" fmla="*/ 21 w 49"/>
              <a:gd name="T61" fmla="*/ 4 h 49"/>
              <a:gd name="T62" fmla="*/ 45 w 49"/>
              <a:gd name="T63" fmla="*/ 46 h 49"/>
              <a:gd name="T64" fmla="*/ 24 w 49"/>
              <a:gd name="T65" fmla="*/ 39 h 49"/>
              <a:gd name="T66" fmla="*/ 32 w 49"/>
              <a:gd name="T67" fmla="*/ 38 h 49"/>
              <a:gd name="T68" fmla="*/ 24 w 49"/>
              <a:gd name="T69" fmla="*/ 36 h 49"/>
              <a:gd name="T70" fmla="*/ 24 w 49"/>
              <a:gd name="T71" fmla="*/ 39 h 49"/>
              <a:gd name="T72" fmla="*/ 36 w 49"/>
              <a:gd name="T73" fmla="*/ 39 h 49"/>
              <a:gd name="T74" fmla="*/ 43 w 49"/>
              <a:gd name="T75" fmla="*/ 38 h 49"/>
              <a:gd name="T76" fmla="*/ 36 w 49"/>
              <a:gd name="T77" fmla="*/ 36 h 49"/>
              <a:gd name="T78" fmla="*/ 36 w 49"/>
              <a:gd name="T79" fmla="*/ 39 h 49"/>
              <a:gd name="T80" fmla="*/ 24 w 49"/>
              <a:gd name="T81" fmla="*/ 30 h 49"/>
              <a:gd name="T82" fmla="*/ 32 w 49"/>
              <a:gd name="T83" fmla="*/ 29 h 49"/>
              <a:gd name="T84" fmla="*/ 24 w 49"/>
              <a:gd name="T85" fmla="*/ 27 h 49"/>
              <a:gd name="T86" fmla="*/ 24 w 49"/>
              <a:gd name="T87" fmla="*/ 30 h 49"/>
              <a:gd name="T88" fmla="*/ 24 w 49"/>
              <a:gd name="T89" fmla="*/ 20 h 49"/>
              <a:gd name="T90" fmla="*/ 32 w 49"/>
              <a:gd name="T91" fmla="*/ 19 h 49"/>
              <a:gd name="T92" fmla="*/ 24 w 49"/>
              <a:gd name="T93" fmla="*/ 18 h 49"/>
              <a:gd name="T94" fmla="*/ 24 w 49"/>
              <a:gd name="T95" fmla="*/ 20 h 49"/>
              <a:gd name="T96" fmla="*/ 7 w 49"/>
              <a:gd name="T97" fmla="*/ 39 h 49"/>
              <a:gd name="T98" fmla="*/ 14 w 49"/>
              <a:gd name="T99" fmla="*/ 38 h 49"/>
              <a:gd name="T100" fmla="*/ 7 w 49"/>
              <a:gd name="T101" fmla="*/ 36 h 49"/>
              <a:gd name="T102" fmla="*/ 7 w 49"/>
              <a:gd name="T103" fmla="*/ 3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9">
                <a:moveTo>
                  <a:pt x="36" y="20"/>
                </a:moveTo>
                <a:cubicBezTo>
                  <a:pt x="42" y="20"/>
                  <a:pt x="42" y="20"/>
                  <a:pt x="42" y="20"/>
                </a:cubicBezTo>
                <a:cubicBezTo>
                  <a:pt x="43" y="20"/>
                  <a:pt x="43" y="20"/>
                  <a:pt x="43" y="19"/>
                </a:cubicBezTo>
                <a:cubicBezTo>
                  <a:pt x="43" y="19"/>
                  <a:pt x="43" y="18"/>
                  <a:pt x="42" y="18"/>
                </a:cubicBezTo>
                <a:cubicBezTo>
                  <a:pt x="36" y="18"/>
                  <a:pt x="36" y="18"/>
                  <a:pt x="36" y="18"/>
                </a:cubicBezTo>
                <a:cubicBezTo>
                  <a:pt x="35" y="18"/>
                  <a:pt x="35" y="19"/>
                  <a:pt x="35" y="19"/>
                </a:cubicBezTo>
                <a:cubicBezTo>
                  <a:pt x="35" y="20"/>
                  <a:pt x="35" y="20"/>
                  <a:pt x="36" y="20"/>
                </a:cubicBezTo>
                <a:close/>
                <a:moveTo>
                  <a:pt x="7" y="30"/>
                </a:moveTo>
                <a:cubicBezTo>
                  <a:pt x="7" y="30"/>
                  <a:pt x="7" y="30"/>
                  <a:pt x="7" y="30"/>
                </a:cubicBezTo>
                <a:cubicBezTo>
                  <a:pt x="13" y="30"/>
                  <a:pt x="13" y="30"/>
                  <a:pt x="13" y="30"/>
                </a:cubicBezTo>
                <a:cubicBezTo>
                  <a:pt x="14" y="30"/>
                  <a:pt x="14" y="29"/>
                  <a:pt x="14" y="29"/>
                </a:cubicBezTo>
                <a:cubicBezTo>
                  <a:pt x="14" y="28"/>
                  <a:pt x="14" y="27"/>
                  <a:pt x="13" y="27"/>
                </a:cubicBezTo>
                <a:cubicBezTo>
                  <a:pt x="7" y="27"/>
                  <a:pt x="7" y="27"/>
                  <a:pt x="7" y="27"/>
                </a:cubicBezTo>
                <a:cubicBezTo>
                  <a:pt x="6" y="27"/>
                  <a:pt x="6" y="28"/>
                  <a:pt x="6" y="29"/>
                </a:cubicBezTo>
                <a:cubicBezTo>
                  <a:pt x="6" y="29"/>
                  <a:pt x="6" y="30"/>
                  <a:pt x="7" y="30"/>
                </a:cubicBezTo>
                <a:close/>
                <a:moveTo>
                  <a:pt x="36" y="30"/>
                </a:moveTo>
                <a:cubicBezTo>
                  <a:pt x="36" y="30"/>
                  <a:pt x="36" y="30"/>
                  <a:pt x="36" y="30"/>
                </a:cubicBezTo>
                <a:cubicBezTo>
                  <a:pt x="42" y="30"/>
                  <a:pt x="42" y="30"/>
                  <a:pt x="42" y="30"/>
                </a:cubicBezTo>
                <a:cubicBezTo>
                  <a:pt x="43" y="30"/>
                  <a:pt x="43" y="29"/>
                  <a:pt x="43" y="29"/>
                </a:cubicBezTo>
                <a:cubicBezTo>
                  <a:pt x="43" y="28"/>
                  <a:pt x="43" y="27"/>
                  <a:pt x="42" y="27"/>
                </a:cubicBezTo>
                <a:cubicBezTo>
                  <a:pt x="36" y="27"/>
                  <a:pt x="36" y="27"/>
                  <a:pt x="36" y="27"/>
                </a:cubicBezTo>
                <a:cubicBezTo>
                  <a:pt x="35" y="27"/>
                  <a:pt x="35" y="28"/>
                  <a:pt x="35" y="29"/>
                </a:cubicBezTo>
                <a:cubicBezTo>
                  <a:pt x="35" y="29"/>
                  <a:pt x="35" y="30"/>
                  <a:pt x="36" y="30"/>
                </a:cubicBezTo>
                <a:close/>
                <a:moveTo>
                  <a:pt x="36" y="11"/>
                </a:moveTo>
                <a:cubicBezTo>
                  <a:pt x="36" y="11"/>
                  <a:pt x="36" y="11"/>
                  <a:pt x="36" y="11"/>
                </a:cubicBezTo>
                <a:cubicBezTo>
                  <a:pt x="42" y="11"/>
                  <a:pt x="42" y="11"/>
                  <a:pt x="42" y="11"/>
                </a:cubicBezTo>
                <a:cubicBezTo>
                  <a:pt x="43" y="11"/>
                  <a:pt x="43" y="11"/>
                  <a:pt x="43" y="10"/>
                </a:cubicBezTo>
                <a:cubicBezTo>
                  <a:pt x="43" y="10"/>
                  <a:pt x="43" y="9"/>
                  <a:pt x="42" y="9"/>
                </a:cubicBezTo>
                <a:cubicBezTo>
                  <a:pt x="36" y="9"/>
                  <a:pt x="36" y="9"/>
                  <a:pt x="36" y="9"/>
                </a:cubicBezTo>
                <a:cubicBezTo>
                  <a:pt x="35" y="9"/>
                  <a:pt x="35" y="10"/>
                  <a:pt x="35" y="10"/>
                </a:cubicBezTo>
                <a:cubicBezTo>
                  <a:pt x="35" y="11"/>
                  <a:pt x="35" y="11"/>
                  <a:pt x="36" y="11"/>
                </a:cubicBezTo>
                <a:close/>
                <a:moveTo>
                  <a:pt x="24" y="11"/>
                </a:moveTo>
                <a:cubicBezTo>
                  <a:pt x="24" y="11"/>
                  <a:pt x="24" y="11"/>
                  <a:pt x="24" y="11"/>
                </a:cubicBezTo>
                <a:cubicBezTo>
                  <a:pt x="30" y="11"/>
                  <a:pt x="30" y="11"/>
                  <a:pt x="30" y="11"/>
                </a:cubicBezTo>
                <a:cubicBezTo>
                  <a:pt x="31" y="11"/>
                  <a:pt x="32" y="11"/>
                  <a:pt x="32" y="10"/>
                </a:cubicBezTo>
                <a:cubicBezTo>
                  <a:pt x="32" y="10"/>
                  <a:pt x="31" y="9"/>
                  <a:pt x="30" y="9"/>
                </a:cubicBezTo>
                <a:cubicBezTo>
                  <a:pt x="24" y="9"/>
                  <a:pt x="24" y="9"/>
                  <a:pt x="24" y="9"/>
                </a:cubicBezTo>
                <a:cubicBezTo>
                  <a:pt x="23" y="9"/>
                  <a:pt x="23" y="10"/>
                  <a:pt x="23" y="10"/>
                </a:cubicBezTo>
                <a:cubicBezTo>
                  <a:pt x="23" y="11"/>
                  <a:pt x="23" y="11"/>
                  <a:pt x="24" y="11"/>
                </a:cubicBezTo>
                <a:close/>
                <a:moveTo>
                  <a:pt x="47" y="0"/>
                </a:moveTo>
                <a:cubicBezTo>
                  <a:pt x="47" y="0"/>
                  <a:pt x="47" y="0"/>
                  <a:pt x="47" y="0"/>
                </a:cubicBezTo>
                <a:cubicBezTo>
                  <a:pt x="19" y="0"/>
                  <a:pt x="19" y="0"/>
                  <a:pt x="19" y="0"/>
                </a:cubicBezTo>
                <a:cubicBezTo>
                  <a:pt x="18" y="0"/>
                  <a:pt x="17" y="1"/>
                  <a:pt x="17" y="2"/>
                </a:cubicBezTo>
                <a:cubicBezTo>
                  <a:pt x="17" y="18"/>
                  <a:pt x="17" y="18"/>
                  <a:pt x="17" y="18"/>
                </a:cubicBezTo>
                <a:cubicBezTo>
                  <a:pt x="2" y="18"/>
                  <a:pt x="2" y="18"/>
                  <a:pt x="2" y="18"/>
                </a:cubicBezTo>
                <a:cubicBezTo>
                  <a:pt x="1" y="18"/>
                  <a:pt x="0" y="19"/>
                  <a:pt x="0" y="20"/>
                </a:cubicBezTo>
                <a:cubicBezTo>
                  <a:pt x="0" y="48"/>
                  <a:pt x="0" y="48"/>
                  <a:pt x="0" y="48"/>
                </a:cubicBezTo>
                <a:cubicBezTo>
                  <a:pt x="0" y="49"/>
                  <a:pt x="1" y="49"/>
                  <a:pt x="2" y="49"/>
                </a:cubicBezTo>
                <a:cubicBezTo>
                  <a:pt x="47" y="49"/>
                  <a:pt x="47" y="49"/>
                  <a:pt x="47" y="49"/>
                </a:cubicBezTo>
                <a:cubicBezTo>
                  <a:pt x="48" y="49"/>
                  <a:pt x="49" y="49"/>
                  <a:pt x="49" y="48"/>
                </a:cubicBezTo>
                <a:cubicBezTo>
                  <a:pt x="49" y="2"/>
                  <a:pt x="49" y="2"/>
                  <a:pt x="49" y="2"/>
                </a:cubicBezTo>
                <a:cubicBezTo>
                  <a:pt x="49" y="1"/>
                  <a:pt x="48" y="0"/>
                  <a:pt x="47" y="0"/>
                </a:cubicBezTo>
                <a:close/>
                <a:moveTo>
                  <a:pt x="17" y="46"/>
                </a:moveTo>
                <a:cubicBezTo>
                  <a:pt x="17" y="46"/>
                  <a:pt x="17" y="46"/>
                  <a:pt x="17" y="46"/>
                </a:cubicBezTo>
                <a:cubicBezTo>
                  <a:pt x="4" y="46"/>
                  <a:pt x="4" y="46"/>
                  <a:pt x="4" y="46"/>
                </a:cubicBezTo>
                <a:cubicBezTo>
                  <a:pt x="4" y="22"/>
                  <a:pt x="4" y="22"/>
                  <a:pt x="4" y="22"/>
                </a:cubicBezTo>
                <a:cubicBezTo>
                  <a:pt x="17" y="22"/>
                  <a:pt x="17" y="22"/>
                  <a:pt x="17" y="22"/>
                </a:cubicBezTo>
                <a:cubicBezTo>
                  <a:pt x="17" y="46"/>
                  <a:pt x="17" y="46"/>
                  <a:pt x="17" y="46"/>
                </a:cubicBezTo>
                <a:close/>
                <a:moveTo>
                  <a:pt x="45" y="46"/>
                </a:moveTo>
                <a:cubicBezTo>
                  <a:pt x="45" y="46"/>
                  <a:pt x="45" y="46"/>
                  <a:pt x="45" y="46"/>
                </a:cubicBezTo>
                <a:cubicBezTo>
                  <a:pt x="21" y="46"/>
                  <a:pt x="21" y="46"/>
                  <a:pt x="21" y="46"/>
                </a:cubicBezTo>
                <a:cubicBezTo>
                  <a:pt x="21" y="4"/>
                  <a:pt x="21" y="4"/>
                  <a:pt x="21" y="4"/>
                </a:cubicBezTo>
                <a:cubicBezTo>
                  <a:pt x="45" y="4"/>
                  <a:pt x="45" y="4"/>
                  <a:pt x="45" y="4"/>
                </a:cubicBezTo>
                <a:cubicBezTo>
                  <a:pt x="45" y="46"/>
                  <a:pt x="45" y="46"/>
                  <a:pt x="45" y="46"/>
                </a:cubicBezTo>
                <a:close/>
                <a:moveTo>
                  <a:pt x="24" y="39"/>
                </a:moveTo>
                <a:cubicBezTo>
                  <a:pt x="24" y="39"/>
                  <a:pt x="24" y="39"/>
                  <a:pt x="24" y="39"/>
                </a:cubicBezTo>
                <a:cubicBezTo>
                  <a:pt x="30" y="39"/>
                  <a:pt x="30" y="39"/>
                  <a:pt x="30" y="39"/>
                </a:cubicBezTo>
                <a:cubicBezTo>
                  <a:pt x="31" y="39"/>
                  <a:pt x="32" y="38"/>
                  <a:pt x="32" y="38"/>
                </a:cubicBezTo>
                <a:cubicBezTo>
                  <a:pt x="32" y="37"/>
                  <a:pt x="31" y="36"/>
                  <a:pt x="30" y="36"/>
                </a:cubicBezTo>
                <a:cubicBezTo>
                  <a:pt x="24" y="36"/>
                  <a:pt x="24" y="36"/>
                  <a:pt x="24" y="36"/>
                </a:cubicBezTo>
                <a:cubicBezTo>
                  <a:pt x="23" y="36"/>
                  <a:pt x="23" y="37"/>
                  <a:pt x="23" y="38"/>
                </a:cubicBezTo>
                <a:cubicBezTo>
                  <a:pt x="23" y="38"/>
                  <a:pt x="23" y="39"/>
                  <a:pt x="24" y="39"/>
                </a:cubicBezTo>
                <a:close/>
                <a:moveTo>
                  <a:pt x="36" y="39"/>
                </a:moveTo>
                <a:cubicBezTo>
                  <a:pt x="36" y="39"/>
                  <a:pt x="36" y="39"/>
                  <a:pt x="36" y="39"/>
                </a:cubicBezTo>
                <a:cubicBezTo>
                  <a:pt x="42" y="39"/>
                  <a:pt x="42" y="39"/>
                  <a:pt x="42" y="39"/>
                </a:cubicBezTo>
                <a:cubicBezTo>
                  <a:pt x="43" y="39"/>
                  <a:pt x="43" y="38"/>
                  <a:pt x="43" y="38"/>
                </a:cubicBezTo>
                <a:cubicBezTo>
                  <a:pt x="43" y="37"/>
                  <a:pt x="43" y="36"/>
                  <a:pt x="42" y="36"/>
                </a:cubicBezTo>
                <a:cubicBezTo>
                  <a:pt x="36" y="36"/>
                  <a:pt x="36" y="36"/>
                  <a:pt x="36" y="36"/>
                </a:cubicBezTo>
                <a:cubicBezTo>
                  <a:pt x="35" y="36"/>
                  <a:pt x="35" y="37"/>
                  <a:pt x="35" y="38"/>
                </a:cubicBezTo>
                <a:cubicBezTo>
                  <a:pt x="35" y="38"/>
                  <a:pt x="35" y="39"/>
                  <a:pt x="36" y="39"/>
                </a:cubicBezTo>
                <a:close/>
                <a:moveTo>
                  <a:pt x="24" y="30"/>
                </a:moveTo>
                <a:cubicBezTo>
                  <a:pt x="24" y="30"/>
                  <a:pt x="24" y="30"/>
                  <a:pt x="24" y="30"/>
                </a:cubicBezTo>
                <a:cubicBezTo>
                  <a:pt x="30" y="30"/>
                  <a:pt x="30" y="30"/>
                  <a:pt x="30" y="30"/>
                </a:cubicBezTo>
                <a:cubicBezTo>
                  <a:pt x="31" y="30"/>
                  <a:pt x="32" y="29"/>
                  <a:pt x="32" y="29"/>
                </a:cubicBezTo>
                <a:cubicBezTo>
                  <a:pt x="32" y="28"/>
                  <a:pt x="31" y="27"/>
                  <a:pt x="30" y="27"/>
                </a:cubicBezTo>
                <a:cubicBezTo>
                  <a:pt x="24" y="27"/>
                  <a:pt x="24" y="27"/>
                  <a:pt x="24" y="27"/>
                </a:cubicBezTo>
                <a:cubicBezTo>
                  <a:pt x="23" y="27"/>
                  <a:pt x="23" y="28"/>
                  <a:pt x="23" y="29"/>
                </a:cubicBezTo>
                <a:cubicBezTo>
                  <a:pt x="23" y="29"/>
                  <a:pt x="23" y="30"/>
                  <a:pt x="24" y="30"/>
                </a:cubicBezTo>
                <a:close/>
                <a:moveTo>
                  <a:pt x="24" y="20"/>
                </a:moveTo>
                <a:cubicBezTo>
                  <a:pt x="24" y="20"/>
                  <a:pt x="24" y="20"/>
                  <a:pt x="24" y="20"/>
                </a:cubicBezTo>
                <a:cubicBezTo>
                  <a:pt x="30" y="20"/>
                  <a:pt x="30" y="20"/>
                  <a:pt x="30" y="20"/>
                </a:cubicBezTo>
                <a:cubicBezTo>
                  <a:pt x="31" y="20"/>
                  <a:pt x="32" y="20"/>
                  <a:pt x="32" y="19"/>
                </a:cubicBezTo>
                <a:cubicBezTo>
                  <a:pt x="32" y="19"/>
                  <a:pt x="31" y="18"/>
                  <a:pt x="30" y="18"/>
                </a:cubicBezTo>
                <a:cubicBezTo>
                  <a:pt x="24" y="18"/>
                  <a:pt x="24" y="18"/>
                  <a:pt x="24" y="18"/>
                </a:cubicBezTo>
                <a:cubicBezTo>
                  <a:pt x="23" y="18"/>
                  <a:pt x="23" y="19"/>
                  <a:pt x="23" y="19"/>
                </a:cubicBezTo>
                <a:cubicBezTo>
                  <a:pt x="23" y="20"/>
                  <a:pt x="23" y="20"/>
                  <a:pt x="24" y="20"/>
                </a:cubicBezTo>
                <a:close/>
                <a:moveTo>
                  <a:pt x="7" y="39"/>
                </a:moveTo>
                <a:cubicBezTo>
                  <a:pt x="7" y="39"/>
                  <a:pt x="7" y="39"/>
                  <a:pt x="7" y="39"/>
                </a:cubicBezTo>
                <a:cubicBezTo>
                  <a:pt x="13" y="39"/>
                  <a:pt x="13" y="39"/>
                  <a:pt x="13" y="39"/>
                </a:cubicBezTo>
                <a:cubicBezTo>
                  <a:pt x="14" y="39"/>
                  <a:pt x="14" y="38"/>
                  <a:pt x="14" y="38"/>
                </a:cubicBezTo>
                <a:cubicBezTo>
                  <a:pt x="14" y="37"/>
                  <a:pt x="14" y="36"/>
                  <a:pt x="13" y="36"/>
                </a:cubicBezTo>
                <a:cubicBezTo>
                  <a:pt x="7" y="36"/>
                  <a:pt x="7" y="36"/>
                  <a:pt x="7" y="36"/>
                </a:cubicBezTo>
                <a:cubicBezTo>
                  <a:pt x="6" y="36"/>
                  <a:pt x="6" y="37"/>
                  <a:pt x="6" y="38"/>
                </a:cubicBezTo>
                <a:cubicBezTo>
                  <a:pt x="6" y="38"/>
                  <a:pt x="6" y="39"/>
                  <a:pt x="7"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6" name="Freeform 410"/>
          <p:cNvSpPr>
            <a:spLocks noEditPoints="1"/>
          </p:cNvSpPr>
          <p:nvPr/>
        </p:nvSpPr>
        <p:spPr bwMode="auto">
          <a:xfrm>
            <a:off x="2936875" y="1519238"/>
            <a:ext cx="168275" cy="114300"/>
          </a:xfrm>
          <a:custGeom>
            <a:avLst/>
            <a:gdLst>
              <a:gd name="T0" fmla="*/ 4 w 53"/>
              <a:gd name="T1" fmla="*/ 19 h 36"/>
              <a:gd name="T2" fmla="*/ 21 w 53"/>
              <a:gd name="T3" fmla="*/ 19 h 36"/>
              <a:gd name="T4" fmla="*/ 23 w 53"/>
              <a:gd name="T5" fmla="*/ 21 h 36"/>
              <a:gd name="T6" fmla="*/ 25 w 53"/>
              <a:gd name="T7" fmla="*/ 33 h 36"/>
              <a:gd name="T8" fmla="*/ 23 w 53"/>
              <a:gd name="T9" fmla="*/ 36 h 36"/>
              <a:gd name="T10" fmla="*/ 23 w 53"/>
              <a:gd name="T11" fmla="*/ 36 h 36"/>
              <a:gd name="T12" fmla="*/ 23 w 53"/>
              <a:gd name="T13" fmla="*/ 36 h 36"/>
              <a:gd name="T14" fmla="*/ 2 w 53"/>
              <a:gd name="T15" fmla="*/ 36 h 36"/>
              <a:gd name="T16" fmla="*/ 0 w 53"/>
              <a:gd name="T17" fmla="*/ 34 h 36"/>
              <a:gd name="T18" fmla="*/ 0 w 53"/>
              <a:gd name="T19" fmla="*/ 33 h 36"/>
              <a:gd name="T20" fmla="*/ 2 w 53"/>
              <a:gd name="T21" fmla="*/ 20 h 36"/>
              <a:gd name="T22" fmla="*/ 4 w 53"/>
              <a:gd name="T23" fmla="*/ 19 h 36"/>
              <a:gd name="T24" fmla="*/ 18 w 53"/>
              <a:gd name="T25" fmla="*/ 0 h 36"/>
              <a:gd name="T26" fmla="*/ 18 w 53"/>
              <a:gd name="T27" fmla="*/ 0 h 36"/>
              <a:gd name="T28" fmla="*/ 35 w 53"/>
              <a:gd name="T29" fmla="*/ 0 h 36"/>
              <a:gd name="T30" fmla="*/ 37 w 53"/>
              <a:gd name="T31" fmla="*/ 1 h 36"/>
              <a:gd name="T32" fmla="*/ 39 w 53"/>
              <a:gd name="T33" fmla="*/ 14 h 36"/>
              <a:gd name="T34" fmla="*/ 38 w 53"/>
              <a:gd name="T35" fmla="*/ 16 h 36"/>
              <a:gd name="T36" fmla="*/ 37 w 53"/>
              <a:gd name="T37" fmla="*/ 16 h 36"/>
              <a:gd name="T38" fmla="*/ 37 w 53"/>
              <a:gd name="T39" fmla="*/ 16 h 36"/>
              <a:gd name="T40" fmla="*/ 16 w 53"/>
              <a:gd name="T41" fmla="*/ 16 h 36"/>
              <a:gd name="T42" fmla="*/ 14 w 53"/>
              <a:gd name="T43" fmla="*/ 14 h 36"/>
              <a:gd name="T44" fmla="*/ 14 w 53"/>
              <a:gd name="T45" fmla="*/ 14 h 36"/>
              <a:gd name="T46" fmla="*/ 17 w 53"/>
              <a:gd name="T47" fmla="*/ 1 h 36"/>
              <a:gd name="T48" fmla="*/ 18 w 53"/>
              <a:gd name="T49" fmla="*/ 0 h 36"/>
              <a:gd name="T50" fmla="*/ 18 w 53"/>
              <a:gd name="T51" fmla="*/ 0 h 36"/>
              <a:gd name="T52" fmla="*/ 33 w 53"/>
              <a:gd name="T53" fmla="*/ 3 h 36"/>
              <a:gd name="T54" fmla="*/ 33 w 53"/>
              <a:gd name="T55" fmla="*/ 3 h 36"/>
              <a:gd name="T56" fmla="*/ 20 w 53"/>
              <a:gd name="T57" fmla="*/ 3 h 36"/>
              <a:gd name="T58" fmla="*/ 19 w 53"/>
              <a:gd name="T59" fmla="*/ 12 h 36"/>
              <a:gd name="T60" fmla="*/ 35 w 53"/>
              <a:gd name="T61" fmla="*/ 12 h 36"/>
              <a:gd name="T62" fmla="*/ 33 w 53"/>
              <a:gd name="T63" fmla="*/ 3 h 36"/>
              <a:gd name="T64" fmla="*/ 32 w 53"/>
              <a:gd name="T65" fmla="*/ 19 h 36"/>
              <a:gd name="T66" fmla="*/ 32 w 53"/>
              <a:gd name="T67" fmla="*/ 19 h 36"/>
              <a:gd name="T68" fmla="*/ 49 w 53"/>
              <a:gd name="T69" fmla="*/ 19 h 36"/>
              <a:gd name="T70" fmla="*/ 51 w 53"/>
              <a:gd name="T71" fmla="*/ 21 h 36"/>
              <a:gd name="T72" fmla="*/ 53 w 53"/>
              <a:gd name="T73" fmla="*/ 33 h 36"/>
              <a:gd name="T74" fmla="*/ 52 w 53"/>
              <a:gd name="T75" fmla="*/ 36 h 36"/>
              <a:gd name="T76" fmla="*/ 51 w 53"/>
              <a:gd name="T77" fmla="*/ 36 h 36"/>
              <a:gd name="T78" fmla="*/ 51 w 53"/>
              <a:gd name="T79" fmla="*/ 36 h 36"/>
              <a:gd name="T80" fmla="*/ 30 w 53"/>
              <a:gd name="T81" fmla="*/ 36 h 36"/>
              <a:gd name="T82" fmla="*/ 28 w 53"/>
              <a:gd name="T83" fmla="*/ 34 h 36"/>
              <a:gd name="T84" fmla="*/ 28 w 53"/>
              <a:gd name="T85" fmla="*/ 33 h 36"/>
              <a:gd name="T86" fmla="*/ 31 w 53"/>
              <a:gd name="T87" fmla="*/ 20 h 36"/>
              <a:gd name="T88" fmla="*/ 32 w 53"/>
              <a:gd name="T89" fmla="*/ 19 h 36"/>
              <a:gd name="T90" fmla="*/ 47 w 53"/>
              <a:gd name="T91" fmla="*/ 23 h 36"/>
              <a:gd name="T92" fmla="*/ 47 w 53"/>
              <a:gd name="T93" fmla="*/ 23 h 36"/>
              <a:gd name="T94" fmla="*/ 34 w 53"/>
              <a:gd name="T95" fmla="*/ 23 h 36"/>
              <a:gd name="T96" fmla="*/ 33 w 53"/>
              <a:gd name="T97" fmla="*/ 32 h 36"/>
              <a:gd name="T98" fmla="*/ 49 w 53"/>
              <a:gd name="T99" fmla="*/ 32 h 36"/>
              <a:gd name="T100" fmla="*/ 47 w 53"/>
              <a:gd name="T101" fmla="*/ 23 h 36"/>
              <a:gd name="T102" fmla="*/ 19 w 53"/>
              <a:gd name="T103" fmla="*/ 23 h 36"/>
              <a:gd name="T104" fmla="*/ 19 w 53"/>
              <a:gd name="T105" fmla="*/ 23 h 36"/>
              <a:gd name="T106" fmla="*/ 6 w 53"/>
              <a:gd name="T107" fmla="*/ 23 h 36"/>
              <a:gd name="T108" fmla="*/ 4 w 53"/>
              <a:gd name="T109" fmla="*/ 32 h 36"/>
              <a:gd name="T110" fmla="*/ 21 w 53"/>
              <a:gd name="T111" fmla="*/ 32 h 36"/>
              <a:gd name="T112" fmla="*/ 19 w 53"/>
              <a:gd name="T113"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 h="36">
                <a:moveTo>
                  <a:pt x="4" y="19"/>
                </a:moveTo>
                <a:cubicBezTo>
                  <a:pt x="21" y="19"/>
                  <a:pt x="21" y="19"/>
                  <a:pt x="21" y="19"/>
                </a:cubicBezTo>
                <a:cubicBezTo>
                  <a:pt x="22" y="19"/>
                  <a:pt x="23" y="20"/>
                  <a:pt x="23" y="21"/>
                </a:cubicBezTo>
                <a:cubicBezTo>
                  <a:pt x="25" y="33"/>
                  <a:pt x="25" y="33"/>
                  <a:pt x="25" y="33"/>
                </a:cubicBezTo>
                <a:cubicBezTo>
                  <a:pt x="25" y="34"/>
                  <a:pt x="25" y="35"/>
                  <a:pt x="23" y="36"/>
                </a:cubicBezTo>
                <a:cubicBezTo>
                  <a:pt x="23" y="36"/>
                  <a:pt x="23" y="36"/>
                  <a:pt x="23" y="36"/>
                </a:cubicBezTo>
                <a:cubicBezTo>
                  <a:pt x="23" y="36"/>
                  <a:pt x="23" y="36"/>
                  <a:pt x="23" y="36"/>
                </a:cubicBezTo>
                <a:cubicBezTo>
                  <a:pt x="2" y="36"/>
                  <a:pt x="2" y="36"/>
                  <a:pt x="2" y="36"/>
                </a:cubicBezTo>
                <a:cubicBezTo>
                  <a:pt x="1" y="36"/>
                  <a:pt x="0" y="35"/>
                  <a:pt x="0" y="34"/>
                </a:cubicBezTo>
                <a:cubicBezTo>
                  <a:pt x="0" y="33"/>
                  <a:pt x="0" y="33"/>
                  <a:pt x="0" y="33"/>
                </a:cubicBezTo>
                <a:cubicBezTo>
                  <a:pt x="2" y="20"/>
                  <a:pt x="2" y="20"/>
                  <a:pt x="2" y="20"/>
                </a:cubicBezTo>
                <a:cubicBezTo>
                  <a:pt x="3" y="19"/>
                  <a:pt x="3" y="19"/>
                  <a:pt x="4" y="19"/>
                </a:cubicBezTo>
                <a:close/>
                <a:moveTo>
                  <a:pt x="18" y="0"/>
                </a:moveTo>
                <a:cubicBezTo>
                  <a:pt x="18" y="0"/>
                  <a:pt x="18" y="0"/>
                  <a:pt x="18" y="0"/>
                </a:cubicBezTo>
                <a:cubicBezTo>
                  <a:pt x="35" y="0"/>
                  <a:pt x="35" y="0"/>
                  <a:pt x="35" y="0"/>
                </a:cubicBezTo>
                <a:cubicBezTo>
                  <a:pt x="36" y="0"/>
                  <a:pt x="37" y="0"/>
                  <a:pt x="37" y="1"/>
                </a:cubicBezTo>
                <a:cubicBezTo>
                  <a:pt x="39" y="14"/>
                  <a:pt x="39" y="14"/>
                  <a:pt x="39" y="14"/>
                </a:cubicBezTo>
                <a:cubicBezTo>
                  <a:pt x="39" y="15"/>
                  <a:pt x="39" y="16"/>
                  <a:pt x="38" y="16"/>
                </a:cubicBezTo>
                <a:cubicBezTo>
                  <a:pt x="37" y="16"/>
                  <a:pt x="37" y="16"/>
                  <a:pt x="37" y="16"/>
                </a:cubicBezTo>
                <a:cubicBezTo>
                  <a:pt x="37" y="16"/>
                  <a:pt x="37" y="16"/>
                  <a:pt x="37" y="16"/>
                </a:cubicBezTo>
                <a:cubicBezTo>
                  <a:pt x="16" y="16"/>
                  <a:pt x="16" y="16"/>
                  <a:pt x="16" y="16"/>
                </a:cubicBezTo>
                <a:cubicBezTo>
                  <a:pt x="15" y="16"/>
                  <a:pt x="14" y="15"/>
                  <a:pt x="14" y="14"/>
                </a:cubicBezTo>
                <a:cubicBezTo>
                  <a:pt x="14" y="14"/>
                  <a:pt x="14" y="14"/>
                  <a:pt x="14" y="14"/>
                </a:cubicBezTo>
                <a:cubicBezTo>
                  <a:pt x="17" y="1"/>
                  <a:pt x="17" y="1"/>
                  <a:pt x="17" y="1"/>
                </a:cubicBezTo>
                <a:cubicBezTo>
                  <a:pt x="17" y="0"/>
                  <a:pt x="17" y="0"/>
                  <a:pt x="18" y="0"/>
                </a:cubicBezTo>
                <a:cubicBezTo>
                  <a:pt x="18" y="0"/>
                  <a:pt x="18" y="0"/>
                  <a:pt x="18" y="0"/>
                </a:cubicBezTo>
                <a:close/>
                <a:moveTo>
                  <a:pt x="33" y="3"/>
                </a:moveTo>
                <a:cubicBezTo>
                  <a:pt x="33" y="3"/>
                  <a:pt x="33" y="3"/>
                  <a:pt x="33" y="3"/>
                </a:cubicBezTo>
                <a:cubicBezTo>
                  <a:pt x="20" y="3"/>
                  <a:pt x="20" y="3"/>
                  <a:pt x="20" y="3"/>
                </a:cubicBezTo>
                <a:cubicBezTo>
                  <a:pt x="19" y="12"/>
                  <a:pt x="19" y="12"/>
                  <a:pt x="19" y="12"/>
                </a:cubicBezTo>
                <a:cubicBezTo>
                  <a:pt x="35" y="12"/>
                  <a:pt x="35" y="12"/>
                  <a:pt x="35" y="12"/>
                </a:cubicBezTo>
                <a:cubicBezTo>
                  <a:pt x="33" y="3"/>
                  <a:pt x="33" y="3"/>
                  <a:pt x="33" y="3"/>
                </a:cubicBezTo>
                <a:close/>
                <a:moveTo>
                  <a:pt x="32" y="19"/>
                </a:moveTo>
                <a:cubicBezTo>
                  <a:pt x="32" y="19"/>
                  <a:pt x="32" y="19"/>
                  <a:pt x="32" y="19"/>
                </a:cubicBezTo>
                <a:cubicBezTo>
                  <a:pt x="49" y="19"/>
                  <a:pt x="49" y="19"/>
                  <a:pt x="49" y="19"/>
                </a:cubicBezTo>
                <a:cubicBezTo>
                  <a:pt x="50" y="19"/>
                  <a:pt x="51" y="20"/>
                  <a:pt x="51" y="21"/>
                </a:cubicBezTo>
                <a:cubicBezTo>
                  <a:pt x="53" y="33"/>
                  <a:pt x="53" y="33"/>
                  <a:pt x="53" y="33"/>
                </a:cubicBezTo>
                <a:cubicBezTo>
                  <a:pt x="53" y="34"/>
                  <a:pt x="53" y="35"/>
                  <a:pt x="52" y="36"/>
                </a:cubicBezTo>
                <a:cubicBezTo>
                  <a:pt x="51" y="36"/>
                  <a:pt x="51" y="36"/>
                  <a:pt x="51" y="36"/>
                </a:cubicBezTo>
                <a:cubicBezTo>
                  <a:pt x="51" y="36"/>
                  <a:pt x="51" y="36"/>
                  <a:pt x="51" y="36"/>
                </a:cubicBezTo>
                <a:cubicBezTo>
                  <a:pt x="30" y="36"/>
                  <a:pt x="30" y="36"/>
                  <a:pt x="30" y="36"/>
                </a:cubicBezTo>
                <a:cubicBezTo>
                  <a:pt x="29" y="36"/>
                  <a:pt x="28" y="35"/>
                  <a:pt x="28" y="34"/>
                </a:cubicBezTo>
                <a:cubicBezTo>
                  <a:pt x="28" y="33"/>
                  <a:pt x="28" y="33"/>
                  <a:pt x="28" y="33"/>
                </a:cubicBezTo>
                <a:cubicBezTo>
                  <a:pt x="31" y="20"/>
                  <a:pt x="31" y="20"/>
                  <a:pt x="31" y="20"/>
                </a:cubicBezTo>
                <a:cubicBezTo>
                  <a:pt x="31" y="19"/>
                  <a:pt x="32" y="19"/>
                  <a:pt x="32" y="19"/>
                </a:cubicBezTo>
                <a:close/>
                <a:moveTo>
                  <a:pt x="47" y="23"/>
                </a:moveTo>
                <a:cubicBezTo>
                  <a:pt x="47" y="23"/>
                  <a:pt x="47" y="23"/>
                  <a:pt x="47" y="23"/>
                </a:cubicBezTo>
                <a:cubicBezTo>
                  <a:pt x="34" y="23"/>
                  <a:pt x="34" y="23"/>
                  <a:pt x="34" y="23"/>
                </a:cubicBezTo>
                <a:cubicBezTo>
                  <a:pt x="33" y="32"/>
                  <a:pt x="33" y="32"/>
                  <a:pt x="33" y="32"/>
                </a:cubicBezTo>
                <a:cubicBezTo>
                  <a:pt x="49" y="32"/>
                  <a:pt x="49" y="32"/>
                  <a:pt x="49" y="32"/>
                </a:cubicBezTo>
                <a:cubicBezTo>
                  <a:pt x="47" y="23"/>
                  <a:pt x="47" y="23"/>
                  <a:pt x="47" y="23"/>
                </a:cubicBezTo>
                <a:close/>
                <a:moveTo>
                  <a:pt x="19" y="23"/>
                </a:moveTo>
                <a:cubicBezTo>
                  <a:pt x="19" y="23"/>
                  <a:pt x="19" y="23"/>
                  <a:pt x="19" y="23"/>
                </a:cubicBezTo>
                <a:cubicBezTo>
                  <a:pt x="6" y="23"/>
                  <a:pt x="6" y="23"/>
                  <a:pt x="6" y="23"/>
                </a:cubicBezTo>
                <a:cubicBezTo>
                  <a:pt x="4" y="32"/>
                  <a:pt x="4" y="32"/>
                  <a:pt x="4" y="32"/>
                </a:cubicBezTo>
                <a:cubicBezTo>
                  <a:pt x="21" y="32"/>
                  <a:pt x="21" y="32"/>
                  <a:pt x="21" y="32"/>
                </a:cubicBezTo>
                <a:cubicBezTo>
                  <a:pt x="19" y="23"/>
                  <a:pt x="19" y="23"/>
                  <a:pt x="19"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7" name="Freeform 411"/>
          <p:cNvSpPr>
            <a:spLocks noEditPoints="1"/>
          </p:cNvSpPr>
          <p:nvPr/>
        </p:nvSpPr>
        <p:spPr bwMode="auto">
          <a:xfrm>
            <a:off x="1838325" y="1798638"/>
            <a:ext cx="149225" cy="173037"/>
          </a:xfrm>
          <a:custGeom>
            <a:avLst/>
            <a:gdLst>
              <a:gd name="T0" fmla="*/ 22 w 47"/>
              <a:gd name="T1" fmla="*/ 32 h 54"/>
              <a:gd name="T2" fmla="*/ 22 w 47"/>
              <a:gd name="T3" fmla="*/ 17 h 54"/>
              <a:gd name="T4" fmla="*/ 29 w 47"/>
              <a:gd name="T5" fmla="*/ 17 h 54"/>
              <a:gd name="T6" fmla="*/ 30 w 47"/>
              <a:gd name="T7" fmla="*/ 17 h 54"/>
              <a:gd name="T8" fmla="*/ 30 w 47"/>
              <a:gd name="T9" fmla="*/ 14 h 54"/>
              <a:gd name="T10" fmla="*/ 17 w 47"/>
              <a:gd name="T11" fmla="*/ 0 h 54"/>
              <a:gd name="T12" fmla="*/ 16 w 47"/>
              <a:gd name="T13" fmla="*/ 0 h 54"/>
              <a:gd name="T14" fmla="*/ 14 w 47"/>
              <a:gd name="T15" fmla="*/ 0 h 54"/>
              <a:gd name="T16" fmla="*/ 0 w 47"/>
              <a:gd name="T17" fmla="*/ 14 h 54"/>
              <a:gd name="T18" fmla="*/ 0 w 47"/>
              <a:gd name="T19" fmla="*/ 15 h 54"/>
              <a:gd name="T20" fmla="*/ 2 w 47"/>
              <a:gd name="T21" fmla="*/ 17 h 54"/>
              <a:gd name="T22" fmla="*/ 8 w 47"/>
              <a:gd name="T23" fmla="*/ 17 h 54"/>
              <a:gd name="T24" fmla="*/ 8 w 47"/>
              <a:gd name="T25" fmla="*/ 32 h 54"/>
              <a:gd name="T26" fmla="*/ 10 w 47"/>
              <a:gd name="T27" fmla="*/ 34 h 54"/>
              <a:gd name="T28" fmla="*/ 20 w 47"/>
              <a:gd name="T29" fmla="*/ 34 h 54"/>
              <a:gd name="T30" fmla="*/ 22 w 47"/>
              <a:gd name="T31" fmla="*/ 32 h 54"/>
              <a:gd name="T32" fmla="*/ 18 w 47"/>
              <a:gd name="T33" fmla="*/ 15 h 54"/>
              <a:gd name="T34" fmla="*/ 18 w 47"/>
              <a:gd name="T35" fmla="*/ 15 h 54"/>
              <a:gd name="T36" fmla="*/ 18 w 47"/>
              <a:gd name="T37" fmla="*/ 30 h 54"/>
              <a:gd name="T38" fmla="*/ 12 w 47"/>
              <a:gd name="T39" fmla="*/ 30 h 54"/>
              <a:gd name="T40" fmla="*/ 12 w 47"/>
              <a:gd name="T41" fmla="*/ 15 h 54"/>
              <a:gd name="T42" fmla="*/ 10 w 47"/>
              <a:gd name="T43" fmla="*/ 13 h 54"/>
              <a:gd name="T44" fmla="*/ 6 w 47"/>
              <a:gd name="T45" fmla="*/ 13 h 54"/>
              <a:gd name="T46" fmla="*/ 15 w 47"/>
              <a:gd name="T47" fmla="*/ 4 h 54"/>
              <a:gd name="T48" fmla="*/ 24 w 47"/>
              <a:gd name="T49" fmla="*/ 13 h 54"/>
              <a:gd name="T50" fmla="*/ 20 w 47"/>
              <a:gd name="T51" fmla="*/ 13 h 54"/>
              <a:gd name="T52" fmla="*/ 18 w 47"/>
              <a:gd name="T53" fmla="*/ 15 h 54"/>
              <a:gd name="T54" fmla="*/ 45 w 47"/>
              <a:gd name="T55" fmla="*/ 36 h 54"/>
              <a:gd name="T56" fmla="*/ 45 w 47"/>
              <a:gd name="T57" fmla="*/ 36 h 54"/>
              <a:gd name="T58" fmla="*/ 39 w 47"/>
              <a:gd name="T59" fmla="*/ 36 h 54"/>
              <a:gd name="T60" fmla="*/ 39 w 47"/>
              <a:gd name="T61" fmla="*/ 21 h 54"/>
              <a:gd name="T62" fmla="*/ 37 w 47"/>
              <a:gd name="T63" fmla="*/ 19 h 54"/>
              <a:gd name="T64" fmla="*/ 27 w 47"/>
              <a:gd name="T65" fmla="*/ 19 h 54"/>
              <a:gd name="T66" fmla="*/ 25 w 47"/>
              <a:gd name="T67" fmla="*/ 21 h 54"/>
              <a:gd name="T68" fmla="*/ 25 w 47"/>
              <a:gd name="T69" fmla="*/ 36 h 54"/>
              <a:gd name="T70" fmla="*/ 18 w 47"/>
              <a:gd name="T71" fmla="*/ 36 h 54"/>
              <a:gd name="T72" fmla="*/ 17 w 47"/>
              <a:gd name="T73" fmla="*/ 37 h 54"/>
              <a:gd name="T74" fmla="*/ 17 w 47"/>
              <a:gd name="T75" fmla="*/ 39 h 54"/>
              <a:gd name="T76" fmla="*/ 30 w 47"/>
              <a:gd name="T77" fmla="*/ 53 h 54"/>
              <a:gd name="T78" fmla="*/ 30 w 47"/>
              <a:gd name="T79" fmla="*/ 53 h 54"/>
              <a:gd name="T80" fmla="*/ 33 w 47"/>
              <a:gd name="T81" fmla="*/ 53 h 54"/>
              <a:gd name="T82" fmla="*/ 47 w 47"/>
              <a:gd name="T83" fmla="*/ 39 h 54"/>
              <a:gd name="T84" fmla="*/ 47 w 47"/>
              <a:gd name="T85" fmla="*/ 38 h 54"/>
              <a:gd name="T86" fmla="*/ 45 w 47"/>
              <a:gd name="T87" fmla="*/ 36 h 54"/>
              <a:gd name="T88" fmla="*/ 32 w 47"/>
              <a:gd name="T89" fmla="*/ 49 h 54"/>
              <a:gd name="T90" fmla="*/ 32 w 47"/>
              <a:gd name="T91" fmla="*/ 49 h 54"/>
              <a:gd name="T92" fmla="*/ 23 w 47"/>
              <a:gd name="T93" fmla="*/ 40 h 54"/>
              <a:gd name="T94" fmla="*/ 27 w 47"/>
              <a:gd name="T95" fmla="*/ 40 h 54"/>
              <a:gd name="T96" fmla="*/ 28 w 47"/>
              <a:gd name="T97" fmla="*/ 38 h 54"/>
              <a:gd name="T98" fmla="*/ 28 w 47"/>
              <a:gd name="T99" fmla="*/ 23 h 54"/>
              <a:gd name="T100" fmla="*/ 35 w 47"/>
              <a:gd name="T101" fmla="*/ 23 h 54"/>
              <a:gd name="T102" fmla="*/ 35 w 47"/>
              <a:gd name="T103" fmla="*/ 38 h 54"/>
              <a:gd name="T104" fmla="*/ 37 w 47"/>
              <a:gd name="T105" fmla="*/ 40 h 54"/>
              <a:gd name="T106" fmla="*/ 41 w 47"/>
              <a:gd name="T107" fmla="*/ 40 h 54"/>
              <a:gd name="T108" fmla="*/ 32 w 47"/>
              <a:gd name="T109" fmla="*/ 4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54">
                <a:moveTo>
                  <a:pt x="22" y="32"/>
                </a:moveTo>
                <a:cubicBezTo>
                  <a:pt x="22" y="17"/>
                  <a:pt x="22" y="17"/>
                  <a:pt x="22" y="17"/>
                </a:cubicBezTo>
                <a:cubicBezTo>
                  <a:pt x="29" y="17"/>
                  <a:pt x="29" y="17"/>
                  <a:pt x="29" y="17"/>
                </a:cubicBezTo>
                <a:cubicBezTo>
                  <a:pt x="29" y="17"/>
                  <a:pt x="30" y="17"/>
                  <a:pt x="30" y="17"/>
                </a:cubicBezTo>
                <a:cubicBezTo>
                  <a:pt x="31" y="16"/>
                  <a:pt x="31" y="15"/>
                  <a:pt x="30" y="14"/>
                </a:cubicBezTo>
                <a:cubicBezTo>
                  <a:pt x="17" y="0"/>
                  <a:pt x="17" y="0"/>
                  <a:pt x="17" y="0"/>
                </a:cubicBezTo>
                <a:cubicBezTo>
                  <a:pt x="16" y="0"/>
                  <a:pt x="16" y="0"/>
                  <a:pt x="16" y="0"/>
                </a:cubicBezTo>
                <a:cubicBezTo>
                  <a:pt x="16" y="0"/>
                  <a:pt x="15" y="0"/>
                  <a:pt x="14" y="0"/>
                </a:cubicBezTo>
                <a:cubicBezTo>
                  <a:pt x="0" y="14"/>
                  <a:pt x="0" y="14"/>
                  <a:pt x="0" y="14"/>
                </a:cubicBezTo>
                <a:cubicBezTo>
                  <a:pt x="0" y="14"/>
                  <a:pt x="0" y="15"/>
                  <a:pt x="0" y="15"/>
                </a:cubicBezTo>
                <a:cubicBezTo>
                  <a:pt x="0" y="16"/>
                  <a:pt x="1" y="17"/>
                  <a:pt x="2" y="17"/>
                </a:cubicBezTo>
                <a:cubicBezTo>
                  <a:pt x="8" y="17"/>
                  <a:pt x="8" y="17"/>
                  <a:pt x="8" y="17"/>
                </a:cubicBezTo>
                <a:cubicBezTo>
                  <a:pt x="8" y="32"/>
                  <a:pt x="8" y="32"/>
                  <a:pt x="8" y="32"/>
                </a:cubicBezTo>
                <a:cubicBezTo>
                  <a:pt x="8" y="33"/>
                  <a:pt x="9" y="34"/>
                  <a:pt x="10" y="34"/>
                </a:cubicBezTo>
                <a:cubicBezTo>
                  <a:pt x="20" y="34"/>
                  <a:pt x="20" y="34"/>
                  <a:pt x="20" y="34"/>
                </a:cubicBezTo>
                <a:cubicBezTo>
                  <a:pt x="21" y="34"/>
                  <a:pt x="22" y="33"/>
                  <a:pt x="22" y="32"/>
                </a:cubicBezTo>
                <a:close/>
                <a:moveTo>
                  <a:pt x="18" y="15"/>
                </a:moveTo>
                <a:cubicBezTo>
                  <a:pt x="18" y="15"/>
                  <a:pt x="18" y="15"/>
                  <a:pt x="18" y="15"/>
                </a:cubicBezTo>
                <a:cubicBezTo>
                  <a:pt x="18" y="30"/>
                  <a:pt x="18" y="30"/>
                  <a:pt x="18" y="30"/>
                </a:cubicBezTo>
                <a:cubicBezTo>
                  <a:pt x="12" y="30"/>
                  <a:pt x="12" y="30"/>
                  <a:pt x="12" y="30"/>
                </a:cubicBezTo>
                <a:cubicBezTo>
                  <a:pt x="12" y="15"/>
                  <a:pt x="12" y="15"/>
                  <a:pt x="12" y="15"/>
                </a:cubicBezTo>
                <a:cubicBezTo>
                  <a:pt x="12" y="14"/>
                  <a:pt x="11" y="13"/>
                  <a:pt x="10" y="13"/>
                </a:cubicBezTo>
                <a:cubicBezTo>
                  <a:pt x="6" y="13"/>
                  <a:pt x="6" y="13"/>
                  <a:pt x="6" y="13"/>
                </a:cubicBezTo>
                <a:cubicBezTo>
                  <a:pt x="15" y="4"/>
                  <a:pt x="15" y="4"/>
                  <a:pt x="15" y="4"/>
                </a:cubicBezTo>
                <a:cubicBezTo>
                  <a:pt x="24" y="13"/>
                  <a:pt x="24" y="13"/>
                  <a:pt x="24" y="13"/>
                </a:cubicBezTo>
                <a:cubicBezTo>
                  <a:pt x="20" y="13"/>
                  <a:pt x="20" y="13"/>
                  <a:pt x="20" y="13"/>
                </a:cubicBezTo>
                <a:cubicBezTo>
                  <a:pt x="19" y="13"/>
                  <a:pt x="18" y="14"/>
                  <a:pt x="18" y="15"/>
                </a:cubicBezTo>
                <a:close/>
                <a:moveTo>
                  <a:pt x="45" y="36"/>
                </a:moveTo>
                <a:cubicBezTo>
                  <a:pt x="45" y="36"/>
                  <a:pt x="45" y="36"/>
                  <a:pt x="45" y="36"/>
                </a:cubicBezTo>
                <a:cubicBezTo>
                  <a:pt x="39" y="36"/>
                  <a:pt x="39" y="36"/>
                  <a:pt x="39" y="36"/>
                </a:cubicBezTo>
                <a:cubicBezTo>
                  <a:pt x="39" y="21"/>
                  <a:pt x="39" y="21"/>
                  <a:pt x="39" y="21"/>
                </a:cubicBezTo>
                <a:cubicBezTo>
                  <a:pt x="39" y="20"/>
                  <a:pt x="38" y="19"/>
                  <a:pt x="37" y="19"/>
                </a:cubicBezTo>
                <a:cubicBezTo>
                  <a:pt x="27" y="19"/>
                  <a:pt x="27" y="19"/>
                  <a:pt x="27" y="19"/>
                </a:cubicBezTo>
                <a:cubicBezTo>
                  <a:pt x="25" y="19"/>
                  <a:pt x="25" y="20"/>
                  <a:pt x="25" y="21"/>
                </a:cubicBezTo>
                <a:cubicBezTo>
                  <a:pt x="25" y="36"/>
                  <a:pt x="25" y="36"/>
                  <a:pt x="25" y="36"/>
                </a:cubicBezTo>
                <a:cubicBezTo>
                  <a:pt x="18" y="36"/>
                  <a:pt x="18" y="36"/>
                  <a:pt x="18" y="36"/>
                </a:cubicBezTo>
                <a:cubicBezTo>
                  <a:pt x="18" y="36"/>
                  <a:pt x="17" y="36"/>
                  <a:pt x="17" y="37"/>
                </a:cubicBezTo>
                <a:cubicBezTo>
                  <a:pt x="16" y="37"/>
                  <a:pt x="16" y="39"/>
                  <a:pt x="17" y="39"/>
                </a:cubicBezTo>
                <a:cubicBezTo>
                  <a:pt x="30" y="53"/>
                  <a:pt x="30" y="53"/>
                  <a:pt x="30" y="53"/>
                </a:cubicBezTo>
                <a:cubicBezTo>
                  <a:pt x="30" y="53"/>
                  <a:pt x="30" y="53"/>
                  <a:pt x="30" y="53"/>
                </a:cubicBezTo>
                <a:cubicBezTo>
                  <a:pt x="31" y="54"/>
                  <a:pt x="32" y="54"/>
                  <a:pt x="33" y="53"/>
                </a:cubicBezTo>
                <a:cubicBezTo>
                  <a:pt x="47" y="39"/>
                  <a:pt x="47" y="39"/>
                  <a:pt x="47" y="39"/>
                </a:cubicBezTo>
                <a:cubicBezTo>
                  <a:pt x="47" y="39"/>
                  <a:pt x="47" y="39"/>
                  <a:pt x="47" y="38"/>
                </a:cubicBezTo>
                <a:cubicBezTo>
                  <a:pt x="47" y="37"/>
                  <a:pt x="46" y="36"/>
                  <a:pt x="45" y="36"/>
                </a:cubicBezTo>
                <a:close/>
                <a:moveTo>
                  <a:pt x="32" y="49"/>
                </a:moveTo>
                <a:cubicBezTo>
                  <a:pt x="32" y="49"/>
                  <a:pt x="32" y="49"/>
                  <a:pt x="32" y="49"/>
                </a:cubicBezTo>
                <a:cubicBezTo>
                  <a:pt x="23" y="40"/>
                  <a:pt x="23" y="40"/>
                  <a:pt x="23" y="40"/>
                </a:cubicBezTo>
                <a:cubicBezTo>
                  <a:pt x="27" y="40"/>
                  <a:pt x="27" y="40"/>
                  <a:pt x="27" y="40"/>
                </a:cubicBezTo>
                <a:cubicBezTo>
                  <a:pt x="28" y="40"/>
                  <a:pt x="28" y="39"/>
                  <a:pt x="28" y="38"/>
                </a:cubicBezTo>
                <a:cubicBezTo>
                  <a:pt x="28" y="23"/>
                  <a:pt x="28" y="23"/>
                  <a:pt x="28" y="23"/>
                </a:cubicBezTo>
                <a:cubicBezTo>
                  <a:pt x="35" y="23"/>
                  <a:pt x="35" y="23"/>
                  <a:pt x="35" y="23"/>
                </a:cubicBezTo>
                <a:cubicBezTo>
                  <a:pt x="35" y="38"/>
                  <a:pt x="35" y="38"/>
                  <a:pt x="35" y="38"/>
                </a:cubicBezTo>
                <a:cubicBezTo>
                  <a:pt x="35" y="39"/>
                  <a:pt x="36" y="40"/>
                  <a:pt x="37" y="40"/>
                </a:cubicBezTo>
                <a:cubicBezTo>
                  <a:pt x="41" y="40"/>
                  <a:pt x="41" y="40"/>
                  <a:pt x="41" y="40"/>
                </a:cubicBezTo>
                <a:cubicBezTo>
                  <a:pt x="32" y="49"/>
                  <a:pt x="32" y="49"/>
                  <a:pt x="32" y="4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8" name="Freeform 412"/>
          <p:cNvSpPr>
            <a:spLocks noEditPoints="1"/>
          </p:cNvSpPr>
          <p:nvPr/>
        </p:nvSpPr>
        <p:spPr bwMode="auto">
          <a:xfrm>
            <a:off x="2955925" y="1804988"/>
            <a:ext cx="133350" cy="157162"/>
          </a:xfrm>
          <a:custGeom>
            <a:avLst/>
            <a:gdLst>
              <a:gd name="T0" fmla="*/ 36 w 42"/>
              <a:gd name="T1" fmla="*/ 31 h 49"/>
              <a:gd name="T2" fmla="*/ 34 w 42"/>
              <a:gd name="T3" fmla="*/ 6 h 49"/>
              <a:gd name="T4" fmla="*/ 7 w 42"/>
              <a:gd name="T5" fmla="*/ 6 h 49"/>
              <a:gd name="T6" fmla="*/ 5 w 42"/>
              <a:gd name="T7" fmla="*/ 31 h 49"/>
              <a:gd name="T8" fmla="*/ 0 w 42"/>
              <a:gd name="T9" fmla="*/ 42 h 49"/>
              <a:gd name="T10" fmla="*/ 9 w 42"/>
              <a:gd name="T11" fmla="*/ 41 h 49"/>
              <a:gd name="T12" fmla="*/ 11 w 42"/>
              <a:gd name="T13" fmla="*/ 49 h 49"/>
              <a:gd name="T14" fmla="*/ 19 w 42"/>
              <a:gd name="T15" fmla="*/ 38 h 49"/>
              <a:gd name="T16" fmla="*/ 23 w 42"/>
              <a:gd name="T17" fmla="*/ 38 h 49"/>
              <a:gd name="T18" fmla="*/ 30 w 42"/>
              <a:gd name="T19" fmla="*/ 49 h 49"/>
              <a:gd name="T20" fmla="*/ 33 w 42"/>
              <a:gd name="T21" fmla="*/ 41 h 49"/>
              <a:gd name="T22" fmla="*/ 42 w 42"/>
              <a:gd name="T23" fmla="*/ 42 h 49"/>
              <a:gd name="T24" fmla="*/ 12 w 42"/>
              <a:gd name="T25" fmla="*/ 45 h 49"/>
              <a:gd name="T26" fmla="*/ 11 w 42"/>
              <a:gd name="T27" fmla="*/ 39 h 49"/>
              <a:gd name="T28" fmla="*/ 9 w 42"/>
              <a:gd name="T29" fmla="*/ 38 h 49"/>
              <a:gd name="T30" fmla="*/ 7 w 42"/>
              <a:gd name="T31" fmla="*/ 33 h 49"/>
              <a:gd name="T32" fmla="*/ 16 w 42"/>
              <a:gd name="T33" fmla="*/ 38 h 49"/>
              <a:gd name="T34" fmla="*/ 21 w 42"/>
              <a:gd name="T35" fmla="*/ 35 h 49"/>
              <a:gd name="T36" fmla="*/ 10 w 42"/>
              <a:gd name="T37" fmla="*/ 30 h 49"/>
              <a:gd name="T38" fmla="*/ 10 w 42"/>
              <a:gd name="T39" fmla="*/ 8 h 49"/>
              <a:gd name="T40" fmla="*/ 32 w 42"/>
              <a:gd name="T41" fmla="*/ 8 h 49"/>
              <a:gd name="T42" fmla="*/ 32 w 42"/>
              <a:gd name="T43" fmla="*/ 30 h 49"/>
              <a:gd name="T44" fmla="*/ 32 w 42"/>
              <a:gd name="T45" fmla="*/ 38 h 49"/>
              <a:gd name="T46" fmla="*/ 32 w 42"/>
              <a:gd name="T47" fmla="*/ 38 h 49"/>
              <a:gd name="T48" fmla="*/ 29 w 42"/>
              <a:gd name="T49" fmla="*/ 45 h 49"/>
              <a:gd name="T50" fmla="*/ 34 w 42"/>
              <a:gd name="T51" fmla="*/ 33 h 49"/>
              <a:gd name="T52" fmla="*/ 38 w 42"/>
              <a:gd name="T53" fmla="*/ 40 h 49"/>
              <a:gd name="T54" fmla="*/ 29 w 42"/>
              <a:gd name="T55" fmla="*/ 11 h 49"/>
              <a:gd name="T56" fmla="*/ 21 w 42"/>
              <a:gd name="T57" fmla="*/ 8 h 49"/>
              <a:gd name="T58" fmla="*/ 9 w 42"/>
              <a:gd name="T59" fmla="*/ 19 h 49"/>
              <a:gd name="T60" fmla="*/ 21 w 42"/>
              <a:gd name="T61" fmla="*/ 31 h 49"/>
              <a:gd name="T62" fmla="*/ 32 w 42"/>
              <a:gd name="T63" fmla="*/ 19 h 49"/>
              <a:gd name="T64" fmla="*/ 27 w 42"/>
              <a:gd name="T65" fmla="*/ 26 h 49"/>
              <a:gd name="T66" fmla="*/ 21 w 42"/>
              <a:gd name="T67" fmla="*/ 29 h 49"/>
              <a:gd name="T68" fmla="*/ 12 w 42"/>
              <a:gd name="T69" fmla="*/ 19 h 49"/>
              <a:gd name="T70" fmla="*/ 21 w 42"/>
              <a:gd name="T71" fmla="*/ 10 h 49"/>
              <a:gd name="T72" fmla="*/ 30 w 42"/>
              <a:gd name="T73"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 h="49">
                <a:moveTo>
                  <a:pt x="42" y="41"/>
                </a:moveTo>
                <a:cubicBezTo>
                  <a:pt x="36" y="31"/>
                  <a:pt x="36" y="31"/>
                  <a:pt x="36" y="31"/>
                </a:cubicBezTo>
                <a:cubicBezTo>
                  <a:pt x="38" y="28"/>
                  <a:pt x="40" y="24"/>
                  <a:pt x="40" y="19"/>
                </a:cubicBezTo>
                <a:cubicBezTo>
                  <a:pt x="40" y="14"/>
                  <a:pt x="38" y="9"/>
                  <a:pt x="34" y="6"/>
                </a:cubicBezTo>
                <a:cubicBezTo>
                  <a:pt x="31" y="2"/>
                  <a:pt x="26" y="0"/>
                  <a:pt x="21" y="0"/>
                </a:cubicBezTo>
                <a:cubicBezTo>
                  <a:pt x="15" y="0"/>
                  <a:pt x="11" y="2"/>
                  <a:pt x="7" y="6"/>
                </a:cubicBezTo>
                <a:cubicBezTo>
                  <a:pt x="4" y="9"/>
                  <a:pt x="1" y="14"/>
                  <a:pt x="1" y="19"/>
                </a:cubicBezTo>
                <a:cubicBezTo>
                  <a:pt x="1" y="24"/>
                  <a:pt x="3" y="28"/>
                  <a:pt x="5" y="31"/>
                </a:cubicBezTo>
                <a:cubicBezTo>
                  <a:pt x="0" y="41"/>
                  <a:pt x="0" y="41"/>
                  <a:pt x="0" y="41"/>
                </a:cubicBezTo>
                <a:cubicBezTo>
                  <a:pt x="0" y="41"/>
                  <a:pt x="0" y="42"/>
                  <a:pt x="0" y="42"/>
                </a:cubicBezTo>
                <a:cubicBezTo>
                  <a:pt x="0" y="42"/>
                  <a:pt x="0" y="43"/>
                  <a:pt x="1" y="43"/>
                </a:cubicBezTo>
                <a:cubicBezTo>
                  <a:pt x="9" y="41"/>
                  <a:pt x="9" y="41"/>
                  <a:pt x="9" y="41"/>
                </a:cubicBezTo>
                <a:cubicBezTo>
                  <a:pt x="11" y="48"/>
                  <a:pt x="11" y="48"/>
                  <a:pt x="11" y="48"/>
                </a:cubicBezTo>
                <a:cubicBezTo>
                  <a:pt x="11" y="49"/>
                  <a:pt x="11" y="49"/>
                  <a:pt x="11" y="49"/>
                </a:cubicBezTo>
                <a:cubicBezTo>
                  <a:pt x="12" y="49"/>
                  <a:pt x="13" y="49"/>
                  <a:pt x="13" y="49"/>
                </a:cubicBezTo>
                <a:cubicBezTo>
                  <a:pt x="19" y="38"/>
                  <a:pt x="19" y="38"/>
                  <a:pt x="19" y="38"/>
                </a:cubicBezTo>
                <a:cubicBezTo>
                  <a:pt x="19" y="39"/>
                  <a:pt x="20" y="39"/>
                  <a:pt x="21" y="39"/>
                </a:cubicBezTo>
                <a:cubicBezTo>
                  <a:pt x="21" y="39"/>
                  <a:pt x="22" y="39"/>
                  <a:pt x="23" y="38"/>
                </a:cubicBezTo>
                <a:cubicBezTo>
                  <a:pt x="29" y="49"/>
                  <a:pt x="29" y="49"/>
                  <a:pt x="29" y="49"/>
                </a:cubicBezTo>
                <a:cubicBezTo>
                  <a:pt x="29" y="49"/>
                  <a:pt x="30" y="49"/>
                  <a:pt x="30" y="49"/>
                </a:cubicBezTo>
                <a:cubicBezTo>
                  <a:pt x="30" y="49"/>
                  <a:pt x="31" y="49"/>
                  <a:pt x="31" y="48"/>
                </a:cubicBezTo>
                <a:cubicBezTo>
                  <a:pt x="33" y="41"/>
                  <a:pt x="33" y="41"/>
                  <a:pt x="33" y="41"/>
                </a:cubicBezTo>
                <a:cubicBezTo>
                  <a:pt x="40" y="43"/>
                  <a:pt x="40" y="43"/>
                  <a:pt x="40" y="43"/>
                </a:cubicBezTo>
                <a:cubicBezTo>
                  <a:pt x="41" y="43"/>
                  <a:pt x="42" y="42"/>
                  <a:pt x="42" y="42"/>
                </a:cubicBezTo>
                <a:cubicBezTo>
                  <a:pt x="42" y="42"/>
                  <a:pt x="42" y="41"/>
                  <a:pt x="42" y="41"/>
                </a:cubicBezTo>
                <a:close/>
                <a:moveTo>
                  <a:pt x="12" y="45"/>
                </a:moveTo>
                <a:cubicBezTo>
                  <a:pt x="12" y="45"/>
                  <a:pt x="12" y="45"/>
                  <a:pt x="12" y="45"/>
                </a:cubicBezTo>
                <a:cubicBezTo>
                  <a:pt x="11" y="39"/>
                  <a:pt x="11" y="39"/>
                  <a:pt x="11" y="39"/>
                </a:cubicBezTo>
                <a:cubicBezTo>
                  <a:pt x="10" y="38"/>
                  <a:pt x="10" y="38"/>
                  <a:pt x="9" y="38"/>
                </a:cubicBezTo>
                <a:cubicBezTo>
                  <a:pt x="9" y="38"/>
                  <a:pt x="9" y="38"/>
                  <a:pt x="9" y="38"/>
                </a:cubicBezTo>
                <a:cubicBezTo>
                  <a:pt x="3" y="40"/>
                  <a:pt x="3" y="40"/>
                  <a:pt x="3" y="40"/>
                </a:cubicBezTo>
                <a:cubicBezTo>
                  <a:pt x="7" y="33"/>
                  <a:pt x="7" y="33"/>
                  <a:pt x="7" y="33"/>
                </a:cubicBezTo>
                <a:cubicBezTo>
                  <a:pt x="7" y="33"/>
                  <a:pt x="7" y="33"/>
                  <a:pt x="7" y="33"/>
                </a:cubicBezTo>
                <a:cubicBezTo>
                  <a:pt x="10" y="35"/>
                  <a:pt x="13" y="37"/>
                  <a:pt x="16" y="38"/>
                </a:cubicBezTo>
                <a:cubicBezTo>
                  <a:pt x="12" y="45"/>
                  <a:pt x="12" y="45"/>
                  <a:pt x="12" y="45"/>
                </a:cubicBezTo>
                <a:close/>
                <a:moveTo>
                  <a:pt x="21" y="35"/>
                </a:moveTo>
                <a:cubicBezTo>
                  <a:pt x="21" y="35"/>
                  <a:pt x="21" y="35"/>
                  <a:pt x="21" y="35"/>
                </a:cubicBezTo>
                <a:cubicBezTo>
                  <a:pt x="16" y="35"/>
                  <a:pt x="13" y="33"/>
                  <a:pt x="10" y="30"/>
                </a:cubicBezTo>
                <a:cubicBezTo>
                  <a:pt x="7" y="27"/>
                  <a:pt x="5" y="24"/>
                  <a:pt x="5" y="19"/>
                </a:cubicBezTo>
                <a:cubicBezTo>
                  <a:pt x="5" y="15"/>
                  <a:pt x="7" y="11"/>
                  <a:pt x="10" y="8"/>
                </a:cubicBezTo>
                <a:cubicBezTo>
                  <a:pt x="13" y="6"/>
                  <a:pt x="16" y="4"/>
                  <a:pt x="21" y="4"/>
                </a:cubicBezTo>
                <a:cubicBezTo>
                  <a:pt x="25" y="4"/>
                  <a:pt x="29" y="6"/>
                  <a:pt x="32" y="8"/>
                </a:cubicBezTo>
                <a:cubicBezTo>
                  <a:pt x="34" y="11"/>
                  <a:pt x="36" y="15"/>
                  <a:pt x="36" y="19"/>
                </a:cubicBezTo>
                <a:cubicBezTo>
                  <a:pt x="36" y="24"/>
                  <a:pt x="34" y="27"/>
                  <a:pt x="32" y="30"/>
                </a:cubicBezTo>
                <a:cubicBezTo>
                  <a:pt x="29" y="33"/>
                  <a:pt x="25" y="35"/>
                  <a:pt x="21" y="35"/>
                </a:cubicBezTo>
                <a:close/>
                <a:moveTo>
                  <a:pt x="32" y="38"/>
                </a:moveTo>
                <a:cubicBezTo>
                  <a:pt x="32" y="38"/>
                  <a:pt x="32" y="38"/>
                  <a:pt x="32" y="38"/>
                </a:cubicBezTo>
                <a:cubicBezTo>
                  <a:pt x="32" y="38"/>
                  <a:pt x="32" y="38"/>
                  <a:pt x="32" y="38"/>
                </a:cubicBezTo>
                <a:cubicBezTo>
                  <a:pt x="32" y="38"/>
                  <a:pt x="31" y="38"/>
                  <a:pt x="31" y="39"/>
                </a:cubicBezTo>
                <a:cubicBezTo>
                  <a:pt x="29" y="45"/>
                  <a:pt x="29" y="45"/>
                  <a:pt x="29" y="45"/>
                </a:cubicBezTo>
                <a:cubicBezTo>
                  <a:pt x="25" y="38"/>
                  <a:pt x="25" y="38"/>
                  <a:pt x="25" y="38"/>
                </a:cubicBezTo>
                <a:cubicBezTo>
                  <a:pt x="29" y="37"/>
                  <a:pt x="32" y="35"/>
                  <a:pt x="34" y="33"/>
                </a:cubicBezTo>
                <a:cubicBezTo>
                  <a:pt x="34" y="33"/>
                  <a:pt x="34" y="33"/>
                  <a:pt x="34" y="33"/>
                </a:cubicBezTo>
                <a:cubicBezTo>
                  <a:pt x="38" y="40"/>
                  <a:pt x="38" y="40"/>
                  <a:pt x="38" y="40"/>
                </a:cubicBezTo>
                <a:cubicBezTo>
                  <a:pt x="32" y="38"/>
                  <a:pt x="32" y="38"/>
                  <a:pt x="32" y="38"/>
                </a:cubicBezTo>
                <a:close/>
                <a:moveTo>
                  <a:pt x="29" y="11"/>
                </a:moveTo>
                <a:cubicBezTo>
                  <a:pt x="29" y="11"/>
                  <a:pt x="29" y="11"/>
                  <a:pt x="29" y="11"/>
                </a:cubicBezTo>
                <a:cubicBezTo>
                  <a:pt x="27" y="9"/>
                  <a:pt x="24" y="8"/>
                  <a:pt x="21" y="8"/>
                </a:cubicBezTo>
                <a:cubicBezTo>
                  <a:pt x="18" y="8"/>
                  <a:pt x="15" y="9"/>
                  <a:pt x="13" y="11"/>
                </a:cubicBezTo>
                <a:cubicBezTo>
                  <a:pt x="11" y="13"/>
                  <a:pt x="9" y="16"/>
                  <a:pt x="9" y="19"/>
                </a:cubicBezTo>
                <a:cubicBezTo>
                  <a:pt x="9" y="23"/>
                  <a:pt x="11" y="25"/>
                  <a:pt x="13" y="27"/>
                </a:cubicBezTo>
                <a:cubicBezTo>
                  <a:pt x="15" y="30"/>
                  <a:pt x="18" y="31"/>
                  <a:pt x="21" y="31"/>
                </a:cubicBezTo>
                <a:cubicBezTo>
                  <a:pt x="24" y="31"/>
                  <a:pt x="27" y="30"/>
                  <a:pt x="29" y="27"/>
                </a:cubicBezTo>
                <a:cubicBezTo>
                  <a:pt x="31" y="25"/>
                  <a:pt x="32" y="23"/>
                  <a:pt x="32" y="19"/>
                </a:cubicBezTo>
                <a:cubicBezTo>
                  <a:pt x="32" y="16"/>
                  <a:pt x="31" y="13"/>
                  <a:pt x="29" y="11"/>
                </a:cubicBezTo>
                <a:close/>
                <a:moveTo>
                  <a:pt x="27" y="26"/>
                </a:moveTo>
                <a:cubicBezTo>
                  <a:pt x="27" y="26"/>
                  <a:pt x="27" y="26"/>
                  <a:pt x="27" y="26"/>
                </a:cubicBezTo>
                <a:cubicBezTo>
                  <a:pt x="26" y="28"/>
                  <a:pt x="23" y="29"/>
                  <a:pt x="21" y="29"/>
                </a:cubicBezTo>
                <a:cubicBezTo>
                  <a:pt x="18" y="29"/>
                  <a:pt x="16" y="28"/>
                  <a:pt x="14" y="26"/>
                </a:cubicBezTo>
                <a:cubicBezTo>
                  <a:pt x="13" y="24"/>
                  <a:pt x="12" y="22"/>
                  <a:pt x="12" y="19"/>
                </a:cubicBezTo>
                <a:cubicBezTo>
                  <a:pt x="12" y="17"/>
                  <a:pt x="13" y="15"/>
                  <a:pt x="14" y="13"/>
                </a:cubicBezTo>
                <a:cubicBezTo>
                  <a:pt x="16" y="11"/>
                  <a:pt x="18" y="10"/>
                  <a:pt x="21" y="10"/>
                </a:cubicBezTo>
                <a:cubicBezTo>
                  <a:pt x="23" y="10"/>
                  <a:pt x="26" y="11"/>
                  <a:pt x="27" y="13"/>
                </a:cubicBezTo>
                <a:cubicBezTo>
                  <a:pt x="29" y="15"/>
                  <a:pt x="30" y="17"/>
                  <a:pt x="30" y="19"/>
                </a:cubicBezTo>
                <a:cubicBezTo>
                  <a:pt x="30" y="22"/>
                  <a:pt x="29" y="24"/>
                  <a:pt x="27"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49" name="Freeform 413"/>
          <p:cNvSpPr>
            <a:spLocks noEditPoints="1"/>
          </p:cNvSpPr>
          <p:nvPr/>
        </p:nvSpPr>
        <p:spPr bwMode="auto">
          <a:xfrm>
            <a:off x="3502025" y="1808163"/>
            <a:ext cx="157163" cy="153987"/>
          </a:xfrm>
          <a:custGeom>
            <a:avLst/>
            <a:gdLst>
              <a:gd name="T0" fmla="*/ 36 w 49"/>
              <a:gd name="T1" fmla="*/ 4 h 48"/>
              <a:gd name="T2" fmla="*/ 33 w 49"/>
              <a:gd name="T3" fmla="*/ 2 h 48"/>
              <a:gd name="T4" fmla="*/ 28 w 49"/>
              <a:gd name="T5" fmla="*/ 5 h 48"/>
              <a:gd name="T6" fmla="*/ 39 w 49"/>
              <a:gd name="T7" fmla="*/ 6 h 48"/>
              <a:gd name="T8" fmla="*/ 11 w 49"/>
              <a:gd name="T9" fmla="*/ 28 h 48"/>
              <a:gd name="T10" fmla="*/ 7 w 49"/>
              <a:gd name="T11" fmla="*/ 26 h 48"/>
              <a:gd name="T12" fmla="*/ 2 w 49"/>
              <a:gd name="T13" fmla="*/ 30 h 48"/>
              <a:gd name="T14" fmla="*/ 13 w 49"/>
              <a:gd name="T15" fmla="*/ 30 h 48"/>
              <a:gd name="T16" fmla="*/ 41 w 49"/>
              <a:gd name="T17" fmla="*/ 6 h 48"/>
              <a:gd name="T18" fmla="*/ 32 w 49"/>
              <a:gd name="T19" fmla="*/ 12 h 48"/>
              <a:gd name="T20" fmla="*/ 22 w 49"/>
              <a:gd name="T21" fmla="*/ 25 h 48"/>
              <a:gd name="T22" fmla="*/ 31 w 49"/>
              <a:gd name="T23" fmla="*/ 26 h 48"/>
              <a:gd name="T24" fmla="*/ 30 w 49"/>
              <a:gd name="T25" fmla="*/ 20 h 48"/>
              <a:gd name="T26" fmla="*/ 35 w 49"/>
              <a:gd name="T27" fmla="*/ 16 h 48"/>
              <a:gd name="T28" fmla="*/ 40 w 49"/>
              <a:gd name="T29" fmla="*/ 16 h 48"/>
              <a:gd name="T30" fmla="*/ 47 w 49"/>
              <a:gd name="T31" fmla="*/ 19 h 48"/>
              <a:gd name="T32" fmla="*/ 48 w 49"/>
              <a:gd name="T33" fmla="*/ 25 h 48"/>
              <a:gd name="T34" fmla="*/ 26 w 49"/>
              <a:gd name="T35" fmla="*/ 29 h 48"/>
              <a:gd name="T36" fmla="*/ 40 w 49"/>
              <a:gd name="T37" fmla="*/ 40 h 48"/>
              <a:gd name="T38" fmla="*/ 7 w 49"/>
              <a:gd name="T39" fmla="*/ 40 h 48"/>
              <a:gd name="T40" fmla="*/ 27 w 49"/>
              <a:gd name="T41" fmla="*/ 38 h 48"/>
              <a:gd name="T42" fmla="*/ 3 w 49"/>
              <a:gd name="T43" fmla="*/ 33 h 48"/>
              <a:gd name="T44" fmla="*/ 3 w 49"/>
              <a:gd name="T45" fmla="*/ 25 h 48"/>
              <a:gd name="T46" fmla="*/ 13 w 49"/>
              <a:gd name="T47" fmla="*/ 27 h 48"/>
              <a:gd name="T48" fmla="*/ 10 w 49"/>
              <a:gd name="T49" fmla="*/ 33 h 48"/>
              <a:gd name="T50" fmla="*/ 27 w 49"/>
              <a:gd name="T51" fmla="*/ 35 h 48"/>
              <a:gd name="T52" fmla="*/ 11 w 49"/>
              <a:gd name="T53" fmla="*/ 21 h 48"/>
              <a:gd name="T54" fmla="*/ 3 w 49"/>
              <a:gd name="T55" fmla="*/ 14 h 48"/>
              <a:gd name="T56" fmla="*/ 9 w 49"/>
              <a:gd name="T57" fmla="*/ 10 h 48"/>
              <a:gd name="T58" fmla="*/ 14 w 49"/>
              <a:gd name="T59" fmla="*/ 10 h 48"/>
              <a:gd name="T60" fmla="*/ 19 w 49"/>
              <a:gd name="T61" fmla="*/ 14 h 48"/>
              <a:gd name="T62" fmla="*/ 23 w 49"/>
              <a:gd name="T63" fmla="*/ 17 h 48"/>
              <a:gd name="T64" fmla="*/ 21 w 49"/>
              <a:gd name="T65" fmla="*/ 23 h 48"/>
              <a:gd name="T66" fmla="*/ 31 w 49"/>
              <a:gd name="T67" fmla="*/ 10 h 48"/>
              <a:gd name="T68" fmla="*/ 26 w 49"/>
              <a:gd name="T69" fmla="*/ 4 h 48"/>
              <a:gd name="T70" fmla="*/ 32 w 49"/>
              <a:gd name="T71" fmla="*/ 0 h 48"/>
              <a:gd name="T72" fmla="*/ 38 w 49"/>
              <a:gd name="T73" fmla="*/ 1 h 48"/>
              <a:gd name="T74" fmla="*/ 31 w 49"/>
              <a:gd name="T75" fmla="*/ 22 h 48"/>
              <a:gd name="T76" fmla="*/ 31 w 49"/>
              <a:gd name="T77" fmla="*/ 24 h 48"/>
              <a:gd name="T78" fmla="*/ 46 w 49"/>
              <a:gd name="T79" fmla="*/ 24 h 48"/>
              <a:gd name="T80" fmla="*/ 45 w 49"/>
              <a:gd name="T81" fmla="*/ 20 h 48"/>
              <a:gd name="T82" fmla="*/ 42 w 49"/>
              <a:gd name="T83" fmla="*/ 18 h 48"/>
              <a:gd name="T84" fmla="*/ 38 w 49"/>
              <a:gd name="T85" fmla="*/ 18 h 48"/>
              <a:gd name="T86" fmla="*/ 35 w 49"/>
              <a:gd name="T87" fmla="*/ 19 h 48"/>
              <a:gd name="T88" fmla="*/ 32 w 49"/>
              <a:gd name="T89" fmla="*/ 19 h 48"/>
              <a:gd name="T90" fmla="*/ 32 w 49"/>
              <a:gd name="T91" fmla="*/ 21 h 48"/>
              <a:gd name="T92" fmla="*/ 4 w 49"/>
              <a:gd name="T93" fmla="*/ 17 h 48"/>
              <a:gd name="T94" fmla="*/ 21 w 49"/>
              <a:gd name="T95" fmla="*/ 17 h 48"/>
              <a:gd name="T96" fmla="*/ 17 w 49"/>
              <a:gd name="T97" fmla="*/ 12 h 48"/>
              <a:gd name="T98" fmla="*/ 14 w 49"/>
              <a:gd name="T99" fmla="*/ 13 h 48"/>
              <a:gd name="T100" fmla="*/ 10 w 49"/>
              <a:gd name="T101" fmla="*/ 12 h 48"/>
              <a:gd name="T102" fmla="*/ 7 w 49"/>
              <a:gd name="T103" fmla="*/ 12 h 48"/>
              <a:gd name="T104" fmla="*/ 6 w 49"/>
              <a:gd name="T105" fmla="*/ 15 h 48"/>
              <a:gd name="T106" fmla="*/ 36 w 49"/>
              <a:gd name="T107" fmla="*/ 4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8">
                <a:moveTo>
                  <a:pt x="38" y="5"/>
                </a:moveTo>
                <a:cubicBezTo>
                  <a:pt x="38" y="5"/>
                  <a:pt x="38" y="5"/>
                  <a:pt x="38" y="5"/>
                </a:cubicBezTo>
                <a:cubicBezTo>
                  <a:pt x="37" y="5"/>
                  <a:pt x="36" y="5"/>
                  <a:pt x="36" y="4"/>
                </a:cubicBezTo>
                <a:cubicBezTo>
                  <a:pt x="36" y="4"/>
                  <a:pt x="36" y="4"/>
                  <a:pt x="36" y="4"/>
                </a:cubicBezTo>
                <a:cubicBezTo>
                  <a:pt x="36" y="4"/>
                  <a:pt x="36" y="4"/>
                  <a:pt x="36" y="4"/>
                </a:cubicBezTo>
                <a:cubicBezTo>
                  <a:pt x="36" y="3"/>
                  <a:pt x="36" y="3"/>
                  <a:pt x="36" y="3"/>
                </a:cubicBezTo>
                <a:cubicBezTo>
                  <a:pt x="36" y="3"/>
                  <a:pt x="36" y="3"/>
                  <a:pt x="36" y="3"/>
                </a:cubicBezTo>
                <a:cubicBezTo>
                  <a:pt x="36" y="3"/>
                  <a:pt x="36" y="2"/>
                  <a:pt x="35" y="3"/>
                </a:cubicBezTo>
                <a:cubicBezTo>
                  <a:pt x="35" y="3"/>
                  <a:pt x="34" y="3"/>
                  <a:pt x="34" y="2"/>
                </a:cubicBezTo>
                <a:cubicBezTo>
                  <a:pt x="34" y="2"/>
                  <a:pt x="33" y="2"/>
                  <a:pt x="33" y="2"/>
                </a:cubicBezTo>
                <a:cubicBezTo>
                  <a:pt x="33" y="2"/>
                  <a:pt x="33" y="2"/>
                  <a:pt x="33" y="2"/>
                </a:cubicBezTo>
                <a:cubicBezTo>
                  <a:pt x="32" y="2"/>
                  <a:pt x="32" y="3"/>
                  <a:pt x="31" y="3"/>
                </a:cubicBezTo>
                <a:cubicBezTo>
                  <a:pt x="31" y="3"/>
                  <a:pt x="30" y="3"/>
                  <a:pt x="30" y="3"/>
                </a:cubicBezTo>
                <a:cubicBezTo>
                  <a:pt x="30" y="5"/>
                  <a:pt x="30" y="5"/>
                  <a:pt x="29" y="5"/>
                </a:cubicBezTo>
                <a:cubicBezTo>
                  <a:pt x="28" y="5"/>
                  <a:pt x="28" y="5"/>
                  <a:pt x="28" y="5"/>
                </a:cubicBezTo>
                <a:cubicBezTo>
                  <a:pt x="28" y="6"/>
                  <a:pt x="28" y="6"/>
                  <a:pt x="28" y="6"/>
                </a:cubicBezTo>
                <a:cubicBezTo>
                  <a:pt x="28" y="6"/>
                  <a:pt x="28" y="6"/>
                  <a:pt x="28" y="6"/>
                </a:cubicBezTo>
                <a:cubicBezTo>
                  <a:pt x="28" y="7"/>
                  <a:pt x="28" y="7"/>
                  <a:pt x="29" y="7"/>
                </a:cubicBezTo>
                <a:cubicBezTo>
                  <a:pt x="38" y="7"/>
                  <a:pt x="38" y="7"/>
                  <a:pt x="38" y="7"/>
                </a:cubicBezTo>
                <a:cubicBezTo>
                  <a:pt x="39" y="7"/>
                  <a:pt x="39" y="7"/>
                  <a:pt x="39" y="6"/>
                </a:cubicBezTo>
                <a:cubicBezTo>
                  <a:pt x="39" y="6"/>
                  <a:pt x="39" y="6"/>
                  <a:pt x="39" y="6"/>
                </a:cubicBezTo>
                <a:cubicBezTo>
                  <a:pt x="39" y="5"/>
                  <a:pt x="38" y="5"/>
                  <a:pt x="38" y="5"/>
                </a:cubicBezTo>
                <a:close/>
                <a:moveTo>
                  <a:pt x="13" y="30"/>
                </a:moveTo>
                <a:cubicBezTo>
                  <a:pt x="13" y="30"/>
                  <a:pt x="13" y="30"/>
                  <a:pt x="13" y="30"/>
                </a:cubicBezTo>
                <a:cubicBezTo>
                  <a:pt x="11" y="30"/>
                  <a:pt x="10" y="29"/>
                  <a:pt x="11" y="28"/>
                </a:cubicBezTo>
                <a:cubicBezTo>
                  <a:pt x="11" y="27"/>
                  <a:pt x="10" y="27"/>
                  <a:pt x="10" y="27"/>
                </a:cubicBezTo>
                <a:cubicBezTo>
                  <a:pt x="10" y="27"/>
                  <a:pt x="10" y="27"/>
                  <a:pt x="9" y="27"/>
                </a:cubicBezTo>
                <a:cubicBezTo>
                  <a:pt x="9" y="27"/>
                  <a:pt x="8" y="27"/>
                  <a:pt x="8" y="27"/>
                </a:cubicBezTo>
                <a:cubicBezTo>
                  <a:pt x="8" y="27"/>
                  <a:pt x="8" y="27"/>
                  <a:pt x="7" y="26"/>
                </a:cubicBezTo>
                <a:cubicBezTo>
                  <a:pt x="7" y="26"/>
                  <a:pt x="7" y="26"/>
                  <a:pt x="7" y="26"/>
                </a:cubicBezTo>
                <a:cubicBezTo>
                  <a:pt x="7" y="26"/>
                  <a:pt x="6" y="26"/>
                  <a:pt x="6" y="27"/>
                </a:cubicBezTo>
                <a:cubicBezTo>
                  <a:pt x="6" y="27"/>
                  <a:pt x="6" y="27"/>
                  <a:pt x="5" y="27"/>
                </a:cubicBezTo>
                <a:cubicBezTo>
                  <a:pt x="5" y="27"/>
                  <a:pt x="5" y="27"/>
                  <a:pt x="5" y="28"/>
                </a:cubicBezTo>
                <a:cubicBezTo>
                  <a:pt x="5" y="29"/>
                  <a:pt x="4" y="30"/>
                  <a:pt x="3" y="30"/>
                </a:cubicBezTo>
                <a:cubicBezTo>
                  <a:pt x="2" y="30"/>
                  <a:pt x="2" y="30"/>
                  <a:pt x="2" y="30"/>
                </a:cubicBezTo>
                <a:cubicBezTo>
                  <a:pt x="2" y="30"/>
                  <a:pt x="2" y="30"/>
                  <a:pt x="2" y="30"/>
                </a:cubicBezTo>
                <a:cubicBezTo>
                  <a:pt x="2" y="30"/>
                  <a:pt x="2" y="31"/>
                  <a:pt x="2" y="31"/>
                </a:cubicBezTo>
                <a:cubicBezTo>
                  <a:pt x="2" y="31"/>
                  <a:pt x="2" y="31"/>
                  <a:pt x="3" y="31"/>
                </a:cubicBezTo>
                <a:cubicBezTo>
                  <a:pt x="13" y="31"/>
                  <a:pt x="13" y="31"/>
                  <a:pt x="13" y="31"/>
                </a:cubicBezTo>
                <a:cubicBezTo>
                  <a:pt x="13" y="31"/>
                  <a:pt x="13" y="30"/>
                  <a:pt x="13" y="30"/>
                </a:cubicBezTo>
                <a:close/>
                <a:moveTo>
                  <a:pt x="38" y="1"/>
                </a:moveTo>
                <a:cubicBezTo>
                  <a:pt x="38" y="1"/>
                  <a:pt x="38" y="1"/>
                  <a:pt x="38" y="1"/>
                </a:cubicBezTo>
                <a:cubicBezTo>
                  <a:pt x="38" y="2"/>
                  <a:pt x="39" y="2"/>
                  <a:pt x="39" y="3"/>
                </a:cubicBezTo>
                <a:cubicBezTo>
                  <a:pt x="39" y="3"/>
                  <a:pt x="40" y="3"/>
                  <a:pt x="41" y="4"/>
                </a:cubicBezTo>
                <a:cubicBezTo>
                  <a:pt x="41" y="4"/>
                  <a:pt x="41" y="5"/>
                  <a:pt x="41" y="6"/>
                </a:cubicBezTo>
                <a:cubicBezTo>
                  <a:pt x="41" y="7"/>
                  <a:pt x="41" y="7"/>
                  <a:pt x="41" y="8"/>
                </a:cubicBezTo>
                <a:cubicBezTo>
                  <a:pt x="40" y="9"/>
                  <a:pt x="39" y="9"/>
                  <a:pt x="38" y="9"/>
                </a:cubicBezTo>
                <a:cubicBezTo>
                  <a:pt x="34" y="9"/>
                  <a:pt x="34" y="9"/>
                  <a:pt x="34" y="9"/>
                </a:cubicBezTo>
                <a:cubicBezTo>
                  <a:pt x="34" y="9"/>
                  <a:pt x="34" y="9"/>
                  <a:pt x="34" y="9"/>
                </a:cubicBezTo>
                <a:cubicBezTo>
                  <a:pt x="34" y="10"/>
                  <a:pt x="33" y="11"/>
                  <a:pt x="32" y="12"/>
                </a:cubicBezTo>
                <a:cubicBezTo>
                  <a:pt x="32" y="12"/>
                  <a:pt x="32" y="12"/>
                  <a:pt x="32" y="12"/>
                </a:cubicBezTo>
                <a:cubicBezTo>
                  <a:pt x="32" y="12"/>
                  <a:pt x="31" y="13"/>
                  <a:pt x="30" y="13"/>
                </a:cubicBezTo>
                <a:cubicBezTo>
                  <a:pt x="29" y="13"/>
                  <a:pt x="27" y="13"/>
                  <a:pt x="27" y="14"/>
                </a:cubicBezTo>
                <a:cubicBezTo>
                  <a:pt x="26" y="15"/>
                  <a:pt x="26" y="16"/>
                  <a:pt x="26" y="19"/>
                </a:cubicBezTo>
                <a:cubicBezTo>
                  <a:pt x="27" y="23"/>
                  <a:pt x="24" y="25"/>
                  <a:pt x="22" y="25"/>
                </a:cubicBezTo>
                <a:cubicBezTo>
                  <a:pt x="22" y="25"/>
                  <a:pt x="22" y="25"/>
                  <a:pt x="22" y="26"/>
                </a:cubicBezTo>
                <a:cubicBezTo>
                  <a:pt x="22" y="26"/>
                  <a:pt x="23" y="27"/>
                  <a:pt x="23" y="28"/>
                </a:cubicBezTo>
                <a:cubicBezTo>
                  <a:pt x="24" y="26"/>
                  <a:pt x="26" y="26"/>
                  <a:pt x="30" y="28"/>
                </a:cubicBezTo>
                <a:cubicBezTo>
                  <a:pt x="33" y="29"/>
                  <a:pt x="36" y="28"/>
                  <a:pt x="37" y="26"/>
                </a:cubicBezTo>
                <a:cubicBezTo>
                  <a:pt x="31" y="26"/>
                  <a:pt x="31" y="26"/>
                  <a:pt x="31" y="26"/>
                </a:cubicBezTo>
                <a:cubicBezTo>
                  <a:pt x="30" y="26"/>
                  <a:pt x="29" y="26"/>
                  <a:pt x="29" y="25"/>
                </a:cubicBezTo>
                <a:cubicBezTo>
                  <a:pt x="28" y="25"/>
                  <a:pt x="28" y="24"/>
                  <a:pt x="28" y="23"/>
                </a:cubicBezTo>
                <a:cubicBezTo>
                  <a:pt x="28" y="22"/>
                  <a:pt x="28" y="22"/>
                  <a:pt x="29" y="21"/>
                </a:cubicBezTo>
                <a:cubicBezTo>
                  <a:pt x="29" y="21"/>
                  <a:pt x="29" y="21"/>
                  <a:pt x="30" y="20"/>
                </a:cubicBezTo>
                <a:cubicBezTo>
                  <a:pt x="30" y="20"/>
                  <a:pt x="30" y="20"/>
                  <a:pt x="30" y="20"/>
                </a:cubicBezTo>
                <a:cubicBezTo>
                  <a:pt x="30" y="19"/>
                  <a:pt x="30" y="18"/>
                  <a:pt x="31" y="17"/>
                </a:cubicBezTo>
                <a:cubicBezTo>
                  <a:pt x="31" y="16"/>
                  <a:pt x="32" y="16"/>
                  <a:pt x="33" y="16"/>
                </a:cubicBezTo>
                <a:cubicBezTo>
                  <a:pt x="34" y="16"/>
                  <a:pt x="34" y="16"/>
                  <a:pt x="34" y="16"/>
                </a:cubicBezTo>
                <a:cubicBezTo>
                  <a:pt x="35" y="16"/>
                  <a:pt x="35" y="16"/>
                  <a:pt x="35" y="16"/>
                </a:cubicBezTo>
                <a:cubicBezTo>
                  <a:pt x="35" y="16"/>
                  <a:pt x="35" y="16"/>
                  <a:pt x="35" y="16"/>
                </a:cubicBezTo>
                <a:cubicBezTo>
                  <a:pt x="35" y="16"/>
                  <a:pt x="35" y="16"/>
                  <a:pt x="35" y="16"/>
                </a:cubicBezTo>
                <a:cubicBezTo>
                  <a:pt x="36" y="15"/>
                  <a:pt x="36" y="15"/>
                  <a:pt x="37" y="15"/>
                </a:cubicBezTo>
                <a:cubicBezTo>
                  <a:pt x="38" y="15"/>
                  <a:pt x="39" y="15"/>
                  <a:pt x="39" y="16"/>
                </a:cubicBezTo>
                <a:cubicBezTo>
                  <a:pt x="39" y="16"/>
                  <a:pt x="40" y="16"/>
                  <a:pt x="40" y="16"/>
                </a:cubicBezTo>
                <a:cubicBezTo>
                  <a:pt x="40" y="16"/>
                  <a:pt x="40" y="16"/>
                  <a:pt x="40" y="16"/>
                </a:cubicBezTo>
                <a:cubicBezTo>
                  <a:pt x="40" y="16"/>
                  <a:pt x="40" y="16"/>
                  <a:pt x="40" y="16"/>
                </a:cubicBezTo>
                <a:cubicBezTo>
                  <a:pt x="41" y="16"/>
                  <a:pt x="41" y="16"/>
                  <a:pt x="42" y="16"/>
                </a:cubicBezTo>
                <a:cubicBezTo>
                  <a:pt x="42" y="16"/>
                  <a:pt x="43" y="16"/>
                  <a:pt x="44" y="17"/>
                </a:cubicBezTo>
                <a:cubicBezTo>
                  <a:pt x="44" y="17"/>
                  <a:pt x="45" y="17"/>
                  <a:pt x="45" y="18"/>
                </a:cubicBezTo>
                <a:cubicBezTo>
                  <a:pt x="46" y="18"/>
                  <a:pt x="46" y="18"/>
                  <a:pt x="47" y="19"/>
                </a:cubicBezTo>
                <a:cubicBezTo>
                  <a:pt x="47" y="19"/>
                  <a:pt x="47" y="20"/>
                  <a:pt x="47" y="21"/>
                </a:cubicBezTo>
                <a:cubicBezTo>
                  <a:pt x="48" y="21"/>
                  <a:pt x="48" y="21"/>
                  <a:pt x="48" y="21"/>
                </a:cubicBezTo>
                <a:cubicBezTo>
                  <a:pt x="48" y="22"/>
                  <a:pt x="49" y="22"/>
                  <a:pt x="49" y="23"/>
                </a:cubicBezTo>
                <a:cubicBezTo>
                  <a:pt x="49" y="24"/>
                  <a:pt x="48" y="25"/>
                  <a:pt x="48" y="25"/>
                </a:cubicBezTo>
                <a:cubicBezTo>
                  <a:pt x="48" y="25"/>
                  <a:pt x="48" y="25"/>
                  <a:pt x="48" y="25"/>
                </a:cubicBezTo>
                <a:cubicBezTo>
                  <a:pt x="47" y="26"/>
                  <a:pt x="46" y="26"/>
                  <a:pt x="46" y="26"/>
                </a:cubicBezTo>
                <a:cubicBezTo>
                  <a:pt x="43" y="26"/>
                  <a:pt x="41" y="26"/>
                  <a:pt x="40" y="26"/>
                </a:cubicBezTo>
                <a:cubicBezTo>
                  <a:pt x="39" y="28"/>
                  <a:pt x="35" y="33"/>
                  <a:pt x="29" y="30"/>
                </a:cubicBezTo>
                <a:cubicBezTo>
                  <a:pt x="27" y="29"/>
                  <a:pt x="26" y="29"/>
                  <a:pt x="26" y="29"/>
                </a:cubicBezTo>
                <a:cubicBezTo>
                  <a:pt x="26" y="29"/>
                  <a:pt x="26" y="29"/>
                  <a:pt x="26" y="29"/>
                </a:cubicBezTo>
                <a:cubicBezTo>
                  <a:pt x="29" y="30"/>
                  <a:pt x="32" y="31"/>
                  <a:pt x="32" y="38"/>
                </a:cubicBezTo>
                <a:cubicBezTo>
                  <a:pt x="32" y="38"/>
                  <a:pt x="32" y="38"/>
                  <a:pt x="32" y="38"/>
                </a:cubicBezTo>
                <a:cubicBezTo>
                  <a:pt x="39" y="38"/>
                  <a:pt x="39" y="38"/>
                  <a:pt x="39" y="38"/>
                </a:cubicBezTo>
                <a:cubicBezTo>
                  <a:pt x="39" y="38"/>
                  <a:pt x="40" y="39"/>
                  <a:pt x="40" y="39"/>
                </a:cubicBezTo>
                <a:cubicBezTo>
                  <a:pt x="40" y="40"/>
                  <a:pt x="40" y="40"/>
                  <a:pt x="40" y="40"/>
                </a:cubicBezTo>
                <a:cubicBezTo>
                  <a:pt x="38" y="47"/>
                  <a:pt x="38" y="47"/>
                  <a:pt x="38" y="47"/>
                </a:cubicBezTo>
                <a:cubicBezTo>
                  <a:pt x="38" y="47"/>
                  <a:pt x="38" y="48"/>
                  <a:pt x="37" y="48"/>
                </a:cubicBezTo>
                <a:cubicBezTo>
                  <a:pt x="10" y="48"/>
                  <a:pt x="10" y="48"/>
                  <a:pt x="10" y="48"/>
                </a:cubicBezTo>
                <a:cubicBezTo>
                  <a:pt x="9" y="48"/>
                  <a:pt x="9" y="47"/>
                  <a:pt x="9" y="47"/>
                </a:cubicBezTo>
                <a:cubicBezTo>
                  <a:pt x="7" y="40"/>
                  <a:pt x="7" y="40"/>
                  <a:pt x="7" y="40"/>
                </a:cubicBezTo>
                <a:cubicBezTo>
                  <a:pt x="7" y="39"/>
                  <a:pt x="7" y="38"/>
                  <a:pt x="8" y="38"/>
                </a:cubicBezTo>
                <a:cubicBezTo>
                  <a:pt x="8" y="38"/>
                  <a:pt x="8" y="38"/>
                  <a:pt x="8" y="38"/>
                </a:cubicBezTo>
                <a:cubicBezTo>
                  <a:pt x="28" y="38"/>
                  <a:pt x="28" y="38"/>
                  <a:pt x="28" y="38"/>
                </a:cubicBezTo>
                <a:cubicBezTo>
                  <a:pt x="28" y="38"/>
                  <a:pt x="28" y="38"/>
                  <a:pt x="28" y="38"/>
                </a:cubicBezTo>
                <a:cubicBezTo>
                  <a:pt x="28" y="38"/>
                  <a:pt x="27" y="38"/>
                  <a:pt x="27" y="38"/>
                </a:cubicBezTo>
                <a:cubicBezTo>
                  <a:pt x="25" y="37"/>
                  <a:pt x="23" y="37"/>
                  <a:pt x="21" y="37"/>
                </a:cubicBezTo>
                <a:cubicBezTo>
                  <a:pt x="19" y="37"/>
                  <a:pt x="18" y="37"/>
                  <a:pt x="16" y="37"/>
                </a:cubicBezTo>
                <a:cubicBezTo>
                  <a:pt x="15" y="37"/>
                  <a:pt x="14" y="37"/>
                  <a:pt x="14" y="37"/>
                </a:cubicBezTo>
                <a:cubicBezTo>
                  <a:pt x="10" y="37"/>
                  <a:pt x="8" y="36"/>
                  <a:pt x="7" y="33"/>
                </a:cubicBezTo>
                <a:cubicBezTo>
                  <a:pt x="3" y="33"/>
                  <a:pt x="3" y="33"/>
                  <a:pt x="3" y="33"/>
                </a:cubicBezTo>
                <a:cubicBezTo>
                  <a:pt x="2" y="33"/>
                  <a:pt x="1" y="33"/>
                  <a:pt x="1" y="32"/>
                </a:cubicBezTo>
                <a:cubicBezTo>
                  <a:pt x="0" y="32"/>
                  <a:pt x="0" y="31"/>
                  <a:pt x="0" y="30"/>
                </a:cubicBezTo>
                <a:cubicBezTo>
                  <a:pt x="0" y="29"/>
                  <a:pt x="0" y="29"/>
                  <a:pt x="1" y="28"/>
                </a:cubicBezTo>
                <a:cubicBezTo>
                  <a:pt x="1" y="28"/>
                  <a:pt x="2" y="27"/>
                  <a:pt x="2" y="27"/>
                </a:cubicBezTo>
                <a:cubicBezTo>
                  <a:pt x="2" y="27"/>
                  <a:pt x="3" y="26"/>
                  <a:pt x="3" y="25"/>
                </a:cubicBezTo>
                <a:cubicBezTo>
                  <a:pt x="4" y="25"/>
                  <a:pt x="4" y="25"/>
                  <a:pt x="5" y="25"/>
                </a:cubicBezTo>
                <a:cubicBezTo>
                  <a:pt x="6" y="24"/>
                  <a:pt x="8" y="24"/>
                  <a:pt x="9" y="25"/>
                </a:cubicBezTo>
                <a:cubicBezTo>
                  <a:pt x="9" y="25"/>
                  <a:pt x="10" y="25"/>
                  <a:pt x="10" y="25"/>
                </a:cubicBezTo>
                <a:cubicBezTo>
                  <a:pt x="11" y="25"/>
                  <a:pt x="11" y="25"/>
                  <a:pt x="12" y="25"/>
                </a:cubicBezTo>
                <a:cubicBezTo>
                  <a:pt x="12" y="26"/>
                  <a:pt x="13" y="27"/>
                  <a:pt x="13" y="27"/>
                </a:cubicBezTo>
                <a:cubicBezTo>
                  <a:pt x="14" y="27"/>
                  <a:pt x="14" y="28"/>
                  <a:pt x="15" y="28"/>
                </a:cubicBezTo>
                <a:cubicBezTo>
                  <a:pt x="15" y="29"/>
                  <a:pt x="16" y="29"/>
                  <a:pt x="16" y="30"/>
                </a:cubicBezTo>
                <a:cubicBezTo>
                  <a:pt x="16" y="31"/>
                  <a:pt x="15" y="32"/>
                  <a:pt x="15" y="32"/>
                </a:cubicBezTo>
                <a:cubicBezTo>
                  <a:pt x="14" y="33"/>
                  <a:pt x="13" y="33"/>
                  <a:pt x="13" y="33"/>
                </a:cubicBezTo>
                <a:cubicBezTo>
                  <a:pt x="10" y="33"/>
                  <a:pt x="10" y="33"/>
                  <a:pt x="10" y="33"/>
                </a:cubicBezTo>
                <a:cubicBezTo>
                  <a:pt x="10" y="34"/>
                  <a:pt x="12" y="34"/>
                  <a:pt x="14" y="34"/>
                </a:cubicBezTo>
                <a:cubicBezTo>
                  <a:pt x="15" y="34"/>
                  <a:pt x="15" y="34"/>
                  <a:pt x="16" y="34"/>
                </a:cubicBezTo>
                <a:cubicBezTo>
                  <a:pt x="16" y="34"/>
                  <a:pt x="16" y="34"/>
                  <a:pt x="16" y="34"/>
                </a:cubicBezTo>
                <a:cubicBezTo>
                  <a:pt x="18" y="34"/>
                  <a:pt x="19" y="34"/>
                  <a:pt x="21" y="34"/>
                </a:cubicBezTo>
                <a:cubicBezTo>
                  <a:pt x="24" y="34"/>
                  <a:pt x="26" y="35"/>
                  <a:pt x="27" y="35"/>
                </a:cubicBezTo>
                <a:cubicBezTo>
                  <a:pt x="28" y="35"/>
                  <a:pt x="28" y="36"/>
                  <a:pt x="28" y="36"/>
                </a:cubicBezTo>
                <a:cubicBezTo>
                  <a:pt x="28" y="33"/>
                  <a:pt x="26" y="33"/>
                  <a:pt x="25" y="33"/>
                </a:cubicBezTo>
                <a:cubicBezTo>
                  <a:pt x="22" y="32"/>
                  <a:pt x="20" y="31"/>
                  <a:pt x="19" y="26"/>
                </a:cubicBezTo>
                <a:cubicBezTo>
                  <a:pt x="18" y="23"/>
                  <a:pt x="12" y="21"/>
                  <a:pt x="12" y="21"/>
                </a:cubicBezTo>
                <a:cubicBezTo>
                  <a:pt x="11" y="21"/>
                  <a:pt x="11" y="21"/>
                  <a:pt x="11" y="21"/>
                </a:cubicBezTo>
                <a:cubicBezTo>
                  <a:pt x="4" y="21"/>
                  <a:pt x="4" y="21"/>
                  <a:pt x="4" y="21"/>
                </a:cubicBezTo>
                <a:cubicBezTo>
                  <a:pt x="3" y="21"/>
                  <a:pt x="1" y="19"/>
                  <a:pt x="1" y="17"/>
                </a:cubicBezTo>
                <a:cubicBezTo>
                  <a:pt x="1" y="17"/>
                  <a:pt x="2" y="16"/>
                  <a:pt x="2" y="15"/>
                </a:cubicBezTo>
                <a:cubicBezTo>
                  <a:pt x="2" y="15"/>
                  <a:pt x="3" y="15"/>
                  <a:pt x="3" y="15"/>
                </a:cubicBezTo>
                <a:cubicBezTo>
                  <a:pt x="3" y="14"/>
                  <a:pt x="3" y="14"/>
                  <a:pt x="3" y="14"/>
                </a:cubicBezTo>
                <a:cubicBezTo>
                  <a:pt x="3" y="13"/>
                  <a:pt x="3" y="12"/>
                  <a:pt x="4" y="11"/>
                </a:cubicBezTo>
                <a:cubicBezTo>
                  <a:pt x="5" y="10"/>
                  <a:pt x="6" y="10"/>
                  <a:pt x="7" y="10"/>
                </a:cubicBezTo>
                <a:cubicBezTo>
                  <a:pt x="7" y="10"/>
                  <a:pt x="8" y="10"/>
                  <a:pt x="8" y="10"/>
                </a:cubicBezTo>
                <a:cubicBezTo>
                  <a:pt x="8" y="10"/>
                  <a:pt x="8" y="10"/>
                  <a:pt x="8" y="10"/>
                </a:cubicBezTo>
                <a:cubicBezTo>
                  <a:pt x="8" y="10"/>
                  <a:pt x="9" y="10"/>
                  <a:pt x="9" y="10"/>
                </a:cubicBezTo>
                <a:cubicBezTo>
                  <a:pt x="10" y="9"/>
                  <a:pt x="10" y="9"/>
                  <a:pt x="11" y="9"/>
                </a:cubicBezTo>
                <a:cubicBezTo>
                  <a:pt x="12" y="9"/>
                  <a:pt x="12" y="9"/>
                  <a:pt x="13" y="10"/>
                </a:cubicBezTo>
                <a:cubicBezTo>
                  <a:pt x="13" y="10"/>
                  <a:pt x="13" y="10"/>
                  <a:pt x="13" y="10"/>
                </a:cubicBezTo>
                <a:cubicBezTo>
                  <a:pt x="13" y="10"/>
                  <a:pt x="14" y="10"/>
                  <a:pt x="14" y="10"/>
                </a:cubicBezTo>
                <a:cubicBezTo>
                  <a:pt x="14" y="10"/>
                  <a:pt x="14" y="10"/>
                  <a:pt x="14" y="10"/>
                </a:cubicBezTo>
                <a:cubicBezTo>
                  <a:pt x="14" y="10"/>
                  <a:pt x="15" y="10"/>
                  <a:pt x="16" y="10"/>
                </a:cubicBezTo>
                <a:cubicBezTo>
                  <a:pt x="17" y="10"/>
                  <a:pt x="18" y="10"/>
                  <a:pt x="18" y="11"/>
                </a:cubicBezTo>
                <a:cubicBezTo>
                  <a:pt x="18" y="11"/>
                  <a:pt x="18" y="11"/>
                  <a:pt x="18" y="11"/>
                </a:cubicBezTo>
                <a:cubicBezTo>
                  <a:pt x="19" y="12"/>
                  <a:pt x="20" y="12"/>
                  <a:pt x="20" y="13"/>
                </a:cubicBezTo>
                <a:cubicBezTo>
                  <a:pt x="20" y="14"/>
                  <a:pt x="19" y="14"/>
                  <a:pt x="19" y="14"/>
                </a:cubicBezTo>
                <a:cubicBezTo>
                  <a:pt x="20" y="14"/>
                  <a:pt x="20" y="14"/>
                  <a:pt x="20" y="14"/>
                </a:cubicBezTo>
                <a:cubicBezTo>
                  <a:pt x="20" y="14"/>
                  <a:pt x="20" y="14"/>
                  <a:pt x="20" y="14"/>
                </a:cubicBezTo>
                <a:cubicBezTo>
                  <a:pt x="20" y="14"/>
                  <a:pt x="20" y="14"/>
                  <a:pt x="20" y="14"/>
                </a:cubicBezTo>
                <a:cubicBezTo>
                  <a:pt x="21" y="14"/>
                  <a:pt x="22" y="15"/>
                  <a:pt x="22" y="15"/>
                </a:cubicBezTo>
                <a:cubicBezTo>
                  <a:pt x="23" y="16"/>
                  <a:pt x="23" y="17"/>
                  <a:pt x="23" y="17"/>
                </a:cubicBezTo>
                <a:cubicBezTo>
                  <a:pt x="23" y="18"/>
                  <a:pt x="23" y="19"/>
                  <a:pt x="22" y="20"/>
                </a:cubicBezTo>
                <a:cubicBezTo>
                  <a:pt x="22" y="20"/>
                  <a:pt x="22" y="20"/>
                  <a:pt x="22" y="20"/>
                </a:cubicBezTo>
                <a:cubicBezTo>
                  <a:pt x="21" y="20"/>
                  <a:pt x="21" y="21"/>
                  <a:pt x="20" y="21"/>
                </a:cubicBezTo>
                <a:cubicBezTo>
                  <a:pt x="18" y="21"/>
                  <a:pt x="18" y="21"/>
                  <a:pt x="18" y="21"/>
                </a:cubicBezTo>
                <a:cubicBezTo>
                  <a:pt x="19" y="21"/>
                  <a:pt x="20" y="22"/>
                  <a:pt x="21" y="23"/>
                </a:cubicBezTo>
                <a:cubicBezTo>
                  <a:pt x="22" y="23"/>
                  <a:pt x="24" y="22"/>
                  <a:pt x="24" y="19"/>
                </a:cubicBezTo>
                <a:cubicBezTo>
                  <a:pt x="23" y="16"/>
                  <a:pt x="24" y="14"/>
                  <a:pt x="25" y="12"/>
                </a:cubicBezTo>
                <a:cubicBezTo>
                  <a:pt x="26" y="11"/>
                  <a:pt x="28" y="10"/>
                  <a:pt x="30" y="10"/>
                </a:cubicBezTo>
                <a:cubicBezTo>
                  <a:pt x="30" y="10"/>
                  <a:pt x="30" y="10"/>
                  <a:pt x="31" y="10"/>
                </a:cubicBezTo>
                <a:cubicBezTo>
                  <a:pt x="31" y="10"/>
                  <a:pt x="31" y="10"/>
                  <a:pt x="31" y="10"/>
                </a:cubicBezTo>
                <a:cubicBezTo>
                  <a:pt x="31" y="10"/>
                  <a:pt x="31" y="9"/>
                  <a:pt x="32" y="9"/>
                </a:cubicBezTo>
                <a:cubicBezTo>
                  <a:pt x="29" y="9"/>
                  <a:pt x="29" y="9"/>
                  <a:pt x="29" y="9"/>
                </a:cubicBezTo>
                <a:cubicBezTo>
                  <a:pt x="28" y="9"/>
                  <a:pt x="27" y="9"/>
                  <a:pt x="26" y="8"/>
                </a:cubicBezTo>
                <a:cubicBezTo>
                  <a:pt x="26" y="7"/>
                  <a:pt x="26" y="7"/>
                  <a:pt x="26" y="6"/>
                </a:cubicBezTo>
                <a:cubicBezTo>
                  <a:pt x="26" y="5"/>
                  <a:pt x="26" y="4"/>
                  <a:pt x="26" y="4"/>
                </a:cubicBezTo>
                <a:cubicBezTo>
                  <a:pt x="27" y="3"/>
                  <a:pt x="27" y="3"/>
                  <a:pt x="28" y="3"/>
                </a:cubicBezTo>
                <a:cubicBezTo>
                  <a:pt x="28" y="2"/>
                  <a:pt x="28" y="2"/>
                  <a:pt x="29" y="1"/>
                </a:cubicBezTo>
                <a:cubicBezTo>
                  <a:pt x="30" y="1"/>
                  <a:pt x="30" y="0"/>
                  <a:pt x="31" y="0"/>
                </a:cubicBezTo>
                <a:cubicBezTo>
                  <a:pt x="31" y="0"/>
                  <a:pt x="31" y="0"/>
                  <a:pt x="32" y="0"/>
                </a:cubicBezTo>
                <a:cubicBezTo>
                  <a:pt x="32" y="0"/>
                  <a:pt x="32" y="0"/>
                  <a:pt x="32" y="0"/>
                </a:cubicBezTo>
                <a:cubicBezTo>
                  <a:pt x="32" y="0"/>
                  <a:pt x="32" y="0"/>
                  <a:pt x="33" y="0"/>
                </a:cubicBezTo>
                <a:cubicBezTo>
                  <a:pt x="33" y="0"/>
                  <a:pt x="34" y="0"/>
                  <a:pt x="34" y="0"/>
                </a:cubicBezTo>
                <a:cubicBezTo>
                  <a:pt x="35" y="0"/>
                  <a:pt x="35" y="0"/>
                  <a:pt x="35" y="0"/>
                </a:cubicBezTo>
                <a:cubicBezTo>
                  <a:pt x="35" y="0"/>
                  <a:pt x="35" y="0"/>
                  <a:pt x="36" y="0"/>
                </a:cubicBezTo>
                <a:cubicBezTo>
                  <a:pt x="37" y="0"/>
                  <a:pt x="37" y="1"/>
                  <a:pt x="38" y="1"/>
                </a:cubicBezTo>
                <a:close/>
                <a:moveTo>
                  <a:pt x="32" y="21"/>
                </a:moveTo>
                <a:cubicBezTo>
                  <a:pt x="32" y="21"/>
                  <a:pt x="32" y="21"/>
                  <a:pt x="32" y="21"/>
                </a:cubicBezTo>
                <a:cubicBezTo>
                  <a:pt x="32" y="21"/>
                  <a:pt x="32" y="21"/>
                  <a:pt x="32" y="21"/>
                </a:cubicBezTo>
                <a:cubicBezTo>
                  <a:pt x="32" y="22"/>
                  <a:pt x="32" y="22"/>
                  <a:pt x="31" y="22"/>
                </a:cubicBezTo>
                <a:cubicBezTo>
                  <a:pt x="31" y="22"/>
                  <a:pt x="31" y="22"/>
                  <a:pt x="31" y="22"/>
                </a:cubicBezTo>
                <a:cubicBezTo>
                  <a:pt x="31" y="22"/>
                  <a:pt x="31" y="22"/>
                  <a:pt x="30" y="23"/>
                </a:cubicBezTo>
                <a:cubicBezTo>
                  <a:pt x="30" y="23"/>
                  <a:pt x="30" y="23"/>
                  <a:pt x="30" y="23"/>
                </a:cubicBezTo>
                <a:cubicBezTo>
                  <a:pt x="30" y="23"/>
                  <a:pt x="30" y="23"/>
                  <a:pt x="30" y="23"/>
                </a:cubicBezTo>
                <a:cubicBezTo>
                  <a:pt x="30" y="23"/>
                  <a:pt x="30" y="24"/>
                  <a:pt x="30" y="24"/>
                </a:cubicBezTo>
                <a:cubicBezTo>
                  <a:pt x="31" y="24"/>
                  <a:pt x="31" y="24"/>
                  <a:pt x="31" y="24"/>
                </a:cubicBezTo>
                <a:cubicBezTo>
                  <a:pt x="35" y="24"/>
                  <a:pt x="36" y="24"/>
                  <a:pt x="38" y="24"/>
                </a:cubicBezTo>
                <a:cubicBezTo>
                  <a:pt x="41" y="24"/>
                  <a:pt x="43" y="24"/>
                  <a:pt x="46" y="24"/>
                </a:cubicBezTo>
                <a:cubicBezTo>
                  <a:pt x="46" y="24"/>
                  <a:pt x="46" y="24"/>
                  <a:pt x="46" y="24"/>
                </a:cubicBezTo>
                <a:cubicBezTo>
                  <a:pt x="46" y="24"/>
                  <a:pt x="46" y="24"/>
                  <a:pt x="46" y="24"/>
                </a:cubicBezTo>
                <a:cubicBezTo>
                  <a:pt x="46" y="24"/>
                  <a:pt x="46" y="24"/>
                  <a:pt x="46" y="24"/>
                </a:cubicBezTo>
                <a:cubicBezTo>
                  <a:pt x="46" y="23"/>
                  <a:pt x="46" y="23"/>
                  <a:pt x="46" y="23"/>
                </a:cubicBezTo>
                <a:cubicBezTo>
                  <a:pt x="46" y="23"/>
                  <a:pt x="46" y="23"/>
                  <a:pt x="46" y="23"/>
                </a:cubicBezTo>
                <a:cubicBezTo>
                  <a:pt x="46" y="23"/>
                  <a:pt x="46" y="22"/>
                  <a:pt x="46" y="22"/>
                </a:cubicBezTo>
                <a:cubicBezTo>
                  <a:pt x="46" y="22"/>
                  <a:pt x="45" y="22"/>
                  <a:pt x="45" y="22"/>
                </a:cubicBezTo>
                <a:cubicBezTo>
                  <a:pt x="45" y="21"/>
                  <a:pt x="45" y="21"/>
                  <a:pt x="45" y="20"/>
                </a:cubicBezTo>
                <a:cubicBezTo>
                  <a:pt x="45" y="20"/>
                  <a:pt x="45" y="20"/>
                  <a:pt x="44" y="20"/>
                </a:cubicBezTo>
                <a:cubicBezTo>
                  <a:pt x="44" y="20"/>
                  <a:pt x="44" y="20"/>
                  <a:pt x="44" y="20"/>
                </a:cubicBezTo>
                <a:cubicBezTo>
                  <a:pt x="44" y="20"/>
                  <a:pt x="43" y="20"/>
                  <a:pt x="43" y="19"/>
                </a:cubicBezTo>
                <a:cubicBezTo>
                  <a:pt x="43" y="19"/>
                  <a:pt x="43" y="18"/>
                  <a:pt x="43" y="18"/>
                </a:cubicBezTo>
                <a:cubicBezTo>
                  <a:pt x="42" y="18"/>
                  <a:pt x="42" y="18"/>
                  <a:pt x="42" y="18"/>
                </a:cubicBezTo>
                <a:cubicBezTo>
                  <a:pt x="41" y="18"/>
                  <a:pt x="41" y="18"/>
                  <a:pt x="41" y="18"/>
                </a:cubicBezTo>
                <a:cubicBezTo>
                  <a:pt x="41" y="18"/>
                  <a:pt x="41" y="18"/>
                  <a:pt x="41" y="18"/>
                </a:cubicBezTo>
                <a:cubicBezTo>
                  <a:pt x="41" y="18"/>
                  <a:pt x="41" y="18"/>
                  <a:pt x="40" y="18"/>
                </a:cubicBezTo>
                <a:cubicBezTo>
                  <a:pt x="40" y="19"/>
                  <a:pt x="40" y="19"/>
                  <a:pt x="40" y="19"/>
                </a:cubicBezTo>
                <a:cubicBezTo>
                  <a:pt x="39" y="19"/>
                  <a:pt x="39" y="19"/>
                  <a:pt x="38" y="18"/>
                </a:cubicBezTo>
                <a:cubicBezTo>
                  <a:pt x="38" y="18"/>
                  <a:pt x="38" y="18"/>
                  <a:pt x="38" y="18"/>
                </a:cubicBezTo>
                <a:cubicBezTo>
                  <a:pt x="38" y="18"/>
                  <a:pt x="37" y="17"/>
                  <a:pt x="37" y="17"/>
                </a:cubicBezTo>
                <a:cubicBezTo>
                  <a:pt x="37" y="17"/>
                  <a:pt x="37" y="17"/>
                  <a:pt x="36" y="18"/>
                </a:cubicBezTo>
                <a:cubicBezTo>
                  <a:pt x="36" y="18"/>
                  <a:pt x="36" y="18"/>
                  <a:pt x="36" y="18"/>
                </a:cubicBezTo>
                <a:cubicBezTo>
                  <a:pt x="36" y="18"/>
                  <a:pt x="36" y="18"/>
                  <a:pt x="35" y="19"/>
                </a:cubicBezTo>
                <a:cubicBezTo>
                  <a:pt x="35" y="19"/>
                  <a:pt x="35" y="19"/>
                  <a:pt x="34" y="19"/>
                </a:cubicBezTo>
                <a:cubicBezTo>
                  <a:pt x="34" y="19"/>
                  <a:pt x="34" y="18"/>
                  <a:pt x="34" y="18"/>
                </a:cubicBezTo>
                <a:cubicBezTo>
                  <a:pt x="34" y="18"/>
                  <a:pt x="34" y="18"/>
                  <a:pt x="34" y="18"/>
                </a:cubicBezTo>
                <a:cubicBezTo>
                  <a:pt x="34" y="18"/>
                  <a:pt x="33" y="18"/>
                  <a:pt x="33" y="18"/>
                </a:cubicBezTo>
                <a:cubicBezTo>
                  <a:pt x="33" y="18"/>
                  <a:pt x="32" y="18"/>
                  <a:pt x="32" y="19"/>
                </a:cubicBezTo>
                <a:cubicBezTo>
                  <a:pt x="32" y="19"/>
                  <a:pt x="32" y="19"/>
                  <a:pt x="32" y="20"/>
                </a:cubicBezTo>
                <a:cubicBezTo>
                  <a:pt x="32" y="20"/>
                  <a:pt x="32" y="20"/>
                  <a:pt x="32" y="20"/>
                </a:cubicBezTo>
                <a:cubicBezTo>
                  <a:pt x="32" y="20"/>
                  <a:pt x="32" y="20"/>
                  <a:pt x="32" y="20"/>
                </a:cubicBezTo>
                <a:cubicBezTo>
                  <a:pt x="32" y="20"/>
                  <a:pt x="32" y="20"/>
                  <a:pt x="32" y="21"/>
                </a:cubicBezTo>
                <a:cubicBezTo>
                  <a:pt x="32" y="21"/>
                  <a:pt x="32" y="21"/>
                  <a:pt x="32" y="21"/>
                </a:cubicBezTo>
                <a:close/>
                <a:moveTo>
                  <a:pt x="6" y="15"/>
                </a:moveTo>
                <a:cubicBezTo>
                  <a:pt x="6" y="15"/>
                  <a:pt x="6" y="15"/>
                  <a:pt x="6" y="15"/>
                </a:cubicBezTo>
                <a:cubicBezTo>
                  <a:pt x="6" y="15"/>
                  <a:pt x="6" y="15"/>
                  <a:pt x="6" y="15"/>
                </a:cubicBezTo>
                <a:cubicBezTo>
                  <a:pt x="6" y="16"/>
                  <a:pt x="5" y="17"/>
                  <a:pt x="5" y="17"/>
                </a:cubicBezTo>
                <a:cubicBezTo>
                  <a:pt x="4" y="17"/>
                  <a:pt x="4" y="17"/>
                  <a:pt x="4" y="17"/>
                </a:cubicBezTo>
                <a:cubicBezTo>
                  <a:pt x="3" y="17"/>
                  <a:pt x="3" y="18"/>
                  <a:pt x="4" y="18"/>
                </a:cubicBezTo>
                <a:cubicBezTo>
                  <a:pt x="7" y="18"/>
                  <a:pt x="10" y="18"/>
                  <a:pt x="12" y="18"/>
                </a:cubicBezTo>
                <a:cubicBezTo>
                  <a:pt x="15" y="18"/>
                  <a:pt x="18" y="18"/>
                  <a:pt x="20" y="18"/>
                </a:cubicBezTo>
                <a:cubicBezTo>
                  <a:pt x="20" y="18"/>
                  <a:pt x="21" y="18"/>
                  <a:pt x="21" y="17"/>
                </a:cubicBezTo>
                <a:cubicBezTo>
                  <a:pt x="21" y="17"/>
                  <a:pt x="21" y="17"/>
                  <a:pt x="21" y="17"/>
                </a:cubicBezTo>
                <a:cubicBezTo>
                  <a:pt x="20" y="16"/>
                  <a:pt x="20" y="17"/>
                  <a:pt x="20" y="17"/>
                </a:cubicBezTo>
                <a:cubicBezTo>
                  <a:pt x="19" y="17"/>
                  <a:pt x="18" y="17"/>
                  <a:pt x="18" y="16"/>
                </a:cubicBezTo>
                <a:cubicBezTo>
                  <a:pt x="18" y="16"/>
                  <a:pt x="18" y="16"/>
                  <a:pt x="18" y="16"/>
                </a:cubicBezTo>
                <a:cubicBezTo>
                  <a:pt x="17" y="15"/>
                  <a:pt x="17" y="15"/>
                  <a:pt x="17" y="14"/>
                </a:cubicBezTo>
                <a:cubicBezTo>
                  <a:pt x="17" y="14"/>
                  <a:pt x="17" y="13"/>
                  <a:pt x="17" y="12"/>
                </a:cubicBezTo>
                <a:cubicBezTo>
                  <a:pt x="17" y="12"/>
                  <a:pt x="17" y="12"/>
                  <a:pt x="17" y="12"/>
                </a:cubicBezTo>
                <a:cubicBezTo>
                  <a:pt x="16" y="12"/>
                  <a:pt x="16" y="12"/>
                  <a:pt x="16" y="12"/>
                </a:cubicBezTo>
                <a:cubicBezTo>
                  <a:pt x="15" y="12"/>
                  <a:pt x="15" y="12"/>
                  <a:pt x="15" y="12"/>
                </a:cubicBezTo>
                <a:cubicBezTo>
                  <a:pt x="15" y="12"/>
                  <a:pt x="15" y="12"/>
                  <a:pt x="14" y="12"/>
                </a:cubicBezTo>
                <a:cubicBezTo>
                  <a:pt x="14" y="13"/>
                  <a:pt x="14" y="13"/>
                  <a:pt x="14" y="13"/>
                </a:cubicBezTo>
                <a:cubicBezTo>
                  <a:pt x="13" y="13"/>
                  <a:pt x="13" y="13"/>
                  <a:pt x="12" y="12"/>
                </a:cubicBezTo>
                <a:cubicBezTo>
                  <a:pt x="12" y="12"/>
                  <a:pt x="12" y="12"/>
                  <a:pt x="12" y="12"/>
                </a:cubicBezTo>
                <a:cubicBezTo>
                  <a:pt x="12" y="12"/>
                  <a:pt x="12" y="12"/>
                  <a:pt x="12" y="12"/>
                </a:cubicBezTo>
                <a:cubicBezTo>
                  <a:pt x="12" y="11"/>
                  <a:pt x="11" y="11"/>
                  <a:pt x="11" y="11"/>
                </a:cubicBezTo>
                <a:cubicBezTo>
                  <a:pt x="11" y="11"/>
                  <a:pt x="10" y="11"/>
                  <a:pt x="10" y="12"/>
                </a:cubicBezTo>
                <a:cubicBezTo>
                  <a:pt x="10" y="12"/>
                  <a:pt x="10" y="12"/>
                  <a:pt x="10" y="12"/>
                </a:cubicBezTo>
                <a:cubicBezTo>
                  <a:pt x="10" y="12"/>
                  <a:pt x="9" y="12"/>
                  <a:pt x="9" y="12"/>
                </a:cubicBezTo>
                <a:cubicBezTo>
                  <a:pt x="9" y="13"/>
                  <a:pt x="8" y="13"/>
                  <a:pt x="8" y="13"/>
                </a:cubicBezTo>
                <a:cubicBezTo>
                  <a:pt x="8" y="12"/>
                  <a:pt x="8" y="12"/>
                  <a:pt x="7" y="12"/>
                </a:cubicBezTo>
                <a:cubicBezTo>
                  <a:pt x="7" y="12"/>
                  <a:pt x="7" y="12"/>
                  <a:pt x="7" y="12"/>
                </a:cubicBezTo>
                <a:cubicBezTo>
                  <a:pt x="6" y="12"/>
                  <a:pt x="6" y="12"/>
                  <a:pt x="6" y="13"/>
                </a:cubicBezTo>
                <a:cubicBezTo>
                  <a:pt x="5" y="13"/>
                  <a:pt x="5" y="13"/>
                  <a:pt x="5" y="14"/>
                </a:cubicBezTo>
                <a:cubicBezTo>
                  <a:pt x="5" y="14"/>
                  <a:pt x="5" y="14"/>
                  <a:pt x="5" y="14"/>
                </a:cubicBezTo>
                <a:cubicBezTo>
                  <a:pt x="5" y="14"/>
                  <a:pt x="5" y="14"/>
                  <a:pt x="5" y="14"/>
                </a:cubicBezTo>
                <a:cubicBezTo>
                  <a:pt x="5" y="14"/>
                  <a:pt x="5" y="15"/>
                  <a:pt x="6" y="15"/>
                </a:cubicBezTo>
                <a:close/>
                <a:moveTo>
                  <a:pt x="37" y="41"/>
                </a:moveTo>
                <a:cubicBezTo>
                  <a:pt x="37" y="41"/>
                  <a:pt x="37" y="41"/>
                  <a:pt x="37" y="41"/>
                </a:cubicBezTo>
                <a:cubicBezTo>
                  <a:pt x="10" y="41"/>
                  <a:pt x="10" y="41"/>
                  <a:pt x="10" y="41"/>
                </a:cubicBezTo>
                <a:cubicBezTo>
                  <a:pt x="11" y="45"/>
                  <a:pt x="11" y="45"/>
                  <a:pt x="11" y="45"/>
                </a:cubicBezTo>
                <a:cubicBezTo>
                  <a:pt x="36" y="45"/>
                  <a:pt x="36" y="45"/>
                  <a:pt x="36" y="45"/>
                </a:cubicBezTo>
                <a:cubicBezTo>
                  <a:pt x="37" y="41"/>
                  <a:pt x="37" y="41"/>
                  <a:pt x="37"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0" name="Freeform 414"/>
          <p:cNvSpPr>
            <a:spLocks noEditPoints="1"/>
          </p:cNvSpPr>
          <p:nvPr/>
        </p:nvSpPr>
        <p:spPr bwMode="auto">
          <a:xfrm>
            <a:off x="1004888" y="2117725"/>
            <a:ext cx="158750" cy="158750"/>
          </a:xfrm>
          <a:custGeom>
            <a:avLst/>
            <a:gdLst>
              <a:gd name="T0" fmla="*/ 50 w 50"/>
              <a:gd name="T1" fmla="*/ 25 h 50"/>
              <a:gd name="T2" fmla="*/ 25 w 50"/>
              <a:gd name="T3" fmla="*/ 50 h 50"/>
              <a:gd name="T4" fmla="*/ 25 w 50"/>
              <a:gd name="T5" fmla="*/ 0 h 50"/>
              <a:gd name="T6" fmla="*/ 46 w 50"/>
              <a:gd name="T7" fmla="*/ 26 h 50"/>
              <a:gd name="T8" fmla="*/ 39 w 50"/>
              <a:gd name="T9" fmla="*/ 40 h 50"/>
              <a:gd name="T10" fmla="*/ 46 w 50"/>
              <a:gd name="T11" fmla="*/ 26 h 50"/>
              <a:gd name="T12" fmla="*/ 26 w 50"/>
              <a:gd name="T13" fmla="*/ 24 h 50"/>
              <a:gd name="T14" fmla="*/ 26 w 50"/>
              <a:gd name="T15" fmla="*/ 4 h 50"/>
              <a:gd name="T16" fmla="*/ 38 w 50"/>
              <a:gd name="T17" fmla="*/ 42 h 50"/>
              <a:gd name="T18" fmla="*/ 24 w 50"/>
              <a:gd name="T19" fmla="*/ 26 h 50"/>
              <a:gd name="T20" fmla="*/ 24 w 50"/>
              <a:gd name="T21" fmla="*/ 26 h 50"/>
              <a:gd name="T22" fmla="*/ 24 w 50"/>
              <a:gd name="T23" fmla="*/ 26 h 50"/>
              <a:gd name="T24" fmla="*/ 24 w 50"/>
              <a:gd name="T25" fmla="*/ 26 h 50"/>
              <a:gd name="T26" fmla="*/ 24 w 50"/>
              <a:gd name="T27" fmla="*/ 26 h 50"/>
              <a:gd name="T28" fmla="*/ 24 w 50"/>
              <a:gd name="T29" fmla="*/ 26 h 50"/>
              <a:gd name="T30" fmla="*/ 24 w 50"/>
              <a:gd name="T31" fmla="*/ 26 h 50"/>
              <a:gd name="T32" fmla="*/ 24 w 50"/>
              <a:gd name="T33" fmla="*/ 26 h 50"/>
              <a:gd name="T34" fmla="*/ 24 w 50"/>
              <a:gd name="T35" fmla="*/ 26 h 50"/>
              <a:gd name="T36" fmla="*/ 24 w 50"/>
              <a:gd name="T37" fmla="*/ 26 h 50"/>
              <a:gd name="T38" fmla="*/ 24 w 50"/>
              <a:gd name="T39" fmla="*/ 26 h 50"/>
              <a:gd name="T40" fmla="*/ 24 w 50"/>
              <a:gd name="T41" fmla="*/ 26 h 50"/>
              <a:gd name="T42" fmla="*/ 24 w 50"/>
              <a:gd name="T43" fmla="*/ 26 h 50"/>
              <a:gd name="T44" fmla="*/ 24 w 50"/>
              <a:gd name="T45" fmla="*/ 26 h 50"/>
              <a:gd name="T46" fmla="*/ 24 w 50"/>
              <a:gd name="T47" fmla="*/ 26 h 50"/>
              <a:gd name="T48" fmla="*/ 24 w 50"/>
              <a:gd name="T49" fmla="*/ 26 h 50"/>
              <a:gd name="T50" fmla="*/ 24 w 50"/>
              <a:gd name="T51" fmla="*/ 26 h 50"/>
              <a:gd name="T52" fmla="*/ 24 w 50"/>
              <a:gd name="T53" fmla="*/ 25 h 50"/>
              <a:gd name="T54" fmla="*/ 24 w 50"/>
              <a:gd name="T55" fmla="*/ 25 h 50"/>
              <a:gd name="T56" fmla="*/ 24 w 50"/>
              <a:gd name="T57" fmla="*/ 25 h 50"/>
              <a:gd name="T58" fmla="*/ 24 w 50"/>
              <a:gd name="T59" fmla="*/ 25 h 50"/>
              <a:gd name="T60" fmla="*/ 24 w 50"/>
              <a:gd name="T61" fmla="*/ 25 h 50"/>
              <a:gd name="T62" fmla="*/ 24 w 50"/>
              <a:gd name="T63" fmla="*/ 25 h 50"/>
              <a:gd name="T64" fmla="*/ 24 w 50"/>
              <a:gd name="T65" fmla="*/ 25 h 50"/>
              <a:gd name="T66" fmla="*/ 24 w 50"/>
              <a:gd name="T67" fmla="*/ 25 h 50"/>
              <a:gd name="T68" fmla="*/ 24 w 50"/>
              <a:gd name="T69" fmla="*/ 25 h 50"/>
              <a:gd name="T70" fmla="*/ 24 w 50"/>
              <a:gd name="T71" fmla="*/ 25 h 50"/>
              <a:gd name="T72" fmla="*/ 24 w 50"/>
              <a:gd name="T73" fmla="*/ 25 h 50"/>
              <a:gd name="T74" fmla="*/ 24 w 50"/>
              <a:gd name="T75" fmla="*/ 25 h 50"/>
              <a:gd name="T76" fmla="*/ 24 w 50"/>
              <a:gd name="T77" fmla="*/ 25 h 50"/>
              <a:gd name="T78" fmla="*/ 24 w 50"/>
              <a:gd name="T79" fmla="*/ 25 h 50"/>
              <a:gd name="T80" fmla="*/ 24 w 50"/>
              <a:gd name="T81" fmla="*/ 25 h 50"/>
              <a:gd name="T82" fmla="*/ 24 w 50"/>
              <a:gd name="T83" fmla="*/ 25 h 50"/>
              <a:gd name="T84" fmla="*/ 24 w 50"/>
              <a:gd name="T85" fmla="*/ 25 h 50"/>
              <a:gd name="T86" fmla="*/ 24 w 50"/>
              <a:gd name="T87" fmla="*/ 25 h 50"/>
              <a:gd name="T88" fmla="*/ 24 w 50"/>
              <a:gd name="T89" fmla="*/ 25 h 50"/>
              <a:gd name="T90" fmla="*/ 24 w 50"/>
              <a:gd name="T91" fmla="*/ 25 h 50"/>
              <a:gd name="T92" fmla="*/ 4 w 50"/>
              <a:gd name="T93" fmla="*/ 25 h 50"/>
              <a:gd name="T94" fmla="*/ 38 w 50"/>
              <a:gd name="T9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5" y="0"/>
                </a:moveTo>
                <a:cubicBezTo>
                  <a:pt x="38" y="0"/>
                  <a:pt x="50" y="11"/>
                  <a:pt x="50" y="25"/>
                </a:cubicBezTo>
                <a:cubicBezTo>
                  <a:pt x="50" y="32"/>
                  <a:pt x="47" y="38"/>
                  <a:pt x="42" y="43"/>
                </a:cubicBezTo>
                <a:cubicBezTo>
                  <a:pt x="38" y="47"/>
                  <a:pt x="32" y="50"/>
                  <a:pt x="25" y="50"/>
                </a:cubicBezTo>
                <a:cubicBezTo>
                  <a:pt x="11" y="50"/>
                  <a:pt x="0" y="39"/>
                  <a:pt x="0" y="25"/>
                </a:cubicBezTo>
                <a:cubicBezTo>
                  <a:pt x="0" y="11"/>
                  <a:pt x="11" y="0"/>
                  <a:pt x="25" y="0"/>
                </a:cubicBezTo>
                <a:close/>
                <a:moveTo>
                  <a:pt x="46" y="26"/>
                </a:moveTo>
                <a:cubicBezTo>
                  <a:pt x="46" y="26"/>
                  <a:pt x="46" y="26"/>
                  <a:pt x="46" y="26"/>
                </a:cubicBezTo>
                <a:cubicBezTo>
                  <a:pt x="27" y="26"/>
                  <a:pt x="27" y="26"/>
                  <a:pt x="27" y="26"/>
                </a:cubicBezTo>
                <a:cubicBezTo>
                  <a:pt x="39" y="40"/>
                  <a:pt x="39" y="40"/>
                  <a:pt x="39" y="40"/>
                </a:cubicBezTo>
                <a:cubicBezTo>
                  <a:pt x="40" y="40"/>
                  <a:pt x="40" y="40"/>
                  <a:pt x="40" y="40"/>
                </a:cubicBezTo>
                <a:cubicBezTo>
                  <a:pt x="43" y="36"/>
                  <a:pt x="45" y="32"/>
                  <a:pt x="46" y="26"/>
                </a:cubicBezTo>
                <a:close/>
                <a:moveTo>
                  <a:pt x="26" y="24"/>
                </a:moveTo>
                <a:cubicBezTo>
                  <a:pt x="26" y="24"/>
                  <a:pt x="26" y="24"/>
                  <a:pt x="26" y="24"/>
                </a:cubicBezTo>
                <a:cubicBezTo>
                  <a:pt x="46" y="24"/>
                  <a:pt x="46" y="24"/>
                  <a:pt x="46" y="24"/>
                </a:cubicBezTo>
                <a:cubicBezTo>
                  <a:pt x="45" y="13"/>
                  <a:pt x="37" y="5"/>
                  <a:pt x="26" y="4"/>
                </a:cubicBezTo>
                <a:cubicBezTo>
                  <a:pt x="26" y="24"/>
                  <a:pt x="26" y="24"/>
                  <a:pt x="26" y="24"/>
                </a:cubicBezTo>
                <a:close/>
                <a:moveTo>
                  <a:pt x="38" y="42"/>
                </a:moveTo>
                <a:cubicBezTo>
                  <a:pt x="38" y="42"/>
                  <a:pt x="38" y="42"/>
                  <a:pt x="38" y="42"/>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6"/>
                  <a:pt x="24" y="26"/>
                  <a:pt x="24" y="26"/>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25"/>
                  <a:pt x="24" y="25"/>
                  <a:pt x="24" y="25"/>
                </a:cubicBezTo>
                <a:cubicBezTo>
                  <a:pt x="24" y="4"/>
                  <a:pt x="24" y="4"/>
                  <a:pt x="24" y="4"/>
                </a:cubicBezTo>
                <a:cubicBezTo>
                  <a:pt x="12" y="5"/>
                  <a:pt x="4" y="14"/>
                  <a:pt x="4" y="25"/>
                </a:cubicBezTo>
                <a:cubicBezTo>
                  <a:pt x="4" y="37"/>
                  <a:pt x="13" y="46"/>
                  <a:pt x="25" y="46"/>
                </a:cubicBezTo>
                <a:cubicBezTo>
                  <a:pt x="30" y="46"/>
                  <a:pt x="34" y="44"/>
                  <a:pt x="38"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1" name="Freeform 415"/>
          <p:cNvSpPr>
            <a:spLocks noEditPoints="1"/>
          </p:cNvSpPr>
          <p:nvPr/>
        </p:nvSpPr>
        <p:spPr bwMode="auto">
          <a:xfrm>
            <a:off x="1284288" y="2120900"/>
            <a:ext cx="157162" cy="155575"/>
          </a:xfrm>
          <a:custGeom>
            <a:avLst/>
            <a:gdLst>
              <a:gd name="T0" fmla="*/ 0 w 49"/>
              <a:gd name="T1" fmla="*/ 47 h 49"/>
              <a:gd name="T2" fmla="*/ 47 w 49"/>
              <a:gd name="T3" fmla="*/ 45 h 49"/>
              <a:gd name="T4" fmla="*/ 47 w 49"/>
              <a:gd name="T5" fmla="*/ 49 h 49"/>
              <a:gd name="T6" fmla="*/ 2 w 49"/>
              <a:gd name="T7" fmla="*/ 24 h 49"/>
              <a:gd name="T8" fmla="*/ 2 w 49"/>
              <a:gd name="T9" fmla="*/ 24 h 49"/>
              <a:gd name="T10" fmla="*/ 14 w 49"/>
              <a:gd name="T11" fmla="*/ 26 h 49"/>
              <a:gd name="T12" fmla="*/ 14 w 49"/>
              <a:gd name="T13" fmla="*/ 42 h 49"/>
              <a:gd name="T14" fmla="*/ 13 w 49"/>
              <a:gd name="T15" fmla="*/ 43 h 49"/>
              <a:gd name="T16" fmla="*/ 0 w 49"/>
              <a:gd name="T17" fmla="*/ 42 h 49"/>
              <a:gd name="T18" fmla="*/ 0 w 49"/>
              <a:gd name="T19" fmla="*/ 26 h 49"/>
              <a:gd name="T20" fmla="*/ 11 w 49"/>
              <a:gd name="T21" fmla="*/ 27 h 49"/>
              <a:gd name="T22" fmla="*/ 3 w 49"/>
              <a:gd name="T23" fmla="*/ 27 h 49"/>
              <a:gd name="T24" fmla="*/ 11 w 49"/>
              <a:gd name="T25" fmla="*/ 40 h 49"/>
              <a:gd name="T26" fmla="*/ 36 w 49"/>
              <a:gd name="T27" fmla="*/ 10 h 49"/>
              <a:gd name="T28" fmla="*/ 36 w 49"/>
              <a:gd name="T29" fmla="*/ 10 h 49"/>
              <a:gd name="T30" fmla="*/ 49 w 49"/>
              <a:gd name="T31" fmla="*/ 11 h 49"/>
              <a:gd name="T32" fmla="*/ 49 w 49"/>
              <a:gd name="T33" fmla="*/ 42 h 49"/>
              <a:gd name="T34" fmla="*/ 47 w 49"/>
              <a:gd name="T35" fmla="*/ 43 h 49"/>
              <a:gd name="T36" fmla="*/ 35 w 49"/>
              <a:gd name="T37" fmla="*/ 42 h 49"/>
              <a:gd name="T38" fmla="*/ 35 w 49"/>
              <a:gd name="T39" fmla="*/ 11 h 49"/>
              <a:gd name="T40" fmla="*/ 46 w 49"/>
              <a:gd name="T41" fmla="*/ 12 h 49"/>
              <a:gd name="T42" fmla="*/ 38 w 49"/>
              <a:gd name="T43" fmla="*/ 12 h 49"/>
              <a:gd name="T44" fmla="*/ 46 w 49"/>
              <a:gd name="T45" fmla="*/ 40 h 49"/>
              <a:gd name="T46" fmla="*/ 19 w 49"/>
              <a:gd name="T47" fmla="*/ 0 h 49"/>
              <a:gd name="T48" fmla="*/ 19 w 49"/>
              <a:gd name="T49" fmla="*/ 0 h 49"/>
              <a:gd name="T50" fmla="*/ 31 w 49"/>
              <a:gd name="T51" fmla="*/ 1 h 49"/>
              <a:gd name="T52" fmla="*/ 31 w 49"/>
              <a:gd name="T53" fmla="*/ 42 h 49"/>
              <a:gd name="T54" fmla="*/ 30 w 49"/>
              <a:gd name="T55" fmla="*/ 43 h 49"/>
              <a:gd name="T56" fmla="*/ 18 w 49"/>
              <a:gd name="T57" fmla="*/ 42 h 49"/>
              <a:gd name="T58" fmla="*/ 18 w 49"/>
              <a:gd name="T59" fmla="*/ 1 h 49"/>
              <a:gd name="T60" fmla="*/ 29 w 49"/>
              <a:gd name="T61" fmla="*/ 2 h 49"/>
              <a:gd name="T62" fmla="*/ 20 w 49"/>
              <a:gd name="T63" fmla="*/ 2 h 49"/>
              <a:gd name="T64" fmla="*/ 29 w 49"/>
              <a:gd name="T6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 h="49">
                <a:moveTo>
                  <a:pt x="2" y="49"/>
                </a:moveTo>
                <a:cubicBezTo>
                  <a:pt x="0" y="49"/>
                  <a:pt x="0" y="48"/>
                  <a:pt x="0" y="47"/>
                </a:cubicBezTo>
                <a:cubicBezTo>
                  <a:pt x="0" y="46"/>
                  <a:pt x="0" y="45"/>
                  <a:pt x="2" y="45"/>
                </a:cubicBezTo>
                <a:cubicBezTo>
                  <a:pt x="47" y="45"/>
                  <a:pt x="47" y="45"/>
                  <a:pt x="47" y="45"/>
                </a:cubicBezTo>
                <a:cubicBezTo>
                  <a:pt x="49" y="45"/>
                  <a:pt x="49" y="46"/>
                  <a:pt x="49" y="47"/>
                </a:cubicBezTo>
                <a:cubicBezTo>
                  <a:pt x="49" y="48"/>
                  <a:pt x="49" y="49"/>
                  <a:pt x="47" y="49"/>
                </a:cubicBezTo>
                <a:cubicBezTo>
                  <a:pt x="2" y="49"/>
                  <a:pt x="2" y="49"/>
                  <a:pt x="2" y="49"/>
                </a:cubicBezTo>
                <a:close/>
                <a:moveTo>
                  <a:pt x="2" y="24"/>
                </a:moveTo>
                <a:cubicBezTo>
                  <a:pt x="2" y="24"/>
                  <a:pt x="2" y="24"/>
                  <a:pt x="2" y="24"/>
                </a:cubicBezTo>
                <a:cubicBezTo>
                  <a:pt x="2" y="24"/>
                  <a:pt x="2" y="24"/>
                  <a:pt x="2" y="24"/>
                </a:cubicBezTo>
                <a:cubicBezTo>
                  <a:pt x="13" y="24"/>
                  <a:pt x="13" y="24"/>
                  <a:pt x="13" y="24"/>
                </a:cubicBezTo>
                <a:cubicBezTo>
                  <a:pt x="13" y="24"/>
                  <a:pt x="14" y="25"/>
                  <a:pt x="14" y="26"/>
                </a:cubicBezTo>
                <a:cubicBezTo>
                  <a:pt x="14" y="26"/>
                  <a:pt x="14" y="26"/>
                  <a:pt x="14" y="26"/>
                </a:cubicBezTo>
                <a:cubicBezTo>
                  <a:pt x="14" y="42"/>
                  <a:pt x="14" y="42"/>
                  <a:pt x="14" y="42"/>
                </a:cubicBezTo>
                <a:cubicBezTo>
                  <a:pt x="14" y="42"/>
                  <a:pt x="13" y="43"/>
                  <a:pt x="13" y="43"/>
                </a:cubicBezTo>
                <a:cubicBezTo>
                  <a:pt x="13" y="43"/>
                  <a:pt x="13" y="43"/>
                  <a:pt x="13" y="43"/>
                </a:cubicBezTo>
                <a:cubicBezTo>
                  <a:pt x="2" y="43"/>
                  <a:pt x="2" y="43"/>
                  <a:pt x="2" y="43"/>
                </a:cubicBezTo>
                <a:cubicBezTo>
                  <a:pt x="1" y="43"/>
                  <a:pt x="0" y="42"/>
                  <a:pt x="0" y="42"/>
                </a:cubicBezTo>
                <a:cubicBezTo>
                  <a:pt x="0" y="42"/>
                  <a:pt x="0" y="42"/>
                  <a:pt x="0" y="42"/>
                </a:cubicBezTo>
                <a:cubicBezTo>
                  <a:pt x="0" y="26"/>
                  <a:pt x="0" y="26"/>
                  <a:pt x="0" y="26"/>
                </a:cubicBezTo>
                <a:cubicBezTo>
                  <a:pt x="0" y="25"/>
                  <a:pt x="1" y="24"/>
                  <a:pt x="2" y="24"/>
                </a:cubicBezTo>
                <a:close/>
                <a:moveTo>
                  <a:pt x="11" y="27"/>
                </a:moveTo>
                <a:cubicBezTo>
                  <a:pt x="11" y="27"/>
                  <a:pt x="11" y="27"/>
                  <a:pt x="11" y="27"/>
                </a:cubicBezTo>
                <a:cubicBezTo>
                  <a:pt x="3" y="27"/>
                  <a:pt x="3" y="27"/>
                  <a:pt x="3" y="27"/>
                </a:cubicBezTo>
                <a:cubicBezTo>
                  <a:pt x="3" y="40"/>
                  <a:pt x="3" y="40"/>
                  <a:pt x="3" y="40"/>
                </a:cubicBezTo>
                <a:cubicBezTo>
                  <a:pt x="11" y="40"/>
                  <a:pt x="11" y="40"/>
                  <a:pt x="11" y="40"/>
                </a:cubicBezTo>
                <a:cubicBezTo>
                  <a:pt x="11" y="27"/>
                  <a:pt x="11" y="27"/>
                  <a:pt x="11" y="27"/>
                </a:cubicBezTo>
                <a:close/>
                <a:moveTo>
                  <a:pt x="36" y="10"/>
                </a:moveTo>
                <a:cubicBezTo>
                  <a:pt x="36" y="10"/>
                  <a:pt x="36" y="10"/>
                  <a:pt x="36" y="10"/>
                </a:cubicBezTo>
                <a:cubicBezTo>
                  <a:pt x="36" y="10"/>
                  <a:pt x="36" y="10"/>
                  <a:pt x="36" y="10"/>
                </a:cubicBezTo>
                <a:cubicBezTo>
                  <a:pt x="47" y="10"/>
                  <a:pt x="47" y="10"/>
                  <a:pt x="47" y="10"/>
                </a:cubicBezTo>
                <a:cubicBezTo>
                  <a:pt x="48" y="10"/>
                  <a:pt x="49" y="10"/>
                  <a:pt x="49" y="11"/>
                </a:cubicBezTo>
                <a:cubicBezTo>
                  <a:pt x="49" y="11"/>
                  <a:pt x="49" y="11"/>
                  <a:pt x="49" y="11"/>
                </a:cubicBezTo>
                <a:cubicBezTo>
                  <a:pt x="49" y="42"/>
                  <a:pt x="49" y="42"/>
                  <a:pt x="49" y="42"/>
                </a:cubicBezTo>
                <a:cubicBezTo>
                  <a:pt x="49" y="42"/>
                  <a:pt x="48" y="43"/>
                  <a:pt x="47" y="43"/>
                </a:cubicBezTo>
                <a:cubicBezTo>
                  <a:pt x="47" y="43"/>
                  <a:pt x="47" y="43"/>
                  <a:pt x="47" y="43"/>
                </a:cubicBezTo>
                <a:cubicBezTo>
                  <a:pt x="36" y="43"/>
                  <a:pt x="36" y="43"/>
                  <a:pt x="36" y="43"/>
                </a:cubicBezTo>
                <a:cubicBezTo>
                  <a:pt x="36" y="43"/>
                  <a:pt x="35" y="42"/>
                  <a:pt x="35" y="42"/>
                </a:cubicBezTo>
                <a:cubicBezTo>
                  <a:pt x="35" y="42"/>
                  <a:pt x="35" y="42"/>
                  <a:pt x="35" y="42"/>
                </a:cubicBezTo>
                <a:cubicBezTo>
                  <a:pt x="35" y="11"/>
                  <a:pt x="35" y="11"/>
                  <a:pt x="35" y="11"/>
                </a:cubicBezTo>
                <a:cubicBezTo>
                  <a:pt x="35" y="10"/>
                  <a:pt x="36" y="10"/>
                  <a:pt x="36" y="10"/>
                </a:cubicBezTo>
                <a:close/>
                <a:moveTo>
                  <a:pt x="46" y="12"/>
                </a:moveTo>
                <a:cubicBezTo>
                  <a:pt x="46" y="12"/>
                  <a:pt x="46" y="12"/>
                  <a:pt x="46" y="12"/>
                </a:cubicBezTo>
                <a:cubicBezTo>
                  <a:pt x="38" y="12"/>
                  <a:pt x="38" y="12"/>
                  <a:pt x="38" y="12"/>
                </a:cubicBezTo>
                <a:cubicBezTo>
                  <a:pt x="38" y="40"/>
                  <a:pt x="38" y="40"/>
                  <a:pt x="38" y="40"/>
                </a:cubicBezTo>
                <a:cubicBezTo>
                  <a:pt x="46" y="40"/>
                  <a:pt x="46" y="40"/>
                  <a:pt x="46" y="40"/>
                </a:cubicBezTo>
                <a:cubicBezTo>
                  <a:pt x="46" y="12"/>
                  <a:pt x="46" y="12"/>
                  <a:pt x="46" y="12"/>
                </a:cubicBezTo>
                <a:close/>
                <a:moveTo>
                  <a:pt x="19" y="0"/>
                </a:moveTo>
                <a:cubicBezTo>
                  <a:pt x="19" y="0"/>
                  <a:pt x="19" y="0"/>
                  <a:pt x="19" y="0"/>
                </a:cubicBezTo>
                <a:cubicBezTo>
                  <a:pt x="19" y="0"/>
                  <a:pt x="19" y="0"/>
                  <a:pt x="19" y="0"/>
                </a:cubicBezTo>
                <a:cubicBezTo>
                  <a:pt x="30" y="0"/>
                  <a:pt x="30" y="0"/>
                  <a:pt x="30" y="0"/>
                </a:cubicBezTo>
                <a:cubicBezTo>
                  <a:pt x="31" y="0"/>
                  <a:pt x="31" y="0"/>
                  <a:pt x="31" y="1"/>
                </a:cubicBezTo>
                <a:cubicBezTo>
                  <a:pt x="31" y="1"/>
                  <a:pt x="31" y="1"/>
                  <a:pt x="31" y="1"/>
                </a:cubicBezTo>
                <a:cubicBezTo>
                  <a:pt x="31" y="42"/>
                  <a:pt x="31" y="42"/>
                  <a:pt x="31" y="42"/>
                </a:cubicBezTo>
                <a:cubicBezTo>
                  <a:pt x="31" y="42"/>
                  <a:pt x="31" y="43"/>
                  <a:pt x="30" y="43"/>
                </a:cubicBezTo>
                <a:cubicBezTo>
                  <a:pt x="30" y="43"/>
                  <a:pt x="30" y="43"/>
                  <a:pt x="30" y="43"/>
                </a:cubicBezTo>
                <a:cubicBezTo>
                  <a:pt x="19" y="43"/>
                  <a:pt x="19" y="43"/>
                  <a:pt x="19" y="43"/>
                </a:cubicBezTo>
                <a:cubicBezTo>
                  <a:pt x="18" y="43"/>
                  <a:pt x="18" y="42"/>
                  <a:pt x="18" y="42"/>
                </a:cubicBezTo>
                <a:cubicBezTo>
                  <a:pt x="18" y="42"/>
                  <a:pt x="18" y="42"/>
                  <a:pt x="18" y="42"/>
                </a:cubicBezTo>
                <a:cubicBezTo>
                  <a:pt x="18" y="1"/>
                  <a:pt x="18" y="1"/>
                  <a:pt x="18" y="1"/>
                </a:cubicBezTo>
                <a:cubicBezTo>
                  <a:pt x="18" y="0"/>
                  <a:pt x="18" y="0"/>
                  <a:pt x="19" y="0"/>
                </a:cubicBezTo>
                <a:close/>
                <a:moveTo>
                  <a:pt x="29" y="2"/>
                </a:moveTo>
                <a:cubicBezTo>
                  <a:pt x="29" y="2"/>
                  <a:pt x="29" y="2"/>
                  <a:pt x="29" y="2"/>
                </a:cubicBezTo>
                <a:cubicBezTo>
                  <a:pt x="20" y="2"/>
                  <a:pt x="20" y="2"/>
                  <a:pt x="20" y="2"/>
                </a:cubicBezTo>
                <a:cubicBezTo>
                  <a:pt x="20" y="40"/>
                  <a:pt x="20" y="40"/>
                  <a:pt x="20" y="40"/>
                </a:cubicBezTo>
                <a:cubicBezTo>
                  <a:pt x="29" y="40"/>
                  <a:pt x="29" y="40"/>
                  <a:pt x="29" y="40"/>
                </a:cubicBezTo>
                <a:cubicBezTo>
                  <a:pt x="29" y="2"/>
                  <a:pt x="29" y="2"/>
                  <a:pt x="29"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2" name="Freeform 416"/>
          <p:cNvSpPr>
            <a:spLocks noEditPoints="1"/>
          </p:cNvSpPr>
          <p:nvPr/>
        </p:nvSpPr>
        <p:spPr bwMode="auto">
          <a:xfrm>
            <a:off x="2105025" y="2143125"/>
            <a:ext cx="160338" cy="111125"/>
          </a:xfrm>
          <a:custGeom>
            <a:avLst/>
            <a:gdLst>
              <a:gd name="T0" fmla="*/ 19 w 50"/>
              <a:gd name="T1" fmla="*/ 4 h 35"/>
              <a:gd name="T2" fmla="*/ 15 w 50"/>
              <a:gd name="T3" fmla="*/ 10 h 35"/>
              <a:gd name="T4" fmla="*/ 17 w 50"/>
              <a:gd name="T5" fmla="*/ 17 h 35"/>
              <a:gd name="T6" fmla="*/ 21 w 50"/>
              <a:gd name="T7" fmla="*/ 21 h 35"/>
              <a:gd name="T8" fmla="*/ 29 w 50"/>
              <a:gd name="T9" fmla="*/ 21 h 35"/>
              <a:gd name="T10" fmla="*/ 34 w 50"/>
              <a:gd name="T11" fmla="*/ 12 h 35"/>
              <a:gd name="T12" fmla="*/ 32 w 50"/>
              <a:gd name="T13" fmla="*/ 5 h 35"/>
              <a:gd name="T14" fmla="*/ 2 w 50"/>
              <a:gd name="T15" fmla="*/ 35 h 35"/>
              <a:gd name="T16" fmla="*/ 0 w 50"/>
              <a:gd name="T17" fmla="*/ 33 h 35"/>
              <a:gd name="T18" fmla="*/ 9 w 50"/>
              <a:gd name="T19" fmla="*/ 31 h 35"/>
              <a:gd name="T20" fmla="*/ 15 w 50"/>
              <a:gd name="T21" fmla="*/ 22 h 35"/>
              <a:gd name="T22" fmla="*/ 17 w 50"/>
              <a:gd name="T23" fmla="*/ 22 h 35"/>
              <a:gd name="T24" fmla="*/ 15 w 50"/>
              <a:gd name="T25" fmla="*/ 18 h 35"/>
              <a:gd name="T26" fmla="*/ 13 w 50"/>
              <a:gd name="T27" fmla="*/ 9 h 35"/>
              <a:gd name="T28" fmla="*/ 18 w 50"/>
              <a:gd name="T29" fmla="*/ 2 h 35"/>
              <a:gd name="T30" fmla="*/ 33 w 50"/>
              <a:gd name="T31" fmla="*/ 3 h 35"/>
              <a:gd name="T32" fmla="*/ 37 w 50"/>
              <a:gd name="T33" fmla="*/ 12 h 35"/>
              <a:gd name="T34" fmla="*/ 32 w 50"/>
              <a:gd name="T35" fmla="*/ 21 h 35"/>
              <a:gd name="T36" fmla="*/ 33 w 50"/>
              <a:gd name="T37" fmla="*/ 22 h 35"/>
              <a:gd name="T38" fmla="*/ 34 w 50"/>
              <a:gd name="T39" fmla="*/ 22 h 35"/>
              <a:gd name="T40" fmla="*/ 35 w 50"/>
              <a:gd name="T41" fmla="*/ 22 h 35"/>
              <a:gd name="T42" fmla="*/ 35 w 50"/>
              <a:gd name="T43" fmla="*/ 23 h 35"/>
              <a:gd name="T44" fmla="*/ 40 w 50"/>
              <a:gd name="T45" fmla="*/ 27 h 35"/>
              <a:gd name="T46" fmla="*/ 48 w 50"/>
              <a:gd name="T47" fmla="*/ 31 h 35"/>
              <a:gd name="T48" fmla="*/ 48 w 50"/>
              <a:gd name="T49" fmla="*/ 35 h 35"/>
              <a:gd name="T50" fmla="*/ 11 w 50"/>
              <a:gd name="T51" fmla="*/ 31 h 35"/>
              <a:gd name="T52" fmla="*/ 38 w 50"/>
              <a:gd name="T53" fmla="*/ 31 h 35"/>
              <a:gd name="T54" fmla="*/ 35 w 50"/>
              <a:gd name="T55" fmla="*/ 25 h 35"/>
              <a:gd name="T56" fmla="*/ 34 w 50"/>
              <a:gd name="T57" fmla="*/ 25 h 35"/>
              <a:gd name="T58" fmla="*/ 34 w 50"/>
              <a:gd name="T59" fmla="*/ 24 h 35"/>
              <a:gd name="T60" fmla="*/ 33 w 50"/>
              <a:gd name="T61" fmla="*/ 24 h 35"/>
              <a:gd name="T62" fmla="*/ 32 w 50"/>
              <a:gd name="T63" fmla="*/ 24 h 35"/>
              <a:gd name="T64" fmla="*/ 19 w 50"/>
              <a:gd name="T65" fmla="*/ 24 h 35"/>
              <a:gd name="T66" fmla="*/ 16 w 50"/>
              <a:gd name="T67" fmla="*/ 24 h 35"/>
              <a:gd name="T68" fmla="*/ 11 w 50"/>
              <a:gd name="T69" fmla="*/ 3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35">
                <a:moveTo>
                  <a:pt x="25" y="2"/>
                </a:moveTo>
                <a:cubicBezTo>
                  <a:pt x="23" y="2"/>
                  <a:pt x="21" y="2"/>
                  <a:pt x="19" y="4"/>
                </a:cubicBezTo>
                <a:cubicBezTo>
                  <a:pt x="18" y="5"/>
                  <a:pt x="16" y="6"/>
                  <a:pt x="16" y="8"/>
                </a:cubicBezTo>
                <a:cubicBezTo>
                  <a:pt x="15" y="8"/>
                  <a:pt x="15" y="9"/>
                  <a:pt x="15" y="10"/>
                </a:cubicBezTo>
                <a:cubicBezTo>
                  <a:pt x="15" y="10"/>
                  <a:pt x="15" y="11"/>
                  <a:pt x="15" y="12"/>
                </a:cubicBezTo>
                <a:cubicBezTo>
                  <a:pt x="15" y="14"/>
                  <a:pt x="16" y="15"/>
                  <a:pt x="17" y="17"/>
                </a:cubicBezTo>
                <a:cubicBezTo>
                  <a:pt x="18" y="19"/>
                  <a:pt x="19" y="20"/>
                  <a:pt x="21" y="21"/>
                </a:cubicBezTo>
                <a:cubicBezTo>
                  <a:pt x="21" y="21"/>
                  <a:pt x="21" y="21"/>
                  <a:pt x="21" y="21"/>
                </a:cubicBezTo>
                <a:cubicBezTo>
                  <a:pt x="22" y="21"/>
                  <a:pt x="23" y="21"/>
                  <a:pt x="25" y="21"/>
                </a:cubicBezTo>
                <a:cubicBezTo>
                  <a:pt x="26" y="21"/>
                  <a:pt x="27" y="21"/>
                  <a:pt x="29" y="21"/>
                </a:cubicBezTo>
                <a:cubicBezTo>
                  <a:pt x="30" y="20"/>
                  <a:pt x="32" y="19"/>
                  <a:pt x="33" y="17"/>
                </a:cubicBezTo>
                <a:cubicBezTo>
                  <a:pt x="34" y="15"/>
                  <a:pt x="34" y="14"/>
                  <a:pt x="34" y="12"/>
                </a:cubicBezTo>
                <a:cubicBezTo>
                  <a:pt x="34" y="9"/>
                  <a:pt x="33" y="6"/>
                  <a:pt x="32" y="5"/>
                </a:cubicBezTo>
                <a:cubicBezTo>
                  <a:pt x="32" y="5"/>
                  <a:pt x="32" y="5"/>
                  <a:pt x="32" y="5"/>
                </a:cubicBezTo>
                <a:cubicBezTo>
                  <a:pt x="30" y="3"/>
                  <a:pt x="27" y="2"/>
                  <a:pt x="25" y="2"/>
                </a:cubicBezTo>
                <a:close/>
                <a:moveTo>
                  <a:pt x="2" y="35"/>
                </a:moveTo>
                <a:cubicBezTo>
                  <a:pt x="2" y="35"/>
                  <a:pt x="2" y="35"/>
                  <a:pt x="2" y="35"/>
                </a:cubicBezTo>
                <a:cubicBezTo>
                  <a:pt x="1" y="35"/>
                  <a:pt x="0" y="34"/>
                  <a:pt x="0" y="33"/>
                </a:cubicBezTo>
                <a:cubicBezTo>
                  <a:pt x="0" y="32"/>
                  <a:pt x="1" y="31"/>
                  <a:pt x="2" y="31"/>
                </a:cubicBezTo>
                <a:cubicBezTo>
                  <a:pt x="9" y="31"/>
                  <a:pt x="9" y="31"/>
                  <a:pt x="9" y="31"/>
                </a:cubicBezTo>
                <a:cubicBezTo>
                  <a:pt x="9" y="29"/>
                  <a:pt x="10" y="27"/>
                  <a:pt x="10" y="26"/>
                </a:cubicBezTo>
                <a:cubicBezTo>
                  <a:pt x="11" y="24"/>
                  <a:pt x="13" y="23"/>
                  <a:pt x="15" y="22"/>
                </a:cubicBezTo>
                <a:cubicBezTo>
                  <a:pt x="15" y="22"/>
                  <a:pt x="15" y="22"/>
                  <a:pt x="15" y="22"/>
                </a:cubicBezTo>
                <a:cubicBezTo>
                  <a:pt x="15" y="22"/>
                  <a:pt x="16" y="22"/>
                  <a:pt x="17" y="22"/>
                </a:cubicBezTo>
                <a:cubicBezTo>
                  <a:pt x="17" y="22"/>
                  <a:pt x="17" y="22"/>
                  <a:pt x="18" y="21"/>
                </a:cubicBezTo>
                <a:cubicBezTo>
                  <a:pt x="17" y="21"/>
                  <a:pt x="16" y="20"/>
                  <a:pt x="15" y="18"/>
                </a:cubicBezTo>
                <a:cubicBezTo>
                  <a:pt x="13" y="16"/>
                  <a:pt x="13" y="14"/>
                  <a:pt x="13" y="12"/>
                </a:cubicBezTo>
                <a:cubicBezTo>
                  <a:pt x="13" y="11"/>
                  <a:pt x="13" y="10"/>
                  <a:pt x="13" y="9"/>
                </a:cubicBezTo>
                <a:cubicBezTo>
                  <a:pt x="13" y="8"/>
                  <a:pt x="13" y="8"/>
                  <a:pt x="14" y="7"/>
                </a:cubicBezTo>
                <a:cubicBezTo>
                  <a:pt x="15" y="5"/>
                  <a:pt x="16" y="3"/>
                  <a:pt x="18" y="2"/>
                </a:cubicBezTo>
                <a:cubicBezTo>
                  <a:pt x="20" y="0"/>
                  <a:pt x="22" y="0"/>
                  <a:pt x="25" y="0"/>
                </a:cubicBezTo>
                <a:cubicBezTo>
                  <a:pt x="28" y="0"/>
                  <a:pt x="31" y="1"/>
                  <a:pt x="33" y="3"/>
                </a:cubicBezTo>
                <a:cubicBezTo>
                  <a:pt x="33" y="3"/>
                  <a:pt x="33" y="3"/>
                  <a:pt x="33" y="3"/>
                </a:cubicBezTo>
                <a:cubicBezTo>
                  <a:pt x="35" y="5"/>
                  <a:pt x="37" y="8"/>
                  <a:pt x="37" y="12"/>
                </a:cubicBezTo>
                <a:cubicBezTo>
                  <a:pt x="37" y="14"/>
                  <a:pt x="36" y="16"/>
                  <a:pt x="35" y="18"/>
                </a:cubicBezTo>
                <a:cubicBezTo>
                  <a:pt x="34" y="20"/>
                  <a:pt x="33" y="21"/>
                  <a:pt x="32" y="21"/>
                </a:cubicBezTo>
                <a:cubicBezTo>
                  <a:pt x="32" y="22"/>
                  <a:pt x="32" y="22"/>
                  <a:pt x="32" y="22"/>
                </a:cubicBezTo>
                <a:cubicBezTo>
                  <a:pt x="32" y="22"/>
                  <a:pt x="33" y="22"/>
                  <a:pt x="33" y="22"/>
                </a:cubicBezTo>
                <a:cubicBezTo>
                  <a:pt x="33" y="22"/>
                  <a:pt x="33" y="22"/>
                  <a:pt x="34" y="22"/>
                </a:cubicBezTo>
                <a:cubicBezTo>
                  <a:pt x="34" y="22"/>
                  <a:pt x="34" y="22"/>
                  <a:pt x="34" y="22"/>
                </a:cubicBezTo>
                <a:cubicBezTo>
                  <a:pt x="34" y="22"/>
                  <a:pt x="34" y="22"/>
                  <a:pt x="35" y="22"/>
                </a:cubicBezTo>
                <a:cubicBezTo>
                  <a:pt x="35" y="22"/>
                  <a:pt x="35" y="22"/>
                  <a:pt x="35" y="22"/>
                </a:cubicBezTo>
                <a:cubicBezTo>
                  <a:pt x="35" y="22"/>
                  <a:pt x="35" y="22"/>
                  <a:pt x="35" y="23"/>
                </a:cubicBezTo>
                <a:cubicBezTo>
                  <a:pt x="35" y="23"/>
                  <a:pt x="35" y="23"/>
                  <a:pt x="35" y="23"/>
                </a:cubicBezTo>
                <a:cubicBezTo>
                  <a:pt x="36" y="23"/>
                  <a:pt x="36" y="23"/>
                  <a:pt x="36" y="23"/>
                </a:cubicBezTo>
                <a:cubicBezTo>
                  <a:pt x="38" y="24"/>
                  <a:pt x="39" y="25"/>
                  <a:pt x="40" y="27"/>
                </a:cubicBezTo>
                <a:cubicBezTo>
                  <a:pt x="40" y="28"/>
                  <a:pt x="41" y="29"/>
                  <a:pt x="41" y="31"/>
                </a:cubicBezTo>
                <a:cubicBezTo>
                  <a:pt x="48" y="31"/>
                  <a:pt x="48" y="31"/>
                  <a:pt x="48" y="31"/>
                </a:cubicBezTo>
                <a:cubicBezTo>
                  <a:pt x="49" y="31"/>
                  <a:pt x="50" y="32"/>
                  <a:pt x="50" y="33"/>
                </a:cubicBezTo>
                <a:cubicBezTo>
                  <a:pt x="50" y="34"/>
                  <a:pt x="49" y="35"/>
                  <a:pt x="48" y="35"/>
                </a:cubicBezTo>
                <a:cubicBezTo>
                  <a:pt x="2" y="35"/>
                  <a:pt x="2" y="35"/>
                  <a:pt x="2" y="35"/>
                </a:cubicBezTo>
                <a:close/>
                <a:moveTo>
                  <a:pt x="11" y="31"/>
                </a:moveTo>
                <a:cubicBezTo>
                  <a:pt x="11" y="31"/>
                  <a:pt x="11" y="31"/>
                  <a:pt x="11" y="31"/>
                </a:cubicBezTo>
                <a:cubicBezTo>
                  <a:pt x="38" y="31"/>
                  <a:pt x="38" y="31"/>
                  <a:pt x="38" y="31"/>
                </a:cubicBezTo>
                <a:cubicBezTo>
                  <a:pt x="38" y="30"/>
                  <a:pt x="38" y="29"/>
                  <a:pt x="37" y="28"/>
                </a:cubicBezTo>
                <a:cubicBezTo>
                  <a:pt x="37" y="27"/>
                  <a:pt x="36" y="26"/>
                  <a:pt x="35" y="25"/>
                </a:cubicBezTo>
                <a:cubicBezTo>
                  <a:pt x="35" y="25"/>
                  <a:pt x="35" y="25"/>
                  <a:pt x="34" y="25"/>
                </a:cubicBezTo>
                <a:cubicBezTo>
                  <a:pt x="34" y="25"/>
                  <a:pt x="34" y="25"/>
                  <a:pt x="34" y="25"/>
                </a:cubicBezTo>
                <a:cubicBezTo>
                  <a:pt x="34" y="25"/>
                  <a:pt x="34" y="24"/>
                  <a:pt x="34" y="24"/>
                </a:cubicBezTo>
                <a:cubicBezTo>
                  <a:pt x="34" y="24"/>
                  <a:pt x="34" y="24"/>
                  <a:pt x="34" y="24"/>
                </a:cubicBezTo>
                <a:cubicBezTo>
                  <a:pt x="34" y="24"/>
                  <a:pt x="33" y="24"/>
                  <a:pt x="33" y="24"/>
                </a:cubicBezTo>
                <a:cubicBezTo>
                  <a:pt x="33" y="24"/>
                  <a:pt x="33" y="24"/>
                  <a:pt x="33" y="24"/>
                </a:cubicBezTo>
                <a:cubicBezTo>
                  <a:pt x="33" y="24"/>
                  <a:pt x="33" y="24"/>
                  <a:pt x="32" y="24"/>
                </a:cubicBezTo>
                <a:cubicBezTo>
                  <a:pt x="32" y="24"/>
                  <a:pt x="32" y="24"/>
                  <a:pt x="32" y="24"/>
                </a:cubicBezTo>
                <a:cubicBezTo>
                  <a:pt x="31" y="24"/>
                  <a:pt x="31" y="24"/>
                  <a:pt x="31" y="24"/>
                </a:cubicBezTo>
                <a:cubicBezTo>
                  <a:pt x="19" y="24"/>
                  <a:pt x="19" y="24"/>
                  <a:pt x="19" y="24"/>
                </a:cubicBezTo>
                <a:cubicBezTo>
                  <a:pt x="18" y="24"/>
                  <a:pt x="18" y="24"/>
                  <a:pt x="17" y="24"/>
                </a:cubicBezTo>
                <a:cubicBezTo>
                  <a:pt x="17" y="24"/>
                  <a:pt x="16" y="24"/>
                  <a:pt x="16" y="24"/>
                </a:cubicBezTo>
                <a:cubicBezTo>
                  <a:pt x="14" y="25"/>
                  <a:pt x="13" y="26"/>
                  <a:pt x="12" y="27"/>
                </a:cubicBezTo>
                <a:cubicBezTo>
                  <a:pt x="12" y="28"/>
                  <a:pt x="11" y="29"/>
                  <a:pt x="11"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3" name="Freeform 417"/>
          <p:cNvSpPr>
            <a:spLocks noEditPoints="1"/>
          </p:cNvSpPr>
          <p:nvPr/>
        </p:nvSpPr>
        <p:spPr bwMode="auto">
          <a:xfrm>
            <a:off x="2933700" y="1198563"/>
            <a:ext cx="177800" cy="149225"/>
          </a:xfrm>
          <a:custGeom>
            <a:avLst/>
            <a:gdLst>
              <a:gd name="T0" fmla="*/ 10 w 56"/>
              <a:gd name="T1" fmla="*/ 11 h 47"/>
              <a:gd name="T2" fmla="*/ 8 w 56"/>
              <a:gd name="T3" fmla="*/ 25 h 47"/>
              <a:gd name="T4" fmla="*/ 6 w 56"/>
              <a:gd name="T5" fmla="*/ 38 h 47"/>
              <a:gd name="T6" fmla="*/ 12 w 56"/>
              <a:gd name="T7" fmla="*/ 38 h 47"/>
              <a:gd name="T8" fmla="*/ 12 w 56"/>
              <a:gd name="T9" fmla="*/ 32 h 47"/>
              <a:gd name="T10" fmla="*/ 9 w 56"/>
              <a:gd name="T11" fmla="*/ 31 h 47"/>
              <a:gd name="T12" fmla="*/ 5 w 56"/>
              <a:gd name="T13" fmla="*/ 35 h 47"/>
              <a:gd name="T14" fmla="*/ 8 w 56"/>
              <a:gd name="T15" fmla="*/ 34 h 47"/>
              <a:gd name="T16" fmla="*/ 10 w 56"/>
              <a:gd name="T17" fmla="*/ 34 h 47"/>
              <a:gd name="T18" fmla="*/ 10 w 56"/>
              <a:gd name="T19" fmla="*/ 36 h 47"/>
              <a:gd name="T20" fmla="*/ 8 w 56"/>
              <a:gd name="T21" fmla="*/ 36 h 47"/>
              <a:gd name="T22" fmla="*/ 8 w 56"/>
              <a:gd name="T23" fmla="*/ 34 h 47"/>
              <a:gd name="T24" fmla="*/ 42 w 56"/>
              <a:gd name="T25" fmla="*/ 36 h 47"/>
              <a:gd name="T26" fmla="*/ 48 w 56"/>
              <a:gd name="T27" fmla="*/ 34 h 47"/>
              <a:gd name="T28" fmla="*/ 44 w 56"/>
              <a:gd name="T29" fmla="*/ 30 h 47"/>
              <a:gd name="T30" fmla="*/ 43 w 56"/>
              <a:gd name="T31" fmla="*/ 32 h 47"/>
              <a:gd name="T32" fmla="*/ 45 w 56"/>
              <a:gd name="T33" fmla="*/ 32 h 47"/>
              <a:gd name="T34" fmla="*/ 45 w 56"/>
              <a:gd name="T35" fmla="*/ 35 h 47"/>
              <a:gd name="T36" fmla="*/ 43 w 56"/>
              <a:gd name="T37" fmla="*/ 34 h 47"/>
              <a:gd name="T38" fmla="*/ 45 w 56"/>
              <a:gd name="T39" fmla="*/ 2 h 47"/>
              <a:gd name="T40" fmla="*/ 30 w 56"/>
              <a:gd name="T41" fmla="*/ 3 h 47"/>
              <a:gd name="T42" fmla="*/ 0 w 56"/>
              <a:gd name="T43" fmla="*/ 45 h 47"/>
              <a:gd name="T44" fmla="*/ 32 w 56"/>
              <a:gd name="T45" fmla="*/ 45 h 47"/>
              <a:gd name="T46" fmla="*/ 41 w 56"/>
              <a:gd name="T47" fmla="*/ 46 h 47"/>
              <a:gd name="T48" fmla="*/ 45 w 56"/>
              <a:gd name="T49" fmla="*/ 2 h 47"/>
              <a:gd name="T50" fmla="*/ 4 w 56"/>
              <a:gd name="T51" fmla="*/ 43 h 47"/>
              <a:gd name="T52" fmla="*/ 15 w 56"/>
              <a:gd name="T53" fmla="*/ 43 h 47"/>
              <a:gd name="T54" fmla="*/ 17 w 56"/>
              <a:gd name="T55" fmla="*/ 43 h 47"/>
              <a:gd name="T56" fmla="*/ 28 w 56"/>
              <a:gd name="T57" fmla="*/ 43 h 47"/>
              <a:gd name="T58" fmla="*/ 32 w 56"/>
              <a:gd name="T59" fmla="*/ 7 h 47"/>
              <a:gd name="T60" fmla="*/ 41 w 56"/>
              <a:gd name="T61" fmla="*/ 42 h 47"/>
              <a:gd name="T62" fmla="*/ 26 w 56"/>
              <a:gd name="T63" fmla="*/ 38 h 47"/>
              <a:gd name="T64" fmla="*/ 26 w 56"/>
              <a:gd name="T65" fmla="*/ 32 h 47"/>
              <a:gd name="T66" fmla="*/ 19 w 56"/>
              <a:gd name="T67" fmla="*/ 35 h 47"/>
              <a:gd name="T68" fmla="*/ 22 w 56"/>
              <a:gd name="T69" fmla="*/ 34 h 47"/>
              <a:gd name="T70" fmla="*/ 24 w 56"/>
              <a:gd name="T71" fmla="*/ 34 h 47"/>
              <a:gd name="T72" fmla="*/ 24 w 56"/>
              <a:gd name="T73" fmla="*/ 36 h 47"/>
              <a:gd name="T74" fmla="*/ 21 w 56"/>
              <a:gd name="T75" fmla="*/ 35 h 47"/>
              <a:gd name="T76" fmla="*/ 23 w 56"/>
              <a:gd name="T77" fmla="*/ 26 h 47"/>
              <a:gd name="T78" fmla="*/ 23 w 56"/>
              <a:gd name="T79" fmla="*/ 10 h 47"/>
              <a:gd name="T80" fmla="*/ 23 w 56"/>
              <a:gd name="T81" fmla="*/ 26 h 47"/>
              <a:gd name="T82" fmla="*/ 37 w 56"/>
              <a:gd name="T83" fmla="*/ 11 h 47"/>
              <a:gd name="T84" fmla="*/ 43 w 56"/>
              <a:gd name="T85" fmla="*/ 2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47">
                <a:moveTo>
                  <a:pt x="9" y="26"/>
                </a:moveTo>
                <a:cubicBezTo>
                  <a:pt x="10" y="26"/>
                  <a:pt x="10" y="25"/>
                  <a:pt x="10" y="25"/>
                </a:cubicBezTo>
                <a:cubicBezTo>
                  <a:pt x="10" y="11"/>
                  <a:pt x="10" y="11"/>
                  <a:pt x="10" y="11"/>
                </a:cubicBezTo>
                <a:cubicBezTo>
                  <a:pt x="10" y="10"/>
                  <a:pt x="10" y="10"/>
                  <a:pt x="9" y="10"/>
                </a:cubicBezTo>
                <a:cubicBezTo>
                  <a:pt x="8" y="10"/>
                  <a:pt x="8" y="10"/>
                  <a:pt x="8" y="11"/>
                </a:cubicBezTo>
                <a:cubicBezTo>
                  <a:pt x="8" y="25"/>
                  <a:pt x="8" y="25"/>
                  <a:pt x="8" y="25"/>
                </a:cubicBezTo>
                <a:cubicBezTo>
                  <a:pt x="8" y="25"/>
                  <a:pt x="8" y="26"/>
                  <a:pt x="9" y="26"/>
                </a:cubicBezTo>
                <a:close/>
                <a:moveTo>
                  <a:pt x="6" y="38"/>
                </a:moveTo>
                <a:cubicBezTo>
                  <a:pt x="6" y="38"/>
                  <a:pt x="6" y="38"/>
                  <a:pt x="6" y="38"/>
                </a:cubicBezTo>
                <a:cubicBezTo>
                  <a:pt x="7" y="39"/>
                  <a:pt x="8" y="39"/>
                  <a:pt x="9" y="39"/>
                </a:cubicBezTo>
                <a:cubicBezTo>
                  <a:pt x="10" y="39"/>
                  <a:pt x="11" y="39"/>
                  <a:pt x="12" y="38"/>
                </a:cubicBezTo>
                <a:cubicBezTo>
                  <a:pt x="12" y="38"/>
                  <a:pt x="12" y="38"/>
                  <a:pt x="12" y="38"/>
                </a:cubicBezTo>
                <a:cubicBezTo>
                  <a:pt x="12" y="38"/>
                  <a:pt x="12" y="38"/>
                  <a:pt x="12" y="38"/>
                </a:cubicBezTo>
                <a:cubicBezTo>
                  <a:pt x="13" y="37"/>
                  <a:pt x="13" y="36"/>
                  <a:pt x="13" y="35"/>
                </a:cubicBezTo>
                <a:cubicBezTo>
                  <a:pt x="13" y="34"/>
                  <a:pt x="13" y="33"/>
                  <a:pt x="12" y="32"/>
                </a:cubicBezTo>
                <a:cubicBezTo>
                  <a:pt x="12" y="32"/>
                  <a:pt x="12" y="32"/>
                  <a:pt x="12" y="32"/>
                </a:cubicBezTo>
                <a:cubicBezTo>
                  <a:pt x="12" y="32"/>
                  <a:pt x="12" y="32"/>
                  <a:pt x="12" y="32"/>
                </a:cubicBezTo>
                <a:cubicBezTo>
                  <a:pt x="11" y="32"/>
                  <a:pt x="10" y="31"/>
                  <a:pt x="9" y="31"/>
                </a:cubicBezTo>
                <a:cubicBezTo>
                  <a:pt x="8" y="31"/>
                  <a:pt x="7" y="32"/>
                  <a:pt x="6" y="32"/>
                </a:cubicBezTo>
                <a:cubicBezTo>
                  <a:pt x="6" y="32"/>
                  <a:pt x="6" y="32"/>
                  <a:pt x="6" y="32"/>
                </a:cubicBezTo>
                <a:cubicBezTo>
                  <a:pt x="6" y="33"/>
                  <a:pt x="5" y="34"/>
                  <a:pt x="5" y="35"/>
                </a:cubicBezTo>
                <a:cubicBezTo>
                  <a:pt x="5" y="36"/>
                  <a:pt x="6" y="37"/>
                  <a:pt x="6" y="38"/>
                </a:cubicBezTo>
                <a:cubicBezTo>
                  <a:pt x="6" y="38"/>
                  <a:pt x="6" y="38"/>
                  <a:pt x="6" y="38"/>
                </a:cubicBezTo>
                <a:close/>
                <a:moveTo>
                  <a:pt x="8" y="34"/>
                </a:moveTo>
                <a:cubicBezTo>
                  <a:pt x="8" y="34"/>
                  <a:pt x="8" y="34"/>
                  <a:pt x="8" y="34"/>
                </a:cubicBezTo>
                <a:cubicBezTo>
                  <a:pt x="8" y="34"/>
                  <a:pt x="9" y="34"/>
                  <a:pt x="9" y="34"/>
                </a:cubicBezTo>
                <a:cubicBezTo>
                  <a:pt x="10" y="34"/>
                  <a:pt x="10" y="34"/>
                  <a:pt x="10" y="34"/>
                </a:cubicBezTo>
                <a:cubicBezTo>
                  <a:pt x="10" y="34"/>
                  <a:pt x="10" y="34"/>
                  <a:pt x="10" y="34"/>
                </a:cubicBezTo>
                <a:cubicBezTo>
                  <a:pt x="11" y="34"/>
                  <a:pt x="11" y="35"/>
                  <a:pt x="11" y="35"/>
                </a:cubicBezTo>
                <a:cubicBezTo>
                  <a:pt x="11" y="36"/>
                  <a:pt x="11" y="36"/>
                  <a:pt x="10" y="36"/>
                </a:cubicBezTo>
                <a:cubicBezTo>
                  <a:pt x="10" y="36"/>
                  <a:pt x="10" y="36"/>
                  <a:pt x="10" y="36"/>
                </a:cubicBezTo>
                <a:cubicBezTo>
                  <a:pt x="10" y="37"/>
                  <a:pt x="10" y="37"/>
                  <a:pt x="9" y="37"/>
                </a:cubicBezTo>
                <a:cubicBezTo>
                  <a:pt x="9" y="37"/>
                  <a:pt x="8" y="37"/>
                  <a:pt x="8" y="36"/>
                </a:cubicBezTo>
                <a:cubicBezTo>
                  <a:pt x="8" y="36"/>
                  <a:pt x="8" y="36"/>
                  <a:pt x="8" y="36"/>
                </a:cubicBezTo>
                <a:cubicBezTo>
                  <a:pt x="8" y="36"/>
                  <a:pt x="8" y="36"/>
                  <a:pt x="8" y="35"/>
                </a:cubicBezTo>
                <a:cubicBezTo>
                  <a:pt x="8" y="35"/>
                  <a:pt x="8" y="34"/>
                  <a:pt x="8" y="34"/>
                </a:cubicBezTo>
                <a:close/>
                <a:moveTo>
                  <a:pt x="40" y="34"/>
                </a:moveTo>
                <a:cubicBezTo>
                  <a:pt x="40" y="34"/>
                  <a:pt x="40" y="34"/>
                  <a:pt x="40" y="34"/>
                </a:cubicBezTo>
                <a:cubicBezTo>
                  <a:pt x="40" y="35"/>
                  <a:pt x="41" y="36"/>
                  <a:pt x="42" y="36"/>
                </a:cubicBezTo>
                <a:cubicBezTo>
                  <a:pt x="42" y="37"/>
                  <a:pt x="43" y="37"/>
                  <a:pt x="44" y="37"/>
                </a:cubicBezTo>
                <a:cubicBezTo>
                  <a:pt x="45" y="37"/>
                  <a:pt x="46" y="37"/>
                  <a:pt x="47" y="36"/>
                </a:cubicBezTo>
                <a:cubicBezTo>
                  <a:pt x="48" y="36"/>
                  <a:pt x="48" y="35"/>
                  <a:pt x="48" y="34"/>
                </a:cubicBezTo>
                <a:cubicBezTo>
                  <a:pt x="48" y="33"/>
                  <a:pt x="48" y="32"/>
                  <a:pt x="47" y="31"/>
                </a:cubicBezTo>
                <a:cubicBezTo>
                  <a:pt x="47" y="31"/>
                  <a:pt x="47" y="31"/>
                  <a:pt x="47" y="31"/>
                </a:cubicBezTo>
                <a:cubicBezTo>
                  <a:pt x="46" y="30"/>
                  <a:pt x="45" y="30"/>
                  <a:pt x="44" y="30"/>
                </a:cubicBezTo>
                <a:cubicBezTo>
                  <a:pt x="43" y="30"/>
                  <a:pt x="42" y="30"/>
                  <a:pt x="42" y="31"/>
                </a:cubicBezTo>
                <a:cubicBezTo>
                  <a:pt x="41" y="32"/>
                  <a:pt x="40" y="33"/>
                  <a:pt x="40" y="34"/>
                </a:cubicBezTo>
                <a:close/>
                <a:moveTo>
                  <a:pt x="43" y="32"/>
                </a:moveTo>
                <a:cubicBezTo>
                  <a:pt x="43" y="32"/>
                  <a:pt x="43" y="32"/>
                  <a:pt x="43" y="32"/>
                </a:cubicBezTo>
                <a:cubicBezTo>
                  <a:pt x="43" y="32"/>
                  <a:pt x="44" y="32"/>
                  <a:pt x="44" y="32"/>
                </a:cubicBezTo>
                <a:cubicBezTo>
                  <a:pt x="45" y="32"/>
                  <a:pt x="45" y="32"/>
                  <a:pt x="45" y="32"/>
                </a:cubicBezTo>
                <a:cubicBezTo>
                  <a:pt x="45" y="33"/>
                  <a:pt x="45" y="33"/>
                  <a:pt x="45" y="33"/>
                </a:cubicBezTo>
                <a:cubicBezTo>
                  <a:pt x="46" y="33"/>
                  <a:pt x="46" y="33"/>
                  <a:pt x="46" y="34"/>
                </a:cubicBezTo>
                <a:cubicBezTo>
                  <a:pt x="46" y="34"/>
                  <a:pt x="46" y="34"/>
                  <a:pt x="45" y="35"/>
                </a:cubicBezTo>
                <a:cubicBezTo>
                  <a:pt x="45" y="35"/>
                  <a:pt x="45" y="35"/>
                  <a:pt x="44" y="35"/>
                </a:cubicBezTo>
                <a:cubicBezTo>
                  <a:pt x="44" y="35"/>
                  <a:pt x="43" y="35"/>
                  <a:pt x="43" y="35"/>
                </a:cubicBezTo>
                <a:cubicBezTo>
                  <a:pt x="43" y="34"/>
                  <a:pt x="43" y="34"/>
                  <a:pt x="43" y="34"/>
                </a:cubicBezTo>
                <a:cubicBezTo>
                  <a:pt x="43" y="33"/>
                  <a:pt x="43" y="33"/>
                  <a:pt x="43" y="32"/>
                </a:cubicBezTo>
                <a:close/>
                <a:moveTo>
                  <a:pt x="45" y="2"/>
                </a:moveTo>
                <a:cubicBezTo>
                  <a:pt x="45" y="2"/>
                  <a:pt x="45" y="2"/>
                  <a:pt x="45" y="2"/>
                </a:cubicBezTo>
                <a:cubicBezTo>
                  <a:pt x="45" y="1"/>
                  <a:pt x="44" y="0"/>
                  <a:pt x="43" y="0"/>
                </a:cubicBezTo>
                <a:cubicBezTo>
                  <a:pt x="31" y="4"/>
                  <a:pt x="31" y="4"/>
                  <a:pt x="31" y="4"/>
                </a:cubicBezTo>
                <a:cubicBezTo>
                  <a:pt x="31" y="3"/>
                  <a:pt x="30" y="3"/>
                  <a:pt x="30" y="3"/>
                </a:cubicBezTo>
                <a:cubicBezTo>
                  <a:pt x="2" y="3"/>
                  <a:pt x="2" y="3"/>
                  <a:pt x="2" y="3"/>
                </a:cubicBezTo>
                <a:cubicBezTo>
                  <a:pt x="1" y="3"/>
                  <a:pt x="0" y="4"/>
                  <a:pt x="0" y="5"/>
                </a:cubicBezTo>
                <a:cubicBezTo>
                  <a:pt x="0" y="45"/>
                  <a:pt x="0" y="45"/>
                  <a:pt x="0" y="45"/>
                </a:cubicBezTo>
                <a:cubicBezTo>
                  <a:pt x="0" y="46"/>
                  <a:pt x="1" y="47"/>
                  <a:pt x="2" y="47"/>
                </a:cubicBezTo>
                <a:cubicBezTo>
                  <a:pt x="30" y="47"/>
                  <a:pt x="30" y="47"/>
                  <a:pt x="30" y="47"/>
                </a:cubicBezTo>
                <a:cubicBezTo>
                  <a:pt x="31" y="47"/>
                  <a:pt x="32" y="46"/>
                  <a:pt x="32" y="45"/>
                </a:cubicBezTo>
                <a:cubicBezTo>
                  <a:pt x="32" y="20"/>
                  <a:pt x="32" y="20"/>
                  <a:pt x="32" y="20"/>
                </a:cubicBezTo>
                <a:cubicBezTo>
                  <a:pt x="38" y="45"/>
                  <a:pt x="38" y="45"/>
                  <a:pt x="38" y="45"/>
                </a:cubicBezTo>
                <a:cubicBezTo>
                  <a:pt x="39" y="46"/>
                  <a:pt x="40" y="47"/>
                  <a:pt x="41" y="46"/>
                </a:cubicBezTo>
                <a:cubicBezTo>
                  <a:pt x="54" y="43"/>
                  <a:pt x="54" y="43"/>
                  <a:pt x="54" y="43"/>
                </a:cubicBezTo>
                <a:cubicBezTo>
                  <a:pt x="55" y="43"/>
                  <a:pt x="56" y="42"/>
                  <a:pt x="55" y="41"/>
                </a:cubicBezTo>
                <a:cubicBezTo>
                  <a:pt x="45" y="2"/>
                  <a:pt x="45" y="2"/>
                  <a:pt x="45" y="2"/>
                </a:cubicBezTo>
                <a:close/>
                <a:moveTo>
                  <a:pt x="15" y="43"/>
                </a:moveTo>
                <a:cubicBezTo>
                  <a:pt x="15" y="43"/>
                  <a:pt x="15" y="43"/>
                  <a:pt x="15" y="43"/>
                </a:cubicBezTo>
                <a:cubicBezTo>
                  <a:pt x="4" y="43"/>
                  <a:pt x="4" y="43"/>
                  <a:pt x="4" y="43"/>
                </a:cubicBezTo>
                <a:cubicBezTo>
                  <a:pt x="4" y="6"/>
                  <a:pt x="4" y="6"/>
                  <a:pt x="4" y="6"/>
                </a:cubicBezTo>
                <a:cubicBezTo>
                  <a:pt x="15" y="6"/>
                  <a:pt x="15" y="6"/>
                  <a:pt x="15" y="6"/>
                </a:cubicBezTo>
                <a:cubicBezTo>
                  <a:pt x="15" y="43"/>
                  <a:pt x="15" y="43"/>
                  <a:pt x="15" y="43"/>
                </a:cubicBezTo>
                <a:close/>
                <a:moveTo>
                  <a:pt x="28" y="43"/>
                </a:moveTo>
                <a:cubicBezTo>
                  <a:pt x="28" y="43"/>
                  <a:pt x="28" y="43"/>
                  <a:pt x="28" y="43"/>
                </a:cubicBezTo>
                <a:cubicBezTo>
                  <a:pt x="17" y="43"/>
                  <a:pt x="17" y="43"/>
                  <a:pt x="17" y="43"/>
                </a:cubicBezTo>
                <a:cubicBezTo>
                  <a:pt x="17" y="6"/>
                  <a:pt x="17" y="6"/>
                  <a:pt x="17" y="6"/>
                </a:cubicBezTo>
                <a:cubicBezTo>
                  <a:pt x="28" y="6"/>
                  <a:pt x="28" y="6"/>
                  <a:pt x="28" y="6"/>
                </a:cubicBezTo>
                <a:cubicBezTo>
                  <a:pt x="28" y="43"/>
                  <a:pt x="28" y="43"/>
                  <a:pt x="28" y="43"/>
                </a:cubicBezTo>
                <a:close/>
                <a:moveTo>
                  <a:pt x="41" y="42"/>
                </a:moveTo>
                <a:cubicBezTo>
                  <a:pt x="41" y="42"/>
                  <a:pt x="41" y="42"/>
                  <a:pt x="41" y="42"/>
                </a:cubicBezTo>
                <a:cubicBezTo>
                  <a:pt x="32" y="7"/>
                  <a:pt x="32" y="7"/>
                  <a:pt x="32" y="7"/>
                </a:cubicBezTo>
                <a:cubicBezTo>
                  <a:pt x="42" y="5"/>
                  <a:pt x="42" y="5"/>
                  <a:pt x="42" y="5"/>
                </a:cubicBezTo>
                <a:cubicBezTo>
                  <a:pt x="51" y="40"/>
                  <a:pt x="51" y="40"/>
                  <a:pt x="51" y="40"/>
                </a:cubicBezTo>
                <a:cubicBezTo>
                  <a:pt x="41" y="42"/>
                  <a:pt x="41" y="42"/>
                  <a:pt x="41" y="42"/>
                </a:cubicBezTo>
                <a:close/>
                <a:moveTo>
                  <a:pt x="23" y="39"/>
                </a:moveTo>
                <a:cubicBezTo>
                  <a:pt x="23" y="39"/>
                  <a:pt x="23" y="39"/>
                  <a:pt x="23" y="39"/>
                </a:cubicBezTo>
                <a:cubicBezTo>
                  <a:pt x="24" y="39"/>
                  <a:pt x="25" y="39"/>
                  <a:pt x="26" y="38"/>
                </a:cubicBezTo>
                <a:cubicBezTo>
                  <a:pt x="26" y="37"/>
                  <a:pt x="27" y="36"/>
                  <a:pt x="27" y="35"/>
                </a:cubicBezTo>
                <a:cubicBezTo>
                  <a:pt x="27" y="34"/>
                  <a:pt x="26" y="33"/>
                  <a:pt x="26" y="33"/>
                </a:cubicBezTo>
                <a:cubicBezTo>
                  <a:pt x="26" y="32"/>
                  <a:pt x="26" y="32"/>
                  <a:pt x="26" y="32"/>
                </a:cubicBezTo>
                <a:cubicBezTo>
                  <a:pt x="25" y="32"/>
                  <a:pt x="24" y="31"/>
                  <a:pt x="23" y="31"/>
                </a:cubicBezTo>
                <a:cubicBezTo>
                  <a:pt x="22" y="31"/>
                  <a:pt x="21" y="32"/>
                  <a:pt x="20" y="32"/>
                </a:cubicBezTo>
                <a:cubicBezTo>
                  <a:pt x="19" y="33"/>
                  <a:pt x="19" y="34"/>
                  <a:pt x="19" y="35"/>
                </a:cubicBezTo>
                <a:cubicBezTo>
                  <a:pt x="19" y="36"/>
                  <a:pt x="19" y="37"/>
                  <a:pt x="20" y="38"/>
                </a:cubicBezTo>
                <a:cubicBezTo>
                  <a:pt x="21" y="39"/>
                  <a:pt x="22" y="39"/>
                  <a:pt x="23" y="39"/>
                </a:cubicBezTo>
                <a:close/>
                <a:moveTo>
                  <a:pt x="22" y="34"/>
                </a:moveTo>
                <a:cubicBezTo>
                  <a:pt x="22" y="34"/>
                  <a:pt x="22" y="34"/>
                  <a:pt x="22" y="34"/>
                </a:cubicBezTo>
                <a:cubicBezTo>
                  <a:pt x="22" y="34"/>
                  <a:pt x="22" y="34"/>
                  <a:pt x="23" y="34"/>
                </a:cubicBezTo>
                <a:cubicBezTo>
                  <a:pt x="23" y="34"/>
                  <a:pt x="24" y="34"/>
                  <a:pt x="24" y="34"/>
                </a:cubicBezTo>
                <a:cubicBezTo>
                  <a:pt x="24" y="34"/>
                  <a:pt x="24" y="34"/>
                  <a:pt x="24" y="34"/>
                </a:cubicBezTo>
                <a:cubicBezTo>
                  <a:pt x="24" y="34"/>
                  <a:pt x="24" y="35"/>
                  <a:pt x="24" y="35"/>
                </a:cubicBezTo>
                <a:cubicBezTo>
                  <a:pt x="24" y="36"/>
                  <a:pt x="24" y="36"/>
                  <a:pt x="24" y="36"/>
                </a:cubicBezTo>
                <a:cubicBezTo>
                  <a:pt x="24" y="37"/>
                  <a:pt x="23" y="37"/>
                  <a:pt x="23" y="37"/>
                </a:cubicBezTo>
                <a:cubicBezTo>
                  <a:pt x="22" y="37"/>
                  <a:pt x="22" y="37"/>
                  <a:pt x="22" y="36"/>
                </a:cubicBezTo>
                <a:cubicBezTo>
                  <a:pt x="21" y="36"/>
                  <a:pt x="21" y="36"/>
                  <a:pt x="21" y="35"/>
                </a:cubicBezTo>
                <a:cubicBezTo>
                  <a:pt x="21" y="35"/>
                  <a:pt x="21" y="34"/>
                  <a:pt x="22" y="34"/>
                </a:cubicBezTo>
                <a:close/>
                <a:moveTo>
                  <a:pt x="23" y="26"/>
                </a:moveTo>
                <a:cubicBezTo>
                  <a:pt x="23" y="26"/>
                  <a:pt x="23" y="26"/>
                  <a:pt x="23" y="26"/>
                </a:cubicBezTo>
                <a:cubicBezTo>
                  <a:pt x="23" y="26"/>
                  <a:pt x="24" y="25"/>
                  <a:pt x="24" y="25"/>
                </a:cubicBezTo>
                <a:cubicBezTo>
                  <a:pt x="24" y="11"/>
                  <a:pt x="24" y="11"/>
                  <a:pt x="24" y="11"/>
                </a:cubicBezTo>
                <a:cubicBezTo>
                  <a:pt x="24" y="10"/>
                  <a:pt x="23" y="10"/>
                  <a:pt x="23" y="10"/>
                </a:cubicBezTo>
                <a:cubicBezTo>
                  <a:pt x="22" y="10"/>
                  <a:pt x="22" y="10"/>
                  <a:pt x="22" y="11"/>
                </a:cubicBezTo>
                <a:cubicBezTo>
                  <a:pt x="22" y="25"/>
                  <a:pt x="22" y="25"/>
                  <a:pt x="22" y="25"/>
                </a:cubicBezTo>
                <a:cubicBezTo>
                  <a:pt x="22" y="25"/>
                  <a:pt x="22" y="26"/>
                  <a:pt x="23" y="26"/>
                </a:cubicBezTo>
                <a:close/>
                <a:moveTo>
                  <a:pt x="38" y="9"/>
                </a:moveTo>
                <a:cubicBezTo>
                  <a:pt x="38" y="9"/>
                  <a:pt x="38" y="9"/>
                  <a:pt x="38" y="9"/>
                </a:cubicBezTo>
                <a:cubicBezTo>
                  <a:pt x="37" y="9"/>
                  <a:pt x="37" y="10"/>
                  <a:pt x="37" y="11"/>
                </a:cubicBezTo>
                <a:cubicBezTo>
                  <a:pt x="41" y="24"/>
                  <a:pt x="41" y="24"/>
                  <a:pt x="41" y="24"/>
                </a:cubicBezTo>
                <a:cubicBezTo>
                  <a:pt x="41" y="25"/>
                  <a:pt x="41" y="25"/>
                  <a:pt x="42" y="25"/>
                </a:cubicBezTo>
                <a:cubicBezTo>
                  <a:pt x="43" y="25"/>
                  <a:pt x="43" y="24"/>
                  <a:pt x="43" y="23"/>
                </a:cubicBezTo>
                <a:cubicBezTo>
                  <a:pt x="39" y="10"/>
                  <a:pt x="39" y="10"/>
                  <a:pt x="39" y="10"/>
                </a:cubicBezTo>
                <a:cubicBezTo>
                  <a:pt x="39" y="9"/>
                  <a:pt x="38" y="9"/>
                  <a:pt x="38"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4" name="Freeform 418"/>
          <p:cNvSpPr>
            <a:spLocks noEditPoints="1"/>
          </p:cNvSpPr>
          <p:nvPr/>
        </p:nvSpPr>
        <p:spPr bwMode="auto">
          <a:xfrm>
            <a:off x="1284288" y="1195388"/>
            <a:ext cx="157162" cy="158750"/>
          </a:xfrm>
          <a:custGeom>
            <a:avLst/>
            <a:gdLst>
              <a:gd name="T0" fmla="*/ 37 w 49"/>
              <a:gd name="T1" fmla="*/ 0 h 50"/>
              <a:gd name="T2" fmla="*/ 30 w 49"/>
              <a:gd name="T3" fmla="*/ 3 h 50"/>
              <a:gd name="T4" fmla="*/ 27 w 49"/>
              <a:gd name="T5" fmla="*/ 0 h 50"/>
              <a:gd name="T6" fmla="*/ 25 w 49"/>
              <a:gd name="T7" fmla="*/ 0 h 50"/>
              <a:gd name="T8" fmla="*/ 12 w 49"/>
              <a:gd name="T9" fmla="*/ 14 h 50"/>
              <a:gd name="T10" fmla="*/ 12 w 49"/>
              <a:gd name="T11" fmla="*/ 16 h 50"/>
              <a:gd name="T12" fmla="*/ 13 w 49"/>
              <a:gd name="T13" fmla="*/ 16 h 50"/>
              <a:gd name="T14" fmla="*/ 26 w 49"/>
              <a:gd name="T15" fmla="*/ 3 h 50"/>
              <a:gd name="T16" fmla="*/ 28 w 49"/>
              <a:gd name="T17" fmla="*/ 4 h 50"/>
              <a:gd name="T18" fmla="*/ 5 w 49"/>
              <a:gd name="T19" fmla="*/ 27 h 50"/>
              <a:gd name="T20" fmla="*/ 2 w 49"/>
              <a:gd name="T21" fmla="*/ 34 h 50"/>
              <a:gd name="T22" fmla="*/ 2 w 49"/>
              <a:gd name="T23" fmla="*/ 40 h 50"/>
              <a:gd name="T24" fmla="*/ 1 w 49"/>
              <a:gd name="T25" fmla="*/ 41 h 50"/>
              <a:gd name="T26" fmla="*/ 2 w 49"/>
              <a:gd name="T27" fmla="*/ 41 h 50"/>
              <a:gd name="T28" fmla="*/ 1 w 49"/>
              <a:gd name="T29" fmla="*/ 41 h 50"/>
              <a:gd name="T30" fmla="*/ 0 w 49"/>
              <a:gd name="T31" fmla="*/ 46 h 50"/>
              <a:gd name="T32" fmla="*/ 8 w 49"/>
              <a:gd name="T33" fmla="*/ 48 h 50"/>
              <a:gd name="T34" fmla="*/ 8 w 49"/>
              <a:gd name="T35" fmla="*/ 48 h 50"/>
              <a:gd name="T36" fmla="*/ 9 w 49"/>
              <a:gd name="T37" fmla="*/ 47 h 50"/>
              <a:gd name="T38" fmla="*/ 15 w 49"/>
              <a:gd name="T39" fmla="*/ 48 h 50"/>
              <a:gd name="T40" fmla="*/ 22 w 49"/>
              <a:gd name="T41" fmla="*/ 44 h 50"/>
              <a:gd name="T42" fmla="*/ 45 w 49"/>
              <a:gd name="T43" fmla="*/ 20 h 50"/>
              <a:gd name="T44" fmla="*/ 49 w 49"/>
              <a:gd name="T45" fmla="*/ 12 h 50"/>
              <a:gd name="T46" fmla="*/ 37 w 49"/>
              <a:gd name="T47" fmla="*/ 0 h 50"/>
              <a:gd name="T48" fmla="*/ 14 w 49"/>
              <a:gd name="T49" fmla="*/ 44 h 50"/>
              <a:gd name="T50" fmla="*/ 14 w 49"/>
              <a:gd name="T51" fmla="*/ 44 h 50"/>
              <a:gd name="T52" fmla="*/ 9 w 49"/>
              <a:gd name="T53" fmla="*/ 43 h 50"/>
              <a:gd name="T54" fmla="*/ 7 w 49"/>
              <a:gd name="T55" fmla="*/ 43 h 50"/>
              <a:gd name="T56" fmla="*/ 6 w 49"/>
              <a:gd name="T57" fmla="*/ 45 h 50"/>
              <a:gd name="T58" fmla="*/ 6 w 49"/>
              <a:gd name="T59" fmla="*/ 45 h 50"/>
              <a:gd name="T60" fmla="*/ 4 w 49"/>
              <a:gd name="T61" fmla="*/ 44 h 50"/>
              <a:gd name="T62" fmla="*/ 4 w 49"/>
              <a:gd name="T63" fmla="*/ 44 h 50"/>
              <a:gd name="T64" fmla="*/ 6 w 49"/>
              <a:gd name="T65" fmla="*/ 42 h 50"/>
              <a:gd name="T66" fmla="*/ 6 w 49"/>
              <a:gd name="T67" fmla="*/ 40 h 50"/>
              <a:gd name="T68" fmla="*/ 5 w 49"/>
              <a:gd name="T69" fmla="*/ 35 h 50"/>
              <a:gd name="T70" fmla="*/ 7 w 49"/>
              <a:gd name="T71" fmla="*/ 31 h 50"/>
              <a:gd name="T72" fmla="*/ 18 w 49"/>
              <a:gd name="T73" fmla="*/ 42 h 50"/>
              <a:gd name="T74" fmla="*/ 14 w 49"/>
              <a:gd name="T75" fmla="*/ 44 h 50"/>
              <a:gd name="T76" fmla="*/ 20 w 49"/>
              <a:gd name="T77" fmla="*/ 41 h 50"/>
              <a:gd name="T78" fmla="*/ 20 w 49"/>
              <a:gd name="T79" fmla="*/ 41 h 50"/>
              <a:gd name="T80" fmla="*/ 8 w 49"/>
              <a:gd name="T81" fmla="*/ 29 h 50"/>
              <a:gd name="T82" fmla="*/ 23 w 49"/>
              <a:gd name="T83" fmla="*/ 15 h 50"/>
              <a:gd name="T84" fmla="*/ 34 w 49"/>
              <a:gd name="T85" fmla="*/ 26 h 50"/>
              <a:gd name="T86" fmla="*/ 20 w 49"/>
              <a:gd name="T87" fmla="*/ 41 h 50"/>
              <a:gd name="T88" fmla="*/ 36 w 49"/>
              <a:gd name="T89" fmla="*/ 24 h 50"/>
              <a:gd name="T90" fmla="*/ 36 w 49"/>
              <a:gd name="T91" fmla="*/ 24 h 50"/>
              <a:gd name="T92" fmla="*/ 25 w 49"/>
              <a:gd name="T93" fmla="*/ 13 h 50"/>
              <a:gd name="T94" fmla="*/ 27 w 49"/>
              <a:gd name="T95" fmla="*/ 10 h 50"/>
              <a:gd name="T96" fmla="*/ 39 w 49"/>
              <a:gd name="T97" fmla="*/ 22 h 50"/>
              <a:gd name="T98" fmla="*/ 36 w 49"/>
              <a:gd name="T99" fmla="*/ 24 h 50"/>
              <a:gd name="T100" fmla="*/ 43 w 49"/>
              <a:gd name="T101" fmla="*/ 18 h 50"/>
              <a:gd name="T102" fmla="*/ 43 w 49"/>
              <a:gd name="T103" fmla="*/ 18 h 50"/>
              <a:gd name="T104" fmla="*/ 40 w 49"/>
              <a:gd name="T105" fmla="*/ 20 h 50"/>
              <a:gd name="T106" fmla="*/ 29 w 49"/>
              <a:gd name="T107" fmla="*/ 9 h 50"/>
              <a:gd name="T108" fmla="*/ 31 w 49"/>
              <a:gd name="T109" fmla="*/ 6 h 50"/>
              <a:gd name="T110" fmla="*/ 31 w 49"/>
              <a:gd name="T111" fmla="*/ 6 h 50"/>
              <a:gd name="T112" fmla="*/ 37 w 49"/>
              <a:gd name="T113" fmla="*/ 4 h 50"/>
              <a:gd name="T114" fmla="*/ 45 w 49"/>
              <a:gd name="T115" fmla="*/ 12 h 50"/>
              <a:gd name="T116" fmla="*/ 43 w 49"/>
              <a:gd name="T11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50">
                <a:moveTo>
                  <a:pt x="37" y="0"/>
                </a:moveTo>
                <a:cubicBezTo>
                  <a:pt x="34" y="0"/>
                  <a:pt x="32" y="1"/>
                  <a:pt x="30" y="3"/>
                </a:cubicBezTo>
                <a:cubicBezTo>
                  <a:pt x="27" y="0"/>
                  <a:pt x="27" y="0"/>
                  <a:pt x="27" y="0"/>
                </a:cubicBezTo>
                <a:cubicBezTo>
                  <a:pt x="27" y="0"/>
                  <a:pt x="26" y="0"/>
                  <a:pt x="25" y="0"/>
                </a:cubicBezTo>
                <a:cubicBezTo>
                  <a:pt x="12" y="14"/>
                  <a:pt x="12" y="14"/>
                  <a:pt x="12" y="14"/>
                </a:cubicBezTo>
                <a:cubicBezTo>
                  <a:pt x="11" y="14"/>
                  <a:pt x="11" y="15"/>
                  <a:pt x="12" y="16"/>
                </a:cubicBezTo>
                <a:cubicBezTo>
                  <a:pt x="12" y="16"/>
                  <a:pt x="13" y="16"/>
                  <a:pt x="13" y="16"/>
                </a:cubicBezTo>
                <a:cubicBezTo>
                  <a:pt x="26" y="3"/>
                  <a:pt x="26" y="3"/>
                  <a:pt x="26" y="3"/>
                </a:cubicBezTo>
                <a:cubicBezTo>
                  <a:pt x="28" y="4"/>
                  <a:pt x="28" y="4"/>
                  <a:pt x="28" y="4"/>
                </a:cubicBezTo>
                <a:cubicBezTo>
                  <a:pt x="5" y="27"/>
                  <a:pt x="5" y="27"/>
                  <a:pt x="5" y="27"/>
                </a:cubicBezTo>
                <a:cubicBezTo>
                  <a:pt x="3" y="29"/>
                  <a:pt x="2" y="32"/>
                  <a:pt x="2" y="34"/>
                </a:cubicBezTo>
                <a:cubicBezTo>
                  <a:pt x="1" y="36"/>
                  <a:pt x="1" y="38"/>
                  <a:pt x="2" y="40"/>
                </a:cubicBezTo>
                <a:cubicBezTo>
                  <a:pt x="1" y="41"/>
                  <a:pt x="1" y="41"/>
                  <a:pt x="1" y="41"/>
                </a:cubicBezTo>
                <a:cubicBezTo>
                  <a:pt x="2" y="41"/>
                  <a:pt x="2" y="41"/>
                  <a:pt x="2" y="41"/>
                </a:cubicBezTo>
                <a:cubicBezTo>
                  <a:pt x="1" y="41"/>
                  <a:pt x="1" y="41"/>
                  <a:pt x="1" y="41"/>
                </a:cubicBezTo>
                <a:cubicBezTo>
                  <a:pt x="0" y="42"/>
                  <a:pt x="0" y="44"/>
                  <a:pt x="0" y="46"/>
                </a:cubicBezTo>
                <a:cubicBezTo>
                  <a:pt x="2" y="49"/>
                  <a:pt x="6" y="50"/>
                  <a:pt x="8" y="48"/>
                </a:cubicBezTo>
                <a:cubicBezTo>
                  <a:pt x="8" y="48"/>
                  <a:pt x="8" y="48"/>
                  <a:pt x="8" y="48"/>
                </a:cubicBezTo>
                <a:cubicBezTo>
                  <a:pt x="9" y="47"/>
                  <a:pt x="9" y="47"/>
                  <a:pt x="9" y="47"/>
                </a:cubicBezTo>
                <a:cubicBezTo>
                  <a:pt x="11" y="48"/>
                  <a:pt x="13" y="48"/>
                  <a:pt x="15" y="48"/>
                </a:cubicBezTo>
                <a:cubicBezTo>
                  <a:pt x="17" y="47"/>
                  <a:pt x="20" y="46"/>
                  <a:pt x="22" y="44"/>
                </a:cubicBezTo>
                <a:cubicBezTo>
                  <a:pt x="45" y="20"/>
                  <a:pt x="45" y="20"/>
                  <a:pt x="45" y="20"/>
                </a:cubicBezTo>
                <a:cubicBezTo>
                  <a:pt x="48" y="18"/>
                  <a:pt x="49" y="15"/>
                  <a:pt x="49" y="12"/>
                </a:cubicBezTo>
                <a:cubicBezTo>
                  <a:pt x="49" y="5"/>
                  <a:pt x="44" y="0"/>
                  <a:pt x="37" y="0"/>
                </a:cubicBezTo>
                <a:close/>
                <a:moveTo>
                  <a:pt x="14" y="44"/>
                </a:moveTo>
                <a:cubicBezTo>
                  <a:pt x="14" y="44"/>
                  <a:pt x="14" y="44"/>
                  <a:pt x="14" y="44"/>
                </a:cubicBezTo>
                <a:cubicBezTo>
                  <a:pt x="13" y="44"/>
                  <a:pt x="11" y="44"/>
                  <a:pt x="9" y="43"/>
                </a:cubicBezTo>
                <a:cubicBezTo>
                  <a:pt x="9" y="42"/>
                  <a:pt x="8" y="43"/>
                  <a:pt x="7" y="43"/>
                </a:cubicBezTo>
                <a:cubicBezTo>
                  <a:pt x="6" y="45"/>
                  <a:pt x="6" y="45"/>
                  <a:pt x="6" y="45"/>
                </a:cubicBezTo>
                <a:cubicBezTo>
                  <a:pt x="6" y="45"/>
                  <a:pt x="6" y="45"/>
                  <a:pt x="6" y="45"/>
                </a:cubicBezTo>
                <a:cubicBezTo>
                  <a:pt x="5" y="46"/>
                  <a:pt x="3" y="44"/>
                  <a:pt x="4" y="44"/>
                </a:cubicBezTo>
                <a:cubicBezTo>
                  <a:pt x="4" y="44"/>
                  <a:pt x="4" y="44"/>
                  <a:pt x="4" y="44"/>
                </a:cubicBezTo>
                <a:cubicBezTo>
                  <a:pt x="6" y="42"/>
                  <a:pt x="6" y="42"/>
                  <a:pt x="6" y="42"/>
                </a:cubicBezTo>
                <a:cubicBezTo>
                  <a:pt x="6" y="41"/>
                  <a:pt x="7" y="40"/>
                  <a:pt x="6" y="40"/>
                </a:cubicBezTo>
                <a:cubicBezTo>
                  <a:pt x="5" y="38"/>
                  <a:pt x="5" y="36"/>
                  <a:pt x="5" y="35"/>
                </a:cubicBezTo>
                <a:cubicBezTo>
                  <a:pt x="5" y="33"/>
                  <a:pt x="6" y="32"/>
                  <a:pt x="7" y="31"/>
                </a:cubicBezTo>
                <a:cubicBezTo>
                  <a:pt x="18" y="42"/>
                  <a:pt x="18" y="42"/>
                  <a:pt x="18" y="42"/>
                </a:cubicBezTo>
                <a:cubicBezTo>
                  <a:pt x="17" y="43"/>
                  <a:pt x="16" y="44"/>
                  <a:pt x="14" y="44"/>
                </a:cubicBezTo>
                <a:close/>
                <a:moveTo>
                  <a:pt x="20" y="41"/>
                </a:moveTo>
                <a:cubicBezTo>
                  <a:pt x="20" y="41"/>
                  <a:pt x="20" y="41"/>
                  <a:pt x="20" y="41"/>
                </a:cubicBezTo>
                <a:cubicBezTo>
                  <a:pt x="8" y="29"/>
                  <a:pt x="8" y="29"/>
                  <a:pt x="8" y="29"/>
                </a:cubicBezTo>
                <a:cubicBezTo>
                  <a:pt x="23" y="15"/>
                  <a:pt x="23" y="15"/>
                  <a:pt x="23" y="15"/>
                </a:cubicBezTo>
                <a:cubicBezTo>
                  <a:pt x="34" y="26"/>
                  <a:pt x="34" y="26"/>
                  <a:pt x="34" y="26"/>
                </a:cubicBezTo>
                <a:cubicBezTo>
                  <a:pt x="20" y="41"/>
                  <a:pt x="20" y="41"/>
                  <a:pt x="20" y="41"/>
                </a:cubicBezTo>
                <a:close/>
                <a:moveTo>
                  <a:pt x="36" y="24"/>
                </a:moveTo>
                <a:cubicBezTo>
                  <a:pt x="36" y="24"/>
                  <a:pt x="36" y="24"/>
                  <a:pt x="36" y="24"/>
                </a:cubicBezTo>
                <a:cubicBezTo>
                  <a:pt x="25" y="13"/>
                  <a:pt x="25" y="13"/>
                  <a:pt x="25" y="13"/>
                </a:cubicBezTo>
                <a:cubicBezTo>
                  <a:pt x="27" y="10"/>
                  <a:pt x="27" y="10"/>
                  <a:pt x="27" y="10"/>
                </a:cubicBezTo>
                <a:cubicBezTo>
                  <a:pt x="39" y="22"/>
                  <a:pt x="39" y="22"/>
                  <a:pt x="39" y="22"/>
                </a:cubicBezTo>
                <a:cubicBezTo>
                  <a:pt x="36" y="24"/>
                  <a:pt x="36" y="24"/>
                  <a:pt x="36" y="24"/>
                </a:cubicBezTo>
                <a:close/>
                <a:moveTo>
                  <a:pt x="43" y="18"/>
                </a:moveTo>
                <a:cubicBezTo>
                  <a:pt x="43" y="18"/>
                  <a:pt x="43" y="18"/>
                  <a:pt x="43" y="18"/>
                </a:cubicBezTo>
                <a:cubicBezTo>
                  <a:pt x="40" y="20"/>
                  <a:pt x="40" y="20"/>
                  <a:pt x="40" y="20"/>
                </a:cubicBezTo>
                <a:cubicBezTo>
                  <a:pt x="29" y="9"/>
                  <a:pt x="29" y="9"/>
                  <a:pt x="29" y="9"/>
                </a:cubicBezTo>
                <a:cubicBezTo>
                  <a:pt x="31" y="6"/>
                  <a:pt x="31" y="6"/>
                  <a:pt x="31" y="6"/>
                </a:cubicBezTo>
                <a:cubicBezTo>
                  <a:pt x="31" y="6"/>
                  <a:pt x="31" y="6"/>
                  <a:pt x="31" y="6"/>
                </a:cubicBezTo>
                <a:cubicBezTo>
                  <a:pt x="33" y="5"/>
                  <a:pt x="35" y="4"/>
                  <a:pt x="37" y="4"/>
                </a:cubicBezTo>
                <a:cubicBezTo>
                  <a:pt x="41" y="4"/>
                  <a:pt x="45" y="8"/>
                  <a:pt x="45" y="12"/>
                </a:cubicBezTo>
                <a:cubicBezTo>
                  <a:pt x="45" y="14"/>
                  <a:pt x="44" y="16"/>
                  <a:pt x="4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5" name="Freeform 419"/>
          <p:cNvSpPr>
            <a:spLocks noEditPoints="1"/>
          </p:cNvSpPr>
          <p:nvPr/>
        </p:nvSpPr>
        <p:spPr bwMode="auto">
          <a:xfrm>
            <a:off x="3502025" y="1509713"/>
            <a:ext cx="153988" cy="130175"/>
          </a:xfrm>
          <a:custGeom>
            <a:avLst/>
            <a:gdLst>
              <a:gd name="T0" fmla="*/ 2 w 48"/>
              <a:gd name="T1" fmla="*/ 39 h 41"/>
              <a:gd name="T2" fmla="*/ 1 w 48"/>
              <a:gd name="T3" fmla="*/ 0 h 41"/>
              <a:gd name="T4" fmla="*/ 0 w 48"/>
              <a:gd name="T5" fmla="*/ 40 h 41"/>
              <a:gd name="T6" fmla="*/ 47 w 48"/>
              <a:gd name="T7" fmla="*/ 41 h 41"/>
              <a:gd name="T8" fmla="*/ 47 w 48"/>
              <a:gd name="T9" fmla="*/ 39 h 41"/>
              <a:gd name="T10" fmla="*/ 6 w 48"/>
              <a:gd name="T11" fmla="*/ 31 h 41"/>
              <a:gd name="T12" fmla="*/ 10 w 48"/>
              <a:gd name="T13" fmla="*/ 32 h 41"/>
              <a:gd name="T14" fmla="*/ 12 w 48"/>
              <a:gd name="T15" fmla="*/ 30 h 41"/>
              <a:gd name="T16" fmla="*/ 12 w 48"/>
              <a:gd name="T17" fmla="*/ 30 h 41"/>
              <a:gd name="T18" fmla="*/ 13 w 48"/>
              <a:gd name="T19" fmla="*/ 26 h 41"/>
              <a:gd name="T20" fmla="*/ 23 w 48"/>
              <a:gd name="T21" fmla="*/ 19 h 41"/>
              <a:gd name="T22" fmla="*/ 26 w 48"/>
              <a:gd name="T23" fmla="*/ 22 h 41"/>
              <a:gd name="T24" fmla="*/ 28 w 48"/>
              <a:gd name="T25" fmla="*/ 27 h 41"/>
              <a:gd name="T26" fmla="*/ 31 w 48"/>
              <a:gd name="T27" fmla="*/ 27 h 41"/>
              <a:gd name="T28" fmla="*/ 34 w 48"/>
              <a:gd name="T29" fmla="*/ 22 h 41"/>
              <a:gd name="T30" fmla="*/ 41 w 48"/>
              <a:gd name="T31" fmla="*/ 15 h 41"/>
              <a:gd name="T32" fmla="*/ 46 w 48"/>
              <a:gd name="T33" fmla="*/ 13 h 41"/>
              <a:gd name="T34" fmla="*/ 46 w 48"/>
              <a:gd name="T35" fmla="*/ 10 h 41"/>
              <a:gd name="T36" fmla="*/ 44 w 48"/>
              <a:gd name="T37" fmla="*/ 7 h 41"/>
              <a:gd name="T38" fmla="*/ 38 w 48"/>
              <a:gd name="T39" fmla="*/ 9 h 41"/>
              <a:gd name="T40" fmla="*/ 38 w 48"/>
              <a:gd name="T41" fmla="*/ 12 h 41"/>
              <a:gd name="T42" fmla="*/ 31 w 48"/>
              <a:gd name="T43" fmla="*/ 19 h 41"/>
              <a:gd name="T44" fmla="*/ 29 w 48"/>
              <a:gd name="T45" fmla="*/ 19 h 41"/>
              <a:gd name="T46" fmla="*/ 26 w 48"/>
              <a:gd name="T47" fmla="*/ 16 h 41"/>
              <a:gd name="T48" fmla="*/ 24 w 48"/>
              <a:gd name="T49" fmla="*/ 11 h 41"/>
              <a:gd name="T50" fmla="*/ 18 w 48"/>
              <a:gd name="T51" fmla="*/ 13 h 41"/>
              <a:gd name="T52" fmla="*/ 17 w 48"/>
              <a:gd name="T53" fmla="*/ 16 h 41"/>
              <a:gd name="T54" fmla="*/ 10 w 48"/>
              <a:gd name="T55" fmla="*/ 24 h 41"/>
              <a:gd name="T56" fmla="*/ 8 w 48"/>
              <a:gd name="T57" fmla="*/ 23 h 41"/>
              <a:gd name="T58" fmla="*/ 4 w 48"/>
              <a:gd name="T59" fmla="*/ 29 h 41"/>
              <a:gd name="T60" fmla="*/ 40 w 48"/>
              <a:gd name="T61" fmla="*/ 12 h 41"/>
              <a:gd name="T62" fmla="*/ 40 w 48"/>
              <a:gd name="T63" fmla="*/ 10 h 41"/>
              <a:gd name="T64" fmla="*/ 41 w 48"/>
              <a:gd name="T65" fmla="*/ 9 h 41"/>
              <a:gd name="T66" fmla="*/ 43 w 48"/>
              <a:gd name="T67" fmla="*/ 9 h 41"/>
              <a:gd name="T68" fmla="*/ 44 w 48"/>
              <a:gd name="T69" fmla="*/ 12 h 41"/>
              <a:gd name="T70" fmla="*/ 43 w 48"/>
              <a:gd name="T71" fmla="*/ 13 h 41"/>
              <a:gd name="T72" fmla="*/ 41 w 48"/>
              <a:gd name="T73" fmla="*/ 13 h 41"/>
              <a:gd name="T74" fmla="*/ 40 w 48"/>
              <a:gd name="T75" fmla="*/ 12 h 41"/>
              <a:gd name="T76" fmla="*/ 28 w 48"/>
              <a:gd name="T77" fmla="*/ 22 h 41"/>
              <a:gd name="T78" fmla="*/ 29 w 48"/>
              <a:gd name="T79" fmla="*/ 21 h 41"/>
              <a:gd name="T80" fmla="*/ 31 w 48"/>
              <a:gd name="T81" fmla="*/ 21 h 41"/>
              <a:gd name="T82" fmla="*/ 32 w 48"/>
              <a:gd name="T83" fmla="*/ 23 h 41"/>
              <a:gd name="T84" fmla="*/ 30 w 48"/>
              <a:gd name="T85" fmla="*/ 25 h 41"/>
              <a:gd name="T86" fmla="*/ 29 w 48"/>
              <a:gd name="T87" fmla="*/ 25 h 41"/>
              <a:gd name="T88" fmla="*/ 28 w 48"/>
              <a:gd name="T89" fmla="*/ 24 h 41"/>
              <a:gd name="T90" fmla="*/ 20 w 48"/>
              <a:gd name="T91" fmla="*/ 14 h 41"/>
              <a:gd name="T92" fmla="*/ 20 w 48"/>
              <a:gd name="T93" fmla="*/ 14 h 41"/>
              <a:gd name="T94" fmla="*/ 23 w 48"/>
              <a:gd name="T95" fmla="*/ 13 h 41"/>
              <a:gd name="T96" fmla="*/ 23 w 48"/>
              <a:gd name="T97" fmla="*/ 16 h 41"/>
              <a:gd name="T98" fmla="*/ 21 w 48"/>
              <a:gd name="T99" fmla="*/ 17 h 41"/>
              <a:gd name="T100" fmla="*/ 20 w 48"/>
              <a:gd name="T101" fmla="*/ 14 h 41"/>
              <a:gd name="T102" fmla="*/ 7 w 48"/>
              <a:gd name="T103" fmla="*/ 27 h 41"/>
              <a:gd name="T104" fmla="*/ 8 w 48"/>
              <a:gd name="T105" fmla="*/ 26 h 41"/>
              <a:gd name="T106" fmla="*/ 11 w 48"/>
              <a:gd name="T107" fmla="*/ 27 h 41"/>
              <a:gd name="T108" fmla="*/ 9 w 48"/>
              <a:gd name="T109" fmla="*/ 30 h 41"/>
              <a:gd name="T110" fmla="*/ 8 w 48"/>
              <a:gd name="T111" fmla="*/ 29 h 41"/>
              <a:gd name="T112" fmla="*/ 7 w 48"/>
              <a:gd name="T113"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 h="41">
                <a:moveTo>
                  <a:pt x="47" y="39"/>
                </a:moveTo>
                <a:cubicBezTo>
                  <a:pt x="2" y="39"/>
                  <a:pt x="2" y="39"/>
                  <a:pt x="2" y="39"/>
                </a:cubicBezTo>
                <a:cubicBezTo>
                  <a:pt x="2" y="1"/>
                  <a:pt x="2" y="1"/>
                  <a:pt x="2" y="1"/>
                </a:cubicBezTo>
                <a:cubicBezTo>
                  <a:pt x="2" y="0"/>
                  <a:pt x="2" y="0"/>
                  <a:pt x="1" y="0"/>
                </a:cubicBezTo>
                <a:cubicBezTo>
                  <a:pt x="1" y="0"/>
                  <a:pt x="0" y="0"/>
                  <a:pt x="0" y="1"/>
                </a:cubicBezTo>
                <a:cubicBezTo>
                  <a:pt x="0" y="40"/>
                  <a:pt x="0" y="40"/>
                  <a:pt x="0" y="40"/>
                </a:cubicBezTo>
                <a:cubicBezTo>
                  <a:pt x="0" y="41"/>
                  <a:pt x="1" y="41"/>
                  <a:pt x="1" y="41"/>
                </a:cubicBezTo>
                <a:cubicBezTo>
                  <a:pt x="47" y="41"/>
                  <a:pt x="47" y="41"/>
                  <a:pt x="47" y="41"/>
                </a:cubicBezTo>
                <a:cubicBezTo>
                  <a:pt x="48" y="41"/>
                  <a:pt x="48" y="41"/>
                  <a:pt x="48" y="40"/>
                </a:cubicBezTo>
                <a:cubicBezTo>
                  <a:pt x="48" y="40"/>
                  <a:pt x="48" y="39"/>
                  <a:pt x="47" y="39"/>
                </a:cubicBezTo>
                <a:close/>
                <a:moveTo>
                  <a:pt x="6" y="31"/>
                </a:moveTo>
                <a:cubicBezTo>
                  <a:pt x="6" y="31"/>
                  <a:pt x="6" y="31"/>
                  <a:pt x="6" y="31"/>
                </a:cubicBezTo>
                <a:cubicBezTo>
                  <a:pt x="6" y="31"/>
                  <a:pt x="6" y="31"/>
                  <a:pt x="6" y="31"/>
                </a:cubicBezTo>
                <a:cubicBezTo>
                  <a:pt x="8" y="32"/>
                  <a:pt x="9" y="32"/>
                  <a:pt x="10" y="32"/>
                </a:cubicBezTo>
                <a:cubicBezTo>
                  <a:pt x="10" y="32"/>
                  <a:pt x="10" y="32"/>
                  <a:pt x="10" y="32"/>
                </a:cubicBezTo>
                <a:cubicBezTo>
                  <a:pt x="11" y="32"/>
                  <a:pt x="12" y="31"/>
                  <a:pt x="12" y="30"/>
                </a:cubicBezTo>
                <a:cubicBezTo>
                  <a:pt x="12" y="30"/>
                  <a:pt x="12" y="30"/>
                  <a:pt x="12" y="30"/>
                </a:cubicBezTo>
                <a:cubicBezTo>
                  <a:pt x="12" y="30"/>
                  <a:pt x="12" y="30"/>
                  <a:pt x="12" y="30"/>
                </a:cubicBezTo>
                <a:cubicBezTo>
                  <a:pt x="13" y="29"/>
                  <a:pt x="13" y="28"/>
                  <a:pt x="13" y="27"/>
                </a:cubicBezTo>
                <a:cubicBezTo>
                  <a:pt x="13" y="26"/>
                  <a:pt x="13" y="26"/>
                  <a:pt x="13" y="26"/>
                </a:cubicBezTo>
                <a:cubicBezTo>
                  <a:pt x="20" y="19"/>
                  <a:pt x="20" y="19"/>
                  <a:pt x="20" y="19"/>
                </a:cubicBezTo>
                <a:cubicBezTo>
                  <a:pt x="21" y="19"/>
                  <a:pt x="22" y="19"/>
                  <a:pt x="23" y="19"/>
                </a:cubicBezTo>
                <a:cubicBezTo>
                  <a:pt x="23" y="19"/>
                  <a:pt x="23" y="19"/>
                  <a:pt x="23" y="19"/>
                </a:cubicBezTo>
                <a:cubicBezTo>
                  <a:pt x="26" y="22"/>
                  <a:pt x="26" y="22"/>
                  <a:pt x="26" y="22"/>
                </a:cubicBezTo>
                <a:cubicBezTo>
                  <a:pt x="25" y="23"/>
                  <a:pt x="25" y="23"/>
                  <a:pt x="26" y="24"/>
                </a:cubicBezTo>
                <a:cubicBezTo>
                  <a:pt x="26" y="25"/>
                  <a:pt x="27" y="26"/>
                  <a:pt x="28" y="27"/>
                </a:cubicBezTo>
                <a:cubicBezTo>
                  <a:pt x="29" y="28"/>
                  <a:pt x="30" y="28"/>
                  <a:pt x="31" y="27"/>
                </a:cubicBezTo>
                <a:cubicBezTo>
                  <a:pt x="31" y="27"/>
                  <a:pt x="31" y="27"/>
                  <a:pt x="31" y="27"/>
                </a:cubicBezTo>
                <a:cubicBezTo>
                  <a:pt x="32" y="27"/>
                  <a:pt x="33" y="26"/>
                  <a:pt x="34" y="25"/>
                </a:cubicBezTo>
                <a:cubicBezTo>
                  <a:pt x="34" y="24"/>
                  <a:pt x="34" y="23"/>
                  <a:pt x="34" y="22"/>
                </a:cubicBezTo>
                <a:cubicBezTo>
                  <a:pt x="34" y="22"/>
                  <a:pt x="34" y="22"/>
                  <a:pt x="34" y="22"/>
                </a:cubicBezTo>
                <a:cubicBezTo>
                  <a:pt x="41" y="15"/>
                  <a:pt x="41" y="15"/>
                  <a:pt x="41" y="15"/>
                </a:cubicBezTo>
                <a:cubicBezTo>
                  <a:pt x="41" y="15"/>
                  <a:pt x="42" y="15"/>
                  <a:pt x="43" y="15"/>
                </a:cubicBezTo>
                <a:cubicBezTo>
                  <a:pt x="44" y="15"/>
                  <a:pt x="45" y="14"/>
                  <a:pt x="46" y="13"/>
                </a:cubicBezTo>
                <a:cubicBezTo>
                  <a:pt x="46" y="13"/>
                  <a:pt x="46" y="13"/>
                  <a:pt x="46" y="13"/>
                </a:cubicBezTo>
                <a:cubicBezTo>
                  <a:pt x="46" y="12"/>
                  <a:pt x="47" y="11"/>
                  <a:pt x="46" y="10"/>
                </a:cubicBezTo>
                <a:cubicBezTo>
                  <a:pt x="46" y="9"/>
                  <a:pt x="45" y="8"/>
                  <a:pt x="44" y="7"/>
                </a:cubicBezTo>
                <a:cubicBezTo>
                  <a:pt x="44" y="7"/>
                  <a:pt x="44" y="7"/>
                  <a:pt x="44" y="7"/>
                </a:cubicBezTo>
                <a:cubicBezTo>
                  <a:pt x="43" y="7"/>
                  <a:pt x="42" y="7"/>
                  <a:pt x="41" y="7"/>
                </a:cubicBezTo>
                <a:cubicBezTo>
                  <a:pt x="40" y="7"/>
                  <a:pt x="39" y="8"/>
                  <a:pt x="38" y="9"/>
                </a:cubicBezTo>
                <a:cubicBezTo>
                  <a:pt x="38" y="9"/>
                  <a:pt x="38" y="9"/>
                  <a:pt x="38" y="9"/>
                </a:cubicBezTo>
                <a:cubicBezTo>
                  <a:pt x="38" y="10"/>
                  <a:pt x="37" y="11"/>
                  <a:pt x="38" y="12"/>
                </a:cubicBezTo>
                <a:cubicBezTo>
                  <a:pt x="38" y="12"/>
                  <a:pt x="38" y="12"/>
                  <a:pt x="38" y="12"/>
                </a:cubicBezTo>
                <a:cubicBezTo>
                  <a:pt x="31" y="19"/>
                  <a:pt x="31" y="19"/>
                  <a:pt x="31" y="19"/>
                </a:cubicBezTo>
                <a:cubicBezTo>
                  <a:pt x="31" y="19"/>
                  <a:pt x="30" y="19"/>
                  <a:pt x="29" y="19"/>
                </a:cubicBezTo>
                <a:cubicBezTo>
                  <a:pt x="29" y="19"/>
                  <a:pt x="29" y="19"/>
                  <a:pt x="29" y="19"/>
                </a:cubicBezTo>
                <a:cubicBezTo>
                  <a:pt x="28" y="19"/>
                  <a:pt x="28" y="19"/>
                  <a:pt x="28" y="19"/>
                </a:cubicBezTo>
                <a:cubicBezTo>
                  <a:pt x="26" y="16"/>
                  <a:pt x="26" y="16"/>
                  <a:pt x="26" y="16"/>
                </a:cubicBezTo>
                <a:cubicBezTo>
                  <a:pt x="26" y="15"/>
                  <a:pt x="26" y="14"/>
                  <a:pt x="26" y="14"/>
                </a:cubicBezTo>
                <a:cubicBezTo>
                  <a:pt x="26" y="13"/>
                  <a:pt x="25" y="12"/>
                  <a:pt x="24" y="11"/>
                </a:cubicBezTo>
                <a:cubicBezTo>
                  <a:pt x="23" y="10"/>
                  <a:pt x="22" y="10"/>
                  <a:pt x="20" y="11"/>
                </a:cubicBezTo>
                <a:cubicBezTo>
                  <a:pt x="19" y="11"/>
                  <a:pt x="18" y="12"/>
                  <a:pt x="18" y="13"/>
                </a:cubicBezTo>
                <a:cubicBezTo>
                  <a:pt x="18" y="13"/>
                  <a:pt x="18" y="13"/>
                  <a:pt x="18" y="13"/>
                </a:cubicBezTo>
                <a:cubicBezTo>
                  <a:pt x="17" y="14"/>
                  <a:pt x="17" y="15"/>
                  <a:pt x="17" y="16"/>
                </a:cubicBezTo>
                <a:cubicBezTo>
                  <a:pt x="17" y="16"/>
                  <a:pt x="17" y="16"/>
                  <a:pt x="17" y="16"/>
                </a:cubicBezTo>
                <a:cubicBezTo>
                  <a:pt x="10" y="24"/>
                  <a:pt x="10" y="24"/>
                  <a:pt x="10" y="24"/>
                </a:cubicBezTo>
                <a:cubicBezTo>
                  <a:pt x="9" y="23"/>
                  <a:pt x="8" y="23"/>
                  <a:pt x="8" y="23"/>
                </a:cubicBezTo>
                <a:cubicBezTo>
                  <a:pt x="8" y="23"/>
                  <a:pt x="8" y="23"/>
                  <a:pt x="8" y="23"/>
                </a:cubicBezTo>
                <a:cubicBezTo>
                  <a:pt x="6" y="24"/>
                  <a:pt x="6" y="24"/>
                  <a:pt x="5" y="25"/>
                </a:cubicBezTo>
                <a:cubicBezTo>
                  <a:pt x="4" y="27"/>
                  <a:pt x="4" y="28"/>
                  <a:pt x="4" y="29"/>
                </a:cubicBezTo>
                <a:cubicBezTo>
                  <a:pt x="5" y="30"/>
                  <a:pt x="5" y="31"/>
                  <a:pt x="6" y="31"/>
                </a:cubicBezTo>
                <a:close/>
                <a:moveTo>
                  <a:pt x="40" y="12"/>
                </a:moveTo>
                <a:cubicBezTo>
                  <a:pt x="40" y="12"/>
                  <a:pt x="40" y="12"/>
                  <a:pt x="40" y="12"/>
                </a:cubicBezTo>
                <a:cubicBezTo>
                  <a:pt x="40" y="11"/>
                  <a:pt x="40" y="11"/>
                  <a:pt x="40" y="10"/>
                </a:cubicBezTo>
                <a:cubicBezTo>
                  <a:pt x="40" y="10"/>
                  <a:pt x="40" y="10"/>
                  <a:pt x="40" y="10"/>
                </a:cubicBezTo>
                <a:cubicBezTo>
                  <a:pt x="41" y="9"/>
                  <a:pt x="41" y="9"/>
                  <a:pt x="41" y="9"/>
                </a:cubicBezTo>
                <a:cubicBezTo>
                  <a:pt x="42" y="9"/>
                  <a:pt x="42" y="9"/>
                  <a:pt x="43" y="9"/>
                </a:cubicBezTo>
                <a:cubicBezTo>
                  <a:pt x="43" y="9"/>
                  <a:pt x="43" y="9"/>
                  <a:pt x="43" y="9"/>
                </a:cubicBezTo>
                <a:cubicBezTo>
                  <a:pt x="44" y="10"/>
                  <a:pt x="44" y="10"/>
                  <a:pt x="44" y="10"/>
                </a:cubicBezTo>
                <a:cubicBezTo>
                  <a:pt x="44" y="11"/>
                  <a:pt x="44" y="12"/>
                  <a:pt x="44" y="12"/>
                </a:cubicBezTo>
                <a:cubicBezTo>
                  <a:pt x="44" y="12"/>
                  <a:pt x="44" y="12"/>
                  <a:pt x="44" y="12"/>
                </a:cubicBezTo>
                <a:cubicBezTo>
                  <a:pt x="43" y="13"/>
                  <a:pt x="43" y="13"/>
                  <a:pt x="43" y="13"/>
                </a:cubicBezTo>
                <a:cubicBezTo>
                  <a:pt x="42" y="13"/>
                  <a:pt x="42" y="13"/>
                  <a:pt x="41" y="13"/>
                </a:cubicBezTo>
                <a:cubicBezTo>
                  <a:pt x="41" y="13"/>
                  <a:pt x="41" y="13"/>
                  <a:pt x="41" y="13"/>
                </a:cubicBezTo>
                <a:cubicBezTo>
                  <a:pt x="40" y="13"/>
                  <a:pt x="40" y="12"/>
                  <a:pt x="40" y="12"/>
                </a:cubicBezTo>
                <a:cubicBezTo>
                  <a:pt x="40" y="12"/>
                  <a:pt x="40" y="12"/>
                  <a:pt x="40" y="12"/>
                </a:cubicBezTo>
                <a:close/>
                <a:moveTo>
                  <a:pt x="28" y="22"/>
                </a:moveTo>
                <a:cubicBezTo>
                  <a:pt x="28" y="22"/>
                  <a:pt x="28" y="22"/>
                  <a:pt x="28" y="22"/>
                </a:cubicBezTo>
                <a:cubicBezTo>
                  <a:pt x="28" y="22"/>
                  <a:pt x="28" y="22"/>
                  <a:pt x="28" y="22"/>
                </a:cubicBezTo>
                <a:cubicBezTo>
                  <a:pt x="28" y="22"/>
                  <a:pt x="29" y="21"/>
                  <a:pt x="29" y="21"/>
                </a:cubicBezTo>
                <a:cubicBezTo>
                  <a:pt x="29" y="21"/>
                  <a:pt x="29" y="21"/>
                  <a:pt x="29" y="21"/>
                </a:cubicBezTo>
                <a:cubicBezTo>
                  <a:pt x="30" y="21"/>
                  <a:pt x="30" y="21"/>
                  <a:pt x="31" y="21"/>
                </a:cubicBezTo>
                <a:cubicBezTo>
                  <a:pt x="31" y="21"/>
                  <a:pt x="31" y="21"/>
                  <a:pt x="31" y="21"/>
                </a:cubicBezTo>
                <a:cubicBezTo>
                  <a:pt x="31" y="22"/>
                  <a:pt x="32" y="22"/>
                  <a:pt x="32" y="23"/>
                </a:cubicBezTo>
                <a:cubicBezTo>
                  <a:pt x="32" y="23"/>
                  <a:pt x="32" y="24"/>
                  <a:pt x="32" y="24"/>
                </a:cubicBezTo>
                <a:cubicBezTo>
                  <a:pt x="31" y="25"/>
                  <a:pt x="31" y="25"/>
                  <a:pt x="30" y="25"/>
                </a:cubicBezTo>
                <a:cubicBezTo>
                  <a:pt x="30" y="25"/>
                  <a:pt x="30" y="25"/>
                  <a:pt x="30" y="25"/>
                </a:cubicBezTo>
                <a:cubicBezTo>
                  <a:pt x="30" y="25"/>
                  <a:pt x="29" y="25"/>
                  <a:pt x="29" y="25"/>
                </a:cubicBezTo>
                <a:cubicBezTo>
                  <a:pt x="29" y="25"/>
                  <a:pt x="29" y="25"/>
                  <a:pt x="29" y="25"/>
                </a:cubicBezTo>
                <a:cubicBezTo>
                  <a:pt x="28" y="25"/>
                  <a:pt x="28" y="24"/>
                  <a:pt x="28" y="24"/>
                </a:cubicBezTo>
                <a:cubicBezTo>
                  <a:pt x="28" y="23"/>
                  <a:pt x="28" y="23"/>
                  <a:pt x="28" y="22"/>
                </a:cubicBezTo>
                <a:close/>
                <a:moveTo>
                  <a:pt x="20" y="14"/>
                </a:moveTo>
                <a:cubicBezTo>
                  <a:pt x="20" y="14"/>
                  <a:pt x="20" y="14"/>
                  <a:pt x="20" y="14"/>
                </a:cubicBezTo>
                <a:cubicBezTo>
                  <a:pt x="20" y="14"/>
                  <a:pt x="20" y="14"/>
                  <a:pt x="20" y="14"/>
                </a:cubicBezTo>
                <a:cubicBezTo>
                  <a:pt x="20" y="13"/>
                  <a:pt x="21" y="13"/>
                  <a:pt x="21" y="13"/>
                </a:cubicBezTo>
                <a:cubicBezTo>
                  <a:pt x="22" y="13"/>
                  <a:pt x="22" y="13"/>
                  <a:pt x="23" y="13"/>
                </a:cubicBezTo>
                <a:cubicBezTo>
                  <a:pt x="23" y="13"/>
                  <a:pt x="23" y="14"/>
                  <a:pt x="24" y="14"/>
                </a:cubicBezTo>
                <a:cubicBezTo>
                  <a:pt x="24" y="15"/>
                  <a:pt x="24" y="15"/>
                  <a:pt x="23" y="16"/>
                </a:cubicBezTo>
                <a:cubicBezTo>
                  <a:pt x="23" y="16"/>
                  <a:pt x="23" y="17"/>
                  <a:pt x="22" y="17"/>
                </a:cubicBezTo>
                <a:cubicBezTo>
                  <a:pt x="22" y="17"/>
                  <a:pt x="21" y="17"/>
                  <a:pt x="21" y="17"/>
                </a:cubicBezTo>
                <a:cubicBezTo>
                  <a:pt x="20" y="16"/>
                  <a:pt x="20" y="16"/>
                  <a:pt x="20" y="15"/>
                </a:cubicBezTo>
                <a:cubicBezTo>
                  <a:pt x="19" y="15"/>
                  <a:pt x="20" y="14"/>
                  <a:pt x="20" y="14"/>
                </a:cubicBezTo>
                <a:close/>
                <a:moveTo>
                  <a:pt x="7" y="27"/>
                </a:moveTo>
                <a:cubicBezTo>
                  <a:pt x="7" y="27"/>
                  <a:pt x="7" y="27"/>
                  <a:pt x="7" y="27"/>
                </a:cubicBezTo>
                <a:cubicBezTo>
                  <a:pt x="7" y="26"/>
                  <a:pt x="8" y="26"/>
                  <a:pt x="8" y="26"/>
                </a:cubicBezTo>
                <a:cubicBezTo>
                  <a:pt x="8" y="26"/>
                  <a:pt x="8" y="26"/>
                  <a:pt x="8" y="26"/>
                </a:cubicBezTo>
                <a:cubicBezTo>
                  <a:pt x="9" y="26"/>
                  <a:pt x="9" y="26"/>
                  <a:pt x="10" y="26"/>
                </a:cubicBezTo>
                <a:cubicBezTo>
                  <a:pt x="10" y="26"/>
                  <a:pt x="11" y="27"/>
                  <a:pt x="11" y="27"/>
                </a:cubicBezTo>
                <a:cubicBezTo>
                  <a:pt x="11" y="28"/>
                  <a:pt x="11" y="28"/>
                  <a:pt x="11" y="29"/>
                </a:cubicBezTo>
                <a:cubicBezTo>
                  <a:pt x="10" y="29"/>
                  <a:pt x="10" y="30"/>
                  <a:pt x="9" y="30"/>
                </a:cubicBezTo>
                <a:cubicBezTo>
                  <a:pt x="9" y="30"/>
                  <a:pt x="9" y="30"/>
                  <a:pt x="9" y="30"/>
                </a:cubicBezTo>
                <a:cubicBezTo>
                  <a:pt x="9" y="30"/>
                  <a:pt x="8" y="30"/>
                  <a:pt x="8" y="29"/>
                </a:cubicBezTo>
                <a:cubicBezTo>
                  <a:pt x="8" y="29"/>
                  <a:pt x="8" y="29"/>
                  <a:pt x="8" y="29"/>
                </a:cubicBezTo>
                <a:cubicBezTo>
                  <a:pt x="7" y="29"/>
                  <a:pt x="7" y="29"/>
                  <a:pt x="7" y="28"/>
                </a:cubicBezTo>
                <a:cubicBezTo>
                  <a:pt x="7" y="28"/>
                  <a:pt x="7" y="27"/>
                  <a:pt x="7"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6" name="Freeform 420"/>
          <p:cNvSpPr>
            <a:spLocks noEditPoints="1"/>
          </p:cNvSpPr>
          <p:nvPr/>
        </p:nvSpPr>
        <p:spPr bwMode="auto">
          <a:xfrm>
            <a:off x="1281113" y="1509713"/>
            <a:ext cx="160337" cy="130175"/>
          </a:xfrm>
          <a:custGeom>
            <a:avLst/>
            <a:gdLst>
              <a:gd name="T0" fmla="*/ 15 w 50"/>
              <a:gd name="T1" fmla="*/ 16 h 41"/>
              <a:gd name="T2" fmla="*/ 28 w 50"/>
              <a:gd name="T3" fmla="*/ 16 h 41"/>
              <a:gd name="T4" fmla="*/ 27 w 50"/>
              <a:gd name="T5" fmla="*/ 27 h 41"/>
              <a:gd name="T6" fmla="*/ 16 w 50"/>
              <a:gd name="T7" fmla="*/ 30 h 41"/>
              <a:gd name="T8" fmla="*/ 27 w 50"/>
              <a:gd name="T9" fmla="*/ 27 h 41"/>
              <a:gd name="T10" fmla="*/ 16 w 50"/>
              <a:gd name="T11" fmla="*/ 19 h 41"/>
              <a:gd name="T12" fmla="*/ 27 w 50"/>
              <a:gd name="T13" fmla="*/ 21 h 41"/>
              <a:gd name="T14" fmla="*/ 27 w 50"/>
              <a:gd name="T15" fmla="*/ 31 h 41"/>
              <a:gd name="T16" fmla="*/ 15 w 50"/>
              <a:gd name="T17" fmla="*/ 33 h 41"/>
              <a:gd name="T18" fmla="*/ 28 w 50"/>
              <a:gd name="T19" fmla="*/ 33 h 41"/>
              <a:gd name="T20" fmla="*/ 27 w 50"/>
              <a:gd name="T21" fmla="*/ 23 h 41"/>
              <a:gd name="T22" fmla="*/ 16 w 50"/>
              <a:gd name="T23" fmla="*/ 26 h 41"/>
              <a:gd name="T24" fmla="*/ 27 w 50"/>
              <a:gd name="T25" fmla="*/ 23 h 41"/>
              <a:gd name="T26" fmla="*/ 32 w 50"/>
              <a:gd name="T27" fmla="*/ 27 h 41"/>
              <a:gd name="T28" fmla="*/ 42 w 50"/>
              <a:gd name="T29" fmla="*/ 30 h 41"/>
              <a:gd name="T30" fmla="*/ 27 w 50"/>
              <a:gd name="T31" fmla="*/ 11 h 41"/>
              <a:gd name="T32" fmla="*/ 15 w 50"/>
              <a:gd name="T33" fmla="*/ 12 h 41"/>
              <a:gd name="T34" fmla="*/ 28 w 50"/>
              <a:gd name="T35" fmla="*/ 12 h 41"/>
              <a:gd name="T36" fmla="*/ 50 w 50"/>
              <a:gd name="T37" fmla="*/ 1 h 41"/>
              <a:gd name="T38" fmla="*/ 44 w 50"/>
              <a:gd name="T39" fmla="*/ 1 h 41"/>
              <a:gd name="T40" fmla="*/ 42 w 50"/>
              <a:gd name="T41" fmla="*/ 0 h 41"/>
              <a:gd name="T42" fmla="*/ 37 w 50"/>
              <a:gd name="T43" fmla="*/ 1 h 41"/>
              <a:gd name="T44" fmla="*/ 36 w 50"/>
              <a:gd name="T45" fmla="*/ 0 h 41"/>
              <a:gd name="T46" fmla="*/ 31 w 50"/>
              <a:gd name="T47" fmla="*/ 1 h 41"/>
              <a:gd name="T48" fmla="*/ 29 w 50"/>
              <a:gd name="T49" fmla="*/ 0 h 41"/>
              <a:gd name="T50" fmla="*/ 24 w 50"/>
              <a:gd name="T51" fmla="*/ 1 h 41"/>
              <a:gd name="T52" fmla="*/ 23 w 50"/>
              <a:gd name="T53" fmla="*/ 0 h 41"/>
              <a:gd name="T54" fmla="*/ 18 w 50"/>
              <a:gd name="T55" fmla="*/ 1 h 41"/>
              <a:gd name="T56" fmla="*/ 16 w 50"/>
              <a:gd name="T57" fmla="*/ 0 h 41"/>
              <a:gd name="T58" fmla="*/ 11 w 50"/>
              <a:gd name="T59" fmla="*/ 1 h 41"/>
              <a:gd name="T60" fmla="*/ 8 w 50"/>
              <a:gd name="T61" fmla="*/ 10 h 41"/>
              <a:gd name="T62" fmla="*/ 8 w 50"/>
              <a:gd name="T63" fmla="*/ 39 h 41"/>
              <a:gd name="T64" fmla="*/ 50 w 50"/>
              <a:gd name="T65" fmla="*/ 39 h 41"/>
              <a:gd name="T66" fmla="*/ 8 w 50"/>
              <a:gd name="T67" fmla="*/ 26 h 41"/>
              <a:gd name="T68" fmla="*/ 8 w 50"/>
              <a:gd name="T69" fmla="*/ 14 h 41"/>
              <a:gd name="T70" fmla="*/ 47 w 50"/>
              <a:gd name="T71" fmla="*/ 37 h 41"/>
              <a:gd name="T72" fmla="*/ 15 w 50"/>
              <a:gd name="T73" fmla="*/ 7 h 41"/>
              <a:gd name="T74" fmla="*/ 16 w 50"/>
              <a:gd name="T75" fmla="*/ 5 h 41"/>
              <a:gd name="T76" fmla="*/ 21 w 50"/>
              <a:gd name="T77" fmla="*/ 7 h 41"/>
              <a:gd name="T78" fmla="*/ 25 w 50"/>
              <a:gd name="T79" fmla="*/ 7 h 41"/>
              <a:gd name="T80" fmla="*/ 27 w 50"/>
              <a:gd name="T81" fmla="*/ 7 h 41"/>
              <a:gd name="T82" fmla="*/ 34 w 50"/>
              <a:gd name="T83" fmla="*/ 7 h 41"/>
              <a:gd name="T84" fmla="*/ 36 w 50"/>
              <a:gd name="T85" fmla="*/ 5 h 41"/>
              <a:gd name="T86" fmla="*/ 42 w 50"/>
              <a:gd name="T87" fmla="*/ 5 h 41"/>
              <a:gd name="T88" fmla="*/ 47 w 50"/>
              <a:gd name="T89" fmla="*/ 37 h 41"/>
              <a:gd name="T90" fmla="*/ 32 w 50"/>
              <a:gd name="T91" fmla="*/ 31 h 41"/>
              <a:gd name="T92" fmla="*/ 42 w 50"/>
              <a:gd name="T93" fmla="*/ 34 h 41"/>
              <a:gd name="T94" fmla="*/ 42 w 50"/>
              <a:gd name="T95" fmla="*/ 11 h 41"/>
              <a:gd name="T96" fmla="*/ 31 w 50"/>
              <a:gd name="T97" fmla="*/ 12 h 41"/>
              <a:gd name="T98" fmla="*/ 42 w 50"/>
              <a:gd name="T99" fmla="*/ 26 h 41"/>
              <a:gd name="T100" fmla="*/ 42 w 50"/>
              <a:gd name="T101" fmla="*/ 11 h 41"/>
              <a:gd name="T102" fmla="*/ 33 w 50"/>
              <a:gd name="T103" fmla="*/ 23 h 41"/>
              <a:gd name="T104" fmla="*/ 41 w 50"/>
              <a:gd name="T105" fmla="*/ 2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41">
                <a:moveTo>
                  <a:pt x="27" y="15"/>
                </a:moveTo>
                <a:cubicBezTo>
                  <a:pt x="16" y="15"/>
                  <a:pt x="16" y="15"/>
                  <a:pt x="16" y="15"/>
                </a:cubicBezTo>
                <a:cubicBezTo>
                  <a:pt x="15" y="15"/>
                  <a:pt x="15" y="16"/>
                  <a:pt x="15" y="16"/>
                </a:cubicBezTo>
                <a:cubicBezTo>
                  <a:pt x="15" y="17"/>
                  <a:pt x="15" y="17"/>
                  <a:pt x="16" y="17"/>
                </a:cubicBezTo>
                <a:cubicBezTo>
                  <a:pt x="27" y="17"/>
                  <a:pt x="27" y="17"/>
                  <a:pt x="27" y="17"/>
                </a:cubicBezTo>
                <a:cubicBezTo>
                  <a:pt x="27" y="17"/>
                  <a:pt x="28" y="17"/>
                  <a:pt x="28" y="16"/>
                </a:cubicBezTo>
                <a:cubicBezTo>
                  <a:pt x="28" y="16"/>
                  <a:pt x="27" y="15"/>
                  <a:pt x="27" y="15"/>
                </a:cubicBezTo>
                <a:close/>
                <a:moveTo>
                  <a:pt x="27" y="27"/>
                </a:moveTo>
                <a:cubicBezTo>
                  <a:pt x="27" y="27"/>
                  <a:pt x="27" y="27"/>
                  <a:pt x="27" y="27"/>
                </a:cubicBezTo>
                <a:cubicBezTo>
                  <a:pt x="16" y="27"/>
                  <a:pt x="16" y="27"/>
                  <a:pt x="16" y="27"/>
                </a:cubicBezTo>
                <a:cubicBezTo>
                  <a:pt x="15" y="27"/>
                  <a:pt x="15" y="28"/>
                  <a:pt x="15" y="28"/>
                </a:cubicBezTo>
                <a:cubicBezTo>
                  <a:pt x="15" y="29"/>
                  <a:pt x="15" y="30"/>
                  <a:pt x="16" y="30"/>
                </a:cubicBezTo>
                <a:cubicBezTo>
                  <a:pt x="27" y="30"/>
                  <a:pt x="27" y="30"/>
                  <a:pt x="27" y="30"/>
                </a:cubicBezTo>
                <a:cubicBezTo>
                  <a:pt x="27" y="30"/>
                  <a:pt x="28" y="29"/>
                  <a:pt x="28" y="28"/>
                </a:cubicBezTo>
                <a:cubicBezTo>
                  <a:pt x="28" y="28"/>
                  <a:pt x="27" y="27"/>
                  <a:pt x="27" y="27"/>
                </a:cubicBezTo>
                <a:close/>
                <a:moveTo>
                  <a:pt x="27" y="19"/>
                </a:moveTo>
                <a:cubicBezTo>
                  <a:pt x="27" y="19"/>
                  <a:pt x="27" y="19"/>
                  <a:pt x="27" y="19"/>
                </a:cubicBezTo>
                <a:cubicBezTo>
                  <a:pt x="16" y="19"/>
                  <a:pt x="16" y="19"/>
                  <a:pt x="16" y="19"/>
                </a:cubicBezTo>
                <a:cubicBezTo>
                  <a:pt x="15" y="19"/>
                  <a:pt x="15" y="20"/>
                  <a:pt x="15" y="20"/>
                </a:cubicBezTo>
                <a:cubicBezTo>
                  <a:pt x="15" y="21"/>
                  <a:pt x="15" y="21"/>
                  <a:pt x="16" y="21"/>
                </a:cubicBezTo>
                <a:cubicBezTo>
                  <a:pt x="27" y="21"/>
                  <a:pt x="27" y="21"/>
                  <a:pt x="27" y="21"/>
                </a:cubicBezTo>
                <a:cubicBezTo>
                  <a:pt x="27" y="21"/>
                  <a:pt x="28" y="21"/>
                  <a:pt x="28" y="20"/>
                </a:cubicBezTo>
                <a:cubicBezTo>
                  <a:pt x="28" y="20"/>
                  <a:pt x="27" y="19"/>
                  <a:pt x="27" y="19"/>
                </a:cubicBezTo>
                <a:close/>
                <a:moveTo>
                  <a:pt x="27" y="31"/>
                </a:moveTo>
                <a:cubicBezTo>
                  <a:pt x="27" y="31"/>
                  <a:pt x="27" y="31"/>
                  <a:pt x="27" y="31"/>
                </a:cubicBezTo>
                <a:cubicBezTo>
                  <a:pt x="16" y="31"/>
                  <a:pt x="16" y="31"/>
                  <a:pt x="16" y="31"/>
                </a:cubicBezTo>
                <a:cubicBezTo>
                  <a:pt x="15" y="31"/>
                  <a:pt x="15" y="32"/>
                  <a:pt x="15" y="33"/>
                </a:cubicBezTo>
                <a:cubicBezTo>
                  <a:pt x="15" y="33"/>
                  <a:pt x="15" y="34"/>
                  <a:pt x="16" y="34"/>
                </a:cubicBezTo>
                <a:cubicBezTo>
                  <a:pt x="27" y="34"/>
                  <a:pt x="27" y="34"/>
                  <a:pt x="27" y="34"/>
                </a:cubicBezTo>
                <a:cubicBezTo>
                  <a:pt x="27" y="34"/>
                  <a:pt x="28" y="33"/>
                  <a:pt x="28" y="33"/>
                </a:cubicBezTo>
                <a:cubicBezTo>
                  <a:pt x="28" y="32"/>
                  <a:pt x="27" y="31"/>
                  <a:pt x="27" y="31"/>
                </a:cubicBezTo>
                <a:close/>
                <a:moveTo>
                  <a:pt x="27" y="23"/>
                </a:moveTo>
                <a:cubicBezTo>
                  <a:pt x="27" y="23"/>
                  <a:pt x="27" y="23"/>
                  <a:pt x="27" y="23"/>
                </a:cubicBezTo>
                <a:cubicBezTo>
                  <a:pt x="16" y="23"/>
                  <a:pt x="16" y="23"/>
                  <a:pt x="16" y="23"/>
                </a:cubicBezTo>
                <a:cubicBezTo>
                  <a:pt x="15" y="23"/>
                  <a:pt x="15" y="24"/>
                  <a:pt x="15" y="24"/>
                </a:cubicBezTo>
                <a:cubicBezTo>
                  <a:pt x="15" y="25"/>
                  <a:pt x="15" y="26"/>
                  <a:pt x="16" y="26"/>
                </a:cubicBezTo>
                <a:cubicBezTo>
                  <a:pt x="27" y="26"/>
                  <a:pt x="27" y="26"/>
                  <a:pt x="27" y="26"/>
                </a:cubicBezTo>
                <a:cubicBezTo>
                  <a:pt x="27" y="26"/>
                  <a:pt x="28" y="25"/>
                  <a:pt x="28" y="24"/>
                </a:cubicBezTo>
                <a:cubicBezTo>
                  <a:pt x="28" y="24"/>
                  <a:pt x="27" y="23"/>
                  <a:pt x="27" y="23"/>
                </a:cubicBezTo>
                <a:close/>
                <a:moveTo>
                  <a:pt x="42" y="27"/>
                </a:moveTo>
                <a:cubicBezTo>
                  <a:pt x="42" y="27"/>
                  <a:pt x="42" y="27"/>
                  <a:pt x="42" y="27"/>
                </a:cubicBezTo>
                <a:cubicBezTo>
                  <a:pt x="32" y="27"/>
                  <a:pt x="32" y="27"/>
                  <a:pt x="32" y="27"/>
                </a:cubicBezTo>
                <a:cubicBezTo>
                  <a:pt x="31" y="27"/>
                  <a:pt x="31" y="28"/>
                  <a:pt x="31" y="28"/>
                </a:cubicBezTo>
                <a:cubicBezTo>
                  <a:pt x="31" y="29"/>
                  <a:pt x="31" y="30"/>
                  <a:pt x="32" y="30"/>
                </a:cubicBezTo>
                <a:cubicBezTo>
                  <a:pt x="42" y="30"/>
                  <a:pt x="42" y="30"/>
                  <a:pt x="42" y="30"/>
                </a:cubicBezTo>
                <a:cubicBezTo>
                  <a:pt x="43" y="30"/>
                  <a:pt x="44" y="29"/>
                  <a:pt x="44" y="28"/>
                </a:cubicBezTo>
                <a:cubicBezTo>
                  <a:pt x="44" y="28"/>
                  <a:pt x="43" y="27"/>
                  <a:pt x="42" y="27"/>
                </a:cubicBezTo>
                <a:close/>
                <a:moveTo>
                  <a:pt x="27" y="11"/>
                </a:moveTo>
                <a:cubicBezTo>
                  <a:pt x="27" y="11"/>
                  <a:pt x="27" y="11"/>
                  <a:pt x="27" y="11"/>
                </a:cubicBezTo>
                <a:cubicBezTo>
                  <a:pt x="16" y="11"/>
                  <a:pt x="16" y="11"/>
                  <a:pt x="16" y="11"/>
                </a:cubicBezTo>
                <a:cubicBezTo>
                  <a:pt x="15" y="11"/>
                  <a:pt x="15" y="11"/>
                  <a:pt x="15" y="12"/>
                </a:cubicBezTo>
                <a:cubicBezTo>
                  <a:pt x="15" y="13"/>
                  <a:pt x="15" y="13"/>
                  <a:pt x="16" y="13"/>
                </a:cubicBezTo>
                <a:cubicBezTo>
                  <a:pt x="27" y="13"/>
                  <a:pt x="27" y="13"/>
                  <a:pt x="27" y="13"/>
                </a:cubicBezTo>
                <a:cubicBezTo>
                  <a:pt x="27" y="13"/>
                  <a:pt x="28" y="13"/>
                  <a:pt x="28" y="12"/>
                </a:cubicBezTo>
                <a:cubicBezTo>
                  <a:pt x="28" y="11"/>
                  <a:pt x="27" y="11"/>
                  <a:pt x="27" y="11"/>
                </a:cubicBezTo>
                <a:close/>
                <a:moveTo>
                  <a:pt x="50" y="1"/>
                </a:moveTo>
                <a:cubicBezTo>
                  <a:pt x="50" y="1"/>
                  <a:pt x="50" y="1"/>
                  <a:pt x="50" y="1"/>
                </a:cubicBezTo>
                <a:cubicBezTo>
                  <a:pt x="49" y="0"/>
                  <a:pt x="48" y="0"/>
                  <a:pt x="47" y="1"/>
                </a:cubicBezTo>
                <a:cubicBezTo>
                  <a:pt x="45" y="3"/>
                  <a:pt x="45" y="3"/>
                  <a:pt x="45" y="3"/>
                </a:cubicBezTo>
                <a:cubicBezTo>
                  <a:pt x="44" y="1"/>
                  <a:pt x="44" y="1"/>
                  <a:pt x="44" y="1"/>
                </a:cubicBezTo>
                <a:cubicBezTo>
                  <a:pt x="43" y="1"/>
                  <a:pt x="43" y="0"/>
                  <a:pt x="42" y="0"/>
                </a:cubicBezTo>
                <a:cubicBezTo>
                  <a:pt x="42" y="0"/>
                  <a:pt x="42" y="0"/>
                  <a:pt x="42" y="0"/>
                </a:cubicBezTo>
                <a:cubicBezTo>
                  <a:pt x="42" y="0"/>
                  <a:pt x="42" y="0"/>
                  <a:pt x="42" y="0"/>
                </a:cubicBezTo>
                <a:cubicBezTo>
                  <a:pt x="42" y="0"/>
                  <a:pt x="41" y="1"/>
                  <a:pt x="41" y="1"/>
                </a:cubicBezTo>
                <a:cubicBezTo>
                  <a:pt x="39" y="3"/>
                  <a:pt x="39" y="3"/>
                  <a:pt x="39" y="3"/>
                </a:cubicBezTo>
                <a:cubicBezTo>
                  <a:pt x="37" y="1"/>
                  <a:pt x="37" y="1"/>
                  <a:pt x="37" y="1"/>
                </a:cubicBezTo>
                <a:cubicBezTo>
                  <a:pt x="37" y="1"/>
                  <a:pt x="36" y="0"/>
                  <a:pt x="36" y="0"/>
                </a:cubicBezTo>
                <a:cubicBezTo>
                  <a:pt x="36" y="0"/>
                  <a:pt x="36" y="0"/>
                  <a:pt x="36" y="0"/>
                </a:cubicBezTo>
                <a:cubicBezTo>
                  <a:pt x="36" y="0"/>
                  <a:pt x="36" y="0"/>
                  <a:pt x="36" y="0"/>
                </a:cubicBezTo>
                <a:cubicBezTo>
                  <a:pt x="35" y="0"/>
                  <a:pt x="35" y="1"/>
                  <a:pt x="34" y="1"/>
                </a:cubicBezTo>
                <a:cubicBezTo>
                  <a:pt x="32" y="3"/>
                  <a:pt x="32" y="3"/>
                  <a:pt x="32" y="3"/>
                </a:cubicBezTo>
                <a:cubicBezTo>
                  <a:pt x="31" y="1"/>
                  <a:pt x="31" y="1"/>
                  <a:pt x="31" y="1"/>
                </a:cubicBezTo>
                <a:cubicBezTo>
                  <a:pt x="30" y="1"/>
                  <a:pt x="30" y="0"/>
                  <a:pt x="29" y="0"/>
                </a:cubicBezTo>
                <a:cubicBezTo>
                  <a:pt x="29" y="0"/>
                  <a:pt x="29" y="0"/>
                  <a:pt x="29" y="0"/>
                </a:cubicBezTo>
                <a:cubicBezTo>
                  <a:pt x="29" y="0"/>
                  <a:pt x="29" y="0"/>
                  <a:pt x="29" y="0"/>
                </a:cubicBezTo>
                <a:cubicBezTo>
                  <a:pt x="29" y="0"/>
                  <a:pt x="28" y="1"/>
                  <a:pt x="28" y="1"/>
                </a:cubicBezTo>
                <a:cubicBezTo>
                  <a:pt x="26" y="3"/>
                  <a:pt x="26" y="3"/>
                  <a:pt x="26" y="3"/>
                </a:cubicBezTo>
                <a:cubicBezTo>
                  <a:pt x="24" y="1"/>
                  <a:pt x="24" y="1"/>
                  <a:pt x="24" y="1"/>
                </a:cubicBezTo>
                <a:cubicBezTo>
                  <a:pt x="24" y="1"/>
                  <a:pt x="23" y="0"/>
                  <a:pt x="23" y="0"/>
                </a:cubicBezTo>
                <a:cubicBezTo>
                  <a:pt x="23" y="0"/>
                  <a:pt x="23" y="0"/>
                  <a:pt x="23" y="0"/>
                </a:cubicBezTo>
                <a:cubicBezTo>
                  <a:pt x="23" y="0"/>
                  <a:pt x="23" y="0"/>
                  <a:pt x="23" y="0"/>
                </a:cubicBezTo>
                <a:cubicBezTo>
                  <a:pt x="22" y="0"/>
                  <a:pt x="22" y="1"/>
                  <a:pt x="21" y="1"/>
                </a:cubicBezTo>
                <a:cubicBezTo>
                  <a:pt x="20" y="3"/>
                  <a:pt x="20" y="3"/>
                  <a:pt x="20" y="3"/>
                </a:cubicBezTo>
                <a:cubicBezTo>
                  <a:pt x="18" y="1"/>
                  <a:pt x="18" y="1"/>
                  <a:pt x="18" y="1"/>
                </a:cubicBezTo>
                <a:cubicBezTo>
                  <a:pt x="18" y="1"/>
                  <a:pt x="17" y="0"/>
                  <a:pt x="16" y="0"/>
                </a:cubicBezTo>
                <a:cubicBezTo>
                  <a:pt x="16" y="0"/>
                  <a:pt x="16" y="0"/>
                  <a:pt x="16" y="0"/>
                </a:cubicBezTo>
                <a:cubicBezTo>
                  <a:pt x="16" y="0"/>
                  <a:pt x="16" y="0"/>
                  <a:pt x="16" y="0"/>
                </a:cubicBezTo>
                <a:cubicBezTo>
                  <a:pt x="16" y="0"/>
                  <a:pt x="15" y="1"/>
                  <a:pt x="15" y="1"/>
                </a:cubicBezTo>
                <a:cubicBezTo>
                  <a:pt x="13" y="3"/>
                  <a:pt x="13" y="3"/>
                  <a:pt x="13" y="3"/>
                </a:cubicBezTo>
                <a:cubicBezTo>
                  <a:pt x="11" y="1"/>
                  <a:pt x="11" y="1"/>
                  <a:pt x="11" y="1"/>
                </a:cubicBezTo>
                <a:cubicBezTo>
                  <a:pt x="11" y="1"/>
                  <a:pt x="11" y="0"/>
                  <a:pt x="10" y="0"/>
                </a:cubicBezTo>
                <a:cubicBezTo>
                  <a:pt x="9" y="0"/>
                  <a:pt x="8" y="1"/>
                  <a:pt x="8" y="2"/>
                </a:cubicBezTo>
                <a:cubicBezTo>
                  <a:pt x="8" y="10"/>
                  <a:pt x="8" y="10"/>
                  <a:pt x="8" y="10"/>
                </a:cubicBezTo>
                <a:cubicBezTo>
                  <a:pt x="2" y="12"/>
                  <a:pt x="2" y="12"/>
                  <a:pt x="2" y="12"/>
                </a:cubicBezTo>
                <a:cubicBezTo>
                  <a:pt x="1" y="12"/>
                  <a:pt x="0" y="14"/>
                  <a:pt x="1" y="15"/>
                </a:cubicBezTo>
                <a:cubicBezTo>
                  <a:pt x="8" y="39"/>
                  <a:pt x="8" y="39"/>
                  <a:pt x="8" y="39"/>
                </a:cubicBezTo>
                <a:cubicBezTo>
                  <a:pt x="8" y="40"/>
                  <a:pt x="9" y="41"/>
                  <a:pt x="10" y="41"/>
                </a:cubicBezTo>
                <a:cubicBezTo>
                  <a:pt x="48" y="41"/>
                  <a:pt x="48" y="41"/>
                  <a:pt x="48" y="41"/>
                </a:cubicBezTo>
                <a:cubicBezTo>
                  <a:pt x="50" y="41"/>
                  <a:pt x="50" y="40"/>
                  <a:pt x="50" y="39"/>
                </a:cubicBezTo>
                <a:cubicBezTo>
                  <a:pt x="50" y="2"/>
                  <a:pt x="50" y="2"/>
                  <a:pt x="50" y="2"/>
                </a:cubicBezTo>
                <a:cubicBezTo>
                  <a:pt x="50" y="2"/>
                  <a:pt x="50" y="1"/>
                  <a:pt x="50" y="1"/>
                </a:cubicBezTo>
                <a:close/>
                <a:moveTo>
                  <a:pt x="8" y="26"/>
                </a:moveTo>
                <a:cubicBezTo>
                  <a:pt x="8" y="26"/>
                  <a:pt x="8" y="26"/>
                  <a:pt x="8" y="26"/>
                </a:cubicBezTo>
                <a:cubicBezTo>
                  <a:pt x="5" y="15"/>
                  <a:pt x="5" y="15"/>
                  <a:pt x="5" y="15"/>
                </a:cubicBezTo>
                <a:cubicBezTo>
                  <a:pt x="8" y="14"/>
                  <a:pt x="8" y="14"/>
                  <a:pt x="8" y="14"/>
                </a:cubicBezTo>
                <a:cubicBezTo>
                  <a:pt x="8" y="26"/>
                  <a:pt x="8" y="26"/>
                  <a:pt x="8" y="26"/>
                </a:cubicBezTo>
                <a:close/>
                <a:moveTo>
                  <a:pt x="47" y="37"/>
                </a:moveTo>
                <a:cubicBezTo>
                  <a:pt x="47" y="37"/>
                  <a:pt x="47" y="37"/>
                  <a:pt x="47" y="37"/>
                </a:cubicBezTo>
                <a:cubicBezTo>
                  <a:pt x="12" y="37"/>
                  <a:pt x="12" y="37"/>
                  <a:pt x="12" y="37"/>
                </a:cubicBezTo>
                <a:cubicBezTo>
                  <a:pt x="12" y="7"/>
                  <a:pt x="12" y="7"/>
                  <a:pt x="12" y="7"/>
                </a:cubicBezTo>
                <a:cubicBezTo>
                  <a:pt x="13" y="8"/>
                  <a:pt x="14" y="7"/>
                  <a:pt x="15" y="7"/>
                </a:cubicBezTo>
                <a:cubicBezTo>
                  <a:pt x="15" y="7"/>
                  <a:pt x="15" y="7"/>
                  <a:pt x="15" y="7"/>
                </a:cubicBezTo>
                <a:cubicBezTo>
                  <a:pt x="15" y="7"/>
                  <a:pt x="15" y="7"/>
                  <a:pt x="15" y="7"/>
                </a:cubicBezTo>
                <a:cubicBezTo>
                  <a:pt x="16" y="5"/>
                  <a:pt x="16" y="5"/>
                  <a:pt x="16" y="5"/>
                </a:cubicBezTo>
                <a:cubicBezTo>
                  <a:pt x="18" y="7"/>
                  <a:pt x="18" y="7"/>
                  <a:pt x="18" y="7"/>
                </a:cubicBezTo>
                <a:cubicBezTo>
                  <a:pt x="19" y="8"/>
                  <a:pt x="20" y="8"/>
                  <a:pt x="21" y="7"/>
                </a:cubicBezTo>
                <a:cubicBezTo>
                  <a:pt x="21" y="7"/>
                  <a:pt x="21" y="7"/>
                  <a:pt x="21" y="7"/>
                </a:cubicBezTo>
                <a:cubicBezTo>
                  <a:pt x="21" y="7"/>
                  <a:pt x="21" y="7"/>
                  <a:pt x="21" y="7"/>
                </a:cubicBezTo>
                <a:cubicBezTo>
                  <a:pt x="23" y="5"/>
                  <a:pt x="23" y="5"/>
                  <a:pt x="23" y="5"/>
                </a:cubicBezTo>
                <a:cubicBezTo>
                  <a:pt x="25" y="7"/>
                  <a:pt x="25" y="7"/>
                  <a:pt x="25" y="7"/>
                </a:cubicBezTo>
                <a:cubicBezTo>
                  <a:pt x="25" y="8"/>
                  <a:pt x="27" y="8"/>
                  <a:pt x="27" y="7"/>
                </a:cubicBezTo>
                <a:cubicBezTo>
                  <a:pt x="27" y="7"/>
                  <a:pt x="27" y="7"/>
                  <a:pt x="27" y="7"/>
                </a:cubicBezTo>
                <a:cubicBezTo>
                  <a:pt x="27" y="7"/>
                  <a:pt x="27" y="7"/>
                  <a:pt x="27" y="7"/>
                </a:cubicBezTo>
                <a:cubicBezTo>
                  <a:pt x="29" y="5"/>
                  <a:pt x="29" y="5"/>
                  <a:pt x="29" y="5"/>
                </a:cubicBezTo>
                <a:cubicBezTo>
                  <a:pt x="31" y="7"/>
                  <a:pt x="31" y="7"/>
                  <a:pt x="31" y="7"/>
                </a:cubicBezTo>
                <a:cubicBezTo>
                  <a:pt x="32" y="8"/>
                  <a:pt x="33" y="8"/>
                  <a:pt x="34" y="7"/>
                </a:cubicBezTo>
                <a:cubicBezTo>
                  <a:pt x="34" y="7"/>
                  <a:pt x="34" y="7"/>
                  <a:pt x="34" y="7"/>
                </a:cubicBezTo>
                <a:cubicBezTo>
                  <a:pt x="34" y="7"/>
                  <a:pt x="34" y="7"/>
                  <a:pt x="34" y="7"/>
                </a:cubicBezTo>
                <a:cubicBezTo>
                  <a:pt x="36" y="5"/>
                  <a:pt x="36" y="5"/>
                  <a:pt x="36" y="5"/>
                </a:cubicBezTo>
                <a:cubicBezTo>
                  <a:pt x="38" y="7"/>
                  <a:pt x="38" y="7"/>
                  <a:pt x="38" y="7"/>
                </a:cubicBezTo>
                <a:cubicBezTo>
                  <a:pt x="38" y="8"/>
                  <a:pt x="39" y="8"/>
                  <a:pt x="40" y="7"/>
                </a:cubicBezTo>
                <a:cubicBezTo>
                  <a:pt x="42" y="5"/>
                  <a:pt x="42" y="5"/>
                  <a:pt x="42" y="5"/>
                </a:cubicBezTo>
                <a:cubicBezTo>
                  <a:pt x="44" y="7"/>
                  <a:pt x="44" y="7"/>
                  <a:pt x="44" y="7"/>
                </a:cubicBezTo>
                <a:cubicBezTo>
                  <a:pt x="45" y="7"/>
                  <a:pt x="46" y="8"/>
                  <a:pt x="47" y="7"/>
                </a:cubicBezTo>
                <a:cubicBezTo>
                  <a:pt x="47" y="37"/>
                  <a:pt x="47" y="37"/>
                  <a:pt x="47" y="37"/>
                </a:cubicBezTo>
                <a:close/>
                <a:moveTo>
                  <a:pt x="42" y="31"/>
                </a:moveTo>
                <a:cubicBezTo>
                  <a:pt x="42" y="31"/>
                  <a:pt x="42" y="31"/>
                  <a:pt x="42" y="31"/>
                </a:cubicBezTo>
                <a:cubicBezTo>
                  <a:pt x="32" y="31"/>
                  <a:pt x="32" y="31"/>
                  <a:pt x="32" y="31"/>
                </a:cubicBezTo>
                <a:cubicBezTo>
                  <a:pt x="31" y="31"/>
                  <a:pt x="31" y="32"/>
                  <a:pt x="31" y="33"/>
                </a:cubicBezTo>
                <a:cubicBezTo>
                  <a:pt x="31" y="33"/>
                  <a:pt x="31" y="34"/>
                  <a:pt x="32" y="34"/>
                </a:cubicBezTo>
                <a:cubicBezTo>
                  <a:pt x="42" y="34"/>
                  <a:pt x="42" y="34"/>
                  <a:pt x="42" y="34"/>
                </a:cubicBezTo>
                <a:cubicBezTo>
                  <a:pt x="43" y="34"/>
                  <a:pt x="44" y="33"/>
                  <a:pt x="44" y="33"/>
                </a:cubicBezTo>
                <a:cubicBezTo>
                  <a:pt x="44" y="32"/>
                  <a:pt x="43" y="31"/>
                  <a:pt x="42" y="31"/>
                </a:cubicBezTo>
                <a:close/>
                <a:moveTo>
                  <a:pt x="42" y="11"/>
                </a:moveTo>
                <a:cubicBezTo>
                  <a:pt x="42" y="11"/>
                  <a:pt x="42" y="11"/>
                  <a:pt x="42" y="11"/>
                </a:cubicBezTo>
                <a:cubicBezTo>
                  <a:pt x="32" y="11"/>
                  <a:pt x="32" y="11"/>
                  <a:pt x="32" y="11"/>
                </a:cubicBezTo>
                <a:cubicBezTo>
                  <a:pt x="31" y="11"/>
                  <a:pt x="31" y="11"/>
                  <a:pt x="31" y="12"/>
                </a:cubicBezTo>
                <a:cubicBezTo>
                  <a:pt x="31" y="24"/>
                  <a:pt x="31" y="24"/>
                  <a:pt x="31" y="24"/>
                </a:cubicBezTo>
                <a:cubicBezTo>
                  <a:pt x="31" y="25"/>
                  <a:pt x="31" y="26"/>
                  <a:pt x="32" y="26"/>
                </a:cubicBezTo>
                <a:cubicBezTo>
                  <a:pt x="42" y="26"/>
                  <a:pt x="42" y="26"/>
                  <a:pt x="42" y="26"/>
                </a:cubicBezTo>
                <a:cubicBezTo>
                  <a:pt x="43" y="26"/>
                  <a:pt x="44" y="25"/>
                  <a:pt x="44" y="24"/>
                </a:cubicBezTo>
                <a:cubicBezTo>
                  <a:pt x="44" y="12"/>
                  <a:pt x="44" y="12"/>
                  <a:pt x="44" y="12"/>
                </a:cubicBezTo>
                <a:cubicBezTo>
                  <a:pt x="44" y="11"/>
                  <a:pt x="43" y="11"/>
                  <a:pt x="42" y="11"/>
                </a:cubicBezTo>
                <a:close/>
                <a:moveTo>
                  <a:pt x="41" y="23"/>
                </a:moveTo>
                <a:cubicBezTo>
                  <a:pt x="41" y="23"/>
                  <a:pt x="41" y="23"/>
                  <a:pt x="41" y="23"/>
                </a:cubicBezTo>
                <a:cubicBezTo>
                  <a:pt x="33" y="23"/>
                  <a:pt x="33" y="23"/>
                  <a:pt x="33" y="23"/>
                </a:cubicBezTo>
                <a:cubicBezTo>
                  <a:pt x="33" y="13"/>
                  <a:pt x="33" y="13"/>
                  <a:pt x="33" y="13"/>
                </a:cubicBezTo>
                <a:cubicBezTo>
                  <a:pt x="41" y="13"/>
                  <a:pt x="41" y="13"/>
                  <a:pt x="41" y="13"/>
                </a:cubicBezTo>
                <a:cubicBezTo>
                  <a:pt x="41" y="23"/>
                  <a:pt x="41" y="23"/>
                  <a:pt x="41"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7" name="Freeform 421"/>
          <p:cNvSpPr>
            <a:spLocks noEditPoints="1"/>
          </p:cNvSpPr>
          <p:nvPr/>
        </p:nvSpPr>
        <p:spPr bwMode="auto">
          <a:xfrm>
            <a:off x="431800" y="1493838"/>
            <a:ext cx="158750" cy="161925"/>
          </a:xfrm>
          <a:custGeom>
            <a:avLst/>
            <a:gdLst>
              <a:gd name="T0" fmla="*/ 50 w 50"/>
              <a:gd name="T1" fmla="*/ 19 h 51"/>
              <a:gd name="T2" fmla="*/ 32 w 50"/>
              <a:gd name="T3" fmla="*/ 1 h 51"/>
              <a:gd name="T4" fmla="*/ 29 w 50"/>
              <a:gd name="T5" fmla="*/ 1 h 51"/>
              <a:gd name="T6" fmla="*/ 25 w 50"/>
              <a:gd name="T7" fmla="*/ 6 h 51"/>
              <a:gd name="T8" fmla="*/ 25 w 50"/>
              <a:gd name="T9" fmla="*/ 6 h 51"/>
              <a:gd name="T10" fmla="*/ 25 w 50"/>
              <a:gd name="T11" fmla="*/ 8 h 51"/>
              <a:gd name="T12" fmla="*/ 27 w 50"/>
              <a:gd name="T13" fmla="*/ 10 h 51"/>
              <a:gd name="T14" fmla="*/ 13 w 50"/>
              <a:gd name="T15" fmla="*/ 21 h 51"/>
              <a:gd name="T16" fmla="*/ 12 w 50"/>
              <a:gd name="T17" fmla="*/ 20 h 51"/>
              <a:gd name="T18" fmla="*/ 11 w 50"/>
              <a:gd name="T19" fmla="*/ 20 h 51"/>
              <a:gd name="T20" fmla="*/ 9 w 50"/>
              <a:gd name="T21" fmla="*/ 20 h 51"/>
              <a:gd name="T22" fmla="*/ 4 w 50"/>
              <a:gd name="T23" fmla="*/ 24 h 51"/>
              <a:gd name="T24" fmla="*/ 4 w 50"/>
              <a:gd name="T25" fmla="*/ 24 h 51"/>
              <a:gd name="T26" fmla="*/ 4 w 50"/>
              <a:gd name="T27" fmla="*/ 27 h 51"/>
              <a:gd name="T28" fmla="*/ 13 w 50"/>
              <a:gd name="T29" fmla="*/ 35 h 51"/>
              <a:gd name="T30" fmla="*/ 1 w 50"/>
              <a:gd name="T31" fmla="*/ 47 h 51"/>
              <a:gd name="T32" fmla="*/ 1 w 50"/>
              <a:gd name="T33" fmla="*/ 50 h 51"/>
              <a:gd name="T34" fmla="*/ 4 w 50"/>
              <a:gd name="T35" fmla="*/ 50 h 51"/>
              <a:gd name="T36" fmla="*/ 15 w 50"/>
              <a:gd name="T37" fmla="*/ 38 h 51"/>
              <a:gd name="T38" fmla="*/ 24 w 50"/>
              <a:gd name="T39" fmla="*/ 46 h 51"/>
              <a:gd name="T40" fmla="*/ 24 w 50"/>
              <a:gd name="T41" fmla="*/ 46 h 51"/>
              <a:gd name="T42" fmla="*/ 27 w 50"/>
              <a:gd name="T43" fmla="*/ 46 h 51"/>
              <a:gd name="T44" fmla="*/ 31 w 50"/>
              <a:gd name="T45" fmla="*/ 42 h 51"/>
              <a:gd name="T46" fmla="*/ 31 w 50"/>
              <a:gd name="T47" fmla="*/ 42 h 51"/>
              <a:gd name="T48" fmla="*/ 31 w 50"/>
              <a:gd name="T49" fmla="*/ 39 h 51"/>
              <a:gd name="T50" fmla="*/ 30 w 50"/>
              <a:gd name="T51" fmla="*/ 38 h 51"/>
              <a:gd name="T52" fmla="*/ 41 w 50"/>
              <a:gd name="T53" fmla="*/ 24 h 51"/>
              <a:gd name="T54" fmla="*/ 42 w 50"/>
              <a:gd name="T55" fmla="*/ 26 h 51"/>
              <a:gd name="T56" fmla="*/ 43 w 50"/>
              <a:gd name="T57" fmla="*/ 26 h 51"/>
              <a:gd name="T58" fmla="*/ 45 w 50"/>
              <a:gd name="T59" fmla="*/ 26 h 51"/>
              <a:gd name="T60" fmla="*/ 49 w 50"/>
              <a:gd name="T61" fmla="*/ 21 h 51"/>
              <a:gd name="T62" fmla="*/ 50 w 50"/>
              <a:gd name="T63" fmla="*/ 21 h 51"/>
              <a:gd name="T64" fmla="*/ 50 w 50"/>
              <a:gd name="T65" fmla="*/ 19 h 51"/>
              <a:gd name="T66" fmla="*/ 25 w 50"/>
              <a:gd name="T67" fmla="*/ 42 h 51"/>
              <a:gd name="T68" fmla="*/ 25 w 50"/>
              <a:gd name="T69" fmla="*/ 42 h 51"/>
              <a:gd name="T70" fmla="*/ 8 w 50"/>
              <a:gd name="T71" fmla="*/ 26 h 51"/>
              <a:gd name="T72" fmla="*/ 10 w 50"/>
              <a:gd name="T73" fmla="*/ 24 h 51"/>
              <a:gd name="T74" fmla="*/ 11 w 50"/>
              <a:gd name="T75" fmla="*/ 24 h 51"/>
              <a:gd name="T76" fmla="*/ 11 w 50"/>
              <a:gd name="T77" fmla="*/ 25 h 51"/>
              <a:gd name="T78" fmla="*/ 11 w 50"/>
              <a:gd name="T79" fmla="*/ 25 h 51"/>
              <a:gd name="T80" fmla="*/ 26 w 50"/>
              <a:gd name="T81" fmla="*/ 40 h 51"/>
              <a:gd name="T82" fmla="*/ 26 w 50"/>
              <a:gd name="T83" fmla="*/ 40 h 51"/>
              <a:gd name="T84" fmla="*/ 26 w 50"/>
              <a:gd name="T85" fmla="*/ 40 h 51"/>
              <a:gd name="T86" fmla="*/ 27 w 50"/>
              <a:gd name="T87" fmla="*/ 41 h 51"/>
              <a:gd name="T88" fmla="*/ 25 w 50"/>
              <a:gd name="T89" fmla="*/ 42 h 51"/>
              <a:gd name="T90" fmla="*/ 26 w 50"/>
              <a:gd name="T91" fmla="*/ 37 h 51"/>
              <a:gd name="T92" fmla="*/ 26 w 50"/>
              <a:gd name="T93" fmla="*/ 37 h 51"/>
              <a:gd name="T94" fmla="*/ 14 w 50"/>
              <a:gd name="T95" fmla="*/ 25 h 51"/>
              <a:gd name="T96" fmla="*/ 31 w 50"/>
              <a:gd name="T97" fmla="*/ 12 h 51"/>
              <a:gd name="T98" fmla="*/ 39 w 50"/>
              <a:gd name="T99" fmla="*/ 20 h 51"/>
              <a:gd name="T100" fmla="*/ 26 w 50"/>
              <a:gd name="T101" fmla="*/ 37 h 51"/>
              <a:gd name="T102" fmla="*/ 44 w 50"/>
              <a:gd name="T103" fmla="*/ 22 h 51"/>
              <a:gd name="T104" fmla="*/ 44 w 50"/>
              <a:gd name="T105" fmla="*/ 22 h 51"/>
              <a:gd name="T106" fmla="*/ 42 w 50"/>
              <a:gd name="T107" fmla="*/ 20 h 51"/>
              <a:gd name="T108" fmla="*/ 31 w 50"/>
              <a:gd name="T109" fmla="*/ 9 h 51"/>
              <a:gd name="T110" fmla="*/ 30 w 50"/>
              <a:gd name="T111" fmla="*/ 8 h 51"/>
              <a:gd name="T112" fmla="*/ 29 w 50"/>
              <a:gd name="T113" fmla="*/ 7 h 51"/>
              <a:gd name="T114" fmla="*/ 31 w 50"/>
              <a:gd name="T115" fmla="*/ 5 h 51"/>
              <a:gd name="T116" fmla="*/ 45 w 50"/>
              <a:gd name="T117" fmla="*/ 20 h 51"/>
              <a:gd name="T118" fmla="*/ 44 w 50"/>
              <a:gd name="T119" fmla="*/ 2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1">
                <a:moveTo>
                  <a:pt x="50" y="19"/>
                </a:moveTo>
                <a:cubicBezTo>
                  <a:pt x="32" y="1"/>
                  <a:pt x="32" y="1"/>
                  <a:pt x="32" y="1"/>
                </a:cubicBezTo>
                <a:cubicBezTo>
                  <a:pt x="31" y="0"/>
                  <a:pt x="30" y="0"/>
                  <a:pt x="29" y="1"/>
                </a:cubicBezTo>
                <a:cubicBezTo>
                  <a:pt x="25" y="6"/>
                  <a:pt x="25" y="6"/>
                  <a:pt x="25" y="6"/>
                </a:cubicBezTo>
                <a:cubicBezTo>
                  <a:pt x="25" y="6"/>
                  <a:pt x="25" y="6"/>
                  <a:pt x="25" y="6"/>
                </a:cubicBezTo>
                <a:cubicBezTo>
                  <a:pt x="24" y="6"/>
                  <a:pt x="24" y="8"/>
                  <a:pt x="25" y="8"/>
                </a:cubicBezTo>
                <a:cubicBezTo>
                  <a:pt x="27" y="10"/>
                  <a:pt x="27" y="10"/>
                  <a:pt x="27" y="10"/>
                </a:cubicBezTo>
                <a:cubicBezTo>
                  <a:pt x="13" y="21"/>
                  <a:pt x="13" y="21"/>
                  <a:pt x="13" y="21"/>
                </a:cubicBezTo>
                <a:cubicBezTo>
                  <a:pt x="12" y="20"/>
                  <a:pt x="12" y="20"/>
                  <a:pt x="12" y="20"/>
                </a:cubicBezTo>
                <a:cubicBezTo>
                  <a:pt x="11" y="20"/>
                  <a:pt x="11" y="20"/>
                  <a:pt x="11" y="20"/>
                </a:cubicBezTo>
                <a:cubicBezTo>
                  <a:pt x="11" y="19"/>
                  <a:pt x="10" y="19"/>
                  <a:pt x="9" y="20"/>
                </a:cubicBezTo>
                <a:cubicBezTo>
                  <a:pt x="4" y="24"/>
                  <a:pt x="4" y="24"/>
                  <a:pt x="4" y="24"/>
                </a:cubicBezTo>
                <a:cubicBezTo>
                  <a:pt x="4" y="24"/>
                  <a:pt x="4" y="24"/>
                  <a:pt x="4" y="24"/>
                </a:cubicBezTo>
                <a:cubicBezTo>
                  <a:pt x="4" y="25"/>
                  <a:pt x="4" y="26"/>
                  <a:pt x="4" y="27"/>
                </a:cubicBezTo>
                <a:cubicBezTo>
                  <a:pt x="13" y="35"/>
                  <a:pt x="13" y="35"/>
                  <a:pt x="13" y="35"/>
                </a:cubicBezTo>
                <a:cubicBezTo>
                  <a:pt x="1" y="47"/>
                  <a:pt x="1" y="47"/>
                  <a:pt x="1" y="47"/>
                </a:cubicBezTo>
                <a:cubicBezTo>
                  <a:pt x="0" y="48"/>
                  <a:pt x="0" y="49"/>
                  <a:pt x="1" y="50"/>
                </a:cubicBezTo>
                <a:cubicBezTo>
                  <a:pt x="2" y="51"/>
                  <a:pt x="3" y="51"/>
                  <a:pt x="4" y="50"/>
                </a:cubicBezTo>
                <a:cubicBezTo>
                  <a:pt x="15" y="38"/>
                  <a:pt x="15" y="38"/>
                  <a:pt x="15" y="38"/>
                </a:cubicBezTo>
                <a:cubicBezTo>
                  <a:pt x="24" y="46"/>
                  <a:pt x="24" y="46"/>
                  <a:pt x="24" y="46"/>
                </a:cubicBezTo>
                <a:cubicBezTo>
                  <a:pt x="24" y="46"/>
                  <a:pt x="24" y="46"/>
                  <a:pt x="24" y="46"/>
                </a:cubicBezTo>
                <a:cubicBezTo>
                  <a:pt x="25" y="47"/>
                  <a:pt x="26" y="47"/>
                  <a:pt x="27" y="46"/>
                </a:cubicBezTo>
                <a:cubicBezTo>
                  <a:pt x="31" y="42"/>
                  <a:pt x="31" y="42"/>
                  <a:pt x="31" y="42"/>
                </a:cubicBezTo>
                <a:cubicBezTo>
                  <a:pt x="31" y="42"/>
                  <a:pt x="31" y="42"/>
                  <a:pt x="31" y="42"/>
                </a:cubicBezTo>
                <a:cubicBezTo>
                  <a:pt x="32" y="41"/>
                  <a:pt x="32" y="40"/>
                  <a:pt x="31" y="39"/>
                </a:cubicBezTo>
                <a:cubicBezTo>
                  <a:pt x="30" y="38"/>
                  <a:pt x="30" y="38"/>
                  <a:pt x="30" y="38"/>
                </a:cubicBezTo>
                <a:cubicBezTo>
                  <a:pt x="41" y="24"/>
                  <a:pt x="41" y="24"/>
                  <a:pt x="41" y="24"/>
                </a:cubicBezTo>
                <a:cubicBezTo>
                  <a:pt x="42" y="26"/>
                  <a:pt x="42" y="26"/>
                  <a:pt x="42" y="26"/>
                </a:cubicBezTo>
                <a:cubicBezTo>
                  <a:pt x="43" y="26"/>
                  <a:pt x="43" y="26"/>
                  <a:pt x="43" y="26"/>
                </a:cubicBezTo>
                <a:cubicBezTo>
                  <a:pt x="43" y="26"/>
                  <a:pt x="44" y="26"/>
                  <a:pt x="45" y="26"/>
                </a:cubicBezTo>
                <a:cubicBezTo>
                  <a:pt x="49" y="21"/>
                  <a:pt x="49" y="21"/>
                  <a:pt x="49" y="21"/>
                </a:cubicBezTo>
                <a:cubicBezTo>
                  <a:pt x="50" y="21"/>
                  <a:pt x="50" y="21"/>
                  <a:pt x="50" y="21"/>
                </a:cubicBezTo>
                <a:cubicBezTo>
                  <a:pt x="50" y="21"/>
                  <a:pt x="50" y="19"/>
                  <a:pt x="50" y="19"/>
                </a:cubicBezTo>
                <a:close/>
                <a:moveTo>
                  <a:pt x="25" y="42"/>
                </a:moveTo>
                <a:cubicBezTo>
                  <a:pt x="25" y="42"/>
                  <a:pt x="25" y="42"/>
                  <a:pt x="25" y="42"/>
                </a:cubicBezTo>
                <a:cubicBezTo>
                  <a:pt x="8" y="26"/>
                  <a:pt x="8" y="26"/>
                  <a:pt x="8" y="26"/>
                </a:cubicBezTo>
                <a:cubicBezTo>
                  <a:pt x="10" y="24"/>
                  <a:pt x="10" y="24"/>
                  <a:pt x="10" y="24"/>
                </a:cubicBezTo>
                <a:cubicBezTo>
                  <a:pt x="11" y="24"/>
                  <a:pt x="11" y="24"/>
                  <a:pt x="11" y="24"/>
                </a:cubicBezTo>
                <a:cubicBezTo>
                  <a:pt x="11" y="25"/>
                  <a:pt x="11" y="25"/>
                  <a:pt x="11" y="25"/>
                </a:cubicBezTo>
                <a:cubicBezTo>
                  <a:pt x="11" y="25"/>
                  <a:pt x="11" y="25"/>
                  <a:pt x="11" y="25"/>
                </a:cubicBezTo>
                <a:cubicBezTo>
                  <a:pt x="26" y="40"/>
                  <a:pt x="26" y="40"/>
                  <a:pt x="26" y="40"/>
                </a:cubicBezTo>
                <a:cubicBezTo>
                  <a:pt x="26" y="40"/>
                  <a:pt x="26" y="40"/>
                  <a:pt x="26" y="40"/>
                </a:cubicBezTo>
                <a:cubicBezTo>
                  <a:pt x="26" y="40"/>
                  <a:pt x="26" y="40"/>
                  <a:pt x="26" y="40"/>
                </a:cubicBezTo>
                <a:cubicBezTo>
                  <a:pt x="27" y="41"/>
                  <a:pt x="27" y="41"/>
                  <a:pt x="27" y="41"/>
                </a:cubicBezTo>
                <a:cubicBezTo>
                  <a:pt x="25" y="42"/>
                  <a:pt x="25" y="42"/>
                  <a:pt x="25" y="42"/>
                </a:cubicBezTo>
                <a:close/>
                <a:moveTo>
                  <a:pt x="26" y="37"/>
                </a:moveTo>
                <a:cubicBezTo>
                  <a:pt x="26" y="37"/>
                  <a:pt x="26" y="37"/>
                  <a:pt x="26" y="37"/>
                </a:cubicBezTo>
                <a:cubicBezTo>
                  <a:pt x="14" y="25"/>
                  <a:pt x="14" y="25"/>
                  <a:pt x="14" y="25"/>
                </a:cubicBezTo>
                <a:cubicBezTo>
                  <a:pt x="31" y="12"/>
                  <a:pt x="31" y="12"/>
                  <a:pt x="31" y="12"/>
                </a:cubicBezTo>
                <a:cubicBezTo>
                  <a:pt x="39" y="20"/>
                  <a:pt x="39" y="20"/>
                  <a:pt x="39" y="20"/>
                </a:cubicBezTo>
                <a:cubicBezTo>
                  <a:pt x="26" y="37"/>
                  <a:pt x="26" y="37"/>
                  <a:pt x="26" y="37"/>
                </a:cubicBezTo>
                <a:close/>
                <a:moveTo>
                  <a:pt x="44" y="22"/>
                </a:moveTo>
                <a:cubicBezTo>
                  <a:pt x="44" y="22"/>
                  <a:pt x="44" y="22"/>
                  <a:pt x="44" y="22"/>
                </a:cubicBezTo>
                <a:cubicBezTo>
                  <a:pt x="42" y="20"/>
                  <a:pt x="42" y="20"/>
                  <a:pt x="42" y="20"/>
                </a:cubicBezTo>
                <a:cubicBezTo>
                  <a:pt x="31" y="9"/>
                  <a:pt x="31" y="9"/>
                  <a:pt x="31" y="9"/>
                </a:cubicBezTo>
                <a:cubicBezTo>
                  <a:pt x="30" y="8"/>
                  <a:pt x="30" y="8"/>
                  <a:pt x="30" y="8"/>
                </a:cubicBezTo>
                <a:cubicBezTo>
                  <a:pt x="29" y="7"/>
                  <a:pt x="29" y="7"/>
                  <a:pt x="29" y="7"/>
                </a:cubicBezTo>
                <a:cubicBezTo>
                  <a:pt x="31" y="5"/>
                  <a:pt x="31" y="5"/>
                  <a:pt x="31" y="5"/>
                </a:cubicBezTo>
                <a:cubicBezTo>
                  <a:pt x="45" y="20"/>
                  <a:pt x="45" y="20"/>
                  <a:pt x="45" y="20"/>
                </a:cubicBezTo>
                <a:cubicBezTo>
                  <a:pt x="44" y="22"/>
                  <a:pt x="44" y="22"/>
                  <a:pt x="44"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8" name="Freeform 422"/>
          <p:cNvSpPr>
            <a:spLocks noEditPoints="1"/>
          </p:cNvSpPr>
          <p:nvPr/>
        </p:nvSpPr>
        <p:spPr bwMode="auto">
          <a:xfrm>
            <a:off x="2662238" y="1808163"/>
            <a:ext cx="155575" cy="150812"/>
          </a:xfrm>
          <a:custGeom>
            <a:avLst/>
            <a:gdLst>
              <a:gd name="T0" fmla="*/ 18 w 49"/>
              <a:gd name="T1" fmla="*/ 41 h 47"/>
              <a:gd name="T2" fmla="*/ 20 w 49"/>
              <a:gd name="T3" fmla="*/ 39 h 47"/>
              <a:gd name="T4" fmla="*/ 22 w 49"/>
              <a:gd name="T5" fmla="*/ 38 h 47"/>
              <a:gd name="T6" fmla="*/ 22 w 49"/>
              <a:gd name="T7" fmla="*/ 42 h 47"/>
              <a:gd name="T8" fmla="*/ 22 w 49"/>
              <a:gd name="T9" fmla="*/ 38 h 47"/>
              <a:gd name="T10" fmla="*/ 48 w 49"/>
              <a:gd name="T11" fmla="*/ 18 h 47"/>
              <a:gd name="T12" fmla="*/ 35 w 49"/>
              <a:gd name="T13" fmla="*/ 3 h 47"/>
              <a:gd name="T14" fmla="*/ 30 w 49"/>
              <a:gd name="T15" fmla="*/ 1 h 47"/>
              <a:gd name="T16" fmla="*/ 2 w 49"/>
              <a:gd name="T17" fmla="*/ 17 h 47"/>
              <a:gd name="T18" fmla="*/ 0 w 49"/>
              <a:gd name="T19" fmla="*/ 23 h 47"/>
              <a:gd name="T20" fmla="*/ 10 w 49"/>
              <a:gd name="T21" fmla="*/ 46 h 47"/>
              <a:gd name="T22" fmla="*/ 48 w 49"/>
              <a:gd name="T23" fmla="*/ 46 h 47"/>
              <a:gd name="T24" fmla="*/ 48 w 49"/>
              <a:gd name="T25" fmla="*/ 18 h 47"/>
              <a:gd name="T26" fmla="*/ 9 w 49"/>
              <a:gd name="T27" fmla="*/ 30 h 47"/>
              <a:gd name="T28" fmla="*/ 4 w 49"/>
              <a:gd name="T29" fmla="*/ 20 h 47"/>
              <a:gd name="T30" fmla="*/ 32 w 49"/>
              <a:gd name="T31" fmla="*/ 4 h 47"/>
              <a:gd name="T32" fmla="*/ 39 w 49"/>
              <a:gd name="T33" fmla="*/ 16 h 47"/>
              <a:gd name="T34" fmla="*/ 46 w 49"/>
              <a:gd name="T35" fmla="*/ 43 h 47"/>
              <a:gd name="T36" fmla="*/ 13 w 49"/>
              <a:gd name="T37" fmla="*/ 43 h 47"/>
              <a:gd name="T38" fmla="*/ 13 w 49"/>
              <a:gd name="T39" fmla="*/ 20 h 47"/>
              <a:gd name="T40" fmla="*/ 13 w 49"/>
              <a:gd name="T41" fmla="*/ 20 h 47"/>
              <a:gd name="T42" fmla="*/ 13 w 49"/>
              <a:gd name="T43" fmla="*/ 20 h 47"/>
              <a:gd name="T44" fmla="*/ 13 w 49"/>
              <a:gd name="T45" fmla="*/ 20 h 47"/>
              <a:gd name="T46" fmla="*/ 13 w 49"/>
              <a:gd name="T47" fmla="*/ 20 h 47"/>
              <a:gd name="T48" fmla="*/ 46 w 49"/>
              <a:gd name="T49" fmla="*/ 20 h 47"/>
              <a:gd name="T50" fmla="*/ 16 w 49"/>
              <a:gd name="T51" fmla="*/ 38 h 47"/>
              <a:gd name="T52" fmla="*/ 14 w 49"/>
              <a:gd name="T53" fmla="*/ 41 h 47"/>
              <a:gd name="T54" fmla="*/ 17 w 49"/>
              <a:gd name="T55" fmla="*/ 39 h 47"/>
              <a:gd name="T56" fmla="*/ 33 w 49"/>
              <a:gd name="T57" fmla="*/ 38 h 47"/>
              <a:gd name="T58" fmla="*/ 33 w 49"/>
              <a:gd name="T59" fmla="*/ 42 h 47"/>
              <a:gd name="T60" fmla="*/ 33 w 49"/>
              <a:gd name="T61" fmla="*/ 38 h 47"/>
              <a:gd name="T62" fmla="*/ 36 w 49"/>
              <a:gd name="T63" fmla="*/ 39 h 47"/>
              <a:gd name="T64" fmla="*/ 38 w 49"/>
              <a:gd name="T65" fmla="*/ 41 h 47"/>
              <a:gd name="T66" fmla="*/ 40 w 49"/>
              <a:gd name="T67" fmla="*/ 38 h 47"/>
              <a:gd name="T68" fmla="*/ 39 w 49"/>
              <a:gd name="T69" fmla="*/ 41 h 47"/>
              <a:gd name="T70" fmla="*/ 42 w 49"/>
              <a:gd name="T71" fmla="*/ 39 h 47"/>
              <a:gd name="T72" fmla="*/ 44 w 49"/>
              <a:gd name="T73" fmla="*/ 38 h 47"/>
              <a:gd name="T74" fmla="*/ 44 w 49"/>
              <a:gd name="T75" fmla="*/ 42 h 47"/>
              <a:gd name="T76" fmla="*/ 44 w 49"/>
              <a:gd name="T77" fmla="*/ 38 h 47"/>
              <a:gd name="T78" fmla="*/ 25 w 49"/>
              <a:gd name="T79" fmla="*/ 39 h 47"/>
              <a:gd name="T80" fmla="*/ 28 w 49"/>
              <a:gd name="T81" fmla="*/ 41 h 47"/>
              <a:gd name="T82" fmla="*/ 30 w 49"/>
              <a:gd name="T83" fmla="*/ 38 h 47"/>
              <a:gd name="T84" fmla="*/ 28 w 49"/>
              <a:gd name="T85" fmla="*/ 41 h 47"/>
              <a:gd name="T86" fmla="*/ 31 w 49"/>
              <a:gd name="T87" fmla="*/ 39 h 47"/>
              <a:gd name="T88" fmla="*/ 23 w 49"/>
              <a:gd name="T89" fmla="*/ 26 h 47"/>
              <a:gd name="T90" fmla="*/ 14 w 49"/>
              <a:gd name="T91" fmla="*/ 34 h 47"/>
              <a:gd name="T92" fmla="*/ 24 w 49"/>
              <a:gd name="T93" fmla="*/ 34 h 47"/>
              <a:gd name="T94" fmla="*/ 22 w 49"/>
              <a:gd name="T95" fmla="*/ 33 h 47"/>
              <a:gd name="T96" fmla="*/ 17 w 49"/>
              <a:gd name="T97"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47">
                <a:moveTo>
                  <a:pt x="19" y="38"/>
                </a:moveTo>
                <a:cubicBezTo>
                  <a:pt x="18" y="38"/>
                  <a:pt x="18" y="38"/>
                  <a:pt x="18" y="39"/>
                </a:cubicBezTo>
                <a:cubicBezTo>
                  <a:pt x="18" y="41"/>
                  <a:pt x="18" y="41"/>
                  <a:pt x="18" y="41"/>
                </a:cubicBezTo>
                <a:cubicBezTo>
                  <a:pt x="18" y="42"/>
                  <a:pt x="18" y="42"/>
                  <a:pt x="19" y="42"/>
                </a:cubicBezTo>
                <a:cubicBezTo>
                  <a:pt x="19" y="42"/>
                  <a:pt x="20" y="42"/>
                  <a:pt x="20" y="41"/>
                </a:cubicBezTo>
                <a:cubicBezTo>
                  <a:pt x="20" y="39"/>
                  <a:pt x="20" y="39"/>
                  <a:pt x="20" y="39"/>
                </a:cubicBezTo>
                <a:cubicBezTo>
                  <a:pt x="20" y="38"/>
                  <a:pt x="19" y="38"/>
                  <a:pt x="19" y="38"/>
                </a:cubicBezTo>
                <a:close/>
                <a:moveTo>
                  <a:pt x="22" y="38"/>
                </a:moveTo>
                <a:cubicBezTo>
                  <a:pt x="22" y="38"/>
                  <a:pt x="22" y="38"/>
                  <a:pt x="22" y="38"/>
                </a:cubicBezTo>
                <a:cubicBezTo>
                  <a:pt x="21" y="38"/>
                  <a:pt x="21" y="38"/>
                  <a:pt x="21" y="39"/>
                </a:cubicBezTo>
                <a:cubicBezTo>
                  <a:pt x="21" y="41"/>
                  <a:pt x="21" y="41"/>
                  <a:pt x="21" y="41"/>
                </a:cubicBezTo>
                <a:cubicBezTo>
                  <a:pt x="21" y="42"/>
                  <a:pt x="21" y="42"/>
                  <a:pt x="22" y="42"/>
                </a:cubicBezTo>
                <a:cubicBezTo>
                  <a:pt x="23" y="42"/>
                  <a:pt x="23" y="42"/>
                  <a:pt x="23" y="41"/>
                </a:cubicBezTo>
                <a:cubicBezTo>
                  <a:pt x="23" y="39"/>
                  <a:pt x="23" y="39"/>
                  <a:pt x="23" y="39"/>
                </a:cubicBezTo>
                <a:cubicBezTo>
                  <a:pt x="23" y="38"/>
                  <a:pt x="23" y="38"/>
                  <a:pt x="22" y="38"/>
                </a:cubicBezTo>
                <a:close/>
                <a:moveTo>
                  <a:pt x="48" y="18"/>
                </a:moveTo>
                <a:cubicBezTo>
                  <a:pt x="48" y="18"/>
                  <a:pt x="48" y="18"/>
                  <a:pt x="48" y="18"/>
                </a:cubicBezTo>
                <a:cubicBezTo>
                  <a:pt x="48" y="18"/>
                  <a:pt x="48" y="18"/>
                  <a:pt x="48" y="18"/>
                </a:cubicBezTo>
                <a:cubicBezTo>
                  <a:pt x="48" y="17"/>
                  <a:pt x="47" y="16"/>
                  <a:pt x="46" y="16"/>
                </a:cubicBezTo>
                <a:cubicBezTo>
                  <a:pt x="43" y="16"/>
                  <a:pt x="43" y="16"/>
                  <a:pt x="43" y="16"/>
                </a:cubicBezTo>
                <a:cubicBezTo>
                  <a:pt x="35" y="3"/>
                  <a:pt x="35" y="3"/>
                  <a:pt x="35" y="3"/>
                </a:cubicBezTo>
                <a:cubicBezTo>
                  <a:pt x="35" y="2"/>
                  <a:pt x="35" y="2"/>
                  <a:pt x="35" y="2"/>
                </a:cubicBezTo>
                <a:cubicBezTo>
                  <a:pt x="34" y="1"/>
                  <a:pt x="34" y="1"/>
                  <a:pt x="33" y="1"/>
                </a:cubicBezTo>
                <a:cubicBezTo>
                  <a:pt x="32" y="0"/>
                  <a:pt x="31" y="0"/>
                  <a:pt x="30" y="1"/>
                </a:cubicBezTo>
                <a:cubicBezTo>
                  <a:pt x="30" y="1"/>
                  <a:pt x="30" y="1"/>
                  <a:pt x="30" y="1"/>
                </a:cubicBezTo>
                <a:cubicBezTo>
                  <a:pt x="2" y="17"/>
                  <a:pt x="2" y="17"/>
                  <a:pt x="2" y="17"/>
                </a:cubicBezTo>
                <a:cubicBezTo>
                  <a:pt x="2" y="17"/>
                  <a:pt x="2" y="17"/>
                  <a:pt x="2" y="17"/>
                </a:cubicBezTo>
                <a:cubicBezTo>
                  <a:pt x="1" y="18"/>
                  <a:pt x="0" y="19"/>
                  <a:pt x="0" y="20"/>
                </a:cubicBezTo>
                <a:cubicBezTo>
                  <a:pt x="0" y="20"/>
                  <a:pt x="0" y="20"/>
                  <a:pt x="0" y="20"/>
                </a:cubicBezTo>
                <a:cubicBezTo>
                  <a:pt x="0" y="21"/>
                  <a:pt x="0" y="22"/>
                  <a:pt x="0" y="23"/>
                </a:cubicBezTo>
                <a:cubicBezTo>
                  <a:pt x="9" y="38"/>
                  <a:pt x="9" y="38"/>
                  <a:pt x="9" y="38"/>
                </a:cubicBezTo>
                <a:cubicBezTo>
                  <a:pt x="9" y="43"/>
                  <a:pt x="9" y="43"/>
                  <a:pt x="9" y="43"/>
                </a:cubicBezTo>
                <a:cubicBezTo>
                  <a:pt x="9" y="44"/>
                  <a:pt x="10" y="45"/>
                  <a:pt x="10" y="46"/>
                </a:cubicBezTo>
                <a:cubicBezTo>
                  <a:pt x="11" y="46"/>
                  <a:pt x="12" y="47"/>
                  <a:pt x="13" y="47"/>
                </a:cubicBezTo>
                <a:cubicBezTo>
                  <a:pt x="46" y="47"/>
                  <a:pt x="46" y="47"/>
                  <a:pt x="46" y="47"/>
                </a:cubicBezTo>
                <a:cubicBezTo>
                  <a:pt x="47" y="47"/>
                  <a:pt x="48" y="46"/>
                  <a:pt x="48" y="46"/>
                </a:cubicBezTo>
                <a:cubicBezTo>
                  <a:pt x="49" y="45"/>
                  <a:pt x="49" y="44"/>
                  <a:pt x="49" y="43"/>
                </a:cubicBezTo>
                <a:cubicBezTo>
                  <a:pt x="49" y="20"/>
                  <a:pt x="49" y="20"/>
                  <a:pt x="49" y="20"/>
                </a:cubicBezTo>
                <a:cubicBezTo>
                  <a:pt x="49" y="19"/>
                  <a:pt x="49" y="18"/>
                  <a:pt x="48" y="18"/>
                </a:cubicBezTo>
                <a:close/>
                <a:moveTo>
                  <a:pt x="9" y="20"/>
                </a:moveTo>
                <a:cubicBezTo>
                  <a:pt x="9" y="20"/>
                  <a:pt x="9" y="20"/>
                  <a:pt x="9" y="20"/>
                </a:cubicBezTo>
                <a:cubicBezTo>
                  <a:pt x="9" y="30"/>
                  <a:pt x="9" y="30"/>
                  <a:pt x="9" y="30"/>
                </a:cubicBezTo>
                <a:cubicBezTo>
                  <a:pt x="4" y="21"/>
                  <a:pt x="4" y="21"/>
                  <a:pt x="4" y="21"/>
                </a:cubicBezTo>
                <a:cubicBezTo>
                  <a:pt x="4" y="21"/>
                  <a:pt x="4" y="21"/>
                  <a:pt x="4" y="20"/>
                </a:cubicBezTo>
                <a:cubicBezTo>
                  <a:pt x="4" y="20"/>
                  <a:pt x="4" y="20"/>
                  <a:pt x="4" y="20"/>
                </a:cubicBezTo>
                <a:cubicBezTo>
                  <a:pt x="4" y="20"/>
                  <a:pt x="4" y="20"/>
                  <a:pt x="4" y="20"/>
                </a:cubicBezTo>
                <a:cubicBezTo>
                  <a:pt x="4" y="20"/>
                  <a:pt x="4" y="20"/>
                  <a:pt x="4" y="20"/>
                </a:cubicBezTo>
                <a:cubicBezTo>
                  <a:pt x="32" y="4"/>
                  <a:pt x="32" y="4"/>
                  <a:pt x="32" y="4"/>
                </a:cubicBezTo>
                <a:cubicBezTo>
                  <a:pt x="32" y="4"/>
                  <a:pt x="32" y="4"/>
                  <a:pt x="32" y="4"/>
                </a:cubicBezTo>
                <a:cubicBezTo>
                  <a:pt x="32" y="4"/>
                  <a:pt x="32" y="4"/>
                  <a:pt x="32" y="4"/>
                </a:cubicBezTo>
                <a:cubicBezTo>
                  <a:pt x="39" y="16"/>
                  <a:pt x="39" y="16"/>
                  <a:pt x="39" y="16"/>
                </a:cubicBezTo>
                <a:cubicBezTo>
                  <a:pt x="13" y="16"/>
                  <a:pt x="13" y="16"/>
                  <a:pt x="13" y="16"/>
                </a:cubicBezTo>
                <a:cubicBezTo>
                  <a:pt x="11" y="16"/>
                  <a:pt x="9" y="18"/>
                  <a:pt x="9" y="20"/>
                </a:cubicBezTo>
                <a:close/>
                <a:moveTo>
                  <a:pt x="46" y="43"/>
                </a:moveTo>
                <a:cubicBezTo>
                  <a:pt x="46" y="43"/>
                  <a:pt x="46" y="43"/>
                  <a:pt x="46" y="43"/>
                </a:cubicBezTo>
                <a:cubicBezTo>
                  <a:pt x="46" y="43"/>
                  <a:pt x="46" y="43"/>
                  <a:pt x="46" y="43"/>
                </a:cubicBezTo>
                <a:cubicBezTo>
                  <a:pt x="13" y="43"/>
                  <a:pt x="13" y="43"/>
                  <a:pt x="13" y="43"/>
                </a:cubicBezTo>
                <a:cubicBezTo>
                  <a:pt x="13" y="43"/>
                  <a:pt x="13" y="43"/>
                  <a:pt x="13" y="43"/>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13" y="20"/>
                  <a:pt x="13" y="20"/>
                  <a:pt x="13" y="20"/>
                </a:cubicBezTo>
                <a:cubicBezTo>
                  <a:pt x="46" y="20"/>
                  <a:pt x="46" y="20"/>
                  <a:pt x="46" y="20"/>
                </a:cubicBezTo>
                <a:cubicBezTo>
                  <a:pt x="46" y="20"/>
                  <a:pt x="46" y="20"/>
                  <a:pt x="46" y="20"/>
                </a:cubicBezTo>
                <a:cubicBezTo>
                  <a:pt x="46" y="43"/>
                  <a:pt x="46" y="43"/>
                  <a:pt x="46" y="43"/>
                </a:cubicBezTo>
                <a:close/>
                <a:moveTo>
                  <a:pt x="16" y="38"/>
                </a:moveTo>
                <a:cubicBezTo>
                  <a:pt x="16" y="38"/>
                  <a:pt x="16" y="38"/>
                  <a:pt x="16" y="38"/>
                </a:cubicBezTo>
                <a:cubicBezTo>
                  <a:pt x="15" y="38"/>
                  <a:pt x="14" y="38"/>
                  <a:pt x="14" y="39"/>
                </a:cubicBezTo>
                <a:cubicBezTo>
                  <a:pt x="14" y="41"/>
                  <a:pt x="14" y="41"/>
                  <a:pt x="14" y="41"/>
                </a:cubicBezTo>
                <a:cubicBezTo>
                  <a:pt x="14" y="42"/>
                  <a:pt x="15" y="42"/>
                  <a:pt x="16" y="42"/>
                </a:cubicBezTo>
                <a:cubicBezTo>
                  <a:pt x="16" y="42"/>
                  <a:pt x="17" y="42"/>
                  <a:pt x="17" y="41"/>
                </a:cubicBezTo>
                <a:cubicBezTo>
                  <a:pt x="17" y="39"/>
                  <a:pt x="17" y="39"/>
                  <a:pt x="17" y="39"/>
                </a:cubicBezTo>
                <a:cubicBezTo>
                  <a:pt x="17" y="38"/>
                  <a:pt x="16" y="38"/>
                  <a:pt x="16" y="38"/>
                </a:cubicBezTo>
                <a:close/>
                <a:moveTo>
                  <a:pt x="33" y="38"/>
                </a:moveTo>
                <a:cubicBezTo>
                  <a:pt x="33" y="38"/>
                  <a:pt x="33" y="38"/>
                  <a:pt x="33" y="38"/>
                </a:cubicBezTo>
                <a:cubicBezTo>
                  <a:pt x="32" y="38"/>
                  <a:pt x="32" y="38"/>
                  <a:pt x="32" y="39"/>
                </a:cubicBezTo>
                <a:cubicBezTo>
                  <a:pt x="32" y="41"/>
                  <a:pt x="32" y="41"/>
                  <a:pt x="32" y="41"/>
                </a:cubicBezTo>
                <a:cubicBezTo>
                  <a:pt x="32" y="42"/>
                  <a:pt x="32" y="42"/>
                  <a:pt x="33" y="42"/>
                </a:cubicBezTo>
                <a:cubicBezTo>
                  <a:pt x="33" y="42"/>
                  <a:pt x="34" y="42"/>
                  <a:pt x="34" y="41"/>
                </a:cubicBezTo>
                <a:cubicBezTo>
                  <a:pt x="34" y="39"/>
                  <a:pt x="34" y="39"/>
                  <a:pt x="34" y="39"/>
                </a:cubicBezTo>
                <a:cubicBezTo>
                  <a:pt x="34" y="38"/>
                  <a:pt x="33" y="38"/>
                  <a:pt x="33" y="38"/>
                </a:cubicBezTo>
                <a:close/>
                <a:moveTo>
                  <a:pt x="37" y="38"/>
                </a:moveTo>
                <a:cubicBezTo>
                  <a:pt x="37" y="38"/>
                  <a:pt x="37" y="38"/>
                  <a:pt x="37" y="38"/>
                </a:cubicBezTo>
                <a:cubicBezTo>
                  <a:pt x="37" y="38"/>
                  <a:pt x="36" y="38"/>
                  <a:pt x="36" y="39"/>
                </a:cubicBezTo>
                <a:cubicBezTo>
                  <a:pt x="36" y="41"/>
                  <a:pt x="36" y="41"/>
                  <a:pt x="36" y="41"/>
                </a:cubicBezTo>
                <a:cubicBezTo>
                  <a:pt x="36" y="42"/>
                  <a:pt x="37" y="42"/>
                  <a:pt x="37" y="42"/>
                </a:cubicBezTo>
                <a:cubicBezTo>
                  <a:pt x="38" y="42"/>
                  <a:pt x="38" y="42"/>
                  <a:pt x="38" y="41"/>
                </a:cubicBezTo>
                <a:cubicBezTo>
                  <a:pt x="38" y="39"/>
                  <a:pt x="38" y="39"/>
                  <a:pt x="38" y="39"/>
                </a:cubicBezTo>
                <a:cubicBezTo>
                  <a:pt x="38" y="38"/>
                  <a:pt x="38" y="38"/>
                  <a:pt x="37" y="38"/>
                </a:cubicBezTo>
                <a:close/>
                <a:moveTo>
                  <a:pt x="40" y="38"/>
                </a:moveTo>
                <a:cubicBezTo>
                  <a:pt x="40" y="38"/>
                  <a:pt x="40" y="38"/>
                  <a:pt x="40" y="38"/>
                </a:cubicBezTo>
                <a:cubicBezTo>
                  <a:pt x="40" y="38"/>
                  <a:pt x="39" y="38"/>
                  <a:pt x="39" y="39"/>
                </a:cubicBezTo>
                <a:cubicBezTo>
                  <a:pt x="39" y="41"/>
                  <a:pt x="39" y="41"/>
                  <a:pt x="39" y="41"/>
                </a:cubicBezTo>
                <a:cubicBezTo>
                  <a:pt x="39" y="42"/>
                  <a:pt x="40" y="42"/>
                  <a:pt x="40" y="42"/>
                </a:cubicBezTo>
                <a:cubicBezTo>
                  <a:pt x="41" y="42"/>
                  <a:pt x="42" y="42"/>
                  <a:pt x="42" y="41"/>
                </a:cubicBezTo>
                <a:cubicBezTo>
                  <a:pt x="42" y="39"/>
                  <a:pt x="42" y="39"/>
                  <a:pt x="42" y="39"/>
                </a:cubicBezTo>
                <a:cubicBezTo>
                  <a:pt x="42" y="38"/>
                  <a:pt x="41" y="38"/>
                  <a:pt x="40" y="38"/>
                </a:cubicBezTo>
                <a:close/>
                <a:moveTo>
                  <a:pt x="44" y="38"/>
                </a:moveTo>
                <a:cubicBezTo>
                  <a:pt x="44" y="38"/>
                  <a:pt x="44" y="38"/>
                  <a:pt x="44" y="38"/>
                </a:cubicBezTo>
                <a:cubicBezTo>
                  <a:pt x="43" y="38"/>
                  <a:pt x="43" y="38"/>
                  <a:pt x="43" y="39"/>
                </a:cubicBezTo>
                <a:cubicBezTo>
                  <a:pt x="43" y="41"/>
                  <a:pt x="43" y="41"/>
                  <a:pt x="43" y="41"/>
                </a:cubicBezTo>
                <a:cubicBezTo>
                  <a:pt x="43" y="42"/>
                  <a:pt x="43" y="42"/>
                  <a:pt x="44" y="42"/>
                </a:cubicBezTo>
                <a:cubicBezTo>
                  <a:pt x="44" y="42"/>
                  <a:pt x="45" y="42"/>
                  <a:pt x="45" y="41"/>
                </a:cubicBezTo>
                <a:cubicBezTo>
                  <a:pt x="45" y="39"/>
                  <a:pt x="45" y="39"/>
                  <a:pt x="45" y="39"/>
                </a:cubicBezTo>
                <a:cubicBezTo>
                  <a:pt x="45" y="38"/>
                  <a:pt x="44" y="38"/>
                  <a:pt x="44" y="38"/>
                </a:cubicBezTo>
                <a:close/>
                <a:moveTo>
                  <a:pt x="26" y="38"/>
                </a:moveTo>
                <a:cubicBezTo>
                  <a:pt x="26" y="38"/>
                  <a:pt x="26" y="38"/>
                  <a:pt x="26" y="38"/>
                </a:cubicBezTo>
                <a:cubicBezTo>
                  <a:pt x="26" y="38"/>
                  <a:pt x="25" y="38"/>
                  <a:pt x="25" y="39"/>
                </a:cubicBezTo>
                <a:cubicBezTo>
                  <a:pt x="25" y="41"/>
                  <a:pt x="25" y="41"/>
                  <a:pt x="25" y="41"/>
                </a:cubicBezTo>
                <a:cubicBezTo>
                  <a:pt x="25" y="42"/>
                  <a:pt x="26" y="42"/>
                  <a:pt x="26" y="42"/>
                </a:cubicBezTo>
                <a:cubicBezTo>
                  <a:pt x="27" y="42"/>
                  <a:pt x="28" y="42"/>
                  <a:pt x="28" y="41"/>
                </a:cubicBezTo>
                <a:cubicBezTo>
                  <a:pt x="28" y="39"/>
                  <a:pt x="28" y="39"/>
                  <a:pt x="28" y="39"/>
                </a:cubicBezTo>
                <a:cubicBezTo>
                  <a:pt x="28" y="38"/>
                  <a:pt x="27" y="38"/>
                  <a:pt x="26" y="38"/>
                </a:cubicBezTo>
                <a:close/>
                <a:moveTo>
                  <a:pt x="30" y="38"/>
                </a:moveTo>
                <a:cubicBezTo>
                  <a:pt x="30" y="38"/>
                  <a:pt x="30" y="38"/>
                  <a:pt x="30" y="38"/>
                </a:cubicBezTo>
                <a:cubicBezTo>
                  <a:pt x="29" y="38"/>
                  <a:pt x="28" y="38"/>
                  <a:pt x="28" y="39"/>
                </a:cubicBezTo>
                <a:cubicBezTo>
                  <a:pt x="28" y="41"/>
                  <a:pt x="28" y="41"/>
                  <a:pt x="28" y="41"/>
                </a:cubicBezTo>
                <a:cubicBezTo>
                  <a:pt x="28" y="42"/>
                  <a:pt x="29" y="42"/>
                  <a:pt x="30" y="42"/>
                </a:cubicBezTo>
                <a:cubicBezTo>
                  <a:pt x="30" y="42"/>
                  <a:pt x="31" y="42"/>
                  <a:pt x="31" y="41"/>
                </a:cubicBezTo>
                <a:cubicBezTo>
                  <a:pt x="31" y="39"/>
                  <a:pt x="31" y="39"/>
                  <a:pt x="31" y="39"/>
                </a:cubicBezTo>
                <a:cubicBezTo>
                  <a:pt x="31" y="38"/>
                  <a:pt x="30" y="38"/>
                  <a:pt x="30" y="38"/>
                </a:cubicBezTo>
                <a:close/>
                <a:moveTo>
                  <a:pt x="23" y="26"/>
                </a:moveTo>
                <a:cubicBezTo>
                  <a:pt x="23" y="26"/>
                  <a:pt x="23" y="26"/>
                  <a:pt x="23" y="26"/>
                </a:cubicBezTo>
                <a:cubicBezTo>
                  <a:pt x="16" y="26"/>
                  <a:pt x="16" y="26"/>
                  <a:pt x="16" y="26"/>
                </a:cubicBezTo>
                <a:cubicBezTo>
                  <a:pt x="15" y="26"/>
                  <a:pt x="14" y="26"/>
                  <a:pt x="14" y="27"/>
                </a:cubicBezTo>
                <a:cubicBezTo>
                  <a:pt x="14" y="34"/>
                  <a:pt x="14" y="34"/>
                  <a:pt x="14" y="34"/>
                </a:cubicBezTo>
                <a:cubicBezTo>
                  <a:pt x="14" y="35"/>
                  <a:pt x="15" y="36"/>
                  <a:pt x="16" y="36"/>
                </a:cubicBezTo>
                <a:cubicBezTo>
                  <a:pt x="23" y="36"/>
                  <a:pt x="23" y="36"/>
                  <a:pt x="23" y="36"/>
                </a:cubicBezTo>
                <a:cubicBezTo>
                  <a:pt x="24" y="36"/>
                  <a:pt x="24" y="35"/>
                  <a:pt x="24" y="34"/>
                </a:cubicBezTo>
                <a:cubicBezTo>
                  <a:pt x="24" y="27"/>
                  <a:pt x="24" y="27"/>
                  <a:pt x="24" y="27"/>
                </a:cubicBezTo>
                <a:cubicBezTo>
                  <a:pt x="24" y="26"/>
                  <a:pt x="24" y="26"/>
                  <a:pt x="23" y="26"/>
                </a:cubicBezTo>
                <a:close/>
                <a:moveTo>
                  <a:pt x="22" y="33"/>
                </a:moveTo>
                <a:cubicBezTo>
                  <a:pt x="22" y="33"/>
                  <a:pt x="22" y="33"/>
                  <a:pt x="22" y="33"/>
                </a:cubicBezTo>
                <a:cubicBezTo>
                  <a:pt x="17" y="33"/>
                  <a:pt x="17" y="33"/>
                  <a:pt x="17" y="33"/>
                </a:cubicBezTo>
                <a:cubicBezTo>
                  <a:pt x="17" y="28"/>
                  <a:pt x="17" y="28"/>
                  <a:pt x="17" y="28"/>
                </a:cubicBezTo>
                <a:cubicBezTo>
                  <a:pt x="22" y="28"/>
                  <a:pt x="22" y="28"/>
                  <a:pt x="22" y="28"/>
                </a:cubicBezTo>
                <a:cubicBezTo>
                  <a:pt x="22" y="33"/>
                  <a:pt x="22" y="33"/>
                  <a:pt x="22"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59" name="Freeform 423"/>
          <p:cNvSpPr>
            <a:spLocks noEditPoints="1"/>
          </p:cNvSpPr>
          <p:nvPr/>
        </p:nvSpPr>
        <p:spPr bwMode="auto">
          <a:xfrm>
            <a:off x="1835150" y="2133600"/>
            <a:ext cx="155575" cy="127000"/>
          </a:xfrm>
          <a:custGeom>
            <a:avLst/>
            <a:gdLst>
              <a:gd name="T0" fmla="*/ 0 w 49"/>
              <a:gd name="T1" fmla="*/ 2 h 40"/>
              <a:gd name="T2" fmla="*/ 3 w 49"/>
              <a:gd name="T3" fmla="*/ 29 h 40"/>
              <a:gd name="T4" fmla="*/ 5 w 49"/>
              <a:gd name="T5" fmla="*/ 32 h 40"/>
              <a:gd name="T6" fmla="*/ 1 w 49"/>
              <a:gd name="T7" fmla="*/ 37 h 40"/>
              <a:gd name="T8" fmla="*/ 0 w 49"/>
              <a:gd name="T9" fmla="*/ 39 h 40"/>
              <a:gd name="T10" fmla="*/ 49 w 49"/>
              <a:gd name="T11" fmla="*/ 39 h 40"/>
              <a:gd name="T12" fmla="*/ 48 w 49"/>
              <a:gd name="T13" fmla="*/ 35 h 40"/>
              <a:gd name="T14" fmla="*/ 46 w 49"/>
              <a:gd name="T15" fmla="*/ 33 h 40"/>
              <a:gd name="T16" fmla="*/ 45 w 49"/>
              <a:gd name="T17" fmla="*/ 31 h 40"/>
              <a:gd name="T18" fmla="*/ 49 w 49"/>
              <a:gd name="T19" fmla="*/ 27 h 40"/>
              <a:gd name="T20" fmla="*/ 45 w 49"/>
              <a:gd name="T21" fmla="*/ 35 h 40"/>
              <a:gd name="T22" fmla="*/ 45 w 49"/>
              <a:gd name="T23" fmla="*/ 36 h 40"/>
              <a:gd name="T24" fmla="*/ 46 w 49"/>
              <a:gd name="T25" fmla="*/ 37 h 40"/>
              <a:gd name="T26" fmla="*/ 3 w 49"/>
              <a:gd name="T27" fmla="*/ 37 h 40"/>
              <a:gd name="T28" fmla="*/ 5 w 49"/>
              <a:gd name="T29" fmla="*/ 35 h 40"/>
              <a:gd name="T30" fmla="*/ 15 w 49"/>
              <a:gd name="T31" fmla="*/ 35 h 40"/>
              <a:gd name="T32" fmla="*/ 16 w 49"/>
              <a:gd name="T33" fmla="*/ 36 h 40"/>
              <a:gd name="T34" fmla="*/ 19 w 49"/>
              <a:gd name="T35" fmla="*/ 35 h 40"/>
              <a:gd name="T36" fmla="*/ 29 w 49"/>
              <a:gd name="T37" fmla="*/ 35 h 40"/>
              <a:gd name="T38" fmla="*/ 31 w 49"/>
              <a:gd name="T39" fmla="*/ 36 h 40"/>
              <a:gd name="T40" fmla="*/ 34 w 49"/>
              <a:gd name="T41" fmla="*/ 35 h 40"/>
              <a:gd name="T42" fmla="*/ 44 w 49"/>
              <a:gd name="T43" fmla="*/ 35 h 40"/>
              <a:gd name="T44" fmla="*/ 5 w 49"/>
              <a:gd name="T45" fmla="*/ 27 h 40"/>
              <a:gd name="T46" fmla="*/ 10 w 49"/>
              <a:gd name="T47" fmla="*/ 22 h 40"/>
              <a:gd name="T48" fmla="*/ 12 w 49"/>
              <a:gd name="T49" fmla="*/ 32 h 40"/>
              <a:gd name="T50" fmla="*/ 6 w 49"/>
              <a:gd name="T51" fmla="*/ 30 h 40"/>
              <a:gd name="T52" fmla="*/ 15 w 49"/>
              <a:gd name="T53" fmla="*/ 32 h 40"/>
              <a:gd name="T54" fmla="*/ 18 w 49"/>
              <a:gd name="T55" fmla="*/ 31 h 40"/>
              <a:gd name="T56" fmla="*/ 17 w 49"/>
              <a:gd name="T57" fmla="*/ 34 h 40"/>
              <a:gd name="T58" fmla="*/ 15 w 49"/>
              <a:gd name="T59" fmla="*/ 32 h 40"/>
              <a:gd name="T60" fmla="*/ 19 w 49"/>
              <a:gd name="T61" fmla="*/ 26 h 40"/>
              <a:gd name="T62" fmla="*/ 29 w 49"/>
              <a:gd name="T63" fmla="*/ 27 h 40"/>
              <a:gd name="T64" fmla="*/ 26 w 49"/>
              <a:gd name="T65" fmla="*/ 32 h 40"/>
              <a:gd name="T66" fmla="*/ 20 w 49"/>
              <a:gd name="T67" fmla="*/ 30 h 40"/>
              <a:gd name="T68" fmla="*/ 29 w 49"/>
              <a:gd name="T69" fmla="*/ 32 h 40"/>
              <a:gd name="T70" fmla="*/ 33 w 49"/>
              <a:gd name="T71" fmla="*/ 31 h 40"/>
              <a:gd name="T72" fmla="*/ 32 w 49"/>
              <a:gd name="T73" fmla="*/ 34 h 40"/>
              <a:gd name="T74" fmla="*/ 29 w 49"/>
              <a:gd name="T75" fmla="*/ 32 h 40"/>
              <a:gd name="T76" fmla="*/ 34 w 49"/>
              <a:gd name="T77" fmla="*/ 26 h 40"/>
              <a:gd name="T78" fmla="*/ 44 w 49"/>
              <a:gd name="T79" fmla="*/ 27 h 40"/>
              <a:gd name="T80" fmla="*/ 41 w 49"/>
              <a:gd name="T81" fmla="*/ 32 h 40"/>
              <a:gd name="T82" fmla="*/ 35 w 49"/>
              <a:gd name="T83" fmla="*/ 30 h 40"/>
              <a:gd name="T84" fmla="*/ 45 w 49"/>
              <a:gd name="T85" fmla="*/ 24 h 40"/>
              <a:gd name="T86" fmla="*/ 32 w 49"/>
              <a:gd name="T87" fmla="*/ 24 h 40"/>
              <a:gd name="T88" fmla="*/ 32 w 49"/>
              <a:gd name="T89" fmla="*/ 26 h 40"/>
              <a:gd name="T90" fmla="*/ 17 w 49"/>
              <a:gd name="T91" fmla="*/ 26 h 40"/>
              <a:gd name="T92" fmla="*/ 3 w 49"/>
              <a:gd name="T93" fmla="*/ 24 h 40"/>
              <a:gd name="T94" fmla="*/ 45 w 49"/>
              <a:gd name="T95"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 h="40">
                <a:moveTo>
                  <a:pt x="47" y="0"/>
                </a:moveTo>
                <a:cubicBezTo>
                  <a:pt x="1" y="0"/>
                  <a:pt x="1" y="0"/>
                  <a:pt x="1" y="0"/>
                </a:cubicBezTo>
                <a:cubicBezTo>
                  <a:pt x="0" y="0"/>
                  <a:pt x="0" y="1"/>
                  <a:pt x="0" y="2"/>
                </a:cubicBezTo>
                <a:cubicBezTo>
                  <a:pt x="0" y="27"/>
                  <a:pt x="0" y="27"/>
                  <a:pt x="0" y="27"/>
                </a:cubicBezTo>
                <a:cubicBezTo>
                  <a:pt x="0" y="29"/>
                  <a:pt x="0" y="29"/>
                  <a:pt x="1" y="29"/>
                </a:cubicBezTo>
                <a:cubicBezTo>
                  <a:pt x="3" y="29"/>
                  <a:pt x="3" y="29"/>
                  <a:pt x="3" y="29"/>
                </a:cubicBezTo>
                <a:cubicBezTo>
                  <a:pt x="3" y="29"/>
                  <a:pt x="3" y="29"/>
                  <a:pt x="3" y="29"/>
                </a:cubicBezTo>
                <a:cubicBezTo>
                  <a:pt x="3" y="30"/>
                  <a:pt x="3" y="31"/>
                  <a:pt x="4" y="31"/>
                </a:cubicBezTo>
                <a:cubicBezTo>
                  <a:pt x="4" y="32"/>
                  <a:pt x="4" y="32"/>
                  <a:pt x="5" y="32"/>
                </a:cubicBezTo>
                <a:cubicBezTo>
                  <a:pt x="4" y="33"/>
                  <a:pt x="4" y="33"/>
                  <a:pt x="4" y="33"/>
                </a:cubicBezTo>
                <a:cubicBezTo>
                  <a:pt x="3" y="33"/>
                  <a:pt x="2" y="34"/>
                  <a:pt x="1" y="35"/>
                </a:cubicBezTo>
                <a:cubicBezTo>
                  <a:pt x="1" y="35"/>
                  <a:pt x="1" y="36"/>
                  <a:pt x="1" y="37"/>
                </a:cubicBezTo>
                <a:cubicBezTo>
                  <a:pt x="1" y="37"/>
                  <a:pt x="1" y="37"/>
                  <a:pt x="1" y="37"/>
                </a:cubicBezTo>
                <a:cubicBezTo>
                  <a:pt x="0" y="37"/>
                  <a:pt x="0" y="38"/>
                  <a:pt x="0" y="38"/>
                </a:cubicBezTo>
                <a:cubicBezTo>
                  <a:pt x="0" y="39"/>
                  <a:pt x="0" y="39"/>
                  <a:pt x="0" y="39"/>
                </a:cubicBezTo>
                <a:cubicBezTo>
                  <a:pt x="0" y="40"/>
                  <a:pt x="1" y="40"/>
                  <a:pt x="1" y="40"/>
                </a:cubicBezTo>
                <a:cubicBezTo>
                  <a:pt x="47" y="40"/>
                  <a:pt x="47" y="40"/>
                  <a:pt x="47" y="40"/>
                </a:cubicBezTo>
                <a:cubicBezTo>
                  <a:pt x="48" y="40"/>
                  <a:pt x="49" y="40"/>
                  <a:pt x="49" y="39"/>
                </a:cubicBezTo>
                <a:cubicBezTo>
                  <a:pt x="49" y="38"/>
                  <a:pt x="49" y="38"/>
                  <a:pt x="49" y="38"/>
                </a:cubicBezTo>
                <a:cubicBezTo>
                  <a:pt x="49" y="38"/>
                  <a:pt x="48" y="37"/>
                  <a:pt x="48" y="37"/>
                </a:cubicBezTo>
                <a:cubicBezTo>
                  <a:pt x="48" y="36"/>
                  <a:pt x="48" y="36"/>
                  <a:pt x="48" y="35"/>
                </a:cubicBezTo>
                <a:cubicBezTo>
                  <a:pt x="48" y="35"/>
                  <a:pt x="47" y="35"/>
                  <a:pt x="47" y="34"/>
                </a:cubicBezTo>
                <a:cubicBezTo>
                  <a:pt x="47" y="34"/>
                  <a:pt x="46" y="34"/>
                  <a:pt x="46" y="33"/>
                </a:cubicBezTo>
                <a:cubicBezTo>
                  <a:pt x="46" y="33"/>
                  <a:pt x="46" y="33"/>
                  <a:pt x="46" y="33"/>
                </a:cubicBezTo>
                <a:cubicBezTo>
                  <a:pt x="45" y="33"/>
                  <a:pt x="45" y="33"/>
                  <a:pt x="44" y="33"/>
                </a:cubicBezTo>
                <a:cubicBezTo>
                  <a:pt x="44" y="32"/>
                  <a:pt x="44" y="32"/>
                  <a:pt x="44" y="32"/>
                </a:cubicBezTo>
                <a:cubicBezTo>
                  <a:pt x="44" y="32"/>
                  <a:pt x="45" y="32"/>
                  <a:pt x="45" y="31"/>
                </a:cubicBezTo>
                <a:cubicBezTo>
                  <a:pt x="45" y="31"/>
                  <a:pt x="46" y="30"/>
                  <a:pt x="46" y="29"/>
                </a:cubicBezTo>
                <a:cubicBezTo>
                  <a:pt x="47" y="29"/>
                  <a:pt x="47" y="29"/>
                  <a:pt x="47" y="29"/>
                </a:cubicBezTo>
                <a:cubicBezTo>
                  <a:pt x="48" y="29"/>
                  <a:pt x="49" y="29"/>
                  <a:pt x="49" y="27"/>
                </a:cubicBezTo>
                <a:cubicBezTo>
                  <a:pt x="49" y="2"/>
                  <a:pt x="49" y="2"/>
                  <a:pt x="49" y="2"/>
                </a:cubicBezTo>
                <a:cubicBezTo>
                  <a:pt x="49" y="1"/>
                  <a:pt x="48" y="0"/>
                  <a:pt x="47" y="0"/>
                </a:cubicBezTo>
                <a:close/>
                <a:moveTo>
                  <a:pt x="45" y="35"/>
                </a:moveTo>
                <a:cubicBezTo>
                  <a:pt x="45" y="35"/>
                  <a:pt x="45" y="35"/>
                  <a:pt x="45" y="35"/>
                </a:cubicBezTo>
                <a:cubicBezTo>
                  <a:pt x="45" y="35"/>
                  <a:pt x="45" y="35"/>
                  <a:pt x="45" y="35"/>
                </a:cubicBezTo>
                <a:cubicBezTo>
                  <a:pt x="45" y="35"/>
                  <a:pt x="45" y="36"/>
                  <a:pt x="45" y="36"/>
                </a:cubicBezTo>
                <a:cubicBezTo>
                  <a:pt x="45" y="36"/>
                  <a:pt x="45" y="36"/>
                  <a:pt x="45" y="36"/>
                </a:cubicBezTo>
                <a:cubicBezTo>
                  <a:pt x="45" y="36"/>
                  <a:pt x="46" y="36"/>
                  <a:pt x="46" y="37"/>
                </a:cubicBezTo>
                <a:cubicBezTo>
                  <a:pt x="46" y="37"/>
                  <a:pt x="46" y="37"/>
                  <a:pt x="46" y="37"/>
                </a:cubicBezTo>
                <a:cubicBezTo>
                  <a:pt x="46" y="38"/>
                  <a:pt x="46" y="38"/>
                  <a:pt x="46" y="38"/>
                </a:cubicBezTo>
                <a:cubicBezTo>
                  <a:pt x="3" y="38"/>
                  <a:pt x="3" y="38"/>
                  <a:pt x="3" y="38"/>
                </a:cubicBezTo>
                <a:cubicBezTo>
                  <a:pt x="3" y="38"/>
                  <a:pt x="3" y="38"/>
                  <a:pt x="3" y="37"/>
                </a:cubicBezTo>
                <a:cubicBezTo>
                  <a:pt x="3" y="37"/>
                  <a:pt x="3" y="37"/>
                  <a:pt x="3" y="37"/>
                </a:cubicBezTo>
                <a:cubicBezTo>
                  <a:pt x="3" y="37"/>
                  <a:pt x="3" y="37"/>
                  <a:pt x="3" y="36"/>
                </a:cubicBezTo>
                <a:cubicBezTo>
                  <a:pt x="4" y="36"/>
                  <a:pt x="4" y="35"/>
                  <a:pt x="5" y="35"/>
                </a:cubicBezTo>
                <a:cubicBezTo>
                  <a:pt x="5" y="35"/>
                  <a:pt x="6" y="35"/>
                  <a:pt x="6" y="35"/>
                </a:cubicBezTo>
                <a:cubicBezTo>
                  <a:pt x="13" y="35"/>
                  <a:pt x="13" y="35"/>
                  <a:pt x="13" y="35"/>
                </a:cubicBezTo>
                <a:cubicBezTo>
                  <a:pt x="14" y="35"/>
                  <a:pt x="14" y="35"/>
                  <a:pt x="15" y="35"/>
                </a:cubicBezTo>
                <a:cubicBezTo>
                  <a:pt x="15" y="35"/>
                  <a:pt x="15" y="35"/>
                  <a:pt x="16" y="35"/>
                </a:cubicBezTo>
                <a:cubicBezTo>
                  <a:pt x="16" y="35"/>
                  <a:pt x="16" y="35"/>
                  <a:pt x="16" y="36"/>
                </a:cubicBezTo>
                <a:cubicBezTo>
                  <a:pt x="16" y="36"/>
                  <a:pt x="16" y="36"/>
                  <a:pt x="16" y="36"/>
                </a:cubicBezTo>
                <a:cubicBezTo>
                  <a:pt x="16" y="36"/>
                  <a:pt x="16" y="36"/>
                  <a:pt x="16" y="36"/>
                </a:cubicBezTo>
                <a:cubicBezTo>
                  <a:pt x="17" y="36"/>
                  <a:pt x="18" y="36"/>
                  <a:pt x="18" y="36"/>
                </a:cubicBezTo>
                <a:cubicBezTo>
                  <a:pt x="18" y="35"/>
                  <a:pt x="19" y="35"/>
                  <a:pt x="19" y="35"/>
                </a:cubicBezTo>
                <a:cubicBezTo>
                  <a:pt x="20" y="35"/>
                  <a:pt x="20" y="35"/>
                  <a:pt x="21" y="35"/>
                </a:cubicBezTo>
                <a:cubicBezTo>
                  <a:pt x="28" y="35"/>
                  <a:pt x="28" y="35"/>
                  <a:pt x="28" y="35"/>
                </a:cubicBezTo>
                <a:cubicBezTo>
                  <a:pt x="28" y="35"/>
                  <a:pt x="29" y="35"/>
                  <a:pt x="29" y="35"/>
                </a:cubicBezTo>
                <a:cubicBezTo>
                  <a:pt x="29" y="35"/>
                  <a:pt x="30" y="35"/>
                  <a:pt x="30" y="35"/>
                </a:cubicBezTo>
                <a:cubicBezTo>
                  <a:pt x="30" y="35"/>
                  <a:pt x="30" y="35"/>
                  <a:pt x="30" y="36"/>
                </a:cubicBezTo>
                <a:cubicBezTo>
                  <a:pt x="31" y="36"/>
                  <a:pt x="31" y="36"/>
                  <a:pt x="31" y="36"/>
                </a:cubicBezTo>
                <a:cubicBezTo>
                  <a:pt x="31" y="36"/>
                  <a:pt x="31" y="36"/>
                  <a:pt x="31" y="36"/>
                </a:cubicBezTo>
                <a:cubicBezTo>
                  <a:pt x="31" y="36"/>
                  <a:pt x="32" y="36"/>
                  <a:pt x="33" y="36"/>
                </a:cubicBezTo>
                <a:cubicBezTo>
                  <a:pt x="33" y="35"/>
                  <a:pt x="33" y="35"/>
                  <a:pt x="34" y="35"/>
                </a:cubicBezTo>
                <a:cubicBezTo>
                  <a:pt x="34" y="35"/>
                  <a:pt x="35" y="35"/>
                  <a:pt x="35" y="35"/>
                </a:cubicBezTo>
                <a:cubicBezTo>
                  <a:pt x="42" y="35"/>
                  <a:pt x="42" y="35"/>
                  <a:pt x="42" y="35"/>
                </a:cubicBezTo>
                <a:cubicBezTo>
                  <a:pt x="43" y="35"/>
                  <a:pt x="43" y="35"/>
                  <a:pt x="44" y="35"/>
                </a:cubicBezTo>
                <a:cubicBezTo>
                  <a:pt x="44" y="35"/>
                  <a:pt x="44" y="35"/>
                  <a:pt x="45" y="35"/>
                </a:cubicBezTo>
                <a:close/>
                <a:moveTo>
                  <a:pt x="5" y="27"/>
                </a:moveTo>
                <a:cubicBezTo>
                  <a:pt x="5" y="27"/>
                  <a:pt x="5" y="27"/>
                  <a:pt x="5" y="27"/>
                </a:cubicBezTo>
                <a:cubicBezTo>
                  <a:pt x="5" y="27"/>
                  <a:pt x="5" y="27"/>
                  <a:pt x="5" y="26"/>
                </a:cubicBezTo>
                <a:cubicBezTo>
                  <a:pt x="5" y="26"/>
                  <a:pt x="5" y="26"/>
                  <a:pt x="5" y="25"/>
                </a:cubicBezTo>
                <a:cubicBezTo>
                  <a:pt x="6" y="23"/>
                  <a:pt x="8" y="22"/>
                  <a:pt x="10" y="22"/>
                </a:cubicBezTo>
                <a:cubicBezTo>
                  <a:pt x="13" y="22"/>
                  <a:pt x="15" y="24"/>
                  <a:pt x="15" y="27"/>
                </a:cubicBezTo>
                <a:cubicBezTo>
                  <a:pt x="15" y="28"/>
                  <a:pt x="15" y="29"/>
                  <a:pt x="14" y="30"/>
                </a:cubicBezTo>
                <a:cubicBezTo>
                  <a:pt x="14" y="31"/>
                  <a:pt x="13" y="31"/>
                  <a:pt x="12" y="32"/>
                </a:cubicBezTo>
                <a:cubicBezTo>
                  <a:pt x="11" y="32"/>
                  <a:pt x="11" y="32"/>
                  <a:pt x="10" y="32"/>
                </a:cubicBezTo>
                <a:cubicBezTo>
                  <a:pt x="9" y="32"/>
                  <a:pt x="9" y="32"/>
                  <a:pt x="8" y="32"/>
                </a:cubicBezTo>
                <a:cubicBezTo>
                  <a:pt x="7" y="31"/>
                  <a:pt x="6" y="31"/>
                  <a:pt x="6" y="30"/>
                </a:cubicBezTo>
                <a:cubicBezTo>
                  <a:pt x="5" y="29"/>
                  <a:pt x="5" y="28"/>
                  <a:pt x="5" y="27"/>
                </a:cubicBezTo>
                <a:close/>
                <a:moveTo>
                  <a:pt x="15" y="32"/>
                </a:moveTo>
                <a:cubicBezTo>
                  <a:pt x="15" y="32"/>
                  <a:pt x="15" y="32"/>
                  <a:pt x="15" y="32"/>
                </a:cubicBezTo>
                <a:cubicBezTo>
                  <a:pt x="15" y="32"/>
                  <a:pt x="16" y="32"/>
                  <a:pt x="16" y="31"/>
                </a:cubicBezTo>
                <a:cubicBezTo>
                  <a:pt x="17" y="30"/>
                  <a:pt x="17" y="29"/>
                  <a:pt x="17" y="28"/>
                </a:cubicBezTo>
                <a:cubicBezTo>
                  <a:pt x="17" y="29"/>
                  <a:pt x="18" y="30"/>
                  <a:pt x="18" y="31"/>
                </a:cubicBezTo>
                <a:cubicBezTo>
                  <a:pt x="19" y="32"/>
                  <a:pt x="19" y="32"/>
                  <a:pt x="19" y="32"/>
                </a:cubicBezTo>
                <a:cubicBezTo>
                  <a:pt x="19" y="33"/>
                  <a:pt x="19" y="33"/>
                  <a:pt x="18" y="33"/>
                </a:cubicBezTo>
                <a:cubicBezTo>
                  <a:pt x="18" y="33"/>
                  <a:pt x="18" y="33"/>
                  <a:pt x="17" y="34"/>
                </a:cubicBezTo>
                <a:cubicBezTo>
                  <a:pt x="17" y="33"/>
                  <a:pt x="17" y="33"/>
                  <a:pt x="17" y="33"/>
                </a:cubicBezTo>
                <a:cubicBezTo>
                  <a:pt x="16" y="33"/>
                  <a:pt x="16" y="33"/>
                  <a:pt x="15" y="33"/>
                </a:cubicBezTo>
                <a:cubicBezTo>
                  <a:pt x="15" y="32"/>
                  <a:pt x="15" y="32"/>
                  <a:pt x="15" y="32"/>
                </a:cubicBezTo>
                <a:close/>
                <a:moveTo>
                  <a:pt x="19" y="27"/>
                </a:moveTo>
                <a:cubicBezTo>
                  <a:pt x="19" y="27"/>
                  <a:pt x="19" y="27"/>
                  <a:pt x="19" y="27"/>
                </a:cubicBezTo>
                <a:cubicBezTo>
                  <a:pt x="19" y="27"/>
                  <a:pt x="19" y="27"/>
                  <a:pt x="19" y="26"/>
                </a:cubicBezTo>
                <a:cubicBezTo>
                  <a:pt x="20" y="26"/>
                  <a:pt x="20" y="26"/>
                  <a:pt x="20" y="25"/>
                </a:cubicBezTo>
                <a:cubicBezTo>
                  <a:pt x="21" y="23"/>
                  <a:pt x="22" y="22"/>
                  <a:pt x="24" y="22"/>
                </a:cubicBezTo>
                <a:cubicBezTo>
                  <a:pt x="27" y="22"/>
                  <a:pt x="29" y="24"/>
                  <a:pt x="29" y="27"/>
                </a:cubicBezTo>
                <a:cubicBezTo>
                  <a:pt x="29" y="28"/>
                  <a:pt x="29" y="29"/>
                  <a:pt x="29" y="30"/>
                </a:cubicBezTo>
                <a:cubicBezTo>
                  <a:pt x="28" y="31"/>
                  <a:pt x="27" y="31"/>
                  <a:pt x="26" y="32"/>
                </a:cubicBezTo>
                <a:cubicBezTo>
                  <a:pt x="26" y="32"/>
                  <a:pt x="26" y="32"/>
                  <a:pt x="26" y="32"/>
                </a:cubicBezTo>
                <a:cubicBezTo>
                  <a:pt x="26" y="32"/>
                  <a:pt x="25" y="32"/>
                  <a:pt x="24" y="32"/>
                </a:cubicBezTo>
                <a:cubicBezTo>
                  <a:pt x="24" y="32"/>
                  <a:pt x="23" y="32"/>
                  <a:pt x="22" y="32"/>
                </a:cubicBezTo>
                <a:cubicBezTo>
                  <a:pt x="22" y="31"/>
                  <a:pt x="21" y="31"/>
                  <a:pt x="20" y="30"/>
                </a:cubicBezTo>
                <a:cubicBezTo>
                  <a:pt x="20" y="29"/>
                  <a:pt x="19" y="28"/>
                  <a:pt x="19" y="27"/>
                </a:cubicBezTo>
                <a:close/>
                <a:moveTo>
                  <a:pt x="29" y="32"/>
                </a:moveTo>
                <a:cubicBezTo>
                  <a:pt x="29" y="32"/>
                  <a:pt x="29" y="32"/>
                  <a:pt x="29" y="32"/>
                </a:cubicBezTo>
                <a:cubicBezTo>
                  <a:pt x="30" y="32"/>
                  <a:pt x="30" y="32"/>
                  <a:pt x="31" y="31"/>
                </a:cubicBezTo>
                <a:cubicBezTo>
                  <a:pt x="31" y="30"/>
                  <a:pt x="32" y="29"/>
                  <a:pt x="32" y="28"/>
                </a:cubicBezTo>
                <a:cubicBezTo>
                  <a:pt x="32" y="29"/>
                  <a:pt x="32" y="30"/>
                  <a:pt x="33" y="31"/>
                </a:cubicBezTo>
                <a:cubicBezTo>
                  <a:pt x="33" y="32"/>
                  <a:pt x="33" y="32"/>
                  <a:pt x="34" y="32"/>
                </a:cubicBezTo>
                <a:cubicBezTo>
                  <a:pt x="34" y="33"/>
                  <a:pt x="33" y="33"/>
                  <a:pt x="33" y="33"/>
                </a:cubicBezTo>
                <a:cubicBezTo>
                  <a:pt x="32" y="33"/>
                  <a:pt x="32" y="33"/>
                  <a:pt x="32" y="34"/>
                </a:cubicBezTo>
                <a:cubicBezTo>
                  <a:pt x="32" y="33"/>
                  <a:pt x="31" y="33"/>
                  <a:pt x="31" y="33"/>
                </a:cubicBezTo>
                <a:cubicBezTo>
                  <a:pt x="31" y="33"/>
                  <a:pt x="30" y="33"/>
                  <a:pt x="30" y="33"/>
                </a:cubicBezTo>
                <a:cubicBezTo>
                  <a:pt x="29" y="32"/>
                  <a:pt x="29" y="32"/>
                  <a:pt x="29" y="32"/>
                </a:cubicBezTo>
                <a:close/>
                <a:moveTo>
                  <a:pt x="34" y="27"/>
                </a:moveTo>
                <a:cubicBezTo>
                  <a:pt x="34" y="27"/>
                  <a:pt x="34" y="27"/>
                  <a:pt x="34" y="27"/>
                </a:cubicBezTo>
                <a:cubicBezTo>
                  <a:pt x="34" y="27"/>
                  <a:pt x="34" y="27"/>
                  <a:pt x="34" y="26"/>
                </a:cubicBezTo>
                <a:cubicBezTo>
                  <a:pt x="34" y="26"/>
                  <a:pt x="34" y="26"/>
                  <a:pt x="34" y="26"/>
                </a:cubicBezTo>
                <a:cubicBezTo>
                  <a:pt x="34" y="24"/>
                  <a:pt x="37" y="22"/>
                  <a:pt x="39" y="22"/>
                </a:cubicBezTo>
                <a:cubicBezTo>
                  <a:pt x="42" y="22"/>
                  <a:pt x="44" y="24"/>
                  <a:pt x="44" y="27"/>
                </a:cubicBezTo>
                <a:cubicBezTo>
                  <a:pt x="44" y="28"/>
                  <a:pt x="44" y="29"/>
                  <a:pt x="43" y="30"/>
                </a:cubicBezTo>
                <a:cubicBezTo>
                  <a:pt x="43" y="31"/>
                  <a:pt x="42" y="31"/>
                  <a:pt x="41" y="32"/>
                </a:cubicBezTo>
                <a:cubicBezTo>
                  <a:pt x="41" y="32"/>
                  <a:pt x="41" y="32"/>
                  <a:pt x="41" y="32"/>
                </a:cubicBezTo>
                <a:cubicBezTo>
                  <a:pt x="40" y="32"/>
                  <a:pt x="40" y="32"/>
                  <a:pt x="39" y="32"/>
                </a:cubicBezTo>
                <a:cubicBezTo>
                  <a:pt x="38" y="32"/>
                  <a:pt x="38" y="32"/>
                  <a:pt x="37" y="32"/>
                </a:cubicBezTo>
                <a:cubicBezTo>
                  <a:pt x="36" y="31"/>
                  <a:pt x="35" y="31"/>
                  <a:pt x="35" y="30"/>
                </a:cubicBezTo>
                <a:cubicBezTo>
                  <a:pt x="34" y="29"/>
                  <a:pt x="34" y="28"/>
                  <a:pt x="34" y="27"/>
                </a:cubicBezTo>
                <a:close/>
                <a:moveTo>
                  <a:pt x="45" y="24"/>
                </a:moveTo>
                <a:cubicBezTo>
                  <a:pt x="45" y="24"/>
                  <a:pt x="45" y="24"/>
                  <a:pt x="45" y="24"/>
                </a:cubicBezTo>
                <a:cubicBezTo>
                  <a:pt x="45" y="23"/>
                  <a:pt x="45" y="22"/>
                  <a:pt x="44" y="22"/>
                </a:cubicBezTo>
                <a:cubicBezTo>
                  <a:pt x="43" y="21"/>
                  <a:pt x="41" y="20"/>
                  <a:pt x="39" y="20"/>
                </a:cubicBezTo>
                <a:cubicBezTo>
                  <a:pt x="36" y="20"/>
                  <a:pt x="33" y="22"/>
                  <a:pt x="32" y="24"/>
                </a:cubicBezTo>
                <a:cubicBezTo>
                  <a:pt x="32" y="25"/>
                  <a:pt x="32" y="25"/>
                  <a:pt x="32" y="26"/>
                </a:cubicBezTo>
                <a:cubicBezTo>
                  <a:pt x="32" y="26"/>
                  <a:pt x="32" y="26"/>
                  <a:pt x="32" y="26"/>
                </a:cubicBezTo>
                <a:cubicBezTo>
                  <a:pt x="32" y="26"/>
                  <a:pt x="32" y="26"/>
                  <a:pt x="32" y="26"/>
                </a:cubicBezTo>
                <a:cubicBezTo>
                  <a:pt x="31" y="22"/>
                  <a:pt x="28" y="20"/>
                  <a:pt x="24" y="20"/>
                </a:cubicBezTo>
                <a:cubicBezTo>
                  <a:pt x="21" y="20"/>
                  <a:pt x="19" y="22"/>
                  <a:pt x="18" y="24"/>
                </a:cubicBezTo>
                <a:cubicBezTo>
                  <a:pt x="17" y="25"/>
                  <a:pt x="17" y="25"/>
                  <a:pt x="17" y="26"/>
                </a:cubicBezTo>
                <a:cubicBezTo>
                  <a:pt x="17" y="26"/>
                  <a:pt x="17" y="26"/>
                  <a:pt x="17" y="26"/>
                </a:cubicBezTo>
                <a:cubicBezTo>
                  <a:pt x="17" y="22"/>
                  <a:pt x="13" y="20"/>
                  <a:pt x="10" y="20"/>
                </a:cubicBezTo>
                <a:cubicBezTo>
                  <a:pt x="7" y="20"/>
                  <a:pt x="5" y="21"/>
                  <a:pt x="3" y="24"/>
                </a:cubicBezTo>
                <a:cubicBezTo>
                  <a:pt x="3" y="4"/>
                  <a:pt x="3" y="4"/>
                  <a:pt x="3" y="4"/>
                </a:cubicBezTo>
                <a:cubicBezTo>
                  <a:pt x="45" y="4"/>
                  <a:pt x="45" y="4"/>
                  <a:pt x="45" y="4"/>
                </a:cubicBezTo>
                <a:cubicBezTo>
                  <a:pt x="45" y="24"/>
                  <a:pt x="45" y="24"/>
                  <a:pt x="45"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0" name="Freeform 424"/>
          <p:cNvSpPr>
            <a:spLocks noEditPoints="1"/>
          </p:cNvSpPr>
          <p:nvPr/>
        </p:nvSpPr>
        <p:spPr bwMode="auto">
          <a:xfrm>
            <a:off x="2984500" y="2117725"/>
            <a:ext cx="76200" cy="158750"/>
          </a:xfrm>
          <a:custGeom>
            <a:avLst/>
            <a:gdLst>
              <a:gd name="T0" fmla="*/ 22 w 24"/>
              <a:gd name="T1" fmla="*/ 32 h 50"/>
              <a:gd name="T2" fmla="*/ 20 w 24"/>
              <a:gd name="T3" fmla="*/ 46 h 50"/>
              <a:gd name="T4" fmla="*/ 3 w 24"/>
              <a:gd name="T5" fmla="*/ 46 h 50"/>
              <a:gd name="T6" fmla="*/ 1 w 24"/>
              <a:gd name="T7" fmla="*/ 32 h 50"/>
              <a:gd name="T8" fmla="*/ 4 w 24"/>
              <a:gd name="T9" fmla="*/ 8 h 50"/>
              <a:gd name="T10" fmla="*/ 6 w 24"/>
              <a:gd name="T11" fmla="*/ 2 h 50"/>
              <a:gd name="T12" fmla="*/ 12 w 24"/>
              <a:gd name="T13" fmla="*/ 0 h 50"/>
              <a:gd name="T14" fmla="*/ 17 w 24"/>
              <a:gd name="T15" fmla="*/ 2 h 50"/>
              <a:gd name="T16" fmla="*/ 19 w 24"/>
              <a:gd name="T17" fmla="*/ 8 h 50"/>
              <a:gd name="T18" fmla="*/ 13 w 24"/>
              <a:gd name="T19" fmla="*/ 35 h 50"/>
              <a:gd name="T20" fmla="*/ 14 w 24"/>
              <a:gd name="T21" fmla="*/ 36 h 50"/>
              <a:gd name="T22" fmla="*/ 15 w 24"/>
              <a:gd name="T23" fmla="*/ 38 h 50"/>
              <a:gd name="T24" fmla="*/ 14 w 24"/>
              <a:gd name="T25" fmla="*/ 40 h 50"/>
              <a:gd name="T26" fmla="*/ 10 w 24"/>
              <a:gd name="T27" fmla="*/ 40 h 50"/>
              <a:gd name="T28" fmla="*/ 9 w 24"/>
              <a:gd name="T29" fmla="*/ 38 h 50"/>
              <a:gd name="T30" fmla="*/ 10 w 24"/>
              <a:gd name="T31" fmla="*/ 36 h 50"/>
              <a:gd name="T32" fmla="*/ 11 w 24"/>
              <a:gd name="T33" fmla="*/ 20 h 50"/>
              <a:gd name="T34" fmla="*/ 13 w 24"/>
              <a:gd name="T35" fmla="*/ 20 h 50"/>
              <a:gd name="T36" fmla="*/ 12 w 24"/>
              <a:gd name="T37" fmla="*/ 37 h 50"/>
              <a:gd name="T38" fmla="*/ 12 w 24"/>
              <a:gd name="T39" fmla="*/ 37 h 50"/>
              <a:gd name="T40" fmla="*/ 11 w 24"/>
              <a:gd name="T41" fmla="*/ 37 h 50"/>
              <a:gd name="T42" fmla="*/ 11 w 24"/>
              <a:gd name="T43" fmla="*/ 38 h 50"/>
              <a:gd name="T44" fmla="*/ 12 w 24"/>
              <a:gd name="T45" fmla="*/ 39 h 50"/>
              <a:gd name="T46" fmla="*/ 12 w 24"/>
              <a:gd name="T47" fmla="*/ 39 h 50"/>
              <a:gd name="T48" fmla="*/ 12 w 24"/>
              <a:gd name="T49" fmla="*/ 37 h 50"/>
              <a:gd name="T50" fmla="*/ 19 w 24"/>
              <a:gd name="T51" fmla="*/ 34 h 50"/>
              <a:gd name="T52" fmla="*/ 16 w 24"/>
              <a:gd name="T53" fmla="*/ 31 h 50"/>
              <a:gd name="T54" fmla="*/ 15 w 24"/>
              <a:gd name="T55" fmla="*/ 8 h 50"/>
              <a:gd name="T56" fmla="*/ 14 w 24"/>
              <a:gd name="T57" fmla="*/ 5 h 50"/>
              <a:gd name="T58" fmla="*/ 9 w 24"/>
              <a:gd name="T59" fmla="*/ 5 h 50"/>
              <a:gd name="T60" fmla="*/ 8 w 24"/>
              <a:gd name="T61" fmla="*/ 8 h 50"/>
              <a:gd name="T62" fmla="*/ 7 w 24"/>
              <a:gd name="T63" fmla="*/ 31 h 50"/>
              <a:gd name="T64" fmla="*/ 4 w 24"/>
              <a:gd name="T65" fmla="*/ 38 h 50"/>
              <a:gd name="T66" fmla="*/ 12 w 24"/>
              <a:gd name="T67" fmla="*/ 46 h 50"/>
              <a:gd name="T68" fmla="*/ 20 w 24"/>
              <a:gd name="T69"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4" h="50">
                <a:moveTo>
                  <a:pt x="19" y="29"/>
                </a:moveTo>
                <a:cubicBezTo>
                  <a:pt x="20" y="30"/>
                  <a:pt x="21" y="31"/>
                  <a:pt x="22" y="32"/>
                </a:cubicBezTo>
                <a:cubicBezTo>
                  <a:pt x="23" y="34"/>
                  <a:pt x="24" y="36"/>
                  <a:pt x="24" y="38"/>
                </a:cubicBezTo>
                <a:cubicBezTo>
                  <a:pt x="24" y="41"/>
                  <a:pt x="22" y="44"/>
                  <a:pt x="20" y="46"/>
                </a:cubicBezTo>
                <a:cubicBezTo>
                  <a:pt x="18" y="49"/>
                  <a:pt x="15" y="50"/>
                  <a:pt x="12" y="50"/>
                </a:cubicBezTo>
                <a:cubicBezTo>
                  <a:pt x="8" y="50"/>
                  <a:pt x="5" y="49"/>
                  <a:pt x="3" y="46"/>
                </a:cubicBezTo>
                <a:cubicBezTo>
                  <a:pt x="1" y="44"/>
                  <a:pt x="0" y="41"/>
                  <a:pt x="0" y="38"/>
                </a:cubicBezTo>
                <a:cubicBezTo>
                  <a:pt x="0" y="36"/>
                  <a:pt x="0" y="34"/>
                  <a:pt x="1" y="32"/>
                </a:cubicBezTo>
                <a:cubicBezTo>
                  <a:pt x="2" y="31"/>
                  <a:pt x="3" y="30"/>
                  <a:pt x="4" y="29"/>
                </a:cubicBezTo>
                <a:cubicBezTo>
                  <a:pt x="4" y="8"/>
                  <a:pt x="4" y="8"/>
                  <a:pt x="4" y="8"/>
                </a:cubicBezTo>
                <a:cubicBezTo>
                  <a:pt x="4" y="6"/>
                  <a:pt x="5" y="4"/>
                  <a:pt x="6" y="2"/>
                </a:cubicBezTo>
                <a:cubicBezTo>
                  <a:pt x="6" y="2"/>
                  <a:pt x="6" y="2"/>
                  <a:pt x="6" y="2"/>
                </a:cubicBezTo>
                <a:cubicBezTo>
                  <a:pt x="7" y="2"/>
                  <a:pt x="7" y="2"/>
                  <a:pt x="7" y="2"/>
                </a:cubicBezTo>
                <a:cubicBezTo>
                  <a:pt x="8" y="1"/>
                  <a:pt x="10" y="0"/>
                  <a:pt x="12" y="0"/>
                </a:cubicBezTo>
                <a:cubicBezTo>
                  <a:pt x="14" y="0"/>
                  <a:pt x="16" y="1"/>
                  <a:pt x="17" y="2"/>
                </a:cubicBezTo>
                <a:cubicBezTo>
                  <a:pt x="17" y="2"/>
                  <a:pt x="17" y="2"/>
                  <a:pt x="17" y="2"/>
                </a:cubicBezTo>
                <a:cubicBezTo>
                  <a:pt x="17" y="2"/>
                  <a:pt x="17" y="2"/>
                  <a:pt x="17" y="2"/>
                </a:cubicBezTo>
                <a:cubicBezTo>
                  <a:pt x="18" y="4"/>
                  <a:pt x="19" y="6"/>
                  <a:pt x="19" y="8"/>
                </a:cubicBezTo>
                <a:cubicBezTo>
                  <a:pt x="19" y="29"/>
                  <a:pt x="19" y="29"/>
                  <a:pt x="19" y="29"/>
                </a:cubicBezTo>
                <a:close/>
                <a:moveTo>
                  <a:pt x="13" y="35"/>
                </a:moveTo>
                <a:cubicBezTo>
                  <a:pt x="13" y="35"/>
                  <a:pt x="13" y="35"/>
                  <a:pt x="13" y="35"/>
                </a:cubicBezTo>
                <a:cubicBezTo>
                  <a:pt x="13" y="35"/>
                  <a:pt x="14" y="36"/>
                  <a:pt x="14" y="36"/>
                </a:cubicBezTo>
                <a:cubicBezTo>
                  <a:pt x="14" y="36"/>
                  <a:pt x="14" y="36"/>
                  <a:pt x="14" y="36"/>
                </a:cubicBezTo>
                <a:cubicBezTo>
                  <a:pt x="14" y="36"/>
                  <a:pt x="15" y="37"/>
                  <a:pt x="15" y="38"/>
                </a:cubicBezTo>
                <a:cubicBezTo>
                  <a:pt x="15" y="39"/>
                  <a:pt x="14" y="40"/>
                  <a:pt x="14" y="40"/>
                </a:cubicBezTo>
                <a:cubicBezTo>
                  <a:pt x="14" y="40"/>
                  <a:pt x="14" y="40"/>
                  <a:pt x="14" y="40"/>
                </a:cubicBezTo>
                <a:cubicBezTo>
                  <a:pt x="13" y="41"/>
                  <a:pt x="13" y="41"/>
                  <a:pt x="12" y="41"/>
                </a:cubicBezTo>
                <a:cubicBezTo>
                  <a:pt x="11" y="41"/>
                  <a:pt x="10" y="41"/>
                  <a:pt x="10" y="40"/>
                </a:cubicBezTo>
                <a:cubicBezTo>
                  <a:pt x="9" y="40"/>
                  <a:pt x="9" y="40"/>
                  <a:pt x="9" y="40"/>
                </a:cubicBezTo>
                <a:cubicBezTo>
                  <a:pt x="9" y="40"/>
                  <a:pt x="9" y="39"/>
                  <a:pt x="9" y="38"/>
                </a:cubicBezTo>
                <a:cubicBezTo>
                  <a:pt x="9" y="37"/>
                  <a:pt x="9" y="36"/>
                  <a:pt x="10" y="36"/>
                </a:cubicBezTo>
                <a:cubicBezTo>
                  <a:pt x="10" y="36"/>
                  <a:pt x="10" y="36"/>
                  <a:pt x="10" y="36"/>
                </a:cubicBezTo>
                <a:cubicBezTo>
                  <a:pt x="10" y="36"/>
                  <a:pt x="10" y="35"/>
                  <a:pt x="11" y="35"/>
                </a:cubicBezTo>
                <a:cubicBezTo>
                  <a:pt x="11" y="20"/>
                  <a:pt x="11" y="20"/>
                  <a:pt x="11" y="20"/>
                </a:cubicBezTo>
                <a:cubicBezTo>
                  <a:pt x="11" y="19"/>
                  <a:pt x="11" y="19"/>
                  <a:pt x="12" y="19"/>
                </a:cubicBezTo>
                <a:cubicBezTo>
                  <a:pt x="12" y="19"/>
                  <a:pt x="13" y="19"/>
                  <a:pt x="13" y="20"/>
                </a:cubicBezTo>
                <a:cubicBezTo>
                  <a:pt x="13" y="35"/>
                  <a:pt x="13" y="35"/>
                  <a:pt x="13" y="35"/>
                </a:cubicBezTo>
                <a:close/>
                <a:moveTo>
                  <a:pt x="12" y="37"/>
                </a:moveTo>
                <a:cubicBezTo>
                  <a:pt x="12" y="37"/>
                  <a:pt x="12" y="37"/>
                  <a:pt x="12" y="37"/>
                </a:cubicBezTo>
                <a:cubicBezTo>
                  <a:pt x="12" y="37"/>
                  <a:pt x="12" y="37"/>
                  <a:pt x="12" y="37"/>
                </a:cubicBezTo>
                <a:cubicBezTo>
                  <a:pt x="12" y="37"/>
                  <a:pt x="11" y="37"/>
                  <a:pt x="11" y="37"/>
                </a:cubicBezTo>
                <a:cubicBezTo>
                  <a:pt x="11" y="37"/>
                  <a:pt x="11" y="37"/>
                  <a:pt x="11" y="37"/>
                </a:cubicBezTo>
                <a:cubicBezTo>
                  <a:pt x="11" y="38"/>
                  <a:pt x="11" y="38"/>
                  <a:pt x="11" y="38"/>
                </a:cubicBezTo>
                <a:cubicBezTo>
                  <a:pt x="11" y="38"/>
                  <a:pt x="11" y="38"/>
                  <a:pt x="11" y="38"/>
                </a:cubicBezTo>
                <a:cubicBezTo>
                  <a:pt x="11" y="39"/>
                  <a:pt x="11" y="39"/>
                  <a:pt x="11" y="39"/>
                </a:cubicBezTo>
                <a:cubicBezTo>
                  <a:pt x="11" y="39"/>
                  <a:pt x="12" y="39"/>
                  <a:pt x="12" y="39"/>
                </a:cubicBezTo>
                <a:cubicBezTo>
                  <a:pt x="12" y="39"/>
                  <a:pt x="12" y="39"/>
                  <a:pt x="12" y="39"/>
                </a:cubicBezTo>
                <a:cubicBezTo>
                  <a:pt x="12" y="39"/>
                  <a:pt x="12" y="39"/>
                  <a:pt x="12" y="39"/>
                </a:cubicBezTo>
                <a:cubicBezTo>
                  <a:pt x="12" y="38"/>
                  <a:pt x="12" y="38"/>
                  <a:pt x="12" y="38"/>
                </a:cubicBezTo>
                <a:cubicBezTo>
                  <a:pt x="12" y="38"/>
                  <a:pt x="12" y="38"/>
                  <a:pt x="12" y="37"/>
                </a:cubicBezTo>
                <a:cubicBezTo>
                  <a:pt x="12" y="37"/>
                  <a:pt x="12" y="37"/>
                  <a:pt x="12" y="37"/>
                </a:cubicBezTo>
                <a:close/>
                <a:moveTo>
                  <a:pt x="19" y="34"/>
                </a:moveTo>
                <a:cubicBezTo>
                  <a:pt x="19" y="34"/>
                  <a:pt x="19" y="34"/>
                  <a:pt x="19" y="34"/>
                </a:cubicBezTo>
                <a:cubicBezTo>
                  <a:pt x="18" y="33"/>
                  <a:pt x="17" y="32"/>
                  <a:pt x="16" y="31"/>
                </a:cubicBezTo>
                <a:cubicBezTo>
                  <a:pt x="16" y="31"/>
                  <a:pt x="15" y="30"/>
                  <a:pt x="15" y="30"/>
                </a:cubicBezTo>
                <a:cubicBezTo>
                  <a:pt x="15" y="8"/>
                  <a:pt x="15" y="8"/>
                  <a:pt x="15" y="8"/>
                </a:cubicBezTo>
                <a:cubicBezTo>
                  <a:pt x="15" y="7"/>
                  <a:pt x="15" y="6"/>
                  <a:pt x="14" y="5"/>
                </a:cubicBezTo>
                <a:cubicBezTo>
                  <a:pt x="14" y="5"/>
                  <a:pt x="14" y="5"/>
                  <a:pt x="14" y="5"/>
                </a:cubicBezTo>
                <a:cubicBezTo>
                  <a:pt x="14" y="4"/>
                  <a:pt x="13" y="4"/>
                  <a:pt x="12" y="4"/>
                </a:cubicBezTo>
                <a:cubicBezTo>
                  <a:pt x="11" y="4"/>
                  <a:pt x="10" y="4"/>
                  <a:pt x="9" y="5"/>
                </a:cubicBezTo>
                <a:cubicBezTo>
                  <a:pt x="9" y="5"/>
                  <a:pt x="9" y="5"/>
                  <a:pt x="9" y="5"/>
                </a:cubicBezTo>
                <a:cubicBezTo>
                  <a:pt x="9" y="6"/>
                  <a:pt x="8" y="7"/>
                  <a:pt x="8" y="8"/>
                </a:cubicBezTo>
                <a:cubicBezTo>
                  <a:pt x="8" y="30"/>
                  <a:pt x="8" y="30"/>
                  <a:pt x="8" y="30"/>
                </a:cubicBezTo>
                <a:cubicBezTo>
                  <a:pt x="8" y="30"/>
                  <a:pt x="8" y="31"/>
                  <a:pt x="7" y="31"/>
                </a:cubicBezTo>
                <a:cubicBezTo>
                  <a:pt x="6" y="32"/>
                  <a:pt x="5" y="33"/>
                  <a:pt x="5" y="34"/>
                </a:cubicBezTo>
                <a:cubicBezTo>
                  <a:pt x="4" y="35"/>
                  <a:pt x="4" y="37"/>
                  <a:pt x="4" y="38"/>
                </a:cubicBezTo>
                <a:cubicBezTo>
                  <a:pt x="4" y="40"/>
                  <a:pt x="4" y="42"/>
                  <a:pt x="6" y="44"/>
                </a:cubicBezTo>
                <a:cubicBezTo>
                  <a:pt x="7" y="45"/>
                  <a:pt x="9" y="46"/>
                  <a:pt x="12" y="46"/>
                </a:cubicBezTo>
                <a:cubicBezTo>
                  <a:pt x="14" y="46"/>
                  <a:pt x="16" y="45"/>
                  <a:pt x="18" y="44"/>
                </a:cubicBezTo>
                <a:cubicBezTo>
                  <a:pt x="19" y="42"/>
                  <a:pt x="20" y="40"/>
                  <a:pt x="20" y="38"/>
                </a:cubicBezTo>
                <a:cubicBezTo>
                  <a:pt x="20" y="37"/>
                  <a:pt x="20" y="35"/>
                  <a:pt x="19"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1" name="Freeform 425"/>
          <p:cNvSpPr>
            <a:spLocks noEditPoints="1"/>
          </p:cNvSpPr>
          <p:nvPr/>
        </p:nvSpPr>
        <p:spPr bwMode="auto">
          <a:xfrm>
            <a:off x="6573838" y="2133600"/>
            <a:ext cx="155575" cy="127000"/>
          </a:xfrm>
          <a:custGeom>
            <a:avLst/>
            <a:gdLst>
              <a:gd name="T0" fmla="*/ 43 w 49"/>
              <a:gd name="T1" fmla="*/ 15 h 40"/>
              <a:gd name="T2" fmla="*/ 39 w 49"/>
              <a:gd name="T3" fmla="*/ 15 h 40"/>
              <a:gd name="T4" fmla="*/ 12 w 49"/>
              <a:gd name="T5" fmla="*/ 6 h 40"/>
              <a:gd name="T6" fmla="*/ 5 w 49"/>
              <a:gd name="T7" fmla="*/ 6 h 40"/>
              <a:gd name="T8" fmla="*/ 11 w 49"/>
              <a:gd name="T9" fmla="*/ 7 h 40"/>
              <a:gd name="T10" fmla="*/ 3 w 49"/>
              <a:gd name="T11" fmla="*/ 7 h 40"/>
              <a:gd name="T12" fmla="*/ 3 w 49"/>
              <a:gd name="T13" fmla="*/ 5 h 40"/>
              <a:gd name="T14" fmla="*/ 4 w 49"/>
              <a:gd name="T15" fmla="*/ 4 h 40"/>
              <a:gd name="T16" fmla="*/ 13 w 49"/>
              <a:gd name="T17" fmla="*/ 1 h 40"/>
              <a:gd name="T18" fmla="*/ 15 w 49"/>
              <a:gd name="T19" fmla="*/ 0 h 40"/>
              <a:gd name="T20" fmla="*/ 36 w 49"/>
              <a:gd name="T21" fmla="*/ 1 h 40"/>
              <a:gd name="T22" fmla="*/ 48 w 49"/>
              <a:gd name="T23" fmla="*/ 7 h 40"/>
              <a:gd name="T24" fmla="*/ 49 w 49"/>
              <a:gd name="T25" fmla="*/ 9 h 40"/>
              <a:gd name="T26" fmla="*/ 48 w 49"/>
              <a:gd name="T27" fmla="*/ 40 h 40"/>
              <a:gd name="T28" fmla="*/ 2 w 49"/>
              <a:gd name="T29" fmla="*/ 40 h 40"/>
              <a:gd name="T30" fmla="*/ 0 w 49"/>
              <a:gd name="T31" fmla="*/ 38 h 40"/>
              <a:gd name="T32" fmla="*/ 2 w 49"/>
              <a:gd name="T33" fmla="*/ 7 h 40"/>
              <a:gd name="T34" fmla="*/ 3 w 49"/>
              <a:gd name="T35" fmla="*/ 7 h 40"/>
              <a:gd name="T36" fmla="*/ 25 w 49"/>
              <a:gd name="T37" fmla="*/ 15 h 40"/>
              <a:gd name="T38" fmla="*/ 31 w 49"/>
              <a:gd name="T39" fmla="*/ 21 h 40"/>
              <a:gd name="T40" fmla="*/ 18 w 49"/>
              <a:gd name="T41" fmla="*/ 21 h 40"/>
              <a:gd name="T42" fmla="*/ 27 w 49"/>
              <a:gd name="T43" fmla="*/ 18 h 40"/>
              <a:gd name="T44" fmla="*/ 25 w 49"/>
              <a:gd name="T45" fmla="*/ 17 h 40"/>
              <a:gd name="T46" fmla="*/ 25 w 49"/>
              <a:gd name="T47" fmla="*/ 25 h 40"/>
              <a:gd name="T48" fmla="*/ 27 w 49"/>
              <a:gd name="T49" fmla="*/ 18 h 40"/>
              <a:gd name="T50" fmla="*/ 13 w 49"/>
              <a:gd name="T51" fmla="*/ 11 h 40"/>
              <a:gd name="T52" fmla="*/ 3 w 49"/>
              <a:gd name="T53" fmla="*/ 11 h 40"/>
              <a:gd name="T54" fmla="*/ 46 w 49"/>
              <a:gd name="T55" fmla="*/ 36 h 40"/>
              <a:gd name="T56" fmla="*/ 36 w 49"/>
              <a:gd name="T57" fmla="*/ 11 h 40"/>
              <a:gd name="T58" fmla="*/ 35 w 49"/>
              <a:gd name="T59" fmla="*/ 9 h 40"/>
              <a:gd name="T60" fmla="*/ 17 w 49"/>
              <a:gd name="T61" fmla="*/ 4 h 40"/>
              <a:gd name="T62" fmla="*/ 13 w 49"/>
              <a:gd name="T63" fmla="*/ 11 h 40"/>
              <a:gd name="T64" fmla="*/ 25 w 49"/>
              <a:gd name="T65" fmla="*/ 8 h 40"/>
              <a:gd name="T66" fmla="*/ 25 w 49"/>
              <a:gd name="T67" fmla="*/ 34 h 40"/>
              <a:gd name="T68" fmla="*/ 25 w 49"/>
              <a:gd name="T69" fmla="*/ 8 h 40"/>
              <a:gd name="T70" fmla="*/ 25 w 49"/>
              <a:gd name="T71" fmla="*/ 12 h 40"/>
              <a:gd name="T72" fmla="*/ 25 w 49"/>
              <a:gd name="T73" fmla="*/ 30 h 40"/>
              <a:gd name="T74" fmla="*/ 25 w 49"/>
              <a:gd name="T75"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40">
                <a:moveTo>
                  <a:pt x="41" y="13"/>
                </a:moveTo>
                <a:cubicBezTo>
                  <a:pt x="42" y="13"/>
                  <a:pt x="43" y="14"/>
                  <a:pt x="43" y="15"/>
                </a:cubicBezTo>
                <a:cubicBezTo>
                  <a:pt x="43" y="16"/>
                  <a:pt x="42" y="17"/>
                  <a:pt x="41" y="17"/>
                </a:cubicBezTo>
                <a:cubicBezTo>
                  <a:pt x="40" y="17"/>
                  <a:pt x="39" y="16"/>
                  <a:pt x="39" y="15"/>
                </a:cubicBezTo>
                <a:cubicBezTo>
                  <a:pt x="39" y="14"/>
                  <a:pt x="40" y="13"/>
                  <a:pt x="41" y="13"/>
                </a:cubicBezTo>
                <a:close/>
                <a:moveTo>
                  <a:pt x="12" y="6"/>
                </a:moveTo>
                <a:cubicBezTo>
                  <a:pt x="12" y="6"/>
                  <a:pt x="12" y="6"/>
                  <a:pt x="12" y="6"/>
                </a:cubicBezTo>
                <a:cubicBezTo>
                  <a:pt x="5" y="6"/>
                  <a:pt x="5" y="6"/>
                  <a:pt x="5" y="6"/>
                </a:cubicBezTo>
                <a:cubicBezTo>
                  <a:pt x="5" y="7"/>
                  <a:pt x="5" y="7"/>
                  <a:pt x="5" y="7"/>
                </a:cubicBezTo>
                <a:cubicBezTo>
                  <a:pt x="11" y="7"/>
                  <a:pt x="11" y="7"/>
                  <a:pt x="11" y="7"/>
                </a:cubicBezTo>
                <a:cubicBezTo>
                  <a:pt x="12" y="6"/>
                  <a:pt x="12" y="6"/>
                  <a:pt x="12" y="6"/>
                </a:cubicBezTo>
                <a:close/>
                <a:moveTo>
                  <a:pt x="3" y="7"/>
                </a:moveTo>
                <a:cubicBezTo>
                  <a:pt x="3" y="7"/>
                  <a:pt x="3" y="7"/>
                  <a:pt x="3" y="7"/>
                </a:cubicBezTo>
                <a:cubicBezTo>
                  <a:pt x="3" y="5"/>
                  <a:pt x="3" y="5"/>
                  <a:pt x="3" y="5"/>
                </a:cubicBezTo>
                <a:cubicBezTo>
                  <a:pt x="3" y="5"/>
                  <a:pt x="3" y="5"/>
                  <a:pt x="3" y="5"/>
                </a:cubicBezTo>
                <a:cubicBezTo>
                  <a:pt x="3" y="4"/>
                  <a:pt x="4" y="4"/>
                  <a:pt x="4" y="4"/>
                </a:cubicBezTo>
                <a:cubicBezTo>
                  <a:pt x="12" y="4"/>
                  <a:pt x="12" y="4"/>
                  <a:pt x="12" y="4"/>
                </a:cubicBezTo>
                <a:cubicBezTo>
                  <a:pt x="13" y="1"/>
                  <a:pt x="13" y="1"/>
                  <a:pt x="13" y="1"/>
                </a:cubicBezTo>
                <a:cubicBezTo>
                  <a:pt x="14" y="0"/>
                  <a:pt x="14" y="0"/>
                  <a:pt x="15" y="0"/>
                </a:cubicBezTo>
                <a:cubicBezTo>
                  <a:pt x="15" y="0"/>
                  <a:pt x="15" y="0"/>
                  <a:pt x="15" y="0"/>
                </a:cubicBezTo>
                <a:cubicBezTo>
                  <a:pt x="34" y="0"/>
                  <a:pt x="34" y="0"/>
                  <a:pt x="34" y="0"/>
                </a:cubicBezTo>
                <a:cubicBezTo>
                  <a:pt x="35" y="0"/>
                  <a:pt x="36" y="1"/>
                  <a:pt x="36" y="1"/>
                </a:cubicBezTo>
                <a:cubicBezTo>
                  <a:pt x="38" y="7"/>
                  <a:pt x="38" y="7"/>
                  <a:pt x="38" y="7"/>
                </a:cubicBezTo>
                <a:cubicBezTo>
                  <a:pt x="48" y="7"/>
                  <a:pt x="48" y="7"/>
                  <a:pt x="48" y="7"/>
                </a:cubicBezTo>
                <a:cubicBezTo>
                  <a:pt x="49" y="7"/>
                  <a:pt x="49" y="8"/>
                  <a:pt x="49" y="9"/>
                </a:cubicBezTo>
                <a:cubicBezTo>
                  <a:pt x="49" y="9"/>
                  <a:pt x="49" y="9"/>
                  <a:pt x="49" y="9"/>
                </a:cubicBezTo>
                <a:cubicBezTo>
                  <a:pt x="49" y="38"/>
                  <a:pt x="49" y="38"/>
                  <a:pt x="49" y="38"/>
                </a:cubicBezTo>
                <a:cubicBezTo>
                  <a:pt x="49" y="39"/>
                  <a:pt x="49" y="40"/>
                  <a:pt x="48" y="40"/>
                </a:cubicBezTo>
                <a:cubicBezTo>
                  <a:pt x="47" y="40"/>
                  <a:pt x="47" y="40"/>
                  <a:pt x="47" y="40"/>
                </a:cubicBezTo>
                <a:cubicBezTo>
                  <a:pt x="2" y="40"/>
                  <a:pt x="2" y="40"/>
                  <a:pt x="2" y="40"/>
                </a:cubicBezTo>
                <a:cubicBezTo>
                  <a:pt x="1" y="40"/>
                  <a:pt x="0" y="39"/>
                  <a:pt x="0" y="38"/>
                </a:cubicBezTo>
                <a:cubicBezTo>
                  <a:pt x="0" y="38"/>
                  <a:pt x="0" y="38"/>
                  <a:pt x="0" y="38"/>
                </a:cubicBezTo>
                <a:cubicBezTo>
                  <a:pt x="0" y="9"/>
                  <a:pt x="0" y="9"/>
                  <a:pt x="0" y="9"/>
                </a:cubicBezTo>
                <a:cubicBezTo>
                  <a:pt x="0" y="8"/>
                  <a:pt x="1" y="7"/>
                  <a:pt x="2" y="7"/>
                </a:cubicBezTo>
                <a:cubicBezTo>
                  <a:pt x="2" y="7"/>
                  <a:pt x="2" y="7"/>
                  <a:pt x="2" y="7"/>
                </a:cubicBezTo>
                <a:cubicBezTo>
                  <a:pt x="3" y="7"/>
                  <a:pt x="3" y="7"/>
                  <a:pt x="3" y="7"/>
                </a:cubicBezTo>
                <a:close/>
                <a:moveTo>
                  <a:pt x="25" y="15"/>
                </a:moveTo>
                <a:cubicBezTo>
                  <a:pt x="25" y="15"/>
                  <a:pt x="25" y="15"/>
                  <a:pt x="25" y="15"/>
                </a:cubicBezTo>
                <a:cubicBezTo>
                  <a:pt x="26" y="15"/>
                  <a:pt x="28" y="15"/>
                  <a:pt x="29" y="16"/>
                </a:cubicBezTo>
                <a:cubicBezTo>
                  <a:pt x="30" y="18"/>
                  <a:pt x="31" y="19"/>
                  <a:pt x="31" y="21"/>
                </a:cubicBezTo>
                <a:cubicBezTo>
                  <a:pt x="31" y="24"/>
                  <a:pt x="28" y="27"/>
                  <a:pt x="25" y="27"/>
                </a:cubicBezTo>
                <a:cubicBezTo>
                  <a:pt x="21" y="27"/>
                  <a:pt x="18" y="25"/>
                  <a:pt x="18" y="21"/>
                </a:cubicBezTo>
                <a:cubicBezTo>
                  <a:pt x="18" y="17"/>
                  <a:pt x="21" y="15"/>
                  <a:pt x="25" y="15"/>
                </a:cubicBezTo>
                <a:close/>
                <a:moveTo>
                  <a:pt x="27" y="18"/>
                </a:moveTo>
                <a:cubicBezTo>
                  <a:pt x="27" y="18"/>
                  <a:pt x="27" y="18"/>
                  <a:pt x="27" y="18"/>
                </a:cubicBezTo>
                <a:cubicBezTo>
                  <a:pt x="27" y="17"/>
                  <a:pt x="26" y="17"/>
                  <a:pt x="25" y="17"/>
                </a:cubicBezTo>
                <a:cubicBezTo>
                  <a:pt x="22" y="17"/>
                  <a:pt x="20" y="19"/>
                  <a:pt x="20" y="21"/>
                </a:cubicBezTo>
                <a:cubicBezTo>
                  <a:pt x="20" y="23"/>
                  <a:pt x="22" y="25"/>
                  <a:pt x="25" y="25"/>
                </a:cubicBezTo>
                <a:cubicBezTo>
                  <a:pt x="27" y="25"/>
                  <a:pt x="29" y="23"/>
                  <a:pt x="29" y="21"/>
                </a:cubicBezTo>
                <a:cubicBezTo>
                  <a:pt x="29" y="20"/>
                  <a:pt x="28" y="19"/>
                  <a:pt x="27" y="18"/>
                </a:cubicBezTo>
                <a:cubicBezTo>
                  <a:pt x="27" y="18"/>
                  <a:pt x="27" y="18"/>
                  <a:pt x="27" y="18"/>
                </a:cubicBezTo>
                <a:close/>
                <a:moveTo>
                  <a:pt x="13" y="11"/>
                </a:moveTo>
                <a:cubicBezTo>
                  <a:pt x="13" y="11"/>
                  <a:pt x="13" y="11"/>
                  <a:pt x="13" y="11"/>
                </a:cubicBezTo>
                <a:cubicBezTo>
                  <a:pt x="3" y="11"/>
                  <a:pt x="3" y="11"/>
                  <a:pt x="3" y="11"/>
                </a:cubicBezTo>
                <a:cubicBezTo>
                  <a:pt x="3" y="36"/>
                  <a:pt x="3" y="36"/>
                  <a:pt x="3" y="36"/>
                </a:cubicBezTo>
                <a:cubicBezTo>
                  <a:pt x="46" y="36"/>
                  <a:pt x="46" y="36"/>
                  <a:pt x="46" y="36"/>
                </a:cubicBezTo>
                <a:cubicBezTo>
                  <a:pt x="46" y="11"/>
                  <a:pt x="46" y="11"/>
                  <a:pt x="46" y="11"/>
                </a:cubicBezTo>
                <a:cubicBezTo>
                  <a:pt x="36" y="11"/>
                  <a:pt x="36" y="11"/>
                  <a:pt x="36" y="11"/>
                </a:cubicBezTo>
                <a:cubicBezTo>
                  <a:pt x="36" y="11"/>
                  <a:pt x="36" y="11"/>
                  <a:pt x="36" y="11"/>
                </a:cubicBezTo>
                <a:cubicBezTo>
                  <a:pt x="36" y="11"/>
                  <a:pt x="35" y="10"/>
                  <a:pt x="35" y="9"/>
                </a:cubicBezTo>
                <a:cubicBezTo>
                  <a:pt x="33" y="4"/>
                  <a:pt x="33" y="4"/>
                  <a:pt x="33" y="4"/>
                </a:cubicBezTo>
                <a:cubicBezTo>
                  <a:pt x="17" y="4"/>
                  <a:pt x="17" y="4"/>
                  <a:pt x="17" y="4"/>
                </a:cubicBezTo>
                <a:cubicBezTo>
                  <a:pt x="14" y="9"/>
                  <a:pt x="14" y="9"/>
                  <a:pt x="14" y="9"/>
                </a:cubicBezTo>
                <a:cubicBezTo>
                  <a:pt x="14" y="10"/>
                  <a:pt x="14" y="11"/>
                  <a:pt x="13" y="11"/>
                </a:cubicBezTo>
                <a:close/>
                <a:moveTo>
                  <a:pt x="25" y="8"/>
                </a:moveTo>
                <a:cubicBezTo>
                  <a:pt x="25" y="8"/>
                  <a:pt x="25" y="8"/>
                  <a:pt x="25" y="8"/>
                </a:cubicBezTo>
                <a:cubicBezTo>
                  <a:pt x="32" y="8"/>
                  <a:pt x="38" y="14"/>
                  <a:pt x="38" y="21"/>
                </a:cubicBezTo>
                <a:cubicBezTo>
                  <a:pt x="38" y="28"/>
                  <a:pt x="32" y="34"/>
                  <a:pt x="25" y="34"/>
                </a:cubicBezTo>
                <a:cubicBezTo>
                  <a:pt x="17" y="34"/>
                  <a:pt x="11" y="28"/>
                  <a:pt x="11" y="21"/>
                </a:cubicBezTo>
                <a:cubicBezTo>
                  <a:pt x="11" y="14"/>
                  <a:pt x="17" y="8"/>
                  <a:pt x="25" y="8"/>
                </a:cubicBezTo>
                <a:close/>
                <a:moveTo>
                  <a:pt x="25" y="12"/>
                </a:moveTo>
                <a:cubicBezTo>
                  <a:pt x="25" y="12"/>
                  <a:pt x="25" y="12"/>
                  <a:pt x="25" y="12"/>
                </a:cubicBezTo>
                <a:cubicBezTo>
                  <a:pt x="19" y="12"/>
                  <a:pt x="15" y="16"/>
                  <a:pt x="15" y="21"/>
                </a:cubicBezTo>
                <a:cubicBezTo>
                  <a:pt x="15" y="26"/>
                  <a:pt x="19" y="30"/>
                  <a:pt x="25" y="30"/>
                </a:cubicBezTo>
                <a:cubicBezTo>
                  <a:pt x="30" y="30"/>
                  <a:pt x="34" y="26"/>
                  <a:pt x="34" y="21"/>
                </a:cubicBezTo>
                <a:cubicBezTo>
                  <a:pt x="34" y="16"/>
                  <a:pt x="30" y="12"/>
                  <a:pt x="25"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2" name="Freeform 426"/>
          <p:cNvSpPr>
            <a:spLocks noEditPoints="1"/>
          </p:cNvSpPr>
          <p:nvPr/>
        </p:nvSpPr>
        <p:spPr bwMode="auto">
          <a:xfrm>
            <a:off x="2662238" y="2130425"/>
            <a:ext cx="155575" cy="136525"/>
          </a:xfrm>
          <a:custGeom>
            <a:avLst/>
            <a:gdLst>
              <a:gd name="T0" fmla="*/ 33 w 49"/>
              <a:gd name="T1" fmla="*/ 14 h 43"/>
              <a:gd name="T2" fmla="*/ 33 w 49"/>
              <a:gd name="T3" fmla="*/ 13 h 43"/>
              <a:gd name="T4" fmla="*/ 33 w 49"/>
              <a:gd name="T5" fmla="*/ 13 h 43"/>
              <a:gd name="T6" fmla="*/ 21 w 49"/>
              <a:gd name="T7" fmla="*/ 22 h 43"/>
              <a:gd name="T8" fmla="*/ 20 w 49"/>
              <a:gd name="T9" fmla="*/ 23 h 43"/>
              <a:gd name="T10" fmla="*/ 19 w 49"/>
              <a:gd name="T11" fmla="*/ 25 h 43"/>
              <a:gd name="T12" fmla="*/ 18 w 49"/>
              <a:gd name="T13" fmla="*/ 27 h 43"/>
              <a:gd name="T14" fmla="*/ 18 w 49"/>
              <a:gd name="T15" fmla="*/ 29 h 43"/>
              <a:gd name="T16" fmla="*/ 19 w 49"/>
              <a:gd name="T17" fmla="*/ 31 h 43"/>
              <a:gd name="T18" fmla="*/ 20 w 49"/>
              <a:gd name="T19" fmla="*/ 32 h 43"/>
              <a:gd name="T20" fmla="*/ 22 w 49"/>
              <a:gd name="T21" fmla="*/ 33 h 43"/>
              <a:gd name="T22" fmla="*/ 24 w 49"/>
              <a:gd name="T23" fmla="*/ 34 h 43"/>
              <a:gd name="T24" fmla="*/ 26 w 49"/>
              <a:gd name="T25" fmla="*/ 34 h 43"/>
              <a:gd name="T26" fmla="*/ 28 w 49"/>
              <a:gd name="T27" fmla="*/ 33 h 43"/>
              <a:gd name="T28" fmla="*/ 29 w 49"/>
              <a:gd name="T29" fmla="*/ 32 h 43"/>
              <a:gd name="T30" fmla="*/ 30 w 49"/>
              <a:gd name="T31" fmla="*/ 31 h 43"/>
              <a:gd name="T32" fmla="*/ 31 w 49"/>
              <a:gd name="T33" fmla="*/ 29 h 43"/>
              <a:gd name="T34" fmla="*/ 10 w 49"/>
              <a:gd name="T35" fmla="*/ 39 h 43"/>
              <a:gd name="T36" fmla="*/ 2 w 49"/>
              <a:gd name="T37" fmla="*/ 34 h 43"/>
              <a:gd name="T38" fmla="*/ 25 w 49"/>
              <a:gd name="T39" fmla="*/ 0 h 43"/>
              <a:gd name="T40" fmla="*/ 48 w 49"/>
              <a:gd name="T41" fmla="*/ 15 h 43"/>
              <a:gd name="T42" fmla="*/ 40 w 49"/>
              <a:gd name="T43" fmla="*/ 42 h 43"/>
              <a:gd name="T44" fmla="*/ 44 w 49"/>
              <a:gd name="T45" fmla="*/ 16 h 43"/>
              <a:gd name="T46" fmla="*/ 25 w 49"/>
              <a:gd name="T47" fmla="*/ 3 h 43"/>
              <a:gd name="T48" fmla="*/ 5 w 49"/>
              <a:gd name="T49" fmla="*/ 32 h 43"/>
              <a:gd name="T50" fmla="*/ 29 w 49"/>
              <a:gd name="T51" fmla="*/ 26 h 43"/>
              <a:gd name="T52" fmla="*/ 21 w 49"/>
              <a:gd name="T53" fmla="*/ 29 h 43"/>
              <a:gd name="T54" fmla="*/ 24 w 49"/>
              <a:gd name="T55" fmla="*/ 23 h 43"/>
              <a:gd name="T56" fmla="*/ 26 w 49"/>
              <a:gd name="T57" fmla="*/ 26 h 43"/>
              <a:gd name="T58" fmla="*/ 23 w 49"/>
              <a:gd name="T59" fmla="*/ 28 h 43"/>
              <a:gd name="T60" fmla="*/ 25 w 49"/>
              <a:gd name="T61" fmla="*/ 29 h 43"/>
              <a:gd name="T62" fmla="*/ 36 w 49"/>
              <a:gd name="T63" fmla="*/ 14 h 43"/>
              <a:gd name="T64" fmla="*/ 33 w 49"/>
              <a:gd name="T65" fmla="*/ 29 h 43"/>
              <a:gd name="T66" fmla="*/ 32 w 49"/>
              <a:gd name="T67" fmla="*/ 32 h 43"/>
              <a:gd name="T68" fmla="*/ 31 w 49"/>
              <a:gd name="T69" fmla="*/ 34 h 43"/>
              <a:gd name="T70" fmla="*/ 30 w 49"/>
              <a:gd name="T71" fmla="*/ 34 h 43"/>
              <a:gd name="T72" fmla="*/ 28 w 49"/>
              <a:gd name="T73" fmla="*/ 36 h 43"/>
              <a:gd name="T74" fmla="*/ 25 w 49"/>
              <a:gd name="T75" fmla="*/ 36 h 43"/>
              <a:gd name="T76" fmla="*/ 23 w 49"/>
              <a:gd name="T77" fmla="*/ 36 h 43"/>
              <a:gd name="T78" fmla="*/ 20 w 49"/>
              <a:gd name="T79" fmla="*/ 35 h 43"/>
              <a:gd name="T80" fmla="*/ 18 w 49"/>
              <a:gd name="T81" fmla="*/ 33 h 43"/>
              <a:gd name="T82" fmla="*/ 16 w 49"/>
              <a:gd name="T83" fmla="*/ 30 h 43"/>
              <a:gd name="T84" fmla="*/ 16 w 49"/>
              <a:gd name="T85" fmla="*/ 27 h 43"/>
              <a:gd name="T86" fmla="*/ 16 w 49"/>
              <a:gd name="T87" fmla="*/ 25 h 43"/>
              <a:gd name="T88" fmla="*/ 18 w 49"/>
              <a:gd name="T89" fmla="*/ 22 h 43"/>
              <a:gd name="T90" fmla="*/ 31 w 49"/>
              <a:gd name="T91" fmla="*/ 11 h 43"/>
              <a:gd name="T92" fmla="*/ 32 w 49"/>
              <a:gd name="T93" fmla="*/ 11 h 43"/>
              <a:gd name="T94" fmla="*/ 33 w 49"/>
              <a:gd name="T95" fmla="*/ 11 h 43"/>
              <a:gd name="T96" fmla="*/ 34 w 49"/>
              <a:gd name="T97" fmla="*/ 11 h 43"/>
              <a:gd name="T98" fmla="*/ 35 w 49"/>
              <a:gd name="T99" fmla="*/ 11 h 43"/>
              <a:gd name="T100" fmla="*/ 35 w 49"/>
              <a:gd name="T101" fmla="*/ 12 h 43"/>
              <a:gd name="T102" fmla="*/ 36 w 49"/>
              <a:gd name="T103"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3">
                <a:moveTo>
                  <a:pt x="31" y="28"/>
                </a:moveTo>
                <a:cubicBezTo>
                  <a:pt x="31" y="28"/>
                  <a:pt x="31" y="28"/>
                  <a:pt x="31" y="28"/>
                </a:cubicBezTo>
                <a:cubicBezTo>
                  <a:pt x="33" y="14"/>
                  <a:pt x="33" y="14"/>
                  <a:pt x="33" y="14"/>
                </a:cubicBezTo>
                <a:cubicBezTo>
                  <a:pt x="33" y="14"/>
                  <a:pt x="33" y="14"/>
                  <a:pt x="33" y="14"/>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3" y="13"/>
                  <a:pt x="33" y="13"/>
                  <a:pt x="33" y="13"/>
                </a:cubicBezTo>
                <a:cubicBezTo>
                  <a:pt x="32" y="13"/>
                  <a:pt x="32" y="13"/>
                  <a:pt x="32" y="13"/>
                </a:cubicBezTo>
                <a:cubicBezTo>
                  <a:pt x="32" y="13"/>
                  <a:pt x="32" y="13"/>
                  <a:pt x="32" y="13"/>
                </a:cubicBezTo>
                <a:cubicBezTo>
                  <a:pt x="21" y="22"/>
                  <a:pt x="21" y="22"/>
                  <a:pt x="21" y="22"/>
                </a:cubicBezTo>
                <a:cubicBezTo>
                  <a:pt x="21" y="22"/>
                  <a:pt x="21" y="22"/>
                  <a:pt x="21" y="22"/>
                </a:cubicBezTo>
                <a:cubicBezTo>
                  <a:pt x="21" y="22"/>
                  <a:pt x="20" y="22"/>
                  <a:pt x="20" y="23"/>
                </a:cubicBezTo>
                <a:cubicBezTo>
                  <a:pt x="20" y="23"/>
                  <a:pt x="20" y="23"/>
                  <a:pt x="20" y="23"/>
                </a:cubicBezTo>
                <a:cubicBezTo>
                  <a:pt x="20" y="23"/>
                  <a:pt x="20" y="23"/>
                  <a:pt x="20" y="23"/>
                </a:cubicBezTo>
                <a:cubicBezTo>
                  <a:pt x="20" y="23"/>
                  <a:pt x="20" y="23"/>
                  <a:pt x="19" y="24"/>
                </a:cubicBezTo>
                <a:cubicBezTo>
                  <a:pt x="19" y="24"/>
                  <a:pt x="19" y="24"/>
                  <a:pt x="19" y="24"/>
                </a:cubicBezTo>
                <a:cubicBezTo>
                  <a:pt x="19" y="24"/>
                  <a:pt x="19" y="25"/>
                  <a:pt x="19" y="25"/>
                </a:cubicBezTo>
                <a:cubicBezTo>
                  <a:pt x="19" y="25"/>
                  <a:pt x="19" y="25"/>
                  <a:pt x="19" y="25"/>
                </a:cubicBezTo>
                <a:cubicBezTo>
                  <a:pt x="18" y="26"/>
                  <a:pt x="18" y="26"/>
                  <a:pt x="18" y="26"/>
                </a:cubicBezTo>
                <a:cubicBezTo>
                  <a:pt x="18" y="26"/>
                  <a:pt x="18" y="26"/>
                  <a:pt x="18" y="27"/>
                </a:cubicBezTo>
                <a:cubicBezTo>
                  <a:pt x="18" y="27"/>
                  <a:pt x="18" y="27"/>
                  <a:pt x="18" y="27"/>
                </a:cubicBezTo>
                <a:cubicBezTo>
                  <a:pt x="18" y="27"/>
                  <a:pt x="18" y="27"/>
                  <a:pt x="18" y="27"/>
                </a:cubicBezTo>
                <a:cubicBezTo>
                  <a:pt x="18" y="27"/>
                  <a:pt x="18" y="27"/>
                  <a:pt x="18" y="27"/>
                </a:cubicBezTo>
                <a:cubicBezTo>
                  <a:pt x="18" y="27"/>
                  <a:pt x="18" y="28"/>
                  <a:pt x="18" y="28"/>
                </a:cubicBezTo>
                <a:cubicBezTo>
                  <a:pt x="18" y="28"/>
                  <a:pt x="18" y="28"/>
                  <a:pt x="18" y="28"/>
                </a:cubicBezTo>
                <a:cubicBezTo>
                  <a:pt x="18" y="29"/>
                  <a:pt x="18" y="29"/>
                  <a:pt x="18" y="29"/>
                </a:cubicBezTo>
                <a:cubicBezTo>
                  <a:pt x="18" y="29"/>
                  <a:pt x="19" y="30"/>
                  <a:pt x="19" y="30"/>
                </a:cubicBezTo>
                <a:cubicBezTo>
                  <a:pt x="19" y="30"/>
                  <a:pt x="19" y="30"/>
                  <a:pt x="19" y="30"/>
                </a:cubicBezTo>
                <a:cubicBezTo>
                  <a:pt x="19" y="30"/>
                  <a:pt x="19" y="31"/>
                  <a:pt x="19" y="31"/>
                </a:cubicBezTo>
                <a:cubicBezTo>
                  <a:pt x="19" y="31"/>
                  <a:pt x="19" y="31"/>
                  <a:pt x="19" y="31"/>
                </a:cubicBezTo>
                <a:cubicBezTo>
                  <a:pt x="19" y="31"/>
                  <a:pt x="19" y="31"/>
                  <a:pt x="20" y="31"/>
                </a:cubicBezTo>
                <a:cubicBezTo>
                  <a:pt x="20" y="32"/>
                  <a:pt x="20" y="32"/>
                  <a:pt x="20" y="32"/>
                </a:cubicBezTo>
                <a:cubicBezTo>
                  <a:pt x="20" y="32"/>
                  <a:pt x="20" y="32"/>
                  <a:pt x="20" y="32"/>
                </a:cubicBezTo>
                <a:cubicBezTo>
                  <a:pt x="20" y="32"/>
                  <a:pt x="20" y="32"/>
                  <a:pt x="20" y="32"/>
                </a:cubicBezTo>
                <a:cubicBezTo>
                  <a:pt x="20" y="32"/>
                  <a:pt x="20" y="32"/>
                  <a:pt x="20" y="32"/>
                </a:cubicBezTo>
                <a:cubicBezTo>
                  <a:pt x="21" y="32"/>
                  <a:pt x="21" y="33"/>
                  <a:pt x="21" y="33"/>
                </a:cubicBezTo>
                <a:cubicBezTo>
                  <a:pt x="21" y="33"/>
                  <a:pt x="21" y="33"/>
                  <a:pt x="21" y="33"/>
                </a:cubicBezTo>
                <a:cubicBezTo>
                  <a:pt x="22" y="33"/>
                  <a:pt x="22" y="33"/>
                  <a:pt x="22" y="33"/>
                </a:cubicBezTo>
                <a:cubicBezTo>
                  <a:pt x="22" y="33"/>
                  <a:pt x="22" y="34"/>
                  <a:pt x="23" y="34"/>
                </a:cubicBezTo>
                <a:cubicBezTo>
                  <a:pt x="23" y="34"/>
                  <a:pt x="23" y="34"/>
                  <a:pt x="23" y="34"/>
                </a:cubicBezTo>
                <a:cubicBezTo>
                  <a:pt x="23" y="34"/>
                  <a:pt x="24" y="34"/>
                  <a:pt x="24" y="34"/>
                </a:cubicBezTo>
                <a:cubicBezTo>
                  <a:pt x="24" y="34"/>
                  <a:pt x="24" y="34"/>
                  <a:pt x="24" y="34"/>
                </a:cubicBezTo>
                <a:cubicBezTo>
                  <a:pt x="24" y="34"/>
                  <a:pt x="24" y="34"/>
                  <a:pt x="25" y="34"/>
                </a:cubicBezTo>
                <a:cubicBezTo>
                  <a:pt x="25" y="34"/>
                  <a:pt x="25" y="34"/>
                  <a:pt x="25" y="34"/>
                </a:cubicBezTo>
                <a:cubicBezTo>
                  <a:pt x="25" y="34"/>
                  <a:pt x="25" y="34"/>
                  <a:pt x="25" y="34"/>
                </a:cubicBezTo>
                <a:cubicBezTo>
                  <a:pt x="25" y="34"/>
                  <a:pt x="26" y="34"/>
                  <a:pt x="26" y="34"/>
                </a:cubicBezTo>
                <a:cubicBezTo>
                  <a:pt x="26" y="34"/>
                  <a:pt x="26" y="34"/>
                  <a:pt x="26" y="34"/>
                </a:cubicBezTo>
                <a:cubicBezTo>
                  <a:pt x="27" y="34"/>
                  <a:pt x="27" y="34"/>
                  <a:pt x="27" y="34"/>
                </a:cubicBezTo>
                <a:cubicBezTo>
                  <a:pt x="27" y="33"/>
                  <a:pt x="27" y="33"/>
                  <a:pt x="28" y="33"/>
                </a:cubicBezTo>
                <a:cubicBezTo>
                  <a:pt x="28" y="33"/>
                  <a:pt x="28" y="33"/>
                  <a:pt x="28" y="33"/>
                </a:cubicBezTo>
                <a:cubicBezTo>
                  <a:pt x="28" y="33"/>
                  <a:pt x="29" y="33"/>
                  <a:pt x="29" y="33"/>
                </a:cubicBezTo>
                <a:cubicBezTo>
                  <a:pt x="29" y="33"/>
                  <a:pt x="29" y="33"/>
                  <a:pt x="29" y="33"/>
                </a:cubicBezTo>
                <a:cubicBezTo>
                  <a:pt x="29" y="32"/>
                  <a:pt x="29" y="32"/>
                  <a:pt x="29" y="32"/>
                </a:cubicBezTo>
                <a:cubicBezTo>
                  <a:pt x="29" y="32"/>
                  <a:pt x="29" y="32"/>
                  <a:pt x="29" y="32"/>
                </a:cubicBezTo>
                <a:cubicBezTo>
                  <a:pt x="29" y="32"/>
                  <a:pt x="29" y="32"/>
                  <a:pt x="29" y="32"/>
                </a:cubicBezTo>
                <a:cubicBezTo>
                  <a:pt x="29" y="32"/>
                  <a:pt x="29" y="32"/>
                  <a:pt x="30" y="32"/>
                </a:cubicBezTo>
                <a:cubicBezTo>
                  <a:pt x="30" y="32"/>
                  <a:pt x="30" y="32"/>
                  <a:pt x="30" y="32"/>
                </a:cubicBezTo>
                <a:cubicBezTo>
                  <a:pt x="30" y="32"/>
                  <a:pt x="30" y="31"/>
                  <a:pt x="30" y="31"/>
                </a:cubicBezTo>
                <a:cubicBezTo>
                  <a:pt x="30" y="31"/>
                  <a:pt x="30" y="31"/>
                  <a:pt x="30" y="31"/>
                </a:cubicBezTo>
                <a:cubicBezTo>
                  <a:pt x="30" y="30"/>
                  <a:pt x="31" y="30"/>
                  <a:pt x="31" y="30"/>
                </a:cubicBezTo>
                <a:cubicBezTo>
                  <a:pt x="31" y="30"/>
                  <a:pt x="31" y="30"/>
                  <a:pt x="31" y="29"/>
                </a:cubicBezTo>
                <a:cubicBezTo>
                  <a:pt x="31" y="29"/>
                  <a:pt x="31" y="29"/>
                  <a:pt x="31" y="29"/>
                </a:cubicBezTo>
                <a:cubicBezTo>
                  <a:pt x="31" y="29"/>
                  <a:pt x="31" y="29"/>
                  <a:pt x="31" y="29"/>
                </a:cubicBezTo>
                <a:cubicBezTo>
                  <a:pt x="31" y="29"/>
                  <a:pt x="31" y="28"/>
                  <a:pt x="31" y="28"/>
                </a:cubicBezTo>
                <a:cubicBezTo>
                  <a:pt x="31" y="28"/>
                  <a:pt x="31" y="28"/>
                  <a:pt x="31" y="28"/>
                </a:cubicBezTo>
                <a:close/>
                <a:moveTo>
                  <a:pt x="10" y="39"/>
                </a:moveTo>
                <a:cubicBezTo>
                  <a:pt x="10" y="39"/>
                  <a:pt x="10" y="39"/>
                  <a:pt x="10" y="39"/>
                </a:cubicBezTo>
                <a:cubicBezTo>
                  <a:pt x="10" y="40"/>
                  <a:pt x="10" y="41"/>
                  <a:pt x="10" y="42"/>
                </a:cubicBezTo>
                <a:cubicBezTo>
                  <a:pt x="9" y="43"/>
                  <a:pt x="8" y="43"/>
                  <a:pt x="7" y="42"/>
                </a:cubicBezTo>
                <a:cubicBezTo>
                  <a:pt x="5" y="40"/>
                  <a:pt x="3" y="37"/>
                  <a:pt x="2" y="34"/>
                </a:cubicBezTo>
                <a:cubicBezTo>
                  <a:pt x="0" y="31"/>
                  <a:pt x="0" y="28"/>
                  <a:pt x="0" y="24"/>
                </a:cubicBezTo>
                <a:cubicBezTo>
                  <a:pt x="0" y="21"/>
                  <a:pt x="0" y="18"/>
                  <a:pt x="2" y="15"/>
                </a:cubicBezTo>
                <a:cubicBezTo>
                  <a:pt x="3" y="12"/>
                  <a:pt x="5" y="9"/>
                  <a:pt x="7" y="7"/>
                </a:cubicBezTo>
                <a:cubicBezTo>
                  <a:pt x="11" y="2"/>
                  <a:pt x="18" y="0"/>
                  <a:pt x="25" y="0"/>
                </a:cubicBezTo>
                <a:cubicBezTo>
                  <a:pt x="28" y="0"/>
                  <a:pt x="31" y="0"/>
                  <a:pt x="34" y="1"/>
                </a:cubicBezTo>
                <a:cubicBezTo>
                  <a:pt x="37" y="3"/>
                  <a:pt x="40" y="5"/>
                  <a:pt x="42" y="7"/>
                </a:cubicBezTo>
                <a:cubicBezTo>
                  <a:pt x="45" y="9"/>
                  <a:pt x="46" y="12"/>
                  <a:pt x="48" y="15"/>
                </a:cubicBezTo>
                <a:cubicBezTo>
                  <a:pt x="48" y="15"/>
                  <a:pt x="48" y="15"/>
                  <a:pt x="48" y="15"/>
                </a:cubicBezTo>
                <a:cubicBezTo>
                  <a:pt x="49" y="18"/>
                  <a:pt x="49" y="21"/>
                  <a:pt x="49" y="24"/>
                </a:cubicBezTo>
                <a:cubicBezTo>
                  <a:pt x="49" y="28"/>
                  <a:pt x="49" y="31"/>
                  <a:pt x="48" y="34"/>
                </a:cubicBezTo>
                <a:cubicBezTo>
                  <a:pt x="46" y="37"/>
                  <a:pt x="44" y="40"/>
                  <a:pt x="42" y="42"/>
                </a:cubicBezTo>
                <a:cubicBezTo>
                  <a:pt x="41" y="43"/>
                  <a:pt x="40" y="43"/>
                  <a:pt x="40" y="42"/>
                </a:cubicBezTo>
                <a:cubicBezTo>
                  <a:pt x="39" y="41"/>
                  <a:pt x="39" y="40"/>
                  <a:pt x="40" y="39"/>
                </a:cubicBezTo>
                <a:cubicBezTo>
                  <a:pt x="41" y="37"/>
                  <a:pt x="43" y="35"/>
                  <a:pt x="44" y="32"/>
                </a:cubicBezTo>
                <a:cubicBezTo>
                  <a:pt x="45" y="30"/>
                  <a:pt x="46" y="27"/>
                  <a:pt x="46" y="24"/>
                </a:cubicBezTo>
                <a:cubicBezTo>
                  <a:pt x="46" y="22"/>
                  <a:pt x="45" y="19"/>
                  <a:pt x="44" y="16"/>
                </a:cubicBezTo>
                <a:cubicBezTo>
                  <a:pt x="44" y="16"/>
                  <a:pt x="44" y="16"/>
                  <a:pt x="44" y="16"/>
                </a:cubicBezTo>
                <a:cubicBezTo>
                  <a:pt x="43" y="14"/>
                  <a:pt x="41" y="11"/>
                  <a:pt x="40" y="10"/>
                </a:cubicBezTo>
                <a:cubicBezTo>
                  <a:pt x="38" y="8"/>
                  <a:pt x="35" y="6"/>
                  <a:pt x="33" y="5"/>
                </a:cubicBezTo>
                <a:cubicBezTo>
                  <a:pt x="30" y="4"/>
                  <a:pt x="27" y="3"/>
                  <a:pt x="25" y="3"/>
                </a:cubicBezTo>
                <a:cubicBezTo>
                  <a:pt x="19" y="3"/>
                  <a:pt x="14" y="6"/>
                  <a:pt x="10" y="10"/>
                </a:cubicBezTo>
                <a:cubicBezTo>
                  <a:pt x="8" y="11"/>
                  <a:pt x="6" y="14"/>
                  <a:pt x="5" y="16"/>
                </a:cubicBezTo>
                <a:cubicBezTo>
                  <a:pt x="4" y="19"/>
                  <a:pt x="4" y="22"/>
                  <a:pt x="4" y="24"/>
                </a:cubicBezTo>
                <a:cubicBezTo>
                  <a:pt x="4" y="27"/>
                  <a:pt x="4" y="30"/>
                  <a:pt x="5" y="32"/>
                </a:cubicBezTo>
                <a:cubicBezTo>
                  <a:pt x="6" y="35"/>
                  <a:pt x="8" y="37"/>
                  <a:pt x="10" y="39"/>
                </a:cubicBezTo>
                <a:close/>
                <a:moveTo>
                  <a:pt x="27" y="24"/>
                </a:moveTo>
                <a:cubicBezTo>
                  <a:pt x="27" y="24"/>
                  <a:pt x="27" y="24"/>
                  <a:pt x="27" y="24"/>
                </a:cubicBezTo>
                <a:cubicBezTo>
                  <a:pt x="28" y="24"/>
                  <a:pt x="29" y="25"/>
                  <a:pt x="29" y="26"/>
                </a:cubicBezTo>
                <a:cubicBezTo>
                  <a:pt x="29" y="27"/>
                  <a:pt x="29" y="29"/>
                  <a:pt x="28" y="30"/>
                </a:cubicBezTo>
                <a:cubicBezTo>
                  <a:pt x="28" y="31"/>
                  <a:pt x="27" y="31"/>
                  <a:pt x="26" y="31"/>
                </a:cubicBezTo>
                <a:cubicBezTo>
                  <a:pt x="25" y="32"/>
                  <a:pt x="24" y="32"/>
                  <a:pt x="23" y="31"/>
                </a:cubicBezTo>
                <a:cubicBezTo>
                  <a:pt x="22" y="30"/>
                  <a:pt x="21" y="30"/>
                  <a:pt x="21" y="29"/>
                </a:cubicBezTo>
                <a:cubicBezTo>
                  <a:pt x="21" y="28"/>
                  <a:pt x="21" y="28"/>
                  <a:pt x="21" y="28"/>
                </a:cubicBezTo>
                <a:cubicBezTo>
                  <a:pt x="20" y="27"/>
                  <a:pt x="20" y="26"/>
                  <a:pt x="21" y="25"/>
                </a:cubicBezTo>
                <a:cubicBezTo>
                  <a:pt x="22" y="24"/>
                  <a:pt x="23" y="24"/>
                  <a:pt x="24" y="23"/>
                </a:cubicBezTo>
                <a:cubicBezTo>
                  <a:pt x="24" y="23"/>
                  <a:pt x="24" y="23"/>
                  <a:pt x="24" y="23"/>
                </a:cubicBezTo>
                <a:cubicBezTo>
                  <a:pt x="25" y="23"/>
                  <a:pt x="26" y="23"/>
                  <a:pt x="27" y="24"/>
                </a:cubicBezTo>
                <a:close/>
                <a:moveTo>
                  <a:pt x="27" y="27"/>
                </a:moveTo>
                <a:cubicBezTo>
                  <a:pt x="27" y="27"/>
                  <a:pt x="27" y="27"/>
                  <a:pt x="27" y="27"/>
                </a:cubicBezTo>
                <a:cubicBezTo>
                  <a:pt x="26" y="26"/>
                  <a:pt x="26" y="26"/>
                  <a:pt x="26" y="26"/>
                </a:cubicBezTo>
                <a:cubicBezTo>
                  <a:pt x="25" y="25"/>
                  <a:pt x="25" y="25"/>
                  <a:pt x="24" y="26"/>
                </a:cubicBezTo>
                <a:cubicBezTo>
                  <a:pt x="24" y="26"/>
                  <a:pt x="24" y="26"/>
                  <a:pt x="24" y="26"/>
                </a:cubicBezTo>
                <a:cubicBezTo>
                  <a:pt x="24" y="26"/>
                  <a:pt x="23" y="26"/>
                  <a:pt x="23" y="26"/>
                </a:cubicBezTo>
                <a:cubicBezTo>
                  <a:pt x="23" y="27"/>
                  <a:pt x="23" y="27"/>
                  <a:pt x="23" y="28"/>
                </a:cubicBezTo>
                <a:cubicBezTo>
                  <a:pt x="23" y="28"/>
                  <a:pt x="23" y="28"/>
                  <a:pt x="23" y="28"/>
                </a:cubicBezTo>
                <a:cubicBezTo>
                  <a:pt x="23" y="28"/>
                  <a:pt x="23" y="29"/>
                  <a:pt x="24" y="29"/>
                </a:cubicBezTo>
                <a:cubicBezTo>
                  <a:pt x="24" y="29"/>
                  <a:pt x="25" y="29"/>
                  <a:pt x="25" y="29"/>
                </a:cubicBezTo>
                <a:cubicBezTo>
                  <a:pt x="25" y="29"/>
                  <a:pt x="25" y="29"/>
                  <a:pt x="25" y="29"/>
                </a:cubicBezTo>
                <a:cubicBezTo>
                  <a:pt x="26" y="29"/>
                  <a:pt x="26" y="29"/>
                  <a:pt x="26" y="28"/>
                </a:cubicBezTo>
                <a:cubicBezTo>
                  <a:pt x="27" y="28"/>
                  <a:pt x="27" y="27"/>
                  <a:pt x="27" y="27"/>
                </a:cubicBezTo>
                <a:cubicBezTo>
                  <a:pt x="27" y="27"/>
                  <a:pt x="27" y="27"/>
                  <a:pt x="27" y="27"/>
                </a:cubicBezTo>
                <a:close/>
                <a:moveTo>
                  <a:pt x="36" y="14"/>
                </a:moveTo>
                <a:cubicBezTo>
                  <a:pt x="36" y="14"/>
                  <a:pt x="36" y="14"/>
                  <a:pt x="36" y="14"/>
                </a:cubicBezTo>
                <a:cubicBezTo>
                  <a:pt x="33" y="29"/>
                  <a:pt x="33" y="29"/>
                  <a:pt x="33" y="29"/>
                </a:cubicBezTo>
                <a:cubicBezTo>
                  <a:pt x="33" y="29"/>
                  <a:pt x="33" y="29"/>
                  <a:pt x="33" y="29"/>
                </a:cubicBezTo>
                <a:cubicBezTo>
                  <a:pt x="33" y="29"/>
                  <a:pt x="33" y="29"/>
                  <a:pt x="33" y="29"/>
                </a:cubicBezTo>
                <a:cubicBezTo>
                  <a:pt x="33" y="29"/>
                  <a:pt x="33" y="29"/>
                  <a:pt x="33" y="29"/>
                </a:cubicBezTo>
                <a:cubicBezTo>
                  <a:pt x="33" y="30"/>
                  <a:pt x="33" y="30"/>
                  <a:pt x="33" y="30"/>
                </a:cubicBezTo>
                <a:cubicBezTo>
                  <a:pt x="33" y="30"/>
                  <a:pt x="33" y="31"/>
                  <a:pt x="33" y="31"/>
                </a:cubicBezTo>
                <a:cubicBezTo>
                  <a:pt x="33" y="31"/>
                  <a:pt x="32" y="32"/>
                  <a:pt x="32" y="32"/>
                </a:cubicBezTo>
                <a:cubicBezTo>
                  <a:pt x="32" y="32"/>
                  <a:pt x="32" y="32"/>
                  <a:pt x="32" y="33"/>
                </a:cubicBezTo>
                <a:cubicBezTo>
                  <a:pt x="32" y="33"/>
                  <a:pt x="31" y="33"/>
                  <a:pt x="31" y="33"/>
                </a:cubicBezTo>
                <a:cubicBezTo>
                  <a:pt x="31" y="33"/>
                  <a:pt x="31" y="34"/>
                  <a:pt x="31" y="34"/>
                </a:cubicBezTo>
                <a:cubicBezTo>
                  <a:pt x="31" y="34"/>
                  <a:pt x="31" y="34"/>
                  <a:pt x="31" y="34"/>
                </a:cubicBezTo>
                <a:cubicBezTo>
                  <a:pt x="30" y="34"/>
                  <a:pt x="30" y="34"/>
                  <a:pt x="30" y="34"/>
                </a:cubicBezTo>
                <a:cubicBezTo>
                  <a:pt x="30" y="34"/>
                  <a:pt x="30" y="34"/>
                  <a:pt x="30" y="34"/>
                </a:cubicBezTo>
                <a:cubicBezTo>
                  <a:pt x="30" y="34"/>
                  <a:pt x="30" y="34"/>
                  <a:pt x="30" y="34"/>
                </a:cubicBezTo>
                <a:cubicBezTo>
                  <a:pt x="30" y="34"/>
                  <a:pt x="30" y="34"/>
                  <a:pt x="30" y="34"/>
                </a:cubicBezTo>
                <a:cubicBezTo>
                  <a:pt x="30" y="35"/>
                  <a:pt x="30" y="35"/>
                  <a:pt x="29" y="35"/>
                </a:cubicBezTo>
                <a:cubicBezTo>
                  <a:pt x="29" y="35"/>
                  <a:pt x="29" y="35"/>
                  <a:pt x="29" y="35"/>
                </a:cubicBezTo>
                <a:cubicBezTo>
                  <a:pt x="29" y="35"/>
                  <a:pt x="29" y="35"/>
                  <a:pt x="29" y="35"/>
                </a:cubicBezTo>
                <a:cubicBezTo>
                  <a:pt x="28" y="35"/>
                  <a:pt x="28" y="36"/>
                  <a:pt x="28" y="36"/>
                </a:cubicBezTo>
                <a:cubicBezTo>
                  <a:pt x="27" y="36"/>
                  <a:pt x="27" y="36"/>
                  <a:pt x="27" y="36"/>
                </a:cubicBezTo>
                <a:cubicBezTo>
                  <a:pt x="27" y="36"/>
                  <a:pt x="26" y="36"/>
                  <a:pt x="26" y="36"/>
                </a:cubicBezTo>
                <a:cubicBezTo>
                  <a:pt x="26" y="36"/>
                  <a:pt x="26" y="36"/>
                  <a:pt x="25" y="36"/>
                </a:cubicBezTo>
                <a:cubicBezTo>
                  <a:pt x="25" y="36"/>
                  <a:pt x="25" y="36"/>
                  <a:pt x="25" y="36"/>
                </a:cubicBezTo>
                <a:cubicBezTo>
                  <a:pt x="24" y="36"/>
                  <a:pt x="24" y="36"/>
                  <a:pt x="24" y="36"/>
                </a:cubicBezTo>
                <a:cubicBezTo>
                  <a:pt x="24" y="36"/>
                  <a:pt x="24" y="36"/>
                  <a:pt x="24" y="36"/>
                </a:cubicBezTo>
                <a:cubicBezTo>
                  <a:pt x="24" y="36"/>
                  <a:pt x="24" y="36"/>
                  <a:pt x="24" y="36"/>
                </a:cubicBezTo>
                <a:cubicBezTo>
                  <a:pt x="23" y="36"/>
                  <a:pt x="23" y="36"/>
                  <a:pt x="23" y="36"/>
                </a:cubicBezTo>
                <a:cubicBezTo>
                  <a:pt x="23" y="36"/>
                  <a:pt x="22" y="36"/>
                  <a:pt x="22" y="36"/>
                </a:cubicBezTo>
                <a:cubicBezTo>
                  <a:pt x="22" y="36"/>
                  <a:pt x="21" y="36"/>
                  <a:pt x="21" y="35"/>
                </a:cubicBezTo>
                <a:cubicBezTo>
                  <a:pt x="21" y="35"/>
                  <a:pt x="21" y="35"/>
                  <a:pt x="20" y="35"/>
                </a:cubicBezTo>
                <a:cubicBezTo>
                  <a:pt x="20" y="35"/>
                  <a:pt x="20" y="35"/>
                  <a:pt x="20" y="35"/>
                </a:cubicBezTo>
                <a:cubicBezTo>
                  <a:pt x="19" y="34"/>
                  <a:pt x="19" y="34"/>
                  <a:pt x="19" y="34"/>
                </a:cubicBezTo>
                <a:cubicBezTo>
                  <a:pt x="19" y="34"/>
                  <a:pt x="18" y="34"/>
                  <a:pt x="18" y="33"/>
                </a:cubicBezTo>
                <a:cubicBezTo>
                  <a:pt x="18" y="33"/>
                  <a:pt x="18" y="33"/>
                  <a:pt x="18" y="33"/>
                </a:cubicBezTo>
                <a:cubicBezTo>
                  <a:pt x="18" y="33"/>
                  <a:pt x="18" y="33"/>
                  <a:pt x="18" y="33"/>
                </a:cubicBezTo>
                <a:cubicBezTo>
                  <a:pt x="17" y="32"/>
                  <a:pt x="17" y="32"/>
                  <a:pt x="17" y="32"/>
                </a:cubicBezTo>
                <a:cubicBezTo>
                  <a:pt x="17" y="32"/>
                  <a:pt x="17" y="32"/>
                  <a:pt x="17" y="31"/>
                </a:cubicBezTo>
                <a:cubicBezTo>
                  <a:pt x="17" y="31"/>
                  <a:pt x="17" y="31"/>
                  <a:pt x="16" y="30"/>
                </a:cubicBezTo>
                <a:cubicBezTo>
                  <a:pt x="16" y="30"/>
                  <a:pt x="16" y="30"/>
                  <a:pt x="16" y="30"/>
                </a:cubicBezTo>
                <a:cubicBezTo>
                  <a:pt x="16" y="29"/>
                  <a:pt x="16" y="29"/>
                  <a:pt x="16" y="29"/>
                </a:cubicBezTo>
                <a:cubicBezTo>
                  <a:pt x="16" y="29"/>
                  <a:pt x="16" y="28"/>
                  <a:pt x="16" y="28"/>
                </a:cubicBezTo>
                <a:cubicBezTo>
                  <a:pt x="16" y="28"/>
                  <a:pt x="16" y="28"/>
                  <a:pt x="16" y="27"/>
                </a:cubicBezTo>
                <a:cubicBezTo>
                  <a:pt x="16" y="27"/>
                  <a:pt x="16" y="27"/>
                  <a:pt x="16" y="27"/>
                </a:cubicBezTo>
                <a:cubicBezTo>
                  <a:pt x="16" y="27"/>
                  <a:pt x="16" y="27"/>
                  <a:pt x="16" y="26"/>
                </a:cubicBezTo>
                <a:cubicBezTo>
                  <a:pt x="16" y="26"/>
                  <a:pt x="16" y="26"/>
                  <a:pt x="16" y="26"/>
                </a:cubicBezTo>
                <a:cubicBezTo>
                  <a:pt x="16" y="26"/>
                  <a:pt x="16" y="26"/>
                  <a:pt x="16" y="25"/>
                </a:cubicBezTo>
                <a:cubicBezTo>
                  <a:pt x="16" y="25"/>
                  <a:pt x="16" y="25"/>
                  <a:pt x="16" y="25"/>
                </a:cubicBezTo>
                <a:cubicBezTo>
                  <a:pt x="16" y="24"/>
                  <a:pt x="17" y="24"/>
                  <a:pt x="17" y="24"/>
                </a:cubicBezTo>
                <a:cubicBezTo>
                  <a:pt x="17" y="24"/>
                  <a:pt x="17" y="23"/>
                  <a:pt x="17" y="23"/>
                </a:cubicBezTo>
                <a:cubicBezTo>
                  <a:pt x="17" y="23"/>
                  <a:pt x="17" y="23"/>
                  <a:pt x="18" y="22"/>
                </a:cubicBezTo>
                <a:cubicBezTo>
                  <a:pt x="18" y="22"/>
                  <a:pt x="18" y="22"/>
                  <a:pt x="18" y="22"/>
                </a:cubicBezTo>
                <a:cubicBezTo>
                  <a:pt x="18" y="21"/>
                  <a:pt x="18" y="21"/>
                  <a:pt x="19" y="21"/>
                </a:cubicBezTo>
                <a:cubicBezTo>
                  <a:pt x="19" y="21"/>
                  <a:pt x="19" y="21"/>
                  <a:pt x="19" y="21"/>
                </a:cubicBezTo>
                <a:cubicBezTo>
                  <a:pt x="19" y="21"/>
                  <a:pt x="19" y="21"/>
                  <a:pt x="19" y="20"/>
                </a:cubicBezTo>
                <a:cubicBezTo>
                  <a:pt x="31" y="11"/>
                  <a:pt x="31" y="11"/>
                  <a:pt x="31" y="11"/>
                </a:cubicBezTo>
                <a:cubicBezTo>
                  <a:pt x="31" y="11"/>
                  <a:pt x="31" y="11"/>
                  <a:pt x="31" y="11"/>
                </a:cubicBezTo>
                <a:cubicBezTo>
                  <a:pt x="31" y="11"/>
                  <a:pt x="31" y="11"/>
                  <a:pt x="31" y="11"/>
                </a:cubicBezTo>
                <a:cubicBezTo>
                  <a:pt x="31" y="11"/>
                  <a:pt x="31" y="11"/>
                  <a:pt x="31" y="11"/>
                </a:cubicBezTo>
                <a:cubicBezTo>
                  <a:pt x="32" y="11"/>
                  <a:pt x="32" y="11"/>
                  <a:pt x="32" y="11"/>
                </a:cubicBezTo>
                <a:cubicBezTo>
                  <a:pt x="32" y="11"/>
                  <a:pt x="32" y="11"/>
                  <a:pt x="32" y="11"/>
                </a:cubicBezTo>
                <a:cubicBezTo>
                  <a:pt x="32" y="11"/>
                  <a:pt x="32" y="11"/>
                  <a:pt x="32" y="11"/>
                </a:cubicBezTo>
                <a:cubicBezTo>
                  <a:pt x="32" y="11"/>
                  <a:pt x="32" y="11"/>
                  <a:pt x="32" y="11"/>
                </a:cubicBezTo>
                <a:cubicBezTo>
                  <a:pt x="32" y="11"/>
                  <a:pt x="33" y="11"/>
                  <a:pt x="33" y="11"/>
                </a:cubicBezTo>
                <a:cubicBezTo>
                  <a:pt x="33" y="11"/>
                  <a:pt x="33" y="11"/>
                  <a:pt x="33" y="11"/>
                </a:cubicBezTo>
                <a:cubicBezTo>
                  <a:pt x="33" y="11"/>
                  <a:pt x="33" y="11"/>
                  <a:pt x="33" y="11"/>
                </a:cubicBezTo>
                <a:cubicBezTo>
                  <a:pt x="34" y="11"/>
                  <a:pt x="34" y="11"/>
                  <a:pt x="34" y="11"/>
                </a:cubicBezTo>
                <a:cubicBezTo>
                  <a:pt x="34" y="11"/>
                  <a:pt x="34" y="11"/>
                  <a:pt x="34" y="11"/>
                </a:cubicBezTo>
                <a:cubicBezTo>
                  <a:pt x="34" y="11"/>
                  <a:pt x="34" y="11"/>
                  <a:pt x="34" y="11"/>
                </a:cubicBezTo>
                <a:cubicBezTo>
                  <a:pt x="34" y="11"/>
                  <a:pt x="34" y="11"/>
                  <a:pt x="34" y="11"/>
                </a:cubicBezTo>
                <a:cubicBezTo>
                  <a:pt x="35" y="11"/>
                  <a:pt x="35" y="11"/>
                  <a:pt x="35" y="11"/>
                </a:cubicBezTo>
                <a:cubicBezTo>
                  <a:pt x="35" y="11"/>
                  <a:pt x="35" y="11"/>
                  <a:pt x="35" y="11"/>
                </a:cubicBezTo>
                <a:cubicBezTo>
                  <a:pt x="35" y="12"/>
                  <a:pt x="35" y="12"/>
                  <a:pt x="35" y="12"/>
                </a:cubicBezTo>
                <a:cubicBezTo>
                  <a:pt x="35" y="12"/>
                  <a:pt x="35" y="12"/>
                  <a:pt x="35" y="12"/>
                </a:cubicBezTo>
                <a:cubicBezTo>
                  <a:pt x="35" y="12"/>
                  <a:pt x="35" y="12"/>
                  <a:pt x="35" y="12"/>
                </a:cubicBezTo>
                <a:cubicBezTo>
                  <a:pt x="35" y="12"/>
                  <a:pt x="35" y="12"/>
                  <a:pt x="35" y="12"/>
                </a:cubicBezTo>
                <a:cubicBezTo>
                  <a:pt x="36" y="13"/>
                  <a:pt x="36" y="13"/>
                  <a:pt x="36" y="13"/>
                </a:cubicBezTo>
                <a:cubicBezTo>
                  <a:pt x="36" y="13"/>
                  <a:pt x="36" y="13"/>
                  <a:pt x="36" y="13"/>
                </a:cubicBezTo>
                <a:cubicBezTo>
                  <a:pt x="36" y="13"/>
                  <a:pt x="36" y="13"/>
                  <a:pt x="36" y="13"/>
                </a:cubicBezTo>
                <a:cubicBezTo>
                  <a:pt x="36" y="13"/>
                  <a:pt x="36" y="13"/>
                  <a:pt x="36" y="13"/>
                </a:cubicBezTo>
                <a:cubicBezTo>
                  <a:pt x="36" y="14"/>
                  <a:pt x="36" y="14"/>
                  <a:pt x="36" y="14"/>
                </a:cubicBezTo>
                <a:cubicBezTo>
                  <a:pt x="36" y="14"/>
                  <a:pt x="36" y="14"/>
                  <a:pt x="3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3" name="Freeform 427"/>
          <p:cNvSpPr>
            <a:spLocks noEditPoints="1"/>
          </p:cNvSpPr>
          <p:nvPr/>
        </p:nvSpPr>
        <p:spPr bwMode="auto">
          <a:xfrm>
            <a:off x="4638675" y="1808163"/>
            <a:ext cx="114300" cy="153987"/>
          </a:xfrm>
          <a:custGeom>
            <a:avLst/>
            <a:gdLst>
              <a:gd name="T0" fmla="*/ 27 w 36"/>
              <a:gd name="T1" fmla="*/ 21 h 48"/>
              <a:gd name="T2" fmla="*/ 30 w 36"/>
              <a:gd name="T3" fmla="*/ 30 h 48"/>
              <a:gd name="T4" fmla="*/ 18 w 36"/>
              <a:gd name="T5" fmla="*/ 42 h 48"/>
              <a:gd name="T6" fmla="*/ 7 w 36"/>
              <a:gd name="T7" fmla="*/ 30 h 48"/>
              <a:gd name="T8" fmla="*/ 10 w 36"/>
              <a:gd name="T9" fmla="*/ 21 h 48"/>
              <a:gd name="T10" fmla="*/ 18 w 36"/>
              <a:gd name="T11" fmla="*/ 18 h 48"/>
              <a:gd name="T12" fmla="*/ 2 w 36"/>
              <a:gd name="T13" fmla="*/ 0 h 48"/>
              <a:gd name="T14" fmla="*/ 35 w 36"/>
              <a:gd name="T15" fmla="*/ 0 h 48"/>
              <a:gd name="T16" fmla="*/ 36 w 36"/>
              <a:gd name="T17" fmla="*/ 2 h 48"/>
              <a:gd name="T18" fmla="*/ 35 w 36"/>
              <a:gd name="T19" fmla="*/ 48 h 48"/>
              <a:gd name="T20" fmla="*/ 2 w 36"/>
              <a:gd name="T21" fmla="*/ 48 h 48"/>
              <a:gd name="T22" fmla="*/ 0 w 36"/>
              <a:gd name="T23" fmla="*/ 46 h 48"/>
              <a:gd name="T24" fmla="*/ 2 w 36"/>
              <a:gd name="T25" fmla="*/ 0 h 48"/>
              <a:gd name="T26" fmla="*/ 33 w 36"/>
              <a:gd name="T27" fmla="*/ 4 h 48"/>
              <a:gd name="T28" fmla="*/ 4 w 36"/>
              <a:gd name="T29" fmla="*/ 44 h 48"/>
              <a:gd name="T30" fmla="*/ 33 w 36"/>
              <a:gd name="T31" fmla="*/ 4 h 48"/>
              <a:gd name="T32" fmla="*/ 26 w 36"/>
              <a:gd name="T33" fmla="*/ 5 h 48"/>
              <a:gd name="T34" fmla="*/ 31 w 36"/>
              <a:gd name="T35" fmla="*/ 11 h 48"/>
              <a:gd name="T36" fmla="*/ 26 w 36"/>
              <a:gd name="T37" fmla="*/ 16 h 48"/>
              <a:gd name="T38" fmla="*/ 20 w 36"/>
              <a:gd name="T39" fmla="*/ 11 h 48"/>
              <a:gd name="T40" fmla="*/ 26 w 36"/>
              <a:gd name="T41" fmla="*/ 5 h 48"/>
              <a:gd name="T42" fmla="*/ 28 w 36"/>
              <a:gd name="T43" fmla="*/ 8 h 48"/>
              <a:gd name="T44" fmla="*/ 23 w 36"/>
              <a:gd name="T45" fmla="*/ 8 h 48"/>
              <a:gd name="T46" fmla="*/ 23 w 36"/>
              <a:gd name="T47" fmla="*/ 13 h 48"/>
              <a:gd name="T48" fmla="*/ 28 w 36"/>
              <a:gd name="T49" fmla="*/ 13 h 48"/>
              <a:gd name="T50" fmla="*/ 28 w 36"/>
              <a:gd name="T51" fmla="*/ 8 h 48"/>
              <a:gd name="T52" fmla="*/ 25 w 36"/>
              <a:gd name="T53" fmla="*/ 23 h 48"/>
              <a:gd name="T54" fmla="*/ 12 w 36"/>
              <a:gd name="T55" fmla="*/ 23 h 48"/>
              <a:gd name="T56" fmla="*/ 9 w 36"/>
              <a:gd name="T57" fmla="*/ 30 h 48"/>
              <a:gd name="T58" fmla="*/ 12 w 36"/>
              <a:gd name="T59" fmla="*/ 36 h 48"/>
              <a:gd name="T60" fmla="*/ 25 w 36"/>
              <a:gd name="T61" fmla="*/ 36 h 48"/>
              <a:gd name="T62" fmla="*/ 25 w 36"/>
              <a:gd name="T63" fmla="*/ 23 h 48"/>
              <a:gd name="T64" fmla="*/ 18 w 36"/>
              <a:gd name="T65" fmla="*/ 25 h 48"/>
              <a:gd name="T66" fmla="*/ 22 w 36"/>
              <a:gd name="T67" fmla="*/ 26 h 48"/>
              <a:gd name="T68" fmla="*/ 23 w 36"/>
              <a:gd name="T69" fmla="*/ 30 h 48"/>
              <a:gd name="T70" fmla="*/ 22 w 36"/>
              <a:gd name="T71" fmla="*/ 33 h 48"/>
              <a:gd name="T72" fmla="*/ 15 w 36"/>
              <a:gd name="T73" fmla="*/ 33 h 48"/>
              <a:gd name="T74" fmla="*/ 13 w 36"/>
              <a:gd name="T75" fmla="*/ 30 h 48"/>
              <a:gd name="T76" fmla="*/ 18 w 36"/>
              <a:gd name="T77" fmla="*/ 25 h 48"/>
              <a:gd name="T78" fmla="*/ 20 w 36"/>
              <a:gd name="T79" fmla="*/ 28 h 48"/>
              <a:gd name="T80" fmla="*/ 16 w 36"/>
              <a:gd name="T81" fmla="*/ 28 h 48"/>
              <a:gd name="T82" fmla="*/ 16 w 36"/>
              <a:gd name="T83" fmla="*/ 28 h 48"/>
              <a:gd name="T84" fmla="*/ 16 w 36"/>
              <a:gd name="T85" fmla="*/ 32 h 48"/>
              <a:gd name="T86" fmla="*/ 18 w 36"/>
              <a:gd name="T87" fmla="*/ 32 h 48"/>
              <a:gd name="T88" fmla="*/ 21 w 36"/>
              <a:gd name="T89" fmla="*/ 30 h 48"/>
              <a:gd name="T90" fmla="*/ 20 w 36"/>
              <a:gd name="T91"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6" h="48">
                <a:moveTo>
                  <a:pt x="18" y="18"/>
                </a:moveTo>
                <a:cubicBezTo>
                  <a:pt x="22" y="18"/>
                  <a:pt x="24" y="19"/>
                  <a:pt x="27" y="21"/>
                </a:cubicBezTo>
                <a:cubicBezTo>
                  <a:pt x="27" y="22"/>
                  <a:pt x="27" y="22"/>
                  <a:pt x="27" y="22"/>
                </a:cubicBezTo>
                <a:cubicBezTo>
                  <a:pt x="29" y="24"/>
                  <a:pt x="30" y="27"/>
                  <a:pt x="30" y="30"/>
                </a:cubicBezTo>
                <a:cubicBezTo>
                  <a:pt x="30" y="33"/>
                  <a:pt x="29" y="36"/>
                  <a:pt x="27" y="38"/>
                </a:cubicBezTo>
                <a:cubicBezTo>
                  <a:pt x="24" y="40"/>
                  <a:pt x="22" y="42"/>
                  <a:pt x="18" y="42"/>
                </a:cubicBezTo>
                <a:cubicBezTo>
                  <a:pt x="15" y="42"/>
                  <a:pt x="12" y="40"/>
                  <a:pt x="10" y="38"/>
                </a:cubicBezTo>
                <a:cubicBezTo>
                  <a:pt x="8" y="36"/>
                  <a:pt x="7" y="33"/>
                  <a:pt x="7" y="30"/>
                </a:cubicBezTo>
                <a:cubicBezTo>
                  <a:pt x="7" y="27"/>
                  <a:pt x="8" y="24"/>
                  <a:pt x="10" y="21"/>
                </a:cubicBezTo>
                <a:cubicBezTo>
                  <a:pt x="10" y="21"/>
                  <a:pt x="10" y="21"/>
                  <a:pt x="10" y="21"/>
                </a:cubicBezTo>
                <a:cubicBezTo>
                  <a:pt x="10" y="21"/>
                  <a:pt x="10" y="21"/>
                  <a:pt x="10" y="21"/>
                </a:cubicBezTo>
                <a:cubicBezTo>
                  <a:pt x="12" y="19"/>
                  <a:pt x="15" y="18"/>
                  <a:pt x="18" y="18"/>
                </a:cubicBezTo>
                <a:close/>
                <a:moveTo>
                  <a:pt x="2" y="0"/>
                </a:moveTo>
                <a:cubicBezTo>
                  <a:pt x="2" y="0"/>
                  <a:pt x="2" y="0"/>
                  <a:pt x="2" y="0"/>
                </a:cubicBezTo>
                <a:cubicBezTo>
                  <a:pt x="2" y="0"/>
                  <a:pt x="2" y="0"/>
                  <a:pt x="2" y="0"/>
                </a:cubicBezTo>
                <a:cubicBezTo>
                  <a:pt x="35" y="0"/>
                  <a:pt x="35" y="0"/>
                  <a:pt x="35" y="0"/>
                </a:cubicBezTo>
                <a:cubicBezTo>
                  <a:pt x="36" y="0"/>
                  <a:pt x="36" y="1"/>
                  <a:pt x="36" y="2"/>
                </a:cubicBezTo>
                <a:cubicBezTo>
                  <a:pt x="36" y="2"/>
                  <a:pt x="36" y="2"/>
                  <a:pt x="36" y="2"/>
                </a:cubicBezTo>
                <a:cubicBezTo>
                  <a:pt x="36" y="46"/>
                  <a:pt x="36" y="46"/>
                  <a:pt x="36" y="46"/>
                </a:cubicBezTo>
                <a:cubicBezTo>
                  <a:pt x="36" y="47"/>
                  <a:pt x="36" y="48"/>
                  <a:pt x="35" y="48"/>
                </a:cubicBezTo>
                <a:cubicBezTo>
                  <a:pt x="34" y="48"/>
                  <a:pt x="34" y="48"/>
                  <a:pt x="34" y="48"/>
                </a:cubicBezTo>
                <a:cubicBezTo>
                  <a:pt x="2" y="48"/>
                  <a:pt x="2" y="48"/>
                  <a:pt x="2" y="48"/>
                </a:cubicBezTo>
                <a:cubicBezTo>
                  <a:pt x="1" y="48"/>
                  <a:pt x="0" y="47"/>
                  <a:pt x="0" y="46"/>
                </a:cubicBezTo>
                <a:cubicBezTo>
                  <a:pt x="0" y="46"/>
                  <a:pt x="0" y="46"/>
                  <a:pt x="0" y="46"/>
                </a:cubicBezTo>
                <a:cubicBezTo>
                  <a:pt x="0" y="2"/>
                  <a:pt x="0" y="2"/>
                  <a:pt x="0" y="2"/>
                </a:cubicBezTo>
                <a:cubicBezTo>
                  <a:pt x="0" y="1"/>
                  <a:pt x="1" y="0"/>
                  <a:pt x="2" y="0"/>
                </a:cubicBezTo>
                <a:close/>
                <a:moveTo>
                  <a:pt x="33" y="4"/>
                </a:moveTo>
                <a:cubicBezTo>
                  <a:pt x="33" y="4"/>
                  <a:pt x="33" y="4"/>
                  <a:pt x="33" y="4"/>
                </a:cubicBezTo>
                <a:cubicBezTo>
                  <a:pt x="4" y="4"/>
                  <a:pt x="4" y="4"/>
                  <a:pt x="4" y="4"/>
                </a:cubicBezTo>
                <a:cubicBezTo>
                  <a:pt x="4" y="44"/>
                  <a:pt x="4" y="44"/>
                  <a:pt x="4" y="44"/>
                </a:cubicBezTo>
                <a:cubicBezTo>
                  <a:pt x="33" y="44"/>
                  <a:pt x="33" y="44"/>
                  <a:pt x="33" y="44"/>
                </a:cubicBezTo>
                <a:cubicBezTo>
                  <a:pt x="33" y="4"/>
                  <a:pt x="33" y="4"/>
                  <a:pt x="33" y="4"/>
                </a:cubicBezTo>
                <a:close/>
                <a:moveTo>
                  <a:pt x="26" y="5"/>
                </a:moveTo>
                <a:cubicBezTo>
                  <a:pt x="26" y="5"/>
                  <a:pt x="26" y="5"/>
                  <a:pt x="26" y="5"/>
                </a:cubicBezTo>
                <a:cubicBezTo>
                  <a:pt x="27" y="5"/>
                  <a:pt x="29" y="6"/>
                  <a:pt x="30" y="7"/>
                </a:cubicBezTo>
                <a:cubicBezTo>
                  <a:pt x="31" y="8"/>
                  <a:pt x="31" y="9"/>
                  <a:pt x="31" y="11"/>
                </a:cubicBezTo>
                <a:cubicBezTo>
                  <a:pt x="31" y="12"/>
                  <a:pt x="31" y="14"/>
                  <a:pt x="30" y="15"/>
                </a:cubicBezTo>
                <a:cubicBezTo>
                  <a:pt x="29" y="16"/>
                  <a:pt x="27" y="16"/>
                  <a:pt x="26" y="16"/>
                </a:cubicBezTo>
                <a:cubicBezTo>
                  <a:pt x="24" y="16"/>
                  <a:pt x="23" y="16"/>
                  <a:pt x="22" y="15"/>
                </a:cubicBezTo>
                <a:cubicBezTo>
                  <a:pt x="21" y="14"/>
                  <a:pt x="20" y="12"/>
                  <a:pt x="20" y="11"/>
                </a:cubicBezTo>
                <a:cubicBezTo>
                  <a:pt x="20" y="9"/>
                  <a:pt x="21" y="8"/>
                  <a:pt x="22" y="7"/>
                </a:cubicBezTo>
                <a:cubicBezTo>
                  <a:pt x="23" y="6"/>
                  <a:pt x="24" y="5"/>
                  <a:pt x="26" y="5"/>
                </a:cubicBezTo>
                <a:close/>
                <a:moveTo>
                  <a:pt x="28" y="8"/>
                </a:moveTo>
                <a:cubicBezTo>
                  <a:pt x="28" y="8"/>
                  <a:pt x="28" y="8"/>
                  <a:pt x="28" y="8"/>
                </a:cubicBezTo>
                <a:cubicBezTo>
                  <a:pt x="27" y="8"/>
                  <a:pt x="27" y="7"/>
                  <a:pt x="26" y="7"/>
                </a:cubicBezTo>
                <a:cubicBezTo>
                  <a:pt x="25" y="7"/>
                  <a:pt x="24" y="8"/>
                  <a:pt x="23" y="8"/>
                </a:cubicBezTo>
                <a:cubicBezTo>
                  <a:pt x="23" y="9"/>
                  <a:pt x="22" y="10"/>
                  <a:pt x="22" y="11"/>
                </a:cubicBezTo>
                <a:cubicBezTo>
                  <a:pt x="22" y="12"/>
                  <a:pt x="23" y="12"/>
                  <a:pt x="23" y="13"/>
                </a:cubicBezTo>
                <a:cubicBezTo>
                  <a:pt x="24" y="14"/>
                  <a:pt x="25" y="14"/>
                  <a:pt x="26" y="14"/>
                </a:cubicBezTo>
                <a:cubicBezTo>
                  <a:pt x="27" y="14"/>
                  <a:pt x="27" y="14"/>
                  <a:pt x="28" y="13"/>
                </a:cubicBezTo>
                <a:cubicBezTo>
                  <a:pt x="29" y="12"/>
                  <a:pt x="29" y="12"/>
                  <a:pt x="29" y="11"/>
                </a:cubicBezTo>
                <a:cubicBezTo>
                  <a:pt x="29" y="10"/>
                  <a:pt x="29" y="9"/>
                  <a:pt x="28" y="8"/>
                </a:cubicBezTo>
                <a:close/>
                <a:moveTo>
                  <a:pt x="25" y="23"/>
                </a:moveTo>
                <a:cubicBezTo>
                  <a:pt x="25" y="23"/>
                  <a:pt x="25" y="23"/>
                  <a:pt x="25" y="23"/>
                </a:cubicBezTo>
                <a:cubicBezTo>
                  <a:pt x="23" y="21"/>
                  <a:pt x="21" y="20"/>
                  <a:pt x="18" y="20"/>
                </a:cubicBezTo>
                <a:cubicBezTo>
                  <a:pt x="16" y="20"/>
                  <a:pt x="13" y="21"/>
                  <a:pt x="12" y="23"/>
                </a:cubicBezTo>
                <a:cubicBezTo>
                  <a:pt x="12" y="23"/>
                  <a:pt x="12" y="23"/>
                  <a:pt x="12" y="23"/>
                </a:cubicBezTo>
                <a:cubicBezTo>
                  <a:pt x="10" y="25"/>
                  <a:pt x="9" y="27"/>
                  <a:pt x="9" y="30"/>
                </a:cubicBezTo>
                <a:cubicBezTo>
                  <a:pt x="9" y="32"/>
                  <a:pt x="10" y="35"/>
                  <a:pt x="12" y="36"/>
                </a:cubicBezTo>
                <a:cubicBezTo>
                  <a:pt x="12" y="36"/>
                  <a:pt x="12" y="36"/>
                  <a:pt x="12" y="36"/>
                </a:cubicBezTo>
                <a:cubicBezTo>
                  <a:pt x="13" y="38"/>
                  <a:pt x="16" y="39"/>
                  <a:pt x="18" y="39"/>
                </a:cubicBezTo>
                <a:cubicBezTo>
                  <a:pt x="21" y="39"/>
                  <a:pt x="23" y="38"/>
                  <a:pt x="25" y="36"/>
                </a:cubicBezTo>
                <a:cubicBezTo>
                  <a:pt x="27" y="35"/>
                  <a:pt x="28" y="32"/>
                  <a:pt x="28" y="30"/>
                </a:cubicBezTo>
                <a:cubicBezTo>
                  <a:pt x="28" y="27"/>
                  <a:pt x="27" y="25"/>
                  <a:pt x="25" y="23"/>
                </a:cubicBezTo>
                <a:cubicBezTo>
                  <a:pt x="25" y="23"/>
                  <a:pt x="25" y="23"/>
                  <a:pt x="25" y="23"/>
                </a:cubicBezTo>
                <a:close/>
                <a:moveTo>
                  <a:pt x="18" y="25"/>
                </a:moveTo>
                <a:cubicBezTo>
                  <a:pt x="18" y="25"/>
                  <a:pt x="18" y="25"/>
                  <a:pt x="18" y="25"/>
                </a:cubicBezTo>
                <a:cubicBezTo>
                  <a:pt x="20" y="25"/>
                  <a:pt x="21" y="25"/>
                  <a:pt x="22" y="26"/>
                </a:cubicBezTo>
                <a:cubicBezTo>
                  <a:pt x="22" y="26"/>
                  <a:pt x="22" y="26"/>
                  <a:pt x="22" y="26"/>
                </a:cubicBezTo>
                <a:cubicBezTo>
                  <a:pt x="23" y="27"/>
                  <a:pt x="23" y="28"/>
                  <a:pt x="23" y="30"/>
                </a:cubicBezTo>
                <a:cubicBezTo>
                  <a:pt x="23" y="31"/>
                  <a:pt x="23" y="32"/>
                  <a:pt x="22" y="33"/>
                </a:cubicBezTo>
                <a:cubicBezTo>
                  <a:pt x="22" y="33"/>
                  <a:pt x="22" y="33"/>
                  <a:pt x="22" y="33"/>
                </a:cubicBezTo>
                <a:cubicBezTo>
                  <a:pt x="21" y="34"/>
                  <a:pt x="20" y="35"/>
                  <a:pt x="18" y="35"/>
                </a:cubicBezTo>
                <a:cubicBezTo>
                  <a:pt x="17" y="35"/>
                  <a:pt x="16" y="34"/>
                  <a:pt x="15" y="33"/>
                </a:cubicBezTo>
                <a:cubicBezTo>
                  <a:pt x="15" y="33"/>
                  <a:pt x="15" y="33"/>
                  <a:pt x="15" y="33"/>
                </a:cubicBezTo>
                <a:cubicBezTo>
                  <a:pt x="14" y="32"/>
                  <a:pt x="13" y="31"/>
                  <a:pt x="13" y="30"/>
                </a:cubicBezTo>
                <a:cubicBezTo>
                  <a:pt x="13" y="28"/>
                  <a:pt x="14" y="27"/>
                  <a:pt x="15" y="26"/>
                </a:cubicBezTo>
                <a:cubicBezTo>
                  <a:pt x="16" y="25"/>
                  <a:pt x="17" y="25"/>
                  <a:pt x="18" y="25"/>
                </a:cubicBezTo>
                <a:close/>
                <a:moveTo>
                  <a:pt x="20" y="28"/>
                </a:moveTo>
                <a:cubicBezTo>
                  <a:pt x="20" y="28"/>
                  <a:pt x="20" y="28"/>
                  <a:pt x="20" y="28"/>
                </a:cubicBezTo>
                <a:cubicBezTo>
                  <a:pt x="20" y="28"/>
                  <a:pt x="19" y="27"/>
                  <a:pt x="18" y="27"/>
                </a:cubicBezTo>
                <a:cubicBezTo>
                  <a:pt x="18" y="27"/>
                  <a:pt x="17" y="28"/>
                  <a:pt x="16" y="28"/>
                </a:cubicBezTo>
                <a:cubicBezTo>
                  <a:pt x="16" y="28"/>
                  <a:pt x="16" y="28"/>
                  <a:pt x="16" y="28"/>
                </a:cubicBezTo>
                <a:cubicBezTo>
                  <a:pt x="16" y="28"/>
                  <a:pt x="16" y="28"/>
                  <a:pt x="16" y="28"/>
                </a:cubicBezTo>
                <a:cubicBezTo>
                  <a:pt x="16" y="28"/>
                  <a:pt x="16" y="29"/>
                  <a:pt x="16" y="30"/>
                </a:cubicBezTo>
                <a:cubicBezTo>
                  <a:pt x="16" y="30"/>
                  <a:pt x="16" y="31"/>
                  <a:pt x="16" y="32"/>
                </a:cubicBezTo>
                <a:cubicBezTo>
                  <a:pt x="16" y="32"/>
                  <a:pt x="16" y="32"/>
                  <a:pt x="16" y="32"/>
                </a:cubicBezTo>
                <a:cubicBezTo>
                  <a:pt x="17" y="32"/>
                  <a:pt x="18" y="32"/>
                  <a:pt x="18" y="32"/>
                </a:cubicBezTo>
                <a:cubicBezTo>
                  <a:pt x="19" y="32"/>
                  <a:pt x="20" y="32"/>
                  <a:pt x="20" y="32"/>
                </a:cubicBezTo>
                <a:cubicBezTo>
                  <a:pt x="21" y="31"/>
                  <a:pt x="21" y="31"/>
                  <a:pt x="21" y="30"/>
                </a:cubicBezTo>
                <a:cubicBezTo>
                  <a:pt x="21" y="29"/>
                  <a:pt x="21" y="28"/>
                  <a:pt x="20" y="28"/>
                </a:cubicBezTo>
                <a:cubicBezTo>
                  <a:pt x="20" y="28"/>
                  <a:pt x="20" y="28"/>
                  <a:pt x="20"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4" name="Freeform 428"/>
          <p:cNvSpPr>
            <a:spLocks noEditPoints="1"/>
          </p:cNvSpPr>
          <p:nvPr/>
        </p:nvSpPr>
        <p:spPr bwMode="auto">
          <a:xfrm>
            <a:off x="6891338" y="1500188"/>
            <a:ext cx="85725" cy="149225"/>
          </a:xfrm>
          <a:custGeom>
            <a:avLst/>
            <a:gdLst>
              <a:gd name="T0" fmla="*/ 1 w 27"/>
              <a:gd name="T1" fmla="*/ 7 h 47"/>
              <a:gd name="T2" fmla="*/ 13 w 27"/>
              <a:gd name="T3" fmla="*/ 0 h 47"/>
              <a:gd name="T4" fmla="*/ 25 w 27"/>
              <a:gd name="T5" fmla="*/ 7 h 47"/>
              <a:gd name="T6" fmla="*/ 13 w 27"/>
              <a:gd name="T7" fmla="*/ 2 h 47"/>
              <a:gd name="T8" fmla="*/ 23 w 27"/>
              <a:gd name="T9" fmla="*/ 19 h 47"/>
              <a:gd name="T10" fmla="*/ 27 w 27"/>
              <a:gd name="T11" fmla="*/ 28 h 47"/>
              <a:gd name="T12" fmla="*/ 23 w 27"/>
              <a:gd name="T13" fmla="*/ 43 h 47"/>
              <a:gd name="T14" fmla="*/ 4 w 27"/>
              <a:gd name="T15" fmla="*/ 43 h 47"/>
              <a:gd name="T16" fmla="*/ 0 w 27"/>
              <a:gd name="T17" fmla="*/ 28 h 47"/>
              <a:gd name="T18" fmla="*/ 23 w 27"/>
              <a:gd name="T19" fmla="*/ 19 h 47"/>
              <a:gd name="T20" fmla="*/ 14 w 27"/>
              <a:gd name="T21" fmla="*/ 19 h 47"/>
              <a:gd name="T22" fmla="*/ 16 w 27"/>
              <a:gd name="T23" fmla="*/ 22 h 47"/>
              <a:gd name="T24" fmla="*/ 16 w 27"/>
              <a:gd name="T25" fmla="*/ 22 h 47"/>
              <a:gd name="T26" fmla="*/ 17 w 27"/>
              <a:gd name="T27" fmla="*/ 25 h 47"/>
              <a:gd name="T28" fmla="*/ 16 w 27"/>
              <a:gd name="T29" fmla="*/ 30 h 47"/>
              <a:gd name="T30" fmla="*/ 16 w 27"/>
              <a:gd name="T31" fmla="*/ 30 h 47"/>
              <a:gd name="T32" fmla="*/ 13 w 27"/>
              <a:gd name="T33" fmla="*/ 31 h 47"/>
              <a:gd name="T34" fmla="*/ 11 w 27"/>
              <a:gd name="T35" fmla="*/ 30 h 47"/>
              <a:gd name="T36" fmla="*/ 11 w 27"/>
              <a:gd name="T37" fmla="*/ 30 h 47"/>
              <a:gd name="T38" fmla="*/ 10 w 27"/>
              <a:gd name="T39" fmla="*/ 25 h 47"/>
              <a:gd name="T40" fmla="*/ 11 w 27"/>
              <a:gd name="T41" fmla="*/ 22 h 47"/>
              <a:gd name="T42" fmla="*/ 11 w 27"/>
              <a:gd name="T43" fmla="*/ 22 h 47"/>
              <a:gd name="T44" fmla="*/ 12 w 27"/>
              <a:gd name="T45" fmla="*/ 19 h 47"/>
              <a:gd name="T46" fmla="*/ 4 w 27"/>
              <a:gd name="T47" fmla="*/ 28 h 47"/>
              <a:gd name="T48" fmla="*/ 6 w 27"/>
              <a:gd name="T49" fmla="*/ 40 h 47"/>
              <a:gd name="T50" fmla="*/ 20 w 27"/>
              <a:gd name="T51" fmla="*/ 40 h 47"/>
              <a:gd name="T52" fmla="*/ 23 w 27"/>
              <a:gd name="T53" fmla="*/ 28 h 47"/>
              <a:gd name="T54" fmla="*/ 14 w 27"/>
              <a:gd name="T55" fmla="*/ 19 h 47"/>
              <a:gd name="T56" fmla="*/ 13 w 27"/>
              <a:gd name="T57" fmla="*/ 23 h 47"/>
              <a:gd name="T58" fmla="*/ 12 w 27"/>
              <a:gd name="T59" fmla="*/ 24 h 47"/>
              <a:gd name="T60" fmla="*/ 12 w 27"/>
              <a:gd name="T61" fmla="*/ 27 h 47"/>
              <a:gd name="T62" fmla="*/ 12 w 27"/>
              <a:gd name="T63" fmla="*/ 28 h 47"/>
              <a:gd name="T64" fmla="*/ 14 w 27"/>
              <a:gd name="T65" fmla="*/ 28 h 47"/>
              <a:gd name="T66" fmla="*/ 15 w 27"/>
              <a:gd name="T67" fmla="*/ 25 h 47"/>
              <a:gd name="T68" fmla="*/ 14 w 27"/>
              <a:gd name="T69" fmla="*/ 24 h 47"/>
              <a:gd name="T70" fmla="*/ 8 w 27"/>
              <a:gd name="T71" fmla="*/ 11 h 47"/>
              <a:gd name="T72" fmla="*/ 6 w 27"/>
              <a:gd name="T73" fmla="*/ 11 h 47"/>
              <a:gd name="T74" fmla="*/ 13 w 27"/>
              <a:gd name="T75" fmla="*/ 7 h 47"/>
              <a:gd name="T76" fmla="*/ 20 w 27"/>
              <a:gd name="T77" fmla="*/ 10 h 47"/>
              <a:gd name="T78" fmla="*/ 19 w 27"/>
              <a:gd name="T79" fmla="*/ 11 h 47"/>
              <a:gd name="T80" fmla="*/ 8 w 27"/>
              <a:gd name="T81"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7" h="47">
                <a:moveTo>
                  <a:pt x="3" y="7"/>
                </a:moveTo>
                <a:cubicBezTo>
                  <a:pt x="3" y="7"/>
                  <a:pt x="2" y="7"/>
                  <a:pt x="1" y="7"/>
                </a:cubicBezTo>
                <a:cubicBezTo>
                  <a:pt x="1" y="6"/>
                  <a:pt x="1" y="5"/>
                  <a:pt x="1" y="5"/>
                </a:cubicBezTo>
                <a:cubicBezTo>
                  <a:pt x="5" y="2"/>
                  <a:pt x="9" y="0"/>
                  <a:pt x="13" y="0"/>
                </a:cubicBezTo>
                <a:cubicBezTo>
                  <a:pt x="18" y="0"/>
                  <a:pt x="22" y="2"/>
                  <a:pt x="25" y="5"/>
                </a:cubicBezTo>
                <a:cubicBezTo>
                  <a:pt x="25" y="5"/>
                  <a:pt x="25" y="6"/>
                  <a:pt x="25" y="7"/>
                </a:cubicBezTo>
                <a:cubicBezTo>
                  <a:pt x="25" y="7"/>
                  <a:pt x="24" y="7"/>
                  <a:pt x="23" y="7"/>
                </a:cubicBezTo>
                <a:cubicBezTo>
                  <a:pt x="21" y="4"/>
                  <a:pt x="17" y="2"/>
                  <a:pt x="13" y="2"/>
                </a:cubicBezTo>
                <a:cubicBezTo>
                  <a:pt x="10" y="2"/>
                  <a:pt x="6" y="4"/>
                  <a:pt x="3" y="7"/>
                </a:cubicBezTo>
                <a:close/>
                <a:moveTo>
                  <a:pt x="23" y="19"/>
                </a:moveTo>
                <a:cubicBezTo>
                  <a:pt x="23" y="19"/>
                  <a:pt x="23" y="19"/>
                  <a:pt x="23" y="19"/>
                </a:cubicBezTo>
                <a:cubicBezTo>
                  <a:pt x="25" y="21"/>
                  <a:pt x="27" y="24"/>
                  <a:pt x="27" y="28"/>
                </a:cubicBezTo>
                <a:cubicBezTo>
                  <a:pt x="27" y="34"/>
                  <a:pt x="27" y="34"/>
                  <a:pt x="27" y="34"/>
                </a:cubicBezTo>
                <a:cubicBezTo>
                  <a:pt x="27" y="37"/>
                  <a:pt x="25" y="41"/>
                  <a:pt x="23" y="43"/>
                </a:cubicBezTo>
                <a:cubicBezTo>
                  <a:pt x="20" y="45"/>
                  <a:pt x="17" y="47"/>
                  <a:pt x="13" y="47"/>
                </a:cubicBezTo>
                <a:cubicBezTo>
                  <a:pt x="10" y="47"/>
                  <a:pt x="6" y="45"/>
                  <a:pt x="4" y="43"/>
                </a:cubicBezTo>
                <a:cubicBezTo>
                  <a:pt x="1" y="41"/>
                  <a:pt x="0" y="37"/>
                  <a:pt x="0" y="34"/>
                </a:cubicBezTo>
                <a:cubicBezTo>
                  <a:pt x="0" y="28"/>
                  <a:pt x="0" y="28"/>
                  <a:pt x="0" y="28"/>
                </a:cubicBezTo>
                <a:cubicBezTo>
                  <a:pt x="0" y="24"/>
                  <a:pt x="1" y="21"/>
                  <a:pt x="4" y="19"/>
                </a:cubicBezTo>
                <a:cubicBezTo>
                  <a:pt x="9" y="13"/>
                  <a:pt x="18" y="13"/>
                  <a:pt x="23" y="19"/>
                </a:cubicBezTo>
                <a:close/>
                <a:moveTo>
                  <a:pt x="14" y="19"/>
                </a:moveTo>
                <a:cubicBezTo>
                  <a:pt x="14" y="19"/>
                  <a:pt x="14" y="19"/>
                  <a:pt x="14" y="19"/>
                </a:cubicBezTo>
                <a:cubicBezTo>
                  <a:pt x="14" y="21"/>
                  <a:pt x="14" y="21"/>
                  <a:pt x="14" y="21"/>
                </a:cubicBezTo>
                <a:cubicBezTo>
                  <a:pt x="15" y="21"/>
                  <a:pt x="15" y="22"/>
                  <a:pt x="16" y="22"/>
                </a:cubicBezTo>
                <a:cubicBezTo>
                  <a:pt x="16" y="22"/>
                  <a:pt x="16" y="22"/>
                  <a:pt x="16" y="22"/>
                </a:cubicBezTo>
                <a:cubicBezTo>
                  <a:pt x="16" y="22"/>
                  <a:pt x="16" y="22"/>
                  <a:pt x="16" y="22"/>
                </a:cubicBezTo>
                <a:cubicBezTo>
                  <a:pt x="16" y="22"/>
                  <a:pt x="16" y="22"/>
                  <a:pt x="16" y="22"/>
                </a:cubicBezTo>
                <a:cubicBezTo>
                  <a:pt x="17" y="23"/>
                  <a:pt x="17" y="24"/>
                  <a:pt x="17" y="25"/>
                </a:cubicBezTo>
                <a:cubicBezTo>
                  <a:pt x="17" y="27"/>
                  <a:pt x="17" y="27"/>
                  <a:pt x="17" y="27"/>
                </a:cubicBezTo>
                <a:cubicBezTo>
                  <a:pt x="17" y="28"/>
                  <a:pt x="17" y="29"/>
                  <a:pt x="16" y="30"/>
                </a:cubicBezTo>
                <a:cubicBezTo>
                  <a:pt x="16" y="30"/>
                  <a:pt x="16" y="30"/>
                  <a:pt x="16" y="30"/>
                </a:cubicBezTo>
                <a:cubicBezTo>
                  <a:pt x="16" y="30"/>
                  <a:pt x="16" y="30"/>
                  <a:pt x="16" y="30"/>
                </a:cubicBezTo>
                <a:cubicBezTo>
                  <a:pt x="16" y="30"/>
                  <a:pt x="16" y="30"/>
                  <a:pt x="16" y="30"/>
                </a:cubicBezTo>
                <a:cubicBezTo>
                  <a:pt x="15" y="31"/>
                  <a:pt x="14" y="31"/>
                  <a:pt x="13" y="31"/>
                </a:cubicBezTo>
                <a:cubicBezTo>
                  <a:pt x="12" y="31"/>
                  <a:pt x="11" y="30"/>
                  <a:pt x="11" y="30"/>
                </a:cubicBezTo>
                <a:cubicBezTo>
                  <a:pt x="11" y="30"/>
                  <a:pt x="11" y="30"/>
                  <a:pt x="11" y="30"/>
                </a:cubicBezTo>
                <a:cubicBezTo>
                  <a:pt x="11" y="30"/>
                  <a:pt x="11" y="30"/>
                  <a:pt x="11" y="30"/>
                </a:cubicBezTo>
                <a:cubicBezTo>
                  <a:pt x="11" y="30"/>
                  <a:pt x="11" y="30"/>
                  <a:pt x="11" y="30"/>
                </a:cubicBezTo>
                <a:cubicBezTo>
                  <a:pt x="10" y="29"/>
                  <a:pt x="10" y="28"/>
                  <a:pt x="10" y="27"/>
                </a:cubicBezTo>
                <a:cubicBezTo>
                  <a:pt x="10" y="25"/>
                  <a:pt x="10" y="25"/>
                  <a:pt x="10" y="25"/>
                </a:cubicBezTo>
                <a:cubicBezTo>
                  <a:pt x="10" y="24"/>
                  <a:pt x="10" y="23"/>
                  <a:pt x="11" y="22"/>
                </a:cubicBezTo>
                <a:cubicBezTo>
                  <a:pt x="11" y="22"/>
                  <a:pt x="11" y="22"/>
                  <a:pt x="11" y="22"/>
                </a:cubicBezTo>
                <a:cubicBezTo>
                  <a:pt x="11" y="22"/>
                  <a:pt x="11" y="22"/>
                  <a:pt x="11" y="22"/>
                </a:cubicBezTo>
                <a:cubicBezTo>
                  <a:pt x="11" y="22"/>
                  <a:pt x="11" y="22"/>
                  <a:pt x="11" y="22"/>
                </a:cubicBezTo>
                <a:cubicBezTo>
                  <a:pt x="11" y="22"/>
                  <a:pt x="12" y="21"/>
                  <a:pt x="12" y="21"/>
                </a:cubicBezTo>
                <a:cubicBezTo>
                  <a:pt x="12" y="19"/>
                  <a:pt x="12" y="19"/>
                  <a:pt x="12" y="19"/>
                </a:cubicBezTo>
                <a:cubicBezTo>
                  <a:pt x="10" y="19"/>
                  <a:pt x="8" y="20"/>
                  <a:pt x="6" y="21"/>
                </a:cubicBezTo>
                <a:cubicBezTo>
                  <a:pt x="5" y="23"/>
                  <a:pt x="4" y="25"/>
                  <a:pt x="4" y="28"/>
                </a:cubicBezTo>
                <a:cubicBezTo>
                  <a:pt x="4" y="34"/>
                  <a:pt x="4" y="34"/>
                  <a:pt x="4" y="34"/>
                </a:cubicBezTo>
                <a:cubicBezTo>
                  <a:pt x="4" y="36"/>
                  <a:pt x="5" y="39"/>
                  <a:pt x="6" y="40"/>
                </a:cubicBezTo>
                <a:cubicBezTo>
                  <a:pt x="8" y="42"/>
                  <a:pt x="11" y="43"/>
                  <a:pt x="13" y="43"/>
                </a:cubicBezTo>
                <a:cubicBezTo>
                  <a:pt x="16" y="43"/>
                  <a:pt x="18" y="42"/>
                  <a:pt x="20" y="40"/>
                </a:cubicBezTo>
                <a:cubicBezTo>
                  <a:pt x="22" y="39"/>
                  <a:pt x="23" y="36"/>
                  <a:pt x="23" y="34"/>
                </a:cubicBezTo>
                <a:cubicBezTo>
                  <a:pt x="23" y="28"/>
                  <a:pt x="23" y="28"/>
                  <a:pt x="23" y="28"/>
                </a:cubicBezTo>
                <a:cubicBezTo>
                  <a:pt x="23" y="25"/>
                  <a:pt x="22" y="23"/>
                  <a:pt x="20" y="21"/>
                </a:cubicBezTo>
                <a:cubicBezTo>
                  <a:pt x="19" y="20"/>
                  <a:pt x="17" y="19"/>
                  <a:pt x="14" y="19"/>
                </a:cubicBezTo>
                <a:close/>
                <a:moveTo>
                  <a:pt x="13" y="23"/>
                </a:moveTo>
                <a:cubicBezTo>
                  <a:pt x="13" y="23"/>
                  <a:pt x="13" y="23"/>
                  <a:pt x="13" y="23"/>
                </a:cubicBezTo>
                <a:cubicBezTo>
                  <a:pt x="13" y="23"/>
                  <a:pt x="13" y="24"/>
                  <a:pt x="12" y="24"/>
                </a:cubicBezTo>
                <a:cubicBezTo>
                  <a:pt x="12" y="24"/>
                  <a:pt x="12" y="24"/>
                  <a:pt x="12" y="24"/>
                </a:cubicBezTo>
                <a:cubicBezTo>
                  <a:pt x="12" y="24"/>
                  <a:pt x="12" y="24"/>
                  <a:pt x="12" y="25"/>
                </a:cubicBezTo>
                <a:cubicBezTo>
                  <a:pt x="12" y="27"/>
                  <a:pt x="12" y="27"/>
                  <a:pt x="12" y="27"/>
                </a:cubicBezTo>
                <a:cubicBezTo>
                  <a:pt x="12" y="28"/>
                  <a:pt x="12" y="28"/>
                  <a:pt x="12" y="28"/>
                </a:cubicBezTo>
                <a:cubicBezTo>
                  <a:pt x="12" y="28"/>
                  <a:pt x="12" y="28"/>
                  <a:pt x="12" y="28"/>
                </a:cubicBezTo>
                <a:cubicBezTo>
                  <a:pt x="13" y="28"/>
                  <a:pt x="13" y="29"/>
                  <a:pt x="13" y="29"/>
                </a:cubicBezTo>
                <a:cubicBezTo>
                  <a:pt x="14" y="29"/>
                  <a:pt x="14" y="28"/>
                  <a:pt x="14" y="28"/>
                </a:cubicBezTo>
                <a:cubicBezTo>
                  <a:pt x="14" y="28"/>
                  <a:pt x="15" y="28"/>
                  <a:pt x="15" y="27"/>
                </a:cubicBezTo>
                <a:cubicBezTo>
                  <a:pt x="15" y="25"/>
                  <a:pt x="15" y="25"/>
                  <a:pt x="15" y="25"/>
                </a:cubicBezTo>
                <a:cubicBezTo>
                  <a:pt x="15" y="24"/>
                  <a:pt x="14" y="24"/>
                  <a:pt x="14" y="24"/>
                </a:cubicBezTo>
                <a:cubicBezTo>
                  <a:pt x="14" y="24"/>
                  <a:pt x="14" y="24"/>
                  <a:pt x="14" y="24"/>
                </a:cubicBezTo>
                <a:cubicBezTo>
                  <a:pt x="14" y="24"/>
                  <a:pt x="14" y="23"/>
                  <a:pt x="13" y="23"/>
                </a:cubicBezTo>
                <a:close/>
                <a:moveTo>
                  <a:pt x="8" y="11"/>
                </a:moveTo>
                <a:cubicBezTo>
                  <a:pt x="8" y="11"/>
                  <a:pt x="8" y="11"/>
                  <a:pt x="8" y="11"/>
                </a:cubicBezTo>
                <a:cubicBezTo>
                  <a:pt x="7" y="12"/>
                  <a:pt x="7" y="12"/>
                  <a:pt x="6" y="11"/>
                </a:cubicBezTo>
                <a:cubicBezTo>
                  <a:pt x="6" y="11"/>
                  <a:pt x="6" y="10"/>
                  <a:pt x="6" y="10"/>
                </a:cubicBezTo>
                <a:cubicBezTo>
                  <a:pt x="8" y="8"/>
                  <a:pt x="11" y="7"/>
                  <a:pt x="13" y="7"/>
                </a:cubicBezTo>
                <a:cubicBezTo>
                  <a:pt x="13" y="7"/>
                  <a:pt x="13" y="7"/>
                  <a:pt x="13" y="7"/>
                </a:cubicBezTo>
                <a:cubicBezTo>
                  <a:pt x="16" y="7"/>
                  <a:pt x="18" y="8"/>
                  <a:pt x="20" y="10"/>
                </a:cubicBezTo>
                <a:cubicBezTo>
                  <a:pt x="21" y="10"/>
                  <a:pt x="21" y="11"/>
                  <a:pt x="20" y="11"/>
                </a:cubicBezTo>
                <a:cubicBezTo>
                  <a:pt x="20" y="12"/>
                  <a:pt x="19" y="12"/>
                  <a:pt x="19" y="11"/>
                </a:cubicBezTo>
                <a:cubicBezTo>
                  <a:pt x="17" y="10"/>
                  <a:pt x="15" y="9"/>
                  <a:pt x="13" y="9"/>
                </a:cubicBezTo>
                <a:cubicBezTo>
                  <a:pt x="11" y="9"/>
                  <a:pt x="9" y="10"/>
                  <a:pt x="8"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5" name="Freeform 429"/>
          <p:cNvSpPr>
            <a:spLocks noEditPoints="1"/>
          </p:cNvSpPr>
          <p:nvPr/>
        </p:nvSpPr>
        <p:spPr bwMode="auto">
          <a:xfrm>
            <a:off x="7112000" y="1500188"/>
            <a:ext cx="187325" cy="149225"/>
          </a:xfrm>
          <a:custGeom>
            <a:avLst/>
            <a:gdLst>
              <a:gd name="T0" fmla="*/ 29 w 59"/>
              <a:gd name="T1" fmla="*/ 0 h 47"/>
              <a:gd name="T2" fmla="*/ 29 w 59"/>
              <a:gd name="T3" fmla="*/ 2 h 47"/>
              <a:gd name="T4" fmla="*/ 54 w 59"/>
              <a:gd name="T5" fmla="*/ 21 h 47"/>
              <a:gd name="T6" fmla="*/ 5 w 59"/>
              <a:gd name="T7" fmla="*/ 42 h 47"/>
              <a:gd name="T8" fmla="*/ 12 w 59"/>
              <a:gd name="T9" fmla="*/ 24 h 47"/>
              <a:gd name="T10" fmla="*/ 15 w 59"/>
              <a:gd name="T11" fmla="*/ 22 h 47"/>
              <a:gd name="T12" fmla="*/ 43 w 59"/>
              <a:gd name="T13" fmla="*/ 41 h 47"/>
              <a:gd name="T14" fmla="*/ 47 w 59"/>
              <a:gd name="T15" fmla="*/ 39 h 47"/>
              <a:gd name="T16" fmla="*/ 20 w 59"/>
              <a:gd name="T17" fmla="*/ 41 h 47"/>
              <a:gd name="T18" fmla="*/ 39 w 59"/>
              <a:gd name="T19" fmla="*/ 39 h 47"/>
              <a:gd name="T20" fmla="*/ 12 w 59"/>
              <a:gd name="T21" fmla="*/ 41 h 47"/>
              <a:gd name="T22" fmla="*/ 15 w 59"/>
              <a:gd name="T23" fmla="*/ 39 h 47"/>
              <a:gd name="T24" fmla="*/ 43 w 59"/>
              <a:gd name="T25" fmla="*/ 35 h 47"/>
              <a:gd name="T26" fmla="*/ 47 w 59"/>
              <a:gd name="T27" fmla="*/ 33 h 47"/>
              <a:gd name="T28" fmla="*/ 36 w 59"/>
              <a:gd name="T29" fmla="*/ 35 h 47"/>
              <a:gd name="T30" fmla="*/ 39 w 59"/>
              <a:gd name="T31" fmla="*/ 33 h 47"/>
              <a:gd name="T32" fmla="*/ 28 w 59"/>
              <a:gd name="T33" fmla="*/ 35 h 47"/>
              <a:gd name="T34" fmla="*/ 31 w 59"/>
              <a:gd name="T35" fmla="*/ 33 h 47"/>
              <a:gd name="T36" fmla="*/ 20 w 59"/>
              <a:gd name="T37" fmla="*/ 35 h 47"/>
              <a:gd name="T38" fmla="*/ 23 w 59"/>
              <a:gd name="T39" fmla="*/ 33 h 47"/>
              <a:gd name="T40" fmla="*/ 12 w 59"/>
              <a:gd name="T41" fmla="*/ 35 h 47"/>
              <a:gd name="T42" fmla="*/ 15 w 59"/>
              <a:gd name="T43" fmla="*/ 33 h 47"/>
              <a:gd name="T44" fmla="*/ 39 w 59"/>
              <a:gd name="T45" fmla="*/ 30 h 47"/>
              <a:gd name="T46" fmla="*/ 42 w 59"/>
              <a:gd name="T47" fmla="*/ 28 h 47"/>
              <a:gd name="T48" fmla="*/ 32 w 59"/>
              <a:gd name="T49" fmla="*/ 30 h 47"/>
              <a:gd name="T50" fmla="*/ 35 w 59"/>
              <a:gd name="T51" fmla="*/ 28 h 47"/>
              <a:gd name="T52" fmla="*/ 24 w 59"/>
              <a:gd name="T53" fmla="*/ 30 h 47"/>
              <a:gd name="T54" fmla="*/ 27 w 59"/>
              <a:gd name="T55" fmla="*/ 28 h 47"/>
              <a:gd name="T56" fmla="*/ 17 w 59"/>
              <a:gd name="T57" fmla="*/ 30 h 47"/>
              <a:gd name="T58" fmla="*/ 20 w 59"/>
              <a:gd name="T59" fmla="*/ 28 h 47"/>
              <a:gd name="T60" fmla="*/ 43 w 59"/>
              <a:gd name="T61" fmla="*/ 24 h 47"/>
              <a:gd name="T62" fmla="*/ 47 w 59"/>
              <a:gd name="T63" fmla="*/ 22 h 47"/>
              <a:gd name="T64" fmla="*/ 46 w 59"/>
              <a:gd name="T65" fmla="*/ 30 h 47"/>
              <a:gd name="T66" fmla="*/ 47 w 59"/>
              <a:gd name="T67" fmla="*/ 28 h 47"/>
              <a:gd name="T68" fmla="*/ 12 w 59"/>
              <a:gd name="T69" fmla="*/ 30 h 47"/>
              <a:gd name="T70" fmla="*/ 13 w 59"/>
              <a:gd name="T71" fmla="*/ 28 h 47"/>
              <a:gd name="T72" fmla="*/ 36 w 59"/>
              <a:gd name="T73" fmla="*/ 24 h 47"/>
              <a:gd name="T74" fmla="*/ 39 w 59"/>
              <a:gd name="T75" fmla="*/ 22 h 47"/>
              <a:gd name="T76" fmla="*/ 28 w 59"/>
              <a:gd name="T77" fmla="*/ 24 h 47"/>
              <a:gd name="T78" fmla="*/ 31 w 59"/>
              <a:gd name="T79" fmla="*/ 22 h 47"/>
              <a:gd name="T80" fmla="*/ 20 w 59"/>
              <a:gd name="T81" fmla="*/ 24 h 47"/>
              <a:gd name="T82" fmla="*/ 23 w 59"/>
              <a:gd name="T83" fmla="*/ 22 h 47"/>
              <a:gd name="T84" fmla="*/ 49 w 59"/>
              <a:gd name="T85" fmla="*/ 20 h 47"/>
              <a:gd name="T86" fmla="*/ 8 w 59"/>
              <a:gd name="T87" fmla="*/ 42 h 47"/>
              <a:gd name="T88" fmla="*/ 50 w 59"/>
              <a:gd name="T89" fmla="*/ 21 h 47"/>
              <a:gd name="T90" fmla="*/ 22 w 59"/>
              <a:gd name="T91" fmla="*/ 11 h 47"/>
              <a:gd name="T92" fmla="*/ 36 w 59"/>
              <a:gd name="T93" fmla="*/ 10 h 47"/>
              <a:gd name="T94" fmla="*/ 24 w 59"/>
              <a:gd name="T95" fmla="*/ 1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47">
                <a:moveTo>
                  <a:pt x="19" y="7"/>
                </a:moveTo>
                <a:cubicBezTo>
                  <a:pt x="19" y="7"/>
                  <a:pt x="18" y="7"/>
                  <a:pt x="18" y="7"/>
                </a:cubicBezTo>
                <a:cubicBezTo>
                  <a:pt x="17" y="6"/>
                  <a:pt x="17" y="5"/>
                  <a:pt x="18" y="5"/>
                </a:cubicBezTo>
                <a:cubicBezTo>
                  <a:pt x="21" y="2"/>
                  <a:pt x="25" y="0"/>
                  <a:pt x="29" y="0"/>
                </a:cubicBezTo>
                <a:cubicBezTo>
                  <a:pt x="34" y="0"/>
                  <a:pt x="38" y="2"/>
                  <a:pt x="41" y="5"/>
                </a:cubicBezTo>
                <a:cubicBezTo>
                  <a:pt x="42" y="5"/>
                  <a:pt x="42" y="6"/>
                  <a:pt x="41" y="7"/>
                </a:cubicBezTo>
                <a:cubicBezTo>
                  <a:pt x="41" y="7"/>
                  <a:pt x="40" y="7"/>
                  <a:pt x="40" y="7"/>
                </a:cubicBezTo>
                <a:cubicBezTo>
                  <a:pt x="37" y="4"/>
                  <a:pt x="33" y="2"/>
                  <a:pt x="29" y="2"/>
                </a:cubicBezTo>
                <a:cubicBezTo>
                  <a:pt x="26" y="2"/>
                  <a:pt x="22" y="4"/>
                  <a:pt x="19" y="7"/>
                </a:cubicBezTo>
                <a:close/>
                <a:moveTo>
                  <a:pt x="49" y="16"/>
                </a:moveTo>
                <a:cubicBezTo>
                  <a:pt x="49" y="16"/>
                  <a:pt x="49" y="16"/>
                  <a:pt x="49" y="16"/>
                </a:cubicBezTo>
                <a:cubicBezTo>
                  <a:pt x="52" y="16"/>
                  <a:pt x="54" y="18"/>
                  <a:pt x="54" y="21"/>
                </a:cubicBezTo>
                <a:cubicBezTo>
                  <a:pt x="54" y="42"/>
                  <a:pt x="54" y="42"/>
                  <a:pt x="54" y="42"/>
                </a:cubicBezTo>
                <a:cubicBezTo>
                  <a:pt x="54" y="45"/>
                  <a:pt x="52" y="47"/>
                  <a:pt x="49" y="47"/>
                </a:cubicBezTo>
                <a:cubicBezTo>
                  <a:pt x="10" y="47"/>
                  <a:pt x="10" y="47"/>
                  <a:pt x="10" y="47"/>
                </a:cubicBezTo>
                <a:cubicBezTo>
                  <a:pt x="7" y="47"/>
                  <a:pt x="5" y="45"/>
                  <a:pt x="5" y="42"/>
                </a:cubicBezTo>
                <a:cubicBezTo>
                  <a:pt x="5" y="21"/>
                  <a:pt x="5" y="21"/>
                  <a:pt x="5" y="21"/>
                </a:cubicBezTo>
                <a:cubicBezTo>
                  <a:pt x="5" y="18"/>
                  <a:pt x="7" y="16"/>
                  <a:pt x="10" y="16"/>
                </a:cubicBezTo>
                <a:cubicBezTo>
                  <a:pt x="59" y="16"/>
                  <a:pt x="0" y="16"/>
                  <a:pt x="49" y="16"/>
                </a:cubicBezTo>
                <a:close/>
                <a:moveTo>
                  <a:pt x="12" y="24"/>
                </a:moveTo>
                <a:cubicBezTo>
                  <a:pt x="12" y="24"/>
                  <a:pt x="12" y="24"/>
                  <a:pt x="12" y="24"/>
                </a:cubicBezTo>
                <a:cubicBezTo>
                  <a:pt x="11" y="24"/>
                  <a:pt x="11" y="24"/>
                  <a:pt x="11" y="23"/>
                </a:cubicBezTo>
                <a:cubicBezTo>
                  <a:pt x="11" y="23"/>
                  <a:pt x="11" y="22"/>
                  <a:pt x="12" y="22"/>
                </a:cubicBezTo>
                <a:cubicBezTo>
                  <a:pt x="15" y="22"/>
                  <a:pt x="15" y="22"/>
                  <a:pt x="15" y="22"/>
                </a:cubicBezTo>
                <a:cubicBezTo>
                  <a:pt x="16" y="22"/>
                  <a:pt x="17" y="23"/>
                  <a:pt x="17" y="23"/>
                </a:cubicBezTo>
                <a:cubicBezTo>
                  <a:pt x="17" y="24"/>
                  <a:pt x="16" y="24"/>
                  <a:pt x="15" y="24"/>
                </a:cubicBezTo>
                <a:cubicBezTo>
                  <a:pt x="12" y="24"/>
                  <a:pt x="12" y="24"/>
                  <a:pt x="12" y="24"/>
                </a:cubicBezTo>
                <a:close/>
                <a:moveTo>
                  <a:pt x="43" y="41"/>
                </a:moveTo>
                <a:cubicBezTo>
                  <a:pt x="43" y="41"/>
                  <a:pt x="43" y="41"/>
                  <a:pt x="43" y="41"/>
                </a:cubicBezTo>
                <a:cubicBezTo>
                  <a:pt x="43" y="41"/>
                  <a:pt x="42" y="40"/>
                  <a:pt x="42" y="40"/>
                </a:cubicBezTo>
                <a:cubicBezTo>
                  <a:pt x="42" y="39"/>
                  <a:pt x="43" y="39"/>
                  <a:pt x="43" y="39"/>
                </a:cubicBezTo>
                <a:cubicBezTo>
                  <a:pt x="47" y="39"/>
                  <a:pt x="47" y="39"/>
                  <a:pt x="47" y="39"/>
                </a:cubicBezTo>
                <a:cubicBezTo>
                  <a:pt x="47" y="39"/>
                  <a:pt x="48" y="39"/>
                  <a:pt x="48" y="40"/>
                </a:cubicBezTo>
                <a:cubicBezTo>
                  <a:pt x="48" y="40"/>
                  <a:pt x="47" y="41"/>
                  <a:pt x="47" y="41"/>
                </a:cubicBezTo>
                <a:cubicBezTo>
                  <a:pt x="43" y="41"/>
                  <a:pt x="43" y="41"/>
                  <a:pt x="43" y="41"/>
                </a:cubicBezTo>
                <a:close/>
                <a:moveTo>
                  <a:pt x="20" y="41"/>
                </a:moveTo>
                <a:cubicBezTo>
                  <a:pt x="20" y="41"/>
                  <a:pt x="20" y="41"/>
                  <a:pt x="20" y="41"/>
                </a:cubicBezTo>
                <a:cubicBezTo>
                  <a:pt x="19" y="41"/>
                  <a:pt x="19" y="40"/>
                  <a:pt x="19" y="40"/>
                </a:cubicBezTo>
                <a:cubicBezTo>
                  <a:pt x="19" y="39"/>
                  <a:pt x="19" y="39"/>
                  <a:pt x="20" y="39"/>
                </a:cubicBezTo>
                <a:cubicBezTo>
                  <a:pt x="39" y="39"/>
                  <a:pt x="39" y="39"/>
                  <a:pt x="39" y="39"/>
                </a:cubicBezTo>
                <a:cubicBezTo>
                  <a:pt x="40" y="39"/>
                  <a:pt x="40" y="39"/>
                  <a:pt x="40" y="40"/>
                </a:cubicBezTo>
                <a:cubicBezTo>
                  <a:pt x="40" y="40"/>
                  <a:pt x="40" y="41"/>
                  <a:pt x="39" y="41"/>
                </a:cubicBezTo>
                <a:cubicBezTo>
                  <a:pt x="20" y="41"/>
                  <a:pt x="20" y="41"/>
                  <a:pt x="20" y="41"/>
                </a:cubicBezTo>
                <a:close/>
                <a:moveTo>
                  <a:pt x="12" y="41"/>
                </a:moveTo>
                <a:cubicBezTo>
                  <a:pt x="12" y="41"/>
                  <a:pt x="12" y="41"/>
                  <a:pt x="12" y="41"/>
                </a:cubicBezTo>
                <a:cubicBezTo>
                  <a:pt x="11" y="41"/>
                  <a:pt x="11" y="40"/>
                  <a:pt x="11" y="40"/>
                </a:cubicBezTo>
                <a:cubicBezTo>
                  <a:pt x="11" y="39"/>
                  <a:pt x="11" y="39"/>
                  <a:pt x="12" y="39"/>
                </a:cubicBezTo>
                <a:cubicBezTo>
                  <a:pt x="15" y="39"/>
                  <a:pt x="15" y="39"/>
                  <a:pt x="15" y="39"/>
                </a:cubicBezTo>
                <a:cubicBezTo>
                  <a:pt x="16" y="39"/>
                  <a:pt x="17" y="39"/>
                  <a:pt x="17" y="40"/>
                </a:cubicBezTo>
                <a:cubicBezTo>
                  <a:pt x="17" y="40"/>
                  <a:pt x="16" y="41"/>
                  <a:pt x="15" y="41"/>
                </a:cubicBezTo>
                <a:cubicBezTo>
                  <a:pt x="12" y="41"/>
                  <a:pt x="12" y="41"/>
                  <a:pt x="12" y="41"/>
                </a:cubicBezTo>
                <a:close/>
                <a:moveTo>
                  <a:pt x="43" y="35"/>
                </a:moveTo>
                <a:cubicBezTo>
                  <a:pt x="43" y="35"/>
                  <a:pt x="43" y="35"/>
                  <a:pt x="43" y="35"/>
                </a:cubicBezTo>
                <a:cubicBezTo>
                  <a:pt x="43" y="35"/>
                  <a:pt x="42" y="35"/>
                  <a:pt x="42" y="34"/>
                </a:cubicBezTo>
                <a:cubicBezTo>
                  <a:pt x="42" y="34"/>
                  <a:pt x="43" y="33"/>
                  <a:pt x="43" y="33"/>
                </a:cubicBezTo>
                <a:cubicBezTo>
                  <a:pt x="47" y="33"/>
                  <a:pt x="47" y="33"/>
                  <a:pt x="47" y="33"/>
                </a:cubicBezTo>
                <a:cubicBezTo>
                  <a:pt x="47" y="33"/>
                  <a:pt x="48" y="34"/>
                  <a:pt x="48" y="34"/>
                </a:cubicBezTo>
                <a:cubicBezTo>
                  <a:pt x="48" y="35"/>
                  <a:pt x="47" y="35"/>
                  <a:pt x="47" y="35"/>
                </a:cubicBezTo>
                <a:cubicBezTo>
                  <a:pt x="43" y="35"/>
                  <a:pt x="43" y="35"/>
                  <a:pt x="43" y="35"/>
                </a:cubicBezTo>
                <a:close/>
                <a:moveTo>
                  <a:pt x="36" y="35"/>
                </a:moveTo>
                <a:cubicBezTo>
                  <a:pt x="36" y="35"/>
                  <a:pt x="36" y="35"/>
                  <a:pt x="36" y="35"/>
                </a:cubicBezTo>
                <a:cubicBezTo>
                  <a:pt x="35" y="35"/>
                  <a:pt x="34" y="35"/>
                  <a:pt x="34" y="34"/>
                </a:cubicBezTo>
                <a:cubicBezTo>
                  <a:pt x="34" y="34"/>
                  <a:pt x="35" y="33"/>
                  <a:pt x="36" y="33"/>
                </a:cubicBezTo>
                <a:cubicBezTo>
                  <a:pt x="39" y="33"/>
                  <a:pt x="39" y="33"/>
                  <a:pt x="39" y="33"/>
                </a:cubicBezTo>
                <a:cubicBezTo>
                  <a:pt x="40" y="33"/>
                  <a:pt x="40" y="34"/>
                  <a:pt x="40" y="34"/>
                </a:cubicBezTo>
                <a:cubicBezTo>
                  <a:pt x="40" y="35"/>
                  <a:pt x="40" y="35"/>
                  <a:pt x="39" y="35"/>
                </a:cubicBezTo>
                <a:cubicBezTo>
                  <a:pt x="36" y="35"/>
                  <a:pt x="36" y="35"/>
                  <a:pt x="36" y="35"/>
                </a:cubicBezTo>
                <a:close/>
                <a:moveTo>
                  <a:pt x="28" y="35"/>
                </a:moveTo>
                <a:cubicBezTo>
                  <a:pt x="28" y="35"/>
                  <a:pt x="28" y="35"/>
                  <a:pt x="28" y="35"/>
                </a:cubicBezTo>
                <a:cubicBezTo>
                  <a:pt x="27" y="35"/>
                  <a:pt x="27" y="35"/>
                  <a:pt x="27" y="34"/>
                </a:cubicBezTo>
                <a:cubicBezTo>
                  <a:pt x="27" y="34"/>
                  <a:pt x="27" y="33"/>
                  <a:pt x="28" y="33"/>
                </a:cubicBezTo>
                <a:cubicBezTo>
                  <a:pt x="31" y="33"/>
                  <a:pt x="31" y="33"/>
                  <a:pt x="31" y="33"/>
                </a:cubicBezTo>
                <a:cubicBezTo>
                  <a:pt x="32" y="33"/>
                  <a:pt x="32" y="34"/>
                  <a:pt x="32" y="34"/>
                </a:cubicBezTo>
                <a:cubicBezTo>
                  <a:pt x="32" y="35"/>
                  <a:pt x="32" y="35"/>
                  <a:pt x="31" y="35"/>
                </a:cubicBezTo>
                <a:cubicBezTo>
                  <a:pt x="28" y="35"/>
                  <a:pt x="28" y="35"/>
                  <a:pt x="28" y="35"/>
                </a:cubicBezTo>
                <a:close/>
                <a:moveTo>
                  <a:pt x="20" y="35"/>
                </a:moveTo>
                <a:cubicBezTo>
                  <a:pt x="20" y="35"/>
                  <a:pt x="20" y="35"/>
                  <a:pt x="20" y="35"/>
                </a:cubicBezTo>
                <a:cubicBezTo>
                  <a:pt x="19" y="35"/>
                  <a:pt x="19" y="35"/>
                  <a:pt x="19" y="34"/>
                </a:cubicBezTo>
                <a:cubicBezTo>
                  <a:pt x="19" y="34"/>
                  <a:pt x="19" y="33"/>
                  <a:pt x="20" y="33"/>
                </a:cubicBezTo>
                <a:cubicBezTo>
                  <a:pt x="23" y="33"/>
                  <a:pt x="23" y="33"/>
                  <a:pt x="23" y="33"/>
                </a:cubicBezTo>
                <a:cubicBezTo>
                  <a:pt x="24" y="33"/>
                  <a:pt x="24" y="34"/>
                  <a:pt x="24" y="34"/>
                </a:cubicBezTo>
                <a:cubicBezTo>
                  <a:pt x="24" y="35"/>
                  <a:pt x="24" y="35"/>
                  <a:pt x="23" y="35"/>
                </a:cubicBezTo>
                <a:cubicBezTo>
                  <a:pt x="20" y="35"/>
                  <a:pt x="20" y="35"/>
                  <a:pt x="20" y="35"/>
                </a:cubicBezTo>
                <a:close/>
                <a:moveTo>
                  <a:pt x="12" y="35"/>
                </a:moveTo>
                <a:cubicBezTo>
                  <a:pt x="12" y="35"/>
                  <a:pt x="12" y="35"/>
                  <a:pt x="12" y="35"/>
                </a:cubicBezTo>
                <a:cubicBezTo>
                  <a:pt x="11" y="35"/>
                  <a:pt x="11" y="35"/>
                  <a:pt x="11" y="34"/>
                </a:cubicBezTo>
                <a:cubicBezTo>
                  <a:pt x="11" y="34"/>
                  <a:pt x="11" y="33"/>
                  <a:pt x="12" y="33"/>
                </a:cubicBezTo>
                <a:cubicBezTo>
                  <a:pt x="15" y="33"/>
                  <a:pt x="15" y="33"/>
                  <a:pt x="15" y="33"/>
                </a:cubicBezTo>
                <a:cubicBezTo>
                  <a:pt x="16" y="33"/>
                  <a:pt x="17" y="34"/>
                  <a:pt x="17" y="34"/>
                </a:cubicBezTo>
                <a:cubicBezTo>
                  <a:pt x="17" y="35"/>
                  <a:pt x="16" y="35"/>
                  <a:pt x="15" y="35"/>
                </a:cubicBezTo>
                <a:cubicBezTo>
                  <a:pt x="12" y="35"/>
                  <a:pt x="12" y="35"/>
                  <a:pt x="12" y="35"/>
                </a:cubicBezTo>
                <a:close/>
                <a:moveTo>
                  <a:pt x="39" y="30"/>
                </a:moveTo>
                <a:cubicBezTo>
                  <a:pt x="39" y="30"/>
                  <a:pt x="39" y="30"/>
                  <a:pt x="39" y="30"/>
                </a:cubicBezTo>
                <a:cubicBezTo>
                  <a:pt x="38" y="30"/>
                  <a:pt x="38" y="29"/>
                  <a:pt x="38" y="29"/>
                </a:cubicBezTo>
                <a:cubicBezTo>
                  <a:pt x="38" y="28"/>
                  <a:pt x="38" y="28"/>
                  <a:pt x="39" y="28"/>
                </a:cubicBezTo>
                <a:cubicBezTo>
                  <a:pt x="42" y="28"/>
                  <a:pt x="42" y="28"/>
                  <a:pt x="42" y="28"/>
                </a:cubicBezTo>
                <a:cubicBezTo>
                  <a:pt x="43" y="28"/>
                  <a:pt x="43" y="28"/>
                  <a:pt x="43" y="29"/>
                </a:cubicBezTo>
                <a:cubicBezTo>
                  <a:pt x="43" y="29"/>
                  <a:pt x="43" y="30"/>
                  <a:pt x="42" y="30"/>
                </a:cubicBezTo>
                <a:cubicBezTo>
                  <a:pt x="39" y="30"/>
                  <a:pt x="39" y="30"/>
                  <a:pt x="39" y="30"/>
                </a:cubicBezTo>
                <a:close/>
                <a:moveTo>
                  <a:pt x="32" y="30"/>
                </a:moveTo>
                <a:cubicBezTo>
                  <a:pt x="32" y="30"/>
                  <a:pt x="32" y="30"/>
                  <a:pt x="32" y="30"/>
                </a:cubicBezTo>
                <a:cubicBezTo>
                  <a:pt x="31" y="30"/>
                  <a:pt x="30" y="29"/>
                  <a:pt x="30" y="29"/>
                </a:cubicBezTo>
                <a:cubicBezTo>
                  <a:pt x="30" y="28"/>
                  <a:pt x="31" y="28"/>
                  <a:pt x="32" y="28"/>
                </a:cubicBezTo>
                <a:cubicBezTo>
                  <a:pt x="35" y="28"/>
                  <a:pt x="35" y="28"/>
                  <a:pt x="35" y="28"/>
                </a:cubicBezTo>
                <a:cubicBezTo>
                  <a:pt x="35" y="28"/>
                  <a:pt x="36" y="28"/>
                  <a:pt x="36" y="29"/>
                </a:cubicBezTo>
                <a:cubicBezTo>
                  <a:pt x="36" y="29"/>
                  <a:pt x="35" y="30"/>
                  <a:pt x="35" y="30"/>
                </a:cubicBezTo>
                <a:cubicBezTo>
                  <a:pt x="32" y="30"/>
                  <a:pt x="32" y="30"/>
                  <a:pt x="32" y="30"/>
                </a:cubicBezTo>
                <a:close/>
                <a:moveTo>
                  <a:pt x="24" y="30"/>
                </a:moveTo>
                <a:cubicBezTo>
                  <a:pt x="24" y="30"/>
                  <a:pt x="24" y="30"/>
                  <a:pt x="24" y="30"/>
                </a:cubicBezTo>
                <a:cubicBezTo>
                  <a:pt x="24" y="30"/>
                  <a:pt x="23" y="29"/>
                  <a:pt x="23" y="29"/>
                </a:cubicBezTo>
                <a:cubicBezTo>
                  <a:pt x="23" y="28"/>
                  <a:pt x="24" y="28"/>
                  <a:pt x="24" y="28"/>
                </a:cubicBezTo>
                <a:cubicBezTo>
                  <a:pt x="27" y="28"/>
                  <a:pt x="27" y="28"/>
                  <a:pt x="27" y="28"/>
                </a:cubicBezTo>
                <a:cubicBezTo>
                  <a:pt x="28" y="28"/>
                  <a:pt x="29" y="28"/>
                  <a:pt x="29" y="29"/>
                </a:cubicBezTo>
                <a:cubicBezTo>
                  <a:pt x="29" y="29"/>
                  <a:pt x="28" y="30"/>
                  <a:pt x="27" y="30"/>
                </a:cubicBezTo>
                <a:cubicBezTo>
                  <a:pt x="24" y="30"/>
                  <a:pt x="24" y="30"/>
                  <a:pt x="24" y="30"/>
                </a:cubicBezTo>
                <a:close/>
                <a:moveTo>
                  <a:pt x="17" y="30"/>
                </a:moveTo>
                <a:cubicBezTo>
                  <a:pt x="17" y="30"/>
                  <a:pt x="17" y="30"/>
                  <a:pt x="17" y="30"/>
                </a:cubicBezTo>
                <a:cubicBezTo>
                  <a:pt x="16" y="30"/>
                  <a:pt x="16" y="29"/>
                  <a:pt x="16" y="29"/>
                </a:cubicBezTo>
                <a:cubicBezTo>
                  <a:pt x="16" y="28"/>
                  <a:pt x="16" y="28"/>
                  <a:pt x="17" y="28"/>
                </a:cubicBezTo>
                <a:cubicBezTo>
                  <a:pt x="20" y="28"/>
                  <a:pt x="20" y="28"/>
                  <a:pt x="20" y="28"/>
                </a:cubicBezTo>
                <a:cubicBezTo>
                  <a:pt x="21" y="28"/>
                  <a:pt x="21" y="28"/>
                  <a:pt x="21" y="29"/>
                </a:cubicBezTo>
                <a:cubicBezTo>
                  <a:pt x="21" y="29"/>
                  <a:pt x="21" y="30"/>
                  <a:pt x="20" y="30"/>
                </a:cubicBezTo>
                <a:cubicBezTo>
                  <a:pt x="17" y="30"/>
                  <a:pt x="17" y="30"/>
                  <a:pt x="17" y="30"/>
                </a:cubicBezTo>
                <a:close/>
                <a:moveTo>
                  <a:pt x="43" y="24"/>
                </a:moveTo>
                <a:cubicBezTo>
                  <a:pt x="43" y="24"/>
                  <a:pt x="43" y="24"/>
                  <a:pt x="43" y="24"/>
                </a:cubicBezTo>
                <a:cubicBezTo>
                  <a:pt x="43" y="24"/>
                  <a:pt x="42" y="24"/>
                  <a:pt x="42" y="23"/>
                </a:cubicBezTo>
                <a:cubicBezTo>
                  <a:pt x="42" y="23"/>
                  <a:pt x="43" y="22"/>
                  <a:pt x="43" y="22"/>
                </a:cubicBezTo>
                <a:cubicBezTo>
                  <a:pt x="47" y="22"/>
                  <a:pt x="47" y="22"/>
                  <a:pt x="47" y="22"/>
                </a:cubicBezTo>
                <a:cubicBezTo>
                  <a:pt x="47" y="22"/>
                  <a:pt x="48" y="23"/>
                  <a:pt x="48" y="23"/>
                </a:cubicBezTo>
                <a:cubicBezTo>
                  <a:pt x="48" y="24"/>
                  <a:pt x="47" y="24"/>
                  <a:pt x="47" y="24"/>
                </a:cubicBezTo>
                <a:cubicBezTo>
                  <a:pt x="43" y="24"/>
                  <a:pt x="43" y="24"/>
                  <a:pt x="43" y="24"/>
                </a:cubicBezTo>
                <a:close/>
                <a:moveTo>
                  <a:pt x="46" y="30"/>
                </a:moveTo>
                <a:cubicBezTo>
                  <a:pt x="46" y="30"/>
                  <a:pt x="46" y="30"/>
                  <a:pt x="46" y="30"/>
                </a:cubicBezTo>
                <a:cubicBezTo>
                  <a:pt x="45" y="30"/>
                  <a:pt x="45" y="29"/>
                  <a:pt x="45" y="29"/>
                </a:cubicBezTo>
                <a:cubicBezTo>
                  <a:pt x="45" y="28"/>
                  <a:pt x="45" y="28"/>
                  <a:pt x="46" y="28"/>
                </a:cubicBezTo>
                <a:cubicBezTo>
                  <a:pt x="47" y="28"/>
                  <a:pt x="47" y="28"/>
                  <a:pt x="47" y="28"/>
                </a:cubicBezTo>
                <a:cubicBezTo>
                  <a:pt x="47" y="28"/>
                  <a:pt x="48" y="28"/>
                  <a:pt x="48" y="29"/>
                </a:cubicBezTo>
                <a:cubicBezTo>
                  <a:pt x="48" y="29"/>
                  <a:pt x="47" y="30"/>
                  <a:pt x="47" y="30"/>
                </a:cubicBezTo>
                <a:cubicBezTo>
                  <a:pt x="46" y="30"/>
                  <a:pt x="46" y="30"/>
                  <a:pt x="46" y="30"/>
                </a:cubicBezTo>
                <a:close/>
                <a:moveTo>
                  <a:pt x="12" y="30"/>
                </a:moveTo>
                <a:cubicBezTo>
                  <a:pt x="12" y="30"/>
                  <a:pt x="12" y="30"/>
                  <a:pt x="12" y="30"/>
                </a:cubicBezTo>
                <a:cubicBezTo>
                  <a:pt x="11" y="30"/>
                  <a:pt x="11" y="29"/>
                  <a:pt x="11" y="29"/>
                </a:cubicBezTo>
                <a:cubicBezTo>
                  <a:pt x="11" y="28"/>
                  <a:pt x="11" y="28"/>
                  <a:pt x="12" y="28"/>
                </a:cubicBezTo>
                <a:cubicBezTo>
                  <a:pt x="13" y="28"/>
                  <a:pt x="13" y="28"/>
                  <a:pt x="13" y="28"/>
                </a:cubicBezTo>
                <a:cubicBezTo>
                  <a:pt x="13" y="28"/>
                  <a:pt x="14" y="28"/>
                  <a:pt x="14" y="29"/>
                </a:cubicBezTo>
                <a:cubicBezTo>
                  <a:pt x="14" y="29"/>
                  <a:pt x="13" y="30"/>
                  <a:pt x="13" y="30"/>
                </a:cubicBezTo>
                <a:cubicBezTo>
                  <a:pt x="12" y="30"/>
                  <a:pt x="12" y="30"/>
                  <a:pt x="12" y="30"/>
                </a:cubicBezTo>
                <a:close/>
                <a:moveTo>
                  <a:pt x="36" y="24"/>
                </a:moveTo>
                <a:cubicBezTo>
                  <a:pt x="36" y="24"/>
                  <a:pt x="36" y="24"/>
                  <a:pt x="36" y="24"/>
                </a:cubicBezTo>
                <a:cubicBezTo>
                  <a:pt x="35" y="24"/>
                  <a:pt x="34" y="24"/>
                  <a:pt x="34" y="23"/>
                </a:cubicBezTo>
                <a:cubicBezTo>
                  <a:pt x="34" y="23"/>
                  <a:pt x="35" y="22"/>
                  <a:pt x="36" y="22"/>
                </a:cubicBezTo>
                <a:cubicBezTo>
                  <a:pt x="39" y="22"/>
                  <a:pt x="39" y="22"/>
                  <a:pt x="39" y="22"/>
                </a:cubicBezTo>
                <a:cubicBezTo>
                  <a:pt x="40" y="22"/>
                  <a:pt x="40" y="23"/>
                  <a:pt x="40" y="23"/>
                </a:cubicBezTo>
                <a:cubicBezTo>
                  <a:pt x="40" y="24"/>
                  <a:pt x="40" y="24"/>
                  <a:pt x="39" y="24"/>
                </a:cubicBezTo>
                <a:cubicBezTo>
                  <a:pt x="36" y="24"/>
                  <a:pt x="36" y="24"/>
                  <a:pt x="36" y="24"/>
                </a:cubicBezTo>
                <a:close/>
                <a:moveTo>
                  <a:pt x="28" y="24"/>
                </a:moveTo>
                <a:cubicBezTo>
                  <a:pt x="28" y="24"/>
                  <a:pt x="28" y="24"/>
                  <a:pt x="28" y="24"/>
                </a:cubicBezTo>
                <a:cubicBezTo>
                  <a:pt x="27" y="24"/>
                  <a:pt x="27" y="24"/>
                  <a:pt x="27" y="23"/>
                </a:cubicBezTo>
                <a:cubicBezTo>
                  <a:pt x="27" y="23"/>
                  <a:pt x="27" y="22"/>
                  <a:pt x="28" y="22"/>
                </a:cubicBezTo>
                <a:cubicBezTo>
                  <a:pt x="31" y="22"/>
                  <a:pt x="31" y="22"/>
                  <a:pt x="31" y="22"/>
                </a:cubicBezTo>
                <a:cubicBezTo>
                  <a:pt x="32" y="22"/>
                  <a:pt x="32" y="23"/>
                  <a:pt x="32" y="23"/>
                </a:cubicBezTo>
                <a:cubicBezTo>
                  <a:pt x="32" y="24"/>
                  <a:pt x="32" y="24"/>
                  <a:pt x="31" y="24"/>
                </a:cubicBezTo>
                <a:cubicBezTo>
                  <a:pt x="28" y="24"/>
                  <a:pt x="28" y="24"/>
                  <a:pt x="28" y="24"/>
                </a:cubicBezTo>
                <a:close/>
                <a:moveTo>
                  <a:pt x="20" y="24"/>
                </a:moveTo>
                <a:cubicBezTo>
                  <a:pt x="20" y="24"/>
                  <a:pt x="20" y="24"/>
                  <a:pt x="20" y="24"/>
                </a:cubicBezTo>
                <a:cubicBezTo>
                  <a:pt x="19" y="24"/>
                  <a:pt x="19" y="24"/>
                  <a:pt x="19" y="23"/>
                </a:cubicBezTo>
                <a:cubicBezTo>
                  <a:pt x="19" y="23"/>
                  <a:pt x="19" y="22"/>
                  <a:pt x="20" y="22"/>
                </a:cubicBezTo>
                <a:cubicBezTo>
                  <a:pt x="23" y="22"/>
                  <a:pt x="23" y="22"/>
                  <a:pt x="23" y="22"/>
                </a:cubicBezTo>
                <a:cubicBezTo>
                  <a:pt x="24" y="22"/>
                  <a:pt x="24" y="23"/>
                  <a:pt x="24" y="23"/>
                </a:cubicBezTo>
                <a:cubicBezTo>
                  <a:pt x="24" y="24"/>
                  <a:pt x="24" y="24"/>
                  <a:pt x="23" y="24"/>
                </a:cubicBezTo>
                <a:cubicBezTo>
                  <a:pt x="20" y="24"/>
                  <a:pt x="20" y="24"/>
                  <a:pt x="20" y="24"/>
                </a:cubicBezTo>
                <a:close/>
                <a:moveTo>
                  <a:pt x="49" y="20"/>
                </a:moveTo>
                <a:cubicBezTo>
                  <a:pt x="49" y="20"/>
                  <a:pt x="49" y="20"/>
                  <a:pt x="49" y="20"/>
                </a:cubicBezTo>
                <a:cubicBezTo>
                  <a:pt x="10" y="20"/>
                  <a:pt x="10" y="20"/>
                  <a:pt x="10" y="20"/>
                </a:cubicBezTo>
                <a:cubicBezTo>
                  <a:pt x="9" y="20"/>
                  <a:pt x="8" y="21"/>
                  <a:pt x="8" y="21"/>
                </a:cubicBezTo>
                <a:cubicBezTo>
                  <a:pt x="8" y="42"/>
                  <a:pt x="8" y="42"/>
                  <a:pt x="8" y="42"/>
                </a:cubicBezTo>
                <a:cubicBezTo>
                  <a:pt x="8" y="42"/>
                  <a:pt x="9" y="43"/>
                  <a:pt x="10" y="43"/>
                </a:cubicBezTo>
                <a:cubicBezTo>
                  <a:pt x="49" y="43"/>
                  <a:pt x="49" y="43"/>
                  <a:pt x="49" y="43"/>
                </a:cubicBezTo>
                <a:cubicBezTo>
                  <a:pt x="50" y="43"/>
                  <a:pt x="50" y="42"/>
                  <a:pt x="50" y="42"/>
                </a:cubicBezTo>
                <a:cubicBezTo>
                  <a:pt x="50" y="21"/>
                  <a:pt x="50" y="21"/>
                  <a:pt x="50" y="21"/>
                </a:cubicBezTo>
                <a:cubicBezTo>
                  <a:pt x="50" y="21"/>
                  <a:pt x="50" y="20"/>
                  <a:pt x="49" y="20"/>
                </a:cubicBezTo>
                <a:close/>
                <a:moveTo>
                  <a:pt x="24" y="11"/>
                </a:moveTo>
                <a:cubicBezTo>
                  <a:pt x="24" y="11"/>
                  <a:pt x="24" y="11"/>
                  <a:pt x="24" y="11"/>
                </a:cubicBezTo>
                <a:cubicBezTo>
                  <a:pt x="24" y="12"/>
                  <a:pt x="23" y="12"/>
                  <a:pt x="22" y="11"/>
                </a:cubicBezTo>
                <a:cubicBezTo>
                  <a:pt x="22" y="11"/>
                  <a:pt x="22" y="10"/>
                  <a:pt x="22" y="10"/>
                </a:cubicBezTo>
                <a:cubicBezTo>
                  <a:pt x="24" y="8"/>
                  <a:pt x="27" y="7"/>
                  <a:pt x="29" y="7"/>
                </a:cubicBezTo>
                <a:cubicBezTo>
                  <a:pt x="30" y="7"/>
                  <a:pt x="30" y="7"/>
                  <a:pt x="30" y="7"/>
                </a:cubicBezTo>
                <a:cubicBezTo>
                  <a:pt x="32" y="7"/>
                  <a:pt x="35" y="8"/>
                  <a:pt x="36" y="10"/>
                </a:cubicBezTo>
                <a:cubicBezTo>
                  <a:pt x="37" y="10"/>
                  <a:pt x="37" y="11"/>
                  <a:pt x="36" y="11"/>
                </a:cubicBezTo>
                <a:cubicBezTo>
                  <a:pt x="36" y="12"/>
                  <a:pt x="35" y="12"/>
                  <a:pt x="35" y="11"/>
                </a:cubicBezTo>
                <a:cubicBezTo>
                  <a:pt x="33" y="10"/>
                  <a:pt x="31" y="9"/>
                  <a:pt x="30" y="9"/>
                </a:cubicBezTo>
                <a:cubicBezTo>
                  <a:pt x="27" y="9"/>
                  <a:pt x="26" y="10"/>
                  <a:pt x="24"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6" name="Freeform 430"/>
          <p:cNvSpPr>
            <a:spLocks noEditPoints="1"/>
          </p:cNvSpPr>
          <p:nvPr/>
        </p:nvSpPr>
        <p:spPr bwMode="auto">
          <a:xfrm>
            <a:off x="8278813" y="1804988"/>
            <a:ext cx="141287" cy="160337"/>
          </a:xfrm>
          <a:custGeom>
            <a:avLst/>
            <a:gdLst>
              <a:gd name="T0" fmla="*/ 28 w 44"/>
              <a:gd name="T1" fmla="*/ 0 h 50"/>
              <a:gd name="T2" fmla="*/ 43 w 44"/>
              <a:gd name="T3" fmla="*/ 14 h 50"/>
              <a:gd name="T4" fmla="*/ 44 w 44"/>
              <a:gd name="T5" fmla="*/ 16 h 50"/>
              <a:gd name="T6" fmla="*/ 42 w 44"/>
              <a:gd name="T7" fmla="*/ 48 h 50"/>
              <a:gd name="T8" fmla="*/ 42 w 44"/>
              <a:gd name="T9" fmla="*/ 48 h 50"/>
              <a:gd name="T10" fmla="*/ 5 w 44"/>
              <a:gd name="T11" fmla="*/ 50 h 50"/>
              <a:gd name="T12" fmla="*/ 2 w 44"/>
              <a:gd name="T13" fmla="*/ 48 h 50"/>
              <a:gd name="T14" fmla="*/ 0 w 44"/>
              <a:gd name="T15" fmla="*/ 44 h 50"/>
              <a:gd name="T16" fmla="*/ 2 w 44"/>
              <a:gd name="T17" fmla="*/ 1 h 50"/>
              <a:gd name="T18" fmla="*/ 15 w 44"/>
              <a:gd name="T19" fmla="*/ 33 h 50"/>
              <a:gd name="T20" fmla="*/ 13 w 44"/>
              <a:gd name="T21" fmla="*/ 33 h 50"/>
              <a:gd name="T22" fmla="*/ 16 w 44"/>
              <a:gd name="T23" fmla="*/ 22 h 50"/>
              <a:gd name="T24" fmla="*/ 18 w 44"/>
              <a:gd name="T25" fmla="*/ 22 h 50"/>
              <a:gd name="T26" fmla="*/ 21 w 44"/>
              <a:gd name="T27" fmla="*/ 33 h 50"/>
              <a:gd name="T28" fmla="*/ 19 w 44"/>
              <a:gd name="T29" fmla="*/ 31 h 50"/>
              <a:gd name="T30" fmla="*/ 15 w 44"/>
              <a:gd name="T31" fmla="*/ 33 h 50"/>
              <a:gd name="T32" fmla="*/ 17 w 44"/>
              <a:gd name="T33" fmla="*/ 26 h 50"/>
              <a:gd name="T34" fmla="*/ 18 w 44"/>
              <a:gd name="T35" fmla="*/ 29 h 50"/>
              <a:gd name="T36" fmla="*/ 28 w 44"/>
              <a:gd name="T37" fmla="*/ 22 h 50"/>
              <a:gd name="T38" fmla="*/ 29 w 44"/>
              <a:gd name="T39" fmla="*/ 21 h 50"/>
              <a:gd name="T40" fmla="*/ 30 w 44"/>
              <a:gd name="T41" fmla="*/ 28 h 50"/>
              <a:gd name="T42" fmla="*/ 31 w 44"/>
              <a:gd name="T43" fmla="*/ 29 h 50"/>
              <a:gd name="T44" fmla="*/ 30 w 44"/>
              <a:gd name="T45" fmla="*/ 31 h 50"/>
              <a:gd name="T46" fmla="*/ 29 w 44"/>
              <a:gd name="T47" fmla="*/ 33 h 50"/>
              <a:gd name="T48" fmla="*/ 28 w 44"/>
              <a:gd name="T49" fmla="*/ 31 h 50"/>
              <a:gd name="T50" fmla="*/ 23 w 44"/>
              <a:gd name="T51" fmla="*/ 29 h 50"/>
              <a:gd name="T52" fmla="*/ 28 w 44"/>
              <a:gd name="T53" fmla="*/ 22 h 50"/>
              <a:gd name="T54" fmla="*/ 28 w 44"/>
              <a:gd name="T55" fmla="*/ 28 h 50"/>
              <a:gd name="T56" fmla="*/ 26 w 44"/>
              <a:gd name="T57" fmla="*/ 28 h 50"/>
              <a:gd name="T58" fmla="*/ 27 w 44"/>
              <a:gd name="T59" fmla="*/ 4 h 50"/>
              <a:gd name="T60" fmla="*/ 5 w 44"/>
              <a:gd name="T61" fmla="*/ 4 h 50"/>
              <a:gd name="T62" fmla="*/ 4 w 44"/>
              <a:gd name="T63" fmla="*/ 5 h 50"/>
              <a:gd name="T64" fmla="*/ 4 w 44"/>
              <a:gd name="T65" fmla="*/ 45 h 50"/>
              <a:gd name="T66" fmla="*/ 39 w 44"/>
              <a:gd name="T67" fmla="*/ 46 h 50"/>
              <a:gd name="T68" fmla="*/ 40 w 44"/>
              <a:gd name="T69" fmla="*/ 45 h 50"/>
              <a:gd name="T70" fmla="*/ 40 w 44"/>
              <a:gd name="T71" fmla="*/ 17 h 50"/>
              <a:gd name="T72" fmla="*/ 28 w 44"/>
              <a:gd name="T73" fmla="*/ 15 h 50"/>
              <a:gd name="T74" fmla="*/ 27 w 44"/>
              <a:gd name="T75" fmla="*/ 12 h 50"/>
              <a:gd name="T76" fmla="*/ 38 w 44"/>
              <a:gd name="T77" fmla="*/ 14 h 50"/>
              <a:gd name="T78" fmla="*/ 29 w 44"/>
              <a:gd name="T79" fmla="*/ 6 h 50"/>
              <a:gd name="T80" fmla="*/ 30 w 44"/>
              <a:gd name="T81" fmla="*/ 14 h 50"/>
              <a:gd name="T82" fmla="*/ 31 w 44"/>
              <a:gd name="T8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50">
                <a:moveTo>
                  <a:pt x="5" y="0"/>
                </a:moveTo>
                <a:cubicBezTo>
                  <a:pt x="28" y="0"/>
                  <a:pt x="28" y="0"/>
                  <a:pt x="28" y="0"/>
                </a:cubicBezTo>
                <a:cubicBezTo>
                  <a:pt x="29" y="0"/>
                  <a:pt x="29" y="0"/>
                  <a:pt x="29" y="0"/>
                </a:cubicBezTo>
                <a:cubicBezTo>
                  <a:pt x="43" y="14"/>
                  <a:pt x="43" y="14"/>
                  <a:pt x="43" y="14"/>
                </a:cubicBezTo>
                <a:cubicBezTo>
                  <a:pt x="44" y="15"/>
                  <a:pt x="44" y="15"/>
                  <a:pt x="44" y="16"/>
                </a:cubicBezTo>
                <a:cubicBezTo>
                  <a:pt x="44" y="16"/>
                  <a:pt x="44" y="16"/>
                  <a:pt x="44" y="16"/>
                </a:cubicBezTo>
                <a:cubicBezTo>
                  <a:pt x="44" y="44"/>
                  <a:pt x="44" y="44"/>
                  <a:pt x="44" y="44"/>
                </a:cubicBezTo>
                <a:cubicBezTo>
                  <a:pt x="44" y="46"/>
                  <a:pt x="43" y="47"/>
                  <a:pt x="42" y="48"/>
                </a:cubicBezTo>
                <a:cubicBezTo>
                  <a:pt x="42" y="48"/>
                  <a:pt x="42" y="48"/>
                  <a:pt x="42" y="48"/>
                </a:cubicBezTo>
                <a:cubicBezTo>
                  <a:pt x="42" y="48"/>
                  <a:pt x="42" y="48"/>
                  <a:pt x="42" y="48"/>
                </a:cubicBezTo>
                <a:cubicBezTo>
                  <a:pt x="41" y="49"/>
                  <a:pt x="40" y="50"/>
                  <a:pt x="39" y="50"/>
                </a:cubicBezTo>
                <a:cubicBezTo>
                  <a:pt x="5" y="50"/>
                  <a:pt x="5" y="50"/>
                  <a:pt x="5" y="50"/>
                </a:cubicBezTo>
                <a:cubicBezTo>
                  <a:pt x="4" y="50"/>
                  <a:pt x="3" y="49"/>
                  <a:pt x="2" y="48"/>
                </a:cubicBezTo>
                <a:cubicBezTo>
                  <a:pt x="2" y="48"/>
                  <a:pt x="2" y="48"/>
                  <a:pt x="2" y="48"/>
                </a:cubicBezTo>
                <a:cubicBezTo>
                  <a:pt x="2" y="48"/>
                  <a:pt x="2" y="48"/>
                  <a:pt x="2" y="48"/>
                </a:cubicBezTo>
                <a:cubicBezTo>
                  <a:pt x="1" y="47"/>
                  <a:pt x="0" y="46"/>
                  <a:pt x="0" y="44"/>
                </a:cubicBezTo>
                <a:cubicBezTo>
                  <a:pt x="0" y="5"/>
                  <a:pt x="0" y="5"/>
                  <a:pt x="0" y="5"/>
                </a:cubicBezTo>
                <a:cubicBezTo>
                  <a:pt x="0" y="3"/>
                  <a:pt x="1" y="2"/>
                  <a:pt x="2" y="1"/>
                </a:cubicBezTo>
                <a:cubicBezTo>
                  <a:pt x="3" y="0"/>
                  <a:pt x="4" y="0"/>
                  <a:pt x="5" y="0"/>
                </a:cubicBezTo>
                <a:close/>
                <a:moveTo>
                  <a:pt x="15" y="33"/>
                </a:moveTo>
                <a:cubicBezTo>
                  <a:pt x="15" y="33"/>
                  <a:pt x="15" y="33"/>
                  <a:pt x="15" y="33"/>
                </a:cubicBezTo>
                <a:cubicBezTo>
                  <a:pt x="15" y="33"/>
                  <a:pt x="14" y="34"/>
                  <a:pt x="13" y="33"/>
                </a:cubicBezTo>
                <a:cubicBezTo>
                  <a:pt x="13" y="33"/>
                  <a:pt x="12" y="33"/>
                  <a:pt x="13" y="32"/>
                </a:cubicBezTo>
                <a:cubicBezTo>
                  <a:pt x="16" y="22"/>
                  <a:pt x="16" y="22"/>
                  <a:pt x="16" y="22"/>
                </a:cubicBezTo>
                <a:cubicBezTo>
                  <a:pt x="16" y="22"/>
                  <a:pt x="17" y="21"/>
                  <a:pt x="18" y="21"/>
                </a:cubicBezTo>
                <a:cubicBezTo>
                  <a:pt x="18" y="22"/>
                  <a:pt x="18" y="22"/>
                  <a:pt x="18" y="22"/>
                </a:cubicBezTo>
                <a:cubicBezTo>
                  <a:pt x="22" y="32"/>
                  <a:pt x="22" y="32"/>
                  <a:pt x="22" y="32"/>
                </a:cubicBezTo>
                <a:cubicBezTo>
                  <a:pt x="22" y="33"/>
                  <a:pt x="22" y="33"/>
                  <a:pt x="21" y="33"/>
                </a:cubicBezTo>
                <a:cubicBezTo>
                  <a:pt x="20" y="34"/>
                  <a:pt x="20" y="33"/>
                  <a:pt x="20" y="33"/>
                </a:cubicBezTo>
                <a:cubicBezTo>
                  <a:pt x="19" y="31"/>
                  <a:pt x="19" y="31"/>
                  <a:pt x="19" y="31"/>
                </a:cubicBezTo>
                <a:cubicBezTo>
                  <a:pt x="15" y="31"/>
                  <a:pt x="15" y="31"/>
                  <a:pt x="15" y="31"/>
                </a:cubicBezTo>
                <a:cubicBezTo>
                  <a:pt x="15" y="33"/>
                  <a:pt x="15" y="33"/>
                  <a:pt x="15" y="33"/>
                </a:cubicBezTo>
                <a:close/>
                <a:moveTo>
                  <a:pt x="17" y="26"/>
                </a:moveTo>
                <a:cubicBezTo>
                  <a:pt x="17" y="26"/>
                  <a:pt x="17" y="26"/>
                  <a:pt x="17" y="26"/>
                </a:cubicBezTo>
                <a:cubicBezTo>
                  <a:pt x="16" y="29"/>
                  <a:pt x="16" y="29"/>
                  <a:pt x="16" y="29"/>
                </a:cubicBezTo>
                <a:cubicBezTo>
                  <a:pt x="18" y="29"/>
                  <a:pt x="18" y="29"/>
                  <a:pt x="18" y="29"/>
                </a:cubicBezTo>
                <a:cubicBezTo>
                  <a:pt x="17" y="26"/>
                  <a:pt x="17" y="26"/>
                  <a:pt x="17" y="26"/>
                </a:cubicBezTo>
                <a:close/>
                <a:moveTo>
                  <a:pt x="28" y="22"/>
                </a:moveTo>
                <a:cubicBezTo>
                  <a:pt x="28" y="22"/>
                  <a:pt x="28" y="22"/>
                  <a:pt x="28" y="22"/>
                </a:cubicBezTo>
                <a:cubicBezTo>
                  <a:pt x="28" y="22"/>
                  <a:pt x="29" y="21"/>
                  <a:pt x="29" y="21"/>
                </a:cubicBezTo>
                <a:cubicBezTo>
                  <a:pt x="30" y="21"/>
                  <a:pt x="30" y="22"/>
                  <a:pt x="30" y="23"/>
                </a:cubicBezTo>
                <a:cubicBezTo>
                  <a:pt x="30" y="28"/>
                  <a:pt x="30" y="28"/>
                  <a:pt x="30" y="28"/>
                </a:cubicBezTo>
                <a:cubicBezTo>
                  <a:pt x="30" y="28"/>
                  <a:pt x="30" y="28"/>
                  <a:pt x="30" y="28"/>
                </a:cubicBezTo>
                <a:cubicBezTo>
                  <a:pt x="31" y="28"/>
                  <a:pt x="31" y="29"/>
                  <a:pt x="31" y="29"/>
                </a:cubicBezTo>
                <a:cubicBezTo>
                  <a:pt x="31" y="30"/>
                  <a:pt x="31" y="31"/>
                  <a:pt x="30" y="31"/>
                </a:cubicBezTo>
                <a:cubicBezTo>
                  <a:pt x="30" y="31"/>
                  <a:pt x="30" y="31"/>
                  <a:pt x="30" y="31"/>
                </a:cubicBezTo>
                <a:cubicBezTo>
                  <a:pt x="30" y="32"/>
                  <a:pt x="30" y="32"/>
                  <a:pt x="30" y="32"/>
                </a:cubicBezTo>
                <a:cubicBezTo>
                  <a:pt x="30" y="33"/>
                  <a:pt x="30" y="33"/>
                  <a:pt x="29" y="33"/>
                </a:cubicBezTo>
                <a:cubicBezTo>
                  <a:pt x="28" y="33"/>
                  <a:pt x="28" y="33"/>
                  <a:pt x="28" y="32"/>
                </a:cubicBezTo>
                <a:cubicBezTo>
                  <a:pt x="28" y="31"/>
                  <a:pt x="28" y="31"/>
                  <a:pt x="28" y="31"/>
                </a:cubicBezTo>
                <a:cubicBezTo>
                  <a:pt x="24" y="31"/>
                  <a:pt x="24" y="31"/>
                  <a:pt x="24" y="31"/>
                </a:cubicBezTo>
                <a:cubicBezTo>
                  <a:pt x="23" y="31"/>
                  <a:pt x="23" y="30"/>
                  <a:pt x="23" y="29"/>
                </a:cubicBezTo>
                <a:cubicBezTo>
                  <a:pt x="23" y="29"/>
                  <a:pt x="23" y="29"/>
                  <a:pt x="23" y="29"/>
                </a:cubicBezTo>
                <a:cubicBezTo>
                  <a:pt x="28" y="22"/>
                  <a:pt x="28" y="22"/>
                  <a:pt x="28" y="22"/>
                </a:cubicBezTo>
                <a:close/>
                <a:moveTo>
                  <a:pt x="28" y="28"/>
                </a:moveTo>
                <a:cubicBezTo>
                  <a:pt x="28" y="28"/>
                  <a:pt x="28" y="28"/>
                  <a:pt x="28" y="28"/>
                </a:cubicBezTo>
                <a:cubicBezTo>
                  <a:pt x="28" y="26"/>
                  <a:pt x="28" y="26"/>
                  <a:pt x="28" y="26"/>
                </a:cubicBezTo>
                <a:cubicBezTo>
                  <a:pt x="26" y="28"/>
                  <a:pt x="26" y="28"/>
                  <a:pt x="26" y="28"/>
                </a:cubicBezTo>
                <a:cubicBezTo>
                  <a:pt x="28" y="28"/>
                  <a:pt x="28" y="28"/>
                  <a:pt x="28" y="28"/>
                </a:cubicBezTo>
                <a:close/>
                <a:moveTo>
                  <a:pt x="27" y="4"/>
                </a:moveTo>
                <a:cubicBezTo>
                  <a:pt x="27" y="4"/>
                  <a:pt x="27" y="4"/>
                  <a:pt x="27" y="4"/>
                </a:cubicBezTo>
                <a:cubicBezTo>
                  <a:pt x="5" y="4"/>
                  <a:pt x="5" y="4"/>
                  <a:pt x="5" y="4"/>
                </a:cubicBezTo>
                <a:cubicBezTo>
                  <a:pt x="5" y="4"/>
                  <a:pt x="5" y="4"/>
                  <a:pt x="4" y="4"/>
                </a:cubicBezTo>
                <a:cubicBezTo>
                  <a:pt x="4" y="4"/>
                  <a:pt x="4" y="5"/>
                  <a:pt x="4" y="5"/>
                </a:cubicBezTo>
                <a:cubicBezTo>
                  <a:pt x="4" y="44"/>
                  <a:pt x="4" y="44"/>
                  <a:pt x="4" y="44"/>
                </a:cubicBezTo>
                <a:cubicBezTo>
                  <a:pt x="4" y="45"/>
                  <a:pt x="4" y="45"/>
                  <a:pt x="4" y="45"/>
                </a:cubicBezTo>
                <a:cubicBezTo>
                  <a:pt x="5" y="46"/>
                  <a:pt x="5" y="46"/>
                  <a:pt x="5" y="46"/>
                </a:cubicBezTo>
                <a:cubicBezTo>
                  <a:pt x="39" y="46"/>
                  <a:pt x="39" y="46"/>
                  <a:pt x="39" y="46"/>
                </a:cubicBezTo>
                <a:cubicBezTo>
                  <a:pt x="39" y="46"/>
                  <a:pt x="39" y="46"/>
                  <a:pt x="40" y="45"/>
                </a:cubicBezTo>
                <a:cubicBezTo>
                  <a:pt x="40" y="45"/>
                  <a:pt x="40" y="45"/>
                  <a:pt x="40" y="45"/>
                </a:cubicBezTo>
                <a:cubicBezTo>
                  <a:pt x="40" y="45"/>
                  <a:pt x="40" y="45"/>
                  <a:pt x="40" y="44"/>
                </a:cubicBezTo>
                <a:cubicBezTo>
                  <a:pt x="40" y="17"/>
                  <a:pt x="40" y="17"/>
                  <a:pt x="40" y="17"/>
                </a:cubicBezTo>
                <a:cubicBezTo>
                  <a:pt x="31" y="17"/>
                  <a:pt x="31" y="17"/>
                  <a:pt x="31" y="17"/>
                </a:cubicBezTo>
                <a:cubicBezTo>
                  <a:pt x="30" y="17"/>
                  <a:pt x="29" y="16"/>
                  <a:pt x="28" y="15"/>
                </a:cubicBezTo>
                <a:cubicBezTo>
                  <a:pt x="28" y="15"/>
                  <a:pt x="28" y="15"/>
                  <a:pt x="28" y="15"/>
                </a:cubicBezTo>
                <a:cubicBezTo>
                  <a:pt x="27" y="15"/>
                  <a:pt x="27" y="13"/>
                  <a:pt x="27" y="12"/>
                </a:cubicBezTo>
                <a:cubicBezTo>
                  <a:pt x="27" y="4"/>
                  <a:pt x="27" y="4"/>
                  <a:pt x="27" y="4"/>
                </a:cubicBezTo>
                <a:close/>
                <a:moveTo>
                  <a:pt x="38" y="14"/>
                </a:moveTo>
                <a:cubicBezTo>
                  <a:pt x="38" y="14"/>
                  <a:pt x="38" y="14"/>
                  <a:pt x="38" y="14"/>
                </a:cubicBezTo>
                <a:cubicBezTo>
                  <a:pt x="29" y="6"/>
                  <a:pt x="29" y="6"/>
                  <a:pt x="29" y="6"/>
                </a:cubicBezTo>
                <a:cubicBezTo>
                  <a:pt x="29" y="12"/>
                  <a:pt x="29" y="12"/>
                  <a:pt x="29" y="12"/>
                </a:cubicBezTo>
                <a:cubicBezTo>
                  <a:pt x="29" y="13"/>
                  <a:pt x="29" y="13"/>
                  <a:pt x="30" y="14"/>
                </a:cubicBezTo>
                <a:cubicBezTo>
                  <a:pt x="30" y="14"/>
                  <a:pt x="30" y="14"/>
                  <a:pt x="30" y="14"/>
                </a:cubicBezTo>
                <a:cubicBezTo>
                  <a:pt x="30" y="14"/>
                  <a:pt x="31" y="14"/>
                  <a:pt x="31" y="14"/>
                </a:cubicBezTo>
                <a:cubicBezTo>
                  <a:pt x="38" y="14"/>
                  <a:pt x="38" y="14"/>
                  <a:pt x="38"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7" name="Freeform 431"/>
          <p:cNvSpPr>
            <a:spLocks noEditPoints="1"/>
          </p:cNvSpPr>
          <p:nvPr/>
        </p:nvSpPr>
        <p:spPr bwMode="auto">
          <a:xfrm>
            <a:off x="8562975" y="1804988"/>
            <a:ext cx="136525" cy="160337"/>
          </a:xfrm>
          <a:custGeom>
            <a:avLst/>
            <a:gdLst>
              <a:gd name="T0" fmla="*/ 28 w 43"/>
              <a:gd name="T1" fmla="*/ 0 h 50"/>
              <a:gd name="T2" fmla="*/ 43 w 43"/>
              <a:gd name="T3" fmla="*/ 14 h 50"/>
              <a:gd name="T4" fmla="*/ 43 w 43"/>
              <a:gd name="T5" fmla="*/ 16 h 50"/>
              <a:gd name="T6" fmla="*/ 42 w 43"/>
              <a:gd name="T7" fmla="*/ 48 h 50"/>
              <a:gd name="T8" fmla="*/ 42 w 43"/>
              <a:gd name="T9" fmla="*/ 48 h 50"/>
              <a:gd name="T10" fmla="*/ 5 w 43"/>
              <a:gd name="T11" fmla="*/ 50 h 50"/>
              <a:gd name="T12" fmla="*/ 1 w 43"/>
              <a:gd name="T13" fmla="*/ 48 h 50"/>
              <a:gd name="T14" fmla="*/ 0 w 43"/>
              <a:gd name="T15" fmla="*/ 44 h 50"/>
              <a:gd name="T16" fmla="*/ 1 w 43"/>
              <a:gd name="T17" fmla="*/ 1 h 50"/>
              <a:gd name="T18" fmla="*/ 16 w 43"/>
              <a:gd name="T19" fmla="*/ 29 h 50"/>
              <a:gd name="T20" fmla="*/ 18 w 43"/>
              <a:gd name="T21" fmla="*/ 29 h 50"/>
              <a:gd name="T22" fmla="*/ 16 w 43"/>
              <a:gd name="T23" fmla="*/ 29 h 50"/>
              <a:gd name="T24" fmla="*/ 18 w 43"/>
              <a:gd name="T25" fmla="*/ 31 h 50"/>
              <a:gd name="T26" fmla="*/ 14 w 43"/>
              <a:gd name="T27" fmla="*/ 33 h 50"/>
              <a:gd name="T28" fmla="*/ 12 w 43"/>
              <a:gd name="T29" fmla="*/ 32 h 50"/>
              <a:gd name="T30" fmla="*/ 17 w 43"/>
              <a:gd name="T31" fmla="*/ 21 h 50"/>
              <a:gd name="T32" fmla="*/ 21 w 43"/>
              <a:gd name="T33" fmla="*/ 32 h 50"/>
              <a:gd name="T34" fmla="*/ 19 w 43"/>
              <a:gd name="T35" fmla="*/ 33 h 50"/>
              <a:gd name="T36" fmla="*/ 24 w 43"/>
              <a:gd name="T37" fmla="*/ 25 h 50"/>
              <a:gd name="T38" fmla="*/ 23 w 43"/>
              <a:gd name="T39" fmla="*/ 26 h 50"/>
              <a:gd name="T40" fmla="*/ 23 w 43"/>
              <a:gd name="T41" fmla="*/ 22 h 50"/>
              <a:gd name="T42" fmla="*/ 29 w 43"/>
              <a:gd name="T43" fmla="*/ 22 h 50"/>
              <a:gd name="T44" fmla="*/ 29 w 43"/>
              <a:gd name="T45" fmla="*/ 27 h 50"/>
              <a:gd name="T46" fmla="*/ 29 w 43"/>
              <a:gd name="T47" fmla="*/ 32 h 50"/>
              <a:gd name="T48" fmla="*/ 23 w 43"/>
              <a:gd name="T49" fmla="*/ 32 h 50"/>
              <a:gd name="T50" fmla="*/ 23 w 43"/>
              <a:gd name="T51" fmla="*/ 29 h 50"/>
              <a:gd name="T52" fmla="*/ 25 w 43"/>
              <a:gd name="T53" fmla="*/ 31 h 50"/>
              <a:gd name="T54" fmla="*/ 27 w 43"/>
              <a:gd name="T55" fmla="*/ 31 h 50"/>
              <a:gd name="T56" fmla="*/ 27 w 43"/>
              <a:gd name="T57" fmla="*/ 29 h 50"/>
              <a:gd name="T58" fmla="*/ 26 w 43"/>
              <a:gd name="T59" fmla="*/ 29 h 50"/>
              <a:gd name="T60" fmla="*/ 26 w 43"/>
              <a:gd name="T61" fmla="*/ 26 h 50"/>
              <a:gd name="T62" fmla="*/ 27 w 43"/>
              <a:gd name="T63" fmla="*/ 26 h 50"/>
              <a:gd name="T64" fmla="*/ 27 w 43"/>
              <a:gd name="T65" fmla="*/ 24 h 50"/>
              <a:gd name="T66" fmla="*/ 25 w 43"/>
              <a:gd name="T67" fmla="*/ 24 h 50"/>
              <a:gd name="T68" fmla="*/ 26 w 43"/>
              <a:gd name="T69" fmla="*/ 4 h 50"/>
              <a:gd name="T70" fmla="*/ 5 w 43"/>
              <a:gd name="T71" fmla="*/ 4 h 50"/>
              <a:gd name="T72" fmla="*/ 4 w 43"/>
              <a:gd name="T73" fmla="*/ 5 h 50"/>
              <a:gd name="T74" fmla="*/ 4 w 43"/>
              <a:gd name="T75" fmla="*/ 45 h 50"/>
              <a:gd name="T76" fmla="*/ 38 w 43"/>
              <a:gd name="T77" fmla="*/ 46 h 50"/>
              <a:gd name="T78" fmla="*/ 39 w 43"/>
              <a:gd name="T79" fmla="*/ 44 h 50"/>
              <a:gd name="T80" fmla="*/ 31 w 43"/>
              <a:gd name="T81" fmla="*/ 17 h 50"/>
              <a:gd name="T82" fmla="*/ 28 w 43"/>
              <a:gd name="T83" fmla="*/ 15 h 50"/>
              <a:gd name="T84" fmla="*/ 26 w 43"/>
              <a:gd name="T85" fmla="*/ 4 h 50"/>
              <a:gd name="T86" fmla="*/ 38 w 43"/>
              <a:gd name="T87" fmla="*/ 14 h 50"/>
              <a:gd name="T88" fmla="*/ 29 w 43"/>
              <a:gd name="T89" fmla="*/ 12 h 50"/>
              <a:gd name="T90" fmla="*/ 29 w 43"/>
              <a:gd name="T91" fmla="*/ 14 h 50"/>
              <a:gd name="T92" fmla="*/ 38 w 43"/>
              <a:gd name="T93"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50">
                <a:moveTo>
                  <a:pt x="5" y="0"/>
                </a:moveTo>
                <a:cubicBezTo>
                  <a:pt x="28" y="0"/>
                  <a:pt x="28" y="0"/>
                  <a:pt x="28" y="0"/>
                </a:cubicBezTo>
                <a:cubicBezTo>
                  <a:pt x="28" y="0"/>
                  <a:pt x="29" y="0"/>
                  <a:pt x="29" y="0"/>
                </a:cubicBezTo>
                <a:cubicBezTo>
                  <a:pt x="43" y="14"/>
                  <a:pt x="43" y="14"/>
                  <a:pt x="43" y="14"/>
                </a:cubicBezTo>
                <a:cubicBezTo>
                  <a:pt x="43" y="15"/>
                  <a:pt x="43" y="15"/>
                  <a:pt x="43" y="16"/>
                </a:cubicBezTo>
                <a:cubicBezTo>
                  <a:pt x="43" y="16"/>
                  <a:pt x="43" y="16"/>
                  <a:pt x="43" y="16"/>
                </a:cubicBezTo>
                <a:cubicBezTo>
                  <a:pt x="43" y="44"/>
                  <a:pt x="43" y="44"/>
                  <a:pt x="43" y="44"/>
                </a:cubicBezTo>
                <a:cubicBezTo>
                  <a:pt x="43" y="46"/>
                  <a:pt x="43" y="47"/>
                  <a:pt x="42" y="48"/>
                </a:cubicBezTo>
                <a:cubicBezTo>
                  <a:pt x="42" y="48"/>
                  <a:pt x="42" y="48"/>
                  <a:pt x="42" y="48"/>
                </a:cubicBezTo>
                <a:cubicBezTo>
                  <a:pt x="42" y="48"/>
                  <a:pt x="42" y="48"/>
                  <a:pt x="42" y="48"/>
                </a:cubicBezTo>
                <a:cubicBezTo>
                  <a:pt x="41" y="49"/>
                  <a:pt x="40" y="50"/>
                  <a:pt x="38" y="50"/>
                </a:cubicBezTo>
                <a:cubicBezTo>
                  <a:pt x="5" y="50"/>
                  <a:pt x="5" y="50"/>
                  <a:pt x="5" y="50"/>
                </a:cubicBezTo>
                <a:cubicBezTo>
                  <a:pt x="3" y="50"/>
                  <a:pt x="2" y="49"/>
                  <a:pt x="1" y="48"/>
                </a:cubicBezTo>
                <a:cubicBezTo>
                  <a:pt x="1" y="48"/>
                  <a:pt x="1" y="48"/>
                  <a:pt x="1" y="48"/>
                </a:cubicBezTo>
                <a:cubicBezTo>
                  <a:pt x="1" y="48"/>
                  <a:pt x="1" y="48"/>
                  <a:pt x="1" y="48"/>
                </a:cubicBezTo>
                <a:cubicBezTo>
                  <a:pt x="0" y="47"/>
                  <a:pt x="0" y="46"/>
                  <a:pt x="0" y="44"/>
                </a:cubicBezTo>
                <a:cubicBezTo>
                  <a:pt x="0" y="5"/>
                  <a:pt x="0" y="5"/>
                  <a:pt x="0" y="5"/>
                </a:cubicBezTo>
                <a:cubicBezTo>
                  <a:pt x="0" y="3"/>
                  <a:pt x="0" y="2"/>
                  <a:pt x="1" y="1"/>
                </a:cubicBezTo>
                <a:cubicBezTo>
                  <a:pt x="2" y="0"/>
                  <a:pt x="3" y="0"/>
                  <a:pt x="5" y="0"/>
                </a:cubicBezTo>
                <a:close/>
                <a:moveTo>
                  <a:pt x="16" y="29"/>
                </a:moveTo>
                <a:cubicBezTo>
                  <a:pt x="16" y="29"/>
                  <a:pt x="16" y="29"/>
                  <a:pt x="16" y="29"/>
                </a:cubicBezTo>
                <a:cubicBezTo>
                  <a:pt x="18" y="29"/>
                  <a:pt x="18" y="29"/>
                  <a:pt x="18" y="29"/>
                </a:cubicBezTo>
                <a:cubicBezTo>
                  <a:pt x="17" y="26"/>
                  <a:pt x="17" y="26"/>
                  <a:pt x="17" y="26"/>
                </a:cubicBezTo>
                <a:cubicBezTo>
                  <a:pt x="16" y="29"/>
                  <a:pt x="16" y="29"/>
                  <a:pt x="16" y="29"/>
                </a:cubicBezTo>
                <a:close/>
                <a:moveTo>
                  <a:pt x="18" y="31"/>
                </a:moveTo>
                <a:cubicBezTo>
                  <a:pt x="18" y="31"/>
                  <a:pt x="18" y="31"/>
                  <a:pt x="18" y="31"/>
                </a:cubicBezTo>
                <a:cubicBezTo>
                  <a:pt x="15" y="31"/>
                  <a:pt x="15" y="31"/>
                  <a:pt x="15" y="31"/>
                </a:cubicBezTo>
                <a:cubicBezTo>
                  <a:pt x="14" y="33"/>
                  <a:pt x="14" y="33"/>
                  <a:pt x="14" y="33"/>
                </a:cubicBezTo>
                <a:cubicBezTo>
                  <a:pt x="14" y="33"/>
                  <a:pt x="13" y="34"/>
                  <a:pt x="13" y="33"/>
                </a:cubicBezTo>
                <a:cubicBezTo>
                  <a:pt x="12" y="33"/>
                  <a:pt x="12" y="33"/>
                  <a:pt x="12" y="32"/>
                </a:cubicBezTo>
                <a:cubicBezTo>
                  <a:pt x="16" y="22"/>
                  <a:pt x="16" y="22"/>
                  <a:pt x="16" y="22"/>
                </a:cubicBezTo>
                <a:cubicBezTo>
                  <a:pt x="16" y="22"/>
                  <a:pt x="16" y="21"/>
                  <a:pt x="17" y="21"/>
                </a:cubicBezTo>
                <a:cubicBezTo>
                  <a:pt x="17" y="22"/>
                  <a:pt x="18" y="22"/>
                  <a:pt x="18" y="22"/>
                </a:cubicBezTo>
                <a:cubicBezTo>
                  <a:pt x="21" y="32"/>
                  <a:pt x="21" y="32"/>
                  <a:pt x="21" y="32"/>
                </a:cubicBezTo>
                <a:cubicBezTo>
                  <a:pt x="21" y="33"/>
                  <a:pt x="21" y="33"/>
                  <a:pt x="21" y="33"/>
                </a:cubicBezTo>
                <a:cubicBezTo>
                  <a:pt x="20" y="34"/>
                  <a:pt x="19" y="33"/>
                  <a:pt x="19" y="33"/>
                </a:cubicBezTo>
                <a:cubicBezTo>
                  <a:pt x="18" y="31"/>
                  <a:pt x="18" y="31"/>
                  <a:pt x="18" y="31"/>
                </a:cubicBezTo>
                <a:close/>
                <a:moveTo>
                  <a:pt x="24" y="25"/>
                </a:moveTo>
                <a:cubicBezTo>
                  <a:pt x="24" y="25"/>
                  <a:pt x="24" y="25"/>
                  <a:pt x="24" y="25"/>
                </a:cubicBezTo>
                <a:cubicBezTo>
                  <a:pt x="24" y="26"/>
                  <a:pt x="24" y="26"/>
                  <a:pt x="23" y="26"/>
                </a:cubicBezTo>
                <a:cubicBezTo>
                  <a:pt x="23" y="26"/>
                  <a:pt x="22" y="26"/>
                  <a:pt x="22" y="25"/>
                </a:cubicBezTo>
                <a:cubicBezTo>
                  <a:pt x="22" y="24"/>
                  <a:pt x="22" y="23"/>
                  <a:pt x="23" y="22"/>
                </a:cubicBezTo>
                <a:cubicBezTo>
                  <a:pt x="24" y="22"/>
                  <a:pt x="25" y="21"/>
                  <a:pt x="26" y="21"/>
                </a:cubicBezTo>
                <a:cubicBezTo>
                  <a:pt x="27" y="21"/>
                  <a:pt x="28" y="22"/>
                  <a:pt x="29" y="22"/>
                </a:cubicBezTo>
                <a:cubicBezTo>
                  <a:pt x="29" y="23"/>
                  <a:pt x="30" y="24"/>
                  <a:pt x="30" y="25"/>
                </a:cubicBezTo>
                <a:cubicBezTo>
                  <a:pt x="30" y="26"/>
                  <a:pt x="29" y="27"/>
                  <a:pt x="29" y="27"/>
                </a:cubicBezTo>
                <a:cubicBezTo>
                  <a:pt x="29" y="28"/>
                  <a:pt x="30" y="29"/>
                  <a:pt x="30" y="30"/>
                </a:cubicBezTo>
                <a:cubicBezTo>
                  <a:pt x="30" y="31"/>
                  <a:pt x="29" y="32"/>
                  <a:pt x="29" y="32"/>
                </a:cubicBezTo>
                <a:cubicBezTo>
                  <a:pt x="28" y="33"/>
                  <a:pt x="27" y="33"/>
                  <a:pt x="26" y="33"/>
                </a:cubicBezTo>
                <a:cubicBezTo>
                  <a:pt x="25" y="33"/>
                  <a:pt x="24" y="33"/>
                  <a:pt x="23" y="32"/>
                </a:cubicBezTo>
                <a:cubicBezTo>
                  <a:pt x="22" y="32"/>
                  <a:pt x="22" y="31"/>
                  <a:pt x="22" y="30"/>
                </a:cubicBezTo>
                <a:cubicBezTo>
                  <a:pt x="22" y="29"/>
                  <a:pt x="23" y="29"/>
                  <a:pt x="23" y="29"/>
                </a:cubicBezTo>
                <a:cubicBezTo>
                  <a:pt x="24" y="29"/>
                  <a:pt x="24" y="29"/>
                  <a:pt x="24" y="30"/>
                </a:cubicBezTo>
                <a:cubicBezTo>
                  <a:pt x="24" y="30"/>
                  <a:pt x="24" y="31"/>
                  <a:pt x="25" y="31"/>
                </a:cubicBezTo>
                <a:cubicBezTo>
                  <a:pt x="25" y="31"/>
                  <a:pt x="25" y="31"/>
                  <a:pt x="26" y="31"/>
                </a:cubicBezTo>
                <a:cubicBezTo>
                  <a:pt x="26" y="31"/>
                  <a:pt x="27" y="31"/>
                  <a:pt x="27" y="31"/>
                </a:cubicBezTo>
                <a:cubicBezTo>
                  <a:pt x="27" y="31"/>
                  <a:pt x="28" y="30"/>
                  <a:pt x="28" y="30"/>
                </a:cubicBezTo>
                <a:cubicBezTo>
                  <a:pt x="28" y="30"/>
                  <a:pt x="27" y="29"/>
                  <a:pt x="27" y="29"/>
                </a:cubicBezTo>
                <a:cubicBezTo>
                  <a:pt x="27" y="29"/>
                  <a:pt x="26" y="29"/>
                  <a:pt x="26" y="29"/>
                </a:cubicBezTo>
                <a:cubicBezTo>
                  <a:pt x="26" y="29"/>
                  <a:pt x="26" y="29"/>
                  <a:pt x="26" y="29"/>
                </a:cubicBezTo>
                <a:cubicBezTo>
                  <a:pt x="25" y="29"/>
                  <a:pt x="25" y="28"/>
                  <a:pt x="25" y="27"/>
                </a:cubicBezTo>
                <a:cubicBezTo>
                  <a:pt x="25" y="27"/>
                  <a:pt x="25" y="26"/>
                  <a:pt x="26" y="26"/>
                </a:cubicBezTo>
                <a:cubicBezTo>
                  <a:pt x="26" y="26"/>
                  <a:pt x="26" y="26"/>
                  <a:pt x="26" y="26"/>
                </a:cubicBezTo>
                <a:cubicBezTo>
                  <a:pt x="26" y="26"/>
                  <a:pt x="27" y="26"/>
                  <a:pt x="27" y="26"/>
                </a:cubicBezTo>
                <a:cubicBezTo>
                  <a:pt x="27" y="26"/>
                  <a:pt x="28" y="25"/>
                  <a:pt x="28" y="25"/>
                </a:cubicBezTo>
                <a:cubicBezTo>
                  <a:pt x="28" y="25"/>
                  <a:pt x="27" y="24"/>
                  <a:pt x="27" y="24"/>
                </a:cubicBezTo>
                <a:cubicBezTo>
                  <a:pt x="27" y="24"/>
                  <a:pt x="26" y="24"/>
                  <a:pt x="26" y="24"/>
                </a:cubicBezTo>
                <a:cubicBezTo>
                  <a:pt x="25" y="24"/>
                  <a:pt x="25" y="24"/>
                  <a:pt x="25" y="24"/>
                </a:cubicBezTo>
                <a:cubicBezTo>
                  <a:pt x="24" y="24"/>
                  <a:pt x="24" y="25"/>
                  <a:pt x="24" y="25"/>
                </a:cubicBezTo>
                <a:close/>
                <a:moveTo>
                  <a:pt x="26" y="4"/>
                </a:moveTo>
                <a:cubicBezTo>
                  <a:pt x="26" y="4"/>
                  <a:pt x="26" y="4"/>
                  <a:pt x="26" y="4"/>
                </a:cubicBezTo>
                <a:cubicBezTo>
                  <a:pt x="5" y="4"/>
                  <a:pt x="5" y="4"/>
                  <a:pt x="5" y="4"/>
                </a:cubicBezTo>
                <a:cubicBezTo>
                  <a:pt x="5" y="4"/>
                  <a:pt x="4" y="4"/>
                  <a:pt x="4" y="4"/>
                </a:cubicBezTo>
                <a:cubicBezTo>
                  <a:pt x="4" y="4"/>
                  <a:pt x="4" y="5"/>
                  <a:pt x="4" y="5"/>
                </a:cubicBezTo>
                <a:cubicBezTo>
                  <a:pt x="4" y="44"/>
                  <a:pt x="4" y="44"/>
                  <a:pt x="4" y="44"/>
                </a:cubicBezTo>
                <a:cubicBezTo>
                  <a:pt x="4" y="45"/>
                  <a:pt x="4" y="45"/>
                  <a:pt x="4" y="45"/>
                </a:cubicBezTo>
                <a:cubicBezTo>
                  <a:pt x="4" y="46"/>
                  <a:pt x="5" y="46"/>
                  <a:pt x="5" y="46"/>
                </a:cubicBezTo>
                <a:cubicBezTo>
                  <a:pt x="38" y="46"/>
                  <a:pt x="38" y="46"/>
                  <a:pt x="38" y="46"/>
                </a:cubicBezTo>
                <a:cubicBezTo>
                  <a:pt x="39" y="46"/>
                  <a:pt x="39" y="46"/>
                  <a:pt x="39" y="45"/>
                </a:cubicBezTo>
                <a:cubicBezTo>
                  <a:pt x="39" y="45"/>
                  <a:pt x="39" y="45"/>
                  <a:pt x="39" y="44"/>
                </a:cubicBezTo>
                <a:cubicBezTo>
                  <a:pt x="39" y="17"/>
                  <a:pt x="39" y="17"/>
                  <a:pt x="39" y="17"/>
                </a:cubicBezTo>
                <a:cubicBezTo>
                  <a:pt x="31" y="17"/>
                  <a:pt x="31" y="17"/>
                  <a:pt x="31" y="17"/>
                </a:cubicBezTo>
                <a:cubicBezTo>
                  <a:pt x="30" y="17"/>
                  <a:pt x="28" y="16"/>
                  <a:pt x="28" y="15"/>
                </a:cubicBezTo>
                <a:cubicBezTo>
                  <a:pt x="28" y="15"/>
                  <a:pt x="28" y="15"/>
                  <a:pt x="28" y="15"/>
                </a:cubicBezTo>
                <a:cubicBezTo>
                  <a:pt x="27" y="15"/>
                  <a:pt x="26" y="13"/>
                  <a:pt x="26" y="12"/>
                </a:cubicBezTo>
                <a:cubicBezTo>
                  <a:pt x="26" y="4"/>
                  <a:pt x="26" y="4"/>
                  <a:pt x="26" y="4"/>
                </a:cubicBezTo>
                <a:close/>
                <a:moveTo>
                  <a:pt x="38" y="14"/>
                </a:moveTo>
                <a:cubicBezTo>
                  <a:pt x="38" y="14"/>
                  <a:pt x="38" y="14"/>
                  <a:pt x="38" y="14"/>
                </a:cubicBezTo>
                <a:cubicBezTo>
                  <a:pt x="29" y="6"/>
                  <a:pt x="29" y="6"/>
                  <a:pt x="29" y="6"/>
                </a:cubicBezTo>
                <a:cubicBezTo>
                  <a:pt x="29" y="12"/>
                  <a:pt x="29" y="12"/>
                  <a:pt x="29" y="12"/>
                </a:cubicBezTo>
                <a:cubicBezTo>
                  <a:pt x="29" y="13"/>
                  <a:pt x="29" y="13"/>
                  <a:pt x="29" y="14"/>
                </a:cubicBezTo>
                <a:cubicBezTo>
                  <a:pt x="29" y="14"/>
                  <a:pt x="29" y="14"/>
                  <a:pt x="29" y="14"/>
                </a:cubicBezTo>
                <a:cubicBezTo>
                  <a:pt x="30" y="14"/>
                  <a:pt x="30" y="14"/>
                  <a:pt x="31" y="14"/>
                </a:cubicBezTo>
                <a:cubicBezTo>
                  <a:pt x="38" y="14"/>
                  <a:pt x="38" y="14"/>
                  <a:pt x="38"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8" name="Freeform 432"/>
          <p:cNvSpPr>
            <a:spLocks noEditPoints="1"/>
          </p:cNvSpPr>
          <p:nvPr/>
        </p:nvSpPr>
        <p:spPr bwMode="auto">
          <a:xfrm>
            <a:off x="6577013" y="1804988"/>
            <a:ext cx="149225" cy="157162"/>
          </a:xfrm>
          <a:custGeom>
            <a:avLst/>
            <a:gdLst>
              <a:gd name="T0" fmla="*/ 11 w 47"/>
              <a:gd name="T1" fmla="*/ 17 h 49"/>
              <a:gd name="T2" fmla="*/ 12 w 47"/>
              <a:gd name="T3" fmla="*/ 16 h 49"/>
              <a:gd name="T4" fmla="*/ 13 w 47"/>
              <a:gd name="T5" fmla="*/ 17 h 49"/>
              <a:gd name="T6" fmla="*/ 13 w 47"/>
              <a:gd name="T7" fmla="*/ 19 h 49"/>
              <a:gd name="T8" fmla="*/ 16 w 47"/>
              <a:gd name="T9" fmla="*/ 19 h 49"/>
              <a:gd name="T10" fmla="*/ 17 w 47"/>
              <a:gd name="T11" fmla="*/ 21 h 49"/>
              <a:gd name="T12" fmla="*/ 16 w 47"/>
              <a:gd name="T13" fmla="*/ 22 h 49"/>
              <a:gd name="T14" fmla="*/ 13 w 47"/>
              <a:gd name="T15" fmla="*/ 22 h 49"/>
              <a:gd name="T16" fmla="*/ 13 w 47"/>
              <a:gd name="T17" fmla="*/ 24 h 49"/>
              <a:gd name="T18" fmla="*/ 12 w 47"/>
              <a:gd name="T19" fmla="*/ 25 h 49"/>
              <a:gd name="T20" fmla="*/ 11 w 47"/>
              <a:gd name="T21" fmla="*/ 24 h 49"/>
              <a:gd name="T22" fmla="*/ 11 w 47"/>
              <a:gd name="T23" fmla="*/ 22 h 49"/>
              <a:gd name="T24" fmla="*/ 8 w 47"/>
              <a:gd name="T25" fmla="*/ 22 h 49"/>
              <a:gd name="T26" fmla="*/ 7 w 47"/>
              <a:gd name="T27" fmla="*/ 21 h 49"/>
              <a:gd name="T28" fmla="*/ 8 w 47"/>
              <a:gd name="T29" fmla="*/ 19 h 49"/>
              <a:gd name="T30" fmla="*/ 11 w 47"/>
              <a:gd name="T31" fmla="*/ 19 h 49"/>
              <a:gd name="T32" fmla="*/ 11 w 47"/>
              <a:gd name="T33" fmla="*/ 17 h 49"/>
              <a:gd name="T34" fmla="*/ 2 w 47"/>
              <a:gd name="T35" fmla="*/ 9 h 49"/>
              <a:gd name="T36" fmla="*/ 2 w 47"/>
              <a:gd name="T37" fmla="*/ 9 h 49"/>
              <a:gd name="T38" fmla="*/ 2 w 47"/>
              <a:gd name="T39" fmla="*/ 9 h 49"/>
              <a:gd name="T40" fmla="*/ 7 w 47"/>
              <a:gd name="T41" fmla="*/ 9 h 49"/>
              <a:gd name="T42" fmla="*/ 15 w 47"/>
              <a:gd name="T43" fmla="*/ 4 h 49"/>
              <a:gd name="T44" fmla="*/ 17 w 47"/>
              <a:gd name="T45" fmla="*/ 4 h 49"/>
              <a:gd name="T46" fmla="*/ 17 w 47"/>
              <a:gd name="T47" fmla="*/ 6 h 49"/>
              <a:gd name="T48" fmla="*/ 11 w 47"/>
              <a:gd name="T49" fmla="*/ 9 h 49"/>
              <a:gd name="T50" fmla="*/ 35 w 47"/>
              <a:gd name="T51" fmla="*/ 9 h 49"/>
              <a:gd name="T52" fmla="*/ 24 w 47"/>
              <a:gd name="T53" fmla="*/ 2 h 49"/>
              <a:gd name="T54" fmla="*/ 24 w 47"/>
              <a:gd name="T55" fmla="*/ 1 h 49"/>
              <a:gd name="T56" fmla="*/ 25 w 47"/>
              <a:gd name="T57" fmla="*/ 0 h 49"/>
              <a:gd name="T58" fmla="*/ 40 w 47"/>
              <a:gd name="T59" fmla="*/ 9 h 49"/>
              <a:gd name="T60" fmla="*/ 45 w 47"/>
              <a:gd name="T61" fmla="*/ 9 h 49"/>
              <a:gd name="T62" fmla="*/ 47 w 47"/>
              <a:gd name="T63" fmla="*/ 11 h 49"/>
              <a:gd name="T64" fmla="*/ 47 w 47"/>
              <a:gd name="T65" fmla="*/ 11 h 49"/>
              <a:gd name="T66" fmla="*/ 47 w 47"/>
              <a:gd name="T67" fmla="*/ 47 h 49"/>
              <a:gd name="T68" fmla="*/ 45 w 47"/>
              <a:gd name="T69" fmla="*/ 49 h 49"/>
              <a:gd name="T70" fmla="*/ 45 w 47"/>
              <a:gd name="T71" fmla="*/ 49 h 49"/>
              <a:gd name="T72" fmla="*/ 2 w 47"/>
              <a:gd name="T73" fmla="*/ 49 h 49"/>
              <a:gd name="T74" fmla="*/ 0 w 47"/>
              <a:gd name="T75" fmla="*/ 47 h 49"/>
              <a:gd name="T76" fmla="*/ 0 w 47"/>
              <a:gd name="T77" fmla="*/ 47 h 49"/>
              <a:gd name="T78" fmla="*/ 0 w 47"/>
              <a:gd name="T79" fmla="*/ 11 h 49"/>
              <a:gd name="T80" fmla="*/ 2 w 47"/>
              <a:gd name="T81" fmla="*/ 9 h 49"/>
              <a:gd name="T82" fmla="*/ 43 w 47"/>
              <a:gd name="T83" fmla="*/ 13 h 49"/>
              <a:gd name="T84" fmla="*/ 43 w 47"/>
              <a:gd name="T85" fmla="*/ 13 h 49"/>
              <a:gd name="T86" fmla="*/ 4 w 47"/>
              <a:gd name="T87" fmla="*/ 13 h 49"/>
              <a:gd name="T88" fmla="*/ 4 w 47"/>
              <a:gd name="T89" fmla="*/ 45 h 49"/>
              <a:gd name="T90" fmla="*/ 43 w 47"/>
              <a:gd name="T91" fmla="*/ 45 h 49"/>
              <a:gd name="T92" fmla="*/ 43 w 47"/>
              <a:gd name="T93" fmla="*/ 13 h 49"/>
              <a:gd name="T94" fmla="*/ 39 w 47"/>
              <a:gd name="T95" fmla="*/ 19 h 49"/>
              <a:gd name="T96" fmla="*/ 39 w 47"/>
              <a:gd name="T97" fmla="*/ 19 h 49"/>
              <a:gd name="T98" fmla="*/ 40 w 47"/>
              <a:gd name="T99" fmla="*/ 21 h 49"/>
              <a:gd name="T100" fmla="*/ 39 w 47"/>
              <a:gd name="T101" fmla="*/ 22 h 49"/>
              <a:gd name="T102" fmla="*/ 31 w 47"/>
              <a:gd name="T103" fmla="*/ 22 h 49"/>
              <a:gd name="T104" fmla="*/ 30 w 47"/>
              <a:gd name="T105" fmla="*/ 21 h 49"/>
              <a:gd name="T106" fmla="*/ 31 w 47"/>
              <a:gd name="T107" fmla="*/ 19 h 49"/>
              <a:gd name="T108" fmla="*/ 39 w 47"/>
              <a:gd name="T10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7" h="49">
                <a:moveTo>
                  <a:pt x="11" y="17"/>
                </a:moveTo>
                <a:cubicBezTo>
                  <a:pt x="11" y="16"/>
                  <a:pt x="11" y="16"/>
                  <a:pt x="12" y="16"/>
                </a:cubicBezTo>
                <a:cubicBezTo>
                  <a:pt x="13" y="16"/>
                  <a:pt x="13" y="16"/>
                  <a:pt x="13" y="17"/>
                </a:cubicBezTo>
                <a:cubicBezTo>
                  <a:pt x="13" y="19"/>
                  <a:pt x="13" y="19"/>
                  <a:pt x="13" y="19"/>
                </a:cubicBezTo>
                <a:cubicBezTo>
                  <a:pt x="16" y="19"/>
                  <a:pt x="16" y="19"/>
                  <a:pt x="16" y="19"/>
                </a:cubicBezTo>
                <a:cubicBezTo>
                  <a:pt x="16" y="19"/>
                  <a:pt x="17" y="20"/>
                  <a:pt x="17" y="21"/>
                </a:cubicBezTo>
                <a:cubicBezTo>
                  <a:pt x="17" y="21"/>
                  <a:pt x="16" y="22"/>
                  <a:pt x="16" y="22"/>
                </a:cubicBezTo>
                <a:cubicBezTo>
                  <a:pt x="13" y="22"/>
                  <a:pt x="13" y="22"/>
                  <a:pt x="13" y="22"/>
                </a:cubicBezTo>
                <a:cubicBezTo>
                  <a:pt x="13" y="24"/>
                  <a:pt x="13" y="24"/>
                  <a:pt x="13" y="24"/>
                </a:cubicBezTo>
                <a:cubicBezTo>
                  <a:pt x="13" y="25"/>
                  <a:pt x="13" y="25"/>
                  <a:pt x="12" y="25"/>
                </a:cubicBezTo>
                <a:cubicBezTo>
                  <a:pt x="11" y="25"/>
                  <a:pt x="11" y="25"/>
                  <a:pt x="11" y="24"/>
                </a:cubicBezTo>
                <a:cubicBezTo>
                  <a:pt x="11" y="22"/>
                  <a:pt x="11" y="22"/>
                  <a:pt x="11" y="22"/>
                </a:cubicBezTo>
                <a:cubicBezTo>
                  <a:pt x="8" y="22"/>
                  <a:pt x="8" y="22"/>
                  <a:pt x="8" y="22"/>
                </a:cubicBezTo>
                <a:cubicBezTo>
                  <a:pt x="8" y="22"/>
                  <a:pt x="7" y="21"/>
                  <a:pt x="7" y="21"/>
                </a:cubicBezTo>
                <a:cubicBezTo>
                  <a:pt x="7" y="20"/>
                  <a:pt x="8" y="19"/>
                  <a:pt x="8" y="19"/>
                </a:cubicBezTo>
                <a:cubicBezTo>
                  <a:pt x="11" y="19"/>
                  <a:pt x="11" y="19"/>
                  <a:pt x="11" y="19"/>
                </a:cubicBezTo>
                <a:cubicBezTo>
                  <a:pt x="11" y="17"/>
                  <a:pt x="11" y="17"/>
                  <a:pt x="11" y="17"/>
                </a:cubicBezTo>
                <a:close/>
                <a:moveTo>
                  <a:pt x="2" y="9"/>
                </a:moveTo>
                <a:cubicBezTo>
                  <a:pt x="2" y="9"/>
                  <a:pt x="2" y="9"/>
                  <a:pt x="2" y="9"/>
                </a:cubicBezTo>
                <a:cubicBezTo>
                  <a:pt x="2" y="9"/>
                  <a:pt x="2" y="9"/>
                  <a:pt x="2" y="9"/>
                </a:cubicBezTo>
                <a:cubicBezTo>
                  <a:pt x="7" y="9"/>
                  <a:pt x="7" y="9"/>
                  <a:pt x="7" y="9"/>
                </a:cubicBezTo>
                <a:cubicBezTo>
                  <a:pt x="15" y="4"/>
                  <a:pt x="15" y="4"/>
                  <a:pt x="15" y="4"/>
                </a:cubicBezTo>
                <a:cubicBezTo>
                  <a:pt x="16" y="3"/>
                  <a:pt x="17" y="4"/>
                  <a:pt x="17" y="4"/>
                </a:cubicBezTo>
                <a:cubicBezTo>
                  <a:pt x="17" y="5"/>
                  <a:pt x="17" y="5"/>
                  <a:pt x="17" y="6"/>
                </a:cubicBezTo>
                <a:cubicBezTo>
                  <a:pt x="11" y="9"/>
                  <a:pt x="11" y="9"/>
                  <a:pt x="11" y="9"/>
                </a:cubicBezTo>
                <a:cubicBezTo>
                  <a:pt x="35" y="9"/>
                  <a:pt x="35" y="9"/>
                  <a:pt x="35" y="9"/>
                </a:cubicBezTo>
                <a:cubicBezTo>
                  <a:pt x="24" y="2"/>
                  <a:pt x="24" y="2"/>
                  <a:pt x="24" y="2"/>
                </a:cubicBezTo>
                <a:cubicBezTo>
                  <a:pt x="23" y="2"/>
                  <a:pt x="23" y="1"/>
                  <a:pt x="24" y="1"/>
                </a:cubicBezTo>
                <a:cubicBezTo>
                  <a:pt x="24" y="0"/>
                  <a:pt x="25" y="0"/>
                  <a:pt x="25" y="0"/>
                </a:cubicBezTo>
                <a:cubicBezTo>
                  <a:pt x="40" y="9"/>
                  <a:pt x="40" y="9"/>
                  <a:pt x="40" y="9"/>
                </a:cubicBezTo>
                <a:cubicBezTo>
                  <a:pt x="45" y="9"/>
                  <a:pt x="45" y="9"/>
                  <a:pt x="45" y="9"/>
                </a:cubicBezTo>
                <a:cubicBezTo>
                  <a:pt x="46" y="9"/>
                  <a:pt x="47" y="10"/>
                  <a:pt x="47" y="11"/>
                </a:cubicBezTo>
                <a:cubicBezTo>
                  <a:pt x="47" y="11"/>
                  <a:pt x="47" y="11"/>
                  <a:pt x="47" y="11"/>
                </a:cubicBezTo>
                <a:cubicBezTo>
                  <a:pt x="47" y="47"/>
                  <a:pt x="47" y="47"/>
                  <a:pt x="47" y="47"/>
                </a:cubicBezTo>
                <a:cubicBezTo>
                  <a:pt x="47" y="48"/>
                  <a:pt x="46" y="49"/>
                  <a:pt x="45" y="49"/>
                </a:cubicBezTo>
                <a:cubicBezTo>
                  <a:pt x="45" y="49"/>
                  <a:pt x="45" y="49"/>
                  <a:pt x="45" y="49"/>
                </a:cubicBezTo>
                <a:cubicBezTo>
                  <a:pt x="2" y="49"/>
                  <a:pt x="2" y="49"/>
                  <a:pt x="2" y="49"/>
                </a:cubicBezTo>
                <a:cubicBezTo>
                  <a:pt x="1" y="49"/>
                  <a:pt x="0" y="48"/>
                  <a:pt x="0" y="47"/>
                </a:cubicBezTo>
                <a:cubicBezTo>
                  <a:pt x="0" y="47"/>
                  <a:pt x="0" y="47"/>
                  <a:pt x="0" y="47"/>
                </a:cubicBezTo>
                <a:cubicBezTo>
                  <a:pt x="0" y="11"/>
                  <a:pt x="0" y="11"/>
                  <a:pt x="0" y="11"/>
                </a:cubicBezTo>
                <a:cubicBezTo>
                  <a:pt x="0" y="10"/>
                  <a:pt x="1" y="9"/>
                  <a:pt x="2" y="9"/>
                </a:cubicBezTo>
                <a:close/>
                <a:moveTo>
                  <a:pt x="43" y="13"/>
                </a:moveTo>
                <a:cubicBezTo>
                  <a:pt x="43" y="13"/>
                  <a:pt x="43" y="13"/>
                  <a:pt x="43" y="13"/>
                </a:cubicBezTo>
                <a:cubicBezTo>
                  <a:pt x="4" y="13"/>
                  <a:pt x="4" y="13"/>
                  <a:pt x="4" y="13"/>
                </a:cubicBezTo>
                <a:cubicBezTo>
                  <a:pt x="4" y="45"/>
                  <a:pt x="4" y="45"/>
                  <a:pt x="4" y="45"/>
                </a:cubicBezTo>
                <a:cubicBezTo>
                  <a:pt x="43" y="45"/>
                  <a:pt x="43" y="45"/>
                  <a:pt x="43" y="45"/>
                </a:cubicBezTo>
                <a:cubicBezTo>
                  <a:pt x="43" y="13"/>
                  <a:pt x="43" y="13"/>
                  <a:pt x="43" y="13"/>
                </a:cubicBezTo>
                <a:close/>
                <a:moveTo>
                  <a:pt x="39" y="19"/>
                </a:moveTo>
                <a:cubicBezTo>
                  <a:pt x="39" y="19"/>
                  <a:pt x="39" y="19"/>
                  <a:pt x="39" y="19"/>
                </a:cubicBezTo>
                <a:cubicBezTo>
                  <a:pt x="39" y="19"/>
                  <a:pt x="40" y="20"/>
                  <a:pt x="40" y="21"/>
                </a:cubicBezTo>
                <a:cubicBezTo>
                  <a:pt x="40" y="21"/>
                  <a:pt x="39" y="22"/>
                  <a:pt x="39" y="22"/>
                </a:cubicBezTo>
                <a:cubicBezTo>
                  <a:pt x="31" y="22"/>
                  <a:pt x="31" y="22"/>
                  <a:pt x="31" y="22"/>
                </a:cubicBezTo>
                <a:cubicBezTo>
                  <a:pt x="31" y="22"/>
                  <a:pt x="30" y="21"/>
                  <a:pt x="30" y="21"/>
                </a:cubicBezTo>
                <a:cubicBezTo>
                  <a:pt x="30" y="20"/>
                  <a:pt x="31" y="19"/>
                  <a:pt x="31" y="19"/>
                </a:cubicBezTo>
                <a:cubicBezTo>
                  <a:pt x="39" y="19"/>
                  <a:pt x="39" y="19"/>
                  <a:pt x="39"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69" name="Freeform 433"/>
          <p:cNvSpPr>
            <a:spLocks noEditPoints="1"/>
          </p:cNvSpPr>
          <p:nvPr/>
        </p:nvSpPr>
        <p:spPr bwMode="auto">
          <a:xfrm>
            <a:off x="7407275" y="2133600"/>
            <a:ext cx="158750" cy="127000"/>
          </a:xfrm>
          <a:custGeom>
            <a:avLst/>
            <a:gdLst>
              <a:gd name="T0" fmla="*/ 2 w 50"/>
              <a:gd name="T1" fmla="*/ 0 h 40"/>
              <a:gd name="T2" fmla="*/ 2 w 50"/>
              <a:gd name="T3" fmla="*/ 0 h 40"/>
              <a:gd name="T4" fmla="*/ 25 w 50"/>
              <a:gd name="T5" fmla="*/ 0 h 40"/>
              <a:gd name="T6" fmla="*/ 25 w 50"/>
              <a:gd name="T7" fmla="*/ 0 h 40"/>
              <a:gd name="T8" fmla="*/ 25 w 50"/>
              <a:gd name="T9" fmla="*/ 0 h 40"/>
              <a:gd name="T10" fmla="*/ 48 w 50"/>
              <a:gd name="T11" fmla="*/ 0 h 40"/>
              <a:gd name="T12" fmla="*/ 50 w 50"/>
              <a:gd name="T13" fmla="*/ 2 h 40"/>
              <a:gd name="T14" fmla="*/ 50 w 50"/>
              <a:gd name="T15" fmla="*/ 2 h 40"/>
              <a:gd name="T16" fmla="*/ 50 w 50"/>
              <a:gd name="T17" fmla="*/ 38 h 40"/>
              <a:gd name="T18" fmla="*/ 48 w 50"/>
              <a:gd name="T19" fmla="*/ 40 h 40"/>
              <a:gd name="T20" fmla="*/ 48 w 50"/>
              <a:gd name="T21" fmla="*/ 40 h 40"/>
              <a:gd name="T22" fmla="*/ 2 w 50"/>
              <a:gd name="T23" fmla="*/ 40 h 40"/>
              <a:gd name="T24" fmla="*/ 0 w 50"/>
              <a:gd name="T25" fmla="*/ 38 h 40"/>
              <a:gd name="T26" fmla="*/ 0 w 50"/>
              <a:gd name="T27" fmla="*/ 38 h 40"/>
              <a:gd name="T28" fmla="*/ 0 w 50"/>
              <a:gd name="T29" fmla="*/ 2 h 40"/>
              <a:gd name="T30" fmla="*/ 2 w 50"/>
              <a:gd name="T31" fmla="*/ 0 h 40"/>
              <a:gd name="T32" fmla="*/ 27 w 50"/>
              <a:gd name="T33" fmla="*/ 12 h 40"/>
              <a:gd name="T34" fmla="*/ 27 w 50"/>
              <a:gd name="T35" fmla="*/ 12 h 40"/>
              <a:gd name="T36" fmla="*/ 46 w 50"/>
              <a:gd name="T37" fmla="*/ 12 h 40"/>
              <a:gd name="T38" fmla="*/ 46 w 50"/>
              <a:gd name="T39" fmla="*/ 4 h 40"/>
              <a:gd name="T40" fmla="*/ 27 w 50"/>
              <a:gd name="T41" fmla="*/ 4 h 40"/>
              <a:gd name="T42" fmla="*/ 27 w 50"/>
              <a:gd name="T43" fmla="*/ 12 h 40"/>
              <a:gd name="T44" fmla="*/ 46 w 50"/>
              <a:gd name="T45" fmla="*/ 14 h 40"/>
              <a:gd name="T46" fmla="*/ 46 w 50"/>
              <a:gd name="T47" fmla="*/ 14 h 40"/>
              <a:gd name="T48" fmla="*/ 27 w 50"/>
              <a:gd name="T49" fmla="*/ 14 h 40"/>
              <a:gd name="T50" fmla="*/ 27 w 50"/>
              <a:gd name="T51" fmla="*/ 18 h 40"/>
              <a:gd name="T52" fmla="*/ 34 w 50"/>
              <a:gd name="T53" fmla="*/ 30 h 40"/>
              <a:gd name="T54" fmla="*/ 34 w 50"/>
              <a:gd name="T55" fmla="*/ 32 h 40"/>
              <a:gd name="T56" fmla="*/ 33 w 50"/>
              <a:gd name="T57" fmla="*/ 32 h 40"/>
              <a:gd name="T58" fmla="*/ 27 w 50"/>
              <a:gd name="T59" fmla="*/ 32 h 40"/>
              <a:gd name="T60" fmla="*/ 27 w 50"/>
              <a:gd name="T61" fmla="*/ 32 h 40"/>
              <a:gd name="T62" fmla="*/ 27 w 50"/>
              <a:gd name="T63" fmla="*/ 36 h 40"/>
              <a:gd name="T64" fmla="*/ 46 w 50"/>
              <a:gd name="T65" fmla="*/ 36 h 40"/>
              <a:gd name="T66" fmla="*/ 46 w 50"/>
              <a:gd name="T67" fmla="*/ 14 h 40"/>
              <a:gd name="T68" fmla="*/ 4 w 50"/>
              <a:gd name="T69" fmla="*/ 6 h 40"/>
              <a:gd name="T70" fmla="*/ 4 w 50"/>
              <a:gd name="T71" fmla="*/ 6 h 40"/>
              <a:gd name="T72" fmla="*/ 23 w 50"/>
              <a:gd name="T73" fmla="*/ 6 h 40"/>
              <a:gd name="T74" fmla="*/ 23 w 50"/>
              <a:gd name="T75" fmla="*/ 4 h 40"/>
              <a:gd name="T76" fmla="*/ 4 w 50"/>
              <a:gd name="T77" fmla="*/ 4 h 40"/>
              <a:gd name="T78" fmla="*/ 4 w 50"/>
              <a:gd name="T79" fmla="*/ 6 h 40"/>
              <a:gd name="T80" fmla="*/ 23 w 50"/>
              <a:gd name="T81" fmla="*/ 8 h 40"/>
              <a:gd name="T82" fmla="*/ 23 w 50"/>
              <a:gd name="T83" fmla="*/ 8 h 40"/>
              <a:gd name="T84" fmla="*/ 4 w 50"/>
              <a:gd name="T85" fmla="*/ 8 h 40"/>
              <a:gd name="T86" fmla="*/ 4 w 50"/>
              <a:gd name="T87" fmla="*/ 36 h 40"/>
              <a:gd name="T88" fmla="*/ 23 w 50"/>
              <a:gd name="T89" fmla="*/ 36 h 40"/>
              <a:gd name="T90" fmla="*/ 23 w 50"/>
              <a:gd name="T91" fmla="*/ 32 h 40"/>
              <a:gd name="T92" fmla="*/ 23 w 50"/>
              <a:gd name="T93" fmla="*/ 32 h 40"/>
              <a:gd name="T94" fmla="*/ 16 w 50"/>
              <a:gd name="T95" fmla="*/ 32 h 40"/>
              <a:gd name="T96" fmla="*/ 15 w 50"/>
              <a:gd name="T97" fmla="*/ 31 h 40"/>
              <a:gd name="T98" fmla="*/ 16 w 50"/>
              <a:gd name="T99" fmla="*/ 30 h 40"/>
              <a:gd name="T100" fmla="*/ 23 w 50"/>
              <a:gd name="T101" fmla="*/ 18 h 40"/>
              <a:gd name="T102" fmla="*/ 23 w 50"/>
              <a:gd name="T103" fmla="*/ 8 h 40"/>
              <a:gd name="T104" fmla="*/ 31 w 50"/>
              <a:gd name="T105" fmla="*/ 30 h 40"/>
              <a:gd name="T106" fmla="*/ 31 w 50"/>
              <a:gd name="T107" fmla="*/ 30 h 40"/>
              <a:gd name="T108" fmla="*/ 25 w 50"/>
              <a:gd name="T109" fmla="*/ 19 h 40"/>
              <a:gd name="T110" fmla="*/ 19 w 50"/>
              <a:gd name="T111" fmla="*/ 30 h 40"/>
              <a:gd name="T112" fmla="*/ 31 w 50"/>
              <a:gd name="T113"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0">
                <a:moveTo>
                  <a:pt x="2" y="0"/>
                </a:moveTo>
                <a:cubicBezTo>
                  <a:pt x="2" y="0"/>
                  <a:pt x="2" y="0"/>
                  <a:pt x="2" y="0"/>
                </a:cubicBezTo>
                <a:cubicBezTo>
                  <a:pt x="25" y="0"/>
                  <a:pt x="25" y="0"/>
                  <a:pt x="25" y="0"/>
                </a:cubicBezTo>
                <a:cubicBezTo>
                  <a:pt x="25" y="0"/>
                  <a:pt x="25" y="0"/>
                  <a:pt x="25" y="0"/>
                </a:cubicBezTo>
                <a:cubicBezTo>
                  <a:pt x="25" y="0"/>
                  <a:pt x="25" y="0"/>
                  <a:pt x="25" y="0"/>
                </a:cubicBezTo>
                <a:cubicBezTo>
                  <a:pt x="48" y="0"/>
                  <a:pt x="48" y="0"/>
                  <a:pt x="48" y="0"/>
                </a:cubicBezTo>
                <a:cubicBezTo>
                  <a:pt x="49" y="0"/>
                  <a:pt x="50" y="1"/>
                  <a:pt x="50" y="2"/>
                </a:cubicBezTo>
                <a:cubicBezTo>
                  <a:pt x="50" y="2"/>
                  <a:pt x="50" y="2"/>
                  <a:pt x="50" y="2"/>
                </a:cubicBezTo>
                <a:cubicBezTo>
                  <a:pt x="50" y="38"/>
                  <a:pt x="50" y="38"/>
                  <a:pt x="50" y="38"/>
                </a:cubicBezTo>
                <a:cubicBezTo>
                  <a:pt x="50" y="39"/>
                  <a:pt x="49" y="40"/>
                  <a:pt x="48" y="40"/>
                </a:cubicBezTo>
                <a:cubicBezTo>
                  <a:pt x="48" y="40"/>
                  <a:pt x="48" y="40"/>
                  <a:pt x="48" y="40"/>
                </a:cubicBezTo>
                <a:cubicBezTo>
                  <a:pt x="2" y="40"/>
                  <a:pt x="2" y="40"/>
                  <a:pt x="2" y="40"/>
                </a:cubicBezTo>
                <a:cubicBezTo>
                  <a:pt x="1" y="40"/>
                  <a:pt x="0" y="39"/>
                  <a:pt x="0" y="38"/>
                </a:cubicBezTo>
                <a:cubicBezTo>
                  <a:pt x="0" y="38"/>
                  <a:pt x="0" y="38"/>
                  <a:pt x="0" y="38"/>
                </a:cubicBezTo>
                <a:cubicBezTo>
                  <a:pt x="0" y="2"/>
                  <a:pt x="0" y="2"/>
                  <a:pt x="0" y="2"/>
                </a:cubicBezTo>
                <a:cubicBezTo>
                  <a:pt x="0" y="1"/>
                  <a:pt x="1" y="0"/>
                  <a:pt x="2" y="0"/>
                </a:cubicBezTo>
                <a:close/>
                <a:moveTo>
                  <a:pt x="27" y="12"/>
                </a:moveTo>
                <a:cubicBezTo>
                  <a:pt x="27" y="12"/>
                  <a:pt x="27" y="12"/>
                  <a:pt x="27" y="12"/>
                </a:cubicBezTo>
                <a:cubicBezTo>
                  <a:pt x="46" y="12"/>
                  <a:pt x="46" y="12"/>
                  <a:pt x="46" y="12"/>
                </a:cubicBezTo>
                <a:cubicBezTo>
                  <a:pt x="46" y="4"/>
                  <a:pt x="46" y="4"/>
                  <a:pt x="46" y="4"/>
                </a:cubicBezTo>
                <a:cubicBezTo>
                  <a:pt x="27" y="4"/>
                  <a:pt x="27" y="4"/>
                  <a:pt x="27" y="4"/>
                </a:cubicBezTo>
                <a:cubicBezTo>
                  <a:pt x="27" y="12"/>
                  <a:pt x="27" y="12"/>
                  <a:pt x="27" y="12"/>
                </a:cubicBezTo>
                <a:close/>
                <a:moveTo>
                  <a:pt x="46" y="14"/>
                </a:moveTo>
                <a:cubicBezTo>
                  <a:pt x="46" y="14"/>
                  <a:pt x="46" y="14"/>
                  <a:pt x="46" y="14"/>
                </a:cubicBezTo>
                <a:cubicBezTo>
                  <a:pt x="27" y="14"/>
                  <a:pt x="27" y="14"/>
                  <a:pt x="27" y="14"/>
                </a:cubicBezTo>
                <a:cubicBezTo>
                  <a:pt x="27" y="18"/>
                  <a:pt x="27" y="18"/>
                  <a:pt x="27" y="18"/>
                </a:cubicBezTo>
                <a:cubicBezTo>
                  <a:pt x="34" y="30"/>
                  <a:pt x="34" y="30"/>
                  <a:pt x="34" y="30"/>
                </a:cubicBezTo>
                <a:cubicBezTo>
                  <a:pt x="35" y="31"/>
                  <a:pt x="35" y="31"/>
                  <a:pt x="34" y="32"/>
                </a:cubicBezTo>
                <a:cubicBezTo>
                  <a:pt x="34" y="32"/>
                  <a:pt x="34" y="32"/>
                  <a:pt x="33" y="32"/>
                </a:cubicBezTo>
                <a:cubicBezTo>
                  <a:pt x="27" y="32"/>
                  <a:pt x="27" y="32"/>
                  <a:pt x="27" y="32"/>
                </a:cubicBezTo>
                <a:cubicBezTo>
                  <a:pt x="27" y="32"/>
                  <a:pt x="27" y="32"/>
                  <a:pt x="27" y="32"/>
                </a:cubicBezTo>
                <a:cubicBezTo>
                  <a:pt x="27" y="36"/>
                  <a:pt x="27" y="36"/>
                  <a:pt x="27" y="36"/>
                </a:cubicBezTo>
                <a:cubicBezTo>
                  <a:pt x="46" y="36"/>
                  <a:pt x="46" y="36"/>
                  <a:pt x="46" y="36"/>
                </a:cubicBezTo>
                <a:cubicBezTo>
                  <a:pt x="46" y="14"/>
                  <a:pt x="46" y="14"/>
                  <a:pt x="46" y="14"/>
                </a:cubicBezTo>
                <a:close/>
                <a:moveTo>
                  <a:pt x="4" y="6"/>
                </a:moveTo>
                <a:cubicBezTo>
                  <a:pt x="4" y="6"/>
                  <a:pt x="4" y="6"/>
                  <a:pt x="4" y="6"/>
                </a:cubicBezTo>
                <a:cubicBezTo>
                  <a:pt x="23" y="6"/>
                  <a:pt x="23" y="6"/>
                  <a:pt x="23" y="6"/>
                </a:cubicBezTo>
                <a:cubicBezTo>
                  <a:pt x="23" y="4"/>
                  <a:pt x="23" y="4"/>
                  <a:pt x="23" y="4"/>
                </a:cubicBezTo>
                <a:cubicBezTo>
                  <a:pt x="4" y="4"/>
                  <a:pt x="4" y="4"/>
                  <a:pt x="4" y="4"/>
                </a:cubicBezTo>
                <a:cubicBezTo>
                  <a:pt x="4" y="6"/>
                  <a:pt x="4" y="6"/>
                  <a:pt x="4" y="6"/>
                </a:cubicBezTo>
                <a:close/>
                <a:moveTo>
                  <a:pt x="23" y="8"/>
                </a:moveTo>
                <a:cubicBezTo>
                  <a:pt x="23" y="8"/>
                  <a:pt x="23" y="8"/>
                  <a:pt x="23" y="8"/>
                </a:cubicBezTo>
                <a:cubicBezTo>
                  <a:pt x="4" y="8"/>
                  <a:pt x="4" y="8"/>
                  <a:pt x="4" y="8"/>
                </a:cubicBezTo>
                <a:cubicBezTo>
                  <a:pt x="4" y="36"/>
                  <a:pt x="4" y="36"/>
                  <a:pt x="4" y="36"/>
                </a:cubicBezTo>
                <a:cubicBezTo>
                  <a:pt x="23" y="36"/>
                  <a:pt x="23" y="36"/>
                  <a:pt x="23" y="36"/>
                </a:cubicBezTo>
                <a:cubicBezTo>
                  <a:pt x="23" y="32"/>
                  <a:pt x="23" y="32"/>
                  <a:pt x="23" y="32"/>
                </a:cubicBezTo>
                <a:cubicBezTo>
                  <a:pt x="23" y="32"/>
                  <a:pt x="23" y="32"/>
                  <a:pt x="23" y="32"/>
                </a:cubicBezTo>
                <a:cubicBezTo>
                  <a:pt x="16" y="32"/>
                  <a:pt x="16" y="32"/>
                  <a:pt x="16" y="32"/>
                </a:cubicBezTo>
                <a:cubicBezTo>
                  <a:pt x="16" y="32"/>
                  <a:pt x="15" y="31"/>
                  <a:pt x="15" y="31"/>
                </a:cubicBezTo>
                <a:cubicBezTo>
                  <a:pt x="15" y="30"/>
                  <a:pt x="15" y="30"/>
                  <a:pt x="16" y="30"/>
                </a:cubicBezTo>
                <a:cubicBezTo>
                  <a:pt x="23" y="18"/>
                  <a:pt x="23" y="18"/>
                  <a:pt x="23" y="18"/>
                </a:cubicBezTo>
                <a:cubicBezTo>
                  <a:pt x="23" y="8"/>
                  <a:pt x="23" y="8"/>
                  <a:pt x="23" y="8"/>
                </a:cubicBezTo>
                <a:close/>
                <a:moveTo>
                  <a:pt x="31" y="30"/>
                </a:moveTo>
                <a:cubicBezTo>
                  <a:pt x="31" y="30"/>
                  <a:pt x="31" y="30"/>
                  <a:pt x="31" y="30"/>
                </a:cubicBezTo>
                <a:cubicBezTo>
                  <a:pt x="25" y="19"/>
                  <a:pt x="25" y="19"/>
                  <a:pt x="25" y="19"/>
                </a:cubicBezTo>
                <a:cubicBezTo>
                  <a:pt x="19" y="30"/>
                  <a:pt x="19" y="30"/>
                  <a:pt x="19" y="30"/>
                </a:cubicBezTo>
                <a:cubicBezTo>
                  <a:pt x="31" y="30"/>
                  <a:pt x="31" y="30"/>
                  <a:pt x="31"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0" name="Freeform 434"/>
          <p:cNvSpPr>
            <a:spLocks noEditPoints="1"/>
          </p:cNvSpPr>
          <p:nvPr/>
        </p:nvSpPr>
        <p:spPr bwMode="auto">
          <a:xfrm>
            <a:off x="4892675" y="1811338"/>
            <a:ext cx="153988" cy="147637"/>
          </a:xfrm>
          <a:custGeom>
            <a:avLst/>
            <a:gdLst>
              <a:gd name="T0" fmla="*/ 35 w 48"/>
              <a:gd name="T1" fmla="*/ 27 h 46"/>
              <a:gd name="T2" fmla="*/ 35 w 48"/>
              <a:gd name="T3" fmla="*/ 32 h 46"/>
              <a:gd name="T4" fmla="*/ 30 w 48"/>
              <a:gd name="T5" fmla="*/ 32 h 46"/>
              <a:gd name="T6" fmla="*/ 30 w 48"/>
              <a:gd name="T7" fmla="*/ 27 h 46"/>
              <a:gd name="T8" fmla="*/ 32 w 48"/>
              <a:gd name="T9" fmla="*/ 46 h 46"/>
              <a:gd name="T10" fmla="*/ 32 w 48"/>
              <a:gd name="T11" fmla="*/ 46 h 46"/>
              <a:gd name="T12" fmla="*/ 1 w 48"/>
              <a:gd name="T13" fmla="*/ 46 h 46"/>
              <a:gd name="T14" fmla="*/ 0 w 48"/>
              <a:gd name="T15" fmla="*/ 44 h 46"/>
              <a:gd name="T16" fmla="*/ 0 w 48"/>
              <a:gd name="T17" fmla="*/ 10 h 46"/>
              <a:gd name="T18" fmla="*/ 0 w 48"/>
              <a:gd name="T19" fmla="*/ 7 h 46"/>
              <a:gd name="T20" fmla="*/ 7 w 48"/>
              <a:gd name="T21" fmla="*/ 0 h 46"/>
              <a:gd name="T22" fmla="*/ 38 w 48"/>
              <a:gd name="T23" fmla="*/ 2 h 46"/>
              <a:gd name="T24" fmla="*/ 40 w 48"/>
              <a:gd name="T25" fmla="*/ 10 h 46"/>
              <a:gd name="T26" fmla="*/ 40 w 48"/>
              <a:gd name="T27" fmla="*/ 10 h 46"/>
              <a:gd name="T28" fmla="*/ 44 w 48"/>
              <a:gd name="T29" fmla="*/ 18 h 46"/>
              <a:gd name="T30" fmla="*/ 44 w 48"/>
              <a:gd name="T31" fmla="*/ 18 h 46"/>
              <a:gd name="T32" fmla="*/ 44 w 48"/>
              <a:gd name="T33" fmla="*/ 41 h 46"/>
              <a:gd name="T34" fmla="*/ 44 w 48"/>
              <a:gd name="T35" fmla="*/ 41 h 46"/>
              <a:gd name="T36" fmla="*/ 32 w 48"/>
              <a:gd name="T37" fmla="*/ 46 h 46"/>
              <a:gd name="T38" fmla="*/ 38 w 48"/>
              <a:gd name="T39" fmla="*/ 14 h 46"/>
              <a:gd name="T40" fmla="*/ 3 w 48"/>
              <a:gd name="T41" fmla="*/ 11 h 46"/>
              <a:gd name="T42" fmla="*/ 24 w 48"/>
              <a:gd name="T43" fmla="*/ 43 h 46"/>
              <a:gd name="T44" fmla="*/ 21 w 48"/>
              <a:gd name="T45" fmla="*/ 41 h 46"/>
              <a:gd name="T46" fmla="*/ 16 w 48"/>
              <a:gd name="T47" fmla="*/ 29 h 46"/>
              <a:gd name="T48" fmla="*/ 21 w 48"/>
              <a:gd name="T49" fmla="*/ 18 h 46"/>
              <a:gd name="T50" fmla="*/ 32 w 48"/>
              <a:gd name="T51" fmla="*/ 13 h 46"/>
              <a:gd name="T52" fmla="*/ 41 w 48"/>
              <a:gd name="T53" fmla="*/ 21 h 46"/>
              <a:gd name="T54" fmla="*/ 32 w 48"/>
              <a:gd name="T55" fmla="*/ 17 h 46"/>
              <a:gd name="T56" fmla="*/ 20 w 48"/>
              <a:gd name="T57" fmla="*/ 29 h 46"/>
              <a:gd name="T58" fmla="*/ 32 w 48"/>
              <a:gd name="T59" fmla="*/ 42 h 46"/>
              <a:gd name="T60" fmla="*/ 45 w 48"/>
              <a:gd name="T61" fmla="*/ 29 h 46"/>
              <a:gd name="T62" fmla="*/ 32 w 48"/>
              <a:gd name="T63" fmla="*/ 23 h 46"/>
              <a:gd name="T64" fmla="*/ 37 w 48"/>
              <a:gd name="T65" fmla="*/ 25 h 46"/>
              <a:gd name="T66" fmla="*/ 39 w 48"/>
              <a:gd name="T67" fmla="*/ 29 h 46"/>
              <a:gd name="T68" fmla="*/ 32 w 48"/>
              <a:gd name="T69" fmla="*/ 36 h 46"/>
              <a:gd name="T70" fmla="*/ 27 w 48"/>
              <a:gd name="T71" fmla="*/ 34 h 46"/>
              <a:gd name="T72" fmla="*/ 27 w 48"/>
              <a:gd name="T73" fmla="*/ 25 h 46"/>
              <a:gd name="T74" fmla="*/ 35 w 48"/>
              <a:gd name="T75" fmla="*/ 26 h 46"/>
              <a:gd name="T76" fmla="*/ 32 w 48"/>
              <a:gd name="T77" fmla="*/ 25 h 46"/>
              <a:gd name="T78" fmla="*/ 28 w 48"/>
              <a:gd name="T79" fmla="*/ 29 h 46"/>
              <a:gd name="T80" fmla="*/ 29 w 48"/>
              <a:gd name="T81" fmla="*/ 33 h 46"/>
              <a:gd name="T82" fmla="*/ 35 w 48"/>
              <a:gd name="T83" fmla="*/ 33 h 46"/>
              <a:gd name="T84" fmla="*/ 35 w 48"/>
              <a:gd name="T85" fmla="*/ 26 h 46"/>
              <a:gd name="T86" fmla="*/ 35 w 48"/>
              <a:gd name="T87" fmla="*/ 26 h 46"/>
              <a:gd name="T88" fmla="*/ 33 w 48"/>
              <a:gd name="T89" fmla="*/ 29 h 46"/>
              <a:gd name="T90" fmla="*/ 31 w 48"/>
              <a:gd name="T91" fmla="*/ 29 h 46"/>
              <a:gd name="T92" fmla="*/ 31 w 48"/>
              <a:gd name="T93" fmla="*/ 29 h 46"/>
              <a:gd name="T94" fmla="*/ 32 w 48"/>
              <a:gd name="T95" fmla="*/ 31 h 46"/>
              <a:gd name="T96" fmla="*/ 33 w 48"/>
              <a:gd name="T97" fmla="*/ 29 h 46"/>
              <a:gd name="T98" fmla="*/ 38 w 48"/>
              <a:gd name="T99" fmla="*/ 8 h 46"/>
              <a:gd name="T100" fmla="*/ 38 w 48"/>
              <a:gd name="T101" fmla="*/ 7 h 46"/>
              <a:gd name="T102" fmla="*/ 33 w 48"/>
              <a:gd name="T103" fmla="*/ 2 h 46"/>
              <a:gd name="T104" fmla="*/ 4 w 48"/>
              <a:gd name="T105" fmla="*/ 3 h 46"/>
              <a:gd name="T106" fmla="*/ 3 w 48"/>
              <a:gd name="T10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46">
                <a:moveTo>
                  <a:pt x="32" y="26"/>
                </a:moveTo>
                <a:cubicBezTo>
                  <a:pt x="33" y="26"/>
                  <a:pt x="34" y="26"/>
                  <a:pt x="35" y="27"/>
                </a:cubicBezTo>
                <a:cubicBezTo>
                  <a:pt x="35" y="28"/>
                  <a:pt x="36" y="29"/>
                  <a:pt x="36" y="29"/>
                </a:cubicBezTo>
                <a:cubicBezTo>
                  <a:pt x="36" y="30"/>
                  <a:pt x="35" y="31"/>
                  <a:pt x="35" y="32"/>
                </a:cubicBezTo>
                <a:cubicBezTo>
                  <a:pt x="34" y="32"/>
                  <a:pt x="33" y="33"/>
                  <a:pt x="32" y="33"/>
                </a:cubicBezTo>
                <a:cubicBezTo>
                  <a:pt x="31" y="33"/>
                  <a:pt x="30" y="32"/>
                  <a:pt x="30" y="32"/>
                </a:cubicBezTo>
                <a:cubicBezTo>
                  <a:pt x="29" y="31"/>
                  <a:pt x="29" y="30"/>
                  <a:pt x="29" y="29"/>
                </a:cubicBezTo>
                <a:cubicBezTo>
                  <a:pt x="29" y="29"/>
                  <a:pt x="29" y="28"/>
                  <a:pt x="30" y="27"/>
                </a:cubicBezTo>
                <a:cubicBezTo>
                  <a:pt x="30" y="26"/>
                  <a:pt x="31" y="26"/>
                  <a:pt x="32" y="26"/>
                </a:cubicBezTo>
                <a:close/>
                <a:moveTo>
                  <a:pt x="32" y="46"/>
                </a:moveTo>
                <a:cubicBezTo>
                  <a:pt x="32" y="46"/>
                  <a:pt x="32" y="46"/>
                  <a:pt x="32" y="46"/>
                </a:cubicBezTo>
                <a:cubicBezTo>
                  <a:pt x="32" y="46"/>
                  <a:pt x="32" y="46"/>
                  <a:pt x="32" y="46"/>
                </a:cubicBezTo>
                <a:cubicBezTo>
                  <a:pt x="32" y="46"/>
                  <a:pt x="32" y="46"/>
                  <a:pt x="32" y="46"/>
                </a:cubicBezTo>
                <a:cubicBezTo>
                  <a:pt x="1" y="46"/>
                  <a:pt x="1" y="46"/>
                  <a:pt x="1" y="46"/>
                </a:cubicBezTo>
                <a:cubicBezTo>
                  <a:pt x="1" y="46"/>
                  <a:pt x="0" y="45"/>
                  <a:pt x="0" y="44"/>
                </a:cubicBezTo>
                <a:cubicBezTo>
                  <a:pt x="0" y="44"/>
                  <a:pt x="0" y="44"/>
                  <a:pt x="0" y="44"/>
                </a:cubicBezTo>
                <a:cubicBezTo>
                  <a:pt x="0" y="10"/>
                  <a:pt x="0" y="10"/>
                  <a:pt x="0" y="10"/>
                </a:cubicBezTo>
                <a:cubicBezTo>
                  <a:pt x="0" y="10"/>
                  <a:pt x="0" y="10"/>
                  <a:pt x="0" y="10"/>
                </a:cubicBezTo>
                <a:cubicBezTo>
                  <a:pt x="0" y="10"/>
                  <a:pt x="0" y="10"/>
                  <a:pt x="0" y="10"/>
                </a:cubicBezTo>
                <a:cubicBezTo>
                  <a:pt x="0" y="7"/>
                  <a:pt x="0" y="7"/>
                  <a:pt x="0" y="7"/>
                </a:cubicBezTo>
                <a:cubicBezTo>
                  <a:pt x="0" y="5"/>
                  <a:pt x="1" y="3"/>
                  <a:pt x="2" y="2"/>
                </a:cubicBezTo>
                <a:cubicBezTo>
                  <a:pt x="3" y="0"/>
                  <a:pt x="5" y="0"/>
                  <a:pt x="7" y="0"/>
                </a:cubicBezTo>
                <a:cubicBezTo>
                  <a:pt x="33" y="0"/>
                  <a:pt x="33" y="0"/>
                  <a:pt x="33" y="0"/>
                </a:cubicBezTo>
                <a:cubicBezTo>
                  <a:pt x="35" y="0"/>
                  <a:pt x="37" y="0"/>
                  <a:pt x="38" y="2"/>
                </a:cubicBezTo>
                <a:cubicBezTo>
                  <a:pt x="39" y="3"/>
                  <a:pt x="40" y="5"/>
                  <a:pt x="40" y="7"/>
                </a:cubicBezTo>
                <a:cubicBezTo>
                  <a:pt x="40" y="10"/>
                  <a:pt x="40" y="10"/>
                  <a:pt x="40" y="10"/>
                </a:cubicBezTo>
                <a:cubicBezTo>
                  <a:pt x="40" y="10"/>
                  <a:pt x="40" y="10"/>
                  <a:pt x="40" y="10"/>
                </a:cubicBezTo>
                <a:cubicBezTo>
                  <a:pt x="40" y="10"/>
                  <a:pt x="40" y="10"/>
                  <a:pt x="40" y="10"/>
                </a:cubicBezTo>
                <a:cubicBezTo>
                  <a:pt x="40" y="15"/>
                  <a:pt x="40" y="15"/>
                  <a:pt x="40" y="15"/>
                </a:cubicBezTo>
                <a:cubicBezTo>
                  <a:pt x="41" y="16"/>
                  <a:pt x="43" y="17"/>
                  <a:pt x="44" y="18"/>
                </a:cubicBezTo>
                <a:cubicBezTo>
                  <a:pt x="44" y="18"/>
                  <a:pt x="44" y="18"/>
                  <a:pt x="44" y="18"/>
                </a:cubicBezTo>
                <a:cubicBezTo>
                  <a:pt x="44" y="18"/>
                  <a:pt x="44" y="18"/>
                  <a:pt x="44" y="18"/>
                </a:cubicBezTo>
                <a:cubicBezTo>
                  <a:pt x="47" y="21"/>
                  <a:pt x="48" y="25"/>
                  <a:pt x="48" y="29"/>
                </a:cubicBezTo>
                <a:cubicBezTo>
                  <a:pt x="48" y="34"/>
                  <a:pt x="47" y="38"/>
                  <a:pt x="44" y="41"/>
                </a:cubicBezTo>
                <a:cubicBezTo>
                  <a:pt x="44" y="41"/>
                  <a:pt x="44" y="41"/>
                  <a:pt x="44" y="41"/>
                </a:cubicBezTo>
                <a:cubicBezTo>
                  <a:pt x="44" y="41"/>
                  <a:pt x="44" y="41"/>
                  <a:pt x="44" y="41"/>
                </a:cubicBezTo>
                <a:cubicBezTo>
                  <a:pt x="41" y="44"/>
                  <a:pt x="37" y="46"/>
                  <a:pt x="32" y="46"/>
                </a:cubicBezTo>
                <a:cubicBezTo>
                  <a:pt x="32" y="46"/>
                  <a:pt x="32" y="46"/>
                  <a:pt x="32" y="46"/>
                </a:cubicBezTo>
                <a:close/>
                <a:moveTo>
                  <a:pt x="38" y="14"/>
                </a:moveTo>
                <a:cubicBezTo>
                  <a:pt x="38" y="14"/>
                  <a:pt x="38" y="14"/>
                  <a:pt x="38" y="14"/>
                </a:cubicBezTo>
                <a:cubicBezTo>
                  <a:pt x="38" y="11"/>
                  <a:pt x="38" y="11"/>
                  <a:pt x="38" y="11"/>
                </a:cubicBezTo>
                <a:cubicBezTo>
                  <a:pt x="3" y="11"/>
                  <a:pt x="3" y="11"/>
                  <a:pt x="3" y="11"/>
                </a:cubicBezTo>
                <a:cubicBezTo>
                  <a:pt x="3" y="43"/>
                  <a:pt x="3" y="43"/>
                  <a:pt x="3" y="43"/>
                </a:cubicBezTo>
                <a:cubicBezTo>
                  <a:pt x="24" y="43"/>
                  <a:pt x="24" y="43"/>
                  <a:pt x="24" y="43"/>
                </a:cubicBezTo>
                <a:cubicBezTo>
                  <a:pt x="23" y="43"/>
                  <a:pt x="22" y="42"/>
                  <a:pt x="21" y="41"/>
                </a:cubicBezTo>
                <a:cubicBezTo>
                  <a:pt x="21" y="41"/>
                  <a:pt x="21" y="41"/>
                  <a:pt x="21" y="41"/>
                </a:cubicBezTo>
                <a:cubicBezTo>
                  <a:pt x="21" y="41"/>
                  <a:pt x="21" y="41"/>
                  <a:pt x="21" y="41"/>
                </a:cubicBezTo>
                <a:cubicBezTo>
                  <a:pt x="18" y="38"/>
                  <a:pt x="16" y="34"/>
                  <a:pt x="16" y="29"/>
                </a:cubicBezTo>
                <a:cubicBezTo>
                  <a:pt x="16" y="25"/>
                  <a:pt x="18" y="21"/>
                  <a:pt x="21" y="18"/>
                </a:cubicBezTo>
                <a:cubicBezTo>
                  <a:pt x="21" y="18"/>
                  <a:pt x="21" y="18"/>
                  <a:pt x="21" y="18"/>
                </a:cubicBezTo>
                <a:cubicBezTo>
                  <a:pt x="21" y="18"/>
                  <a:pt x="21" y="18"/>
                  <a:pt x="21" y="18"/>
                </a:cubicBezTo>
                <a:cubicBezTo>
                  <a:pt x="24" y="15"/>
                  <a:pt x="28" y="13"/>
                  <a:pt x="32" y="13"/>
                </a:cubicBezTo>
                <a:cubicBezTo>
                  <a:pt x="34" y="13"/>
                  <a:pt x="36" y="14"/>
                  <a:pt x="38" y="14"/>
                </a:cubicBezTo>
                <a:close/>
                <a:moveTo>
                  <a:pt x="41" y="21"/>
                </a:moveTo>
                <a:cubicBezTo>
                  <a:pt x="41" y="21"/>
                  <a:pt x="41" y="21"/>
                  <a:pt x="41" y="21"/>
                </a:cubicBezTo>
                <a:cubicBezTo>
                  <a:pt x="39" y="19"/>
                  <a:pt x="36" y="17"/>
                  <a:pt x="32" y="17"/>
                </a:cubicBezTo>
                <a:cubicBezTo>
                  <a:pt x="29" y="17"/>
                  <a:pt x="26" y="19"/>
                  <a:pt x="24" y="21"/>
                </a:cubicBezTo>
                <a:cubicBezTo>
                  <a:pt x="21" y="23"/>
                  <a:pt x="20" y="26"/>
                  <a:pt x="20" y="29"/>
                </a:cubicBezTo>
                <a:cubicBezTo>
                  <a:pt x="20" y="33"/>
                  <a:pt x="21" y="36"/>
                  <a:pt x="24" y="38"/>
                </a:cubicBezTo>
                <a:cubicBezTo>
                  <a:pt x="26" y="40"/>
                  <a:pt x="29" y="42"/>
                  <a:pt x="32" y="42"/>
                </a:cubicBezTo>
                <a:cubicBezTo>
                  <a:pt x="36" y="42"/>
                  <a:pt x="39" y="40"/>
                  <a:pt x="41" y="38"/>
                </a:cubicBezTo>
                <a:cubicBezTo>
                  <a:pt x="43" y="36"/>
                  <a:pt x="45" y="33"/>
                  <a:pt x="45" y="29"/>
                </a:cubicBezTo>
                <a:cubicBezTo>
                  <a:pt x="45" y="26"/>
                  <a:pt x="43" y="23"/>
                  <a:pt x="41" y="21"/>
                </a:cubicBezTo>
                <a:close/>
                <a:moveTo>
                  <a:pt x="32" y="23"/>
                </a:moveTo>
                <a:cubicBezTo>
                  <a:pt x="32" y="23"/>
                  <a:pt x="32" y="23"/>
                  <a:pt x="32" y="23"/>
                </a:cubicBezTo>
                <a:cubicBezTo>
                  <a:pt x="34" y="23"/>
                  <a:pt x="36" y="23"/>
                  <a:pt x="37" y="25"/>
                </a:cubicBezTo>
                <a:cubicBezTo>
                  <a:pt x="37" y="25"/>
                  <a:pt x="37" y="25"/>
                  <a:pt x="37" y="25"/>
                </a:cubicBezTo>
                <a:cubicBezTo>
                  <a:pt x="38" y="26"/>
                  <a:pt x="39" y="28"/>
                  <a:pt x="39" y="29"/>
                </a:cubicBezTo>
                <a:cubicBezTo>
                  <a:pt x="39" y="31"/>
                  <a:pt x="38" y="33"/>
                  <a:pt x="37" y="34"/>
                </a:cubicBezTo>
                <a:cubicBezTo>
                  <a:pt x="36" y="35"/>
                  <a:pt x="34" y="36"/>
                  <a:pt x="32" y="36"/>
                </a:cubicBezTo>
                <a:cubicBezTo>
                  <a:pt x="30" y="36"/>
                  <a:pt x="29" y="35"/>
                  <a:pt x="27" y="34"/>
                </a:cubicBezTo>
                <a:cubicBezTo>
                  <a:pt x="27" y="34"/>
                  <a:pt x="27" y="34"/>
                  <a:pt x="27" y="34"/>
                </a:cubicBezTo>
                <a:cubicBezTo>
                  <a:pt x="26" y="33"/>
                  <a:pt x="25" y="31"/>
                  <a:pt x="25" y="29"/>
                </a:cubicBezTo>
                <a:cubicBezTo>
                  <a:pt x="25" y="28"/>
                  <a:pt x="26" y="26"/>
                  <a:pt x="27" y="25"/>
                </a:cubicBezTo>
                <a:cubicBezTo>
                  <a:pt x="29" y="23"/>
                  <a:pt x="30" y="23"/>
                  <a:pt x="32" y="23"/>
                </a:cubicBezTo>
                <a:close/>
                <a:moveTo>
                  <a:pt x="35" y="26"/>
                </a:moveTo>
                <a:cubicBezTo>
                  <a:pt x="35" y="26"/>
                  <a:pt x="35" y="26"/>
                  <a:pt x="35" y="26"/>
                </a:cubicBezTo>
                <a:cubicBezTo>
                  <a:pt x="35" y="26"/>
                  <a:pt x="33" y="25"/>
                  <a:pt x="32" y="25"/>
                </a:cubicBezTo>
                <a:cubicBezTo>
                  <a:pt x="31" y="25"/>
                  <a:pt x="30" y="26"/>
                  <a:pt x="29" y="26"/>
                </a:cubicBezTo>
                <a:cubicBezTo>
                  <a:pt x="28" y="27"/>
                  <a:pt x="28" y="28"/>
                  <a:pt x="28" y="29"/>
                </a:cubicBezTo>
                <a:cubicBezTo>
                  <a:pt x="28" y="31"/>
                  <a:pt x="28" y="32"/>
                  <a:pt x="29" y="33"/>
                </a:cubicBezTo>
                <a:cubicBezTo>
                  <a:pt x="29" y="33"/>
                  <a:pt x="29" y="33"/>
                  <a:pt x="29" y="33"/>
                </a:cubicBezTo>
                <a:cubicBezTo>
                  <a:pt x="30" y="33"/>
                  <a:pt x="31" y="34"/>
                  <a:pt x="32" y="34"/>
                </a:cubicBezTo>
                <a:cubicBezTo>
                  <a:pt x="33" y="34"/>
                  <a:pt x="35" y="33"/>
                  <a:pt x="35" y="33"/>
                </a:cubicBezTo>
                <a:cubicBezTo>
                  <a:pt x="36" y="32"/>
                  <a:pt x="37" y="31"/>
                  <a:pt x="37" y="29"/>
                </a:cubicBezTo>
                <a:cubicBezTo>
                  <a:pt x="37" y="28"/>
                  <a:pt x="36" y="27"/>
                  <a:pt x="35" y="26"/>
                </a:cubicBezTo>
                <a:cubicBezTo>
                  <a:pt x="35" y="26"/>
                  <a:pt x="35" y="26"/>
                  <a:pt x="35" y="26"/>
                </a:cubicBezTo>
                <a:cubicBezTo>
                  <a:pt x="35" y="26"/>
                  <a:pt x="35" y="26"/>
                  <a:pt x="35" y="26"/>
                </a:cubicBezTo>
                <a:close/>
                <a:moveTo>
                  <a:pt x="33" y="29"/>
                </a:moveTo>
                <a:cubicBezTo>
                  <a:pt x="33" y="29"/>
                  <a:pt x="33" y="29"/>
                  <a:pt x="33" y="29"/>
                </a:cubicBezTo>
                <a:cubicBezTo>
                  <a:pt x="33" y="29"/>
                  <a:pt x="32" y="28"/>
                  <a:pt x="32" y="28"/>
                </a:cubicBezTo>
                <a:cubicBezTo>
                  <a:pt x="32" y="28"/>
                  <a:pt x="32" y="29"/>
                  <a:pt x="31" y="29"/>
                </a:cubicBezTo>
                <a:cubicBezTo>
                  <a:pt x="31" y="29"/>
                  <a:pt x="31" y="29"/>
                  <a:pt x="31" y="29"/>
                </a:cubicBezTo>
                <a:cubicBezTo>
                  <a:pt x="31" y="29"/>
                  <a:pt x="31" y="29"/>
                  <a:pt x="31" y="29"/>
                </a:cubicBezTo>
                <a:cubicBezTo>
                  <a:pt x="31" y="30"/>
                  <a:pt x="31" y="30"/>
                  <a:pt x="31" y="30"/>
                </a:cubicBezTo>
                <a:cubicBezTo>
                  <a:pt x="32" y="30"/>
                  <a:pt x="32" y="31"/>
                  <a:pt x="32" y="31"/>
                </a:cubicBezTo>
                <a:cubicBezTo>
                  <a:pt x="32" y="31"/>
                  <a:pt x="33" y="30"/>
                  <a:pt x="33" y="30"/>
                </a:cubicBezTo>
                <a:cubicBezTo>
                  <a:pt x="33" y="30"/>
                  <a:pt x="33" y="30"/>
                  <a:pt x="33" y="29"/>
                </a:cubicBezTo>
                <a:cubicBezTo>
                  <a:pt x="33" y="29"/>
                  <a:pt x="33" y="29"/>
                  <a:pt x="33" y="29"/>
                </a:cubicBezTo>
                <a:close/>
                <a:moveTo>
                  <a:pt x="38" y="8"/>
                </a:moveTo>
                <a:cubicBezTo>
                  <a:pt x="38" y="8"/>
                  <a:pt x="38" y="8"/>
                  <a:pt x="38" y="8"/>
                </a:cubicBezTo>
                <a:cubicBezTo>
                  <a:pt x="38" y="7"/>
                  <a:pt x="38" y="7"/>
                  <a:pt x="38" y="7"/>
                </a:cubicBezTo>
                <a:cubicBezTo>
                  <a:pt x="38" y="5"/>
                  <a:pt x="37" y="4"/>
                  <a:pt x="36" y="3"/>
                </a:cubicBezTo>
                <a:cubicBezTo>
                  <a:pt x="36" y="2"/>
                  <a:pt x="34" y="2"/>
                  <a:pt x="33" y="2"/>
                </a:cubicBezTo>
                <a:cubicBezTo>
                  <a:pt x="7" y="2"/>
                  <a:pt x="7" y="2"/>
                  <a:pt x="7" y="2"/>
                </a:cubicBezTo>
                <a:cubicBezTo>
                  <a:pt x="6" y="2"/>
                  <a:pt x="5" y="2"/>
                  <a:pt x="4" y="3"/>
                </a:cubicBezTo>
                <a:cubicBezTo>
                  <a:pt x="3" y="4"/>
                  <a:pt x="3" y="5"/>
                  <a:pt x="3" y="7"/>
                </a:cubicBezTo>
                <a:cubicBezTo>
                  <a:pt x="3" y="8"/>
                  <a:pt x="3" y="8"/>
                  <a:pt x="3" y="8"/>
                </a:cubicBezTo>
                <a:cubicBezTo>
                  <a:pt x="38" y="8"/>
                  <a:pt x="38" y="8"/>
                  <a:pt x="38"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1" name="Freeform 435"/>
          <p:cNvSpPr>
            <a:spLocks noEditPoints="1"/>
          </p:cNvSpPr>
          <p:nvPr/>
        </p:nvSpPr>
        <p:spPr bwMode="auto">
          <a:xfrm>
            <a:off x="4062413" y="2111375"/>
            <a:ext cx="160337" cy="171450"/>
          </a:xfrm>
          <a:custGeom>
            <a:avLst/>
            <a:gdLst>
              <a:gd name="T0" fmla="*/ 12 w 50"/>
              <a:gd name="T1" fmla="*/ 0 h 54"/>
              <a:gd name="T2" fmla="*/ 39 w 50"/>
              <a:gd name="T3" fmla="*/ 0 h 54"/>
              <a:gd name="T4" fmla="*/ 45 w 50"/>
              <a:gd name="T5" fmla="*/ 3 h 54"/>
              <a:gd name="T6" fmla="*/ 47 w 50"/>
              <a:gd name="T7" fmla="*/ 8 h 54"/>
              <a:gd name="T8" fmla="*/ 47 w 50"/>
              <a:gd name="T9" fmla="*/ 27 h 54"/>
              <a:gd name="T10" fmla="*/ 39 w 50"/>
              <a:gd name="T11" fmla="*/ 35 h 54"/>
              <a:gd name="T12" fmla="*/ 27 w 50"/>
              <a:gd name="T13" fmla="*/ 35 h 54"/>
              <a:gd name="T14" fmla="*/ 27 w 50"/>
              <a:gd name="T15" fmla="*/ 41 h 54"/>
              <a:gd name="T16" fmla="*/ 30 w 50"/>
              <a:gd name="T17" fmla="*/ 43 h 54"/>
              <a:gd name="T18" fmla="*/ 32 w 50"/>
              <a:gd name="T19" fmla="*/ 45 h 54"/>
              <a:gd name="T20" fmla="*/ 48 w 50"/>
              <a:gd name="T21" fmla="*/ 45 h 54"/>
              <a:gd name="T22" fmla="*/ 50 w 50"/>
              <a:gd name="T23" fmla="*/ 47 h 54"/>
              <a:gd name="T24" fmla="*/ 48 w 50"/>
              <a:gd name="T25" fmla="*/ 49 h 54"/>
              <a:gd name="T26" fmla="*/ 32 w 50"/>
              <a:gd name="T27" fmla="*/ 49 h 54"/>
              <a:gd name="T28" fmla="*/ 30 w 50"/>
              <a:gd name="T29" fmla="*/ 52 h 54"/>
              <a:gd name="T30" fmla="*/ 25 w 50"/>
              <a:gd name="T31" fmla="*/ 54 h 54"/>
              <a:gd name="T32" fmla="*/ 21 w 50"/>
              <a:gd name="T33" fmla="*/ 52 h 54"/>
              <a:gd name="T34" fmla="*/ 19 w 50"/>
              <a:gd name="T35" fmla="*/ 49 h 54"/>
              <a:gd name="T36" fmla="*/ 2 w 50"/>
              <a:gd name="T37" fmla="*/ 49 h 54"/>
              <a:gd name="T38" fmla="*/ 0 w 50"/>
              <a:gd name="T39" fmla="*/ 47 h 54"/>
              <a:gd name="T40" fmla="*/ 2 w 50"/>
              <a:gd name="T41" fmla="*/ 45 h 54"/>
              <a:gd name="T42" fmla="*/ 19 w 50"/>
              <a:gd name="T43" fmla="*/ 45 h 54"/>
              <a:gd name="T44" fmla="*/ 21 w 50"/>
              <a:gd name="T45" fmla="*/ 43 h 54"/>
              <a:gd name="T46" fmla="*/ 23 w 50"/>
              <a:gd name="T47" fmla="*/ 41 h 54"/>
              <a:gd name="T48" fmla="*/ 23 w 50"/>
              <a:gd name="T49" fmla="*/ 35 h 54"/>
              <a:gd name="T50" fmla="*/ 12 w 50"/>
              <a:gd name="T51" fmla="*/ 35 h 54"/>
              <a:gd name="T52" fmla="*/ 4 w 50"/>
              <a:gd name="T53" fmla="*/ 27 h 54"/>
              <a:gd name="T54" fmla="*/ 4 w 50"/>
              <a:gd name="T55" fmla="*/ 8 h 54"/>
              <a:gd name="T56" fmla="*/ 12 w 50"/>
              <a:gd name="T57" fmla="*/ 0 h 54"/>
              <a:gd name="T58" fmla="*/ 7 w 50"/>
              <a:gd name="T59" fmla="*/ 24 h 54"/>
              <a:gd name="T60" fmla="*/ 7 w 50"/>
              <a:gd name="T61" fmla="*/ 24 h 54"/>
              <a:gd name="T62" fmla="*/ 43 w 50"/>
              <a:gd name="T63" fmla="*/ 24 h 54"/>
              <a:gd name="T64" fmla="*/ 43 w 50"/>
              <a:gd name="T65" fmla="*/ 8 h 54"/>
              <a:gd name="T66" fmla="*/ 42 w 50"/>
              <a:gd name="T67" fmla="*/ 5 h 54"/>
              <a:gd name="T68" fmla="*/ 39 w 50"/>
              <a:gd name="T69" fmla="*/ 4 h 54"/>
              <a:gd name="T70" fmla="*/ 12 w 50"/>
              <a:gd name="T71" fmla="*/ 4 h 54"/>
              <a:gd name="T72" fmla="*/ 7 w 50"/>
              <a:gd name="T73" fmla="*/ 8 h 54"/>
              <a:gd name="T74" fmla="*/ 7 w 50"/>
              <a:gd name="T75" fmla="*/ 24 h 54"/>
              <a:gd name="T76" fmla="*/ 43 w 50"/>
              <a:gd name="T77" fmla="*/ 26 h 54"/>
              <a:gd name="T78" fmla="*/ 43 w 50"/>
              <a:gd name="T79" fmla="*/ 26 h 54"/>
              <a:gd name="T80" fmla="*/ 7 w 50"/>
              <a:gd name="T81" fmla="*/ 26 h 54"/>
              <a:gd name="T82" fmla="*/ 7 w 50"/>
              <a:gd name="T83" fmla="*/ 27 h 54"/>
              <a:gd name="T84" fmla="*/ 12 w 50"/>
              <a:gd name="T85" fmla="*/ 31 h 54"/>
              <a:gd name="T86" fmla="*/ 39 w 50"/>
              <a:gd name="T87" fmla="*/ 31 h 54"/>
              <a:gd name="T88" fmla="*/ 43 w 50"/>
              <a:gd name="T89" fmla="*/ 27 h 54"/>
              <a:gd name="T90" fmla="*/ 43 w 50"/>
              <a:gd name="T91" fmla="*/ 26 h 54"/>
              <a:gd name="T92" fmla="*/ 28 w 50"/>
              <a:gd name="T93" fmla="*/ 44 h 54"/>
              <a:gd name="T94" fmla="*/ 28 w 50"/>
              <a:gd name="T95" fmla="*/ 44 h 54"/>
              <a:gd name="T96" fmla="*/ 25 w 50"/>
              <a:gd name="T97" fmla="*/ 43 h 54"/>
              <a:gd name="T98" fmla="*/ 22 w 50"/>
              <a:gd name="T99" fmla="*/ 44 h 54"/>
              <a:gd name="T100" fmla="*/ 21 w 50"/>
              <a:gd name="T101" fmla="*/ 47 h 54"/>
              <a:gd name="T102" fmla="*/ 22 w 50"/>
              <a:gd name="T103" fmla="*/ 50 h 54"/>
              <a:gd name="T104" fmla="*/ 25 w 50"/>
              <a:gd name="T105" fmla="*/ 51 h 54"/>
              <a:gd name="T106" fmla="*/ 28 w 50"/>
              <a:gd name="T107" fmla="*/ 50 h 54"/>
              <a:gd name="T108" fmla="*/ 30 w 50"/>
              <a:gd name="T109" fmla="*/ 47 h 54"/>
              <a:gd name="T110" fmla="*/ 28 w 50"/>
              <a:gd name="T111" fmla="*/ 4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4">
                <a:moveTo>
                  <a:pt x="12" y="0"/>
                </a:moveTo>
                <a:cubicBezTo>
                  <a:pt x="39" y="0"/>
                  <a:pt x="39" y="0"/>
                  <a:pt x="39" y="0"/>
                </a:cubicBezTo>
                <a:cubicBezTo>
                  <a:pt x="41" y="0"/>
                  <a:pt x="43" y="1"/>
                  <a:pt x="45" y="3"/>
                </a:cubicBezTo>
                <a:cubicBezTo>
                  <a:pt x="46" y="4"/>
                  <a:pt x="47" y="6"/>
                  <a:pt x="47" y="8"/>
                </a:cubicBezTo>
                <a:cubicBezTo>
                  <a:pt x="47" y="27"/>
                  <a:pt x="47" y="27"/>
                  <a:pt x="47" y="27"/>
                </a:cubicBezTo>
                <a:cubicBezTo>
                  <a:pt x="47" y="31"/>
                  <a:pt x="44" y="35"/>
                  <a:pt x="39" y="35"/>
                </a:cubicBezTo>
                <a:cubicBezTo>
                  <a:pt x="27" y="35"/>
                  <a:pt x="27" y="35"/>
                  <a:pt x="27" y="35"/>
                </a:cubicBezTo>
                <a:cubicBezTo>
                  <a:pt x="27" y="41"/>
                  <a:pt x="27" y="41"/>
                  <a:pt x="27" y="41"/>
                </a:cubicBezTo>
                <a:cubicBezTo>
                  <a:pt x="28" y="41"/>
                  <a:pt x="29" y="42"/>
                  <a:pt x="30" y="43"/>
                </a:cubicBezTo>
                <a:cubicBezTo>
                  <a:pt x="31" y="43"/>
                  <a:pt x="31" y="44"/>
                  <a:pt x="32" y="45"/>
                </a:cubicBezTo>
                <a:cubicBezTo>
                  <a:pt x="48" y="45"/>
                  <a:pt x="48" y="45"/>
                  <a:pt x="48" y="45"/>
                </a:cubicBezTo>
                <a:cubicBezTo>
                  <a:pt x="49" y="45"/>
                  <a:pt x="50" y="46"/>
                  <a:pt x="50" y="47"/>
                </a:cubicBezTo>
                <a:cubicBezTo>
                  <a:pt x="50" y="48"/>
                  <a:pt x="49" y="49"/>
                  <a:pt x="48" y="49"/>
                </a:cubicBezTo>
                <a:cubicBezTo>
                  <a:pt x="32" y="49"/>
                  <a:pt x="32" y="49"/>
                  <a:pt x="32" y="49"/>
                </a:cubicBezTo>
                <a:cubicBezTo>
                  <a:pt x="31" y="50"/>
                  <a:pt x="31" y="51"/>
                  <a:pt x="30" y="52"/>
                </a:cubicBezTo>
                <a:cubicBezTo>
                  <a:pt x="29" y="53"/>
                  <a:pt x="27" y="54"/>
                  <a:pt x="25" y="54"/>
                </a:cubicBezTo>
                <a:cubicBezTo>
                  <a:pt x="24" y="54"/>
                  <a:pt x="22" y="53"/>
                  <a:pt x="21" y="52"/>
                </a:cubicBezTo>
                <a:cubicBezTo>
                  <a:pt x="20" y="51"/>
                  <a:pt x="19" y="50"/>
                  <a:pt x="19" y="49"/>
                </a:cubicBezTo>
                <a:cubicBezTo>
                  <a:pt x="2" y="49"/>
                  <a:pt x="2" y="49"/>
                  <a:pt x="2" y="49"/>
                </a:cubicBezTo>
                <a:cubicBezTo>
                  <a:pt x="1" y="49"/>
                  <a:pt x="0" y="48"/>
                  <a:pt x="0" y="47"/>
                </a:cubicBezTo>
                <a:cubicBezTo>
                  <a:pt x="0" y="46"/>
                  <a:pt x="1" y="45"/>
                  <a:pt x="2" y="45"/>
                </a:cubicBezTo>
                <a:cubicBezTo>
                  <a:pt x="19" y="45"/>
                  <a:pt x="19" y="45"/>
                  <a:pt x="19" y="45"/>
                </a:cubicBezTo>
                <a:cubicBezTo>
                  <a:pt x="19" y="44"/>
                  <a:pt x="20" y="43"/>
                  <a:pt x="21" y="43"/>
                </a:cubicBezTo>
                <a:cubicBezTo>
                  <a:pt x="22" y="42"/>
                  <a:pt x="22" y="41"/>
                  <a:pt x="23" y="41"/>
                </a:cubicBezTo>
                <a:cubicBezTo>
                  <a:pt x="23" y="35"/>
                  <a:pt x="23" y="35"/>
                  <a:pt x="23" y="35"/>
                </a:cubicBezTo>
                <a:cubicBezTo>
                  <a:pt x="12" y="35"/>
                  <a:pt x="12" y="35"/>
                  <a:pt x="12" y="35"/>
                </a:cubicBezTo>
                <a:cubicBezTo>
                  <a:pt x="7" y="35"/>
                  <a:pt x="4" y="31"/>
                  <a:pt x="4" y="27"/>
                </a:cubicBezTo>
                <a:cubicBezTo>
                  <a:pt x="4" y="8"/>
                  <a:pt x="4" y="8"/>
                  <a:pt x="4" y="8"/>
                </a:cubicBezTo>
                <a:cubicBezTo>
                  <a:pt x="4" y="4"/>
                  <a:pt x="7" y="0"/>
                  <a:pt x="12" y="0"/>
                </a:cubicBezTo>
                <a:close/>
                <a:moveTo>
                  <a:pt x="7" y="24"/>
                </a:moveTo>
                <a:cubicBezTo>
                  <a:pt x="7" y="24"/>
                  <a:pt x="7" y="24"/>
                  <a:pt x="7" y="24"/>
                </a:cubicBezTo>
                <a:cubicBezTo>
                  <a:pt x="43" y="24"/>
                  <a:pt x="43" y="24"/>
                  <a:pt x="43" y="24"/>
                </a:cubicBezTo>
                <a:cubicBezTo>
                  <a:pt x="43" y="8"/>
                  <a:pt x="43" y="8"/>
                  <a:pt x="43" y="8"/>
                </a:cubicBezTo>
                <a:cubicBezTo>
                  <a:pt x="43" y="7"/>
                  <a:pt x="43" y="6"/>
                  <a:pt x="42" y="5"/>
                </a:cubicBezTo>
                <a:cubicBezTo>
                  <a:pt x="41" y="5"/>
                  <a:pt x="40" y="4"/>
                  <a:pt x="39" y="4"/>
                </a:cubicBezTo>
                <a:cubicBezTo>
                  <a:pt x="12" y="4"/>
                  <a:pt x="12" y="4"/>
                  <a:pt x="12" y="4"/>
                </a:cubicBezTo>
                <a:cubicBezTo>
                  <a:pt x="9" y="4"/>
                  <a:pt x="7" y="6"/>
                  <a:pt x="7" y="8"/>
                </a:cubicBezTo>
                <a:cubicBezTo>
                  <a:pt x="7" y="24"/>
                  <a:pt x="7" y="24"/>
                  <a:pt x="7" y="24"/>
                </a:cubicBezTo>
                <a:close/>
                <a:moveTo>
                  <a:pt x="43" y="26"/>
                </a:moveTo>
                <a:cubicBezTo>
                  <a:pt x="43" y="26"/>
                  <a:pt x="43" y="26"/>
                  <a:pt x="43" y="26"/>
                </a:cubicBezTo>
                <a:cubicBezTo>
                  <a:pt x="7" y="26"/>
                  <a:pt x="7" y="26"/>
                  <a:pt x="7" y="26"/>
                </a:cubicBezTo>
                <a:cubicBezTo>
                  <a:pt x="7" y="27"/>
                  <a:pt x="7" y="27"/>
                  <a:pt x="7" y="27"/>
                </a:cubicBezTo>
                <a:cubicBezTo>
                  <a:pt x="7" y="29"/>
                  <a:pt x="9" y="31"/>
                  <a:pt x="12" y="31"/>
                </a:cubicBezTo>
                <a:cubicBezTo>
                  <a:pt x="39" y="31"/>
                  <a:pt x="39" y="31"/>
                  <a:pt x="39" y="31"/>
                </a:cubicBezTo>
                <a:cubicBezTo>
                  <a:pt x="41" y="31"/>
                  <a:pt x="43" y="29"/>
                  <a:pt x="43" y="27"/>
                </a:cubicBezTo>
                <a:cubicBezTo>
                  <a:pt x="43" y="26"/>
                  <a:pt x="43" y="26"/>
                  <a:pt x="43" y="26"/>
                </a:cubicBezTo>
                <a:close/>
                <a:moveTo>
                  <a:pt x="28" y="44"/>
                </a:moveTo>
                <a:cubicBezTo>
                  <a:pt x="28" y="44"/>
                  <a:pt x="28" y="44"/>
                  <a:pt x="28" y="44"/>
                </a:cubicBezTo>
                <a:cubicBezTo>
                  <a:pt x="28" y="43"/>
                  <a:pt x="27" y="43"/>
                  <a:pt x="25" y="43"/>
                </a:cubicBezTo>
                <a:cubicBezTo>
                  <a:pt x="24" y="43"/>
                  <a:pt x="23" y="43"/>
                  <a:pt x="22" y="44"/>
                </a:cubicBezTo>
                <a:cubicBezTo>
                  <a:pt x="22" y="45"/>
                  <a:pt x="21" y="46"/>
                  <a:pt x="21" y="47"/>
                </a:cubicBezTo>
                <a:cubicBezTo>
                  <a:pt x="21" y="48"/>
                  <a:pt x="22" y="49"/>
                  <a:pt x="22" y="50"/>
                </a:cubicBezTo>
                <a:cubicBezTo>
                  <a:pt x="23" y="51"/>
                  <a:pt x="24" y="51"/>
                  <a:pt x="25" y="51"/>
                </a:cubicBezTo>
                <a:cubicBezTo>
                  <a:pt x="27" y="51"/>
                  <a:pt x="28" y="51"/>
                  <a:pt x="28" y="50"/>
                </a:cubicBezTo>
                <a:cubicBezTo>
                  <a:pt x="29" y="49"/>
                  <a:pt x="30" y="48"/>
                  <a:pt x="30" y="47"/>
                </a:cubicBezTo>
                <a:cubicBezTo>
                  <a:pt x="30" y="46"/>
                  <a:pt x="29" y="45"/>
                  <a:pt x="28" y="4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2" name="Freeform 436"/>
          <p:cNvSpPr>
            <a:spLocks noEditPoints="1"/>
          </p:cNvSpPr>
          <p:nvPr/>
        </p:nvSpPr>
        <p:spPr bwMode="auto">
          <a:xfrm>
            <a:off x="6029325" y="2111375"/>
            <a:ext cx="142875" cy="171450"/>
          </a:xfrm>
          <a:custGeom>
            <a:avLst/>
            <a:gdLst>
              <a:gd name="T0" fmla="*/ 11 w 45"/>
              <a:gd name="T1" fmla="*/ 54 h 54"/>
              <a:gd name="T2" fmla="*/ 3 w 45"/>
              <a:gd name="T3" fmla="*/ 51 h 54"/>
              <a:gd name="T4" fmla="*/ 0 w 45"/>
              <a:gd name="T5" fmla="*/ 39 h 54"/>
              <a:gd name="T6" fmla="*/ 13 w 45"/>
              <a:gd name="T7" fmla="*/ 7 h 54"/>
              <a:gd name="T8" fmla="*/ 17 w 45"/>
              <a:gd name="T9" fmla="*/ 0 h 54"/>
              <a:gd name="T10" fmla="*/ 40 w 45"/>
              <a:gd name="T11" fmla="*/ 1 h 54"/>
              <a:gd name="T12" fmla="*/ 45 w 45"/>
              <a:gd name="T13" fmla="*/ 39 h 54"/>
              <a:gd name="T14" fmla="*/ 22 w 45"/>
              <a:gd name="T15" fmla="*/ 12 h 54"/>
              <a:gd name="T16" fmla="*/ 35 w 45"/>
              <a:gd name="T17" fmla="*/ 11 h 54"/>
              <a:gd name="T18" fmla="*/ 22 w 45"/>
              <a:gd name="T19" fmla="*/ 7 h 54"/>
              <a:gd name="T20" fmla="*/ 35 w 45"/>
              <a:gd name="T21" fmla="*/ 6 h 54"/>
              <a:gd name="T22" fmla="*/ 16 w 45"/>
              <a:gd name="T23" fmla="*/ 13 h 54"/>
              <a:gd name="T24" fmla="*/ 14 w 45"/>
              <a:gd name="T25" fmla="*/ 40 h 54"/>
              <a:gd name="T26" fmla="*/ 14 w 45"/>
              <a:gd name="T27" fmla="*/ 40 h 54"/>
              <a:gd name="T28" fmla="*/ 14 w 45"/>
              <a:gd name="T29" fmla="*/ 40 h 54"/>
              <a:gd name="T30" fmla="*/ 14 w 45"/>
              <a:gd name="T31" fmla="*/ 41 h 54"/>
              <a:gd name="T32" fmla="*/ 14 w 45"/>
              <a:gd name="T33" fmla="*/ 41 h 54"/>
              <a:gd name="T34" fmla="*/ 14 w 45"/>
              <a:gd name="T35" fmla="*/ 41 h 54"/>
              <a:gd name="T36" fmla="*/ 41 w 45"/>
              <a:gd name="T37" fmla="*/ 14 h 54"/>
              <a:gd name="T38" fmla="*/ 38 w 45"/>
              <a:gd name="T39" fmla="*/ 18 h 54"/>
              <a:gd name="T40" fmla="*/ 16 w 45"/>
              <a:gd name="T41" fmla="*/ 13 h 54"/>
              <a:gd name="T42" fmla="*/ 18 w 45"/>
              <a:gd name="T43" fmla="*/ 15 h 54"/>
              <a:gd name="T44" fmla="*/ 8 w 45"/>
              <a:gd name="T45" fmla="*/ 45 h 54"/>
              <a:gd name="T46" fmla="*/ 7 w 45"/>
              <a:gd name="T47" fmla="*/ 52 h 54"/>
              <a:gd name="T48" fmla="*/ 10 w 45"/>
              <a:gd name="T49" fmla="*/ 47 h 54"/>
              <a:gd name="T50" fmla="*/ 9 w 45"/>
              <a:gd name="T51" fmla="*/ 9 h 54"/>
              <a:gd name="T52" fmla="*/ 4 w 45"/>
              <a:gd name="T53" fmla="*/ 11 h 54"/>
              <a:gd name="T54" fmla="*/ 6 w 45"/>
              <a:gd name="T55" fmla="*/ 41 h 54"/>
              <a:gd name="T56" fmla="*/ 9 w 45"/>
              <a:gd name="T57" fmla="*/ 41 h 54"/>
              <a:gd name="T58" fmla="*/ 9 w 45"/>
              <a:gd name="T59" fmla="*/ 41 h 54"/>
              <a:gd name="T60" fmla="*/ 9 w 45"/>
              <a:gd name="T61" fmla="*/ 41 h 54"/>
              <a:gd name="T62" fmla="*/ 11 w 45"/>
              <a:gd name="T63" fmla="*/ 11 h 54"/>
              <a:gd name="T64" fmla="*/ 19 w 45"/>
              <a:gd name="T65" fmla="*/ 19 h 54"/>
              <a:gd name="T66" fmla="*/ 38 w 45"/>
              <a:gd name="T67" fmla="*/ 28 h 54"/>
              <a:gd name="T68" fmla="*/ 18 w 45"/>
              <a:gd name="T69" fmla="*/ 28 h 54"/>
              <a:gd name="T70" fmla="*/ 35 w 45"/>
              <a:gd name="T71" fmla="*/ 22 h 54"/>
              <a:gd name="T72" fmla="*/ 35 w 45"/>
              <a:gd name="T73" fmla="*/ 27 h 54"/>
              <a:gd name="T74" fmla="*/ 18 w 45"/>
              <a:gd name="T75" fmla="*/ 32 h 54"/>
              <a:gd name="T76" fmla="*/ 23 w 45"/>
              <a:gd name="T77" fmla="*/ 33 h 54"/>
              <a:gd name="T78" fmla="*/ 25 w 45"/>
              <a:gd name="T79" fmla="*/ 32 h 54"/>
              <a:gd name="T80" fmla="*/ 30 w 45"/>
              <a:gd name="T81" fmla="*/ 33 h 54"/>
              <a:gd name="T82" fmla="*/ 31 w 45"/>
              <a:gd name="T83" fmla="*/ 32 h 54"/>
              <a:gd name="T84" fmla="*/ 36 w 45"/>
              <a:gd name="T85" fmla="*/ 33 h 54"/>
              <a:gd name="T86" fmla="*/ 18 w 45"/>
              <a:gd name="T87" fmla="*/ 37 h 54"/>
              <a:gd name="T88" fmla="*/ 23 w 45"/>
              <a:gd name="T89" fmla="*/ 38 h 54"/>
              <a:gd name="T90" fmla="*/ 25 w 45"/>
              <a:gd name="T91" fmla="*/ 37 h 54"/>
              <a:gd name="T92" fmla="*/ 30 w 45"/>
              <a:gd name="T93" fmla="*/ 38 h 54"/>
              <a:gd name="T94" fmla="*/ 31 w 45"/>
              <a:gd name="T95" fmla="*/ 37 h 54"/>
              <a:gd name="T96" fmla="*/ 36 w 45"/>
              <a:gd name="T9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54">
                <a:moveTo>
                  <a:pt x="11" y="45"/>
                </a:moveTo>
                <a:cubicBezTo>
                  <a:pt x="11" y="45"/>
                  <a:pt x="11" y="45"/>
                  <a:pt x="12" y="46"/>
                </a:cubicBezTo>
                <a:cubicBezTo>
                  <a:pt x="13" y="47"/>
                  <a:pt x="13" y="49"/>
                  <a:pt x="13" y="51"/>
                </a:cubicBezTo>
                <a:cubicBezTo>
                  <a:pt x="13" y="52"/>
                  <a:pt x="12" y="53"/>
                  <a:pt x="11" y="54"/>
                </a:cubicBezTo>
                <a:cubicBezTo>
                  <a:pt x="10" y="54"/>
                  <a:pt x="9" y="54"/>
                  <a:pt x="8" y="54"/>
                </a:cubicBezTo>
                <a:cubicBezTo>
                  <a:pt x="7" y="54"/>
                  <a:pt x="6" y="54"/>
                  <a:pt x="6" y="54"/>
                </a:cubicBezTo>
                <a:cubicBezTo>
                  <a:pt x="6" y="54"/>
                  <a:pt x="6" y="54"/>
                  <a:pt x="6" y="54"/>
                </a:cubicBezTo>
                <a:cubicBezTo>
                  <a:pt x="4" y="53"/>
                  <a:pt x="4" y="52"/>
                  <a:pt x="3" y="51"/>
                </a:cubicBezTo>
                <a:cubicBezTo>
                  <a:pt x="3" y="49"/>
                  <a:pt x="4" y="47"/>
                  <a:pt x="5" y="46"/>
                </a:cubicBezTo>
                <a:cubicBezTo>
                  <a:pt x="5" y="45"/>
                  <a:pt x="5" y="45"/>
                  <a:pt x="5" y="45"/>
                </a:cubicBezTo>
                <a:cubicBezTo>
                  <a:pt x="4" y="44"/>
                  <a:pt x="3" y="44"/>
                  <a:pt x="2" y="43"/>
                </a:cubicBezTo>
                <a:cubicBezTo>
                  <a:pt x="1" y="42"/>
                  <a:pt x="0" y="40"/>
                  <a:pt x="0" y="39"/>
                </a:cubicBezTo>
                <a:cubicBezTo>
                  <a:pt x="0" y="11"/>
                  <a:pt x="0" y="11"/>
                  <a:pt x="0" y="11"/>
                </a:cubicBezTo>
                <a:cubicBezTo>
                  <a:pt x="0" y="8"/>
                  <a:pt x="3" y="5"/>
                  <a:pt x="6" y="5"/>
                </a:cubicBezTo>
                <a:cubicBezTo>
                  <a:pt x="9" y="5"/>
                  <a:pt x="9" y="5"/>
                  <a:pt x="9" y="5"/>
                </a:cubicBezTo>
                <a:cubicBezTo>
                  <a:pt x="10" y="5"/>
                  <a:pt x="12" y="6"/>
                  <a:pt x="13" y="7"/>
                </a:cubicBezTo>
                <a:cubicBezTo>
                  <a:pt x="13" y="8"/>
                  <a:pt x="14" y="8"/>
                  <a:pt x="14" y="9"/>
                </a:cubicBezTo>
                <a:cubicBezTo>
                  <a:pt x="16" y="9"/>
                  <a:pt x="16" y="9"/>
                  <a:pt x="16" y="9"/>
                </a:cubicBezTo>
                <a:cubicBezTo>
                  <a:pt x="16" y="1"/>
                  <a:pt x="16" y="1"/>
                  <a:pt x="16" y="1"/>
                </a:cubicBezTo>
                <a:cubicBezTo>
                  <a:pt x="16" y="0"/>
                  <a:pt x="17" y="0"/>
                  <a:pt x="17" y="0"/>
                </a:cubicBezTo>
                <a:cubicBezTo>
                  <a:pt x="17" y="0"/>
                  <a:pt x="17" y="0"/>
                  <a:pt x="17" y="0"/>
                </a:cubicBezTo>
                <a:cubicBezTo>
                  <a:pt x="38" y="0"/>
                  <a:pt x="38" y="0"/>
                  <a:pt x="38" y="0"/>
                </a:cubicBezTo>
                <a:cubicBezTo>
                  <a:pt x="39" y="0"/>
                  <a:pt x="40" y="0"/>
                  <a:pt x="40" y="1"/>
                </a:cubicBezTo>
                <a:cubicBezTo>
                  <a:pt x="40" y="1"/>
                  <a:pt x="40" y="1"/>
                  <a:pt x="40" y="1"/>
                </a:cubicBezTo>
                <a:cubicBezTo>
                  <a:pt x="40" y="9"/>
                  <a:pt x="40" y="9"/>
                  <a:pt x="40" y="9"/>
                </a:cubicBezTo>
                <a:cubicBezTo>
                  <a:pt x="41" y="9"/>
                  <a:pt x="43" y="10"/>
                  <a:pt x="44" y="11"/>
                </a:cubicBezTo>
                <a:cubicBezTo>
                  <a:pt x="45" y="12"/>
                  <a:pt x="45" y="14"/>
                  <a:pt x="45" y="15"/>
                </a:cubicBezTo>
                <a:cubicBezTo>
                  <a:pt x="45" y="39"/>
                  <a:pt x="45" y="39"/>
                  <a:pt x="45" y="39"/>
                </a:cubicBezTo>
                <a:cubicBezTo>
                  <a:pt x="45" y="42"/>
                  <a:pt x="43" y="45"/>
                  <a:pt x="39" y="45"/>
                </a:cubicBezTo>
                <a:cubicBezTo>
                  <a:pt x="11" y="45"/>
                  <a:pt x="11" y="45"/>
                  <a:pt x="11" y="45"/>
                </a:cubicBezTo>
                <a:close/>
                <a:moveTo>
                  <a:pt x="22" y="12"/>
                </a:moveTo>
                <a:cubicBezTo>
                  <a:pt x="22" y="12"/>
                  <a:pt x="22" y="12"/>
                  <a:pt x="22" y="12"/>
                </a:cubicBezTo>
                <a:cubicBezTo>
                  <a:pt x="21" y="12"/>
                  <a:pt x="21" y="12"/>
                  <a:pt x="21" y="11"/>
                </a:cubicBezTo>
                <a:cubicBezTo>
                  <a:pt x="21" y="10"/>
                  <a:pt x="21" y="10"/>
                  <a:pt x="22" y="10"/>
                </a:cubicBezTo>
                <a:cubicBezTo>
                  <a:pt x="34" y="10"/>
                  <a:pt x="34" y="10"/>
                  <a:pt x="34" y="10"/>
                </a:cubicBezTo>
                <a:cubicBezTo>
                  <a:pt x="34" y="10"/>
                  <a:pt x="35" y="10"/>
                  <a:pt x="35" y="11"/>
                </a:cubicBezTo>
                <a:cubicBezTo>
                  <a:pt x="35" y="12"/>
                  <a:pt x="34" y="12"/>
                  <a:pt x="34" y="12"/>
                </a:cubicBezTo>
                <a:cubicBezTo>
                  <a:pt x="22" y="12"/>
                  <a:pt x="22" y="12"/>
                  <a:pt x="22" y="12"/>
                </a:cubicBezTo>
                <a:close/>
                <a:moveTo>
                  <a:pt x="22" y="7"/>
                </a:moveTo>
                <a:cubicBezTo>
                  <a:pt x="22" y="7"/>
                  <a:pt x="22" y="7"/>
                  <a:pt x="22" y="7"/>
                </a:cubicBezTo>
                <a:cubicBezTo>
                  <a:pt x="21" y="7"/>
                  <a:pt x="21" y="7"/>
                  <a:pt x="21" y="6"/>
                </a:cubicBezTo>
                <a:cubicBezTo>
                  <a:pt x="21" y="6"/>
                  <a:pt x="21" y="5"/>
                  <a:pt x="22" y="5"/>
                </a:cubicBezTo>
                <a:cubicBezTo>
                  <a:pt x="34" y="5"/>
                  <a:pt x="34" y="5"/>
                  <a:pt x="34" y="5"/>
                </a:cubicBezTo>
                <a:cubicBezTo>
                  <a:pt x="34" y="5"/>
                  <a:pt x="35" y="6"/>
                  <a:pt x="35" y="6"/>
                </a:cubicBezTo>
                <a:cubicBezTo>
                  <a:pt x="35" y="7"/>
                  <a:pt x="34" y="7"/>
                  <a:pt x="34" y="7"/>
                </a:cubicBezTo>
                <a:cubicBezTo>
                  <a:pt x="22" y="7"/>
                  <a:pt x="22" y="7"/>
                  <a:pt x="22" y="7"/>
                </a:cubicBezTo>
                <a:close/>
                <a:moveTo>
                  <a:pt x="16" y="13"/>
                </a:moveTo>
                <a:cubicBezTo>
                  <a:pt x="16" y="13"/>
                  <a:pt x="16" y="13"/>
                  <a:pt x="16" y="13"/>
                </a:cubicBezTo>
                <a:cubicBezTo>
                  <a:pt x="15" y="13"/>
                  <a:pt x="15" y="13"/>
                  <a:pt x="15" y="13"/>
                </a:cubicBezTo>
                <a:cubicBezTo>
                  <a:pt x="15" y="39"/>
                  <a:pt x="15" y="39"/>
                  <a:pt x="15" y="39"/>
                </a:cubicBezTo>
                <a:cubicBezTo>
                  <a:pt x="15" y="39"/>
                  <a:pt x="15" y="39"/>
                  <a:pt x="15" y="39"/>
                </a:cubicBezTo>
                <a:cubicBezTo>
                  <a:pt x="15" y="39"/>
                  <a:pt x="15"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0"/>
                  <a:pt x="14" y="40"/>
                  <a:pt x="14" y="40"/>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14" y="41"/>
                  <a:pt x="14" y="41"/>
                  <a:pt x="14" y="41"/>
                </a:cubicBezTo>
                <a:cubicBezTo>
                  <a:pt x="39" y="41"/>
                  <a:pt x="39" y="41"/>
                  <a:pt x="39" y="41"/>
                </a:cubicBezTo>
                <a:cubicBezTo>
                  <a:pt x="41" y="41"/>
                  <a:pt x="42" y="40"/>
                  <a:pt x="42" y="39"/>
                </a:cubicBezTo>
                <a:cubicBezTo>
                  <a:pt x="42" y="15"/>
                  <a:pt x="42" y="15"/>
                  <a:pt x="42" y="15"/>
                </a:cubicBezTo>
                <a:cubicBezTo>
                  <a:pt x="42" y="15"/>
                  <a:pt x="41" y="14"/>
                  <a:pt x="41" y="14"/>
                </a:cubicBezTo>
                <a:cubicBezTo>
                  <a:pt x="41" y="13"/>
                  <a:pt x="40" y="13"/>
                  <a:pt x="40" y="13"/>
                </a:cubicBezTo>
                <a:cubicBezTo>
                  <a:pt x="40" y="16"/>
                  <a:pt x="40" y="16"/>
                  <a:pt x="40" y="16"/>
                </a:cubicBezTo>
                <a:cubicBezTo>
                  <a:pt x="40" y="17"/>
                  <a:pt x="39" y="18"/>
                  <a:pt x="38" y="18"/>
                </a:cubicBezTo>
                <a:cubicBezTo>
                  <a:pt x="38" y="18"/>
                  <a:pt x="38" y="18"/>
                  <a:pt x="38" y="18"/>
                </a:cubicBezTo>
                <a:cubicBezTo>
                  <a:pt x="17" y="18"/>
                  <a:pt x="17" y="18"/>
                  <a:pt x="17" y="18"/>
                </a:cubicBezTo>
                <a:cubicBezTo>
                  <a:pt x="17" y="18"/>
                  <a:pt x="16" y="17"/>
                  <a:pt x="16" y="16"/>
                </a:cubicBezTo>
                <a:cubicBezTo>
                  <a:pt x="16" y="16"/>
                  <a:pt x="16" y="16"/>
                  <a:pt x="16" y="16"/>
                </a:cubicBezTo>
                <a:cubicBezTo>
                  <a:pt x="16" y="13"/>
                  <a:pt x="16" y="13"/>
                  <a:pt x="16" y="13"/>
                </a:cubicBezTo>
                <a:close/>
                <a:moveTo>
                  <a:pt x="37" y="2"/>
                </a:moveTo>
                <a:cubicBezTo>
                  <a:pt x="37" y="2"/>
                  <a:pt x="37" y="2"/>
                  <a:pt x="37" y="2"/>
                </a:cubicBezTo>
                <a:cubicBezTo>
                  <a:pt x="18" y="2"/>
                  <a:pt x="18" y="2"/>
                  <a:pt x="18" y="2"/>
                </a:cubicBezTo>
                <a:cubicBezTo>
                  <a:pt x="18" y="15"/>
                  <a:pt x="18" y="15"/>
                  <a:pt x="18" y="15"/>
                </a:cubicBezTo>
                <a:cubicBezTo>
                  <a:pt x="37" y="15"/>
                  <a:pt x="37" y="15"/>
                  <a:pt x="37" y="15"/>
                </a:cubicBezTo>
                <a:cubicBezTo>
                  <a:pt x="37" y="2"/>
                  <a:pt x="37" y="2"/>
                  <a:pt x="37" y="2"/>
                </a:cubicBezTo>
                <a:close/>
                <a:moveTo>
                  <a:pt x="8" y="45"/>
                </a:moveTo>
                <a:cubicBezTo>
                  <a:pt x="8" y="45"/>
                  <a:pt x="8" y="45"/>
                  <a:pt x="8" y="45"/>
                </a:cubicBezTo>
                <a:cubicBezTo>
                  <a:pt x="7" y="45"/>
                  <a:pt x="7" y="46"/>
                  <a:pt x="6" y="47"/>
                </a:cubicBezTo>
                <a:cubicBezTo>
                  <a:pt x="6" y="48"/>
                  <a:pt x="5" y="49"/>
                  <a:pt x="5" y="50"/>
                </a:cubicBezTo>
                <a:cubicBezTo>
                  <a:pt x="6" y="51"/>
                  <a:pt x="6" y="51"/>
                  <a:pt x="7" y="52"/>
                </a:cubicBezTo>
                <a:cubicBezTo>
                  <a:pt x="7" y="52"/>
                  <a:pt x="7" y="52"/>
                  <a:pt x="7" y="52"/>
                </a:cubicBezTo>
                <a:cubicBezTo>
                  <a:pt x="7" y="52"/>
                  <a:pt x="8" y="52"/>
                  <a:pt x="8" y="52"/>
                </a:cubicBezTo>
                <a:cubicBezTo>
                  <a:pt x="9" y="52"/>
                  <a:pt x="9" y="52"/>
                  <a:pt x="10" y="52"/>
                </a:cubicBezTo>
                <a:cubicBezTo>
                  <a:pt x="10" y="51"/>
                  <a:pt x="11" y="51"/>
                  <a:pt x="11" y="50"/>
                </a:cubicBezTo>
                <a:cubicBezTo>
                  <a:pt x="11" y="49"/>
                  <a:pt x="10" y="48"/>
                  <a:pt x="10" y="47"/>
                </a:cubicBezTo>
                <a:cubicBezTo>
                  <a:pt x="9" y="46"/>
                  <a:pt x="9" y="45"/>
                  <a:pt x="9" y="45"/>
                </a:cubicBezTo>
                <a:cubicBezTo>
                  <a:pt x="8" y="45"/>
                  <a:pt x="8" y="45"/>
                  <a:pt x="8" y="45"/>
                </a:cubicBezTo>
                <a:close/>
                <a:moveTo>
                  <a:pt x="9" y="9"/>
                </a:moveTo>
                <a:cubicBezTo>
                  <a:pt x="9" y="9"/>
                  <a:pt x="9" y="9"/>
                  <a:pt x="9" y="9"/>
                </a:cubicBezTo>
                <a:cubicBezTo>
                  <a:pt x="6" y="9"/>
                  <a:pt x="6" y="9"/>
                  <a:pt x="6" y="9"/>
                </a:cubicBezTo>
                <a:cubicBezTo>
                  <a:pt x="5" y="9"/>
                  <a:pt x="5" y="9"/>
                  <a:pt x="5" y="10"/>
                </a:cubicBezTo>
                <a:cubicBezTo>
                  <a:pt x="5" y="10"/>
                  <a:pt x="5" y="10"/>
                  <a:pt x="5" y="10"/>
                </a:cubicBezTo>
                <a:cubicBezTo>
                  <a:pt x="4" y="10"/>
                  <a:pt x="4" y="11"/>
                  <a:pt x="4" y="11"/>
                </a:cubicBezTo>
                <a:cubicBezTo>
                  <a:pt x="4" y="39"/>
                  <a:pt x="4" y="39"/>
                  <a:pt x="4" y="39"/>
                </a:cubicBezTo>
                <a:cubicBezTo>
                  <a:pt x="4" y="39"/>
                  <a:pt x="4" y="40"/>
                  <a:pt x="5" y="40"/>
                </a:cubicBezTo>
                <a:cubicBezTo>
                  <a:pt x="5" y="40"/>
                  <a:pt x="5" y="40"/>
                  <a:pt x="5" y="40"/>
                </a:cubicBezTo>
                <a:cubicBezTo>
                  <a:pt x="5" y="41"/>
                  <a:pt x="6" y="41"/>
                  <a:pt x="6" y="41"/>
                </a:cubicBezTo>
                <a:cubicBezTo>
                  <a:pt x="6" y="41"/>
                  <a:pt x="6" y="41"/>
                  <a:pt x="6"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9" y="41"/>
                  <a:pt x="9" y="41"/>
                </a:cubicBezTo>
                <a:cubicBezTo>
                  <a:pt x="9" y="41"/>
                  <a:pt x="10" y="40"/>
                  <a:pt x="10" y="40"/>
                </a:cubicBezTo>
                <a:cubicBezTo>
                  <a:pt x="10" y="40"/>
                  <a:pt x="10" y="40"/>
                  <a:pt x="10" y="40"/>
                </a:cubicBezTo>
                <a:cubicBezTo>
                  <a:pt x="10" y="40"/>
                  <a:pt x="11" y="39"/>
                  <a:pt x="11" y="39"/>
                </a:cubicBezTo>
                <a:cubicBezTo>
                  <a:pt x="11" y="11"/>
                  <a:pt x="11" y="11"/>
                  <a:pt x="11" y="11"/>
                </a:cubicBezTo>
                <a:cubicBezTo>
                  <a:pt x="11" y="11"/>
                  <a:pt x="10" y="10"/>
                  <a:pt x="10" y="10"/>
                </a:cubicBezTo>
                <a:cubicBezTo>
                  <a:pt x="10" y="9"/>
                  <a:pt x="9" y="9"/>
                  <a:pt x="9" y="9"/>
                </a:cubicBezTo>
                <a:close/>
                <a:moveTo>
                  <a:pt x="19" y="19"/>
                </a:moveTo>
                <a:cubicBezTo>
                  <a:pt x="19" y="19"/>
                  <a:pt x="19" y="19"/>
                  <a:pt x="19" y="19"/>
                </a:cubicBezTo>
                <a:cubicBezTo>
                  <a:pt x="19" y="19"/>
                  <a:pt x="19" y="19"/>
                  <a:pt x="19" y="19"/>
                </a:cubicBezTo>
                <a:cubicBezTo>
                  <a:pt x="37" y="19"/>
                  <a:pt x="37" y="19"/>
                  <a:pt x="37" y="19"/>
                </a:cubicBezTo>
                <a:cubicBezTo>
                  <a:pt x="37" y="19"/>
                  <a:pt x="38" y="20"/>
                  <a:pt x="38" y="21"/>
                </a:cubicBezTo>
                <a:cubicBezTo>
                  <a:pt x="38" y="28"/>
                  <a:pt x="38" y="28"/>
                  <a:pt x="38" y="28"/>
                </a:cubicBezTo>
                <a:cubicBezTo>
                  <a:pt x="38" y="29"/>
                  <a:pt x="37" y="30"/>
                  <a:pt x="37" y="30"/>
                </a:cubicBezTo>
                <a:cubicBezTo>
                  <a:pt x="37" y="30"/>
                  <a:pt x="37" y="30"/>
                  <a:pt x="37" y="30"/>
                </a:cubicBezTo>
                <a:cubicBezTo>
                  <a:pt x="19" y="30"/>
                  <a:pt x="19" y="30"/>
                  <a:pt x="19" y="30"/>
                </a:cubicBezTo>
                <a:cubicBezTo>
                  <a:pt x="19" y="30"/>
                  <a:pt x="18" y="29"/>
                  <a:pt x="18" y="28"/>
                </a:cubicBezTo>
                <a:cubicBezTo>
                  <a:pt x="18" y="28"/>
                  <a:pt x="18" y="28"/>
                  <a:pt x="18" y="28"/>
                </a:cubicBezTo>
                <a:cubicBezTo>
                  <a:pt x="18" y="21"/>
                  <a:pt x="18" y="21"/>
                  <a:pt x="18" y="21"/>
                </a:cubicBezTo>
                <a:cubicBezTo>
                  <a:pt x="18" y="20"/>
                  <a:pt x="19" y="19"/>
                  <a:pt x="19" y="19"/>
                </a:cubicBezTo>
                <a:close/>
                <a:moveTo>
                  <a:pt x="35" y="22"/>
                </a:moveTo>
                <a:cubicBezTo>
                  <a:pt x="35" y="22"/>
                  <a:pt x="35" y="22"/>
                  <a:pt x="35" y="22"/>
                </a:cubicBezTo>
                <a:cubicBezTo>
                  <a:pt x="20" y="22"/>
                  <a:pt x="20" y="22"/>
                  <a:pt x="20" y="22"/>
                </a:cubicBezTo>
                <a:cubicBezTo>
                  <a:pt x="20" y="27"/>
                  <a:pt x="20" y="27"/>
                  <a:pt x="20" y="27"/>
                </a:cubicBezTo>
                <a:cubicBezTo>
                  <a:pt x="35" y="27"/>
                  <a:pt x="35" y="27"/>
                  <a:pt x="35" y="27"/>
                </a:cubicBezTo>
                <a:cubicBezTo>
                  <a:pt x="35" y="22"/>
                  <a:pt x="35" y="22"/>
                  <a:pt x="35" y="22"/>
                </a:cubicBezTo>
                <a:close/>
                <a:moveTo>
                  <a:pt x="20" y="33"/>
                </a:moveTo>
                <a:cubicBezTo>
                  <a:pt x="20" y="33"/>
                  <a:pt x="20" y="33"/>
                  <a:pt x="20" y="33"/>
                </a:cubicBezTo>
                <a:cubicBezTo>
                  <a:pt x="19" y="33"/>
                  <a:pt x="18" y="32"/>
                  <a:pt x="18" y="32"/>
                </a:cubicBezTo>
                <a:cubicBezTo>
                  <a:pt x="18" y="31"/>
                  <a:pt x="19" y="31"/>
                  <a:pt x="20" y="31"/>
                </a:cubicBezTo>
                <a:cubicBezTo>
                  <a:pt x="23" y="31"/>
                  <a:pt x="23" y="31"/>
                  <a:pt x="23" y="31"/>
                </a:cubicBezTo>
                <a:cubicBezTo>
                  <a:pt x="24" y="31"/>
                  <a:pt x="24" y="31"/>
                  <a:pt x="24" y="32"/>
                </a:cubicBezTo>
                <a:cubicBezTo>
                  <a:pt x="24" y="32"/>
                  <a:pt x="24" y="33"/>
                  <a:pt x="23" y="33"/>
                </a:cubicBezTo>
                <a:cubicBezTo>
                  <a:pt x="20" y="33"/>
                  <a:pt x="20" y="33"/>
                  <a:pt x="20" y="33"/>
                </a:cubicBezTo>
                <a:close/>
                <a:moveTo>
                  <a:pt x="26" y="33"/>
                </a:moveTo>
                <a:cubicBezTo>
                  <a:pt x="26" y="33"/>
                  <a:pt x="26" y="33"/>
                  <a:pt x="26" y="33"/>
                </a:cubicBezTo>
                <a:cubicBezTo>
                  <a:pt x="25" y="33"/>
                  <a:pt x="25" y="32"/>
                  <a:pt x="25" y="32"/>
                </a:cubicBezTo>
                <a:cubicBezTo>
                  <a:pt x="25" y="31"/>
                  <a:pt x="25" y="31"/>
                  <a:pt x="26" y="31"/>
                </a:cubicBezTo>
                <a:cubicBezTo>
                  <a:pt x="30" y="31"/>
                  <a:pt x="30" y="31"/>
                  <a:pt x="30" y="31"/>
                </a:cubicBezTo>
                <a:cubicBezTo>
                  <a:pt x="30" y="31"/>
                  <a:pt x="31" y="31"/>
                  <a:pt x="31" y="32"/>
                </a:cubicBezTo>
                <a:cubicBezTo>
                  <a:pt x="31" y="32"/>
                  <a:pt x="30" y="33"/>
                  <a:pt x="30" y="33"/>
                </a:cubicBezTo>
                <a:cubicBezTo>
                  <a:pt x="26" y="33"/>
                  <a:pt x="26" y="33"/>
                  <a:pt x="26" y="33"/>
                </a:cubicBezTo>
                <a:close/>
                <a:moveTo>
                  <a:pt x="33" y="33"/>
                </a:moveTo>
                <a:cubicBezTo>
                  <a:pt x="33" y="33"/>
                  <a:pt x="33" y="33"/>
                  <a:pt x="33" y="33"/>
                </a:cubicBezTo>
                <a:cubicBezTo>
                  <a:pt x="32" y="33"/>
                  <a:pt x="31" y="32"/>
                  <a:pt x="31" y="32"/>
                </a:cubicBezTo>
                <a:cubicBezTo>
                  <a:pt x="31" y="31"/>
                  <a:pt x="32" y="31"/>
                  <a:pt x="33" y="31"/>
                </a:cubicBezTo>
                <a:cubicBezTo>
                  <a:pt x="36" y="31"/>
                  <a:pt x="36" y="31"/>
                  <a:pt x="36" y="31"/>
                </a:cubicBezTo>
                <a:cubicBezTo>
                  <a:pt x="37" y="31"/>
                  <a:pt x="37" y="31"/>
                  <a:pt x="37" y="32"/>
                </a:cubicBezTo>
                <a:cubicBezTo>
                  <a:pt x="37" y="32"/>
                  <a:pt x="37" y="33"/>
                  <a:pt x="36" y="33"/>
                </a:cubicBezTo>
                <a:cubicBezTo>
                  <a:pt x="33" y="33"/>
                  <a:pt x="33" y="33"/>
                  <a:pt x="33" y="33"/>
                </a:cubicBezTo>
                <a:close/>
                <a:moveTo>
                  <a:pt x="20" y="38"/>
                </a:moveTo>
                <a:cubicBezTo>
                  <a:pt x="20" y="38"/>
                  <a:pt x="20" y="38"/>
                  <a:pt x="20" y="38"/>
                </a:cubicBezTo>
                <a:cubicBezTo>
                  <a:pt x="19" y="38"/>
                  <a:pt x="18" y="38"/>
                  <a:pt x="18" y="37"/>
                </a:cubicBezTo>
                <a:cubicBezTo>
                  <a:pt x="18" y="36"/>
                  <a:pt x="19" y="36"/>
                  <a:pt x="20" y="36"/>
                </a:cubicBezTo>
                <a:cubicBezTo>
                  <a:pt x="23" y="36"/>
                  <a:pt x="23" y="36"/>
                  <a:pt x="23" y="36"/>
                </a:cubicBezTo>
                <a:cubicBezTo>
                  <a:pt x="24" y="36"/>
                  <a:pt x="24" y="36"/>
                  <a:pt x="24" y="37"/>
                </a:cubicBezTo>
                <a:cubicBezTo>
                  <a:pt x="24" y="38"/>
                  <a:pt x="24" y="38"/>
                  <a:pt x="23" y="38"/>
                </a:cubicBezTo>
                <a:cubicBezTo>
                  <a:pt x="20" y="38"/>
                  <a:pt x="20" y="38"/>
                  <a:pt x="20" y="38"/>
                </a:cubicBezTo>
                <a:close/>
                <a:moveTo>
                  <a:pt x="26" y="38"/>
                </a:moveTo>
                <a:cubicBezTo>
                  <a:pt x="26" y="38"/>
                  <a:pt x="26" y="38"/>
                  <a:pt x="26" y="38"/>
                </a:cubicBezTo>
                <a:cubicBezTo>
                  <a:pt x="25" y="38"/>
                  <a:pt x="25" y="38"/>
                  <a:pt x="25" y="37"/>
                </a:cubicBezTo>
                <a:cubicBezTo>
                  <a:pt x="25" y="36"/>
                  <a:pt x="25" y="36"/>
                  <a:pt x="26" y="36"/>
                </a:cubicBezTo>
                <a:cubicBezTo>
                  <a:pt x="30" y="36"/>
                  <a:pt x="30" y="36"/>
                  <a:pt x="30" y="36"/>
                </a:cubicBezTo>
                <a:cubicBezTo>
                  <a:pt x="30" y="36"/>
                  <a:pt x="31" y="36"/>
                  <a:pt x="31" y="37"/>
                </a:cubicBezTo>
                <a:cubicBezTo>
                  <a:pt x="31" y="38"/>
                  <a:pt x="30" y="38"/>
                  <a:pt x="30" y="38"/>
                </a:cubicBezTo>
                <a:cubicBezTo>
                  <a:pt x="26" y="38"/>
                  <a:pt x="26" y="38"/>
                  <a:pt x="26" y="38"/>
                </a:cubicBezTo>
                <a:close/>
                <a:moveTo>
                  <a:pt x="33" y="38"/>
                </a:moveTo>
                <a:cubicBezTo>
                  <a:pt x="33" y="38"/>
                  <a:pt x="33" y="38"/>
                  <a:pt x="33" y="38"/>
                </a:cubicBezTo>
                <a:cubicBezTo>
                  <a:pt x="32" y="38"/>
                  <a:pt x="31" y="38"/>
                  <a:pt x="31" y="37"/>
                </a:cubicBezTo>
                <a:cubicBezTo>
                  <a:pt x="31" y="36"/>
                  <a:pt x="32" y="36"/>
                  <a:pt x="33" y="36"/>
                </a:cubicBezTo>
                <a:cubicBezTo>
                  <a:pt x="36" y="36"/>
                  <a:pt x="36" y="36"/>
                  <a:pt x="36" y="36"/>
                </a:cubicBezTo>
                <a:cubicBezTo>
                  <a:pt x="37" y="36"/>
                  <a:pt x="37" y="36"/>
                  <a:pt x="37" y="37"/>
                </a:cubicBezTo>
                <a:cubicBezTo>
                  <a:pt x="37" y="38"/>
                  <a:pt x="37" y="38"/>
                  <a:pt x="36" y="38"/>
                </a:cubicBezTo>
                <a:cubicBezTo>
                  <a:pt x="33" y="38"/>
                  <a:pt x="33" y="38"/>
                  <a:pt x="33"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3" name="Freeform 437"/>
          <p:cNvSpPr>
            <a:spLocks noEditPoints="1"/>
          </p:cNvSpPr>
          <p:nvPr/>
        </p:nvSpPr>
        <p:spPr bwMode="auto">
          <a:xfrm>
            <a:off x="5768975" y="1195388"/>
            <a:ext cx="114300" cy="155575"/>
          </a:xfrm>
          <a:custGeom>
            <a:avLst/>
            <a:gdLst>
              <a:gd name="T0" fmla="*/ 12 w 36"/>
              <a:gd name="T1" fmla="*/ 42 h 49"/>
              <a:gd name="T2" fmla="*/ 10 w 36"/>
              <a:gd name="T3" fmla="*/ 41 h 49"/>
              <a:gd name="T4" fmla="*/ 12 w 36"/>
              <a:gd name="T5" fmla="*/ 40 h 49"/>
              <a:gd name="T6" fmla="*/ 24 w 36"/>
              <a:gd name="T7" fmla="*/ 40 h 49"/>
              <a:gd name="T8" fmla="*/ 26 w 36"/>
              <a:gd name="T9" fmla="*/ 41 h 49"/>
              <a:gd name="T10" fmla="*/ 24 w 36"/>
              <a:gd name="T11" fmla="*/ 42 h 49"/>
              <a:gd name="T12" fmla="*/ 12 w 36"/>
              <a:gd name="T13" fmla="*/ 42 h 49"/>
              <a:gd name="T14" fmla="*/ 2 w 36"/>
              <a:gd name="T15" fmla="*/ 0 h 49"/>
              <a:gd name="T16" fmla="*/ 2 w 36"/>
              <a:gd name="T17" fmla="*/ 0 h 49"/>
              <a:gd name="T18" fmla="*/ 2 w 36"/>
              <a:gd name="T19" fmla="*/ 0 h 49"/>
              <a:gd name="T20" fmla="*/ 34 w 36"/>
              <a:gd name="T21" fmla="*/ 0 h 49"/>
              <a:gd name="T22" fmla="*/ 36 w 36"/>
              <a:gd name="T23" fmla="*/ 2 h 49"/>
              <a:gd name="T24" fmla="*/ 36 w 36"/>
              <a:gd name="T25" fmla="*/ 2 h 49"/>
              <a:gd name="T26" fmla="*/ 36 w 36"/>
              <a:gd name="T27" fmla="*/ 47 h 49"/>
              <a:gd name="T28" fmla="*/ 34 w 36"/>
              <a:gd name="T29" fmla="*/ 49 h 49"/>
              <a:gd name="T30" fmla="*/ 34 w 36"/>
              <a:gd name="T31" fmla="*/ 49 h 49"/>
              <a:gd name="T32" fmla="*/ 2 w 36"/>
              <a:gd name="T33" fmla="*/ 49 h 49"/>
              <a:gd name="T34" fmla="*/ 0 w 36"/>
              <a:gd name="T35" fmla="*/ 47 h 49"/>
              <a:gd name="T36" fmla="*/ 0 w 36"/>
              <a:gd name="T37" fmla="*/ 47 h 49"/>
              <a:gd name="T38" fmla="*/ 0 w 36"/>
              <a:gd name="T39" fmla="*/ 2 h 49"/>
              <a:gd name="T40" fmla="*/ 2 w 36"/>
              <a:gd name="T41" fmla="*/ 0 h 49"/>
              <a:gd name="T42" fmla="*/ 32 w 36"/>
              <a:gd name="T43" fmla="*/ 3 h 49"/>
              <a:gd name="T44" fmla="*/ 32 w 36"/>
              <a:gd name="T45" fmla="*/ 3 h 49"/>
              <a:gd name="T46" fmla="*/ 4 w 36"/>
              <a:gd name="T47" fmla="*/ 3 h 49"/>
              <a:gd name="T48" fmla="*/ 4 w 36"/>
              <a:gd name="T49" fmla="*/ 46 h 49"/>
              <a:gd name="T50" fmla="*/ 32 w 36"/>
              <a:gd name="T51" fmla="*/ 46 h 49"/>
              <a:gd name="T52" fmla="*/ 32 w 36"/>
              <a:gd name="T53"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 h="49">
                <a:moveTo>
                  <a:pt x="12" y="42"/>
                </a:moveTo>
                <a:cubicBezTo>
                  <a:pt x="11" y="42"/>
                  <a:pt x="10" y="42"/>
                  <a:pt x="10" y="41"/>
                </a:cubicBezTo>
                <a:cubicBezTo>
                  <a:pt x="10" y="41"/>
                  <a:pt x="11" y="40"/>
                  <a:pt x="12" y="40"/>
                </a:cubicBezTo>
                <a:cubicBezTo>
                  <a:pt x="24" y="40"/>
                  <a:pt x="24" y="40"/>
                  <a:pt x="24" y="40"/>
                </a:cubicBezTo>
                <a:cubicBezTo>
                  <a:pt x="25" y="40"/>
                  <a:pt x="26" y="41"/>
                  <a:pt x="26" y="41"/>
                </a:cubicBezTo>
                <a:cubicBezTo>
                  <a:pt x="26" y="42"/>
                  <a:pt x="25" y="42"/>
                  <a:pt x="24" y="42"/>
                </a:cubicBezTo>
                <a:cubicBezTo>
                  <a:pt x="12" y="42"/>
                  <a:pt x="12" y="42"/>
                  <a:pt x="12" y="42"/>
                </a:cubicBezTo>
                <a:close/>
                <a:moveTo>
                  <a:pt x="2" y="0"/>
                </a:moveTo>
                <a:cubicBezTo>
                  <a:pt x="2" y="0"/>
                  <a:pt x="2" y="0"/>
                  <a:pt x="2" y="0"/>
                </a:cubicBezTo>
                <a:cubicBezTo>
                  <a:pt x="2" y="0"/>
                  <a:pt x="2" y="0"/>
                  <a:pt x="2" y="0"/>
                </a:cubicBezTo>
                <a:cubicBezTo>
                  <a:pt x="34" y="0"/>
                  <a:pt x="34" y="0"/>
                  <a:pt x="34" y="0"/>
                </a:cubicBezTo>
                <a:cubicBezTo>
                  <a:pt x="35" y="0"/>
                  <a:pt x="36" y="0"/>
                  <a:pt x="36" y="2"/>
                </a:cubicBezTo>
                <a:cubicBezTo>
                  <a:pt x="36" y="2"/>
                  <a:pt x="36" y="2"/>
                  <a:pt x="36" y="2"/>
                </a:cubicBezTo>
                <a:cubicBezTo>
                  <a:pt x="36" y="47"/>
                  <a:pt x="36" y="47"/>
                  <a:pt x="36" y="47"/>
                </a:cubicBezTo>
                <a:cubicBezTo>
                  <a:pt x="36" y="49"/>
                  <a:pt x="35" y="49"/>
                  <a:pt x="34" y="49"/>
                </a:cubicBezTo>
                <a:cubicBezTo>
                  <a:pt x="34" y="49"/>
                  <a:pt x="34" y="49"/>
                  <a:pt x="34" y="49"/>
                </a:cubicBezTo>
                <a:cubicBezTo>
                  <a:pt x="2" y="49"/>
                  <a:pt x="2" y="49"/>
                  <a:pt x="2" y="49"/>
                </a:cubicBezTo>
                <a:cubicBezTo>
                  <a:pt x="1" y="49"/>
                  <a:pt x="0" y="49"/>
                  <a:pt x="0" y="47"/>
                </a:cubicBezTo>
                <a:cubicBezTo>
                  <a:pt x="0" y="47"/>
                  <a:pt x="0" y="47"/>
                  <a:pt x="0" y="47"/>
                </a:cubicBezTo>
                <a:cubicBezTo>
                  <a:pt x="0" y="2"/>
                  <a:pt x="0" y="2"/>
                  <a:pt x="0" y="2"/>
                </a:cubicBezTo>
                <a:cubicBezTo>
                  <a:pt x="0" y="0"/>
                  <a:pt x="1" y="0"/>
                  <a:pt x="2" y="0"/>
                </a:cubicBezTo>
                <a:close/>
                <a:moveTo>
                  <a:pt x="32" y="3"/>
                </a:moveTo>
                <a:cubicBezTo>
                  <a:pt x="32" y="3"/>
                  <a:pt x="32" y="3"/>
                  <a:pt x="32" y="3"/>
                </a:cubicBezTo>
                <a:cubicBezTo>
                  <a:pt x="4" y="3"/>
                  <a:pt x="4" y="3"/>
                  <a:pt x="4" y="3"/>
                </a:cubicBezTo>
                <a:cubicBezTo>
                  <a:pt x="4" y="46"/>
                  <a:pt x="4" y="46"/>
                  <a:pt x="4" y="46"/>
                </a:cubicBezTo>
                <a:cubicBezTo>
                  <a:pt x="32" y="46"/>
                  <a:pt x="32" y="46"/>
                  <a:pt x="32" y="46"/>
                </a:cubicBezTo>
                <a:cubicBezTo>
                  <a:pt x="32" y="3"/>
                  <a:pt x="32" y="3"/>
                  <a:pt x="32"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4" name="Freeform 438"/>
          <p:cNvSpPr>
            <a:spLocks noEditPoints="1"/>
          </p:cNvSpPr>
          <p:nvPr/>
        </p:nvSpPr>
        <p:spPr bwMode="auto">
          <a:xfrm>
            <a:off x="6029325" y="1195388"/>
            <a:ext cx="146050" cy="155575"/>
          </a:xfrm>
          <a:custGeom>
            <a:avLst/>
            <a:gdLst>
              <a:gd name="T0" fmla="*/ 16 w 46"/>
              <a:gd name="T1" fmla="*/ 42 h 49"/>
              <a:gd name="T2" fmla="*/ 15 w 46"/>
              <a:gd name="T3" fmla="*/ 41 h 49"/>
              <a:gd name="T4" fmla="*/ 16 w 46"/>
              <a:gd name="T5" fmla="*/ 40 h 49"/>
              <a:gd name="T6" fmla="*/ 29 w 46"/>
              <a:gd name="T7" fmla="*/ 40 h 49"/>
              <a:gd name="T8" fmla="*/ 30 w 46"/>
              <a:gd name="T9" fmla="*/ 41 h 49"/>
              <a:gd name="T10" fmla="*/ 29 w 46"/>
              <a:gd name="T11" fmla="*/ 42 h 49"/>
              <a:gd name="T12" fmla="*/ 16 w 46"/>
              <a:gd name="T13" fmla="*/ 42 h 49"/>
              <a:gd name="T14" fmla="*/ 2 w 46"/>
              <a:gd name="T15" fmla="*/ 0 h 49"/>
              <a:gd name="T16" fmla="*/ 2 w 46"/>
              <a:gd name="T17" fmla="*/ 0 h 49"/>
              <a:gd name="T18" fmla="*/ 2 w 46"/>
              <a:gd name="T19" fmla="*/ 0 h 49"/>
              <a:gd name="T20" fmla="*/ 44 w 46"/>
              <a:gd name="T21" fmla="*/ 0 h 49"/>
              <a:gd name="T22" fmla="*/ 46 w 46"/>
              <a:gd name="T23" fmla="*/ 2 h 49"/>
              <a:gd name="T24" fmla="*/ 46 w 46"/>
              <a:gd name="T25" fmla="*/ 2 h 49"/>
              <a:gd name="T26" fmla="*/ 46 w 46"/>
              <a:gd name="T27" fmla="*/ 47 h 49"/>
              <a:gd name="T28" fmla="*/ 44 w 46"/>
              <a:gd name="T29" fmla="*/ 49 h 49"/>
              <a:gd name="T30" fmla="*/ 44 w 46"/>
              <a:gd name="T31" fmla="*/ 49 h 49"/>
              <a:gd name="T32" fmla="*/ 2 w 46"/>
              <a:gd name="T33" fmla="*/ 49 h 49"/>
              <a:gd name="T34" fmla="*/ 0 w 46"/>
              <a:gd name="T35" fmla="*/ 47 h 49"/>
              <a:gd name="T36" fmla="*/ 0 w 46"/>
              <a:gd name="T37" fmla="*/ 47 h 49"/>
              <a:gd name="T38" fmla="*/ 0 w 46"/>
              <a:gd name="T39" fmla="*/ 2 h 49"/>
              <a:gd name="T40" fmla="*/ 2 w 46"/>
              <a:gd name="T41" fmla="*/ 0 h 49"/>
              <a:gd name="T42" fmla="*/ 42 w 46"/>
              <a:gd name="T43" fmla="*/ 3 h 49"/>
              <a:gd name="T44" fmla="*/ 42 w 46"/>
              <a:gd name="T45" fmla="*/ 3 h 49"/>
              <a:gd name="T46" fmla="*/ 4 w 46"/>
              <a:gd name="T47" fmla="*/ 3 h 49"/>
              <a:gd name="T48" fmla="*/ 4 w 46"/>
              <a:gd name="T49" fmla="*/ 46 h 49"/>
              <a:gd name="T50" fmla="*/ 42 w 46"/>
              <a:gd name="T51" fmla="*/ 46 h 49"/>
              <a:gd name="T52" fmla="*/ 42 w 46"/>
              <a:gd name="T53"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9">
                <a:moveTo>
                  <a:pt x="16" y="42"/>
                </a:moveTo>
                <a:cubicBezTo>
                  <a:pt x="16" y="42"/>
                  <a:pt x="15" y="42"/>
                  <a:pt x="15" y="41"/>
                </a:cubicBezTo>
                <a:cubicBezTo>
                  <a:pt x="15" y="41"/>
                  <a:pt x="16" y="40"/>
                  <a:pt x="16" y="40"/>
                </a:cubicBezTo>
                <a:cubicBezTo>
                  <a:pt x="29" y="40"/>
                  <a:pt x="29" y="40"/>
                  <a:pt x="29" y="40"/>
                </a:cubicBezTo>
                <a:cubicBezTo>
                  <a:pt x="30" y="40"/>
                  <a:pt x="30" y="41"/>
                  <a:pt x="30" y="41"/>
                </a:cubicBezTo>
                <a:cubicBezTo>
                  <a:pt x="30" y="42"/>
                  <a:pt x="30" y="42"/>
                  <a:pt x="29" y="42"/>
                </a:cubicBezTo>
                <a:cubicBezTo>
                  <a:pt x="16" y="42"/>
                  <a:pt x="16" y="42"/>
                  <a:pt x="16" y="42"/>
                </a:cubicBezTo>
                <a:close/>
                <a:moveTo>
                  <a:pt x="2" y="0"/>
                </a:moveTo>
                <a:cubicBezTo>
                  <a:pt x="2" y="0"/>
                  <a:pt x="2" y="0"/>
                  <a:pt x="2" y="0"/>
                </a:cubicBezTo>
                <a:cubicBezTo>
                  <a:pt x="2" y="0"/>
                  <a:pt x="2" y="0"/>
                  <a:pt x="2" y="0"/>
                </a:cubicBezTo>
                <a:cubicBezTo>
                  <a:pt x="44" y="0"/>
                  <a:pt x="44" y="0"/>
                  <a:pt x="44" y="0"/>
                </a:cubicBezTo>
                <a:cubicBezTo>
                  <a:pt x="45" y="0"/>
                  <a:pt x="46" y="0"/>
                  <a:pt x="46" y="2"/>
                </a:cubicBezTo>
                <a:cubicBezTo>
                  <a:pt x="46" y="2"/>
                  <a:pt x="46" y="2"/>
                  <a:pt x="46" y="2"/>
                </a:cubicBezTo>
                <a:cubicBezTo>
                  <a:pt x="46" y="47"/>
                  <a:pt x="46" y="47"/>
                  <a:pt x="46" y="47"/>
                </a:cubicBezTo>
                <a:cubicBezTo>
                  <a:pt x="46" y="49"/>
                  <a:pt x="45" y="49"/>
                  <a:pt x="44" y="49"/>
                </a:cubicBezTo>
                <a:cubicBezTo>
                  <a:pt x="44" y="49"/>
                  <a:pt x="44" y="49"/>
                  <a:pt x="44" y="49"/>
                </a:cubicBezTo>
                <a:cubicBezTo>
                  <a:pt x="2" y="49"/>
                  <a:pt x="2" y="49"/>
                  <a:pt x="2" y="49"/>
                </a:cubicBezTo>
                <a:cubicBezTo>
                  <a:pt x="1" y="49"/>
                  <a:pt x="0" y="49"/>
                  <a:pt x="0" y="47"/>
                </a:cubicBezTo>
                <a:cubicBezTo>
                  <a:pt x="0" y="47"/>
                  <a:pt x="0" y="47"/>
                  <a:pt x="0" y="47"/>
                </a:cubicBezTo>
                <a:cubicBezTo>
                  <a:pt x="0" y="2"/>
                  <a:pt x="0" y="2"/>
                  <a:pt x="0" y="2"/>
                </a:cubicBezTo>
                <a:cubicBezTo>
                  <a:pt x="0" y="0"/>
                  <a:pt x="1" y="0"/>
                  <a:pt x="2" y="0"/>
                </a:cubicBezTo>
                <a:close/>
                <a:moveTo>
                  <a:pt x="42" y="3"/>
                </a:moveTo>
                <a:cubicBezTo>
                  <a:pt x="42" y="3"/>
                  <a:pt x="42" y="3"/>
                  <a:pt x="42" y="3"/>
                </a:cubicBezTo>
                <a:cubicBezTo>
                  <a:pt x="4" y="3"/>
                  <a:pt x="4" y="3"/>
                  <a:pt x="4" y="3"/>
                </a:cubicBezTo>
                <a:cubicBezTo>
                  <a:pt x="4" y="46"/>
                  <a:pt x="4" y="46"/>
                  <a:pt x="4" y="46"/>
                </a:cubicBezTo>
                <a:cubicBezTo>
                  <a:pt x="42" y="46"/>
                  <a:pt x="42" y="46"/>
                  <a:pt x="42" y="46"/>
                </a:cubicBezTo>
                <a:cubicBezTo>
                  <a:pt x="42" y="3"/>
                  <a:pt x="42" y="3"/>
                  <a:pt x="42"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5" name="Freeform 439"/>
          <p:cNvSpPr>
            <a:spLocks noEditPoints="1"/>
          </p:cNvSpPr>
          <p:nvPr/>
        </p:nvSpPr>
        <p:spPr bwMode="auto">
          <a:xfrm>
            <a:off x="8559800" y="2130425"/>
            <a:ext cx="142875" cy="133350"/>
          </a:xfrm>
          <a:custGeom>
            <a:avLst/>
            <a:gdLst>
              <a:gd name="T0" fmla="*/ 10 w 45"/>
              <a:gd name="T1" fmla="*/ 6 h 42"/>
              <a:gd name="T2" fmla="*/ 23 w 45"/>
              <a:gd name="T3" fmla="*/ 0 h 42"/>
              <a:gd name="T4" fmla="*/ 40 w 45"/>
              <a:gd name="T5" fmla="*/ 18 h 42"/>
              <a:gd name="T6" fmla="*/ 42 w 45"/>
              <a:gd name="T7" fmla="*/ 26 h 42"/>
              <a:gd name="T8" fmla="*/ 44 w 45"/>
              <a:gd name="T9" fmla="*/ 29 h 42"/>
              <a:gd name="T10" fmla="*/ 45 w 45"/>
              <a:gd name="T11" fmla="*/ 38 h 42"/>
              <a:gd name="T12" fmla="*/ 44 w 45"/>
              <a:gd name="T13" fmla="*/ 39 h 42"/>
              <a:gd name="T14" fmla="*/ 42 w 45"/>
              <a:gd name="T15" fmla="*/ 42 h 42"/>
              <a:gd name="T16" fmla="*/ 37 w 45"/>
              <a:gd name="T17" fmla="*/ 42 h 42"/>
              <a:gd name="T18" fmla="*/ 34 w 45"/>
              <a:gd name="T19" fmla="*/ 41 h 42"/>
              <a:gd name="T20" fmla="*/ 32 w 45"/>
              <a:gd name="T21" fmla="*/ 30 h 42"/>
              <a:gd name="T22" fmla="*/ 33 w 45"/>
              <a:gd name="T23" fmla="*/ 28 h 42"/>
              <a:gd name="T24" fmla="*/ 37 w 45"/>
              <a:gd name="T25" fmla="*/ 19 h 42"/>
              <a:gd name="T26" fmla="*/ 12 w 45"/>
              <a:gd name="T27" fmla="*/ 13 h 42"/>
              <a:gd name="T28" fmla="*/ 10 w 45"/>
              <a:gd name="T29" fmla="*/ 26 h 42"/>
              <a:gd name="T30" fmla="*/ 12 w 45"/>
              <a:gd name="T31" fmla="*/ 28 h 42"/>
              <a:gd name="T32" fmla="*/ 13 w 45"/>
              <a:gd name="T33" fmla="*/ 34 h 42"/>
              <a:gd name="T34" fmla="*/ 12 w 45"/>
              <a:gd name="T35" fmla="*/ 39 h 42"/>
              <a:gd name="T36" fmla="*/ 10 w 45"/>
              <a:gd name="T37" fmla="*/ 41 h 42"/>
              <a:gd name="T38" fmla="*/ 7 w 45"/>
              <a:gd name="T39" fmla="*/ 42 h 42"/>
              <a:gd name="T40" fmla="*/ 2 w 45"/>
              <a:gd name="T41" fmla="*/ 41 h 42"/>
              <a:gd name="T42" fmla="*/ 0 w 45"/>
              <a:gd name="T43" fmla="*/ 30 h 42"/>
              <a:gd name="T44" fmla="*/ 1 w 45"/>
              <a:gd name="T45" fmla="*/ 28 h 42"/>
              <a:gd name="T46" fmla="*/ 7 w 45"/>
              <a:gd name="T47" fmla="*/ 30 h 42"/>
              <a:gd name="T48" fmla="*/ 4 w 45"/>
              <a:gd name="T49" fmla="*/ 30 h 42"/>
              <a:gd name="T50" fmla="*/ 4 w 45"/>
              <a:gd name="T51" fmla="*/ 30 h 42"/>
              <a:gd name="T52" fmla="*/ 4 w 45"/>
              <a:gd name="T53" fmla="*/ 38 h 42"/>
              <a:gd name="T54" fmla="*/ 7 w 45"/>
              <a:gd name="T55" fmla="*/ 38 h 42"/>
              <a:gd name="T56" fmla="*/ 9 w 45"/>
              <a:gd name="T57" fmla="*/ 38 h 42"/>
              <a:gd name="T58" fmla="*/ 9 w 45"/>
              <a:gd name="T59" fmla="*/ 38 h 42"/>
              <a:gd name="T60" fmla="*/ 9 w 45"/>
              <a:gd name="T61" fmla="*/ 30 h 42"/>
              <a:gd name="T62" fmla="*/ 9 w 45"/>
              <a:gd name="T63" fmla="*/ 30 h 42"/>
              <a:gd name="T64" fmla="*/ 39 w 45"/>
              <a:gd name="T65" fmla="*/ 30 h 42"/>
              <a:gd name="T66" fmla="*/ 36 w 45"/>
              <a:gd name="T67" fmla="*/ 30 h 42"/>
              <a:gd name="T68" fmla="*/ 36 w 45"/>
              <a:gd name="T69" fmla="*/ 34 h 42"/>
              <a:gd name="T70" fmla="*/ 37 w 45"/>
              <a:gd name="T71" fmla="*/ 38 h 42"/>
              <a:gd name="T72" fmla="*/ 40 w 45"/>
              <a:gd name="T73" fmla="*/ 38 h 42"/>
              <a:gd name="T74" fmla="*/ 41 w 45"/>
              <a:gd name="T75" fmla="*/ 38 h 42"/>
              <a:gd name="T76" fmla="*/ 41 w 45"/>
              <a:gd name="T77" fmla="*/ 34 h 42"/>
              <a:gd name="T78" fmla="*/ 41 w 45"/>
              <a:gd name="T79" fmla="*/ 30 h 42"/>
              <a:gd name="T80" fmla="*/ 40 w 45"/>
              <a:gd name="T81" fmla="*/ 30 h 42"/>
              <a:gd name="T82" fmla="*/ 35 w 45"/>
              <a:gd name="T83" fmla="*/ 12 h 42"/>
              <a:gd name="T84" fmla="*/ 23 w 45"/>
              <a:gd name="T85" fmla="*/ 4 h 42"/>
              <a:gd name="T86" fmla="*/ 10 w 45"/>
              <a:gd name="T87" fmla="*/ 12 h 42"/>
              <a:gd name="T88" fmla="*/ 35 w 45"/>
              <a:gd name="T8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 h="42">
                <a:moveTo>
                  <a:pt x="5" y="26"/>
                </a:moveTo>
                <a:cubicBezTo>
                  <a:pt x="5" y="18"/>
                  <a:pt x="5" y="18"/>
                  <a:pt x="5" y="18"/>
                </a:cubicBezTo>
                <a:cubicBezTo>
                  <a:pt x="5" y="13"/>
                  <a:pt x="7" y="9"/>
                  <a:pt x="10" y="6"/>
                </a:cubicBezTo>
                <a:cubicBezTo>
                  <a:pt x="10" y="6"/>
                  <a:pt x="10" y="6"/>
                  <a:pt x="10" y="6"/>
                </a:cubicBezTo>
                <a:cubicBezTo>
                  <a:pt x="10" y="6"/>
                  <a:pt x="10" y="6"/>
                  <a:pt x="10" y="6"/>
                </a:cubicBezTo>
                <a:cubicBezTo>
                  <a:pt x="13" y="2"/>
                  <a:pt x="18" y="0"/>
                  <a:pt x="23" y="0"/>
                </a:cubicBezTo>
                <a:cubicBezTo>
                  <a:pt x="27" y="0"/>
                  <a:pt x="32" y="2"/>
                  <a:pt x="35" y="6"/>
                </a:cubicBezTo>
                <a:cubicBezTo>
                  <a:pt x="35" y="6"/>
                  <a:pt x="35" y="6"/>
                  <a:pt x="35" y="6"/>
                </a:cubicBezTo>
                <a:cubicBezTo>
                  <a:pt x="38" y="9"/>
                  <a:pt x="40" y="13"/>
                  <a:pt x="40" y="18"/>
                </a:cubicBezTo>
                <a:cubicBezTo>
                  <a:pt x="40" y="26"/>
                  <a:pt x="40" y="26"/>
                  <a:pt x="40" y="26"/>
                </a:cubicBezTo>
                <a:cubicBezTo>
                  <a:pt x="41" y="26"/>
                  <a:pt x="41" y="26"/>
                  <a:pt x="42" y="26"/>
                </a:cubicBezTo>
                <a:cubicBezTo>
                  <a:pt x="42" y="26"/>
                  <a:pt x="42" y="26"/>
                  <a:pt x="42" y="26"/>
                </a:cubicBezTo>
                <a:cubicBezTo>
                  <a:pt x="42" y="26"/>
                  <a:pt x="43" y="27"/>
                  <a:pt x="43" y="27"/>
                </a:cubicBezTo>
                <a:cubicBezTo>
                  <a:pt x="44" y="27"/>
                  <a:pt x="44" y="28"/>
                  <a:pt x="44" y="28"/>
                </a:cubicBezTo>
                <a:cubicBezTo>
                  <a:pt x="44" y="29"/>
                  <a:pt x="44" y="29"/>
                  <a:pt x="44" y="29"/>
                </a:cubicBezTo>
                <a:cubicBezTo>
                  <a:pt x="44" y="29"/>
                  <a:pt x="45" y="30"/>
                  <a:pt x="45" y="30"/>
                </a:cubicBezTo>
                <a:cubicBezTo>
                  <a:pt x="45" y="34"/>
                  <a:pt x="45" y="34"/>
                  <a:pt x="45" y="34"/>
                </a:cubicBezTo>
                <a:cubicBezTo>
                  <a:pt x="45" y="38"/>
                  <a:pt x="45" y="38"/>
                  <a:pt x="45" y="38"/>
                </a:cubicBezTo>
                <a:cubicBezTo>
                  <a:pt x="45" y="38"/>
                  <a:pt x="44" y="39"/>
                  <a:pt x="44" y="39"/>
                </a:cubicBezTo>
                <a:cubicBezTo>
                  <a:pt x="44" y="39"/>
                  <a:pt x="44" y="39"/>
                  <a:pt x="44" y="39"/>
                </a:cubicBezTo>
                <a:cubicBezTo>
                  <a:pt x="44" y="39"/>
                  <a:pt x="44" y="39"/>
                  <a:pt x="44" y="39"/>
                </a:cubicBezTo>
                <a:cubicBezTo>
                  <a:pt x="44" y="40"/>
                  <a:pt x="44" y="40"/>
                  <a:pt x="43" y="41"/>
                </a:cubicBezTo>
                <a:cubicBezTo>
                  <a:pt x="43" y="41"/>
                  <a:pt x="42" y="41"/>
                  <a:pt x="42" y="41"/>
                </a:cubicBezTo>
                <a:cubicBezTo>
                  <a:pt x="42" y="42"/>
                  <a:pt x="42" y="42"/>
                  <a:pt x="42" y="42"/>
                </a:cubicBezTo>
                <a:cubicBezTo>
                  <a:pt x="41" y="42"/>
                  <a:pt x="41" y="42"/>
                  <a:pt x="40" y="42"/>
                </a:cubicBezTo>
                <a:cubicBezTo>
                  <a:pt x="39" y="42"/>
                  <a:pt x="39" y="42"/>
                  <a:pt x="39" y="42"/>
                </a:cubicBezTo>
                <a:cubicBezTo>
                  <a:pt x="37" y="42"/>
                  <a:pt x="37" y="42"/>
                  <a:pt x="37" y="42"/>
                </a:cubicBezTo>
                <a:cubicBezTo>
                  <a:pt x="36" y="42"/>
                  <a:pt x="36" y="42"/>
                  <a:pt x="35" y="41"/>
                </a:cubicBezTo>
                <a:cubicBezTo>
                  <a:pt x="35" y="41"/>
                  <a:pt x="35" y="41"/>
                  <a:pt x="35" y="41"/>
                </a:cubicBezTo>
                <a:cubicBezTo>
                  <a:pt x="35" y="41"/>
                  <a:pt x="34" y="41"/>
                  <a:pt x="34" y="41"/>
                </a:cubicBezTo>
                <a:cubicBezTo>
                  <a:pt x="33" y="40"/>
                  <a:pt x="32" y="39"/>
                  <a:pt x="32" y="38"/>
                </a:cubicBezTo>
                <a:cubicBezTo>
                  <a:pt x="32" y="34"/>
                  <a:pt x="32" y="34"/>
                  <a:pt x="32" y="34"/>
                </a:cubicBezTo>
                <a:cubicBezTo>
                  <a:pt x="32" y="30"/>
                  <a:pt x="32" y="30"/>
                  <a:pt x="32" y="30"/>
                </a:cubicBezTo>
                <a:cubicBezTo>
                  <a:pt x="32" y="29"/>
                  <a:pt x="33" y="29"/>
                  <a:pt x="33" y="28"/>
                </a:cubicBezTo>
                <a:cubicBezTo>
                  <a:pt x="33" y="28"/>
                  <a:pt x="33" y="28"/>
                  <a:pt x="33" y="28"/>
                </a:cubicBezTo>
                <a:cubicBezTo>
                  <a:pt x="33" y="28"/>
                  <a:pt x="33" y="28"/>
                  <a:pt x="33" y="28"/>
                </a:cubicBezTo>
                <a:cubicBezTo>
                  <a:pt x="33" y="28"/>
                  <a:pt x="33" y="27"/>
                  <a:pt x="34" y="27"/>
                </a:cubicBezTo>
                <a:cubicBezTo>
                  <a:pt x="34" y="26"/>
                  <a:pt x="35" y="26"/>
                  <a:pt x="37" y="26"/>
                </a:cubicBezTo>
                <a:cubicBezTo>
                  <a:pt x="37" y="19"/>
                  <a:pt x="37" y="19"/>
                  <a:pt x="37" y="19"/>
                </a:cubicBezTo>
                <a:cubicBezTo>
                  <a:pt x="36" y="17"/>
                  <a:pt x="35" y="15"/>
                  <a:pt x="33" y="13"/>
                </a:cubicBezTo>
                <a:cubicBezTo>
                  <a:pt x="30" y="11"/>
                  <a:pt x="27" y="9"/>
                  <a:pt x="23" y="9"/>
                </a:cubicBezTo>
                <a:cubicBezTo>
                  <a:pt x="18" y="9"/>
                  <a:pt x="15" y="11"/>
                  <a:pt x="12" y="13"/>
                </a:cubicBezTo>
                <a:cubicBezTo>
                  <a:pt x="10" y="15"/>
                  <a:pt x="9" y="17"/>
                  <a:pt x="8" y="19"/>
                </a:cubicBezTo>
                <a:cubicBezTo>
                  <a:pt x="8" y="26"/>
                  <a:pt x="8" y="26"/>
                  <a:pt x="8" y="26"/>
                </a:cubicBezTo>
                <a:cubicBezTo>
                  <a:pt x="9" y="26"/>
                  <a:pt x="10" y="26"/>
                  <a:pt x="10" y="26"/>
                </a:cubicBezTo>
                <a:cubicBezTo>
                  <a:pt x="10" y="26"/>
                  <a:pt x="10" y="26"/>
                  <a:pt x="10" y="26"/>
                </a:cubicBezTo>
                <a:cubicBezTo>
                  <a:pt x="11" y="26"/>
                  <a:pt x="11" y="27"/>
                  <a:pt x="11" y="27"/>
                </a:cubicBezTo>
                <a:cubicBezTo>
                  <a:pt x="12" y="27"/>
                  <a:pt x="12" y="28"/>
                  <a:pt x="12" y="28"/>
                </a:cubicBezTo>
                <a:cubicBezTo>
                  <a:pt x="12" y="29"/>
                  <a:pt x="12" y="29"/>
                  <a:pt x="12" y="29"/>
                </a:cubicBezTo>
                <a:cubicBezTo>
                  <a:pt x="13" y="29"/>
                  <a:pt x="13" y="30"/>
                  <a:pt x="13" y="30"/>
                </a:cubicBezTo>
                <a:cubicBezTo>
                  <a:pt x="13" y="34"/>
                  <a:pt x="13" y="34"/>
                  <a:pt x="13" y="34"/>
                </a:cubicBezTo>
                <a:cubicBezTo>
                  <a:pt x="13" y="38"/>
                  <a:pt x="13" y="38"/>
                  <a:pt x="13" y="38"/>
                </a:cubicBezTo>
                <a:cubicBezTo>
                  <a:pt x="13" y="38"/>
                  <a:pt x="12" y="39"/>
                  <a:pt x="12" y="39"/>
                </a:cubicBezTo>
                <a:cubicBezTo>
                  <a:pt x="12" y="39"/>
                  <a:pt x="12" y="39"/>
                  <a:pt x="12" y="39"/>
                </a:cubicBezTo>
                <a:cubicBezTo>
                  <a:pt x="12" y="39"/>
                  <a:pt x="12" y="39"/>
                  <a:pt x="12" y="39"/>
                </a:cubicBezTo>
                <a:cubicBezTo>
                  <a:pt x="12" y="40"/>
                  <a:pt x="12" y="40"/>
                  <a:pt x="11" y="41"/>
                </a:cubicBezTo>
                <a:cubicBezTo>
                  <a:pt x="11" y="41"/>
                  <a:pt x="11" y="41"/>
                  <a:pt x="10" y="41"/>
                </a:cubicBezTo>
                <a:cubicBezTo>
                  <a:pt x="10" y="42"/>
                  <a:pt x="10" y="42"/>
                  <a:pt x="10" y="42"/>
                </a:cubicBezTo>
                <a:cubicBezTo>
                  <a:pt x="9" y="42"/>
                  <a:pt x="9" y="42"/>
                  <a:pt x="8" y="42"/>
                </a:cubicBezTo>
                <a:cubicBezTo>
                  <a:pt x="7" y="42"/>
                  <a:pt x="7" y="42"/>
                  <a:pt x="7" y="42"/>
                </a:cubicBezTo>
                <a:cubicBezTo>
                  <a:pt x="5" y="42"/>
                  <a:pt x="5" y="42"/>
                  <a:pt x="5" y="42"/>
                </a:cubicBezTo>
                <a:cubicBezTo>
                  <a:pt x="4" y="42"/>
                  <a:pt x="4" y="42"/>
                  <a:pt x="3" y="41"/>
                </a:cubicBezTo>
                <a:cubicBezTo>
                  <a:pt x="3" y="41"/>
                  <a:pt x="2" y="41"/>
                  <a:pt x="2" y="41"/>
                </a:cubicBezTo>
                <a:cubicBezTo>
                  <a:pt x="1" y="40"/>
                  <a:pt x="0" y="39"/>
                  <a:pt x="0" y="38"/>
                </a:cubicBezTo>
                <a:cubicBezTo>
                  <a:pt x="0" y="34"/>
                  <a:pt x="0" y="34"/>
                  <a:pt x="0" y="34"/>
                </a:cubicBezTo>
                <a:cubicBezTo>
                  <a:pt x="0" y="30"/>
                  <a:pt x="0" y="30"/>
                  <a:pt x="0" y="30"/>
                </a:cubicBezTo>
                <a:cubicBezTo>
                  <a:pt x="0" y="29"/>
                  <a:pt x="1" y="29"/>
                  <a:pt x="1" y="28"/>
                </a:cubicBezTo>
                <a:cubicBezTo>
                  <a:pt x="1" y="28"/>
                  <a:pt x="1" y="28"/>
                  <a:pt x="1" y="28"/>
                </a:cubicBezTo>
                <a:cubicBezTo>
                  <a:pt x="1" y="28"/>
                  <a:pt x="1" y="28"/>
                  <a:pt x="1" y="28"/>
                </a:cubicBezTo>
                <a:cubicBezTo>
                  <a:pt x="1" y="28"/>
                  <a:pt x="1" y="27"/>
                  <a:pt x="2" y="27"/>
                </a:cubicBezTo>
                <a:cubicBezTo>
                  <a:pt x="2" y="26"/>
                  <a:pt x="3" y="26"/>
                  <a:pt x="5" y="26"/>
                </a:cubicBezTo>
                <a:close/>
                <a:moveTo>
                  <a:pt x="7" y="30"/>
                </a:moveTo>
                <a:cubicBezTo>
                  <a:pt x="7" y="30"/>
                  <a:pt x="7" y="30"/>
                  <a:pt x="7" y="30"/>
                </a:cubicBezTo>
                <a:cubicBezTo>
                  <a:pt x="5" y="30"/>
                  <a:pt x="5" y="30"/>
                  <a:pt x="5" y="30"/>
                </a:cubicBezTo>
                <a:cubicBezTo>
                  <a:pt x="5" y="30"/>
                  <a:pt x="5" y="30"/>
                  <a:pt x="4" y="30"/>
                </a:cubicBezTo>
                <a:cubicBezTo>
                  <a:pt x="4" y="30"/>
                  <a:pt x="4" y="30"/>
                  <a:pt x="4" y="30"/>
                </a:cubicBezTo>
                <a:cubicBezTo>
                  <a:pt x="4" y="30"/>
                  <a:pt x="4" y="30"/>
                  <a:pt x="4" y="30"/>
                </a:cubicBezTo>
                <a:cubicBezTo>
                  <a:pt x="4" y="30"/>
                  <a:pt x="4" y="30"/>
                  <a:pt x="4" y="30"/>
                </a:cubicBezTo>
                <a:cubicBezTo>
                  <a:pt x="4" y="34"/>
                  <a:pt x="4" y="34"/>
                  <a:pt x="4" y="34"/>
                </a:cubicBezTo>
                <a:cubicBezTo>
                  <a:pt x="4" y="38"/>
                  <a:pt x="4" y="38"/>
                  <a:pt x="4" y="38"/>
                </a:cubicBezTo>
                <a:cubicBezTo>
                  <a:pt x="4" y="38"/>
                  <a:pt x="4" y="38"/>
                  <a:pt x="4" y="38"/>
                </a:cubicBezTo>
                <a:cubicBezTo>
                  <a:pt x="4" y="38"/>
                  <a:pt x="5" y="38"/>
                  <a:pt x="5" y="38"/>
                </a:cubicBezTo>
                <a:cubicBezTo>
                  <a:pt x="5" y="38"/>
                  <a:pt x="5" y="38"/>
                  <a:pt x="5" y="38"/>
                </a:cubicBezTo>
                <a:cubicBezTo>
                  <a:pt x="7" y="38"/>
                  <a:pt x="7" y="38"/>
                  <a:pt x="7" y="38"/>
                </a:cubicBezTo>
                <a:cubicBezTo>
                  <a:pt x="8" y="38"/>
                  <a:pt x="8" y="38"/>
                  <a:pt x="8" y="38"/>
                </a:cubicBezTo>
                <a:cubicBezTo>
                  <a:pt x="8" y="38"/>
                  <a:pt x="8" y="38"/>
                  <a:pt x="8" y="38"/>
                </a:cubicBezTo>
                <a:cubicBezTo>
                  <a:pt x="9" y="38"/>
                  <a:pt x="9" y="38"/>
                  <a:pt x="9" y="38"/>
                </a:cubicBezTo>
                <a:cubicBezTo>
                  <a:pt x="9" y="38"/>
                  <a:pt x="9" y="38"/>
                  <a:pt x="9" y="38"/>
                </a:cubicBezTo>
                <a:cubicBezTo>
                  <a:pt x="9" y="38"/>
                  <a:pt x="9" y="38"/>
                  <a:pt x="9" y="38"/>
                </a:cubicBezTo>
                <a:cubicBezTo>
                  <a:pt x="9" y="38"/>
                  <a:pt x="9" y="38"/>
                  <a:pt x="9" y="38"/>
                </a:cubicBezTo>
                <a:cubicBezTo>
                  <a:pt x="9" y="34"/>
                  <a:pt x="9" y="34"/>
                  <a:pt x="9" y="34"/>
                </a:cubicBezTo>
                <a:cubicBezTo>
                  <a:pt x="9" y="30"/>
                  <a:pt x="9" y="30"/>
                  <a:pt x="9" y="30"/>
                </a:cubicBezTo>
                <a:cubicBezTo>
                  <a:pt x="9" y="30"/>
                  <a:pt x="9" y="30"/>
                  <a:pt x="9" y="30"/>
                </a:cubicBezTo>
                <a:cubicBezTo>
                  <a:pt x="9" y="30"/>
                  <a:pt x="9" y="30"/>
                  <a:pt x="9" y="30"/>
                </a:cubicBezTo>
                <a:cubicBezTo>
                  <a:pt x="9" y="30"/>
                  <a:pt x="9" y="30"/>
                  <a:pt x="9" y="30"/>
                </a:cubicBezTo>
                <a:cubicBezTo>
                  <a:pt x="9" y="30"/>
                  <a:pt x="9" y="30"/>
                  <a:pt x="9" y="30"/>
                </a:cubicBezTo>
                <a:cubicBezTo>
                  <a:pt x="8" y="30"/>
                  <a:pt x="8" y="30"/>
                  <a:pt x="8" y="30"/>
                </a:cubicBezTo>
                <a:cubicBezTo>
                  <a:pt x="7" y="30"/>
                  <a:pt x="7" y="30"/>
                  <a:pt x="7" y="30"/>
                </a:cubicBezTo>
                <a:close/>
                <a:moveTo>
                  <a:pt x="39" y="30"/>
                </a:moveTo>
                <a:cubicBezTo>
                  <a:pt x="39" y="30"/>
                  <a:pt x="39" y="30"/>
                  <a:pt x="39" y="30"/>
                </a:cubicBezTo>
                <a:cubicBezTo>
                  <a:pt x="37" y="30"/>
                  <a:pt x="37" y="30"/>
                  <a:pt x="37" y="30"/>
                </a:cubicBezTo>
                <a:cubicBezTo>
                  <a:pt x="37" y="30"/>
                  <a:pt x="37" y="30"/>
                  <a:pt x="36" y="30"/>
                </a:cubicBezTo>
                <a:cubicBezTo>
                  <a:pt x="36" y="30"/>
                  <a:pt x="36" y="30"/>
                  <a:pt x="36" y="30"/>
                </a:cubicBezTo>
                <a:cubicBezTo>
                  <a:pt x="36" y="30"/>
                  <a:pt x="36" y="30"/>
                  <a:pt x="36" y="30"/>
                </a:cubicBezTo>
                <a:cubicBezTo>
                  <a:pt x="36" y="34"/>
                  <a:pt x="36" y="34"/>
                  <a:pt x="36" y="34"/>
                </a:cubicBezTo>
                <a:cubicBezTo>
                  <a:pt x="36" y="38"/>
                  <a:pt x="36" y="38"/>
                  <a:pt x="36" y="38"/>
                </a:cubicBezTo>
                <a:cubicBezTo>
                  <a:pt x="36" y="38"/>
                  <a:pt x="36" y="38"/>
                  <a:pt x="36" y="38"/>
                </a:cubicBezTo>
                <a:cubicBezTo>
                  <a:pt x="36" y="38"/>
                  <a:pt x="37" y="38"/>
                  <a:pt x="37" y="38"/>
                </a:cubicBezTo>
                <a:cubicBezTo>
                  <a:pt x="37" y="38"/>
                  <a:pt x="37" y="38"/>
                  <a:pt x="37" y="38"/>
                </a:cubicBezTo>
                <a:cubicBezTo>
                  <a:pt x="39" y="38"/>
                  <a:pt x="39" y="38"/>
                  <a:pt x="39" y="38"/>
                </a:cubicBezTo>
                <a:cubicBezTo>
                  <a:pt x="40" y="38"/>
                  <a:pt x="40" y="38"/>
                  <a:pt x="40" y="38"/>
                </a:cubicBezTo>
                <a:cubicBezTo>
                  <a:pt x="40" y="38"/>
                  <a:pt x="40" y="38"/>
                  <a:pt x="40" y="38"/>
                </a:cubicBezTo>
                <a:cubicBezTo>
                  <a:pt x="40" y="38"/>
                  <a:pt x="40" y="38"/>
                  <a:pt x="40" y="38"/>
                </a:cubicBezTo>
                <a:cubicBezTo>
                  <a:pt x="41" y="38"/>
                  <a:pt x="41" y="38"/>
                  <a:pt x="41" y="38"/>
                </a:cubicBezTo>
                <a:cubicBezTo>
                  <a:pt x="41" y="38"/>
                  <a:pt x="41" y="38"/>
                  <a:pt x="41" y="38"/>
                </a:cubicBezTo>
                <a:cubicBezTo>
                  <a:pt x="41" y="38"/>
                  <a:pt x="41" y="38"/>
                  <a:pt x="41" y="38"/>
                </a:cubicBezTo>
                <a:cubicBezTo>
                  <a:pt x="41" y="34"/>
                  <a:pt x="41" y="34"/>
                  <a:pt x="41" y="34"/>
                </a:cubicBezTo>
                <a:cubicBezTo>
                  <a:pt x="41" y="30"/>
                  <a:pt x="41" y="30"/>
                  <a:pt x="41" y="30"/>
                </a:cubicBezTo>
                <a:cubicBezTo>
                  <a:pt x="41" y="30"/>
                  <a:pt x="41" y="30"/>
                  <a:pt x="41" y="30"/>
                </a:cubicBezTo>
                <a:cubicBezTo>
                  <a:pt x="41" y="30"/>
                  <a:pt x="41" y="30"/>
                  <a:pt x="41" y="30"/>
                </a:cubicBezTo>
                <a:cubicBezTo>
                  <a:pt x="41" y="30"/>
                  <a:pt x="41" y="30"/>
                  <a:pt x="41" y="30"/>
                </a:cubicBezTo>
                <a:cubicBezTo>
                  <a:pt x="41" y="30"/>
                  <a:pt x="41" y="30"/>
                  <a:pt x="40" y="30"/>
                </a:cubicBezTo>
                <a:cubicBezTo>
                  <a:pt x="40" y="30"/>
                  <a:pt x="40" y="30"/>
                  <a:pt x="40" y="30"/>
                </a:cubicBezTo>
                <a:cubicBezTo>
                  <a:pt x="39" y="30"/>
                  <a:pt x="39" y="30"/>
                  <a:pt x="39" y="30"/>
                </a:cubicBezTo>
                <a:close/>
                <a:moveTo>
                  <a:pt x="35" y="12"/>
                </a:moveTo>
                <a:cubicBezTo>
                  <a:pt x="35" y="12"/>
                  <a:pt x="35" y="12"/>
                  <a:pt x="35" y="12"/>
                </a:cubicBezTo>
                <a:cubicBezTo>
                  <a:pt x="35" y="11"/>
                  <a:pt x="34" y="9"/>
                  <a:pt x="32" y="8"/>
                </a:cubicBezTo>
                <a:cubicBezTo>
                  <a:pt x="32" y="8"/>
                  <a:pt x="32" y="8"/>
                  <a:pt x="32" y="8"/>
                </a:cubicBezTo>
                <a:cubicBezTo>
                  <a:pt x="30" y="6"/>
                  <a:pt x="26" y="4"/>
                  <a:pt x="23" y="4"/>
                </a:cubicBezTo>
                <a:cubicBezTo>
                  <a:pt x="19" y="4"/>
                  <a:pt x="15" y="6"/>
                  <a:pt x="13" y="8"/>
                </a:cubicBezTo>
                <a:cubicBezTo>
                  <a:pt x="11" y="9"/>
                  <a:pt x="10" y="11"/>
                  <a:pt x="10" y="12"/>
                </a:cubicBezTo>
                <a:cubicBezTo>
                  <a:pt x="10" y="12"/>
                  <a:pt x="10" y="12"/>
                  <a:pt x="10" y="12"/>
                </a:cubicBezTo>
                <a:cubicBezTo>
                  <a:pt x="14" y="9"/>
                  <a:pt x="18" y="7"/>
                  <a:pt x="23" y="7"/>
                </a:cubicBezTo>
                <a:cubicBezTo>
                  <a:pt x="27" y="7"/>
                  <a:pt x="32" y="9"/>
                  <a:pt x="35" y="12"/>
                </a:cubicBezTo>
                <a:cubicBezTo>
                  <a:pt x="35" y="12"/>
                  <a:pt x="35" y="12"/>
                  <a:pt x="35" y="12"/>
                </a:cubicBezTo>
                <a:cubicBezTo>
                  <a:pt x="35" y="12"/>
                  <a:pt x="35" y="12"/>
                  <a:pt x="35"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6" name="Freeform 440"/>
          <p:cNvSpPr>
            <a:spLocks noEditPoints="1"/>
          </p:cNvSpPr>
          <p:nvPr/>
        </p:nvSpPr>
        <p:spPr bwMode="auto">
          <a:xfrm>
            <a:off x="5449888" y="1211263"/>
            <a:ext cx="195262" cy="123825"/>
          </a:xfrm>
          <a:custGeom>
            <a:avLst/>
            <a:gdLst>
              <a:gd name="T0" fmla="*/ 7 w 61"/>
              <a:gd name="T1" fmla="*/ 0 h 39"/>
              <a:gd name="T2" fmla="*/ 7 w 61"/>
              <a:gd name="T3" fmla="*/ 0 h 39"/>
              <a:gd name="T4" fmla="*/ 53 w 61"/>
              <a:gd name="T5" fmla="*/ 0 h 39"/>
              <a:gd name="T6" fmla="*/ 55 w 61"/>
              <a:gd name="T7" fmla="*/ 2 h 39"/>
              <a:gd name="T8" fmla="*/ 55 w 61"/>
              <a:gd name="T9" fmla="*/ 2 h 39"/>
              <a:gd name="T10" fmla="*/ 55 w 61"/>
              <a:gd name="T11" fmla="*/ 32 h 39"/>
              <a:gd name="T12" fmla="*/ 53 w 61"/>
              <a:gd name="T13" fmla="*/ 34 h 39"/>
              <a:gd name="T14" fmla="*/ 53 w 61"/>
              <a:gd name="T15" fmla="*/ 34 h 39"/>
              <a:gd name="T16" fmla="*/ 7 w 61"/>
              <a:gd name="T17" fmla="*/ 34 h 39"/>
              <a:gd name="T18" fmla="*/ 5 w 61"/>
              <a:gd name="T19" fmla="*/ 32 h 39"/>
              <a:gd name="T20" fmla="*/ 5 w 61"/>
              <a:gd name="T21" fmla="*/ 32 h 39"/>
              <a:gd name="T22" fmla="*/ 5 w 61"/>
              <a:gd name="T23" fmla="*/ 2 h 39"/>
              <a:gd name="T24" fmla="*/ 7 w 61"/>
              <a:gd name="T25" fmla="*/ 0 h 39"/>
              <a:gd name="T26" fmla="*/ 2 w 61"/>
              <a:gd name="T27" fmla="*/ 39 h 39"/>
              <a:gd name="T28" fmla="*/ 2 w 61"/>
              <a:gd name="T29" fmla="*/ 39 h 39"/>
              <a:gd name="T30" fmla="*/ 0 w 61"/>
              <a:gd name="T31" fmla="*/ 37 h 39"/>
              <a:gd name="T32" fmla="*/ 2 w 61"/>
              <a:gd name="T33" fmla="*/ 36 h 39"/>
              <a:gd name="T34" fmla="*/ 59 w 61"/>
              <a:gd name="T35" fmla="*/ 36 h 39"/>
              <a:gd name="T36" fmla="*/ 61 w 61"/>
              <a:gd name="T37" fmla="*/ 37 h 39"/>
              <a:gd name="T38" fmla="*/ 59 w 61"/>
              <a:gd name="T39" fmla="*/ 39 h 39"/>
              <a:gd name="T40" fmla="*/ 2 w 61"/>
              <a:gd name="T41" fmla="*/ 39 h 39"/>
              <a:gd name="T42" fmla="*/ 51 w 61"/>
              <a:gd name="T43" fmla="*/ 3 h 39"/>
              <a:gd name="T44" fmla="*/ 51 w 61"/>
              <a:gd name="T45" fmla="*/ 3 h 39"/>
              <a:gd name="T46" fmla="*/ 9 w 61"/>
              <a:gd name="T47" fmla="*/ 3 h 39"/>
              <a:gd name="T48" fmla="*/ 9 w 61"/>
              <a:gd name="T49" fmla="*/ 30 h 39"/>
              <a:gd name="T50" fmla="*/ 51 w 61"/>
              <a:gd name="T51" fmla="*/ 30 h 39"/>
              <a:gd name="T52" fmla="*/ 51 w 61"/>
              <a:gd name="T53" fmla="*/ 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39">
                <a:moveTo>
                  <a:pt x="7" y="0"/>
                </a:moveTo>
                <a:cubicBezTo>
                  <a:pt x="7" y="0"/>
                  <a:pt x="7" y="0"/>
                  <a:pt x="7" y="0"/>
                </a:cubicBezTo>
                <a:cubicBezTo>
                  <a:pt x="53" y="0"/>
                  <a:pt x="53" y="0"/>
                  <a:pt x="53" y="0"/>
                </a:cubicBezTo>
                <a:cubicBezTo>
                  <a:pt x="54" y="0"/>
                  <a:pt x="55" y="0"/>
                  <a:pt x="55" y="2"/>
                </a:cubicBezTo>
                <a:cubicBezTo>
                  <a:pt x="55" y="2"/>
                  <a:pt x="55" y="2"/>
                  <a:pt x="55" y="2"/>
                </a:cubicBezTo>
                <a:cubicBezTo>
                  <a:pt x="55" y="32"/>
                  <a:pt x="55" y="32"/>
                  <a:pt x="55" y="32"/>
                </a:cubicBezTo>
                <a:cubicBezTo>
                  <a:pt x="55" y="33"/>
                  <a:pt x="54" y="34"/>
                  <a:pt x="53" y="34"/>
                </a:cubicBezTo>
                <a:cubicBezTo>
                  <a:pt x="53" y="34"/>
                  <a:pt x="53" y="34"/>
                  <a:pt x="53" y="34"/>
                </a:cubicBezTo>
                <a:cubicBezTo>
                  <a:pt x="7" y="34"/>
                  <a:pt x="7" y="34"/>
                  <a:pt x="7" y="34"/>
                </a:cubicBezTo>
                <a:cubicBezTo>
                  <a:pt x="6" y="34"/>
                  <a:pt x="5" y="33"/>
                  <a:pt x="5" y="32"/>
                </a:cubicBezTo>
                <a:cubicBezTo>
                  <a:pt x="5" y="32"/>
                  <a:pt x="5" y="32"/>
                  <a:pt x="5" y="32"/>
                </a:cubicBezTo>
                <a:cubicBezTo>
                  <a:pt x="5" y="2"/>
                  <a:pt x="5" y="2"/>
                  <a:pt x="5" y="2"/>
                </a:cubicBezTo>
                <a:cubicBezTo>
                  <a:pt x="5" y="0"/>
                  <a:pt x="6" y="0"/>
                  <a:pt x="7" y="0"/>
                </a:cubicBezTo>
                <a:close/>
                <a:moveTo>
                  <a:pt x="2" y="39"/>
                </a:moveTo>
                <a:cubicBezTo>
                  <a:pt x="2" y="39"/>
                  <a:pt x="2" y="39"/>
                  <a:pt x="2" y="39"/>
                </a:cubicBezTo>
                <a:cubicBezTo>
                  <a:pt x="0" y="39"/>
                  <a:pt x="0" y="38"/>
                  <a:pt x="0" y="37"/>
                </a:cubicBezTo>
                <a:cubicBezTo>
                  <a:pt x="0" y="36"/>
                  <a:pt x="0" y="36"/>
                  <a:pt x="2" y="36"/>
                </a:cubicBezTo>
                <a:cubicBezTo>
                  <a:pt x="59" y="36"/>
                  <a:pt x="59" y="36"/>
                  <a:pt x="59" y="36"/>
                </a:cubicBezTo>
                <a:cubicBezTo>
                  <a:pt x="60" y="36"/>
                  <a:pt x="61" y="36"/>
                  <a:pt x="61" y="37"/>
                </a:cubicBezTo>
                <a:cubicBezTo>
                  <a:pt x="61" y="38"/>
                  <a:pt x="60" y="39"/>
                  <a:pt x="59" y="39"/>
                </a:cubicBezTo>
                <a:cubicBezTo>
                  <a:pt x="2" y="39"/>
                  <a:pt x="2" y="39"/>
                  <a:pt x="2" y="39"/>
                </a:cubicBezTo>
                <a:close/>
                <a:moveTo>
                  <a:pt x="51" y="3"/>
                </a:moveTo>
                <a:cubicBezTo>
                  <a:pt x="51" y="3"/>
                  <a:pt x="51" y="3"/>
                  <a:pt x="51" y="3"/>
                </a:cubicBezTo>
                <a:cubicBezTo>
                  <a:pt x="9" y="3"/>
                  <a:pt x="9" y="3"/>
                  <a:pt x="9" y="3"/>
                </a:cubicBezTo>
                <a:cubicBezTo>
                  <a:pt x="9" y="30"/>
                  <a:pt x="9" y="30"/>
                  <a:pt x="9" y="30"/>
                </a:cubicBezTo>
                <a:cubicBezTo>
                  <a:pt x="51" y="30"/>
                  <a:pt x="51" y="30"/>
                  <a:pt x="51" y="30"/>
                </a:cubicBezTo>
                <a:cubicBezTo>
                  <a:pt x="51" y="3"/>
                  <a:pt x="51" y="3"/>
                  <a:pt x="51"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7" name="Freeform 441"/>
          <p:cNvSpPr>
            <a:spLocks noEditPoints="1"/>
          </p:cNvSpPr>
          <p:nvPr/>
        </p:nvSpPr>
        <p:spPr bwMode="auto">
          <a:xfrm>
            <a:off x="4616450" y="1208088"/>
            <a:ext cx="158750" cy="130175"/>
          </a:xfrm>
          <a:custGeom>
            <a:avLst/>
            <a:gdLst>
              <a:gd name="T0" fmla="*/ 2 w 50"/>
              <a:gd name="T1" fmla="*/ 0 h 41"/>
              <a:gd name="T2" fmla="*/ 2 w 50"/>
              <a:gd name="T3" fmla="*/ 0 h 41"/>
              <a:gd name="T4" fmla="*/ 48 w 50"/>
              <a:gd name="T5" fmla="*/ 0 h 41"/>
              <a:gd name="T6" fmla="*/ 50 w 50"/>
              <a:gd name="T7" fmla="*/ 2 h 41"/>
              <a:gd name="T8" fmla="*/ 50 w 50"/>
              <a:gd name="T9" fmla="*/ 2 h 41"/>
              <a:gd name="T10" fmla="*/ 50 w 50"/>
              <a:gd name="T11" fmla="*/ 35 h 41"/>
              <a:gd name="T12" fmla="*/ 48 w 50"/>
              <a:gd name="T13" fmla="*/ 37 h 41"/>
              <a:gd name="T14" fmla="*/ 48 w 50"/>
              <a:gd name="T15" fmla="*/ 37 h 41"/>
              <a:gd name="T16" fmla="*/ 27 w 50"/>
              <a:gd name="T17" fmla="*/ 37 h 41"/>
              <a:gd name="T18" fmla="*/ 27 w 50"/>
              <a:gd name="T19" fmla="*/ 39 h 41"/>
              <a:gd name="T20" fmla="*/ 27 w 50"/>
              <a:gd name="T21" fmla="*/ 39 h 41"/>
              <a:gd name="T22" fmla="*/ 38 w 50"/>
              <a:gd name="T23" fmla="*/ 39 h 41"/>
              <a:gd name="T24" fmla="*/ 39 w 50"/>
              <a:gd name="T25" fmla="*/ 40 h 41"/>
              <a:gd name="T26" fmla="*/ 38 w 50"/>
              <a:gd name="T27" fmla="*/ 41 h 41"/>
              <a:gd name="T28" fmla="*/ 13 w 50"/>
              <a:gd name="T29" fmla="*/ 41 h 41"/>
              <a:gd name="T30" fmla="*/ 12 w 50"/>
              <a:gd name="T31" fmla="*/ 40 h 41"/>
              <a:gd name="T32" fmla="*/ 13 w 50"/>
              <a:gd name="T33" fmla="*/ 39 h 41"/>
              <a:gd name="T34" fmla="*/ 23 w 50"/>
              <a:gd name="T35" fmla="*/ 39 h 41"/>
              <a:gd name="T36" fmla="*/ 23 w 50"/>
              <a:gd name="T37" fmla="*/ 39 h 41"/>
              <a:gd name="T38" fmla="*/ 23 w 50"/>
              <a:gd name="T39" fmla="*/ 37 h 41"/>
              <a:gd name="T40" fmla="*/ 2 w 50"/>
              <a:gd name="T41" fmla="*/ 37 h 41"/>
              <a:gd name="T42" fmla="*/ 0 w 50"/>
              <a:gd name="T43" fmla="*/ 35 h 41"/>
              <a:gd name="T44" fmla="*/ 0 w 50"/>
              <a:gd name="T45" fmla="*/ 35 h 41"/>
              <a:gd name="T46" fmla="*/ 0 w 50"/>
              <a:gd name="T47" fmla="*/ 2 h 41"/>
              <a:gd name="T48" fmla="*/ 2 w 50"/>
              <a:gd name="T49" fmla="*/ 0 h 41"/>
              <a:gd name="T50" fmla="*/ 43 w 50"/>
              <a:gd name="T51" fmla="*/ 27 h 41"/>
              <a:gd name="T52" fmla="*/ 43 w 50"/>
              <a:gd name="T53" fmla="*/ 27 h 41"/>
              <a:gd name="T54" fmla="*/ 45 w 50"/>
              <a:gd name="T55" fmla="*/ 29 h 41"/>
              <a:gd name="T56" fmla="*/ 43 w 50"/>
              <a:gd name="T57" fmla="*/ 31 h 41"/>
              <a:gd name="T58" fmla="*/ 41 w 50"/>
              <a:gd name="T59" fmla="*/ 29 h 41"/>
              <a:gd name="T60" fmla="*/ 43 w 50"/>
              <a:gd name="T61" fmla="*/ 27 h 41"/>
              <a:gd name="T62" fmla="*/ 46 w 50"/>
              <a:gd name="T63" fmla="*/ 4 h 41"/>
              <a:gd name="T64" fmla="*/ 46 w 50"/>
              <a:gd name="T65" fmla="*/ 4 h 41"/>
              <a:gd name="T66" fmla="*/ 4 w 50"/>
              <a:gd name="T67" fmla="*/ 4 h 41"/>
              <a:gd name="T68" fmla="*/ 4 w 50"/>
              <a:gd name="T69" fmla="*/ 33 h 41"/>
              <a:gd name="T70" fmla="*/ 46 w 50"/>
              <a:gd name="T71" fmla="*/ 33 h 41"/>
              <a:gd name="T72" fmla="*/ 46 w 50"/>
              <a:gd name="T73"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1">
                <a:moveTo>
                  <a:pt x="2" y="0"/>
                </a:moveTo>
                <a:cubicBezTo>
                  <a:pt x="2" y="0"/>
                  <a:pt x="2" y="0"/>
                  <a:pt x="2" y="0"/>
                </a:cubicBezTo>
                <a:cubicBezTo>
                  <a:pt x="48" y="0"/>
                  <a:pt x="48" y="0"/>
                  <a:pt x="48" y="0"/>
                </a:cubicBezTo>
                <a:cubicBezTo>
                  <a:pt x="49" y="0"/>
                  <a:pt x="50" y="1"/>
                  <a:pt x="50" y="2"/>
                </a:cubicBezTo>
                <a:cubicBezTo>
                  <a:pt x="50" y="2"/>
                  <a:pt x="50" y="2"/>
                  <a:pt x="50" y="2"/>
                </a:cubicBezTo>
                <a:cubicBezTo>
                  <a:pt x="50" y="35"/>
                  <a:pt x="50" y="35"/>
                  <a:pt x="50" y="35"/>
                </a:cubicBezTo>
                <a:cubicBezTo>
                  <a:pt x="50" y="36"/>
                  <a:pt x="49"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8" y="39"/>
                  <a:pt x="38" y="39"/>
                  <a:pt x="38" y="39"/>
                </a:cubicBezTo>
                <a:cubicBezTo>
                  <a:pt x="38" y="39"/>
                  <a:pt x="39" y="39"/>
                  <a:pt x="39" y="40"/>
                </a:cubicBezTo>
                <a:cubicBezTo>
                  <a:pt x="39" y="41"/>
                  <a:pt x="38" y="41"/>
                  <a:pt x="38" y="41"/>
                </a:cubicBezTo>
                <a:cubicBezTo>
                  <a:pt x="13" y="41"/>
                  <a:pt x="13" y="41"/>
                  <a:pt x="13" y="41"/>
                </a:cubicBezTo>
                <a:cubicBezTo>
                  <a:pt x="12" y="41"/>
                  <a:pt x="12" y="41"/>
                  <a:pt x="12" y="40"/>
                </a:cubicBezTo>
                <a:cubicBezTo>
                  <a:pt x="12" y="39"/>
                  <a:pt x="12" y="39"/>
                  <a:pt x="13"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43" y="27"/>
                </a:moveTo>
                <a:cubicBezTo>
                  <a:pt x="43" y="27"/>
                  <a:pt x="43" y="27"/>
                  <a:pt x="43" y="27"/>
                </a:cubicBezTo>
                <a:cubicBezTo>
                  <a:pt x="44" y="27"/>
                  <a:pt x="45" y="28"/>
                  <a:pt x="45" y="29"/>
                </a:cubicBezTo>
                <a:cubicBezTo>
                  <a:pt x="45" y="30"/>
                  <a:pt x="44" y="31"/>
                  <a:pt x="43" y="31"/>
                </a:cubicBezTo>
                <a:cubicBezTo>
                  <a:pt x="42" y="31"/>
                  <a:pt x="41" y="30"/>
                  <a:pt x="41" y="29"/>
                </a:cubicBezTo>
                <a:cubicBezTo>
                  <a:pt x="41" y="28"/>
                  <a:pt x="42" y="27"/>
                  <a:pt x="43" y="27"/>
                </a:cubicBezTo>
                <a:close/>
                <a:moveTo>
                  <a:pt x="46" y="4"/>
                </a:moveTo>
                <a:cubicBezTo>
                  <a:pt x="46" y="4"/>
                  <a:pt x="46" y="4"/>
                  <a:pt x="46" y="4"/>
                </a:cubicBezTo>
                <a:cubicBezTo>
                  <a:pt x="4" y="4"/>
                  <a:pt x="4" y="4"/>
                  <a:pt x="4" y="4"/>
                </a:cubicBezTo>
                <a:cubicBezTo>
                  <a:pt x="4" y="13"/>
                  <a:pt x="4" y="23"/>
                  <a:pt x="4" y="33"/>
                </a:cubicBezTo>
                <a:cubicBezTo>
                  <a:pt x="18" y="33"/>
                  <a:pt x="32" y="33"/>
                  <a:pt x="46" y="33"/>
                </a:cubicBezTo>
                <a:cubicBezTo>
                  <a:pt x="46" y="23"/>
                  <a:pt x="46" y="13"/>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8" name="Freeform 442"/>
          <p:cNvSpPr>
            <a:spLocks noEditPoints="1"/>
          </p:cNvSpPr>
          <p:nvPr/>
        </p:nvSpPr>
        <p:spPr bwMode="auto">
          <a:xfrm>
            <a:off x="6338888" y="1497013"/>
            <a:ext cx="85725" cy="155575"/>
          </a:xfrm>
          <a:custGeom>
            <a:avLst/>
            <a:gdLst>
              <a:gd name="T0" fmla="*/ 4 w 27"/>
              <a:gd name="T1" fmla="*/ 0 h 49"/>
              <a:gd name="T2" fmla="*/ 9 w 27"/>
              <a:gd name="T3" fmla="*/ 0 h 49"/>
              <a:gd name="T4" fmla="*/ 10 w 27"/>
              <a:gd name="T5" fmla="*/ 1 h 49"/>
              <a:gd name="T6" fmla="*/ 18 w 27"/>
              <a:gd name="T7" fmla="*/ 3 h 49"/>
              <a:gd name="T8" fmla="*/ 22 w 27"/>
              <a:gd name="T9" fmla="*/ 4 h 49"/>
              <a:gd name="T10" fmla="*/ 22 w 27"/>
              <a:gd name="T11" fmla="*/ 12 h 49"/>
              <a:gd name="T12" fmla="*/ 18 w 27"/>
              <a:gd name="T13" fmla="*/ 14 h 49"/>
              <a:gd name="T14" fmla="*/ 18 w 27"/>
              <a:gd name="T15" fmla="*/ 14 h 49"/>
              <a:gd name="T16" fmla="*/ 15 w 27"/>
              <a:gd name="T17" fmla="*/ 15 h 49"/>
              <a:gd name="T18" fmla="*/ 15 w 27"/>
              <a:gd name="T19" fmla="*/ 17 h 49"/>
              <a:gd name="T20" fmla="*/ 27 w 27"/>
              <a:gd name="T21" fmla="*/ 30 h 49"/>
              <a:gd name="T22" fmla="*/ 23 w 27"/>
              <a:gd name="T23" fmla="*/ 45 h 49"/>
              <a:gd name="T24" fmla="*/ 4 w 27"/>
              <a:gd name="T25" fmla="*/ 45 h 49"/>
              <a:gd name="T26" fmla="*/ 0 w 27"/>
              <a:gd name="T27" fmla="*/ 30 h 49"/>
              <a:gd name="T28" fmla="*/ 12 w 27"/>
              <a:gd name="T29" fmla="*/ 17 h 49"/>
              <a:gd name="T30" fmla="*/ 14 w 27"/>
              <a:gd name="T31" fmla="*/ 13 h 49"/>
              <a:gd name="T32" fmla="*/ 18 w 27"/>
              <a:gd name="T33" fmla="*/ 12 h 49"/>
              <a:gd name="T34" fmla="*/ 18 w 27"/>
              <a:gd name="T35" fmla="*/ 12 h 49"/>
              <a:gd name="T36" fmla="*/ 20 w 27"/>
              <a:gd name="T37" fmla="*/ 11 h 49"/>
              <a:gd name="T38" fmla="*/ 20 w 27"/>
              <a:gd name="T39" fmla="*/ 6 h 49"/>
              <a:gd name="T40" fmla="*/ 18 w 27"/>
              <a:gd name="T41" fmla="*/ 5 h 49"/>
              <a:gd name="T42" fmla="*/ 10 w 27"/>
              <a:gd name="T43" fmla="*/ 6 h 49"/>
              <a:gd name="T44" fmla="*/ 9 w 27"/>
              <a:gd name="T45" fmla="*/ 7 h 49"/>
              <a:gd name="T46" fmla="*/ 4 w 27"/>
              <a:gd name="T47" fmla="*/ 7 h 49"/>
              <a:gd name="T48" fmla="*/ 3 w 27"/>
              <a:gd name="T49" fmla="*/ 6 h 49"/>
              <a:gd name="T50" fmla="*/ 3 w 27"/>
              <a:gd name="T51" fmla="*/ 1 h 49"/>
              <a:gd name="T52" fmla="*/ 14 w 27"/>
              <a:gd name="T53" fmla="*/ 21 h 49"/>
              <a:gd name="T54" fmla="*/ 14 w 27"/>
              <a:gd name="T55" fmla="*/ 23 h 49"/>
              <a:gd name="T56" fmla="*/ 16 w 27"/>
              <a:gd name="T57" fmla="*/ 24 h 49"/>
              <a:gd name="T58" fmla="*/ 16 w 27"/>
              <a:gd name="T59" fmla="*/ 24 h 49"/>
              <a:gd name="T60" fmla="*/ 17 w 27"/>
              <a:gd name="T61" fmla="*/ 29 h 49"/>
              <a:gd name="T62" fmla="*/ 16 w 27"/>
              <a:gd name="T63" fmla="*/ 32 h 49"/>
              <a:gd name="T64" fmla="*/ 16 w 27"/>
              <a:gd name="T65" fmla="*/ 32 h 49"/>
              <a:gd name="T66" fmla="*/ 11 w 27"/>
              <a:gd name="T67" fmla="*/ 32 h 49"/>
              <a:gd name="T68" fmla="*/ 11 w 27"/>
              <a:gd name="T69" fmla="*/ 32 h 49"/>
              <a:gd name="T70" fmla="*/ 10 w 27"/>
              <a:gd name="T71" fmla="*/ 29 h 49"/>
              <a:gd name="T72" fmla="*/ 11 w 27"/>
              <a:gd name="T73" fmla="*/ 24 h 49"/>
              <a:gd name="T74" fmla="*/ 11 w 27"/>
              <a:gd name="T75" fmla="*/ 24 h 49"/>
              <a:gd name="T76" fmla="*/ 12 w 27"/>
              <a:gd name="T77" fmla="*/ 23 h 49"/>
              <a:gd name="T78" fmla="*/ 7 w 27"/>
              <a:gd name="T79" fmla="*/ 23 h 49"/>
              <a:gd name="T80" fmla="*/ 4 w 27"/>
              <a:gd name="T81" fmla="*/ 36 h 49"/>
              <a:gd name="T82" fmla="*/ 13 w 27"/>
              <a:gd name="T83" fmla="*/ 45 h 49"/>
              <a:gd name="T84" fmla="*/ 23 w 27"/>
              <a:gd name="T85" fmla="*/ 36 h 49"/>
              <a:gd name="T86" fmla="*/ 20 w 27"/>
              <a:gd name="T87" fmla="*/ 23 h 49"/>
              <a:gd name="T88" fmla="*/ 13 w 27"/>
              <a:gd name="T89" fmla="*/ 25 h 49"/>
              <a:gd name="T90" fmla="*/ 12 w 27"/>
              <a:gd name="T91" fmla="*/ 26 h 49"/>
              <a:gd name="T92" fmla="*/ 12 w 27"/>
              <a:gd name="T93" fmla="*/ 27 h 49"/>
              <a:gd name="T94" fmla="*/ 12 w 27"/>
              <a:gd name="T95" fmla="*/ 30 h 49"/>
              <a:gd name="T96" fmla="*/ 14 w 27"/>
              <a:gd name="T97" fmla="*/ 30 h 49"/>
              <a:gd name="T98" fmla="*/ 15 w 27"/>
              <a:gd name="T99" fmla="*/ 29 h 49"/>
              <a:gd name="T100" fmla="*/ 14 w 27"/>
              <a:gd name="T101" fmla="*/ 26 h 49"/>
              <a:gd name="T102" fmla="*/ 13 w 27"/>
              <a:gd name="T103" fmla="*/ 25 h 49"/>
              <a:gd name="T104" fmla="*/ 6 w 27"/>
              <a:gd name="T105" fmla="*/ 2 h 49"/>
              <a:gd name="T106" fmla="*/ 5 w 27"/>
              <a:gd name="T107" fmla="*/ 4 h 49"/>
              <a:gd name="T108" fmla="*/ 6 w 27"/>
              <a:gd name="T109" fmla="*/ 5 h 49"/>
              <a:gd name="T110" fmla="*/ 8 w 27"/>
              <a:gd name="T111" fmla="*/ 4 h 49"/>
              <a:gd name="T112" fmla="*/ 8 w 27"/>
              <a:gd name="T113" fmla="*/ 4 h 49"/>
              <a:gd name="T114" fmla="*/ 6 w 27"/>
              <a:gd name="T115" fmla="*/ 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 h="49">
                <a:moveTo>
                  <a:pt x="4" y="0"/>
                </a:moveTo>
                <a:cubicBezTo>
                  <a:pt x="4" y="0"/>
                  <a:pt x="4" y="0"/>
                  <a:pt x="4" y="0"/>
                </a:cubicBezTo>
                <a:cubicBezTo>
                  <a:pt x="6" y="0"/>
                  <a:pt x="6" y="0"/>
                  <a:pt x="6" y="0"/>
                </a:cubicBezTo>
                <a:cubicBezTo>
                  <a:pt x="9" y="0"/>
                  <a:pt x="9" y="0"/>
                  <a:pt x="9" y="0"/>
                </a:cubicBezTo>
                <a:cubicBezTo>
                  <a:pt x="10" y="0"/>
                  <a:pt x="10" y="1"/>
                  <a:pt x="10" y="1"/>
                </a:cubicBezTo>
                <a:cubicBezTo>
                  <a:pt x="10" y="1"/>
                  <a:pt x="10" y="1"/>
                  <a:pt x="10" y="1"/>
                </a:cubicBezTo>
                <a:cubicBezTo>
                  <a:pt x="10" y="3"/>
                  <a:pt x="10" y="3"/>
                  <a:pt x="10" y="3"/>
                </a:cubicBezTo>
                <a:cubicBezTo>
                  <a:pt x="18" y="3"/>
                  <a:pt x="18" y="3"/>
                  <a:pt x="18" y="3"/>
                </a:cubicBezTo>
                <a:cubicBezTo>
                  <a:pt x="19" y="3"/>
                  <a:pt x="21" y="3"/>
                  <a:pt x="22" y="4"/>
                </a:cubicBezTo>
                <a:cubicBezTo>
                  <a:pt x="22" y="4"/>
                  <a:pt x="22" y="4"/>
                  <a:pt x="22" y="4"/>
                </a:cubicBezTo>
                <a:cubicBezTo>
                  <a:pt x="23" y="5"/>
                  <a:pt x="24" y="7"/>
                  <a:pt x="24" y="8"/>
                </a:cubicBezTo>
                <a:cubicBezTo>
                  <a:pt x="24" y="10"/>
                  <a:pt x="23" y="11"/>
                  <a:pt x="22" y="12"/>
                </a:cubicBezTo>
                <a:cubicBezTo>
                  <a:pt x="22" y="12"/>
                  <a:pt x="22" y="12"/>
                  <a:pt x="22" y="12"/>
                </a:cubicBezTo>
                <a:cubicBezTo>
                  <a:pt x="21" y="13"/>
                  <a:pt x="19" y="14"/>
                  <a:pt x="18" y="14"/>
                </a:cubicBezTo>
                <a:cubicBezTo>
                  <a:pt x="18" y="14"/>
                  <a:pt x="18" y="14"/>
                  <a:pt x="18" y="14"/>
                </a:cubicBezTo>
                <a:cubicBezTo>
                  <a:pt x="18" y="14"/>
                  <a:pt x="18" y="14"/>
                  <a:pt x="18" y="14"/>
                </a:cubicBezTo>
                <a:cubicBezTo>
                  <a:pt x="18" y="14"/>
                  <a:pt x="18" y="14"/>
                  <a:pt x="18" y="14"/>
                </a:cubicBezTo>
                <a:cubicBezTo>
                  <a:pt x="17" y="14"/>
                  <a:pt x="16" y="14"/>
                  <a:pt x="15" y="15"/>
                </a:cubicBezTo>
                <a:cubicBezTo>
                  <a:pt x="15" y="15"/>
                  <a:pt x="15" y="15"/>
                  <a:pt x="15" y="15"/>
                </a:cubicBezTo>
                <a:cubicBezTo>
                  <a:pt x="15" y="15"/>
                  <a:pt x="15" y="16"/>
                  <a:pt x="15" y="17"/>
                </a:cubicBezTo>
                <a:cubicBezTo>
                  <a:pt x="18" y="17"/>
                  <a:pt x="21" y="19"/>
                  <a:pt x="23" y="21"/>
                </a:cubicBezTo>
                <a:cubicBezTo>
                  <a:pt x="25" y="23"/>
                  <a:pt x="27" y="26"/>
                  <a:pt x="27" y="30"/>
                </a:cubicBezTo>
                <a:cubicBezTo>
                  <a:pt x="27" y="36"/>
                  <a:pt x="27" y="36"/>
                  <a:pt x="27" y="36"/>
                </a:cubicBezTo>
                <a:cubicBezTo>
                  <a:pt x="27" y="39"/>
                  <a:pt x="25" y="43"/>
                  <a:pt x="23" y="45"/>
                </a:cubicBezTo>
                <a:cubicBezTo>
                  <a:pt x="20" y="48"/>
                  <a:pt x="17" y="49"/>
                  <a:pt x="13" y="49"/>
                </a:cubicBezTo>
                <a:cubicBezTo>
                  <a:pt x="10" y="49"/>
                  <a:pt x="6" y="48"/>
                  <a:pt x="4" y="45"/>
                </a:cubicBezTo>
                <a:cubicBezTo>
                  <a:pt x="1" y="43"/>
                  <a:pt x="0" y="39"/>
                  <a:pt x="0" y="36"/>
                </a:cubicBezTo>
                <a:cubicBezTo>
                  <a:pt x="0" y="30"/>
                  <a:pt x="0" y="30"/>
                  <a:pt x="0" y="30"/>
                </a:cubicBezTo>
                <a:cubicBezTo>
                  <a:pt x="0" y="26"/>
                  <a:pt x="1" y="23"/>
                  <a:pt x="4" y="21"/>
                </a:cubicBezTo>
                <a:cubicBezTo>
                  <a:pt x="6" y="19"/>
                  <a:pt x="9" y="17"/>
                  <a:pt x="12" y="17"/>
                </a:cubicBezTo>
                <a:cubicBezTo>
                  <a:pt x="12" y="15"/>
                  <a:pt x="13" y="14"/>
                  <a:pt x="14" y="13"/>
                </a:cubicBezTo>
                <a:cubicBezTo>
                  <a:pt x="14" y="13"/>
                  <a:pt x="14" y="13"/>
                  <a:pt x="14" y="13"/>
                </a:cubicBezTo>
                <a:cubicBezTo>
                  <a:pt x="15" y="12"/>
                  <a:pt x="16" y="12"/>
                  <a:pt x="18" y="12"/>
                </a:cubicBezTo>
                <a:cubicBezTo>
                  <a:pt x="18" y="12"/>
                  <a:pt x="18" y="12"/>
                  <a:pt x="18" y="12"/>
                </a:cubicBezTo>
                <a:cubicBezTo>
                  <a:pt x="18" y="12"/>
                  <a:pt x="18" y="12"/>
                  <a:pt x="18" y="12"/>
                </a:cubicBezTo>
                <a:cubicBezTo>
                  <a:pt x="18" y="12"/>
                  <a:pt x="18" y="12"/>
                  <a:pt x="18" y="12"/>
                </a:cubicBezTo>
                <a:cubicBezTo>
                  <a:pt x="19" y="12"/>
                  <a:pt x="20" y="11"/>
                  <a:pt x="20" y="11"/>
                </a:cubicBezTo>
                <a:cubicBezTo>
                  <a:pt x="20" y="11"/>
                  <a:pt x="20" y="11"/>
                  <a:pt x="20" y="11"/>
                </a:cubicBezTo>
                <a:cubicBezTo>
                  <a:pt x="21" y="10"/>
                  <a:pt x="21" y="9"/>
                  <a:pt x="21" y="8"/>
                </a:cubicBezTo>
                <a:cubicBezTo>
                  <a:pt x="21" y="7"/>
                  <a:pt x="21" y="6"/>
                  <a:pt x="20" y="6"/>
                </a:cubicBezTo>
                <a:cubicBezTo>
                  <a:pt x="20" y="6"/>
                  <a:pt x="20" y="6"/>
                  <a:pt x="20" y="6"/>
                </a:cubicBezTo>
                <a:cubicBezTo>
                  <a:pt x="20" y="5"/>
                  <a:pt x="19" y="5"/>
                  <a:pt x="18" y="5"/>
                </a:cubicBezTo>
                <a:cubicBezTo>
                  <a:pt x="10" y="5"/>
                  <a:pt x="10" y="5"/>
                  <a:pt x="10" y="5"/>
                </a:cubicBezTo>
                <a:cubicBezTo>
                  <a:pt x="10" y="6"/>
                  <a:pt x="10" y="6"/>
                  <a:pt x="10" y="6"/>
                </a:cubicBezTo>
                <a:cubicBezTo>
                  <a:pt x="10" y="7"/>
                  <a:pt x="10" y="7"/>
                  <a:pt x="9" y="7"/>
                </a:cubicBezTo>
                <a:cubicBezTo>
                  <a:pt x="9" y="7"/>
                  <a:pt x="9" y="7"/>
                  <a:pt x="9" y="7"/>
                </a:cubicBezTo>
                <a:cubicBezTo>
                  <a:pt x="6" y="7"/>
                  <a:pt x="6" y="7"/>
                  <a:pt x="6" y="7"/>
                </a:cubicBezTo>
                <a:cubicBezTo>
                  <a:pt x="4" y="7"/>
                  <a:pt x="4" y="7"/>
                  <a:pt x="4" y="7"/>
                </a:cubicBezTo>
                <a:cubicBezTo>
                  <a:pt x="3" y="7"/>
                  <a:pt x="3" y="7"/>
                  <a:pt x="3" y="6"/>
                </a:cubicBezTo>
                <a:cubicBezTo>
                  <a:pt x="3" y="6"/>
                  <a:pt x="3" y="6"/>
                  <a:pt x="3" y="6"/>
                </a:cubicBezTo>
                <a:cubicBezTo>
                  <a:pt x="3" y="4"/>
                  <a:pt x="3" y="4"/>
                  <a:pt x="3" y="4"/>
                </a:cubicBezTo>
                <a:cubicBezTo>
                  <a:pt x="3" y="1"/>
                  <a:pt x="3" y="1"/>
                  <a:pt x="3" y="1"/>
                </a:cubicBezTo>
                <a:cubicBezTo>
                  <a:pt x="3" y="1"/>
                  <a:pt x="3" y="0"/>
                  <a:pt x="4" y="0"/>
                </a:cubicBezTo>
                <a:close/>
                <a:moveTo>
                  <a:pt x="14" y="21"/>
                </a:moveTo>
                <a:cubicBezTo>
                  <a:pt x="14" y="21"/>
                  <a:pt x="14" y="21"/>
                  <a:pt x="14" y="21"/>
                </a:cubicBezTo>
                <a:cubicBezTo>
                  <a:pt x="14" y="23"/>
                  <a:pt x="14" y="23"/>
                  <a:pt x="14" y="23"/>
                </a:cubicBezTo>
                <a:cubicBezTo>
                  <a:pt x="15" y="24"/>
                  <a:pt x="16" y="24"/>
                  <a:pt x="16" y="24"/>
                </a:cubicBezTo>
                <a:cubicBezTo>
                  <a:pt x="16" y="24"/>
                  <a:pt x="16" y="24"/>
                  <a:pt x="16" y="24"/>
                </a:cubicBezTo>
                <a:cubicBezTo>
                  <a:pt x="16" y="24"/>
                  <a:pt x="16" y="24"/>
                  <a:pt x="16" y="24"/>
                </a:cubicBezTo>
                <a:cubicBezTo>
                  <a:pt x="16" y="24"/>
                  <a:pt x="16" y="24"/>
                  <a:pt x="16" y="24"/>
                </a:cubicBezTo>
                <a:cubicBezTo>
                  <a:pt x="17" y="25"/>
                  <a:pt x="17" y="26"/>
                  <a:pt x="17" y="27"/>
                </a:cubicBezTo>
                <a:cubicBezTo>
                  <a:pt x="17" y="29"/>
                  <a:pt x="17" y="29"/>
                  <a:pt x="17" y="29"/>
                </a:cubicBezTo>
                <a:cubicBezTo>
                  <a:pt x="17" y="30"/>
                  <a:pt x="17" y="31"/>
                  <a:pt x="16" y="32"/>
                </a:cubicBezTo>
                <a:cubicBezTo>
                  <a:pt x="16" y="32"/>
                  <a:pt x="16" y="32"/>
                  <a:pt x="16" y="32"/>
                </a:cubicBezTo>
                <a:cubicBezTo>
                  <a:pt x="16" y="32"/>
                  <a:pt x="16" y="32"/>
                  <a:pt x="16" y="32"/>
                </a:cubicBezTo>
                <a:cubicBezTo>
                  <a:pt x="16" y="32"/>
                  <a:pt x="16" y="32"/>
                  <a:pt x="16" y="32"/>
                </a:cubicBezTo>
                <a:cubicBezTo>
                  <a:pt x="15" y="33"/>
                  <a:pt x="14" y="33"/>
                  <a:pt x="13" y="33"/>
                </a:cubicBezTo>
                <a:cubicBezTo>
                  <a:pt x="12" y="33"/>
                  <a:pt x="11" y="33"/>
                  <a:pt x="11" y="32"/>
                </a:cubicBezTo>
                <a:cubicBezTo>
                  <a:pt x="11" y="32"/>
                  <a:pt x="11" y="32"/>
                  <a:pt x="11" y="32"/>
                </a:cubicBezTo>
                <a:cubicBezTo>
                  <a:pt x="11" y="32"/>
                  <a:pt x="11" y="32"/>
                  <a:pt x="11" y="32"/>
                </a:cubicBezTo>
                <a:cubicBezTo>
                  <a:pt x="11" y="32"/>
                  <a:pt x="11" y="32"/>
                  <a:pt x="11" y="32"/>
                </a:cubicBezTo>
                <a:cubicBezTo>
                  <a:pt x="10" y="31"/>
                  <a:pt x="10" y="30"/>
                  <a:pt x="10" y="29"/>
                </a:cubicBezTo>
                <a:cubicBezTo>
                  <a:pt x="10" y="27"/>
                  <a:pt x="10" y="27"/>
                  <a:pt x="10" y="27"/>
                </a:cubicBezTo>
                <a:cubicBezTo>
                  <a:pt x="10" y="26"/>
                  <a:pt x="10" y="25"/>
                  <a:pt x="11" y="24"/>
                </a:cubicBezTo>
                <a:cubicBezTo>
                  <a:pt x="11" y="24"/>
                  <a:pt x="11" y="24"/>
                  <a:pt x="11" y="24"/>
                </a:cubicBezTo>
                <a:cubicBezTo>
                  <a:pt x="11" y="24"/>
                  <a:pt x="11" y="24"/>
                  <a:pt x="11" y="24"/>
                </a:cubicBezTo>
                <a:cubicBezTo>
                  <a:pt x="11" y="24"/>
                  <a:pt x="11" y="24"/>
                  <a:pt x="11" y="24"/>
                </a:cubicBezTo>
                <a:cubicBezTo>
                  <a:pt x="11" y="24"/>
                  <a:pt x="12" y="24"/>
                  <a:pt x="12" y="23"/>
                </a:cubicBezTo>
                <a:cubicBezTo>
                  <a:pt x="12" y="21"/>
                  <a:pt x="12" y="21"/>
                  <a:pt x="12" y="21"/>
                </a:cubicBezTo>
                <a:cubicBezTo>
                  <a:pt x="10" y="21"/>
                  <a:pt x="8" y="22"/>
                  <a:pt x="7" y="23"/>
                </a:cubicBezTo>
                <a:cubicBezTo>
                  <a:pt x="5" y="25"/>
                  <a:pt x="4" y="28"/>
                  <a:pt x="4" y="30"/>
                </a:cubicBezTo>
                <a:cubicBezTo>
                  <a:pt x="4" y="36"/>
                  <a:pt x="4" y="36"/>
                  <a:pt x="4" y="36"/>
                </a:cubicBezTo>
                <a:cubicBezTo>
                  <a:pt x="4" y="38"/>
                  <a:pt x="5" y="41"/>
                  <a:pt x="7" y="42"/>
                </a:cubicBezTo>
                <a:cubicBezTo>
                  <a:pt x="8" y="44"/>
                  <a:pt x="11" y="45"/>
                  <a:pt x="13" y="45"/>
                </a:cubicBezTo>
                <a:cubicBezTo>
                  <a:pt x="16" y="45"/>
                  <a:pt x="18" y="44"/>
                  <a:pt x="20" y="42"/>
                </a:cubicBezTo>
                <a:cubicBezTo>
                  <a:pt x="22" y="41"/>
                  <a:pt x="23" y="38"/>
                  <a:pt x="23" y="36"/>
                </a:cubicBezTo>
                <a:cubicBezTo>
                  <a:pt x="23" y="30"/>
                  <a:pt x="23" y="30"/>
                  <a:pt x="23" y="30"/>
                </a:cubicBezTo>
                <a:cubicBezTo>
                  <a:pt x="23" y="28"/>
                  <a:pt x="22" y="25"/>
                  <a:pt x="20" y="23"/>
                </a:cubicBezTo>
                <a:cubicBezTo>
                  <a:pt x="19" y="22"/>
                  <a:pt x="17" y="21"/>
                  <a:pt x="14" y="21"/>
                </a:cubicBezTo>
                <a:close/>
                <a:moveTo>
                  <a:pt x="13" y="25"/>
                </a:moveTo>
                <a:cubicBezTo>
                  <a:pt x="13" y="25"/>
                  <a:pt x="13" y="25"/>
                  <a:pt x="13" y="25"/>
                </a:cubicBezTo>
                <a:cubicBezTo>
                  <a:pt x="13" y="25"/>
                  <a:pt x="13" y="26"/>
                  <a:pt x="12" y="26"/>
                </a:cubicBezTo>
                <a:cubicBezTo>
                  <a:pt x="12" y="26"/>
                  <a:pt x="12" y="26"/>
                  <a:pt x="12" y="26"/>
                </a:cubicBezTo>
                <a:cubicBezTo>
                  <a:pt x="12" y="26"/>
                  <a:pt x="12" y="26"/>
                  <a:pt x="12" y="27"/>
                </a:cubicBezTo>
                <a:cubicBezTo>
                  <a:pt x="12" y="29"/>
                  <a:pt x="12" y="29"/>
                  <a:pt x="12" y="29"/>
                </a:cubicBezTo>
                <a:cubicBezTo>
                  <a:pt x="12" y="30"/>
                  <a:pt x="12" y="30"/>
                  <a:pt x="12" y="30"/>
                </a:cubicBezTo>
                <a:cubicBezTo>
                  <a:pt x="13" y="30"/>
                  <a:pt x="13" y="31"/>
                  <a:pt x="13" y="31"/>
                </a:cubicBezTo>
                <a:cubicBezTo>
                  <a:pt x="14" y="31"/>
                  <a:pt x="14" y="30"/>
                  <a:pt x="14" y="30"/>
                </a:cubicBezTo>
                <a:cubicBezTo>
                  <a:pt x="14" y="30"/>
                  <a:pt x="14" y="30"/>
                  <a:pt x="14" y="30"/>
                </a:cubicBezTo>
                <a:cubicBezTo>
                  <a:pt x="15" y="30"/>
                  <a:pt x="15" y="30"/>
                  <a:pt x="15" y="29"/>
                </a:cubicBezTo>
                <a:cubicBezTo>
                  <a:pt x="15" y="27"/>
                  <a:pt x="15" y="27"/>
                  <a:pt x="15" y="27"/>
                </a:cubicBezTo>
                <a:cubicBezTo>
                  <a:pt x="15" y="26"/>
                  <a:pt x="15" y="26"/>
                  <a:pt x="14" y="26"/>
                </a:cubicBezTo>
                <a:cubicBezTo>
                  <a:pt x="14" y="26"/>
                  <a:pt x="14" y="26"/>
                  <a:pt x="14" y="26"/>
                </a:cubicBezTo>
                <a:cubicBezTo>
                  <a:pt x="14" y="26"/>
                  <a:pt x="14" y="25"/>
                  <a:pt x="13" y="25"/>
                </a:cubicBezTo>
                <a:close/>
                <a:moveTo>
                  <a:pt x="6" y="2"/>
                </a:moveTo>
                <a:cubicBezTo>
                  <a:pt x="6" y="2"/>
                  <a:pt x="6" y="2"/>
                  <a:pt x="6" y="2"/>
                </a:cubicBezTo>
                <a:cubicBezTo>
                  <a:pt x="5" y="2"/>
                  <a:pt x="5" y="2"/>
                  <a:pt x="5" y="2"/>
                </a:cubicBezTo>
                <a:cubicBezTo>
                  <a:pt x="5" y="4"/>
                  <a:pt x="5" y="4"/>
                  <a:pt x="5" y="4"/>
                </a:cubicBezTo>
                <a:cubicBezTo>
                  <a:pt x="5" y="5"/>
                  <a:pt x="5" y="5"/>
                  <a:pt x="5" y="5"/>
                </a:cubicBezTo>
                <a:cubicBezTo>
                  <a:pt x="6" y="5"/>
                  <a:pt x="6" y="5"/>
                  <a:pt x="6" y="5"/>
                </a:cubicBezTo>
                <a:cubicBezTo>
                  <a:pt x="8" y="5"/>
                  <a:pt x="8" y="5"/>
                  <a:pt x="8" y="5"/>
                </a:cubicBezTo>
                <a:cubicBezTo>
                  <a:pt x="8" y="4"/>
                  <a:pt x="8" y="4"/>
                  <a:pt x="8" y="4"/>
                </a:cubicBezTo>
                <a:cubicBezTo>
                  <a:pt x="8" y="4"/>
                  <a:pt x="8" y="4"/>
                  <a:pt x="8" y="4"/>
                </a:cubicBezTo>
                <a:cubicBezTo>
                  <a:pt x="8" y="4"/>
                  <a:pt x="8" y="4"/>
                  <a:pt x="8" y="4"/>
                </a:cubicBezTo>
                <a:cubicBezTo>
                  <a:pt x="8" y="2"/>
                  <a:pt x="8" y="2"/>
                  <a:pt x="8" y="2"/>
                </a:cubicBezTo>
                <a:cubicBezTo>
                  <a:pt x="6" y="2"/>
                  <a:pt x="6" y="2"/>
                  <a:pt x="6"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79" name="Freeform 443"/>
          <p:cNvSpPr>
            <a:spLocks noEditPoints="1"/>
          </p:cNvSpPr>
          <p:nvPr/>
        </p:nvSpPr>
        <p:spPr bwMode="auto">
          <a:xfrm>
            <a:off x="6573838" y="1500188"/>
            <a:ext cx="155575" cy="149225"/>
          </a:xfrm>
          <a:custGeom>
            <a:avLst/>
            <a:gdLst>
              <a:gd name="T0" fmla="*/ 21 w 49"/>
              <a:gd name="T1" fmla="*/ 0 h 47"/>
              <a:gd name="T2" fmla="*/ 30 w 49"/>
              <a:gd name="T3" fmla="*/ 2 h 47"/>
              <a:gd name="T4" fmla="*/ 34 w 49"/>
              <a:gd name="T5" fmla="*/ 12 h 47"/>
              <a:gd name="T6" fmla="*/ 27 w 49"/>
              <a:gd name="T7" fmla="*/ 14 h 47"/>
              <a:gd name="T8" fmla="*/ 49 w 49"/>
              <a:gd name="T9" fmla="*/ 22 h 47"/>
              <a:gd name="T10" fmla="*/ 0 w 49"/>
              <a:gd name="T11" fmla="*/ 42 h 47"/>
              <a:gd name="T12" fmla="*/ 26 w 49"/>
              <a:gd name="T13" fmla="*/ 13 h 47"/>
              <a:gd name="T14" fmla="*/ 32 w 49"/>
              <a:gd name="T15" fmla="*/ 10 h 47"/>
              <a:gd name="T16" fmla="*/ 32 w 49"/>
              <a:gd name="T17" fmla="*/ 5 h 47"/>
              <a:gd name="T18" fmla="*/ 22 w 49"/>
              <a:gd name="T19" fmla="*/ 6 h 47"/>
              <a:gd name="T20" fmla="*/ 16 w 49"/>
              <a:gd name="T21" fmla="*/ 7 h 47"/>
              <a:gd name="T22" fmla="*/ 14 w 49"/>
              <a:gd name="T23" fmla="*/ 1 h 47"/>
              <a:gd name="T24" fmla="*/ 6 w 49"/>
              <a:gd name="T25" fmla="*/ 24 h 47"/>
              <a:gd name="T26" fmla="*/ 11 w 49"/>
              <a:gd name="T27" fmla="*/ 25 h 47"/>
              <a:gd name="T28" fmla="*/ 37 w 49"/>
              <a:gd name="T29" fmla="*/ 40 h 47"/>
              <a:gd name="T30" fmla="*/ 42 w 49"/>
              <a:gd name="T31" fmla="*/ 41 h 47"/>
              <a:gd name="T32" fmla="*/ 14 w 49"/>
              <a:gd name="T33" fmla="*/ 40 h 47"/>
              <a:gd name="T34" fmla="*/ 34 w 49"/>
              <a:gd name="T35" fmla="*/ 41 h 47"/>
              <a:gd name="T36" fmla="*/ 6 w 49"/>
              <a:gd name="T37" fmla="*/ 40 h 47"/>
              <a:gd name="T38" fmla="*/ 11 w 49"/>
              <a:gd name="T39" fmla="*/ 41 h 47"/>
              <a:gd name="T40" fmla="*/ 37 w 49"/>
              <a:gd name="T41" fmla="*/ 35 h 47"/>
              <a:gd name="T42" fmla="*/ 42 w 49"/>
              <a:gd name="T43" fmla="*/ 36 h 47"/>
              <a:gd name="T44" fmla="*/ 30 w 49"/>
              <a:gd name="T45" fmla="*/ 35 h 47"/>
              <a:gd name="T46" fmla="*/ 34 w 49"/>
              <a:gd name="T47" fmla="*/ 36 h 47"/>
              <a:gd name="T48" fmla="*/ 22 w 49"/>
              <a:gd name="T49" fmla="*/ 35 h 47"/>
              <a:gd name="T50" fmla="*/ 26 w 49"/>
              <a:gd name="T51" fmla="*/ 36 h 47"/>
              <a:gd name="T52" fmla="*/ 14 w 49"/>
              <a:gd name="T53" fmla="*/ 35 h 47"/>
              <a:gd name="T54" fmla="*/ 18 w 49"/>
              <a:gd name="T55" fmla="*/ 36 h 47"/>
              <a:gd name="T56" fmla="*/ 6 w 49"/>
              <a:gd name="T57" fmla="*/ 35 h 47"/>
              <a:gd name="T58" fmla="*/ 11 w 49"/>
              <a:gd name="T59" fmla="*/ 36 h 47"/>
              <a:gd name="T60" fmla="*/ 33 w 49"/>
              <a:gd name="T61" fmla="*/ 29 h 47"/>
              <a:gd name="T62" fmla="*/ 37 w 49"/>
              <a:gd name="T63" fmla="*/ 30 h 47"/>
              <a:gd name="T64" fmla="*/ 25 w 49"/>
              <a:gd name="T65" fmla="*/ 29 h 47"/>
              <a:gd name="T66" fmla="*/ 30 w 49"/>
              <a:gd name="T67" fmla="*/ 30 h 47"/>
              <a:gd name="T68" fmla="*/ 18 w 49"/>
              <a:gd name="T69" fmla="*/ 29 h 47"/>
              <a:gd name="T70" fmla="*/ 22 w 49"/>
              <a:gd name="T71" fmla="*/ 30 h 47"/>
              <a:gd name="T72" fmla="*/ 11 w 49"/>
              <a:gd name="T73" fmla="*/ 29 h 47"/>
              <a:gd name="T74" fmla="*/ 15 w 49"/>
              <a:gd name="T75" fmla="*/ 30 h 47"/>
              <a:gd name="T76" fmla="*/ 37 w 49"/>
              <a:gd name="T77" fmla="*/ 24 h 47"/>
              <a:gd name="T78" fmla="*/ 42 w 49"/>
              <a:gd name="T79" fmla="*/ 25 h 47"/>
              <a:gd name="T80" fmla="*/ 40 w 49"/>
              <a:gd name="T81" fmla="*/ 29 h 47"/>
              <a:gd name="T82" fmla="*/ 42 w 49"/>
              <a:gd name="T83" fmla="*/ 30 h 47"/>
              <a:gd name="T84" fmla="*/ 6 w 49"/>
              <a:gd name="T85" fmla="*/ 29 h 47"/>
              <a:gd name="T86" fmla="*/ 8 w 49"/>
              <a:gd name="T87" fmla="*/ 30 h 47"/>
              <a:gd name="T88" fmla="*/ 30 w 49"/>
              <a:gd name="T89" fmla="*/ 24 h 47"/>
              <a:gd name="T90" fmla="*/ 34 w 49"/>
              <a:gd name="T91" fmla="*/ 25 h 47"/>
              <a:gd name="T92" fmla="*/ 22 w 49"/>
              <a:gd name="T93" fmla="*/ 24 h 47"/>
              <a:gd name="T94" fmla="*/ 26 w 49"/>
              <a:gd name="T95" fmla="*/ 25 h 47"/>
              <a:gd name="T96" fmla="*/ 14 w 49"/>
              <a:gd name="T97" fmla="*/ 24 h 47"/>
              <a:gd name="T98" fmla="*/ 18 w 49"/>
              <a:gd name="T99" fmla="*/ 25 h 47"/>
              <a:gd name="T100" fmla="*/ 5 w 49"/>
              <a:gd name="T101" fmla="*/ 20 h 47"/>
              <a:gd name="T102" fmla="*/ 44 w 49"/>
              <a:gd name="T103" fmla="*/ 44 h 47"/>
              <a:gd name="T104" fmla="*/ 18 w 49"/>
              <a:gd name="T105" fmla="*/ 2 h 47"/>
              <a:gd name="T106" fmla="*/ 17 w 49"/>
              <a:gd name="T107" fmla="*/ 5 h 47"/>
              <a:gd name="T108" fmla="*/ 20 w 49"/>
              <a:gd name="T109" fmla="*/ 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47">
                <a:moveTo>
                  <a:pt x="16" y="0"/>
                </a:moveTo>
                <a:cubicBezTo>
                  <a:pt x="16" y="0"/>
                  <a:pt x="16" y="0"/>
                  <a:pt x="16" y="0"/>
                </a:cubicBezTo>
                <a:cubicBezTo>
                  <a:pt x="18" y="0"/>
                  <a:pt x="18" y="0"/>
                  <a:pt x="18" y="0"/>
                </a:cubicBezTo>
                <a:cubicBezTo>
                  <a:pt x="21" y="0"/>
                  <a:pt x="21" y="0"/>
                  <a:pt x="21" y="0"/>
                </a:cubicBezTo>
                <a:cubicBezTo>
                  <a:pt x="21" y="0"/>
                  <a:pt x="22" y="0"/>
                  <a:pt x="22" y="1"/>
                </a:cubicBezTo>
                <a:cubicBezTo>
                  <a:pt x="22" y="1"/>
                  <a:pt x="22" y="1"/>
                  <a:pt x="22" y="1"/>
                </a:cubicBezTo>
                <a:cubicBezTo>
                  <a:pt x="22" y="2"/>
                  <a:pt x="22" y="2"/>
                  <a:pt x="22" y="2"/>
                </a:cubicBezTo>
                <a:cubicBezTo>
                  <a:pt x="30" y="2"/>
                  <a:pt x="30" y="2"/>
                  <a:pt x="30" y="2"/>
                </a:cubicBezTo>
                <a:cubicBezTo>
                  <a:pt x="31" y="2"/>
                  <a:pt x="33" y="3"/>
                  <a:pt x="34" y="4"/>
                </a:cubicBezTo>
                <a:cubicBezTo>
                  <a:pt x="34" y="4"/>
                  <a:pt x="34" y="4"/>
                  <a:pt x="34" y="4"/>
                </a:cubicBezTo>
                <a:cubicBezTo>
                  <a:pt x="35" y="5"/>
                  <a:pt x="35" y="6"/>
                  <a:pt x="35" y="8"/>
                </a:cubicBezTo>
                <a:cubicBezTo>
                  <a:pt x="35" y="9"/>
                  <a:pt x="35" y="11"/>
                  <a:pt x="34" y="12"/>
                </a:cubicBezTo>
                <a:cubicBezTo>
                  <a:pt x="34" y="12"/>
                  <a:pt x="34" y="12"/>
                  <a:pt x="34" y="12"/>
                </a:cubicBezTo>
                <a:cubicBezTo>
                  <a:pt x="33" y="13"/>
                  <a:pt x="31" y="13"/>
                  <a:pt x="30" y="13"/>
                </a:cubicBezTo>
                <a:cubicBezTo>
                  <a:pt x="30" y="13"/>
                  <a:pt x="30" y="13"/>
                  <a:pt x="30" y="13"/>
                </a:cubicBezTo>
                <a:cubicBezTo>
                  <a:pt x="29" y="13"/>
                  <a:pt x="28" y="14"/>
                  <a:pt x="27" y="14"/>
                </a:cubicBezTo>
                <a:cubicBezTo>
                  <a:pt x="27" y="15"/>
                  <a:pt x="27" y="15"/>
                  <a:pt x="27" y="15"/>
                </a:cubicBezTo>
                <a:cubicBezTo>
                  <a:pt x="27" y="15"/>
                  <a:pt x="26" y="16"/>
                  <a:pt x="26" y="16"/>
                </a:cubicBezTo>
                <a:cubicBezTo>
                  <a:pt x="44" y="16"/>
                  <a:pt x="44" y="16"/>
                  <a:pt x="44" y="16"/>
                </a:cubicBezTo>
                <a:cubicBezTo>
                  <a:pt x="47" y="16"/>
                  <a:pt x="49" y="19"/>
                  <a:pt x="49" y="22"/>
                </a:cubicBezTo>
                <a:cubicBezTo>
                  <a:pt x="49" y="42"/>
                  <a:pt x="49" y="42"/>
                  <a:pt x="49" y="42"/>
                </a:cubicBezTo>
                <a:cubicBezTo>
                  <a:pt x="49" y="45"/>
                  <a:pt x="47" y="47"/>
                  <a:pt x="44" y="47"/>
                </a:cubicBezTo>
                <a:cubicBezTo>
                  <a:pt x="5" y="47"/>
                  <a:pt x="5" y="47"/>
                  <a:pt x="5" y="47"/>
                </a:cubicBezTo>
                <a:cubicBezTo>
                  <a:pt x="2" y="47"/>
                  <a:pt x="0" y="45"/>
                  <a:pt x="0" y="42"/>
                </a:cubicBezTo>
                <a:cubicBezTo>
                  <a:pt x="0" y="22"/>
                  <a:pt x="0" y="22"/>
                  <a:pt x="0" y="22"/>
                </a:cubicBezTo>
                <a:cubicBezTo>
                  <a:pt x="0" y="19"/>
                  <a:pt x="2" y="16"/>
                  <a:pt x="5" y="16"/>
                </a:cubicBezTo>
                <a:cubicBezTo>
                  <a:pt x="24" y="16"/>
                  <a:pt x="24" y="16"/>
                  <a:pt x="24" y="16"/>
                </a:cubicBezTo>
                <a:cubicBezTo>
                  <a:pt x="24" y="15"/>
                  <a:pt x="25" y="14"/>
                  <a:pt x="26" y="13"/>
                </a:cubicBezTo>
                <a:cubicBezTo>
                  <a:pt x="26" y="13"/>
                  <a:pt x="26" y="13"/>
                  <a:pt x="26" y="13"/>
                </a:cubicBezTo>
                <a:cubicBezTo>
                  <a:pt x="27" y="12"/>
                  <a:pt x="28" y="11"/>
                  <a:pt x="30" y="11"/>
                </a:cubicBezTo>
                <a:cubicBezTo>
                  <a:pt x="30" y="11"/>
                  <a:pt x="30" y="11"/>
                  <a:pt x="30" y="11"/>
                </a:cubicBezTo>
                <a:cubicBezTo>
                  <a:pt x="31" y="11"/>
                  <a:pt x="31" y="11"/>
                  <a:pt x="32" y="10"/>
                </a:cubicBezTo>
                <a:cubicBezTo>
                  <a:pt x="32" y="10"/>
                  <a:pt x="32" y="10"/>
                  <a:pt x="32" y="10"/>
                </a:cubicBezTo>
                <a:cubicBezTo>
                  <a:pt x="32" y="10"/>
                  <a:pt x="32" y="10"/>
                  <a:pt x="32" y="10"/>
                </a:cubicBezTo>
                <a:cubicBezTo>
                  <a:pt x="33" y="10"/>
                  <a:pt x="33" y="9"/>
                  <a:pt x="33" y="8"/>
                </a:cubicBezTo>
                <a:cubicBezTo>
                  <a:pt x="33" y="7"/>
                  <a:pt x="33" y="6"/>
                  <a:pt x="32" y="5"/>
                </a:cubicBezTo>
                <a:cubicBezTo>
                  <a:pt x="32" y="5"/>
                  <a:pt x="32" y="5"/>
                  <a:pt x="32" y="5"/>
                </a:cubicBezTo>
                <a:cubicBezTo>
                  <a:pt x="31" y="5"/>
                  <a:pt x="31" y="4"/>
                  <a:pt x="30" y="4"/>
                </a:cubicBezTo>
                <a:cubicBezTo>
                  <a:pt x="22" y="4"/>
                  <a:pt x="22" y="4"/>
                  <a:pt x="22" y="4"/>
                </a:cubicBezTo>
                <a:cubicBezTo>
                  <a:pt x="22" y="6"/>
                  <a:pt x="22" y="6"/>
                  <a:pt x="22" y="6"/>
                </a:cubicBezTo>
                <a:cubicBezTo>
                  <a:pt x="22" y="6"/>
                  <a:pt x="21" y="7"/>
                  <a:pt x="21" y="7"/>
                </a:cubicBezTo>
                <a:cubicBezTo>
                  <a:pt x="21" y="7"/>
                  <a:pt x="21" y="7"/>
                  <a:pt x="21" y="7"/>
                </a:cubicBezTo>
                <a:cubicBezTo>
                  <a:pt x="18" y="7"/>
                  <a:pt x="18" y="7"/>
                  <a:pt x="18" y="7"/>
                </a:cubicBezTo>
                <a:cubicBezTo>
                  <a:pt x="16" y="7"/>
                  <a:pt x="16" y="7"/>
                  <a:pt x="16" y="7"/>
                </a:cubicBezTo>
                <a:cubicBezTo>
                  <a:pt x="15" y="7"/>
                  <a:pt x="14" y="6"/>
                  <a:pt x="14" y="6"/>
                </a:cubicBezTo>
                <a:cubicBezTo>
                  <a:pt x="14" y="6"/>
                  <a:pt x="14" y="6"/>
                  <a:pt x="14" y="6"/>
                </a:cubicBezTo>
                <a:cubicBezTo>
                  <a:pt x="14" y="3"/>
                  <a:pt x="14" y="3"/>
                  <a:pt x="14" y="3"/>
                </a:cubicBezTo>
                <a:cubicBezTo>
                  <a:pt x="14" y="1"/>
                  <a:pt x="14" y="1"/>
                  <a:pt x="14" y="1"/>
                </a:cubicBezTo>
                <a:cubicBezTo>
                  <a:pt x="14" y="0"/>
                  <a:pt x="15" y="0"/>
                  <a:pt x="16" y="0"/>
                </a:cubicBezTo>
                <a:close/>
                <a:moveTo>
                  <a:pt x="7" y="25"/>
                </a:moveTo>
                <a:cubicBezTo>
                  <a:pt x="7" y="25"/>
                  <a:pt x="7" y="25"/>
                  <a:pt x="7" y="25"/>
                </a:cubicBezTo>
                <a:cubicBezTo>
                  <a:pt x="6" y="25"/>
                  <a:pt x="6" y="24"/>
                  <a:pt x="6" y="24"/>
                </a:cubicBezTo>
                <a:cubicBezTo>
                  <a:pt x="6" y="23"/>
                  <a:pt x="6" y="23"/>
                  <a:pt x="7" y="23"/>
                </a:cubicBezTo>
                <a:cubicBezTo>
                  <a:pt x="11" y="23"/>
                  <a:pt x="11" y="23"/>
                  <a:pt x="11" y="23"/>
                </a:cubicBezTo>
                <a:cubicBezTo>
                  <a:pt x="11" y="23"/>
                  <a:pt x="12" y="23"/>
                  <a:pt x="12" y="24"/>
                </a:cubicBezTo>
                <a:cubicBezTo>
                  <a:pt x="12" y="24"/>
                  <a:pt x="11" y="25"/>
                  <a:pt x="11" y="25"/>
                </a:cubicBezTo>
                <a:cubicBezTo>
                  <a:pt x="7" y="25"/>
                  <a:pt x="7" y="25"/>
                  <a:pt x="7" y="25"/>
                </a:cubicBezTo>
                <a:close/>
                <a:moveTo>
                  <a:pt x="39" y="41"/>
                </a:moveTo>
                <a:cubicBezTo>
                  <a:pt x="39" y="41"/>
                  <a:pt x="39" y="41"/>
                  <a:pt x="39" y="41"/>
                </a:cubicBezTo>
                <a:cubicBezTo>
                  <a:pt x="38" y="41"/>
                  <a:pt x="37" y="41"/>
                  <a:pt x="37" y="40"/>
                </a:cubicBezTo>
                <a:cubicBezTo>
                  <a:pt x="37" y="39"/>
                  <a:pt x="38" y="39"/>
                  <a:pt x="39" y="39"/>
                </a:cubicBezTo>
                <a:cubicBezTo>
                  <a:pt x="42" y="39"/>
                  <a:pt x="42" y="39"/>
                  <a:pt x="42" y="39"/>
                </a:cubicBezTo>
                <a:cubicBezTo>
                  <a:pt x="43" y="39"/>
                  <a:pt x="43" y="39"/>
                  <a:pt x="43" y="40"/>
                </a:cubicBezTo>
                <a:cubicBezTo>
                  <a:pt x="43" y="41"/>
                  <a:pt x="43" y="41"/>
                  <a:pt x="42" y="41"/>
                </a:cubicBezTo>
                <a:cubicBezTo>
                  <a:pt x="39" y="41"/>
                  <a:pt x="39" y="41"/>
                  <a:pt x="39" y="41"/>
                </a:cubicBezTo>
                <a:close/>
                <a:moveTo>
                  <a:pt x="15" y="41"/>
                </a:moveTo>
                <a:cubicBezTo>
                  <a:pt x="15" y="41"/>
                  <a:pt x="15" y="41"/>
                  <a:pt x="15" y="41"/>
                </a:cubicBezTo>
                <a:cubicBezTo>
                  <a:pt x="14" y="41"/>
                  <a:pt x="14" y="41"/>
                  <a:pt x="14" y="40"/>
                </a:cubicBezTo>
                <a:cubicBezTo>
                  <a:pt x="14" y="39"/>
                  <a:pt x="14" y="39"/>
                  <a:pt x="15" y="39"/>
                </a:cubicBezTo>
                <a:cubicBezTo>
                  <a:pt x="34" y="39"/>
                  <a:pt x="34" y="39"/>
                  <a:pt x="34" y="39"/>
                </a:cubicBezTo>
                <a:cubicBezTo>
                  <a:pt x="35" y="39"/>
                  <a:pt x="35" y="39"/>
                  <a:pt x="35" y="40"/>
                </a:cubicBezTo>
                <a:cubicBezTo>
                  <a:pt x="35" y="41"/>
                  <a:pt x="35" y="41"/>
                  <a:pt x="34" y="41"/>
                </a:cubicBezTo>
                <a:cubicBezTo>
                  <a:pt x="15" y="41"/>
                  <a:pt x="15" y="41"/>
                  <a:pt x="15" y="41"/>
                </a:cubicBezTo>
                <a:close/>
                <a:moveTo>
                  <a:pt x="7" y="41"/>
                </a:moveTo>
                <a:cubicBezTo>
                  <a:pt x="7" y="41"/>
                  <a:pt x="7" y="41"/>
                  <a:pt x="7" y="41"/>
                </a:cubicBezTo>
                <a:cubicBezTo>
                  <a:pt x="6" y="41"/>
                  <a:pt x="6" y="41"/>
                  <a:pt x="6" y="40"/>
                </a:cubicBezTo>
                <a:cubicBezTo>
                  <a:pt x="6" y="39"/>
                  <a:pt x="6" y="39"/>
                  <a:pt x="7" y="39"/>
                </a:cubicBezTo>
                <a:cubicBezTo>
                  <a:pt x="11" y="39"/>
                  <a:pt x="11" y="39"/>
                  <a:pt x="11" y="39"/>
                </a:cubicBezTo>
                <a:cubicBezTo>
                  <a:pt x="11" y="39"/>
                  <a:pt x="12" y="39"/>
                  <a:pt x="12" y="40"/>
                </a:cubicBezTo>
                <a:cubicBezTo>
                  <a:pt x="12" y="41"/>
                  <a:pt x="11" y="41"/>
                  <a:pt x="11" y="41"/>
                </a:cubicBezTo>
                <a:cubicBezTo>
                  <a:pt x="7" y="41"/>
                  <a:pt x="7" y="41"/>
                  <a:pt x="7" y="41"/>
                </a:cubicBezTo>
                <a:close/>
                <a:moveTo>
                  <a:pt x="39" y="36"/>
                </a:moveTo>
                <a:cubicBezTo>
                  <a:pt x="39" y="36"/>
                  <a:pt x="39" y="36"/>
                  <a:pt x="39" y="36"/>
                </a:cubicBezTo>
                <a:cubicBezTo>
                  <a:pt x="38" y="36"/>
                  <a:pt x="37" y="35"/>
                  <a:pt x="37" y="35"/>
                </a:cubicBezTo>
                <a:cubicBezTo>
                  <a:pt x="37" y="34"/>
                  <a:pt x="38" y="33"/>
                  <a:pt x="39" y="33"/>
                </a:cubicBezTo>
                <a:cubicBezTo>
                  <a:pt x="42" y="33"/>
                  <a:pt x="42" y="33"/>
                  <a:pt x="42" y="33"/>
                </a:cubicBezTo>
                <a:cubicBezTo>
                  <a:pt x="43" y="33"/>
                  <a:pt x="43" y="34"/>
                  <a:pt x="43" y="35"/>
                </a:cubicBezTo>
                <a:cubicBezTo>
                  <a:pt x="43" y="35"/>
                  <a:pt x="43" y="36"/>
                  <a:pt x="42" y="36"/>
                </a:cubicBezTo>
                <a:cubicBezTo>
                  <a:pt x="39" y="36"/>
                  <a:pt x="39" y="36"/>
                  <a:pt x="39" y="36"/>
                </a:cubicBezTo>
                <a:close/>
                <a:moveTo>
                  <a:pt x="31" y="36"/>
                </a:moveTo>
                <a:cubicBezTo>
                  <a:pt x="31" y="36"/>
                  <a:pt x="31" y="36"/>
                  <a:pt x="31" y="36"/>
                </a:cubicBezTo>
                <a:cubicBezTo>
                  <a:pt x="30" y="36"/>
                  <a:pt x="30" y="35"/>
                  <a:pt x="30" y="35"/>
                </a:cubicBezTo>
                <a:cubicBezTo>
                  <a:pt x="30" y="34"/>
                  <a:pt x="30" y="33"/>
                  <a:pt x="31" y="33"/>
                </a:cubicBezTo>
                <a:cubicBezTo>
                  <a:pt x="34" y="33"/>
                  <a:pt x="34" y="33"/>
                  <a:pt x="34" y="33"/>
                </a:cubicBezTo>
                <a:cubicBezTo>
                  <a:pt x="35" y="33"/>
                  <a:pt x="35" y="34"/>
                  <a:pt x="35" y="35"/>
                </a:cubicBezTo>
                <a:cubicBezTo>
                  <a:pt x="35" y="35"/>
                  <a:pt x="35" y="36"/>
                  <a:pt x="34" y="36"/>
                </a:cubicBezTo>
                <a:cubicBezTo>
                  <a:pt x="31" y="36"/>
                  <a:pt x="31" y="36"/>
                  <a:pt x="31" y="36"/>
                </a:cubicBezTo>
                <a:close/>
                <a:moveTo>
                  <a:pt x="23" y="36"/>
                </a:moveTo>
                <a:cubicBezTo>
                  <a:pt x="23" y="36"/>
                  <a:pt x="23" y="36"/>
                  <a:pt x="23" y="36"/>
                </a:cubicBezTo>
                <a:cubicBezTo>
                  <a:pt x="22" y="36"/>
                  <a:pt x="22" y="35"/>
                  <a:pt x="22" y="35"/>
                </a:cubicBezTo>
                <a:cubicBezTo>
                  <a:pt x="22" y="34"/>
                  <a:pt x="22" y="33"/>
                  <a:pt x="23" y="33"/>
                </a:cubicBezTo>
                <a:cubicBezTo>
                  <a:pt x="26" y="33"/>
                  <a:pt x="26" y="33"/>
                  <a:pt x="26" y="33"/>
                </a:cubicBezTo>
                <a:cubicBezTo>
                  <a:pt x="27" y="33"/>
                  <a:pt x="27" y="34"/>
                  <a:pt x="27" y="35"/>
                </a:cubicBezTo>
                <a:cubicBezTo>
                  <a:pt x="27" y="35"/>
                  <a:pt x="27" y="36"/>
                  <a:pt x="26" y="36"/>
                </a:cubicBezTo>
                <a:cubicBezTo>
                  <a:pt x="23" y="36"/>
                  <a:pt x="23" y="36"/>
                  <a:pt x="23" y="36"/>
                </a:cubicBezTo>
                <a:close/>
                <a:moveTo>
                  <a:pt x="15" y="36"/>
                </a:moveTo>
                <a:cubicBezTo>
                  <a:pt x="15" y="36"/>
                  <a:pt x="15" y="36"/>
                  <a:pt x="15" y="36"/>
                </a:cubicBezTo>
                <a:cubicBezTo>
                  <a:pt x="14" y="36"/>
                  <a:pt x="14" y="35"/>
                  <a:pt x="14" y="35"/>
                </a:cubicBezTo>
                <a:cubicBezTo>
                  <a:pt x="14" y="34"/>
                  <a:pt x="14" y="33"/>
                  <a:pt x="15" y="33"/>
                </a:cubicBezTo>
                <a:cubicBezTo>
                  <a:pt x="18" y="33"/>
                  <a:pt x="18" y="33"/>
                  <a:pt x="18" y="33"/>
                </a:cubicBezTo>
                <a:cubicBezTo>
                  <a:pt x="19" y="33"/>
                  <a:pt x="20" y="34"/>
                  <a:pt x="20" y="35"/>
                </a:cubicBezTo>
                <a:cubicBezTo>
                  <a:pt x="20" y="35"/>
                  <a:pt x="19" y="36"/>
                  <a:pt x="18" y="36"/>
                </a:cubicBezTo>
                <a:cubicBezTo>
                  <a:pt x="15" y="36"/>
                  <a:pt x="15" y="36"/>
                  <a:pt x="15" y="36"/>
                </a:cubicBezTo>
                <a:close/>
                <a:moveTo>
                  <a:pt x="7" y="36"/>
                </a:moveTo>
                <a:cubicBezTo>
                  <a:pt x="7" y="36"/>
                  <a:pt x="7" y="36"/>
                  <a:pt x="7" y="36"/>
                </a:cubicBezTo>
                <a:cubicBezTo>
                  <a:pt x="6" y="36"/>
                  <a:pt x="6" y="35"/>
                  <a:pt x="6" y="35"/>
                </a:cubicBezTo>
                <a:cubicBezTo>
                  <a:pt x="6" y="34"/>
                  <a:pt x="6" y="33"/>
                  <a:pt x="7" y="33"/>
                </a:cubicBezTo>
                <a:cubicBezTo>
                  <a:pt x="11" y="33"/>
                  <a:pt x="11" y="33"/>
                  <a:pt x="11" y="33"/>
                </a:cubicBezTo>
                <a:cubicBezTo>
                  <a:pt x="11" y="33"/>
                  <a:pt x="12" y="34"/>
                  <a:pt x="12" y="35"/>
                </a:cubicBezTo>
                <a:cubicBezTo>
                  <a:pt x="12" y="35"/>
                  <a:pt x="11" y="36"/>
                  <a:pt x="11" y="36"/>
                </a:cubicBezTo>
                <a:cubicBezTo>
                  <a:pt x="7" y="36"/>
                  <a:pt x="7" y="36"/>
                  <a:pt x="7" y="36"/>
                </a:cubicBezTo>
                <a:close/>
                <a:moveTo>
                  <a:pt x="34" y="30"/>
                </a:moveTo>
                <a:cubicBezTo>
                  <a:pt x="34" y="30"/>
                  <a:pt x="34" y="30"/>
                  <a:pt x="34" y="30"/>
                </a:cubicBezTo>
                <a:cubicBezTo>
                  <a:pt x="33" y="30"/>
                  <a:pt x="33" y="30"/>
                  <a:pt x="33" y="29"/>
                </a:cubicBezTo>
                <a:cubicBezTo>
                  <a:pt x="33" y="29"/>
                  <a:pt x="33" y="28"/>
                  <a:pt x="34" y="28"/>
                </a:cubicBezTo>
                <a:cubicBezTo>
                  <a:pt x="37" y="28"/>
                  <a:pt x="37" y="28"/>
                  <a:pt x="37" y="28"/>
                </a:cubicBezTo>
                <a:cubicBezTo>
                  <a:pt x="38" y="28"/>
                  <a:pt x="38" y="29"/>
                  <a:pt x="38" y="29"/>
                </a:cubicBezTo>
                <a:cubicBezTo>
                  <a:pt x="38" y="30"/>
                  <a:pt x="38" y="30"/>
                  <a:pt x="37" y="30"/>
                </a:cubicBezTo>
                <a:cubicBezTo>
                  <a:pt x="34" y="30"/>
                  <a:pt x="34" y="30"/>
                  <a:pt x="34" y="30"/>
                </a:cubicBezTo>
                <a:close/>
                <a:moveTo>
                  <a:pt x="27" y="30"/>
                </a:moveTo>
                <a:cubicBezTo>
                  <a:pt x="27" y="30"/>
                  <a:pt x="27" y="30"/>
                  <a:pt x="27" y="30"/>
                </a:cubicBezTo>
                <a:cubicBezTo>
                  <a:pt x="26" y="30"/>
                  <a:pt x="25" y="30"/>
                  <a:pt x="25" y="29"/>
                </a:cubicBezTo>
                <a:cubicBezTo>
                  <a:pt x="25" y="29"/>
                  <a:pt x="26" y="28"/>
                  <a:pt x="27" y="28"/>
                </a:cubicBezTo>
                <a:cubicBezTo>
                  <a:pt x="30" y="28"/>
                  <a:pt x="30" y="28"/>
                  <a:pt x="30" y="28"/>
                </a:cubicBezTo>
                <a:cubicBezTo>
                  <a:pt x="30" y="28"/>
                  <a:pt x="31" y="29"/>
                  <a:pt x="31" y="29"/>
                </a:cubicBezTo>
                <a:cubicBezTo>
                  <a:pt x="31" y="30"/>
                  <a:pt x="30" y="30"/>
                  <a:pt x="30" y="30"/>
                </a:cubicBezTo>
                <a:cubicBezTo>
                  <a:pt x="27" y="30"/>
                  <a:pt x="27" y="30"/>
                  <a:pt x="27" y="30"/>
                </a:cubicBezTo>
                <a:close/>
                <a:moveTo>
                  <a:pt x="19" y="30"/>
                </a:moveTo>
                <a:cubicBezTo>
                  <a:pt x="19" y="30"/>
                  <a:pt x="19" y="30"/>
                  <a:pt x="19" y="30"/>
                </a:cubicBezTo>
                <a:cubicBezTo>
                  <a:pt x="19" y="30"/>
                  <a:pt x="18" y="30"/>
                  <a:pt x="18" y="29"/>
                </a:cubicBezTo>
                <a:cubicBezTo>
                  <a:pt x="18" y="29"/>
                  <a:pt x="19" y="28"/>
                  <a:pt x="19" y="28"/>
                </a:cubicBezTo>
                <a:cubicBezTo>
                  <a:pt x="22" y="28"/>
                  <a:pt x="22" y="28"/>
                  <a:pt x="22" y="28"/>
                </a:cubicBezTo>
                <a:cubicBezTo>
                  <a:pt x="23" y="28"/>
                  <a:pt x="24" y="29"/>
                  <a:pt x="24" y="29"/>
                </a:cubicBezTo>
                <a:cubicBezTo>
                  <a:pt x="24" y="30"/>
                  <a:pt x="23" y="30"/>
                  <a:pt x="22" y="30"/>
                </a:cubicBezTo>
                <a:cubicBezTo>
                  <a:pt x="19" y="30"/>
                  <a:pt x="19" y="30"/>
                  <a:pt x="19" y="30"/>
                </a:cubicBezTo>
                <a:close/>
                <a:moveTo>
                  <a:pt x="12" y="30"/>
                </a:moveTo>
                <a:cubicBezTo>
                  <a:pt x="12" y="30"/>
                  <a:pt x="12" y="30"/>
                  <a:pt x="12" y="30"/>
                </a:cubicBezTo>
                <a:cubicBezTo>
                  <a:pt x="11" y="30"/>
                  <a:pt x="11" y="30"/>
                  <a:pt x="11" y="29"/>
                </a:cubicBezTo>
                <a:cubicBezTo>
                  <a:pt x="11" y="29"/>
                  <a:pt x="11" y="28"/>
                  <a:pt x="12" y="28"/>
                </a:cubicBezTo>
                <a:cubicBezTo>
                  <a:pt x="15" y="28"/>
                  <a:pt x="15" y="28"/>
                  <a:pt x="15" y="28"/>
                </a:cubicBezTo>
                <a:cubicBezTo>
                  <a:pt x="16" y="28"/>
                  <a:pt x="16" y="29"/>
                  <a:pt x="16" y="29"/>
                </a:cubicBezTo>
                <a:cubicBezTo>
                  <a:pt x="16" y="30"/>
                  <a:pt x="16" y="30"/>
                  <a:pt x="15" y="30"/>
                </a:cubicBezTo>
                <a:cubicBezTo>
                  <a:pt x="12" y="30"/>
                  <a:pt x="12" y="30"/>
                  <a:pt x="12" y="30"/>
                </a:cubicBezTo>
                <a:close/>
                <a:moveTo>
                  <a:pt x="39" y="25"/>
                </a:moveTo>
                <a:cubicBezTo>
                  <a:pt x="39" y="25"/>
                  <a:pt x="39" y="25"/>
                  <a:pt x="39" y="25"/>
                </a:cubicBezTo>
                <a:cubicBezTo>
                  <a:pt x="38" y="25"/>
                  <a:pt x="37" y="24"/>
                  <a:pt x="37" y="24"/>
                </a:cubicBezTo>
                <a:cubicBezTo>
                  <a:pt x="37" y="23"/>
                  <a:pt x="38" y="23"/>
                  <a:pt x="39" y="23"/>
                </a:cubicBezTo>
                <a:cubicBezTo>
                  <a:pt x="42" y="23"/>
                  <a:pt x="42" y="23"/>
                  <a:pt x="42" y="23"/>
                </a:cubicBezTo>
                <a:cubicBezTo>
                  <a:pt x="43" y="23"/>
                  <a:pt x="43" y="23"/>
                  <a:pt x="43" y="24"/>
                </a:cubicBezTo>
                <a:cubicBezTo>
                  <a:pt x="43" y="24"/>
                  <a:pt x="43" y="25"/>
                  <a:pt x="42" y="25"/>
                </a:cubicBezTo>
                <a:cubicBezTo>
                  <a:pt x="39" y="25"/>
                  <a:pt x="39" y="25"/>
                  <a:pt x="39" y="25"/>
                </a:cubicBezTo>
                <a:close/>
                <a:moveTo>
                  <a:pt x="41" y="30"/>
                </a:moveTo>
                <a:cubicBezTo>
                  <a:pt x="41" y="30"/>
                  <a:pt x="41" y="30"/>
                  <a:pt x="41" y="30"/>
                </a:cubicBezTo>
                <a:cubicBezTo>
                  <a:pt x="41" y="30"/>
                  <a:pt x="40" y="30"/>
                  <a:pt x="40" y="29"/>
                </a:cubicBezTo>
                <a:cubicBezTo>
                  <a:pt x="40" y="29"/>
                  <a:pt x="41" y="28"/>
                  <a:pt x="41" y="28"/>
                </a:cubicBezTo>
                <a:cubicBezTo>
                  <a:pt x="42" y="28"/>
                  <a:pt x="42" y="28"/>
                  <a:pt x="42" y="28"/>
                </a:cubicBezTo>
                <a:cubicBezTo>
                  <a:pt x="43" y="28"/>
                  <a:pt x="43" y="29"/>
                  <a:pt x="43" y="29"/>
                </a:cubicBezTo>
                <a:cubicBezTo>
                  <a:pt x="43" y="30"/>
                  <a:pt x="43" y="30"/>
                  <a:pt x="42" y="30"/>
                </a:cubicBezTo>
                <a:cubicBezTo>
                  <a:pt x="41" y="30"/>
                  <a:pt x="41" y="30"/>
                  <a:pt x="41" y="30"/>
                </a:cubicBezTo>
                <a:close/>
                <a:moveTo>
                  <a:pt x="7" y="30"/>
                </a:moveTo>
                <a:cubicBezTo>
                  <a:pt x="7" y="30"/>
                  <a:pt x="7" y="30"/>
                  <a:pt x="7" y="30"/>
                </a:cubicBezTo>
                <a:cubicBezTo>
                  <a:pt x="6" y="30"/>
                  <a:pt x="6" y="30"/>
                  <a:pt x="6" y="29"/>
                </a:cubicBezTo>
                <a:cubicBezTo>
                  <a:pt x="6" y="29"/>
                  <a:pt x="6" y="28"/>
                  <a:pt x="7" y="28"/>
                </a:cubicBezTo>
                <a:cubicBezTo>
                  <a:pt x="8" y="28"/>
                  <a:pt x="8" y="28"/>
                  <a:pt x="8" y="28"/>
                </a:cubicBezTo>
                <a:cubicBezTo>
                  <a:pt x="9" y="28"/>
                  <a:pt x="9" y="29"/>
                  <a:pt x="9" y="29"/>
                </a:cubicBezTo>
                <a:cubicBezTo>
                  <a:pt x="9" y="30"/>
                  <a:pt x="9" y="30"/>
                  <a:pt x="8" y="30"/>
                </a:cubicBezTo>
                <a:cubicBezTo>
                  <a:pt x="7" y="30"/>
                  <a:pt x="7" y="30"/>
                  <a:pt x="7" y="30"/>
                </a:cubicBezTo>
                <a:close/>
                <a:moveTo>
                  <a:pt x="31" y="25"/>
                </a:moveTo>
                <a:cubicBezTo>
                  <a:pt x="31" y="25"/>
                  <a:pt x="31" y="25"/>
                  <a:pt x="31" y="25"/>
                </a:cubicBezTo>
                <a:cubicBezTo>
                  <a:pt x="30" y="25"/>
                  <a:pt x="30" y="24"/>
                  <a:pt x="30" y="24"/>
                </a:cubicBezTo>
                <a:cubicBezTo>
                  <a:pt x="30" y="23"/>
                  <a:pt x="30" y="23"/>
                  <a:pt x="31" y="23"/>
                </a:cubicBezTo>
                <a:cubicBezTo>
                  <a:pt x="34" y="23"/>
                  <a:pt x="34" y="23"/>
                  <a:pt x="34" y="23"/>
                </a:cubicBezTo>
                <a:cubicBezTo>
                  <a:pt x="35" y="23"/>
                  <a:pt x="35" y="23"/>
                  <a:pt x="35" y="24"/>
                </a:cubicBezTo>
                <a:cubicBezTo>
                  <a:pt x="35" y="24"/>
                  <a:pt x="35" y="25"/>
                  <a:pt x="34" y="25"/>
                </a:cubicBezTo>
                <a:cubicBezTo>
                  <a:pt x="31" y="25"/>
                  <a:pt x="31" y="25"/>
                  <a:pt x="31" y="25"/>
                </a:cubicBezTo>
                <a:close/>
                <a:moveTo>
                  <a:pt x="23" y="25"/>
                </a:moveTo>
                <a:cubicBezTo>
                  <a:pt x="23" y="25"/>
                  <a:pt x="23" y="25"/>
                  <a:pt x="23" y="25"/>
                </a:cubicBezTo>
                <a:cubicBezTo>
                  <a:pt x="22" y="25"/>
                  <a:pt x="22" y="24"/>
                  <a:pt x="22" y="24"/>
                </a:cubicBezTo>
                <a:cubicBezTo>
                  <a:pt x="22" y="23"/>
                  <a:pt x="22" y="23"/>
                  <a:pt x="23" y="23"/>
                </a:cubicBezTo>
                <a:cubicBezTo>
                  <a:pt x="26" y="23"/>
                  <a:pt x="26" y="23"/>
                  <a:pt x="26" y="23"/>
                </a:cubicBezTo>
                <a:cubicBezTo>
                  <a:pt x="27" y="23"/>
                  <a:pt x="27" y="23"/>
                  <a:pt x="27" y="24"/>
                </a:cubicBezTo>
                <a:cubicBezTo>
                  <a:pt x="27" y="24"/>
                  <a:pt x="27" y="25"/>
                  <a:pt x="26" y="25"/>
                </a:cubicBezTo>
                <a:cubicBezTo>
                  <a:pt x="23" y="25"/>
                  <a:pt x="23" y="25"/>
                  <a:pt x="23" y="25"/>
                </a:cubicBezTo>
                <a:close/>
                <a:moveTo>
                  <a:pt x="15" y="25"/>
                </a:moveTo>
                <a:cubicBezTo>
                  <a:pt x="15" y="25"/>
                  <a:pt x="15" y="25"/>
                  <a:pt x="15" y="25"/>
                </a:cubicBezTo>
                <a:cubicBezTo>
                  <a:pt x="14" y="25"/>
                  <a:pt x="14" y="24"/>
                  <a:pt x="14" y="24"/>
                </a:cubicBezTo>
                <a:cubicBezTo>
                  <a:pt x="14" y="23"/>
                  <a:pt x="14" y="23"/>
                  <a:pt x="15" y="23"/>
                </a:cubicBezTo>
                <a:cubicBezTo>
                  <a:pt x="18" y="23"/>
                  <a:pt x="18" y="23"/>
                  <a:pt x="18" y="23"/>
                </a:cubicBezTo>
                <a:cubicBezTo>
                  <a:pt x="19" y="23"/>
                  <a:pt x="20" y="23"/>
                  <a:pt x="20" y="24"/>
                </a:cubicBezTo>
                <a:cubicBezTo>
                  <a:pt x="20" y="24"/>
                  <a:pt x="19" y="25"/>
                  <a:pt x="18" y="25"/>
                </a:cubicBezTo>
                <a:cubicBezTo>
                  <a:pt x="15" y="25"/>
                  <a:pt x="15" y="25"/>
                  <a:pt x="15" y="25"/>
                </a:cubicBezTo>
                <a:close/>
                <a:moveTo>
                  <a:pt x="44" y="20"/>
                </a:moveTo>
                <a:cubicBezTo>
                  <a:pt x="44" y="20"/>
                  <a:pt x="44" y="20"/>
                  <a:pt x="44" y="20"/>
                </a:cubicBezTo>
                <a:cubicBezTo>
                  <a:pt x="5" y="20"/>
                  <a:pt x="5" y="20"/>
                  <a:pt x="5" y="20"/>
                </a:cubicBezTo>
                <a:cubicBezTo>
                  <a:pt x="4" y="20"/>
                  <a:pt x="3" y="21"/>
                  <a:pt x="3" y="22"/>
                </a:cubicBezTo>
                <a:cubicBezTo>
                  <a:pt x="3" y="42"/>
                  <a:pt x="3" y="42"/>
                  <a:pt x="3" y="42"/>
                </a:cubicBezTo>
                <a:cubicBezTo>
                  <a:pt x="3" y="43"/>
                  <a:pt x="4" y="44"/>
                  <a:pt x="5" y="44"/>
                </a:cubicBezTo>
                <a:cubicBezTo>
                  <a:pt x="44" y="44"/>
                  <a:pt x="44" y="44"/>
                  <a:pt x="44" y="44"/>
                </a:cubicBezTo>
                <a:cubicBezTo>
                  <a:pt x="45" y="44"/>
                  <a:pt x="46" y="43"/>
                  <a:pt x="46" y="42"/>
                </a:cubicBezTo>
                <a:cubicBezTo>
                  <a:pt x="46" y="22"/>
                  <a:pt x="46" y="22"/>
                  <a:pt x="46" y="22"/>
                </a:cubicBezTo>
                <a:cubicBezTo>
                  <a:pt x="46" y="21"/>
                  <a:pt x="45" y="20"/>
                  <a:pt x="44" y="20"/>
                </a:cubicBezTo>
                <a:close/>
                <a:moveTo>
                  <a:pt x="18" y="2"/>
                </a:moveTo>
                <a:cubicBezTo>
                  <a:pt x="18" y="2"/>
                  <a:pt x="18" y="2"/>
                  <a:pt x="18" y="2"/>
                </a:cubicBezTo>
                <a:cubicBezTo>
                  <a:pt x="17" y="2"/>
                  <a:pt x="17" y="2"/>
                  <a:pt x="17" y="2"/>
                </a:cubicBezTo>
                <a:cubicBezTo>
                  <a:pt x="17" y="3"/>
                  <a:pt x="17" y="3"/>
                  <a:pt x="17" y="3"/>
                </a:cubicBezTo>
                <a:cubicBezTo>
                  <a:pt x="17" y="5"/>
                  <a:pt x="17" y="5"/>
                  <a:pt x="17" y="5"/>
                </a:cubicBezTo>
                <a:cubicBezTo>
                  <a:pt x="18" y="5"/>
                  <a:pt x="18" y="5"/>
                  <a:pt x="18" y="5"/>
                </a:cubicBezTo>
                <a:cubicBezTo>
                  <a:pt x="20" y="5"/>
                  <a:pt x="20" y="5"/>
                  <a:pt x="20" y="5"/>
                </a:cubicBezTo>
                <a:cubicBezTo>
                  <a:pt x="20" y="3"/>
                  <a:pt x="20" y="3"/>
                  <a:pt x="20" y="3"/>
                </a:cubicBezTo>
                <a:cubicBezTo>
                  <a:pt x="20" y="3"/>
                  <a:pt x="20" y="3"/>
                  <a:pt x="20" y="3"/>
                </a:cubicBezTo>
                <a:cubicBezTo>
                  <a:pt x="20" y="3"/>
                  <a:pt x="20" y="3"/>
                  <a:pt x="20" y="3"/>
                </a:cubicBezTo>
                <a:cubicBezTo>
                  <a:pt x="20" y="2"/>
                  <a:pt x="20" y="2"/>
                  <a:pt x="20" y="2"/>
                </a:cubicBezTo>
                <a:cubicBezTo>
                  <a:pt x="18" y="2"/>
                  <a:pt x="18" y="2"/>
                  <a:pt x="18"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0" name="Freeform 444"/>
          <p:cNvSpPr>
            <a:spLocks noEditPoints="1"/>
          </p:cNvSpPr>
          <p:nvPr/>
        </p:nvSpPr>
        <p:spPr bwMode="auto">
          <a:xfrm>
            <a:off x="7407275" y="1814513"/>
            <a:ext cx="158750" cy="138112"/>
          </a:xfrm>
          <a:custGeom>
            <a:avLst/>
            <a:gdLst>
              <a:gd name="T0" fmla="*/ 6 w 50"/>
              <a:gd name="T1" fmla="*/ 10 h 43"/>
              <a:gd name="T2" fmla="*/ 10 w 50"/>
              <a:gd name="T3" fmla="*/ 1 h 43"/>
              <a:gd name="T4" fmla="*/ 11 w 50"/>
              <a:gd name="T5" fmla="*/ 0 h 43"/>
              <a:gd name="T6" fmla="*/ 40 w 50"/>
              <a:gd name="T7" fmla="*/ 1 h 43"/>
              <a:gd name="T8" fmla="*/ 40 w 50"/>
              <a:gd name="T9" fmla="*/ 10 h 43"/>
              <a:gd name="T10" fmla="*/ 45 w 50"/>
              <a:gd name="T11" fmla="*/ 11 h 43"/>
              <a:gd name="T12" fmla="*/ 45 w 50"/>
              <a:gd name="T13" fmla="*/ 22 h 43"/>
              <a:gd name="T14" fmla="*/ 50 w 50"/>
              <a:gd name="T15" fmla="*/ 24 h 43"/>
              <a:gd name="T16" fmla="*/ 50 w 50"/>
              <a:gd name="T17" fmla="*/ 41 h 43"/>
              <a:gd name="T18" fmla="*/ 48 w 50"/>
              <a:gd name="T19" fmla="*/ 43 h 43"/>
              <a:gd name="T20" fmla="*/ 0 w 50"/>
              <a:gd name="T21" fmla="*/ 41 h 43"/>
              <a:gd name="T22" fmla="*/ 0 w 50"/>
              <a:gd name="T23" fmla="*/ 24 h 43"/>
              <a:gd name="T24" fmla="*/ 2 w 50"/>
              <a:gd name="T25" fmla="*/ 22 h 43"/>
              <a:gd name="T26" fmla="*/ 5 w 50"/>
              <a:gd name="T27" fmla="*/ 11 h 43"/>
              <a:gd name="T28" fmla="*/ 7 w 50"/>
              <a:gd name="T29" fmla="*/ 22 h 43"/>
              <a:gd name="T30" fmla="*/ 10 w 50"/>
              <a:gd name="T31" fmla="*/ 22 h 43"/>
              <a:gd name="T32" fmla="*/ 7 w 50"/>
              <a:gd name="T33" fmla="*/ 12 h 43"/>
              <a:gd name="T34" fmla="*/ 12 w 50"/>
              <a:gd name="T35" fmla="*/ 22 h 43"/>
              <a:gd name="T36" fmla="*/ 38 w 50"/>
              <a:gd name="T37" fmla="*/ 22 h 43"/>
              <a:gd name="T38" fmla="*/ 38 w 50"/>
              <a:gd name="T39" fmla="*/ 11 h 43"/>
              <a:gd name="T40" fmla="*/ 12 w 50"/>
              <a:gd name="T41" fmla="*/ 3 h 43"/>
              <a:gd name="T42" fmla="*/ 12 w 50"/>
              <a:gd name="T43" fmla="*/ 11 h 43"/>
              <a:gd name="T44" fmla="*/ 12 w 50"/>
              <a:gd name="T45" fmla="*/ 22 h 43"/>
              <a:gd name="T46" fmla="*/ 40 w 50"/>
              <a:gd name="T47" fmla="*/ 22 h 43"/>
              <a:gd name="T48" fmla="*/ 43 w 50"/>
              <a:gd name="T49" fmla="*/ 12 h 43"/>
              <a:gd name="T50" fmla="*/ 40 w 50"/>
              <a:gd name="T51" fmla="*/ 22 h 43"/>
              <a:gd name="T52" fmla="*/ 46 w 50"/>
              <a:gd name="T53" fmla="*/ 26 h 43"/>
              <a:gd name="T54" fmla="*/ 4 w 50"/>
              <a:gd name="T55" fmla="*/ 39 h 43"/>
              <a:gd name="T56" fmla="*/ 10 w 50"/>
              <a:gd name="T57" fmla="*/ 35 h 43"/>
              <a:gd name="T58" fmla="*/ 11 w 50"/>
              <a:gd name="T59" fmla="*/ 34 h 43"/>
              <a:gd name="T60" fmla="*/ 40 w 50"/>
              <a:gd name="T61" fmla="*/ 35 h 43"/>
              <a:gd name="T62" fmla="*/ 40 w 50"/>
              <a:gd name="T63" fmla="*/ 39 h 43"/>
              <a:gd name="T64" fmla="*/ 46 w 50"/>
              <a:gd name="T65" fmla="*/ 26 h 43"/>
              <a:gd name="T66" fmla="*/ 12 w 50"/>
              <a:gd name="T67" fmla="*/ 39 h 43"/>
              <a:gd name="T68" fmla="*/ 38 w 50"/>
              <a:gd name="T69" fmla="*/ 36 h 43"/>
              <a:gd name="T70" fmla="*/ 12 w 50"/>
              <a:gd name="T71" fmla="*/ 3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3">
                <a:moveTo>
                  <a:pt x="6" y="10"/>
                </a:moveTo>
                <a:cubicBezTo>
                  <a:pt x="6" y="10"/>
                  <a:pt x="6" y="10"/>
                  <a:pt x="6" y="10"/>
                </a:cubicBezTo>
                <a:cubicBezTo>
                  <a:pt x="10" y="10"/>
                  <a:pt x="10" y="10"/>
                  <a:pt x="10" y="10"/>
                </a:cubicBezTo>
                <a:cubicBezTo>
                  <a:pt x="10" y="1"/>
                  <a:pt x="10" y="1"/>
                  <a:pt x="10" y="1"/>
                </a:cubicBezTo>
                <a:cubicBezTo>
                  <a:pt x="10" y="1"/>
                  <a:pt x="10" y="0"/>
                  <a:pt x="11" y="0"/>
                </a:cubicBezTo>
                <a:cubicBezTo>
                  <a:pt x="11" y="0"/>
                  <a:pt x="11" y="0"/>
                  <a:pt x="11" y="0"/>
                </a:cubicBezTo>
                <a:cubicBezTo>
                  <a:pt x="39" y="0"/>
                  <a:pt x="39" y="0"/>
                  <a:pt x="39" y="0"/>
                </a:cubicBezTo>
                <a:cubicBezTo>
                  <a:pt x="39" y="0"/>
                  <a:pt x="40" y="1"/>
                  <a:pt x="40" y="1"/>
                </a:cubicBezTo>
                <a:cubicBezTo>
                  <a:pt x="40" y="1"/>
                  <a:pt x="40" y="1"/>
                  <a:pt x="40" y="1"/>
                </a:cubicBezTo>
                <a:cubicBezTo>
                  <a:pt x="40" y="10"/>
                  <a:pt x="40" y="10"/>
                  <a:pt x="40" y="10"/>
                </a:cubicBezTo>
                <a:cubicBezTo>
                  <a:pt x="44" y="10"/>
                  <a:pt x="44" y="10"/>
                  <a:pt x="44" y="10"/>
                </a:cubicBezTo>
                <a:cubicBezTo>
                  <a:pt x="45" y="10"/>
                  <a:pt x="45" y="10"/>
                  <a:pt x="45" y="11"/>
                </a:cubicBezTo>
                <a:cubicBezTo>
                  <a:pt x="45" y="11"/>
                  <a:pt x="45" y="11"/>
                  <a:pt x="45" y="11"/>
                </a:cubicBezTo>
                <a:cubicBezTo>
                  <a:pt x="45" y="22"/>
                  <a:pt x="45" y="22"/>
                  <a:pt x="45" y="22"/>
                </a:cubicBezTo>
                <a:cubicBezTo>
                  <a:pt x="48" y="22"/>
                  <a:pt x="48" y="22"/>
                  <a:pt x="48" y="22"/>
                </a:cubicBezTo>
                <a:cubicBezTo>
                  <a:pt x="49" y="22"/>
                  <a:pt x="50" y="23"/>
                  <a:pt x="50" y="24"/>
                </a:cubicBezTo>
                <a:cubicBezTo>
                  <a:pt x="50" y="24"/>
                  <a:pt x="50" y="24"/>
                  <a:pt x="50" y="24"/>
                </a:cubicBezTo>
                <a:cubicBezTo>
                  <a:pt x="50" y="41"/>
                  <a:pt x="50" y="41"/>
                  <a:pt x="50" y="41"/>
                </a:cubicBezTo>
                <a:cubicBezTo>
                  <a:pt x="50" y="42"/>
                  <a:pt x="49" y="43"/>
                  <a:pt x="48" y="43"/>
                </a:cubicBezTo>
                <a:cubicBezTo>
                  <a:pt x="48" y="43"/>
                  <a:pt x="48" y="43"/>
                  <a:pt x="48" y="43"/>
                </a:cubicBezTo>
                <a:cubicBezTo>
                  <a:pt x="2" y="43"/>
                  <a:pt x="2" y="43"/>
                  <a:pt x="2" y="43"/>
                </a:cubicBezTo>
                <a:cubicBezTo>
                  <a:pt x="1" y="43"/>
                  <a:pt x="0" y="42"/>
                  <a:pt x="0" y="41"/>
                </a:cubicBezTo>
                <a:cubicBezTo>
                  <a:pt x="0" y="41"/>
                  <a:pt x="0" y="41"/>
                  <a:pt x="0" y="41"/>
                </a:cubicBezTo>
                <a:cubicBezTo>
                  <a:pt x="0" y="24"/>
                  <a:pt x="0" y="24"/>
                  <a:pt x="0" y="24"/>
                </a:cubicBezTo>
                <a:cubicBezTo>
                  <a:pt x="0" y="23"/>
                  <a:pt x="1" y="22"/>
                  <a:pt x="2" y="22"/>
                </a:cubicBezTo>
                <a:cubicBezTo>
                  <a:pt x="2" y="22"/>
                  <a:pt x="2" y="22"/>
                  <a:pt x="2" y="22"/>
                </a:cubicBezTo>
                <a:cubicBezTo>
                  <a:pt x="5" y="22"/>
                  <a:pt x="5" y="22"/>
                  <a:pt x="5" y="22"/>
                </a:cubicBezTo>
                <a:cubicBezTo>
                  <a:pt x="5" y="11"/>
                  <a:pt x="5" y="11"/>
                  <a:pt x="5" y="11"/>
                </a:cubicBezTo>
                <a:cubicBezTo>
                  <a:pt x="5" y="10"/>
                  <a:pt x="5" y="10"/>
                  <a:pt x="6" y="10"/>
                </a:cubicBezTo>
                <a:close/>
                <a:moveTo>
                  <a:pt x="7" y="22"/>
                </a:moveTo>
                <a:cubicBezTo>
                  <a:pt x="7" y="22"/>
                  <a:pt x="7" y="22"/>
                  <a:pt x="7" y="22"/>
                </a:cubicBezTo>
                <a:cubicBezTo>
                  <a:pt x="10" y="22"/>
                  <a:pt x="10" y="22"/>
                  <a:pt x="10" y="22"/>
                </a:cubicBezTo>
                <a:cubicBezTo>
                  <a:pt x="10" y="12"/>
                  <a:pt x="10" y="12"/>
                  <a:pt x="10" y="12"/>
                </a:cubicBezTo>
                <a:cubicBezTo>
                  <a:pt x="7" y="12"/>
                  <a:pt x="7" y="12"/>
                  <a:pt x="7" y="12"/>
                </a:cubicBezTo>
                <a:cubicBezTo>
                  <a:pt x="7" y="22"/>
                  <a:pt x="7" y="22"/>
                  <a:pt x="7" y="22"/>
                </a:cubicBezTo>
                <a:close/>
                <a:moveTo>
                  <a:pt x="12" y="22"/>
                </a:moveTo>
                <a:cubicBezTo>
                  <a:pt x="12" y="22"/>
                  <a:pt x="12" y="22"/>
                  <a:pt x="12" y="22"/>
                </a:cubicBezTo>
                <a:cubicBezTo>
                  <a:pt x="38" y="22"/>
                  <a:pt x="38" y="22"/>
                  <a:pt x="38" y="22"/>
                </a:cubicBezTo>
                <a:cubicBezTo>
                  <a:pt x="38" y="11"/>
                  <a:pt x="38" y="11"/>
                  <a:pt x="38" y="11"/>
                </a:cubicBezTo>
                <a:cubicBezTo>
                  <a:pt x="38" y="11"/>
                  <a:pt x="38" y="11"/>
                  <a:pt x="38" y="11"/>
                </a:cubicBezTo>
                <a:cubicBezTo>
                  <a:pt x="38" y="3"/>
                  <a:pt x="38" y="3"/>
                  <a:pt x="38" y="3"/>
                </a:cubicBezTo>
                <a:cubicBezTo>
                  <a:pt x="12" y="3"/>
                  <a:pt x="12" y="3"/>
                  <a:pt x="12" y="3"/>
                </a:cubicBezTo>
                <a:cubicBezTo>
                  <a:pt x="12" y="11"/>
                  <a:pt x="12" y="11"/>
                  <a:pt x="12" y="11"/>
                </a:cubicBezTo>
                <a:cubicBezTo>
                  <a:pt x="12" y="11"/>
                  <a:pt x="12" y="11"/>
                  <a:pt x="12" y="11"/>
                </a:cubicBezTo>
                <a:cubicBezTo>
                  <a:pt x="12" y="11"/>
                  <a:pt x="12" y="11"/>
                  <a:pt x="12" y="11"/>
                </a:cubicBezTo>
                <a:cubicBezTo>
                  <a:pt x="12" y="22"/>
                  <a:pt x="12" y="22"/>
                  <a:pt x="12" y="22"/>
                </a:cubicBezTo>
                <a:close/>
                <a:moveTo>
                  <a:pt x="40" y="22"/>
                </a:moveTo>
                <a:cubicBezTo>
                  <a:pt x="40" y="22"/>
                  <a:pt x="40" y="22"/>
                  <a:pt x="40" y="22"/>
                </a:cubicBezTo>
                <a:cubicBezTo>
                  <a:pt x="43" y="22"/>
                  <a:pt x="43" y="22"/>
                  <a:pt x="43" y="22"/>
                </a:cubicBezTo>
                <a:cubicBezTo>
                  <a:pt x="43" y="12"/>
                  <a:pt x="43" y="12"/>
                  <a:pt x="43" y="12"/>
                </a:cubicBezTo>
                <a:cubicBezTo>
                  <a:pt x="40" y="12"/>
                  <a:pt x="40" y="12"/>
                  <a:pt x="40" y="12"/>
                </a:cubicBezTo>
                <a:cubicBezTo>
                  <a:pt x="40" y="22"/>
                  <a:pt x="40" y="22"/>
                  <a:pt x="40" y="22"/>
                </a:cubicBezTo>
                <a:close/>
                <a:moveTo>
                  <a:pt x="46" y="26"/>
                </a:moveTo>
                <a:cubicBezTo>
                  <a:pt x="46" y="26"/>
                  <a:pt x="46" y="26"/>
                  <a:pt x="46" y="26"/>
                </a:cubicBezTo>
                <a:cubicBezTo>
                  <a:pt x="4" y="26"/>
                  <a:pt x="4" y="26"/>
                  <a:pt x="4" y="26"/>
                </a:cubicBezTo>
                <a:cubicBezTo>
                  <a:pt x="4" y="39"/>
                  <a:pt x="4" y="39"/>
                  <a:pt x="4" y="39"/>
                </a:cubicBezTo>
                <a:cubicBezTo>
                  <a:pt x="10" y="39"/>
                  <a:pt x="10" y="39"/>
                  <a:pt x="10" y="39"/>
                </a:cubicBezTo>
                <a:cubicBezTo>
                  <a:pt x="10" y="35"/>
                  <a:pt x="10" y="35"/>
                  <a:pt x="10" y="35"/>
                </a:cubicBezTo>
                <a:cubicBezTo>
                  <a:pt x="10" y="34"/>
                  <a:pt x="10" y="34"/>
                  <a:pt x="11" y="34"/>
                </a:cubicBezTo>
                <a:cubicBezTo>
                  <a:pt x="11" y="34"/>
                  <a:pt x="11" y="34"/>
                  <a:pt x="11" y="34"/>
                </a:cubicBezTo>
                <a:cubicBezTo>
                  <a:pt x="39" y="34"/>
                  <a:pt x="39" y="34"/>
                  <a:pt x="39" y="34"/>
                </a:cubicBezTo>
                <a:cubicBezTo>
                  <a:pt x="39" y="34"/>
                  <a:pt x="40" y="34"/>
                  <a:pt x="40" y="35"/>
                </a:cubicBezTo>
                <a:cubicBezTo>
                  <a:pt x="40" y="35"/>
                  <a:pt x="40" y="35"/>
                  <a:pt x="40" y="35"/>
                </a:cubicBezTo>
                <a:cubicBezTo>
                  <a:pt x="40" y="39"/>
                  <a:pt x="40" y="39"/>
                  <a:pt x="40" y="39"/>
                </a:cubicBezTo>
                <a:cubicBezTo>
                  <a:pt x="46" y="39"/>
                  <a:pt x="46" y="39"/>
                  <a:pt x="46" y="39"/>
                </a:cubicBezTo>
                <a:cubicBezTo>
                  <a:pt x="46" y="26"/>
                  <a:pt x="46" y="26"/>
                  <a:pt x="46" y="26"/>
                </a:cubicBezTo>
                <a:close/>
                <a:moveTo>
                  <a:pt x="12" y="39"/>
                </a:moveTo>
                <a:cubicBezTo>
                  <a:pt x="12" y="39"/>
                  <a:pt x="12" y="39"/>
                  <a:pt x="12" y="39"/>
                </a:cubicBezTo>
                <a:cubicBezTo>
                  <a:pt x="38" y="39"/>
                  <a:pt x="38" y="39"/>
                  <a:pt x="38" y="39"/>
                </a:cubicBezTo>
                <a:cubicBezTo>
                  <a:pt x="38" y="36"/>
                  <a:pt x="38" y="36"/>
                  <a:pt x="38" y="36"/>
                </a:cubicBezTo>
                <a:cubicBezTo>
                  <a:pt x="12" y="36"/>
                  <a:pt x="12" y="36"/>
                  <a:pt x="12" y="36"/>
                </a:cubicBezTo>
                <a:cubicBezTo>
                  <a:pt x="12" y="39"/>
                  <a:pt x="12" y="39"/>
                  <a:pt x="12" y="3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1" name="Freeform 445"/>
          <p:cNvSpPr>
            <a:spLocks noEditPoints="1"/>
          </p:cNvSpPr>
          <p:nvPr/>
        </p:nvSpPr>
        <p:spPr bwMode="auto">
          <a:xfrm>
            <a:off x="3225800" y="2117725"/>
            <a:ext cx="155575" cy="158750"/>
          </a:xfrm>
          <a:custGeom>
            <a:avLst/>
            <a:gdLst>
              <a:gd name="T0" fmla="*/ 49 w 49"/>
              <a:gd name="T1" fmla="*/ 6 h 50"/>
              <a:gd name="T2" fmla="*/ 42 w 49"/>
              <a:gd name="T3" fmla="*/ 16 h 50"/>
              <a:gd name="T4" fmla="*/ 40 w 49"/>
              <a:gd name="T5" fmla="*/ 16 h 50"/>
              <a:gd name="T6" fmla="*/ 29 w 49"/>
              <a:gd name="T7" fmla="*/ 23 h 50"/>
              <a:gd name="T8" fmla="*/ 35 w 49"/>
              <a:gd name="T9" fmla="*/ 31 h 50"/>
              <a:gd name="T10" fmla="*/ 33 w 49"/>
              <a:gd name="T11" fmla="*/ 35 h 50"/>
              <a:gd name="T12" fmla="*/ 28 w 49"/>
              <a:gd name="T13" fmla="*/ 36 h 50"/>
              <a:gd name="T14" fmla="*/ 12 w 49"/>
              <a:gd name="T15" fmla="*/ 49 h 50"/>
              <a:gd name="T16" fmla="*/ 8 w 49"/>
              <a:gd name="T17" fmla="*/ 48 h 50"/>
              <a:gd name="T18" fmla="*/ 0 w 49"/>
              <a:gd name="T19" fmla="*/ 38 h 50"/>
              <a:gd name="T20" fmla="*/ 0 w 49"/>
              <a:gd name="T21" fmla="*/ 38 h 50"/>
              <a:gd name="T22" fmla="*/ 14 w 49"/>
              <a:gd name="T23" fmla="*/ 22 h 50"/>
              <a:gd name="T24" fmla="*/ 14 w 49"/>
              <a:gd name="T25" fmla="*/ 17 h 50"/>
              <a:gd name="T26" fmla="*/ 19 w 49"/>
              <a:gd name="T27" fmla="*/ 15 h 50"/>
              <a:gd name="T28" fmla="*/ 26 w 49"/>
              <a:gd name="T29" fmla="*/ 21 h 50"/>
              <a:gd name="T30" fmla="*/ 34 w 49"/>
              <a:gd name="T31" fmla="*/ 10 h 50"/>
              <a:gd name="T32" fmla="*/ 34 w 49"/>
              <a:gd name="T33" fmla="*/ 8 h 50"/>
              <a:gd name="T34" fmla="*/ 44 w 49"/>
              <a:gd name="T35" fmla="*/ 1 h 50"/>
              <a:gd name="T36" fmla="*/ 16 w 49"/>
              <a:gd name="T37" fmla="*/ 28 h 50"/>
              <a:gd name="T38" fmla="*/ 18 w 49"/>
              <a:gd name="T39" fmla="*/ 29 h 50"/>
              <a:gd name="T40" fmla="*/ 7 w 49"/>
              <a:gd name="T41" fmla="*/ 39 h 50"/>
              <a:gd name="T42" fmla="*/ 16 w 49"/>
              <a:gd name="T43" fmla="*/ 28 h 50"/>
              <a:gd name="T44" fmla="*/ 21 w 49"/>
              <a:gd name="T45" fmla="*/ 32 h 50"/>
              <a:gd name="T46" fmla="*/ 22 w 49"/>
              <a:gd name="T47" fmla="*/ 33 h 50"/>
              <a:gd name="T48" fmla="*/ 11 w 49"/>
              <a:gd name="T49" fmla="*/ 43 h 50"/>
              <a:gd name="T50" fmla="*/ 21 w 49"/>
              <a:gd name="T51" fmla="*/ 32 h 50"/>
              <a:gd name="T52" fmla="*/ 31 w 49"/>
              <a:gd name="T53" fmla="*/ 31 h 50"/>
              <a:gd name="T54" fmla="*/ 17 w 49"/>
              <a:gd name="T55" fmla="*/ 20 h 50"/>
              <a:gd name="T56" fmla="*/ 18 w 49"/>
              <a:gd name="T57" fmla="*/ 21 h 50"/>
              <a:gd name="T58" fmla="*/ 29 w 49"/>
              <a:gd name="T59" fmla="*/ 32 h 50"/>
              <a:gd name="T60" fmla="*/ 30 w 49"/>
              <a:gd name="T61" fmla="*/ 32 h 50"/>
              <a:gd name="T62" fmla="*/ 13 w 49"/>
              <a:gd name="T63" fmla="*/ 45 h 50"/>
              <a:gd name="T64" fmla="*/ 25 w 49"/>
              <a:gd name="T65" fmla="*/ 33 h 50"/>
              <a:gd name="T66" fmla="*/ 4 w 49"/>
              <a:gd name="T67" fmla="*/ 37 h 50"/>
              <a:gd name="T68" fmla="*/ 4 w 49"/>
              <a:gd name="T69" fmla="*/ 38 h 50"/>
              <a:gd name="T70" fmla="*/ 11 w 49"/>
              <a:gd name="T71" fmla="*/ 45 h 50"/>
              <a:gd name="T72" fmla="*/ 12 w 49"/>
              <a:gd name="T73" fmla="*/ 46 h 50"/>
              <a:gd name="T74" fmla="*/ 46 w 49"/>
              <a:gd name="T75" fmla="*/ 6 h 50"/>
              <a:gd name="T76" fmla="*/ 43 w 49"/>
              <a:gd name="T77" fmla="*/ 3 h 50"/>
              <a:gd name="T78" fmla="*/ 41 w 49"/>
              <a:gd name="T79"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9" h="50">
                <a:moveTo>
                  <a:pt x="44" y="1"/>
                </a:moveTo>
                <a:cubicBezTo>
                  <a:pt x="49" y="6"/>
                  <a:pt x="49" y="6"/>
                  <a:pt x="49" y="6"/>
                </a:cubicBezTo>
                <a:cubicBezTo>
                  <a:pt x="49" y="6"/>
                  <a:pt x="49" y="7"/>
                  <a:pt x="49" y="7"/>
                </a:cubicBezTo>
                <a:cubicBezTo>
                  <a:pt x="42" y="16"/>
                  <a:pt x="42" y="16"/>
                  <a:pt x="42" y="16"/>
                </a:cubicBezTo>
                <a:cubicBezTo>
                  <a:pt x="41" y="17"/>
                  <a:pt x="40" y="17"/>
                  <a:pt x="40" y="16"/>
                </a:cubicBezTo>
                <a:cubicBezTo>
                  <a:pt x="40" y="16"/>
                  <a:pt x="40" y="16"/>
                  <a:pt x="40" y="16"/>
                </a:cubicBezTo>
                <a:cubicBezTo>
                  <a:pt x="38" y="14"/>
                  <a:pt x="38" y="14"/>
                  <a:pt x="38" y="14"/>
                </a:cubicBezTo>
                <a:cubicBezTo>
                  <a:pt x="29" y="23"/>
                  <a:pt x="29" y="23"/>
                  <a:pt x="29" y="23"/>
                </a:cubicBezTo>
                <a:cubicBezTo>
                  <a:pt x="34" y="29"/>
                  <a:pt x="34" y="29"/>
                  <a:pt x="34" y="29"/>
                </a:cubicBezTo>
                <a:cubicBezTo>
                  <a:pt x="35" y="29"/>
                  <a:pt x="35" y="30"/>
                  <a:pt x="35" y="31"/>
                </a:cubicBezTo>
                <a:cubicBezTo>
                  <a:pt x="35" y="32"/>
                  <a:pt x="35" y="33"/>
                  <a:pt x="34" y="34"/>
                </a:cubicBezTo>
                <a:cubicBezTo>
                  <a:pt x="33" y="35"/>
                  <a:pt x="33" y="35"/>
                  <a:pt x="33" y="35"/>
                </a:cubicBezTo>
                <a:cubicBezTo>
                  <a:pt x="32" y="36"/>
                  <a:pt x="31" y="36"/>
                  <a:pt x="30" y="36"/>
                </a:cubicBezTo>
                <a:cubicBezTo>
                  <a:pt x="29" y="36"/>
                  <a:pt x="29" y="36"/>
                  <a:pt x="28" y="36"/>
                </a:cubicBezTo>
                <a:cubicBezTo>
                  <a:pt x="16" y="48"/>
                  <a:pt x="16" y="48"/>
                  <a:pt x="16" y="48"/>
                </a:cubicBezTo>
                <a:cubicBezTo>
                  <a:pt x="15" y="49"/>
                  <a:pt x="13" y="49"/>
                  <a:pt x="12" y="49"/>
                </a:cubicBezTo>
                <a:cubicBezTo>
                  <a:pt x="12" y="50"/>
                  <a:pt x="12" y="50"/>
                  <a:pt x="12" y="50"/>
                </a:cubicBezTo>
                <a:cubicBezTo>
                  <a:pt x="11" y="50"/>
                  <a:pt x="9" y="49"/>
                  <a:pt x="8" y="48"/>
                </a:cubicBezTo>
                <a:cubicBezTo>
                  <a:pt x="2" y="41"/>
                  <a:pt x="2" y="41"/>
                  <a:pt x="2" y="41"/>
                </a:cubicBezTo>
                <a:cubicBezTo>
                  <a:pt x="1" y="40"/>
                  <a:pt x="0" y="39"/>
                  <a:pt x="0" y="38"/>
                </a:cubicBezTo>
                <a:cubicBezTo>
                  <a:pt x="0" y="38"/>
                  <a:pt x="0" y="38"/>
                  <a:pt x="0" y="38"/>
                </a:cubicBezTo>
                <a:cubicBezTo>
                  <a:pt x="0" y="38"/>
                  <a:pt x="0" y="38"/>
                  <a:pt x="0" y="38"/>
                </a:cubicBezTo>
                <a:cubicBezTo>
                  <a:pt x="0" y="36"/>
                  <a:pt x="1" y="35"/>
                  <a:pt x="2" y="34"/>
                </a:cubicBezTo>
                <a:cubicBezTo>
                  <a:pt x="14" y="22"/>
                  <a:pt x="14" y="22"/>
                  <a:pt x="14" y="22"/>
                </a:cubicBezTo>
                <a:cubicBezTo>
                  <a:pt x="14" y="21"/>
                  <a:pt x="13" y="20"/>
                  <a:pt x="13" y="20"/>
                </a:cubicBezTo>
                <a:cubicBezTo>
                  <a:pt x="13" y="19"/>
                  <a:pt x="14" y="18"/>
                  <a:pt x="14" y="17"/>
                </a:cubicBezTo>
                <a:cubicBezTo>
                  <a:pt x="16" y="16"/>
                  <a:pt x="16" y="16"/>
                  <a:pt x="16" y="16"/>
                </a:cubicBezTo>
                <a:cubicBezTo>
                  <a:pt x="17" y="15"/>
                  <a:pt x="18" y="15"/>
                  <a:pt x="19" y="15"/>
                </a:cubicBezTo>
                <a:cubicBezTo>
                  <a:pt x="20" y="15"/>
                  <a:pt x="20" y="15"/>
                  <a:pt x="21" y="16"/>
                </a:cubicBezTo>
                <a:cubicBezTo>
                  <a:pt x="26" y="21"/>
                  <a:pt x="26" y="21"/>
                  <a:pt x="26" y="21"/>
                </a:cubicBezTo>
                <a:cubicBezTo>
                  <a:pt x="35" y="12"/>
                  <a:pt x="35" y="12"/>
                  <a:pt x="35" y="12"/>
                </a:cubicBezTo>
                <a:cubicBezTo>
                  <a:pt x="34" y="10"/>
                  <a:pt x="34" y="10"/>
                  <a:pt x="34" y="10"/>
                </a:cubicBezTo>
                <a:cubicBezTo>
                  <a:pt x="33" y="9"/>
                  <a:pt x="33" y="9"/>
                  <a:pt x="34" y="8"/>
                </a:cubicBezTo>
                <a:cubicBezTo>
                  <a:pt x="34" y="8"/>
                  <a:pt x="34" y="8"/>
                  <a:pt x="34" y="8"/>
                </a:cubicBezTo>
                <a:cubicBezTo>
                  <a:pt x="43" y="1"/>
                  <a:pt x="43" y="1"/>
                  <a:pt x="43" y="1"/>
                </a:cubicBezTo>
                <a:cubicBezTo>
                  <a:pt x="43" y="0"/>
                  <a:pt x="44" y="1"/>
                  <a:pt x="44" y="1"/>
                </a:cubicBezTo>
                <a:close/>
                <a:moveTo>
                  <a:pt x="16" y="28"/>
                </a:moveTo>
                <a:cubicBezTo>
                  <a:pt x="16" y="28"/>
                  <a:pt x="16" y="28"/>
                  <a:pt x="16" y="28"/>
                </a:cubicBezTo>
                <a:cubicBezTo>
                  <a:pt x="17" y="27"/>
                  <a:pt x="17" y="27"/>
                  <a:pt x="18" y="28"/>
                </a:cubicBezTo>
                <a:cubicBezTo>
                  <a:pt x="18" y="28"/>
                  <a:pt x="18" y="29"/>
                  <a:pt x="18" y="29"/>
                </a:cubicBezTo>
                <a:cubicBezTo>
                  <a:pt x="8" y="39"/>
                  <a:pt x="8" y="39"/>
                  <a:pt x="8" y="39"/>
                </a:cubicBezTo>
                <a:cubicBezTo>
                  <a:pt x="8" y="39"/>
                  <a:pt x="7" y="39"/>
                  <a:pt x="7" y="39"/>
                </a:cubicBezTo>
                <a:cubicBezTo>
                  <a:pt x="6" y="38"/>
                  <a:pt x="6" y="38"/>
                  <a:pt x="7" y="37"/>
                </a:cubicBezTo>
                <a:cubicBezTo>
                  <a:pt x="16" y="28"/>
                  <a:pt x="16" y="28"/>
                  <a:pt x="16" y="28"/>
                </a:cubicBezTo>
                <a:close/>
                <a:moveTo>
                  <a:pt x="21" y="32"/>
                </a:moveTo>
                <a:cubicBezTo>
                  <a:pt x="21" y="32"/>
                  <a:pt x="21" y="32"/>
                  <a:pt x="21" y="32"/>
                </a:cubicBezTo>
                <a:cubicBezTo>
                  <a:pt x="21" y="31"/>
                  <a:pt x="22" y="31"/>
                  <a:pt x="22" y="32"/>
                </a:cubicBezTo>
                <a:cubicBezTo>
                  <a:pt x="23" y="32"/>
                  <a:pt x="23" y="33"/>
                  <a:pt x="22" y="33"/>
                </a:cubicBezTo>
                <a:cubicBezTo>
                  <a:pt x="12" y="43"/>
                  <a:pt x="12" y="43"/>
                  <a:pt x="12" y="43"/>
                </a:cubicBezTo>
                <a:cubicBezTo>
                  <a:pt x="12" y="44"/>
                  <a:pt x="11" y="44"/>
                  <a:pt x="11" y="43"/>
                </a:cubicBezTo>
                <a:cubicBezTo>
                  <a:pt x="10" y="43"/>
                  <a:pt x="10" y="42"/>
                  <a:pt x="11" y="42"/>
                </a:cubicBezTo>
                <a:cubicBezTo>
                  <a:pt x="21" y="32"/>
                  <a:pt x="21" y="32"/>
                  <a:pt x="21" y="32"/>
                </a:cubicBezTo>
                <a:close/>
                <a:moveTo>
                  <a:pt x="31" y="31"/>
                </a:moveTo>
                <a:cubicBezTo>
                  <a:pt x="31" y="31"/>
                  <a:pt x="31" y="31"/>
                  <a:pt x="31" y="31"/>
                </a:cubicBezTo>
                <a:cubicBezTo>
                  <a:pt x="19" y="18"/>
                  <a:pt x="19" y="18"/>
                  <a:pt x="19" y="18"/>
                </a:cubicBezTo>
                <a:cubicBezTo>
                  <a:pt x="17" y="20"/>
                  <a:pt x="17" y="20"/>
                  <a:pt x="17" y="20"/>
                </a:cubicBezTo>
                <a:cubicBezTo>
                  <a:pt x="18" y="20"/>
                  <a:pt x="18" y="20"/>
                  <a:pt x="18" y="20"/>
                </a:cubicBezTo>
                <a:cubicBezTo>
                  <a:pt x="18" y="21"/>
                  <a:pt x="18" y="21"/>
                  <a:pt x="18" y="21"/>
                </a:cubicBezTo>
                <a:cubicBezTo>
                  <a:pt x="18" y="21"/>
                  <a:pt x="18" y="21"/>
                  <a:pt x="18" y="21"/>
                </a:cubicBezTo>
                <a:cubicBezTo>
                  <a:pt x="29" y="32"/>
                  <a:pt x="29" y="32"/>
                  <a:pt x="29" y="32"/>
                </a:cubicBezTo>
                <a:cubicBezTo>
                  <a:pt x="29" y="32"/>
                  <a:pt x="29" y="32"/>
                  <a:pt x="29" y="32"/>
                </a:cubicBezTo>
                <a:cubicBezTo>
                  <a:pt x="30" y="32"/>
                  <a:pt x="30" y="32"/>
                  <a:pt x="30" y="32"/>
                </a:cubicBezTo>
                <a:cubicBezTo>
                  <a:pt x="31" y="31"/>
                  <a:pt x="31" y="31"/>
                  <a:pt x="31" y="31"/>
                </a:cubicBezTo>
                <a:close/>
                <a:moveTo>
                  <a:pt x="13" y="45"/>
                </a:moveTo>
                <a:cubicBezTo>
                  <a:pt x="13" y="45"/>
                  <a:pt x="13" y="45"/>
                  <a:pt x="13" y="45"/>
                </a:cubicBezTo>
                <a:cubicBezTo>
                  <a:pt x="25" y="33"/>
                  <a:pt x="25" y="33"/>
                  <a:pt x="25" y="33"/>
                </a:cubicBezTo>
                <a:cubicBezTo>
                  <a:pt x="17" y="25"/>
                  <a:pt x="17" y="25"/>
                  <a:pt x="17" y="25"/>
                </a:cubicBezTo>
                <a:cubicBezTo>
                  <a:pt x="4" y="37"/>
                  <a:pt x="4" y="37"/>
                  <a:pt x="4" y="37"/>
                </a:cubicBezTo>
                <a:cubicBezTo>
                  <a:pt x="4" y="37"/>
                  <a:pt x="4" y="37"/>
                  <a:pt x="4" y="38"/>
                </a:cubicBezTo>
                <a:cubicBezTo>
                  <a:pt x="4" y="38"/>
                  <a:pt x="4" y="38"/>
                  <a:pt x="4" y="38"/>
                </a:cubicBezTo>
                <a:cubicBezTo>
                  <a:pt x="4" y="38"/>
                  <a:pt x="4" y="38"/>
                  <a:pt x="4" y="39"/>
                </a:cubicBezTo>
                <a:cubicBezTo>
                  <a:pt x="11" y="45"/>
                  <a:pt x="11" y="45"/>
                  <a:pt x="11" y="45"/>
                </a:cubicBezTo>
                <a:cubicBezTo>
                  <a:pt x="11" y="46"/>
                  <a:pt x="12" y="46"/>
                  <a:pt x="12" y="46"/>
                </a:cubicBezTo>
                <a:cubicBezTo>
                  <a:pt x="12" y="46"/>
                  <a:pt x="12" y="46"/>
                  <a:pt x="12" y="46"/>
                </a:cubicBezTo>
                <a:cubicBezTo>
                  <a:pt x="12" y="46"/>
                  <a:pt x="13" y="46"/>
                  <a:pt x="13" y="45"/>
                </a:cubicBezTo>
                <a:close/>
                <a:moveTo>
                  <a:pt x="46" y="6"/>
                </a:moveTo>
                <a:cubicBezTo>
                  <a:pt x="46" y="6"/>
                  <a:pt x="46" y="6"/>
                  <a:pt x="46" y="6"/>
                </a:cubicBezTo>
                <a:cubicBezTo>
                  <a:pt x="43" y="3"/>
                  <a:pt x="43" y="3"/>
                  <a:pt x="43" y="3"/>
                </a:cubicBezTo>
                <a:cubicBezTo>
                  <a:pt x="36" y="9"/>
                  <a:pt x="36" y="9"/>
                  <a:pt x="36" y="9"/>
                </a:cubicBezTo>
                <a:cubicBezTo>
                  <a:pt x="41" y="14"/>
                  <a:pt x="41" y="14"/>
                  <a:pt x="41" y="14"/>
                </a:cubicBezTo>
                <a:cubicBezTo>
                  <a:pt x="46" y="6"/>
                  <a:pt x="46" y="6"/>
                  <a:pt x="46"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2" name="Freeform 446"/>
          <p:cNvSpPr>
            <a:spLocks noEditPoints="1"/>
          </p:cNvSpPr>
          <p:nvPr/>
        </p:nvSpPr>
        <p:spPr bwMode="auto">
          <a:xfrm>
            <a:off x="5478463" y="2120900"/>
            <a:ext cx="133350" cy="155575"/>
          </a:xfrm>
          <a:custGeom>
            <a:avLst/>
            <a:gdLst>
              <a:gd name="T0" fmla="*/ 5 w 42"/>
              <a:gd name="T1" fmla="*/ 48 h 49"/>
              <a:gd name="T2" fmla="*/ 0 w 42"/>
              <a:gd name="T3" fmla="*/ 33 h 49"/>
              <a:gd name="T4" fmla="*/ 14 w 42"/>
              <a:gd name="T5" fmla="*/ 1 h 49"/>
              <a:gd name="T6" fmla="*/ 40 w 42"/>
              <a:gd name="T7" fmla="*/ 37 h 49"/>
              <a:gd name="T8" fmla="*/ 16 w 42"/>
              <a:gd name="T9" fmla="*/ 7 h 49"/>
              <a:gd name="T10" fmla="*/ 16 w 42"/>
              <a:gd name="T11" fmla="*/ 33 h 49"/>
              <a:gd name="T12" fmla="*/ 16 w 42"/>
              <a:gd name="T13" fmla="*/ 33 h 49"/>
              <a:gd name="T14" fmla="*/ 16 w 42"/>
              <a:gd name="T15" fmla="*/ 33 h 49"/>
              <a:gd name="T16" fmla="*/ 16 w 42"/>
              <a:gd name="T17" fmla="*/ 33 h 49"/>
              <a:gd name="T18" fmla="*/ 16 w 42"/>
              <a:gd name="T19" fmla="*/ 33 h 49"/>
              <a:gd name="T20" fmla="*/ 16 w 42"/>
              <a:gd name="T21" fmla="*/ 34 h 49"/>
              <a:gd name="T22" fmla="*/ 16 w 42"/>
              <a:gd name="T23" fmla="*/ 34 h 49"/>
              <a:gd name="T24" fmla="*/ 16 w 42"/>
              <a:gd name="T25" fmla="*/ 34 h 49"/>
              <a:gd name="T26" fmla="*/ 16 w 42"/>
              <a:gd name="T27" fmla="*/ 34 h 49"/>
              <a:gd name="T28" fmla="*/ 16 w 42"/>
              <a:gd name="T29" fmla="*/ 34 h 49"/>
              <a:gd name="T30" fmla="*/ 16 w 42"/>
              <a:gd name="T31" fmla="*/ 34 h 49"/>
              <a:gd name="T32" fmla="*/ 16 w 42"/>
              <a:gd name="T33" fmla="*/ 35 h 49"/>
              <a:gd name="T34" fmla="*/ 16 w 42"/>
              <a:gd name="T35" fmla="*/ 35 h 49"/>
              <a:gd name="T36" fmla="*/ 16 w 42"/>
              <a:gd name="T37" fmla="*/ 35 h 49"/>
              <a:gd name="T38" fmla="*/ 16 w 42"/>
              <a:gd name="T39" fmla="*/ 35 h 49"/>
              <a:gd name="T40" fmla="*/ 38 w 42"/>
              <a:gd name="T41" fmla="*/ 9 h 49"/>
              <a:gd name="T42" fmla="*/ 6 w 42"/>
              <a:gd name="T43" fmla="*/ 41 h 49"/>
              <a:gd name="T44" fmla="*/ 11 w 42"/>
              <a:gd name="T45" fmla="*/ 44 h 49"/>
              <a:gd name="T46" fmla="*/ 6 w 42"/>
              <a:gd name="T47" fmla="*/ 3 h 49"/>
              <a:gd name="T48" fmla="*/ 5 w 42"/>
              <a:gd name="T49" fmla="*/ 35 h 49"/>
              <a:gd name="T50" fmla="*/ 10 w 42"/>
              <a:gd name="T51" fmla="*/ 35 h 49"/>
              <a:gd name="T52" fmla="*/ 10 w 42"/>
              <a:gd name="T53" fmla="*/ 35 h 49"/>
              <a:gd name="T54" fmla="*/ 10 w 42"/>
              <a:gd name="T55" fmla="*/ 35 h 49"/>
              <a:gd name="T56" fmla="*/ 10 w 42"/>
              <a:gd name="T57" fmla="*/ 35 h 49"/>
              <a:gd name="T58" fmla="*/ 10 w 42"/>
              <a:gd name="T59" fmla="*/ 35 h 49"/>
              <a:gd name="T60" fmla="*/ 11 w 42"/>
              <a:gd name="T61" fmla="*/ 35 h 49"/>
              <a:gd name="T62" fmla="*/ 11 w 42"/>
              <a:gd name="T63" fmla="*/ 35 h 49"/>
              <a:gd name="T64" fmla="*/ 11 w 42"/>
              <a:gd name="T65" fmla="*/ 35 h 49"/>
              <a:gd name="T66" fmla="*/ 11 w 42"/>
              <a:gd name="T67" fmla="*/ 35 h 49"/>
              <a:gd name="T68" fmla="*/ 11 w 42"/>
              <a:gd name="T69" fmla="*/ 35 h 49"/>
              <a:gd name="T70" fmla="*/ 11 w 42"/>
              <a:gd name="T71" fmla="*/ 35 h 49"/>
              <a:gd name="T72" fmla="*/ 11 w 42"/>
              <a:gd name="T73" fmla="*/ 35 h 49"/>
              <a:gd name="T74" fmla="*/ 11 w 42"/>
              <a:gd name="T75" fmla="*/ 34 h 49"/>
              <a:gd name="T76" fmla="*/ 11 w 42"/>
              <a:gd name="T77" fmla="*/ 34 h 49"/>
              <a:gd name="T78" fmla="*/ 11 w 42"/>
              <a:gd name="T79" fmla="*/ 34 h 49"/>
              <a:gd name="T80" fmla="*/ 12 w 42"/>
              <a:gd name="T81" fmla="*/ 6 h 49"/>
              <a:gd name="T82" fmla="*/ 36 w 42"/>
              <a:gd name="T83" fmla="*/ 9 h 49"/>
              <a:gd name="T84" fmla="*/ 19 w 42"/>
              <a:gd name="T85" fmla="*/ 18 h 49"/>
              <a:gd name="T86" fmla="*/ 35 w 42"/>
              <a:gd name="T87" fmla="*/ 11 h 49"/>
              <a:gd name="T88" fmla="*/ 19 w 42"/>
              <a:gd name="T89" fmla="*/ 22 h 49"/>
              <a:gd name="T90" fmla="*/ 19 w 42"/>
              <a:gd name="T91" fmla="*/ 22 h 49"/>
              <a:gd name="T92" fmla="*/ 30 w 42"/>
              <a:gd name="T93" fmla="*/ 21 h 49"/>
              <a:gd name="T94" fmla="*/ 32 w 42"/>
              <a:gd name="T95" fmla="*/ 20 h 49"/>
              <a:gd name="T96" fmla="*/ 19 w 42"/>
              <a:gd name="T97" fmla="*/ 28 h 49"/>
              <a:gd name="T98" fmla="*/ 19 w 42"/>
              <a:gd name="T99" fmla="*/ 28 h 49"/>
              <a:gd name="T100" fmla="*/ 30 w 42"/>
              <a:gd name="T101" fmla="*/ 27 h 49"/>
              <a:gd name="T102" fmla="*/ 32 w 42"/>
              <a:gd name="T103" fmla="*/ 25 h 49"/>
              <a:gd name="T104" fmla="*/ 19 w 42"/>
              <a:gd name="T105" fmla="*/ 33 h 49"/>
              <a:gd name="T106" fmla="*/ 19 w 42"/>
              <a:gd name="T107" fmla="*/ 33 h 49"/>
              <a:gd name="T108" fmla="*/ 30 w 42"/>
              <a:gd name="T109" fmla="*/ 32 h 49"/>
              <a:gd name="T110" fmla="*/ 32 w 42"/>
              <a:gd name="T111" fmla="*/ 3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 h="49">
                <a:moveTo>
                  <a:pt x="11" y="39"/>
                </a:moveTo>
                <a:cubicBezTo>
                  <a:pt x="11" y="39"/>
                  <a:pt x="11" y="40"/>
                  <a:pt x="11" y="40"/>
                </a:cubicBezTo>
                <a:cubicBezTo>
                  <a:pt x="12" y="41"/>
                  <a:pt x="13" y="43"/>
                  <a:pt x="13" y="45"/>
                </a:cubicBezTo>
                <a:cubicBezTo>
                  <a:pt x="12" y="46"/>
                  <a:pt x="12" y="47"/>
                  <a:pt x="10" y="48"/>
                </a:cubicBezTo>
                <a:cubicBezTo>
                  <a:pt x="10" y="48"/>
                  <a:pt x="9" y="49"/>
                  <a:pt x="8" y="49"/>
                </a:cubicBezTo>
                <a:cubicBezTo>
                  <a:pt x="7" y="49"/>
                  <a:pt x="6" y="48"/>
                  <a:pt x="5" y="48"/>
                </a:cubicBezTo>
                <a:cubicBezTo>
                  <a:pt x="5" y="48"/>
                  <a:pt x="5" y="48"/>
                  <a:pt x="5" y="48"/>
                </a:cubicBezTo>
                <a:cubicBezTo>
                  <a:pt x="4" y="47"/>
                  <a:pt x="3" y="46"/>
                  <a:pt x="3" y="45"/>
                </a:cubicBezTo>
                <a:cubicBezTo>
                  <a:pt x="3" y="43"/>
                  <a:pt x="4" y="41"/>
                  <a:pt x="4" y="40"/>
                </a:cubicBezTo>
                <a:cubicBezTo>
                  <a:pt x="5" y="39"/>
                  <a:pt x="5" y="39"/>
                  <a:pt x="5" y="39"/>
                </a:cubicBezTo>
                <a:cubicBezTo>
                  <a:pt x="4" y="38"/>
                  <a:pt x="3" y="38"/>
                  <a:pt x="2" y="37"/>
                </a:cubicBezTo>
                <a:cubicBezTo>
                  <a:pt x="1" y="36"/>
                  <a:pt x="0" y="34"/>
                  <a:pt x="0" y="33"/>
                </a:cubicBezTo>
                <a:cubicBezTo>
                  <a:pt x="0" y="6"/>
                  <a:pt x="0" y="6"/>
                  <a:pt x="0" y="6"/>
                </a:cubicBezTo>
                <a:cubicBezTo>
                  <a:pt x="0" y="4"/>
                  <a:pt x="1" y="2"/>
                  <a:pt x="2" y="1"/>
                </a:cubicBezTo>
                <a:cubicBezTo>
                  <a:pt x="2" y="1"/>
                  <a:pt x="2" y="1"/>
                  <a:pt x="2" y="1"/>
                </a:cubicBezTo>
                <a:cubicBezTo>
                  <a:pt x="3" y="0"/>
                  <a:pt x="4" y="0"/>
                  <a:pt x="6" y="0"/>
                </a:cubicBezTo>
                <a:cubicBezTo>
                  <a:pt x="10" y="0"/>
                  <a:pt x="10" y="0"/>
                  <a:pt x="10" y="0"/>
                </a:cubicBezTo>
                <a:cubicBezTo>
                  <a:pt x="12" y="0"/>
                  <a:pt x="13" y="0"/>
                  <a:pt x="14" y="1"/>
                </a:cubicBezTo>
                <a:cubicBezTo>
                  <a:pt x="15" y="2"/>
                  <a:pt x="15" y="3"/>
                  <a:pt x="16" y="3"/>
                </a:cubicBezTo>
                <a:cubicBezTo>
                  <a:pt x="36" y="3"/>
                  <a:pt x="36" y="3"/>
                  <a:pt x="36" y="3"/>
                </a:cubicBezTo>
                <a:cubicBezTo>
                  <a:pt x="38" y="3"/>
                  <a:pt x="39" y="4"/>
                  <a:pt x="40" y="5"/>
                </a:cubicBezTo>
                <a:cubicBezTo>
                  <a:pt x="42" y="6"/>
                  <a:pt x="42" y="8"/>
                  <a:pt x="42" y="9"/>
                </a:cubicBezTo>
                <a:cubicBezTo>
                  <a:pt x="42" y="33"/>
                  <a:pt x="42" y="33"/>
                  <a:pt x="42" y="33"/>
                </a:cubicBezTo>
                <a:cubicBezTo>
                  <a:pt x="42" y="34"/>
                  <a:pt x="42" y="36"/>
                  <a:pt x="40" y="37"/>
                </a:cubicBezTo>
                <a:cubicBezTo>
                  <a:pt x="40" y="37"/>
                  <a:pt x="40" y="37"/>
                  <a:pt x="40" y="37"/>
                </a:cubicBezTo>
                <a:cubicBezTo>
                  <a:pt x="40" y="37"/>
                  <a:pt x="40" y="37"/>
                  <a:pt x="40" y="37"/>
                </a:cubicBezTo>
                <a:cubicBezTo>
                  <a:pt x="40" y="37"/>
                  <a:pt x="40" y="37"/>
                  <a:pt x="40" y="37"/>
                </a:cubicBezTo>
                <a:cubicBezTo>
                  <a:pt x="39" y="38"/>
                  <a:pt x="38" y="39"/>
                  <a:pt x="36" y="39"/>
                </a:cubicBezTo>
                <a:cubicBezTo>
                  <a:pt x="11" y="39"/>
                  <a:pt x="11" y="39"/>
                  <a:pt x="11" y="39"/>
                </a:cubicBezTo>
                <a:close/>
                <a:moveTo>
                  <a:pt x="16" y="7"/>
                </a:moveTo>
                <a:cubicBezTo>
                  <a:pt x="16" y="7"/>
                  <a:pt x="16" y="7"/>
                  <a:pt x="16" y="7"/>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4"/>
                  <a:pt x="16" y="34"/>
                  <a:pt x="16" y="34"/>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36" y="35"/>
                  <a:pt x="36" y="35"/>
                  <a:pt x="36" y="35"/>
                </a:cubicBezTo>
                <a:cubicBezTo>
                  <a:pt x="37" y="35"/>
                  <a:pt x="37" y="35"/>
                  <a:pt x="38" y="34"/>
                </a:cubicBezTo>
                <a:cubicBezTo>
                  <a:pt x="38" y="34"/>
                  <a:pt x="38" y="34"/>
                  <a:pt x="38" y="34"/>
                </a:cubicBezTo>
                <a:cubicBezTo>
                  <a:pt x="38" y="34"/>
                  <a:pt x="38" y="34"/>
                  <a:pt x="38" y="34"/>
                </a:cubicBezTo>
                <a:cubicBezTo>
                  <a:pt x="38" y="34"/>
                  <a:pt x="38" y="33"/>
                  <a:pt x="38" y="33"/>
                </a:cubicBezTo>
                <a:cubicBezTo>
                  <a:pt x="38" y="9"/>
                  <a:pt x="38" y="9"/>
                  <a:pt x="38" y="9"/>
                </a:cubicBezTo>
                <a:cubicBezTo>
                  <a:pt x="38" y="9"/>
                  <a:pt x="38" y="8"/>
                  <a:pt x="38" y="8"/>
                </a:cubicBezTo>
                <a:cubicBezTo>
                  <a:pt x="37" y="7"/>
                  <a:pt x="37" y="7"/>
                  <a:pt x="36" y="7"/>
                </a:cubicBezTo>
                <a:cubicBezTo>
                  <a:pt x="16" y="7"/>
                  <a:pt x="16" y="7"/>
                  <a:pt x="16" y="7"/>
                </a:cubicBezTo>
                <a:close/>
                <a:moveTo>
                  <a:pt x="8" y="39"/>
                </a:moveTo>
                <a:cubicBezTo>
                  <a:pt x="8" y="39"/>
                  <a:pt x="8" y="39"/>
                  <a:pt x="8" y="39"/>
                </a:cubicBezTo>
                <a:cubicBezTo>
                  <a:pt x="7" y="40"/>
                  <a:pt x="7" y="40"/>
                  <a:pt x="6" y="41"/>
                </a:cubicBezTo>
                <a:cubicBezTo>
                  <a:pt x="6" y="42"/>
                  <a:pt x="5" y="43"/>
                  <a:pt x="5" y="44"/>
                </a:cubicBezTo>
                <a:cubicBezTo>
                  <a:pt x="5" y="45"/>
                  <a:pt x="6" y="46"/>
                  <a:pt x="6" y="46"/>
                </a:cubicBezTo>
                <a:cubicBezTo>
                  <a:pt x="7" y="46"/>
                  <a:pt x="7" y="46"/>
                  <a:pt x="7" y="46"/>
                </a:cubicBezTo>
                <a:cubicBezTo>
                  <a:pt x="7" y="46"/>
                  <a:pt x="7" y="46"/>
                  <a:pt x="8" y="46"/>
                </a:cubicBezTo>
                <a:cubicBezTo>
                  <a:pt x="8" y="46"/>
                  <a:pt x="9" y="46"/>
                  <a:pt x="9" y="46"/>
                </a:cubicBezTo>
                <a:cubicBezTo>
                  <a:pt x="10" y="46"/>
                  <a:pt x="10" y="45"/>
                  <a:pt x="11" y="44"/>
                </a:cubicBezTo>
                <a:cubicBezTo>
                  <a:pt x="11" y="43"/>
                  <a:pt x="10" y="42"/>
                  <a:pt x="10" y="41"/>
                </a:cubicBezTo>
                <a:cubicBezTo>
                  <a:pt x="9" y="40"/>
                  <a:pt x="9" y="40"/>
                  <a:pt x="8" y="39"/>
                </a:cubicBezTo>
                <a:cubicBezTo>
                  <a:pt x="8" y="39"/>
                  <a:pt x="8" y="39"/>
                  <a:pt x="8" y="39"/>
                </a:cubicBezTo>
                <a:close/>
                <a:moveTo>
                  <a:pt x="10" y="3"/>
                </a:moveTo>
                <a:cubicBezTo>
                  <a:pt x="10" y="3"/>
                  <a:pt x="10" y="3"/>
                  <a:pt x="10" y="3"/>
                </a:cubicBezTo>
                <a:cubicBezTo>
                  <a:pt x="6" y="3"/>
                  <a:pt x="6" y="3"/>
                  <a:pt x="6" y="3"/>
                </a:cubicBezTo>
                <a:cubicBezTo>
                  <a:pt x="5" y="3"/>
                  <a:pt x="5" y="4"/>
                  <a:pt x="4" y="4"/>
                </a:cubicBezTo>
                <a:cubicBezTo>
                  <a:pt x="4" y="4"/>
                  <a:pt x="4" y="4"/>
                  <a:pt x="4" y="4"/>
                </a:cubicBezTo>
                <a:cubicBezTo>
                  <a:pt x="4" y="4"/>
                  <a:pt x="4" y="5"/>
                  <a:pt x="4" y="6"/>
                </a:cubicBezTo>
                <a:cubicBezTo>
                  <a:pt x="4" y="33"/>
                  <a:pt x="4" y="33"/>
                  <a:pt x="4" y="33"/>
                </a:cubicBezTo>
                <a:cubicBezTo>
                  <a:pt x="4" y="33"/>
                  <a:pt x="4" y="34"/>
                  <a:pt x="4" y="34"/>
                </a:cubicBezTo>
                <a:cubicBezTo>
                  <a:pt x="4" y="34"/>
                  <a:pt x="5" y="34"/>
                  <a:pt x="5" y="35"/>
                </a:cubicBezTo>
                <a:cubicBezTo>
                  <a:pt x="5" y="35"/>
                  <a:pt x="5" y="35"/>
                  <a:pt x="6" y="35"/>
                </a:cubicBezTo>
                <a:cubicBezTo>
                  <a:pt x="6" y="35"/>
                  <a:pt x="6" y="35"/>
                  <a:pt x="6"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0" y="35"/>
                  <a:pt x="10" y="35"/>
                  <a:pt x="10"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5"/>
                  <a:pt x="11" y="35"/>
                  <a:pt x="11" y="35"/>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1" y="34"/>
                  <a:pt x="11" y="34"/>
                  <a:pt x="11" y="34"/>
                </a:cubicBezTo>
                <a:cubicBezTo>
                  <a:pt x="12" y="34"/>
                  <a:pt x="12" y="33"/>
                  <a:pt x="12" y="33"/>
                </a:cubicBezTo>
                <a:cubicBezTo>
                  <a:pt x="12" y="6"/>
                  <a:pt x="12" y="6"/>
                  <a:pt x="12" y="6"/>
                </a:cubicBezTo>
                <a:cubicBezTo>
                  <a:pt x="12" y="5"/>
                  <a:pt x="12" y="4"/>
                  <a:pt x="11" y="4"/>
                </a:cubicBezTo>
                <a:cubicBezTo>
                  <a:pt x="11" y="4"/>
                  <a:pt x="11" y="3"/>
                  <a:pt x="10" y="3"/>
                </a:cubicBezTo>
                <a:close/>
                <a:moveTo>
                  <a:pt x="19" y="9"/>
                </a:moveTo>
                <a:cubicBezTo>
                  <a:pt x="19" y="9"/>
                  <a:pt x="19" y="9"/>
                  <a:pt x="19" y="9"/>
                </a:cubicBezTo>
                <a:cubicBezTo>
                  <a:pt x="19" y="9"/>
                  <a:pt x="19" y="9"/>
                  <a:pt x="19" y="9"/>
                </a:cubicBezTo>
                <a:cubicBezTo>
                  <a:pt x="36" y="9"/>
                  <a:pt x="36" y="9"/>
                  <a:pt x="36" y="9"/>
                </a:cubicBezTo>
                <a:cubicBezTo>
                  <a:pt x="37" y="9"/>
                  <a:pt x="37" y="10"/>
                  <a:pt x="37" y="10"/>
                </a:cubicBezTo>
                <a:cubicBezTo>
                  <a:pt x="37" y="10"/>
                  <a:pt x="37" y="10"/>
                  <a:pt x="37" y="10"/>
                </a:cubicBezTo>
                <a:cubicBezTo>
                  <a:pt x="37" y="17"/>
                  <a:pt x="37" y="17"/>
                  <a:pt x="37" y="17"/>
                </a:cubicBezTo>
                <a:cubicBezTo>
                  <a:pt x="37" y="17"/>
                  <a:pt x="37" y="18"/>
                  <a:pt x="36" y="18"/>
                </a:cubicBezTo>
                <a:cubicBezTo>
                  <a:pt x="36" y="18"/>
                  <a:pt x="36" y="18"/>
                  <a:pt x="36" y="18"/>
                </a:cubicBezTo>
                <a:cubicBezTo>
                  <a:pt x="19" y="18"/>
                  <a:pt x="19" y="18"/>
                  <a:pt x="19" y="18"/>
                </a:cubicBezTo>
                <a:cubicBezTo>
                  <a:pt x="18" y="18"/>
                  <a:pt x="17" y="17"/>
                  <a:pt x="17" y="17"/>
                </a:cubicBezTo>
                <a:cubicBezTo>
                  <a:pt x="17" y="17"/>
                  <a:pt x="17" y="17"/>
                  <a:pt x="17" y="17"/>
                </a:cubicBezTo>
                <a:cubicBezTo>
                  <a:pt x="17" y="10"/>
                  <a:pt x="17" y="10"/>
                  <a:pt x="17" y="10"/>
                </a:cubicBezTo>
                <a:cubicBezTo>
                  <a:pt x="17" y="10"/>
                  <a:pt x="18" y="9"/>
                  <a:pt x="19" y="9"/>
                </a:cubicBezTo>
                <a:close/>
                <a:moveTo>
                  <a:pt x="35" y="11"/>
                </a:moveTo>
                <a:cubicBezTo>
                  <a:pt x="35" y="11"/>
                  <a:pt x="35" y="11"/>
                  <a:pt x="35" y="11"/>
                </a:cubicBezTo>
                <a:cubicBezTo>
                  <a:pt x="20" y="11"/>
                  <a:pt x="20" y="11"/>
                  <a:pt x="20" y="11"/>
                </a:cubicBezTo>
                <a:cubicBezTo>
                  <a:pt x="20" y="16"/>
                  <a:pt x="20" y="16"/>
                  <a:pt x="20" y="16"/>
                </a:cubicBezTo>
                <a:cubicBezTo>
                  <a:pt x="35" y="16"/>
                  <a:pt x="35" y="16"/>
                  <a:pt x="35" y="16"/>
                </a:cubicBezTo>
                <a:cubicBezTo>
                  <a:pt x="35" y="11"/>
                  <a:pt x="35" y="11"/>
                  <a:pt x="35" y="11"/>
                </a:cubicBezTo>
                <a:close/>
                <a:moveTo>
                  <a:pt x="19" y="22"/>
                </a:moveTo>
                <a:cubicBezTo>
                  <a:pt x="19" y="22"/>
                  <a:pt x="19" y="22"/>
                  <a:pt x="19" y="22"/>
                </a:cubicBezTo>
                <a:cubicBezTo>
                  <a:pt x="18" y="22"/>
                  <a:pt x="18" y="22"/>
                  <a:pt x="18" y="21"/>
                </a:cubicBezTo>
                <a:cubicBezTo>
                  <a:pt x="18" y="21"/>
                  <a:pt x="18" y="20"/>
                  <a:pt x="19" y="20"/>
                </a:cubicBezTo>
                <a:cubicBezTo>
                  <a:pt x="22" y="20"/>
                  <a:pt x="22" y="20"/>
                  <a:pt x="22" y="20"/>
                </a:cubicBezTo>
                <a:cubicBezTo>
                  <a:pt x="23" y="20"/>
                  <a:pt x="24" y="21"/>
                  <a:pt x="24" y="21"/>
                </a:cubicBezTo>
                <a:cubicBezTo>
                  <a:pt x="24" y="22"/>
                  <a:pt x="23" y="22"/>
                  <a:pt x="22" y="22"/>
                </a:cubicBezTo>
                <a:cubicBezTo>
                  <a:pt x="19" y="22"/>
                  <a:pt x="19" y="22"/>
                  <a:pt x="19" y="22"/>
                </a:cubicBezTo>
                <a:close/>
                <a:moveTo>
                  <a:pt x="25" y="22"/>
                </a:moveTo>
                <a:cubicBezTo>
                  <a:pt x="25" y="22"/>
                  <a:pt x="25" y="22"/>
                  <a:pt x="25" y="22"/>
                </a:cubicBezTo>
                <a:cubicBezTo>
                  <a:pt x="25" y="22"/>
                  <a:pt x="24" y="22"/>
                  <a:pt x="24" y="21"/>
                </a:cubicBezTo>
                <a:cubicBezTo>
                  <a:pt x="24" y="21"/>
                  <a:pt x="25" y="20"/>
                  <a:pt x="25" y="20"/>
                </a:cubicBezTo>
                <a:cubicBezTo>
                  <a:pt x="29" y="20"/>
                  <a:pt x="29" y="20"/>
                  <a:pt x="29" y="20"/>
                </a:cubicBezTo>
                <a:cubicBezTo>
                  <a:pt x="30" y="20"/>
                  <a:pt x="30" y="21"/>
                  <a:pt x="30" y="21"/>
                </a:cubicBezTo>
                <a:cubicBezTo>
                  <a:pt x="30" y="22"/>
                  <a:pt x="30" y="22"/>
                  <a:pt x="29" y="22"/>
                </a:cubicBezTo>
                <a:cubicBezTo>
                  <a:pt x="25" y="22"/>
                  <a:pt x="25" y="22"/>
                  <a:pt x="25" y="22"/>
                </a:cubicBezTo>
                <a:close/>
                <a:moveTo>
                  <a:pt x="32" y="22"/>
                </a:moveTo>
                <a:cubicBezTo>
                  <a:pt x="32" y="22"/>
                  <a:pt x="32" y="22"/>
                  <a:pt x="32" y="22"/>
                </a:cubicBezTo>
                <a:cubicBezTo>
                  <a:pt x="31" y="22"/>
                  <a:pt x="31" y="22"/>
                  <a:pt x="31" y="21"/>
                </a:cubicBezTo>
                <a:cubicBezTo>
                  <a:pt x="31" y="21"/>
                  <a:pt x="31" y="20"/>
                  <a:pt x="32" y="20"/>
                </a:cubicBezTo>
                <a:cubicBezTo>
                  <a:pt x="36" y="20"/>
                  <a:pt x="36" y="20"/>
                  <a:pt x="36" y="20"/>
                </a:cubicBezTo>
                <a:cubicBezTo>
                  <a:pt x="36" y="20"/>
                  <a:pt x="37" y="21"/>
                  <a:pt x="37" y="21"/>
                </a:cubicBezTo>
                <a:cubicBezTo>
                  <a:pt x="37" y="22"/>
                  <a:pt x="36" y="22"/>
                  <a:pt x="36" y="22"/>
                </a:cubicBezTo>
                <a:cubicBezTo>
                  <a:pt x="32" y="22"/>
                  <a:pt x="32" y="22"/>
                  <a:pt x="32" y="22"/>
                </a:cubicBezTo>
                <a:close/>
                <a:moveTo>
                  <a:pt x="19" y="28"/>
                </a:moveTo>
                <a:cubicBezTo>
                  <a:pt x="19" y="28"/>
                  <a:pt x="19" y="28"/>
                  <a:pt x="19" y="28"/>
                </a:cubicBezTo>
                <a:cubicBezTo>
                  <a:pt x="18" y="28"/>
                  <a:pt x="18" y="27"/>
                  <a:pt x="18" y="27"/>
                </a:cubicBezTo>
                <a:cubicBezTo>
                  <a:pt x="18" y="26"/>
                  <a:pt x="18" y="25"/>
                  <a:pt x="19" y="25"/>
                </a:cubicBezTo>
                <a:cubicBezTo>
                  <a:pt x="22" y="25"/>
                  <a:pt x="22" y="25"/>
                  <a:pt x="22" y="25"/>
                </a:cubicBezTo>
                <a:cubicBezTo>
                  <a:pt x="23" y="25"/>
                  <a:pt x="24" y="26"/>
                  <a:pt x="24" y="27"/>
                </a:cubicBezTo>
                <a:cubicBezTo>
                  <a:pt x="24" y="27"/>
                  <a:pt x="23" y="28"/>
                  <a:pt x="22" y="28"/>
                </a:cubicBezTo>
                <a:cubicBezTo>
                  <a:pt x="19" y="28"/>
                  <a:pt x="19" y="28"/>
                  <a:pt x="19" y="28"/>
                </a:cubicBezTo>
                <a:close/>
                <a:moveTo>
                  <a:pt x="25" y="28"/>
                </a:moveTo>
                <a:cubicBezTo>
                  <a:pt x="25" y="28"/>
                  <a:pt x="25" y="28"/>
                  <a:pt x="25" y="28"/>
                </a:cubicBezTo>
                <a:cubicBezTo>
                  <a:pt x="25" y="28"/>
                  <a:pt x="24" y="27"/>
                  <a:pt x="24" y="27"/>
                </a:cubicBezTo>
                <a:cubicBezTo>
                  <a:pt x="24" y="26"/>
                  <a:pt x="25" y="25"/>
                  <a:pt x="25" y="25"/>
                </a:cubicBezTo>
                <a:cubicBezTo>
                  <a:pt x="29" y="25"/>
                  <a:pt x="29" y="25"/>
                  <a:pt x="29" y="25"/>
                </a:cubicBezTo>
                <a:cubicBezTo>
                  <a:pt x="30" y="25"/>
                  <a:pt x="30" y="26"/>
                  <a:pt x="30" y="27"/>
                </a:cubicBezTo>
                <a:cubicBezTo>
                  <a:pt x="30" y="27"/>
                  <a:pt x="30" y="28"/>
                  <a:pt x="29" y="28"/>
                </a:cubicBezTo>
                <a:cubicBezTo>
                  <a:pt x="25" y="28"/>
                  <a:pt x="25" y="28"/>
                  <a:pt x="25" y="28"/>
                </a:cubicBezTo>
                <a:close/>
                <a:moveTo>
                  <a:pt x="32" y="28"/>
                </a:moveTo>
                <a:cubicBezTo>
                  <a:pt x="32" y="28"/>
                  <a:pt x="32" y="28"/>
                  <a:pt x="32" y="28"/>
                </a:cubicBezTo>
                <a:cubicBezTo>
                  <a:pt x="31" y="28"/>
                  <a:pt x="31" y="27"/>
                  <a:pt x="31" y="27"/>
                </a:cubicBezTo>
                <a:cubicBezTo>
                  <a:pt x="31" y="26"/>
                  <a:pt x="31" y="25"/>
                  <a:pt x="32" y="25"/>
                </a:cubicBezTo>
                <a:cubicBezTo>
                  <a:pt x="36" y="25"/>
                  <a:pt x="36" y="25"/>
                  <a:pt x="36" y="25"/>
                </a:cubicBezTo>
                <a:cubicBezTo>
                  <a:pt x="36" y="25"/>
                  <a:pt x="37" y="26"/>
                  <a:pt x="37" y="27"/>
                </a:cubicBezTo>
                <a:cubicBezTo>
                  <a:pt x="37" y="27"/>
                  <a:pt x="36" y="28"/>
                  <a:pt x="36" y="28"/>
                </a:cubicBezTo>
                <a:cubicBezTo>
                  <a:pt x="32" y="28"/>
                  <a:pt x="32" y="28"/>
                  <a:pt x="32" y="28"/>
                </a:cubicBezTo>
                <a:close/>
                <a:moveTo>
                  <a:pt x="19" y="33"/>
                </a:moveTo>
                <a:cubicBezTo>
                  <a:pt x="19" y="33"/>
                  <a:pt x="19" y="33"/>
                  <a:pt x="19" y="33"/>
                </a:cubicBezTo>
                <a:cubicBezTo>
                  <a:pt x="18" y="33"/>
                  <a:pt x="18" y="33"/>
                  <a:pt x="18" y="32"/>
                </a:cubicBezTo>
                <a:cubicBezTo>
                  <a:pt x="18" y="31"/>
                  <a:pt x="18" y="31"/>
                  <a:pt x="19" y="31"/>
                </a:cubicBezTo>
                <a:cubicBezTo>
                  <a:pt x="22" y="31"/>
                  <a:pt x="22" y="31"/>
                  <a:pt x="22" y="31"/>
                </a:cubicBezTo>
                <a:cubicBezTo>
                  <a:pt x="23" y="31"/>
                  <a:pt x="24" y="31"/>
                  <a:pt x="24" y="32"/>
                </a:cubicBezTo>
                <a:cubicBezTo>
                  <a:pt x="24" y="33"/>
                  <a:pt x="23" y="33"/>
                  <a:pt x="22" y="33"/>
                </a:cubicBezTo>
                <a:cubicBezTo>
                  <a:pt x="19" y="33"/>
                  <a:pt x="19" y="33"/>
                  <a:pt x="19" y="33"/>
                </a:cubicBezTo>
                <a:close/>
                <a:moveTo>
                  <a:pt x="25" y="33"/>
                </a:moveTo>
                <a:cubicBezTo>
                  <a:pt x="25" y="33"/>
                  <a:pt x="25" y="33"/>
                  <a:pt x="25" y="33"/>
                </a:cubicBezTo>
                <a:cubicBezTo>
                  <a:pt x="25" y="33"/>
                  <a:pt x="24" y="33"/>
                  <a:pt x="24" y="32"/>
                </a:cubicBezTo>
                <a:cubicBezTo>
                  <a:pt x="24" y="31"/>
                  <a:pt x="25" y="31"/>
                  <a:pt x="25" y="31"/>
                </a:cubicBezTo>
                <a:cubicBezTo>
                  <a:pt x="29" y="31"/>
                  <a:pt x="29" y="31"/>
                  <a:pt x="29" y="31"/>
                </a:cubicBezTo>
                <a:cubicBezTo>
                  <a:pt x="30" y="31"/>
                  <a:pt x="30" y="31"/>
                  <a:pt x="30" y="32"/>
                </a:cubicBezTo>
                <a:cubicBezTo>
                  <a:pt x="30" y="33"/>
                  <a:pt x="30" y="33"/>
                  <a:pt x="29" y="33"/>
                </a:cubicBezTo>
                <a:cubicBezTo>
                  <a:pt x="25" y="33"/>
                  <a:pt x="25" y="33"/>
                  <a:pt x="25" y="33"/>
                </a:cubicBezTo>
                <a:close/>
                <a:moveTo>
                  <a:pt x="32" y="33"/>
                </a:moveTo>
                <a:cubicBezTo>
                  <a:pt x="32" y="33"/>
                  <a:pt x="32" y="33"/>
                  <a:pt x="32" y="33"/>
                </a:cubicBezTo>
                <a:cubicBezTo>
                  <a:pt x="31" y="33"/>
                  <a:pt x="31" y="33"/>
                  <a:pt x="31" y="32"/>
                </a:cubicBezTo>
                <a:cubicBezTo>
                  <a:pt x="31" y="31"/>
                  <a:pt x="31" y="31"/>
                  <a:pt x="32" y="31"/>
                </a:cubicBezTo>
                <a:cubicBezTo>
                  <a:pt x="36" y="31"/>
                  <a:pt x="36" y="31"/>
                  <a:pt x="36" y="31"/>
                </a:cubicBezTo>
                <a:cubicBezTo>
                  <a:pt x="36" y="31"/>
                  <a:pt x="37" y="31"/>
                  <a:pt x="37" y="32"/>
                </a:cubicBezTo>
                <a:cubicBezTo>
                  <a:pt x="37" y="33"/>
                  <a:pt x="36" y="33"/>
                  <a:pt x="36" y="33"/>
                </a:cubicBezTo>
                <a:cubicBezTo>
                  <a:pt x="32" y="33"/>
                  <a:pt x="32" y="33"/>
                  <a:pt x="32"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3" name="Freeform 447"/>
          <p:cNvSpPr>
            <a:spLocks noEditPoints="1"/>
          </p:cNvSpPr>
          <p:nvPr/>
        </p:nvSpPr>
        <p:spPr bwMode="auto">
          <a:xfrm>
            <a:off x="7729538" y="2124075"/>
            <a:ext cx="82550" cy="146050"/>
          </a:xfrm>
          <a:custGeom>
            <a:avLst/>
            <a:gdLst>
              <a:gd name="T0" fmla="*/ 18 w 26"/>
              <a:gd name="T1" fmla="*/ 0 h 46"/>
              <a:gd name="T2" fmla="*/ 26 w 26"/>
              <a:gd name="T3" fmla="*/ 15 h 46"/>
              <a:gd name="T4" fmla="*/ 24 w 26"/>
              <a:gd name="T5" fmla="*/ 44 h 46"/>
              <a:gd name="T6" fmla="*/ 2 w 26"/>
              <a:gd name="T7" fmla="*/ 44 h 46"/>
              <a:gd name="T8" fmla="*/ 8 w 26"/>
              <a:gd name="T9" fmla="*/ 7 h 46"/>
              <a:gd name="T10" fmla="*/ 18 w 26"/>
              <a:gd name="T11" fmla="*/ 10 h 46"/>
              <a:gd name="T12" fmla="*/ 8 w 26"/>
              <a:gd name="T13" fmla="*/ 10 h 46"/>
              <a:gd name="T14" fmla="*/ 5 w 26"/>
              <a:gd name="T15" fmla="*/ 41 h 46"/>
              <a:gd name="T16" fmla="*/ 21 w 26"/>
              <a:gd name="T17" fmla="*/ 41 h 46"/>
              <a:gd name="T18" fmla="*/ 22 w 26"/>
              <a:gd name="T19" fmla="*/ 15 h 46"/>
              <a:gd name="T20" fmla="*/ 9 w 26"/>
              <a:gd name="T21" fmla="*/ 12 h 46"/>
              <a:gd name="T22" fmla="*/ 17 w 26"/>
              <a:gd name="T23" fmla="*/ 12 h 46"/>
              <a:gd name="T24" fmla="*/ 21 w 26"/>
              <a:gd name="T25" fmla="*/ 15 h 46"/>
              <a:gd name="T26" fmla="*/ 21 w 26"/>
              <a:gd name="T27" fmla="*/ 22 h 46"/>
              <a:gd name="T28" fmla="*/ 17 w 26"/>
              <a:gd name="T29" fmla="*/ 26 h 46"/>
              <a:gd name="T30" fmla="*/ 9 w 26"/>
              <a:gd name="T31" fmla="*/ 26 h 46"/>
              <a:gd name="T32" fmla="*/ 5 w 26"/>
              <a:gd name="T33" fmla="*/ 15 h 46"/>
              <a:gd name="T34" fmla="*/ 9 w 26"/>
              <a:gd name="T35" fmla="*/ 14 h 46"/>
              <a:gd name="T36" fmla="*/ 8 w 26"/>
              <a:gd name="T37" fmla="*/ 23 h 46"/>
              <a:gd name="T38" fmla="*/ 17 w 26"/>
              <a:gd name="T39" fmla="*/ 23 h 46"/>
              <a:gd name="T40" fmla="*/ 17 w 26"/>
              <a:gd name="T41" fmla="*/ 23 h 46"/>
              <a:gd name="T42" fmla="*/ 18 w 26"/>
              <a:gd name="T43" fmla="*/ 22 h 46"/>
              <a:gd name="T44" fmla="*/ 18 w 26"/>
              <a:gd name="T45" fmla="*/ 15 h 46"/>
              <a:gd name="T46" fmla="*/ 9 w 26"/>
              <a:gd name="T47" fmla="*/ 14 h 46"/>
              <a:gd name="T48" fmla="*/ 5 w 26"/>
              <a:gd name="T49" fmla="*/ 29 h 46"/>
              <a:gd name="T50" fmla="*/ 9 w 26"/>
              <a:gd name="T51" fmla="*/ 29 h 46"/>
              <a:gd name="T52" fmla="*/ 6 w 26"/>
              <a:gd name="T53" fmla="*/ 35 h 46"/>
              <a:gd name="T54" fmla="*/ 6 w 26"/>
              <a:gd name="T55" fmla="*/ 33 h 46"/>
              <a:gd name="T56" fmla="*/ 8 w 26"/>
              <a:gd name="T57" fmla="*/ 35 h 46"/>
              <a:gd name="T58" fmla="*/ 6 w 26"/>
              <a:gd name="T59" fmla="*/ 40 h 46"/>
              <a:gd name="T60" fmla="*/ 8 w 26"/>
              <a:gd name="T61" fmla="*/ 37 h 46"/>
              <a:gd name="T62" fmla="*/ 6 w 26"/>
              <a:gd name="T63" fmla="*/ 40 h 46"/>
              <a:gd name="T64" fmla="*/ 17 w 26"/>
              <a:gd name="T65" fmla="*/ 29 h 46"/>
              <a:gd name="T66" fmla="*/ 21 w 26"/>
              <a:gd name="T67" fmla="*/ 29 h 46"/>
              <a:gd name="T68" fmla="*/ 18 w 26"/>
              <a:gd name="T69" fmla="*/ 35 h 46"/>
              <a:gd name="T70" fmla="*/ 18 w 26"/>
              <a:gd name="T71" fmla="*/ 33 h 46"/>
              <a:gd name="T72" fmla="*/ 20 w 26"/>
              <a:gd name="T73" fmla="*/ 35 h 46"/>
              <a:gd name="T74" fmla="*/ 18 w 26"/>
              <a:gd name="T75" fmla="*/ 40 h 46"/>
              <a:gd name="T76" fmla="*/ 20 w 26"/>
              <a:gd name="T77" fmla="*/ 37 h 46"/>
              <a:gd name="T78" fmla="*/ 18 w 26"/>
              <a:gd name="T79" fmla="*/ 40 h 46"/>
              <a:gd name="T80" fmla="*/ 11 w 26"/>
              <a:gd name="T81" fmla="*/ 29 h 46"/>
              <a:gd name="T82" fmla="*/ 15 w 26"/>
              <a:gd name="T83" fmla="*/ 29 h 46"/>
              <a:gd name="T84" fmla="*/ 12 w 26"/>
              <a:gd name="T85" fmla="*/ 35 h 46"/>
              <a:gd name="T86" fmla="*/ 12 w 26"/>
              <a:gd name="T87" fmla="*/ 33 h 46"/>
              <a:gd name="T88" fmla="*/ 14 w 26"/>
              <a:gd name="T89" fmla="*/ 35 h 46"/>
              <a:gd name="T90" fmla="*/ 12 w 26"/>
              <a:gd name="T91" fmla="*/ 40 h 46"/>
              <a:gd name="T92" fmla="*/ 14 w 26"/>
              <a:gd name="T93" fmla="*/ 37 h 46"/>
              <a:gd name="T94" fmla="*/ 12 w 26"/>
              <a:gd name="T95"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 h="46">
                <a:moveTo>
                  <a:pt x="16" y="7"/>
                </a:moveTo>
                <a:cubicBezTo>
                  <a:pt x="16" y="2"/>
                  <a:pt x="16" y="2"/>
                  <a:pt x="16" y="2"/>
                </a:cubicBezTo>
                <a:cubicBezTo>
                  <a:pt x="16" y="1"/>
                  <a:pt x="17" y="0"/>
                  <a:pt x="18" y="0"/>
                </a:cubicBezTo>
                <a:cubicBezTo>
                  <a:pt x="19" y="0"/>
                  <a:pt x="20" y="1"/>
                  <a:pt x="20" y="2"/>
                </a:cubicBezTo>
                <a:cubicBezTo>
                  <a:pt x="20" y="7"/>
                  <a:pt x="20" y="7"/>
                  <a:pt x="20" y="7"/>
                </a:cubicBezTo>
                <a:cubicBezTo>
                  <a:pt x="23" y="8"/>
                  <a:pt x="26" y="11"/>
                  <a:pt x="26" y="15"/>
                </a:cubicBezTo>
                <a:cubicBezTo>
                  <a:pt x="26" y="38"/>
                  <a:pt x="26" y="38"/>
                  <a:pt x="26" y="38"/>
                </a:cubicBezTo>
                <a:cubicBezTo>
                  <a:pt x="26" y="38"/>
                  <a:pt x="26" y="38"/>
                  <a:pt x="26" y="38"/>
                </a:cubicBezTo>
                <a:cubicBezTo>
                  <a:pt x="26" y="40"/>
                  <a:pt x="25" y="42"/>
                  <a:pt x="24" y="44"/>
                </a:cubicBezTo>
                <a:cubicBezTo>
                  <a:pt x="22" y="45"/>
                  <a:pt x="20" y="46"/>
                  <a:pt x="18" y="46"/>
                </a:cubicBezTo>
                <a:cubicBezTo>
                  <a:pt x="8" y="46"/>
                  <a:pt x="8" y="46"/>
                  <a:pt x="8" y="46"/>
                </a:cubicBezTo>
                <a:cubicBezTo>
                  <a:pt x="6" y="46"/>
                  <a:pt x="4" y="45"/>
                  <a:pt x="2" y="44"/>
                </a:cubicBezTo>
                <a:cubicBezTo>
                  <a:pt x="1" y="42"/>
                  <a:pt x="0" y="40"/>
                  <a:pt x="0" y="38"/>
                </a:cubicBezTo>
                <a:cubicBezTo>
                  <a:pt x="0" y="15"/>
                  <a:pt x="0" y="15"/>
                  <a:pt x="0" y="15"/>
                </a:cubicBezTo>
                <a:cubicBezTo>
                  <a:pt x="0" y="10"/>
                  <a:pt x="4" y="7"/>
                  <a:pt x="8" y="7"/>
                </a:cubicBezTo>
                <a:cubicBezTo>
                  <a:pt x="8" y="7"/>
                  <a:pt x="8" y="7"/>
                  <a:pt x="8" y="7"/>
                </a:cubicBezTo>
                <a:cubicBezTo>
                  <a:pt x="16" y="7"/>
                  <a:pt x="16" y="7"/>
                  <a:pt x="16" y="7"/>
                </a:cubicBezTo>
                <a:close/>
                <a:moveTo>
                  <a:pt x="18" y="10"/>
                </a:moveTo>
                <a:cubicBezTo>
                  <a:pt x="18" y="10"/>
                  <a:pt x="18" y="10"/>
                  <a:pt x="18" y="10"/>
                </a:cubicBezTo>
                <a:cubicBezTo>
                  <a:pt x="8" y="10"/>
                  <a:pt x="8" y="10"/>
                  <a:pt x="8" y="10"/>
                </a:cubicBezTo>
                <a:cubicBezTo>
                  <a:pt x="8" y="10"/>
                  <a:pt x="8" y="10"/>
                  <a:pt x="8" y="10"/>
                </a:cubicBezTo>
                <a:cubicBezTo>
                  <a:pt x="6" y="10"/>
                  <a:pt x="4" y="12"/>
                  <a:pt x="4" y="15"/>
                </a:cubicBezTo>
                <a:cubicBezTo>
                  <a:pt x="4" y="38"/>
                  <a:pt x="4" y="38"/>
                  <a:pt x="4" y="38"/>
                </a:cubicBezTo>
                <a:cubicBezTo>
                  <a:pt x="4" y="39"/>
                  <a:pt x="4" y="40"/>
                  <a:pt x="5" y="41"/>
                </a:cubicBezTo>
                <a:cubicBezTo>
                  <a:pt x="6" y="42"/>
                  <a:pt x="7" y="42"/>
                  <a:pt x="8" y="42"/>
                </a:cubicBezTo>
                <a:cubicBezTo>
                  <a:pt x="18" y="42"/>
                  <a:pt x="18" y="42"/>
                  <a:pt x="18" y="42"/>
                </a:cubicBezTo>
                <a:cubicBezTo>
                  <a:pt x="19" y="42"/>
                  <a:pt x="20" y="42"/>
                  <a:pt x="21" y="41"/>
                </a:cubicBezTo>
                <a:cubicBezTo>
                  <a:pt x="22" y="40"/>
                  <a:pt x="22" y="39"/>
                  <a:pt x="22" y="38"/>
                </a:cubicBezTo>
                <a:cubicBezTo>
                  <a:pt x="22" y="38"/>
                  <a:pt x="22" y="38"/>
                  <a:pt x="22" y="38"/>
                </a:cubicBezTo>
                <a:cubicBezTo>
                  <a:pt x="22" y="15"/>
                  <a:pt x="22" y="15"/>
                  <a:pt x="22" y="15"/>
                </a:cubicBezTo>
                <a:cubicBezTo>
                  <a:pt x="22" y="12"/>
                  <a:pt x="20" y="10"/>
                  <a:pt x="18" y="10"/>
                </a:cubicBezTo>
                <a:cubicBezTo>
                  <a:pt x="18" y="10"/>
                  <a:pt x="18" y="10"/>
                  <a:pt x="18" y="10"/>
                </a:cubicBezTo>
                <a:close/>
                <a:moveTo>
                  <a:pt x="9" y="12"/>
                </a:moveTo>
                <a:cubicBezTo>
                  <a:pt x="9" y="12"/>
                  <a:pt x="9" y="12"/>
                  <a:pt x="9" y="12"/>
                </a:cubicBezTo>
                <a:cubicBezTo>
                  <a:pt x="9" y="12"/>
                  <a:pt x="9" y="12"/>
                  <a:pt x="9" y="12"/>
                </a:cubicBezTo>
                <a:cubicBezTo>
                  <a:pt x="17" y="12"/>
                  <a:pt x="17" y="12"/>
                  <a:pt x="17" y="12"/>
                </a:cubicBezTo>
                <a:cubicBezTo>
                  <a:pt x="17" y="12"/>
                  <a:pt x="17" y="12"/>
                  <a:pt x="17" y="12"/>
                </a:cubicBezTo>
                <a:cubicBezTo>
                  <a:pt x="17" y="12"/>
                  <a:pt x="17" y="12"/>
                  <a:pt x="17" y="12"/>
                </a:cubicBezTo>
                <a:cubicBezTo>
                  <a:pt x="19" y="12"/>
                  <a:pt x="21" y="13"/>
                  <a:pt x="21" y="15"/>
                </a:cubicBezTo>
                <a:cubicBezTo>
                  <a:pt x="21" y="15"/>
                  <a:pt x="21" y="15"/>
                  <a:pt x="21" y="15"/>
                </a:cubicBezTo>
                <a:cubicBezTo>
                  <a:pt x="21" y="22"/>
                  <a:pt x="21" y="22"/>
                  <a:pt x="21" y="22"/>
                </a:cubicBezTo>
                <a:cubicBezTo>
                  <a:pt x="21" y="22"/>
                  <a:pt x="21" y="22"/>
                  <a:pt x="21" y="22"/>
                </a:cubicBezTo>
                <a:cubicBezTo>
                  <a:pt x="21" y="23"/>
                  <a:pt x="20" y="24"/>
                  <a:pt x="20" y="25"/>
                </a:cubicBezTo>
                <a:cubicBezTo>
                  <a:pt x="19" y="25"/>
                  <a:pt x="18" y="26"/>
                  <a:pt x="17" y="26"/>
                </a:cubicBezTo>
                <a:cubicBezTo>
                  <a:pt x="17" y="26"/>
                  <a:pt x="17" y="26"/>
                  <a:pt x="17" y="26"/>
                </a:cubicBezTo>
                <a:cubicBezTo>
                  <a:pt x="17" y="26"/>
                  <a:pt x="17" y="26"/>
                  <a:pt x="17" y="26"/>
                </a:cubicBezTo>
                <a:cubicBezTo>
                  <a:pt x="9" y="26"/>
                  <a:pt x="9" y="26"/>
                  <a:pt x="9" y="26"/>
                </a:cubicBezTo>
                <a:cubicBezTo>
                  <a:pt x="9" y="26"/>
                  <a:pt x="9" y="26"/>
                  <a:pt x="9" y="26"/>
                </a:cubicBezTo>
                <a:cubicBezTo>
                  <a:pt x="8" y="26"/>
                  <a:pt x="7" y="25"/>
                  <a:pt x="6" y="25"/>
                </a:cubicBezTo>
                <a:cubicBezTo>
                  <a:pt x="6" y="24"/>
                  <a:pt x="5" y="23"/>
                  <a:pt x="5" y="22"/>
                </a:cubicBezTo>
                <a:cubicBezTo>
                  <a:pt x="5" y="15"/>
                  <a:pt x="5" y="15"/>
                  <a:pt x="5" y="15"/>
                </a:cubicBezTo>
                <a:cubicBezTo>
                  <a:pt x="5" y="13"/>
                  <a:pt x="7" y="12"/>
                  <a:pt x="9" y="12"/>
                </a:cubicBezTo>
                <a:close/>
                <a:moveTo>
                  <a:pt x="9" y="14"/>
                </a:moveTo>
                <a:cubicBezTo>
                  <a:pt x="9" y="14"/>
                  <a:pt x="9" y="14"/>
                  <a:pt x="9" y="14"/>
                </a:cubicBezTo>
                <a:cubicBezTo>
                  <a:pt x="8" y="14"/>
                  <a:pt x="8" y="15"/>
                  <a:pt x="8" y="15"/>
                </a:cubicBezTo>
                <a:cubicBezTo>
                  <a:pt x="8" y="22"/>
                  <a:pt x="8" y="22"/>
                  <a:pt x="8" y="22"/>
                </a:cubicBezTo>
                <a:cubicBezTo>
                  <a:pt x="8" y="23"/>
                  <a:pt x="8" y="23"/>
                  <a:pt x="8" y="23"/>
                </a:cubicBezTo>
                <a:cubicBezTo>
                  <a:pt x="8" y="23"/>
                  <a:pt x="8" y="23"/>
                  <a:pt x="9" y="23"/>
                </a:cubicBezTo>
                <a:cubicBezTo>
                  <a:pt x="9" y="23"/>
                  <a:pt x="9" y="23"/>
                  <a:pt x="9" y="23"/>
                </a:cubicBezTo>
                <a:cubicBezTo>
                  <a:pt x="17" y="23"/>
                  <a:pt x="17" y="23"/>
                  <a:pt x="17" y="23"/>
                </a:cubicBezTo>
                <a:cubicBezTo>
                  <a:pt x="17" y="23"/>
                  <a:pt x="17" y="23"/>
                  <a:pt x="17" y="23"/>
                </a:cubicBezTo>
                <a:cubicBezTo>
                  <a:pt x="17" y="23"/>
                  <a:pt x="17" y="23"/>
                  <a:pt x="17" y="23"/>
                </a:cubicBezTo>
                <a:cubicBezTo>
                  <a:pt x="17" y="23"/>
                  <a:pt x="17" y="23"/>
                  <a:pt x="17" y="23"/>
                </a:cubicBezTo>
                <a:cubicBezTo>
                  <a:pt x="17" y="23"/>
                  <a:pt x="18" y="23"/>
                  <a:pt x="18" y="23"/>
                </a:cubicBezTo>
                <a:cubicBezTo>
                  <a:pt x="18" y="23"/>
                  <a:pt x="18" y="23"/>
                  <a:pt x="18" y="22"/>
                </a:cubicBezTo>
                <a:cubicBezTo>
                  <a:pt x="18" y="22"/>
                  <a:pt x="18" y="22"/>
                  <a:pt x="18" y="22"/>
                </a:cubicBezTo>
                <a:cubicBezTo>
                  <a:pt x="18" y="22"/>
                  <a:pt x="18" y="22"/>
                  <a:pt x="18" y="22"/>
                </a:cubicBezTo>
                <a:cubicBezTo>
                  <a:pt x="18" y="15"/>
                  <a:pt x="18" y="15"/>
                  <a:pt x="18" y="15"/>
                </a:cubicBezTo>
                <a:cubicBezTo>
                  <a:pt x="18" y="15"/>
                  <a:pt x="18" y="15"/>
                  <a:pt x="18" y="15"/>
                </a:cubicBezTo>
                <a:cubicBezTo>
                  <a:pt x="18" y="15"/>
                  <a:pt x="18" y="14"/>
                  <a:pt x="17" y="14"/>
                </a:cubicBezTo>
                <a:cubicBezTo>
                  <a:pt x="9" y="14"/>
                  <a:pt x="9" y="14"/>
                  <a:pt x="9" y="14"/>
                </a:cubicBezTo>
                <a:cubicBezTo>
                  <a:pt x="9" y="14"/>
                  <a:pt x="9" y="14"/>
                  <a:pt x="9" y="14"/>
                </a:cubicBezTo>
                <a:close/>
                <a:moveTo>
                  <a:pt x="6" y="31"/>
                </a:moveTo>
                <a:cubicBezTo>
                  <a:pt x="6" y="31"/>
                  <a:pt x="6" y="31"/>
                  <a:pt x="6" y="31"/>
                </a:cubicBezTo>
                <a:cubicBezTo>
                  <a:pt x="5" y="31"/>
                  <a:pt x="5" y="30"/>
                  <a:pt x="5" y="29"/>
                </a:cubicBezTo>
                <a:cubicBezTo>
                  <a:pt x="5" y="29"/>
                  <a:pt x="5" y="28"/>
                  <a:pt x="6" y="28"/>
                </a:cubicBezTo>
                <a:cubicBezTo>
                  <a:pt x="8" y="28"/>
                  <a:pt x="8" y="28"/>
                  <a:pt x="8" y="28"/>
                </a:cubicBezTo>
                <a:cubicBezTo>
                  <a:pt x="8" y="28"/>
                  <a:pt x="9" y="29"/>
                  <a:pt x="9" y="29"/>
                </a:cubicBezTo>
                <a:cubicBezTo>
                  <a:pt x="9" y="30"/>
                  <a:pt x="8" y="31"/>
                  <a:pt x="8" y="31"/>
                </a:cubicBezTo>
                <a:cubicBezTo>
                  <a:pt x="6" y="31"/>
                  <a:pt x="6" y="31"/>
                  <a:pt x="6" y="31"/>
                </a:cubicBezTo>
                <a:close/>
                <a:moveTo>
                  <a:pt x="6" y="35"/>
                </a:moveTo>
                <a:cubicBezTo>
                  <a:pt x="6" y="35"/>
                  <a:pt x="6" y="35"/>
                  <a:pt x="6" y="35"/>
                </a:cubicBezTo>
                <a:cubicBezTo>
                  <a:pt x="5" y="35"/>
                  <a:pt x="5" y="35"/>
                  <a:pt x="5" y="34"/>
                </a:cubicBezTo>
                <a:cubicBezTo>
                  <a:pt x="5" y="33"/>
                  <a:pt x="5" y="33"/>
                  <a:pt x="6" y="33"/>
                </a:cubicBezTo>
                <a:cubicBezTo>
                  <a:pt x="8" y="33"/>
                  <a:pt x="8" y="33"/>
                  <a:pt x="8" y="33"/>
                </a:cubicBezTo>
                <a:cubicBezTo>
                  <a:pt x="8" y="33"/>
                  <a:pt x="9" y="33"/>
                  <a:pt x="9" y="34"/>
                </a:cubicBezTo>
                <a:cubicBezTo>
                  <a:pt x="9" y="35"/>
                  <a:pt x="8" y="35"/>
                  <a:pt x="8" y="35"/>
                </a:cubicBezTo>
                <a:cubicBezTo>
                  <a:pt x="6" y="35"/>
                  <a:pt x="6" y="35"/>
                  <a:pt x="6" y="35"/>
                </a:cubicBezTo>
                <a:close/>
                <a:moveTo>
                  <a:pt x="6" y="40"/>
                </a:moveTo>
                <a:cubicBezTo>
                  <a:pt x="6" y="40"/>
                  <a:pt x="6" y="40"/>
                  <a:pt x="6" y="40"/>
                </a:cubicBezTo>
                <a:cubicBezTo>
                  <a:pt x="5" y="40"/>
                  <a:pt x="5" y="39"/>
                  <a:pt x="5" y="39"/>
                </a:cubicBezTo>
                <a:cubicBezTo>
                  <a:pt x="5" y="38"/>
                  <a:pt x="5" y="37"/>
                  <a:pt x="6" y="37"/>
                </a:cubicBezTo>
                <a:cubicBezTo>
                  <a:pt x="8" y="37"/>
                  <a:pt x="8" y="37"/>
                  <a:pt x="8" y="37"/>
                </a:cubicBezTo>
                <a:cubicBezTo>
                  <a:pt x="8" y="37"/>
                  <a:pt x="9" y="38"/>
                  <a:pt x="9" y="39"/>
                </a:cubicBezTo>
                <a:cubicBezTo>
                  <a:pt x="9" y="39"/>
                  <a:pt x="8" y="40"/>
                  <a:pt x="8" y="40"/>
                </a:cubicBezTo>
                <a:cubicBezTo>
                  <a:pt x="6" y="40"/>
                  <a:pt x="6" y="40"/>
                  <a:pt x="6" y="40"/>
                </a:cubicBezTo>
                <a:close/>
                <a:moveTo>
                  <a:pt x="18" y="31"/>
                </a:moveTo>
                <a:cubicBezTo>
                  <a:pt x="18" y="31"/>
                  <a:pt x="18" y="31"/>
                  <a:pt x="18" y="31"/>
                </a:cubicBezTo>
                <a:cubicBezTo>
                  <a:pt x="17" y="31"/>
                  <a:pt x="17" y="30"/>
                  <a:pt x="17" y="29"/>
                </a:cubicBezTo>
                <a:cubicBezTo>
                  <a:pt x="17" y="29"/>
                  <a:pt x="17" y="28"/>
                  <a:pt x="18" y="28"/>
                </a:cubicBezTo>
                <a:cubicBezTo>
                  <a:pt x="20" y="28"/>
                  <a:pt x="20" y="28"/>
                  <a:pt x="20" y="28"/>
                </a:cubicBezTo>
                <a:cubicBezTo>
                  <a:pt x="21" y="28"/>
                  <a:pt x="21" y="29"/>
                  <a:pt x="21" y="29"/>
                </a:cubicBezTo>
                <a:cubicBezTo>
                  <a:pt x="21" y="30"/>
                  <a:pt x="21" y="31"/>
                  <a:pt x="20" y="31"/>
                </a:cubicBezTo>
                <a:cubicBezTo>
                  <a:pt x="18" y="31"/>
                  <a:pt x="18" y="31"/>
                  <a:pt x="18" y="31"/>
                </a:cubicBezTo>
                <a:close/>
                <a:moveTo>
                  <a:pt x="18" y="35"/>
                </a:moveTo>
                <a:cubicBezTo>
                  <a:pt x="18" y="35"/>
                  <a:pt x="18" y="35"/>
                  <a:pt x="18" y="35"/>
                </a:cubicBezTo>
                <a:cubicBezTo>
                  <a:pt x="17" y="35"/>
                  <a:pt x="17" y="35"/>
                  <a:pt x="17" y="34"/>
                </a:cubicBezTo>
                <a:cubicBezTo>
                  <a:pt x="17" y="33"/>
                  <a:pt x="17" y="33"/>
                  <a:pt x="18" y="33"/>
                </a:cubicBezTo>
                <a:cubicBezTo>
                  <a:pt x="20" y="33"/>
                  <a:pt x="20" y="33"/>
                  <a:pt x="20" y="33"/>
                </a:cubicBezTo>
                <a:cubicBezTo>
                  <a:pt x="21" y="33"/>
                  <a:pt x="21" y="33"/>
                  <a:pt x="21" y="34"/>
                </a:cubicBezTo>
                <a:cubicBezTo>
                  <a:pt x="21" y="35"/>
                  <a:pt x="21" y="35"/>
                  <a:pt x="20" y="35"/>
                </a:cubicBezTo>
                <a:cubicBezTo>
                  <a:pt x="18" y="35"/>
                  <a:pt x="18" y="35"/>
                  <a:pt x="18" y="35"/>
                </a:cubicBezTo>
                <a:close/>
                <a:moveTo>
                  <a:pt x="18" y="40"/>
                </a:moveTo>
                <a:cubicBezTo>
                  <a:pt x="18" y="40"/>
                  <a:pt x="18" y="40"/>
                  <a:pt x="18" y="40"/>
                </a:cubicBezTo>
                <a:cubicBezTo>
                  <a:pt x="17" y="40"/>
                  <a:pt x="17" y="39"/>
                  <a:pt x="17" y="39"/>
                </a:cubicBezTo>
                <a:cubicBezTo>
                  <a:pt x="17" y="38"/>
                  <a:pt x="17" y="37"/>
                  <a:pt x="18" y="37"/>
                </a:cubicBezTo>
                <a:cubicBezTo>
                  <a:pt x="20" y="37"/>
                  <a:pt x="20" y="37"/>
                  <a:pt x="20" y="37"/>
                </a:cubicBezTo>
                <a:cubicBezTo>
                  <a:pt x="21" y="37"/>
                  <a:pt x="21" y="38"/>
                  <a:pt x="21" y="39"/>
                </a:cubicBezTo>
                <a:cubicBezTo>
                  <a:pt x="21" y="39"/>
                  <a:pt x="21" y="40"/>
                  <a:pt x="20" y="40"/>
                </a:cubicBezTo>
                <a:cubicBezTo>
                  <a:pt x="18" y="40"/>
                  <a:pt x="18" y="40"/>
                  <a:pt x="18" y="40"/>
                </a:cubicBezTo>
                <a:close/>
                <a:moveTo>
                  <a:pt x="12" y="31"/>
                </a:moveTo>
                <a:cubicBezTo>
                  <a:pt x="12" y="31"/>
                  <a:pt x="12" y="31"/>
                  <a:pt x="12" y="31"/>
                </a:cubicBezTo>
                <a:cubicBezTo>
                  <a:pt x="11" y="31"/>
                  <a:pt x="11" y="30"/>
                  <a:pt x="11" y="29"/>
                </a:cubicBezTo>
                <a:cubicBezTo>
                  <a:pt x="11" y="29"/>
                  <a:pt x="11" y="28"/>
                  <a:pt x="12" y="28"/>
                </a:cubicBezTo>
                <a:cubicBezTo>
                  <a:pt x="14" y="28"/>
                  <a:pt x="14" y="28"/>
                  <a:pt x="14" y="28"/>
                </a:cubicBezTo>
                <a:cubicBezTo>
                  <a:pt x="15" y="28"/>
                  <a:pt x="15" y="29"/>
                  <a:pt x="15" y="29"/>
                </a:cubicBezTo>
                <a:cubicBezTo>
                  <a:pt x="15" y="30"/>
                  <a:pt x="15" y="31"/>
                  <a:pt x="14" y="31"/>
                </a:cubicBezTo>
                <a:cubicBezTo>
                  <a:pt x="12" y="31"/>
                  <a:pt x="12" y="31"/>
                  <a:pt x="12" y="31"/>
                </a:cubicBezTo>
                <a:close/>
                <a:moveTo>
                  <a:pt x="12" y="35"/>
                </a:moveTo>
                <a:cubicBezTo>
                  <a:pt x="12" y="35"/>
                  <a:pt x="12" y="35"/>
                  <a:pt x="12" y="35"/>
                </a:cubicBezTo>
                <a:cubicBezTo>
                  <a:pt x="11" y="35"/>
                  <a:pt x="11" y="35"/>
                  <a:pt x="11" y="34"/>
                </a:cubicBezTo>
                <a:cubicBezTo>
                  <a:pt x="11" y="33"/>
                  <a:pt x="11" y="33"/>
                  <a:pt x="12" y="33"/>
                </a:cubicBezTo>
                <a:cubicBezTo>
                  <a:pt x="14" y="33"/>
                  <a:pt x="14" y="33"/>
                  <a:pt x="14" y="33"/>
                </a:cubicBezTo>
                <a:cubicBezTo>
                  <a:pt x="15" y="33"/>
                  <a:pt x="15" y="33"/>
                  <a:pt x="15" y="34"/>
                </a:cubicBezTo>
                <a:cubicBezTo>
                  <a:pt x="15" y="35"/>
                  <a:pt x="15" y="35"/>
                  <a:pt x="14" y="35"/>
                </a:cubicBezTo>
                <a:cubicBezTo>
                  <a:pt x="12" y="35"/>
                  <a:pt x="12" y="35"/>
                  <a:pt x="12" y="35"/>
                </a:cubicBezTo>
                <a:close/>
                <a:moveTo>
                  <a:pt x="12" y="40"/>
                </a:moveTo>
                <a:cubicBezTo>
                  <a:pt x="12" y="40"/>
                  <a:pt x="12" y="40"/>
                  <a:pt x="12" y="40"/>
                </a:cubicBezTo>
                <a:cubicBezTo>
                  <a:pt x="11" y="40"/>
                  <a:pt x="11" y="39"/>
                  <a:pt x="11" y="39"/>
                </a:cubicBezTo>
                <a:cubicBezTo>
                  <a:pt x="11" y="38"/>
                  <a:pt x="11" y="37"/>
                  <a:pt x="12" y="37"/>
                </a:cubicBezTo>
                <a:cubicBezTo>
                  <a:pt x="14" y="37"/>
                  <a:pt x="14" y="37"/>
                  <a:pt x="14" y="37"/>
                </a:cubicBezTo>
                <a:cubicBezTo>
                  <a:pt x="15" y="37"/>
                  <a:pt x="15" y="38"/>
                  <a:pt x="15" y="39"/>
                </a:cubicBezTo>
                <a:cubicBezTo>
                  <a:pt x="15" y="39"/>
                  <a:pt x="15" y="40"/>
                  <a:pt x="14" y="40"/>
                </a:cubicBezTo>
                <a:cubicBezTo>
                  <a:pt x="12" y="40"/>
                  <a:pt x="12" y="40"/>
                  <a:pt x="12"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4" name="Freeform 448"/>
          <p:cNvSpPr>
            <a:spLocks noEditPoints="1"/>
          </p:cNvSpPr>
          <p:nvPr/>
        </p:nvSpPr>
        <p:spPr bwMode="auto">
          <a:xfrm>
            <a:off x="4616450" y="2120900"/>
            <a:ext cx="158750" cy="152400"/>
          </a:xfrm>
          <a:custGeom>
            <a:avLst/>
            <a:gdLst>
              <a:gd name="T0" fmla="*/ 13 w 50"/>
              <a:gd name="T1" fmla="*/ 36 h 48"/>
              <a:gd name="T2" fmla="*/ 10 w 50"/>
              <a:gd name="T3" fmla="*/ 42 h 48"/>
              <a:gd name="T4" fmla="*/ 7 w 50"/>
              <a:gd name="T5" fmla="*/ 39 h 48"/>
              <a:gd name="T6" fmla="*/ 10 w 50"/>
              <a:gd name="T7" fmla="*/ 35 h 48"/>
              <a:gd name="T8" fmla="*/ 44 w 50"/>
              <a:gd name="T9" fmla="*/ 0 h 48"/>
              <a:gd name="T10" fmla="*/ 50 w 50"/>
              <a:gd name="T11" fmla="*/ 6 h 48"/>
              <a:gd name="T12" fmla="*/ 50 w 50"/>
              <a:gd name="T13" fmla="*/ 21 h 48"/>
              <a:gd name="T14" fmla="*/ 50 w 50"/>
              <a:gd name="T15" fmla="*/ 35 h 48"/>
              <a:gd name="T16" fmla="*/ 48 w 50"/>
              <a:gd name="T17" fmla="*/ 46 h 48"/>
              <a:gd name="T18" fmla="*/ 2 w 50"/>
              <a:gd name="T19" fmla="*/ 46 h 48"/>
              <a:gd name="T20" fmla="*/ 0 w 50"/>
              <a:gd name="T21" fmla="*/ 35 h 48"/>
              <a:gd name="T22" fmla="*/ 0 w 50"/>
              <a:gd name="T23" fmla="*/ 21 h 48"/>
              <a:gd name="T24" fmla="*/ 0 w 50"/>
              <a:gd name="T25" fmla="*/ 6 h 48"/>
              <a:gd name="T26" fmla="*/ 6 w 50"/>
              <a:gd name="T27" fmla="*/ 0 h 48"/>
              <a:gd name="T28" fmla="*/ 6 w 50"/>
              <a:gd name="T29" fmla="*/ 4 h 48"/>
              <a:gd name="T30" fmla="*/ 5 w 50"/>
              <a:gd name="T31" fmla="*/ 4 h 48"/>
              <a:gd name="T32" fmla="*/ 5 w 50"/>
              <a:gd name="T33" fmla="*/ 14 h 48"/>
              <a:gd name="T34" fmla="*/ 6 w 50"/>
              <a:gd name="T35" fmla="*/ 15 h 48"/>
              <a:gd name="T36" fmla="*/ 44 w 50"/>
              <a:gd name="T37" fmla="*/ 15 h 48"/>
              <a:gd name="T38" fmla="*/ 46 w 50"/>
              <a:gd name="T39" fmla="*/ 14 h 48"/>
              <a:gd name="T40" fmla="*/ 46 w 50"/>
              <a:gd name="T41" fmla="*/ 4 h 48"/>
              <a:gd name="T42" fmla="*/ 44 w 50"/>
              <a:gd name="T43" fmla="*/ 19 h 48"/>
              <a:gd name="T44" fmla="*/ 6 w 50"/>
              <a:gd name="T45" fmla="*/ 19 h 48"/>
              <a:gd name="T46" fmla="*/ 5 w 50"/>
              <a:gd name="T47" fmla="*/ 19 h 48"/>
              <a:gd name="T48" fmla="*/ 4 w 50"/>
              <a:gd name="T49" fmla="*/ 27 h 48"/>
              <a:gd name="T50" fmla="*/ 5 w 50"/>
              <a:gd name="T51" fmla="*/ 29 h 48"/>
              <a:gd name="T52" fmla="*/ 44 w 50"/>
              <a:gd name="T53" fmla="*/ 30 h 48"/>
              <a:gd name="T54" fmla="*/ 46 w 50"/>
              <a:gd name="T55" fmla="*/ 29 h 48"/>
              <a:gd name="T56" fmla="*/ 46 w 50"/>
              <a:gd name="T57" fmla="*/ 21 h 48"/>
              <a:gd name="T58" fmla="*/ 46 w 50"/>
              <a:gd name="T59" fmla="*/ 19 h 48"/>
              <a:gd name="T60" fmla="*/ 44 w 50"/>
              <a:gd name="T61" fmla="*/ 33 h 48"/>
              <a:gd name="T62" fmla="*/ 6 w 50"/>
              <a:gd name="T63" fmla="*/ 33 h 48"/>
              <a:gd name="T64" fmla="*/ 5 w 50"/>
              <a:gd name="T65" fmla="*/ 34 h 48"/>
              <a:gd name="T66" fmla="*/ 5 w 50"/>
              <a:gd name="T67" fmla="*/ 44 h 48"/>
              <a:gd name="T68" fmla="*/ 6 w 50"/>
              <a:gd name="T69" fmla="*/ 44 h 48"/>
              <a:gd name="T70" fmla="*/ 46 w 50"/>
              <a:gd name="T71" fmla="*/ 44 h 48"/>
              <a:gd name="T72" fmla="*/ 46 w 50"/>
              <a:gd name="T73" fmla="*/ 35 h 48"/>
              <a:gd name="T74" fmla="*/ 46 w 50"/>
              <a:gd name="T75" fmla="*/ 34 h 48"/>
              <a:gd name="T76" fmla="*/ 10 w 50"/>
              <a:gd name="T77" fmla="*/ 6 h 48"/>
              <a:gd name="T78" fmla="*/ 14 w 50"/>
              <a:gd name="T79" fmla="*/ 9 h 48"/>
              <a:gd name="T80" fmla="*/ 10 w 50"/>
              <a:gd name="T81" fmla="*/ 13 h 48"/>
              <a:gd name="T82" fmla="*/ 7 w 50"/>
              <a:gd name="T83" fmla="*/ 9 h 48"/>
              <a:gd name="T84" fmla="*/ 10 w 50"/>
              <a:gd name="T85" fmla="*/ 6 h 48"/>
              <a:gd name="T86" fmla="*/ 10 w 50"/>
              <a:gd name="T87" fmla="*/ 8 h 48"/>
              <a:gd name="T88" fmla="*/ 9 w 50"/>
              <a:gd name="T89" fmla="*/ 9 h 48"/>
              <a:gd name="T90" fmla="*/ 10 w 50"/>
              <a:gd name="T91" fmla="*/ 10 h 48"/>
              <a:gd name="T92" fmla="*/ 12 w 50"/>
              <a:gd name="T93" fmla="*/ 9 h 48"/>
              <a:gd name="T94" fmla="*/ 10 w 50"/>
              <a:gd name="T95" fmla="*/ 21 h 48"/>
              <a:gd name="T96" fmla="*/ 13 w 50"/>
              <a:gd name="T97" fmla="*/ 22 h 48"/>
              <a:gd name="T98" fmla="*/ 13 w 50"/>
              <a:gd name="T99" fmla="*/ 27 h 48"/>
              <a:gd name="T100" fmla="*/ 8 w 50"/>
              <a:gd name="T101" fmla="*/ 27 h 48"/>
              <a:gd name="T102" fmla="*/ 8 w 50"/>
              <a:gd name="T103" fmla="*/ 22 h 48"/>
              <a:gd name="T104" fmla="*/ 11 w 50"/>
              <a:gd name="T105" fmla="*/ 23 h 48"/>
              <a:gd name="T106" fmla="*/ 10 w 50"/>
              <a:gd name="T107" fmla="*/ 23 h 48"/>
              <a:gd name="T108" fmla="*/ 10 w 50"/>
              <a:gd name="T109" fmla="*/ 25 h 48"/>
              <a:gd name="T110" fmla="*/ 11 w 50"/>
              <a:gd name="T111" fmla="*/ 25 h 48"/>
              <a:gd name="T112" fmla="*/ 11 w 50"/>
              <a:gd name="T113" fmla="*/ 23 h 48"/>
              <a:gd name="T114" fmla="*/ 10 w 50"/>
              <a:gd name="T115" fmla="*/ 38 h 48"/>
              <a:gd name="T116" fmla="*/ 9 w 50"/>
              <a:gd name="T117" fmla="*/ 39 h 48"/>
              <a:gd name="T118" fmla="*/ 10 w 50"/>
              <a:gd name="T119" fmla="*/ 40 h 48"/>
              <a:gd name="T120" fmla="*/ 12 w 50"/>
              <a:gd name="T121" fmla="*/ 3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48">
                <a:moveTo>
                  <a:pt x="10" y="35"/>
                </a:moveTo>
                <a:cubicBezTo>
                  <a:pt x="11" y="35"/>
                  <a:pt x="12" y="36"/>
                  <a:pt x="13" y="36"/>
                </a:cubicBezTo>
                <a:cubicBezTo>
                  <a:pt x="13" y="36"/>
                  <a:pt x="13" y="36"/>
                  <a:pt x="13" y="36"/>
                </a:cubicBezTo>
                <a:cubicBezTo>
                  <a:pt x="14" y="37"/>
                  <a:pt x="14" y="38"/>
                  <a:pt x="14" y="39"/>
                </a:cubicBezTo>
                <a:cubicBezTo>
                  <a:pt x="14" y="40"/>
                  <a:pt x="14" y="41"/>
                  <a:pt x="13" y="41"/>
                </a:cubicBezTo>
                <a:cubicBezTo>
                  <a:pt x="12" y="42"/>
                  <a:pt x="11" y="42"/>
                  <a:pt x="10" y="42"/>
                </a:cubicBezTo>
                <a:cubicBezTo>
                  <a:pt x="10" y="42"/>
                  <a:pt x="9" y="42"/>
                  <a:pt x="8" y="41"/>
                </a:cubicBezTo>
                <a:cubicBezTo>
                  <a:pt x="8" y="41"/>
                  <a:pt x="8" y="41"/>
                  <a:pt x="8" y="41"/>
                </a:cubicBezTo>
                <a:cubicBezTo>
                  <a:pt x="7" y="41"/>
                  <a:pt x="7" y="40"/>
                  <a:pt x="7" y="39"/>
                </a:cubicBezTo>
                <a:cubicBezTo>
                  <a:pt x="7" y="38"/>
                  <a:pt x="7" y="37"/>
                  <a:pt x="8" y="36"/>
                </a:cubicBezTo>
                <a:cubicBezTo>
                  <a:pt x="8" y="36"/>
                  <a:pt x="8" y="36"/>
                  <a:pt x="8" y="36"/>
                </a:cubicBezTo>
                <a:cubicBezTo>
                  <a:pt x="9" y="36"/>
                  <a:pt x="10" y="35"/>
                  <a:pt x="10" y="35"/>
                </a:cubicBezTo>
                <a:close/>
                <a:moveTo>
                  <a:pt x="6" y="0"/>
                </a:moveTo>
                <a:cubicBezTo>
                  <a:pt x="6" y="0"/>
                  <a:pt x="6" y="0"/>
                  <a:pt x="6" y="0"/>
                </a:cubicBezTo>
                <a:cubicBezTo>
                  <a:pt x="44" y="0"/>
                  <a:pt x="44" y="0"/>
                  <a:pt x="44" y="0"/>
                </a:cubicBezTo>
                <a:cubicBezTo>
                  <a:pt x="46" y="0"/>
                  <a:pt x="47" y="1"/>
                  <a:pt x="48" y="2"/>
                </a:cubicBezTo>
                <a:cubicBezTo>
                  <a:pt x="48" y="2"/>
                  <a:pt x="48" y="2"/>
                  <a:pt x="48" y="2"/>
                </a:cubicBezTo>
                <a:cubicBezTo>
                  <a:pt x="49" y="3"/>
                  <a:pt x="50" y="4"/>
                  <a:pt x="50" y="6"/>
                </a:cubicBezTo>
                <a:cubicBezTo>
                  <a:pt x="50" y="13"/>
                  <a:pt x="50" y="13"/>
                  <a:pt x="50" y="13"/>
                </a:cubicBezTo>
                <a:cubicBezTo>
                  <a:pt x="50" y="14"/>
                  <a:pt x="50" y="16"/>
                  <a:pt x="49" y="17"/>
                </a:cubicBezTo>
                <a:cubicBezTo>
                  <a:pt x="50" y="18"/>
                  <a:pt x="50" y="19"/>
                  <a:pt x="50" y="21"/>
                </a:cubicBezTo>
                <a:cubicBezTo>
                  <a:pt x="50" y="27"/>
                  <a:pt x="50" y="27"/>
                  <a:pt x="50" y="27"/>
                </a:cubicBezTo>
                <a:cubicBezTo>
                  <a:pt x="50" y="29"/>
                  <a:pt x="50" y="30"/>
                  <a:pt x="49" y="31"/>
                </a:cubicBezTo>
                <a:cubicBezTo>
                  <a:pt x="50" y="33"/>
                  <a:pt x="50" y="34"/>
                  <a:pt x="50" y="35"/>
                </a:cubicBezTo>
                <a:cubicBezTo>
                  <a:pt x="50" y="42"/>
                  <a:pt x="50" y="42"/>
                  <a:pt x="50" y="42"/>
                </a:cubicBezTo>
                <a:cubicBezTo>
                  <a:pt x="50" y="44"/>
                  <a:pt x="49" y="45"/>
                  <a:pt x="48" y="46"/>
                </a:cubicBezTo>
                <a:cubicBezTo>
                  <a:pt x="48" y="46"/>
                  <a:pt x="48" y="46"/>
                  <a:pt x="48" y="46"/>
                </a:cubicBezTo>
                <a:cubicBezTo>
                  <a:pt x="47" y="48"/>
                  <a:pt x="46" y="48"/>
                  <a:pt x="44" y="48"/>
                </a:cubicBezTo>
                <a:cubicBezTo>
                  <a:pt x="6" y="48"/>
                  <a:pt x="6" y="48"/>
                  <a:pt x="6" y="48"/>
                </a:cubicBezTo>
                <a:cubicBezTo>
                  <a:pt x="5" y="48"/>
                  <a:pt x="3" y="48"/>
                  <a:pt x="2" y="46"/>
                </a:cubicBezTo>
                <a:cubicBezTo>
                  <a:pt x="2" y="46"/>
                  <a:pt x="2" y="46"/>
                  <a:pt x="2" y="46"/>
                </a:cubicBezTo>
                <a:cubicBezTo>
                  <a:pt x="1" y="45"/>
                  <a:pt x="0" y="44"/>
                  <a:pt x="0" y="42"/>
                </a:cubicBezTo>
                <a:cubicBezTo>
                  <a:pt x="0" y="35"/>
                  <a:pt x="0" y="35"/>
                  <a:pt x="0" y="35"/>
                </a:cubicBezTo>
                <a:cubicBezTo>
                  <a:pt x="0" y="34"/>
                  <a:pt x="1" y="33"/>
                  <a:pt x="2" y="31"/>
                </a:cubicBezTo>
                <a:cubicBezTo>
                  <a:pt x="1" y="30"/>
                  <a:pt x="0" y="29"/>
                  <a:pt x="0" y="27"/>
                </a:cubicBezTo>
                <a:cubicBezTo>
                  <a:pt x="0" y="21"/>
                  <a:pt x="0" y="21"/>
                  <a:pt x="0" y="21"/>
                </a:cubicBezTo>
                <a:cubicBezTo>
                  <a:pt x="0" y="19"/>
                  <a:pt x="1" y="18"/>
                  <a:pt x="2" y="17"/>
                </a:cubicBezTo>
                <a:cubicBezTo>
                  <a:pt x="1" y="16"/>
                  <a:pt x="0" y="14"/>
                  <a:pt x="0" y="13"/>
                </a:cubicBezTo>
                <a:cubicBezTo>
                  <a:pt x="0" y="6"/>
                  <a:pt x="0" y="6"/>
                  <a:pt x="0" y="6"/>
                </a:cubicBezTo>
                <a:cubicBezTo>
                  <a:pt x="0" y="4"/>
                  <a:pt x="1" y="3"/>
                  <a:pt x="2" y="2"/>
                </a:cubicBezTo>
                <a:cubicBezTo>
                  <a:pt x="2" y="2"/>
                  <a:pt x="2" y="2"/>
                  <a:pt x="2" y="2"/>
                </a:cubicBezTo>
                <a:cubicBezTo>
                  <a:pt x="3" y="1"/>
                  <a:pt x="5" y="0"/>
                  <a:pt x="6" y="0"/>
                </a:cubicBezTo>
                <a:close/>
                <a:moveTo>
                  <a:pt x="44" y="4"/>
                </a:moveTo>
                <a:cubicBezTo>
                  <a:pt x="44" y="4"/>
                  <a:pt x="44" y="4"/>
                  <a:pt x="44" y="4"/>
                </a:cubicBezTo>
                <a:cubicBezTo>
                  <a:pt x="6" y="4"/>
                  <a:pt x="6" y="4"/>
                  <a:pt x="6" y="4"/>
                </a:cubicBezTo>
                <a:cubicBezTo>
                  <a:pt x="6" y="4"/>
                  <a:pt x="5" y="4"/>
                  <a:pt x="5" y="4"/>
                </a:cubicBezTo>
                <a:cubicBezTo>
                  <a:pt x="5" y="4"/>
                  <a:pt x="5" y="4"/>
                  <a:pt x="5" y="4"/>
                </a:cubicBezTo>
                <a:cubicBezTo>
                  <a:pt x="5" y="4"/>
                  <a:pt x="5" y="4"/>
                  <a:pt x="5" y="4"/>
                </a:cubicBezTo>
                <a:cubicBezTo>
                  <a:pt x="4" y="5"/>
                  <a:pt x="4" y="5"/>
                  <a:pt x="4" y="6"/>
                </a:cubicBezTo>
                <a:cubicBezTo>
                  <a:pt x="4" y="13"/>
                  <a:pt x="4" y="13"/>
                  <a:pt x="4" y="13"/>
                </a:cubicBezTo>
                <a:cubicBezTo>
                  <a:pt x="4" y="13"/>
                  <a:pt x="4" y="14"/>
                  <a:pt x="5" y="14"/>
                </a:cubicBezTo>
                <a:cubicBezTo>
                  <a:pt x="5" y="14"/>
                  <a:pt x="5" y="14"/>
                  <a:pt x="5" y="14"/>
                </a:cubicBezTo>
                <a:cubicBezTo>
                  <a:pt x="5" y="14"/>
                  <a:pt x="5" y="14"/>
                  <a:pt x="5" y="14"/>
                </a:cubicBezTo>
                <a:cubicBezTo>
                  <a:pt x="5" y="14"/>
                  <a:pt x="6" y="15"/>
                  <a:pt x="6" y="15"/>
                </a:cubicBezTo>
                <a:cubicBezTo>
                  <a:pt x="6" y="15"/>
                  <a:pt x="6" y="15"/>
                  <a:pt x="6" y="15"/>
                </a:cubicBezTo>
                <a:cubicBezTo>
                  <a:pt x="44" y="15"/>
                  <a:pt x="44" y="15"/>
                  <a:pt x="44" y="15"/>
                </a:cubicBezTo>
                <a:cubicBezTo>
                  <a:pt x="44" y="15"/>
                  <a:pt x="44" y="15"/>
                  <a:pt x="44" y="15"/>
                </a:cubicBezTo>
                <a:cubicBezTo>
                  <a:pt x="45" y="15"/>
                  <a:pt x="45" y="15"/>
                  <a:pt x="46" y="14"/>
                </a:cubicBezTo>
                <a:cubicBezTo>
                  <a:pt x="46" y="14"/>
                  <a:pt x="46" y="14"/>
                  <a:pt x="46" y="14"/>
                </a:cubicBezTo>
                <a:cubicBezTo>
                  <a:pt x="46" y="14"/>
                  <a:pt x="46" y="14"/>
                  <a:pt x="46" y="14"/>
                </a:cubicBezTo>
                <a:cubicBezTo>
                  <a:pt x="46" y="14"/>
                  <a:pt x="46" y="13"/>
                  <a:pt x="46" y="13"/>
                </a:cubicBezTo>
                <a:cubicBezTo>
                  <a:pt x="46" y="6"/>
                  <a:pt x="46" y="6"/>
                  <a:pt x="46" y="6"/>
                </a:cubicBezTo>
                <a:cubicBezTo>
                  <a:pt x="46" y="5"/>
                  <a:pt x="46" y="5"/>
                  <a:pt x="46" y="4"/>
                </a:cubicBezTo>
                <a:cubicBezTo>
                  <a:pt x="46" y="4"/>
                  <a:pt x="46" y="4"/>
                  <a:pt x="46" y="4"/>
                </a:cubicBezTo>
                <a:cubicBezTo>
                  <a:pt x="45" y="4"/>
                  <a:pt x="45" y="4"/>
                  <a:pt x="44" y="4"/>
                </a:cubicBezTo>
                <a:close/>
                <a:moveTo>
                  <a:pt x="44" y="19"/>
                </a:moveTo>
                <a:cubicBezTo>
                  <a:pt x="44" y="19"/>
                  <a:pt x="44" y="19"/>
                  <a:pt x="44" y="19"/>
                </a:cubicBezTo>
                <a:cubicBezTo>
                  <a:pt x="44" y="19"/>
                  <a:pt x="44" y="19"/>
                  <a:pt x="44" y="19"/>
                </a:cubicBezTo>
                <a:cubicBezTo>
                  <a:pt x="6" y="19"/>
                  <a:pt x="6" y="19"/>
                  <a:pt x="6" y="19"/>
                </a:cubicBezTo>
                <a:cubicBezTo>
                  <a:pt x="6" y="19"/>
                  <a:pt x="6" y="19"/>
                  <a:pt x="6" y="19"/>
                </a:cubicBezTo>
                <a:cubicBezTo>
                  <a:pt x="6" y="19"/>
                  <a:pt x="5" y="19"/>
                  <a:pt x="5" y="19"/>
                </a:cubicBezTo>
                <a:cubicBezTo>
                  <a:pt x="5" y="19"/>
                  <a:pt x="5" y="19"/>
                  <a:pt x="5" y="19"/>
                </a:cubicBezTo>
                <a:cubicBezTo>
                  <a:pt x="5" y="19"/>
                  <a:pt x="5" y="19"/>
                  <a:pt x="5" y="19"/>
                </a:cubicBezTo>
                <a:cubicBezTo>
                  <a:pt x="4" y="20"/>
                  <a:pt x="4" y="20"/>
                  <a:pt x="4" y="21"/>
                </a:cubicBezTo>
                <a:cubicBezTo>
                  <a:pt x="4" y="27"/>
                  <a:pt x="4" y="27"/>
                  <a:pt x="4" y="27"/>
                </a:cubicBezTo>
                <a:cubicBezTo>
                  <a:pt x="4" y="28"/>
                  <a:pt x="4" y="29"/>
                  <a:pt x="5" y="29"/>
                </a:cubicBezTo>
                <a:cubicBezTo>
                  <a:pt x="5" y="29"/>
                  <a:pt x="5" y="29"/>
                  <a:pt x="5" y="29"/>
                </a:cubicBezTo>
                <a:cubicBezTo>
                  <a:pt x="5" y="29"/>
                  <a:pt x="5" y="29"/>
                  <a:pt x="5" y="29"/>
                </a:cubicBezTo>
                <a:cubicBezTo>
                  <a:pt x="5" y="29"/>
                  <a:pt x="6" y="30"/>
                  <a:pt x="6" y="30"/>
                </a:cubicBezTo>
                <a:cubicBezTo>
                  <a:pt x="6" y="30"/>
                  <a:pt x="6" y="30"/>
                  <a:pt x="6" y="30"/>
                </a:cubicBezTo>
                <a:cubicBezTo>
                  <a:pt x="44" y="30"/>
                  <a:pt x="44" y="30"/>
                  <a:pt x="44" y="30"/>
                </a:cubicBezTo>
                <a:cubicBezTo>
                  <a:pt x="44" y="30"/>
                  <a:pt x="44" y="30"/>
                  <a:pt x="44" y="30"/>
                </a:cubicBezTo>
                <a:cubicBezTo>
                  <a:pt x="45" y="30"/>
                  <a:pt x="45" y="29"/>
                  <a:pt x="46" y="29"/>
                </a:cubicBezTo>
                <a:cubicBezTo>
                  <a:pt x="46" y="29"/>
                  <a:pt x="46" y="29"/>
                  <a:pt x="46" y="29"/>
                </a:cubicBezTo>
                <a:cubicBezTo>
                  <a:pt x="46" y="29"/>
                  <a:pt x="46" y="29"/>
                  <a:pt x="46" y="29"/>
                </a:cubicBezTo>
                <a:cubicBezTo>
                  <a:pt x="46" y="29"/>
                  <a:pt x="46" y="28"/>
                  <a:pt x="46" y="27"/>
                </a:cubicBezTo>
                <a:cubicBezTo>
                  <a:pt x="46" y="21"/>
                  <a:pt x="46" y="21"/>
                  <a:pt x="46" y="21"/>
                </a:cubicBezTo>
                <a:cubicBezTo>
                  <a:pt x="46" y="20"/>
                  <a:pt x="46" y="20"/>
                  <a:pt x="46" y="19"/>
                </a:cubicBezTo>
                <a:cubicBezTo>
                  <a:pt x="46" y="19"/>
                  <a:pt x="46" y="19"/>
                  <a:pt x="46" y="19"/>
                </a:cubicBezTo>
                <a:cubicBezTo>
                  <a:pt x="46" y="19"/>
                  <a:pt x="46" y="19"/>
                  <a:pt x="46" y="19"/>
                </a:cubicBezTo>
                <a:cubicBezTo>
                  <a:pt x="45" y="19"/>
                  <a:pt x="45" y="19"/>
                  <a:pt x="44" y="19"/>
                </a:cubicBezTo>
                <a:close/>
                <a:moveTo>
                  <a:pt x="44" y="33"/>
                </a:moveTo>
                <a:cubicBezTo>
                  <a:pt x="44" y="33"/>
                  <a:pt x="44" y="33"/>
                  <a:pt x="44" y="33"/>
                </a:cubicBezTo>
                <a:cubicBezTo>
                  <a:pt x="44" y="33"/>
                  <a:pt x="44" y="33"/>
                  <a:pt x="44" y="33"/>
                </a:cubicBezTo>
                <a:cubicBezTo>
                  <a:pt x="6" y="33"/>
                  <a:pt x="6" y="33"/>
                  <a:pt x="6" y="33"/>
                </a:cubicBezTo>
                <a:cubicBezTo>
                  <a:pt x="6" y="33"/>
                  <a:pt x="6" y="33"/>
                  <a:pt x="6" y="33"/>
                </a:cubicBezTo>
                <a:cubicBezTo>
                  <a:pt x="6" y="33"/>
                  <a:pt x="5" y="34"/>
                  <a:pt x="5" y="34"/>
                </a:cubicBezTo>
                <a:cubicBezTo>
                  <a:pt x="5" y="34"/>
                  <a:pt x="5" y="34"/>
                  <a:pt x="5" y="34"/>
                </a:cubicBezTo>
                <a:cubicBezTo>
                  <a:pt x="5" y="34"/>
                  <a:pt x="5" y="34"/>
                  <a:pt x="5" y="34"/>
                </a:cubicBezTo>
                <a:cubicBezTo>
                  <a:pt x="4" y="34"/>
                  <a:pt x="4" y="35"/>
                  <a:pt x="4" y="35"/>
                </a:cubicBezTo>
                <a:cubicBezTo>
                  <a:pt x="4" y="42"/>
                  <a:pt x="4" y="42"/>
                  <a:pt x="4" y="42"/>
                </a:cubicBezTo>
                <a:cubicBezTo>
                  <a:pt x="4" y="43"/>
                  <a:pt x="4" y="43"/>
                  <a:pt x="5" y="44"/>
                </a:cubicBezTo>
                <a:cubicBezTo>
                  <a:pt x="5" y="44"/>
                  <a:pt x="5" y="44"/>
                  <a:pt x="5" y="44"/>
                </a:cubicBezTo>
                <a:cubicBezTo>
                  <a:pt x="5" y="44"/>
                  <a:pt x="5" y="44"/>
                  <a:pt x="5" y="44"/>
                </a:cubicBezTo>
                <a:cubicBezTo>
                  <a:pt x="5" y="44"/>
                  <a:pt x="6" y="44"/>
                  <a:pt x="6" y="44"/>
                </a:cubicBezTo>
                <a:cubicBezTo>
                  <a:pt x="44" y="44"/>
                  <a:pt x="44" y="44"/>
                  <a:pt x="44" y="44"/>
                </a:cubicBezTo>
                <a:cubicBezTo>
                  <a:pt x="45" y="44"/>
                  <a:pt x="45" y="44"/>
                  <a:pt x="46" y="44"/>
                </a:cubicBezTo>
                <a:cubicBezTo>
                  <a:pt x="46" y="44"/>
                  <a:pt x="46" y="44"/>
                  <a:pt x="46" y="44"/>
                </a:cubicBezTo>
                <a:cubicBezTo>
                  <a:pt x="46" y="44"/>
                  <a:pt x="46" y="44"/>
                  <a:pt x="46" y="44"/>
                </a:cubicBezTo>
                <a:cubicBezTo>
                  <a:pt x="46" y="43"/>
                  <a:pt x="46" y="43"/>
                  <a:pt x="46" y="42"/>
                </a:cubicBezTo>
                <a:cubicBezTo>
                  <a:pt x="46" y="35"/>
                  <a:pt x="46" y="35"/>
                  <a:pt x="46" y="35"/>
                </a:cubicBezTo>
                <a:cubicBezTo>
                  <a:pt x="46" y="35"/>
                  <a:pt x="46" y="34"/>
                  <a:pt x="46" y="34"/>
                </a:cubicBezTo>
                <a:cubicBezTo>
                  <a:pt x="46" y="34"/>
                  <a:pt x="46" y="34"/>
                  <a:pt x="46" y="34"/>
                </a:cubicBezTo>
                <a:cubicBezTo>
                  <a:pt x="46" y="34"/>
                  <a:pt x="46" y="34"/>
                  <a:pt x="46" y="34"/>
                </a:cubicBezTo>
                <a:cubicBezTo>
                  <a:pt x="45" y="34"/>
                  <a:pt x="45" y="33"/>
                  <a:pt x="44" y="33"/>
                </a:cubicBezTo>
                <a:close/>
                <a:moveTo>
                  <a:pt x="10" y="6"/>
                </a:moveTo>
                <a:cubicBezTo>
                  <a:pt x="10" y="6"/>
                  <a:pt x="10" y="6"/>
                  <a:pt x="10" y="6"/>
                </a:cubicBezTo>
                <a:cubicBezTo>
                  <a:pt x="11" y="6"/>
                  <a:pt x="12" y="6"/>
                  <a:pt x="13" y="7"/>
                </a:cubicBezTo>
                <a:cubicBezTo>
                  <a:pt x="13" y="7"/>
                  <a:pt x="13" y="7"/>
                  <a:pt x="13" y="7"/>
                </a:cubicBezTo>
                <a:cubicBezTo>
                  <a:pt x="14" y="7"/>
                  <a:pt x="14" y="8"/>
                  <a:pt x="14" y="9"/>
                </a:cubicBezTo>
                <a:cubicBezTo>
                  <a:pt x="14" y="10"/>
                  <a:pt x="14" y="11"/>
                  <a:pt x="13" y="12"/>
                </a:cubicBezTo>
                <a:cubicBezTo>
                  <a:pt x="13" y="12"/>
                  <a:pt x="13" y="12"/>
                  <a:pt x="13" y="12"/>
                </a:cubicBezTo>
                <a:cubicBezTo>
                  <a:pt x="12" y="12"/>
                  <a:pt x="11" y="13"/>
                  <a:pt x="10" y="13"/>
                </a:cubicBezTo>
                <a:cubicBezTo>
                  <a:pt x="10" y="13"/>
                  <a:pt x="9" y="12"/>
                  <a:pt x="8" y="12"/>
                </a:cubicBezTo>
                <a:cubicBezTo>
                  <a:pt x="8" y="12"/>
                  <a:pt x="8" y="12"/>
                  <a:pt x="8" y="12"/>
                </a:cubicBezTo>
                <a:cubicBezTo>
                  <a:pt x="7" y="11"/>
                  <a:pt x="7" y="10"/>
                  <a:pt x="7" y="9"/>
                </a:cubicBezTo>
                <a:cubicBezTo>
                  <a:pt x="7" y="8"/>
                  <a:pt x="7" y="7"/>
                  <a:pt x="8" y="7"/>
                </a:cubicBezTo>
                <a:cubicBezTo>
                  <a:pt x="8" y="7"/>
                  <a:pt x="8" y="7"/>
                  <a:pt x="8" y="7"/>
                </a:cubicBezTo>
                <a:cubicBezTo>
                  <a:pt x="9" y="6"/>
                  <a:pt x="10" y="6"/>
                  <a:pt x="10" y="6"/>
                </a:cubicBezTo>
                <a:close/>
                <a:moveTo>
                  <a:pt x="11" y="8"/>
                </a:moveTo>
                <a:cubicBezTo>
                  <a:pt x="11" y="8"/>
                  <a:pt x="11" y="8"/>
                  <a:pt x="11" y="8"/>
                </a:cubicBezTo>
                <a:cubicBezTo>
                  <a:pt x="11" y="8"/>
                  <a:pt x="11" y="8"/>
                  <a:pt x="10" y="8"/>
                </a:cubicBezTo>
                <a:cubicBezTo>
                  <a:pt x="10" y="8"/>
                  <a:pt x="10" y="8"/>
                  <a:pt x="10" y="8"/>
                </a:cubicBezTo>
                <a:cubicBezTo>
                  <a:pt x="10" y="8"/>
                  <a:pt x="10" y="8"/>
                  <a:pt x="10" y="8"/>
                </a:cubicBezTo>
                <a:cubicBezTo>
                  <a:pt x="9" y="9"/>
                  <a:pt x="9" y="9"/>
                  <a:pt x="9" y="9"/>
                </a:cubicBezTo>
                <a:cubicBezTo>
                  <a:pt x="9" y="10"/>
                  <a:pt x="9" y="10"/>
                  <a:pt x="10" y="10"/>
                </a:cubicBezTo>
                <a:cubicBezTo>
                  <a:pt x="10" y="10"/>
                  <a:pt x="10" y="10"/>
                  <a:pt x="10" y="10"/>
                </a:cubicBezTo>
                <a:cubicBezTo>
                  <a:pt x="10" y="10"/>
                  <a:pt x="10" y="10"/>
                  <a:pt x="10" y="10"/>
                </a:cubicBezTo>
                <a:cubicBezTo>
                  <a:pt x="11" y="10"/>
                  <a:pt x="11" y="10"/>
                  <a:pt x="11" y="10"/>
                </a:cubicBezTo>
                <a:cubicBezTo>
                  <a:pt x="11" y="10"/>
                  <a:pt x="11" y="10"/>
                  <a:pt x="11" y="10"/>
                </a:cubicBezTo>
                <a:cubicBezTo>
                  <a:pt x="12" y="10"/>
                  <a:pt x="12" y="10"/>
                  <a:pt x="12" y="9"/>
                </a:cubicBezTo>
                <a:cubicBezTo>
                  <a:pt x="12" y="9"/>
                  <a:pt x="12" y="9"/>
                  <a:pt x="11" y="8"/>
                </a:cubicBezTo>
                <a:cubicBezTo>
                  <a:pt x="11" y="8"/>
                  <a:pt x="11" y="8"/>
                  <a:pt x="11" y="8"/>
                </a:cubicBezTo>
                <a:close/>
                <a:moveTo>
                  <a:pt x="10" y="21"/>
                </a:moveTo>
                <a:cubicBezTo>
                  <a:pt x="10" y="21"/>
                  <a:pt x="10" y="21"/>
                  <a:pt x="10" y="21"/>
                </a:cubicBezTo>
                <a:cubicBezTo>
                  <a:pt x="11" y="21"/>
                  <a:pt x="12" y="21"/>
                  <a:pt x="13" y="22"/>
                </a:cubicBezTo>
                <a:cubicBezTo>
                  <a:pt x="13" y="22"/>
                  <a:pt x="13" y="22"/>
                  <a:pt x="13" y="22"/>
                </a:cubicBezTo>
                <a:cubicBezTo>
                  <a:pt x="14" y="22"/>
                  <a:pt x="14" y="23"/>
                  <a:pt x="14" y="24"/>
                </a:cubicBezTo>
                <a:cubicBezTo>
                  <a:pt x="14" y="25"/>
                  <a:pt x="14" y="26"/>
                  <a:pt x="13" y="27"/>
                </a:cubicBezTo>
                <a:cubicBezTo>
                  <a:pt x="13" y="27"/>
                  <a:pt x="13" y="27"/>
                  <a:pt x="13" y="27"/>
                </a:cubicBezTo>
                <a:cubicBezTo>
                  <a:pt x="12" y="27"/>
                  <a:pt x="11" y="28"/>
                  <a:pt x="10" y="28"/>
                </a:cubicBezTo>
                <a:cubicBezTo>
                  <a:pt x="10" y="28"/>
                  <a:pt x="9" y="27"/>
                  <a:pt x="8" y="27"/>
                </a:cubicBezTo>
                <a:cubicBezTo>
                  <a:pt x="8" y="27"/>
                  <a:pt x="8" y="27"/>
                  <a:pt x="8" y="27"/>
                </a:cubicBezTo>
                <a:cubicBezTo>
                  <a:pt x="7" y="26"/>
                  <a:pt x="7" y="25"/>
                  <a:pt x="7" y="24"/>
                </a:cubicBezTo>
                <a:cubicBezTo>
                  <a:pt x="7" y="23"/>
                  <a:pt x="7" y="22"/>
                  <a:pt x="8" y="22"/>
                </a:cubicBezTo>
                <a:cubicBezTo>
                  <a:pt x="8" y="22"/>
                  <a:pt x="8" y="22"/>
                  <a:pt x="8" y="22"/>
                </a:cubicBezTo>
                <a:cubicBezTo>
                  <a:pt x="9" y="21"/>
                  <a:pt x="10" y="21"/>
                  <a:pt x="10" y="21"/>
                </a:cubicBezTo>
                <a:close/>
                <a:moveTo>
                  <a:pt x="11" y="23"/>
                </a:moveTo>
                <a:cubicBezTo>
                  <a:pt x="11" y="23"/>
                  <a:pt x="11" y="23"/>
                  <a:pt x="11" y="23"/>
                </a:cubicBezTo>
                <a:cubicBezTo>
                  <a:pt x="11" y="23"/>
                  <a:pt x="11" y="23"/>
                  <a:pt x="10" y="23"/>
                </a:cubicBezTo>
                <a:cubicBezTo>
                  <a:pt x="10" y="23"/>
                  <a:pt x="10" y="23"/>
                  <a:pt x="10" y="23"/>
                </a:cubicBezTo>
                <a:cubicBezTo>
                  <a:pt x="10" y="23"/>
                  <a:pt x="10" y="23"/>
                  <a:pt x="10" y="23"/>
                </a:cubicBezTo>
                <a:cubicBezTo>
                  <a:pt x="9" y="23"/>
                  <a:pt x="9" y="24"/>
                  <a:pt x="9" y="24"/>
                </a:cubicBezTo>
                <a:cubicBezTo>
                  <a:pt x="9" y="24"/>
                  <a:pt x="9" y="25"/>
                  <a:pt x="10" y="25"/>
                </a:cubicBezTo>
                <a:cubicBezTo>
                  <a:pt x="10" y="25"/>
                  <a:pt x="10" y="25"/>
                  <a:pt x="10" y="25"/>
                </a:cubicBezTo>
                <a:cubicBezTo>
                  <a:pt x="10" y="25"/>
                  <a:pt x="10" y="25"/>
                  <a:pt x="10" y="25"/>
                </a:cubicBezTo>
                <a:cubicBezTo>
                  <a:pt x="11" y="25"/>
                  <a:pt x="11" y="25"/>
                  <a:pt x="11" y="25"/>
                </a:cubicBezTo>
                <a:cubicBezTo>
                  <a:pt x="11" y="25"/>
                  <a:pt x="11" y="25"/>
                  <a:pt x="11" y="25"/>
                </a:cubicBezTo>
                <a:cubicBezTo>
                  <a:pt x="12" y="25"/>
                  <a:pt x="12" y="24"/>
                  <a:pt x="12" y="24"/>
                </a:cubicBezTo>
                <a:cubicBezTo>
                  <a:pt x="12" y="24"/>
                  <a:pt x="12" y="23"/>
                  <a:pt x="11" y="23"/>
                </a:cubicBezTo>
                <a:cubicBezTo>
                  <a:pt x="11" y="23"/>
                  <a:pt x="11" y="23"/>
                  <a:pt x="11" y="23"/>
                </a:cubicBezTo>
                <a:close/>
                <a:moveTo>
                  <a:pt x="11" y="38"/>
                </a:moveTo>
                <a:cubicBezTo>
                  <a:pt x="11" y="38"/>
                  <a:pt x="11" y="38"/>
                  <a:pt x="11" y="38"/>
                </a:cubicBezTo>
                <a:cubicBezTo>
                  <a:pt x="11" y="38"/>
                  <a:pt x="11" y="38"/>
                  <a:pt x="10" y="38"/>
                </a:cubicBezTo>
                <a:cubicBezTo>
                  <a:pt x="10" y="38"/>
                  <a:pt x="10" y="38"/>
                  <a:pt x="10" y="38"/>
                </a:cubicBezTo>
                <a:cubicBezTo>
                  <a:pt x="10" y="38"/>
                  <a:pt x="10" y="38"/>
                  <a:pt x="10" y="38"/>
                </a:cubicBezTo>
                <a:cubicBezTo>
                  <a:pt x="9" y="38"/>
                  <a:pt x="9" y="39"/>
                  <a:pt x="9" y="39"/>
                </a:cubicBezTo>
                <a:cubicBezTo>
                  <a:pt x="9" y="39"/>
                  <a:pt x="9" y="39"/>
                  <a:pt x="10" y="40"/>
                </a:cubicBezTo>
                <a:cubicBezTo>
                  <a:pt x="10" y="40"/>
                  <a:pt x="10" y="40"/>
                  <a:pt x="10" y="40"/>
                </a:cubicBezTo>
                <a:cubicBezTo>
                  <a:pt x="10" y="40"/>
                  <a:pt x="10" y="40"/>
                  <a:pt x="10" y="40"/>
                </a:cubicBezTo>
                <a:cubicBezTo>
                  <a:pt x="11" y="40"/>
                  <a:pt x="11" y="40"/>
                  <a:pt x="11" y="40"/>
                </a:cubicBezTo>
                <a:cubicBezTo>
                  <a:pt x="11" y="40"/>
                  <a:pt x="11" y="40"/>
                  <a:pt x="11" y="40"/>
                </a:cubicBezTo>
                <a:cubicBezTo>
                  <a:pt x="12" y="39"/>
                  <a:pt x="12" y="39"/>
                  <a:pt x="12" y="39"/>
                </a:cubicBezTo>
                <a:cubicBezTo>
                  <a:pt x="12" y="39"/>
                  <a:pt x="12" y="38"/>
                  <a:pt x="11" y="38"/>
                </a:cubicBezTo>
                <a:cubicBezTo>
                  <a:pt x="11" y="38"/>
                  <a:pt x="11" y="38"/>
                  <a:pt x="11"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5" name="Freeform 449"/>
          <p:cNvSpPr>
            <a:spLocks noEditPoints="1"/>
          </p:cNvSpPr>
          <p:nvPr/>
        </p:nvSpPr>
        <p:spPr bwMode="auto">
          <a:xfrm>
            <a:off x="7143750" y="1195388"/>
            <a:ext cx="123825" cy="155575"/>
          </a:xfrm>
          <a:custGeom>
            <a:avLst/>
            <a:gdLst>
              <a:gd name="T0" fmla="*/ 21 w 39"/>
              <a:gd name="T1" fmla="*/ 16 h 49"/>
              <a:gd name="T2" fmla="*/ 18 w 39"/>
              <a:gd name="T3" fmla="*/ 16 h 49"/>
              <a:gd name="T4" fmla="*/ 17 w 39"/>
              <a:gd name="T5" fmla="*/ 17 h 49"/>
              <a:gd name="T6" fmla="*/ 18 w 39"/>
              <a:gd name="T7" fmla="*/ 18 h 49"/>
              <a:gd name="T8" fmla="*/ 21 w 39"/>
              <a:gd name="T9" fmla="*/ 18 h 49"/>
              <a:gd name="T10" fmla="*/ 24 w 39"/>
              <a:gd name="T11" fmla="*/ 21 h 49"/>
              <a:gd name="T12" fmla="*/ 23 w 39"/>
              <a:gd name="T13" fmla="*/ 25 h 49"/>
              <a:gd name="T14" fmla="*/ 18 w 39"/>
              <a:gd name="T15" fmla="*/ 26 h 49"/>
              <a:gd name="T16" fmla="*/ 17 w 39"/>
              <a:gd name="T17" fmla="*/ 23 h 49"/>
              <a:gd name="T18" fmla="*/ 21 w 39"/>
              <a:gd name="T19" fmla="*/ 23 h 49"/>
              <a:gd name="T20" fmla="*/ 21 w 39"/>
              <a:gd name="T21" fmla="*/ 22 h 49"/>
              <a:gd name="T22" fmla="*/ 21 w 39"/>
              <a:gd name="T23" fmla="*/ 21 h 49"/>
              <a:gd name="T24" fmla="*/ 18 w 39"/>
              <a:gd name="T25" fmla="*/ 21 h 49"/>
              <a:gd name="T26" fmla="*/ 15 w 39"/>
              <a:gd name="T27" fmla="*/ 18 h 49"/>
              <a:gd name="T28" fmla="*/ 15 w 39"/>
              <a:gd name="T29" fmla="*/ 16 h 49"/>
              <a:gd name="T30" fmla="*/ 19 w 39"/>
              <a:gd name="T31" fmla="*/ 14 h 49"/>
              <a:gd name="T32" fmla="*/ 10 w 39"/>
              <a:gd name="T33" fmla="*/ 44 h 49"/>
              <a:gd name="T34" fmla="*/ 29 w 39"/>
              <a:gd name="T35" fmla="*/ 42 h 49"/>
              <a:gd name="T36" fmla="*/ 2 w 39"/>
              <a:gd name="T37" fmla="*/ 0 h 49"/>
              <a:gd name="T38" fmla="*/ 31 w 39"/>
              <a:gd name="T39" fmla="*/ 0 h 49"/>
              <a:gd name="T40" fmla="*/ 39 w 39"/>
              <a:gd name="T41" fmla="*/ 47 h 49"/>
              <a:gd name="T42" fmla="*/ 0 w 39"/>
              <a:gd name="T43" fmla="*/ 47 h 49"/>
              <a:gd name="T44" fmla="*/ 29 w 39"/>
              <a:gd name="T45" fmla="*/ 3 h 49"/>
              <a:gd name="T46" fmla="*/ 35 w 39"/>
              <a:gd name="T47" fmla="*/ 46 h 49"/>
              <a:gd name="T48" fmla="*/ 14 w 39"/>
              <a:gd name="T49" fmla="*/ 16 h 49"/>
              <a:gd name="T50" fmla="*/ 12 w 39"/>
              <a:gd name="T51" fmla="*/ 16 h 49"/>
              <a:gd name="T52" fmla="*/ 8 w 39"/>
              <a:gd name="T53" fmla="*/ 16 h 49"/>
              <a:gd name="T54" fmla="*/ 8 w 39"/>
              <a:gd name="T55" fmla="*/ 18 h 49"/>
              <a:gd name="T56" fmla="*/ 8 w 39"/>
              <a:gd name="T57" fmla="*/ 18 h 49"/>
              <a:gd name="T58" fmla="*/ 12 w 39"/>
              <a:gd name="T59" fmla="*/ 18 h 49"/>
              <a:gd name="T60" fmla="*/ 14 w 39"/>
              <a:gd name="T61" fmla="*/ 22 h 49"/>
              <a:gd name="T62" fmla="*/ 14 w 39"/>
              <a:gd name="T63" fmla="*/ 25 h 49"/>
              <a:gd name="T64" fmla="*/ 7 w 39"/>
              <a:gd name="T65" fmla="*/ 25 h 49"/>
              <a:gd name="T66" fmla="*/ 8 w 39"/>
              <a:gd name="T67" fmla="*/ 23 h 49"/>
              <a:gd name="T68" fmla="*/ 12 w 39"/>
              <a:gd name="T69" fmla="*/ 23 h 49"/>
              <a:gd name="T70" fmla="*/ 12 w 39"/>
              <a:gd name="T71" fmla="*/ 22 h 49"/>
              <a:gd name="T72" fmla="*/ 12 w 39"/>
              <a:gd name="T73" fmla="*/ 21 h 49"/>
              <a:gd name="T74" fmla="*/ 7 w 39"/>
              <a:gd name="T75" fmla="*/ 20 h 49"/>
              <a:gd name="T76" fmla="*/ 6 w 39"/>
              <a:gd name="T77" fmla="*/ 18 h 49"/>
              <a:gd name="T78" fmla="*/ 7 w 39"/>
              <a:gd name="T79" fmla="*/ 14 h 49"/>
              <a:gd name="T80" fmla="*/ 12 w 39"/>
              <a:gd name="T81" fmla="*/ 14 h 49"/>
              <a:gd name="T82" fmla="*/ 26 w 39"/>
              <a:gd name="T83" fmla="*/ 14 h 49"/>
              <a:gd name="T84" fmla="*/ 32 w 39"/>
              <a:gd name="T85" fmla="*/ 14 h 49"/>
              <a:gd name="T86" fmla="*/ 30 w 39"/>
              <a:gd name="T87" fmla="*/ 26 h 49"/>
              <a:gd name="T88" fmla="*/ 25 w 39"/>
              <a:gd name="T89" fmla="*/ 15 h 49"/>
              <a:gd name="T90" fmla="*/ 27 w 39"/>
              <a:gd name="T91" fmla="*/ 16 h 49"/>
              <a:gd name="T92" fmla="*/ 31 w 39"/>
              <a:gd name="T93" fmla="*/ 23 h 49"/>
              <a:gd name="T94" fmla="*/ 31 w 39"/>
              <a:gd name="T95" fmla="*/ 1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 h="49">
                <a:moveTo>
                  <a:pt x="24" y="16"/>
                </a:moveTo>
                <a:cubicBezTo>
                  <a:pt x="24" y="17"/>
                  <a:pt x="23" y="17"/>
                  <a:pt x="22" y="17"/>
                </a:cubicBezTo>
                <a:cubicBezTo>
                  <a:pt x="22" y="17"/>
                  <a:pt x="21" y="17"/>
                  <a:pt x="21" y="16"/>
                </a:cubicBezTo>
                <a:cubicBezTo>
                  <a:pt x="21" y="16"/>
                  <a:pt x="21" y="16"/>
                  <a:pt x="21" y="16"/>
                </a:cubicBezTo>
                <a:cubicBezTo>
                  <a:pt x="21" y="16"/>
                  <a:pt x="21" y="16"/>
                  <a:pt x="21" y="16"/>
                </a:cubicBezTo>
                <a:cubicBezTo>
                  <a:pt x="19" y="16"/>
                  <a:pt x="19" y="16"/>
                  <a:pt x="19" y="16"/>
                </a:cubicBezTo>
                <a:cubicBezTo>
                  <a:pt x="18" y="16"/>
                  <a:pt x="18" y="16"/>
                  <a:pt x="18" y="16"/>
                </a:cubicBezTo>
                <a:cubicBezTo>
                  <a:pt x="18" y="16"/>
                  <a:pt x="18" y="16"/>
                  <a:pt x="18" y="16"/>
                </a:cubicBezTo>
                <a:cubicBezTo>
                  <a:pt x="18" y="16"/>
                  <a:pt x="18" y="16"/>
                  <a:pt x="18" y="16"/>
                </a:cubicBezTo>
                <a:cubicBezTo>
                  <a:pt x="18" y="16"/>
                  <a:pt x="17" y="16"/>
                  <a:pt x="17" y="16"/>
                </a:cubicBezTo>
                <a:cubicBezTo>
                  <a:pt x="17" y="17"/>
                  <a:pt x="17" y="17"/>
                  <a:pt x="17" y="17"/>
                </a:cubicBezTo>
                <a:cubicBezTo>
                  <a:pt x="17" y="17"/>
                  <a:pt x="17" y="17"/>
                  <a:pt x="17" y="17"/>
                </a:cubicBezTo>
                <a:cubicBezTo>
                  <a:pt x="17" y="18"/>
                  <a:pt x="17" y="18"/>
                  <a:pt x="17" y="18"/>
                </a:cubicBezTo>
                <a:cubicBezTo>
                  <a:pt x="17" y="18"/>
                  <a:pt x="17" y="18"/>
                  <a:pt x="17" y="18"/>
                </a:cubicBezTo>
                <a:cubicBezTo>
                  <a:pt x="17" y="18"/>
                  <a:pt x="17" y="18"/>
                  <a:pt x="17" y="18"/>
                </a:cubicBezTo>
                <a:cubicBezTo>
                  <a:pt x="17" y="18"/>
                  <a:pt x="18" y="18"/>
                  <a:pt x="18" y="18"/>
                </a:cubicBezTo>
                <a:cubicBezTo>
                  <a:pt x="18" y="18"/>
                  <a:pt x="18" y="18"/>
                  <a:pt x="18" y="18"/>
                </a:cubicBezTo>
                <a:cubicBezTo>
                  <a:pt x="18" y="18"/>
                  <a:pt x="18" y="18"/>
                  <a:pt x="18" y="18"/>
                </a:cubicBezTo>
                <a:cubicBezTo>
                  <a:pt x="19" y="18"/>
                  <a:pt x="19" y="18"/>
                  <a:pt x="19" y="18"/>
                </a:cubicBezTo>
                <a:cubicBezTo>
                  <a:pt x="21" y="18"/>
                  <a:pt x="21" y="18"/>
                  <a:pt x="21" y="18"/>
                </a:cubicBezTo>
                <a:cubicBezTo>
                  <a:pt x="21" y="18"/>
                  <a:pt x="21" y="18"/>
                  <a:pt x="21" y="18"/>
                </a:cubicBezTo>
                <a:cubicBezTo>
                  <a:pt x="22" y="18"/>
                  <a:pt x="22" y="19"/>
                  <a:pt x="23" y="19"/>
                </a:cubicBezTo>
                <a:cubicBezTo>
                  <a:pt x="23" y="19"/>
                  <a:pt x="23" y="19"/>
                  <a:pt x="23" y="19"/>
                </a:cubicBezTo>
                <a:cubicBezTo>
                  <a:pt x="23" y="20"/>
                  <a:pt x="24" y="20"/>
                  <a:pt x="24" y="21"/>
                </a:cubicBezTo>
                <a:cubicBezTo>
                  <a:pt x="24" y="22"/>
                  <a:pt x="24" y="22"/>
                  <a:pt x="24" y="22"/>
                </a:cubicBezTo>
                <a:cubicBezTo>
                  <a:pt x="24" y="22"/>
                  <a:pt x="24" y="22"/>
                  <a:pt x="24" y="22"/>
                </a:cubicBezTo>
                <a:cubicBezTo>
                  <a:pt x="24" y="23"/>
                  <a:pt x="24" y="23"/>
                  <a:pt x="24" y="23"/>
                </a:cubicBezTo>
                <a:cubicBezTo>
                  <a:pt x="24" y="24"/>
                  <a:pt x="23" y="24"/>
                  <a:pt x="23" y="25"/>
                </a:cubicBezTo>
                <a:cubicBezTo>
                  <a:pt x="23" y="25"/>
                  <a:pt x="23" y="25"/>
                  <a:pt x="23" y="25"/>
                </a:cubicBezTo>
                <a:cubicBezTo>
                  <a:pt x="22" y="25"/>
                  <a:pt x="22" y="26"/>
                  <a:pt x="21" y="26"/>
                </a:cubicBezTo>
                <a:cubicBezTo>
                  <a:pt x="19" y="26"/>
                  <a:pt x="19" y="26"/>
                  <a:pt x="19" y="26"/>
                </a:cubicBezTo>
                <a:cubicBezTo>
                  <a:pt x="18" y="26"/>
                  <a:pt x="18" y="26"/>
                  <a:pt x="18" y="26"/>
                </a:cubicBezTo>
                <a:cubicBezTo>
                  <a:pt x="17" y="26"/>
                  <a:pt x="16" y="25"/>
                  <a:pt x="16" y="25"/>
                </a:cubicBezTo>
                <a:cubicBezTo>
                  <a:pt x="15" y="24"/>
                  <a:pt x="15" y="24"/>
                  <a:pt x="15" y="23"/>
                </a:cubicBezTo>
                <a:cubicBezTo>
                  <a:pt x="15" y="22"/>
                  <a:pt x="16" y="22"/>
                  <a:pt x="16" y="22"/>
                </a:cubicBezTo>
                <a:cubicBezTo>
                  <a:pt x="17" y="22"/>
                  <a:pt x="17" y="22"/>
                  <a:pt x="17" y="23"/>
                </a:cubicBezTo>
                <a:cubicBezTo>
                  <a:pt x="17" y="23"/>
                  <a:pt x="18" y="23"/>
                  <a:pt x="18" y="23"/>
                </a:cubicBezTo>
                <a:cubicBezTo>
                  <a:pt x="18" y="23"/>
                  <a:pt x="18" y="23"/>
                  <a:pt x="18" y="23"/>
                </a:cubicBezTo>
                <a:cubicBezTo>
                  <a:pt x="19" y="23"/>
                  <a:pt x="19" y="23"/>
                  <a:pt x="19" y="23"/>
                </a:cubicBezTo>
                <a:cubicBezTo>
                  <a:pt x="21" y="23"/>
                  <a:pt x="21" y="23"/>
                  <a:pt x="21" y="23"/>
                </a:cubicBezTo>
                <a:cubicBezTo>
                  <a:pt x="21" y="23"/>
                  <a:pt x="21" y="23"/>
                  <a:pt x="21" y="23"/>
                </a:cubicBezTo>
                <a:cubicBezTo>
                  <a:pt x="21" y="23"/>
                  <a:pt x="21" y="23"/>
                  <a:pt x="21" y="23"/>
                </a:cubicBezTo>
                <a:cubicBezTo>
                  <a:pt x="21" y="23"/>
                  <a:pt x="21" y="23"/>
                  <a:pt x="21" y="23"/>
                </a:cubicBezTo>
                <a:cubicBezTo>
                  <a:pt x="21" y="22"/>
                  <a:pt x="21" y="22"/>
                  <a:pt x="21" y="22"/>
                </a:cubicBezTo>
                <a:cubicBezTo>
                  <a:pt x="21" y="22"/>
                  <a:pt x="21" y="22"/>
                  <a:pt x="21" y="22"/>
                </a:cubicBezTo>
                <a:cubicBezTo>
                  <a:pt x="21" y="21"/>
                  <a:pt x="21" y="21"/>
                  <a:pt x="21" y="21"/>
                </a:cubicBezTo>
                <a:cubicBezTo>
                  <a:pt x="21" y="21"/>
                  <a:pt x="21" y="21"/>
                  <a:pt x="21" y="21"/>
                </a:cubicBezTo>
                <a:cubicBezTo>
                  <a:pt x="21" y="21"/>
                  <a:pt x="21" y="21"/>
                  <a:pt x="21" y="21"/>
                </a:cubicBezTo>
                <a:cubicBezTo>
                  <a:pt x="21" y="21"/>
                  <a:pt x="21" y="21"/>
                  <a:pt x="21" y="21"/>
                </a:cubicBezTo>
                <a:cubicBezTo>
                  <a:pt x="19" y="21"/>
                  <a:pt x="19" y="21"/>
                  <a:pt x="19" y="21"/>
                </a:cubicBezTo>
                <a:cubicBezTo>
                  <a:pt x="18" y="21"/>
                  <a:pt x="18" y="21"/>
                  <a:pt x="18" y="21"/>
                </a:cubicBezTo>
                <a:cubicBezTo>
                  <a:pt x="18" y="21"/>
                  <a:pt x="18" y="21"/>
                  <a:pt x="18" y="21"/>
                </a:cubicBezTo>
                <a:cubicBezTo>
                  <a:pt x="17" y="21"/>
                  <a:pt x="16" y="20"/>
                  <a:pt x="16" y="20"/>
                </a:cubicBezTo>
                <a:cubicBezTo>
                  <a:pt x="16" y="20"/>
                  <a:pt x="16" y="20"/>
                  <a:pt x="16" y="20"/>
                </a:cubicBezTo>
                <a:cubicBezTo>
                  <a:pt x="15" y="20"/>
                  <a:pt x="15" y="19"/>
                  <a:pt x="15" y="18"/>
                </a:cubicBezTo>
                <a:cubicBezTo>
                  <a:pt x="15" y="18"/>
                  <a:pt x="15" y="18"/>
                  <a:pt x="15" y="18"/>
                </a:cubicBezTo>
                <a:cubicBezTo>
                  <a:pt x="15" y="18"/>
                  <a:pt x="15" y="18"/>
                  <a:pt x="15" y="18"/>
                </a:cubicBezTo>
                <a:cubicBezTo>
                  <a:pt x="15" y="17"/>
                  <a:pt x="15" y="17"/>
                  <a:pt x="15" y="17"/>
                </a:cubicBezTo>
                <a:cubicBezTo>
                  <a:pt x="15" y="17"/>
                  <a:pt x="15" y="17"/>
                  <a:pt x="15" y="17"/>
                </a:cubicBezTo>
                <a:cubicBezTo>
                  <a:pt x="15" y="16"/>
                  <a:pt x="15" y="16"/>
                  <a:pt x="15" y="16"/>
                </a:cubicBezTo>
                <a:cubicBezTo>
                  <a:pt x="15" y="15"/>
                  <a:pt x="15" y="15"/>
                  <a:pt x="16" y="14"/>
                </a:cubicBezTo>
                <a:cubicBezTo>
                  <a:pt x="16" y="14"/>
                  <a:pt x="16" y="14"/>
                  <a:pt x="16" y="14"/>
                </a:cubicBezTo>
                <a:cubicBezTo>
                  <a:pt x="16" y="14"/>
                  <a:pt x="17" y="14"/>
                  <a:pt x="18" y="14"/>
                </a:cubicBezTo>
                <a:cubicBezTo>
                  <a:pt x="19" y="14"/>
                  <a:pt x="19" y="14"/>
                  <a:pt x="19" y="14"/>
                </a:cubicBezTo>
                <a:cubicBezTo>
                  <a:pt x="21" y="14"/>
                  <a:pt x="21" y="14"/>
                  <a:pt x="21" y="14"/>
                </a:cubicBezTo>
                <a:cubicBezTo>
                  <a:pt x="22" y="14"/>
                  <a:pt x="22" y="14"/>
                  <a:pt x="23" y="14"/>
                </a:cubicBezTo>
                <a:cubicBezTo>
                  <a:pt x="23" y="15"/>
                  <a:pt x="24" y="15"/>
                  <a:pt x="24" y="16"/>
                </a:cubicBezTo>
                <a:close/>
                <a:moveTo>
                  <a:pt x="10" y="44"/>
                </a:moveTo>
                <a:cubicBezTo>
                  <a:pt x="10" y="44"/>
                  <a:pt x="10" y="44"/>
                  <a:pt x="10" y="44"/>
                </a:cubicBezTo>
                <a:cubicBezTo>
                  <a:pt x="10" y="44"/>
                  <a:pt x="9" y="44"/>
                  <a:pt x="9" y="43"/>
                </a:cubicBezTo>
                <a:cubicBezTo>
                  <a:pt x="9" y="42"/>
                  <a:pt x="10" y="42"/>
                  <a:pt x="10" y="42"/>
                </a:cubicBezTo>
                <a:cubicBezTo>
                  <a:pt x="29" y="42"/>
                  <a:pt x="29" y="42"/>
                  <a:pt x="29" y="42"/>
                </a:cubicBezTo>
                <a:cubicBezTo>
                  <a:pt x="30" y="42"/>
                  <a:pt x="30" y="42"/>
                  <a:pt x="30" y="43"/>
                </a:cubicBezTo>
                <a:cubicBezTo>
                  <a:pt x="30" y="44"/>
                  <a:pt x="30" y="44"/>
                  <a:pt x="29" y="44"/>
                </a:cubicBezTo>
                <a:cubicBezTo>
                  <a:pt x="10" y="44"/>
                  <a:pt x="10" y="44"/>
                  <a:pt x="10" y="44"/>
                </a:cubicBezTo>
                <a:close/>
                <a:moveTo>
                  <a:pt x="2" y="0"/>
                </a:moveTo>
                <a:cubicBezTo>
                  <a:pt x="2" y="0"/>
                  <a:pt x="2" y="0"/>
                  <a:pt x="2" y="0"/>
                </a:cubicBezTo>
                <a:cubicBezTo>
                  <a:pt x="2" y="0"/>
                  <a:pt x="2" y="0"/>
                  <a:pt x="2" y="0"/>
                </a:cubicBezTo>
                <a:cubicBezTo>
                  <a:pt x="30" y="0"/>
                  <a:pt x="30" y="0"/>
                  <a:pt x="30" y="0"/>
                </a:cubicBezTo>
                <a:cubicBezTo>
                  <a:pt x="30" y="0"/>
                  <a:pt x="31" y="0"/>
                  <a:pt x="31" y="0"/>
                </a:cubicBezTo>
                <a:cubicBezTo>
                  <a:pt x="39" y="8"/>
                  <a:pt x="39" y="8"/>
                  <a:pt x="39" y="8"/>
                </a:cubicBezTo>
                <a:cubicBezTo>
                  <a:pt x="39" y="8"/>
                  <a:pt x="39" y="9"/>
                  <a:pt x="39" y="9"/>
                </a:cubicBezTo>
                <a:cubicBezTo>
                  <a:pt x="39" y="9"/>
                  <a:pt x="39" y="9"/>
                  <a:pt x="39" y="9"/>
                </a:cubicBezTo>
                <a:cubicBezTo>
                  <a:pt x="39" y="47"/>
                  <a:pt x="39" y="47"/>
                  <a:pt x="39" y="47"/>
                </a:cubicBezTo>
                <a:cubicBezTo>
                  <a:pt x="39" y="49"/>
                  <a:pt x="38" y="49"/>
                  <a:pt x="37" y="49"/>
                </a:cubicBezTo>
                <a:cubicBezTo>
                  <a:pt x="37" y="49"/>
                  <a:pt x="37" y="49"/>
                  <a:pt x="37" y="49"/>
                </a:cubicBezTo>
                <a:cubicBezTo>
                  <a:pt x="2" y="49"/>
                  <a:pt x="2" y="49"/>
                  <a:pt x="2" y="49"/>
                </a:cubicBezTo>
                <a:cubicBezTo>
                  <a:pt x="1" y="49"/>
                  <a:pt x="0" y="49"/>
                  <a:pt x="0" y="47"/>
                </a:cubicBezTo>
                <a:cubicBezTo>
                  <a:pt x="0" y="47"/>
                  <a:pt x="0" y="47"/>
                  <a:pt x="0" y="47"/>
                </a:cubicBezTo>
                <a:cubicBezTo>
                  <a:pt x="0" y="2"/>
                  <a:pt x="0" y="2"/>
                  <a:pt x="0" y="2"/>
                </a:cubicBezTo>
                <a:cubicBezTo>
                  <a:pt x="0" y="0"/>
                  <a:pt x="1" y="0"/>
                  <a:pt x="2" y="0"/>
                </a:cubicBezTo>
                <a:close/>
                <a:moveTo>
                  <a:pt x="29" y="3"/>
                </a:moveTo>
                <a:cubicBezTo>
                  <a:pt x="29" y="3"/>
                  <a:pt x="29" y="3"/>
                  <a:pt x="29" y="3"/>
                </a:cubicBezTo>
                <a:cubicBezTo>
                  <a:pt x="3" y="3"/>
                  <a:pt x="3" y="3"/>
                  <a:pt x="3" y="3"/>
                </a:cubicBezTo>
                <a:cubicBezTo>
                  <a:pt x="3" y="46"/>
                  <a:pt x="3" y="46"/>
                  <a:pt x="3" y="46"/>
                </a:cubicBezTo>
                <a:cubicBezTo>
                  <a:pt x="35" y="46"/>
                  <a:pt x="35" y="46"/>
                  <a:pt x="35" y="46"/>
                </a:cubicBezTo>
                <a:cubicBezTo>
                  <a:pt x="35" y="10"/>
                  <a:pt x="35" y="10"/>
                  <a:pt x="35" y="10"/>
                </a:cubicBezTo>
                <a:cubicBezTo>
                  <a:pt x="29" y="3"/>
                  <a:pt x="29" y="3"/>
                  <a:pt x="29" y="3"/>
                </a:cubicBezTo>
                <a:close/>
                <a:moveTo>
                  <a:pt x="14" y="16"/>
                </a:moveTo>
                <a:cubicBezTo>
                  <a:pt x="14" y="16"/>
                  <a:pt x="14" y="16"/>
                  <a:pt x="14" y="16"/>
                </a:cubicBezTo>
                <a:cubicBezTo>
                  <a:pt x="14" y="17"/>
                  <a:pt x="14" y="17"/>
                  <a:pt x="13" y="17"/>
                </a:cubicBezTo>
                <a:cubicBezTo>
                  <a:pt x="13" y="17"/>
                  <a:pt x="12" y="17"/>
                  <a:pt x="12" y="16"/>
                </a:cubicBezTo>
                <a:cubicBezTo>
                  <a:pt x="12" y="16"/>
                  <a:pt x="12" y="16"/>
                  <a:pt x="12" y="16"/>
                </a:cubicBezTo>
                <a:cubicBezTo>
                  <a:pt x="12" y="16"/>
                  <a:pt x="12" y="16"/>
                  <a:pt x="12" y="16"/>
                </a:cubicBezTo>
                <a:cubicBezTo>
                  <a:pt x="10" y="16"/>
                  <a:pt x="10" y="16"/>
                  <a:pt x="10" y="16"/>
                </a:cubicBezTo>
                <a:cubicBezTo>
                  <a:pt x="8" y="16"/>
                  <a:pt x="8" y="16"/>
                  <a:pt x="8" y="16"/>
                </a:cubicBezTo>
                <a:cubicBezTo>
                  <a:pt x="8" y="16"/>
                  <a:pt x="8" y="16"/>
                  <a:pt x="8" y="16"/>
                </a:cubicBezTo>
                <a:cubicBezTo>
                  <a:pt x="8" y="16"/>
                  <a:pt x="8" y="16"/>
                  <a:pt x="8" y="16"/>
                </a:cubicBezTo>
                <a:cubicBezTo>
                  <a:pt x="8" y="16"/>
                  <a:pt x="8" y="16"/>
                  <a:pt x="8" y="16"/>
                </a:cubicBezTo>
                <a:cubicBezTo>
                  <a:pt x="8" y="17"/>
                  <a:pt x="8" y="17"/>
                  <a:pt x="8" y="17"/>
                </a:cubicBezTo>
                <a:cubicBezTo>
                  <a:pt x="8" y="17"/>
                  <a:pt x="8" y="17"/>
                  <a:pt x="8" y="17"/>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8" y="18"/>
                  <a:pt x="8" y="18"/>
                  <a:pt x="8" y="18"/>
                </a:cubicBezTo>
                <a:cubicBezTo>
                  <a:pt x="10" y="18"/>
                  <a:pt x="10" y="18"/>
                  <a:pt x="10" y="18"/>
                </a:cubicBezTo>
                <a:cubicBezTo>
                  <a:pt x="12" y="18"/>
                  <a:pt x="12" y="18"/>
                  <a:pt x="12" y="18"/>
                </a:cubicBezTo>
                <a:cubicBezTo>
                  <a:pt x="12" y="18"/>
                  <a:pt x="12" y="18"/>
                  <a:pt x="12" y="18"/>
                </a:cubicBezTo>
                <a:cubicBezTo>
                  <a:pt x="13" y="18"/>
                  <a:pt x="13" y="19"/>
                  <a:pt x="14" y="19"/>
                </a:cubicBezTo>
                <a:cubicBezTo>
                  <a:pt x="14" y="19"/>
                  <a:pt x="14" y="19"/>
                  <a:pt x="14" y="19"/>
                </a:cubicBezTo>
                <a:cubicBezTo>
                  <a:pt x="14" y="20"/>
                  <a:pt x="14" y="20"/>
                  <a:pt x="14" y="21"/>
                </a:cubicBezTo>
                <a:cubicBezTo>
                  <a:pt x="14" y="22"/>
                  <a:pt x="14" y="22"/>
                  <a:pt x="14" y="22"/>
                </a:cubicBezTo>
                <a:cubicBezTo>
                  <a:pt x="14" y="22"/>
                  <a:pt x="14" y="22"/>
                  <a:pt x="14" y="22"/>
                </a:cubicBezTo>
                <a:cubicBezTo>
                  <a:pt x="14" y="23"/>
                  <a:pt x="14" y="23"/>
                  <a:pt x="14" y="23"/>
                </a:cubicBezTo>
                <a:cubicBezTo>
                  <a:pt x="14" y="24"/>
                  <a:pt x="14" y="24"/>
                  <a:pt x="14" y="25"/>
                </a:cubicBezTo>
                <a:cubicBezTo>
                  <a:pt x="14" y="25"/>
                  <a:pt x="14" y="25"/>
                  <a:pt x="14" y="25"/>
                </a:cubicBezTo>
                <a:cubicBezTo>
                  <a:pt x="13" y="25"/>
                  <a:pt x="13" y="26"/>
                  <a:pt x="12" y="26"/>
                </a:cubicBezTo>
                <a:cubicBezTo>
                  <a:pt x="10" y="26"/>
                  <a:pt x="10" y="26"/>
                  <a:pt x="10" y="26"/>
                </a:cubicBezTo>
                <a:cubicBezTo>
                  <a:pt x="8" y="26"/>
                  <a:pt x="8" y="26"/>
                  <a:pt x="8" y="26"/>
                </a:cubicBezTo>
                <a:cubicBezTo>
                  <a:pt x="8" y="26"/>
                  <a:pt x="7" y="25"/>
                  <a:pt x="7" y="25"/>
                </a:cubicBezTo>
                <a:cubicBezTo>
                  <a:pt x="6" y="24"/>
                  <a:pt x="6" y="24"/>
                  <a:pt x="6" y="23"/>
                </a:cubicBezTo>
                <a:cubicBezTo>
                  <a:pt x="6" y="22"/>
                  <a:pt x="7" y="22"/>
                  <a:pt x="7" y="22"/>
                </a:cubicBezTo>
                <a:cubicBezTo>
                  <a:pt x="8" y="22"/>
                  <a:pt x="8" y="22"/>
                  <a:pt x="8" y="23"/>
                </a:cubicBezTo>
                <a:cubicBezTo>
                  <a:pt x="8" y="23"/>
                  <a:pt x="8" y="23"/>
                  <a:pt x="8" y="23"/>
                </a:cubicBezTo>
                <a:cubicBezTo>
                  <a:pt x="8" y="23"/>
                  <a:pt x="8" y="23"/>
                  <a:pt x="8" y="23"/>
                </a:cubicBezTo>
                <a:cubicBezTo>
                  <a:pt x="10" y="23"/>
                  <a:pt x="10" y="23"/>
                  <a:pt x="10" y="23"/>
                </a:cubicBezTo>
                <a:cubicBezTo>
                  <a:pt x="12" y="23"/>
                  <a:pt x="12" y="23"/>
                  <a:pt x="12" y="23"/>
                </a:cubicBezTo>
                <a:cubicBezTo>
                  <a:pt x="12" y="23"/>
                  <a:pt x="12" y="23"/>
                  <a:pt x="12" y="23"/>
                </a:cubicBezTo>
                <a:cubicBezTo>
                  <a:pt x="12" y="23"/>
                  <a:pt x="12" y="23"/>
                  <a:pt x="12" y="23"/>
                </a:cubicBezTo>
                <a:cubicBezTo>
                  <a:pt x="12" y="23"/>
                  <a:pt x="12" y="23"/>
                  <a:pt x="12" y="23"/>
                </a:cubicBezTo>
                <a:cubicBezTo>
                  <a:pt x="12" y="22"/>
                  <a:pt x="12" y="22"/>
                  <a:pt x="12" y="22"/>
                </a:cubicBezTo>
                <a:cubicBezTo>
                  <a:pt x="12" y="22"/>
                  <a:pt x="12" y="22"/>
                  <a:pt x="12" y="22"/>
                </a:cubicBezTo>
                <a:cubicBezTo>
                  <a:pt x="12" y="21"/>
                  <a:pt x="12" y="21"/>
                  <a:pt x="12" y="21"/>
                </a:cubicBezTo>
                <a:cubicBezTo>
                  <a:pt x="12" y="21"/>
                  <a:pt x="12" y="21"/>
                  <a:pt x="12" y="21"/>
                </a:cubicBezTo>
                <a:cubicBezTo>
                  <a:pt x="12" y="21"/>
                  <a:pt x="12" y="21"/>
                  <a:pt x="12" y="21"/>
                </a:cubicBezTo>
                <a:cubicBezTo>
                  <a:pt x="12" y="21"/>
                  <a:pt x="12" y="21"/>
                  <a:pt x="12" y="21"/>
                </a:cubicBezTo>
                <a:cubicBezTo>
                  <a:pt x="10" y="21"/>
                  <a:pt x="10" y="21"/>
                  <a:pt x="10" y="21"/>
                </a:cubicBezTo>
                <a:cubicBezTo>
                  <a:pt x="8" y="21"/>
                  <a:pt x="8" y="21"/>
                  <a:pt x="8" y="21"/>
                </a:cubicBezTo>
                <a:cubicBezTo>
                  <a:pt x="8" y="21"/>
                  <a:pt x="8" y="21"/>
                  <a:pt x="8" y="21"/>
                </a:cubicBezTo>
                <a:cubicBezTo>
                  <a:pt x="8" y="21"/>
                  <a:pt x="7" y="20"/>
                  <a:pt x="7" y="20"/>
                </a:cubicBezTo>
                <a:cubicBezTo>
                  <a:pt x="7" y="20"/>
                  <a:pt x="7" y="20"/>
                  <a:pt x="7" y="20"/>
                </a:cubicBezTo>
                <a:cubicBezTo>
                  <a:pt x="6" y="20"/>
                  <a:pt x="6" y="19"/>
                  <a:pt x="6" y="18"/>
                </a:cubicBezTo>
                <a:cubicBezTo>
                  <a:pt x="6" y="18"/>
                  <a:pt x="6" y="18"/>
                  <a:pt x="6" y="18"/>
                </a:cubicBezTo>
                <a:cubicBezTo>
                  <a:pt x="6" y="18"/>
                  <a:pt x="6" y="18"/>
                  <a:pt x="6" y="18"/>
                </a:cubicBezTo>
                <a:cubicBezTo>
                  <a:pt x="6" y="17"/>
                  <a:pt x="6" y="17"/>
                  <a:pt x="6" y="17"/>
                </a:cubicBezTo>
                <a:cubicBezTo>
                  <a:pt x="6" y="17"/>
                  <a:pt x="6" y="17"/>
                  <a:pt x="6" y="17"/>
                </a:cubicBezTo>
                <a:cubicBezTo>
                  <a:pt x="6" y="16"/>
                  <a:pt x="6" y="16"/>
                  <a:pt x="6" y="16"/>
                </a:cubicBezTo>
                <a:cubicBezTo>
                  <a:pt x="6" y="15"/>
                  <a:pt x="6" y="15"/>
                  <a:pt x="7" y="14"/>
                </a:cubicBezTo>
                <a:cubicBezTo>
                  <a:pt x="7" y="14"/>
                  <a:pt x="7" y="14"/>
                  <a:pt x="7" y="14"/>
                </a:cubicBezTo>
                <a:cubicBezTo>
                  <a:pt x="7" y="14"/>
                  <a:pt x="8" y="14"/>
                  <a:pt x="8" y="14"/>
                </a:cubicBezTo>
                <a:cubicBezTo>
                  <a:pt x="10" y="14"/>
                  <a:pt x="10" y="14"/>
                  <a:pt x="10" y="14"/>
                </a:cubicBezTo>
                <a:cubicBezTo>
                  <a:pt x="12" y="14"/>
                  <a:pt x="12" y="14"/>
                  <a:pt x="12" y="14"/>
                </a:cubicBezTo>
                <a:cubicBezTo>
                  <a:pt x="13" y="14"/>
                  <a:pt x="13" y="14"/>
                  <a:pt x="14" y="14"/>
                </a:cubicBezTo>
                <a:cubicBezTo>
                  <a:pt x="14" y="15"/>
                  <a:pt x="14" y="15"/>
                  <a:pt x="14" y="16"/>
                </a:cubicBezTo>
                <a:close/>
                <a:moveTo>
                  <a:pt x="26" y="14"/>
                </a:moveTo>
                <a:cubicBezTo>
                  <a:pt x="26" y="14"/>
                  <a:pt x="26" y="14"/>
                  <a:pt x="26" y="14"/>
                </a:cubicBezTo>
                <a:cubicBezTo>
                  <a:pt x="26" y="14"/>
                  <a:pt x="26" y="14"/>
                  <a:pt x="26" y="14"/>
                </a:cubicBezTo>
                <a:cubicBezTo>
                  <a:pt x="30" y="14"/>
                  <a:pt x="30" y="14"/>
                  <a:pt x="30" y="14"/>
                </a:cubicBezTo>
                <a:cubicBezTo>
                  <a:pt x="31" y="14"/>
                  <a:pt x="32" y="14"/>
                  <a:pt x="32" y="14"/>
                </a:cubicBezTo>
                <a:cubicBezTo>
                  <a:pt x="32" y="14"/>
                  <a:pt x="32" y="14"/>
                  <a:pt x="32" y="14"/>
                </a:cubicBezTo>
                <a:cubicBezTo>
                  <a:pt x="33" y="15"/>
                  <a:pt x="33" y="15"/>
                  <a:pt x="33" y="16"/>
                </a:cubicBezTo>
                <a:cubicBezTo>
                  <a:pt x="33" y="23"/>
                  <a:pt x="33" y="23"/>
                  <a:pt x="33" y="23"/>
                </a:cubicBezTo>
                <a:cubicBezTo>
                  <a:pt x="33" y="24"/>
                  <a:pt x="33" y="24"/>
                  <a:pt x="32" y="25"/>
                </a:cubicBezTo>
                <a:cubicBezTo>
                  <a:pt x="32" y="25"/>
                  <a:pt x="31" y="26"/>
                  <a:pt x="30" y="26"/>
                </a:cubicBezTo>
                <a:cubicBezTo>
                  <a:pt x="26" y="26"/>
                  <a:pt x="26" y="26"/>
                  <a:pt x="26" y="26"/>
                </a:cubicBezTo>
                <a:cubicBezTo>
                  <a:pt x="25" y="26"/>
                  <a:pt x="25" y="25"/>
                  <a:pt x="25" y="24"/>
                </a:cubicBezTo>
                <a:cubicBezTo>
                  <a:pt x="25" y="24"/>
                  <a:pt x="25" y="24"/>
                  <a:pt x="25" y="24"/>
                </a:cubicBezTo>
                <a:cubicBezTo>
                  <a:pt x="25" y="15"/>
                  <a:pt x="25" y="15"/>
                  <a:pt x="25" y="15"/>
                </a:cubicBezTo>
                <a:cubicBezTo>
                  <a:pt x="25" y="14"/>
                  <a:pt x="25" y="14"/>
                  <a:pt x="26" y="14"/>
                </a:cubicBezTo>
                <a:close/>
                <a:moveTo>
                  <a:pt x="30" y="16"/>
                </a:moveTo>
                <a:cubicBezTo>
                  <a:pt x="30" y="16"/>
                  <a:pt x="30" y="16"/>
                  <a:pt x="30" y="16"/>
                </a:cubicBezTo>
                <a:cubicBezTo>
                  <a:pt x="27" y="16"/>
                  <a:pt x="27" y="16"/>
                  <a:pt x="27" y="16"/>
                </a:cubicBezTo>
                <a:cubicBezTo>
                  <a:pt x="27" y="23"/>
                  <a:pt x="27" y="23"/>
                  <a:pt x="27" y="23"/>
                </a:cubicBezTo>
                <a:cubicBezTo>
                  <a:pt x="30" y="23"/>
                  <a:pt x="30" y="23"/>
                  <a:pt x="30" y="23"/>
                </a:cubicBezTo>
                <a:cubicBezTo>
                  <a:pt x="30" y="23"/>
                  <a:pt x="30" y="23"/>
                  <a:pt x="30" y="23"/>
                </a:cubicBezTo>
                <a:cubicBezTo>
                  <a:pt x="31" y="23"/>
                  <a:pt x="31" y="23"/>
                  <a:pt x="31" y="23"/>
                </a:cubicBezTo>
                <a:cubicBezTo>
                  <a:pt x="31" y="23"/>
                  <a:pt x="31" y="23"/>
                  <a:pt x="31" y="23"/>
                </a:cubicBezTo>
                <a:cubicBezTo>
                  <a:pt x="31" y="23"/>
                  <a:pt x="31" y="23"/>
                  <a:pt x="31" y="23"/>
                </a:cubicBezTo>
                <a:cubicBezTo>
                  <a:pt x="31" y="16"/>
                  <a:pt x="31" y="16"/>
                  <a:pt x="31" y="16"/>
                </a:cubicBezTo>
                <a:cubicBezTo>
                  <a:pt x="31" y="16"/>
                  <a:pt x="31" y="16"/>
                  <a:pt x="31" y="16"/>
                </a:cubicBezTo>
                <a:cubicBezTo>
                  <a:pt x="30" y="16"/>
                  <a:pt x="30" y="16"/>
                  <a:pt x="30" y="16"/>
                </a:cubicBezTo>
                <a:cubicBezTo>
                  <a:pt x="30" y="16"/>
                  <a:pt x="30" y="16"/>
                  <a:pt x="30"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6" name="Freeform 450"/>
          <p:cNvSpPr>
            <a:spLocks noEditPoints="1"/>
          </p:cNvSpPr>
          <p:nvPr/>
        </p:nvSpPr>
        <p:spPr bwMode="auto">
          <a:xfrm>
            <a:off x="7996238" y="2117725"/>
            <a:ext cx="133350" cy="158750"/>
          </a:xfrm>
          <a:custGeom>
            <a:avLst/>
            <a:gdLst>
              <a:gd name="T0" fmla="*/ 23 w 42"/>
              <a:gd name="T1" fmla="*/ 28 h 50"/>
              <a:gd name="T2" fmla="*/ 29 w 42"/>
              <a:gd name="T3" fmla="*/ 18 h 50"/>
              <a:gd name="T4" fmla="*/ 30 w 42"/>
              <a:gd name="T5" fmla="*/ 28 h 50"/>
              <a:gd name="T6" fmla="*/ 25 w 42"/>
              <a:gd name="T7" fmla="*/ 28 h 50"/>
              <a:gd name="T8" fmla="*/ 11 w 42"/>
              <a:gd name="T9" fmla="*/ 44 h 50"/>
              <a:gd name="T10" fmla="*/ 9 w 42"/>
              <a:gd name="T11" fmla="*/ 43 h 50"/>
              <a:gd name="T12" fmla="*/ 15 w 42"/>
              <a:gd name="T13" fmla="*/ 44 h 50"/>
              <a:gd name="T14" fmla="*/ 14 w 42"/>
              <a:gd name="T15" fmla="*/ 43 h 50"/>
              <a:gd name="T16" fmla="*/ 20 w 42"/>
              <a:gd name="T17" fmla="*/ 44 h 50"/>
              <a:gd name="T18" fmla="*/ 19 w 42"/>
              <a:gd name="T19" fmla="*/ 43 h 50"/>
              <a:gd name="T20" fmla="*/ 24 w 42"/>
              <a:gd name="T21" fmla="*/ 44 h 50"/>
              <a:gd name="T22" fmla="*/ 23 w 42"/>
              <a:gd name="T23" fmla="*/ 43 h 50"/>
              <a:gd name="T24" fmla="*/ 29 w 42"/>
              <a:gd name="T25" fmla="*/ 44 h 50"/>
              <a:gd name="T26" fmla="*/ 28 w 42"/>
              <a:gd name="T27" fmla="*/ 43 h 50"/>
              <a:gd name="T28" fmla="*/ 34 w 42"/>
              <a:gd name="T29" fmla="*/ 44 h 50"/>
              <a:gd name="T30" fmla="*/ 32 w 42"/>
              <a:gd name="T31" fmla="*/ 43 h 50"/>
              <a:gd name="T32" fmla="*/ 8 w 42"/>
              <a:gd name="T33" fmla="*/ 40 h 50"/>
              <a:gd name="T34" fmla="*/ 7 w 42"/>
              <a:gd name="T35" fmla="*/ 39 h 50"/>
              <a:gd name="T36" fmla="*/ 13 w 42"/>
              <a:gd name="T37" fmla="*/ 40 h 50"/>
              <a:gd name="T38" fmla="*/ 12 w 42"/>
              <a:gd name="T39" fmla="*/ 39 h 50"/>
              <a:gd name="T40" fmla="*/ 17 w 42"/>
              <a:gd name="T41" fmla="*/ 40 h 50"/>
              <a:gd name="T42" fmla="*/ 16 w 42"/>
              <a:gd name="T43" fmla="*/ 39 h 50"/>
              <a:gd name="T44" fmla="*/ 22 w 42"/>
              <a:gd name="T45" fmla="*/ 40 h 50"/>
              <a:gd name="T46" fmla="*/ 21 w 42"/>
              <a:gd name="T47" fmla="*/ 39 h 50"/>
              <a:gd name="T48" fmla="*/ 27 w 42"/>
              <a:gd name="T49" fmla="*/ 40 h 50"/>
              <a:gd name="T50" fmla="*/ 26 w 42"/>
              <a:gd name="T51" fmla="*/ 39 h 50"/>
              <a:gd name="T52" fmla="*/ 31 w 42"/>
              <a:gd name="T53" fmla="*/ 40 h 50"/>
              <a:gd name="T54" fmla="*/ 30 w 42"/>
              <a:gd name="T55" fmla="*/ 39 h 50"/>
              <a:gd name="T56" fmla="*/ 36 w 42"/>
              <a:gd name="T57" fmla="*/ 40 h 50"/>
              <a:gd name="T58" fmla="*/ 35 w 42"/>
              <a:gd name="T59" fmla="*/ 39 h 50"/>
              <a:gd name="T60" fmla="*/ 38 w 42"/>
              <a:gd name="T61" fmla="*/ 36 h 50"/>
              <a:gd name="T62" fmla="*/ 36 w 42"/>
              <a:gd name="T63" fmla="*/ 4 h 50"/>
              <a:gd name="T64" fmla="*/ 4 w 42"/>
              <a:gd name="T65" fmla="*/ 5 h 50"/>
              <a:gd name="T66" fmla="*/ 38 w 42"/>
              <a:gd name="T67" fmla="*/ 38 h 50"/>
              <a:gd name="T68" fmla="*/ 4 w 42"/>
              <a:gd name="T69" fmla="*/ 44 h 50"/>
              <a:gd name="T70" fmla="*/ 6 w 42"/>
              <a:gd name="T71" fmla="*/ 46 h 50"/>
              <a:gd name="T72" fmla="*/ 38 w 42"/>
              <a:gd name="T73" fmla="*/ 44 h 50"/>
              <a:gd name="T74" fmla="*/ 6 w 42"/>
              <a:gd name="T75" fmla="*/ 0 h 50"/>
              <a:gd name="T76" fmla="*/ 42 w 42"/>
              <a:gd name="T77" fmla="*/ 6 h 50"/>
              <a:gd name="T78" fmla="*/ 36 w 42"/>
              <a:gd name="T79" fmla="*/ 50 h 50"/>
              <a:gd name="T80" fmla="*/ 1 w 42"/>
              <a:gd name="T81" fmla="*/ 48 h 50"/>
              <a:gd name="T82" fmla="*/ 2 w 42"/>
              <a:gd name="T83" fmla="*/ 2 h 50"/>
              <a:gd name="T84" fmla="*/ 28 w 42"/>
              <a:gd name="T85" fmla="*/ 22 h 50"/>
              <a:gd name="T86" fmla="*/ 29 w 42"/>
              <a:gd name="T87" fmla="*/ 24 h 50"/>
              <a:gd name="T88" fmla="*/ 12 w 42"/>
              <a:gd name="T89" fmla="*/ 28 h 50"/>
              <a:gd name="T90" fmla="*/ 14 w 42"/>
              <a:gd name="T91" fmla="*/ 14 h 50"/>
              <a:gd name="T92" fmla="*/ 21 w 42"/>
              <a:gd name="T93" fmla="*/ 28 h 50"/>
              <a:gd name="T94" fmla="*/ 18 w 42"/>
              <a:gd name="T95" fmla="*/ 26 h 50"/>
              <a:gd name="T96" fmla="*/ 15 w 42"/>
              <a:gd name="T97" fmla="*/ 18 h 50"/>
              <a:gd name="T98" fmla="*/ 17 w 42"/>
              <a:gd name="T99"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 h="50">
                <a:moveTo>
                  <a:pt x="25" y="28"/>
                </a:moveTo>
                <a:cubicBezTo>
                  <a:pt x="25" y="29"/>
                  <a:pt x="25" y="29"/>
                  <a:pt x="24" y="29"/>
                </a:cubicBezTo>
                <a:cubicBezTo>
                  <a:pt x="23" y="29"/>
                  <a:pt x="23" y="28"/>
                  <a:pt x="23" y="28"/>
                </a:cubicBezTo>
                <a:cubicBezTo>
                  <a:pt x="27" y="18"/>
                  <a:pt x="27" y="18"/>
                  <a:pt x="27" y="18"/>
                </a:cubicBezTo>
                <a:cubicBezTo>
                  <a:pt x="27" y="17"/>
                  <a:pt x="28" y="17"/>
                  <a:pt x="28" y="17"/>
                </a:cubicBezTo>
                <a:cubicBezTo>
                  <a:pt x="29" y="17"/>
                  <a:pt x="29" y="18"/>
                  <a:pt x="29" y="18"/>
                </a:cubicBezTo>
                <a:cubicBezTo>
                  <a:pt x="32" y="28"/>
                  <a:pt x="32" y="28"/>
                  <a:pt x="32" y="28"/>
                </a:cubicBezTo>
                <a:cubicBezTo>
                  <a:pt x="33" y="28"/>
                  <a:pt x="32" y="29"/>
                  <a:pt x="32" y="29"/>
                </a:cubicBezTo>
                <a:cubicBezTo>
                  <a:pt x="31" y="29"/>
                  <a:pt x="30" y="29"/>
                  <a:pt x="30" y="28"/>
                </a:cubicBezTo>
                <a:cubicBezTo>
                  <a:pt x="30" y="27"/>
                  <a:pt x="30" y="27"/>
                  <a:pt x="30" y="27"/>
                </a:cubicBezTo>
                <a:cubicBezTo>
                  <a:pt x="26" y="27"/>
                  <a:pt x="26" y="27"/>
                  <a:pt x="26" y="27"/>
                </a:cubicBezTo>
                <a:cubicBezTo>
                  <a:pt x="25" y="28"/>
                  <a:pt x="25" y="28"/>
                  <a:pt x="25" y="28"/>
                </a:cubicBezTo>
                <a:close/>
                <a:moveTo>
                  <a:pt x="9" y="43"/>
                </a:moveTo>
                <a:cubicBezTo>
                  <a:pt x="9" y="43"/>
                  <a:pt x="9" y="43"/>
                  <a:pt x="9" y="43"/>
                </a:cubicBezTo>
                <a:cubicBezTo>
                  <a:pt x="10" y="43"/>
                  <a:pt x="11" y="43"/>
                  <a:pt x="11" y="44"/>
                </a:cubicBezTo>
                <a:cubicBezTo>
                  <a:pt x="11" y="44"/>
                  <a:pt x="10" y="45"/>
                  <a:pt x="9" y="45"/>
                </a:cubicBezTo>
                <a:cubicBezTo>
                  <a:pt x="9" y="45"/>
                  <a:pt x="8" y="44"/>
                  <a:pt x="8" y="44"/>
                </a:cubicBezTo>
                <a:cubicBezTo>
                  <a:pt x="8" y="43"/>
                  <a:pt x="9" y="43"/>
                  <a:pt x="9" y="43"/>
                </a:cubicBezTo>
                <a:close/>
                <a:moveTo>
                  <a:pt x="14" y="43"/>
                </a:moveTo>
                <a:cubicBezTo>
                  <a:pt x="14" y="43"/>
                  <a:pt x="14" y="43"/>
                  <a:pt x="14" y="43"/>
                </a:cubicBezTo>
                <a:cubicBezTo>
                  <a:pt x="15" y="43"/>
                  <a:pt x="15" y="43"/>
                  <a:pt x="15" y="44"/>
                </a:cubicBezTo>
                <a:cubicBezTo>
                  <a:pt x="15" y="44"/>
                  <a:pt x="15" y="45"/>
                  <a:pt x="14" y="45"/>
                </a:cubicBezTo>
                <a:cubicBezTo>
                  <a:pt x="13" y="45"/>
                  <a:pt x="13" y="44"/>
                  <a:pt x="13" y="44"/>
                </a:cubicBezTo>
                <a:cubicBezTo>
                  <a:pt x="13" y="43"/>
                  <a:pt x="13" y="43"/>
                  <a:pt x="14" y="43"/>
                </a:cubicBezTo>
                <a:close/>
                <a:moveTo>
                  <a:pt x="19" y="43"/>
                </a:moveTo>
                <a:cubicBezTo>
                  <a:pt x="19" y="43"/>
                  <a:pt x="19" y="43"/>
                  <a:pt x="19" y="43"/>
                </a:cubicBezTo>
                <a:cubicBezTo>
                  <a:pt x="19" y="43"/>
                  <a:pt x="20" y="43"/>
                  <a:pt x="20" y="44"/>
                </a:cubicBezTo>
                <a:cubicBezTo>
                  <a:pt x="20" y="44"/>
                  <a:pt x="19" y="45"/>
                  <a:pt x="19" y="45"/>
                </a:cubicBezTo>
                <a:cubicBezTo>
                  <a:pt x="18" y="45"/>
                  <a:pt x="17" y="44"/>
                  <a:pt x="17" y="44"/>
                </a:cubicBezTo>
                <a:cubicBezTo>
                  <a:pt x="17" y="43"/>
                  <a:pt x="18" y="43"/>
                  <a:pt x="19" y="43"/>
                </a:cubicBezTo>
                <a:close/>
                <a:moveTo>
                  <a:pt x="23" y="43"/>
                </a:moveTo>
                <a:cubicBezTo>
                  <a:pt x="23" y="43"/>
                  <a:pt x="23" y="43"/>
                  <a:pt x="23" y="43"/>
                </a:cubicBezTo>
                <a:cubicBezTo>
                  <a:pt x="24" y="43"/>
                  <a:pt x="24" y="43"/>
                  <a:pt x="24" y="44"/>
                </a:cubicBezTo>
                <a:cubicBezTo>
                  <a:pt x="24" y="44"/>
                  <a:pt x="24" y="45"/>
                  <a:pt x="23" y="45"/>
                </a:cubicBezTo>
                <a:cubicBezTo>
                  <a:pt x="23" y="45"/>
                  <a:pt x="22" y="44"/>
                  <a:pt x="22" y="44"/>
                </a:cubicBezTo>
                <a:cubicBezTo>
                  <a:pt x="22" y="43"/>
                  <a:pt x="23" y="43"/>
                  <a:pt x="23" y="43"/>
                </a:cubicBezTo>
                <a:close/>
                <a:moveTo>
                  <a:pt x="28" y="43"/>
                </a:moveTo>
                <a:cubicBezTo>
                  <a:pt x="28" y="43"/>
                  <a:pt x="28" y="43"/>
                  <a:pt x="28" y="43"/>
                </a:cubicBezTo>
                <a:cubicBezTo>
                  <a:pt x="28" y="43"/>
                  <a:pt x="29" y="43"/>
                  <a:pt x="29" y="44"/>
                </a:cubicBezTo>
                <a:cubicBezTo>
                  <a:pt x="29" y="44"/>
                  <a:pt x="28" y="45"/>
                  <a:pt x="28" y="45"/>
                </a:cubicBezTo>
                <a:cubicBezTo>
                  <a:pt x="27" y="45"/>
                  <a:pt x="27" y="44"/>
                  <a:pt x="27" y="44"/>
                </a:cubicBezTo>
                <a:cubicBezTo>
                  <a:pt x="27" y="43"/>
                  <a:pt x="27" y="43"/>
                  <a:pt x="28" y="43"/>
                </a:cubicBezTo>
                <a:close/>
                <a:moveTo>
                  <a:pt x="32" y="43"/>
                </a:moveTo>
                <a:cubicBezTo>
                  <a:pt x="32" y="43"/>
                  <a:pt x="32" y="43"/>
                  <a:pt x="32" y="43"/>
                </a:cubicBezTo>
                <a:cubicBezTo>
                  <a:pt x="33" y="43"/>
                  <a:pt x="34" y="43"/>
                  <a:pt x="34" y="44"/>
                </a:cubicBezTo>
                <a:cubicBezTo>
                  <a:pt x="34" y="44"/>
                  <a:pt x="33" y="45"/>
                  <a:pt x="32" y="45"/>
                </a:cubicBezTo>
                <a:cubicBezTo>
                  <a:pt x="32" y="45"/>
                  <a:pt x="31" y="44"/>
                  <a:pt x="31" y="44"/>
                </a:cubicBezTo>
                <a:cubicBezTo>
                  <a:pt x="31" y="43"/>
                  <a:pt x="32" y="43"/>
                  <a:pt x="32" y="43"/>
                </a:cubicBezTo>
                <a:close/>
                <a:moveTo>
                  <a:pt x="7" y="39"/>
                </a:moveTo>
                <a:cubicBezTo>
                  <a:pt x="7" y="39"/>
                  <a:pt x="7" y="39"/>
                  <a:pt x="7" y="39"/>
                </a:cubicBezTo>
                <a:cubicBezTo>
                  <a:pt x="8" y="39"/>
                  <a:pt x="8" y="40"/>
                  <a:pt x="8" y="40"/>
                </a:cubicBezTo>
                <a:cubicBezTo>
                  <a:pt x="8" y="41"/>
                  <a:pt x="8" y="41"/>
                  <a:pt x="7" y="41"/>
                </a:cubicBezTo>
                <a:cubicBezTo>
                  <a:pt x="7" y="41"/>
                  <a:pt x="6" y="41"/>
                  <a:pt x="6" y="40"/>
                </a:cubicBezTo>
                <a:cubicBezTo>
                  <a:pt x="6" y="40"/>
                  <a:pt x="7" y="39"/>
                  <a:pt x="7" y="39"/>
                </a:cubicBezTo>
                <a:close/>
                <a:moveTo>
                  <a:pt x="12" y="39"/>
                </a:moveTo>
                <a:cubicBezTo>
                  <a:pt x="12" y="39"/>
                  <a:pt x="12" y="39"/>
                  <a:pt x="12" y="39"/>
                </a:cubicBezTo>
                <a:cubicBezTo>
                  <a:pt x="12" y="39"/>
                  <a:pt x="13" y="40"/>
                  <a:pt x="13" y="40"/>
                </a:cubicBezTo>
                <a:cubicBezTo>
                  <a:pt x="13" y="41"/>
                  <a:pt x="12" y="41"/>
                  <a:pt x="12" y="41"/>
                </a:cubicBezTo>
                <a:cubicBezTo>
                  <a:pt x="11" y="41"/>
                  <a:pt x="11" y="41"/>
                  <a:pt x="11" y="40"/>
                </a:cubicBezTo>
                <a:cubicBezTo>
                  <a:pt x="11" y="40"/>
                  <a:pt x="11" y="39"/>
                  <a:pt x="12" y="39"/>
                </a:cubicBezTo>
                <a:close/>
                <a:moveTo>
                  <a:pt x="16" y="39"/>
                </a:moveTo>
                <a:cubicBezTo>
                  <a:pt x="16" y="39"/>
                  <a:pt x="16" y="39"/>
                  <a:pt x="16" y="39"/>
                </a:cubicBezTo>
                <a:cubicBezTo>
                  <a:pt x="17" y="39"/>
                  <a:pt x="17" y="40"/>
                  <a:pt x="17" y="40"/>
                </a:cubicBezTo>
                <a:cubicBezTo>
                  <a:pt x="17" y="41"/>
                  <a:pt x="17" y="41"/>
                  <a:pt x="16" y="41"/>
                </a:cubicBezTo>
                <a:cubicBezTo>
                  <a:pt x="16" y="41"/>
                  <a:pt x="15" y="41"/>
                  <a:pt x="15" y="40"/>
                </a:cubicBezTo>
                <a:cubicBezTo>
                  <a:pt x="15" y="40"/>
                  <a:pt x="16" y="39"/>
                  <a:pt x="16" y="39"/>
                </a:cubicBezTo>
                <a:close/>
                <a:moveTo>
                  <a:pt x="21" y="39"/>
                </a:moveTo>
                <a:cubicBezTo>
                  <a:pt x="21" y="39"/>
                  <a:pt x="21" y="39"/>
                  <a:pt x="21" y="39"/>
                </a:cubicBezTo>
                <a:cubicBezTo>
                  <a:pt x="22" y="39"/>
                  <a:pt x="22" y="40"/>
                  <a:pt x="22" y="40"/>
                </a:cubicBezTo>
                <a:cubicBezTo>
                  <a:pt x="22" y="41"/>
                  <a:pt x="22" y="41"/>
                  <a:pt x="21" y="41"/>
                </a:cubicBezTo>
                <a:cubicBezTo>
                  <a:pt x="20" y="41"/>
                  <a:pt x="20" y="41"/>
                  <a:pt x="20" y="40"/>
                </a:cubicBezTo>
                <a:cubicBezTo>
                  <a:pt x="20" y="40"/>
                  <a:pt x="20" y="39"/>
                  <a:pt x="21" y="39"/>
                </a:cubicBezTo>
                <a:close/>
                <a:moveTo>
                  <a:pt x="26" y="39"/>
                </a:moveTo>
                <a:cubicBezTo>
                  <a:pt x="26" y="39"/>
                  <a:pt x="26" y="39"/>
                  <a:pt x="26" y="39"/>
                </a:cubicBezTo>
                <a:cubicBezTo>
                  <a:pt x="26" y="39"/>
                  <a:pt x="27" y="40"/>
                  <a:pt x="27" y="40"/>
                </a:cubicBezTo>
                <a:cubicBezTo>
                  <a:pt x="27" y="41"/>
                  <a:pt x="26" y="41"/>
                  <a:pt x="26" y="41"/>
                </a:cubicBezTo>
                <a:cubicBezTo>
                  <a:pt x="25" y="41"/>
                  <a:pt x="24" y="41"/>
                  <a:pt x="24" y="40"/>
                </a:cubicBezTo>
                <a:cubicBezTo>
                  <a:pt x="24" y="40"/>
                  <a:pt x="25" y="39"/>
                  <a:pt x="26" y="39"/>
                </a:cubicBezTo>
                <a:close/>
                <a:moveTo>
                  <a:pt x="30" y="39"/>
                </a:moveTo>
                <a:cubicBezTo>
                  <a:pt x="30" y="39"/>
                  <a:pt x="30" y="39"/>
                  <a:pt x="30" y="39"/>
                </a:cubicBezTo>
                <a:cubicBezTo>
                  <a:pt x="31" y="39"/>
                  <a:pt x="31" y="40"/>
                  <a:pt x="31" y="40"/>
                </a:cubicBezTo>
                <a:cubicBezTo>
                  <a:pt x="31" y="41"/>
                  <a:pt x="31" y="41"/>
                  <a:pt x="30" y="41"/>
                </a:cubicBezTo>
                <a:cubicBezTo>
                  <a:pt x="29" y="41"/>
                  <a:pt x="29" y="41"/>
                  <a:pt x="29" y="40"/>
                </a:cubicBezTo>
                <a:cubicBezTo>
                  <a:pt x="29" y="40"/>
                  <a:pt x="29" y="39"/>
                  <a:pt x="30" y="39"/>
                </a:cubicBezTo>
                <a:close/>
                <a:moveTo>
                  <a:pt x="35" y="39"/>
                </a:moveTo>
                <a:cubicBezTo>
                  <a:pt x="35" y="39"/>
                  <a:pt x="35" y="39"/>
                  <a:pt x="35" y="39"/>
                </a:cubicBezTo>
                <a:cubicBezTo>
                  <a:pt x="35" y="39"/>
                  <a:pt x="36" y="40"/>
                  <a:pt x="36" y="40"/>
                </a:cubicBezTo>
                <a:cubicBezTo>
                  <a:pt x="36" y="41"/>
                  <a:pt x="35" y="41"/>
                  <a:pt x="35" y="41"/>
                </a:cubicBezTo>
                <a:cubicBezTo>
                  <a:pt x="34" y="41"/>
                  <a:pt x="34" y="41"/>
                  <a:pt x="34" y="40"/>
                </a:cubicBezTo>
                <a:cubicBezTo>
                  <a:pt x="34" y="40"/>
                  <a:pt x="34" y="39"/>
                  <a:pt x="35" y="39"/>
                </a:cubicBezTo>
                <a:close/>
                <a:moveTo>
                  <a:pt x="4" y="36"/>
                </a:moveTo>
                <a:cubicBezTo>
                  <a:pt x="4" y="36"/>
                  <a:pt x="4" y="36"/>
                  <a:pt x="4" y="36"/>
                </a:cubicBezTo>
                <a:cubicBezTo>
                  <a:pt x="38" y="36"/>
                  <a:pt x="38" y="36"/>
                  <a:pt x="38" y="36"/>
                </a:cubicBezTo>
                <a:cubicBezTo>
                  <a:pt x="38" y="6"/>
                  <a:pt x="38" y="6"/>
                  <a:pt x="38" y="6"/>
                </a:cubicBezTo>
                <a:cubicBezTo>
                  <a:pt x="38" y="6"/>
                  <a:pt x="38" y="5"/>
                  <a:pt x="38" y="5"/>
                </a:cubicBezTo>
                <a:cubicBezTo>
                  <a:pt x="37" y="4"/>
                  <a:pt x="37" y="4"/>
                  <a:pt x="36" y="4"/>
                </a:cubicBezTo>
                <a:cubicBezTo>
                  <a:pt x="6" y="4"/>
                  <a:pt x="6" y="4"/>
                  <a:pt x="6" y="4"/>
                </a:cubicBezTo>
                <a:cubicBezTo>
                  <a:pt x="5" y="4"/>
                  <a:pt x="5" y="4"/>
                  <a:pt x="4" y="5"/>
                </a:cubicBezTo>
                <a:cubicBezTo>
                  <a:pt x="4" y="5"/>
                  <a:pt x="4" y="5"/>
                  <a:pt x="4" y="5"/>
                </a:cubicBezTo>
                <a:cubicBezTo>
                  <a:pt x="4" y="5"/>
                  <a:pt x="4" y="6"/>
                  <a:pt x="4" y="6"/>
                </a:cubicBezTo>
                <a:cubicBezTo>
                  <a:pt x="4" y="36"/>
                  <a:pt x="4" y="36"/>
                  <a:pt x="4" y="36"/>
                </a:cubicBezTo>
                <a:close/>
                <a:moveTo>
                  <a:pt x="38" y="38"/>
                </a:moveTo>
                <a:cubicBezTo>
                  <a:pt x="38" y="38"/>
                  <a:pt x="38" y="38"/>
                  <a:pt x="38" y="38"/>
                </a:cubicBezTo>
                <a:cubicBezTo>
                  <a:pt x="4" y="38"/>
                  <a:pt x="4" y="38"/>
                  <a:pt x="4" y="38"/>
                </a:cubicBezTo>
                <a:cubicBezTo>
                  <a:pt x="4" y="44"/>
                  <a:pt x="4" y="44"/>
                  <a:pt x="4" y="44"/>
                </a:cubicBezTo>
                <a:cubicBezTo>
                  <a:pt x="4" y="45"/>
                  <a:pt x="4" y="45"/>
                  <a:pt x="4" y="45"/>
                </a:cubicBezTo>
                <a:cubicBezTo>
                  <a:pt x="4" y="45"/>
                  <a:pt x="4" y="45"/>
                  <a:pt x="4" y="45"/>
                </a:cubicBezTo>
                <a:cubicBezTo>
                  <a:pt x="5" y="46"/>
                  <a:pt x="5" y="46"/>
                  <a:pt x="6" y="46"/>
                </a:cubicBezTo>
                <a:cubicBezTo>
                  <a:pt x="36" y="46"/>
                  <a:pt x="36" y="46"/>
                  <a:pt x="36" y="46"/>
                </a:cubicBezTo>
                <a:cubicBezTo>
                  <a:pt x="37" y="46"/>
                  <a:pt x="37" y="46"/>
                  <a:pt x="38" y="45"/>
                </a:cubicBezTo>
                <a:cubicBezTo>
                  <a:pt x="38" y="45"/>
                  <a:pt x="38" y="45"/>
                  <a:pt x="38" y="44"/>
                </a:cubicBezTo>
                <a:cubicBezTo>
                  <a:pt x="38" y="38"/>
                  <a:pt x="38" y="38"/>
                  <a:pt x="38" y="38"/>
                </a:cubicBezTo>
                <a:close/>
                <a:moveTo>
                  <a:pt x="6" y="0"/>
                </a:moveTo>
                <a:cubicBezTo>
                  <a:pt x="6" y="0"/>
                  <a:pt x="6" y="0"/>
                  <a:pt x="6" y="0"/>
                </a:cubicBezTo>
                <a:cubicBezTo>
                  <a:pt x="36" y="0"/>
                  <a:pt x="36" y="0"/>
                  <a:pt x="36" y="0"/>
                </a:cubicBezTo>
                <a:cubicBezTo>
                  <a:pt x="38" y="0"/>
                  <a:pt x="39" y="1"/>
                  <a:pt x="40" y="2"/>
                </a:cubicBezTo>
                <a:cubicBezTo>
                  <a:pt x="41" y="3"/>
                  <a:pt x="42" y="4"/>
                  <a:pt x="42" y="6"/>
                </a:cubicBezTo>
                <a:cubicBezTo>
                  <a:pt x="42" y="44"/>
                  <a:pt x="42" y="44"/>
                  <a:pt x="42" y="44"/>
                </a:cubicBezTo>
                <a:cubicBezTo>
                  <a:pt x="42" y="46"/>
                  <a:pt x="41" y="47"/>
                  <a:pt x="40" y="48"/>
                </a:cubicBezTo>
                <a:cubicBezTo>
                  <a:pt x="39" y="49"/>
                  <a:pt x="38" y="50"/>
                  <a:pt x="36" y="50"/>
                </a:cubicBezTo>
                <a:cubicBezTo>
                  <a:pt x="6" y="50"/>
                  <a:pt x="6" y="50"/>
                  <a:pt x="6" y="50"/>
                </a:cubicBezTo>
                <a:cubicBezTo>
                  <a:pt x="4" y="50"/>
                  <a:pt x="3" y="49"/>
                  <a:pt x="2" y="48"/>
                </a:cubicBezTo>
                <a:cubicBezTo>
                  <a:pt x="1" y="48"/>
                  <a:pt x="1" y="48"/>
                  <a:pt x="1" y="48"/>
                </a:cubicBezTo>
                <a:cubicBezTo>
                  <a:pt x="0" y="47"/>
                  <a:pt x="0" y="46"/>
                  <a:pt x="0" y="44"/>
                </a:cubicBezTo>
                <a:cubicBezTo>
                  <a:pt x="0" y="6"/>
                  <a:pt x="0" y="6"/>
                  <a:pt x="0" y="6"/>
                </a:cubicBezTo>
                <a:cubicBezTo>
                  <a:pt x="0" y="4"/>
                  <a:pt x="0" y="3"/>
                  <a:pt x="2" y="2"/>
                </a:cubicBezTo>
                <a:cubicBezTo>
                  <a:pt x="2" y="2"/>
                  <a:pt x="2" y="2"/>
                  <a:pt x="2" y="2"/>
                </a:cubicBezTo>
                <a:cubicBezTo>
                  <a:pt x="3" y="1"/>
                  <a:pt x="4" y="0"/>
                  <a:pt x="6" y="0"/>
                </a:cubicBezTo>
                <a:close/>
                <a:moveTo>
                  <a:pt x="28" y="22"/>
                </a:moveTo>
                <a:cubicBezTo>
                  <a:pt x="28" y="22"/>
                  <a:pt x="28" y="22"/>
                  <a:pt x="28" y="22"/>
                </a:cubicBezTo>
                <a:cubicBezTo>
                  <a:pt x="27" y="24"/>
                  <a:pt x="27" y="24"/>
                  <a:pt x="27" y="24"/>
                </a:cubicBezTo>
                <a:cubicBezTo>
                  <a:pt x="29" y="24"/>
                  <a:pt x="29" y="24"/>
                  <a:pt x="29" y="24"/>
                </a:cubicBezTo>
                <a:cubicBezTo>
                  <a:pt x="28" y="22"/>
                  <a:pt x="28" y="22"/>
                  <a:pt x="28" y="22"/>
                </a:cubicBezTo>
                <a:close/>
                <a:moveTo>
                  <a:pt x="12" y="28"/>
                </a:moveTo>
                <a:cubicBezTo>
                  <a:pt x="12" y="28"/>
                  <a:pt x="12" y="28"/>
                  <a:pt x="12" y="28"/>
                </a:cubicBezTo>
                <a:cubicBezTo>
                  <a:pt x="11" y="29"/>
                  <a:pt x="11" y="29"/>
                  <a:pt x="10" y="29"/>
                </a:cubicBezTo>
                <a:cubicBezTo>
                  <a:pt x="10" y="29"/>
                  <a:pt x="9" y="28"/>
                  <a:pt x="9" y="28"/>
                </a:cubicBezTo>
                <a:cubicBezTo>
                  <a:pt x="14" y="14"/>
                  <a:pt x="14" y="14"/>
                  <a:pt x="14" y="14"/>
                </a:cubicBezTo>
                <a:cubicBezTo>
                  <a:pt x="14" y="13"/>
                  <a:pt x="15" y="13"/>
                  <a:pt x="16" y="13"/>
                </a:cubicBezTo>
                <a:cubicBezTo>
                  <a:pt x="16" y="13"/>
                  <a:pt x="16" y="14"/>
                  <a:pt x="16" y="14"/>
                </a:cubicBezTo>
                <a:cubicBezTo>
                  <a:pt x="21" y="28"/>
                  <a:pt x="21" y="28"/>
                  <a:pt x="21" y="28"/>
                </a:cubicBezTo>
                <a:cubicBezTo>
                  <a:pt x="22" y="28"/>
                  <a:pt x="21" y="29"/>
                  <a:pt x="21" y="29"/>
                </a:cubicBezTo>
                <a:cubicBezTo>
                  <a:pt x="20" y="29"/>
                  <a:pt x="19" y="29"/>
                  <a:pt x="19" y="28"/>
                </a:cubicBezTo>
                <a:cubicBezTo>
                  <a:pt x="18" y="26"/>
                  <a:pt x="18" y="26"/>
                  <a:pt x="18" y="26"/>
                </a:cubicBezTo>
                <a:cubicBezTo>
                  <a:pt x="13" y="26"/>
                  <a:pt x="13" y="26"/>
                  <a:pt x="13" y="26"/>
                </a:cubicBezTo>
                <a:cubicBezTo>
                  <a:pt x="12" y="28"/>
                  <a:pt x="12" y="28"/>
                  <a:pt x="12" y="28"/>
                </a:cubicBezTo>
                <a:close/>
                <a:moveTo>
                  <a:pt x="15" y="18"/>
                </a:moveTo>
                <a:cubicBezTo>
                  <a:pt x="15" y="18"/>
                  <a:pt x="15" y="18"/>
                  <a:pt x="15" y="18"/>
                </a:cubicBezTo>
                <a:cubicBezTo>
                  <a:pt x="13" y="23"/>
                  <a:pt x="13" y="23"/>
                  <a:pt x="13" y="23"/>
                </a:cubicBezTo>
                <a:cubicBezTo>
                  <a:pt x="17" y="23"/>
                  <a:pt x="17" y="23"/>
                  <a:pt x="17" y="23"/>
                </a:cubicBezTo>
                <a:cubicBezTo>
                  <a:pt x="15" y="18"/>
                  <a:pt x="15" y="18"/>
                  <a:pt x="15"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7" name="Freeform 451"/>
          <p:cNvSpPr>
            <a:spLocks noEditPoints="1"/>
          </p:cNvSpPr>
          <p:nvPr/>
        </p:nvSpPr>
        <p:spPr bwMode="auto">
          <a:xfrm>
            <a:off x="8008938" y="1804988"/>
            <a:ext cx="107950" cy="160337"/>
          </a:xfrm>
          <a:custGeom>
            <a:avLst/>
            <a:gdLst>
              <a:gd name="T0" fmla="*/ 27 w 34"/>
              <a:gd name="T1" fmla="*/ 11 h 50"/>
              <a:gd name="T2" fmla="*/ 7 w 34"/>
              <a:gd name="T3" fmla="*/ 4 h 50"/>
              <a:gd name="T4" fmla="*/ 22 w 34"/>
              <a:gd name="T5" fmla="*/ 37 h 50"/>
              <a:gd name="T6" fmla="*/ 23 w 34"/>
              <a:gd name="T7" fmla="*/ 34 h 50"/>
              <a:gd name="T8" fmla="*/ 17 w 34"/>
              <a:gd name="T9" fmla="*/ 24 h 50"/>
              <a:gd name="T10" fmla="*/ 11 w 34"/>
              <a:gd name="T11" fmla="*/ 34 h 50"/>
              <a:gd name="T12" fmla="*/ 13 w 34"/>
              <a:gd name="T13" fmla="*/ 39 h 50"/>
              <a:gd name="T14" fmla="*/ 15 w 34"/>
              <a:gd name="T15" fmla="*/ 40 h 50"/>
              <a:gd name="T16" fmla="*/ 19 w 34"/>
              <a:gd name="T17" fmla="*/ 40 h 50"/>
              <a:gd name="T18" fmla="*/ 26 w 34"/>
              <a:gd name="T19" fmla="*/ 38 h 50"/>
              <a:gd name="T20" fmla="*/ 24 w 34"/>
              <a:gd name="T21" fmla="*/ 41 h 50"/>
              <a:gd name="T22" fmla="*/ 17 w 34"/>
              <a:gd name="T23" fmla="*/ 44 h 50"/>
              <a:gd name="T24" fmla="*/ 10 w 34"/>
              <a:gd name="T25" fmla="*/ 41 h 50"/>
              <a:gd name="T26" fmla="*/ 8 w 34"/>
              <a:gd name="T27" fmla="*/ 38 h 50"/>
              <a:gd name="T28" fmla="*/ 14 w 34"/>
              <a:gd name="T29" fmla="*/ 22 h 50"/>
              <a:gd name="T30" fmla="*/ 15 w 34"/>
              <a:gd name="T31" fmla="*/ 20 h 50"/>
              <a:gd name="T32" fmla="*/ 16 w 34"/>
              <a:gd name="T33" fmla="*/ 19 h 50"/>
              <a:gd name="T34" fmla="*/ 20 w 34"/>
              <a:gd name="T35" fmla="*/ 22 h 50"/>
              <a:gd name="T36" fmla="*/ 26 w 34"/>
              <a:gd name="T37" fmla="*/ 38 h 50"/>
              <a:gd name="T38" fmla="*/ 17 w 34"/>
              <a:gd name="T39" fmla="*/ 39 h 50"/>
              <a:gd name="T40" fmla="*/ 17 w 34"/>
              <a:gd name="T41" fmla="*/ 36 h 50"/>
              <a:gd name="T42" fmla="*/ 20 w 34"/>
              <a:gd name="T43" fmla="*/ 33 h 50"/>
              <a:gd name="T44" fmla="*/ 17 w 34"/>
              <a:gd name="T45" fmla="*/ 39 h 50"/>
              <a:gd name="T46" fmla="*/ 25 w 34"/>
              <a:gd name="T47" fmla="*/ 14 h 50"/>
              <a:gd name="T48" fmla="*/ 9 w 34"/>
              <a:gd name="T49" fmla="*/ 17 h 50"/>
              <a:gd name="T50" fmla="*/ 7 w 34"/>
              <a:gd name="T51" fmla="*/ 19 h 50"/>
              <a:gd name="T52" fmla="*/ 3 w 34"/>
              <a:gd name="T53" fmla="*/ 23 h 50"/>
              <a:gd name="T54" fmla="*/ 4 w 34"/>
              <a:gd name="T55" fmla="*/ 44 h 50"/>
              <a:gd name="T56" fmla="*/ 7 w 34"/>
              <a:gd name="T57" fmla="*/ 46 h 50"/>
              <a:gd name="T58" fmla="*/ 29 w 34"/>
              <a:gd name="T59" fmla="*/ 45 h 50"/>
              <a:gd name="T60" fmla="*/ 30 w 34"/>
              <a:gd name="T61" fmla="*/ 23 h 50"/>
              <a:gd name="T62" fmla="*/ 27 w 34"/>
              <a:gd name="T63" fmla="*/ 19 h 50"/>
              <a:gd name="T64" fmla="*/ 25 w 34"/>
              <a:gd name="T65" fmla="*/ 14 h 50"/>
              <a:gd name="T66" fmla="*/ 31 w 34"/>
              <a:gd name="T67" fmla="*/ 12 h 50"/>
              <a:gd name="T68" fmla="*/ 29 w 34"/>
              <a:gd name="T69" fmla="*/ 14 h 50"/>
              <a:gd name="T70" fmla="*/ 32 w 34"/>
              <a:gd name="T71" fmla="*/ 18 h 50"/>
              <a:gd name="T72" fmla="*/ 34 w 34"/>
              <a:gd name="T73" fmla="*/ 42 h 50"/>
              <a:gd name="T74" fmla="*/ 26 w 34"/>
              <a:gd name="T75" fmla="*/ 50 h 50"/>
              <a:gd name="T76" fmla="*/ 2 w 34"/>
              <a:gd name="T77" fmla="*/ 47 h 50"/>
              <a:gd name="T78" fmla="*/ 0 w 34"/>
              <a:gd name="T79" fmla="*/ 42 h 50"/>
              <a:gd name="T80" fmla="*/ 2 w 34"/>
              <a:gd name="T81" fmla="*/ 18 h 50"/>
              <a:gd name="T82" fmla="*/ 5 w 34"/>
              <a:gd name="T83" fmla="*/ 14 h 50"/>
              <a:gd name="T84" fmla="*/ 3 w 34"/>
              <a:gd name="T85" fmla="*/ 2 h 50"/>
              <a:gd name="T86" fmla="*/ 5 w 34"/>
              <a:gd name="T87" fmla="*/ 0 h 50"/>
              <a:gd name="T88" fmla="*/ 29 w 34"/>
              <a:gd name="T89" fmla="*/ 0 h 50"/>
              <a:gd name="T90" fmla="*/ 31 w 34"/>
              <a:gd name="T91"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 h="50">
                <a:moveTo>
                  <a:pt x="7" y="11"/>
                </a:moveTo>
                <a:cubicBezTo>
                  <a:pt x="27" y="11"/>
                  <a:pt x="27" y="11"/>
                  <a:pt x="27" y="11"/>
                </a:cubicBezTo>
                <a:cubicBezTo>
                  <a:pt x="27" y="4"/>
                  <a:pt x="27" y="4"/>
                  <a:pt x="27" y="4"/>
                </a:cubicBezTo>
                <a:cubicBezTo>
                  <a:pt x="7" y="4"/>
                  <a:pt x="7" y="4"/>
                  <a:pt x="7" y="4"/>
                </a:cubicBezTo>
                <a:cubicBezTo>
                  <a:pt x="7" y="11"/>
                  <a:pt x="7" y="11"/>
                  <a:pt x="7" y="11"/>
                </a:cubicBezTo>
                <a:close/>
                <a:moveTo>
                  <a:pt x="22" y="37"/>
                </a:moveTo>
                <a:cubicBezTo>
                  <a:pt x="22" y="37"/>
                  <a:pt x="22" y="37"/>
                  <a:pt x="22" y="37"/>
                </a:cubicBezTo>
                <a:cubicBezTo>
                  <a:pt x="23" y="36"/>
                  <a:pt x="23" y="35"/>
                  <a:pt x="23" y="34"/>
                </a:cubicBezTo>
                <a:cubicBezTo>
                  <a:pt x="23" y="31"/>
                  <a:pt x="20" y="27"/>
                  <a:pt x="18" y="24"/>
                </a:cubicBezTo>
                <a:cubicBezTo>
                  <a:pt x="17" y="24"/>
                  <a:pt x="17" y="24"/>
                  <a:pt x="17" y="24"/>
                </a:cubicBezTo>
                <a:cubicBezTo>
                  <a:pt x="16" y="24"/>
                  <a:pt x="16" y="24"/>
                  <a:pt x="16" y="24"/>
                </a:cubicBezTo>
                <a:cubicBezTo>
                  <a:pt x="14" y="27"/>
                  <a:pt x="11" y="31"/>
                  <a:pt x="11" y="34"/>
                </a:cubicBezTo>
                <a:cubicBezTo>
                  <a:pt x="11" y="35"/>
                  <a:pt x="11" y="36"/>
                  <a:pt x="11" y="37"/>
                </a:cubicBezTo>
                <a:cubicBezTo>
                  <a:pt x="12" y="37"/>
                  <a:pt x="12" y="38"/>
                  <a:pt x="13" y="39"/>
                </a:cubicBezTo>
                <a:cubicBezTo>
                  <a:pt x="13" y="39"/>
                  <a:pt x="13" y="39"/>
                  <a:pt x="13" y="39"/>
                </a:cubicBezTo>
                <a:cubicBezTo>
                  <a:pt x="13" y="39"/>
                  <a:pt x="14" y="40"/>
                  <a:pt x="15" y="40"/>
                </a:cubicBezTo>
                <a:cubicBezTo>
                  <a:pt x="15" y="40"/>
                  <a:pt x="16" y="40"/>
                  <a:pt x="17" y="40"/>
                </a:cubicBezTo>
                <a:cubicBezTo>
                  <a:pt x="18" y="40"/>
                  <a:pt x="19" y="40"/>
                  <a:pt x="19" y="40"/>
                </a:cubicBezTo>
                <a:cubicBezTo>
                  <a:pt x="21" y="39"/>
                  <a:pt x="22" y="38"/>
                  <a:pt x="22" y="37"/>
                </a:cubicBezTo>
                <a:close/>
                <a:moveTo>
                  <a:pt x="26" y="38"/>
                </a:moveTo>
                <a:cubicBezTo>
                  <a:pt x="26" y="38"/>
                  <a:pt x="26" y="38"/>
                  <a:pt x="26" y="38"/>
                </a:cubicBezTo>
                <a:cubicBezTo>
                  <a:pt x="26" y="39"/>
                  <a:pt x="25" y="40"/>
                  <a:pt x="24" y="41"/>
                </a:cubicBezTo>
                <a:cubicBezTo>
                  <a:pt x="23" y="42"/>
                  <a:pt x="22" y="43"/>
                  <a:pt x="21" y="43"/>
                </a:cubicBezTo>
                <a:cubicBezTo>
                  <a:pt x="20" y="44"/>
                  <a:pt x="18" y="44"/>
                  <a:pt x="17" y="44"/>
                </a:cubicBezTo>
                <a:cubicBezTo>
                  <a:pt x="16" y="44"/>
                  <a:pt x="14" y="44"/>
                  <a:pt x="13" y="43"/>
                </a:cubicBezTo>
                <a:cubicBezTo>
                  <a:pt x="12" y="43"/>
                  <a:pt x="11" y="42"/>
                  <a:pt x="10" y="41"/>
                </a:cubicBezTo>
                <a:cubicBezTo>
                  <a:pt x="10" y="41"/>
                  <a:pt x="10" y="41"/>
                  <a:pt x="10" y="41"/>
                </a:cubicBezTo>
                <a:cubicBezTo>
                  <a:pt x="9" y="40"/>
                  <a:pt x="8" y="39"/>
                  <a:pt x="8" y="38"/>
                </a:cubicBezTo>
                <a:cubicBezTo>
                  <a:pt x="7" y="37"/>
                  <a:pt x="7" y="36"/>
                  <a:pt x="7" y="34"/>
                </a:cubicBezTo>
                <a:cubicBezTo>
                  <a:pt x="7" y="29"/>
                  <a:pt x="10" y="25"/>
                  <a:pt x="14" y="22"/>
                </a:cubicBezTo>
                <a:cubicBezTo>
                  <a:pt x="14" y="22"/>
                  <a:pt x="14" y="22"/>
                  <a:pt x="14" y="22"/>
                </a:cubicBezTo>
                <a:cubicBezTo>
                  <a:pt x="14" y="21"/>
                  <a:pt x="15" y="20"/>
                  <a:pt x="15" y="20"/>
                </a:cubicBezTo>
                <a:cubicBezTo>
                  <a:pt x="15" y="20"/>
                  <a:pt x="15" y="20"/>
                  <a:pt x="15" y="20"/>
                </a:cubicBezTo>
                <a:cubicBezTo>
                  <a:pt x="16" y="20"/>
                  <a:pt x="16" y="19"/>
                  <a:pt x="16" y="19"/>
                </a:cubicBezTo>
                <a:cubicBezTo>
                  <a:pt x="17" y="19"/>
                  <a:pt x="18" y="19"/>
                  <a:pt x="18" y="20"/>
                </a:cubicBezTo>
                <a:cubicBezTo>
                  <a:pt x="19" y="20"/>
                  <a:pt x="20" y="21"/>
                  <a:pt x="20" y="22"/>
                </a:cubicBezTo>
                <a:cubicBezTo>
                  <a:pt x="23" y="25"/>
                  <a:pt x="27" y="29"/>
                  <a:pt x="27" y="34"/>
                </a:cubicBezTo>
                <a:cubicBezTo>
                  <a:pt x="27" y="36"/>
                  <a:pt x="26" y="37"/>
                  <a:pt x="26" y="38"/>
                </a:cubicBezTo>
                <a:close/>
                <a:moveTo>
                  <a:pt x="17" y="39"/>
                </a:moveTo>
                <a:cubicBezTo>
                  <a:pt x="17" y="39"/>
                  <a:pt x="17" y="39"/>
                  <a:pt x="17" y="39"/>
                </a:cubicBezTo>
                <a:cubicBezTo>
                  <a:pt x="16" y="39"/>
                  <a:pt x="16" y="38"/>
                  <a:pt x="16" y="38"/>
                </a:cubicBezTo>
                <a:cubicBezTo>
                  <a:pt x="16" y="37"/>
                  <a:pt x="16" y="36"/>
                  <a:pt x="17" y="36"/>
                </a:cubicBezTo>
                <a:cubicBezTo>
                  <a:pt x="18" y="36"/>
                  <a:pt x="19" y="35"/>
                  <a:pt x="19" y="34"/>
                </a:cubicBezTo>
                <a:cubicBezTo>
                  <a:pt x="19" y="34"/>
                  <a:pt x="20" y="33"/>
                  <a:pt x="20" y="33"/>
                </a:cubicBezTo>
                <a:cubicBezTo>
                  <a:pt x="21" y="33"/>
                  <a:pt x="21" y="34"/>
                  <a:pt x="21" y="34"/>
                </a:cubicBezTo>
                <a:cubicBezTo>
                  <a:pt x="21" y="37"/>
                  <a:pt x="19" y="39"/>
                  <a:pt x="17" y="39"/>
                </a:cubicBezTo>
                <a:close/>
                <a:moveTo>
                  <a:pt x="25" y="14"/>
                </a:moveTo>
                <a:cubicBezTo>
                  <a:pt x="25" y="14"/>
                  <a:pt x="25" y="14"/>
                  <a:pt x="25" y="14"/>
                </a:cubicBezTo>
                <a:cubicBezTo>
                  <a:pt x="9" y="14"/>
                  <a:pt x="9" y="14"/>
                  <a:pt x="9" y="14"/>
                </a:cubicBezTo>
                <a:cubicBezTo>
                  <a:pt x="9" y="17"/>
                  <a:pt x="9" y="17"/>
                  <a:pt x="9" y="17"/>
                </a:cubicBezTo>
                <a:cubicBezTo>
                  <a:pt x="9" y="17"/>
                  <a:pt x="9" y="17"/>
                  <a:pt x="9" y="17"/>
                </a:cubicBezTo>
                <a:cubicBezTo>
                  <a:pt x="9" y="18"/>
                  <a:pt x="8" y="19"/>
                  <a:pt x="7" y="19"/>
                </a:cubicBezTo>
                <a:cubicBezTo>
                  <a:pt x="6" y="19"/>
                  <a:pt x="5" y="20"/>
                  <a:pt x="4" y="20"/>
                </a:cubicBezTo>
                <a:cubicBezTo>
                  <a:pt x="4" y="21"/>
                  <a:pt x="3" y="22"/>
                  <a:pt x="3" y="23"/>
                </a:cubicBezTo>
                <a:cubicBezTo>
                  <a:pt x="3" y="42"/>
                  <a:pt x="3" y="42"/>
                  <a:pt x="3" y="42"/>
                </a:cubicBezTo>
                <a:cubicBezTo>
                  <a:pt x="3" y="43"/>
                  <a:pt x="4" y="44"/>
                  <a:pt x="4" y="44"/>
                </a:cubicBezTo>
                <a:cubicBezTo>
                  <a:pt x="5" y="45"/>
                  <a:pt x="5" y="45"/>
                  <a:pt x="5" y="45"/>
                </a:cubicBezTo>
                <a:cubicBezTo>
                  <a:pt x="5" y="45"/>
                  <a:pt x="6" y="46"/>
                  <a:pt x="7" y="46"/>
                </a:cubicBezTo>
                <a:cubicBezTo>
                  <a:pt x="26" y="46"/>
                  <a:pt x="26" y="46"/>
                  <a:pt x="26" y="46"/>
                </a:cubicBezTo>
                <a:cubicBezTo>
                  <a:pt x="28" y="46"/>
                  <a:pt x="29" y="45"/>
                  <a:pt x="29" y="45"/>
                </a:cubicBezTo>
                <a:cubicBezTo>
                  <a:pt x="30" y="44"/>
                  <a:pt x="30" y="43"/>
                  <a:pt x="30" y="42"/>
                </a:cubicBezTo>
                <a:cubicBezTo>
                  <a:pt x="30" y="23"/>
                  <a:pt x="30" y="23"/>
                  <a:pt x="30" y="23"/>
                </a:cubicBezTo>
                <a:cubicBezTo>
                  <a:pt x="30" y="22"/>
                  <a:pt x="30" y="21"/>
                  <a:pt x="29" y="20"/>
                </a:cubicBezTo>
                <a:cubicBezTo>
                  <a:pt x="29" y="20"/>
                  <a:pt x="28" y="19"/>
                  <a:pt x="27" y="19"/>
                </a:cubicBezTo>
                <a:cubicBezTo>
                  <a:pt x="26" y="19"/>
                  <a:pt x="25" y="18"/>
                  <a:pt x="25" y="17"/>
                </a:cubicBezTo>
                <a:cubicBezTo>
                  <a:pt x="25" y="14"/>
                  <a:pt x="25" y="14"/>
                  <a:pt x="25" y="14"/>
                </a:cubicBezTo>
                <a:close/>
                <a:moveTo>
                  <a:pt x="31" y="12"/>
                </a:moveTo>
                <a:cubicBezTo>
                  <a:pt x="31" y="12"/>
                  <a:pt x="31" y="12"/>
                  <a:pt x="31" y="12"/>
                </a:cubicBezTo>
                <a:cubicBezTo>
                  <a:pt x="31" y="12"/>
                  <a:pt x="31" y="12"/>
                  <a:pt x="31" y="12"/>
                </a:cubicBezTo>
                <a:cubicBezTo>
                  <a:pt x="31" y="13"/>
                  <a:pt x="30" y="14"/>
                  <a:pt x="29" y="14"/>
                </a:cubicBezTo>
                <a:cubicBezTo>
                  <a:pt x="29" y="16"/>
                  <a:pt x="29" y="16"/>
                  <a:pt x="29" y="16"/>
                </a:cubicBezTo>
                <a:cubicBezTo>
                  <a:pt x="30" y="16"/>
                  <a:pt x="31" y="17"/>
                  <a:pt x="32" y="18"/>
                </a:cubicBezTo>
                <a:cubicBezTo>
                  <a:pt x="33" y="19"/>
                  <a:pt x="34" y="21"/>
                  <a:pt x="34" y="23"/>
                </a:cubicBezTo>
                <a:cubicBezTo>
                  <a:pt x="34" y="42"/>
                  <a:pt x="34" y="42"/>
                  <a:pt x="34" y="42"/>
                </a:cubicBezTo>
                <a:cubicBezTo>
                  <a:pt x="34" y="44"/>
                  <a:pt x="33" y="46"/>
                  <a:pt x="32" y="47"/>
                </a:cubicBezTo>
                <a:cubicBezTo>
                  <a:pt x="31" y="49"/>
                  <a:pt x="29" y="50"/>
                  <a:pt x="26" y="50"/>
                </a:cubicBezTo>
                <a:cubicBezTo>
                  <a:pt x="7" y="50"/>
                  <a:pt x="7" y="50"/>
                  <a:pt x="7" y="50"/>
                </a:cubicBezTo>
                <a:cubicBezTo>
                  <a:pt x="5" y="50"/>
                  <a:pt x="3" y="49"/>
                  <a:pt x="2" y="47"/>
                </a:cubicBezTo>
                <a:cubicBezTo>
                  <a:pt x="2" y="47"/>
                  <a:pt x="2" y="47"/>
                  <a:pt x="2" y="47"/>
                </a:cubicBezTo>
                <a:cubicBezTo>
                  <a:pt x="0" y="46"/>
                  <a:pt x="0" y="44"/>
                  <a:pt x="0" y="42"/>
                </a:cubicBezTo>
                <a:cubicBezTo>
                  <a:pt x="0" y="23"/>
                  <a:pt x="0" y="23"/>
                  <a:pt x="0" y="23"/>
                </a:cubicBezTo>
                <a:cubicBezTo>
                  <a:pt x="0" y="21"/>
                  <a:pt x="0" y="19"/>
                  <a:pt x="2" y="18"/>
                </a:cubicBezTo>
                <a:cubicBezTo>
                  <a:pt x="3" y="17"/>
                  <a:pt x="4" y="16"/>
                  <a:pt x="5" y="16"/>
                </a:cubicBezTo>
                <a:cubicBezTo>
                  <a:pt x="5" y="14"/>
                  <a:pt x="5" y="14"/>
                  <a:pt x="5" y="14"/>
                </a:cubicBezTo>
                <a:cubicBezTo>
                  <a:pt x="4" y="14"/>
                  <a:pt x="3" y="13"/>
                  <a:pt x="3" y="12"/>
                </a:cubicBezTo>
                <a:cubicBezTo>
                  <a:pt x="3" y="2"/>
                  <a:pt x="3" y="2"/>
                  <a:pt x="3" y="2"/>
                </a:cubicBezTo>
                <a:cubicBezTo>
                  <a:pt x="3" y="2"/>
                  <a:pt x="3" y="2"/>
                  <a:pt x="3" y="2"/>
                </a:cubicBezTo>
                <a:cubicBezTo>
                  <a:pt x="3" y="1"/>
                  <a:pt x="4" y="0"/>
                  <a:pt x="5" y="0"/>
                </a:cubicBezTo>
                <a:cubicBezTo>
                  <a:pt x="29" y="0"/>
                  <a:pt x="29" y="0"/>
                  <a:pt x="29" y="0"/>
                </a:cubicBezTo>
                <a:cubicBezTo>
                  <a:pt x="29" y="0"/>
                  <a:pt x="29" y="0"/>
                  <a:pt x="29" y="0"/>
                </a:cubicBezTo>
                <a:cubicBezTo>
                  <a:pt x="30" y="0"/>
                  <a:pt x="31" y="1"/>
                  <a:pt x="31" y="2"/>
                </a:cubicBezTo>
                <a:cubicBezTo>
                  <a:pt x="31" y="12"/>
                  <a:pt x="31" y="12"/>
                  <a:pt x="31"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8" name="Freeform 452"/>
          <p:cNvSpPr>
            <a:spLocks noEditPoints="1"/>
          </p:cNvSpPr>
          <p:nvPr/>
        </p:nvSpPr>
        <p:spPr bwMode="auto">
          <a:xfrm>
            <a:off x="5746750" y="1830388"/>
            <a:ext cx="158750" cy="104775"/>
          </a:xfrm>
          <a:custGeom>
            <a:avLst/>
            <a:gdLst>
              <a:gd name="T0" fmla="*/ 7 w 50"/>
              <a:gd name="T1" fmla="*/ 12 h 33"/>
              <a:gd name="T2" fmla="*/ 13 w 50"/>
              <a:gd name="T3" fmla="*/ 6 h 33"/>
              <a:gd name="T4" fmla="*/ 15 w 50"/>
              <a:gd name="T5" fmla="*/ 3 h 33"/>
              <a:gd name="T6" fmla="*/ 4 w 50"/>
              <a:gd name="T7" fmla="*/ 12 h 33"/>
              <a:gd name="T8" fmla="*/ 23 w 50"/>
              <a:gd name="T9" fmla="*/ 21 h 33"/>
              <a:gd name="T10" fmla="*/ 4 w 50"/>
              <a:gd name="T11" fmla="*/ 15 h 33"/>
              <a:gd name="T12" fmla="*/ 20 w 50"/>
              <a:gd name="T13" fmla="*/ 29 h 33"/>
              <a:gd name="T14" fmla="*/ 23 w 50"/>
              <a:gd name="T15" fmla="*/ 21 h 33"/>
              <a:gd name="T16" fmla="*/ 27 w 50"/>
              <a:gd name="T17" fmla="*/ 15 h 33"/>
              <a:gd name="T18" fmla="*/ 29 w 50"/>
              <a:gd name="T19" fmla="*/ 25 h 33"/>
              <a:gd name="T20" fmla="*/ 46 w 50"/>
              <a:gd name="T21" fmla="*/ 29 h 33"/>
              <a:gd name="T22" fmla="*/ 27 w 50"/>
              <a:gd name="T23" fmla="*/ 15 h 33"/>
              <a:gd name="T24" fmla="*/ 11 w 50"/>
              <a:gd name="T25" fmla="*/ 12 h 33"/>
              <a:gd name="T26" fmla="*/ 35 w 50"/>
              <a:gd name="T27" fmla="*/ 8 h 33"/>
              <a:gd name="T28" fmla="*/ 34 w 50"/>
              <a:gd name="T29" fmla="*/ 0 h 33"/>
              <a:gd name="T30" fmla="*/ 36 w 50"/>
              <a:gd name="T31" fmla="*/ 0 h 33"/>
              <a:gd name="T32" fmla="*/ 39 w 50"/>
              <a:gd name="T33" fmla="*/ 2 h 33"/>
              <a:gd name="T34" fmla="*/ 50 w 50"/>
              <a:gd name="T35" fmla="*/ 13 h 33"/>
              <a:gd name="T36" fmla="*/ 48 w 50"/>
              <a:gd name="T37" fmla="*/ 33 h 33"/>
              <a:gd name="T38" fmla="*/ 29 w 50"/>
              <a:gd name="T39" fmla="*/ 33 h 33"/>
              <a:gd name="T40" fmla="*/ 26 w 50"/>
              <a:gd name="T41" fmla="*/ 25 h 33"/>
              <a:gd name="T42" fmla="*/ 24 w 50"/>
              <a:gd name="T43" fmla="*/ 30 h 33"/>
              <a:gd name="T44" fmla="*/ 2 w 50"/>
              <a:gd name="T45" fmla="*/ 33 h 33"/>
              <a:gd name="T46" fmla="*/ 0 w 50"/>
              <a:gd name="T47" fmla="*/ 31 h 33"/>
              <a:gd name="T48" fmla="*/ 0 w 50"/>
              <a:gd name="T49" fmla="*/ 12 h 33"/>
              <a:gd name="T50" fmla="*/ 12 w 50"/>
              <a:gd name="T51" fmla="*/ 2 h 33"/>
              <a:gd name="T52" fmla="*/ 14 w 50"/>
              <a:gd name="T53" fmla="*/ 0 h 33"/>
              <a:gd name="T54" fmla="*/ 17 w 50"/>
              <a:gd name="T55" fmla="*/ 7 h 33"/>
              <a:gd name="T56" fmla="*/ 11 w 50"/>
              <a:gd name="T57" fmla="*/ 12 h 33"/>
              <a:gd name="T58" fmla="*/ 43 w 50"/>
              <a:gd name="T59" fmla="*/ 12 h 33"/>
              <a:gd name="T60" fmla="*/ 37 w 50"/>
              <a:gd name="T61" fmla="*/ 4 h 33"/>
              <a:gd name="T62" fmla="*/ 34 w 50"/>
              <a:gd name="T63" fmla="*/ 5 h 33"/>
              <a:gd name="T64" fmla="*/ 37 w 50"/>
              <a:gd name="T6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33">
                <a:moveTo>
                  <a:pt x="4" y="12"/>
                </a:moveTo>
                <a:cubicBezTo>
                  <a:pt x="7" y="12"/>
                  <a:pt x="7" y="12"/>
                  <a:pt x="7" y="12"/>
                </a:cubicBezTo>
                <a:cubicBezTo>
                  <a:pt x="13" y="6"/>
                  <a:pt x="13" y="6"/>
                  <a:pt x="13" y="6"/>
                </a:cubicBezTo>
                <a:cubicBezTo>
                  <a:pt x="13" y="6"/>
                  <a:pt x="13" y="6"/>
                  <a:pt x="13" y="6"/>
                </a:cubicBezTo>
                <a:cubicBezTo>
                  <a:pt x="16" y="5"/>
                  <a:pt x="16" y="5"/>
                  <a:pt x="16" y="5"/>
                </a:cubicBezTo>
                <a:cubicBezTo>
                  <a:pt x="16" y="4"/>
                  <a:pt x="16" y="2"/>
                  <a:pt x="15" y="3"/>
                </a:cubicBezTo>
                <a:cubicBezTo>
                  <a:pt x="13" y="4"/>
                  <a:pt x="13" y="4"/>
                  <a:pt x="13" y="4"/>
                </a:cubicBezTo>
                <a:cubicBezTo>
                  <a:pt x="4" y="12"/>
                  <a:pt x="4" y="12"/>
                  <a:pt x="4" y="12"/>
                </a:cubicBezTo>
                <a:close/>
                <a:moveTo>
                  <a:pt x="23" y="21"/>
                </a:moveTo>
                <a:cubicBezTo>
                  <a:pt x="23" y="21"/>
                  <a:pt x="23" y="21"/>
                  <a:pt x="23" y="21"/>
                </a:cubicBezTo>
                <a:cubicBezTo>
                  <a:pt x="23" y="15"/>
                  <a:pt x="23" y="15"/>
                  <a:pt x="23" y="15"/>
                </a:cubicBezTo>
                <a:cubicBezTo>
                  <a:pt x="4" y="15"/>
                  <a:pt x="4" y="15"/>
                  <a:pt x="4" y="15"/>
                </a:cubicBezTo>
                <a:cubicBezTo>
                  <a:pt x="4" y="29"/>
                  <a:pt x="4" y="29"/>
                  <a:pt x="4" y="29"/>
                </a:cubicBezTo>
                <a:cubicBezTo>
                  <a:pt x="20" y="29"/>
                  <a:pt x="20" y="29"/>
                  <a:pt x="20" y="29"/>
                </a:cubicBezTo>
                <a:cubicBezTo>
                  <a:pt x="20" y="25"/>
                  <a:pt x="20" y="25"/>
                  <a:pt x="20" y="25"/>
                </a:cubicBezTo>
                <a:cubicBezTo>
                  <a:pt x="20" y="23"/>
                  <a:pt x="22" y="22"/>
                  <a:pt x="23" y="21"/>
                </a:cubicBezTo>
                <a:close/>
                <a:moveTo>
                  <a:pt x="27" y="15"/>
                </a:moveTo>
                <a:cubicBezTo>
                  <a:pt x="27" y="15"/>
                  <a:pt x="27" y="15"/>
                  <a:pt x="27" y="15"/>
                </a:cubicBezTo>
                <a:cubicBezTo>
                  <a:pt x="27" y="21"/>
                  <a:pt x="27" y="21"/>
                  <a:pt x="27" y="21"/>
                </a:cubicBezTo>
                <a:cubicBezTo>
                  <a:pt x="28" y="22"/>
                  <a:pt x="29" y="23"/>
                  <a:pt x="29" y="25"/>
                </a:cubicBezTo>
                <a:cubicBezTo>
                  <a:pt x="29" y="29"/>
                  <a:pt x="29" y="29"/>
                  <a:pt x="29" y="29"/>
                </a:cubicBezTo>
                <a:cubicBezTo>
                  <a:pt x="46" y="29"/>
                  <a:pt x="46" y="29"/>
                  <a:pt x="46" y="29"/>
                </a:cubicBezTo>
                <a:cubicBezTo>
                  <a:pt x="46" y="15"/>
                  <a:pt x="46" y="15"/>
                  <a:pt x="46" y="15"/>
                </a:cubicBezTo>
                <a:cubicBezTo>
                  <a:pt x="27" y="15"/>
                  <a:pt x="27" y="15"/>
                  <a:pt x="27" y="15"/>
                </a:cubicBezTo>
                <a:close/>
                <a:moveTo>
                  <a:pt x="11" y="12"/>
                </a:moveTo>
                <a:cubicBezTo>
                  <a:pt x="11" y="12"/>
                  <a:pt x="11" y="12"/>
                  <a:pt x="11" y="12"/>
                </a:cubicBezTo>
                <a:cubicBezTo>
                  <a:pt x="39" y="12"/>
                  <a:pt x="39" y="12"/>
                  <a:pt x="39" y="12"/>
                </a:cubicBezTo>
                <a:cubicBezTo>
                  <a:pt x="35" y="8"/>
                  <a:pt x="35" y="8"/>
                  <a:pt x="35" y="8"/>
                </a:cubicBezTo>
                <a:cubicBezTo>
                  <a:pt x="33" y="7"/>
                  <a:pt x="33" y="7"/>
                  <a:pt x="33" y="7"/>
                </a:cubicBezTo>
                <a:cubicBezTo>
                  <a:pt x="31" y="5"/>
                  <a:pt x="31" y="0"/>
                  <a:pt x="34" y="0"/>
                </a:cubicBezTo>
                <a:cubicBezTo>
                  <a:pt x="35" y="0"/>
                  <a:pt x="35" y="0"/>
                  <a:pt x="36" y="0"/>
                </a:cubicBezTo>
                <a:cubicBezTo>
                  <a:pt x="36" y="0"/>
                  <a:pt x="36" y="0"/>
                  <a:pt x="36" y="0"/>
                </a:cubicBezTo>
                <a:cubicBezTo>
                  <a:pt x="38" y="2"/>
                  <a:pt x="38" y="2"/>
                  <a:pt x="38" y="2"/>
                </a:cubicBezTo>
                <a:cubicBezTo>
                  <a:pt x="39" y="2"/>
                  <a:pt x="39" y="2"/>
                  <a:pt x="39" y="2"/>
                </a:cubicBezTo>
                <a:cubicBezTo>
                  <a:pt x="49" y="12"/>
                  <a:pt x="49" y="12"/>
                  <a:pt x="49" y="12"/>
                </a:cubicBezTo>
                <a:cubicBezTo>
                  <a:pt x="50" y="12"/>
                  <a:pt x="50" y="13"/>
                  <a:pt x="50" y="13"/>
                </a:cubicBezTo>
                <a:cubicBezTo>
                  <a:pt x="50" y="20"/>
                  <a:pt x="50" y="25"/>
                  <a:pt x="50" y="31"/>
                </a:cubicBezTo>
                <a:cubicBezTo>
                  <a:pt x="50" y="32"/>
                  <a:pt x="49" y="33"/>
                  <a:pt x="48" y="33"/>
                </a:cubicBezTo>
                <a:cubicBezTo>
                  <a:pt x="48" y="33"/>
                  <a:pt x="48" y="33"/>
                  <a:pt x="48" y="33"/>
                </a:cubicBezTo>
                <a:cubicBezTo>
                  <a:pt x="29" y="33"/>
                  <a:pt x="29" y="33"/>
                  <a:pt x="29" y="33"/>
                </a:cubicBezTo>
                <a:cubicBezTo>
                  <a:pt x="27" y="33"/>
                  <a:pt x="26" y="31"/>
                  <a:pt x="26" y="30"/>
                </a:cubicBezTo>
                <a:cubicBezTo>
                  <a:pt x="26" y="25"/>
                  <a:pt x="26" y="25"/>
                  <a:pt x="26" y="25"/>
                </a:cubicBezTo>
                <a:cubicBezTo>
                  <a:pt x="26" y="24"/>
                  <a:pt x="24" y="24"/>
                  <a:pt x="24" y="25"/>
                </a:cubicBezTo>
                <a:cubicBezTo>
                  <a:pt x="24" y="30"/>
                  <a:pt x="24" y="30"/>
                  <a:pt x="24" y="30"/>
                </a:cubicBezTo>
                <a:cubicBezTo>
                  <a:pt x="24" y="31"/>
                  <a:pt x="23" y="33"/>
                  <a:pt x="21" y="33"/>
                </a:cubicBezTo>
                <a:cubicBezTo>
                  <a:pt x="2" y="33"/>
                  <a:pt x="2" y="33"/>
                  <a:pt x="2" y="33"/>
                </a:cubicBezTo>
                <a:cubicBezTo>
                  <a:pt x="1" y="33"/>
                  <a:pt x="0" y="32"/>
                  <a:pt x="0" y="31"/>
                </a:cubicBezTo>
                <a:cubicBezTo>
                  <a:pt x="0" y="31"/>
                  <a:pt x="0" y="31"/>
                  <a:pt x="0" y="31"/>
                </a:cubicBezTo>
                <a:cubicBezTo>
                  <a:pt x="0" y="25"/>
                  <a:pt x="0" y="19"/>
                  <a:pt x="0" y="13"/>
                </a:cubicBezTo>
                <a:cubicBezTo>
                  <a:pt x="0" y="13"/>
                  <a:pt x="0" y="12"/>
                  <a:pt x="0" y="12"/>
                </a:cubicBezTo>
                <a:cubicBezTo>
                  <a:pt x="11" y="2"/>
                  <a:pt x="11" y="2"/>
                  <a:pt x="11" y="2"/>
                </a:cubicBezTo>
                <a:cubicBezTo>
                  <a:pt x="11" y="2"/>
                  <a:pt x="11" y="2"/>
                  <a:pt x="12" y="2"/>
                </a:cubicBezTo>
                <a:cubicBezTo>
                  <a:pt x="14" y="0"/>
                  <a:pt x="14" y="0"/>
                  <a:pt x="14" y="0"/>
                </a:cubicBezTo>
                <a:cubicBezTo>
                  <a:pt x="14" y="0"/>
                  <a:pt x="14" y="0"/>
                  <a:pt x="14" y="0"/>
                </a:cubicBezTo>
                <a:cubicBezTo>
                  <a:pt x="15" y="0"/>
                  <a:pt x="15" y="0"/>
                  <a:pt x="16" y="0"/>
                </a:cubicBezTo>
                <a:cubicBezTo>
                  <a:pt x="19" y="0"/>
                  <a:pt x="19" y="5"/>
                  <a:pt x="17" y="7"/>
                </a:cubicBezTo>
                <a:cubicBezTo>
                  <a:pt x="14" y="8"/>
                  <a:pt x="14" y="8"/>
                  <a:pt x="14" y="8"/>
                </a:cubicBezTo>
                <a:cubicBezTo>
                  <a:pt x="11" y="12"/>
                  <a:pt x="11" y="12"/>
                  <a:pt x="11" y="12"/>
                </a:cubicBezTo>
                <a:close/>
                <a:moveTo>
                  <a:pt x="43" y="12"/>
                </a:moveTo>
                <a:cubicBezTo>
                  <a:pt x="43" y="12"/>
                  <a:pt x="43" y="12"/>
                  <a:pt x="43" y="12"/>
                </a:cubicBezTo>
                <a:cubicBezTo>
                  <a:pt x="46" y="12"/>
                  <a:pt x="46" y="12"/>
                  <a:pt x="46" y="12"/>
                </a:cubicBezTo>
                <a:cubicBezTo>
                  <a:pt x="37" y="4"/>
                  <a:pt x="37" y="4"/>
                  <a:pt x="37" y="4"/>
                </a:cubicBezTo>
                <a:cubicBezTo>
                  <a:pt x="35" y="3"/>
                  <a:pt x="35" y="3"/>
                  <a:pt x="35" y="3"/>
                </a:cubicBezTo>
                <a:cubicBezTo>
                  <a:pt x="34" y="2"/>
                  <a:pt x="34" y="4"/>
                  <a:pt x="34" y="5"/>
                </a:cubicBezTo>
                <a:cubicBezTo>
                  <a:pt x="37" y="6"/>
                  <a:pt x="37" y="6"/>
                  <a:pt x="37" y="6"/>
                </a:cubicBezTo>
                <a:cubicBezTo>
                  <a:pt x="37" y="6"/>
                  <a:pt x="37" y="6"/>
                  <a:pt x="37" y="6"/>
                </a:cubicBezTo>
                <a:cubicBezTo>
                  <a:pt x="43" y="12"/>
                  <a:pt x="43" y="12"/>
                  <a:pt x="4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89" name="Freeform 453"/>
          <p:cNvSpPr>
            <a:spLocks noEditPoints="1"/>
          </p:cNvSpPr>
          <p:nvPr/>
        </p:nvSpPr>
        <p:spPr bwMode="auto">
          <a:xfrm>
            <a:off x="2386013" y="2117725"/>
            <a:ext cx="158750" cy="158750"/>
          </a:xfrm>
          <a:custGeom>
            <a:avLst/>
            <a:gdLst>
              <a:gd name="T0" fmla="*/ 25 w 50"/>
              <a:gd name="T1" fmla="*/ 12 h 50"/>
              <a:gd name="T2" fmla="*/ 27 w 50"/>
              <a:gd name="T3" fmla="*/ 23 h 50"/>
              <a:gd name="T4" fmla="*/ 23 w 50"/>
              <a:gd name="T5" fmla="*/ 23 h 50"/>
              <a:gd name="T6" fmla="*/ 25 w 50"/>
              <a:gd name="T7" fmla="*/ 0 h 50"/>
              <a:gd name="T8" fmla="*/ 42 w 50"/>
              <a:gd name="T9" fmla="*/ 7 h 50"/>
              <a:gd name="T10" fmla="*/ 42 w 50"/>
              <a:gd name="T11" fmla="*/ 7 h 50"/>
              <a:gd name="T12" fmla="*/ 42 w 50"/>
              <a:gd name="T13" fmla="*/ 43 h 50"/>
              <a:gd name="T14" fmla="*/ 42 w 50"/>
              <a:gd name="T15" fmla="*/ 43 h 50"/>
              <a:gd name="T16" fmla="*/ 25 w 50"/>
              <a:gd name="T17" fmla="*/ 50 h 50"/>
              <a:gd name="T18" fmla="*/ 7 w 50"/>
              <a:gd name="T19" fmla="*/ 43 h 50"/>
              <a:gd name="T20" fmla="*/ 7 w 50"/>
              <a:gd name="T21" fmla="*/ 7 h 50"/>
              <a:gd name="T22" fmla="*/ 7 w 50"/>
              <a:gd name="T23" fmla="*/ 7 h 50"/>
              <a:gd name="T24" fmla="*/ 40 w 50"/>
              <a:gd name="T25" fmla="*/ 10 h 50"/>
              <a:gd name="T26" fmla="*/ 25 w 50"/>
              <a:gd name="T27" fmla="*/ 4 h 50"/>
              <a:gd name="T28" fmla="*/ 10 w 50"/>
              <a:gd name="T29" fmla="*/ 10 h 50"/>
              <a:gd name="T30" fmla="*/ 10 w 50"/>
              <a:gd name="T31" fmla="*/ 40 h 50"/>
              <a:gd name="T32" fmla="*/ 25 w 50"/>
              <a:gd name="T33" fmla="*/ 46 h 50"/>
              <a:gd name="T34" fmla="*/ 40 w 50"/>
              <a:gd name="T35" fmla="*/ 40 h 50"/>
              <a:gd name="T36" fmla="*/ 40 w 50"/>
              <a:gd name="T37" fmla="*/ 10 h 50"/>
              <a:gd name="T38" fmla="*/ 31 w 50"/>
              <a:gd name="T39" fmla="*/ 19 h 50"/>
              <a:gd name="T40" fmla="*/ 31 w 50"/>
              <a:gd name="T41" fmla="*/ 16 h 50"/>
              <a:gd name="T42" fmla="*/ 36 w 50"/>
              <a:gd name="T43" fmla="*/ 18 h 50"/>
              <a:gd name="T44" fmla="*/ 38 w 50"/>
              <a:gd name="T45" fmla="*/ 22 h 50"/>
              <a:gd name="T46" fmla="*/ 38 w 50"/>
              <a:gd name="T47" fmla="*/ 28 h 50"/>
              <a:gd name="T48" fmla="*/ 36 w 50"/>
              <a:gd name="T49" fmla="*/ 32 h 50"/>
              <a:gd name="T50" fmla="*/ 32 w 50"/>
              <a:gd name="T51" fmla="*/ 36 h 50"/>
              <a:gd name="T52" fmla="*/ 27 w 50"/>
              <a:gd name="T53" fmla="*/ 38 h 50"/>
              <a:gd name="T54" fmla="*/ 22 w 50"/>
              <a:gd name="T55" fmla="*/ 38 h 50"/>
              <a:gd name="T56" fmla="*/ 17 w 50"/>
              <a:gd name="T57" fmla="*/ 36 h 50"/>
              <a:gd name="T58" fmla="*/ 14 w 50"/>
              <a:gd name="T59" fmla="*/ 32 h 50"/>
              <a:gd name="T60" fmla="*/ 12 w 50"/>
              <a:gd name="T61" fmla="*/ 28 h 50"/>
              <a:gd name="T62" fmla="*/ 12 w 50"/>
              <a:gd name="T63" fmla="*/ 22 h 50"/>
              <a:gd name="T64" fmla="*/ 14 w 50"/>
              <a:gd name="T65" fmla="*/ 18 h 50"/>
              <a:gd name="T66" fmla="*/ 18 w 50"/>
              <a:gd name="T67" fmla="*/ 16 h 50"/>
              <a:gd name="T68" fmla="*/ 17 w 50"/>
              <a:gd name="T69" fmla="*/ 20 h 50"/>
              <a:gd name="T70" fmla="*/ 16 w 50"/>
              <a:gd name="T71" fmla="*/ 23 h 50"/>
              <a:gd name="T72" fmla="*/ 16 w 50"/>
              <a:gd name="T73" fmla="*/ 27 h 50"/>
              <a:gd name="T74" fmla="*/ 17 w 50"/>
              <a:gd name="T75" fmla="*/ 30 h 50"/>
              <a:gd name="T76" fmla="*/ 20 w 50"/>
              <a:gd name="T77" fmla="*/ 33 h 50"/>
              <a:gd name="T78" fmla="*/ 23 w 50"/>
              <a:gd name="T79" fmla="*/ 34 h 50"/>
              <a:gd name="T80" fmla="*/ 27 w 50"/>
              <a:gd name="T81" fmla="*/ 34 h 50"/>
              <a:gd name="T82" fmla="*/ 30 w 50"/>
              <a:gd name="T83" fmla="*/ 33 h 50"/>
              <a:gd name="T84" fmla="*/ 32 w 50"/>
              <a:gd name="T85" fmla="*/ 30 h 50"/>
              <a:gd name="T86" fmla="*/ 34 w 50"/>
              <a:gd name="T87" fmla="*/ 27 h 50"/>
              <a:gd name="T88" fmla="*/ 34 w 50"/>
              <a:gd name="T89" fmla="*/ 23 h 50"/>
              <a:gd name="T90" fmla="*/ 32 w 50"/>
              <a:gd name="T91"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50">
                <a:moveTo>
                  <a:pt x="23" y="14"/>
                </a:moveTo>
                <a:cubicBezTo>
                  <a:pt x="23" y="13"/>
                  <a:pt x="24" y="12"/>
                  <a:pt x="25" y="12"/>
                </a:cubicBezTo>
                <a:cubicBezTo>
                  <a:pt x="26" y="12"/>
                  <a:pt x="27" y="13"/>
                  <a:pt x="27" y="14"/>
                </a:cubicBezTo>
                <a:cubicBezTo>
                  <a:pt x="27" y="23"/>
                  <a:pt x="27" y="23"/>
                  <a:pt x="27" y="23"/>
                </a:cubicBezTo>
                <a:cubicBezTo>
                  <a:pt x="27" y="24"/>
                  <a:pt x="26" y="25"/>
                  <a:pt x="25" y="25"/>
                </a:cubicBezTo>
                <a:cubicBezTo>
                  <a:pt x="24" y="25"/>
                  <a:pt x="23" y="24"/>
                  <a:pt x="23" y="23"/>
                </a:cubicBezTo>
                <a:cubicBezTo>
                  <a:pt x="23" y="14"/>
                  <a:pt x="23" y="14"/>
                  <a:pt x="23" y="14"/>
                </a:cubicBezTo>
                <a:close/>
                <a:moveTo>
                  <a:pt x="25" y="0"/>
                </a:moveTo>
                <a:cubicBezTo>
                  <a:pt x="25" y="0"/>
                  <a:pt x="25" y="0"/>
                  <a:pt x="25" y="0"/>
                </a:cubicBezTo>
                <a:cubicBezTo>
                  <a:pt x="32" y="0"/>
                  <a:pt x="38" y="3"/>
                  <a:pt x="42" y="7"/>
                </a:cubicBezTo>
                <a:cubicBezTo>
                  <a:pt x="42" y="7"/>
                  <a:pt x="42" y="7"/>
                  <a:pt x="42" y="7"/>
                </a:cubicBezTo>
                <a:cubicBezTo>
                  <a:pt x="42" y="7"/>
                  <a:pt x="42" y="7"/>
                  <a:pt x="42" y="7"/>
                </a:cubicBezTo>
                <a:cubicBezTo>
                  <a:pt x="47" y="12"/>
                  <a:pt x="50" y="18"/>
                  <a:pt x="50" y="25"/>
                </a:cubicBezTo>
                <a:cubicBezTo>
                  <a:pt x="50" y="32"/>
                  <a:pt x="47" y="38"/>
                  <a:pt x="42" y="43"/>
                </a:cubicBezTo>
                <a:cubicBezTo>
                  <a:pt x="42" y="43"/>
                  <a:pt x="42" y="43"/>
                  <a:pt x="42" y="43"/>
                </a:cubicBezTo>
                <a:cubicBezTo>
                  <a:pt x="42" y="43"/>
                  <a:pt x="42" y="43"/>
                  <a:pt x="42" y="43"/>
                </a:cubicBezTo>
                <a:cubicBezTo>
                  <a:pt x="42" y="43"/>
                  <a:pt x="42" y="43"/>
                  <a:pt x="42" y="43"/>
                </a:cubicBezTo>
                <a:cubicBezTo>
                  <a:pt x="38" y="47"/>
                  <a:pt x="32" y="50"/>
                  <a:pt x="25" y="50"/>
                </a:cubicBezTo>
                <a:cubicBezTo>
                  <a:pt x="18" y="50"/>
                  <a:pt x="12" y="47"/>
                  <a:pt x="7" y="43"/>
                </a:cubicBezTo>
                <a:cubicBezTo>
                  <a:pt x="7" y="43"/>
                  <a:pt x="7" y="43"/>
                  <a:pt x="7" y="43"/>
                </a:cubicBezTo>
                <a:cubicBezTo>
                  <a:pt x="3" y="38"/>
                  <a:pt x="0" y="32"/>
                  <a:pt x="0" y="25"/>
                </a:cubicBezTo>
                <a:cubicBezTo>
                  <a:pt x="0" y="18"/>
                  <a:pt x="3" y="12"/>
                  <a:pt x="7" y="7"/>
                </a:cubicBezTo>
                <a:cubicBezTo>
                  <a:pt x="7" y="7"/>
                  <a:pt x="7" y="7"/>
                  <a:pt x="7" y="7"/>
                </a:cubicBezTo>
                <a:cubicBezTo>
                  <a:pt x="7" y="7"/>
                  <a:pt x="7" y="7"/>
                  <a:pt x="7" y="7"/>
                </a:cubicBezTo>
                <a:cubicBezTo>
                  <a:pt x="12" y="3"/>
                  <a:pt x="18" y="0"/>
                  <a:pt x="25" y="0"/>
                </a:cubicBezTo>
                <a:close/>
                <a:moveTo>
                  <a:pt x="40" y="10"/>
                </a:moveTo>
                <a:cubicBezTo>
                  <a:pt x="40" y="10"/>
                  <a:pt x="40" y="10"/>
                  <a:pt x="40" y="10"/>
                </a:cubicBezTo>
                <a:cubicBezTo>
                  <a:pt x="36" y="6"/>
                  <a:pt x="31" y="4"/>
                  <a:pt x="25" y="4"/>
                </a:cubicBezTo>
                <a:cubicBezTo>
                  <a:pt x="19" y="4"/>
                  <a:pt x="14" y="6"/>
                  <a:pt x="10" y="10"/>
                </a:cubicBezTo>
                <a:cubicBezTo>
                  <a:pt x="10" y="10"/>
                  <a:pt x="10" y="10"/>
                  <a:pt x="10" y="10"/>
                </a:cubicBezTo>
                <a:cubicBezTo>
                  <a:pt x="6" y="14"/>
                  <a:pt x="4" y="19"/>
                  <a:pt x="4" y="25"/>
                </a:cubicBezTo>
                <a:cubicBezTo>
                  <a:pt x="4" y="31"/>
                  <a:pt x="6" y="36"/>
                  <a:pt x="10" y="40"/>
                </a:cubicBezTo>
                <a:cubicBezTo>
                  <a:pt x="10" y="40"/>
                  <a:pt x="10" y="40"/>
                  <a:pt x="10" y="40"/>
                </a:cubicBezTo>
                <a:cubicBezTo>
                  <a:pt x="14" y="44"/>
                  <a:pt x="19" y="46"/>
                  <a:pt x="25" y="46"/>
                </a:cubicBezTo>
                <a:cubicBezTo>
                  <a:pt x="31" y="46"/>
                  <a:pt x="36" y="44"/>
                  <a:pt x="40" y="40"/>
                </a:cubicBezTo>
                <a:cubicBezTo>
                  <a:pt x="40" y="40"/>
                  <a:pt x="40" y="40"/>
                  <a:pt x="40" y="40"/>
                </a:cubicBezTo>
                <a:cubicBezTo>
                  <a:pt x="44" y="36"/>
                  <a:pt x="46" y="31"/>
                  <a:pt x="46" y="25"/>
                </a:cubicBezTo>
                <a:cubicBezTo>
                  <a:pt x="46" y="19"/>
                  <a:pt x="44" y="14"/>
                  <a:pt x="40" y="10"/>
                </a:cubicBezTo>
                <a:cubicBezTo>
                  <a:pt x="40" y="10"/>
                  <a:pt x="40" y="10"/>
                  <a:pt x="40" y="10"/>
                </a:cubicBezTo>
                <a:close/>
                <a:moveTo>
                  <a:pt x="31" y="19"/>
                </a:moveTo>
                <a:cubicBezTo>
                  <a:pt x="31" y="19"/>
                  <a:pt x="31" y="19"/>
                  <a:pt x="31" y="19"/>
                </a:cubicBezTo>
                <a:cubicBezTo>
                  <a:pt x="31" y="18"/>
                  <a:pt x="31" y="17"/>
                  <a:pt x="31" y="16"/>
                </a:cubicBezTo>
                <a:cubicBezTo>
                  <a:pt x="32" y="15"/>
                  <a:pt x="33" y="15"/>
                  <a:pt x="34" y="16"/>
                </a:cubicBezTo>
                <a:cubicBezTo>
                  <a:pt x="35" y="16"/>
                  <a:pt x="35" y="17"/>
                  <a:pt x="36" y="18"/>
                </a:cubicBezTo>
                <a:cubicBezTo>
                  <a:pt x="36" y="18"/>
                  <a:pt x="37" y="19"/>
                  <a:pt x="37" y="20"/>
                </a:cubicBezTo>
                <a:cubicBezTo>
                  <a:pt x="37" y="21"/>
                  <a:pt x="37" y="22"/>
                  <a:pt x="38" y="22"/>
                </a:cubicBezTo>
                <a:cubicBezTo>
                  <a:pt x="38" y="23"/>
                  <a:pt x="38" y="24"/>
                  <a:pt x="38" y="25"/>
                </a:cubicBezTo>
                <a:cubicBezTo>
                  <a:pt x="38" y="26"/>
                  <a:pt x="38" y="27"/>
                  <a:pt x="38" y="28"/>
                </a:cubicBezTo>
                <a:cubicBezTo>
                  <a:pt x="37" y="29"/>
                  <a:pt x="37" y="29"/>
                  <a:pt x="37" y="30"/>
                </a:cubicBezTo>
                <a:cubicBezTo>
                  <a:pt x="37" y="31"/>
                  <a:pt x="36" y="32"/>
                  <a:pt x="36" y="32"/>
                </a:cubicBezTo>
                <a:cubicBezTo>
                  <a:pt x="35" y="33"/>
                  <a:pt x="35" y="34"/>
                  <a:pt x="34" y="34"/>
                </a:cubicBezTo>
                <a:cubicBezTo>
                  <a:pt x="33" y="35"/>
                  <a:pt x="33" y="35"/>
                  <a:pt x="32" y="36"/>
                </a:cubicBezTo>
                <a:cubicBezTo>
                  <a:pt x="31" y="36"/>
                  <a:pt x="31" y="37"/>
                  <a:pt x="30" y="37"/>
                </a:cubicBezTo>
                <a:cubicBezTo>
                  <a:pt x="29" y="37"/>
                  <a:pt x="28" y="38"/>
                  <a:pt x="27" y="38"/>
                </a:cubicBezTo>
                <a:cubicBezTo>
                  <a:pt x="27" y="38"/>
                  <a:pt x="26" y="38"/>
                  <a:pt x="25" y="38"/>
                </a:cubicBezTo>
                <a:cubicBezTo>
                  <a:pt x="24" y="38"/>
                  <a:pt x="23" y="38"/>
                  <a:pt x="22" y="38"/>
                </a:cubicBezTo>
                <a:cubicBezTo>
                  <a:pt x="21" y="38"/>
                  <a:pt x="21" y="37"/>
                  <a:pt x="20" y="37"/>
                </a:cubicBezTo>
                <a:cubicBezTo>
                  <a:pt x="19" y="37"/>
                  <a:pt x="18" y="36"/>
                  <a:pt x="17" y="36"/>
                </a:cubicBezTo>
                <a:cubicBezTo>
                  <a:pt x="17" y="35"/>
                  <a:pt x="16" y="35"/>
                  <a:pt x="16" y="34"/>
                </a:cubicBezTo>
                <a:cubicBezTo>
                  <a:pt x="15" y="34"/>
                  <a:pt x="14" y="33"/>
                  <a:pt x="14" y="32"/>
                </a:cubicBezTo>
                <a:cubicBezTo>
                  <a:pt x="13" y="32"/>
                  <a:pt x="13" y="31"/>
                  <a:pt x="13" y="30"/>
                </a:cubicBezTo>
                <a:cubicBezTo>
                  <a:pt x="12" y="29"/>
                  <a:pt x="12" y="29"/>
                  <a:pt x="12" y="28"/>
                </a:cubicBezTo>
                <a:cubicBezTo>
                  <a:pt x="12" y="27"/>
                  <a:pt x="12" y="26"/>
                  <a:pt x="12" y="25"/>
                </a:cubicBezTo>
                <a:cubicBezTo>
                  <a:pt x="12" y="24"/>
                  <a:pt x="12" y="23"/>
                  <a:pt x="12" y="22"/>
                </a:cubicBezTo>
                <a:cubicBezTo>
                  <a:pt x="12" y="22"/>
                  <a:pt x="12" y="21"/>
                  <a:pt x="13" y="20"/>
                </a:cubicBezTo>
                <a:cubicBezTo>
                  <a:pt x="13" y="19"/>
                  <a:pt x="13" y="18"/>
                  <a:pt x="14" y="18"/>
                </a:cubicBezTo>
                <a:cubicBezTo>
                  <a:pt x="14" y="17"/>
                  <a:pt x="15" y="16"/>
                  <a:pt x="16" y="16"/>
                </a:cubicBezTo>
                <a:cubicBezTo>
                  <a:pt x="16" y="15"/>
                  <a:pt x="18" y="15"/>
                  <a:pt x="18" y="16"/>
                </a:cubicBezTo>
                <a:cubicBezTo>
                  <a:pt x="19" y="17"/>
                  <a:pt x="19" y="18"/>
                  <a:pt x="18" y="19"/>
                </a:cubicBezTo>
                <a:cubicBezTo>
                  <a:pt x="18" y="19"/>
                  <a:pt x="17" y="19"/>
                  <a:pt x="17" y="20"/>
                </a:cubicBezTo>
                <a:cubicBezTo>
                  <a:pt x="17" y="20"/>
                  <a:pt x="16" y="21"/>
                  <a:pt x="16" y="21"/>
                </a:cubicBezTo>
                <a:cubicBezTo>
                  <a:pt x="16" y="22"/>
                  <a:pt x="16" y="23"/>
                  <a:pt x="16" y="23"/>
                </a:cubicBezTo>
                <a:cubicBezTo>
                  <a:pt x="16" y="24"/>
                  <a:pt x="16" y="24"/>
                  <a:pt x="16" y="25"/>
                </a:cubicBezTo>
                <a:cubicBezTo>
                  <a:pt x="16" y="26"/>
                  <a:pt x="16" y="26"/>
                  <a:pt x="16" y="27"/>
                </a:cubicBezTo>
                <a:cubicBezTo>
                  <a:pt x="16" y="28"/>
                  <a:pt x="16" y="28"/>
                  <a:pt x="16" y="29"/>
                </a:cubicBezTo>
                <a:cubicBezTo>
                  <a:pt x="16" y="29"/>
                  <a:pt x="17" y="30"/>
                  <a:pt x="17" y="30"/>
                </a:cubicBezTo>
                <a:cubicBezTo>
                  <a:pt x="17" y="31"/>
                  <a:pt x="18" y="31"/>
                  <a:pt x="18" y="32"/>
                </a:cubicBezTo>
                <a:cubicBezTo>
                  <a:pt x="19" y="32"/>
                  <a:pt x="19" y="32"/>
                  <a:pt x="20" y="33"/>
                </a:cubicBezTo>
                <a:cubicBezTo>
                  <a:pt x="20" y="33"/>
                  <a:pt x="21" y="33"/>
                  <a:pt x="21" y="34"/>
                </a:cubicBezTo>
                <a:cubicBezTo>
                  <a:pt x="22" y="34"/>
                  <a:pt x="22" y="34"/>
                  <a:pt x="23" y="34"/>
                </a:cubicBezTo>
                <a:cubicBezTo>
                  <a:pt x="24" y="34"/>
                  <a:pt x="24" y="34"/>
                  <a:pt x="25" y="34"/>
                </a:cubicBezTo>
                <a:cubicBezTo>
                  <a:pt x="25" y="34"/>
                  <a:pt x="26" y="34"/>
                  <a:pt x="27" y="34"/>
                </a:cubicBezTo>
                <a:cubicBezTo>
                  <a:pt x="27" y="34"/>
                  <a:pt x="28" y="34"/>
                  <a:pt x="28" y="34"/>
                </a:cubicBezTo>
                <a:cubicBezTo>
                  <a:pt x="29" y="33"/>
                  <a:pt x="29" y="33"/>
                  <a:pt x="30" y="33"/>
                </a:cubicBezTo>
                <a:cubicBezTo>
                  <a:pt x="30" y="32"/>
                  <a:pt x="31" y="32"/>
                  <a:pt x="31" y="32"/>
                </a:cubicBezTo>
                <a:cubicBezTo>
                  <a:pt x="32" y="31"/>
                  <a:pt x="32" y="31"/>
                  <a:pt x="32" y="30"/>
                </a:cubicBezTo>
                <a:cubicBezTo>
                  <a:pt x="33" y="30"/>
                  <a:pt x="33" y="29"/>
                  <a:pt x="33" y="29"/>
                </a:cubicBezTo>
                <a:cubicBezTo>
                  <a:pt x="34" y="28"/>
                  <a:pt x="34" y="28"/>
                  <a:pt x="34" y="27"/>
                </a:cubicBezTo>
                <a:cubicBezTo>
                  <a:pt x="34" y="26"/>
                  <a:pt x="34" y="26"/>
                  <a:pt x="34" y="25"/>
                </a:cubicBezTo>
                <a:cubicBezTo>
                  <a:pt x="34" y="24"/>
                  <a:pt x="34" y="24"/>
                  <a:pt x="34" y="23"/>
                </a:cubicBezTo>
                <a:cubicBezTo>
                  <a:pt x="34" y="23"/>
                  <a:pt x="34" y="22"/>
                  <a:pt x="33" y="21"/>
                </a:cubicBezTo>
                <a:cubicBezTo>
                  <a:pt x="33" y="21"/>
                  <a:pt x="33" y="20"/>
                  <a:pt x="32" y="20"/>
                </a:cubicBezTo>
                <a:cubicBezTo>
                  <a:pt x="32" y="19"/>
                  <a:pt x="32" y="19"/>
                  <a:pt x="31"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0" name="Freeform 454"/>
          <p:cNvSpPr>
            <a:spLocks noEditPoints="1"/>
          </p:cNvSpPr>
          <p:nvPr/>
        </p:nvSpPr>
        <p:spPr bwMode="auto">
          <a:xfrm>
            <a:off x="7127875" y="2130425"/>
            <a:ext cx="155575" cy="133350"/>
          </a:xfrm>
          <a:custGeom>
            <a:avLst/>
            <a:gdLst>
              <a:gd name="T0" fmla="*/ 18 w 49"/>
              <a:gd name="T1" fmla="*/ 12 h 42"/>
              <a:gd name="T2" fmla="*/ 3 w 49"/>
              <a:gd name="T3" fmla="*/ 19 h 42"/>
              <a:gd name="T4" fmla="*/ 12 w 49"/>
              <a:gd name="T5" fmla="*/ 27 h 42"/>
              <a:gd name="T6" fmla="*/ 25 w 49"/>
              <a:gd name="T7" fmla="*/ 21 h 42"/>
              <a:gd name="T8" fmla="*/ 25 w 49"/>
              <a:gd name="T9" fmla="*/ 21 h 42"/>
              <a:gd name="T10" fmla="*/ 27 w 49"/>
              <a:gd name="T11" fmla="*/ 18 h 42"/>
              <a:gd name="T12" fmla="*/ 45 w 49"/>
              <a:gd name="T13" fmla="*/ 16 h 42"/>
              <a:gd name="T14" fmla="*/ 49 w 49"/>
              <a:gd name="T15" fmla="*/ 21 h 42"/>
              <a:gd name="T16" fmla="*/ 48 w 49"/>
              <a:gd name="T17" fmla="*/ 37 h 42"/>
              <a:gd name="T18" fmla="*/ 45 w 49"/>
              <a:gd name="T19" fmla="*/ 38 h 42"/>
              <a:gd name="T20" fmla="*/ 27 w 49"/>
              <a:gd name="T21" fmla="*/ 37 h 42"/>
              <a:gd name="T22" fmla="*/ 23 w 49"/>
              <a:gd name="T23" fmla="*/ 34 h 42"/>
              <a:gd name="T24" fmla="*/ 17 w 49"/>
              <a:gd name="T25" fmla="*/ 42 h 42"/>
              <a:gd name="T26" fmla="*/ 1 w 49"/>
              <a:gd name="T27" fmla="*/ 36 h 42"/>
              <a:gd name="T28" fmla="*/ 0 w 49"/>
              <a:gd name="T29" fmla="*/ 19 h 42"/>
              <a:gd name="T30" fmla="*/ 1 w 49"/>
              <a:gd name="T31" fmla="*/ 6 h 42"/>
              <a:gd name="T32" fmla="*/ 7 w 49"/>
              <a:gd name="T33" fmla="*/ 0 h 42"/>
              <a:gd name="T34" fmla="*/ 22 w 49"/>
              <a:gd name="T35" fmla="*/ 1 h 42"/>
              <a:gd name="T36" fmla="*/ 23 w 49"/>
              <a:gd name="T37" fmla="*/ 13 h 42"/>
              <a:gd name="T38" fmla="*/ 25 w 49"/>
              <a:gd name="T39" fmla="*/ 21 h 42"/>
              <a:gd name="T40" fmla="*/ 5 w 49"/>
              <a:gd name="T41" fmla="*/ 29 h 42"/>
              <a:gd name="T42" fmla="*/ 7 w 49"/>
              <a:gd name="T43" fmla="*/ 39 h 42"/>
              <a:gd name="T44" fmla="*/ 20 w 49"/>
              <a:gd name="T45" fmla="*/ 36 h 42"/>
              <a:gd name="T46" fmla="*/ 12 w 49"/>
              <a:gd name="T47" fmla="*/ 31 h 42"/>
              <a:gd name="T48" fmla="*/ 12 w 49"/>
              <a:gd name="T49" fmla="*/ 6 h 42"/>
              <a:gd name="T50" fmla="*/ 20 w 49"/>
              <a:gd name="T51" fmla="*/ 9 h 42"/>
              <a:gd name="T52" fmla="*/ 19 w 49"/>
              <a:gd name="T53" fmla="*/ 4 h 42"/>
              <a:gd name="T54" fmla="*/ 7 w 49"/>
              <a:gd name="T55" fmla="*/ 3 h 42"/>
              <a:gd name="T56" fmla="*/ 5 w 49"/>
              <a:gd name="T57" fmla="*/ 6 h 42"/>
              <a:gd name="T58" fmla="*/ 12 w 49"/>
              <a:gd name="T59" fmla="*/ 6 h 42"/>
              <a:gd name="T60" fmla="*/ 12 w 49"/>
              <a:gd name="T61" fmla="*/ 12 h 42"/>
              <a:gd name="T62" fmla="*/ 17 w 49"/>
              <a:gd name="T63" fmla="*/ 14 h 42"/>
              <a:gd name="T64" fmla="*/ 19 w 49"/>
              <a:gd name="T65" fmla="*/ 19 h 42"/>
              <a:gd name="T66" fmla="*/ 5 w 49"/>
              <a:gd name="T67" fmla="*/ 19 h 42"/>
              <a:gd name="T68" fmla="*/ 15 w 49"/>
              <a:gd name="T69" fmla="*/ 15 h 42"/>
              <a:gd name="T70" fmla="*/ 12 w 49"/>
              <a:gd name="T71" fmla="*/ 14 h 42"/>
              <a:gd name="T72" fmla="*/ 12 w 49"/>
              <a:gd name="T73" fmla="*/ 23 h 42"/>
              <a:gd name="T74" fmla="*/ 15 w 49"/>
              <a:gd name="T75" fmla="*/ 15 h 42"/>
              <a:gd name="T76" fmla="*/ 23 w 49"/>
              <a:gd name="T77" fmla="*/ 24 h 42"/>
              <a:gd name="T78" fmla="*/ 23 w 49"/>
              <a:gd name="T79" fmla="*/ 31 h 42"/>
              <a:gd name="T80" fmla="*/ 27 w 49"/>
              <a:gd name="T81" fmla="*/ 31 h 42"/>
              <a:gd name="T82" fmla="*/ 29 w 49"/>
              <a:gd name="T83" fmla="*/ 34 h 42"/>
              <a:gd name="T84" fmla="*/ 30 w 49"/>
              <a:gd name="T85" fmla="*/ 35 h 42"/>
              <a:gd name="T86" fmla="*/ 45 w 49"/>
              <a:gd name="T87" fmla="*/ 34 h 42"/>
              <a:gd name="T88" fmla="*/ 45 w 49"/>
              <a:gd name="T89" fmla="*/ 34 h 42"/>
              <a:gd name="T90" fmla="*/ 45 w 49"/>
              <a:gd name="T91" fmla="*/ 21 h 42"/>
              <a:gd name="T92" fmla="*/ 45 w 49"/>
              <a:gd name="T93" fmla="*/ 20 h 42"/>
              <a:gd name="T94" fmla="*/ 30 w 49"/>
              <a:gd name="T95" fmla="*/ 20 h 42"/>
              <a:gd name="T96" fmla="*/ 29 w 49"/>
              <a:gd name="T97" fmla="*/ 22 h 42"/>
              <a:gd name="T98" fmla="*/ 27 w 49"/>
              <a:gd name="T99"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 h="42">
                <a:moveTo>
                  <a:pt x="21" y="19"/>
                </a:moveTo>
                <a:cubicBezTo>
                  <a:pt x="21" y="16"/>
                  <a:pt x="20" y="14"/>
                  <a:pt x="18" y="12"/>
                </a:cubicBezTo>
                <a:cubicBezTo>
                  <a:pt x="17" y="11"/>
                  <a:pt x="15" y="10"/>
                  <a:pt x="12" y="10"/>
                </a:cubicBezTo>
                <a:cubicBezTo>
                  <a:pt x="7" y="10"/>
                  <a:pt x="3" y="14"/>
                  <a:pt x="3" y="19"/>
                </a:cubicBezTo>
                <a:cubicBezTo>
                  <a:pt x="3" y="21"/>
                  <a:pt x="4" y="23"/>
                  <a:pt x="6" y="25"/>
                </a:cubicBezTo>
                <a:cubicBezTo>
                  <a:pt x="8" y="26"/>
                  <a:pt x="10" y="27"/>
                  <a:pt x="12" y="27"/>
                </a:cubicBezTo>
                <a:cubicBezTo>
                  <a:pt x="17" y="27"/>
                  <a:pt x="21" y="23"/>
                  <a:pt x="21" y="19"/>
                </a:cubicBezTo>
                <a:close/>
                <a:moveTo>
                  <a:pt x="25" y="21"/>
                </a:moveTo>
                <a:cubicBezTo>
                  <a:pt x="25" y="21"/>
                  <a:pt x="25" y="21"/>
                  <a:pt x="25" y="21"/>
                </a:cubicBezTo>
                <a:cubicBezTo>
                  <a:pt x="25" y="21"/>
                  <a:pt x="25" y="21"/>
                  <a:pt x="25" y="21"/>
                </a:cubicBezTo>
                <a:cubicBezTo>
                  <a:pt x="25" y="19"/>
                  <a:pt x="26" y="19"/>
                  <a:pt x="27" y="18"/>
                </a:cubicBezTo>
                <a:cubicBezTo>
                  <a:pt x="27" y="18"/>
                  <a:pt x="27" y="18"/>
                  <a:pt x="27" y="18"/>
                </a:cubicBezTo>
                <a:cubicBezTo>
                  <a:pt x="27" y="17"/>
                  <a:pt x="28" y="16"/>
                  <a:pt x="30" y="16"/>
                </a:cubicBezTo>
                <a:cubicBezTo>
                  <a:pt x="45" y="16"/>
                  <a:pt x="45" y="16"/>
                  <a:pt x="45" y="16"/>
                </a:cubicBezTo>
                <a:cubicBezTo>
                  <a:pt x="46" y="16"/>
                  <a:pt x="47" y="17"/>
                  <a:pt x="48" y="18"/>
                </a:cubicBezTo>
                <a:cubicBezTo>
                  <a:pt x="49" y="19"/>
                  <a:pt x="49" y="20"/>
                  <a:pt x="49" y="21"/>
                </a:cubicBezTo>
                <a:cubicBezTo>
                  <a:pt x="49" y="34"/>
                  <a:pt x="49" y="34"/>
                  <a:pt x="49" y="34"/>
                </a:cubicBezTo>
                <a:cubicBezTo>
                  <a:pt x="49" y="35"/>
                  <a:pt x="49" y="36"/>
                  <a:pt x="48" y="37"/>
                </a:cubicBezTo>
                <a:cubicBezTo>
                  <a:pt x="48" y="37"/>
                  <a:pt x="48" y="37"/>
                  <a:pt x="48" y="37"/>
                </a:cubicBezTo>
                <a:cubicBezTo>
                  <a:pt x="47" y="38"/>
                  <a:pt x="46" y="38"/>
                  <a:pt x="45" y="38"/>
                </a:cubicBezTo>
                <a:cubicBezTo>
                  <a:pt x="30" y="38"/>
                  <a:pt x="30" y="38"/>
                  <a:pt x="30" y="38"/>
                </a:cubicBezTo>
                <a:cubicBezTo>
                  <a:pt x="28" y="38"/>
                  <a:pt x="27" y="38"/>
                  <a:pt x="27" y="37"/>
                </a:cubicBezTo>
                <a:cubicBezTo>
                  <a:pt x="26" y="36"/>
                  <a:pt x="25" y="35"/>
                  <a:pt x="25" y="34"/>
                </a:cubicBezTo>
                <a:cubicBezTo>
                  <a:pt x="23" y="34"/>
                  <a:pt x="23" y="34"/>
                  <a:pt x="23" y="34"/>
                </a:cubicBezTo>
                <a:cubicBezTo>
                  <a:pt x="23" y="36"/>
                  <a:pt x="23" y="36"/>
                  <a:pt x="23" y="36"/>
                </a:cubicBezTo>
                <a:cubicBezTo>
                  <a:pt x="23" y="40"/>
                  <a:pt x="21" y="42"/>
                  <a:pt x="17" y="42"/>
                </a:cubicBezTo>
                <a:cubicBezTo>
                  <a:pt x="7" y="42"/>
                  <a:pt x="7" y="42"/>
                  <a:pt x="7" y="42"/>
                </a:cubicBezTo>
                <a:cubicBezTo>
                  <a:pt x="4" y="42"/>
                  <a:pt x="1" y="40"/>
                  <a:pt x="1" y="36"/>
                </a:cubicBezTo>
                <a:cubicBezTo>
                  <a:pt x="1" y="24"/>
                  <a:pt x="1" y="24"/>
                  <a:pt x="1" y="24"/>
                </a:cubicBezTo>
                <a:cubicBezTo>
                  <a:pt x="0" y="22"/>
                  <a:pt x="0" y="21"/>
                  <a:pt x="0" y="19"/>
                </a:cubicBezTo>
                <a:cubicBezTo>
                  <a:pt x="0" y="17"/>
                  <a:pt x="0" y="15"/>
                  <a:pt x="1" y="13"/>
                </a:cubicBezTo>
                <a:cubicBezTo>
                  <a:pt x="1" y="6"/>
                  <a:pt x="1" y="6"/>
                  <a:pt x="1" y="6"/>
                </a:cubicBezTo>
                <a:cubicBezTo>
                  <a:pt x="1" y="4"/>
                  <a:pt x="1" y="3"/>
                  <a:pt x="3" y="1"/>
                </a:cubicBezTo>
                <a:cubicBezTo>
                  <a:pt x="4" y="0"/>
                  <a:pt x="5" y="0"/>
                  <a:pt x="7" y="0"/>
                </a:cubicBezTo>
                <a:cubicBezTo>
                  <a:pt x="17" y="0"/>
                  <a:pt x="17" y="0"/>
                  <a:pt x="17" y="0"/>
                </a:cubicBezTo>
                <a:cubicBezTo>
                  <a:pt x="19" y="0"/>
                  <a:pt x="21" y="0"/>
                  <a:pt x="22" y="1"/>
                </a:cubicBezTo>
                <a:cubicBezTo>
                  <a:pt x="23" y="3"/>
                  <a:pt x="23" y="4"/>
                  <a:pt x="23" y="6"/>
                </a:cubicBezTo>
                <a:cubicBezTo>
                  <a:pt x="23" y="13"/>
                  <a:pt x="23" y="13"/>
                  <a:pt x="23" y="13"/>
                </a:cubicBezTo>
                <a:cubicBezTo>
                  <a:pt x="24" y="15"/>
                  <a:pt x="25" y="17"/>
                  <a:pt x="25" y="19"/>
                </a:cubicBezTo>
                <a:cubicBezTo>
                  <a:pt x="25" y="19"/>
                  <a:pt x="25" y="20"/>
                  <a:pt x="25" y="21"/>
                </a:cubicBezTo>
                <a:close/>
                <a:moveTo>
                  <a:pt x="5" y="29"/>
                </a:moveTo>
                <a:cubicBezTo>
                  <a:pt x="5" y="29"/>
                  <a:pt x="5" y="29"/>
                  <a:pt x="5" y="29"/>
                </a:cubicBezTo>
                <a:cubicBezTo>
                  <a:pt x="5" y="36"/>
                  <a:pt x="5" y="36"/>
                  <a:pt x="5" y="36"/>
                </a:cubicBezTo>
                <a:cubicBezTo>
                  <a:pt x="5" y="38"/>
                  <a:pt x="6" y="39"/>
                  <a:pt x="7" y="39"/>
                </a:cubicBezTo>
                <a:cubicBezTo>
                  <a:pt x="17" y="39"/>
                  <a:pt x="17" y="39"/>
                  <a:pt x="17" y="39"/>
                </a:cubicBezTo>
                <a:cubicBezTo>
                  <a:pt x="19" y="39"/>
                  <a:pt x="20" y="38"/>
                  <a:pt x="20" y="36"/>
                </a:cubicBezTo>
                <a:cubicBezTo>
                  <a:pt x="20" y="34"/>
                  <a:pt x="20" y="31"/>
                  <a:pt x="20" y="29"/>
                </a:cubicBezTo>
                <a:cubicBezTo>
                  <a:pt x="18" y="30"/>
                  <a:pt x="15" y="31"/>
                  <a:pt x="12" y="31"/>
                </a:cubicBezTo>
                <a:cubicBezTo>
                  <a:pt x="9" y="31"/>
                  <a:pt x="7" y="30"/>
                  <a:pt x="5" y="29"/>
                </a:cubicBezTo>
                <a:close/>
                <a:moveTo>
                  <a:pt x="12" y="6"/>
                </a:moveTo>
                <a:cubicBezTo>
                  <a:pt x="12" y="6"/>
                  <a:pt x="12" y="6"/>
                  <a:pt x="12" y="6"/>
                </a:cubicBezTo>
                <a:cubicBezTo>
                  <a:pt x="15" y="6"/>
                  <a:pt x="18" y="7"/>
                  <a:pt x="20" y="9"/>
                </a:cubicBezTo>
                <a:cubicBezTo>
                  <a:pt x="20" y="6"/>
                  <a:pt x="20" y="6"/>
                  <a:pt x="20" y="6"/>
                </a:cubicBezTo>
                <a:cubicBezTo>
                  <a:pt x="20" y="5"/>
                  <a:pt x="19" y="5"/>
                  <a:pt x="19" y="4"/>
                </a:cubicBezTo>
                <a:cubicBezTo>
                  <a:pt x="18" y="4"/>
                  <a:pt x="18" y="3"/>
                  <a:pt x="17" y="3"/>
                </a:cubicBezTo>
                <a:cubicBezTo>
                  <a:pt x="7" y="3"/>
                  <a:pt x="7" y="3"/>
                  <a:pt x="7" y="3"/>
                </a:cubicBezTo>
                <a:cubicBezTo>
                  <a:pt x="6" y="3"/>
                  <a:pt x="6" y="4"/>
                  <a:pt x="5" y="4"/>
                </a:cubicBezTo>
                <a:cubicBezTo>
                  <a:pt x="5" y="5"/>
                  <a:pt x="5" y="5"/>
                  <a:pt x="5" y="6"/>
                </a:cubicBezTo>
                <a:cubicBezTo>
                  <a:pt x="5" y="9"/>
                  <a:pt x="5" y="9"/>
                  <a:pt x="5" y="9"/>
                </a:cubicBezTo>
                <a:cubicBezTo>
                  <a:pt x="7" y="7"/>
                  <a:pt x="9" y="6"/>
                  <a:pt x="12" y="6"/>
                </a:cubicBezTo>
                <a:close/>
                <a:moveTo>
                  <a:pt x="12" y="12"/>
                </a:moveTo>
                <a:cubicBezTo>
                  <a:pt x="12" y="12"/>
                  <a:pt x="12" y="12"/>
                  <a:pt x="12" y="12"/>
                </a:cubicBezTo>
                <a:cubicBezTo>
                  <a:pt x="14" y="12"/>
                  <a:pt x="16" y="12"/>
                  <a:pt x="17" y="14"/>
                </a:cubicBezTo>
                <a:cubicBezTo>
                  <a:pt x="17" y="14"/>
                  <a:pt x="17" y="14"/>
                  <a:pt x="17" y="14"/>
                </a:cubicBezTo>
                <a:cubicBezTo>
                  <a:pt x="17" y="14"/>
                  <a:pt x="17" y="14"/>
                  <a:pt x="17" y="14"/>
                </a:cubicBezTo>
                <a:cubicBezTo>
                  <a:pt x="18" y="15"/>
                  <a:pt x="19" y="17"/>
                  <a:pt x="19" y="19"/>
                </a:cubicBezTo>
                <a:cubicBezTo>
                  <a:pt x="19" y="23"/>
                  <a:pt x="16" y="26"/>
                  <a:pt x="12" y="26"/>
                </a:cubicBezTo>
                <a:cubicBezTo>
                  <a:pt x="8" y="26"/>
                  <a:pt x="5" y="23"/>
                  <a:pt x="5" y="19"/>
                </a:cubicBezTo>
                <a:cubicBezTo>
                  <a:pt x="5" y="15"/>
                  <a:pt x="8" y="12"/>
                  <a:pt x="12" y="12"/>
                </a:cubicBezTo>
                <a:close/>
                <a:moveTo>
                  <a:pt x="15" y="15"/>
                </a:moveTo>
                <a:cubicBezTo>
                  <a:pt x="15" y="15"/>
                  <a:pt x="15" y="15"/>
                  <a:pt x="15" y="15"/>
                </a:cubicBezTo>
                <a:cubicBezTo>
                  <a:pt x="15" y="14"/>
                  <a:pt x="13" y="14"/>
                  <a:pt x="12" y="14"/>
                </a:cubicBezTo>
                <a:cubicBezTo>
                  <a:pt x="10" y="14"/>
                  <a:pt x="7" y="16"/>
                  <a:pt x="7" y="19"/>
                </a:cubicBezTo>
                <a:cubicBezTo>
                  <a:pt x="7" y="21"/>
                  <a:pt x="10" y="23"/>
                  <a:pt x="12" y="23"/>
                </a:cubicBezTo>
                <a:cubicBezTo>
                  <a:pt x="15" y="23"/>
                  <a:pt x="17" y="21"/>
                  <a:pt x="17" y="19"/>
                </a:cubicBezTo>
                <a:cubicBezTo>
                  <a:pt x="17" y="17"/>
                  <a:pt x="16" y="16"/>
                  <a:pt x="15" y="15"/>
                </a:cubicBezTo>
                <a:cubicBezTo>
                  <a:pt x="15" y="15"/>
                  <a:pt x="15" y="15"/>
                  <a:pt x="15" y="15"/>
                </a:cubicBezTo>
                <a:close/>
                <a:moveTo>
                  <a:pt x="23" y="24"/>
                </a:moveTo>
                <a:cubicBezTo>
                  <a:pt x="23" y="24"/>
                  <a:pt x="23" y="24"/>
                  <a:pt x="23" y="24"/>
                </a:cubicBezTo>
                <a:cubicBezTo>
                  <a:pt x="23" y="31"/>
                  <a:pt x="23" y="31"/>
                  <a:pt x="23" y="31"/>
                </a:cubicBezTo>
                <a:cubicBezTo>
                  <a:pt x="27" y="31"/>
                  <a:pt x="27" y="31"/>
                  <a:pt x="27" y="31"/>
                </a:cubicBezTo>
                <a:cubicBezTo>
                  <a:pt x="27" y="31"/>
                  <a:pt x="27" y="31"/>
                  <a:pt x="27" y="31"/>
                </a:cubicBezTo>
                <a:cubicBezTo>
                  <a:pt x="28" y="31"/>
                  <a:pt x="29" y="31"/>
                  <a:pt x="29" y="33"/>
                </a:cubicBezTo>
                <a:cubicBezTo>
                  <a:pt x="29" y="34"/>
                  <a:pt x="29" y="34"/>
                  <a:pt x="29" y="34"/>
                </a:cubicBezTo>
                <a:cubicBezTo>
                  <a:pt x="29" y="34"/>
                  <a:pt x="29" y="34"/>
                  <a:pt x="29" y="34"/>
                </a:cubicBezTo>
                <a:cubicBezTo>
                  <a:pt x="29" y="35"/>
                  <a:pt x="29" y="35"/>
                  <a:pt x="30" y="35"/>
                </a:cubicBezTo>
                <a:cubicBezTo>
                  <a:pt x="45" y="35"/>
                  <a:pt x="45" y="35"/>
                  <a:pt x="45" y="35"/>
                </a:cubicBezTo>
                <a:cubicBezTo>
                  <a:pt x="45" y="35"/>
                  <a:pt x="45" y="35"/>
                  <a:pt x="45" y="34"/>
                </a:cubicBezTo>
                <a:cubicBezTo>
                  <a:pt x="45" y="34"/>
                  <a:pt x="45" y="34"/>
                  <a:pt x="45" y="34"/>
                </a:cubicBezTo>
                <a:cubicBezTo>
                  <a:pt x="45" y="34"/>
                  <a:pt x="45" y="34"/>
                  <a:pt x="45" y="34"/>
                </a:cubicBezTo>
                <a:cubicBezTo>
                  <a:pt x="45" y="34"/>
                  <a:pt x="45" y="34"/>
                  <a:pt x="45" y="34"/>
                </a:cubicBezTo>
                <a:cubicBezTo>
                  <a:pt x="45" y="21"/>
                  <a:pt x="45" y="21"/>
                  <a:pt x="45" y="21"/>
                </a:cubicBezTo>
                <a:cubicBezTo>
                  <a:pt x="45" y="21"/>
                  <a:pt x="45" y="21"/>
                  <a:pt x="45" y="20"/>
                </a:cubicBezTo>
                <a:cubicBezTo>
                  <a:pt x="45" y="20"/>
                  <a:pt x="45" y="20"/>
                  <a:pt x="45" y="20"/>
                </a:cubicBezTo>
                <a:cubicBezTo>
                  <a:pt x="45" y="20"/>
                  <a:pt x="45" y="20"/>
                  <a:pt x="45" y="20"/>
                </a:cubicBezTo>
                <a:cubicBezTo>
                  <a:pt x="30" y="20"/>
                  <a:pt x="30" y="20"/>
                  <a:pt x="30" y="20"/>
                </a:cubicBezTo>
                <a:cubicBezTo>
                  <a:pt x="29" y="20"/>
                  <a:pt x="29" y="21"/>
                  <a:pt x="29" y="21"/>
                </a:cubicBezTo>
                <a:cubicBezTo>
                  <a:pt x="29" y="22"/>
                  <a:pt x="29" y="22"/>
                  <a:pt x="29" y="22"/>
                </a:cubicBezTo>
                <a:cubicBezTo>
                  <a:pt x="29" y="22"/>
                  <a:pt x="29" y="22"/>
                  <a:pt x="29" y="22"/>
                </a:cubicBezTo>
                <a:cubicBezTo>
                  <a:pt x="29" y="24"/>
                  <a:pt x="28" y="24"/>
                  <a:pt x="27" y="24"/>
                </a:cubicBezTo>
                <a:cubicBezTo>
                  <a:pt x="23" y="24"/>
                  <a:pt x="23" y="24"/>
                  <a:pt x="23"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1" name="Freeform 455"/>
          <p:cNvSpPr>
            <a:spLocks noEditPoints="1"/>
          </p:cNvSpPr>
          <p:nvPr/>
        </p:nvSpPr>
        <p:spPr bwMode="auto">
          <a:xfrm>
            <a:off x="5192713" y="1843088"/>
            <a:ext cx="155575" cy="79375"/>
          </a:xfrm>
          <a:custGeom>
            <a:avLst/>
            <a:gdLst>
              <a:gd name="T0" fmla="*/ 36 w 49"/>
              <a:gd name="T1" fmla="*/ 7 h 25"/>
              <a:gd name="T2" fmla="*/ 38 w 49"/>
              <a:gd name="T3" fmla="*/ 12 h 25"/>
              <a:gd name="T4" fmla="*/ 26 w 49"/>
              <a:gd name="T5" fmla="*/ 12 h 25"/>
              <a:gd name="T6" fmla="*/ 32 w 49"/>
              <a:gd name="T7" fmla="*/ 6 h 25"/>
              <a:gd name="T8" fmla="*/ 10 w 49"/>
              <a:gd name="T9" fmla="*/ 22 h 25"/>
              <a:gd name="T10" fmla="*/ 9 w 49"/>
              <a:gd name="T11" fmla="*/ 25 h 25"/>
              <a:gd name="T12" fmla="*/ 7 w 49"/>
              <a:gd name="T13" fmla="*/ 22 h 25"/>
              <a:gd name="T14" fmla="*/ 1 w 49"/>
              <a:gd name="T15" fmla="*/ 21 h 25"/>
              <a:gd name="T16" fmla="*/ 1 w 49"/>
              <a:gd name="T17" fmla="*/ 20 h 25"/>
              <a:gd name="T18" fmla="*/ 0 w 49"/>
              <a:gd name="T19" fmla="*/ 7 h 25"/>
              <a:gd name="T20" fmla="*/ 1 w 49"/>
              <a:gd name="T21" fmla="*/ 3 h 25"/>
              <a:gd name="T22" fmla="*/ 26 w 49"/>
              <a:gd name="T23" fmla="*/ 2 h 25"/>
              <a:gd name="T24" fmla="*/ 38 w 49"/>
              <a:gd name="T25" fmla="*/ 2 h 25"/>
              <a:gd name="T26" fmla="*/ 48 w 49"/>
              <a:gd name="T27" fmla="*/ 3 h 25"/>
              <a:gd name="T28" fmla="*/ 48 w 49"/>
              <a:gd name="T29" fmla="*/ 3 h 25"/>
              <a:gd name="T30" fmla="*/ 49 w 49"/>
              <a:gd name="T31" fmla="*/ 16 h 25"/>
              <a:gd name="T32" fmla="*/ 48 w 49"/>
              <a:gd name="T33" fmla="*/ 21 h 25"/>
              <a:gd name="T34" fmla="*/ 42 w 49"/>
              <a:gd name="T35" fmla="*/ 22 h 25"/>
              <a:gd name="T36" fmla="*/ 40 w 49"/>
              <a:gd name="T37" fmla="*/ 25 h 25"/>
              <a:gd name="T38" fmla="*/ 38 w 49"/>
              <a:gd name="T39" fmla="*/ 22 h 25"/>
              <a:gd name="T40" fmla="*/ 32 w 49"/>
              <a:gd name="T41" fmla="*/ 24 h 25"/>
              <a:gd name="T42" fmla="*/ 10 w 49"/>
              <a:gd name="T43" fmla="*/ 22 h 25"/>
              <a:gd name="T44" fmla="*/ 27 w 49"/>
              <a:gd name="T45" fmla="*/ 5 h 25"/>
              <a:gd name="T46" fmla="*/ 26 w 49"/>
              <a:gd name="T47" fmla="*/ 6 h 25"/>
              <a:gd name="T48" fmla="*/ 32 w 49"/>
              <a:gd name="T49" fmla="*/ 20 h 25"/>
              <a:gd name="T50" fmla="*/ 38 w 49"/>
              <a:gd name="T51" fmla="*/ 6 h 25"/>
              <a:gd name="T52" fmla="*/ 37 w 49"/>
              <a:gd name="T53" fmla="*/ 5 h 25"/>
              <a:gd name="T54" fmla="*/ 27 w 49"/>
              <a:gd name="T55" fmla="*/ 5 h 25"/>
              <a:gd name="T56" fmla="*/ 22 w 49"/>
              <a:gd name="T57" fmla="*/ 5 h 25"/>
              <a:gd name="T58" fmla="*/ 4 w 49"/>
              <a:gd name="T59" fmla="*/ 6 h 25"/>
              <a:gd name="T60" fmla="*/ 3 w 49"/>
              <a:gd name="T61" fmla="*/ 7 h 25"/>
              <a:gd name="T62" fmla="*/ 4 w 49"/>
              <a:gd name="T63" fmla="*/ 18 h 25"/>
              <a:gd name="T64" fmla="*/ 5 w 49"/>
              <a:gd name="T65" fmla="*/ 18 h 25"/>
              <a:gd name="T66" fmla="*/ 9 w 49"/>
              <a:gd name="T67" fmla="*/ 18 h 25"/>
              <a:gd name="T68" fmla="*/ 22 w 49"/>
              <a:gd name="T69" fmla="*/ 18 h 25"/>
              <a:gd name="T70" fmla="*/ 22 w 49"/>
              <a:gd name="T71" fmla="*/ 5 h 25"/>
              <a:gd name="T72" fmla="*/ 42 w 49"/>
              <a:gd name="T73" fmla="*/ 18 h 25"/>
              <a:gd name="T74" fmla="*/ 45 w 49"/>
              <a:gd name="T75" fmla="*/ 18 h 25"/>
              <a:gd name="T76" fmla="*/ 46 w 49"/>
              <a:gd name="T77" fmla="*/ 16 h 25"/>
              <a:gd name="T78" fmla="*/ 45 w 49"/>
              <a:gd name="T79" fmla="*/ 6 h 25"/>
              <a:gd name="T80" fmla="*/ 44 w 49"/>
              <a:gd name="T81" fmla="*/ 5 h 25"/>
              <a:gd name="T82" fmla="*/ 44 w 49"/>
              <a:gd name="T83" fmla="*/ 12 h 25"/>
              <a:gd name="T84" fmla="*/ 35 w 49"/>
              <a:gd name="T85" fmla="*/ 9 h 25"/>
              <a:gd name="T86" fmla="*/ 32 w 49"/>
              <a:gd name="T87" fmla="*/ 8 h 25"/>
              <a:gd name="T88" fmla="*/ 29 w 49"/>
              <a:gd name="T89" fmla="*/ 9 h 25"/>
              <a:gd name="T90" fmla="*/ 29 w 49"/>
              <a:gd name="T91" fmla="*/ 15 h 25"/>
              <a:gd name="T92" fmla="*/ 32 w 49"/>
              <a:gd name="T93" fmla="*/ 16 h 25"/>
              <a:gd name="T94" fmla="*/ 35 w 49"/>
              <a:gd name="T95" fmla="*/ 15 h 25"/>
              <a:gd name="T96" fmla="*/ 35 w 49"/>
              <a:gd name="T9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25">
                <a:moveTo>
                  <a:pt x="32" y="6"/>
                </a:moveTo>
                <a:cubicBezTo>
                  <a:pt x="34" y="6"/>
                  <a:pt x="35" y="6"/>
                  <a:pt x="36" y="7"/>
                </a:cubicBezTo>
                <a:cubicBezTo>
                  <a:pt x="36" y="7"/>
                  <a:pt x="36" y="7"/>
                  <a:pt x="36" y="7"/>
                </a:cubicBezTo>
                <a:cubicBezTo>
                  <a:pt x="38" y="9"/>
                  <a:pt x="38" y="10"/>
                  <a:pt x="38" y="12"/>
                </a:cubicBezTo>
                <a:cubicBezTo>
                  <a:pt x="38" y="15"/>
                  <a:pt x="35" y="18"/>
                  <a:pt x="32" y="18"/>
                </a:cubicBezTo>
                <a:cubicBezTo>
                  <a:pt x="29" y="18"/>
                  <a:pt x="26" y="15"/>
                  <a:pt x="26" y="12"/>
                </a:cubicBezTo>
                <a:cubicBezTo>
                  <a:pt x="26" y="10"/>
                  <a:pt x="26" y="9"/>
                  <a:pt x="28" y="7"/>
                </a:cubicBezTo>
                <a:cubicBezTo>
                  <a:pt x="29" y="6"/>
                  <a:pt x="30" y="6"/>
                  <a:pt x="32" y="6"/>
                </a:cubicBezTo>
                <a:close/>
                <a:moveTo>
                  <a:pt x="10" y="22"/>
                </a:moveTo>
                <a:cubicBezTo>
                  <a:pt x="10" y="22"/>
                  <a:pt x="10" y="22"/>
                  <a:pt x="10" y="22"/>
                </a:cubicBezTo>
                <a:cubicBezTo>
                  <a:pt x="10" y="23"/>
                  <a:pt x="10" y="23"/>
                  <a:pt x="10" y="23"/>
                </a:cubicBezTo>
                <a:cubicBezTo>
                  <a:pt x="10" y="25"/>
                  <a:pt x="10" y="25"/>
                  <a:pt x="9" y="25"/>
                </a:cubicBezTo>
                <a:cubicBezTo>
                  <a:pt x="7" y="25"/>
                  <a:pt x="7" y="25"/>
                  <a:pt x="7" y="23"/>
                </a:cubicBezTo>
                <a:cubicBezTo>
                  <a:pt x="7" y="22"/>
                  <a:pt x="7" y="22"/>
                  <a:pt x="7" y="22"/>
                </a:cubicBezTo>
                <a:cubicBezTo>
                  <a:pt x="5" y="22"/>
                  <a:pt x="5" y="22"/>
                  <a:pt x="5" y="22"/>
                </a:cubicBezTo>
                <a:cubicBezTo>
                  <a:pt x="4" y="22"/>
                  <a:pt x="2" y="22"/>
                  <a:pt x="1" y="21"/>
                </a:cubicBezTo>
                <a:cubicBezTo>
                  <a:pt x="1" y="21"/>
                  <a:pt x="1" y="21"/>
                  <a:pt x="1" y="21"/>
                </a:cubicBezTo>
                <a:cubicBezTo>
                  <a:pt x="1" y="20"/>
                  <a:pt x="1" y="20"/>
                  <a:pt x="1" y="20"/>
                </a:cubicBezTo>
                <a:cubicBezTo>
                  <a:pt x="0" y="19"/>
                  <a:pt x="0" y="18"/>
                  <a:pt x="0" y="16"/>
                </a:cubicBezTo>
                <a:cubicBezTo>
                  <a:pt x="0" y="7"/>
                  <a:pt x="0" y="7"/>
                  <a:pt x="0" y="7"/>
                </a:cubicBezTo>
                <a:cubicBezTo>
                  <a:pt x="0" y="6"/>
                  <a:pt x="0" y="4"/>
                  <a:pt x="1" y="3"/>
                </a:cubicBezTo>
                <a:cubicBezTo>
                  <a:pt x="1" y="3"/>
                  <a:pt x="1" y="3"/>
                  <a:pt x="1" y="3"/>
                </a:cubicBezTo>
                <a:cubicBezTo>
                  <a:pt x="2" y="2"/>
                  <a:pt x="4" y="2"/>
                  <a:pt x="5" y="2"/>
                </a:cubicBezTo>
                <a:cubicBezTo>
                  <a:pt x="26" y="2"/>
                  <a:pt x="26" y="2"/>
                  <a:pt x="26" y="2"/>
                </a:cubicBezTo>
                <a:cubicBezTo>
                  <a:pt x="27" y="0"/>
                  <a:pt x="30" y="0"/>
                  <a:pt x="32" y="0"/>
                </a:cubicBezTo>
                <a:cubicBezTo>
                  <a:pt x="34" y="0"/>
                  <a:pt x="36" y="0"/>
                  <a:pt x="38" y="2"/>
                </a:cubicBezTo>
                <a:cubicBezTo>
                  <a:pt x="44" y="2"/>
                  <a:pt x="44" y="2"/>
                  <a:pt x="44" y="2"/>
                </a:cubicBezTo>
                <a:cubicBezTo>
                  <a:pt x="45" y="2"/>
                  <a:pt x="47" y="2"/>
                  <a:pt x="48" y="3"/>
                </a:cubicBezTo>
                <a:cubicBezTo>
                  <a:pt x="48" y="3"/>
                  <a:pt x="48" y="3"/>
                  <a:pt x="48" y="3"/>
                </a:cubicBezTo>
                <a:cubicBezTo>
                  <a:pt x="48" y="3"/>
                  <a:pt x="48" y="3"/>
                  <a:pt x="48" y="3"/>
                </a:cubicBezTo>
                <a:cubicBezTo>
                  <a:pt x="49" y="4"/>
                  <a:pt x="49" y="6"/>
                  <a:pt x="49" y="7"/>
                </a:cubicBezTo>
                <a:cubicBezTo>
                  <a:pt x="49" y="16"/>
                  <a:pt x="49" y="16"/>
                  <a:pt x="49" y="16"/>
                </a:cubicBezTo>
                <a:cubicBezTo>
                  <a:pt x="49" y="18"/>
                  <a:pt x="49" y="19"/>
                  <a:pt x="48" y="21"/>
                </a:cubicBezTo>
                <a:cubicBezTo>
                  <a:pt x="48" y="21"/>
                  <a:pt x="48" y="21"/>
                  <a:pt x="48" y="21"/>
                </a:cubicBezTo>
                <a:cubicBezTo>
                  <a:pt x="47" y="22"/>
                  <a:pt x="45" y="22"/>
                  <a:pt x="44" y="22"/>
                </a:cubicBezTo>
                <a:cubicBezTo>
                  <a:pt x="42" y="22"/>
                  <a:pt x="42" y="22"/>
                  <a:pt x="42" y="22"/>
                </a:cubicBezTo>
                <a:cubicBezTo>
                  <a:pt x="42" y="23"/>
                  <a:pt x="42" y="23"/>
                  <a:pt x="42" y="23"/>
                </a:cubicBezTo>
                <a:cubicBezTo>
                  <a:pt x="42" y="25"/>
                  <a:pt x="41" y="25"/>
                  <a:pt x="40" y="25"/>
                </a:cubicBezTo>
                <a:cubicBezTo>
                  <a:pt x="39" y="25"/>
                  <a:pt x="38" y="25"/>
                  <a:pt x="38" y="23"/>
                </a:cubicBezTo>
                <a:cubicBezTo>
                  <a:pt x="38" y="22"/>
                  <a:pt x="38" y="22"/>
                  <a:pt x="38" y="22"/>
                </a:cubicBezTo>
                <a:cubicBezTo>
                  <a:pt x="38" y="22"/>
                  <a:pt x="38" y="22"/>
                  <a:pt x="38" y="22"/>
                </a:cubicBezTo>
                <a:cubicBezTo>
                  <a:pt x="36" y="23"/>
                  <a:pt x="34" y="24"/>
                  <a:pt x="32" y="24"/>
                </a:cubicBezTo>
                <a:cubicBezTo>
                  <a:pt x="30" y="24"/>
                  <a:pt x="27" y="23"/>
                  <a:pt x="26" y="22"/>
                </a:cubicBezTo>
                <a:cubicBezTo>
                  <a:pt x="10" y="22"/>
                  <a:pt x="10" y="22"/>
                  <a:pt x="10" y="22"/>
                </a:cubicBezTo>
                <a:close/>
                <a:moveTo>
                  <a:pt x="27" y="5"/>
                </a:moveTo>
                <a:cubicBezTo>
                  <a:pt x="27" y="5"/>
                  <a:pt x="27" y="5"/>
                  <a:pt x="27" y="5"/>
                </a:cubicBezTo>
                <a:cubicBezTo>
                  <a:pt x="27" y="5"/>
                  <a:pt x="27" y="5"/>
                  <a:pt x="27" y="5"/>
                </a:cubicBezTo>
                <a:cubicBezTo>
                  <a:pt x="27" y="5"/>
                  <a:pt x="26" y="6"/>
                  <a:pt x="26" y="6"/>
                </a:cubicBezTo>
                <a:cubicBezTo>
                  <a:pt x="25" y="8"/>
                  <a:pt x="24" y="10"/>
                  <a:pt x="24" y="12"/>
                </a:cubicBezTo>
                <a:cubicBezTo>
                  <a:pt x="24" y="17"/>
                  <a:pt x="27" y="20"/>
                  <a:pt x="32" y="20"/>
                </a:cubicBezTo>
                <a:cubicBezTo>
                  <a:pt x="37" y="20"/>
                  <a:pt x="40" y="17"/>
                  <a:pt x="40" y="12"/>
                </a:cubicBezTo>
                <a:cubicBezTo>
                  <a:pt x="40" y="10"/>
                  <a:pt x="39" y="8"/>
                  <a:pt x="38" y="6"/>
                </a:cubicBezTo>
                <a:cubicBezTo>
                  <a:pt x="38" y="6"/>
                  <a:pt x="37" y="5"/>
                  <a:pt x="37" y="5"/>
                </a:cubicBezTo>
                <a:cubicBezTo>
                  <a:pt x="37" y="5"/>
                  <a:pt x="37" y="5"/>
                  <a:pt x="37" y="5"/>
                </a:cubicBezTo>
                <a:cubicBezTo>
                  <a:pt x="35" y="4"/>
                  <a:pt x="34" y="4"/>
                  <a:pt x="32" y="4"/>
                </a:cubicBezTo>
                <a:cubicBezTo>
                  <a:pt x="30" y="4"/>
                  <a:pt x="29" y="4"/>
                  <a:pt x="27" y="5"/>
                </a:cubicBezTo>
                <a:close/>
                <a:moveTo>
                  <a:pt x="22" y="5"/>
                </a:moveTo>
                <a:cubicBezTo>
                  <a:pt x="22" y="5"/>
                  <a:pt x="22" y="5"/>
                  <a:pt x="22" y="5"/>
                </a:cubicBezTo>
                <a:cubicBezTo>
                  <a:pt x="5" y="5"/>
                  <a:pt x="5" y="5"/>
                  <a:pt x="5" y="5"/>
                </a:cubicBezTo>
                <a:cubicBezTo>
                  <a:pt x="5" y="5"/>
                  <a:pt x="4" y="6"/>
                  <a:pt x="4" y="6"/>
                </a:cubicBezTo>
                <a:cubicBezTo>
                  <a:pt x="4" y="6"/>
                  <a:pt x="4" y="6"/>
                  <a:pt x="4" y="6"/>
                </a:cubicBezTo>
                <a:cubicBezTo>
                  <a:pt x="4" y="6"/>
                  <a:pt x="3" y="7"/>
                  <a:pt x="3" y="7"/>
                </a:cubicBezTo>
                <a:cubicBezTo>
                  <a:pt x="3" y="16"/>
                  <a:pt x="3" y="16"/>
                  <a:pt x="3" y="16"/>
                </a:cubicBezTo>
                <a:cubicBezTo>
                  <a:pt x="3" y="17"/>
                  <a:pt x="4" y="17"/>
                  <a:pt x="4" y="18"/>
                </a:cubicBezTo>
                <a:cubicBezTo>
                  <a:pt x="4" y="18"/>
                  <a:pt x="4" y="18"/>
                  <a:pt x="4" y="18"/>
                </a:cubicBezTo>
                <a:cubicBezTo>
                  <a:pt x="4" y="18"/>
                  <a:pt x="5" y="18"/>
                  <a:pt x="5" y="18"/>
                </a:cubicBezTo>
                <a:cubicBezTo>
                  <a:pt x="8" y="18"/>
                  <a:pt x="8" y="18"/>
                  <a:pt x="8" y="18"/>
                </a:cubicBezTo>
                <a:cubicBezTo>
                  <a:pt x="9" y="18"/>
                  <a:pt x="9" y="18"/>
                  <a:pt x="9" y="18"/>
                </a:cubicBezTo>
                <a:cubicBezTo>
                  <a:pt x="9" y="18"/>
                  <a:pt x="9" y="18"/>
                  <a:pt x="9" y="18"/>
                </a:cubicBezTo>
                <a:cubicBezTo>
                  <a:pt x="22" y="18"/>
                  <a:pt x="22" y="18"/>
                  <a:pt x="22" y="18"/>
                </a:cubicBezTo>
                <a:cubicBezTo>
                  <a:pt x="21" y="17"/>
                  <a:pt x="20" y="14"/>
                  <a:pt x="20" y="12"/>
                </a:cubicBezTo>
                <a:cubicBezTo>
                  <a:pt x="20" y="10"/>
                  <a:pt x="21" y="7"/>
                  <a:pt x="22" y="5"/>
                </a:cubicBezTo>
                <a:close/>
                <a:moveTo>
                  <a:pt x="42" y="18"/>
                </a:moveTo>
                <a:cubicBezTo>
                  <a:pt x="42" y="18"/>
                  <a:pt x="42" y="18"/>
                  <a:pt x="42" y="18"/>
                </a:cubicBezTo>
                <a:cubicBezTo>
                  <a:pt x="44" y="18"/>
                  <a:pt x="44" y="18"/>
                  <a:pt x="44" y="18"/>
                </a:cubicBezTo>
                <a:cubicBezTo>
                  <a:pt x="44" y="18"/>
                  <a:pt x="45" y="18"/>
                  <a:pt x="45" y="18"/>
                </a:cubicBezTo>
                <a:cubicBezTo>
                  <a:pt x="45" y="18"/>
                  <a:pt x="45" y="18"/>
                  <a:pt x="45" y="18"/>
                </a:cubicBezTo>
                <a:cubicBezTo>
                  <a:pt x="45" y="17"/>
                  <a:pt x="46" y="17"/>
                  <a:pt x="46" y="16"/>
                </a:cubicBezTo>
                <a:cubicBezTo>
                  <a:pt x="46" y="7"/>
                  <a:pt x="46" y="7"/>
                  <a:pt x="46" y="7"/>
                </a:cubicBezTo>
                <a:cubicBezTo>
                  <a:pt x="46" y="7"/>
                  <a:pt x="45" y="6"/>
                  <a:pt x="45" y="6"/>
                </a:cubicBezTo>
                <a:cubicBezTo>
                  <a:pt x="45" y="6"/>
                  <a:pt x="45" y="6"/>
                  <a:pt x="45" y="6"/>
                </a:cubicBezTo>
                <a:cubicBezTo>
                  <a:pt x="45" y="6"/>
                  <a:pt x="44" y="5"/>
                  <a:pt x="44" y="5"/>
                </a:cubicBezTo>
                <a:cubicBezTo>
                  <a:pt x="42" y="5"/>
                  <a:pt x="42" y="5"/>
                  <a:pt x="42" y="5"/>
                </a:cubicBezTo>
                <a:cubicBezTo>
                  <a:pt x="43" y="7"/>
                  <a:pt x="44" y="10"/>
                  <a:pt x="44" y="12"/>
                </a:cubicBezTo>
                <a:cubicBezTo>
                  <a:pt x="44" y="14"/>
                  <a:pt x="43" y="17"/>
                  <a:pt x="42" y="18"/>
                </a:cubicBezTo>
                <a:close/>
                <a:moveTo>
                  <a:pt x="35" y="9"/>
                </a:moveTo>
                <a:cubicBezTo>
                  <a:pt x="35" y="9"/>
                  <a:pt x="35" y="9"/>
                  <a:pt x="35" y="9"/>
                </a:cubicBezTo>
                <a:cubicBezTo>
                  <a:pt x="34" y="8"/>
                  <a:pt x="33" y="8"/>
                  <a:pt x="32" y="8"/>
                </a:cubicBezTo>
                <a:cubicBezTo>
                  <a:pt x="31" y="8"/>
                  <a:pt x="30" y="8"/>
                  <a:pt x="29" y="9"/>
                </a:cubicBezTo>
                <a:cubicBezTo>
                  <a:pt x="29" y="9"/>
                  <a:pt x="29" y="9"/>
                  <a:pt x="29" y="9"/>
                </a:cubicBezTo>
                <a:cubicBezTo>
                  <a:pt x="28" y="10"/>
                  <a:pt x="28" y="11"/>
                  <a:pt x="28" y="12"/>
                </a:cubicBezTo>
                <a:cubicBezTo>
                  <a:pt x="28" y="13"/>
                  <a:pt x="28" y="14"/>
                  <a:pt x="29" y="15"/>
                </a:cubicBezTo>
                <a:cubicBezTo>
                  <a:pt x="29" y="15"/>
                  <a:pt x="29" y="15"/>
                  <a:pt x="29" y="15"/>
                </a:cubicBezTo>
                <a:cubicBezTo>
                  <a:pt x="30" y="16"/>
                  <a:pt x="31" y="16"/>
                  <a:pt x="32" y="16"/>
                </a:cubicBezTo>
                <a:cubicBezTo>
                  <a:pt x="33" y="16"/>
                  <a:pt x="34" y="16"/>
                  <a:pt x="35" y="15"/>
                </a:cubicBezTo>
                <a:cubicBezTo>
                  <a:pt x="35" y="15"/>
                  <a:pt x="35" y="15"/>
                  <a:pt x="35" y="15"/>
                </a:cubicBezTo>
                <a:cubicBezTo>
                  <a:pt x="36" y="14"/>
                  <a:pt x="36" y="13"/>
                  <a:pt x="36" y="12"/>
                </a:cubicBezTo>
                <a:cubicBezTo>
                  <a:pt x="36" y="11"/>
                  <a:pt x="36" y="10"/>
                  <a:pt x="35" y="9"/>
                </a:cubicBezTo>
                <a:cubicBezTo>
                  <a:pt x="35" y="9"/>
                  <a:pt x="35" y="9"/>
                  <a:pt x="35"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2" name="Freeform 456"/>
          <p:cNvSpPr>
            <a:spLocks noEditPoints="1"/>
          </p:cNvSpPr>
          <p:nvPr/>
        </p:nvSpPr>
        <p:spPr bwMode="auto">
          <a:xfrm>
            <a:off x="4914900" y="1195388"/>
            <a:ext cx="109538" cy="155575"/>
          </a:xfrm>
          <a:custGeom>
            <a:avLst/>
            <a:gdLst>
              <a:gd name="T0" fmla="*/ 2 w 34"/>
              <a:gd name="T1" fmla="*/ 0 h 49"/>
              <a:gd name="T2" fmla="*/ 34 w 34"/>
              <a:gd name="T3" fmla="*/ 2 h 49"/>
              <a:gd name="T4" fmla="*/ 34 w 34"/>
              <a:gd name="T5" fmla="*/ 47 h 49"/>
              <a:gd name="T6" fmla="*/ 32 w 34"/>
              <a:gd name="T7" fmla="*/ 49 h 49"/>
              <a:gd name="T8" fmla="*/ 0 w 34"/>
              <a:gd name="T9" fmla="*/ 47 h 49"/>
              <a:gd name="T10" fmla="*/ 0 w 34"/>
              <a:gd name="T11" fmla="*/ 2 h 49"/>
              <a:gd name="T12" fmla="*/ 11 w 34"/>
              <a:gd name="T13" fmla="*/ 38 h 49"/>
              <a:gd name="T14" fmla="*/ 13 w 34"/>
              <a:gd name="T15" fmla="*/ 40 h 49"/>
              <a:gd name="T16" fmla="*/ 9 w 34"/>
              <a:gd name="T17" fmla="*/ 40 h 49"/>
              <a:gd name="T18" fmla="*/ 11 w 34"/>
              <a:gd name="T19" fmla="*/ 30 h 49"/>
              <a:gd name="T20" fmla="*/ 13 w 34"/>
              <a:gd name="T21" fmla="*/ 31 h 49"/>
              <a:gd name="T22" fmla="*/ 13 w 34"/>
              <a:gd name="T23" fmla="*/ 35 h 49"/>
              <a:gd name="T24" fmla="*/ 9 w 34"/>
              <a:gd name="T25" fmla="*/ 35 h 49"/>
              <a:gd name="T26" fmla="*/ 9 w 34"/>
              <a:gd name="T27" fmla="*/ 31 h 49"/>
              <a:gd name="T28" fmla="*/ 12 w 34"/>
              <a:gd name="T29" fmla="*/ 32 h 49"/>
              <a:gd name="T30" fmla="*/ 11 w 34"/>
              <a:gd name="T31" fmla="*/ 32 h 49"/>
              <a:gd name="T32" fmla="*/ 10 w 34"/>
              <a:gd name="T33" fmla="*/ 33 h 49"/>
              <a:gd name="T34" fmla="*/ 11 w 34"/>
              <a:gd name="T35" fmla="*/ 34 h 49"/>
              <a:gd name="T36" fmla="*/ 12 w 34"/>
              <a:gd name="T37" fmla="*/ 33 h 49"/>
              <a:gd name="T38" fmla="*/ 9 w 34"/>
              <a:gd name="T39" fmla="*/ 25 h 49"/>
              <a:gd name="T40" fmla="*/ 8 w 34"/>
              <a:gd name="T41" fmla="*/ 23 h 49"/>
              <a:gd name="T42" fmla="*/ 26 w 34"/>
              <a:gd name="T43" fmla="*/ 22 h 49"/>
              <a:gd name="T44" fmla="*/ 26 w 34"/>
              <a:gd name="T45" fmla="*/ 25 h 49"/>
              <a:gd name="T46" fmla="*/ 9 w 34"/>
              <a:gd name="T47" fmla="*/ 17 h 49"/>
              <a:gd name="T48" fmla="*/ 8 w 34"/>
              <a:gd name="T49" fmla="*/ 16 h 49"/>
              <a:gd name="T50" fmla="*/ 26 w 34"/>
              <a:gd name="T51" fmla="*/ 15 h 49"/>
              <a:gd name="T52" fmla="*/ 26 w 34"/>
              <a:gd name="T53" fmla="*/ 17 h 49"/>
              <a:gd name="T54" fmla="*/ 9 w 34"/>
              <a:gd name="T55" fmla="*/ 9 h 49"/>
              <a:gd name="T56" fmla="*/ 8 w 34"/>
              <a:gd name="T57" fmla="*/ 8 h 49"/>
              <a:gd name="T58" fmla="*/ 26 w 34"/>
              <a:gd name="T59" fmla="*/ 7 h 49"/>
              <a:gd name="T60" fmla="*/ 26 w 34"/>
              <a:gd name="T61" fmla="*/ 9 h 49"/>
              <a:gd name="T62" fmla="*/ 30 w 34"/>
              <a:gd name="T63" fmla="*/ 3 h 49"/>
              <a:gd name="T64" fmla="*/ 4 w 34"/>
              <a:gd name="T65" fmla="*/ 3 h 49"/>
              <a:gd name="T66" fmla="*/ 30 w 34"/>
              <a:gd name="T6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49">
                <a:moveTo>
                  <a:pt x="2" y="0"/>
                </a:moveTo>
                <a:cubicBezTo>
                  <a:pt x="2" y="0"/>
                  <a:pt x="2" y="0"/>
                  <a:pt x="2" y="0"/>
                </a:cubicBezTo>
                <a:cubicBezTo>
                  <a:pt x="32" y="0"/>
                  <a:pt x="32" y="0"/>
                  <a:pt x="32" y="0"/>
                </a:cubicBezTo>
                <a:cubicBezTo>
                  <a:pt x="33" y="0"/>
                  <a:pt x="34" y="0"/>
                  <a:pt x="34" y="2"/>
                </a:cubicBezTo>
                <a:cubicBezTo>
                  <a:pt x="34" y="2"/>
                  <a:pt x="34" y="2"/>
                  <a:pt x="34" y="2"/>
                </a:cubicBezTo>
                <a:cubicBezTo>
                  <a:pt x="34" y="47"/>
                  <a:pt x="34" y="47"/>
                  <a:pt x="34" y="47"/>
                </a:cubicBezTo>
                <a:cubicBezTo>
                  <a:pt x="34" y="49"/>
                  <a:pt x="33" y="49"/>
                  <a:pt x="32" y="49"/>
                </a:cubicBezTo>
                <a:cubicBezTo>
                  <a:pt x="32" y="49"/>
                  <a:pt x="32" y="49"/>
                  <a:pt x="32" y="49"/>
                </a:cubicBezTo>
                <a:cubicBezTo>
                  <a:pt x="2" y="49"/>
                  <a:pt x="2" y="49"/>
                  <a:pt x="2" y="49"/>
                </a:cubicBezTo>
                <a:cubicBezTo>
                  <a:pt x="1" y="49"/>
                  <a:pt x="0" y="49"/>
                  <a:pt x="0" y="47"/>
                </a:cubicBezTo>
                <a:cubicBezTo>
                  <a:pt x="0" y="47"/>
                  <a:pt x="0" y="47"/>
                  <a:pt x="0" y="47"/>
                </a:cubicBezTo>
                <a:cubicBezTo>
                  <a:pt x="0" y="2"/>
                  <a:pt x="0" y="2"/>
                  <a:pt x="0" y="2"/>
                </a:cubicBezTo>
                <a:cubicBezTo>
                  <a:pt x="0" y="0"/>
                  <a:pt x="1" y="0"/>
                  <a:pt x="2" y="0"/>
                </a:cubicBezTo>
                <a:close/>
                <a:moveTo>
                  <a:pt x="11" y="38"/>
                </a:moveTo>
                <a:cubicBezTo>
                  <a:pt x="11" y="38"/>
                  <a:pt x="11" y="38"/>
                  <a:pt x="11" y="38"/>
                </a:cubicBezTo>
                <a:cubicBezTo>
                  <a:pt x="12" y="38"/>
                  <a:pt x="13" y="39"/>
                  <a:pt x="13" y="40"/>
                </a:cubicBezTo>
                <a:cubicBezTo>
                  <a:pt x="13" y="41"/>
                  <a:pt x="12" y="42"/>
                  <a:pt x="11" y="42"/>
                </a:cubicBezTo>
                <a:cubicBezTo>
                  <a:pt x="10" y="42"/>
                  <a:pt x="9" y="41"/>
                  <a:pt x="9" y="40"/>
                </a:cubicBezTo>
                <a:cubicBezTo>
                  <a:pt x="9" y="39"/>
                  <a:pt x="10" y="38"/>
                  <a:pt x="11" y="38"/>
                </a:cubicBezTo>
                <a:close/>
                <a:moveTo>
                  <a:pt x="11" y="30"/>
                </a:moveTo>
                <a:cubicBezTo>
                  <a:pt x="11" y="30"/>
                  <a:pt x="11" y="30"/>
                  <a:pt x="11" y="30"/>
                </a:cubicBezTo>
                <a:cubicBezTo>
                  <a:pt x="12" y="30"/>
                  <a:pt x="13" y="30"/>
                  <a:pt x="13" y="31"/>
                </a:cubicBezTo>
                <a:cubicBezTo>
                  <a:pt x="14" y="31"/>
                  <a:pt x="14" y="32"/>
                  <a:pt x="14" y="33"/>
                </a:cubicBezTo>
                <a:cubicBezTo>
                  <a:pt x="14" y="34"/>
                  <a:pt x="14" y="35"/>
                  <a:pt x="13" y="35"/>
                </a:cubicBezTo>
                <a:cubicBezTo>
                  <a:pt x="13" y="36"/>
                  <a:pt x="12" y="36"/>
                  <a:pt x="11" y="36"/>
                </a:cubicBezTo>
                <a:cubicBezTo>
                  <a:pt x="10" y="36"/>
                  <a:pt x="9" y="36"/>
                  <a:pt x="9" y="35"/>
                </a:cubicBezTo>
                <a:cubicBezTo>
                  <a:pt x="8" y="35"/>
                  <a:pt x="8" y="34"/>
                  <a:pt x="8" y="33"/>
                </a:cubicBezTo>
                <a:cubicBezTo>
                  <a:pt x="8" y="32"/>
                  <a:pt x="8" y="31"/>
                  <a:pt x="9" y="31"/>
                </a:cubicBezTo>
                <a:cubicBezTo>
                  <a:pt x="9" y="30"/>
                  <a:pt x="10" y="30"/>
                  <a:pt x="11" y="30"/>
                </a:cubicBezTo>
                <a:close/>
                <a:moveTo>
                  <a:pt x="12" y="32"/>
                </a:moveTo>
                <a:cubicBezTo>
                  <a:pt x="12" y="32"/>
                  <a:pt x="12" y="32"/>
                  <a:pt x="12" y="32"/>
                </a:cubicBezTo>
                <a:cubicBezTo>
                  <a:pt x="11" y="32"/>
                  <a:pt x="11" y="32"/>
                  <a:pt x="11" y="32"/>
                </a:cubicBezTo>
                <a:cubicBezTo>
                  <a:pt x="11" y="32"/>
                  <a:pt x="11" y="32"/>
                  <a:pt x="10" y="32"/>
                </a:cubicBezTo>
                <a:cubicBezTo>
                  <a:pt x="10" y="33"/>
                  <a:pt x="10" y="33"/>
                  <a:pt x="10" y="33"/>
                </a:cubicBezTo>
                <a:cubicBezTo>
                  <a:pt x="10" y="33"/>
                  <a:pt x="10" y="33"/>
                  <a:pt x="10" y="34"/>
                </a:cubicBezTo>
                <a:cubicBezTo>
                  <a:pt x="11" y="34"/>
                  <a:pt x="11" y="34"/>
                  <a:pt x="11" y="34"/>
                </a:cubicBezTo>
                <a:cubicBezTo>
                  <a:pt x="11" y="34"/>
                  <a:pt x="11" y="34"/>
                  <a:pt x="12" y="34"/>
                </a:cubicBezTo>
                <a:cubicBezTo>
                  <a:pt x="12" y="33"/>
                  <a:pt x="12" y="33"/>
                  <a:pt x="12" y="33"/>
                </a:cubicBezTo>
                <a:cubicBezTo>
                  <a:pt x="12" y="33"/>
                  <a:pt x="12" y="33"/>
                  <a:pt x="12" y="32"/>
                </a:cubicBezTo>
                <a:close/>
                <a:moveTo>
                  <a:pt x="9" y="25"/>
                </a:moveTo>
                <a:cubicBezTo>
                  <a:pt x="9" y="25"/>
                  <a:pt x="9" y="25"/>
                  <a:pt x="9" y="25"/>
                </a:cubicBezTo>
                <a:cubicBezTo>
                  <a:pt x="8" y="25"/>
                  <a:pt x="8" y="24"/>
                  <a:pt x="8" y="23"/>
                </a:cubicBezTo>
                <a:cubicBezTo>
                  <a:pt x="8" y="23"/>
                  <a:pt x="8" y="22"/>
                  <a:pt x="9" y="22"/>
                </a:cubicBezTo>
                <a:cubicBezTo>
                  <a:pt x="26" y="22"/>
                  <a:pt x="26" y="22"/>
                  <a:pt x="26" y="22"/>
                </a:cubicBezTo>
                <a:cubicBezTo>
                  <a:pt x="26" y="22"/>
                  <a:pt x="27" y="23"/>
                  <a:pt x="27" y="23"/>
                </a:cubicBezTo>
                <a:cubicBezTo>
                  <a:pt x="27" y="24"/>
                  <a:pt x="26" y="25"/>
                  <a:pt x="26" y="25"/>
                </a:cubicBezTo>
                <a:cubicBezTo>
                  <a:pt x="9" y="25"/>
                  <a:pt x="9" y="25"/>
                  <a:pt x="9" y="25"/>
                </a:cubicBezTo>
                <a:close/>
                <a:moveTo>
                  <a:pt x="9" y="17"/>
                </a:moveTo>
                <a:cubicBezTo>
                  <a:pt x="9" y="17"/>
                  <a:pt x="9" y="17"/>
                  <a:pt x="9" y="17"/>
                </a:cubicBezTo>
                <a:cubicBezTo>
                  <a:pt x="8" y="17"/>
                  <a:pt x="8" y="16"/>
                  <a:pt x="8" y="16"/>
                </a:cubicBezTo>
                <a:cubicBezTo>
                  <a:pt x="8" y="15"/>
                  <a:pt x="8" y="15"/>
                  <a:pt x="9" y="15"/>
                </a:cubicBezTo>
                <a:cubicBezTo>
                  <a:pt x="26" y="15"/>
                  <a:pt x="26" y="15"/>
                  <a:pt x="26" y="15"/>
                </a:cubicBezTo>
                <a:cubicBezTo>
                  <a:pt x="26" y="15"/>
                  <a:pt x="27" y="15"/>
                  <a:pt x="27" y="16"/>
                </a:cubicBezTo>
                <a:cubicBezTo>
                  <a:pt x="27" y="16"/>
                  <a:pt x="26" y="17"/>
                  <a:pt x="26" y="17"/>
                </a:cubicBezTo>
                <a:cubicBezTo>
                  <a:pt x="9" y="17"/>
                  <a:pt x="9" y="17"/>
                  <a:pt x="9" y="17"/>
                </a:cubicBezTo>
                <a:close/>
                <a:moveTo>
                  <a:pt x="9" y="9"/>
                </a:moveTo>
                <a:cubicBezTo>
                  <a:pt x="9" y="9"/>
                  <a:pt x="9" y="9"/>
                  <a:pt x="9" y="9"/>
                </a:cubicBezTo>
                <a:cubicBezTo>
                  <a:pt x="8" y="9"/>
                  <a:pt x="8" y="9"/>
                  <a:pt x="8" y="8"/>
                </a:cubicBezTo>
                <a:cubicBezTo>
                  <a:pt x="8" y="8"/>
                  <a:pt x="8" y="7"/>
                  <a:pt x="9" y="7"/>
                </a:cubicBezTo>
                <a:cubicBezTo>
                  <a:pt x="26" y="7"/>
                  <a:pt x="26" y="7"/>
                  <a:pt x="26" y="7"/>
                </a:cubicBezTo>
                <a:cubicBezTo>
                  <a:pt x="26" y="7"/>
                  <a:pt x="27" y="8"/>
                  <a:pt x="27" y="8"/>
                </a:cubicBezTo>
                <a:cubicBezTo>
                  <a:pt x="27" y="9"/>
                  <a:pt x="26" y="9"/>
                  <a:pt x="26" y="9"/>
                </a:cubicBezTo>
                <a:cubicBezTo>
                  <a:pt x="9" y="9"/>
                  <a:pt x="9" y="9"/>
                  <a:pt x="9" y="9"/>
                </a:cubicBezTo>
                <a:close/>
                <a:moveTo>
                  <a:pt x="30" y="3"/>
                </a:moveTo>
                <a:cubicBezTo>
                  <a:pt x="30" y="3"/>
                  <a:pt x="30" y="3"/>
                  <a:pt x="30" y="3"/>
                </a:cubicBezTo>
                <a:cubicBezTo>
                  <a:pt x="4" y="3"/>
                  <a:pt x="4" y="3"/>
                  <a:pt x="4" y="3"/>
                </a:cubicBezTo>
                <a:cubicBezTo>
                  <a:pt x="4" y="46"/>
                  <a:pt x="4" y="46"/>
                  <a:pt x="4" y="46"/>
                </a:cubicBezTo>
                <a:cubicBezTo>
                  <a:pt x="30" y="46"/>
                  <a:pt x="30" y="46"/>
                  <a:pt x="30" y="46"/>
                </a:cubicBezTo>
                <a:cubicBezTo>
                  <a:pt x="30" y="3"/>
                  <a:pt x="30" y="3"/>
                  <a:pt x="30"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3" name="Freeform 457"/>
          <p:cNvSpPr>
            <a:spLocks noEditPoints="1"/>
          </p:cNvSpPr>
          <p:nvPr/>
        </p:nvSpPr>
        <p:spPr bwMode="auto">
          <a:xfrm>
            <a:off x="5186363" y="1204913"/>
            <a:ext cx="168275" cy="136525"/>
          </a:xfrm>
          <a:custGeom>
            <a:avLst/>
            <a:gdLst>
              <a:gd name="T0" fmla="*/ 37 w 53"/>
              <a:gd name="T1" fmla="*/ 13 h 43"/>
              <a:gd name="T2" fmla="*/ 4 w 53"/>
              <a:gd name="T3" fmla="*/ 33 h 43"/>
              <a:gd name="T4" fmla="*/ 40 w 53"/>
              <a:gd name="T5" fmla="*/ 26 h 43"/>
              <a:gd name="T6" fmla="*/ 40 w 53"/>
              <a:gd name="T7" fmla="*/ 26 h 43"/>
              <a:gd name="T8" fmla="*/ 38 w 53"/>
              <a:gd name="T9" fmla="*/ 37 h 43"/>
              <a:gd name="T10" fmla="*/ 33 w 53"/>
              <a:gd name="T11" fmla="*/ 37 h 43"/>
              <a:gd name="T12" fmla="*/ 49 w 53"/>
              <a:gd name="T13" fmla="*/ 39 h 43"/>
              <a:gd name="T14" fmla="*/ 33 w 53"/>
              <a:gd name="T15" fmla="*/ 4 h 43"/>
              <a:gd name="T16" fmla="*/ 38 w 53"/>
              <a:gd name="T17" fmla="*/ 9 h 43"/>
              <a:gd name="T18" fmla="*/ 40 w 53"/>
              <a:gd name="T19" fmla="*/ 11 h 43"/>
              <a:gd name="T20" fmla="*/ 40 w 53"/>
              <a:gd name="T21" fmla="*/ 12 h 43"/>
              <a:gd name="T22" fmla="*/ 48 w 53"/>
              <a:gd name="T23" fmla="*/ 13 h 43"/>
              <a:gd name="T24" fmla="*/ 40 w 53"/>
              <a:gd name="T25" fmla="*/ 14 h 43"/>
              <a:gd name="T26" fmla="*/ 40 w 53"/>
              <a:gd name="T27" fmla="*/ 18 h 43"/>
              <a:gd name="T28" fmla="*/ 46 w 53"/>
              <a:gd name="T29" fmla="*/ 18 h 43"/>
              <a:gd name="T30" fmla="*/ 46 w 53"/>
              <a:gd name="T31" fmla="*/ 20 h 43"/>
              <a:gd name="T32" fmla="*/ 40 w 53"/>
              <a:gd name="T33" fmla="*/ 20 h 43"/>
              <a:gd name="T34" fmla="*/ 40 w 53"/>
              <a:gd name="T35" fmla="*/ 24 h 43"/>
              <a:gd name="T36" fmla="*/ 48 w 53"/>
              <a:gd name="T37" fmla="*/ 25 h 43"/>
              <a:gd name="T38" fmla="*/ 40 w 53"/>
              <a:gd name="T39" fmla="*/ 26 h 43"/>
              <a:gd name="T40" fmla="*/ 14 w 53"/>
              <a:gd name="T41" fmla="*/ 43 h 43"/>
              <a:gd name="T42" fmla="*/ 14 w 53"/>
              <a:gd name="T43" fmla="*/ 40 h 43"/>
              <a:gd name="T44" fmla="*/ 18 w 53"/>
              <a:gd name="T45" fmla="*/ 37 h 43"/>
              <a:gd name="T46" fmla="*/ 0 w 53"/>
              <a:gd name="T47" fmla="*/ 35 h 43"/>
              <a:gd name="T48" fmla="*/ 0 w 53"/>
              <a:gd name="T49" fmla="*/ 11 h 43"/>
              <a:gd name="T50" fmla="*/ 2 w 53"/>
              <a:gd name="T51" fmla="*/ 9 h 43"/>
              <a:gd name="T52" fmla="*/ 29 w 53"/>
              <a:gd name="T53" fmla="*/ 2 h 43"/>
              <a:gd name="T54" fmla="*/ 31 w 53"/>
              <a:gd name="T55" fmla="*/ 0 h 43"/>
              <a:gd name="T56" fmla="*/ 53 w 53"/>
              <a:gd name="T57" fmla="*/ 2 h 43"/>
              <a:gd name="T58" fmla="*/ 53 w 53"/>
              <a:gd name="T59" fmla="*/ 41 h 43"/>
              <a:gd name="T60" fmla="*/ 51 w 53"/>
              <a:gd name="T61" fmla="*/ 43 h 43"/>
              <a:gd name="T62" fmla="*/ 29 w 53"/>
              <a:gd name="T63" fmla="*/ 41 h 43"/>
              <a:gd name="T64" fmla="*/ 29 w 53"/>
              <a:gd name="T65" fmla="*/ 37 h 43"/>
              <a:gd name="T66" fmla="*/ 22 w 53"/>
              <a:gd name="T67" fmla="*/ 40 h 43"/>
              <a:gd name="T68" fmla="*/ 28 w 53"/>
              <a:gd name="T69" fmla="*/ 42 h 43"/>
              <a:gd name="T70" fmla="*/ 14 w 53"/>
              <a:gd name="T7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43">
                <a:moveTo>
                  <a:pt x="37" y="33"/>
                </a:moveTo>
                <a:cubicBezTo>
                  <a:pt x="37" y="13"/>
                  <a:pt x="37" y="13"/>
                  <a:pt x="37" y="13"/>
                </a:cubicBezTo>
                <a:cubicBezTo>
                  <a:pt x="4" y="13"/>
                  <a:pt x="4" y="13"/>
                  <a:pt x="4" y="13"/>
                </a:cubicBezTo>
                <a:cubicBezTo>
                  <a:pt x="4" y="33"/>
                  <a:pt x="4" y="33"/>
                  <a:pt x="4" y="33"/>
                </a:cubicBezTo>
                <a:cubicBezTo>
                  <a:pt x="15" y="33"/>
                  <a:pt x="26" y="33"/>
                  <a:pt x="37" y="33"/>
                </a:cubicBezTo>
                <a:close/>
                <a:moveTo>
                  <a:pt x="40" y="26"/>
                </a:moveTo>
                <a:cubicBezTo>
                  <a:pt x="40" y="26"/>
                  <a:pt x="40" y="26"/>
                  <a:pt x="40" y="26"/>
                </a:cubicBezTo>
                <a:cubicBezTo>
                  <a:pt x="40" y="26"/>
                  <a:pt x="40" y="26"/>
                  <a:pt x="40" y="26"/>
                </a:cubicBezTo>
                <a:cubicBezTo>
                  <a:pt x="40" y="35"/>
                  <a:pt x="40" y="35"/>
                  <a:pt x="40" y="35"/>
                </a:cubicBezTo>
                <a:cubicBezTo>
                  <a:pt x="40" y="36"/>
                  <a:pt x="40" y="37"/>
                  <a:pt x="38" y="37"/>
                </a:cubicBezTo>
                <a:cubicBezTo>
                  <a:pt x="38" y="37"/>
                  <a:pt x="38" y="37"/>
                  <a:pt x="38" y="37"/>
                </a:cubicBezTo>
                <a:cubicBezTo>
                  <a:pt x="33" y="37"/>
                  <a:pt x="33" y="37"/>
                  <a:pt x="33" y="37"/>
                </a:cubicBezTo>
                <a:cubicBezTo>
                  <a:pt x="33" y="39"/>
                  <a:pt x="33" y="39"/>
                  <a:pt x="33" y="39"/>
                </a:cubicBezTo>
                <a:cubicBezTo>
                  <a:pt x="49" y="39"/>
                  <a:pt x="49" y="39"/>
                  <a:pt x="49" y="39"/>
                </a:cubicBezTo>
                <a:cubicBezTo>
                  <a:pt x="49" y="4"/>
                  <a:pt x="49" y="4"/>
                  <a:pt x="49" y="4"/>
                </a:cubicBezTo>
                <a:cubicBezTo>
                  <a:pt x="33" y="4"/>
                  <a:pt x="33" y="4"/>
                  <a:pt x="33" y="4"/>
                </a:cubicBezTo>
                <a:cubicBezTo>
                  <a:pt x="33" y="9"/>
                  <a:pt x="33" y="9"/>
                  <a:pt x="33" y="9"/>
                </a:cubicBezTo>
                <a:cubicBezTo>
                  <a:pt x="38" y="9"/>
                  <a:pt x="38" y="9"/>
                  <a:pt x="38" y="9"/>
                </a:cubicBezTo>
                <a:cubicBezTo>
                  <a:pt x="40" y="9"/>
                  <a:pt x="40" y="10"/>
                  <a:pt x="40" y="11"/>
                </a:cubicBezTo>
                <a:cubicBezTo>
                  <a:pt x="40" y="11"/>
                  <a:pt x="40" y="11"/>
                  <a:pt x="40" y="11"/>
                </a:cubicBezTo>
                <a:cubicBezTo>
                  <a:pt x="40" y="12"/>
                  <a:pt x="40" y="12"/>
                  <a:pt x="40" y="12"/>
                </a:cubicBezTo>
                <a:cubicBezTo>
                  <a:pt x="40" y="12"/>
                  <a:pt x="40" y="12"/>
                  <a:pt x="40" y="12"/>
                </a:cubicBezTo>
                <a:cubicBezTo>
                  <a:pt x="46" y="12"/>
                  <a:pt x="46" y="12"/>
                  <a:pt x="46" y="12"/>
                </a:cubicBezTo>
                <a:cubicBezTo>
                  <a:pt x="47" y="12"/>
                  <a:pt x="48" y="12"/>
                  <a:pt x="48" y="13"/>
                </a:cubicBezTo>
                <a:cubicBezTo>
                  <a:pt x="48" y="13"/>
                  <a:pt x="47" y="14"/>
                  <a:pt x="46" y="14"/>
                </a:cubicBezTo>
                <a:cubicBezTo>
                  <a:pt x="40" y="14"/>
                  <a:pt x="40" y="14"/>
                  <a:pt x="40" y="14"/>
                </a:cubicBezTo>
                <a:cubicBezTo>
                  <a:pt x="40" y="14"/>
                  <a:pt x="40" y="14"/>
                  <a:pt x="40" y="14"/>
                </a:cubicBezTo>
                <a:cubicBezTo>
                  <a:pt x="40" y="18"/>
                  <a:pt x="40" y="18"/>
                  <a:pt x="40" y="18"/>
                </a:cubicBezTo>
                <a:cubicBezTo>
                  <a:pt x="40" y="18"/>
                  <a:pt x="40" y="18"/>
                  <a:pt x="40" y="18"/>
                </a:cubicBezTo>
                <a:cubicBezTo>
                  <a:pt x="46" y="18"/>
                  <a:pt x="46" y="18"/>
                  <a:pt x="46" y="18"/>
                </a:cubicBezTo>
                <a:cubicBezTo>
                  <a:pt x="47" y="18"/>
                  <a:pt x="48" y="18"/>
                  <a:pt x="48" y="19"/>
                </a:cubicBezTo>
                <a:cubicBezTo>
                  <a:pt x="48" y="20"/>
                  <a:pt x="47" y="20"/>
                  <a:pt x="46" y="20"/>
                </a:cubicBezTo>
                <a:cubicBezTo>
                  <a:pt x="40" y="20"/>
                  <a:pt x="40" y="20"/>
                  <a:pt x="40" y="20"/>
                </a:cubicBezTo>
                <a:cubicBezTo>
                  <a:pt x="40" y="20"/>
                  <a:pt x="40" y="20"/>
                  <a:pt x="40" y="20"/>
                </a:cubicBezTo>
                <a:cubicBezTo>
                  <a:pt x="40" y="24"/>
                  <a:pt x="40" y="24"/>
                  <a:pt x="40" y="24"/>
                </a:cubicBezTo>
                <a:cubicBezTo>
                  <a:pt x="40" y="24"/>
                  <a:pt x="40" y="24"/>
                  <a:pt x="40" y="24"/>
                </a:cubicBezTo>
                <a:cubicBezTo>
                  <a:pt x="46" y="24"/>
                  <a:pt x="46" y="24"/>
                  <a:pt x="46" y="24"/>
                </a:cubicBezTo>
                <a:cubicBezTo>
                  <a:pt x="47" y="24"/>
                  <a:pt x="48" y="24"/>
                  <a:pt x="48" y="25"/>
                </a:cubicBezTo>
                <a:cubicBezTo>
                  <a:pt x="48" y="26"/>
                  <a:pt x="47" y="26"/>
                  <a:pt x="46" y="26"/>
                </a:cubicBezTo>
                <a:cubicBezTo>
                  <a:pt x="40" y="26"/>
                  <a:pt x="40" y="26"/>
                  <a:pt x="40" y="26"/>
                </a:cubicBezTo>
                <a:close/>
                <a:moveTo>
                  <a:pt x="14" y="43"/>
                </a:moveTo>
                <a:cubicBezTo>
                  <a:pt x="14" y="43"/>
                  <a:pt x="14" y="43"/>
                  <a:pt x="14" y="43"/>
                </a:cubicBezTo>
                <a:cubicBezTo>
                  <a:pt x="13" y="43"/>
                  <a:pt x="13" y="42"/>
                  <a:pt x="13" y="42"/>
                </a:cubicBezTo>
                <a:cubicBezTo>
                  <a:pt x="13" y="41"/>
                  <a:pt x="13" y="40"/>
                  <a:pt x="14" y="40"/>
                </a:cubicBezTo>
                <a:cubicBezTo>
                  <a:pt x="18" y="40"/>
                  <a:pt x="18" y="40"/>
                  <a:pt x="18" y="40"/>
                </a:cubicBezTo>
                <a:cubicBezTo>
                  <a:pt x="18" y="37"/>
                  <a:pt x="18" y="37"/>
                  <a:pt x="18" y="37"/>
                </a:cubicBezTo>
                <a:cubicBezTo>
                  <a:pt x="2" y="37"/>
                  <a:pt x="2" y="37"/>
                  <a:pt x="2" y="37"/>
                </a:cubicBezTo>
                <a:cubicBezTo>
                  <a:pt x="1" y="37"/>
                  <a:pt x="0" y="36"/>
                  <a:pt x="0" y="35"/>
                </a:cubicBezTo>
                <a:cubicBezTo>
                  <a:pt x="0" y="35"/>
                  <a:pt x="0" y="35"/>
                  <a:pt x="0" y="35"/>
                </a:cubicBezTo>
                <a:cubicBezTo>
                  <a:pt x="0" y="11"/>
                  <a:pt x="0" y="11"/>
                  <a:pt x="0" y="11"/>
                </a:cubicBezTo>
                <a:cubicBezTo>
                  <a:pt x="0" y="10"/>
                  <a:pt x="1" y="9"/>
                  <a:pt x="2" y="9"/>
                </a:cubicBezTo>
                <a:cubicBezTo>
                  <a:pt x="2" y="9"/>
                  <a:pt x="2" y="9"/>
                  <a:pt x="2" y="9"/>
                </a:cubicBezTo>
                <a:cubicBezTo>
                  <a:pt x="29" y="9"/>
                  <a:pt x="29" y="9"/>
                  <a:pt x="29" y="9"/>
                </a:cubicBezTo>
                <a:cubicBezTo>
                  <a:pt x="29" y="2"/>
                  <a:pt x="29" y="2"/>
                  <a:pt x="29" y="2"/>
                </a:cubicBezTo>
                <a:cubicBezTo>
                  <a:pt x="29" y="1"/>
                  <a:pt x="30" y="0"/>
                  <a:pt x="31" y="0"/>
                </a:cubicBezTo>
                <a:cubicBezTo>
                  <a:pt x="31" y="0"/>
                  <a:pt x="31" y="0"/>
                  <a:pt x="31" y="0"/>
                </a:cubicBezTo>
                <a:cubicBezTo>
                  <a:pt x="51" y="0"/>
                  <a:pt x="51" y="0"/>
                  <a:pt x="51" y="0"/>
                </a:cubicBezTo>
                <a:cubicBezTo>
                  <a:pt x="52" y="0"/>
                  <a:pt x="53" y="1"/>
                  <a:pt x="53" y="2"/>
                </a:cubicBezTo>
                <a:cubicBezTo>
                  <a:pt x="53" y="2"/>
                  <a:pt x="53" y="2"/>
                  <a:pt x="53" y="2"/>
                </a:cubicBezTo>
                <a:cubicBezTo>
                  <a:pt x="53" y="41"/>
                  <a:pt x="53" y="41"/>
                  <a:pt x="53" y="41"/>
                </a:cubicBezTo>
                <a:cubicBezTo>
                  <a:pt x="53" y="42"/>
                  <a:pt x="52" y="43"/>
                  <a:pt x="51" y="43"/>
                </a:cubicBezTo>
                <a:cubicBezTo>
                  <a:pt x="51" y="43"/>
                  <a:pt x="51" y="43"/>
                  <a:pt x="51" y="43"/>
                </a:cubicBezTo>
                <a:cubicBezTo>
                  <a:pt x="31" y="43"/>
                  <a:pt x="31" y="43"/>
                  <a:pt x="31" y="43"/>
                </a:cubicBezTo>
                <a:cubicBezTo>
                  <a:pt x="30" y="43"/>
                  <a:pt x="29" y="42"/>
                  <a:pt x="29" y="41"/>
                </a:cubicBezTo>
                <a:cubicBezTo>
                  <a:pt x="29" y="41"/>
                  <a:pt x="29" y="41"/>
                  <a:pt x="29" y="41"/>
                </a:cubicBezTo>
                <a:cubicBezTo>
                  <a:pt x="29" y="37"/>
                  <a:pt x="29" y="37"/>
                  <a:pt x="29" y="37"/>
                </a:cubicBezTo>
                <a:cubicBezTo>
                  <a:pt x="22" y="37"/>
                  <a:pt x="22" y="37"/>
                  <a:pt x="22" y="37"/>
                </a:cubicBezTo>
                <a:cubicBezTo>
                  <a:pt x="22" y="40"/>
                  <a:pt x="22" y="40"/>
                  <a:pt x="22" y="40"/>
                </a:cubicBezTo>
                <a:cubicBezTo>
                  <a:pt x="27" y="40"/>
                  <a:pt x="27" y="40"/>
                  <a:pt x="27" y="40"/>
                </a:cubicBezTo>
                <a:cubicBezTo>
                  <a:pt x="27" y="40"/>
                  <a:pt x="28" y="41"/>
                  <a:pt x="28" y="42"/>
                </a:cubicBezTo>
                <a:cubicBezTo>
                  <a:pt x="28" y="42"/>
                  <a:pt x="27" y="43"/>
                  <a:pt x="27" y="43"/>
                </a:cubicBezTo>
                <a:cubicBezTo>
                  <a:pt x="22" y="43"/>
                  <a:pt x="18" y="43"/>
                  <a:pt x="14"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4" name="Freeform 458"/>
          <p:cNvSpPr>
            <a:spLocks noEditPoints="1"/>
          </p:cNvSpPr>
          <p:nvPr/>
        </p:nvSpPr>
        <p:spPr bwMode="auto">
          <a:xfrm>
            <a:off x="5749925" y="1497013"/>
            <a:ext cx="152400" cy="155575"/>
          </a:xfrm>
          <a:custGeom>
            <a:avLst/>
            <a:gdLst>
              <a:gd name="T0" fmla="*/ 1 w 48"/>
              <a:gd name="T1" fmla="*/ 13 h 49"/>
              <a:gd name="T2" fmla="*/ 1 w 48"/>
              <a:gd name="T3" fmla="*/ 10 h 49"/>
              <a:gd name="T4" fmla="*/ 4 w 48"/>
              <a:gd name="T5" fmla="*/ 6 h 49"/>
              <a:gd name="T6" fmla="*/ 6 w 48"/>
              <a:gd name="T7" fmla="*/ 5 h 49"/>
              <a:gd name="T8" fmla="*/ 10 w 48"/>
              <a:gd name="T9" fmla="*/ 2 h 49"/>
              <a:gd name="T10" fmla="*/ 12 w 48"/>
              <a:gd name="T11" fmla="*/ 2 h 49"/>
              <a:gd name="T12" fmla="*/ 18 w 48"/>
              <a:gd name="T13" fmla="*/ 5 h 49"/>
              <a:gd name="T14" fmla="*/ 20 w 48"/>
              <a:gd name="T15" fmla="*/ 0 h 49"/>
              <a:gd name="T16" fmla="*/ 21 w 48"/>
              <a:gd name="T17" fmla="*/ 5 h 49"/>
              <a:gd name="T18" fmla="*/ 27 w 48"/>
              <a:gd name="T19" fmla="*/ 2 h 49"/>
              <a:gd name="T20" fmla="*/ 30 w 48"/>
              <a:gd name="T21" fmla="*/ 2 h 49"/>
              <a:gd name="T22" fmla="*/ 36 w 48"/>
              <a:gd name="T23" fmla="*/ 5 h 49"/>
              <a:gd name="T24" fmla="*/ 37 w 48"/>
              <a:gd name="T25" fmla="*/ 0 h 49"/>
              <a:gd name="T26" fmla="*/ 38 w 48"/>
              <a:gd name="T27" fmla="*/ 5 h 49"/>
              <a:gd name="T28" fmla="*/ 44 w 48"/>
              <a:gd name="T29" fmla="*/ 6 h 49"/>
              <a:gd name="T30" fmla="*/ 44 w 48"/>
              <a:gd name="T31" fmla="*/ 10 h 49"/>
              <a:gd name="T32" fmla="*/ 48 w 48"/>
              <a:gd name="T33" fmla="*/ 11 h 49"/>
              <a:gd name="T34" fmla="*/ 44 w 48"/>
              <a:gd name="T35" fmla="*/ 13 h 49"/>
              <a:gd name="T36" fmla="*/ 47 w 48"/>
              <a:gd name="T37" fmla="*/ 19 h 49"/>
              <a:gd name="T38" fmla="*/ 47 w 48"/>
              <a:gd name="T39" fmla="*/ 21 h 49"/>
              <a:gd name="T40" fmla="*/ 44 w 48"/>
              <a:gd name="T41" fmla="*/ 28 h 49"/>
              <a:gd name="T42" fmla="*/ 48 w 48"/>
              <a:gd name="T43" fmla="*/ 29 h 49"/>
              <a:gd name="T44" fmla="*/ 44 w 48"/>
              <a:gd name="T45" fmla="*/ 30 h 49"/>
              <a:gd name="T46" fmla="*/ 47 w 48"/>
              <a:gd name="T47" fmla="*/ 37 h 49"/>
              <a:gd name="T48" fmla="*/ 47 w 48"/>
              <a:gd name="T49" fmla="*/ 39 h 49"/>
              <a:gd name="T50" fmla="*/ 44 w 48"/>
              <a:gd name="T51" fmla="*/ 43 h 49"/>
              <a:gd name="T52" fmla="*/ 42 w 48"/>
              <a:gd name="T53" fmla="*/ 45 h 49"/>
              <a:gd name="T54" fmla="*/ 38 w 48"/>
              <a:gd name="T55" fmla="*/ 47 h 49"/>
              <a:gd name="T56" fmla="*/ 36 w 48"/>
              <a:gd name="T57" fmla="*/ 47 h 49"/>
              <a:gd name="T58" fmla="*/ 30 w 48"/>
              <a:gd name="T59" fmla="*/ 45 h 49"/>
              <a:gd name="T60" fmla="*/ 28 w 48"/>
              <a:gd name="T61" fmla="*/ 49 h 49"/>
              <a:gd name="T62" fmla="*/ 27 w 48"/>
              <a:gd name="T63" fmla="*/ 45 h 49"/>
              <a:gd name="T64" fmla="*/ 21 w 48"/>
              <a:gd name="T65" fmla="*/ 47 h 49"/>
              <a:gd name="T66" fmla="*/ 18 w 48"/>
              <a:gd name="T67" fmla="*/ 47 h 49"/>
              <a:gd name="T68" fmla="*/ 12 w 48"/>
              <a:gd name="T69" fmla="*/ 45 h 49"/>
              <a:gd name="T70" fmla="*/ 11 w 48"/>
              <a:gd name="T71" fmla="*/ 49 h 49"/>
              <a:gd name="T72" fmla="*/ 10 w 48"/>
              <a:gd name="T73" fmla="*/ 45 h 49"/>
              <a:gd name="T74" fmla="*/ 4 w 48"/>
              <a:gd name="T75" fmla="*/ 43 h 49"/>
              <a:gd name="T76" fmla="*/ 4 w 48"/>
              <a:gd name="T77" fmla="*/ 39 h 49"/>
              <a:gd name="T78" fmla="*/ 0 w 48"/>
              <a:gd name="T79" fmla="*/ 38 h 49"/>
              <a:gd name="T80" fmla="*/ 4 w 48"/>
              <a:gd name="T81" fmla="*/ 37 h 49"/>
              <a:gd name="T82" fmla="*/ 1 w 48"/>
              <a:gd name="T83" fmla="*/ 30 h 49"/>
              <a:gd name="T84" fmla="*/ 1 w 48"/>
              <a:gd name="T85" fmla="*/ 28 h 49"/>
              <a:gd name="T86" fmla="*/ 4 w 48"/>
              <a:gd name="T87" fmla="*/ 21 h 49"/>
              <a:gd name="T88" fmla="*/ 0 w 48"/>
              <a:gd name="T89" fmla="*/ 20 h 49"/>
              <a:gd name="T90" fmla="*/ 4 w 48"/>
              <a:gd name="T91" fmla="*/ 19 h 49"/>
              <a:gd name="T92" fmla="*/ 40 w 48"/>
              <a:gd name="T93" fmla="*/ 8 h 49"/>
              <a:gd name="T94" fmla="*/ 8 w 48"/>
              <a:gd name="T95" fmla="*/ 8 h 49"/>
              <a:gd name="T96" fmla="*/ 40 w 48"/>
              <a:gd name="T97" fmla="*/ 41 h 49"/>
              <a:gd name="T98" fmla="*/ 12 w 48"/>
              <a:gd name="T99" fmla="*/ 11 h 49"/>
              <a:gd name="T100" fmla="*/ 12 w 48"/>
              <a:gd name="T101" fmla="*/ 11 h 49"/>
              <a:gd name="T102" fmla="*/ 37 w 48"/>
              <a:gd name="T103" fmla="*/ 13 h 49"/>
              <a:gd name="T104" fmla="*/ 37 w 48"/>
              <a:gd name="T105" fmla="*/ 36 h 49"/>
              <a:gd name="T106" fmla="*/ 36 w 48"/>
              <a:gd name="T107" fmla="*/ 38 h 49"/>
              <a:gd name="T108" fmla="*/ 11 w 48"/>
              <a:gd name="T109" fmla="*/ 36 h 49"/>
              <a:gd name="T110" fmla="*/ 11 w 48"/>
              <a:gd name="T111" fmla="*/ 13 h 49"/>
              <a:gd name="T112" fmla="*/ 35 w 48"/>
              <a:gd name="T113" fmla="*/ 14 h 49"/>
              <a:gd name="T114" fmla="*/ 13 w 48"/>
              <a:gd name="T115" fmla="*/ 14 h 49"/>
              <a:gd name="T116" fmla="*/ 35 w 48"/>
              <a:gd name="T117" fmla="*/ 3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 h="49">
                <a:moveTo>
                  <a:pt x="4" y="13"/>
                </a:moveTo>
                <a:cubicBezTo>
                  <a:pt x="1" y="13"/>
                  <a:pt x="1" y="13"/>
                  <a:pt x="1" y="13"/>
                </a:cubicBezTo>
                <a:cubicBezTo>
                  <a:pt x="0" y="13"/>
                  <a:pt x="0" y="12"/>
                  <a:pt x="0" y="11"/>
                </a:cubicBezTo>
                <a:cubicBezTo>
                  <a:pt x="0" y="11"/>
                  <a:pt x="0" y="10"/>
                  <a:pt x="1" y="10"/>
                </a:cubicBezTo>
                <a:cubicBezTo>
                  <a:pt x="4" y="10"/>
                  <a:pt x="4" y="10"/>
                  <a:pt x="4" y="10"/>
                </a:cubicBezTo>
                <a:cubicBezTo>
                  <a:pt x="4" y="6"/>
                  <a:pt x="4" y="6"/>
                  <a:pt x="4" y="6"/>
                </a:cubicBezTo>
                <a:cubicBezTo>
                  <a:pt x="4" y="5"/>
                  <a:pt x="5" y="5"/>
                  <a:pt x="6" y="5"/>
                </a:cubicBezTo>
                <a:cubicBezTo>
                  <a:pt x="6" y="5"/>
                  <a:pt x="6" y="5"/>
                  <a:pt x="6" y="5"/>
                </a:cubicBezTo>
                <a:cubicBezTo>
                  <a:pt x="10" y="5"/>
                  <a:pt x="10" y="5"/>
                  <a:pt x="10" y="5"/>
                </a:cubicBezTo>
                <a:cubicBezTo>
                  <a:pt x="10" y="2"/>
                  <a:pt x="10" y="2"/>
                  <a:pt x="10" y="2"/>
                </a:cubicBezTo>
                <a:cubicBezTo>
                  <a:pt x="10" y="1"/>
                  <a:pt x="10" y="0"/>
                  <a:pt x="11" y="0"/>
                </a:cubicBezTo>
                <a:cubicBezTo>
                  <a:pt x="11" y="0"/>
                  <a:pt x="12" y="1"/>
                  <a:pt x="12" y="2"/>
                </a:cubicBezTo>
                <a:cubicBezTo>
                  <a:pt x="12" y="5"/>
                  <a:pt x="12" y="5"/>
                  <a:pt x="12" y="5"/>
                </a:cubicBezTo>
                <a:cubicBezTo>
                  <a:pt x="18" y="5"/>
                  <a:pt x="18" y="5"/>
                  <a:pt x="18" y="5"/>
                </a:cubicBezTo>
                <a:cubicBezTo>
                  <a:pt x="18" y="2"/>
                  <a:pt x="18" y="2"/>
                  <a:pt x="18" y="2"/>
                </a:cubicBezTo>
                <a:cubicBezTo>
                  <a:pt x="18" y="1"/>
                  <a:pt x="19" y="0"/>
                  <a:pt x="20" y="0"/>
                </a:cubicBezTo>
                <a:cubicBezTo>
                  <a:pt x="20" y="0"/>
                  <a:pt x="21" y="1"/>
                  <a:pt x="21" y="2"/>
                </a:cubicBezTo>
                <a:cubicBezTo>
                  <a:pt x="21" y="5"/>
                  <a:pt x="21" y="5"/>
                  <a:pt x="21" y="5"/>
                </a:cubicBezTo>
                <a:cubicBezTo>
                  <a:pt x="27" y="5"/>
                  <a:pt x="27" y="5"/>
                  <a:pt x="27" y="5"/>
                </a:cubicBezTo>
                <a:cubicBezTo>
                  <a:pt x="27" y="2"/>
                  <a:pt x="27" y="2"/>
                  <a:pt x="27" y="2"/>
                </a:cubicBezTo>
                <a:cubicBezTo>
                  <a:pt x="27" y="1"/>
                  <a:pt x="28" y="0"/>
                  <a:pt x="28" y="0"/>
                </a:cubicBezTo>
                <a:cubicBezTo>
                  <a:pt x="29" y="0"/>
                  <a:pt x="30" y="1"/>
                  <a:pt x="30" y="2"/>
                </a:cubicBezTo>
                <a:cubicBezTo>
                  <a:pt x="30" y="5"/>
                  <a:pt x="30" y="5"/>
                  <a:pt x="30" y="5"/>
                </a:cubicBezTo>
                <a:cubicBezTo>
                  <a:pt x="36" y="5"/>
                  <a:pt x="36" y="5"/>
                  <a:pt x="36" y="5"/>
                </a:cubicBezTo>
                <a:cubicBezTo>
                  <a:pt x="36" y="2"/>
                  <a:pt x="36" y="2"/>
                  <a:pt x="36" y="2"/>
                </a:cubicBezTo>
                <a:cubicBezTo>
                  <a:pt x="36" y="1"/>
                  <a:pt x="36" y="0"/>
                  <a:pt x="37" y="0"/>
                </a:cubicBezTo>
                <a:cubicBezTo>
                  <a:pt x="38" y="0"/>
                  <a:pt x="38" y="1"/>
                  <a:pt x="38" y="2"/>
                </a:cubicBezTo>
                <a:cubicBezTo>
                  <a:pt x="38" y="5"/>
                  <a:pt x="38" y="5"/>
                  <a:pt x="38" y="5"/>
                </a:cubicBezTo>
                <a:cubicBezTo>
                  <a:pt x="42" y="5"/>
                  <a:pt x="42" y="5"/>
                  <a:pt x="42" y="5"/>
                </a:cubicBezTo>
                <a:cubicBezTo>
                  <a:pt x="43" y="5"/>
                  <a:pt x="44" y="5"/>
                  <a:pt x="44" y="6"/>
                </a:cubicBezTo>
                <a:cubicBezTo>
                  <a:pt x="44" y="6"/>
                  <a:pt x="44" y="6"/>
                  <a:pt x="44" y="6"/>
                </a:cubicBezTo>
                <a:cubicBezTo>
                  <a:pt x="44" y="10"/>
                  <a:pt x="44" y="10"/>
                  <a:pt x="44" y="10"/>
                </a:cubicBezTo>
                <a:cubicBezTo>
                  <a:pt x="47" y="10"/>
                  <a:pt x="47" y="10"/>
                  <a:pt x="47" y="10"/>
                </a:cubicBezTo>
                <a:cubicBezTo>
                  <a:pt x="48" y="10"/>
                  <a:pt x="48" y="11"/>
                  <a:pt x="48" y="11"/>
                </a:cubicBezTo>
                <a:cubicBezTo>
                  <a:pt x="48" y="12"/>
                  <a:pt x="48" y="13"/>
                  <a:pt x="47" y="13"/>
                </a:cubicBezTo>
                <a:cubicBezTo>
                  <a:pt x="44" y="13"/>
                  <a:pt x="44" y="13"/>
                  <a:pt x="44" y="13"/>
                </a:cubicBezTo>
                <a:cubicBezTo>
                  <a:pt x="44" y="19"/>
                  <a:pt x="44" y="19"/>
                  <a:pt x="44" y="19"/>
                </a:cubicBezTo>
                <a:cubicBezTo>
                  <a:pt x="47" y="19"/>
                  <a:pt x="47" y="19"/>
                  <a:pt x="47" y="19"/>
                </a:cubicBezTo>
                <a:cubicBezTo>
                  <a:pt x="48" y="19"/>
                  <a:pt x="48" y="20"/>
                  <a:pt x="48" y="20"/>
                </a:cubicBezTo>
                <a:cubicBezTo>
                  <a:pt x="48" y="21"/>
                  <a:pt x="48" y="21"/>
                  <a:pt x="47" y="21"/>
                </a:cubicBezTo>
                <a:cubicBezTo>
                  <a:pt x="44" y="21"/>
                  <a:pt x="44" y="21"/>
                  <a:pt x="44" y="21"/>
                </a:cubicBezTo>
                <a:cubicBezTo>
                  <a:pt x="44" y="28"/>
                  <a:pt x="44" y="28"/>
                  <a:pt x="44" y="28"/>
                </a:cubicBezTo>
                <a:cubicBezTo>
                  <a:pt x="47" y="28"/>
                  <a:pt x="47" y="28"/>
                  <a:pt x="47" y="28"/>
                </a:cubicBezTo>
                <a:cubicBezTo>
                  <a:pt x="48" y="28"/>
                  <a:pt x="48" y="28"/>
                  <a:pt x="48" y="29"/>
                </a:cubicBezTo>
                <a:cubicBezTo>
                  <a:pt x="48" y="30"/>
                  <a:pt x="48" y="30"/>
                  <a:pt x="47" y="30"/>
                </a:cubicBezTo>
                <a:cubicBezTo>
                  <a:pt x="44" y="30"/>
                  <a:pt x="44" y="30"/>
                  <a:pt x="44" y="30"/>
                </a:cubicBezTo>
                <a:cubicBezTo>
                  <a:pt x="44" y="37"/>
                  <a:pt x="44" y="37"/>
                  <a:pt x="44" y="37"/>
                </a:cubicBezTo>
                <a:cubicBezTo>
                  <a:pt x="47" y="37"/>
                  <a:pt x="47" y="37"/>
                  <a:pt x="47" y="37"/>
                </a:cubicBezTo>
                <a:cubicBezTo>
                  <a:pt x="48" y="37"/>
                  <a:pt x="48" y="37"/>
                  <a:pt x="48" y="38"/>
                </a:cubicBezTo>
                <a:cubicBezTo>
                  <a:pt x="48" y="38"/>
                  <a:pt x="48" y="39"/>
                  <a:pt x="47" y="39"/>
                </a:cubicBezTo>
                <a:cubicBezTo>
                  <a:pt x="44" y="39"/>
                  <a:pt x="44" y="39"/>
                  <a:pt x="44" y="39"/>
                </a:cubicBezTo>
                <a:cubicBezTo>
                  <a:pt x="44" y="43"/>
                  <a:pt x="44" y="43"/>
                  <a:pt x="44" y="43"/>
                </a:cubicBezTo>
                <a:cubicBezTo>
                  <a:pt x="44" y="44"/>
                  <a:pt x="43" y="45"/>
                  <a:pt x="42" y="45"/>
                </a:cubicBezTo>
                <a:cubicBezTo>
                  <a:pt x="42" y="45"/>
                  <a:pt x="42" y="45"/>
                  <a:pt x="42" y="45"/>
                </a:cubicBezTo>
                <a:cubicBezTo>
                  <a:pt x="38" y="45"/>
                  <a:pt x="38" y="45"/>
                  <a:pt x="38" y="45"/>
                </a:cubicBezTo>
                <a:cubicBezTo>
                  <a:pt x="38" y="47"/>
                  <a:pt x="38" y="47"/>
                  <a:pt x="38" y="47"/>
                </a:cubicBezTo>
                <a:cubicBezTo>
                  <a:pt x="38" y="48"/>
                  <a:pt x="38" y="49"/>
                  <a:pt x="37" y="49"/>
                </a:cubicBezTo>
                <a:cubicBezTo>
                  <a:pt x="36" y="49"/>
                  <a:pt x="36" y="48"/>
                  <a:pt x="36" y="47"/>
                </a:cubicBezTo>
                <a:cubicBezTo>
                  <a:pt x="36" y="45"/>
                  <a:pt x="36" y="45"/>
                  <a:pt x="36" y="45"/>
                </a:cubicBezTo>
                <a:cubicBezTo>
                  <a:pt x="30" y="45"/>
                  <a:pt x="30" y="45"/>
                  <a:pt x="30" y="45"/>
                </a:cubicBezTo>
                <a:cubicBezTo>
                  <a:pt x="30" y="47"/>
                  <a:pt x="30" y="47"/>
                  <a:pt x="30" y="47"/>
                </a:cubicBezTo>
                <a:cubicBezTo>
                  <a:pt x="30" y="48"/>
                  <a:pt x="29" y="49"/>
                  <a:pt x="28" y="49"/>
                </a:cubicBezTo>
                <a:cubicBezTo>
                  <a:pt x="28" y="49"/>
                  <a:pt x="27" y="48"/>
                  <a:pt x="27" y="47"/>
                </a:cubicBezTo>
                <a:cubicBezTo>
                  <a:pt x="27" y="45"/>
                  <a:pt x="27" y="45"/>
                  <a:pt x="27" y="45"/>
                </a:cubicBezTo>
                <a:cubicBezTo>
                  <a:pt x="21" y="45"/>
                  <a:pt x="21" y="45"/>
                  <a:pt x="21" y="45"/>
                </a:cubicBezTo>
                <a:cubicBezTo>
                  <a:pt x="21" y="47"/>
                  <a:pt x="21" y="47"/>
                  <a:pt x="21" y="47"/>
                </a:cubicBezTo>
                <a:cubicBezTo>
                  <a:pt x="21" y="48"/>
                  <a:pt x="20" y="49"/>
                  <a:pt x="20" y="49"/>
                </a:cubicBezTo>
                <a:cubicBezTo>
                  <a:pt x="19" y="49"/>
                  <a:pt x="18" y="48"/>
                  <a:pt x="18" y="47"/>
                </a:cubicBezTo>
                <a:cubicBezTo>
                  <a:pt x="18" y="45"/>
                  <a:pt x="18" y="45"/>
                  <a:pt x="18" y="45"/>
                </a:cubicBezTo>
                <a:cubicBezTo>
                  <a:pt x="12" y="45"/>
                  <a:pt x="12" y="45"/>
                  <a:pt x="12" y="45"/>
                </a:cubicBezTo>
                <a:cubicBezTo>
                  <a:pt x="12" y="47"/>
                  <a:pt x="12" y="47"/>
                  <a:pt x="12" y="47"/>
                </a:cubicBezTo>
                <a:cubicBezTo>
                  <a:pt x="12" y="48"/>
                  <a:pt x="11" y="49"/>
                  <a:pt x="11" y="49"/>
                </a:cubicBezTo>
                <a:cubicBezTo>
                  <a:pt x="10" y="49"/>
                  <a:pt x="10" y="48"/>
                  <a:pt x="10" y="47"/>
                </a:cubicBezTo>
                <a:cubicBezTo>
                  <a:pt x="10" y="45"/>
                  <a:pt x="10" y="45"/>
                  <a:pt x="10" y="45"/>
                </a:cubicBezTo>
                <a:cubicBezTo>
                  <a:pt x="6" y="45"/>
                  <a:pt x="6" y="45"/>
                  <a:pt x="6" y="45"/>
                </a:cubicBezTo>
                <a:cubicBezTo>
                  <a:pt x="5" y="45"/>
                  <a:pt x="4" y="44"/>
                  <a:pt x="4" y="43"/>
                </a:cubicBezTo>
                <a:cubicBezTo>
                  <a:pt x="4" y="43"/>
                  <a:pt x="4" y="43"/>
                  <a:pt x="4" y="43"/>
                </a:cubicBezTo>
                <a:cubicBezTo>
                  <a:pt x="4" y="39"/>
                  <a:pt x="4" y="39"/>
                  <a:pt x="4" y="39"/>
                </a:cubicBezTo>
                <a:cubicBezTo>
                  <a:pt x="1" y="39"/>
                  <a:pt x="1" y="39"/>
                  <a:pt x="1" y="39"/>
                </a:cubicBezTo>
                <a:cubicBezTo>
                  <a:pt x="0" y="39"/>
                  <a:pt x="0" y="38"/>
                  <a:pt x="0" y="38"/>
                </a:cubicBezTo>
                <a:cubicBezTo>
                  <a:pt x="0" y="37"/>
                  <a:pt x="0" y="37"/>
                  <a:pt x="1" y="37"/>
                </a:cubicBezTo>
                <a:cubicBezTo>
                  <a:pt x="4" y="37"/>
                  <a:pt x="4" y="37"/>
                  <a:pt x="4" y="37"/>
                </a:cubicBezTo>
                <a:cubicBezTo>
                  <a:pt x="4" y="30"/>
                  <a:pt x="4" y="30"/>
                  <a:pt x="4" y="30"/>
                </a:cubicBezTo>
                <a:cubicBezTo>
                  <a:pt x="1" y="30"/>
                  <a:pt x="1" y="30"/>
                  <a:pt x="1" y="30"/>
                </a:cubicBezTo>
                <a:cubicBezTo>
                  <a:pt x="0" y="30"/>
                  <a:pt x="0" y="30"/>
                  <a:pt x="0" y="29"/>
                </a:cubicBezTo>
                <a:cubicBezTo>
                  <a:pt x="0" y="28"/>
                  <a:pt x="0" y="28"/>
                  <a:pt x="1" y="28"/>
                </a:cubicBezTo>
                <a:cubicBezTo>
                  <a:pt x="4" y="28"/>
                  <a:pt x="4" y="28"/>
                  <a:pt x="4" y="28"/>
                </a:cubicBezTo>
                <a:cubicBezTo>
                  <a:pt x="4" y="21"/>
                  <a:pt x="4" y="21"/>
                  <a:pt x="4" y="21"/>
                </a:cubicBezTo>
                <a:cubicBezTo>
                  <a:pt x="1" y="21"/>
                  <a:pt x="1" y="21"/>
                  <a:pt x="1" y="21"/>
                </a:cubicBezTo>
                <a:cubicBezTo>
                  <a:pt x="0" y="21"/>
                  <a:pt x="0" y="21"/>
                  <a:pt x="0" y="20"/>
                </a:cubicBezTo>
                <a:cubicBezTo>
                  <a:pt x="0" y="20"/>
                  <a:pt x="0" y="19"/>
                  <a:pt x="1" y="19"/>
                </a:cubicBezTo>
                <a:cubicBezTo>
                  <a:pt x="4" y="19"/>
                  <a:pt x="4" y="19"/>
                  <a:pt x="4" y="19"/>
                </a:cubicBezTo>
                <a:cubicBezTo>
                  <a:pt x="4" y="13"/>
                  <a:pt x="4" y="13"/>
                  <a:pt x="4" y="13"/>
                </a:cubicBezTo>
                <a:close/>
                <a:moveTo>
                  <a:pt x="40" y="8"/>
                </a:moveTo>
                <a:cubicBezTo>
                  <a:pt x="40" y="8"/>
                  <a:pt x="40" y="8"/>
                  <a:pt x="40" y="8"/>
                </a:cubicBezTo>
                <a:cubicBezTo>
                  <a:pt x="8" y="8"/>
                  <a:pt x="8" y="8"/>
                  <a:pt x="8" y="8"/>
                </a:cubicBezTo>
                <a:cubicBezTo>
                  <a:pt x="8" y="41"/>
                  <a:pt x="8" y="41"/>
                  <a:pt x="8" y="41"/>
                </a:cubicBezTo>
                <a:cubicBezTo>
                  <a:pt x="40" y="41"/>
                  <a:pt x="40" y="41"/>
                  <a:pt x="40" y="41"/>
                </a:cubicBezTo>
                <a:cubicBezTo>
                  <a:pt x="40" y="8"/>
                  <a:pt x="40" y="8"/>
                  <a:pt x="40" y="8"/>
                </a:cubicBezTo>
                <a:close/>
                <a:moveTo>
                  <a:pt x="12" y="11"/>
                </a:moveTo>
                <a:cubicBezTo>
                  <a:pt x="12" y="11"/>
                  <a:pt x="12" y="11"/>
                  <a:pt x="12" y="11"/>
                </a:cubicBezTo>
                <a:cubicBezTo>
                  <a:pt x="12" y="11"/>
                  <a:pt x="12" y="11"/>
                  <a:pt x="12" y="11"/>
                </a:cubicBezTo>
                <a:cubicBezTo>
                  <a:pt x="36" y="11"/>
                  <a:pt x="36" y="11"/>
                  <a:pt x="36" y="11"/>
                </a:cubicBezTo>
                <a:cubicBezTo>
                  <a:pt x="37" y="11"/>
                  <a:pt x="37" y="12"/>
                  <a:pt x="37" y="13"/>
                </a:cubicBezTo>
                <a:cubicBezTo>
                  <a:pt x="37" y="13"/>
                  <a:pt x="37" y="13"/>
                  <a:pt x="37" y="13"/>
                </a:cubicBezTo>
                <a:cubicBezTo>
                  <a:pt x="37" y="36"/>
                  <a:pt x="37" y="36"/>
                  <a:pt x="37" y="36"/>
                </a:cubicBezTo>
                <a:cubicBezTo>
                  <a:pt x="37" y="37"/>
                  <a:pt x="37" y="38"/>
                  <a:pt x="36" y="38"/>
                </a:cubicBezTo>
                <a:cubicBezTo>
                  <a:pt x="36" y="38"/>
                  <a:pt x="36" y="38"/>
                  <a:pt x="36" y="38"/>
                </a:cubicBezTo>
                <a:cubicBezTo>
                  <a:pt x="12" y="38"/>
                  <a:pt x="12" y="38"/>
                  <a:pt x="12" y="38"/>
                </a:cubicBezTo>
                <a:cubicBezTo>
                  <a:pt x="11" y="38"/>
                  <a:pt x="11" y="37"/>
                  <a:pt x="11" y="36"/>
                </a:cubicBezTo>
                <a:cubicBezTo>
                  <a:pt x="11" y="36"/>
                  <a:pt x="11" y="36"/>
                  <a:pt x="11" y="36"/>
                </a:cubicBezTo>
                <a:cubicBezTo>
                  <a:pt x="11" y="13"/>
                  <a:pt x="11" y="13"/>
                  <a:pt x="11" y="13"/>
                </a:cubicBezTo>
                <a:cubicBezTo>
                  <a:pt x="11" y="12"/>
                  <a:pt x="11" y="11"/>
                  <a:pt x="12" y="11"/>
                </a:cubicBezTo>
                <a:close/>
                <a:moveTo>
                  <a:pt x="35" y="14"/>
                </a:moveTo>
                <a:cubicBezTo>
                  <a:pt x="35" y="14"/>
                  <a:pt x="35" y="14"/>
                  <a:pt x="35" y="14"/>
                </a:cubicBezTo>
                <a:cubicBezTo>
                  <a:pt x="13" y="14"/>
                  <a:pt x="13" y="14"/>
                  <a:pt x="13" y="14"/>
                </a:cubicBezTo>
                <a:cubicBezTo>
                  <a:pt x="13" y="35"/>
                  <a:pt x="13" y="35"/>
                  <a:pt x="13" y="35"/>
                </a:cubicBezTo>
                <a:cubicBezTo>
                  <a:pt x="35" y="35"/>
                  <a:pt x="35" y="35"/>
                  <a:pt x="35" y="35"/>
                </a:cubicBezTo>
                <a:cubicBezTo>
                  <a:pt x="35" y="14"/>
                  <a:pt x="35" y="14"/>
                  <a:pt x="35"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5" name="Freeform 459"/>
          <p:cNvSpPr>
            <a:spLocks noEditPoints="1"/>
          </p:cNvSpPr>
          <p:nvPr/>
        </p:nvSpPr>
        <p:spPr bwMode="auto">
          <a:xfrm>
            <a:off x="8550275" y="1192213"/>
            <a:ext cx="161925" cy="161925"/>
          </a:xfrm>
          <a:custGeom>
            <a:avLst/>
            <a:gdLst>
              <a:gd name="T0" fmla="*/ 33 w 51"/>
              <a:gd name="T1" fmla="*/ 1 h 51"/>
              <a:gd name="T2" fmla="*/ 40 w 51"/>
              <a:gd name="T3" fmla="*/ 6 h 51"/>
              <a:gd name="T4" fmla="*/ 45 w 51"/>
              <a:gd name="T5" fmla="*/ 10 h 51"/>
              <a:gd name="T6" fmla="*/ 50 w 51"/>
              <a:gd name="T7" fmla="*/ 18 h 51"/>
              <a:gd name="T8" fmla="*/ 28 w 51"/>
              <a:gd name="T9" fmla="*/ 37 h 51"/>
              <a:gd name="T10" fmla="*/ 27 w 51"/>
              <a:gd name="T11" fmla="*/ 37 h 51"/>
              <a:gd name="T12" fmla="*/ 18 w 51"/>
              <a:gd name="T13" fmla="*/ 50 h 51"/>
              <a:gd name="T14" fmla="*/ 10 w 51"/>
              <a:gd name="T15" fmla="*/ 45 h 51"/>
              <a:gd name="T16" fmla="*/ 6 w 51"/>
              <a:gd name="T17" fmla="*/ 40 h 51"/>
              <a:gd name="T18" fmla="*/ 18 w 51"/>
              <a:gd name="T19" fmla="*/ 44 h 51"/>
              <a:gd name="T20" fmla="*/ 19 w 51"/>
              <a:gd name="T21" fmla="*/ 42 h 51"/>
              <a:gd name="T22" fmla="*/ 21 w 51"/>
              <a:gd name="T23" fmla="*/ 41 h 51"/>
              <a:gd name="T24" fmla="*/ 23 w 51"/>
              <a:gd name="T25" fmla="*/ 40 h 51"/>
              <a:gd name="T26" fmla="*/ 30 w 51"/>
              <a:gd name="T27" fmla="*/ 33 h 51"/>
              <a:gd name="T28" fmla="*/ 31 w 51"/>
              <a:gd name="T29" fmla="*/ 31 h 51"/>
              <a:gd name="T30" fmla="*/ 33 w 51"/>
              <a:gd name="T31" fmla="*/ 29 h 51"/>
              <a:gd name="T32" fmla="*/ 35 w 51"/>
              <a:gd name="T33" fmla="*/ 28 h 51"/>
              <a:gd name="T34" fmla="*/ 36 w 51"/>
              <a:gd name="T35" fmla="*/ 24 h 51"/>
              <a:gd name="T36" fmla="*/ 40 w 51"/>
              <a:gd name="T37" fmla="*/ 23 h 51"/>
              <a:gd name="T38" fmla="*/ 41 w 51"/>
              <a:gd name="T39" fmla="*/ 21 h 51"/>
              <a:gd name="T40" fmla="*/ 42 w 51"/>
              <a:gd name="T41" fmla="*/ 19 h 51"/>
              <a:gd name="T42" fmla="*/ 45 w 51"/>
              <a:gd name="T43" fmla="*/ 18 h 51"/>
              <a:gd name="T44" fmla="*/ 37 w 51"/>
              <a:gd name="T45" fmla="*/ 7 h 51"/>
              <a:gd name="T46" fmla="*/ 7 w 51"/>
              <a:gd name="T47" fmla="*/ 37 h 51"/>
              <a:gd name="T48" fmla="*/ 18 w 51"/>
              <a:gd name="T49" fmla="*/ 45 h 51"/>
              <a:gd name="T50" fmla="*/ 10 w 51"/>
              <a:gd name="T51" fmla="*/ 32 h 51"/>
              <a:gd name="T52" fmla="*/ 22 w 51"/>
              <a:gd name="T53" fmla="*/ 33 h 51"/>
              <a:gd name="T54" fmla="*/ 18 w 51"/>
              <a:gd name="T55" fmla="*/ 39 h 51"/>
              <a:gd name="T56" fmla="*/ 10 w 51"/>
              <a:gd name="T57" fmla="*/ 33 h 51"/>
              <a:gd name="T58" fmla="*/ 15 w 51"/>
              <a:gd name="T59" fmla="*/ 30 h 51"/>
              <a:gd name="T60" fmla="*/ 17 w 51"/>
              <a:gd name="T61" fmla="*/ 37 h 51"/>
              <a:gd name="T62" fmla="*/ 19 w 51"/>
              <a:gd name="T63" fmla="*/ 23 h 51"/>
              <a:gd name="T64" fmla="*/ 25 w 51"/>
              <a:gd name="T65" fmla="*/ 19 h 51"/>
              <a:gd name="T66" fmla="*/ 26 w 51"/>
              <a:gd name="T67" fmla="*/ 31 h 51"/>
              <a:gd name="T68" fmla="*/ 19 w 51"/>
              <a:gd name="T69" fmla="*/ 23 h 51"/>
              <a:gd name="T70" fmla="*/ 21 w 51"/>
              <a:gd name="T71" fmla="*/ 24 h 51"/>
              <a:gd name="T72" fmla="*/ 24 w 51"/>
              <a:gd name="T73" fmla="*/ 21 h 51"/>
              <a:gd name="T74" fmla="*/ 32 w 51"/>
              <a:gd name="T75" fmla="*/ 10 h 51"/>
              <a:gd name="T76" fmla="*/ 39 w 51"/>
              <a:gd name="T77" fmla="*/ 16 h 51"/>
              <a:gd name="T78" fmla="*/ 35 w 51"/>
              <a:gd name="T79" fmla="*/ 22 h 51"/>
              <a:gd name="T80" fmla="*/ 33 w 51"/>
              <a:gd name="T81" fmla="*/ 22 h 51"/>
              <a:gd name="T82" fmla="*/ 27 w 51"/>
              <a:gd name="T83" fmla="*/ 14 h 51"/>
              <a:gd name="T84" fmla="*/ 30 w 51"/>
              <a:gd name="T85" fmla="*/ 15 h 51"/>
              <a:gd name="T86" fmla="*/ 33 w 51"/>
              <a:gd name="T87"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51">
                <a:moveTo>
                  <a:pt x="1" y="33"/>
                </a:moveTo>
                <a:cubicBezTo>
                  <a:pt x="1" y="33"/>
                  <a:pt x="1" y="33"/>
                  <a:pt x="1" y="33"/>
                </a:cubicBezTo>
                <a:cubicBezTo>
                  <a:pt x="33" y="1"/>
                  <a:pt x="33" y="1"/>
                  <a:pt x="33" y="1"/>
                </a:cubicBezTo>
                <a:cubicBezTo>
                  <a:pt x="34" y="0"/>
                  <a:pt x="35" y="0"/>
                  <a:pt x="36" y="1"/>
                </a:cubicBezTo>
                <a:cubicBezTo>
                  <a:pt x="36" y="1"/>
                  <a:pt x="36" y="1"/>
                  <a:pt x="36" y="1"/>
                </a:cubicBezTo>
                <a:cubicBezTo>
                  <a:pt x="40" y="6"/>
                  <a:pt x="40" y="6"/>
                  <a:pt x="40" y="6"/>
                </a:cubicBezTo>
                <a:cubicBezTo>
                  <a:pt x="41" y="6"/>
                  <a:pt x="41" y="7"/>
                  <a:pt x="41" y="8"/>
                </a:cubicBezTo>
                <a:cubicBezTo>
                  <a:pt x="40" y="9"/>
                  <a:pt x="41" y="10"/>
                  <a:pt x="42" y="10"/>
                </a:cubicBezTo>
                <a:cubicBezTo>
                  <a:pt x="43" y="9"/>
                  <a:pt x="44" y="9"/>
                  <a:pt x="45" y="10"/>
                </a:cubicBezTo>
                <a:cubicBezTo>
                  <a:pt x="45" y="10"/>
                  <a:pt x="45" y="10"/>
                  <a:pt x="45" y="10"/>
                </a:cubicBezTo>
                <a:cubicBezTo>
                  <a:pt x="50" y="15"/>
                  <a:pt x="50" y="15"/>
                  <a:pt x="50" y="15"/>
                </a:cubicBezTo>
                <a:cubicBezTo>
                  <a:pt x="51" y="16"/>
                  <a:pt x="51" y="17"/>
                  <a:pt x="50" y="18"/>
                </a:cubicBezTo>
                <a:cubicBezTo>
                  <a:pt x="50" y="18"/>
                  <a:pt x="50" y="18"/>
                  <a:pt x="50" y="18"/>
                </a:cubicBezTo>
                <a:cubicBezTo>
                  <a:pt x="31" y="37"/>
                  <a:pt x="31" y="37"/>
                  <a:pt x="31" y="37"/>
                </a:cubicBezTo>
                <a:cubicBezTo>
                  <a:pt x="30" y="38"/>
                  <a:pt x="29" y="38"/>
                  <a:pt x="28" y="37"/>
                </a:cubicBezTo>
                <a:cubicBezTo>
                  <a:pt x="28" y="37"/>
                  <a:pt x="28" y="37"/>
                  <a:pt x="28" y="37"/>
                </a:cubicBezTo>
                <a:cubicBezTo>
                  <a:pt x="27" y="37"/>
                  <a:pt x="27" y="37"/>
                  <a:pt x="27" y="37"/>
                </a:cubicBezTo>
                <a:cubicBezTo>
                  <a:pt x="27" y="36"/>
                  <a:pt x="27" y="37"/>
                  <a:pt x="27" y="37"/>
                </a:cubicBezTo>
                <a:cubicBezTo>
                  <a:pt x="28" y="38"/>
                  <a:pt x="28" y="38"/>
                  <a:pt x="28" y="38"/>
                </a:cubicBezTo>
                <a:cubicBezTo>
                  <a:pt x="28" y="39"/>
                  <a:pt x="28" y="40"/>
                  <a:pt x="28" y="40"/>
                </a:cubicBezTo>
                <a:cubicBezTo>
                  <a:pt x="18" y="50"/>
                  <a:pt x="18" y="50"/>
                  <a:pt x="18" y="50"/>
                </a:cubicBezTo>
                <a:cubicBezTo>
                  <a:pt x="17" y="51"/>
                  <a:pt x="16" y="51"/>
                  <a:pt x="15" y="50"/>
                </a:cubicBezTo>
                <a:cubicBezTo>
                  <a:pt x="15" y="50"/>
                  <a:pt x="15" y="50"/>
                  <a:pt x="15" y="50"/>
                </a:cubicBezTo>
                <a:cubicBezTo>
                  <a:pt x="10" y="45"/>
                  <a:pt x="10" y="45"/>
                  <a:pt x="10" y="45"/>
                </a:cubicBezTo>
                <a:cubicBezTo>
                  <a:pt x="9" y="44"/>
                  <a:pt x="9" y="43"/>
                  <a:pt x="10" y="42"/>
                </a:cubicBezTo>
                <a:cubicBezTo>
                  <a:pt x="10" y="41"/>
                  <a:pt x="9" y="40"/>
                  <a:pt x="8" y="41"/>
                </a:cubicBezTo>
                <a:cubicBezTo>
                  <a:pt x="7" y="41"/>
                  <a:pt x="6" y="41"/>
                  <a:pt x="6" y="40"/>
                </a:cubicBezTo>
                <a:cubicBezTo>
                  <a:pt x="1" y="36"/>
                  <a:pt x="1" y="36"/>
                  <a:pt x="1" y="36"/>
                </a:cubicBezTo>
                <a:cubicBezTo>
                  <a:pt x="0" y="35"/>
                  <a:pt x="0" y="34"/>
                  <a:pt x="1" y="33"/>
                </a:cubicBezTo>
                <a:close/>
                <a:moveTo>
                  <a:pt x="18" y="44"/>
                </a:moveTo>
                <a:cubicBezTo>
                  <a:pt x="18" y="44"/>
                  <a:pt x="18" y="44"/>
                  <a:pt x="18" y="44"/>
                </a:cubicBezTo>
                <a:cubicBezTo>
                  <a:pt x="17" y="44"/>
                  <a:pt x="17" y="43"/>
                  <a:pt x="18" y="42"/>
                </a:cubicBezTo>
                <a:cubicBezTo>
                  <a:pt x="18" y="42"/>
                  <a:pt x="19" y="42"/>
                  <a:pt x="19" y="42"/>
                </a:cubicBezTo>
                <a:cubicBezTo>
                  <a:pt x="20" y="43"/>
                  <a:pt x="20" y="43"/>
                  <a:pt x="20" y="43"/>
                </a:cubicBezTo>
                <a:cubicBezTo>
                  <a:pt x="21" y="41"/>
                  <a:pt x="21" y="41"/>
                  <a:pt x="21" y="41"/>
                </a:cubicBezTo>
                <a:cubicBezTo>
                  <a:pt x="21" y="41"/>
                  <a:pt x="21" y="41"/>
                  <a:pt x="21" y="41"/>
                </a:cubicBezTo>
                <a:cubicBezTo>
                  <a:pt x="20" y="40"/>
                  <a:pt x="20" y="40"/>
                  <a:pt x="21" y="39"/>
                </a:cubicBezTo>
                <a:cubicBezTo>
                  <a:pt x="21" y="39"/>
                  <a:pt x="22" y="39"/>
                  <a:pt x="22" y="39"/>
                </a:cubicBezTo>
                <a:cubicBezTo>
                  <a:pt x="23" y="40"/>
                  <a:pt x="23" y="40"/>
                  <a:pt x="23" y="40"/>
                </a:cubicBezTo>
                <a:cubicBezTo>
                  <a:pt x="24" y="39"/>
                  <a:pt x="24" y="39"/>
                  <a:pt x="24" y="39"/>
                </a:cubicBezTo>
                <a:cubicBezTo>
                  <a:pt x="21" y="35"/>
                  <a:pt x="26" y="31"/>
                  <a:pt x="29" y="33"/>
                </a:cubicBezTo>
                <a:cubicBezTo>
                  <a:pt x="30" y="33"/>
                  <a:pt x="30" y="33"/>
                  <a:pt x="30" y="33"/>
                </a:cubicBezTo>
                <a:cubicBezTo>
                  <a:pt x="29" y="32"/>
                  <a:pt x="29" y="32"/>
                  <a:pt x="29" y="32"/>
                </a:cubicBezTo>
                <a:cubicBezTo>
                  <a:pt x="29" y="32"/>
                  <a:pt x="29" y="31"/>
                  <a:pt x="29" y="31"/>
                </a:cubicBezTo>
                <a:cubicBezTo>
                  <a:pt x="30" y="30"/>
                  <a:pt x="31" y="30"/>
                  <a:pt x="31" y="31"/>
                </a:cubicBezTo>
                <a:cubicBezTo>
                  <a:pt x="32" y="31"/>
                  <a:pt x="32" y="31"/>
                  <a:pt x="32" y="31"/>
                </a:cubicBezTo>
                <a:cubicBezTo>
                  <a:pt x="33" y="29"/>
                  <a:pt x="33" y="29"/>
                  <a:pt x="33" y="29"/>
                </a:cubicBezTo>
                <a:cubicBezTo>
                  <a:pt x="33" y="29"/>
                  <a:pt x="33" y="29"/>
                  <a:pt x="33" y="29"/>
                </a:cubicBezTo>
                <a:cubicBezTo>
                  <a:pt x="32" y="28"/>
                  <a:pt x="32" y="28"/>
                  <a:pt x="33" y="27"/>
                </a:cubicBezTo>
                <a:cubicBezTo>
                  <a:pt x="33" y="27"/>
                  <a:pt x="34" y="27"/>
                  <a:pt x="34" y="27"/>
                </a:cubicBezTo>
                <a:cubicBezTo>
                  <a:pt x="35" y="28"/>
                  <a:pt x="35" y="28"/>
                  <a:pt x="35" y="28"/>
                </a:cubicBezTo>
                <a:cubicBezTo>
                  <a:pt x="36" y="26"/>
                  <a:pt x="36" y="26"/>
                  <a:pt x="36" y="26"/>
                </a:cubicBezTo>
                <a:cubicBezTo>
                  <a:pt x="36" y="26"/>
                  <a:pt x="36" y="26"/>
                  <a:pt x="36" y="26"/>
                </a:cubicBezTo>
                <a:cubicBezTo>
                  <a:pt x="36" y="25"/>
                  <a:pt x="36" y="24"/>
                  <a:pt x="36" y="24"/>
                </a:cubicBezTo>
                <a:cubicBezTo>
                  <a:pt x="36" y="24"/>
                  <a:pt x="37" y="24"/>
                  <a:pt x="38" y="24"/>
                </a:cubicBezTo>
                <a:cubicBezTo>
                  <a:pt x="38" y="25"/>
                  <a:pt x="38" y="25"/>
                  <a:pt x="38" y="25"/>
                </a:cubicBezTo>
                <a:cubicBezTo>
                  <a:pt x="40" y="23"/>
                  <a:pt x="40" y="23"/>
                  <a:pt x="40" y="23"/>
                </a:cubicBezTo>
                <a:cubicBezTo>
                  <a:pt x="39" y="22"/>
                  <a:pt x="39" y="22"/>
                  <a:pt x="39" y="22"/>
                </a:cubicBezTo>
                <a:cubicBezTo>
                  <a:pt x="39" y="22"/>
                  <a:pt x="39" y="21"/>
                  <a:pt x="39" y="21"/>
                </a:cubicBezTo>
                <a:cubicBezTo>
                  <a:pt x="40" y="20"/>
                  <a:pt x="40" y="20"/>
                  <a:pt x="41" y="21"/>
                </a:cubicBezTo>
                <a:cubicBezTo>
                  <a:pt x="41" y="21"/>
                  <a:pt x="41" y="21"/>
                  <a:pt x="41" y="21"/>
                </a:cubicBezTo>
                <a:cubicBezTo>
                  <a:pt x="43" y="20"/>
                  <a:pt x="43" y="20"/>
                  <a:pt x="43" y="20"/>
                </a:cubicBezTo>
                <a:cubicBezTo>
                  <a:pt x="42" y="19"/>
                  <a:pt x="42" y="19"/>
                  <a:pt x="42" y="19"/>
                </a:cubicBezTo>
                <a:cubicBezTo>
                  <a:pt x="42" y="19"/>
                  <a:pt x="42" y="18"/>
                  <a:pt x="42" y="18"/>
                </a:cubicBezTo>
                <a:cubicBezTo>
                  <a:pt x="43" y="17"/>
                  <a:pt x="44" y="17"/>
                  <a:pt x="44" y="18"/>
                </a:cubicBezTo>
                <a:cubicBezTo>
                  <a:pt x="45" y="18"/>
                  <a:pt x="45" y="18"/>
                  <a:pt x="45" y="18"/>
                </a:cubicBezTo>
                <a:cubicBezTo>
                  <a:pt x="46" y="17"/>
                  <a:pt x="46" y="17"/>
                  <a:pt x="46" y="17"/>
                </a:cubicBezTo>
                <a:cubicBezTo>
                  <a:pt x="43" y="14"/>
                  <a:pt x="43" y="14"/>
                  <a:pt x="43" y="14"/>
                </a:cubicBezTo>
                <a:cubicBezTo>
                  <a:pt x="39" y="14"/>
                  <a:pt x="36" y="11"/>
                  <a:pt x="37" y="7"/>
                </a:cubicBezTo>
                <a:cubicBezTo>
                  <a:pt x="34" y="5"/>
                  <a:pt x="34" y="5"/>
                  <a:pt x="34" y="5"/>
                </a:cubicBezTo>
                <a:cubicBezTo>
                  <a:pt x="5" y="34"/>
                  <a:pt x="5" y="34"/>
                  <a:pt x="5" y="34"/>
                </a:cubicBezTo>
                <a:cubicBezTo>
                  <a:pt x="7" y="37"/>
                  <a:pt x="7" y="37"/>
                  <a:pt x="7" y="37"/>
                </a:cubicBezTo>
                <a:cubicBezTo>
                  <a:pt x="11" y="36"/>
                  <a:pt x="15" y="39"/>
                  <a:pt x="14" y="43"/>
                </a:cubicBezTo>
                <a:cubicBezTo>
                  <a:pt x="17" y="46"/>
                  <a:pt x="17" y="46"/>
                  <a:pt x="17" y="46"/>
                </a:cubicBezTo>
                <a:cubicBezTo>
                  <a:pt x="18" y="45"/>
                  <a:pt x="18" y="45"/>
                  <a:pt x="18" y="45"/>
                </a:cubicBezTo>
                <a:cubicBezTo>
                  <a:pt x="18" y="44"/>
                  <a:pt x="18" y="44"/>
                  <a:pt x="18" y="44"/>
                </a:cubicBezTo>
                <a:close/>
                <a:moveTo>
                  <a:pt x="10" y="32"/>
                </a:moveTo>
                <a:cubicBezTo>
                  <a:pt x="10" y="32"/>
                  <a:pt x="10" y="32"/>
                  <a:pt x="10" y="32"/>
                </a:cubicBezTo>
                <a:cubicBezTo>
                  <a:pt x="15" y="27"/>
                  <a:pt x="15" y="27"/>
                  <a:pt x="15" y="27"/>
                </a:cubicBezTo>
                <a:cubicBezTo>
                  <a:pt x="15" y="27"/>
                  <a:pt x="16" y="27"/>
                  <a:pt x="16" y="27"/>
                </a:cubicBezTo>
                <a:cubicBezTo>
                  <a:pt x="22" y="33"/>
                  <a:pt x="22" y="33"/>
                  <a:pt x="22" y="33"/>
                </a:cubicBezTo>
                <a:cubicBezTo>
                  <a:pt x="23" y="34"/>
                  <a:pt x="23" y="34"/>
                  <a:pt x="22" y="35"/>
                </a:cubicBezTo>
                <a:cubicBezTo>
                  <a:pt x="22" y="35"/>
                  <a:pt x="22" y="35"/>
                  <a:pt x="22" y="35"/>
                </a:cubicBezTo>
                <a:cubicBezTo>
                  <a:pt x="18" y="39"/>
                  <a:pt x="18" y="39"/>
                  <a:pt x="18" y="39"/>
                </a:cubicBezTo>
                <a:cubicBezTo>
                  <a:pt x="17" y="40"/>
                  <a:pt x="17" y="40"/>
                  <a:pt x="16" y="39"/>
                </a:cubicBezTo>
                <a:cubicBezTo>
                  <a:pt x="16" y="39"/>
                  <a:pt x="16" y="39"/>
                  <a:pt x="16" y="39"/>
                </a:cubicBezTo>
                <a:cubicBezTo>
                  <a:pt x="10" y="33"/>
                  <a:pt x="10" y="33"/>
                  <a:pt x="10" y="33"/>
                </a:cubicBezTo>
                <a:cubicBezTo>
                  <a:pt x="10" y="33"/>
                  <a:pt x="10" y="32"/>
                  <a:pt x="10" y="32"/>
                </a:cubicBezTo>
                <a:cubicBezTo>
                  <a:pt x="10" y="32"/>
                  <a:pt x="10" y="32"/>
                  <a:pt x="10" y="32"/>
                </a:cubicBezTo>
                <a:close/>
                <a:moveTo>
                  <a:pt x="15" y="30"/>
                </a:moveTo>
                <a:cubicBezTo>
                  <a:pt x="15" y="30"/>
                  <a:pt x="15" y="30"/>
                  <a:pt x="15" y="30"/>
                </a:cubicBezTo>
                <a:cubicBezTo>
                  <a:pt x="13" y="32"/>
                  <a:pt x="13" y="32"/>
                  <a:pt x="13" y="32"/>
                </a:cubicBezTo>
                <a:cubicBezTo>
                  <a:pt x="17" y="37"/>
                  <a:pt x="17" y="37"/>
                  <a:pt x="17" y="37"/>
                </a:cubicBezTo>
                <a:cubicBezTo>
                  <a:pt x="20" y="34"/>
                  <a:pt x="20" y="34"/>
                  <a:pt x="20" y="34"/>
                </a:cubicBezTo>
                <a:cubicBezTo>
                  <a:pt x="15" y="30"/>
                  <a:pt x="15" y="30"/>
                  <a:pt x="15" y="30"/>
                </a:cubicBezTo>
                <a:close/>
                <a:moveTo>
                  <a:pt x="19" y="23"/>
                </a:moveTo>
                <a:cubicBezTo>
                  <a:pt x="19" y="23"/>
                  <a:pt x="19" y="23"/>
                  <a:pt x="19" y="23"/>
                </a:cubicBezTo>
                <a:cubicBezTo>
                  <a:pt x="23" y="19"/>
                  <a:pt x="23" y="19"/>
                  <a:pt x="23" y="19"/>
                </a:cubicBezTo>
                <a:cubicBezTo>
                  <a:pt x="24" y="18"/>
                  <a:pt x="24" y="18"/>
                  <a:pt x="25" y="19"/>
                </a:cubicBezTo>
                <a:cubicBezTo>
                  <a:pt x="31" y="25"/>
                  <a:pt x="31" y="25"/>
                  <a:pt x="31" y="25"/>
                </a:cubicBezTo>
                <a:cubicBezTo>
                  <a:pt x="31" y="25"/>
                  <a:pt x="31" y="26"/>
                  <a:pt x="31" y="26"/>
                </a:cubicBezTo>
                <a:cubicBezTo>
                  <a:pt x="26" y="31"/>
                  <a:pt x="26" y="31"/>
                  <a:pt x="26" y="31"/>
                </a:cubicBezTo>
                <a:cubicBezTo>
                  <a:pt x="26" y="31"/>
                  <a:pt x="25" y="31"/>
                  <a:pt x="25" y="31"/>
                </a:cubicBezTo>
                <a:cubicBezTo>
                  <a:pt x="19" y="25"/>
                  <a:pt x="19" y="25"/>
                  <a:pt x="19" y="25"/>
                </a:cubicBezTo>
                <a:cubicBezTo>
                  <a:pt x="18" y="24"/>
                  <a:pt x="18" y="23"/>
                  <a:pt x="19" y="23"/>
                </a:cubicBezTo>
                <a:close/>
                <a:moveTo>
                  <a:pt x="24" y="21"/>
                </a:moveTo>
                <a:cubicBezTo>
                  <a:pt x="24" y="21"/>
                  <a:pt x="24" y="21"/>
                  <a:pt x="24" y="21"/>
                </a:cubicBezTo>
                <a:cubicBezTo>
                  <a:pt x="21" y="24"/>
                  <a:pt x="21" y="24"/>
                  <a:pt x="21" y="24"/>
                </a:cubicBezTo>
                <a:cubicBezTo>
                  <a:pt x="26" y="28"/>
                  <a:pt x="26" y="28"/>
                  <a:pt x="26" y="28"/>
                </a:cubicBezTo>
                <a:cubicBezTo>
                  <a:pt x="28" y="26"/>
                  <a:pt x="28" y="26"/>
                  <a:pt x="28" y="26"/>
                </a:cubicBezTo>
                <a:cubicBezTo>
                  <a:pt x="24" y="21"/>
                  <a:pt x="24" y="21"/>
                  <a:pt x="24" y="21"/>
                </a:cubicBezTo>
                <a:close/>
                <a:moveTo>
                  <a:pt x="27" y="14"/>
                </a:moveTo>
                <a:cubicBezTo>
                  <a:pt x="27" y="14"/>
                  <a:pt x="27" y="14"/>
                  <a:pt x="27" y="14"/>
                </a:cubicBezTo>
                <a:cubicBezTo>
                  <a:pt x="32" y="10"/>
                  <a:pt x="32" y="10"/>
                  <a:pt x="32" y="10"/>
                </a:cubicBezTo>
                <a:cubicBezTo>
                  <a:pt x="32" y="10"/>
                  <a:pt x="33" y="10"/>
                  <a:pt x="33" y="10"/>
                </a:cubicBezTo>
                <a:cubicBezTo>
                  <a:pt x="33" y="10"/>
                  <a:pt x="33" y="10"/>
                  <a:pt x="33" y="10"/>
                </a:cubicBezTo>
                <a:cubicBezTo>
                  <a:pt x="39" y="16"/>
                  <a:pt x="39" y="16"/>
                  <a:pt x="39" y="16"/>
                </a:cubicBezTo>
                <a:cubicBezTo>
                  <a:pt x="40" y="17"/>
                  <a:pt x="40" y="17"/>
                  <a:pt x="39" y="18"/>
                </a:cubicBezTo>
                <a:cubicBezTo>
                  <a:pt x="39" y="18"/>
                  <a:pt x="39" y="18"/>
                  <a:pt x="39" y="18"/>
                </a:cubicBezTo>
                <a:cubicBezTo>
                  <a:pt x="35" y="22"/>
                  <a:pt x="35" y="22"/>
                  <a:pt x="35" y="22"/>
                </a:cubicBezTo>
                <a:cubicBezTo>
                  <a:pt x="35" y="23"/>
                  <a:pt x="34" y="23"/>
                  <a:pt x="33" y="22"/>
                </a:cubicBezTo>
                <a:cubicBezTo>
                  <a:pt x="33" y="22"/>
                  <a:pt x="33" y="22"/>
                  <a:pt x="33" y="22"/>
                </a:cubicBezTo>
                <a:cubicBezTo>
                  <a:pt x="33" y="22"/>
                  <a:pt x="33" y="22"/>
                  <a:pt x="33" y="22"/>
                </a:cubicBezTo>
                <a:cubicBezTo>
                  <a:pt x="27" y="16"/>
                  <a:pt x="27" y="16"/>
                  <a:pt x="27" y="16"/>
                </a:cubicBezTo>
                <a:cubicBezTo>
                  <a:pt x="27" y="16"/>
                  <a:pt x="27" y="15"/>
                  <a:pt x="27" y="14"/>
                </a:cubicBezTo>
                <a:cubicBezTo>
                  <a:pt x="27" y="14"/>
                  <a:pt x="27" y="14"/>
                  <a:pt x="27" y="14"/>
                </a:cubicBezTo>
                <a:close/>
                <a:moveTo>
                  <a:pt x="33" y="12"/>
                </a:moveTo>
                <a:cubicBezTo>
                  <a:pt x="33" y="12"/>
                  <a:pt x="33" y="12"/>
                  <a:pt x="33" y="12"/>
                </a:cubicBezTo>
                <a:cubicBezTo>
                  <a:pt x="30" y="15"/>
                  <a:pt x="30" y="15"/>
                  <a:pt x="30" y="15"/>
                </a:cubicBezTo>
                <a:cubicBezTo>
                  <a:pt x="34" y="20"/>
                  <a:pt x="34" y="20"/>
                  <a:pt x="34" y="20"/>
                </a:cubicBezTo>
                <a:cubicBezTo>
                  <a:pt x="37" y="17"/>
                  <a:pt x="37" y="17"/>
                  <a:pt x="37" y="17"/>
                </a:cubicBezTo>
                <a:cubicBezTo>
                  <a:pt x="33" y="12"/>
                  <a:pt x="33" y="12"/>
                  <a:pt x="3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6" name="Freeform 460"/>
          <p:cNvSpPr>
            <a:spLocks noEditPoints="1"/>
          </p:cNvSpPr>
          <p:nvPr/>
        </p:nvSpPr>
        <p:spPr bwMode="auto">
          <a:xfrm>
            <a:off x="6299200" y="1195388"/>
            <a:ext cx="160338" cy="155575"/>
          </a:xfrm>
          <a:custGeom>
            <a:avLst/>
            <a:gdLst>
              <a:gd name="T0" fmla="*/ 48 w 50"/>
              <a:gd name="T1" fmla="*/ 0 h 49"/>
              <a:gd name="T2" fmla="*/ 50 w 50"/>
              <a:gd name="T3" fmla="*/ 40 h 49"/>
              <a:gd name="T4" fmla="*/ 41 w 50"/>
              <a:gd name="T5" fmla="*/ 49 h 49"/>
              <a:gd name="T6" fmla="*/ 4 w 50"/>
              <a:gd name="T7" fmla="*/ 47 h 49"/>
              <a:gd name="T8" fmla="*/ 2 w 50"/>
              <a:gd name="T9" fmla="*/ 23 h 49"/>
              <a:gd name="T10" fmla="*/ 0 w 50"/>
              <a:gd name="T11" fmla="*/ 16 h 49"/>
              <a:gd name="T12" fmla="*/ 4 w 50"/>
              <a:gd name="T13" fmla="*/ 14 h 49"/>
              <a:gd name="T14" fmla="*/ 0 w 50"/>
              <a:gd name="T15" fmla="*/ 11 h 49"/>
              <a:gd name="T16" fmla="*/ 2 w 50"/>
              <a:gd name="T17" fmla="*/ 5 h 49"/>
              <a:gd name="T18" fmla="*/ 4 w 50"/>
              <a:gd name="T19" fmla="*/ 2 h 49"/>
              <a:gd name="T20" fmla="*/ 28 w 50"/>
              <a:gd name="T21" fmla="*/ 33 h 49"/>
              <a:gd name="T22" fmla="*/ 38 w 50"/>
              <a:gd name="T23" fmla="*/ 34 h 49"/>
              <a:gd name="T24" fmla="*/ 37 w 50"/>
              <a:gd name="T25" fmla="*/ 43 h 49"/>
              <a:gd name="T26" fmla="*/ 27 w 50"/>
              <a:gd name="T27" fmla="*/ 42 h 49"/>
              <a:gd name="T28" fmla="*/ 28 w 50"/>
              <a:gd name="T29" fmla="*/ 33 h 49"/>
              <a:gd name="T30" fmla="*/ 30 w 50"/>
              <a:gd name="T31" fmla="*/ 35 h 49"/>
              <a:gd name="T32" fmla="*/ 36 w 50"/>
              <a:gd name="T33" fmla="*/ 35 h 49"/>
              <a:gd name="T34" fmla="*/ 23 w 50"/>
              <a:gd name="T35" fmla="*/ 31 h 49"/>
              <a:gd name="T36" fmla="*/ 7 w 50"/>
              <a:gd name="T37" fmla="*/ 34 h 49"/>
              <a:gd name="T38" fmla="*/ 24 w 50"/>
              <a:gd name="T39" fmla="*/ 37 h 49"/>
              <a:gd name="T40" fmla="*/ 7 w 50"/>
              <a:gd name="T41" fmla="*/ 41 h 49"/>
              <a:gd name="T42" fmla="*/ 18 w 50"/>
              <a:gd name="T43" fmla="*/ 43 h 49"/>
              <a:gd name="T44" fmla="*/ 40 w 50"/>
              <a:gd name="T45" fmla="*/ 46 h 49"/>
              <a:gd name="T46" fmla="*/ 7 w 50"/>
              <a:gd name="T47" fmla="*/ 3 h 49"/>
              <a:gd name="T48" fmla="*/ 5 w 50"/>
              <a:gd name="T49" fmla="*/ 8 h 49"/>
              <a:gd name="T50" fmla="*/ 5 w 50"/>
              <a:gd name="T51" fmla="*/ 10 h 49"/>
              <a:gd name="T52" fmla="*/ 7 w 50"/>
              <a:gd name="T53" fmla="*/ 16 h 49"/>
              <a:gd name="T54" fmla="*/ 4 w 50"/>
              <a:gd name="T55" fmla="*/ 18 h 49"/>
              <a:gd name="T56" fmla="*/ 5 w 50"/>
              <a:gd name="T57" fmla="*/ 19 h 49"/>
              <a:gd name="T58" fmla="*/ 42 w 50"/>
              <a:gd name="T59" fmla="*/ 9 h 49"/>
              <a:gd name="T60" fmla="*/ 44 w 50"/>
              <a:gd name="T61" fmla="*/ 9 h 49"/>
              <a:gd name="T62" fmla="*/ 42 w 50"/>
              <a:gd name="T63" fmla="*/ 28 h 49"/>
              <a:gd name="T64" fmla="*/ 37 w 50"/>
              <a:gd name="T65" fmla="*/ 9 h 49"/>
              <a:gd name="T66" fmla="*/ 40 w 50"/>
              <a:gd name="T67" fmla="*/ 28 h 49"/>
              <a:gd name="T68" fmla="*/ 37 w 50"/>
              <a:gd name="T69" fmla="*/ 9 h 49"/>
              <a:gd name="T70" fmla="*/ 34 w 50"/>
              <a:gd name="T71" fmla="*/ 8 h 49"/>
              <a:gd name="T72" fmla="*/ 34 w 50"/>
              <a:gd name="T73" fmla="*/ 29 h 49"/>
              <a:gd name="T74" fmla="*/ 13 w 50"/>
              <a:gd name="T75" fmla="*/ 8 h 49"/>
              <a:gd name="T76" fmla="*/ 28 w 50"/>
              <a:gd name="T77" fmla="*/ 8 h 49"/>
              <a:gd name="T78" fmla="*/ 29 w 50"/>
              <a:gd name="T79" fmla="*/ 24 h 49"/>
              <a:gd name="T80" fmla="*/ 13 w 50"/>
              <a:gd name="T81" fmla="*/ 25 h 49"/>
              <a:gd name="T82" fmla="*/ 12 w 50"/>
              <a:gd name="T83" fmla="*/ 9 h 49"/>
              <a:gd name="T84" fmla="*/ 27 w 50"/>
              <a:gd name="T85" fmla="*/ 10 h 49"/>
              <a:gd name="T86" fmla="*/ 27 w 50"/>
              <a:gd name="T87"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0" h="49">
                <a:moveTo>
                  <a:pt x="5" y="0"/>
                </a:moveTo>
                <a:cubicBezTo>
                  <a:pt x="6" y="0"/>
                  <a:pt x="6" y="0"/>
                  <a:pt x="6" y="0"/>
                </a:cubicBezTo>
                <a:cubicBezTo>
                  <a:pt x="48" y="0"/>
                  <a:pt x="48" y="0"/>
                  <a:pt x="48" y="0"/>
                </a:cubicBezTo>
                <a:cubicBezTo>
                  <a:pt x="49" y="0"/>
                  <a:pt x="50" y="0"/>
                  <a:pt x="50" y="2"/>
                </a:cubicBezTo>
                <a:cubicBezTo>
                  <a:pt x="50" y="2"/>
                  <a:pt x="50" y="2"/>
                  <a:pt x="50" y="2"/>
                </a:cubicBezTo>
                <a:cubicBezTo>
                  <a:pt x="50" y="40"/>
                  <a:pt x="50" y="40"/>
                  <a:pt x="50" y="40"/>
                </a:cubicBezTo>
                <a:cubicBezTo>
                  <a:pt x="50" y="40"/>
                  <a:pt x="50" y="41"/>
                  <a:pt x="50" y="41"/>
                </a:cubicBezTo>
                <a:cubicBezTo>
                  <a:pt x="42" y="49"/>
                  <a:pt x="42" y="49"/>
                  <a:pt x="42" y="49"/>
                </a:cubicBezTo>
                <a:cubicBezTo>
                  <a:pt x="42" y="49"/>
                  <a:pt x="41" y="49"/>
                  <a:pt x="41" y="49"/>
                </a:cubicBezTo>
                <a:cubicBezTo>
                  <a:pt x="41" y="49"/>
                  <a:pt x="41" y="49"/>
                  <a:pt x="41" y="49"/>
                </a:cubicBezTo>
                <a:cubicBezTo>
                  <a:pt x="5" y="49"/>
                  <a:pt x="5" y="49"/>
                  <a:pt x="5" y="49"/>
                </a:cubicBezTo>
                <a:cubicBezTo>
                  <a:pt x="4" y="49"/>
                  <a:pt x="4" y="49"/>
                  <a:pt x="4" y="47"/>
                </a:cubicBezTo>
                <a:cubicBezTo>
                  <a:pt x="4" y="47"/>
                  <a:pt x="4" y="47"/>
                  <a:pt x="4" y="47"/>
                </a:cubicBezTo>
                <a:cubicBezTo>
                  <a:pt x="4" y="23"/>
                  <a:pt x="4" y="23"/>
                  <a:pt x="4" y="23"/>
                </a:cubicBezTo>
                <a:cubicBezTo>
                  <a:pt x="2" y="23"/>
                  <a:pt x="2" y="23"/>
                  <a:pt x="2" y="23"/>
                </a:cubicBezTo>
                <a:cubicBezTo>
                  <a:pt x="1" y="23"/>
                  <a:pt x="0" y="22"/>
                  <a:pt x="0" y="21"/>
                </a:cubicBezTo>
                <a:cubicBezTo>
                  <a:pt x="0" y="21"/>
                  <a:pt x="0" y="21"/>
                  <a:pt x="0" y="21"/>
                </a:cubicBezTo>
                <a:cubicBezTo>
                  <a:pt x="0" y="16"/>
                  <a:pt x="0" y="16"/>
                  <a:pt x="0" y="16"/>
                </a:cubicBezTo>
                <a:cubicBezTo>
                  <a:pt x="0" y="15"/>
                  <a:pt x="1" y="14"/>
                  <a:pt x="2" y="14"/>
                </a:cubicBezTo>
                <a:cubicBezTo>
                  <a:pt x="2" y="14"/>
                  <a:pt x="2" y="14"/>
                  <a:pt x="2" y="14"/>
                </a:cubicBezTo>
                <a:cubicBezTo>
                  <a:pt x="4" y="14"/>
                  <a:pt x="4" y="14"/>
                  <a:pt x="4" y="14"/>
                </a:cubicBezTo>
                <a:cubicBezTo>
                  <a:pt x="4" y="13"/>
                  <a:pt x="4" y="13"/>
                  <a:pt x="4" y="13"/>
                </a:cubicBezTo>
                <a:cubicBezTo>
                  <a:pt x="2" y="13"/>
                  <a:pt x="2" y="13"/>
                  <a:pt x="2" y="13"/>
                </a:cubicBezTo>
                <a:cubicBezTo>
                  <a:pt x="1" y="13"/>
                  <a:pt x="0" y="12"/>
                  <a:pt x="0" y="11"/>
                </a:cubicBezTo>
                <a:cubicBezTo>
                  <a:pt x="0" y="11"/>
                  <a:pt x="0" y="11"/>
                  <a:pt x="0" y="11"/>
                </a:cubicBezTo>
                <a:cubicBezTo>
                  <a:pt x="0" y="6"/>
                  <a:pt x="0" y="6"/>
                  <a:pt x="0" y="6"/>
                </a:cubicBezTo>
                <a:cubicBezTo>
                  <a:pt x="0" y="5"/>
                  <a:pt x="1" y="5"/>
                  <a:pt x="2" y="5"/>
                </a:cubicBezTo>
                <a:cubicBezTo>
                  <a:pt x="2" y="5"/>
                  <a:pt x="2" y="5"/>
                  <a:pt x="2" y="5"/>
                </a:cubicBezTo>
                <a:cubicBezTo>
                  <a:pt x="4" y="5"/>
                  <a:pt x="4" y="5"/>
                  <a:pt x="4" y="5"/>
                </a:cubicBezTo>
                <a:cubicBezTo>
                  <a:pt x="4" y="2"/>
                  <a:pt x="4" y="2"/>
                  <a:pt x="4" y="2"/>
                </a:cubicBezTo>
                <a:cubicBezTo>
                  <a:pt x="4" y="0"/>
                  <a:pt x="4" y="0"/>
                  <a:pt x="5" y="0"/>
                </a:cubicBezTo>
                <a:close/>
                <a:moveTo>
                  <a:pt x="28" y="33"/>
                </a:moveTo>
                <a:cubicBezTo>
                  <a:pt x="28" y="33"/>
                  <a:pt x="28" y="33"/>
                  <a:pt x="28" y="33"/>
                </a:cubicBezTo>
                <a:cubicBezTo>
                  <a:pt x="29" y="33"/>
                  <a:pt x="29" y="33"/>
                  <a:pt x="29" y="33"/>
                </a:cubicBezTo>
                <a:cubicBezTo>
                  <a:pt x="37" y="33"/>
                  <a:pt x="37" y="33"/>
                  <a:pt x="37" y="33"/>
                </a:cubicBezTo>
                <a:cubicBezTo>
                  <a:pt x="37" y="33"/>
                  <a:pt x="38" y="33"/>
                  <a:pt x="38" y="34"/>
                </a:cubicBezTo>
                <a:cubicBezTo>
                  <a:pt x="38" y="34"/>
                  <a:pt x="38" y="34"/>
                  <a:pt x="38" y="34"/>
                </a:cubicBezTo>
                <a:cubicBezTo>
                  <a:pt x="38" y="42"/>
                  <a:pt x="38" y="42"/>
                  <a:pt x="38" y="42"/>
                </a:cubicBezTo>
                <a:cubicBezTo>
                  <a:pt x="38" y="43"/>
                  <a:pt x="37" y="43"/>
                  <a:pt x="37" y="43"/>
                </a:cubicBezTo>
                <a:cubicBezTo>
                  <a:pt x="37" y="43"/>
                  <a:pt x="37" y="43"/>
                  <a:pt x="37" y="43"/>
                </a:cubicBezTo>
                <a:cubicBezTo>
                  <a:pt x="28" y="43"/>
                  <a:pt x="28" y="43"/>
                  <a:pt x="28" y="43"/>
                </a:cubicBezTo>
                <a:cubicBezTo>
                  <a:pt x="28" y="43"/>
                  <a:pt x="27" y="43"/>
                  <a:pt x="27" y="42"/>
                </a:cubicBezTo>
                <a:cubicBezTo>
                  <a:pt x="27" y="42"/>
                  <a:pt x="27" y="42"/>
                  <a:pt x="27" y="42"/>
                </a:cubicBezTo>
                <a:cubicBezTo>
                  <a:pt x="27" y="34"/>
                  <a:pt x="27" y="34"/>
                  <a:pt x="27" y="34"/>
                </a:cubicBezTo>
                <a:cubicBezTo>
                  <a:pt x="27" y="33"/>
                  <a:pt x="28" y="33"/>
                  <a:pt x="28" y="33"/>
                </a:cubicBezTo>
                <a:close/>
                <a:moveTo>
                  <a:pt x="36" y="35"/>
                </a:moveTo>
                <a:cubicBezTo>
                  <a:pt x="36" y="35"/>
                  <a:pt x="36" y="35"/>
                  <a:pt x="36" y="35"/>
                </a:cubicBezTo>
                <a:cubicBezTo>
                  <a:pt x="30" y="35"/>
                  <a:pt x="30" y="35"/>
                  <a:pt x="30" y="35"/>
                </a:cubicBezTo>
                <a:cubicBezTo>
                  <a:pt x="30" y="41"/>
                  <a:pt x="30" y="41"/>
                  <a:pt x="30" y="41"/>
                </a:cubicBezTo>
                <a:cubicBezTo>
                  <a:pt x="36" y="41"/>
                  <a:pt x="36" y="41"/>
                  <a:pt x="36" y="41"/>
                </a:cubicBezTo>
                <a:cubicBezTo>
                  <a:pt x="36" y="35"/>
                  <a:pt x="36" y="35"/>
                  <a:pt x="36" y="35"/>
                </a:cubicBezTo>
                <a:close/>
                <a:moveTo>
                  <a:pt x="7" y="31"/>
                </a:moveTo>
                <a:cubicBezTo>
                  <a:pt x="7" y="31"/>
                  <a:pt x="7" y="31"/>
                  <a:pt x="7" y="31"/>
                </a:cubicBezTo>
                <a:cubicBezTo>
                  <a:pt x="23" y="31"/>
                  <a:pt x="23" y="31"/>
                  <a:pt x="23" y="31"/>
                </a:cubicBezTo>
                <a:cubicBezTo>
                  <a:pt x="24" y="31"/>
                  <a:pt x="24" y="32"/>
                  <a:pt x="24" y="33"/>
                </a:cubicBezTo>
                <a:cubicBezTo>
                  <a:pt x="24" y="33"/>
                  <a:pt x="24" y="34"/>
                  <a:pt x="23" y="34"/>
                </a:cubicBezTo>
                <a:cubicBezTo>
                  <a:pt x="7" y="34"/>
                  <a:pt x="7" y="34"/>
                  <a:pt x="7" y="34"/>
                </a:cubicBezTo>
                <a:cubicBezTo>
                  <a:pt x="7" y="36"/>
                  <a:pt x="7" y="36"/>
                  <a:pt x="7" y="36"/>
                </a:cubicBezTo>
                <a:cubicBezTo>
                  <a:pt x="23" y="36"/>
                  <a:pt x="23" y="36"/>
                  <a:pt x="23" y="36"/>
                </a:cubicBezTo>
                <a:cubicBezTo>
                  <a:pt x="24" y="36"/>
                  <a:pt x="24" y="37"/>
                  <a:pt x="24" y="37"/>
                </a:cubicBezTo>
                <a:cubicBezTo>
                  <a:pt x="24" y="38"/>
                  <a:pt x="24" y="38"/>
                  <a:pt x="23" y="38"/>
                </a:cubicBezTo>
                <a:cubicBezTo>
                  <a:pt x="7" y="38"/>
                  <a:pt x="7" y="38"/>
                  <a:pt x="7" y="38"/>
                </a:cubicBezTo>
                <a:cubicBezTo>
                  <a:pt x="7" y="41"/>
                  <a:pt x="7" y="41"/>
                  <a:pt x="7" y="41"/>
                </a:cubicBezTo>
                <a:cubicBezTo>
                  <a:pt x="18" y="41"/>
                  <a:pt x="18" y="41"/>
                  <a:pt x="18" y="41"/>
                </a:cubicBezTo>
                <a:cubicBezTo>
                  <a:pt x="19" y="41"/>
                  <a:pt x="19" y="41"/>
                  <a:pt x="19" y="42"/>
                </a:cubicBezTo>
                <a:cubicBezTo>
                  <a:pt x="19" y="42"/>
                  <a:pt x="19" y="43"/>
                  <a:pt x="18" y="43"/>
                </a:cubicBezTo>
                <a:cubicBezTo>
                  <a:pt x="7" y="43"/>
                  <a:pt x="7" y="43"/>
                  <a:pt x="7" y="43"/>
                </a:cubicBezTo>
                <a:cubicBezTo>
                  <a:pt x="7" y="46"/>
                  <a:pt x="7" y="46"/>
                  <a:pt x="7" y="46"/>
                </a:cubicBezTo>
                <a:cubicBezTo>
                  <a:pt x="40" y="46"/>
                  <a:pt x="40" y="46"/>
                  <a:pt x="40" y="46"/>
                </a:cubicBezTo>
                <a:cubicBezTo>
                  <a:pt x="46" y="39"/>
                  <a:pt x="46" y="39"/>
                  <a:pt x="46" y="39"/>
                </a:cubicBezTo>
                <a:cubicBezTo>
                  <a:pt x="46" y="3"/>
                  <a:pt x="46" y="3"/>
                  <a:pt x="46" y="3"/>
                </a:cubicBezTo>
                <a:cubicBezTo>
                  <a:pt x="7" y="3"/>
                  <a:pt x="7" y="3"/>
                  <a:pt x="7" y="3"/>
                </a:cubicBezTo>
                <a:cubicBezTo>
                  <a:pt x="7" y="6"/>
                  <a:pt x="7" y="6"/>
                  <a:pt x="7" y="6"/>
                </a:cubicBezTo>
                <a:cubicBezTo>
                  <a:pt x="7" y="6"/>
                  <a:pt x="7" y="6"/>
                  <a:pt x="7" y="6"/>
                </a:cubicBezTo>
                <a:cubicBezTo>
                  <a:pt x="7" y="8"/>
                  <a:pt x="7" y="8"/>
                  <a:pt x="5" y="8"/>
                </a:cubicBezTo>
                <a:cubicBezTo>
                  <a:pt x="4" y="8"/>
                  <a:pt x="4" y="8"/>
                  <a:pt x="4" y="8"/>
                </a:cubicBezTo>
                <a:cubicBezTo>
                  <a:pt x="4" y="10"/>
                  <a:pt x="4" y="10"/>
                  <a:pt x="4" y="10"/>
                </a:cubicBezTo>
                <a:cubicBezTo>
                  <a:pt x="5" y="10"/>
                  <a:pt x="5" y="10"/>
                  <a:pt x="5" y="10"/>
                </a:cubicBezTo>
                <a:cubicBezTo>
                  <a:pt x="5" y="10"/>
                  <a:pt x="5" y="10"/>
                  <a:pt x="5" y="10"/>
                </a:cubicBezTo>
                <a:cubicBezTo>
                  <a:pt x="7" y="10"/>
                  <a:pt x="7" y="10"/>
                  <a:pt x="7" y="11"/>
                </a:cubicBezTo>
                <a:cubicBezTo>
                  <a:pt x="7" y="16"/>
                  <a:pt x="7" y="16"/>
                  <a:pt x="7" y="16"/>
                </a:cubicBezTo>
                <a:cubicBezTo>
                  <a:pt x="7" y="16"/>
                  <a:pt x="7" y="16"/>
                  <a:pt x="7" y="16"/>
                </a:cubicBezTo>
                <a:cubicBezTo>
                  <a:pt x="7" y="17"/>
                  <a:pt x="7" y="18"/>
                  <a:pt x="5" y="18"/>
                </a:cubicBezTo>
                <a:cubicBezTo>
                  <a:pt x="4" y="18"/>
                  <a:pt x="4" y="18"/>
                  <a:pt x="4" y="18"/>
                </a:cubicBezTo>
                <a:cubicBezTo>
                  <a:pt x="4" y="19"/>
                  <a:pt x="4" y="19"/>
                  <a:pt x="4" y="19"/>
                </a:cubicBezTo>
                <a:cubicBezTo>
                  <a:pt x="5" y="19"/>
                  <a:pt x="5" y="19"/>
                  <a:pt x="5" y="19"/>
                </a:cubicBezTo>
                <a:cubicBezTo>
                  <a:pt x="5" y="19"/>
                  <a:pt x="5" y="19"/>
                  <a:pt x="5" y="19"/>
                </a:cubicBezTo>
                <a:cubicBezTo>
                  <a:pt x="7" y="19"/>
                  <a:pt x="7" y="20"/>
                  <a:pt x="7" y="21"/>
                </a:cubicBezTo>
                <a:cubicBezTo>
                  <a:pt x="7" y="31"/>
                  <a:pt x="7" y="31"/>
                  <a:pt x="7" y="31"/>
                </a:cubicBezTo>
                <a:close/>
                <a:moveTo>
                  <a:pt x="42" y="9"/>
                </a:moveTo>
                <a:cubicBezTo>
                  <a:pt x="42" y="9"/>
                  <a:pt x="42" y="9"/>
                  <a:pt x="42" y="9"/>
                </a:cubicBezTo>
                <a:cubicBezTo>
                  <a:pt x="42" y="8"/>
                  <a:pt x="43" y="8"/>
                  <a:pt x="43" y="8"/>
                </a:cubicBezTo>
                <a:cubicBezTo>
                  <a:pt x="44" y="8"/>
                  <a:pt x="44" y="8"/>
                  <a:pt x="44" y="9"/>
                </a:cubicBezTo>
                <a:cubicBezTo>
                  <a:pt x="44" y="28"/>
                  <a:pt x="44" y="28"/>
                  <a:pt x="44" y="28"/>
                </a:cubicBezTo>
                <a:cubicBezTo>
                  <a:pt x="44" y="29"/>
                  <a:pt x="44" y="29"/>
                  <a:pt x="43" y="29"/>
                </a:cubicBezTo>
                <a:cubicBezTo>
                  <a:pt x="43" y="29"/>
                  <a:pt x="42" y="29"/>
                  <a:pt x="42" y="28"/>
                </a:cubicBezTo>
                <a:cubicBezTo>
                  <a:pt x="42" y="9"/>
                  <a:pt x="42" y="9"/>
                  <a:pt x="42" y="9"/>
                </a:cubicBezTo>
                <a:close/>
                <a:moveTo>
                  <a:pt x="37" y="9"/>
                </a:moveTo>
                <a:cubicBezTo>
                  <a:pt x="37" y="9"/>
                  <a:pt x="37" y="9"/>
                  <a:pt x="37" y="9"/>
                </a:cubicBezTo>
                <a:cubicBezTo>
                  <a:pt x="37" y="8"/>
                  <a:pt x="38" y="8"/>
                  <a:pt x="39" y="8"/>
                </a:cubicBezTo>
                <a:cubicBezTo>
                  <a:pt x="39" y="8"/>
                  <a:pt x="40" y="8"/>
                  <a:pt x="40" y="9"/>
                </a:cubicBezTo>
                <a:cubicBezTo>
                  <a:pt x="40" y="28"/>
                  <a:pt x="40" y="28"/>
                  <a:pt x="40" y="28"/>
                </a:cubicBezTo>
                <a:cubicBezTo>
                  <a:pt x="40" y="29"/>
                  <a:pt x="39" y="29"/>
                  <a:pt x="39" y="29"/>
                </a:cubicBezTo>
                <a:cubicBezTo>
                  <a:pt x="38" y="29"/>
                  <a:pt x="37" y="29"/>
                  <a:pt x="37" y="28"/>
                </a:cubicBezTo>
                <a:cubicBezTo>
                  <a:pt x="37" y="9"/>
                  <a:pt x="37" y="9"/>
                  <a:pt x="37" y="9"/>
                </a:cubicBezTo>
                <a:close/>
                <a:moveTo>
                  <a:pt x="33" y="9"/>
                </a:moveTo>
                <a:cubicBezTo>
                  <a:pt x="33" y="9"/>
                  <a:pt x="33" y="9"/>
                  <a:pt x="33" y="9"/>
                </a:cubicBezTo>
                <a:cubicBezTo>
                  <a:pt x="33" y="8"/>
                  <a:pt x="33" y="8"/>
                  <a:pt x="34" y="8"/>
                </a:cubicBezTo>
                <a:cubicBezTo>
                  <a:pt x="35" y="8"/>
                  <a:pt x="35" y="8"/>
                  <a:pt x="35" y="9"/>
                </a:cubicBezTo>
                <a:cubicBezTo>
                  <a:pt x="35" y="28"/>
                  <a:pt x="35" y="28"/>
                  <a:pt x="35" y="28"/>
                </a:cubicBezTo>
                <a:cubicBezTo>
                  <a:pt x="35" y="29"/>
                  <a:pt x="35" y="29"/>
                  <a:pt x="34" y="29"/>
                </a:cubicBezTo>
                <a:cubicBezTo>
                  <a:pt x="33" y="29"/>
                  <a:pt x="33" y="29"/>
                  <a:pt x="33" y="28"/>
                </a:cubicBezTo>
                <a:cubicBezTo>
                  <a:pt x="33" y="9"/>
                  <a:pt x="33" y="9"/>
                  <a:pt x="33" y="9"/>
                </a:cubicBezTo>
                <a:close/>
                <a:moveTo>
                  <a:pt x="13" y="8"/>
                </a:moveTo>
                <a:cubicBezTo>
                  <a:pt x="13" y="8"/>
                  <a:pt x="13" y="8"/>
                  <a:pt x="13" y="8"/>
                </a:cubicBezTo>
                <a:cubicBezTo>
                  <a:pt x="13" y="8"/>
                  <a:pt x="13" y="8"/>
                  <a:pt x="13" y="8"/>
                </a:cubicBezTo>
                <a:cubicBezTo>
                  <a:pt x="28" y="8"/>
                  <a:pt x="28" y="8"/>
                  <a:pt x="28" y="8"/>
                </a:cubicBezTo>
                <a:cubicBezTo>
                  <a:pt x="29" y="8"/>
                  <a:pt x="29" y="8"/>
                  <a:pt x="29" y="9"/>
                </a:cubicBezTo>
                <a:cubicBezTo>
                  <a:pt x="29" y="9"/>
                  <a:pt x="29" y="9"/>
                  <a:pt x="29" y="9"/>
                </a:cubicBezTo>
                <a:cubicBezTo>
                  <a:pt x="29" y="24"/>
                  <a:pt x="29" y="24"/>
                  <a:pt x="29" y="24"/>
                </a:cubicBezTo>
                <a:cubicBezTo>
                  <a:pt x="29" y="25"/>
                  <a:pt x="29" y="25"/>
                  <a:pt x="28" y="25"/>
                </a:cubicBezTo>
                <a:cubicBezTo>
                  <a:pt x="28" y="25"/>
                  <a:pt x="28" y="25"/>
                  <a:pt x="28" y="25"/>
                </a:cubicBezTo>
                <a:cubicBezTo>
                  <a:pt x="13" y="25"/>
                  <a:pt x="13" y="25"/>
                  <a:pt x="13" y="25"/>
                </a:cubicBezTo>
                <a:cubicBezTo>
                  <a:pt x="12" y="25"/>
                  <a:pt x="12" y="25"/>
                  <a:pt x="12" y="24"/>
                </a:cubicBezTo>
                <a:cubicBezTo>
                  <a:pt x="12" y="24"/>
                  <a:pt x="12" y="24"/>
                  <a:pt x="12" y="24"/>
                </a:cubicBezTo>
                <a:cubicBezTo>
                  <a:pt x="12" y="9"/>
                  <a:pt x="12" y="9"/>
                  <a:pt x="12" y="9"/>
                </a:cubicBezTo>
                <a:cubicBezTo>
                  <a:pt x="12" y="8"/>
                  <a:pt x="12" y="8"/>
                  <a:pt x="13" y="8"/>
                </a:cubicBezTo>
                <a:close/>
                <a:moveTo>
                  <a:pt x="27" y="10"/>
                </a:moveTo>
                <a:cubicBezTo>
                  <a:pt x="27" y="10"/>
                  <a:pt x="27" y="10"/>
                  <a:pt x="27" y="10"/>
                </a:cubicBezTo>
                <a:cubicBezTo>
                  <a:pt x="14" y="10"/>
                  <a:pt x="14" y="10"/>
                  <a:pt x="14" y="10"/>
                </a:cubicBezTo>
                <a:cubicBezTo>
                  <a:pt x="14" y="23"/>
                  <a:pt x="14" y="23"/>
                  <a:pt x="14" y="23"/>
                </a:cubicBezTo>
                <a:cubicBezTo>
                  <a:pt x="27" y="23"/>
                  <a:pt x="27" y="23"/>
                  <a:pt x="27" y="23"/>
                </a:cubicBezTo>
                <a:cubicBezTo>
                  <a:pt x="27" y="10"/>
                  <a:pt x="27" y="10"/>
                  <a:pt x="27"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7" name="Freeform 461"/>
          <p:cNvSpPr>
            <a:spLocks noEditPoints="1"/>
          </p:cNvSpPr>
          <p:nvPr/>
        </p:nvSpPr>
        <p:spPr bwMode="auto">
          <a:xfrm>
            <a:off x="6573838" y="1208088"/>
            <a:ext cx="155575" cy="130175"/>
          </a:xfrm>
          <a:custGeom>
            <a:avLst/>
            <a:gdLst>
              <a:gd name="T0" fmla="*/ 27 w 49"/>
              <a:gd name="T1" fmla="*/ 14 h 41"/>
              <a:gd name="T2" fmla="*/ 41 w 49"/>
              <a:gd name="T3" fmla="*/ 12 h 41"/>
              <a:gd name="T4" fmla="*/ 41 w 49"/>
              <a:gd name="T5" fmla="*/ 15 h 41"/>
              <a:gd name="T6" fmla="*/ 2 w 49"/>
              <a:gd name="T7" fmla="*/ 4 h 41"/>
              <a:gd name="T8" fmla="*/ 0 w 49"/>
              <a:gd name="T9" fmla="*/ 2 h 41"/>
              <a:gd name="T10" fmla="*/ 5 w 49"/>
              <a:gd name="T11" fmla="*/ 0 h 41"/>
              <a:gd name="T12" fmla="*/ 7 w 49"/>
              <a:gd name="T13" fmla="*/ 2 h 41"/>
              <a:gd name="T14" fmla="*/ 48 w 49"/>
              <a:gd name="T15" fmla="*/ 6 h 41"/>
              <a:gd name="T16" fmla="*/ 49 w 49"/>
              <a:gd name="T17" fmla="*/ 8 h 41"/>
              <a:gd name="T18" fmla="*/ 48 w 49"/>
              <a:gd name="T19" fmla="*/ 35 h 41"/>
              <a:gd name="T20" fmla="*/ 7 w 49"/>
              <a:gd name="T21" fmla="*/ 35 h 41"/>
              <a:gd name="T22" fmla="*/ 5 w 49"/>
              <a:gd name="T23" fmla="*/ 41 h 41"/>
              <a:gd name="T24" fmla="*/ 3 w 49"/>
              <a:gd name="T25" fmla="*/ 33 h 41"/>
              <a:gd name="T26" fmla="*/ 3 w 49"/>
              <a:gd name="T27" fmla="*/ 33 h 41"/>
              <a:gd name="T28" fmla="*/ 3 w 49"/>
              <a:gd name="T29" fmla="*/ 8 h 41"/>
              <a:gd name="T30" fmla="*/ 2 w 49"/>
              <a:gd name="T31" fmla="*/ 4 h 41"/>
              <a:gd name="T32" fmla="*/ 46 w 49"/>
              <a:gd name="T33" fmla="*/ 10 h 41"/>
              <a:gd name="T34" fmla="*/ 7 w 49"/>
              <a:gd name="T35" fmla="*/ 31 h 41"/>
              <a:gd name="T36" fmla="*/ 46 w 49"/>
              <a:gd name="T37" fmla="*/ 10 h 41"/>
              <a:gd name="T38" fmla="*/ 11 w 49"/>
              <a:gd name="T39" fmla="*/ 12 h 41"/>
              <a:gd name="T40" fmla="*/ 21 w 49"/>
              <a:gd name="T41" fmla="*/ 12 h 41"/>
              <a:gd name="T42" fmla="*/ 22 w 49"/>
              <a:gd name="T43" fmla="*/ 14 h 41"/>
              <a:gd name="T44" fmla="*/ 21 w 49"/>
              <a:gd name="T45" fmla="*/ 25 h 41"/>
              <a:gd name="T46" fmla="*/ 11 w 49"/>
              <a:gd name="T47" fmla="*/ 25 h 41"/>
              <a:gd name="T48" fmla="*/ 10 w 49"/>
              <a:gd name="T49" fmla="*/ 24 h 41"/>
              <a:gd name="T50" fmla="*/ 11 w 49"/>
              <a:gd name="T51" fmla="*/ 12 h 41"/>
              <a:gd name="T52" fmla="*/ 20 w 49"/>
              <a:gd name="T53" fmla="*/ 15 h 41"/>
              <a:gd name="T54" fmla="*/ 12 w 49"/>
              <a:gd name="T55" fmla="*/ 23 h 41"/>
              <a:gd name="T56" fmla="*/ 20 w 49"/>
              <a:gd name="T57" fmla="*/ 15 h 41"/>
              <a:gd name="T58" fmla="*/ 27 w 49"/>
              <a:gd name="T59" fmla="*/ 18 h 41"/>
              <a:gd name="T60" fmla="*/ 29 w 49"/>
              <a:gd name="T61" fmla="*/ 18 h 41"/>
              <a:gd name="T62" fmla="*/ 28 w 49"/>
              <a:gd name="T63" fmla="*/ 28 h 41"/>
              <a:gd name="T64" fmla="*/ 27 w 49"/>
              <a:gd name="T65" fmla="*/ 18 h 41"/>
              <a:gd name="T66" fmla="*/ 33 w 49"/>
              <a:gd name="T67" fmla="*/ 18 h 41"/>
              <a:gd name="T68" fmla="*/ 36 w 49"/>
              <a:gd name="T69" fmla="*/ 18 h 41"/>
              <a:gd name="T70" fmla="*/ 35 w 49"/>
              <a:gd name="T71" fmla="*/ 28 h 41"/>
              <a:gd name="T72" fmla="*/ 33 w 49"/>
              <a:gd name="T73" fmla="*/ 18 h 41"/>
              <a:gd name="T74" fmla="*/ 40 w 49"/>
              <a:gd name="T75" fmla="*/ 18 h 41"/>
              <a:gd name="T76" fmla="*/ 42 w 49"/>
              <a:gd name="T77" fmla="*/ 18 h 41"/>
              <a:gd name="T78" fmla="*/ 41 w 49"/>
              <a:gd name="T79" fmla="*/ 28 h 41"/>
              <a:gd name="T80" fmla="*/ 40 w 49"/>
              <a:gd name="T81" fmla="*/ 1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9" h="41">
                <a:moveTo>
                  <a:pt x="28" y="15"/>
                </a:moveTo>
                <a:cubicBezTo>
                  <a:pt x="27" y="15"/>
                  <a:pt x="27" y="14"/>
                  <a:pt x="27" y="14"/>
                </a:cubicBezTo>
                <a:cubicBezTo>
                  <a:pt x="27" y="13"/>
                  <a:pt x="27" y="12"/>
                  <a:pt x="28" y="12"/>
                </a:cubicBezTo>
                <a:cubicBezTo>
                  <a:pt x="41" y="12"/>
                  <a:pt x="41" y="12"/>
                  <a:pt x="41" y="12"/>
                </a:cubicBezTo>
                <a:cubicBezTo>
                  <a:pt x="42" y="12"/>
                  <a:pt x="42" y="13"/>
                  <a:pt x="42" y="14"/>
                </a:cubicBezTo>
                <a:cubicBezTo>
                  <a:pt x="42" y="14"/>
                  <a:pt x="42" y="15"/>
                  <a:pt x="41" y="15"/>
                </a:cubicBezTo>
                <a:cubicBezTo>
                  <a:pt x="28" y="15"/>
                  <a:pt x="28" y="15"/>
                  <a:pt x="28" y="15"/>
                </a:cubicBezTo>
                <a:close/>
                <a:moveTo>
                  <a:pt x="2" y="4"/>
                </a:moveTo>
                <a:cubicBezTo>
                  <a:pt x="2" y="4"/>
                  <a:pt x="2" y="4"/>
                  <a:pt x="2" y="4"/>
                </a:cubicBezTo>
                <a:cubicBezTo>
                  <a:pt x="1" y="4"/>
                  <a:pt x="0" y="3"/>
                  <a:pt x="0" y="2"/>
                </a:cubicBezTo>
                <a:cubicBezTo>
                  <a:pt x="0" y="1"/>
                  <a:pt x="1" y="0"/>
                  <a:pt x="2" y="0"/>
                </a:cubicBezTo>
                <a:cubicBezTo>
                  <a:pt x="5" y="0"/>
                  <a:pt x="5" y="0"/>
                  <a:pt x="5" y="0"/>
                </a:cubicBezTo>
                <a:cubicBezTo>
                  <a:pt x="6" y="0"/>
                  <a:pt x="7" y="1"/>
                  <a:pt x="7" y="2"/>
                </a:cubicBezTo>
                <a:cubicBezTo>
                  <a:pt x="7" y="2"/>
                  <a:pt x="7" y="2"/>
                  <a:pt x="7" y="2"/>
                </a:cubicBezTo>
                <a:cubicBezTo>
                  <a:pt x="7" y="6"/>
                  <a:pt x="7" y="6"/>
                  <a:pt x="7" y="6"/>
                </a:cubicBezTo>
                <a:cubicBezTo>
                  <a:pt x="48" y="6"/>
                  <a:pt x="48" y="6"/>
                  <a:pt x="48" y="6"/>
                </a:cubicBezTo>
                <a:cubicBezTo>
                  <a:pt x="49" y="6"/>
                  <a:pt x="49" y="7"/>
                  <a:pt x="49" y="8"/>
                </a:cubicBezTo>
                <a:cubicBezTo>
                  <a:pt x="49" y="8"/>
                  <a:pt x="49" y="8"/>
                  <a:pt x="49" y="8"/>
                </a:cubicBezTo>
                <a:cubicBezTo>
                  <a:pt x="49" y="33"/>
                  <a:pt x="49" y="33"/>
                  <a:pt x="49" y="33"/>
                </a:cubicBezTo>
                <a:cubicBezTo>
                  <a:pt x="49" y="34"/>
                  <a:pt x="49" y="35"/>
                  <a:pt x="48" y="35"/>
                </a:cubicBezTo>
                <a:cubicBezTo>
                  <a:pt x="47" y="35"/>
                  <a:pt x="47" y="35"/>
                  <a:pt x="47" y="35"/>
                </a:cubicBezTo>
                <a:cubicBezTo>
                  <a:pt x="7" y="35"/>
                  <a:pt x="7" y="35"/>
                  <a:pt x="7" y="35"/>
                </a:cubicBezTo>
                <a:cubicBezTo>
                  <a:pt x="7" y="39"/>
                  <a:pt x="7" y="39"/>
                  <a:pt x="7" y="39"/>
                </a:cubicBezTo>
                <a:cubicBezTo>
                  <a:pt x="7" y="40"/>
                  <a:pt x="6" y="41"/>
                  <a:pt x="5" y="41"/>
                </a:cubicBezTo>
                <a:cubicBezTo>
                  <a:pt x="4" y="41"/>
                  <a:pt x="3" y="40"/>
                  <a:pt x="3" y="39"/>
                </a:cubicBezTo>
                <a:cubicBezTo>
                  <a:pt x="3" y="33"/>
                  <a:pt x="3" y="33"/>
                  <a:pt x="3" y="33"/>
                </a:cubicBezTo>
                <a:cubicBezTo>
                  <a:pt x="3" y="33"/>
                  <a:pt x="3" y="33"/>
                  <a:pt x="3" y="33"/>
                </a:cubicBezTo>
                <a:cubicBezTo>
                  <a:pt x="3" y="33"/>
                  <a:pt x="3" y="33"/>
                  <a:pt x="3" y="33"/>
                </a:cubicBezTo>
                <a:cubicBezTo>
                  <a:pt x="3" y="8"/>
                  <a:pt x="3" y="8"/>
                  <a:pt x="3" y="8"/>
                </a:cubicBezTo>
                <a:cubicBezTo>
                  <a:pt x="3" y="8"/>
                  <a:pt x="3" y="8"/>
                  <a:pt x="3" y="8"/>
                </a:cubicBezTo>
                <a:cubicBezTo>
                  <a:pt x="3" y="4"/>
                  <a:pt x="3" y="4"/>
                  <a:pt x="3" y="4"/>
                </a:cubicBezTo>
                <a:cubicBezTo>
                  <a:pt x="2" y="4"/>
                  <a:pt x="2" y="4"/>
                  <a:pt x="2" y="4"/>
                </a:cubicBezTo>
                <a:close/>
                <a:moveTo>
                  <a:pt x="46" y="10"/>
                </a:moveTo>
                <a:cubicBezTo>
                  <a:pt x="46" y="10"/>
                  <a:pt x="46" y="10"/>
                  <a:pt x="46" y="10"/>
                </a:cubicBezTo>
                <a:cubicBezTo>
                  <a:pt x="7" y="10"/>
                  <a:pt x="7" y="10"/>
                  <a:pt x="7" y="10"/>
                </a:cubicBezTo>
                <a:cubicBezTo>
                  <a:pt x="7" y="31"/>
                  <a:pt x="7" y="31"/>
                  <a:pt x="7" y="31"/>
                </a:cubicBezTo>
                <a:cubicBezTo>
                  <a:pt x="46" y="31"/>
                  <a:pt x="46" y="31"/>
                  <a:pt x="46" y="31"/>
                </a:cubicBezTo>
                <a:cubicBezTo>
                  <a:pt x="46" y="10"/>
                  <a:pt x="46" y="10"/>
                  <a:pt x="46" y="10"/>
                </a:cubicBezTo>
                <a:close/>
                <a:moveTo>
                  <a:pt x="11" y="12"/>
                </a:moveTo>
                <a:cubicBezTo>
                  <a:pt x="11" y="12"/>
                  <a:pt x="11" y="12"/>
                  <a:pt x="11" y="12"/>
                </a:cubicBezTo>
                <a:cubicBezTo>
                  <a:pt x="11" y="12"/>
                  <a:pt x="11" y="12"/>
                  <a:pt x="11" y="12"/>
                </a:cubicBezTo>
                <a:cubicBezTo>
                  <a:pt x="21" y="12"/>
                  <a:pt x="21" y="12"/>
                  <a:pt x="21" y="12"/>
                </a:cubicBezTo>
                <a:cubicBezTo>
                  <a:pt x="21" y="12"/>
                  <a:pt x="22" y="13"/>
                  <a:pt x="22" y="14"/>
                </a:cubicBezTo>
                <a:cubicBezTo>
                  <a:pt x="22" y="14"/>
                  <a:pt x="22" y="14"/>
                  <a:pt x="22" y="14"/>
                </a:cubicBezTo>
                <a:cubicBezTo>
                  <a:pt x="22" y="24"/>
                  <a:pt x="22" y="24"/>
                  <a:pt x="22" y="24"/>
                </a:cubicBezTo>
                <a:cubicBezTo>
                  <a:pt x="22" y="24"/>
                  <a:pt x="21" y="25"/>
                  <a:pt x="21" y="25"/>
                </a:cubicBezTo>
                <a:cubicBezTo>
                  <a:pt x="21" y="25"/>
                  <a:pt x="21" y="25"/>
                  <a:pt x="21" y="25"/>
                </a:cubicBezTo>
                <a:cubicBezTo>
                  <a:pt x="11" y="25"/>
                  <a:pt x="11" y="25"/>
                  <a:pt x="11" y="25"/>
                </a:cubicBezTo>
                <a:cubicBezTo>
                  <a:pt x="10" y="25"/>
                  <a:pt x="10" y="24"/>
                  <a:pt x="10" y="24"/>
                </a:cubicBezTo>
                <a:cubicBezTo>
                  <a:pt x="10" y="24"/>
                  <a:pt x="10" y="24"/>
                  <a:pt x="10" y="24"/>
                </a:cubicBezTo>
                <a:cubicBezTo>
                  <a:pt x="10" y="14"/>
                  <a:pt x="10" y="14"/>
                  <a:pt x="10" y="14"/>
                </a:cubicBezTo>
                <a:cubicBezTo>
                  <a:pt x="10" y="13"/>
                  <a:pt x="10" y="12"/>
                  <a:pt x="11" y="12"/>
                </a:cubicBezTo>
                <a:close/>
                <a:moveTo>
                  <a:pt x="20" y="15"/>
                </a:moveTo>
                <a:cubicBezTo>
                  <a:pt x="20" y="15"/>
                  <a:pt x="20" y="15"/>
                  <a:pt x="20" y="15"/>
                </a:cubicBezTo>
                <a:cubicBezTo>
                  <a:pt x="12" y="15"/>
                  <a:pt x="12" y="15"/>
                  <a:pt x="12" y="15"/>
                </a:cubicBezTo>
                <a:cubicBezTo>
                  <a:pt x="12" y="23"/>
                  <a:pt x="12" y="23"/>
                  <a:pt x="12" y="23"/>
                </a:cubicBezTo>
                <a:cubicBezTo>
                  <a:pt x="20" y="23"/>
                  <a:pt x="20" y="23"/>
                  <a:pt x="20" y="23"/>
                </a:cubicBezTo>
                <a:cubicBezTo>
                  <a:pt x="20" y="15"/>
                  <a:pt x="20" y="15"/>
                  <a:pt x="20" y="15"/>
                </a:cubicBezTo>
                <a:close/>
                <a:moveTo>
                  <a:pt x="27" y="18"/>
                </a:moveTo>
                <a:cubicBezTo>
                  <a:pt x="27" y="18"/>
                  <a:pt x="27" y="18"/>
                  <a:pt x="27" y="18"/>
                </a:cubicBezTo>
                <a:cubicBezTo>
                  <a:pt x="27" y="18"/>
                  <a:pt x="27" y="17"/>
                  <a:pt x="28" y="17"/>
                </a:cubicBezTo>
                <a:cubicBezTo>
                  <a:pt x="29" y="17"/>
                  <a:pt x="29" y="18"/>
                  <a:pt x="29" y="18"/>
                </a:cubicBezTo>
                <a:cubicBezTo>
                  <a:pt x="29" y="27"/>
                  <a:pt x="29" y="27"/>
                  <a:pt x="29" y="27"/>
                </a:cubicBezTo>
                <a:cubicBezTo>
                  <a:pt x="29" y="28"/>
                  <a:pt x="29" y="28"/>
                  <a:pt x="28" y="28"/>
                </a:cubicBezTo>
                <a:cubicBezTo>
                  <a:pt x="27" y="28"/>
                  <a:pt x="27" y="28"/>
                  <a:pt x="27" y="27"/>
                </a:cubicBezTo>
                <a:cubicBezTo>
                  <a:pt x="27" y="18"/>
                  <a:pt x="27" y="18"/>
                  <a:pt x="27" y="18"/>
                </a:cubicBezTo>
                <a:close/>
                <a:moveTo>
                  <a:pt x="33" y="18"/>
                </a:moveTo>
                <a:cubicBezTo>
                  <a:pt x="33" y="18"/>
                  <a:pt x="33" y="18"/>
                  <a:pt x="33" y="18"/>
                </a:cubicBezTo>
                <a:cubicBezTo>
                  <a:pt x="33" y="18"/>
                  <a:pt x="34" y="17"/>
                  <a:pt x="35" y="17"/>
                </a:cubicBezTo>
                <a:cubicBezTo>
                  <a:pt x="35" y="17"/>
                  <a:pt x="36" y="18"/>
                  <a:pt x="36" y="18"/>
                </a:cubicBezTo>
                <a:cubicBezTo>
                  <a:pt x="36" y="27"/>
                  <a:pt x="36" y="27"/>
                  <a:pt x="36" y="27"/>
                </a:cubicBezTo>
                <a:cubicBezTo>
                  <a:pt x="36" y="28"/>
                  <a:pt x="35" y="28"/>
                  <a:pt x="35" y="28"/>
                </a:cubicBezTo>
                <a:cubicBezTo>
                  <a:pt x="34" y="28"/>
                  <a:pt x="33" y="28"/>
                  <a:pt x="33" y="27"/>
                </a:cubicBezTo>
                <a:cubicBezTo>
                  <a:pt x="33" y="18"/>
                  <a:pt x="33" y="18"/>
                  <a:pt x="33" y="18"/>
                </a:cubicBezTo>
                <a:close/>
                <a:moveTo>
                  <a:pt x="40" y="18"/>
                </a:moveTo>
                <a:cubicBezTo>
                  <a:pt x="40" y="18"/>
                  <a:pt x="40" y="18"/>
                  <a:pt x="40" y="18"/>
                </a:cubicBezTo>
                <a:cubicBezTo>
                  <a:pt x="40" y="18"/>
                  <a:pt x="40" y="17"/>
                  <a:pt x="41" y="17"/>
                </a:cubicBezTo>
                <a:cubicBezTo>
                  <a:pt x="42" y="17"/>
                  <a:pt x="42" y="18"/>
                  <a:pt x="42" y="18"/>
                </a:cubicBezTo>
                <a:cubicBezTo>
                  <a:pt x="42" y="27"/>
                  <a:pt x="42" y="27"/>
                  <a:pt x="42" y="27"/>
                </a:cubicBezTo>
                <a:cubicBezTo>
                  <a:pt x="42" y="28"/>
                  <a:pt x="42" y="28"/>
                  <a:pt x="41" y="28"/>
                </a:cubicBezTo>
                <a:cubicBezTo>
                  <a:pt x="40" y="28"/>
                  <a:pt x="40" y="28"/>
                  <a:pt x="40" y="27"/>
                </a:cubicBezTo>
                <a:cubicBezTo>
                  <a:pt x="40" y="18"/>
                  <a:pt x="40" y="18"/>
                  <a:pt x="40"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8" name="Freeform 462"/>
          <p:cNvSpPr>
            <a:spLocks noEditPoints="1"/>
          </p:cNvSpPr>
          <p:nvPr/>
        </p:nvSpPr>
        <p:spPr bwMode="auto">
          <a:xfrm>
            <a:off x="6853238" y="1208088"/>
            <a:ext cx="160337" cy="130175"/>
          </a:xfrm>
          <a:custGeom>
            <a:avLst/>
            <a:gdLst>
              <a:gd name="T0" fmla="*/ 0 w 50"/>
              <a:gd name="T1" fmla="*/ 2 h 41"/>
              <a:gd name="T2" fmla="*/ 5 w 50"/>
              <a:gd name="T3" fmla="*/ 0 h 41"/>
              <a:gd name="T4" fmla="*/ 7 w 50"/>
              <a:gd name="T5" fmla="*/ 2 h 41"/>
              <a:gd name="T6" fmla="*/ 48 w 50"/>
              <a:gd name="T7" fmla="*/ 6 h 41"/>
              <a:gd name="T8" fmla="*/ 50 w 50"/>
              <a:gd name="T9" fmla="*/ 8 h 41"/>
              <a:gd name="T10" fmla="*/ 48 w 50"/>
              <a:gd name="T11" fmla="*/ 35 h 41"/>
              <a:gd name="T12" fmla="*/ 7 w 50"/>
              <a:gd name="T13" fmla="*/ 35 h 41"/>
              <a:gd name="T14" fmla="*/ 5 w 50"/>
              <a:gd name="T15" fmla="*/ 41 h 41"/>
              <a:gd name="T16" fmla="*/ 3 w 50"/>
              <a:gd name="T17" fmla="*/ 33 h 41"/>
              <a:gd name="T18" fmla="*/ 3 w 50"/>
              <a:gd name="T19" fmla="*/ 33 h 41"/>
              <a:gd name="T20" fmla="*/ 3 w 50"/>
              <a:gd name="T21" fmla="*/ 8 h 41"/>
              <a:gd name="T22" fmla="*/ 2 w 50"/>
              <a:gd name="T23" fmla="*/ 4 h 41"/>
              <a:gd name="T24" fmla="*/ 36 w 50"/>
              <a:gd name="T25" fmla="*/ 12 h 41"/>
              <a:gd name="T26" fmla="*/ 44 w 50"/>
              <a:gd name="T27" fmla="*/ 20 h 41"/>
              <a:gd name="T28" fmla="*/ 36 w 50"/>
              <a:gd name="T29" fmla="*/ 28 h 41"/>
              <a:gd name="T30" fmla="*/ 28 w 50"/>
              <a:gd name="T31" fmla="*/ 20 h 41"/>
              <a:gd name="T32" fmla="*/ 36 w 50"/>
              <a:gd name="T33" fmla="*/ 12 h 41"/>
              <a:gd name="T34" fmla="*/ 37 w 50"/>
              <a:gd name="T35" fmla="*/ 15 h 41"/>
              <a:gd name="T36" fmla="*/ 33 w 50"/>
              <a:gd name="T37" fmla="*/ 16 h 41"/>
              <a:gd name="T38" fmla="*/ 34 w 50"/>
              <a:gd name="T39" fmla="*/ 18 h 41"/>
              <a:gd name="T40" fmla="*/ 37 w 50"/>
              <a:gd name="T41" fmla="*/ 15 h 41"/>
              <a:gd name="T42" fmla="*/ 42 w 50"/>
              <a:gd name="T43" fmla="*/ 20 h 41"/>
              <a:gd name="T44" fmla="*/ 38 w 50"/>
              <a:gd name="T45" fmla="*/ 17 h 41"/>
              <a:gd name="T46" fmla="*/ 39 w 50"/>
              <a:gd name="T47" fmla="*/ 19 h 41"/>
              <a:gd name="T48" fmla="*/ 42 w 50"/>
              <a:gd name="T49" fmla="*/ 20 h 41"/>
              <a:gd name="T50" fmla="*/ 36 w 50"/>
              <a:gd name="T51" fmla="*/ 26 h 41"/>
              <a:gd name="T52" fmla="*/ 39 w 50"/>
              <a:gd name="T53" fmla="*/ 22 h 41"/>
              <a:gd name="T54" fmla="*/ 37 w 50"/>
              <a:gd name="T55" fmla="*/ 23 h 41"/>
              <a:gd name="T56" fmla="*/ 36 w 50"/>
              <a:gd name="T57" fmla="*/ 26 h 41"/>
              <a:gd name="T58" fmla="*/ 31 w 50"/>
              <a:gd name="T59" fmla="*/ 20 h 41"/>
              <a:gd name="T60" fmla="*/ 35 w 50"/>
              <a:gd name="T61" fmla="*/ 23 h 41"/>
              <a:gd name="T62" fmla="*/ 33 w 50"/>
              <a:gd name="T63" fmla="*/ 21 h 41"/>
              <a:gd name="T64" fmla="*/ 31 w 50"/>
              <a:gd name="T65" fmla="*/ 20 h 41"/>
              <a:gd name="T66" fmla="*/ 37 w 50"/>
              <a:gd name="T67" fmla="*/ 20 h 41"/>
              <a:gd name="T68" fmla="*/ 36 w 50"/>
              <a:gd name="T69" fmla="*/ 21 h 41"/>
              <a:gd name="T70" fmla="*/ 37 w 50"/>
              <a:gd name="T71" fmla="*/ 20 h 41"/>
              <a:gd name="T72" fmla="*/ 17 w 50"/>
              <a:gd name="T73" fmla="*/ 12 h 41"/>
              <a:gd name="T74" fmla="*/ 25 w 50"/>
              <a:gd name="T75" fmla="*/ 20 h 41"/>
              <a:gd name="T76" fmla="*/ 17 w 50"/>
              <a:gd name="T77" fmla="*/ 28 h 41"/>
              <a:gd name="T78" fmla="*/ 9 w 50"/>
              <a:gd name="T79" fmla="*/ 20 h 41"/>
              <a:gd name="T80" fmla="*/ 17 w 50"/>
              <a:gd name="T81" fmla="*/ 12 h 41"/>
              <a:gd name="T82" fmla="*/ 18 w 50"/>
              <a:gd name="T83" fmla="*/ 15 h 41"/>
              <a:gd name="T84" fmla="*/ 14 w 50"/>
              <a:gd name="T85" fmla="*/ 16 h 41"/>
              <a:gd name="T86" fmla="*/ 15 w 50"/>
              <a:gd name="T87" fmla="*/ 18 h 41"/>
              <a:gd name="T88" fmla="*/ 18 w 50"/>
              <a:gd name="T89" fmla="*/ 15 h 41"/>
              <a:gd name="T90" fmla="*/ 23 w 50"/>
              <a:gd name="T91" fmla="*/ 20 h 41"/>
              <a:gd name="T92" fmla="*/ 19 w 50"/>
              <a:gd name="T93" fmla="*/ 17 h 41"/>
              <a:gd name="T94" fmla="*/ 20 w 50"/>
              <a:gd name="T95" fmla="*/ 19 h 41"/>
              <a:gd name="T96" fmla="*/ 23 w 50"/>
              <a:gd name="T97" fmla="*/ 20 h 41"/>
              <a:gd name="T98" fmla="*/ 17 w 50"/>
              <a:gd name="T99" fmla="*/ 26 h 41"/>
              <a:gd name="T100" fmla="*/ 20 w 50"/>
              <a:gd name="T101" fmla="*/ 22 h 41"/>
              <a:gd name="T102" fmla="*/ 18 w 50"/>
              <a:gd name="T103" fmla="*/ 23 h 41"/>
              <a:gd name="T104" fmla="*/ 17 w 50"/>
              <a:gd name="T105" fmla="*/ 26 h 41"/>
              <a:gd name="T106" fmla="*/ 12 w 50"/>
              <a:gd name="T107" fmla="*/ 20 h 41"/>
              <a:gd name="T108" fmla="*/ 16 w 50"/>
              <a:gd name="T109" fmla="*/ 23 h 41"/>
              <a:gd name="T110" fmla="*/ 14 w 50"/>
              <a:gd name="T111" fmla="*/ 21 h 41"/>
              <a:gd name="T112" fmla="*/ 12 w 50"/>
              <a:gd name="T113" fmla="*/ 20 h 41"/>
              <a:gd name="T114" fmla="*/ 18 w 50"/>
              <a:gd name="T115" fmla="*/ 20 h 41"/>
              <a:gd name="T116" fmla="*/ 17 w 50"/>
              <a:gd name="T117" fmla="*/ 21 h 41"/>
              <a:gd name="T118" fmla="*/ 18 w 50"/>
              <a:gd name="T119" fmla="*/ 20 h 41"/>
              <a:gd name="T120" fmla="*/ 46 w 50"/>
              <a:gd name="T121" fmla="*/ 10 h 41"/>
              <a:gd name="T122" fmla="*/ 7 w 50"/>
              <a:gd name="T123" fmla="*/ 31 h 41"/>
              <a:gd name="T124" fmla="*/ 46 w 50"/>
              <a:gd name="T125"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41">
                <a:moveTo>
                  <a:pt x="2" y="4"/>
                </a:moveTo>
                <a:cubicBezTo>
                  <a:pt x="1" y="4"/>
                  <a:pt x="0" y="3"/>
                  <a:pt x="0" y="2"/>
                </a:cubicBezTo>
                <a:cubicBezTo>
                  <a:pt x="0" y="1"/>
                  <a:pt x="1" y="0"/>
                  <a:pt x="2" y="0"/>
                </a:cubicBezTo>
                <a:cubicBezTo>
                  <a:pt x="5" y="0"/>
                  <a:pt x="5" y="0"/>
                  <a:pt x="5" y="0"/>
                </a:cubicBezTo>
                <a:cubicBezTo>
                  <a:pt x="6" y="0"/>
                  <a:pt x="7" y="1"/>
                  <a:pt x="7" y="2"/>
                </a:cubicBezTo>
                <a:cubicBezTo>
                  <a:pt x="7" y="2"/>
                  <a:pt x="7" y="2"/>
                  <a:pt x="7" y="2"/>
                </a:cubicBezTo>
                <a:cubicBezTo>
                  <a:pt x="7" y="6"/>
                  <a:pt x="7" y="6"/>
                  <a:pt x="7" y="6"/>
                </a:cubicBezTo>
                <a:cubicBezTo>
                  <a:pt x="48" y="6"/>
                  <a:pt x="48" y="6"/>
                  <a:pt x="48" y="6"/>
                </a:cubicBezTo>
                <a:cubicBezTo>
                  <a:pt x="49" y="6"/>
                  <a:pt x="50" y="7"/>
                  <a:pt x="50" y="8"/>
                </a:cubicBezTo>
                <a:cubicBezTo>
                  <a:pt x="50" y="8"/>
                  <a:pt x="50" y="8"/>
                  <a:pt x="50" y="8"/>
                </a:cubicBezTo>
                <a:cubicBezTo>
                  <a:pt x="50" y="33"/>
                  <a:pt x="50" y="33"/>
                  <a:pt x="50" y="33"/>
                </a:cubicBezTo>
                <a:cubicBezTo>
                  <a:pt x="50" y="34"/>
                  <a:pt x="49" y="35"/>
                  <a:pt x="48" y="35"/>
                </a:cubicBezTo>
                <a:cubicBezTo>
                  <a:pt x="48" y="35"/>
                  <a:pt x="48" y="35"/>
                  <a:pt x="48" y="35"/>
                </a:cubicBezTo>
                <a:cubicBezTo>
                  <a:pt x="7" y="35"/>
                  <a:pt x="7" y="35"/>
                  <a:pt x="7" y="35"/>
                </a:cubicBezTo>
                <a:cubicBezTo>
                  <a:pt x="7" y="39"/>
                  <a:pt x="7" y="39"/>
                  <a:pt x="7" y="39"/>
                </a:cubicBezTo>
                <a:cubicBezTo>
                  <a:pt x="7" y="40"/>
                  <a:pt x="6" y="41"/>
                  <a:pt x="5" y="41"/>
                </a:cubicBezTo>
                <a:cubicBezTo>
                  <a:pt x="4" y="41"/>
                  <a:pt x="3" y="40"/>
                  <a:pt x="3" y="39"/>
                </a:cubicBezTo>
                <a:cubicBezTo>
                  <a:pt x="3" y="33"/>
                  <a:pt x="3" y="33"/>
                  <a:pt x="3" y="33"/>
                </a:cubicBezTo>
                <a:cubicBezTo>
                  <a:pt x="3" y="33"/>
                  <a:pt x="3" y="33"/>
                  <a:pt x="3" y="33"/>
                </a:cubicBezTo>
                <a:cubicBezTo>
                  <a:pt x="3" y="33"/>
                  <a:pt x="3" y="33"/>
                  <a:pt x="3" y="33"/>
                </a:cubicBezTo>
                <a:cubicBezTo>
                  <a:pt x="3" y="8"/>
                  <a:pt x="3" y="8"/>
                  <a:pt x="3" y="8"/>
                </a:cubicBezTo>
                <a:cubicBezTo>
                  <a:pt x="3" y="8"/>
                  <a:pt x="3" y="8"/>
                  <a:pt x="3" y="8"/>
                </a:cubicBezTo>
                <a:cubicBezTo>
                  <a:pt x="3" y="4"/>
                  <a:pt x="3" y="4"/>
                  <a:pt x="3" y="4"/>
                </a:cubicBezTo>
                <a:cubicBezTo>
                  <a:pt x="2" y="4"/>
                  <a:pt x="2" y="4"/>
                  <a:pt x="2" y="4"/>
                </a:cubicBezTo>
                <a:close/>
                <a:moveTo>
                  <a:pt x="36" y="12"/>
                </a:moveTo>
                <a:cubicBezTo>
                  <a:pt x="36" y="12"/>
                  <a:pt x="36" y="12"/>
                  <a:pt x="36" y="12"/>
                </a:cubicBezTo>
                <a:cubicBezTo>
                  <a:pt x="39" y="12"/>
                  <a:pt x="40" y="13"/>
                  <a:pt x="42" y="15"/>
                </a:cubicBezTo>
                <a:cubicBezTo>
                  <a:pt x="43" y="16"/>
                  <a:pt x="44" y="18"/>
                  <a:pt x="44" y="20"/>
                </a:cubicBezTo>
                <a:cubicBezTo>
                  <a:pt x="44" y="22"/>
                  <a:pt x="43" y="24"/>
                  <a:pt x="42" y="26"/>
                </a:cubicBezTo>
                <a:cubicBezTo>
                  <a:pt x="40" y="27"/>
                  <a:pt x="39" y="28"/>
                  <a:pt x="36" y="28"/>
                </a:cubicBezTo>
                <a:cubicBezTo>
                  <a:pt x="34" y="28"/>
                  <a:pt x="32" y="27"/>
                  <a:pt x="31" y="26"/>
                </a:cubicBezTo>
                <a:cubicBezTo>
                  <a:pt x="29" y="24"/>
                  <a:pt x="28" y="22"/>
                  <a:pt x="28" y="20"/>
                </a:cubicBezTo>
                <a:cubicBezTo>
                  <a:pt x="28" y="18"/>
                  <a:pt x="29" y="16"/>
                  <a:pt x="31" y="15"/>
                </a:cubicBezTo>
                <a:cubicBezTo>
                  <a:pt x="32" y="13"/>
                  <a:pt x="34" y="12"/>
                  <a:pt x="36" y="12"/>
                </a:cubicBezTo>
                <a:close/>
                <a:moveTo>
                  <a:pt x="37" y="15"/>
                </a:moveTo>
                <a:cubicBezTo>
                  <a:pt x="37" y="15"/>
                  <a:pt x="37" y="15"/>
                  <a:pt x="37" y="15"/>
                </a:cubicBezTo>
                <a:cubicBezTo>
                  <a:pt x="37" y="15"/>
                  <a:pt x="37" y="15"/>
                  <a:pt x="36" y="15"/>
                </a:cubicBezTo>
                <a:cubicBezTo>
                  <a:pt x="35" y="15"/>
                  <a:pt x="34" y="15"/>
                  <a:pt x="33" y="16"/>
                </a:cubicBezTo>
                <a:cubicBezTo>
                  <a:pt x="32" y="18"/>
                  <a:pt x="33" y="18"/>
                  <a:pt x="34" y="19"/>
                </a:cubicBezTo>
                <a:cubicBezTo>
                  <a:pt x="34" y="18"/>
                  <a:pt x="34" y="18"/>
                  <a:pt x="34" y="18"/>
                </a:cubicBezTo>
                <a:cubicBezTo>
                  <a:pt x="35" y="18"/>
                  <a:pt x="35" y="17"/>
                  <a:pt x="35" y="17"/>
                </a:cubicBezTo>
                <a:cubicBezTo>
                  <a:pt x="36" y="17"/>
                  <a:pt x="36" y="15"/>
                  <a:pt x="37" y="15"/>
                </a:cubicBezTo>
                <a:close/>
                <a:moveTo>
                  <a:pt x="42" y="20"/>
                </a:moveTo>
                <a:cubicBezTo>
                  <a:pt x="42" y="20"/>
                  <a:pt x="42" y="20"/>
                  <a:pt x="42" y="20"/>
                </a:cubicBezTo>
                <a:cubicBezTo>
                  <a:pt x="42" y="19"/>
                  <a:pt x="41" y="17"/>
                  <a:pt x="40" y="16"/>
                </a:cubicBezTo>
                <a:cubicBezTo>
                  <a:pt x="39" y="16"/>
                  <a:pt x="38" y="17"/>
                  <a:pt x="38" y="17"/>
                </a:cubicBezTo>
                <a:cubicBezTo>
                  <a:pt x="38" y="18"/>
                  <a:pt x="38" y="18"/>
                  <a:pt x="39" y="18"/>
                </a:cubicBezTo>
                <a:cubicBezTo>
                  <a:pt x="39" y="18"/>
                  <a:pt x="39" y="19"/>
                  <a:pt x="39" y="19"/>
                </a:cubicBezTo>
                <a:cubicBezTo>
                  <a:pt x="40" y="19"/>
                  <a:pt x="41" y="20"/>
                  <a:pt x="42" y="21"/>
                </a:cubicBezTo>
                <a:cubicBezTo>
                  <a:pt x="42" y="21"/>
                  <a:pt x="42" y="20"/>
                  <a:pt x="42" y="20"/>
                </a:cubicBezTo>
                <a:close/>
                <a:moveTo>
                  <a:pt x="36" y="26"/>
                </a:moveTo>
                <a:cubicBezTo>
                  <a:pt x="36" y="26"/>
                  <a:pt x="36" y="26"/>
                  <a:pt x="36" y="26"/>
                </a:cubicBezTo>
                <a:cubicBezTo>
                  <a:pt x="38" y="26"/>
                  <a:pt x="39" y="25"/>
                  <a:pt x="40" y="24"/>
                </a:cubicBezTo>
                <a:cubicBezTo>
                  <a:pt x="40" y="23"/>
                  <a:pt x="40" y="22"/>
                  <a:pt x="39" y="22"/>
                </a:cubicBezTo>
                <a:cubicBezTo>
                  <a:pt x="39" y="22"/>
                  <a:pt x="39" y="22"/>
                  <a:pt x="39" y="22"/>
                </a:cubicBezTo>
                <a:cubicBezTo>
                  <a:pt x="38" y="23"/>
                  <a:pt x="38" y="23"/>
                  <a:pt x="37" y="23"/>
                </a:cubicBezTo>
                <a:cubicBezTo>
                  <a:pt x="37" y="24"/>
                  <a:pt x="37" y="25"/>
                  <a:pt x="36" y="26"/>
                </a:cubicBezTo>
                <a:cubicBezTo>
                  <a:pt x="36" y="26"/>
                  <a:pt x="36" y="26"/>
                  <a:pt x="36" y="26"/>
                </a:cubicBezTo>
                <a:close/>
                <a:moveTo>
                  <a:pt x="31" y="20"/>
                </a:moveTo>
                <a:cubicBezTo>
                  <a:pt x="31" y="20"/>
                  <a:pt x="31" y="20"/>
                  <a:pt x="31" y="20"/>
                </a:cubicBezTo>
                <a:cubicBezTo>
                  <a:pt x="31" y="22"/>
                  <a:pt x="31" y="23"/>
                  <a:pt x="32" y="24"/>
                </a:cubicBezTo>
                <a:cubicBezTo>
                  <a:pt x="34" y="24"/>
                  <a:pt x="35" y="24"/>
                  <a:pt x="35" y="23"/>
                </a:cubicBezTo>
                <a:cubicBezTo>
                  <a:pt x="35" y="23"/>
                  <a:pt x="34" y="23"/>
                  <a:pt x="34" y="22"/>
                </a:cubicBezTo>
                <a:cubicBezTo>
                  <a:pt x="34" y="22"/>
                  <a:pt x="34" y="22"/>
                  <a:pt x="33" y="21"/>
                </a:cubicBezTo>
                <a:cubicBezTo>
                  <a:pt x="33" y="21"/>
                  <a:pt x="32" y="20"/>
                  <a:pt x="31" y="19"/>
                </a:cubicBezTo>
                <a:cubicBezTo>
                  <a:pt x="31" y="20"/>
                  <a:pt x="31" y="20"/>
                  <a:pt x="31" y="20"/>
                </a:cubicBezTo>
                <a:close/>
                <a:moveTo>
                  <a:pt x="37" y="20"/>
                </a:moveTo>
                <a:cubicBezTo>
                  <a:pt x="37" y="20"/>
                  <a:pt x="37" y="20"/>
                  <a:pt x="37" y="20"/>
                </a:cubicBezTo>
                <a:cubicBezTo>
                  <a:pt x="37" y="19"/>
                  <a:pt x="36" y="19"/>
                  <a:pt x="36" y="20"/>
                </a:cubicBezTo>
                <a:cubicBezTo>
                  <a:pt x="35" y="20"/>
                  <a:pt x="35" y="20"/>
                  <a:pt x="36" y="21"/>
                </a:cubicBezTo>
                <a:cubicBezTo>
                  <a:pt x="36" y="21"/>
                  <a:pt x="37" y="21"/>
                  <a:pt x="37" y="21"/>
                </a:cubicBezTo>
                <a:cubicBezTo>
                  <a:pt x="37" y="20"/>
                  <a:pt x="37" y="20"/>
                  <a:pt x="37" y="20"/>
                </a:cubicBezTo>
                <a:close/>
                <a:moveTo>
                  <a:pt x="17" y="12"/>
                </a:moveTo>
                <a:cubicBezTo>
                  <a:pt x="17" y="12"/>
                  <a:pt x="17" y="12"/>
                  <a:pt x="17" y="12"/>
                </a:cubicBezTo>
                <a:cubicBezTo>
                  <a:pt x="19" y="12"/>
                  <a:pt x="21" y="13"/>
                  <a:pt x="23" y="15"/>
                </a:cubicBezTo>
                <a:cubicBezTo>
                  <a:pt x="24" y="16"/>
                  <a:pt x="25" y="18"/>
                  <a:pt x="25" y="20"/>
                </a:cubicBezTo>
                <a:cubicBezTo>
                  <a:pt x="25" y="22"/>
                  <a:pt x="24" y="24"/>
                  <a:pt x="23" y="26"/>
                </a:cubicBezTo>
                <a:cubicBezTo>
                  <a:pt x="21" y="27"/>
                  <a:pt x="19" y="28"/>
                  <a:pt x="17" y="28"/>
                </a:cubicBezTo>
                <a:cubicBezTo>
                  <a:pt x="15" y="28"/>
                  <a:pt x="13" y="27"/>
                  <a:pt x="12" y="26"/>
                </a:cubicBezTo>
                <a:cubicBezTo>
                  <a:pt x="10" y="24"/>
                  <a:pt x="9" y="22"/>
                  <a:pt x="9" y="20"/>
                </a:cubicBezTo>
                <a:cubicBezTo>
                  <a:pt x="9" y="18"/>
                  <a:pt x="10" y="16"/>
                  <a:pt x="12" y="15"/>
                </a:cubicBezTo>
                <a:cubicBezTo>
                  <a:pt x="13" y="13"/>
                  <a:pt x="15" y="12"/>
                  <a:pt x="17" y="12"/>
                </a:cubicBezTo>
                <a:close/>
                <a:moveTo>
                  <a:pt x="18" y="15"/>
                </a:moveTo>
                <a:cubicBezTo>
                  <a:pt x="18" y="15"/>
                  <a:pt x="18" y="15"/>
                  <a:pt x="18" y="15"/>
                </a:cubicBezTo>
                <a:cubicBezTo>
                  <a:pt x="18" y="15"/>
                  <a:pt x="17" y="15"/>
                  <a:pt x="17" y="15"/>
                </a:cubicBezTo>
                <a:cubicBezTo>
                  <a:pt x="16" y="15"/>
                  <a:pt x="15" y="15"/>
                  <a:pt x="14" y="16"/>
                </a:cubicBezTo>
                <a:cubicBezTo>
                  <a:pt x="13" y="18"/>
                  <a:pt x="14" y="18"/>
                  <a:pt x="15" y="19"/>
                </a:cubicBezTo>
                <a:cubicBezTo>
                  <a:pt x="15" y="18"/>
                  <a:pt x="15" y="18"/>
                  <a:pt x="15" y="18"/>
                </a:cubicBezTo>
                <a:cubicBezTo>
                  <a:pt x="15" y="18"/>
                  <a:pt x="16" y="17"/>
                  <a:pt x="16" y="17"/>
                </a:cubicBezTo>
                <a:cubicBezTo>
                  <a:pt x="17" y="17"/>
                  <a:pt x="17" y="15"/>
                  <a:pt x="18" y="15"/>
                </a:cubicBezTo>
                <a:close/>
                <a:moveTo>
                  <a:pt x="23" y="20"/>
                </a:moveTo>
                <a:cubicBezTo>
                  <a:pt x="23" y="20"/>
                  <a:pt x="23" y="20"/>
                  <a:pt x="23" y="20"/>
                </a:cubicBezTo>
                <a:cubicBezTo>
                  <a:pt x="23" y="19"/>
                  <a:pt x="22" y="17"/>
                  <a:pt x="21" y="16"/>
                </a:cubicBezTo>
                <a:cubicBezTo>
                  <a:pt x="20" y="16"/>
                  <a:pt x="19" y="17"/>
                  <a:pt x="19" y="17"/>
                </a:cubicBezTo>
                <a:cubicBezTo>
                  <a:pt x="19" y="18"/>
                  <a:pt x="19" y="18"/>
                  <a:pt x="19" y="18"/>
                </a:cubicBezTo>
                <a:cubicBezTo>
                  <a:pt x="20" y="18"/>
                  <a:pt x="20" y="19"/>
                  <a:pt x="20" y="19"/>
                </a:cubicBezTo>
                <a:cubicBezTo>
                  <a:pt x="21" y="19"/>
                  <a:pt x="22" y="20"/>
                  <a:pt x="23" y="21"/>
                </a:cubicBezTo>
                <a:cubicBezTo>
                  <a:pt x="23" y="21"/>
                  <a:pt x="23" y="20"/>
                  <a:pt x="23" y="20"/>
                </a:cubicBezTo>
                <a:close/>
                <a:moveTo>
                  <a:pt x="17" y="26"/>
                </a:moveTo>
                <a:cubicBezTo>
                  <a:pt x="17" y="26"/>
                  <a:pt x="17" y="26"/>
                  <a:pt x="17" y="26"/>
                </a:cubicBezTo>
                <a:cubicBezTo>
                  <a:pt x="19" y="26"/>
                  <a:pt x="20" y="25"/>
                  <a:pt x="21" y="24"/>
                </a:cubicBezTo>
                <a:cubicBezTo>
                  <a:pt x="21" y="23"/>
                  <a:pt x="21" y="22"/>
                  <a:pt x="20" y="22"/>
                </a:cubicBezTo>
                <a:cubicBezTo>
                  <a:pt x="20" y="22"/>
                  <a:pt x="20" y="22"/>
                  <a:pt x="19" y="22"/>
                </a:cubicBezTo>
                <a:cubicBezTo>
                  <a:pt x="19" y="23"/>
                  <a:pt x="19" y="23"/>
                  <a:pt x="18" y="23"/>
                </a:cubicBezTo>
                <a:cubicBezTo>
                  <a:pt x="18" y="24"/>
                  <a:pt x="18" y="25"/>
                  <a:pt x="17" y="26"/>
                </a:cubicBezTo>
                <a:cubicBezTo>
                  <a:pt x="17" y="26"/>
                  <a:pt x="17" y="26"/>
                  <a:pt x="17" y="26"/>
                </a:cubicBezTo>
                <a:close/>
                <a:moveTo>
                  <a:pt x="12" y="20"/>
                </a:moveTo>
                <a:cubicBezTo>
                  <a:pt x="12" y="20"/>
                  <a:pt x="12" y="20"/>
                  <a:pt x="12" y="20"/>
                </a:cubicBezTo>
                <a:cubicBezTo>
                  <a:pt x="12" y="22"/>
                  <a:pt x="12" y="23"/>
                  <a:pt x="13" y="24"/>
                </a:cubicBezTo>
                <a:cubicBezTo>
                  <a:pt x="15" y="24"/>
                  <a:pt x="15" y="24"/>
                  <a:pt x="16" y="23"/>
                </a:cubicBezTo>
                <a:cubicBezTo>
                  <a:pt x="16" y="23"/>
                  <a:pt x="15" y="23"/>
                  <a:pt x="15" y="22"/>
                </a:cubicBezTo>
                <a:cubicBezTo>
                  <a:pt x="15" y="22"/>
                  <a:pt x="15" y="22"/>
                  <a:pt x="14" y="21"/>
                </a:cubicBezTo>
                <a:cubicBezTo>
                  <a:pt x="14" y="21"/>
                  <a:pt x="12" y="20"/>
                  <a:pt x="12" y="19"/>
                </a:cubicBezTo>
                <a:cubicBezTo>
                  <a:pt x="12" y="20"/>
                  <a:pt x="12" y="20"/>
                  <a:pt x="12" y="20"/>
                </a:cubicBezTo>
                <a:close/>
                <a:moveTo>
                  <a:pt x="18" y="20"/>
                </a:moveTo>
                <a:cubicBezTo>
                  <a:pt x="18" y="20"/>
                  <a:pt x="18" y="20"/>
                  <a:pt x="18" y="20"/>
                </a:cubicBezTo>
                <a:cubicBezTo>
                  <a:pt x="17" y="19"/>
                  <a:pt x="17" y="19"/>
                  <a:pt x="17" y="20"/>
                </a:cubicBezTo>
                <a:cubicBezTo>
                  <a:pt x="16" y="20"/>
                  <a:pt x="16" y="20"/>
                  <a:pt x="17" y="21"/>
                </a:cubicBezTo>
                <a:cubicBezTo>
                  <a:pt x="17" y="21"/>
                  <a:pt x="17" y="21"/>
                  <a:pt x="18" y="21"/>
                </a:cubicBezTo>
                <a:cubicBezTo>
                  <a:pt x="18" y="20"/>
                  <a:pt x="18" y="20"/>
                  <a:pt x="18" y="20"/>
                </a:cubicBezTo>
                <a:close/>
                <a:moveTo>
                  <a:pt x="46" y="10"/>
                </a:moveTo>
                <a:cubicBezTo>
                  <a:pt x="46" y="10"/>
                  <a:pt x="46" y="10"/>
                  <a:pt x="46" y="10"/>
                </a:cubicBezTo>
                <a:cubicBezTo>
                  <a:pt x="7" y="10"/>
                  <a:pt x="7" y="10"/>
                  <a:pt x="7" y="10"/>
                </a:cubicBezTo>
                <a:cubicBezTo>
                  <a:pt x="7" y="31"/>
                  <a:pt x="7" y="31"/>
                  <a:pt x="7" y="31"/>
                </a:cubicBezTo>
                <a:cubicBezTo>
                  <a:pt x="46" y="31"/>
                  <a:pt x="46" y="31"/>
                  <a:pt x="46" y="31"/>
                </a:cubicBezTo>
                <a:cubicBezTo>
                  <a:pt x="46" y="10"/>
                  <a:pt x="46" y="10"/>
                  <a:pt x="46"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399" name="Freeform 463"/>
          <p:cNvSpPr>
            <a:spLocks noEditPoints="1"/>
          </p:cNvSpPr>
          <p:nvPr/>
        </p:nvSpPr>
        <p:spPr bwMode="auto">
          <a:xfrm>
            <a:off x="7419975" y="1195388"/>
            <a:ext cx="133350" cy="155575"/>
          </a:xfrm>
          <a:custGeom>
            <a:avLst/>
            <a:gdLst>
              <a:gd name="T0" fmla="*/ 36 w 42"/>
              <a:gd name="T1" fmla="*/ 0 h 49"/>
              <a:gd name="T2" fmla="*/ 42 w 42"/>
              <a:gd name="T3" fmla="*/ 5 h 49"/>
              <a:gd name="T4" fmla="*/ 40 w 42"/>
              <a:gd name="T5" fmla="*/ 48 h 49"/>
              <a:gd name="T6" fmla="*/ 40 w 42"/>
              <a:gd name="T7" fmla="*/ 48 h 49"/>
              <a:gd name="T8" fmla="*/ 6 w 42"/>
              <a:gd name="T9" fmla="*/ 49 h 49"/>
              <a:gd name="T10" fmla="*/ 2 w 42"/>
              <a:gd name="T11" fmla="*/ 48 h 49"/>
              <a:gd name="T12" fmla="*/ 0 w 42"/>
              <a:gd name="T13" fmla="*/ 44 h 49"/>
              <a:gd name="T14" fmla="*/ 2 w 42"/>
              <a:gd name="T15" fmla="*/ 1 h 49"/>
              <a:gd name="T16" fmla="*/ 13 w 42"/>
              <a:gd name="T17" fmla="*/ 34 h 49"/>
              <a:gd name="T18" fmla="*/ 14 w 42"/>
              <a:gd name="T19" fmla="*/ 34 h 49"/>
              <a:gd name="T20" fmla="*/ 14 w 42"/>
              <a:gd name="T21" fmla="*/ 34 h 49"/>
              <a:gd name="T22" fmla="*/ 6 w 42"/>
              <a:gd name="T23" fmla="*/ 21 h 49"/>
              <a:gd name="T24" fmla="*/ 10 w 42"/>
              <a:gd name="T25" fmla="*/ 10 h 49"/>
              <a:gd name="T26" fmla="*/ 32 w 42"/>
              <a:gd name="T27" fmla="*/ 10 h 49"/>
              <a:gd name="T28" fmla="*/ 21 w 42"/>
              <a:gd name="T29" fmla="*/ 36 h 49"/>
              <a:gd name="T30" fmla="*/ 19 w 42"/>
              <a:gd name="T31" fmla="*/ 39 h 49"/>
              <a:gd name="T32" fmla="*/ 17 w 42"/>
              <a:gd name="T33" fmla="*/ 43 h 49"/>
              <a:gd name="T34" fmla="*/ 10 w 42"/>
              <a:gd name="T35" fmla="*/ 35 h 49"/>
              <a:gd name="T36" fmla="*/ 13 w 42"/>
              <a:gd name="T37" fmla="*/ 34 h 49"/>
              <a:gd name="T38" fmla="*/ 13 w 42"/>
              <a:gd name="T39" fmla="*/ 34 h 49"/>
              <a:gd name="T40" fmla="*/ 21 w 42"/>
              <a:gd name="T41" fmla="*/ 15 h 49"/>
              <a:gd name="T42" fmla="*/ 26 w 42"/>
              <a:gd name="T43" fmla="*/ 21 h 49"/>
              <a:gd name="T44" fmla="*/ 21 w 42"/>
              <a:gd name="T45" fmla="*/ 26 h 49"/>
              <a:gd name="T46" fmla="*/ 16 w 42"/>
              <a:gd name="T47" fmla="*/ 21 h 49"/>
              <a:gd name="T48" fmla="*/ 21 w 42"/>
              <a:gd name="T49" fmla="*/ 15 h 49"/>
              <a:gd name="T50" fmla="*/ 22 w 42"/>
              <a:gd name="T51" fmla="*/ 20 h 49"/>
              <a:gd name="T52" fmla="*/ 20 w 42"/>
              <a:gd name="T53" fmla="*/ 20 h 49"/>
              <a:gd name="T54" fmla="*/ 20 w 42"/>
              <a:gd name="T55" fmla="*/ 21 h 49"/>
              <a:gd name="T56" fmla="*/ 22 w 42"/>
              <a:gd name="T57" fmla="*/ 21 h 49"/>
              <a:gd name="T58" fmla="*/ 22 w 42"/>
              <a:gd name="T59" fmla="*/ 20 h 49"/>
              <a:gd name="T60" fmla="*/ 16 w 42"/>
              <a:gd name="T61" fmla="*/ 32 h 49"/>
              <a:gd name="T62" fmla="*/ 26 w 42"/>
              <a:gd name="T63" fmla="*/ 26 h 49"/>
              <a:gd name="T64" fmla="*/ 27 w 42"/>
              <a:gd name="T65" fmla="*/ 27 h 49"/>
              <a:gd name="T66" fmla="*/ 27 w 42"/>
              <a:gd name="T67" fmla="*/ 27 h 49"/>
              <a:gd name="T68" fmla="*/ 27 w 42"/>
              <a:gd name="T69" fmla="*/ 27 h 49"/>
              <a:gd name="T70" fmla="*/ 27 w 42"/>
              <a:gd name="T71" fmla="*/ 27 h 49"/>
              <a:gd name="T72" fmla="*/ 23 w 42"/>
              <a:gd name="T73" fmla="*/ 33 h 49"/>
              <a:gd name="T74" fmla="*/ 30 w 42"/>
              <a:gd name="T75" fmla="*/ 12 h 49"/>
              <a:gd name="T76" fmla="*/ 12 w 42"/>
              <a:gd name="T77" fmla="*/ 12 h 49"/>
              <a:gd name="T78" fmla="*/ 11 w 42"/>
              <a:gd name="T79" fmla="*/ 28 h 49"/>
              <a:gd name="T80" fmla="*/ 14 w 42"/>
              <a:gd name="T81" fmla="*/ 36 h 49"/>
              <a:gd name="T82" fmla="*/ 13 w 42"/>
              <a:gd name="T83" fmla="*/ 36 h 49"/>
              <a:gd name="T84" fmla="*/ 13 w 42"/>
              <a:gd name="T85" fmla="*/ 36 h 49"/>
              <a:gd name="T86" fmla="*/ 11 w 42"/>
              <a:gd name="T87" fmla="*/ 37 h 49"/>
              <a:gd name="T88" fmla="*/ 15 w 42"/>
              <a:gd name="T89" fmla="*/ 41 h 49"/>
              <a:gd name="T90" fmla="*/ 16 w 42"/>
              <a:gd name="T91" fmla="*/ 38 h 49"/>
              <a:gd name="T92" fmla="*/ 17 w 42"/>
              <a:gd name="T93" fmla="*/ 35 h 49"/>
              <a:gd name="T94" fmla="*/ 14 w 42"/>
              <a:gd name="T95" fmla="*/ 36 h 49"/>
              <a:gd name="T96" fmla="*/ 36 w 42"/>
              <a:gd name="T97" fmla="*/ 3 h 49"/>
              <a:gd name="T98" fmla="*/ 6 w 42"/>
              <a:gd name="T99" fmla="*/ 3 h 49"/>
              <a:gd name="T100" fmla="*/ 4 w 42"/>
              <a:gd name="T101" fmla="*/ 5 h 49"/>
              <a:gd name="T102" fmla="*/ 5 w 42"/>
              <a:gd name="T103" fmla="*/ 45 h 49"/>
              <a:gd name="T104" fmla="*/ 6 w 42"/>
              <a:gd name="T105" fmla="*/ 46 h 49"/>
              <a:gd name="T106" fmla="*/ 37 w 42"/>
              <a:gd name="T107" fmla="*/ 45 h 49"/>
              <a:gd name="T108" fmla="*/ 38 w 42"/>
              <a:gd name="T109" fmla="*/ 44 h 49"/>
              <a:gd name="T110" fmla="*/ 37 w 42"/>
              <a:gd name="T111"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 h="49">
                <a:moveTo>
                  <a:pt x="6" y="0"/>
                </a:moveTo>
                <a:cubicBezTo>
                  <a:pt x="36" y="0"/>
                  <a:pt x="36" y="0"/>
                  <a:pt x="36" y="0"/>
                </a:cubicBezTo>
                <a:cubicBezTo>
                  <a:pt x="38" y="0"/>
                  <a:pt x="39" y="0"/>
                  <a:pt x="40" y="1"/>
                </a:cubicBezTo>
                <a:cubicBezTo>
                  <a:pt x="41" y="2"/>
                  <a:pt x="42" y="3"/>
                  <a:pt x="42" y="5"/>
                </a:cubicBezTo>
                <a:cubicBezTo>
                  <a:pt x="42" y="44"/>
                  <a:pt x="42" y="44"/>
                  <a:pt x="42" y="44"/>
                </a:cubicBezTo>
                <a:cubicBezTo>
                  <a:pt x="42" y="46"/>
                  <a:pt x="41" y="47"/>
                  <a:pt x="40" y="48"/>
                </a:cubicBezTo>
                <a:cubicBezTo>
                  <a:pt x="40" y="48"/>
                  <a:pt x="40" y="48"/>
                  <a:pt x="40" y="48"/>
                </a:cubicBezTo>
                <a:cubicBezTo>
                  <a:pt x="40" y="48"/>
                  <a:pt x="40" y="48"/>
                  <a:pt x="40" y="48"/>
                </a:cubicBezTo>
                <a:cubicBezTo>
                  <a:pt x="39" y="49"/>
                  <a:pt x="38" y="49"/>
                  <a:pt x="36" y="49"/>
                </a:cubicBezTo>
                <a:cubicBezTo>
                  <a:pt x="6" y="49"/>
                  <a:pt x="6" y="49"/>
                  <a:pt x="6" y="49"/>
                </a:cubicBezTo>
                <a:cubicBezTo>
                  <a:pt x="4" y="49"/>
                  <a:pt x="3" y="49"/>
                  <a:pt x="2" y="48"/>
                </a:cubicBezTo>
                <a:cubicBezTo>
                  <a:pt x="2" y="48"/>
                  <a:pt x="2" y="48"/>
                  <a:pt x="2" y="48"/>
                </a:cubicBezTo>
                <a:cubicBezTo>
                  <a:pt x="2" y="48"/>
                  <a:pt x="2" y="48"/>
                  <a:pt x="2" y="48"/>
                </a:cubicBezTo>
                <a:cubicBezTo>
                  <a:pt x="1" y="47"/>
                  <a:pt x="0" y="46"/>
                  <a:pt x="0" y="44"/>
                </a:cubicBezTo>
                <a:cubicBezTo>
                  <a:pt x="0" y="5"/>
                  <a:pt x="0" y="5"/>
                  <a:pt x="0" y="5"/>
                </a:cubicBezTo>
                <a:cubicBezTo>
                  <a:pt x="0" y="3"/>
                  <a:pt x="1" y="2"/>
                  <a:pt x="2" y="1"/>
                </a:cubicBezTo>
                <a:cubicBezTo>
                  <a:pt x="3" y="0"/>
                  <a:pt x="4" y="0"/>
                  <a:pt x="6" y="0"/>
                </a:cubicBezTo>
                <a:close/>
                <a:moveTo>
                  <a:pt x="13" y="34"/>
                </a:moveTo>
                <a:cubicBezTo>
                  <a:pt x="13" y="34"/>
                  <a:pt x="13" y="34"/>
                  <a:pt x="13" y="34"/>
                </a:cubicBezTo>
                <a:cubicBezTo>
                  <a:pt x="14" y="34"/>
                  <a:pt x="14" y="34"/>
                  <a:pt x="14" y="34"/>
                </a:cubicBezTo>
                <a:cubicBezTo>
                  <a:pt x="14" y="34"/>
                  <a:pt x="14" y="34"/>
                  <a:pt x="14" y="34"/>
                </a:cubicBezTo>
                <a:cubicBezTo>
                  <a:pt x="14" y="34"/>
                  <a:pt x="14" y="34"/>
                  <a:pt x="14" y="34"/>
                </a:cubicBezTo>
                <a:cubicBezTo>
                  <a:pt x="12" y="33"/>
                  <a:pt x="10" y="31"/>
                  <a:pt x="9" y="29"/>
                </a:cubicBezTo>
                <a:cubicBezTo>
                  <a:pt x="7" y="27"/>
                  <a:pt x="6" y="24"/>
                  <a:pt x="6" y="21"/>
                </a:cubicBezTo>
                <a:cubicBezTo>
                  <a:pt x="6" y="16"/>
                  <a:pt x="8" y="13"/>
                  <a:pt x="10" y="10"/>
                </a:cubicBezTo>
                <a:cubicBezTo>
                  <a:pt x="10" y="10"/>
                  <a:pt x="10" y="10"/>
                  <a:pt x="10" y="10"/>
                </a:cubicBezTo>
                <a:cubicBezTo>
                  <a:pt x="13" y="7"/>
                  <a:pt x="17" y="6"/>
                  <a:pt x="21" y="6"/>
                </a:cubicBezTo>
                <a:cubicBezTo>
                  <a:pt x="25" y="6"/>
                  <a:pt x="29" y="7"/>
                  <a:pt x="32" y="10"/>
                </a:cubicBezTo>
                <a:cubicBezTo>
                  <a:pt x="34" y="13"/>
                  <a:pt x="36" y="16"/>
                  <a:pt x="36" y="21"/>
                </a:cubicBezTo>
                <a:cubicBezTo>
                  <a:pt x="36" y="29"/>
                  <a:pt x="29" y="36"/>
                  <a:pt x="21" y="36"/>
                </a:cubicBezTo>
                <a:cubicBezTo>
                  <a:pt x="21" y="36"/>
                  <a:pt x="21" y="36"/>
                  <a:pt x="21" y="36"/>
                </a:cubicBezTo>
                <a:cubicBezTo>
                  <a:pt x="19" y="39"/>
                  <a:pt x="19" y="39"/>
                  <a:pt x="19" y="39"/>
                </a:cubicBezTo>
                <a:cubicBezTo>
                  <a:pt x="19" y="39"/>
                  <a:pt x="19" y="39"/>
                  <a:pt x="19" y="39"/>
                </a:cubicBezTo>
                <a:cubicBezTo>
                  <a:pt x="19" y="40"/>
                  <a:pt x="18" y="42"/>
                  <a:pt x="17" y="43"/>
                </a:cubicBezTo>
                <a:cubicBezTo>
                  <a:pt x="15" y="45"/>
                  <a:pt x="11" y="45"/>
                  <a:pt x="9" y="43"/>
                </a:cubicBezTo>
                <a:cubicBezTo>
                  <a:pt x="7" y="41"/>
                  <a:pt x="7" y="37"/>
                  <a:pt x="10" y="35"/>
                </a:cubicBezTo>
                <a:cubicBezTo>
                  <a:pt x="11" y="34"/>
                  <a:pt x="12" y="34"/>
                  <a:pt x="13" y="34"/>
                </a:cubicBezTo>
                <a:cubicBezTo>
                  <a:pt x="13" y="34"/>
                  <a:pt x="13" y="34"/>
                  <a:pt x="13" y="34"/>
                </a:cubicBezTo>
                <a:cubicBezTo>
                  <a:pt x="13" y="34"/>
                  <a:pt x="13" y="34"/>
                  <a:pt x="13" y="34"/>
                </a:cubicBezTo>
                <a:cubicBezTo>
                  <a:pt x="13" y="34"/>
                  <a:pt x="13" y="34"/>
                  <a:pt x="13" y="34"/>
                </a:cubicBezTo>
                <a:close/>
                <a:moveTo>
                  <a:pt x="21" y="15"/>
                </a:moveTo>
                <a:cubicBezTo>
                  <a:pt x="21" y="15"/>
                  <a:pt x="21" y="15"/>
                  <a:pt x="21" y="15"/>
                </a:cubicBezTo>
                <a:cubicBezTo>
                  <a:pt x="22" y="15"/>
                  <a:pt x="24" y="16"/>
                  <a:pt x="25" y="17"/>
                </a:cubicBezTo>
                <a:cubicBezTo>
                  <a:pt x="25" y="18"/>
                  <a:pt x="26" y="19"/>
                  <a:pt x="26" y="21"/>
                </a:cubicBezTo>
                <a:cubicBezTo>
                  <a:pt x="26" y="22"/>
                  <a:pt x="25" y="23"/>
                  <a:pt x="25" y="24"/>
                </a:cubicBezTo>
                <a:cubicBezTo>
                  <a:pt x="24" y="25"/>
                  <a:pt x="22" y="26"/>
                  <a:pt x="21" y="26"/>
                </a:cubicBezTo>
                <a:cubicBezTo>
                  <a:pt x="20" y="26"/>
                  <a:pt x="18" y="25"/>
                  <a:pt x="17" y="24"/>
                </a:cubicBezTo>
                <a:cubicBezTo>
                  <a:pt x="17" y="23"/>
                  <a:pt x="16" y="22"/>
                  <a:pt x="16" y="21"/>
                </a:cubicBezTo>
                <a:cubicBezTo>
                  <a:pt x="16" y="19"/>
                  <a:pt x="17" y="18"/>
                  <a:pt x="17" y="17"/>
                </a:cubicBezTo>
                <a:cubicBezTo>
                  <a:pt x="18" y="16"/>
                  <a:pt x="20" y="15"/>
                  <a:pt x="21" y="15"/>
                </a:cubicBezTo>
                <a:close/>
                <a:moveTo>
                  <a:pt x="22" y="20"/>
                </a:moveTo>
                <a:cubicBezTo>
                  <a:pt x="22" y="20"/>
                  <a:pt x="22" y="20"/>
                  <a:pt x="22" y="20"/>
                </a:cubicBezTo>
                <a:cubicBezTo>
                  <a:pt x="22" y="19"/>
                  <a:pt x="21" y="19"/>
                  <a:pt x="21" y="19"/>
                </a:cubicBezTo>
                <a:cubicBezTo>
                  <a:pt x="21" y="19"/>
                  <a:pt x="20" y="19"/>
                  <a:pt x="20" y="20"/>
                </a:cubicBezTo>
                <a:cubicBezTo>
                  <a:pt x="20" y="20"/>
                  <a:pt x="20" y="20"/>
                  <a:pt x="20" y="21"/>
                </a:cubicBezTo>
                <a:cubicBezTo>
                  <a:pt x="20" y="21"/>
                  <a:pt x="20" y="21"/>
                  <a:pt x="20" y="21"/>
                </a:cubicBezTo>
                <a:cubicBezTo>
                  <a:pt x="20" y="22"/>
                  <a:pt x="21" y="22"/>
                  <a:pt x="21" y="22"/>
                </a:cubicBezTo>
                <a:cubicBezTo>
                  <a:pt x="21" y="22"/>
                  <a:pt x="22" y="22"/>
                  <a:pt x="22" y="21"/>
                </a:cubicBezTo>
                <a:cubicBezTo>
                  <a:pt x="22" y="21"/>
                  <a:pt x="22" y="21"/>
                  <a:pt x="22" y="21"/>
                </a:cubicBezTo>
                <a:cubicBezTo>
                  <a:pt x="22" y="20"/>
                  <a:pt x="22" y="20"/>
                  <a:pt x="22" y="20"/>
                </a:cubicBezTo>
                <a:close/>
                <a:moveTo>
                  <a:pt x="16" y="32"/>
                </a:moveTo>
                <a:cubicBezTo>
                  <a:pt x="16" y="32"/>
                  <a:pt x="16" y="32"/>
                  <a:pt x="16" y="32"/>
                </a:cubicBezTo>
                <a:cubicBezTo>
                  <a:pt x="26" y="26"/>
                  <a:pt x="26" y="26"/>
                  <a:pt x="26" y="26"/>
                </a:cubicBezTo>
                <a:cubicBezTo>
                  <a:pt x="26" y="26"/>
                  <a:pt x="26" y="26"/>
                  <a:pt x="26" y="26"/>
                </a:cubicBezTo>
                <a:cubicBezTo>
                  <a:pt x="26" y="26"/>
                  <a:pt x="26" y="26"/>
                  <a:pt x="26" y="26"/>
                </a:cubicBezTo>
                <a:cubicBezTo>
                  <a:pt x="27" y="25"/>
                  <a:pt x="28" y="26"/>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3" y="33"/>
                  <a:pt x="23" y="33"/>
                  <a:pt x="23" y="33"/>
                </a:cubicBezTo>
                <a:cubicBezTo>
                  <a:pt x="29" y="32"/>
                  <a:pt x="34" y="27"/>
                  <a:pt x="34" y="21"/>
                </a:cubicBezTo>
                <a:cubicBezTo>
                  <a:pt x="34" y="17"/>
                  <a:pt x="32" y="14"/>
                  <a:pt x="30" y="12"/>
                </a:cubicBezTo>
                <a:cubicBezTo>
                  <a:pt x="28" y="9"/>
                  <a:pt x="24" y="8"/>
                  <a:pt x="21" y="8"/>
                </a:cubicBezTo>
                <a:cubicBezTo>
                  <a:pt x="17" y="8"/>
                  <a:pt x="14" y="9"/>
                  <a:pt x="12" y="12"/>
                </a:cubicBezTo>
                <a:cubicBezTo>
                  <a:pt x="10" y="14"/>
                  <a:pt x="8" y="17"/>
                  <a:pt x="8" y="21"/>
                </a:cubicBezTo>
                <a:cubicBezTo>
                  <a:pt x="8" y="23"/>
                  <a:pt x="9" y="26"/>
                  <a:pt x="11" y="28"/>
                </a:cubicBezTo>
                <a:cubicBezTo>
                  <a:pt x="12" y="30"/>
                  <a:pt x="14" y="31"/>
                  <a:pt x="16" y="32"/>
                </a:cubicBezTo>
                <a:close/>
                <a:moveTo>
                  <a:pt x="14" y="36"/>
                </a:moveTo>
                <a:cubicBezTo>
                  <a:pt x="14" y="36"/>
                  <a:pt x="14" y="36"/>
                  <a:pt x="14" y="36"/>
                </a:cubicBezTo>
                <a:cubicBezTo>
                  <a:pt x="13" y="36"/>
                  <a:pt x="13" y="36"/>
                  <a:pt x="13" y="36"/>
                </a:cubicBezTo>
                <a:cubicBezTo>
                  <a:pt x="13" y="36"/>
                  <a:pt x="13" y="36"/>
                  <a:pt x="13" y="36"/>
                </a:cubicBezTo>
                <a:cubicBezTo>
                  <a:pt x="13" y="36"/>
                  <a:pt x="13" y="36"/>
                  <a:pt x="13" y="36"/>
                </a:cubicBezTo>
                <a:cubicBezTo>
                  <a:pt x="13" y="36"/>
                  <a:pt x="13" y="36"/>
                  <a:pt x="13" y="36"/>
                </a:cubicBezTo>
                <a:cubicBezTo>
                  <a:pt x="12" y="36"/>
                  <a:pt x="12" y="36"/>
                  <a:pt x="11" y="37"/>
                </a:cubicBezTo>
                <a:cubicBezTo>
                  <a:pt x="10" y="38"/>
                  <a:pt x="10" y="40"/>
                  <a:pt x="11" y="41"/>
                </a:cubicBezTo>
                <a:cubicBezTo>
                  <a:pt x="12" y="42"/>
                  <a:pt x="14" y="42"/>
                  <a:pt x="15" y="41"/>
                </a:cubicBezTo>
                <a:cubicBezTo>
                  <a:pt x="16" y="41"/>
                  <a:pt x="16" y="40"/>
                  <a:pt x="16" y="39"/>
                </a:cubicBezTo>
                <a:cubicBezTo>
                  <a:pt x="16" y="38"/>
                  <a:pt x="16" y="38"/>
                  <a:pt x="16" y="38"/>
                </a:cubicBezTo>
                <a:cubicBezTo>
                  <a:pt x="18" y="36"/>
                  <a:pt x="19" y="34"/>
                  <a:pt x="21" y="32"/>
                </a:cubicBezTo>
                <a:cubicBezTo>
                  <a:pt x="20" y="33"/>
                  <a:pt x="18" y="34"/>
                  <a:pt x="17" y="35"/>
                </a:cubicBezTo>
                <a:cubicBezTo>
                  <a:pt x="15" y="36"/>
                  <a:pt x="15" y="36"/>
                  <a:pt x="15" y="36"/>
                </a:cubicBezTo>
                <a:cubicBezTo>
                  <a:pt x="15" y="36"/>
                  <a:pt x="14" y="36"/>
                  <a:pt x="14" y="36"/>
                </a:cubicBezTo>
                <a:cubicBezTo>
                  <a:pt x="14" y="36"/>
                  <a:pt x="14" y="36"/>
                  <a:pt x="14" y="36"/>
                </a:cubicBezTo>
                <a:close/>
                <a:moveTo>
                  <a:pt x="36" y="3"/>
                </a:moveTo>
                <a:cubicBezTo>
                  <a:pt x="36" y="3"/>
                  <a:pt x="36" y="3"/>
                  <a:pt x="36" y="3"/>
                </a:cubicBezTo>
                <a:cubicBezTo>
                  <a:pt x="6" y="3"/>
                  <a:pt x="6" y="3"/>
                  <a:pt x="6" y="3"/>
                </a:cubicBezTo>
                <a:cubicBezTo>
                  <a:pt x="5" y="3"/>
                  <a:pt x="5" y="4"/>
                  <a:pt x="5" y="4"/>
                </a:cubicBezTo>
                <a:cubicBezTo>
                  <a:pt x="4" y="4"/>
                  <a:pt x="4" y="4"/>
                  <a:pt x="4" y="5"/>
                </a:cubicBezTo>
                <a:cubicBezTo>
                  <a:pt x="4" y="44"/>
                  <a:pt x="4" y="44"/>
                  <a:pt x="4" y="44"/>
                </a:cubicBezTo>
                <a:cubicBezTo>
                  <a:pt x="4" y="45"/>
                  <a:pt x="4" y="45"/>
                  <a:pt x="5" y="45"/>
                </a:cubicBezTo>
                <a:cubicBezTo>
                  <a:pt x="5" y="45"/>
                  <a:pt x="5" y="45"/>
                  <a:pt x="5" y="45"/>
                </a:cubicBezTo>
                <a:cubicBezTo>
                  <a:pt x="5" y="45"/>
                  <a:pt x="5" y="46"/>
                  <a:pt x="6" y="46"/>
                </a:cubicBezTo>
                <a:cubicBezTo>
                  <a:pt x="36" y="46"/>
                  <a:pt x="36" y="46"/>
                  <a:pt x="36" y="46"/>
                </a:cubicBezTo>
                <a:cubicBezTo>
                  <a:pt x="37" y="46"/>
                  <a:pt x="37" y="45"/>
                  <a:pt x="37" y="45"/>
                </a:cubicBezTo>
                <a:cubicBezTo>
                  <a:pt x="37" y="45"/>
                  <a:pt x="37" y="45"/>
                  <a:pt x="37" y="45"/>
                </a:cubicBezTo>
                <a:cubicBezTo>
                  <a:pt x="38" y="45"/>
                  <a:pt x="38" y="45"/>
                  <a:pt x="38" y="44"/>
                </a:cubicBezTo>
                <a:cubicBezTo>
                  <a:pt x="38" y="5"/>
                  <a:pt x="38" y="5"/>
                  <a:pt x="38" y="5"/>
                </a:cubicBezTo>
                <a:cubicBezTo>
                  <a:pt x="38" y="4"/>
                  <a:pt x="38" y="4"/>
                  <a:pt x="37" y="4"/>
                </a:cubicBezTo>
                <a:cubicBezTo>
                  <a:pt x="37" y="4"/>
                  <a:pt x="37" y="3"/>
                  <a:pt x="36"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0" name="Freeform 464"/>
          <p:cNvSpPr>
            <a:spLocks noEditPoints="1"/>
          </p:cNvSpPr>
          <p:nvPr/>
        </p:nvSpPr>
        <p:spPr bwMode="auto">
          <a:xfrm>
            <a:off x="7689850" y="1182688"/>
            <a:ext cx="160338" cy="180975"/>
          </a:xfrm>
          <a:custGeom>
            <a:avLst/>
            <a:gdLst>
              <a:gd name="T0" fmla="*/ 42 w 50"/>
              <a:gd name="T1" fmla="*/ 39 h 57"/>
              <a:gd name="T2" fmla="*/ 21 w 50"/>
              <a:gd name="T3" fmla="*/ 9 h 57"/>
              <a:gd name="T4" fmla="*/ 20 w 50"/>
              <a:gd name="T5" fmla="*/ 5 h 57"/>
              <a:gd name="T6" fmla="*/ 18 w 50"/>
              <a:gd name="T7" fmla="*/ 10 h 57"/>
              <a:gd name="T8" fmla="*/ 17 w 50"/>
              <a:gd name="T9" fmla="*/ 16 h 57"/>
              <a:gd name="T10" fmla="*/ 10 w 50"/>
              <a:gd name="T11" fmla="*/ 10 h 57"/>
              <a:gd name="T12" fmla="*/ 15 w 50"/>
              <a:gd name="T13" fmla="*/ 5 h 57"/>
              <a:gd name="T14" fmla="*/ 8 w 50"/>
              <a:gd name="T15" fmla="*/ 8 h 57"/>
              <a:gd name="T16" fmla="*/ 2 w 50"/>
              <a:gd name="T17" fmla="*/ 1 h 57"/>
              <a:gd name="T18" fmla="*/ 10 w 50"/>
              <a:gd name="T19" fmla="*/ 1 h 57"/>
              <a:gd name="T20" fmla="*/ 39 w 50"/>
              <a:gd name="T21" fmla="*/ 3 h 57"/>
              <a:gd name="T22" fmla="*/ 39 w 50"/>
              <a:gd name="T23" fmla="*/ 17 h 57"/>
              <a:gd name="T24" fmla="*/ 50 w 50"/>
              <a:gd name="T25" fmla="*/ 24 h 57"/>
              <a:gd name="T26" fmla="*/ 48 w 50"/>
              <a:gd name="T27" fmla="*/ 57 h 57"/>
              <a:gd name="T28" fmla="*/ 0 w 50"/>
              <a:gd name="T29" fmla="*/ 24 h 57"/>
              <a:gd name="T30" fmla="*/ 33 w 50"/>
              <a:gd name="T31" fmla="*/ 17 h 57"/>
              <a:gd name="T32" fmla="*/ 39 w 50"/>
              <a:gd name="T33" fmla="*/ 15 h 57"/>
              <a:gd name="T34" fmla="*/ 30 w 50"/>
              <a:gd name="T35" fmla="*/ 5 h 57"/>
              <a:gd name="T36" fmla="*/ 27 w 50"/>
              <a:gd name="T37" fmla="*/ 10 h 57"/>
              <a:gd name="T38" fmla="*/ 26 w 50"/>
              <a:gd name="T39" fmla="*/ 16 h 57"/>
              <a:gd name="T40" fmla="*/ 19 w 50"/>
              <a:gd name="T41" fmla="*/ 10 h 57"/>
              <a:gd name="T42" fmla="*/ 22 w 50"/>
              <a:gd name="T43" fmla="*/ 14 h 57"/>
              <a:gd name="T44" fmla="*/ 12 w 50"/>
              <a:gd name="T45" fmla="*/ 11 h 57"/>
              <a:gd name="T46" fmla="*/ 15 w 50"/>
              <a:gd name="T47" fmla="*/ 11 h 57"/>
              <a:gd name="T48" fmla="*/ 4 w 50"/>
              <a:gd name="T49" fmla="*/ 6 h 57"/>
              <a:gd name="T50" fmla="*/ 14 w 50"/>
              <a:gd name="T51" fmla="*/ 44 h 57"/>
              <a:gd name="T52" fmla="*/ 11 w 50"/>
              <a:gd name="T53" fmla="*/ 44 h 57"/>
              <a:gd name="T54" fmla="*/ 8 w 50"/>
              <a:gd name="T55" fmla="*/ 49 h 57"/>
              <a:gd name="T56" fmla="*/ 10 w 50"/>
              <a:gd name="T57" fmla="*/ 48 h 57"/>
              <a:gd name="T58" fmla="*/ 12 w 50"/>
              <a:gd name="T59" fmla="*/ 49 h 57"/>
              <a:gd name="T60" fmla="*/ 14 w 50"/>
              <a:gd name="T61" fmla="*/ 47 h 57"/>
              <a:gd name="T62" fmla="*/ 17 w 50"/>
              <a:gd name="T63" fmla="*/ 49 h 57"/>
              <a:gd name="T64" fmla="*/ 14 w 50"/>
              <a:gd name="T65" fmla="*/ 44 h 57"/>
              <a:gd name="T66" fmla="*/ 15 w 50"/>
              <a:gd name="T67" fmla="*/ 42 h 57"/>
              <a:gd name="T68" fmla="*/ 19 w 50"/>
              <a:gd name="T69" fmla="*/ 47 h 57"/>
              <a:gd name="T70" fmla="*/ 18 w 50"/>
              <a:gd name="T71" fmla="*/ 52 h 57"/>
              <a:gd name="T72" fmla="*/ 6 w 50"/>
              <a:gd name="T73" fmla="*/ 49 h 57"/>
              <a:gd name="T74" fmla="*/ 10 w 50"/>
              <a:gd name="T75" fmla="*/ 42 h 57"/>
              <a:gd name="T76" fmla="*/ 38 w 50"/>
              <a:gd name="T77" fmla="*/ 40 h 57"/>
              <a:gd name="T78" fmla="*/ 41 w 50"/>
              <a:gd name="T79" fmla="*/ 44 h 57"/>
              <a:gd name="T80" fmla="*/ 32 w 50"/>
              <a:gd name="T81" fmla="*/ 46 h 57"/>
              <a:gd name="T82" fmla="*/ 36 w 50"/>
              <a:gd name="T83" fmla="*/ 45 h 57"/>
              <a:gd name="T84" fmla="*/ 27 w 50"/>
              <a:gd name="T85" fmla="*/ 43 h 57"/>
              <a:gd name="T86" fmla="*/ 26 w 50"/>
              <a:gd name="T87" fmla="*/ 40 h 57"/>
              <a:gd name="T88" fmla="*/ 27 w 50"/>
              <a:gd name="T89" fmla="*/ 31 h 57"/>
              <a:gd name="T90" fmla="*/ 29 w 50"/>
              <a:gd name="T91" fmla="*/ 35 h 57"/>
              <a:gd name="T92" fmla="*/ 32 w 50"/>
              <a:gd name="T93" fmla="*/ 29 h 57"/>
              <a:gd name="T94" fmla="*/ 32 w 50"/>
              <a:gd name="T95" fmla="*/ 27 h 57"/>
              <a:gd name="T96" fmla="*/ 32 w 50"/>
              <a:gd name="T97" fmla="*/ 52 h 57"/>
              <a:gd name="T98" fmla="*/ 32 w 50"/>
              <a:gd name="T99" fmla="*/ 27 h 57"/>
              <a:gd name="T100" fmla="*/ 4 w 50"/>
              <a:gd name="T101" fmla="*/ 53 h 57"/>
              <a:gd name="T102" fmla="*/ 34 w 50"/>
              <a:gd name="T103" fmla="*/ 38 h 57"/>
              <a:gd name="T104" fmla="*/ 30 w 50"/>
              <a:gd name="T105" fmla="*/ 41 h 57"/>
              <a:gd name="T106" fmla="*/ 34 w 50"/>
              <a:gd name="T107" fmla="*/ 3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7">
                <a:moveTo>
                  <a:pt x="35" y="34"/>
                </a:moveTo>
                <a:cubicBezTo>
                  <a:pt x="35" y="34"/>
                  <a:pt x="36" y="35"/>
                  <a:pt x="37" y="35"/>
                </a:cubicBezTo>
                <a:cubicBezTo>
                  <a:pt x="37" y="36"/>
                  <a:pt x="37" y="36"/>
                  <a:pt x="37" y="36"/>
                </a:cubicBezTo>
                <a:cubicBezTo>
                  <a:pt x="39" y="37"/>
                  <a:pt x="41" y="37"/>
                  <a:pt x="42" y="39"/>
                </a:cubicBezTo>
                <a:cubicBezTo>
                  <a:pt x="42" y="37"/>
                  <a:pt x="42" y="35"/>
                  <a:pt x="40" y="34"/>
                </a:cubicBezTo>
                <a:cubicBezTo>
                  <a:pt x="38" y="32"/>
                  <a:pt x="36" y="33"/>
                  <a:pt x="35" y="34"/>
                </a:cubicBezTo>
                <a:close/>
                <a:moveTo>
                  <a:pt x="21" y="9"/>
                </a:moveTo>
                <a:cubicBezTo>
                  <a:pt x="21" y="9"/>
                  <a:pt x="21" y="9"/>
                  <a:pt x="21" y="9"/>
                </a:cubicBezTo>
                <a:cubicBezTo>
                  <a:pt x="21" y="9"/>
                  <a:pt x="21" y="9"/>
                  <a:pt x="21" y="9"/>
                </a:cubicBezTo>
                <a:cubicBezTo>
                  <a:pt x="22" y="9"/>
                  <a:pt x="22" y="9"/>
                  <a:pt x="22" y="9"/>
                </a:cubicBezTo>
                <a:cubicBezTo>
                  <a:pt x="23" y="7"/>
                  <a:pt x="23" y="6"/>
                  <a:pt x="24" y="5"/>
                </a:cubicBezTo>
                <a:cubicBezTo>
                  <a:pt x="20" y="5"/>
                  <a:pt x="20" y="5"/>
                  <a:pt x="20" y="5"/>
                </a:cubicBezTo>
                <a:cubicBezTo>
                  <a:pt x="20" y="5"/>
                  <a:pt x="20" y="5"/>
                  <a:pt x="20" y="5"/>
                </a:cubicBezTo>
                <a:cubicBezTo>
                  <a:pt x="18" y="5"/>
                  <a:pt x="16" y="7"/>
                  <a:pt x="15" y="9"/>
                </a:cubicBezTo>
                <a:cubicBezTo>
                  <a:pt x="17" y="9"/>
                  <a:pt x="17" y="9"/>
                  <a:pt x="17" y="9"/>
                </a:cubicBezTo>
                <a:cubicBezTo>
                  <a:pt x="17" y="9"/>
                  <a:pt x="18" y="10"/>
                  <a:pt x="18" y="10"/>
                </a:cubicBezTo>
                <a:cubicBezTo>
                  <a:pt x="18" y="10"/>
                  <a:pt x="18" y="10"/>
                  <a:pt x="18" y="10"/>
                </a:cubicBezTo>
                <a:cubicBezTo>
                  <a:pt x="18" y="15"/>
                  <a:pt x="18" y="15"/>
                  <a:pt x="18" y="15"/>
                </a:cubicBezTo>
                <a:cubicBezTo>
                  <a:pt x="18" y="15"/>
                  <a:pt x="17" y="16"/>
                  <a:pt x="17" y="16"/>
                </a:cubicBezTo>
                <a:cubicBezTo>
                  <a:pt x="17" y="16"/>
                  <a:pt x="17" y="16"/>
                  <a:pt x="17" y="16"/>
                </a:cubicBezTo>
                <a:cubicBezTo>
                  <a:pt x="11" y="16"/>
                  <a:pt x="11" y="16"/>
                  <a:pt x="11" y="16"/>
                </a:cubicBezTo>
                <a:cubicBezTo>
                  <a:pt x="10" y="16"/>
                  <a:pt x="10" y="15"/>
                  <a:pt x="10" y="15"/>
                </a:cubicBezTo>
                <a:cubicBezTo>
                  <a:pt x="10" y="15"/>
                  <a:pt x="10" y="15"/>
                  <a:pt x="10" y="15"/>
                </a:cubicBezTo>
                <a:cubicBezTo>
                  <a:pt x="10" y="10"/>
                  <a:pt x="10" y="10"/>
                  <a:pt x="10" y="10"/>
                </a:cubicBezTo>
                <a:cubicBezTo>
                  <a:pt x="10" y="10"/>
                  <a:pt x="10" y="9"/>
                  <a:pt x="11" y="9"/>
                </a:cubicBezTo>
                <a:cubicBezTo>
                  <a:pt x="11" y="9"/>
                  <a:pt x="11" y="9"/>
                  <a:pt x="11" y="9"/>
                </a:cubicBezTo>
                <a:cubicBezTo>
                  <a:pt x="13" y="9"/>
                  <a:pt x="13" y="9"/>
                  <a:pt x="13" y="9"/>
                </a:cubicBezTo>
                <a:cubicBezTo>
                  <a:pt x="13" y="7"/>
                  <a:pt x="14" y="6"/>
                  <a:pt x="15" y="5"/>
                </a:cubicBezTo>
                <a:cubicBezTo>
                  <a:pt x="10" y="5"/>
                  <a:pt x="10" y="5"/>
                  <a:pt x="10" y="5"/>
                </a:cubicBezTo>
                <a:cubicBezTo>
                  <a:pt x="10" y="7"/>
                  <a:pt x="10" y="7"/>
                  <a:pt x="10" y="7"/>
                </a:cubicBezTo>
                <a:cubicBezTo>
                  <a:pt x="10" y="8"/>
                  <a:pt x="9" y="8"/>
                  <a:pt x="9" y="8"/>
                </a:cubicBezTo>
                <a:cubicBezTo>
                  <a:pt x="8" y="8"/>
                  <a:pt x="8" y="8"/>
                  <a:pt x="8" y="8"/>
                </a:cubicBezTo>
                <a:cubicBezTo>
                  <a:pt x="3" y="8"/>
                  <a:pt x="3" y="8"/>
                  <a:pt x="3" y="8"/>
                </a:cubicBezTo>
                <a:cubicBezTo>
                  <a:pt x="2" y="8"/>
                  <a:pt x="2" y="8"/>
                  <a:pt x="2" y="7"/>
                </a:cubicBezTo>
                <a:cubicBezTo>
                  <a:pt x="2" y="7"/>
                  <a:pt x="2" y="7"/>
                  <a:pt x="2" y="7"/>
                </a:cubicBezTo>
                <a:cubicBezTo>
                  <a:pt x="2" y="1"/>
                  <a:pt x="2" y="1"/>
                  <a:pt x="2" y="1"/>
                </a:cubicBezTo>
                <a:cubicBezTo>
                  <a:pt x="2" y="0"/>
                  <a:pt x="2" y="0"/>
                  <a:pt x="3" y="0"/>
                </a:cubicBezTo>
                <a:cubicBezTo>
                  <a:pt x="3" y="0"/>
                  <a:pt x="3" y="0"/>
                  <a:pt x="3" y="0"/>
                </a:cubicBezTo>
                <a:cubicBezTo>
                  <a:pt x="9" y="0"/>
                  <a:pt x="9" y="0"/>
                  <a:pt x="9" y="0"/>
                </a:cubicBezTo>
                <a:cubicBezTo>
                  <a:pt x="9" y="0"/>
                  <a:pt x="10" y="0"/>
                  <a:pt x="10" y="1"/>
                </a:cubicBezTo>
                <a:cubicBezTo>
                  <a:pt x="10" y="1"/>
                  <a:pt x="10" y="1"/>
                  <a:pt x="10" y="1"/>
                </a:cubicBezTo>
                <a:cubicBezTo>
                  <a:pt x="10" y="3"/>
                  <a:pt x="10" y="3"/>
                  <a:pt x="10" y="3"/>
                </a:cubicBezTo>
                <a:cubicBezTo>
                  <a:pt x="39" y="3"/>
                  <a:pt x="39" y="3"/>
                  <a:pt x="39" y="3"/>
                </a:cubicBezTo>
                <a:cubicBezTo>
                  <a:pt x="39" y="3"/>
                  <a:pt x="39" y="3"/>
                  <a:pt x="39" y="3"/>
                </a:cubicBezTo>
                <a:cubicBezTo>
                  <a:pt x="39" y="3"/>
                  <a:pt x="39" y="3"/>
                  <a:pt x="39" y="3"/>
                </a:cubicBezTo>
                <a:cubicBezTo>
                  <a:pt x="49" y="3"/>
                  <a:pt x="49" y="17"/>
                  <a:pt x="39" y="17"/>
                </a:cubicBezTo>
                <a:cubicBezTo>
                  <a:pt x="39" y="17"/>
                  <a:pt x="39" y="17"/>
                  <a:pt x="39" y="17"/>
                </a:cubicBezTo>
                <a:cubicBezTo>
                  <a:pt x="39" y="17"/>
                  <a:pt x="39" y="17"/>
                  <a:pt x="39" y="17"/>
                </a:cubicBezTo>
                <a:cubicBezTo>
                  <a:pt x="38" y="17"/>
                  <a:pt x="36" y="18"/>
                  <a:pt x="35" y="19"/>
                </a:cubicBezTo>
                <a:cubicBezTo>
                  <a:pt x="34" y="20"/>
                  <a:pt x="34" y="21"/>
                  <a:pt x="33" y="22"/>
                </a:cubicBezTo>
                <a:cubicBezTo>
                  <a:pt x="48" y="22"/>
                  <a:pt x="48" y="22"/>
                  <a:pt x="48" y="22"/>
                </a:cubicBezTo>
                <a:cubicBezTo>
                  <a:pt x="49" y="22"/>
                  <a:pt x="50" y="23"/>
                  <a:pt x="50" y="24"/>
                </a:cubicBezTo>
                <a:cubicBezTo>
                  <a:pt x="50" y="24"/>
                  <a:pt x="50" y="24"/>
                  <a:pt x="50" y="24"/>
                </a:cubicBezTo>
                <a:cubicBezTo>
                  <a:pt x="50" y="55"/>
                  <a:pt x="50" y="55"/>
                  <a:pt x="50" y="55"/>
                </a:cubicBezTo>
                <a:cubicBezTo>
                  <a:pt x="50" y="56"/>
                  <a:pt x="49" y="57"/>
                  <a:pt x="48" y="57"/>
                </a:cubicBezTo>
                <a:cubicBezTo>
                  <a:pt x="48" y="57"/>
                  <a:pt x="48" y="57"/>
                  <a:pt x="48" y="57"/>
                </a:cubicBezTo>
                <a:cubicBezTo>
                  <a:pt x="2" y="57"/>
                  <a:pt x="2" y="57"/>
                  <a:pt x="2" y="57"/>
                </a:cubicBezTo>
                <a:cubicBezTo>
                  <a:pt x="1" y="57"/>
                  <a:pt x="0" y="56"/>
                  <a:pt x="0" y="55"/>
                </a:cubicBezTo>
                <a:cubicBezTo>
                  <a:pt x="0" y="55"/>
                  <a:pt x="0" y="55"/>
                  <a:pt x="0" y="55"/>
                </a:cubicBezTo>
                <a:cubicBezTo>
                  <a:pt x="0" y="24"/>
                  <a:pt x="0" y="24"/>
                  <a:pt x="0" y="24"/>
                </a:cubicBezTo>
                <a:cubicBezTo>
                  <a:pt x="0" y="23"/>
                  <a:pt x="1" y="22"/>
                  <a:pt x="2" y="22"/>
                </a:cubicBezTo>
                <a:cubicBezTo>
                  <a:pt x="2" y="22"/>
                  <a:pt x="2" y="22"/>
                  <a:pt x="2" y="22"/>
                </a:cubicBezTo>
                <a:cubicBezTo>
                  <a:pt x="31" y="22"/>
                  <a:pt x="31" y="22"/>
                  <a:pt x="31" y="22"/>
                </a:cubicBezTo>
                <a:cubicBezTo>
                  <a:pt x="31" y="20"/>
                  <a:pt x="32" y="19"/>
                  <a:pt x="33" y="17"/>
                </a:cubicBezTo>
                <a:cubicBezTo>
                  <a:pt x="33" y="17"/>
                  <a:pt x="33" y="17"/>
                  <a:pt x="33" y="17"/>
                </a:cubicBezTo>
                <a:cubicBezTo>
                  <a:pt x="35" y="16"/>
                  <a:pt x="37" y="15"/>
                  <a:pt x="39" y="15"/>
                </a:cubicBezTo>
                <a:cubicBezTo>
                  <a:pt x="39" y="15"/>
                  <a:pt x="39" y="15"/>
                  <a:pt x="39" y="15"/>
                </a:cubicBezTo>
                <a:cubicBezTo>
                  <a:pt x="39" y="15"/>
                  <a:pt x="39" y="15"/>
                  <a:pt x="39" y="15"/>
                </a:cubicBezTo>
                <a:cubicBezTo>
                  <a:pt x="46" y="15"/>
                  <a:pt x="46" y="5"/>
                  <a:pt x="39" y="5"/>
                </a:cubicBezTo>
                <a:cubicBezTo>
                  <a:pt x="39" y="5"/>
                  <a:pt x="39" y="5"/>
                  <a:pt x="39" y="5"/>
                </a:cubicBezTo>
                <a:cubicBezTo>
                  <a:pt x="39" y="5"/>
                  <a:pt x="39" y="5"/>
                  <a:pt x="39" y="5"/>
                </a:cubicBezTo>
                <a:cubicBezTo>
                  <a:pt x="30" y="5"/>
                  <a:pt x="30" y="5"/>
                  <a:pt x="30" y="5"/>
                </a:cubicBezTo>
                <a:cubicBezTo>
                  <a:pt x="30" y="5"/>
                  <a:pt x="30" y="5"/>
                  <a:pt x="30" y="5"/>
                </a:cubicBezTo>
                <a:cubicBezTo>
                  <a:pt x="27" y="5"/>
                  <a:pt x="25" y="7"/>
                  <a:pt x="25" y="9"/>
                </a:cubicBezTo>
                <a:cubicBezTo>
                  <a:pt x="26" y="9"/>
                  <a:pt x="26" y="9"/>
                  <a:pt x="26" y="9"/>
                </a:cubicBezTo>
                <a:cubicBezTo>
                  <a:pt x="27" y="9"/>
                  <a:pt x="27" y="10"/>
                  <a:pt x="27" y="10"/>
                </a:cubicBezTo>
                <a:cubicBezTo>
                  <a:pt x="27" y="10"/>
                  <a:pt x="27" y="10"/>
                  <a:pt x="27" y="10"/>
                </a:cubicBezTo>
                <a:cubicBezTo>
                  <a:pt x="27" y="15"/>
                  <a:pt x="27" y="15"/>
                  <a:pt x="27" y="15"/>
                </a:cubicBezTo>
                <a:cubicBezTo>
                  <a:pt x="27" y="15"/>
                  <a:pt x="27" y="16"/>
                  <a:pt x="26" y="16"/>
                </a:cubicBezTo>
                <a:cubicBezTo>
                  <a:pt x="26" y="16"/>
                  <a:pt x="26" y="16"/>
                  <a:pt x="26" y="16"/>
                </a:cubicBezTo>
                <a:cubicBezTo>
                  <a:pt x="21" y="16"/>
                  <a:pt x="21" y="16"/>
                  <a:pt x="21" y="16"/>
                </a:cubicBezTo>
                <a:cubicBezTo>
                  <a:pt x="20" y="16"/>
                  <a:pt x="19" y="15"/>
                  <a:pt x="19" y="15"/>
                </a:cubicBezTo>
                <a:cubicBezTo>
                  <a:pt x="19" y="15"/>
                  <a:pt x="19" y="15"/>
                  <a:pt x="19" y="15"/>
                </a:cubicBezTo>
                <a:cubicBezTo>
                  <a:pt x="19" y="10"/>
                  <a:pt x="19" y="10"/>
                  <a:pt x="19" y="10"/>
                </a:cubicBezTo>
                <a:cubicBezTo>
                  <a:pt x="19" y="10"/>
                  <a:pt x="20" y="9"/>
                  <a:pt x="21" y="9"/>
                </a:cubicBezTo>
                <a:close/>
                <a:moveTo>
                  <a:pt x="22" y="11"/>
                </a:moveTo>
                <a:cubicBezTo>
                  <a:pt x="22" y="11"/>
                  <a:pt x="22" y="11"/>
                  <a:pt x="22" y="11"/>
                </a:cubicBezTo>
                <a:cubicBezTo>
                  <a:pt x="22" y="14"/>
                  <a:pt x="22" y="14"/>
                  <a:pt x="22" y="14"/>
                </a:cubicBezTo>
                <a:cubicBezTo>
                  <a:pt x="25" y="14"/>
                  <a:pt x="25" y="14"/>
                  <a:pt x="25" y="14"/>
                </a:cubicBezTo>
                <a:cubicBezTo>
                  <a:pt x="25" y="11"/>
                  <a:pt x="25" y="11"/>
                  <a:pt x="25" y="11"/>
                </a:cubicBezTo>
                <a:cubicBezTo>
                  <a:pt x="22" y="11"/>
                  <a:pt x="22" y="11"/>
                  <a:pt x="22" y="11"/>
                </a:cubicBezTo>
                <a:close/>
                <a:moveTo>
                  <a:pt x="12" y="11"/>
                </a:moveTo>
                <a:cubicBezTo>
                  <a:pt x="12" y="11"/>
                  <a:pt x="12" y="11"/>
                  <a:pt x="12" y="11"/>
                </a:cubicBezTo>
                <a:cubicBezTo>
                  <a:pt x="12" y="14"/>
                  <a:pt x="12" y="14"/>
                  <a:pt x="12" y="14"/>
                </a:cubicBezTo>
                <a:cubicBezTo>
                  <a:pt x="15" y="14"/>
                  <a:pt x="15" y="14"/>
                  <a:pt x="15" y="14"/>
                </a:cubicBezTo>
                <a:cubicBezTo>
                  <a:pt x="15" y="11"/>
                  <a:pt x="15" y="11"/>
                  <a:pt x="15" y="11"/>
                </a:cubicBezTo>
                <a:cubicBezTo>
                  <a:pt x="12" y="11"/>
                  <a:pt x="12" y="11"/>
                  <a:pt x="12" y="11"/>
                </a:cubicBezTo>
                <a:close/>
                <a:moveTo>
                  <a:pt x="4" y="2"/>
                </a:moveTo>
                <a:cubicBezTo>
                  <a:pt x="4" y="2"/>
                  <a:pt x="4" y="2"/>
                  <a:pt x="4" y="2"/>
                </a:cubicBezTo>
                <a:cubicBezTo>
                  <a:pt x="4" y="6"/>
                  <a:pt x="4" y="6"/>
                  <a:pt x="4" y="6"/>
                </a:cubicBezTo>
                <a:cubicBezTo>
                  <a:pt x="7" y="6"/>
                  <a:pt x="7" y="6"/>
                  <a:pt x="7" y="6"/>
                </a:cubicBezTo>
                <a:cubicBezTo>
                  <a:pt x="7" y="5"/>
                  <a:pt x="7" y="3"/>
                  <a:pt x="7" y="2"/>
                </a:cubicBezTo>
                <a:cubicBezTo>
                  <a:pt x="4" y="2"/>
                  <a:pt x="4" y="2"/>
                  <a:pt x="4" y="2"/>
                </a:cubicBezTo>
                <a:close/>
                <a:moveTo>
                  <a:pt x="14" y="44"/>
                </a:moveTo>
                <a:cubicBezTo>
                  <a:pt x="14" y="44"/>
                  <a:pt x="14" y="44"/>
                  <a:pt x="14" y="44"/>
                </a:cubicBezTo>
                <a:cubicBezTo>
                  <a:pt x="14" y="44"/>
                  <a:pt x="14" y="44"/>
                  <a:pt x="14" y="44"/>
                </a:cubicBezTo>
                <a:cubicBezTo>
                  <a:pt x="14" y="45"/>
                  <a:pt x="13" y="45"/>
                  <a:pt x="13" y="45"/>
                </a:cubicBezTo>
                <a:cubicBezTo>
                  <a:pt x="12" y="45"/>
                  <a:pt x="11" y="45"/>
                  <a:pt x="11" y="44"/>
                </a:cubicBezTo>
                <a:cubicBezTo>
                  <a:pt x="11" y="44"/>
                  <a:pt x="11" y="44"/>
                  <a:pt x="11" y="44"/>
                </a:cubicBezTo>
                <a:cubicBezTo>
                  <a:pt x="11" y="44"/>
                  <a:pt x="11" y="44"/>
                  <a:pt x="11" y="44"/>
                </a:cubicBezTo>
                <a:cubicBezTo>
                  <a:pt x="8" y="47"/>
                  <a:pt x="8" y="47"/>
                  <a:pt x="8" y="47"/>
                </a:cubicBezTo>
                <a:cubicBezTo>
                  <a:pt x="8" y="49"/>
                  <a:pt x="8" y="49"/>
                  <a:pt x="8" y="49"/>
                </a:cubicBezTo>
                <a:cubicBezTo>
                  <a:pt x="8" y="49"/>
                  <a:pt x="8" y="49"/>
                  <a:pt x="8" y="49"/>
                </a:cubicBezTo>
                <a:cubicBezTo>
                  <a:pt x="10" y="49"/>
                  <a:pt x="10" y="49"/>
                  <a:pt x="10" y="49"/>
                </a:cubicBezTo>
                <a:cubicBezTo>
                  <a:pt x="10" y="49"/>
                  <a:pt x="10" y="49"/>
                  <a:pt x="10" y="49"/>
                </a:cubicBezTo>
                <a:cubicBezTo>
                  <a:pt x="10" y="48"/>
                  <a:pt x="10" y="48"/>
                  <a:pt x="10" y="48"/>
                </a:cubicBezTo>
                <a:cubicBezTo>
                  <a:pt x="10" y="48"/>
                  <a:pt x="10" y="47"/>
                  <a:pt x="11" y="47"/>
                </a:cubicBezTo>
                <a:cubicBezTo>
                  <a:pt x="12" y="47"/>
                  <a:pt x="12" y="48"/>
                  <a:pt x="12" y="48"/>
                </a:cubicBezTo>
                <a:cubicBezTo>
                  <a:pt x="12" y="49"/>
                  <a:pt x="12" y="49"/>
                  <a:pt x="12" y="49"/>
                </a:cubicBezTo>
                <a:cubicBezTo>
                  <a:pt x="12" y="49"/>
                  <a:pt x="12" y="49"/>
                  <a:pt x="12" y="49"/>
                </a:cubicBezTo>
                <a:cubicBezTo>
                  <a:pt x="13" y="49"/>
                  <a:pt x="13" y="49"/>
                  <a:pt x="13" y="49"/>
                </a:cubicBezTo>
                <a:cubicBezTo>
                  <a:pt x="13" y="49"/>
                  <a:pt x="13" y="49"/>
                  <a:pt x="13" y="49"/>
                </a:cubicBezTo>
                <a:cubicBezTo>
                  <a:pt x="13" y="48"/>
                  <a:pt x="13" y="48"/>
                  <a:pt x="13" y="48"/>
                </a:cubicBezTo>
                <a:cubicBezTo>
                  <a:pt x="13" y="48"/>
                  <a:pt x="14" y="47"/>
                  <a:pt x="14" y="47"/>
                </a:cubicBezTo>
                <a:cubicBezTo>
                  <a:pt x="15" y="47"/>
                  <a:pt x="15" y="48"/>
                  <a:pt x="15" y="48"/>
                </a:cubicBezTo>
                <a:cubicBezTo>
                  <a:pt x="15" y="49"/>
                  <a:pt x="15" y="49"/>
                  <a:pt x="15" y="49"/>
                </a:cubicBezTo>
                <a:cubicBezTo>
                  <a:pt x="15" y="49"/>
                  <a:pt x="15" y="49"/>
                  <a:pt x="15" y="49"/>
                </a:cubicBezTo>
                <a:cubicBezTo>
                  <a:pt x="17" y="49"/>
                  <a:pt x="17" y="49"/>
                  <a:pt x="17" y="49"/>
                </a:cubicBezTo>
                <a:cubicBezTo>
                  <a:pt x="17" y="49"/>
                  <a:pt x="17" y="49"/>
                  <a:pt x="17" y="49"/>
                </a:cubicBezTo>
                <a:cubicBezTo>
                  <a:pt x="17" y="47"/>
                  <a:pt x="17" y="47"/>
                  <a:pt x="17" y="47"/>
                </a:cubicBezTo>
                <a:cubicBezTo>
                  <a:pt x="15" y="44"/>
                  <a:pt x="15" y="44"/>
                  <a:pt x="15" y="44"/>
                </a:cubicBezTo>
                <a:cubicBezTo>
                  <a:pt x="14" y="44"/>
                  <a:pt x="14" y="44"/>
                  <a:pt x="14" y="44"/>
                </a:cubicBezTo>
                <a:close/>
                <a:moveTo>
                  <a:pt x="10" y="42"/>
                </a:moveTo>
                <a:cubicBezTo>
                  <a:pt x="10" y="42"/>
                  <a:pt x="10" y="42"/>
                  <a:pt x="10" y="42"/>
                </a:cubicBezTo>
                <a:cubicBezTo>
                  <a:pt x="13" y="42"/>
                  <a:pt x="13" y="42"/>
                  <a:pt x="13" y="42"/>
                </a:cubicBezTo>
                <a:cubicBezTo>
                  <a:pt x="15" y="42"/>
                  <a:pt x="15" y="42"/>
                  <a:pt x="15" y="42"/>
                </a:cubicBezTo>
                <a:cubicBezTo>
                  <a:pt x="16" y="42"/>
                  <a:pt x="16" y="42"/>
                  <a:pt x="16" y="42"/>
                </a:cubicBezTo>
                <a:cubicBezTo>
                  <a:pt x="19" y="46"/>
                  <a:pt x="19" y="46"/>
                  <a:pt x="19" y="46"/>
                </a:cubicBezTo>
                <a:cubicBezTo>
                  <a:pt x="19" y="46"/>
                  <a:pt x="19" y="46"/>
                  <a:pt x="19" y="47"/>
                </a:cubicBezTo>
                <a:cubicBezTo>
                  <a:pt x="19" y="47"/>
                  <a:pt x="19" y="47"/>
                  <a:pt x="19" y="47"/>
                </a:cubicBezTo>
                <a:cubicBezTo>
                  <a:pt x="19" y="49"/>
                  <a:pt x="19" y="49"/>
                  <a:pt x="19" y="49"/>
                </a:cubicBezTo>
                <a:cubicBezTo>
                  <a:pt x="19" y="51"/>
                  <a:pt x="19" y="51"/>
                  <a:pt x="19" y="51"/>
                </a:cubicBezTo>
                <a:cubicBezTo>
                  <a:pt x="19" y="51"/>
                  <a:pt x="19" y="52"/>
                  <a:pt x="18" y="52"/>
                </a:cubicBezTo>
                <a:cubicBezTo>
                  <a:pt x="18" y="52"/>
                  <a:pt x="18" y="52"/>
                  <a:pt x="18" y="52"/>
                </a:cubicBezTo>
                <a:cubicBezTo>
                  <a:pt x="14" y="52"/>
                  <a:pt x="11" y="52"/>
                  <a:pt x="7" y="52"/>
                </a:cubicBezTo>
                <a:cubicBezTo>
                  <a:pt x="7" y="52"/>
                  <a:pt x="6" y="51"/>
                  <a:pt x="6" y="51"/>
                </a:cubicBezTo>
                <a:cubicBezTo>
                  <a:pt x="6" y="51"/>
                  <a:pt x="6" y="51"/>
                  <a:pt x="6" y="51"/>
                </a:cubicBezTo>
                <a:cubicBezTo>
                  <a:pt x="6" y="49"/>
                  <a:pt x="6" y="49"/>
                  <a:pt x="6" y="49"/>
                </a:cubicBezTo>
                <a:cubicBezTo>
                  <a:pt x="6" y="47"/>
                  <a:pt x="6" y="47"/>
                  <a:pt x="6" y="47"/>
                </a:cubicBezTo>
                <a:cubicBezTo>
                  <a:pt x="6" y="46"/>
                  <a:pt x="6" y="46"/>
                  <a:pt x="6" y="46"/>
                </a:cubicBezTo>
                <a:cubicBezTo>
                  <a:pt x="9" y="42"/>
                  <a:pt x="9" y="42"/>
                  <a:pt x="9" y="42"/>
                </a:cubicBezTo>
                <a:cubicBezTo>
                  <a:pt x="9" y="42"/>
                  <a:pt x="10" y="42"/>
                  <a:pt x="10" y="42"/>
                </a:cubicBezTo>
                <a:cubicBezTo>
                  <a:pt x="10" y="42"/>
                  <a:pt x="10" y="42"/>
                  <a:pt x="10" y="42"/>
                </a:cubicBezTo>
                <a:close/>
                <a:moveTo>
                  <a:pt x="38" y="39"/>
                </a:moveTo>
                <a:cubicBezTo>
                  <a:pt x="38" y="39"/>
                  <a:pt x="38" y="39"/>
                  <a:pt x="38" y="39"/>
                </a:cubicBezTo>
                <a:cubicBezTo>
                  <a:pt x="38" y="39"/>
                  <a:pt x="38" y="39"/>
                  <a:pt x="38" y="40"/>
                </a:cubicBezTo>
                <a:cubicBezTo>
                  <a:pt x="38" y="41"/>
                  <a:pt x="38" y="42"/>
                  <a:pt x="38" y="43"/>
                </a:cubicBezTo>
                <a:cubicBezTo>
                  <a:pt x="38" y="44"/>
                  <a:pt x="39" y="46"/>
                  <a:pt x="38" y="48"/>
                </a:cubicBezTo>
                <a:cubicBezTo>
                  <a:pt x="38" y="48"/>
                  <a:pt x="39" y="47"/>
                  <a:pt x="39" y="47"/>
                </a:cubicBezTo>
                <a:cubicBezTo>
                  <a:pt x="40" y="46"/>
                  <a:pt x="41" y="45"/>
                  <a:pt x="41" y="44"/>
                </a:cubicBezTo>
                <a:cubicBezTo>
                  <a:pt x="41" y="41"/>
                  <a:pt x="40" y="40"/>
                  <a:pt x="38" y="39"/>
                </a:cubicBezTo>
                <a:close/>
                <a:moveTo>
                  <a:pt x="36" y="45"/>
                </a:moveTo>
                <a:cubicBezTo>
                  <a:pt x="36" y="45"/>
                  <a:pt x="36" y="45"/>
                  <a:pt x="36" y="45"/>
                </a:cubicBezTo>
                <a:cubicBezTo>
                  <a:pt x="35" y="45"/>
                  <a:pt x="34" y="46"/>
                  <a:pt x="32" y="46"/>
                </a:cubicBezTo>
                <a:cubicBezTo>
                  <a:pt x="31" y="47"/>
                  <a:pt x="30" y="48"/>
                  <a:pt x="27" y="49"/>
                </a:cubicBezTo>
                <a:cubicBezTo>
                  <a:pt x="29" y="49"/>
                  <a:pt x="30" y="50"/>
                  <a:pt x="32" y="50"/>
                </a:cubicBezTo>
                <a:cubicBezTo>
                  <a:pt x="32" y="50"/>
                  <a:pt x="33" y="50"/>
                  <a:pt x="33" y="50"/>
                </a:cubicBezTo>
                <a:cubicBezTo>
                  <a:pt x="36" y="48"/>
                  <a:pt x="36" y="46"/>
                  <a:pt x="36" y="45"/>
                </a:cubicBezTo>
                <a:close/>
                <a:moveTo>
                  <a:pt x="30" y="45"/>
                </a:moveTo>
                <a:cubicBezTo>
                  <a:pt x="30" y="45"/>
                  <a:pt x="30" y="45"/>
                  <a:pt x="30" y="45"/>
                </a:cubicBezTo>
                <a:cubicBezTo>
                  <a:pt x="29" y="45"/>
                  <a:pt x="28" y="45"/>
                  <a:pt x="28" y="44"/>
                </a:cubicBezTo>
                <a:cubicBezTo>
                  <a:pt x="27" y="44"/>
                  <a:pt x="27" y="43"/>
                  <a:pt x="27" y="43"/>
                </a:cubicBezTo>
                <a:cubicBezTo>
                  <a:pt x="25" y="43"/>
                  <a:pt x="23" y="42"/>
                  <a:pt x="22" y="40"/>
                </a:cubicBezTo>
                <a:cubicBezTo>
                  <a:pt x="22" y="42"/>
                  <a:pt x="23" y="44"/>
                  <a:pt x="24" y="46"/>
                </a:cubicBezTo>
                <a:cubicBezTo>
                  <a:pt x="26" y="47"/>
                  <a:pt x="28" y="46"/>
                  <a:pt x="30" y="45"/>
                </a:cubicBezTo>
                <a:close/>
                <a:moveTo>
                  <a:pt x="26" y="40"/>
                </a:moveTo>
                <a:cubicBezTo>
                  <a:pt x="26" y="40"/>
                  <a:pt x="26" y="40"/>
                  <a:pt x="26" y="40"/>
                </a:cubicBezTo>
                <a:cubicBezTo>
                  <a:pt x="26" y="40"/>
                  <a:pt x="26" y="40"/>
                  <a:pt x="26" y="40"/>
                </a:cubicBezTo>
                <a:cubicBezTo>
                  <a:pt x="26" y="39"/>
                  <a:pt x="26" y="38"/>
                  <a:pt x="27" y="37"/>
                </a:cubicBezTo>
                <a:cubicBezTo>
                  <a:pt x="26" y="35"/>
                  <a:pt x="26" y="33"/>
                  <a:pt x="27" y="31"/>
                </a:cubicBezTo>
                <a:cubicBezTo>
                  <a:pt x="26" y="31"/>
                  <a:pt x="25" y="32"/>
                  <a:pt x="25" y="32"/>
                </a:cubicBezTo>
                <a:cubicBezTo>
                  <a:pt x="24" y="33"/>
                  <a:pt x="23" y="34"/>
                  <a:pt x="23" y="35"/>
                </a:cubicBezTo>
                <a:cubicBezTo>
                  <a:pt x="23" y="38"/>
                  <a:pt x="25" y="40"/>
                  <a:pt x="26" y="40"/>
                </a:cubicBezTo>
                <a:close/>
                <a:moveTo>
                  <a:pt x="29" y="35"/>
                </a:moveTo>
                <a:cubicBezTo>
                  <a:pt x="29" y="35"/>
                  <a:pt x="29" y="35"/>
                  <a:pt x="29" y="35"/>
                </a:cubicBezTo>
                <a:cubicBezTo>
                  <a:pt x="29" y="34"/>
                  <a:pt x="31" y="33"/>
                  <a:pt x="32" y="33"/>
                </a:cubicBezTo>
                <a:cubicBezTo>
                  <a:pt x="33" y="32"/>
                  <a:pt x="35" y="31"/>
                  <a:pt x="37" y="31"/>
                </a:cubicBezTo>
                <a:cubicBezTo>
                  <a:pt x="35" y="30"/>
                  <a:pt x="34" y="29"/>
                  <a:pt x="32" y="29"/>
                </a:cubicBezTo>
                <a:cubicBezTo>
                  <a:pt x="32" y="29"/>
                  <a:pt x="31" y="29"/>
                  <a:pt x="31" y="30"/>
                </a:cubicBezTo>
                <a:cubicBezTo>
                  <a:pt x="29" y="31"/>
                  <a:pt x="28" y="33"/>
                  <a:pt x="29" y="35"/>
                </a:cubicBezTo>
                <a:close/>
                <a:moveTo>
                  <a:pt x="32" y="27"/>
                </a:moveTo>
                <a:cubicBezTo>
                  <a:pt x="32" y="27"/>
                  <a:pt x="32" y="27"/>
                  <a:pt x="32" y="27"/>
                </a:cubicBezTo>
                <a:cubicBezTo>
                  <a:pt x="36" y="27"/>
                  <a:pt x="39" y="29"/>
                  <a:pt x="41" y="31"/>
                </a:cubicBezTo>
                <a:cubicBezTo>
                  <a:pt x="43" y="33"/>
                  <a:pt x="45" y="36"/>
                  <a:pt x="45" y="40"/>
                </a:cubicBezTo>
                <a:cubicBezTo>
                  <a:pt x="45" y="43"/>
                  <a:pt x="43" y="46"/>
                  <a:pt x="41" y="48"/>
                </a:cubicBezTo>
                <a:cubicBezTo>
                  <a:pt x="39" y="51"/>
                  <a:pt x="36" y="52"/>
                  <a:pt x="32" y="52"/>
                </a:cubicBezTo>
                <a:cubicBezTo>
                  <a:pt x="29" y="52"/>
                  <a:pt x="26" y="51"/>
                  <a:pt x="23" y="48"/>
                </a:cubicBezTo>
                <a:cubicBezTo>
                  <a:pt x="21" y="46"/>
                  <a:pt x="20" y="43"/>
                  <a:pt x="20" y="40"/>
                </a:cubicBezTo>
                <a:cubicBezTo>
                  <a:pt x="20" y="36"/>
                  <a:pt x="21" y="33"/>
                  <a:pt x="23" y="31"/>
                </a:cubicBezTo>
                <a:cubicBezTo>
                  <a:pt x="26" y="29"/>
                  <a:pt x="29" y="27"/>
                  <a:pt x="32" y="27"/>
                </a:cubicBezTo>
                <a:close/>
                <a:moveTo>
                  <a:pt x="46" y="26"/>
                </a:moveTo>
                <a:cubicBezTo>
                  <a:pt x="46" y="26"/>
                  <a:pt x="46" y="26"/>
                  <a:pt x="46" y="26"/>
                </a:cubicBezTo>
                <a:cubicBezTo>
                  <a:pt x="4" y="26"/>
                  <a:pt x="4" y="26"/>
                  <a:pt x="4" y="26"/>
                </a:cubicBezTo>
                <a:cubicBezTo>
                  <a:pt x="4" y="53"/>
                  <a:pt x="4" y="53"/>
                  <a:pt x="4" y="53"/>
                </a:cubicBezTo>
                <a:cubicBezTo>
                  <a:pt x="46" y="53"/>
                  <a:pt x="46" y="53"/>
                  <a:pt x="46" y="53"/>
                </a:cubicBezTo>
                <a:cubicBezTo>
                  <a:pt x="46" y="26"/>
                  <a:pt x="46" y="26"/>
                  <a:pt x="46" y="26"/>
                </a:cubicBezTo>
                <a:close/>
                <a:moveTo>
                  <a:pt x="34" y="38"/>
                </a:moveTo>
                <a:cubicBezTo>
                  <a:pt x="34" y="38"/>
                  <a:pt x="34" y="38"/>
                  <a:pt x="34" y="38"/>
                </a:cubicBezTo>
                <a:cubicBezTo>
                  <a:pt x="33" y="38"/>
                  <a:pt x="33" y="37"/>
                  <a:pt x="32" y="37"/>
                </a:cubicBezTo>
                <a:cubicBezTo>
                  <a:pt x="31" y="37"/>
                  <a:pt x="31" y="38"/>
                  <a:pt x="30" y="38"/>
                </a:cubicBezTo>
                <a:cubicBezTo>
                  <a:pt x="30" y="38"/>
                  <a:pt x="30" y="39"/>
                  <a:pt x="30" y="40"/>
                </a:cubicBezTo>
                <a:cubicBezTo>
                  <a:pt x="30" y="40"/>
                  <a:pt x="30" y="41"/>
                  <a:pt x="30" y="41"/>
                </a:cubicBezTo>
                <a:cubicBezTo>
                  <a:pt x="31" y="42"/>
                  <a:pt x="31" y="42"/>
                  <a:pt x="32" y="42"/>
                </a:cubicBezTo>
                <a:cubicBezTo>
                  <a:pt x="33" y="42"/>
                  <a:pt x="33" y="42"/>
                  <a:pt x="34" y="41"/>
                </a:cubicBezTo>
                <a:cubicBezTo>
                  <a:pt x="34" y="41"/>
                  <a:pt x="35" y="40"/>
                  <a:pt x="35" y="40"/>
                </a:cubicBezTo>
                <a:cubicBezTo>
                  <a:pt x="35" y="39"/>
                  <a:pt x="34" y="38"/>
                  <a:pt x="34"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1" name="Freeform 465"/>
          <p:cNvSpPr>
            <a:spLocks noEditPoints="1"/>
          </p:cNvSpPr>
          <p:nvPr/>
        </p:nvSpPr>
        <p:spPr bwMode="auto">
          <a:xfrm>
            <a:off x="7983538" y="1195388"/>
            <a:ext cx="158750" cy="155575"/>
          </a:xfrm>
          <a:custGeom>
            <a:avLst/>
            <a:gdLst>
              <a:gd name="T0" fmla="*/ 38 w 50"/>
              <a:gd name="T1" fmla="*/ 11 h 49"/>
              <a:gd name="T2" fmla="*/ 38 w 50"/>
              <a:gd name="T3" fmla="*/ 38 h 49"/>
              <a:gd name="T4" fmla="*/ 12 w 50"/>
              <a:gd name="T5" fmla="*/ 38 h 49"/>
              <a:gd name="T6" fmla="*/ 12 w 50"/>
              <a:gd name="T7" fmla="*/ 11 h 49"/>
              <a:gd name="T8" fmla="*/ 7 w 50"/>
              <a:gd name="T9" fmla="*/ 43 h 49"/>
              <a:gd name="T10" fmla="*/ 7 w 50"/>
              <a:gd name="T11" fmla="*/ 40 h 49"/>
              <a:gd name="T12" fmla="*/ 10 w 50"/>
              <a:gd name="T13" fmla="*/ 43 h 49"/>
              <a:gd name="T14" fmla="*/ 43 w 50"/>
              <a:gd name="T15" fmla="*/ 43 h 49"/>
              <a:gd name="T16" fmla="*/ 40 w 50"/>
              <a:gd name="T17" fmla="*/ 43 h 49"/>
              <a:gd name="T18" fmla="*/ 43 w 50"/>
              <a:gd name="T19" fmla="*/ 40 h 49"/>
              <a:gd name="T20" fmla="*/ 43 w 50"/>
              <a:gd name="T21" fmla="*/ 6 h 49"/>
              <a:gd name="T22" fmla="*/ 43 w 50"/>
              <a:gd name="T23" fmla="*/ 9 h 49"/>
              <a:gd name="T24" fmla="*/ 40 w 50"/>
              <a:gd name="T25" fmla="*/ 6 h 49"/>
              <a:gd name="T26" fmla="*/ 7 w 50"/>
              <a:gd name="T27" fmla="*/ 6 h 49"/>
              <a:gd name="T28" fmla="*/ 10 w 50"/>
              <a:gd name="T29" fmla="*/ 6 h 49"/>
              <a:gd name="T30" fmla="*/ 7 w 50"/>
              <a:gd name="T31" fmla="*/ 9 h 49"/>
              <a:gd name="T32" fmla="*/ 7 w 50"/>
              <a:gd name="T33" fmla="*/ 0 h 49"/>
              <a:gd name="T34" fmla="*/ 43 w 50"/>
              <a:gd name="T35" fmla="*/ 0 h 49"/>
              <a:gd name="T36" fmla="*/ 48 w 50"/>
              <a:gd name="T37" fmla="*/ 2 h 49"/>
              <a:gd name="T38" fmla="*/ 50 w 50"/>
              <a:gd name="T39" fmla="*/ 42 h 49"/>
              <a:gd name="T40" fmla="*/ 43 w 50"/>
              <a:gd name="T41" fmla="*/ 49 h 49"/>
              <a:gd name="T42" fmla="*/ 7 w 50"/>
              <a:gd name="T43" fmla="*/ 49 h 49"/>
              <a:gd name="T44" fmla="*/ 2 w 50"/>
              <a:gd name="T45" fmla="*/ 47 h 49"/>
              <a:gd name="T46" fmla="*/ 0 w 50"/>
              <a:gd name="T47" fmla="*/ 7 h 49"/>
              <a:gd name="T48" fmla="*/ 7 w 50"/>
              <a:gd name="T49" fmla="*/ 0 h 49"/>
              <a:gd name="T50" fmla="*/ 43 w 50"/>
              <a:gd name="T51" fmla="*/ 3 h 49"/>
              <a:gd name="T52" fmla="*/ 43 w 50"/>
              <a:gd name="T53" fmla="*/ 3 h 49"/>
              <a:gd name="T54" fmla="*/ 7 w 50"/>
              <a:gd name="T55" fmla="*/ 3 h 49"/>
              <a:gd name="T56" fmla="*/ 4 w 50"/>
              <a:gd name="T57" fmla="*/ 7 h 49"/>
              <a:gd name="T58" fmla="*/ 5 w 50"/>
              <a:gd name="T59" fmla="*/ 45 h 49"/>
              <a:gd name="T60" fmla="*/ 7 w 50"/>
              <a:gd name="T61" fmla="*/ 46 h 49"/>
              <a:gd name="T62" fmla="*/ 43 w 50"/>
              <a:gd name="T63" fmla="*/ 46 h 49"/>
              <a:gd name="T64" fmla="*/ 46 w 50"/>
              <a:gd name="T65" fmla="*/ 42 h 49"/>
              <a:gd name="T66" fmla="*/ 45 w 50"/>
              <a:gd name="T67" fmla="*/ 4 h 49"/>
              <a:gd name="T68" fmla="*/ 27 w 50"/>
              <a:gd name="T69" fmla="*/ 17 h 49"/>
              <a:gd name="T70" fmla="*/ 31 w 50"/>
              <a:gd name="T71" fmla="*/ 19 h 49"/>
              <a:gd name="T72" fmla="*/ 32 w 50"/>
              <a:gd name="T73" fmla="*/ 20 h 49"/>
              <a:gd name="T74" fmla="*/ 40 w 50"/>
              <a:gd name="T75" fmla="*/ 24 h 49"/>
              <a:gd name="T76" fmla="*/ 27 w 50"/>
              <a:gd name="T77" fmla="*/ 17 h 49"/>
              <a:gd name="T78" fmla="*/ 33 w 50"/>
              <a:gd name="T79" fmla="*/ 23 h 49"/>
              <a:gd name="T80" fmla="*/ 32 w 50"/>
              <a:gd name="T81" fmla="*/ 29 h 49"/>
              <a:gd name="T82" fmla="*/ 36 w 50"/>
              <a:gd name="T83" fmla="*/ 35 h 49"/>
              <a:gd name="T84" fmla="*/ 33 w 50"/>
              <a:gd name="T85" fmla="*/ 23 h 49"/>
              <a:gd name="T86" fmla="*/ 31 w 50"/>
              <a:gd name="T87" fmla="*/ 31 h 49"/>
              <a:gd name="T88" fmla="*/ 17 w 50"/>
              <a:gd name="T89" fmla="*/ 37 h 49"/>
              <a:gd name="T90" fmla="*/ 28 w 50"/>
              <a:gd name="T91" fmla="*/ 39 h 49"/>
              <a:gd name="T92" fmla="*/ 22 w 50"/>
              <a:gd name="T93" fmla="*/ 32 h 49"/>
              <a:gd name="T94" fmla="*/ 19 w 50"/>
              <a:gd name="T95" fmla="*/ 30 h 49"/>
              <a:gd name="T96" fmla="*/ 18 w 50"/>
              <a:gd name="T97" fmla="*/ 29 h 49"/>
              <a:gd name="T98" fmla="*/ 10 w 50"/>
              <a:gd name="T99" fmla="*/ 24 h 49"/>
              <a:gd name="T100" fmla="*/ 22 w 50"/>
              <a:gd name="T101" fmla="*/ 32 h 49"/>
              <a:gd name="T102" fmla="*/ 17 w 50"/>
              <a:gd name="T103" fmla="*/ 26 h 49"/>
              <a:gd name="T104" fmla="*/ 18 w 50"/>
              <a:gd name="T105" fmla="*/ 20 h 49"/>
              <a:gd name="T106" fmla="*/ 14 w 50"/>
              <a:gd name="T107" fmla="*/ 14 h 49"/>
              <a:gd name="T108" fmla="*/ 17 w 50"/>
              <a:gd name="T109" fmla="*/ 26 h 49"/>
              <a:gd name="T110" fmla="*/ 19 w 50"/>
              <a:gd name="T111" fmla="*/ 18 h 49"/>
              <a:gd name="T112" fmla="*/ 33 w 50"/>
              <a:gd name="T113" fmla="*/ 11 h 49"/>
              <a:gd name="T114" fmla="*/ 22 w 50"/>
              <a:gd name="T115" fmla="*/ 10 h 49"/>
              <a:gd name="T116" fmla="*/ 28 w 50"/>
              <a:gd name="T117" fmla="*/ 21 h 49"/>
              <a:gd name="T118" fmla="*/ 22 w 50"/>
              <a:gd name="T119" fmla="*/ 21 h 49"/>
              <a:gd name="T120" fmla="*/ 22 w 50"/>
              <a:gd name="T121" fmla="*/ 28 h 49"/>
              <a:gd name="T122" fmla="*/ 28 w 50"/>
              <a:gd name="T123"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0" h="49">
                <a:moveTo>
                  <a:pt x="25" y="6"/>
                </a:moveTo>
                <a:cubicBezTo>
                  <a:pt x="30" y="6"/>
                  <a:pt x="35" y="8"/>
                  <a:pt x="38" y="11"/>
                </a:cubicBezTo>
                <a:cubicBezTo>
                  <a:pt x="42" y="15"/>
                  <a:pt x="44" y="19"/>
                  <a:pt x="44" y="24"/>
                </a:cubicBezTo>
                <a:cubicBezTo>
                  <a:pt x="44" y="30"/>
                  <a:pt x="42" y="34"/>
                  <a:pt x="38" y="38"/>
                </a:cubicBezTo>
                <a:cubicBezTo>
                  <a:pt x="35" y="41"/>
                  <a:pt x="30" y="43"/>
                  <a:pt x="25" y="43"/>
                </a:cubicBezTo>
                <a:cubicBezTo>
                  <a:pt x="20" y="43"/>
                  <a:pt x="15" y="41"/>
                  <a:pt x="12" y="38"/>
                </a:cubicBezTo>
                <a:cubicBezTo>
                  <a:pt x="8" y="34"/>
                  <a:pt x="6" y="30"/>
                  <a:pt x="6" y="24"/>
                </a:cubicBezTo>
                <a:cubicBezTo>
                  <a:pt x="6" y="19"/>
                  <a:pt x="8" y="15"/>
                  <a:pt x="12" y="11"/>
                </a:cubicBezTo>
                <a:cubicBezTo>
                  <a:pt x="15" y="8"/>
                  <a:pt x="20" y="6"/>
                  <a:pt x="25" y="6"/>
                </a:cubicBezTo>
                <a:close/>
                <a:moveTo>
                  <a:pt x="7" y="43"/>
                </a:moveTo>
                <a:cubicBezTo>
                  <a:pt x="7" y="43"/>
                  <a:pt x="7" y="43"/>
                  <a:pt x="7" y="43"/>
                </a:cubicBezTo>
                <a:cubicBezTo>
                  <a:pt x="6" y="42"/>
                  <a:pt x="6" y="41"/>
                  <a:pt x="7" y="40"/>
                </a:cubicBezTo>
                <a:cubicBezTo>
                  <a:pt x="8" y="39"/>
                  <a:pt x="9" y="39"/>
                  <a:pt x="10" y="40"/>
                </a:cubicBezTo>
                <a:cubicBezTo>
                  <a:pt x="10" y="41"/>
                  <a:pt x="10" y="42"/>
                  <a:pt x="10" y="43"/>
                </a:cubicBezTo>
                <a:cubicBezTo>
                  <a:pt x="9" y="43"/>
                  <a:pt x="8" y="43"/>
                  <a:pt x="7" y="43"/>
                </a:cubicBezTo>
                <a:close/>
                <a:moveTo>
                  <a:pt x="43" y="43"/>
                </a:moveTo>
                <a:cubicBezTo>
                  <a:pt x="43" y="43"/>
                  <a:pt x="43" y="43"/>
                  <a:pt x="43" y="43"/>
                </a:cubicBezTo>
                <a:cubicBezTo>
                  <a:pt x="42" y="43"/>
                  <a:pt x="41" y="43"/>
                  <a:pt x="40" y="43"/>
                </a:cubicBezTo>
                <a:cubicBezTo>
                  <a:pt x="40" y="42"/>
                  <a:pt x="40" y="41"/>
                  <a:pt x="40" y="40"/>
                </a:cubicBezTo>
                <a:cubicBezTo>
                  <a:pt x="41" y="39"/>
                  <a:pt x="42" y="39"/>
                  <a:pt x="43" y="40"/>
                </a:cubicBezTo>
                <a:cubicBezTo>
                  <a:pt x="44" y="41"/>
                  <a:pt x="44" y="42"/>
                  <a:pt x="43" y="43"/>
                </a:cubicBezTo>
                <a:close/>
                <a:moveTo>
                  <a:pt x="43" y="6"/>
                </a:moveTo>
                <a:cubicBezTo>
                  <a:pt x="43" y="6"/>
                  <a:pt x="43" y="6"/>
                  <a:pt x="43" y="6"/>
                </a:cubicBezTo>
                <a:cubicBezTo>
                  <a:pt x="44" y="7"/>
                  <a:pt x="44" y="8"/>
                  <a:pt x="43" y="9"/>
                </a:cubicBezTo>
                <a:cubicBezTo>
                  <a:pt x="42" y="10"/>
                  <a:pt x="41" y="10"/>
                  <a:pt x="40" y="9"/>
                </a:cubicBezTo>
                <a:cubicBezTo>
                  <a:pt x="40" y="8"/>
                  <a:pt x="40" y="7"/>
                  <a:pt x="40" y="6"/>
                </a:cubicBezTo>
                <a:cubicBezTo>
                  <a:pt x="41" y="6"/>
                  <a:pt x="42" y="6"/>
                  <a:pt x="43" y="6"/>
                </a:cubicBezTo>
                <a:close/>
                <a:moveTo>
                  <a:pt x="7" y="6"/>
                </a:moveTo>
                <a:cubicBezTo>
                  <a:pt x="7" y="6"/>
                  <a:pt x="7" y="6"/>
                  <a:pt x="7" y="6"/>
                </a:cubicBezTo>
                <a:cubicBezTo>
                  <a:pt x="8" y="6"/>
                  <a:pt x="9" y="6"/>
                  <a:pt x="10" y="6"/>
                </a:cubicBezTo>
                <a:cubicBezTo>
                  <a:pt x="10" y="7"/>
                  <a:pt x="10" y="8"/>
                  <a:pt x="10" y="9"/>
                </a:cubicBezTo>
                <a:cubicBezTo>
                  <a:pt x="9" y="10"/>
                  <a:pt x="8" y="10"/>
                  <a:pt x="7" y="9"/>
                </a:cubicBezTo>
                <a:cubicBezTo>
                  <a:pt x="6" y="8"/>
                  <a:pt x="6" y="7"/>
                  <a:pt x="7" y="6"/>
                </a:cubicBezTo>
                <a:close/>
                <a:moveTo>
                  <a:pt x="7" y="0"/>
                </a:moveTo>
                <a:cubicBezTo>
                  <a:pt x="7" y="0"/>
                  <a:pt x="7" y="0"/>
                  <a:pt x="7" y="0"/>
                </a:cubicBezTo>
                <a:cubicBezTo>
                  <a:pt x="43" y="0"/>
                  <a:pt x="43" y="0"/>
                  <a:pt x="43" y="0"/>
                </a:cubicBezTo>
                <a:cubicBezTo>
                  <a:pt x="43" y="0"/>
                  <a:pt x="43" y="0"/>
                  <a:pt x="43" y="0"/>
                </a:cubicBezTo>
                <a:cubicBezTo>
                  <a:pt x="45" y="0"/>
                  <a:pt x="46" y="0"/>
                  <a:pt x="48" y="2"/>
                </a:cubicBezTo>
                <a:cubicBezTo>
                  <a:pt x="49" y="3"/>
                  <a:pt x="50" y="5"/>
                  <a:pt x="50" y="7"/>
                </a:cubicBezTo>
                <a:cubicBezTo>
                  <a:pt x="50" y="42"/>
                  <a:pt x="50" y="42"/>
                  <a:pt x="50" y="42"/>
                </a:cubicBezTo>
                <a:cubicBezTo>
                  <a:pt x="50" y="44"/>
                  <a:pt x="49" y="46"/>
                  <a:pt x="48" y="47"/>
                </a:cubicBezTo>
                <a:cubicBezTo>
                  <a:pt x="46" y="49"/>
                  <a:pt x="45" y="49"/>
                  <a:pt x="43" y="49"/>
                </a:cubicBezTo>
                <a:cubicBezTo>
                  <a:pt x="43" y="49"/>
                  <a:pt x="43" y="49"/>
                  <a:pt x="43" y="49"/>
                </a:cubicBezTo>
                <a:cubicBezTo>
                  <a:pt x="7" y="49"/>
                  <a:pt x="7" y="49"/>
                  <a:pt x="7" y="49"/>
                </a:cubicBezTo>
                <a:cubicBezTo>
                  <a:pt x="7" y="49"/>
                  <a:pt x="7" y="49"/>
                  <a:pt x="7" y="49"/>
                </a:cubicBezTo>
                <a:cubicBezTo>
                  <a:pt x="5" y="49"/>
                  <a:pt x="4" y="49"/>
                  <a:pt x="2" y="47"/>
                </a:cubicBezTo>
                <a:cubicBezTo>
                  <a:pt x="1" y="46"/>
                  <a:pt x="0" y="44"/>
                  <a:pt x="0" y="42"/>
                </a:cubicBezTo>
                <a:cubicBezTo>
                  <a:pt x="0" y="7"/>
                  <a:pt x="0" y="7"/>
                  <a:pt x="0" y="7"/>
                </a:cubicBezTo>
                <a:cubicBezTo>
                  <a:pt x="0" y="5"/>
                  <a:pt x="1" y="3"/>
                  <a:pt x="2" y="2"/>
                </a:cubicBezTo>
                <a:cubicBezTo>
                  <a:pt x="4" y="0"/>
                  <a:pt x="5" y="0"/>
                  <a:pt x="7" y="0"/>
                </a:cubicBezTo>
                <a:cubicBezTo>
                  <a:pt x="7" y="0"/>
                  <a:pt x="7" y="0"/>
                  <a:pt x="7" y="0"/>
                </a:cubicBezTo>
                <a:close/>
                <a:moveTo>
                  <a:pt x="43" y="3"/>
                </a:moveTo>
                <a:cubicBezTo>
                  <a:pt x="43" y="3"/>
                  <a:pt x="43" y="3"/>
                  <a:pt x="43" y="3"/>
                </a:cubicBezTo>
                <a:cubicBezTo>
                  <a:pt x="43" y="3"/>
                  <a:pt x="43" y="3"/>
                  <a:pt x="43" y="3"/>
                </a:cubicBezTo>
                <a:cubicBezTo>
                  <a:pt x="7" y="3"/>
                  <a:pt x="7" y="3"/>
                  <a:pt x="7" y="3"/>
                </a:cubicBezTo>
                <a:cubicBezTo>
                  <a:pt x="7" y="3"/>
                  <a:pt x="7" y="3"/>
                  <a:pt x="7" y="3"/>
                </a:cubicBezTo>
                <a:cubicBezTo>
                  <a:pt x="6" y="3"/>
                  <a:pt x="6" y="4"/>
                  <a:pt x="5" y="4"/>
                </a:cubicBezTo>
                <a:cubicBezTo>
                  <a:pt x="4" y="5"/>
                  <a:pt x="4" y="6"/>
                  <a:pt x="4" y="7"/>
                </a:cubicBezTo>
                <a:cubicBezTo>
                  <a:pt x="4" y="42"/>
                  <a:pt x="4" y="42"/>
                  <a:pt x="4" y="42"/>
                </a:cubicBezTo>
                <a:cubicBezTo>
                  <a:pt x="4" y="43"/>
                  <a:pt x="4" y="44"/>
                  <a:pt x="5" y="45"/>
                </a:cubicBezTo>
                <a:cubicBezTo>
                  <a:pt x="6" y="45"/>
                  <a:pt x="6" y="46"/>
                  <a:pt x="7" y="46"/>
                </a:cubicBezTo>
                <a:cubicBezTo>
                  <a:pt x="7" y="46"/>
                  <a:pt x="7" y="46"/>
                  <a:pt x="7" y="46"/>
                </a:cubicBezTo>
                <a:cubicBezTo>
                  <a:pt x="43" y="46"/>
                  <a:pt x="43" y="46"/>
                  <a:pt x="43" y="46"/>
                </a:cubicBezTo>
                <a:cubicBezTo>
                  <a:pt x="43" y="46"/>
                  <a:pt x="43" y="46"/>
                  <a:pt x="43" y="46"/>
                </a:cubicBezTo>
                <a:cubicBezTo>
                  <a:pt x="43" y="46"/>
                  <a:pt x="44" y="45"/>
                  <a:pt x="45" y="45"/>
                </a:cubicBezTo>
                <a:cubicBezTo>
                  <a:pt x="46" y="44"/>
                  <a:pt x="46" y="43"/>
                  <a:pt x="46" y="42"/>
                </a:cubicBezTo>
                <a:cubicBezTo>
                  <a:pt x="46" y="7"/>
                  <a:pt x="46" y="7"/>
                  <a:pt x="46" y="7"/>
                </a:cubicBezTo>
                <a:cubicBezTo>
                  <a:pt x="46" y="6"/>
                  <a:pt x="46" y="5"/>
                  <a:pt x="45" y="4"/>
                </a:cubicBezTo>
                <a:cubicBezTo>
                  <a:pt x="44" y="4"/>
                  <a:pt x="43" y="3"/>
                  <a:pt x="43" y="3"/>
                </a:cubicBezTo>
                <a:close/>
                <a:moveTo>
                  <a:pt x="27" y="17"/>
                </a:moveTo>
                <a:cubicBezTo>
                  <a:pt x="27" y="17"/>
                  <a:pt x="27" y="17"/>
                  <a:pt x="27" y="17"/>
                </a:cubicBezTo>
                <a:cubicBezTo>
                  <a:pt x="29" y="17"/>
                  <a:pt x="30" y="18"/>
                  <a:pt x="31" y="19"/>
                </a:cubicBezTo>
                <a:cubicBezTo>
                  <a:pt x="31" y="19"/>
                  <a:pt x="31" y="19"/>
                  <a:pt x="31" y="19"/>
                </a:cubicBezTo>
                <a:cubicBezTo>
                  <a:pt x="31" y="19"/>
                  <a:pt x="32" y="20"/>
                  <a:pt x="32" y="20"/>
                </a:cubicBezTo>
                <a:cubicBezTo>
                  <a:pt x="34" y="20"/>
                  <a:pt x="38" y="21"/>
                  <a:pt x="40" y="25"/>
                </a:cubicBezTo>
                <a:cubicBezTo>
                  <a:pt x="40" y="24"/>
                  <a:pt x="40" y="24"/>
                  <a:pt x="40" y="24"/>
                </a:cubicBezTo>
                <a:cubicBezTo>
                  <a:pt x="40" y="21"/>
                  <a:pt x="39" y="17"/>
                  <a:pt x="36" y="14"/>
                </a:cubicBezTo>
                <a:cubicBezTo>
                  <a:pt x="32" y="13"/>
                  <a:pt x="29" y="15"/>
                  <a:pt x="27" y="17"/>
                </a:cubicBezTo>
                <a:close/>
                <a:moveTo>
                  <a:pt x="33" y="23"/>
                </a:moveTo>
                <a:cubicBezTo>
                  <a:pt x="33" y="23"/>
                  <a:pt x="33" y="23"/>
                  <a:pt x="33" y="23"/>
                </a:cubicBezTo>
                <a:cubicBezTo>
                  <a:pt x="33" y="23"/>
                  <a:pt x="33" y="24"/>
                  <a:pt x="33" y="24"/>
                </a:cubicBezTo>
                <a:cubicBezTo>
                  <a:pt x="33" y="26"/>
                  <a:pt x="33" y="27"/>
                  <a:pt x="32" y="29"/>
                </a:cubicBezTo>
                <a:cubicBezTo>
                  <a:pt x="33" y="30"/>
                  <a:pt x="34" y="34"/>
                  <a:pt x="32" y="38"/>
                </a:cubicBezTo>
                <a:cubicBezTo>
                  <a:pt x="34" y="37"/>
                  <a:pt x="35" y="36"/>
                  <a:pt x="36" y="35"/>
                </a:cubicBezTo>
                <a:cubicBezTo>
                  <a:pt x="37" y="33"/>
                  <a:pt x="39" y="31"/>
                  <a:pt x="39" y="29"/>
                </a:cubicBezTo>
                <a:cubicBezTo>
                  <a:pt x="39" y="25"/>
                  <a:pt x="35" y="23"/>
                  <a:pt x="33" y="23"/>
                </a:cubicBezTo>
                <a:close/>
                <a:moveTo>
                  <a:pt x="31" y="31"/>
                </a:moveTo>
                <a:cubicBezTo>
                  <a:pt x="31" y="31"/>
                  <a:pt x="31" y="31"/>
                  <a:pt x="31" y="31"/>
                </a:cubicBezTo>
                <a:cubicBezTo>
                  <a:pt x="29" y="32"/>
                  <a:pt x="27" y="33"/>
                  <a:pt x="25" y="33"/>
                </a:cubicBezTo>
                <a:cubicBezTo>
                  <a:pt x="24" y="35"/>
                  <a:pt x="21" y="37"/>
                  <a:pt x="17" y="37"/>
                </a:cubicBezTo>
                <a:cubicBezTo>
                  <a:pt x="19" y="39"/>
                  <a:pt x="22" y="40"/>
                  <a:pt x="25" y="40"/>
                </a:cubicBezTo>
                <a:cubicBezTo>
                  <a:pt x="26" y="40"/>
                  <a:pt x="27" y="39"/>
                  <a:pt x="28" y="39"/>
                </a:cubicBezTo>
                <a:cubicBezTo>
                  <a:pt x="32" y="36"/>
                  <a:pt x="31" y="33"/>
                  <a:pt x="31" y="31"/>
                </a:cubicBezTo>
                <a:close/>
                <a:moveTo>
                  <a:pt x="22" y="32"/>
                </a:moveTo>
                <a:cubicBezTo>
                  <a:pt x="22" y="32"/>
                  <a:pt x="22" y="32"/>
                  <a:pt x="22" y="32"/>
                </a:cubicBezTo>
                <a:cubicBezTo>
                  <a:pt x="21" y="32"/>
                  <a:pt x="20" y="31"/>
                  <a:pt x="19" y="30"/>
                </a:cubicBezTo>
                <a:cubicBezTo>
                  <a:pt x="19" y="30"/>
                  <a:pt x="19" y="30"/>
                  <a:pt x="19" y="30"/>
                </a:cubicBezTo>
                <a:cubicBezTo>
                  <a:pt x="18" y="30"/>
                  <a:pt x="18" y="29"/>
                  <a:pt x="18" y="29"/>
                </a:cubicBezTo>
                <a:cubicBezTo>
                  <a:pt x="16" y="29"/>
                  <a:pt x="12" y="28"/>
                  <a:pt x="10" y="24"/>
                </a:cubicBezTo>
                <a:cubicBezTo>
                  <a:pt x="10" y="24"/>
                  <a:pt x="10" y="24"/>
                  <a:pt x="10" y="24"/>
                </a:cubicBezTo>
                <a:cubicBezTo>
                  <a:pt x="10" y="28"/>
                  <a:pt x="11" y="32"/>
                  <a:pt x="14" y="35"/>
                </a:cubicBezTo>
                <a:cubicBezTo>
                  <a:pt x="18" y="36"/>
                  <a:pt x="21" y="34"/>
                  <a:pt x="22" y="32"/>
                </a:cubicBezTo>
                <a:close/>
                <a:moveTo>
                  <a:pt x="17" y="26"/>
                </a:moveTo>
                <a:cubicBezTo>
                  <a:pt x="17" y="26"/>
                  <a:pt x="17" y="26"/>
                  <a:pt x="17" y="26"/>
                </a:cubicBezTo>
                <a:cubicBezTo>
                  <a:pt x="17" y="26"/>
                  <a:pt x="17" y="25"/>
                  <a:pt x="17" y="24"/>
                </a:cubicBezTo>
                <a:cubicBezTo>
                  <a:pt x="17" y="23"/>
                  <a:pt x="17" y="22"/>
                  <a:pt x="18" y="20"/>
                </a:cubicBezTo>
                <a:cubicBezTo>
                  <a:pt x="17" y="19"/>
                  <a:pt x="16" y="15"/>
                  <a:pt x="17" y="11"/>
                </a:cubicBezTo>
                <a:cubicBezTo>
                  <a:pt x="16" y="12"/>
                  <a:pt x="15" y="13"/>
                  <a:pt x="14" y="14"/>
                </a:cubicBezTo>
                <a:cubicBezTo>
                  <a:pt x="13" y="15"/>
                  <a:pt x="11" y="17"/>
                  <a:pt x="11" y="20"/>
                </a:cubicBezTo>
                <a:cubicBezTo>
                  <a:pt x="11" y="24"/>
                  <a:pt x="14" y="26"/>
                  <a:pt x="17" y="26"/>
                </a:cubicBezTo>
                <a:close/>
                <a:moveTo>
                  <a:pt x="19" y="18"/>
                </a:moveTo>
                <a:cubicBezTo>
                  <a:pt x="19" y="18"/>
                  <a:pt x="19" y="18"/>
                  <a:pt x="19" y="18"/>
                </a:cubicBezTo>
                <a:cubicBezTo>
                  <a:pt x="21" y="17"/>
                  <a:pt x="23" y="16"/>
                  <a:pt x="25" y="16"/>
                </a:cubicBezTo>
                <a:cubicBezTo>
                  <a:pt x="26" y="14"/>
                  <a:pt x="29" y="12"/>
                  <a:pt x="33" y="11"/>
                </a:cubicBezTo>
                <a:cubicBezTo>
                  <a:pt x="30" y="10"/>
                  <a:pt x="28" y="9"/>
                  <a:pt x="25" y="9"/>
                </a:cubicBezTo>
                <a:cubicBezTo>
                  <a:pt x="24" y="9"/>
                  <a:pt x="23" y="9"/>
                  <a:pt x="22" y="10"/>
                </a:cubicBezTo>
                <a:cubicBezTo>
                  <a:pt x="18" y="13"/>
                  <a:pt x="19" y="16"/>
                  <a:pt x="19" y="18"/>
                </a:cubicBezTo>
                <a:close/>
                <a:moveTo>
                  <a:pt x="28" y="21"/>
                </a:moveTo>
                <a:cubicBezTo>
                  <a:pt x="28" y="21"/>
                  <a:pt x="28" y="21"/>
                  <a:pt x="28" y="21"/>
                </a:cubicBezTo>
                <a:cubicBezTo>
                  <a:pt x="26" y="20"/>
                  <a:pt x="23" y="20"/>
                  <a:pt x="22" y="21"/>
                </a:cubicBezTo>
                <a:cubicBezTo>
                  <a:pt x="20" y="23"/>
                  <a:pt x="20" y="26"/>
                  <a:pt x="22" y="28"/>
                </a:cubicBezTo>
                <a:cubicBezTo>
                  <a:pt x="22" y="28"/>
                  <a:pt x="22" y="28"/>
                  <a:pt x="22" y="28"/>
                </a:cubicBezTo>
                <a:cubicBezTo>
                  <a:pt x="23" y="29"/>
                  <a:pt x="26" y="29"/>
                  <a:pt x="28" y="28"/>
                </a:cubicBezTo>
                <a:cubicBezTo>
                  <a:pt x="30" y="26"/>
                  <a:pt x="30" y="23"/>
                  <a:pt x="28" y="21"/>
                </a:cubicBezTo>
                <a:cubicBezTo>
                  <a:pt x="28" y="21"/>
                  <a:pt x="28" y="21"/>
                  <a:pt x="28"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2" name="Freeform 466"/>
          <p:cNvSpPr>
            <a:spLocks noEditPoints="1"/>
          </p:cNvSpPr>
          <p:nvPr/>
        </p:nvSpPr>
        <p:spPr bwMode="auto">
          <a:xfrm>
            <a:off x="8285163" y="1195388"/>
            <a:ext cx="128587" cy="155575"/>
          </a:xfrm>
          <a:custGeom>
            <a:avLst/>
            <a:gdLst>
              <a:gd name="T0" fmla="*/ 11 w 40"/>
              <a:gd name="T1" fmla="*/ 42 h 49"/>
              <a:gd name="T2" fmla="*/ 11 w 40"/>
              <a:gd name="T3" fmla="*/ 42 h 49"/>
              <a:gd name="T4" fmla="*/ 9 w 40"/>
              <a:gd name="T5" fmla="*/ 39 h 49"/>
              <a:gd name="T6" fmla="*/ 3 w 40"/>
              <a:gd name="T7" fmla="*/ 37 h 49"/>
              <a:gd name="T8" fmla="*/ 0 w 40"/>
              <a:gd name="T9" fmla="*/ 7 h 49"/>
              <a:gd name="T10" fmla="*/ 8 w 40"/>
              <a:gd name="T11" fmla="*/ 0 h 49"/>
              <a:gd name="T12" fmla="*/ 37 w 40"/>
              <a:gd name="T13" fmla="*/ 2 h 49"/>
              <a:gd name="T14" fmla="*/ 40 w 40"/>
              <a:gd name="T15" fmla="*/ 31 h 49"/>
              <a:gd name="T16" fmla="*/ 32 w 40"/>
              <a:gd name="T17" fmla="*/ 39 h 49"/>
              <a:gd name="T18" fmla="*/ 31 w 40"/>
              <a:gd name="T19" fmla="*/ 39 h 49"/>
              <a:gd name="T20" fmla="*/ 29 w 40"/>
              <a:gd name="T21" fmla="*/ 42 h 49"/>
              <a:gd name="T22" fmla="*/ 28 w 40"/>
              <a:gd name="T23" fmla="*/ 46 h 49"/>
              <a:gd name="T24" fmla="*/ 32 w 40"/>
              <a:gd name="T25" fmla="*/ 47 h 49"/>
              <a:gd name="T26" fmla="*/ 10 w 40"/>
              <a:gd name="T27" fmla="*/ 49 h 49"/>
              <a:gd name="T28" fmla="*/ 10 w 40"/>
              <a:gd name="T29" fmla="*/ 46 h 49"/>
              <a:gd name="T30" fmla="*/ 26 w 40"/>
              <a:gd name="T31" fmla="*/ 16 h 49"/>
              <a:gd name="T32" fmla="*/ 31 w 40"/>
              <a:gd name="T33" fmla="*/ 19 h 49"/>
              <a:gd name="T34" fmla="*/ 23 w 40"/>
              <a:gd name="T35" fmla="*/ 13 h 49"/>
              <a:gd name="T36" fmla="*/ 25 w 40"/>
              <a:gd name="T37" fmla="*/ 14 h 49"/>
              <a:gd name="T38" fmla="*/ 30 w 40"/>
              <a:gd name="T39" fmla="*/ 24 h 49"/>
              <a:gd name="T40" fmla="*/ 27 w 40"/>
              <a:gd name="T41" fmla="*/ 18 h 49"/>
              <a:gd name="T42" fmla="*/ 26 w 40"/>
              <a:gd name="T43" fmla="*/ 22 h 49"/>
              <a:gd name="T44" fmla="*/ 28 w 40"/>
              <a:gd name="T45" fmla="*/ 27 h 49"/>
              <a:gd name="T46" fmla="*/ 21 w 40"/>
              <a:gd name="T47" fmla="*/ 30 h 49"/>
              <a:gd name="T48" fmla="*/ 24 w 40"/>
              <a:gd name="T49" fmla="*/ 24 h 49"/>
              <a:gd name="T50" fmla="*/ 14 w 40"/>
              <a:gd name="T51" fmla="*/ 29 h 49"/>
              <a:gd name="T52" fmla="*/ 21 w 40"/>
              <a:gd name="T53" fmla="*/ 30 h 49"/>
              <a:gd name="T54" fmla="*/ 11 w 40"/>
              <a:gd name="T55" fmla="*/ 26 h 49"/>
              <a:gd name="T56" fmla="*/ 15 w 40"/>
              <a:gd name="T57" fmla="*/ 24 h 49"/>
              <a:gd name="T58" fmla="*/ 9 w 40"/>
              <a:gd name="T59" fmla="*/ 19 h 49"/>
              <a:gd name="T60" fmla="*/ 10 w 40"/>
              <a:gd name="T61" fmla="*/ 14 h 49"/>
              <a:gd name="T62" fmla="*/ 13 w 40"/>
              <a:gd name="T63" fmla="*/ 20 h 49"/>
              <a:gd name="T64" fmla="*/ 14 w 40"/>
              <a:gd name="T65" fmla="*/ 16 h 49"/>
              <a:gd name="T66" fmla="*/ 12 w 40"/>
              <a:gd name="T67" fmla="*/ 11 h 49"/>
              <a:gd name="T68" fmla="*/ 19 w 40"/>
              <a:gd name="T69" fmla="*/ 8 h 49"/>
              <a:gd name="T70" fmla="*/ 16 w 40"/>
              <a:gd name="T71" fmla="*/ 14 h 49"/>
              <a:gd name="T72" fmla="*/ 26 w 40"/>
              <a:gd name="T73" fmla="*/ 9 h 49"/>
              <a:gd name="T74" fmla="*/ 19 w 40"/>
              <a:gd name="T75" fmla="*/ 8 h 49"/>
              <a:gd name="T76" fmla="*/ 20 w 40"/>
              <a:gd name="T77" fmla="*/ 6 h 49"/>
              <a:gd name="T78" fmla="*/ 34 w 40"/>
              <a:gd name="T79" fmla="*/ 19 h 49"/>
              <a:gd name="T80" fmla="*/ 20 w 40"/>
              <a:gd name="T81" fmla="*/ 33 h 49"/>
              <a:gd name="T82" fmla="*/ 6 w 40"/>
              <a:gd name="T83" fmla="*/ 19 h 49"/>
              <a:gd name="T84" fmla="*/ 20 w 40"/>
              <a:gd name="T85" fmla="*/ 6 h 49"/>
              <a:gd name="T86" fmla="*/ 22 w 40"/>
              <a:gd name="T87" fmla="*/ 17 h 49"/>
              <a:gd name="T88" fmla="*/ 18 w 40"/>
              <a:gd name="T89" fmla="*/ 17 h 49"/>
              <a:gd name="T90" fmla="*/ 17 w 40"/>
              <a:gd name="T91" fmla="*/ 19 h 49"/>
              <a:gd name="T92" fmla="*/ 20 w 40"/>
              <a:gd name="T93" fmla="*/ 22 h 49"/>
              <a:gd name="T94" fmla="*/ 23 w 40"/>
              <a:gd name="T95" fmla="*/ 19 h 49"/>
              <a:gd name="T96" fmla="*/ 22 w 40"/>
              <a:gd name="T97" fmla="*/ 17 h 49"/>
              <a:gd name="T98" fmla="*/ 12 w 40"/>
              <a:gd name="T99" fmla="*/ 39 h 49"/>
              <a:gd name="T100" fmla="*/ 13 w 40"/>
              <a:gd name="T101" fmla="*/ 42 h 49"/>
              <a:gd name="T102" fmla="*/ 15 w 40"/>
              <a:gd name="T103" fmla="*/ 45 h 49"/>
              <a:gd name="T104" fmla="*/ 24 w 40"/>
              <a:gd name="T105" fmla="*/ 46 h 49"/>
              <a:gd name="T106" fmla="*/ 27 w 40"/>
              <a:gd name="T107" fmla="*/ 42 h 49"/>
              <a:gd name="T108" fmla="*/ 27 w 40"/>
              <a:gd name="T109" fmla="*/ 42 h 49"/>
              <a:gd name="T110" fmla="*/ 12 w 40"/>
              <a:gd name="T111" fmla="*/ 39 h 49"/>
              <a:gd name="T112" fmla="*/ 32 w 40"/>
              <a:gd name="T113" fmla="*/ 3 h 49"/>
              <a:gd name="T114" fmla="*/ 5 w 40"/>
              <a:gd name="T115" fmla="*/ 4 h 49"/>
              <a:gd name="T116" fmla="*/ 4 w 40"/>
              <a:gd name="T117" fmla="*/ 31 h 49"/>
              <a:gd name="T118" fmla="*/ 8 w 40"/>
              <a:gd name="T119" fmla="*/ 35 h 49"/>
              <a:gd name="T120" fmla="*/ 35 w 40"/>
              <a:gd name="T121" fmla="*/ 34 h 49"/>
              <a:gd name="T122" fmla="*/ 36 w 40"/>
              <a:gd name="T123" fmla="*/ 7 h 49"/>
              <a:gd name="T124" fmla="*/ 32 w 40"/>
              <a:gd name="T125"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 h="49">
                <a:moveTo>
                  <a:pt x="12" y="46"/>
                </a:moveTo>
                <a:cubicBezTo>
                  <a:pt x="11" y="44"/>
                  <a:pt x="11" y="43"/>
                  <a:pt x="11" y="42"/>
                </a:cubicBezTo>
                <a:cubicBezTo>
                  <a:pt x="11" y="42"/>
                  <a:pt x="11" y="42"/>
                  <a:pt x="11" y="42"/>
                </a:cubicBezTo>
                <a:cubicBezTo>
                  <a:pt x="11" y="42"/>
                  <a:pt x="11" y="42"/>
                  <a:pt x="11" y="42"/>
                </a:cubicBezTo>
                <a:cubicBezTo>
                  <a:pt x="11" y="41"/>
                  <a:pt x="10" y="40"/>
                  <a:pt x="9" y="39"/>
                </a:cubicBezTo>
                <a:cubicBezTo>
                  <a:pt x="9" y="39"/>
                  <a:pt x="9" y="39"/>
                  <a:pt x="9" y="39"/>
                </a:cubicBezTo>
                <a:cubicBezTo>
                  <a:pt x="8" y="39"/>
                  <a:pt x="8" y="39"/>
                  <a:pt x="8" y="39"/>
                </a:cubicBezTo>
                <a:cubicBezTo>
                  <a:pt x="6" y="39"/>
                  <a:pt x="4" y="38"/>
                  <a:pt x="3" y="37"/>
                </a:cubicBezTo>
                <a:cubicBezTo>
                  <a:pt x="1" y="35"/>
                  <a:pt x="0" y="33"/>
                  <a:pt x="0" y="31"/>
                </a:cubicBezTo>
                <a:cubicBezTo>
                  <a:pt x="0" y="7"/>
                  <a:pt x="0" y="7"/>
                  <a:pt x="0" y="7"/>
                </a:cubicBezTo>
                <a:cubicBezTo>
                  <a:pt x="0" y="5"/>
                  <a:pt x="1" y="3"/>
                  <a:pt x="3" y="2"/>
                </a:cubicBezTo>
                <a:cubicBezTo>
                  <a:pt x="4" y="0"/>
                  <a:pt x="6" y="0"/>
                  <a:pt x="8" y="0"/>
                </a:cubicBezTo>
                <a:cubicBezTo>
                  <a:pt x="32" y="0"/>
                  <a:pt x="32" y="0"/>
                  <a:pt x="32" y="0"/>
                </a:cubicBezTo>
                <a:cubicBezTo>
                  <a:pt x="34" y="0"/>
                  <a:pt x="36" y="0"/>
                  <a:pt x="37" y="2"/>
                </a:cubicBezTo>
                <a:cubicBezTo>
                  <a:pt x="39" y="3"/>
                  <a:pt x="40" y="5"/>
                  <a:pt x="40" y="7"/>
                </a:cubicBezTo>
                <a:cubicBezTo>
                  <a:pt x="40" y="31"/>
                  <a:pt x="40" y="31"/>
                  <a:pt x="40" y="31"/>
                </a:cubicBezTo>
                <a:cubicBezTo>
                  <a:pt x="40" y="33"/>
                  <a:pt x="39" y="35"/>
                  <a:pt x="37" y="37"/>
                </a:cubicBezTo>
                <a:cubicBezTo>
                  <a:pt x="36" y="38"/>
                  <a:pt x="34" y="39"/>
                  <a:pt x="32" y="39"/>
                </a:cubicBezTo>
                <a:cubicBezTo>
                  <a:pt x="31" y="39"/>
                  <a:pt x="31" y="39"/>
                  <a:pt x="31" y="39"/>
                </a:cubicBezTo>
                <a:cubicBezTo>
                  <a:pt x="31" y="39"/>
                  <a:pt x="31" y="39"/>
                  <a:pt x="31" y="39"/>
                </a:cubicBezTo>
                <a:cubicBezTo>
                  <a:pt x="30" y="40"/>
                  <a:pt x="29" y="41"/>
                  <a:pt x="29" y="42"/>
                </a:cubicBezTo>
                <a:cubicBezTo>
                  <a:pt x="29" y="42"/>
                  <a:pt x="29" y="42"/>
                  <a:pt x="29" y="42"/>
                </a:cubicBezTo>
                <a:cubicBezTo>
                  <a:pt x="29" y="42"/>
                  <a:pt x="29" y="42"/>
                  <a:pt x="29" y="42"/>
                </a:cubicBezTo>
                <a:cubicBezTo>
                  <a:pt x="29" y="43"/>
                  <a:pt x="29" y="44"/>
                  <a:pt x="28" y="46"/>
                </a:cubicBezTo>
                <a:cubicBezTo>
                  <a:pt x="30" y="46"/>
                  <a:pt x="30" y="46"/>
                  <a:pt x="30" y="46"/>
                </a:cubicBezTo>
                <a:cubicBezTo>
                  <a:pt x="31" y="46"/>
                  <a:pt x="32" y="46"/>
                  <a:pt x="32" y="47"/>
                </a:cubicBezTo>
                <a:cubicBezTo>
                  <a:pt x="32" y="49"/>
                  <a:pt x="31" y="49"/>
                  <a:pt x="30" y="49"/>
                </a:cubicBezTo>
                <a:cubicBezTo>
                  <a:pt x="10" y="49"/>
                  <a:pt x="10" y="49"/>
                  <a:pt x="10" y="49"/>
                </a:cubicBezTo>
                <a:cubicBezTo>
                  <a:pt x="9" y="49"/>
                  <a:pt x="8" y="49"/>
                  <a:pt x="8" y="47"/>
                </a:cubicBezTo>
                <a:cubicBezTo>
                  <a:pt x="8" y="46"/>
                  <a:pt x="9" y="46"/>
                  <a:pt x="10" y="46"/>
                </a:cubicBezTo>
                <a:cubicBezTo>
                  <a:pt x="12" y="46"/>
                  <a:pt x="12" y="46"/>
                  <a:pt x="12" y="46"/>
                </a:cubicBezTo>
                <a:close/>
                <a:moveTo>
                  <a:pt x="26" y="16"/>
                </a:moveTo>
                <a:cubicBezTo>
                  <a:pt x="26" y="16"/>
                  <a:pt x="26" y="16"/>
                  <a:pt x="26" y="16"/>
                </a:cubicBezTo>
                <a:cubicBezTo>
                  <a:pt x="27" y="16"/>
                  <a:pt x="30" y="17"/>
                  <a:pt x="31" y="19"/>
                </a:cubicBezTo>
                <a:cubicBezTo>
                  <a:pt x="31" y="17"/>
                  <a:pt x="31" y="14"/>
                  <a:pt x="29" y="13"/>
                </a:cubicBezTo>
                <a:cubicBezTo>
                  <a:pt x="26" y="11"/>
                  <a:pt x="24" y="12"/>
                  <a:pt x="23" y="13"/>
                </a:cubicBezTo>
                <a:cubicBezTo>
                  <a:pt x="23" y="13"/>
                  <a:pt x="24" y="14"/>
                  <a:pt x="25" y="14"/>
                </a:cubicBezTo>
                <a:cubicBezTo>
                  <a:pt x="25" y="14"/>
                  <a:pt x="25" y="14"/>
                  <a:pt x="25" y="14"/>
                </a:cubicBezTo>
                <a:cubicBezTo>
                  <a:pt x="25" y="15"/>
                  <a:pt x="25" y="15"/>
                  <a:pt x="26" y="16"/>
                </a:cubicBezTo>
                <a:close/>
                <a:moveTo>
                  <a:pt x="30" y="24"/>
                </a:moveTo>
                <a:cubicBezTo>
                  <a:pt x="30" y="24"/>
                  <a:pt x="30" y="24"/>
                  <a:pt x="30" y="24"/>
                </a:cubicBezTo>
                <a:cubicBezTo>
                  <a:pt x="30" y="20"/>
                  <a:pt x="28" y="19"/>
                  <a:pt x="27" y="18"/>
                </a:cubicBezTo>
                <a:cubicBezTo>
                  <a:pt x="27" y="19"/>
                  <a:pt x="27" y="19"/>
                  <a:pt x="27" y="19"/>
                </a:cubicBezTo>
                <a:cubicBezTo>
                  <a:pt x="27" y="20"/>
                  <a:pt x="26" y="21"/>
                  <a:pt x="26" y="22"/>
                </a:cubicBezTo>
                <a:cubicBezTo>
                  <a:pt x="26" y="24"/>
                  <a:pt x="27" y="26"/>
                  <a:pt x="26" y="29"/>
                </a:cubicBezTo>
                <a:cubicBezTo>
                  <a:pt x="27" y="28"/>
                  <a:pt x="27" y="28"/>
                  <a:pt x="28" y="27"/>
                </a:cubicBezTo>
                <a:cubicBezTo>
                  <a:pt x="29" y="26"/>
                  <a:pt x="30" y="25"/>
                  <a:pt x="30" y="24"/>
                </a:cubicBezTo>
                <a:close/>
                <a:moveTo>
                  <a:pt x="21" y="30"/>
                </a:moveTo>
                <a:cubicBezTo>
                  <a:pt x="21" y="30"/>
                  <a:pt x="21" y="30"/>
                  <a:pt x="21" y="30"/>
                </a:cubicBezTo>
                <a:cubicBezTo>
                  <a:pt x="24" y="29"/>
                  <a:pt x="24" y="26"/>
                  <a:pt x="24" y="24"/>
                </a:cubicBezTo>
                <a:cubicBezTo>
                  <a:pt x="23" y="25"/>
                  <a:pt x="22" y="26"/>
                  <a:pt x="20" y="26"/>
                </a:cubicBezTo>
                <a:cubicBezTo>
                  <a:pt x="19" y="27"/>
                  <a:pt x="17" y="29"/>
                  <a:pt x="14" y="29"/>
                </a:cubicBezTo>
                <a:cubicBezTo>
                  <a:pt x="16" y="30"/>
                  <a:pt x="18" y="30"/>
                  <a:pt x="20" y="30"/>
                </a:cubicBezTo>
                <a:cubicBezTo>
                  <a:pt x="20" y="30"/>
                  <a:pt x="21" y="30"/>
                  <a:pt x="21" y="30"/>
                </a:cubicBezTo>
                <a:close/>
                <a:moveTo>
                  <a:pt x="11" y="26"/>
                </a:moveTo>
                <a:cubicBezTo>
                  <a:pt x="11" y="26"/>
                  <a:pt x="11" y="26"/>
                  <a:pt x="11" y="26"/>
                </a:cubicBezTo>
                <a:cubicBezTo>
                  <a:pt x="14" y="27"/>
                  <a:pt x="16" y="26"/>
                  <a:pt x="17" y="25"/>
                </a:cubicBezTo>
                <a:cubicBezTo>
                  <a:pt x="17" y="25"/>
                  <a:pt x="16" y="24"/>
                  <a:pt x="15" y="24"/>
                </a:cubicBezTo>
                <a:cubicBezTo>
                  <a:pt x="15" y="23"/>
                  <a:pt x="15" y="23"/>
                  <a:pt x="14" y="23"/>
                </a:cubicBezTo>
                <a:cubicBezTo>
                  <a:pt x="13" y="22"/>
                  <a:pt x="10" y="22"/>
                  <a:pt x="9" y="19"/>
                </a:cubicBezTo>
                <a:cubicBezTo>
                  <a:pt x="9" y="22"/>
                  <a:pt x="9" y="24"/>
                  <a:pt x="11" y="26"/>
                </a:cubicBezTo>
                <a:close/>
                <a:moveTo>
                  <a:pt x="10" y="14"/>
                </a:moveTo>
                <a:cubicBezTo>
                  <a:pt x="10" y="14"/>
                  <a:pt x="10" y="14"/>
                  <a:pt x="10" y="14"/>
                </a:cubicBezTo>
                <a:cubicBezTo>
                  <a:pt x="10" y="18"/>
                  <a:pt x="12" y="19"/>
                  <a:pt x="13" y="20"/>
                </a:cubicBezTo>
                <a:cubicBezTo>
                  <a:pt x="13" y="20"/>
                  <a:pt x="13" y="19"/>
                  <a:pt x="13" y="19"/>
                </a:cubicBezTo>
                <a:cubicBezTo>
                  <a:pt x="13" y="18"/>
                  <a:pt x="14" y="17"/>
                  <a:pt x="14" y="16"/>
                </a:cubicBezTo>
                <a:cubicBezTo>
                  <a:pt x="14" y="14"/>
                  <a:pt x="13" y="12"/>
                  <a:pt x="14" y="9"/>
                </a:cubicBezTo>
                <a:cubicBezTo>
                  <a:pt x="13" y="10"/>
                  <a:pt x="13" y="10"/>
                  <a:pt x="12" y="11"/>
                </a:cubicBezTo>
                <a:cubicBezTo>
                  <a:pt x="11" y="12"/>
                  <a:pt x="10" y="13"/>
                  <a:pt x="10" y="14"/>
                </a:cubicBezTo>
                <a:close/>
                <a:moveTo>
                  <a:pt x="19" y="8"/>
                </a:moveTo>
                <a:cubicBezTo>
                  <a:pt x="19" y="8"/>
                  <a:pt x="19" y="8"/>
                  <a:pt x="19" y="8"/>
                </a:cubicBezTo>
                <a:cubicBezTo>
                  <a:pt x="16" y="10"/>
                  <a:pt x="16" y="12"/>
                  <a:pt x="16" y="14"/>
                </a:cubicBezTo>
                <a:cubicBezTo>
                  <a:pt x="17" y="13"/>
                  <a:pt x="18" y="13"/>
                  <a:pt x="20" y="12"/>
                </a:cubicBezTo>
                <a:cubicBezTo>
                  <a:pt x="21" y="11"/>
                  <a:pt x="23" y="9"/>
                  <a:pt x="26" y="9"/>
                </a:cubicBezTo>
                <a:cubicBezTo>
                  <a:pt x="24" y="8"/>
                  <a:pt x="22" y="8"/>
                  <a:pt x="20" y="8"/>
                </a:cubicBezTo>
                <a:cubicBezTo>
                  <a:pt x="20" y="8"/>
                  <a:pt x="19" y="8"/>
                  <a:pt x="19" y="8"/>
                </a:cubicBezTo>
                <a:close/>
                <a:moveTo>
                  <a:pt x="20" y="6"/>
                </a:moveTo>
                <a:cubicBezTo>
                  <a:pt x="20" y="6"/>
                  <a:pt x="20" y="6"/>
                  <a:pt x="20" y="6"/>
                </a:cubicBezTo>
                <a:cubicBezTo>
                  <a:pt x="24" y="6"/>
                  <a:pt x="27" y="7"/>
                  <a:pt x="30" y="9"/>
                </a:cubicBezTo>
                <a:cubicBezTo>
                  <a:pt x="32" y="12"/>
                  <a:pt x="34" y="16"/>
                  <a:pt x="34" y="19"/>
                </a:cubicBezTo>
                <a:cubicBezTo>
                  <a:pt x="34" y="23"/>
                  <a:pt x="32" y="26"/>
                  <a:pt x="30" y="29"/>
                </a:cubicBezTo>
                <a:cubicBezTo>
                  <a:pt x="27" y="31"/>
                  <a:pt x="24" y="33"/>
                  <a:pt x="20" y="33"/>
                </a:cubicBezTo>
                <a:cubicBezTo>
                  <a:pt x="16" y="33"/>
                  <a:pt x="13" y="31"/>
                  <a:pt x="10" y="29"/>
                </a:cubicBezTo>
                <a:cubicBezTo>
                  <a:pt x="8" y="26"/>
                  <a:pt x="6" y="23"/>
                  <a:pt x="6" y="19"/>
                </a:cubicBezTo>
                <a:cubicBezTo>
                  <a:pt x="6" y="15"/>
                  <a:pt x="8" y="12"/>
                  <a:pt x="10" y="9"/>
                </a:cubicBezTo>
                <a:cubicBezTo>
                  <a:pt x="13" y="7"/>
                  <a:pt x="16" y="6"/>
                  <a:pt x="20" y="6"/>
                </a:cubicBezTo>
                <a:close/>
                <a:moveTo>
                  <a:pt x="22" y="17"/>
                </a:moveTo>
                <a:cubicBezTo>
                  <a:pt x="22" y="17"/>
                  <a:pt x="22" y="17"/>
                  <a:pt x="22" y="17"/>
                </a:cubicBezTo>
                <a:cubicBezTo>
                  <a:pt x="22" y="17"/>
                  <a:pt x="21" y="16"/>
                  <a:pt x="20" y="16"/>
                </a:cubicBezTo>
                <a:cubicBezTo>
                  <a:pt x="19" y="16"/>
                  <a:pt x="19" y="17"/>
                  <a:pt x="18" y="17"/>
                </a:cubicBezTo>
                <a:cubicBezTo>
                  <a:pt x="18" y="17"/>
                  <a:pt x="18" y="17"/>
                  <a:pt x="18" y="17"/>
                </a:cubicBezTo>
                <a:cubicBezTo>
                  <a:pt x="18" y="18"/>
                  <a:pt x="17" y="18"/>
                  <a:pt x="17" y="19"/>
                </a:cubicBezTo>
                <a:cubicBezTo>
                  <a:pt x="17" y="20"/>
                  <a:pt x="18" y="21"/>
                  <a:pt x="18" y="21"/>
                </a:cubicBezTo>
                <a:cubicBezTo>
                  <a:pt x="19" y="22"/>
                  <a:pt x="19" y="22"/>
                  <a:pt x="20" y="22"/>
                </a:cubicBezTo>
                <a:cubicBezTo>
                  <a:pt x="21" y="22"/>
                  <a:pt x="22" y="22"/>
                  <a:pt x="22" y="21"/>
                </a:cubicBezTo>
                <a:cubicBezTo>
                  <a:pt x="23" y="21"/>
                  <a:pt x="23" y="20"/>
                  <a:pt x="23" y="19"/>
                </a:cubicBezTo>
                <a:cubicBezTo>
                  <a:pt x="23" y="18"/>
                  <a:pt x="23" y="18"/>
                  <a:pt x="22" y="17"/>
                </a:cubicBezTo>
                <a:cubicBezTo>
                  <a:pt x="22" y="17"/>
                  <a:pt x="22" y="17"/>
                  <a:pt x="22" y="17"/>
                </a:cubicBezTo>
                <a:close/>
                <a:moveTo>
                  <a:pt x="12" y="39"/>
                </a:moveTo>
                <a:cubicBezTo>
                  <a:pt x="12" y="39"/>
                  <a:pt x="12" y="39"/>
                  <a:pt x="12" y="39"/>
                </a:cubicBezTo>
                <a:cubicBezTo>
                  <a:pt x="13" y="40"/>
                  <a:pt x="13" y="41"/>
                  <a:pt x="13" y="42"/>
                </a:cubicBezTo>
                <a:cubicBezTo>
                  <a:pt x="13" y="42"/>
                  <a:pt x="13" y="42"/>
                  <a:pt x="13" y="42"/>
                </a:cubicBezTo>
                <a:cubicBezTo>
                  <a:pt x="13" y="42"/>
                  <a:pt x="13" y="42"/>
                  <a:pt x="13" y="42"/>
                </a:cubicBezTo>
                <a:cubicBezTo>
                  <a:pt x="13" y="43"/>
                  <a:pt x="14" y="44"/>
                  <a:pt x="15" y="45"/>
                </a:cubicBezTo>
                <a:cubicBezTo>
                  <a:pt x="15" y="45"/>
                  <a:pt x="15" y="46"/>
                  <a:pt x="16" y="46"/>
                </a:cubicBezTo>
                <a:cubicBezTo>
                  <a:pt x="24" y="46"/>
                  <a:pt x="24" y="46"/>
                  <a:pt x="24" y="46"/>
                </a:cubicBezTo>
                <a:cubicBezTo>
                  <a:pt x="25" y="46"/>
                  <a:pt x="25" y="45"/>
                  <a:pt x="25" y="45"/>
                </a:cubicBezTo>
                <a:cubicBezTo>
                  <a:pt x="27" y="44"/>
                  <a:pt x="27" y="43"/>
                  <a:pt x="27" y="42"/>
                </a:cubicBezTo>
                <a:cubicBezTo>
                  <a:pt x="27" y="42"/>
                  <a:pt x="27" y="42"/>
                  <a:pt x="27" y="42"/>
                </a:cubicBezTo>
                <a:cubicBezTo>
                  <a:pt x="27" y="42"/>
                  <a:pt x="27" y="42"/>
                  <a:pt x="27" y="42"/>
                </a:cubicBezTo>
                <a:cubicBezTo>
                  <a:pt x="27" y="41"/>
                  <a:pt x="27" y="40"/>
                  <a:pt x="28" y="39"/>
                </a:cubicBezTo>
                <a:cubicBezTo>
                  <a:pt x="12" y="39"/>
                  <a:pt x="12" y="39"/>
                  <a:pt x="12" y="39"/>
                </a:cubicBezTo>
                <a:close/>
                <a:moveTo>
                  <a:pt x="32" y="3"/>
                </a:moveTo>
                <a:cubicBezTo>
                  <a:pt x="32" y="3"/>
                  <a:pt x="32" y="3"/>
                  <a:pt x="32" y="3"/>
                </a:cubicBezTo>
                <a:cubicBezTo>
                  <a:pt x="8" y="3"/>
                  <a:pt x="8" y="3"/>
                  <a:pt x="8" y="3"/>
                </a:cubicBezTo>
                <a:cubicBezTo>
                  <a:pt x="7" y="3"/>
                  <a:pt x="6" y="4"/>
                  <a:pt x="5" y="4"/>
                </a:cubicBezTo>
                <a:cubicBezTo>
                  <a:pt x="5" y="5"/>
                  <a:pt x="4" y="6"/>
                  <a:pt x="4" y="7"/>
                </a:cubicBezTo>
                <a:cubicBezTo>
                  <a:pt x="4" y="31"/>
                  <a:pt x="4" y="31"/>
                  <a:pt x="4" y="31"/>
                </a:cubicBezTo>
                <a:cubicBezTo>
                  <a:pt x="4" y="32"/>
                  <a:pt x="5" y="33"/>
                  <a:pt x="5" y="34"/>
                </a:cubicBezTo>
                <a:cubicBezTo>
                  <a:pt x="6" y="34"/>
                  <a:pt x="7" y="35"/>
                  <a:pt x="8" y="35"/>
                </a:cubicBezTo>
                <a:cubicBezTo>
                  <a:pt x="32" y="35"/>
                  <a:pt x="32" y="35"/>
                  <a:pt x="32" y="35"/>
                </a:cubicBezTo>
                <a:cubicBezTo>
                  <a:pt x="33" y="35"/>
                  <a:pt x="34" y="34"/>
                  <a:pt x="35" y="34"/>
                </a:cubicBezTo>
                <a:cubicBezTo>
                  <a:pt x="35" y="33"/>
                  <a:pt x="36" y="32"/>
                  <a:pt x="36" y="31"/>
                </a:cubicBezTo>
                <a:cubicBezTo>
                  <a:pt x="36" y="7"/>
                  <a:pt x="36" y="7"/>
                  <a:pt x="36" y="7"/>
                </a:cubicBezTo>
                <a:cubicBezTo>
                  <a:pt x="36" y="6"/>
                  <a:pt x="35" y="5"/>
                  <a:pt x="35" y="4"/>
                </a:cubicBezTo>
                <a:cubicBezTo>
                  <a:pt x="34" y="4"/>
                  <a:pt x="33" y="3"/>
                  <a:pt x="32"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3" name="Freeform 467"/>
          <p:cNvSpPr>
            <a:spLocks noEditPoints="1"/>
          </p:cNvSpPr>
          <p:nvPr/>
        </p:nvSpPr>
        <p:spPr bwMode="auto">
          <a:xfrm>
            <a:off x="6032500" y="1497013"/>
            <a:ext cx="136525" cy="155575"/>
          </a:xfrm>
          <a:custGeom>
            <a:avLst/>
            <a:gdLst>
              <a:gd name="T0" fmla="*/ 14 w 43"/>
              <a:gd name="T1" fmla="*/ 9 h 49"/>
              <a:gd name="T2" fmla="*/ 18 w 43"/>
              <a:gd name="T3" fmla="*/ 3 h 49"/>
              <a:gd name="T4" fmla="*/ 41 w 43"/>
              <a:gd name="T5" fmla="*/ 17 h 49"/>
              <a:gd name="T6" fmla="*/ 43 w 43"/>
              <a:gd name="T7" fmla="*/ 18 h 49"/>
              <a:gd name="T8" fmla="*/ 37 w 43"/>
              <a:gd name="T9" fmla="*/ 25 h 49"/>
              <a:gd name="T10" fmla="*/ 24 w 43"/>
              <a:gd name="T11" fmla="*/ 49 h 49"/>
              <a:gd name="T12" fmla="*/ 8 w 43"/>
              <a:gd name="T13" fmla="*/ 38 h 49"/>
              <a:gd name="T14" fmla="*/ 6 w 43"/>
              <a:gd name="T15" fmla="*/ 36 h 49"/>
              <a:gd name="T16" fmla="*/ 5 w 43"/>
              <a:gd name="T17" fmla="*/ 34 h 49"/>
              <a:gd name="T18" fmla="*/ 0 w 43"/>
              <a:gd name="T19" fmla="*/ 14 h 49"/>
              <a:gd name="T20" fmla="*/ 4 w 43"/>
              <a:gd name="T21" fmla="*/ 2 h 49"/>
              <a:gd name="T22" fmla="*/ 6 w 43"/>
              <a:gd name="T23" fmla="*/ 0 h 49"/>
              <a:gd name="T24" fmla="*/ 22 w 43"/>
              <a:gd name="T25" fmla="*/ 2 h 49"/>
              <a:gd name="T26" fmla="*/ 22 w 43"/>
              <a:gd name="T27" fmla="*/ 10 h 49"/>
              <a:gd name="T28" fmla="*/ 25 w 43"/>
              <a:gd name="T29" fmla="*/ 29 h 49"/>
              <a:gd name="T30" fmla="*/ 19 w 43"/>
              <a:gd name="T31" fmla="*/ 34 h 49"/>
              <a:gd name="T32" fmla="*/ 17 w 43"/>
              <a:gd name="T33" fmla="*/ 38 h 49"/>
              <a:gd name="T34" fmla="*/ 15 w 43"/>
              <a:gd name="T35" fmla="*/ 38 h 49"/>
              <a:gd name="T36" fmla="*/ 33 w 43"/>
              <a:gd name="T37" fmla="*/ 36 h 49"/>
              <a:gd name="T38" fmla="*/ 41 w 43"/>
              <a:gd name="T39" fmla="*/ 17 h 49"/>
              <a:gd name="T40" fmla="*/ 7 w 43"/>
              <a:gd name="T41" fmla="*/ 9 h 49"/>
              <a:gd name="T42" fmla="*/ 12 w 43"/>
              <a:gd name="T43" fmla="*/ 3 h 49"/>
              <a:gd name="T44" fmla="*/ 7 w 43"/>
              <a:gd name="T45" fmla="*/ 9 h 49"/>
              <a:gd name="T46" fmla="*/ 20 w 43"/>
              <a:gd name="T47" fmla="*/ 13 h 49"/>
              <a:gd name="T48" fmla="*/ 5 w 43"/>
              <a:gd name="T49" fmla="*/ 13 h 49"/>
              <a:gd name="T50" fmla="*/ 4 w 43"/>
              <a:gd name="T51" fmla="*/ 14 h 49"/>
              <a:gd name="T52" fmla="*/ 5 w 43"/>
              <a:gd name="T53" fmla="*/ 30 h 49"/>
              <a:gd name="T54" fmla="*/ 8 w 43"/>
              <a:gd name="T55" fmla="*/ 30 h 49"/>
              <a:gd name="T56" fmla="*/ 10 w 43"/>
              <a:gd name="T57" fmla="*/ 34 h 49"/>
              <a:gd name="T58" fmla="*/ 15 w 43"/>
              <a:gd name="T59" fmla="*/ 32 h 49"/>
              <a:gd name="T60" fmla="*/ 17 w 43"/>
              <a:gd name="T61" fmla="*/ 30 h 49"/>
              <a:gd name="T62" fmla="*/ 21 w 43"/>
              <a:gd name="T63" fmla="*/ 29 h 49"/>
              <a:gd name="T64" fmla="*/ 20 w 43"/>
              <a:gd name="T65"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49">
                <a:moveTo>
                  <a:pt x="14" y="3"/>
                </a:moveTo>
                <a:cubicBezTo>
                  <a:pt x="14" y="9"/>
                  <a:pt x="14" y="9"/>
                  <a:pt x="14" y="9"/>
                </a:cubicBezTo>
                <a:cubicBezTo>
                  <a:pt x="18" y="9"/>
                  <a:pt x="18" y="9"/>
                  <a:pt x="18" y="9"/>
                </a:cubicBezTo>
                <a:cubicBezTo>
                  <a:pt x="18" y="3"/>
                  <a:pt x="18" y="3"/>
                  <a:pt x="18" y="3"/>
                </a:cubicBezTo>
                <a:cubicBezTo>
                  <a:pt x="14" y="3"/>
                  <a:pt x="14" y="3"/>
                  <a:pt x="14" y="3"/>
                </a:cubicBezTo>
                <a:close/>
                <a:moveTo>
                  <a:pt x="41" y="17"/>
                </a:moveTo>
                <a:cubicBezTo>
                  <a:pt x="41" y="17"/>
                  <a:pt x="41" y="17"/>
                  <a:pt x="41" y="17"/>
                </a:cubicBezTo>
                <a:cubicBezTo>
                  <a:pt x="42" y="17"/>
                  <a:pt x="43" y="17"/>
                  <a:pt x="43" y="18"/>
                </a:cubicBezTo>
                <a:cubicBezTo>
                  <a:pt x="43" y="20"/>
                  <a:pt x="42" y="20"/>
                  <a:pt x="41" y="20"/>
                </a:cubicBezTo>
                <a:cubicBezTo>
                  <a:pt x="39" y="20"/>
                  <a:pt x="37" y="22"/>
                  <a:pt x="37" y="25"/>
                </a:cubicBezTo>
                <a:cubicBezTo>
                  <a:pt x="37" y="36"/>
                  <a:pt x="37" y="36"/>
                  <a:pt x="37" y="36"/>
                </a:cubicBezTo>
                <a:cubicBezTo>
                  <a:pt x="37" y="43"/>
                  <a:pt x="31" y="49"/>
                  <a:pt x="24" y="49"/>
                </a:cubicBezTo>
                <a:cubicBezTo>
                  <a:pt x="17" y="49"/>
                  <a:pt x="12" y="45"/>
                  <a:pt x="11" y="38"/>
                </a:cubicBezTo>
                <a:cubicBezTo>
                  <a:pt x="8" y="38"/>
                  <a:pt x="8" y="38"/>
                  <a:pt x="8" y="38"/>
                </a:cubicBezTo>
                <a:cubicBezTo>
                  <a:pt x="7" y="38"/>
                  <a:pt x="6" y="37"/>
                  <a:pt x="6" y="36"/>
                </a:cubicBezTo>
                <a:cubicBezTo>
                  <a:pt x="6" y="36"/>
                  <a:pt x="6" y="36"/>
                  <a:pt x="6" y="36"/>
                </a:cubicBezTo>
                <a:cubicBezTo>
                  <a:pt x="6" y="34"/>
                  <a:pt x="6" y="34"/>
                  <a:pt x="6" y="34"/>
                </a:cubicBezTo>
                <a:cubicBezTo>
                  <a:pt x="5" y="34"/>
                  <a:pt x="5" y="34"/>
                  <a:pt x="5" y="34"/>
                </a:cubicBezTo>
                <a:cubicBezTo>
                  <a:pt x="2" y="34"/>
                  <a:pt x="0" y="32"/>
                  <a:pt x="0" y="29"/>
                </a:cubicBezTo>
                <a:cubicBezTo>
                  <a:pt x="0" y="14"/>
                  <a:pt x="0" y="14"/>
                  <a:pt x="0" y="14"/>
                </a:cubicBezTo>
                <a:cubicBezTo>
                  <a:pt x="0" y="12"/>
                  <a:pt x="2" y="10"/>
                  <a:pt x="4" y="10"/>
                </a:cubicBezTo>
                <a:cubicBezTo>
                  <a:pt x="4" y="2"/>
                  <a:pt x="4" y="2"/>
                  <a:pt x="4" y="2"/>
                </a:cubicBezTo>
                <a:cubicBezTo>
                  <a:pt x="4" y="1"/>
                  <a:pt x="4" y="0"/>
                  <a:pt x="6" y="0"/>
                </a:cubicBezTo>
                <a:cubicBezTo>
                  <a:pt x="6" y="0"/>
                  <a:pt x="6" y="0"/>
                  <a:pt x="6" y="0"/>
                </a:cubicBezTo>
                <a:cubicBezTo>
                  <a:pt x="20" y="0"/>
                  <a:pt x="20" y="0"/>
                  <a:pt x="20" y="0"/>
                </a:cubicBezTo>
                <a:cubicBezTo>
                  <a:pt x="21" y="0"/>
                  <a:pt x="22" y="1"/>
                  <a:pt x="22" y="2"/>
                </a:cubicBezTo>
                <a:cubicBezTo>
                  <a:pt x="22" y="2"/>
                  <a:pt x="22" y="2"/>
                  <a:pt x="22" y="2"/>
                </a:cubicBezTo>
                <a:cubicBezTo>
                  <a:pt x="22" y="10"/>
                  <a:pt x="22" y="10"/>
                  <a:pt x="22" y="10"/>
                </a:cubicBezTo>
                <a:cubicBezTo>
                  <a:pt x="24" y="10"/>
                  <a:pt x="25" y="12"/>
                  <a:pt x="25" y="14"/>
                </a:cubicBezTo>
                <a:cubicBezTo>
                  <a:pt x="25" y="29"/>
                  <a:pt x="25" y="29"/>
                  <a:pt x="25" y="29"/>
                </a:cubicBezTo>
                <a:cubicBezTo>
                  <a:pt x="25" y="32"/>
                  <a:pt x="23" y="34"/>
                  <a:pt x="20" y="34"/>
                </a:cubicBezTo>
                <a:cubicBezTo>
                  <a:pt x="19" y="34"/>
                  <a:pt x="19" y="34"/>
                  <a:pt x="19" y="34"/>
                </a:cubicBezTo>
                <a:cubicBezTo>
                  <a:pt x="19" y="36"/>
                  <a:pt x="19" y="36"/>
                  <a:pt x="19" y="36"/>
                </a:cubicBezTo>
                <a:cubicBezTo>
                  <a:pt x="19" y="37"/>
                  <a:pt x="18" y="38"/>
                  <a:pt x="17" y="38"/>
                </a:cubicBezTo>
                <a:cubicBezTo>
                  <a:pt x="17" y="38"/>
                  <a:pt x="17" y="38"/>
                  <a:pt x="17" y="38"/>
                </a:cubicBezTo>
                <a:cubicBezTo>
                  <a:pt x="15" y="38"/>
                  <a:pt x="15" y="38"/>
                  <a:pt x="15" y="38"/>
                </a:cubicBezTo>
                <a:cubicBezTo>
                  <a:pt x="16" y="42"/>
                  <a:pt x="19" y="46"/>
                  <a:pt x="24" y="46"/>
                </a:cubicBezTo>
                <a:cubicBezTo>
                  <a:pt x="29" y="46"/>
                  <a:pt x="33" y="41"/>
                  <a:pt x="33" y="36"/>
                </a:cubicBezTo>
                <a:cubicBezTo>
                  <a:pt x="33" y="25"/>
                  <a:pt x="33" y="25"/>
                  <a:pt x="33" y="25"/>
                </a:cubicBezTo>
                <a:cubicBezTo>
                  <a:pt x="33" y="20"/>
                  <a:pt x="37" y="17"/>
                  <a:pt x="41" y="17"/>
                </a:cubicBezTo>
                <a:close/>
                <a:moveTo>
                  <a:pt x="7" y="9"/>
                </a:moveTo>
                <a:cubicBezTo>
                  <a:pt x="7" y="9"/>
                  <a:pt x="7" y="9"/>
                  <a:pt x="7" y="9"/>
                </a:cubicBezTo>
                <a:cubicBezTo>
                  <a:pt x="12" y="9"/>
                  <a:pt x="12" y="9"/>
                  <a:pt x="12" y="9"/>
                </a:cubicBezTo>
                <a:cubicBezTo>
                  <a:pt x="12" y="3"/>
                  <a:pt x="12" y="3"/>
                  <a:pt x="12" y="3"/>
                </a:cubicBezTo>
                <a:cubicBezTo>
                  <a:pt x="7" y="3"/>
                  <a:pt x="7" y="3"/>
                  <a:pt x="7" y="3"/>
                </a:cubicBezTo>
                <a:cubicBezTo>
                  <a:pt x="7" y="9"/>
                  <a:pt x="7" y="9"/>
                  <a:pt x="7" y="9"/>
                </a:cubicBezTo>
                <a:close/>
                <a:moveTo>
                  <a:pt x="20" y="13"/>
                </a:moveTo>
                <a:cubicBezTo>
                  <a:pt x="20" y="13"/>
                  <a:pt x="20" y="13"/>
                  <a:pt x="20" y="13"/>
                </a:cubicBezTo>
                <a:cubicBezTo>
                  <a:pt x="15" y="13"/>
                  <a:pt x="10" y="13"/>
                  <a:pt x="6" y="13"/>
                </a:cubicBezTo>
                <a:cubicBezTo>
                  <a:pt x="5" y="13"/>
                  <a:pt x="5" y="13"/>
                  <a:pt x="5" y="13"/>
                </a:cubicBezTo>
                <a:cubicBezTo>
                  <a:pt x="5" y="13"/>
                  <a:pt x="5" y="13"/>
                  <a:pt x="5" y="13"/>
                </a:cubicBezTo>
                <a:cubicBezTo>
                  <a:pt x="4" y="13"/>
                  <a:pt x="4" y="14"/>
                  <a:pt x="4" y="14"/>
                </a:cubicBezTo>
                <a:cubicBezTo>
                  <a:pt x="4" y="29"/>
                  <a:pt x="4" y="29"/>
                  <a:pt x="4" y="29"/>
                </a:cubicBezTo>
                <a:cubicBezTo>
                  <a:pt x="4" y="30"/>
                  <a:pt x="4" y="30"/>
                  <a:pt x="5" y="30"/>
                </a:cubicBezTo>
                <a:cubicBezTo>
                  <a:pt x="8" y="30"/>
                  <a:pt x="8" y="30"/>
                  <a:pt x="8" y="30"/>
                </a:cubicBezTo>
                <a:cubicBezTo>
                  <a:pt x="8" y="30"/>
                  <a:pt x="8" y="30"/>
                  <a:pt x="8" y="30"/>
                </a:cubicBezTo>
                <a:cubicBezTo>
                  <a:pt x="9" y="30"/>
                  <a:pt x="10" y="31"/>
                  <a:pt x="10" y="32"/>
                </a:cubicBezTo>
                <a:cubicBezTo>
                  <a:pt x="10" y="34"/>
                  <a:pt x="10" y="34"/>
                  <a:pt x="10" y="34"/>
                </a:cubicBezTo>
                <a:cubicBezTo>
                  <a:pt x="12" y="34"/>
                  <a:pt x="13" y="34"/>
                  <a:pt x="15" y="34"/>
                </a:cubicBezTo>
                <a:cubicBezTo>
                  <a:pt x="15" y="32"/>
                  <a:pt x="15" y="32"/>
                  <a:pt x="15" y="32"/>
                </a:cubicBezTo>
                <a:cubicBezTo>
                  <a:pt x="15" y="32"/>
                  <a:pt x="15" y="32"/>
                  <a:pt x="15" y="32"/>
                </a:cubicBezTo>
                <a:cubicBezTo>
                  <a:pt x="15" y="31"/>
                  <a:pt x="16" y="30"/>
                  <a:pt x="17" y="30"/>
                </a:cubicBezTo>
                <a:cubicBezTo>
                  <a:pt x="20" y="30"/>
                  <a:pt x="20" y="30"/>
                  <a:pt x="20" y="30"/>
                </a:cubicBezTo>
                <a:cubicBezTo>
                  <a:pt x="21" y="30"/>
                  <a:pt x="21" y="30"/>
                  <a:pt x="21" y="29"/>
                </a:cubicBezTo>
                <a:cubicBezTo>
                  <a:pt x="21" y="14"/>
                  <a:pt x="21" y="14"/>
                  <a:pt x="21" y="14"/>
                </a:cubicBezTo>
                <a:cubicBezTo>
                  <a:pt x="21" y="14"/>
                  <a:pt x="21" y="13"/>
                  <a:pt x="20"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4" name="Freeform 468"/>
          <p:cNvSpPr>
            <a:spLocks noEditPoints="1"/>
          </p:cNvSpPr>
          <p:nvPr/>
        </p:nvSpPr>
        <p:spPr bwMode="auto">
          <a:xfrm>
            <a:off x="4629150" y="1497013"/>
            <a:ext cx="136525" cy="155575"/>
          </a:xfrm>
          <a:custGeom>
            <a:avLst/>
            <a:gdLst>
              <a:gd name="T0" fmla="*/ 32 w 43"/>
              <a:gd name="T1" fmla="*/ 0 h 49"/>
              <a:gd name="T2" fmla="*/ 43 w 43"/>
              <a:gd name="T3" fmla="*/ 10 h 49"/>
              <a:gd name="T4" fmla="*/ 41 w 43"/>
              <a:gd name="T5" fmla="*/ 21 h 49"/>
              <a:gd name="T6" fmla="*/ 40 w 43"/>
              <a:gd name="T7" fmla="*/ 22 h 49"/>
              <a:gd name="T8" fmla="*/ 43 w 43"/>
              <a:gd name="T9" fmla="*/ 24 h 49"/>
              <a:gd name="T10" fmla="*/ 41 w 43"/>
              <a:gd name="T11" fmla="*/ 49 h 49"/>
              <a:gd name="T12" fmla="*/ 0 w 43"/>
              <a:gd name="T13" fmla="*/ 47 h 49"/>
              <a:gd name="T14" fmla="*/ 2 w 43"/>
              <a:gd name="T15" fmla="*/ 26 h 49"/>
              <a:gd name="T16" fmla="*/ 2 w 43"/>
              <a:gd name="T17" fmla="*/ 14 h 49"/>
              <a:gd name="T18" fmla="*/ 0 w 43"/>
              <a:gd name="T19" fmla="*/ 2 h 49"/>
              <a:gd name="T20" fmla="*/ 13 w 43"/>
              <a:gd name="T21" fmla="*/ 8 h 49"/>
              <a:gd name="T22" fmla="*/ 35 w 43"/>
              <a:gd name="T23" fmla="*/ 12 h 49"/>
              <a:gd name="T24" fmla="*/ 31 w 43"/>
              <a:gd name="T25" fmla="*/ 41 h 49"/>
              <a:gd name="T26" fmla="*/ 9 w 43"/>
              <a:gd name="T27" fmla="*/ 37 h 49"/>
              <a:gd name="T28" fmla="*/ 13 w 43"/>
              <a:gd name="T29" fmla="*/ 8 h 49"/>
              <a:gd name="T30" fmla="*/ 13 w 43"/>
              <a:gd name="T31" fmla="*/ 10 h 49"/>
              <a:gd name="T32" fmla="*/ 11 w 43"/>
              <a:gd name="T33" fmla="*/ 37 h 49"/>
              <a:gd name="T34" fmla="*/ 31 w 43"/>
              <a:gd name="T35" fmla="*/ 39 h 49"/>
              <a:gd name="T36" fmla="*/ 33 w 43"/>
              <a:gd name="T37" fmla="*/ 12 h 49"/>
              <a:gd name="T38" fmla="*/ 21 w 43"/>
              <a:gd name="T39" fmla="*/ 21 h 49"/>
              <a:gd name="T40" fmla="*/ 19 w 43"/>
              <a:gd name="T41" fmla="*/ 21 h 49"/>
              <a:gd name="T42" fmla="*/ 17 w 43"/>
              <a:gd name="T43" fmla="*/ 21 h 49"/>
              <a:gd name="T44" fmla="*/ 15 w 43"/>
              <a:gd name="T45" fmla="*/ 21 h 49"/>
              <a:gd name="T46" fmla="*/ 15 w 43"/>
              <a:gd name="T47" fmla="*/ 22 h 49"/>
              <a:gd name="T48" fmla="*/ 15 w 43"/>
              <a:gd name="T49" fmla="*/ 23 h 49"/>
              <a:gd name="T50" fmla="*/ 17 w 43"/>
              <a:gd name="T51" fmla="*/ 23 h 49"/>
              <a:gd name="T52" fmla="*/ 21 w 43"/>
              <a:gd name="T53" fmla="*/ 24 h 49"/>
              <a:gd name="T54" fmla="*/ 21 w 43"/>
              <a:gd name="T55" fmla="*/ 27 h 49"/>
              <a:gd name="T56" fmla="*/ 21 w 43"/>
              <a:gd name="T57" fmla="*/ 30 h 49"/>
              <a:gd name="T58" fmla="*/ 17 w 43"/>
              <a:gd name="T59" fmla="*/ 31 h 49"/>
              <a:gd name="T60" fmla="*/ 13 w 43"/>
              <a:gd name="T61" fmla="*/ 28 h 49"/>
              <a:gd name="T62" fmla="*/ 15 w 43"/>
              <a:gd name="T63" fmla="*/ 28 h 49"/>
              <a:gd name="T64" fmla="*/ 19 w 43"/>
              <a:gd name="T65" fmla="*/ 28 h 49"/>
              <a:gd name="T66" fmla="*/ 19 w 43"/>
              <a:gd name="T67" fmla="*/ 27 h 49"/>
              <a:gd name="T68" fmla="*/ 19 w 43"/>
              <a:gd name="T69" fmla="*/ 26 h 49"/>
              <a:gd name="T70" fmla="*/ 17 w 43"/>
              <a:gd name="T71" fmla="*/ 26 h 49"/>
              <a:gd name="T72" fmla="*/ 14 w 43"/>
              <a:gd name="T73" fmla="*/ 25 h 49"/>
              <a:gd name="T74" fmla="*/ 13 w 43"/>
              <a:gd name="T75" fmla="*/ 22 h 49"/>
              <a:gd name="T76" fmla="*/ 13 w 43"/>
              <a:gd name="T77" fmla="*/ 22 h 49"/>
              <a:gd name="T78" fmla="*/ 14 w 43"/>
              <a:gd name="T79" fmla="*/ 19 h 49"/>
              <a:gd name="T80" fmla="*/ 19 w 43"/>
              <a:gd name="T81" fmla="*/ 18 h 49"/>
              <a:gd name="T82" fmla="*/ 23 w 43"/>
              <a:gd name="T83" fmla="*/ 18 h 49"/>
              <a:gd name="T84" fmla="*/ 28 w 43"/>
              <a:gd name="T85" fmla="*/ 18 h 49"/>
              <a:gd name="T86" fmla="*/ 31 w 43"/>
              <a:gd name="T87" fmla="*/ 28 h 49"/>
              <a:gd name="T88" fmla="*/ 28 w 43"/>
              <a:gd name="T89" fmla="*/ 31 h 49"/>
              <a:gd name="T90" fmla="*/ 22 w 43"/>
              <a:gd name="T91" fmla="*/ 29 h 49"/>
              <a:gd name="T92" fmla="*/ 28 w 43"/>
              <a:gd name="T93" fmla="*/ 21 h 49"/>
              <a:gd name="T94" fmla="*/ 25 w 43"/>
              <a:gd name="T95" fmla="*/ 28 h 49"/>
              <a:gd name="T96" fmla="*/ 28 w 43"/>
              <a:gd name="T97" fmla="*/ 28 h 49"/>
              <a:gd name="T98" fmla="*/ 28 w 43"/>
              <a:gd name="T99" fmla="*/ 21 h 49"/>
              <a:gd name="T100" fmla="*/ 28 w 43"/>
              <a:gd name="T101" fmla="*/ 21 h 49"/>
              <a:gd name="T102" fmla="*/ 4 w 43"/>
              <a:gd name="T103" fmla="*/ 3 h 49"/>
              <a:gd name="T104" fmla="*/ 5 w 43"/>
              <a:gd name="T105" fmla="*/ 11 h 49"/>
              <a:gd name="T106" fmla="*/ 7 w 43"/>
              <a:gd name="T107" fmla="*/ 28 h 49"/>
              <a:gd name="T108" fmla="*/ 4 w 43"/>
              <a:gd name="T109" fmla="*/ 46 h 49"/>
              <a:gd name="T110" fmla="*/ 38 w 43"/>
              <a:gd name="T111" fmla="*/ 26 h 49"/>
              <a:gd name="T112" fmla="*/ 36 w 43"/>
              <a:gd name="T113" fmla="*/ 19 h 49"/>
              <a:gd name="T114" fmla="*/ 39 w 43"/>
              <a:gd name="T11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9">
                <a:moveTo>
                  <a:pt x="2" y="0"/>
                </a:moveTo>
                <a:cubicBezTo>
                  <a:pt x="2" y="0"/>
                  <a:pt x="2" y="0"/>
                  <a:pt x="2" y="0"/>
                </a:cubicBezTo>
                <a:cubicBezTo>
                  <a:pt x="32" y="0"/>
                  <a:pt x="32" y="0"/>
                  <a:pt x="32" y="0"/>
                </a:cubicBezTo>
                <a:cubicBezTo>
                  <a:pt x="33" y="0"/>
                  <a:pt x="33" y="0"/>
                  <a:pt x="34" y="0"/>
                </a:cubicBezTo>
                <a:cubicBezTo>
                  <a:pt x="42" y="9"/>
                  <a:pt x="42" y="9"/>
                  <a:pt x="42" y="9"/>
                </a:cubicBezTo>
                <a:cubicBezTo>
                  <a:pt x="42" y="9"/>
                  <a:pt x="43" y="10"/>
                  <a:pt x="43" y="10"/>
                </a:cubicBezTo>
                <a:cubicBezTo>
                  <a:pt x="43" y="10"/>
                  <a:pt x="43" y="10"/>
                  <a:pt x="43" y="10"/>
                </a:cubicBezTo>
                <a:cubicBezTo>
                  <a:pt x="43" y="19"/>
                  <a:pt x="43" y="19"/>
                  <a:pt x="43" y="19"/>
                </a:cubicBezTo>
                <a:cubicBezTo>
                  <a:pt x="43" y="20"/>
                  <a:pt x="42" y="21"/>
                  <a:pt x="41" y="21"/>
                </a:cubicBezTo>
                <a:cubicBezTo>
                  <a:pt x="41" y="21"/>
                  <a:pt x="41" y="21"/>
                  <a:pt x="41" y="21"/>
                </a:cubicBezTo>
                <a:cubicBezTo>
                  <a:pt x="40" y="21"/>
                  <a:pt x="40" y="21"/>
                  <a:pt x="40" y="21"/>
                </a:cubicBezTo>
                <a:cubicBezTo>
                  <a:pt x="40" y="22"/>
                  <a:pt x="40" y="22"/>
                  <a:pt x="40" y="22"/>
                </a:cubicBezTo>
                <a:cubicBezTo>
                  <a:pt x="41" y="22"/>
                  <a:pt x="41" y="22"/>
                  <a:pt x="41" y="22"/>
                </a:cubicBezTo>
                <a:cubicBezTo>
                  <a:pt x="42" y="22"/>
                  <a:pt x="43" y="23"/>
                  <a:pt x="43" y="24"/>
                </a:cubicBezTo>
                <a:cubicBezTo>
                  <a:pt x="43" y="24"/>
                  <a:pt x="43" y="24"/>
                  <a:pt x="43" y="24"/>
                </a:cubicBezTo>
                <a:cubicBezTo>
                  <a:pt x="43" y="47"/>
                  <a:pt x="43" y="47"/>
                  <a:pt x="43" y="47"/>
                </a:cubicBezTo>
                <a:cubicBezTo>
                  <a:pt x="43" y="49"/>
                  <a:pt x="42" y="49"/>
                  <a:pt x="41" y="49"/>
                </a:cubicBezTo>
                <a:cubicBezTo>
                  <a:pt x="41" y="49"/>
                  <a:pt x="41" y="49"/>
                  <a:pt x="41" y="49"/>
                </a:cubicBezTo>
                <a:cubicBezTo>
                  <a:pt x="2" y="49"/>
                  <a:pt x="2" y="49"/>
                  <a:pt x="2" y="49"/>
                </a:cubicBezTo>
                <a:cubicBezTo>
                  <a:pt x="1" y="49"/>
                  <a:pt x="0" y="49"/>
                  <a:pt x="0" y="47"/>
                </a:cubicBezTo>
                <a:cubicBezTo>
                  <a:pt x="0" y="47"/>
                  <a:pt x="0" y="47"/>
                  <a:pt x="0" y="47"/>
                </a:cubicBezTo>
                <a:cubicBezTo>
                  <a:pt x="0" y="28"/>
                  <a:pt x="0" y="28"/>
                  <a:pt x="0" y="28"/>
                </a:cubicBezTo>
                <a:cubicBezTo>
                  <a:pt x="0" y="27"/>
                  <a:pt x="1" y="26"/>
                  <a:pt x="2" y="26"/>
                </a:cubicBezTo>
                <a:cubicBezTo>
                  <a:pt x="2" y="26"/>
                  <a:pt x="2" y="26"/>
                  <a:pt x="2" y="26"/>
                </a:cubicBezTo>
                <a:cubicBezTo>
                  <a:pt x="3" y="26"/>
                  <a:pt x="3" y="26"/>
                  <a:pt x="3" y="26"/>
                </a:cubicBezTo>
                <a:cubicBezTo>
                  <a:pt x="3" y="14"/>
                  <a:pt x="3" y="14"/>
                  <a:pt x="3" y="14"/>
                </a:cubicBezTo>
                <a:cubicBezTo>
                  <a:pt x="2" y="14"/>
                  <a:pt x="2" y="14"/>
                  <a:pt x="2" y="14"/>
                </a:cubicBezTo>
                <a:cubicBezTo>
                  <a:pt x="1" y="14"/>
                  <a:pt x="0" y="13"/>
                  <a:pt x="0" y="12"/>
                </a:cubicBezTo>
                <a:cubicBezTo>
                  <a:pt x="0" y="12"/>
                  <a:pt x="0" y="12"/>
                  <a:pt x="0" y="12"/>
                </a:cubicBezTo>
                <a:cubicBezTo>
                  <a:pt x="0" y="2"/>
                  <a:pt x="0" y="2"/>
                  <a:pt x="0" y="2"/>
                </a:cubicBezTo>
                <a:cubicBezTo>
                  <a:pt x="0" y="1"/>
                  <a:pt x="1" y="0"/>
                  <a:pt x="2" y="0"/>
                </a:cubicBezTo>
                <a:close/>
                <a:moveTo>
                  <a:pt x="13" y="8"/>
                </a:moveTo>
                <a:cubicBezTo>
                  <a:pt x="13" y="8"/>
                  <a:pt x="13" y="8"/>
                  <a:pt x="13" y="8"/>
                </a:cubicBezTo>
                <a:cubicBezTo>
                  <a:pt x="31" y="8"/>
                  <a:pt x="31" y="8"/>
                  <a:pt x="31" y="8"/>
                </a:cubicBezTo>
                <a:cubicBezTo>
                  <a:pt x="32" y="8"/>
                  <a:pt x="33" y="9"/>
                  <a:pt x="34" y="9"/>
                </a:cubicBezTo>
                <a:cubicBezTo>
                  <a:pt x="35" y="10"/>
                  <a:pt x="35" y="11"/>
                  <a:pt x="35" y="12"/>
                </a:cubicBezTo>
                <a:cubicBezTo>
                  <a:pt x="35" y="37"/>
                  <a:pt x="35" y="37"/>
                  <a:pt x="35" y="37"/>
                </a:cubicBezTo>
                <a:cubicBezTo>
                  <a:pt x="35" y="38"/>
                  <a:pt x="35" y="39"/>
                  <a:pt x="34" y="40"/>
                </a:cubicBezTo>
                <a:cubicBezTo>
                  <a:pt x="33" y="41"/>
                  <a:pt x="32" y="41"/>
                  <a:pt x="31" y="41"/>
                </a:cubicBezTo>
                <a:cubicBezTo>
                  <a:pt x="13" y="41"/>
                  <a:pt x="13" y="41"/>
                  <a:pt x="13" y="41"/>
                </a:cubicBezTo>
                <a:cubicBezTo>
                  <a:pt x="11" y="41"/>
                  <a:pt x="10" y="41"/>
                  <a:pt x="10" y="40"/>
                </a:cubicBezTo>
                <a:cubicBezTo>
                  <a:pt x="9" y="39"/>
                  <a:pt x="9" y="38"/>
                  <a:pt x="9" y="37"/>
                </a:cubicBezTo>
                <a:cubicBezTo>
                  <a:pt x="9" y="12"/>
                  <a:pt x="9" y="12"/>
                  <a:pt x="9" y="12"/>
                </a:cubicBezTo>
                <a:cubicBezTo>
                  <a:pt x="9" y="11"/>
                  <a:pt x="9" y="10"/>
                  <a:pt x="10" y="9"/>
                </a:cubicBezTo>
                <a:cubicBezTo>
                  <a:pt x="10" y="9"/>
                  <a:pt x="11" y="8"/>
                  <a:pt x="13" y="8"/>
                </a:cubicBezTo>
                <a:close/>
                <a:moveTo>
                  <a:pt x="31" y="10"/>
                </a:moveTo>
                <a:cubicBezTo>
                  <a:pt x="31" y="10"/>
                  <a:pt x="31" y="10"/>
                  <a:pt x="31" y="10"/>
                </a:cubicBezTo>
                <a:cubicBezTo>
                  <a:pt x="13" y="10"/>
                  <a:pt x="13" y="10"/>
                  <a:pt x="13" y="10"/>
                </a:cubicBezTo>
                <a:cubicBezTo>
                  <a:pt x="12" y="10"/>
                  <a:pt x="12" y="11"/>
                  <a:pt x="11" y="11"/>
                </a:cubicBezTo>
                <a:cubicBezTo>
                  <a:pt x="11" y="11"/>
                  <a:pt x="11" y="12"/>
                  <a:pt x="11" y="12"/>
                </a:cubicBezTo>
                <a:cubicBezTo>
                  <a:pt x="11" y="37"/>
                  <a:pt x="11" y="37"/>
                  <a:pt x="11" y="37"/>
                </a:cubicBezTo>
                <a:cubicBezTo>
                  <a:pt x="11" y="37"/>
                  <a:pt x="11" y="38"/>
                  <a:pt x="11" y="38"/>
                </a:cubicBezTo>
                <a:cubicBezTo>
                  <a:pt x="12" y="38"/>
                  <a:pt x="12" y="39"/>
                  <a:pt x="13" y="39"/>
                </a:cubicBezTo>
                <a:cubicBezTo>
                  <a:pt x="31" y="39"/>
                  <a:pt x="31" y="39"/>
                  <a:pt x="31" y="39"/>
                </a:cubicBezTo>
                <a:cubicBezTo>
                  <a:pt x="31" y="39"/>
                  <a:pt x="32" y="38"/>
                  <a:pt x="32" y="38"/>
                </a:cubicBezTo>
                <a:cubicBezTo>
                  <a:pt x="33" y="38"/>
                  <a:pt x="33" y="37"/>
                  <a:pt x="33" y="37"/>
                </a:cubicBezTo>
                <a:cubicBezTo>
                  <a:pt x="33" y="12"/>
                  <a:pt x="33" y="12"/>
                  <a:pt x="33" y="12"/>
                </a:cubicBezTo>
                <a:cubicBezTo>
                  <a:pt x="33" y="12"/>
                  <a:pt x="33" y="11"/>
                  <a:pt x="32" y="11"/>
                </a:cubicBezTo>
                <a:cubicBezTo>
                  <a:pt x="32" y="11"/>
                  <a:pt x="31" y="10"/>
                  <a:pt x="31" y="10"/>
                </a:cubicBezTo>
                <a:close/>
                <a:moveTo>
                  <a:pt x="21" y="21"/>
                </a:moveTo>
                <a:cubicBezTo>
                  <a:pt x="21" y="21"/>
                  <a:pt x="21" y="21"/>
                  <a:pt x="21" y="21"/>
                </a:cubicBezTo>
                <a:cubicBezTo>
                  <a:pt x="21" y="22"/>
                  <a:pt x="21" y="22"/>
                  <a:pt x="20" y="22"/>
                </a:cubicBezTo>
                <a:cubicBezTo>
                  <a:pt x="20" y="22"/>
                  <a:pt x="19" y="22"/>
                  <a:pt x="19" y="21"/>
                </a:cubicBezTo>
                <a:cubicBezTo>
                  <a:pt x="19" y="21"/>
                  <a:pt x="19" y="21"/>
                  <a:pt x="19" y="21"/>
                </a:cubicBezTo>
                <a:cubicBezTo>
                  <a:pt x="19" y="21"/>
                  <a:pt x="19" y="21"/>
                  <a:pt x="19" y="21"/>
                </a:cubicBezTo>
                <a:cubicBezTo>
                  <a:pt x="17" y="21"/>
                  <a:pt x="17" y="21"/>
                  <a:pt x="17" y="21"/>
                </a:cubicBezTo>
                <a:cubicBezTo>
                  <a:pt x="15" y="21"/>
                  <a:pt x="15" y="21"/>
                  <a:pt x="15" y="21"/>
                </a:cubicBezTo>
                <a:cubicBezTo>
                  <a:pt x="15" y="21"/>
                  <a:pt x="15" y="21"/>
                  <a:pt x="15" y="21"/>
                </a:cubicBezTo>
                <a:cubicBezTo>
                  <a:pt x="15" y="21"/>
                  <a:pt x="15" y="21"/>
                  <a:pt x="15" y="21"/>
                </a:cubicBezTo>
                <a:cubicBezTo>
                  <a:pt x="15" y="22"/>
                  <a:pt x="15" y="22"/>
                  <a:pt x="15" y="22"/>
                </a:cubicBezTo>
                <a:cubicBezTo>
                  <a:pt x="15" y="22"/>
                  <a:pt x="15" y="22"/>
                  <a:pt x="15" y="22"/>
                </a:cubicBezTo>
                <a:cubicBezTo>
                  <a:pt x="15" y="22"/>
                  <a:pt x="15" y="22"/>
                  <a:pt x="15" y="22"/>
                </a:cubicBezTo>
                <a:cubicBezTo>
                  <a:pt x="15" y="22"/>
                  <a:pt x="15" y="22"/>
                  <a:pt x="15" y="22"/>
                </a:cubicBezTo>
                <a:cubicBezTo>
                  <a:pt x="15" y="23"/>
                  <a:pt x="15" y="23"/>
                  <a:pt x="15" y="23"/>
                </a:cubicBezTo>
                <a:cubicBezTo>
                  <a:pt x="15" y="23"/>
                  <a:pt x="15" y="23"/>
                  <a:pt x="15" y="23"/>
                </a:cubicBezTo>
                <a:cubicBezTo>
                  <a:pt x="15" y="23"/>
                  <a:pt x="15" y="23"/>
                  <a:pt x="15" y="23"/>
                </a:cubicBezTo>
                <a:cubicBezTo>
                  <a:pt x="15" y="23"/>
                  <a:pt x="15" y="23"/>
                  <a:pt x="15" y="23"/>
                </a:cubicBezTo>
                <a:cubicBezTo>
                  <a:pt x="17" y="23"/>
                  <a:pt x="17" y="23"/>
                  <a:pt x="17" y="23"/>
                </a:cubicBezTo>
                <a:cubicBezTo>
                  <a:pt x="19" y="23"/>
                  <a:pt x="19" y="23"/>
                  <a:pt x="19" y="23"/>
                </a:cubicBezTo>
                <a:cubicBezTo>
                  <a:pt x="19" y="23"/>
                  <a:pt x="19" y="23"/>
                  <a:pt x="19" y="23"/>
                </a:cubicBezTo>
                <a:cubicBezTo>
                  <a:pt x="20" y="23"/>
                  <a:pt x="20" y="24"/>
                  <a:pt x="21" y="24"/>
                </a:cubicBezTo>
                <a:cubicBezTo>
                  <a:pt x="21" y="24"/>
                  <a:pt x="21" y="24"/>
                  <a:pt x="21" y="24"/>
                </a:cubicBezTo>
                <a:cubicBezTo>
                  <a:pt x="21" y="25"/>
                  <a:pt x="21" y="25"/>
                  <a:pt x="21" y="26"/>
                </a:cubicBezTo>
                <a:cubicBezTo>
                  <a:pt x="21" y="27"/>
                  <a:pt x="21" y="27"/>
                  <a:pt x="21" y="27"/>
                </a:cubicBezTo>
                <a:cubicBezTo>
                  <a:pt x="21" y="27"/>
                  <a:pt x="21" y="27"/>
                  <a:pt x="21" y="27"/>
                </a:cubicBezTo>
                <a:cubicBezTo>
                  <a:pt x="21" y="28"/>
                  <a:pt x="21" y="28"/>
                  <a:pt x="21" y="28"/>
                </a:cubicBezTo>
                <a:cubicBezTo>
                  <a:pt x="21" y="29"/>
                  <a:pt x="21" y="29"/>
                  <a:pt x="21" y="30"/>
                </a:cubicBezTo>
                <a:cubicBezTo>
                  <a:pt x="21" y="30"/>
                  <a:pt x="21" y="30"/>
                  <a:pt x="21" y="30"/>
                </a:cubicBezTo>
                <a:cubicBezTo>
                  <a:pt x="20" y="30"/>
                  <a:pt x="19" y="31"/>
                  <a:pt x="19" y="31"/>
                </a:cubicBezTo>
                <a:cubicBezTo>
                  <a:pt x="17" y="31"/>
                  <a:pt x="17" y="31"/>
                  <a:pt x="17" y="31"/>
                </a:cubicBezTo>
                <a:cubicBezTo>
                  <a:pt x="15" y="31"/>
                  <a:pt x="15" y="31"/>
                  <a:pt x="15" y="31"/>
                </a:cubicBezTo>
                <a:cubicBezTo>
                  <a:pt x="15" y="31"/>
                  <a:pt x="14" y="30"/>
                  <a:pt x="14" y="30"/>
                </a:cubicBezTo>
                <a:cubicBezTo>
                  <a:pt x="13" y="29"/>
                  <a:pt x="13" y="29"/>
                  <a:pt x="13" y="28"/>
                </a:cubicBezTo>
                <a:cubicBezTo>
                  <a:pt x="13" y="27"/>
                  <a:pt x="13" y="27"/>
                  <a:pt x="14" y="27"/>
                </a:cubicBezTo>
                <a:cubicBezTo>
                  <a:pt x="15" y="27"/>
                  <a:pt x="15" y="27"/>
                  <a:pt x="15" y="28"/>
                </a:cubicBezTo>
                <a:cubicBezTo>
                  <a:pt x="15" y="28"/>
                  <a:pt x="15" y="28"/>
                  <a:pt x="15" y="28"/>
                </a:cubicBezTo>
                <a:cubicBezTo>
                  <a:pt x="15" y="28"/>
                  <a:pt x="15" y="28"/>
                  <a:pt x="15" y="28"/>
                </a:cubicBezTo>
                <a:cubicBezTo>
                  <a:pt x="17" y="28"/>
                  <a:pt x="17" y="28"/>
                  <a:pt x="17" y="28"/>
                </a:cubicBezTo>
                <a:cubicBezTo>
                  <a:pt x="19" y="28"/>
                  <a:pt x="19" y="28"/>
                  <a:pt x="19" y="28"/>
                </a:cubicBezTo>
                <a:cubicBezTo>
                  <a:pt x="19" y="28"/>
                  <a:pt x="19" y="28"/>
                  <a:pt x="19" y="28"/>
                </a:cubicBezTo>
                <a:cubicBezTo>
                  <a:pt x="19" y="28"/>
                  <a:pt x="19" y="28"/>
                  <a:pt x="19" y="28"/>
                </a:cubicBezTo>
                <a:cubicBezTo>
                  <a:pt x="19" y="27"/>
                  <a:pt x="19" y="27"/>
                  <a:pt x="19" y="27"/>
                </a:cubicBezTo>
                <a:cubicBezTo>
                  <a:pt x="19" y="27"/>
                  <a:pt x="19" y="27"/>
                  <a:pt x="19" y="27"/>
                </a:cubicBezTo>
                <a:cubicBezTo>
                  <a:pt x="19" y="26"/>
                  <a:pt x="19" y="26"/>
                  <a:pt x="19" y="26"/>
                </a:cubicBezTo>
                <a:cubicBezTo>
                  <a:pt x="19" y="26"/>
                  <a:pt x="19" y="26"/>
                  <a:pt x="19" y="26"/>
                </a:cubicBezTo>
                <a:cubicBezTo>
                  <a:pt x="19" y="26"/>
                  <a:pt x="19" y="26"/>
                  <a:pt x="19" y="26"/>
                </a:cubicBezTo>
                <a:cubicBezTo>
                  <a:pt x="19" y="26"/>
                  <a:pt x="19" y="26"/>
                  <a:pt x="19" y="26"/>
                </a:cubicBezTo>
                <a:cubicBezTo>
                  <a:pt x="17" y="26"/>
                  <a:pt x="17" y="26"/>
                  <a:pt x="17" y="26"/>
                </a:cubicBezTo>
                <a:cubicBezTo>
                  <a:pt x="15" y="26"/>
                  <a:pt x="15" y="26"/>
                  <a:pt x="15" y="26"/>
                </a:cubicBezTo>
                <a:cubicBezTo>
                  <a:pt x="15" y="26"/>
                  <a:pt x="15" y="26"/>
                  <a:pt x="15" y="26"/>
                </a:cubicBezTo>
                <a:cubicBezTo>
                  <a:pt x="15" y="26"/>
                  <a:pt x="14" y="25"/>
                  <a:pt x="14" y="25"/>
                </a:cubicBezTo>
                <a:cubicBezTo>
                  <a:pt x="14" y="25"/>
                  <a:pt x="14" y="25"/>
                  <a:pt x="14" y="25"/>
                </a:cubicBezTo>
                <a:cubicBezTo>
                  <a:pt x="13" y="24"/>
                  <a:pt x="13" y="24"/>
                  <a:pt x="13" y="23"/>
                </a:cubicBezTo>
                <a:cubicBezTo>
                  <a:pt x="13" y="22"/>
                  <a:pt x="13" y="22"/>
                  <a:pt x="13" y="22"/>
                </a:cubicBezTo>
                <a:cubicBezTo>
                  <a:pt x="13" y="22"/>
                  <a:pt x="13" y="22"/>
                  <a:pt x="13" y="22"/>
                </a:cubicBezTo>
                <a:cubicBezTo>
                  <a:pt x="13" y="22"/>
                  <a:pt x="13" y="22"/>
                  <a:pt x="13" y="22"/>
                </a:cubicBezTo>
                <a:cubicBezTo>
                  <a:pt x="13" y="22"/>
                  <a:pt x="13" y="22"/>
                  <a:pt x="13" y="22"/>
                </a:cubicBezTo>
                <a:cubicBezTo>
                  <a:pt x="13" y="21"/>
                  <a:pt x="13" y="21"/>
                  <a:pt x="13" y="21"/>
                </a:cubicBezTo>
                <a:cubicBezTo>
                  <a:pt x="13" y="20"/>
                  <a:pt x="13" y="20"/>
                  <a:pt x="14" y="19"/>
                </a:cubicBezTo>
                <a:cubicBezTo>
                  <a:pt x="14" y="19"/>
                  <a:pt x="14" y="19"/>
                  <a:pt x="14" y="19"/>
                </a:cubicBezTo>
                <a:cubicBezTo>
                  <a:pt x="14" y="19"/>
                  <a:pt x="15" y="18"/>
                  <a:pt x="15" y="18"/>
                </a:cubicBezTo>
                <a:cubicBezTo>
                  <a:pt x="17" y="18"/>
                  <a:pt x="17" y="18"/>
                  <a:pt x="17" y="18"/>
                </a:cubicBezTo>
                <a:cubicBezTo>
                  <a:pt x="19" y="18"/>
                  <a:pt x="19" y="18"/>
                  <a:pt x="19" y="18"/>
                </a:cubicBezTo>
                <a:cubicBezTo>
                  <a:pt x="19" y="18"/>
                  <a:pt x="20" y="19"/>
                  <a:pt x="21" y="19"/>
                </a:cubicBezTo>
                <a:cubicBezTo>
                  <a:pt x="21" y="20"/>
                  <a:pt x="21" y="20"/>
                  <a:pt x="21" y="21"/>
                </a:cubicBezTo>
                <a:close/>
                <a:moveTo>
                  <a:pt x="23" y="18"/>
                </a:moveTo>
                <a:cubicBezTo>
                  <a:pt x="23" y="18"/>
                  <a:pt x="23" y="18"/>
                  <a:pt x="23" y="18"/>
                </a:cubicBezTo>
                <a:cubicBezTo>
                  <a:pt x="23" y="18"/>
                  <a:pt x="23" y="18"/>
                  <a:pt x="23" y="18"/>
                </a:cubicBezTo>
                <a:cubicBezTo>
                  <a:pt x="28" y="18"/>
                  <a:pt x="28" y="18"/>
                  <a:pt x="28" y="18"/>
                </a:cubicBezTo>
                <a:cubicBezTo>
                  <a:pt x="29" y="18"/>
                  <a:pt x="29" y="19"/>
                  <a:pt x="30" y="19"/>
                </a:cubicBezTo>
                <a:cubicBezTo>
                  <a:pt x="30" y="20"/>
                  <a:pt x="31" y="20"/>
                  <a:pt x="31" y="21"/>
                </a:cubicBezTo>
                <a:cubicBezTo>
                  <a:pt x="31" y="28"/>
                  <a:pt x="31" y="28"/>
                  <a:pt x="31" y="28"/>
                </a:cubicBezTo>
                <a:cubicBezTo>
                  <a:pt x="31" y="29"/>
                  <a:pt x="30" y="29"/>
                  <a:pt x="30" y="30"/>
                </a:cubicBezTo>
                <a:cubicBezTo>
                  <a:pt x="30" y="30"/>
                  <a:pt x="30" y="30"/>
                  <a:pt x="30" y="30"/>
                </a:cubicBezTo>
                <a:cubicBezTo>
                  <a:pt x="29" y="30"/>
                  <a:pt x="29" y="31"/>
                  <a:pt x="28" y="31"/>
                </a:cubicBezTo>
                <a:cubicBezTo>
                  <a:pt x="23" y="31"/>
                  <a:pt x="23" y="31"/>
                  <a:pt x="23" y="31"/>
                </a:cubicBezTo>
                <a:cubicBezTo>
                  <a:pt x="23" y="31"/>
                  <a:pt x="22" y="30"/>
                  <a:pt x="22" y="29"/>
                </a:cubicBezTo>
                <a:cubicBezTo>
                  <a:pt x="22" y="29"/>
                  <a:pt x="22" y="29"/>
                  <a:pt x="22" y="29"/>
                </a:cubicBezTo>
                <a:cubicBezTo>
                  <a:pt x="22" y="20"/>
                  <a:pt x="22" y="20"/>
                  <a:pt x="22" y="20"/>
                </a:cubicBezTo>
                <a:cubicBezTo>
                  <a:pt x="22" y="19"/>
                  <a:pt x="23" y="18"/>
                  <a:pt x="23" y="18"/>
                </a:cubicBezTo>
                <a:close/>
                <a:moveTo>
                  <a:pt x="28" y="21"/>
                </a:moveTo>
                <a:cubicBezTo>
                  <a:pt x="28" y="21"/>
                  <a:pt x="28" y="21"/>
                  <a:pt x="28" y="21"/>
                </a:cubicBezTo>
                <a:cubicBezTo>
                  <a:pt x="25" y="21"/>
                  <a:pt x="25" y="21"/>
                  <a:pt x="25" y="21"/>
                </a:cubicBezTo>
                <a:cubicBezTo>
                  <a:pt x="25" y="28"/>
                  <a:pt x="25" y="28"/>
                  <a:pt x="25" y="28"/>
                </a:cubicBezTo>
                <a:cubicBezTo>
                  <a:pt x="28" y="28"/>
                  <a:pt x="28" y="28"/>
                  <a:pt x="28" y="28"/>
                </a:cubicBezTo>
                <a:cubicBezTo>
                  <a:pt x="28" y="28"/>
                  <a:pt x="28" y="28"/>
                  <a:pt x="28" y="28"/>
                </a:cubicBezTo>
                <a:cubicBezTo>
                  <a:pt x="28" y="28"/>
                  <a:pt x="28" y="28"/>
                  <a:pt x="28" y="28"/>
                </a:cubicBezTo>
                <a:cubicBezTo>
                  <a:pt x="28" y="28"/>
                  <a:pt x="28" y="28"/>
                  <a:pt x="28" y="28"/>
                </a:cubicBezTo>
                <a:cubicBezTo>
                  <a:pt x="28" y="21"/>
                  <a:pt x="28" y="21"/>
                  <a:pt x="28" y="21"/>
                </a:cubicBezTo>
                <a:cubicBezTo>
                  <a:pt x="28" y="21"/>
                  <a:pt x="28" y="21"/>
                  <a:pt x="28" y="21"/>
                </a:cubicBezTo>
                <a:cubicBezTo>
                  <a:pt x="28" y="21"/>
                  <a:pt x="28" y="21"/>
                  <a:pt x="28" y="21"/>
                </a:cubicBezTo>
                <a:cubicBezTo>
                  <a:pt x="28" y="21"/>
                  <a:pt x="28" y="21"/>
                  <a:pt x="28" y="21"/>
                </a:cubicBezTo>
                <a:cubicBezTo>
                  <a:pt x="28" y="21"/>
                  <a:pt x="28" y="21"/>
                  <a:pt x="28" y="21"/>
                </a:cubicBezTo>
                <a:close/>
                <a:moveTo>
                  <a:pt x="31" y="3"/>
                </a:moveTo>
                <a:cubicBezTo>
                  <a:pt x="31" y="3"/>
                  <a:pt x="31" y="3"/>
                  <a:pt x="31" y="3"/>
                </a:cubicBezTo>
                <a:cubicBezTo>
                  <a:pt x="4" y="3"/>
                  <a:pt x="4" y="3"/>
                  <a:pt x="4" y="3"/>
                </a:cubicBezTo>
                <a:cubicBezTo>
                  <a:pt x="4" y="11"/>
                  <a:pt x="4" y="11"/>
                  <a:pt x="4" y="11"/>
                </a:cubicBezTo>
                <a:cubicBezTo>
                  <a:pt x="5" y="11"/>
                  <a:pt x="5" y="11"/>
                  <a:pt x="5" y="11"/>
                </a:cubicBezTo>
                <a:cubicBezTo>
                  <a:pt x="5" y="11"/>
                  <a:pt x="5" y="11"/>
                  <a:pt x="5" y="11"/>
                </a:cubicBezTo>
                <a:cubicBezTo>
                  <a:pt x="6" y="11"/>
                  <a:pt x="7" y="11"/>
                  <a:pt x="7" y="12"/>
                </a:cubicBezTo>
                <a:cubicBezTo>
                  <a:pt x="7" y="28"/>
                  <a:pt x="7" y="28"/>
                  <a:pt x="7" y="28"/>
                </a:cubicBezTo>
                <a:cubicBezTo>
                  <a:pt x="7" y="28"/>
                  <a:pt x="7" y="28"/>
                  <a:pt x="7" y="28"/>
                </a:cubicBezTo>
                <a:cubicBezTo>
                  <a:pt x="7" y="29"/>
                  <a:pt x="6" y="30"/>
                  <a:pt x="5" y="30"/>
                </a:cubicBezTo>
                <a:cubicBezTo>
                  <a:pt x="4" y="30"/>
                  <a:pt x="4" y="30"/>
                  <a:pt x="4" y="30"/>
                </a:cubicBezTo>
                <a:cubicBezTo>
                  <a:pt x="4" y="46"/>
                  <a:pt x="4" y="46"/>
                  <a:pt x="4" y="46"/>
                </a:cubicBezTo>
                <a:cubicBezTo>
                  <a:pt x="39" y="46"/>
                  <a:pt x="39" y="46"/>
                  <a:pt x="39" y="46"/>
                </a:cubicBezTo>
                <a:cubicBezTo>
                  <a:pt x="39" y="26"/>
                  <a:pt x="39" y="26"/>
                  <a:pt x="39" y="26"/>
                </a:cubicBezTo>
                <a:cubicBezTo>
                  <a:pt x="38" y="26"/>
                  <a:pt x="38" y="26"/>
                  <a:pt x="38" y="26"/>
                </a:cubicBezTo>
                <a:cubicBezTo>
                  <a:pt x="38" y="26"/>
                  <a:pt x="38" y="26"/>
                  <a:pt x="38" y="26"/>
                </a:cubicBezTo>
                <a:cubicBezTo>
                  <a:pt x="37" y="26"/>
                  <a:pt x="36" y="25"/>
                  <a:pt x="36" y="24"/>
                </a:cubicBezTo>
                <a:cubicBezTo>
                  <a:pt x="36" y="19"/>
                  <a:pt x="36" y="19"/>
                  <a:pt x="36" y="19"/>
                </a:cubicBezTo>
                <a:cubicBezTo>
                  <a:pt x="36" y="18"/>
                  <a:pt x="37" y="17"/>
                  <a:pt x="38" y="17"/>
                </a:cubicBezTo>
                <a:cubicBezTo>
                  <a:pt x="39" y="17"/>
                  <a:pt x="39" y="17"/>
                  <a:pt x="39" y="17"/>
                </a:cubicBezTo>
                <a:cubicBezTo>
                  <a:pt x="39" y="11"/>
                  <a:pt x="39" y="11"/>
                  <a:pt x="39" y="11"/>
                </a:cubicBezTo>
                <a:cubicBezTo>
                  <a:pt x="31" y="3"/>
                  <a:pt x="31" y="3"/>
                  <a:pt x="31"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5" name="Freeform 469"/>
          <p:cNvSpPr>
            <a:spLocks noEditPoints="1"/>
          </p:cNvSpPr>
          <p:nvPr/>
        </p:nvSpPr>
        <p:spPr bwMode="auto">
          <a:xfrm>
            <a:off x="4889500" y="1509713"/>
            <a:ext cx="160338" cy="130175"/>
          </a:xfrm>
          <a:custGeom>
            <a:avLst/>
            <a:gdLst>
              <a:gd name="T0" fmla="*/ 7 w 50"/>
              <a:gd name="T1" fmla="*/ 12 h 41"/>
              <a:gd name="T2" fmla="*/ 8 w 50"/>
              <a:gd name="T3" fmla="*/ 1 h 41"/>
              <a:gd name="T4" fmla="*/ 10 w 50"/>
              <a:gd name="T5" fmla="*/ 1 h 41"/>
              <a:gd name="T6" fmla="*/ 11 w 50"/>
              <a:gd name="T7" fmla="*/ 12 h 41"/>
              <a:gd name="T8" fmla="*/ 39 w 50"/>
              <a:gd name="T9" fmla="*/ 20 h 41"/>
              <a:gd name="T10" fmla="*/ 40 w 50"/>
              <a:gd name="T11" fmla="*/ 10 h 41"/>
              <a:gd name="T12" fmla="*/ 41 w 50"/>
              <a:gd name="T13" fmla="*/ 0 h 41"/>
              <a:gd name="T14" fmla="*/ 43 w 50"/>
              <a:gd name="T15" fmla="*/ 10 h 41"/>
              <a:gd name="T16" fmla="*/ 43 w 50"/>
              <a:gd name="T17" fmla="*/ 20 h 41"/>
              <a:gd name="T18" fmla="*/ 49 w 50"/>
              <a:gd name="T19" fmla="*/ 22 h 41"/>
              <a:gd name="T20" fmla="*/ 50 w 50"/>
              <a:gd name="T21" fmla="*/ 37 h 41"/>
              <a:gd name="T22" fmla="*/ 46 w 50"/>
              <a:gd name="T23" fmla="*/ 41 h 41"/>
              <a:gd name="T24" fmla="*/ 2 w 50"/>
              <a:gd name="T25" fmla="*/ 40 h 41"/>
              <a:gd name="T26" fmla="*/ 0 w 50"/>
              <a:gd name="T27" fmla="*/ 25 h 41"/>
              <a:gd name="T28" fmla="*/ 5 w 50"/>
              <a:gd name="T29" fmla="*/ 20 h 41"/>
              <a:gd name="T30" fmla="*/ 13 w 50"/>
              <a:gd name="T31" fmla="*/ 29 h 41"/>
              <a:gd name="T32" fmla="*/ 15 w 50"/>
              <a:gd name="T33" fmla="*/ 31 h 41"/>
              <a:gd name="T34" fmla="*/ 11 w 50"/>
              <a:gd name="T35" fmla="*/ 31 h 41"/>
              <a:gd name="T36" fmla="*/ 25 w 50"/>
              <a:gd name="T37" fmla="*/ 29 h 41"/>
              <a:gd name="T38" fmla="*/ 27 w 50"/>
              <a:gd name="T39" fmla="*/ 31 h 41"/>
              <a:gd name="T40" fmla="*/ 23 w 50"/>
              <a:gd name="T41" fmla="*/ 31 h 41"/>
              <a:gd name="T42" fmla="*/ 31 w 50"/>
              <a:gd name="T43" fmla="*/ 29 h 41"/>
              <a:gd name="T44" fmla="*/ 33 w 50"/>
              <a:gd name="T45" fmla="*/ 31 h 41"/>
              <a:gd name="T46" fmla="*/ 29 w 50"/>
              <a:gd name="T47" fmla="*/ 31 h 41"/>
              <a:gd name="T48" fmla="*/ 38 w 50"/>
              <a:gd name="T49" fmla="*/ 29 h 41"/>
              <a:gd name="T50" fmla="*/ 39 w 50"/>
              <a:gd name="T51" fmla="*/ 31 h 41"/>
              <a:gd name="T52" fmla="*/ 36 w 50"/>
              <a:gd name="T53" fmla="*/ 31 h 41"/>
              <a:gd name="T54" fmla="*/ 46 w 50"/>
              <a:gd name="T55" fmla="*/ 24 h 41"/>
              <a:gd name="T56" fmla="*/ 5 w 50"/>
              <a:gd name="T57" fmla="*/ 24 h 41"/>
              <a:gd name="T58" fmla="*/ 4 w 50"/>
              <a:gd name="T59" fmla="*/ 25 h 41"/>
              <a:gd name="T60" fmla="*/ 4 w 50"/>
              <a:gd name="T61" fmla="*/ 37 h 41"/>
              <a:gd name="T62" fmla="*/ 46 w 50"/>
              <a:gd name="T63" fmla="*/ 37 h 41"/>
              <a:gd name="T64" fmla="*/ 46 w 50"/>
              <a:gd name="T65" fmla="*/ 37 h 41"/>
              <a:gd name="T66" fmla="*/ 46 w 50"/>
              <a:gd name="T67"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1">
                <a:moveTo>
                  <a:pt x="7" y="20"/>
                </a:moveTo>
                <a:cubicBezTo>
                  <a:pt x="7" y="12"/>
                  <a:pt x="7" y="12"/>
                  <a:pt x="7" y="12"/>
                </a:cubicBezTo>
                <a:cubicBezTo>
                  <a:pt x="7" y="11"/>
                  <a:pt x="8" y="11"/>
                  <a:pt x="8" y="10"/>
                </a:cubicBezTo>
                <a:cubicBezTo>
                  <a:pt x="8" y="1"/>
                  <a:pt x="8" y="1"/>
                  <a:pt x="8" y="1"/>
                </a:cubicBezTo>
                <a:cubicBezTo>
                  <a:pt x="8" y="0"/>
                  <a:pt x="9" y="0"/>
                  <a:pt x="9" y="0"/>
                </a:cubicBezTo>
                <a:cubicBezTo>
                  <a:pt x="10" y="0"/>
                  <a:pt x="10" y="0"/>
                  <a:pt x="10" y="1"/>
                </a:cubicBezTo>
                <a:cubicBezTo>
                  <a:pt x="10" y="10"/>
                  <a:pt x="10" y="10"/>
                  <a:pt x="10" y="10"/>
                </a:cubicBezTo>
                <a:cubicBezTo>
                  <a:pt x="11" y="11"/>
                  <a:pt x="11" y="11"/>
                  <a:pt x="11" y="12"/>
                </a:cubicBezTo>
                <a:cubicBezTo>
                  <a:pt x="11" y="20"/>
                  <a:pt x="11" y="20"/>
                  <a:pt x="11" y="20"/>
                </a:cubicBezTo>
                <a:cubicBezTo>
                  <a:pt x="39" y="20"/>
                  <a:pt x="39" y="20"/>
                  <a:pt x="39" y="20"/>
                </a:cubicBezTo>
                <a:cubicBezTo>
                  <a:pt x="39" y="12"/>
                  <a:pt x="39" y="12"/>
                  <a:pt x="39" y="12"/>
                </a:cubicBezTo>
                <a:cubicBezTo>
                  <a:pt x="39" y="11"/>
                  <a:pt x="40" y="11"/>
                  <a:pt x="40" y="10"/>
                </a:cubicBezTo>
                <a:cubicBezTo>
                  <a:pt x="40" y="1"/>
                  <a:pt x="40" y="1"/>
                  <a:pt x="40" y="1"/>
                </a:cubicBezTo>
                <a:cubicBezTo>
                  <a:pt x="40" y="0"/>
                  <a:pt x="41" y="0"/>
                  <a:pt x="41" y="0"/>
                </a:cubicBezTo>
                <a:cubicBezTo>
                  <a:pt x="42" y="0"/>
                  <a:pt x="43" y="0"/>
                  <a:pt x="43" y="1"/>
                </a:cubicBezTo>
                <a:cubicBezTo>
                  <a:pt x="43" y="10"/>
                  <a:pt x="43" y="10"/>
                  <a:pt x="43" y="10"/>
                </a:cubicBezTo>
                <a:cubicBezTo>
                  <a:pt x="43" y="11"/>
                  <a:pt x="43" y="11"/>
                  <a:pt x="43" y="12"/>
                </a:cubicBezTo>
                <a:cubicBezTo>
                  <a:pt x="43" y="20"/>
                  <a:pt x="43" y="20"/>
                  <a:pt x="43" y="20"/>
                </a:cubicBezTo>
                <a:cubicBezTo>
                  <a:pt x="46" y="20"/>
                  <a:pt x="46" y="20"/>
                  <a:pt x="46" y="20"/>
                </a:cubicBezTo>
                <a:cubicBezTo>
                  <a:pt x="47" y="20"/>
                  <a:pt x="48" y="21"/>
                  <a:pt x="49" y="22"/>
                </a:cubicBezTo>
                <a:cubicBezTo>
                  <a:pt x="50" y="23"/>
                  <a:pt x="50" y="24"/>
                  <a:pt x="50" y="25"/>
                </a:cubicBezTo>
                <a:cubicBezTo>
                  <a:pt x="50" y="37"/>
                  <a:pt x="50" y="37"/>
                  <a:pt x="50" y="37"/>
                </a:cubicBezTo>
                <a:cubicBezTo>
                  <a:pt x="50" y="38"/>
                  <a:pt x="50" y="39"/>
                  <a:pt x="49" y="40"/>
                </a:cubicBezTo>
                <a:cubicBezTo>
                  <a:pt x="48" y="41"/>
                  <a:pt x="47" y="41"/>
                  <a:pt x="46" y="41"/>
                </a:cubicBezTo>
                <a:cubicBezTo>
                  <a:pt x="5" y="41"/>
                  <a:pt x="5" y="41"/>
                  <a:pt x="5" y="41"/>
                </a:cubicBezTo>
                <a:cubicBezTo>
                  <a:pt x="4" y="41"/>
                  <a:pt x="3" y="41"/>
                  <a:pt x="2" y="40"/>
                </a:cubicBezTo>
                <a:cubicBezTo>
                  <a:pt x="1" y="39"/>
                  <a:pt x="0" y="38"/>
                  <a:pt x="0" y="37"/>
                </a:cubicBezTo>
                <a:cubicBezTo>
                  <a:pt x="0" y="25"/>
                  <a:pt x="0" y="25"/>
                  <a:pt x="0" y="25"/>
                </a:cubicBezTo>
                <a:cubicBezTo>
                  <a:pt x="0" y="24"/>
                  <a:pt x="1" y="23"/>
                  <a:pt x="2" y="22"/>
                </a:cubicBezTo>
                <a:cubicBezTo>
                  <a:pt x="3" y="21"/>
                  <a:pt x="4" y="20"/>
                  <a:pt x="5" y="20"/>
                </a:cubicBezTo>
                <a:cubicBezTo>
                  <a:pt x="7" y="20"/>
                  <a:pt x="7" y="20"/>
                  <a:pt x="7" y="20"/>
                </a:cubicBezTo>
                <a:close/>
                <a:moveTo>
                  <a:pt x="13" y="29"/>
                </a:moveTo>
                <a:cubicBezTo>
                  <a:pt x="13" y="29"/>
                  <a:pt x="13" y="29"/>
                  <a:pt x="13" y="29"/>
                </a:cubicBezTo>
                <a:cubicBezTo>
                  <a:pt x="14" y="29"/>
                  <a:pt x="15" y="30"/>
                  <a:pt x="15" y="31"/>
                </a:cubicBezTo>
                <a:cubicBezTo>
                  <a:pt x="15" y="32"/>
                  <a:pt x="14" y="33"/>
                  <a:pt x="13" y="33"/>
                </a:cubicBezTo>
                <a:cubicBezTo>
                  <a:pt x="12" y="33"/>
                  <a:pt x="11" y="32"/>
                  <a:pt x="11" y="31"/>
                </a:cubicBezTo>
                <a:cubicBezTo>
                  <a:pt x="11" y="30"/>
                  <a:pt x="12" y="29"/>
                  <a:pt x="13" y="29"/>
                </a:cubicBezTo>
                <a:close/>
                <a:moveTo>
                  <a:pt x="25" y="29"/>
                </a:moveTo>
                <a:cubicBezTo>
                  <a:pt x="25" y="29"/>
                  <a:pt x="25" y="29"/>
                  <a:pt x="25" y="29"/>
                </a:cubicBezTo>
                <a:cubicBezTo>
                  <a:pt x="26" y="29"/>
                  <a:pt x="27" y="30"/>
                  <a:pt x="27" y="31"/>
                </a:cubicBezTo>
                <a:cubicBezTo>
                  <a:pt x="27" y="32"/>
                  <a:pt x="26" y="33"/>
                  <a:pt x="25" y="33"/>
                </a:cubicBezTo>
                <a:cubicBezTo>
                  <a:pt x="24" y="33"/>
                  <a:pt x="23" y="32"/>
                  <a:pt x="23" y="31"/>
                </a:cubicBezTo>
                <a:cubicBezTo>
                  <a:pt x="23" y="30"/>
                  <a:pt x="24" y="29"/>
                  <a:pt x="25" y="29"/>
                </a:cubicBezTo>
                <a:close/>
                <a:moveTo>
                  <a:pt x="31" y="29"/>
                </a:moveTo>
                <a:cubicBezTo>
                  <a:pt x="31" y="29"/>
                  <a:pt x="31" y="29"/>
                  <a:pt x="31" y="29"/>
                </a:cubicBezTo>
                <a:cubicBezTo>
                  <a:pt x="32" y="29"/>
                  <a:pt x="33" y="30"/>
                  <a:pt x="33" y="31"/>
                </a:cubicBezTo>
                <a:cubicBezTo>
                  <a:pt x="33" y="32"/>
                  <a:pt x="32" y="33"/>
                  <a:pt x="31" y="33"/>
                </a:cubicBezTo>
                <a:cubicBezTo>
                  <a:pt x="30" y="33"/>
                  <a:pt x="29" y="32"/>
                  <a:pt x="29" y="31"/>
                </a:cubicBezTo>
                <a:cubicBezTo>
                  <a:pt x="29" y="30"/>
                  <a:pt x="30" y="29"/>
                  <a:pt x="31" y="29"/>
                </a:cubicBezTo>
                <a:close/>
                <a:moveTo>
                  <a:pt x="38" y="29"/>
                </a:moveTo>
                <a:cubicBezTo>
                  <a:pt x="38" y="29"/>
                  <a:pt x="38" y="29"/>
                  <a:pt x="38" y="29"/>
                </a:cubicBezTo>
                <a:cubicBezTo>
                  <a:pt x="39" y="29"/>
                  <a:pt x="39" y="30"/>
                  <a:pt x="39" y="31"/>
                </a:cubicBezTo>
                <a:cubicBezTo>
                  <a:pt x="39" y="32"/>
                  <a:pt x="39" y="33"/>
                  <a:pt x="38" y="33"/>
                </a:cubicBezTo>
                <a:cubicBezTo>
                  <a:pt x="36" y="33"/>
                  <a:pt x="36" y="32"/>
                  <a:pt x="36" y="31"/>
                </a:cubicBezTo>
                <a:cubicBezTo>
                  <a:pt x="36" y="30"/>
                  <a:pt x="36" y="29"/>
                  <a:pt x="38" y="29"/>
                </a:cubicBezTo>
                <a:close/>
                <a:moveTo>
                  <a:pt x="46" y="24"/>
                </a:moveTo>
                <a:cubicBezTo>
                  <a:pt x="46" y="24"/>
                  <a:pt x="46" y="24"/>
                  <a:pt x="46" y="24"/>
                </a:cubicBezTo>
                <a:cubicBezTo>
                  <a:pt x="5" y="24"/>
                  <a:pt x="5" y="24"/>
                  <a:pt x="5" y="24"/>
                </a:cubicBezTo>
                <a:cubicBezTo>
                  <a:pt x="5" y="24"/>
                  <a:pt x="5" y="24"/>
                  <a:pt x="4" y="25"/>
                </a:cubicBezTo>
                <a:cubicBezTo>
                  <a:pt x="4" y="25"/>
                  <a:pt x="4" y="25"/>
                  <a:pt x="4" y="25"/>
                </a:cubicBezTo>
                <a:cubicBezTo>
                  <a:pt x="4" y="37"/>
                  <a:pt x="4" y="37"/>
                  <a:pt x="4" y="37"/>
                </a:cubicBezTo>
                <a:cubicBezTo>
                  <a:pt x="4" y="37"/>
                  <a:pt x="4" y="37"/>
                  <a:pt x="4" y="37"/>
                </a:cubicBezTo>
                <a:cubicBezTo>
                  <a:pt x="5" y="37"/>
                  <a:pt x="5" y="37"/>
                  <a:pt x="5" y="37"/>
                </a:cubicBezTo>
                <a:cubicBezTo>
                  <a:pt x="46" y="37"/>
                  <a:pt x="46" y="37"/>
                  <a:pt x="46" y="37"/>
                </a:cubicBezTo>
                <a:cubicBezTo>
                  <a:pt x="46" y="37"/>
                  <a:pt x="46" y="37"/>
                  <a:pt x="46" y="37"/>
                </a:cubicBezTo>
                <a:cubicBezTo>
                  <a:pt x="46" y="37"/>
                  <a:pt x="46" y="37"/>
                  <a:pt x="46" y="37"/>
                </a:cubicBezTo>
                <a:cubicBezTo>
                  <a:pt x="46" y="25"/>
                  <a:pt x="46" y="25"/>
                  <a:pt x="46" y="25"/>
                </a:cubicBezTo>
                <a:cubicBezTo>
                  <a:pt x="46" y="25"/>
                  <a:pt x="46" y="25"/>
                  <a:pt x="46" y="25"/>
                </a:cubicBezTo>
                <a:cubicBezTo>
                  <a:pt x="46" y="24"/>
                  <a:pt x="46" y="24"/>
                  <a:pt x="46"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6" name="Freeform 470"/>
          <p:cNvSpPr>
            <a:spLocks noEditPoints="1"/>
          </p:cNvSpPr>
          <p:nvPr/>
        </p:nvSpPr>
        <p:spPr bwMode="auto">
          <a:xfrm>
            <a:off x="5465763" y="1509713"/>
            <a:ext cx="160337" cy="130175"/>
          </a:xfrm>
          <a:custGeom>
            <a:avLst/>
            <a:gdLst>
              <a:gd name="T0" fmla="*/ 45 w 50"/>
              <a:gd name="T1" fmla="*/ 21 h 41"/>
              <a:gd name="T2" fmla="*/ 6 w 50"/>
              <a:gd name="T3" fmla="*/ 18 h 41"/>
              <a:gd name="T4" fmla="*/ 43 w 50"/>
              <a:gd name="T5" fmla="*/ 15 h 41"/>
              <a:gd name="T6" fmla="*/ 39 w 50"/>
              <a:gd name="T7" fmla="*/ 4 h 41"/>
              <a:gd name="T8" fmla="*/ 7 w 50"/>
              <a:gd name="T9" fmla="*/ 15 h 41"/>
              <a:gd name="T10" fmla="*/ 9 w 50"/>
              <a:gd name="T11" fmla="*/ 28 h 41"/>
              <a:gd name="T12" fmla="*/ 10 w 50"/>
              <a:gd name="T13" fmla="*/ 27 h 41"/>
              <a:gd name="T14" fmla="*/ 11 w 50"/>
              <a:gd name="T15" fmla="*/ 34 h 41"/>
              <a:gd name="T16" fmla="*/ 9 w 50"/>
              <a:gd name="T17" fmla="*/ 34 h 41"/>
              <a:gd name="T18" fmla="*/ 15 w 50"/>
              <a:gd name="T19" fmla="*/ 28 h 41"/>
              <a:gd name="T20" fmla="*/ 16 w 50"/>
              <a:gd name="T21" fmla="*/ 27 h 41"/>
              <a:gd name="T22" fmla="*/ 17 w 50"/>
              <a:gd name="T23" fmla="*/ 34 h 41"/>
              <a:gd name="T24" fmla="*/ 15 w 50"/>
              <a:gd name="T25" fmla="*/ 34 h 41"/>
              <a:gd name="T26" fmla="*/ 21 w 50"/>
              <a:gd name="T27" fmla="*/ 28 h 41"/>
              <a:gd name="T28" fmla="*/ 22 w 50"/>
              <a:gd name="T29" fmla="*/ 27 h 41"/>
              <a:gd name="T30" fmla="*/ 23 w 50"/>
              <a:gd name="T31" fmla="*/ 34 h 41"/>
              <a:gd name="T32" fmla="*/ 21 w 50"/>
              <a:gd name="T33" fmla="*/ 34 h 41"/>
              <a:gd name="T34" fmla="*/ 39 w 50"/>
              <a:gd name="T35" fmla="*/ 27 h 41"/>
              <a:gd name="T36" fmla="*/ 42 w 50"/>
              <a:gd name="T37" fmla="*/ 28 h 41"/>
              <a:gd name="T38" fmla="*/ 42 w 50"/>
              <a:gd name="T39" fmla="*/ 34 h 41"/>
              <a:gd name="T40" fmla="*/ 36 w 50"/>
              <a:gd name="T41" fmla="*/ 34 h 41"/>
              <a:gd name="T42" fmla="*/ 36 w 50"/>
              <a:gd name="T43" fmla="*/ 28 h 41"/>
              <a:gd name="T44" fmla="*/ 40 w 50"/>
              <a:gd name="T45" fmla="*/ 30 h 41"/>
              <a:gd name="T46" fmla="*/ 39 w 50"/>
              <a:gd name="T47" fmla="*/ 29 h 41"/>
              <a:gd name="T48" fmla="*/ 38 w 50"/>
              <a:gd name="T49" fmla="*/ 31 h 41"/>
              <a:gd name="T50" fmla="*/ 39 w 50"/>
              <a:gd name="T51" fmla="*/ 33 h 41"/>
              <a:gd name="T52" fmla="*/ 41 w 50"/>
              <a:gd name="T53" fmla="*/ 31 h 41"/>
              <a:gd name="T54" fmla="*/ 50 w 50"/>
              <a:gd name="T55" fmla="*/ 23 h 41"/>
              <a:gd name="T56" fmla="*/ 50 w 50"/>
              <a:gd name="T57" fmla="*/ 39 h 41"/>
              <a:gd name="T58" fmla="*/ 48 w 50"/>
              <a:gd name="T59" fmla="*/ 41 h 41"/>
              <a:gd name="T60" fmla="*/ 0 w 50"/>
              <a:gd name="T61" fmla="*/ 39 h 41"/>
              <a:gd name="T62" fmla="*/ 0 w 50"/>
              <a:gd name="T63" fmla="*/ 23 h 41"/>
              <a:gd name="T64" fmla="*/ 8 w 50"/>
              <a:gd name="T65" fmla="*/ 1 h 41"/>
              <a:gd name="T66" fmla="*/ 41 w 50"/>
              <a:gd name="T67" fmla="*/ 0 h 41"/>
              <a:gd name="T68" fmla="*/ 50 w 50"/>
              <a:gd name="T69" fmla="*/ 22 h 41"/>
              <a:gd name="T70" fmla="*/ 50 w 50"/>
              <a:gd name="T71" fmla="*/ 22 h 41"/>
              <a:gd name="T72" fmla="*/ 50 w 50"/>
              <a:gd name="T73" fmla="*/ 22 h 41"/>
              <a:gd name="T74" fmla="*/ 50 w 50"/>
              <a:gd name="T75" fmla="*/ 22 h 41"/>
              <a:gd name="T76" fmla="*/ 50 w 50"/>
              <a:gd name="T77" fmla="*/ 22 h 41"/>
              <a:gd name="T78" fmla="*/ 50 w 50"/>
              <a:gd name="T79" fmla="*/ 22 h 41"/>
              <a:gd name="T80" fmla="*/ 50 w 50"/>
              <a:gd name="T81" fmla="*/ 22 h 41"/>
              <a:gd name="T82" fmla="*/ 50 w 50"/>
              <a:gd name="T83" fmla="*/ 22 h 41"/>
              <a:gd name="T84" fmla="*/ 50 w 50"/>
              <a:gd name="T85" fmla="*/ 22 h 41"/>
              <a:gd name="T86" fmla="*/ 50 w 50"/>
              <a:gd name="T87" fmla="*/ 22 h 41"/>
              <a:gd name="T88" fmla="*/ 50 w 50"/>
              <a:gd name="T89" fmla="*/ 22 h 41"/>
              <a:gd name="T90" fmla="*/ 50 w 50"/>
              <a:gd name="T91" fmla="*/ 23 h 41"/>
              <a:gd name="T92" fmla="*/ 50 w 50"/>
              <a:gd name="T93" fmla="*/ 23 h 41"/>
              <a:gd name="T94" fmla="*/ 50 w 50"/>
              <a:gd name="T95" fmla="*/ 23 h 41"/>
              <a:gd name="T96" fmla="*/ 50 w 50"/>
              <a:gd name="T97" fmla="*/ 23 h 41"/>
              <a:gd name="T98" fmla="*/ 50 w 50"/>
              <a:gd name="T99" fmla="*/ 23 h 41"/>
              <a:gd name="T100" fmla="*/ 4 w 50"/>
              <a:gd name="T101" fmla="*/ 25 h 41"/>
              <a:gd name="T102" fmla="*/ 4 w 50"/>
              <a:gd name="T103" fmla="*/ 37 h 41"/>
              <a:gd name="T104" fmla="*/ 46 w 50"/>
              <a:gd name="T105" fmla="*/ 2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41">
                <a:moveTo>
                  <a:pt x="5" y="21"/>
                </a:moveTo>
                <a:cubicBezTo>
                  <a:pt x="45" y="21"/>
                  <a:pt x="45" y="21"/>
                  <a:pt x="45" y="21"/>
                </a:cubicBezTo>
                <a:cubicBezTo>
                  <a:pt x="44" y="18"/>
                  <a:pt x="44" y="18"/>
                  <a:pt x="44" y="18"/>
                </a:cubicBezTo>
                <a:cubicBezTo>
                  <a:pt x="6" y="18"/>
                  <a:pt x="6" y="18"/>
                  <a:pt x="6" y="18"/>
                </a:cubicBezTo>
                <a:cubicBezTo>
                  <a:pt x="5" y="21"/>
                  <a:pt x="5" y="21"/>
                  <a:pt x="5" y="21"/>
                </a:cubicBezTo>
                <a:close/>
                <a:moveTo>
                  <a:pt x="43" y="15"/>
                </a:moveTo>
                <a:cubicBezTo>
                  <a:pt x="43" y="15"/>
                  <a:pt x="43" y="15"/>
                  <a:pt x="43" y="15"/>
                </a:cubicBezTo>
                <a:cubicBezTo>
                  <a:pt x="39" y="4"/>
                  <a:pt x="39" y="4"/>
                  <a:pt x="39" y="4"/>
                </a:cubicBezTo>
                <a:cubicBezTo>
                  <a:pt x="11" y="4"/>
                  <a:pt x="11" y="4"/>
                  <a:pt x="11" y="4"/>
                </a:cubicBezTo>
                <a:cubicBezTo>
                  <a:pt x="7" y="15"/>
                  <a:pt x="7" y="15"/>
                  <a:pt x="7" y="15"/>
                </a:cubicBezTo>
                <a:cubicBezTo>
                  <a:pt x="43" y="15"/>
                  <a:pt x="43" y="15"/>
                  <a:pt x="43" y="15"/>
                </a:cubicBezTo>
                <a:close/>
                <a:moveTo>
                  <a:pt x="9" y="28"/>
                </a:moveTo>
                <a:cubicBezTo>
                  <a:pt x="9" y="28"/>
                  <a:pt x="9" y="28"/>
                  <a:pt x="9" y="28"/>
                </a:cubicBezTo>
                <a:cubicBezTo>
                  <a:pt x="9" y="28"/>
                  <a:pt x="9" y="27"/>
                  <a:pt x="10" y="27"/>
                </a:cubicBezTo>
                <a:cubicBezTo>
                  <a:pt x="11" y="27"/>
                  <a:pt x="11" y="28"/>
                  <a:pt x="11" y="28"/>
                </a:cubicBezTo>
                <a:cubicBezTo>
                  <a:pt x="11" y="34"/>
                  <a:pt x="11" y="34"/>
                  <a:pt x="11" y="34"/>
                </a:cubicBezTo>
                <a:cubicBezTo>
                  <a:pt x="11" y="34"/>
                  <a:pt x="11" y="35"/>
                  <a:pt x="10" y="35"/>
                </a:cubicBezTo>
                <a:cubicBezTo>
                  <a:pt x="9" y="35"/>
                  <a:pt x="9" y="34"/>
                  <a:pt x="9" y="34"/>
                </a:cubicBezTo>
                <a:cubicBezTo>
                  <a:pt x="9" y="28"/>
                  <a:pt x="9" y="28"/>
                  <a:pt x="9" y="28"/>
                </a:cubicBezTo>
                <a:close/>
                <a:moveTo>
                  <a:pt x="15" y="28"/>
                </a:moveTo>
                <a:cubicBezTo>
                  <a:pt x="15" y="28"/>
                  <a:pt x="15" y="28"/>
                  <a:pt x="15" y="28"/>
                </a:cubicBezTo>
                <a:cubicBezTo>
                  <a:pt x="15" y="28"/>
                  <a:pt x="16" y="27"/>
                  <a:pt x="16" y="27"/>
                </a:cubicBezTo>
                <a:cubicBezTo>
                  <a:pt x="17" y="27"/>
                  <a:pt x="17" y="28"/>
                  <a:pt x="17" y="28"/>
                </a:cubicBezTo>
                <a:cubicBezTo>
                  <a:pt x="17" y="34"/>
                  <a:pt x="17" y="34"/>
                  <a:pt x="17" y="34"/>
                </a:cubicBezTo>
                <a:cubicBezTo>
                  <a:pt x="17" y="34"/>
                  <a:pt x="17" y="35"/>
                  <a:pt x="16" y="35"/>
                </a:cubicBezTo>
                <a:cubicBezTo>
                  <a:pt x="16" y="35"/>
                  <a:pt x="15" y="34"/>
                  <a:pt x="15" y="34"/>
                </a:cubicBezTo>
                <a:cubicBezTo>
                  <a:pt x="15" y="28"/>
                  <a:pt x="15" y="28"/>
                  <a:pt x="15" y="28"/>
                </a:cubicBezTo>
                <a:close/>
                <a:moveTo>
                  <a:pt x="21" y="28"/>
                </a:moveTo>
                <a:cubicBezTo>
                  <a:pt x="21" y="28"/>
                  <a:pt x="21" y="28"/>
                  <a:pt x="21" y="28"/>
                </a:cubicBezTo>
                <a:cubicBezTo>
                  <a:pt x="21" y="28"/>
                  <a:pt x="22" y="27"/>
                  <a:pt x="22" y="27"/>
                </a:cubicBezTo>
                <a:cubicBezTo>
                  <a:pt x="23" y="27"/>
                  <a:pt x="23" y="28"/>
                  <a:pt x="23" y="28"/>
                </a:cubicBezTo>
                <a:cubicBezTo>
                  <a:pt x="23" y="34"/>
                  <a:pt x="23" y="34"/>
                  <a:pt x="23" y="34"/>
                </a:cubicBezTo>
                <a:cubicBezTo>
                  <a:pt x="23" y="34"/>
                  <a:pt x="23" y="35"/>
                  <a:pt x="22" y="35"/>
                </a:cubicBezTo>
                <a:cubicBezTo>
                  <a:pt x="22" y="35"/>
                  <a:pt x="21" y="34"/>
                  <a:pt x="21" y="34"/>
                </a:cubicBezTo>
                <a:cubicBezTo>
                  <a:pt x="21" y="28"/>
                  <a:pt x="21" y="28"/>
                  <a:pt x="21" y="28"/>
                </a:cubicBezTo>
                <a:close/>
                <a:moveTo>
                  <a:pt x="39" y="27"/>
                </a:moveTo>
                <a:cubicBezTo>
                  <a:pt x="39" y="27"/>
                  <a:pt x="39" y="27"/>
                  <a:pt x="39" y="27"/>
                </a:cubicBezTo>
                <a:cubicBezTo>
                  <a:pt x="40" y="27"/>
                  <a:pt x="41" y="28"/>
                  <a:pt x="42" y="28"/>
                </a:cubicBezTo>
                <a:cubicBezTo>
                  <a:pt x="42" y="29"/>
                  <a:pt x="43" y="30"/>
                  <a:pt x="43" y="31"/>
                </a:cubicBezTo>
                <a:cubicBezTo>
                  <a:pt x="43" y="32"/>
                  <a:pt x="42" y="33"/>
                  <a:pt x="42" y="34"/>
                </a:cubicBezTo>
                <a:cubicBezTo>
                  <a:pt x="41" y="34"/>
                  <a:pt x="40" y="35"/>
                  <a:pt x="39" y="35"/>
                </a:cubicBezTo>
                <a:cubicBezTo>
                  <a:pt x="38" y="35"/>
                  <a:pt x="37" y="34"/>
                  <a:pt x="36" y="34"/>
                </a:cubicBezTo>
                <a:cubicBezTo>
                  <a:pt x="36" y="33"/>
                  <a:pt x="35" y="32"/>
                  <a:pt x="35" y="31"/>
                </a:cubicBezTo>
                <a:cubicBezTo>
                  <a:pt x="35" y="30"/>
                  <a:pt x="36" y="29"/>
                  <a:pt x="36" y="28"/>
                </a:cubicBezTo>
                <a:cubicBezTo>
                  <a:pt x="37" y="28"/>
                  <a:pt x="38" y="27"/>
                  <a:pt x="39" y="27"/>
                </a:cubicBezTo>
                <a:close/>
                <a:moveTo>
                  <a:pt x="40" y="30"/>
                </a:moveTo>
                <a:cubicBezTo>
                  <a:pt x="40" y="30"/>
                  <a:pt x="40" y="30"/>
                  <a:pt x="40" y="30"/>
                </a:cubicBezTo>
                <a:cubicBezTo>
                  <a:pt x="40" y="30"/>
                  <a:pt x="39" y="29"/>
                  <a:pt x="39" y="29"/>
                </a:cubicBezTo>
                <a:cubicBezTo>
                  <a:pt x="39" y="29"/>
                  <a:pt x="38" y="30"/>
                  <a:pt x="38" y="30"/>
                </a:cubicBezTo>
                <a:cubicBezTo>
                  <a:pt x="38" y="30"/>
                  <a:pt x="38" y="31"/>
                  <a:pt x="38" y="31"/>
                </a:cubicBezTo>
                <a:cubicBezTo>
                  <a:pt x="38" y="31"/>
                  <a:pt x="38" y="32"/>
                  <a:pt x="38" y="32"/>
                </a:cubicBezTo>
                <a:cubicBezTo>
                  <a:pt x="38" y="32"/>
                  <a:pt x="39" y="33"/>
                  <a:pt x="39" y="33"/>
                </a:cubicBezTo>
                <a:cubicBezTo>
                  <a:pt x="39" y="33"/>
                  <a:pt x="40" y="32"/>
                  <a:pt x="40" y="32"/>
                </a:cubicBezTo>
                <a:cubicBezTo>
                  <a:pt x="40" y="32"/>
                  <a:pt x="41" y="31"/>
                  <a:pt x="41" y="31"/>
                </a:cubicBezTo>
                <a:cubicBezTo>
                  <a:pt x="41" y="31"/>
                  <a:pt x="40" y="30"/>
                  <a:pt x="40" y="30"/>
                </a:cubicBezTo>
                <a:close/>
                <a:moveTo>
                  <a:pt x="50" y="23"/>
                </a:moveTo>
                <a:cubicBezTo>
                  <a:pt x="50" y="23"/>
                  <a:pt x="50" y="23"/>
                  <a:pt x="50" y="23"/>
                </a:cubicBezTo>
                <a:cubicBezTo>
                  <a:pt x="50" y="39"/>
                  <a:pt x="50" y="39"/>
                  <a:pt x="50" y="39"/>
                </a:cubicBezTo>
                <a:cubicBezTo>
                  <a:pt x="50" y="40"/>
                  <a:pt x="49" y="41"/>
                  <a:pt x="48" y="41"/>
                </a:cubicBezTo>
                <a:cubicBezTo>
                  <a:pt x="48" y="41"/>
                  <a:pt x="48" y="41"/>
                  <a:pt x="48" y="41"/>
                </a:cubicBezTo>
                <a:cubicBezTo>
                  <a:pt x="2" y="41"/>
                  <a:pt x="2" y="41"/>
                  <a:pt x="2" y="41"/>
                </a:cubicBezTo>
                <a:cubicBezTo>
                  <a:pt x="1" y="41"/>
                  <a:pt x="0" y="40"/>
                  <a:pt x="0" y="39"/>
                </a:cubicBezTo>
                <a:cubicBezTo>
                  <a:pt x="0" y="39"/>
                  <a:pt x="0" y="39"/>
                  <a:pt x="0" y="39"/>
                </a:cubicBezTo>
                <a:cubicBezTo>
                  <a:pt x="0" y="23"/>
                  <a:pt x="0" y="23"/>
                  <a:pt x="0" y="23"/>
                </a:cubicBezTo>
                <a:cubicBezTo>
                  <a:pt x="0" y="23"/>
                  <a:pt x="0" y="22"/>
                  <a:pt x="0" y="22"/>
                </a:cubicBezTo>
                <a:cubicBezTo>
                  <a:pt x="8" y="1"/>
                  <a:pt x="8" y="1"/>
                  <a:pt x="8" y="1"/>
                </a:cubicBezTo>
                <a:cubicBezTo>
                  <a:pt x="8" y="1"/>
                  <a:pt x="9" y="0"/>
                  <a:pt x="10" y="0"/>
                </a:cubicBezTo>
                <a:cubicBezTo>
                  <a:pt x="41" y="0"/>
                  <a:pt x="41" y="0"/>
                  <a:pt x="41" y="0"/>
                </a:cubicBezTo>
                <a:cubicBezTo>
                  <a:pt x="41" y="0"/>
                  <a:pt x="42" y="0"/>
                  <a:pt x="42" y="1"/>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2"/>
                  <a:pt x="50" y="22"/>
                  <a:pt x="50" y="22"/>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ubicBezTo>
                  <a:pt x="50" y="23"/>
                  <a:pt x="50" y="23"/>
                  <a:pt x="50" y="23"/>
                </a:cubicBezTo>
                <a:close/>
                <a:moveTo>
                  <a:pt x="4" y="25"/>
                </a:moveTo>
                <a:cubicBezTo>
                  <a:pt x="4" y="25"/>
                  <a:pt x="4" y="25"/>
                  <a:pt x="4" y="25"/>
                </a:cubicBezTo>
                <a:cubicBezTo>
                  <a:pt x="4" y="37"/>
                  <a:pt x="4" y="37"/>
                  <a:pt x="4" y="37"/>
                </a:cubicBezTo>
                <a:cubicBezTo>
                  <a:pt x="46" y="37"/>
                  <a:pt x="46" y="37"/>
                  <a:pt x="46" y="37"/>
                </a:cubicBezTo>
                <a:cubicBezTo>
                  <a:pt x="46" y="25"/>
                  <a:pt x="46" y="25"/>
                  <a:pt x="46" y="25"/>
                </a:cubicBezTo>
                <a:cubicBezTo>
                  <a:pt x="4" y="25"/>
                  <a:pt x="4" y="25"/>
                  <a:pt x="4"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7" name="Freeform 471"/>
          <p:cNvSpPr>
            <a:spLocks noEditPoints="1"/>
          </p:cNvSpPr>
          <p:nvPr/>
        </p:nvSpPr>
        <p:spPr bwMode="auto">
          <a:xfrm>
            <a:off x="5192713" y="1509713"/>
            <a:ext cx="155575" cy="130175"/>
          </a:xfrm>
          <a:custGeom>
            <a:avLst/>
            <a:gdLst>
              <a:gd name="T0" fmla="*/ 39 w 49"/>
              <a:gd name="T1" fmla="*/ 36 h 41"/>
              <a:gd name="T2" fmla="*/ 37 w 49"/>
              <a:gd name="T3" fmla="*/ 35 h 41"/>
              <a:gd name="T4" fmla="*/ 39 w 49"/>
              <a:gd name="T5" fmla="*/ 34 h 41"/>
              <a:gd name="T6" fmla="*/ 43 w 49"/>
              <a:gd name="T7" fmla="*/ 34 h 41"/>
              <a:gd name="T8" fmla="*/ 44 w 49"/>
              <a:gd name="T9" fmla="*/ 35 h 41"/>
              <a:gd name="T10" fmla="*/ 43 w 49"/>
              <a:gd name="T11" fmla="*/ 36 h 41"/>
              <a:gd name="T12" fmla="*/ 39 w 49"/>
              <a:gd name="T13" fmla="*/ 36 h 41"/>
              <a:gd name="T14" fmla="*/ 4 w 49"/>
              <a:gd name="T15" fmla="*/ 21 h 41"/>
              <a:gd name="T16" fmla="*/ 4 w 49"/>
              <a:gd name="T17" fmla="*/ 21 h 41"/>
              <a:gd name="T18" fmla="*/ 45 w 49"/>
              <a:gd name="T19" fmla="*/ 21 h 41"/>
              <a:gd name="T20" fmla="*/ 39 w 49"/>
              <a:gd name="T21" fmla="*/ 4 h 41"/>
              <a:gd name="T22" fmla="*/ 10 w 49"/>
              <a:gd name="T23" fmla="*/ 4 h 41"/>
              <a:gd name="T24" fmla="*/ 4 w 49"/>
              <a:gd name="T25" fmla="*/ 21 h 41"/>
              <a:gd name="T26" fmla="*/ 46 w 49"/>
              <a:gd name="T27" fmla="*/ 25 h 41"/>
              <a:gd name="T28" fmla="*/ 46 w 49"/>
              <a:gd name="T29" fmla="*/ 25 h 41"/>
              <a:gd name="T30" fmla="*/ 3 w 49"/>
              <a:gd name="T31" fmla="*/ 25 h 41"/>
              <a:gd name="T32" fmla="*/ 3 w 49"/>
              <a:gd name="T33" fmla="*/ 37 h 41"/>
              <a:gd name="T34" fmla="*/ 46 w 49"/>
              <a:gd name="T35" fmla="*/ 37 h 41"/>
              <a:gd name="T36" fmla="*/ 46 w 49"/>
              <a:gd name="T37" fmla="*/ 25 h 41"/>
              <a:gd name="T38" fmla="*/ 49 w 49"/>
              <a:gd name="T39" fmla="*/ 22 h 41"/>
              <a:gd name="T40" fmla="*/ 49 w 49"/>
              <a:gd name="T41" fmla="*/ 22 h 41"/>
              <a:gd name="T42" fmla="*/ 49 w 49"/>
              <a:gd name="T43" fmla="*/ 23 h 41"/>
              <a:gd name="T44" fmla="*/ 49 w 49"/>
              <a:gd name="T45" fmla="*/ 23 h 41"/>
              <a:gd name="T46" fmla="*/ 49 w 49"/>
              <a:gd name="T47" fmla="*/ 39 h 41"/>
              <a:gd name="T48" fmla="*/ 47 w 49"/>
              <a:gd name="T49" fmla="*/ 41 h 41"/>
              <a:gd name="T50" fmla="*/ 47 w 49"/>
              <a:gd name="T51" fmla="*/ 41 h 41"/>
              <a:gd name="T52" fmla="*/ 1 w 49"/>
              <a:gd name="T53" fmla="*/ 41 h 41"/>
              <a:gd name="T54" fmla="*/ 0 w 49"/>
              <a:gd name="T55" fmla="*/ 39 h 41"/>
              <a:gd name="T56" fmla="*/ 0 w 49"/>
              <a:gd name="T57" fmla="*/ 39 h 41"/>
              <a:gd name="T58" fmla="*/ 0 w 49"/>
              <a:gd name="T59" fmla="*/ 23 h 41"/>
              <a:gd name="T60" fmla="*/ 0 w 49"/>
              <a:gd name="T61" fmla="*/ 22 h 41"/>
              <a:gd name="T62" fmla="*/ 7 w 49"/>
              <a:gd name="T63" fmla="*/ 1 h 41"/>
              <a:gd name="T64" fmla="*/ 9 w 49"/>
              <a:gd name="T65" fmla="*/ 0 h 41"/>
              <a:gd name="T66" fmla="*/ 40 w 49"/>
              <a:gd name="T67" fmla="*/ 0 h 41"/>
              <a:gd name="T68" fmla="*/ 42 w 49"/>
              <a:gd name="T69" fmla="*/ 1 h 41"/>
              <a:gd name="T70" fmla="*/ 49 w 49"/>
              <a:gd name="T71" fmla="*/ 22 h 41"/>
              <a:gd name="T72" fmla="*/ 6 w 49"/>
              <a:gd name="T73" fmla="*/ 26 h 41"/>
              <a:gd name="T74" fmla="*/ 6 w 49"/>
              <a:gd name="T75" fmla="*/ 26 h 41"/>
              <a:gd name="T76" fmla="*/ 6 w 49"/>
              <a:gd name="T77" fmla="*/ 26 h 41"/>
              <a:gd name="T78" fmla="*/ 43 w 49"/>
              <a:gd name="T79" fmla="*/ 26 h 41"/>
              <a:gd name="T80" fmla="*/ 44 w 49"/>
              <a:gd name="T81" fmla="*/ 27 h 41"/>
              <a:gd name="T82" fmla="*/ 44 w 49"/>
              <a:gd name="T83" fmla="*/ 27 h 41"/>
              <a:gd name="T84" fmla="*/ 44 w 49"/>
              <a:gd name="T85" fmla="*/ 32 h 41"/>
              <a:gd name="T86" fmla="*/ 43 w 49"/>
              <a:gd name="T87" fmla="*/ 33 h 41"/>
              <a:gd name="T88" fmla="*/ 43 w 49"/>
              <a:gd name="T89" fmla="*/ 33 h 41"/>
              <a:gd name="T90" fmla="*/ 6 w 49"/>
              <a:gd name="T91" fmla="*/ 33 h 41"/>
              <a:gd name="T92" fmla="*/ 5 w 49"/>
              <a:gd name="T93" fmla="*/ 32 h 41"/>
              <a:gd name="T94" fmla="*/ 5 w 49"/>
              <a:gd name="T95" fmla="*/ 32 h 41"/>
              <a:gd name="T96" fmla="*/ 5 w 49"/>
              <a:gd name="T97" fmla="*/ 27 h 41"/>
              <a:gd name="T98" fmla="*/ 6 w 49"/>
              <a:gd name="T99" fmla="*/ 26 h 41"/>
              <a:gd name="T100" fmla="*/ 42 w 49"/>
              <a:gd name="T101" fmla="*/ 29 h 41"/>
              <a:gd name="T102" fmla="*/ 42 w 49"/>
              <a:gd name="T103" fmla="*/ 29 h 41"/>
              <a:gd name="T104" fmla="*/ 7 w 49"/>
              <a:gd name="T105" fmla="*/ 29 h 41"/>
              <a:gd name="T106" fmla="*/ 7 w 49"/>
              <a:gd name="T107" fmla="*/ 31 h 41"/>
              <a:gd name="T108" fmla="*/ 42 w 49"/>
              <a:gd name="T109" fmla="*/ 31 h 41"/>
              <a:gd name="T110" fmla="*/ 42 w 49"/>
              <a:gd name="T111"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41">
                <a:moveTo>
                  <a:pt x="39" y="36"/>
                </a:moveTo>
                <a:cubicBezTo>
                  <a:pt x="38" y="36"/>
                  <a:pt x="37" y="36"/>
                  <a:pt x="37" y="35"/>
                </a:cubicBezTo>
                <a:cubicBezTo>
                  <a:pt x="37" y="35"/>
                  <a:pt x="38" y="34"/>
                  <a:pt x="39" y="34"/>
                </a:cubicBezTo>
                <a:cubicBezTo>
                  <a:pt x="43" y="34"/>
                  <a:pt x="43" y="34"/>
                  <a:pt x="43" y="34"/>
                </a:cubicBezTo>
                <a:cubicBezTo>
                  <a:pt x="43" y="34"/>
                  <a:pt x="44" y="35"/>
                  <a:pt x="44" y="35"/>
                </a:cubicBezTo>
                <a:cubicBezTo>
                  <a:pt x="44" y="36"/>
                  <a:pt x="43" y="36"/>
                  <a:pt x="43" y="36"/>
                </a:cubicBezTo>
                <a:cubicBezTo>
                  <a:pt x="39" y="36"/>
                  <a:pt x="39" y="36"/>
                  <a:pt x="39" y="36"/>
                </a:cubicBezTo>
                <a:close/>
                <a:moveTo>
                  <a:pt x="4" y="21"/>
                </a:moveTo>
                <a:cubicBezTo>
                  <a:pt x="4" y="21"/>
                  <a:pt x="4" y="21"/>
                  <a:pt x="4" y="21"/>
                </a:cubicBezTo>
                <a:cubicBezTo>
                  <a:pt x="45" y="21"/>
                  <a:pt x="45" y="21"/>
                  <a:pt x="45" y="21"/>
                </a:cubicBezTo>
                <a:cubicBezTo>
                  <a:pt x="39" y="4"/>
                  <a:pt x="39" y="4"/>
                  <a:pt x="39" y="4"/>
                </a:cubicBezTo>
                <a:cubicBezTo>
                  <a:pt x="10" y="4"/>
                  <a:pt x="10" y="4"/>
                  <a:pt x="10" y="4"/>
                </a:cubicBezTo>
                <a:cubicBezTo>
                  <a:pt x="4" y="21"/>
                  <a:pt x="4" y="21"/>
                  <a:pt x="4" y="21"/>
                </a:cubicBezTo>
                <a:close/>
                <a:moveTo>
                  <a:pt x="46" y="25"/>
                </a:moveTo>
                <a:cubicBezTo>
                  <a:pt x="46" y="25"/>
                  <a:pt x="46" y="25"/>
                  <a:pt x="46" y="25"/>
                </a:cubicBezTo>
                <a:cubicBezTo>
                  <a:pt x="3" y="25"/>
                  <a:pt x="3" y="25"/>
                  <a:pt x="3" y="25"/>
                </a:cubicBezTo>
                <a:cubicBezTo>
                  <a:pt x="3" y="37"/>
                  <a:pt x="3" y="37"/>
                  <a:pt x="3" y="37"/>
                </a:cubicBezTo>
                <a:cubicBezTo>
                  <a:pt x="46" y="37"/>
                  <a:pt x="46" y="37"/>
                  <a:pt x="46" y="37"/>
                </a:cubicBezTo>
                <a:cubicBezTo>
                  <a:pt x="46" y="25"/>
                  <a:pt x="46" y="25"/>
                  <a:pt x="46" y="25"/>
                </a:cubicBezTo>
                <a:close/>
                <a:moveTo>
                  <a:pt x="49" y="22"/>
                </a:moveTo>
                <a:cubicBezTo>
                  <a:pt x="49" y="22"/>
                  <a:pt x="49" y="22"/>
                  <a:pt x="49" y="22"/>
                </a:cubicBezTo>
                <a:cubicBezTo>
                  <a:pt x="49" y="22"/>
                  <a:pt x="49" y="23"/>
                  <a:pt x="49" y="23"/>
                </a:cubicBezTo>
                <a:cubicBezTo>
                  <a:pt x="49" y="23"/>
                  <a:pt x="49" y="23"/>
                  <a:pt x="49" y="23"/>
                </a:cubicBezTo>
                <a:cubicBezTo>
                  <a:pt x="49" y="39"/>
                  <a:pt x="49" y="39"/>
                  <a:pt x="49" y="39"/>
                </a:cubicBezTo>
                <a:cubicBezTo>
                  <a:pt x="49" y="40"/>
                  <a:pt x="48" y="41"/>
                  <a:pt x="47" y="41"/>
                </a:cubicBezTo>
                <a:cubicBezTo>
                  <a:pt x="47" y="41"/>
                  <a:pt x="47" y="41"/>
                  <a:pt x="47" y="41"/>
                </a:cubicBezTo>
                <a:cubicBezTo>
                  <a:pt x="1" y="41"/>
                  <a:pt x="1" y="41"/>
                  <a:pt x="1" y="41"/>
                </a:cubicBezTo>
                <a:cubicBezTo>
                  <a:pt x="0" y="41"/>
                  <a:pt x="0" y="40"/>
                  <a:pt x="0" y="39"/>
                </a:cubicBezTo>
                <a:cubicBezTo>
                  <a:pt x="0" y="39"/>
                  <a:pt x="0" y="39"/>
                  <a:pt x="0" y="39"/>
                </a:cubicBezTo>
                <a:cubicBezTo>
                  <a:pt x="0" y="23"/>
                  <a:pt x="0" y="23"/>
                  <a:pt x="0" y="23"/>
                </a:cubicBezTo>
                <a:cubicBezTo>
                  <a:pt x="0" y="23"/>
                  <a:pt x="0" y="22"/>
                  <a:pt x="0" y="22"/>
                </a:cubicBezTo>
                <a:cubicBezTo>
                  <a:pt x="7" y="1"/>
                  <a:pt x="7" y="1"/>
                  <a:pt x="7" y="1"/>
                </a:cubicBezTo>
                <a:cubicBezTo>
                  <a:pt x="7" y="1"/>
                  <a:pt x="8" y="0"/>
                  <a:pt x="9" y="0"/>
                </a:cubicBezTo>
                <a:cubicBezTo>
                  <a:pt x="40" y="0"/>
                  <a:pt x="40" y="0"/>
                  <a:pt x="40" y="0"/>
                </a:cubicBezTo>
                <a:cubicBezTo>
                  <a:pt x="41" y="0"/>
                  <a:pt x="42" y="0"/>
                  <a:pt x="42" y="1"/>
                </a:cubicBezTo>
                <a:cubicBezTo>
                  <a:pt x="49" y="22"/>
                  <a:pt x="49" y="22"/>
                  <a:pt x="49" y="22"/>
                </a:cubicBezTo>
                <a:close/>
                <a:moveTo>
                  <a:pt x="6" y="26"/>
                </a:moveTo>
                <a:cubicBezTo>
                  <a:pt x="6" y="26"/>
                  <a:pt x="6" y="26"/>
                  <a:pt x="6" y="26"/>
                </a:cubicBezTo>
                <a:cubicBezTo>
                  <a:pt x="6" y="26"/>
                  <a:pt x="6" y="26"/>
                  <a:pt x="6" y="26"/>
                </a:cubicBezTo>
                <a:cubicBezTo>
                  <a:pt x="43" y="26"/>
                  <a:pt x="43" y="26"/>
                  <a:pt x="43" y="26"/>
                </a:cubicBezTo>
                <a:cubicBezTo>
                  <a:pt x="43" y="26"/>
                  <a:pt x="44" y="27"/>
                  <a:pt x="44" y="27"/>
                </a:cubicBezTo>
                <a:cubicBezTo>
                  <a:pt x="44" y="27"/>
                  <a:pt x="44" y="27"/>
                  <a:pt x="44" y="27"/>
                </a:cubicBezTo>
                <a:cubicBezTo>
                  <a:pt x="44" y="32"/>
                  <a:pt x="44" y="32"/>
                  <a:pt x="44" y="32"/>
                </a:cubicBezTo>
                <a:cubicBezTo>
                  <a:pt x="44" y="33"/>
                  <a:pt x="43" y="33"/>
                  <a:pt x="43" y="33"/>
                </a:cubicBezTo>
                <a:cubicBezTo>
                  <a:pt x="43" y="33"/>
                  <a:pt x="43" y="33"/>
                  <a:pt x="43" y="33"/>
                </a:cubicBezTo>
                <a:cubicBezTo>
                  <a:pt x="6" y="33"/>
                  <a:pt x="6" y="33"/>
                  <a:pt x="6" y="33"/>
                </a:cubicBezTo>
                <a:cubicBezTo>
                  <a:pt x="5" y="33"/>
                  <a:pt x="5" y="33"/>
                  <a:pt x="5" y="32"/>
                </a:cubicBezTo>
                <a:cubicBezTo>
                  <a:pt x="5" y="32"/>
                  <a:pt x="5" y="32"/>
                  <a:pt x="5" y="32"/>
                </a:cubicBezTo>
                <a:cubicBezTo>
                  <a:pt x="5" y="27"/>
                  <a:pt x="5" y="27"/>
                  <a:pt x="5" y="27"/>
                </a:cubicBezTo>
                <a:cubicBezTo>
                  <a:pt x="5" y="27"/>
                  <a:pt x="5" y="26"/>
                  <a:pt x="6" y="26"/>
                </a:cubicBezTo>
                <a:close/>
                <a:moveTo>
                  <a:pt x="42" y="29"/>
                </a:moveTo>
                <a:cubicBezTo>
                  <a:pt x="42" y="29"/>
                  <a:pt x="42" y="29"/>
                  <a:pt x="42" y="29"/>
                </a:cubicBezTo>
                <a:cubicBezTo>
                  <a:pt x="7" y="29"/>
                  <a:pt x="7" y="29"/>
                  <a:pt x="7" y="29"/>
                </a:cubicBezTo>
                <a:cubicBezTo>
                  <a:pt x="7" y="31"/>
                  <a:pt x="7" y="31"/>
                  <a:pt x="7" y="31"/>
                </a:cubicBezTo>
                <a:cubicBezTo>
                  <a:pt x="42" y="31"/>
                  <a:pt x="42" y="31"/>
                  <a:pt x="42" y="31"/>
                </a:cubicBezTo>
                <a:cubicBezTo>
                  <a:pt x="42" y="29"/>
                  <a:pt x="42" y="29"/>
                  <a:pt x="42"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8" name="Freeform 472"/>
          <p:cNvSpPr>
            <a:spLocks noEditPoints="1"/>
          </p:cNvSpPr>
          <p:nvPr/>
        </p:nvSpPr>
        <p:spPr bwMode="auto">
          <a:xfrm>
            <a:off x="7689850" y="1512888"/>
            <a:ext cx="160338" cy="130175"/>
          </a:xfrm>
          <a:custGeom>
            <a:avLst/>
            <a:gdLst>
              <a:gd name="T0" fmla="*/ 46 w 50"/>
              <a:gd name="T1" fmla="*/ 9 h 41"/>
              <a:gd name="T2" fmla="*/ 49 w 50"/>
              <a:gd name="T3" fmla="*/ 20 h 41"/>
              <a:gd name="T4" fmla="*/ 50 w 50"/>
              <a:gd name="T5" fmla="*/ 31 h 41"/>
              <a:gd name="T6" fmla="*/ 49 w 50"/>
              <a:gd name="T7" fmla="*/ 34 h 41"/>
              <a:gd name="T8" fmla="*/ 36 w 50"/>
              <a:gd name="T9" fmla="*/ 35 h 41"/>
              <a:gd name="T10" fmla="*/ 30 w 50"/>
              <a:gd name="T11" fmla="*/ 28 h 41"/>
              <a:gd name="T12" fmla="*/ 19 w 50"/>
              <a:gd name="T13" fmla="*/ 28 h 41"/>
              <a:gd name="T14" fmla="*/ 14 w 50"/>
              <a:gd name="T15" fmla="*/ 35 h 41"/>
              <a:gd name="T16" fmla="*/ 11 w 50"/>
              <a:gd name="T17" fmla="*/ 38 h 41"/>
              <a:gd name="T18" fmla="*/ 0 w 50"/>
              <a:gd name="T19" fmla="*/ 31 h 41"/>
              <a:gd name="T20" fmla="*/ 1 w 50"/>
              <a:gd name="T21" fmla="*/ 20 h 41"/>
              <a:gd name="T22" fmla="*/ 4 w 50"/>
              <a:gd name="T23" fmla="*/ 9 h 41"/>
              <a:gd name="T24" fmla="*/ 21 w 50"/>
              <a:gd name="T25" fmla="*/ 1 h 41"/>
              <a:gd name="T26" fmla="*/ 29 w 50"/>
              <a:gd name="T27" fmla="*/ 1 h 41"/>
              <a:gd name="T28" fmla="*/ 22 w 50"/>
              <a:gd name="T29" fmla="*/ 21 h 41"/>
              <a:gd name="T30" fmla="*/ 21 w 50"/>
              <a:gd name="T31" fmla="*/ 20 h 41"/>
              <a:gd name="T32" fmla="*/ 28 w 50"/>
              <a:gd name="T33" fmla="*/ 19 h 41"/>
              <a:gd name="T34" fmla="*/ 28 w 50"/>
              <a:gd name="T35" fmla="*/ 21 h 41"/>
              <a:gd name="T36" fmla="*/ 22 w 50"/>
              <a:gd name="T37" fmla="*/ 10 h 41"/>
              <a:gd name="T38" fmla="*/ 21 w 50"/>
              <a:gd name="T39" fmla="*/ 9 h 41"/>
              <a:gd name="T40" fmla="*/ 28 w 50"/>
              <a:gd name="T41" fmla="*/ 8 h 41"/>
              <a:gd name="T42" fmla="*/ 28 w 50"/>
              <a:gd name="T43" fmla="*/ 10 h 41"/>
              <a:gd name="T44" fmla="*/ 14 w 50"/>
              <a:gd name="T45" fmla="*/ 9 h 41"/>
              <a:gd name="T46" fmla="*/ 15 w 50"/>
              <a:gd name="T47" fmla="*/ 8 h 41"/>
              <a:gd name="T48" fmla="*/ 17 w 50"/>
              <a:gd name="T49" fmla="*/ 13 h 41"/>
              <a:gd name="T50" fmla="*/ 22 w 50"/>
              <a:gd name="T51" fmla="*/ 14 h 41"/>
              <a:gd name="T52" fmla="*/ 17 w 50"/>
              <a:gd name="T53" fmla="*/ 16 h 41"/>
              <a:gd name="T54" fmla="*/ 15 w 50"/>
              <a:gd name="T55" fmla="*/ 21 h 41"/>
              <a:gd name="T56" fmla="*/ 14 w 50"/>
              <a:gd name="T57" fmla="*/ 16 h 41"/>
              <a:gd name="T58" fmla="*/ 9 w 50"/>
              <a:gd name="T59" fmla="*/ 14 h 41"/>
              <a:gd name="T60" fmla="*/ 14 w 50"/>
              <a:gd name="T61" fmla="*/ 13 h 41"/>
              <a:gd name="T62" fmla="*/ 35 w 50"/>
              <a:gd name="T63" fmla="*/ 9 h 41"/>
              <a:gd name="T64" fmla="*/ 37 w 50"/>
              <a:gd name="T65" fmla="*/ 11 h 41"/>
              <a:gd name="T66" fmla="*/ 33 w 50"/>
              <a:gd name="T67" fmla="*/ 11 h 41"/>
              <a:gd name="T68" fmla="*/ 33 w 50"/>
              <a:gd name="T69" fmla="*/ 14 h 41"/>
              <a:gd name="T70" fmla="*/ 31 w 50"/>
              <a:gd name="T71" fmla="*/ 16 h 41"/>
              <a:gd name="T72" fmla="*/ 31 w 50"/>
              <a:gd name="T73" fmla="*/ 13 h 41"/>
              <a:gd name="T74" fmla="*/ 35 w 50"/>
              <a:gd name="T75" fmla="*/ 16 h 41"/>
              <a:gd name="T76" fmla="*/ 37 w 50"/>
              <a:gd name="T77" fmla="*/ 18 h 41"/>
              <a:gd name="T78" fmla="*/ 33 w 50"/>
              <a:gd name="T79" fmla="*/ 18 h 41"/>
              <a:gd name="T80" fmla="*/ 40 w 50"/>
              <a:gd name="T81" fmla="*/ 14 h 41"/>
              <a:gd name="T82" fmla="*/ 38 w 50"/>
              <a:gd name="T83" fmla="*/ 16 h 41"/>
              <a:gd name="T84" fmla="*/ 38 w 50"/>
              <a:gd name="T85" fmla="*/ 13 h 41"/>
              <a:gd name="T86" fmla="*/ 38 w 50"/>
              <a:gd name="T87" fmla="*/ 6 h 41"/>
              <a:gd name="T88" fmla="*/ 29 w 50"/>
              <a:gd name="T89" fmla="*/ 4 h 41"/>
              <a:gd name="T90" fmla="*/ 21 w 50"/>
              <a:gd name="T91" fmla="*/ 4 h 41"/>
              <a:gd name="T92" fmla="*/ 7 w 50"/>
              <a:gd name="T93" fmla="*/ 11 h 41"/>
              <a:gd name="T94" fmla="*/ 5 w 50"/>
              <a:gd name="T95" fmla="*/ 21 h 41"/>
              <a:gd name="T96" fmla="*/ 4 w 50"/>
              <a:gd name="T97" fmla="*/ 31 h 41"/>
              <a:gd name="T98" fmla="*/ 4 w 50"/>
              <a:gd name="T99" fmla="*/ 33 h 41"/>
              <a:gd name="T100" fmla="*/ 12 w 50"/>
              <a:gd name="T101" fmla="*/ 31 h 41"/>
              <a:gd name="T102" fmla="*/ 17 w 50"/>
              <a:gd name="T103" fmla="*/ 25 h 41"/>
              <a:gd name="T104" fmla="*/ 33 w 50"/>
              <a:gd name="T105" fmla="*/ 25 h 41"/>
              <a:gd name="T106" fmla="*/ 38 w 50"/>
              <a:gd name="T107" fmla="*/ 31 h 41"/>
              <a:gd name="T108" fmla="*/ 45 w 50"/>
              <a:gd name="T109" fmla="*/ 33 h 41"/>
              <a:gd name="T110" fmla="*/ 46 w 50"/>
              <a:gd name="T111" fmla="*/ 26 h 41"/>
              <a:gd name="T112" fmla="*/ 44 w 50"/>
              <a:gd name="T113" fmla="*/ 15 h 41"/>
              <a:gd name="T114" fmla="*/ 38 w 50"/>
              <a:gd name="T11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41">
                <a:moveTo>
                  <a:pt x="40" y="2"/>
                </a:moveTo>
                <a:cubicBezTo>
                  <a:pt x="42" y="4"/>
                  <a:pt x="45" y="6"/>
                  <a:pt x="46" y="9"/>
                </a:cubicBezTo>
                <a:cubicBezTo>
                  <a:pt x="47" y="11"/>
                  <a:pt x="47" y="13"/>
                  <a:pt x="48" y="14"/>
                </a:cubicBezTo>
                <a:cubicBezTo>
                  <a:pt x="48" y="16"/>
                  <a:pt x="49" y="18"/>
                  <a:pt x="49" y="20"/>
                </a:cubicBezTo>
                <a:cubicBezTo>
                  <a:pt x="49" y="22"/>
                  <a:pt x="49" y="24"/>
                  <a:pt x="50" y="25"/>
                </a:cubicBezTo>
                <a:cubicBezTo>
                  <a:pt x="50" y="27"/>
                  <a:pt x="50" y="29"/>
                  <a:pt x="50" y="31"/>
                </a:cubicBezTo>
                <a:cubicBezTo>
                  <a:pt x="50" y="31"/>
                  <a:pt x="50" y="31"/>
                  <a:pt x="50" y="31"/>
                </a:cubicBezTo>
                <a:cubicBezTo>
                  <a:pt x="50" y="32"/>
                  <a:pt x="49" y="33"/>
                  <a:pt x="49" y="34"/>
                </a:cubicBezTo>
                <a:cubicBezTo>
                  <a:pt x="47" y="38"/>
                  <a:pt x="43" y="40"/>
                  <a:pt x="39" y="38"/>
                </a:cubicBezTo>
                <a:cubicBezTo>
                  <a:pt x="38" y="37"/>
                  <a:pt x="37" y="36"/>
                  <a:pt x="36" y="35"/>
                </a:cubicBezTo>
                <a:cubicBezTo>
                  <a:pt x="35" y="35"/>
                  <a:pt x="35" y="34"/>
                  <a:pt x="34" y="33"/>
                </a:cubicBezTo>
                <a:cubicBezTo>
                  <a:pt x="33" y="31"/>
                  <a:pt x="32" y="29"/>
                  <a:pt x="30" y="28"/>
                </a:cubicBezTo>
                <a:cubicBezTo>
                  <a:pt x="30" y="28"/>
                  <a:pt x="30" y="28"/>
                  <a:pt x="30" y="28"/>
                </a:cubicBezTo>
                <a:cubicBezTo>
                  <a:pt x="27" y="26"/>
                  <a:pt x="22" y="26"/>
                  <a:pt x="19" y="28"/>
                </a:cubicBezTo>
                <a:cubicBezTo>
                  <a:pt x="18" y="29"/>
                  <a:pt x="17" y="31"/>
                  <a:pt x="16" y="33"/>
                </a:cubicBezTo>
                <a:cubicBezTo>
                  <a:pt x="15" y="34"/>
                  <a:pt x="14" y="35"/>
                  <a:pt x="14" y="35"/>
                </a:cubicBezTo>
                <a:cubicBezTo>
                  <a:pt x="13" y="36"/>
                  <a:pt x="12" y="37"/>
                  <a:pt x="11" y="38"/>
                </a:cubicBezTo>
                <a:cubicBezTo>
                  <a:pt x="11" y="38"/>
                  <a:pt x="11" y="38"/>
                  <a:pt x="11" y="38"/>
                </a:cubicBezTo>
                <a:cubicBezTo>
                  <a:pt x="6" y="41"/>
                  <a:pt x="0" y="36"/>
                  <a:pt x="0" y="31"/>
                </a:cubicBezTo>
                <a:cubicBezTo>
                  <a:pt x="0" y="31"/>
                  <a:pt x="0" y="31"/>
                  <a:pt x="0" y="31"/>
                </a:cubicBezTo>
                <a:cubicBezTo>
                  <a:pt x="0" y="29"/>
                  <a:pt x="0" y="27"/>
                  <a:pt x="0" y="25"/>
                </a:cubicBezTo>
                <a:cubicBezTo>
                  <a:pt x="0" y="24"/>
                  <a:pt x="1" y="22"/>
                  <a:pt x="1" y="20"/>
                </a:cubicBezTo>
                <a:cubicBezTo>
                  <a:pt x="1" y="18"/>
                  <a:pt x="2" y="16"/>
                  <a:pt x="2" y="14"/>
                </a:cubicBezTo>
                <a:cubicBezTo>
                  <a:pt x="3" y="13"/>
                  <a:pt x="3" y="11"/>
                  <a:pt x="4" y="9"/>
                </a:cubicBezTo>
                <a:cubicBezTo>
                  <a:pt x="5" y="6"/>
                  <a:pt x="7" y="4"/>
                  <a:pt x="10" y="2"/>
                </a:cubicBezTo>
                <a:cubicBezTo>
                  <a:pt x="14" y="0"/>
                  <a:pt x="18" y="0"/>
                  <a:pt x="21" y="1"/>
                </a:cubicBezTo>
                <a:cubicBezTo>
                  <a:pt x="22" y="1"/>
                  <a:pt x="24" y="1"/>
                  <a:pt x="25" y="1"/>
                </a:cubicBezTo>
                <a:cubicBezTo>
                  <a:pt x="26" y="1"/>
                  <a:pt x="27" y="1"/>
                  <a:pt x="29" y="1"/>
                </a:cubicBezTo>
                <a:cubicBezTo>
                  <a:pt x="32" y="0"/>
                  <a:pt x="36" y="0"/>
                  <a:pt x="40" y="2"/>
                </a:cubicBezTo>
                <a:close/>
                <a:moveTo>
                  <a:pt x="22" y="21"/>
                </a:moveTo>
                <a:cubicBezTo>
                  <a:pt x="22" y="21"/>
                  <a:pt x="22" y="21"/>
                  <a:pt x="22" y="21"/>
                </a:cubicBezTo>
                <a:cubicBezTo>
                  <a:pt x="21" y="21"/>
                  <a:pt x="21" y="20"/>
                  <a:pt x="21" y="20"/>
                </a:cubicBezTo>
                <a:cubicBezTo>
                  <a:pt x="21" y="19"/>
                  <a:pt x="21" y="19"/>
                  <a:pt x="22" y="19"/>
                </a:cubicBezTo>
                <a:cubicBezTo>
                  <a:pt x="28" y="19"/>
                  <a:pt x="28" y="19"/>
                  <a:pt x="28" y="19"/>
                </a:cubicBezTo>
                <a:cubicBezTo>
                  <a:pt x="28" y="19"/>
                  <a:pt x="29" y="19"/>
                  <a:pt x="29" y="20"/>
                </a:cubicBezTo>
                <a:cubicBezTo>
                  <a:pt x="29" y="20"/>
                  <a:pt x="28" y="21"/>
                  <a:pt x="28" y="21"/>
                </a:cubicBezTo>
                <a:cubicBezTo>
                  <a:pt x="22" y="21"/>
                  <a:pt x="22" y="21"/>
                  <a:pt x="22" y="21"/>
                </a:cubicBezTo>
                <a:close/>
                <a:moveTo>
                  <a:pt x="22" y="10"/>
                </a:moveTo>
                <a:cubicBezTo>
                  <a:pt x="22" y="10"/>
                  <a:pt x="22" y="10"/>
                  <a:pt x="22" y="10"/>
                </a:cubicBezTo>
                <a:cubicBezTo>
                  <a:pt x="21" y="10"/>
                  <a:pt x="21" y="10"/>
                  <a:pt x="21" y="9"/>
                </a:cubicBezTo>
                <a:cubicBezTo>
                  <a:pt x="21" y="9"/>
                  <a:pt x="21" y="8"/>
                  <a:pt x="22" y="8"/>
                </a:cubicBezTo>
                <a:cubicBezTo>
                  <a:pt x="28" y="8"/>
                  <a:pt x="28" y="8"/>
                  <a:pt x="28" y="8"/>
                </a:cubicBezTo>
                <a:cubicBezTo>
                  <a:pt x="28" y="8"/>
                  <a:pt x="29" y="9"/>
                  <a:pt x="29" y="9"/>
                </a:cubicBezTo>
                <a:cubicBezTo>
                  <a:pt x="29" y="10"/>
                  <a:pt x="28" y="10"/>
                  <a:pt x="28" y="10"/>
                </a:cubicBezTo>
                <a:cubicBezTo>
                  <a:pt x="22" y="10"/>
                  <a:pt x="22" y="10"/>
                  <a:pt x="22" y="10"/>
                </a:cubicBezTo>
                <a:close/>
                <a:moveTo>
                  <a:pt x="14" y="9"/>
                </a:moveTo>
                <a:cubicBezTo>
                  <a:pt x="14" y="9"/>
                  <a:pt x="14" y="9"/>
                  <a:pt x="14" y="9"/>
                </a:cubicBezTo>
                <a:cubicBezTo>
                  <a:pt x="14" y="9"/>
                  <a:pt x="15" y="8"/>
                  <a:pt x="15" y="8"/>
                </a:cubicBezTo>
                <a:cubicBezTo>
                  <a:pt x="16" y="8"/>
                  <a:pt x="17" y="9"/>
                  <a:pt x="17" y="9"/>
                </a:cubicBezTo>
                <a:cubicBezTo>
                  <a:pt x="17" y="13"/>
                  <a:pt x="17" y="13"/>
                  <a:pt x="17" y="13"/>
                </a:cubicBezTo>
                <a:cubicBezTo>
                  <a:pt x="21" y="13"/>
                  <a:pt x="21" y="13"/>
                  <a:pt x="21" y="13"/>
                </a:cubicBezTo>
                <a:cubicBezTo>
                  <a:pt x="21" y="13"/>
                  <a:pt x="22" y="14"/>
                  <a:pt x="22" y="14"/>
                </a:cubicBezTo>
                <a:cubicBezTo>
                  <a:pt x="22" y="15"/>
                  <a:pt x="21" y="16"/>
                  <a:pt x="21" y="16"/>
                </a:cubicBezTo>
                <a:cubicBezTo>
                  <a:pt x="17" y="16"/>
                  <a:pt x="17" y="16"/>
                  <a:pt x="17" y="16"/>
                </a:cubicBezTo>
                <a:cubicBezTo>
                  <a:pt x="17" y="20"/>
                  <a:pt x="17" y="20"/>
                  <a:pt x="17" y="20"/>
                </a:cubicBezTo>
                <a:cubicBezTo>
                  <a:pt x="17" y="20"/>
                  <a:pt x="16" y="21"/>
                  <a:pt x="15" y="21"/>
                </a:cubicBezTo>
                <a:cubicBezTo>
                  <a:pt x="15" y="21"/>
                  <a:pt x="14" y="20"/>
                  <a:pt x="14" y="20"/>
                </a:cubicBezTo>
                <a:cubicBezTo>
                  <a:pt x="14" y="16"/>
                  <a:pt x="14" y="16"/>
                  <a:pt x="14" y="16"/>
                </a:cubicBezTo>
                <a:cubicBezTo>
                  <a:pt x="10" y="16"/>
                  <a:pt x="10" y="16"/>
                  <a:pt x="10" y="16"/>
                </a:cubicBezTo>
                <a:cubicBezTo>
                  <a:pt x="9" y="16"/>
                  <a:pt x="9" y="15"/>
                  <a:pt x="9" y="14"/>
                </a:cubicBezTo>
                <a:cubicBezTo>
                  <a:pt x="9" y="14"/>
                  <a:pt x="9" y="13"/>
                  <a:pt x="10" y="13"/>
                </a:cubicBezTo>
                <a:cubicBezTo>
                  <a:pt x="14" y="13"/>
                  <a:pt x="14" y="13"/>
                  <a:pt x="14" y="13"/>
                </a:cubicBezTo>
                <a:cubicBezTo>
                  <a:pt x="14" y="9"/>
                  <a:pt x="14" y="9"/>
                  <a:pt x="14" y="9"/>
                </a:cubicBezTo>
                <a:close/>
                <a:moveTo>
                  <a:pt x="35" y="9"/>
                </a:moveTo>
                <a:cubicBezTo>
                  <a:pt x="35" y="9"/>
                  <a:pt x="35" y="9"/>
                  <a:pt x="35" y="9"/>
                </a:cubicBezTo>
                <a:cubicBezTo>
                  <a:pt x="36" y="9"/>
                  <a:pt x="37" y="10"/>
                  <a:pt x="37" y="11"/>
                </a:cubicBezTo>
                <a:cubicBezTo>
                  <a:pt x="37" y="12"/>
                  <a:pt x="36" y="13"/>
                  <a:pt x="35" y="13"/>
                </a:cubicBezTo>
                <a:cubicBezTo>
                  <a:pt x="34" y="13"/>
                  <a:pt x="33" y="12"/>
                  <a:pt x="33" y="11"/>
                </a:cubicBezTo>
                <a:cubicBezTo>
                  <a:pt x="33" y="10"/>
                  <a:pt x="34" y="9"/>
                  <a:pt x="35" y="9"/>
                </a:cubicBezTo>
                <a:close/>
                <a:moveTo>
                  <a:pt x="33" y="14"/>
                </a:moveTo>
                <a:cubicBezTo>
                  <a:pt x="33" y="14"/>
                  <a:pt x="33" y="14"/>
                  <a:pt x="33" y="14"/>
                </a:cubicBezTo>
                <a:cubicBezTo>
                  <a:pt x="33" y="15"/>
                  <a:pt x="33" y="16"/>
                  <a:pt x="31" y="16"/>
                </a:cubicBezTo>
                <a:cubicBezTo>
                  <a:pt x="30" y="16"/>
                  <a:pt x="30" y="15"/>
                  <a:pt x="30" y="14"/>
                </a:cubicBezTo>
                <a:cubicBezTo>
                  <a:pt x="30" y="13"/>
                  <a:pt x="30" y="13"/>
                  <a:pt x="31" y="13"/>
                </a:cubicBezTo>
                <a:cubicBezTo>
                  <a:pt x="33" y="13"/>
                  <a:pt x="33" y="13"/>
                  <a:pt x="33" y="14"/>
                </a:cubicBezTo>
                <a:close/>
                <a:moveTo>
                  <a:pt x="35" y="16"/>
                </a:moveTo>
                <a:cubicBezTo>
                  <a:pt x="35" y="16"/>
                  <a:pt x="35" y="16"/>
                  <a:pt x="35" y="16"/>
                </a:cubicBezTo>
                <a:cubicBezTo>
                  <a:pt x="36" y="16"/>
                  <a:pt x="37" y="17"/>
                  <a:pt x="37" y="18"/>
                </a:cubicBezTo>
                <a:cubicBezTo>
                  <a:pt x="37" y="19"/>
                  <a:pt x="36" y="20"/>
                  <a:pt x="35" y="20"/>
                </a:cubicBezTo>
                <a:cubicBezTo>
                  <a:pt x="34" y="20"/>
                  <a:pt x="33" y="19"/>
                  <a:pt x="33" y="18"/>
                </a:cubicBezTo>
                <a:cubicBezTo>
                  <a:pt x="33" y="17"/>
                  <a:pt x="34" y="16"/>
                  <a:pt x="35" y="16"/>
                </a:cubicBezTo>
                <a:close/>
                <a:moveTo>
                  <a:pt x="40" y="14"/>
                </a:moveTo>
                <a:cubicBezTo>
                  <a:pt x="40" y="14"/>
                  <a:pt x="40" y="14"/>
                  <a:pt x="40" y="14"/>
                </a:cubicBezTo>
                <a:cubicBezTo>
                  <a:pt x="40" y="15"/>
                  <a:pt x="39" y="16"/>
                  <a:pt x="38" y="16"/>
                </a:cubicBezTo>
                <a:cubicBezTo>
                  <a:pt x="37" y="16"/>
                  <a:pt x="36" y="15"/>
                  <a:pt x="36" y="14"/>
                </a:cubicBezTo>
                <a:cubicBezTo>
                  <a:pt x="36" y="13"/>
                  <a:pt x="37" y="13"/>
                  <a:pt x="38" y="13"/>
                </a:cubicBezTo>
                <a:cubicBezTo>
                  <a:pt x="39" y="13"/>
                  <a:pt x="40" y="13"/>
                  <a:pt x="40" y="14"/>
                </a:cubicBezTo>
                <a:close/>
                <a:moveTo>
                  <a:pt x="38" y="6"/>
                </a:moveTo>
                <a:cubicBezTo>
                  <a:pt x="38" y="6"/>
                  <a:pt x="38" y="6"/>
                  <a:pt x="38" y="6"/>
                </a:cubicBezTo>
                <a:cubicBezTo>
                  <a:pt x="35" y="4"/>
                  <a:pt x="32" y="4"/>
                  <a:pt x="29" y="4"/>
                </a:cubicBezTo>
                <a:cubicBezTo>
                  <a:pt x="28" y="4"/>
                  <a:pt x="26" y="5"/>
                  <a:pt x="25" y="5"/>
                </a:cubicBezTo>
                <a:cubicBezTo>
                  <a:pt x="24" y="5"/>
                  <a:pt x="22" y="4"/>
                  <a:pt x="21" y="4"/>
                </a:cubicBezTo>
                <a:cubicBezTo>
                  <a:pt x="18" y="4"/>
                  <a:pt x="15" y="4"/>
                  <a:pt x="12" y="6"/>
                </a:cubicBezTo>
                <a:cubicBezTo>
                  <a:pt x="10" y="7"/>
                  <a:pt x="8" y="9"/>
                  <a:pt x="7" y="11"/>
                </a:cubicBezTo>
                <a:cubicBezTo>
                  <a:pt x="7" y="12"/>
                  <a:pt x="6" y="14"/>
                  <a:pt x="6" y="15"/>
                </a:cubicBezTo>
                <a:cubicBezTo>
                  <a:pt x="5" y="17"/>
                  <a:pt x="5" y="19"/>
                  <a:pt x="5" y="21"/>
                </a:cubicBezTo>
                <a:cubicBezTo>
                  <a:pt x="4" y="22"/>
                  <a:pt x="4" y="24"/>
                  <a:pt x="4" y="26"/>
                </a:cubicBezTo>
                <a:cubicBezTo>
                  <a:pt x="4" y="27"/>
                  <a:pt x="4" y="29"/>
                  <a:pt x="4" y="31"/>
                </a:cubicBezTo>
                <a:cubicBezTo>
                  <a:pt x="4" y="31"/>
                  <a:pt x="4" y="31"/>
                  <a:pt x="4" y="31"/>
                </a:cubicBezTo>
                <a:cubicBezTo>
                  <a:pt x="4" y="31"/>
                  <a:pt x="4" y="32"/>
                  <a:pt x="4" y="33"/>
                </a:cubicBezTo>
                <a:cubicBezTo>
                  <a:pt x="6" y="36"/>
                  <a:pt x="9" y="35"/>
                  <a:pt x="11" y="33"/>
                </a:cubicBezTo>
                <a:cubicBezTo>
                  <a:pt x="11" y="33"/>
                  <a:pt x="12" y="32"/>
                  <a:pt x="12" y="31"/>
                </a:cubicBezTo>
                <a:cubicBezTo>
                  <a:pt x="14" y="28"/>
                  <a:pt x="15" y="26"/>
                  <a:pt x="17" y="25"/>
                </a:cubicBezTo>
                <a:cubicBezTo>
                  <a:pt x="17" y="25"/>
                  <a:pt x="17" y="25"/>
                  <a:pt x="17" y="25"/>
                </a:cubicBezTo>
                <a:cubicBezTo>
                  <a:pt x="17" y="25"/>
                  <a:pt x="17" y="25"/>
                  <a:pt x="17" y="25"/>
                </a:cubicBezTo>
                <a:cubicBezTo>
                  <a:pt x="21" y="22"/>
                  <a:pt x="28" y="22"/>
                  <a:pt x="33" y="25"/>
                </a:cubicBezTo>
                <a:cubicBezTo>
                  <a:pt x="33" y="25"/>
                  <a:pt x="33" y="25"/>
                  <a:pt x="33" y="25"/>
                </a:cubicBezTo>
                <a:cubicBezTo>
                  <a:pt x="35" y="26"/>
                  <a:pt x="36" y="28"/>
                  <a:pt x="38" y="31"/>
                </a:cubicBezTo>
                <a:cubicBezTo>
                  <a:pt x="38" y="32"/>
                  <a:pt x="38" y="33"/>
                  <a:pt x="39" y="33"/>
                </a:cubicBezTo>
                <a:cubicBezTo>
                  <a:pt x="41" y="35"/>
                  <a:pt x="44" y="36"/>
                  <a:pt x="45" y="33"/>
                </a:cubicBezTo>
                <a:cubicBezTo>
                  <a:pt x="46" y="32"/>
                  <a:pt x="46" y="31"/>
                  <a:pt x="46" y="31"/>
                </a:cubicBezTo>
                <a:cubicBezTo>
                  <a:pt x="46" y="29"/>
                  <a:pt x="46" y="27"/>
                  <a:pt x="46" y="26"/>
                </a:cubicBezTo>
                <a:cubicBezTo>
                  <a:pt x="46" y="24"/>
                  <a:pt x="45" y="22"/>
                  <a:pt x="45" y="21"/>
                </a:cubicBezTo>
                <a:cubicBezTo>
                  <a:pt x="45" y="19"/>
                  <a:pt x="44" y="17"/>
                  <a:pt x="44" y="15"/>
                </a:cubicBezTo>
                <a:cubicBezTo>
                  <a:pt x="44" y="14"/>
                  <a:pt x="43" y="12"/>
                  <a:pt x="42" y="11"/>
                </a:cubicBezTo>
                <a:cubicBezTo>
                  <a:pt x="41" y="9"/>
                  <a:pt x="40" y="7"/>
                  <a:pt x="38"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09" name="Freeform 473"/>
          <p:cNvSpPr>
            <a:spLocks noEditPoints="1"/>
          </p:cNvSpPr>
          <p:nvPr/>
        </p:nvSpPr>
        <p:spPr bwMode="auto">
          <a:xfrm>
            <a:off x="7996238" y="1497013"/>
            <a:ext cx="133350" cy="155575"/>
          </a:xfrm>
          <a:custGeom>
            <a:avLst/>
            <a:gdLst>
              <a:gd name="T0" fmla="*/ 22 w 42"/>
              <a:gd name="T1" fmla="*/ 29 h 49"/>
              <a:gd name="T2" fmla="*/ 22 w 42"/>
              <a:gd name="T3" fmla="*/ 20 h 49"/>
              <a:gd name="T4" fmla="*/ 20 w 42"/>
              <a:gd name="T5" fmla="*/ 20 h 49"/>
              <a:gd name="T6" fmla="*/ 20 w 42"/>
              <a:gd name="T7" fmla="*/ 29 h 49"/>
              <a:gd name="T8" fmla="*/ 22 w 42"/>
              <a:gd name="T9" fmla="*/ 29 h 49"/>
              <a:gd name="T10" fmla="*/ 10 w 42"/>
              <a:gd name="T11" fmla="*/ 37 h 49"/>
              <a:gd name="T12" fmla="*/ 10 w 42"/>
              <a:gd name="T13" fmla="*/ 37 h 49"/>
              <a:gd name="T14" fmla="*/ 32 w 42"/>
              <a:gd name="T15" fmla="*/ 37 h 49"/>
              <a:gd name="T16" fmla="*/ 28 w 42"/>
              <a:gd name="T17" fmla="*/ 35 h 49"/>
              <a:gd name="T18" fmla="*/ 14 w 42"/>
              <a:gd name="T19" fmla="*/ 35 h 49"/>
              <a:gd name="T20" fmla="*/ 10 w 42"/>
              <a:gd name="T21" fmla="*/ 37 h 49"/>
              <a:gd name="T22" fmla="*/ 35 w 42"/>
              <a:gd name="T23" fmla="*/ 40 h 49"/>
              <a:gd name="T24" fmla="*/ 35 w 42"/>
              <a:gd name="T25" fmla="*/ 40 h 49"/>
              <a:gd name="T26" fmla="*/ 7 w 42"/>
              <a:gd name="T27" fmla="*/ 40 h 49"/>
              <a:gd name="T28" fmla="*/ 7 w 42"/>
              <a:gd name="T29" fmla="*/ 40 h 49"/>
              <a:gd name="T30" fmla="*/ 6 w 42"/>
              <a:gd name="T31" fmla="*/ 40 h 49"/>
              <a:gd name="T32" fmla="*/ 3 w 42"/>
              <a:gd name="T33" fmla="*/ 42 h 49"/>
              <a:gd name="T34" fmla="*/ 3 w 42"/>
              <a:gd name="T35" fmla="*/ 46 h 49"/>
              <a:gd name="T36" fmla="*/ 38 w 42"/>
              <a:gd name="T37" fmla="*/ 46 h 49"/>
              <a:gd name="T38" fmla="*/ 38 w 42"/>
              <a:gd name="T39" fmla="*/ 42 h 49"/>
              <a:gd name="T40" fmla="*/ 36 w 42"/>
              <a:gd name="T41" fmla="*/ 40 h 49"/>
              <a:gd name="T42" fmla="*/ 35 w 42"/>
              <a:gd name="T43" fmla="*/ 40 h 49"/>
              <a:gd name="T44" fmla="*/ 35 w 42"/>
              <a:gd name="T45" fmla="*/ 40 h 49"/>
              <a:gd name="T46" fmla="*/ 21 w 42"/>
              <a:gd name="T47" fmla="*/ 0 h 49"/>
              <a:gd name="T48" fmla="*/ 21 w 42"/>
              <a:gd name="T49" fmla="*/ 0 h 49"/>
              <a:gd name="T50" fmla="*/ 28 w 42"/>
              <a:gd name="T51" fmla="*/ 3 h 49"/>
              <a:gd name="T52" fmla="*/ 31 w 42"/>
              <a:gd name="T53" fmla="*/ 10 h 49"/>
              <a:gd name="T54" fmla="*/ 28 w 42"/>
              <a:gd name="T55" fmla="*/ 17 h 49"/>
              <a:gd name="T56" fmla="*/ 26 w 42"/>
              <a:gd name="T57" fmla="*/ 19 h 49"/>
              <a:gd name="T58" fmla="*/ 26 w 42"/>
              <a:gd name="T59" fmla="*/ 30 h 49"/>
              <a:gd name="T60" fmla="*/ 30 w 42"/>
              <a:gd name="T61" fmla="*/ 31 h 49"/>
              <a:gd name="T62" fmla="*/ 36 w 42"/>
              <a:gd name="T63" fmla="*/ 36 h 49"/>
              <a:gd name="T64" fmla="*/ 36 w 42"/>
              <a:gd name="T65" fmla="*/ 36 h 49"/>
              <a:gd name="T66" fmla="*/ 42 w 42"/>
              <a:gd name="T67" fmla="*/ 42 h 49"/>
              <a:gd name="T68" fmla="*/ 42 w 42"/>
              <a:gd name="T69" fmla="*/ 48 h 49"/>
              <a:gd name="T70" fmla="*/ 40 w 42"/>
              <a:gd name="T71" fmla="*/ 49 h 49"/>
              <a:gd name="T72" fmla="*/ 40 w 42"/>
              <a:gd name="T73" fmla="*/ 49 h 49"/>
              <a:gd name="T74" fmla="*/ 2 w 42"/>
              <a:gd name="T75" fmla="*/ 49 h 49"/>
              <a:gd name="T76" fmla="*/ 0 w 42"/>
              <a:gd name="T77" fmla="*/ 48 h 49"/>
              <a:gd name="T78" fmla="*/ 0 w 42"/>
              <a:gd name="T79" fmla="*/ 47 h 49"/>
              <a:gd name="T80" fmla="*/ 0 w 42"/>
              <a:gd name="T81" fmla="*/ 42 h 49"/>
              <a:gd name="T82" fmla="*/ 6 w 42"/>
              <a:gd name="T83" fmla="*/ 36 h 49"/>
              <a:gd name="T84" fmla="*/ 6 w 42"/>
              <a:gd name="T85" fmla="*/ 36 h 49"/>
              <a:gd name="T86" fmla="*/ 12 w 42"/>
              <a:gd name="T87" fmla="*/ 31 h 49"/>
              <a:gd name="T88" fmla="*/ 16 w 42"/>
              <a:gd name="T89" fmla="*/ 30 h 49"/>
              <a:gd name="T90" fmla="*/ 16 w 42"/>
              <a:gd name="T91" fmla="*/ 19 h 49"/>
              <a:gd name="T92" fmla="*/ 11 w 42"/>
              <a:gd name="T93" fmla="*/ 10 h 49"/>
              <a:gd name="T94" fmla="*/ 14 w 42"/>
              <a:gd name="T95" fmla="*/ 3 h 49"/>
              <a:gd name="T96" fmla="*/ 14 w 42"/>
              <a:gd name="T97" fmla="*/ 3 h 49"/>
              <a:gd name="T98" fmla="*/ 21 w 42"/>
              <a:gd name="T99" fmla="*/ 0 h 49"/>
              <a:gd name="T100" fmla="*/ 25 w 42"/>
              <a:gd name="T101" fmla="*/ 5 h 49"/>
              <a:gd name="T102" fmla="*/ 25 w 42"/>
              <a:gd name="T103" fmla="*/ 5 h 49"/>
              <a:gd name="T104" fmla="*/ 21 w 42"/>
              <a:gd name="T105" fmla="*/ 3 h 49"/>
              <a:gd name="T106" fmla="*/ 16 w 42"/>
              <a:gd name="T107" fmla="*/ 5 h 49"/>
              <a:gd name="T108" fmla="*/ 15 w 42"/>
              <a:gd name="T109" fmla="*/ 10 h 49"/>
              <a:gd name="T110" fmla="*/ 19 w 42"/>
              <a:gd name="T111" fmla="*/ 16 h 49"/>
              <a:gd name="T112" fmla="*/ 19 w 42"/>
              <a:gd name="T113" fmla="*/ 16 h 49"/>
              <a:gd name="T114" fmla="*/ 19 w 42"/>
              <a:gd name="T115" fmla="*/ 16 h 49"/>
              <a:gd name="T116" fmla="*/ 19 w 42"/>
              <a:gd name="T117" fmla="*/ 16 h 49"/>
              <a:gd name="T118" fmla="*/ 19 w 42"/>
              <a:gd name="T119" fmla="*/ 16 h 49"/>
              <a:gd name="T120" fmla="*/ 25 w 42"/>
              <a:gd name="T121" fmla="*/ 14 h 49"/>
              <a:gd name="T122" fmla="*/ 27 w 42"/>
              <a:gd name="T123" fmla="*/ 10 h 49"/>
              <a:gd name="T124" fmla="*/ 25 w 42"/>
              <a:gd name="T125"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 h="49">
                <a:moveTo>
                  <a:pt x="22" y="29"/>
                </a:moveTo>
                <a:cubicBezTo>
                  <a:pt x="22" y="20"/>
                  <a:pt x="22" y="20"/>
                  <a:pt x="22" y="20"/>
                </a:cubicBezTo>
                <a:cubicBezTo>
                  <a:pt x="21" y="20"/>
                  <a:pt x="21" y="20"/>
                  <a:pt x="20" y="20"/>
                </a:cubicBezTo>
                <a:cubicBezTo>
                  <a:pt x="20" y="29"/>
                  <a:pt x="20" y="29"/>
                  <a:pt x="20" y="29"/>
                </a:cubicBezTo>
                <a:cubicBezTo>
                  <a:pt x="22" y="29"/>
                  <a:pt x="22" y="29"/>
                  <a:pt x="22" y="29"/>
                </a:cubicBezTo>
                <a:close/>
                <a:moveTo>
                  <a:pt x="10" y="37"/>
                </a:moveTo>
                <a:cubicBezTo>
                  <a:pt x="10" y="37"/>
                  <a:pt x="10" y="37"/>
                  <a:pt x="10" y="37"/>
                </a:cubicBezTo>
                <a:cubicBezTo>
                  <a:pt x="32" y="37"/>
                  <a:pt x="32" y="37"/>
                  <a:pt x="32" y="37"/>
                </a:cubicBezTo>
                <a:cubicBezTo>
                  <a:pt x="31" y="36"/>
                  <a:pt x="29" y="35"/>
                  <a:pt x="28" y="35"/>
                </a:cubicBezTo>
                <a:cubicBezTo>
                  <a:pt x="24" y="32"/>
                  <a:pt x="18" y="32"/>
                  <a:pt x="14" y="35"/>
                </a:cubicBezTo>
                <a:cubicBezTo>
                  <a:pt x="12" y="35"/>
                  <a:pt x="11" y="36"/>
                  <a:pt x="10" y="37"/>
                </a:cubicBezTo>
                <a:close/>
                <a:moveTo>
                  <a:pt x="35" y="40"/>
                </a:moveTo>
                <a:cubicBezTo>
                  <a:pt x="35" y="40"/>
                  <a:pt x="35" y="40"/>
                  <a:pt x="35" y="40"/>
                </a:cubicBezTo>
                <a:cubicBezTo>
                  <a:pt x="7" y="40"/>
                  <a:pt x="7" y="40"/>
                  <a:pt x="7" y="40"/>
                </a:cubicBezTo>
                <a:cubicBezTo>
                  <a:pt x="7" y="40"/>
                  <a:pt x="7" y="40"/>
                  <a:pt x="7" y="40"/>
                </a:cubicBezTo>
                <a:cubicBezTo>
                  <a:pt x="6" y="40"/>
                  <a:pt x="6" y="40"/>
                  <a:pt x="6" y="40"/>
                </a:cubicBezTo>
                <a:cubicBezTo>
                  <a:pt x="4" y="40"/>
                  <a:pt x="3" y="40"/>
                  <a:pt x="3" y="42"/>
                </a:cubicBezTo>
                <a:cubicBezTo>
                  <a:pt x="3" y="46"/>
                  <a:pt x="3" y="46"/>
                  <a:pt x="3" y="46"/>
                </a:cubicBezTo>
                <a:cubicBezTo>
                  <a:pt x="38" y="46"/>
                  <a:pt x="38" y="46"/>
                  <a:pt x="38" y="46"/>
                </a:cubicBezTo>
                <a:cubicBezTo>
                  <a:pt x="38" y="42"/>
                  <a:pt x="38" y="42"/>
                  <a:pt x="38" y="42"/>
                </a:cubicBezTo>
                <a:cubicBezTo>
                  <a:pt x="38" y="41"/>
                  <a:pt x="37" y="40"/>
                  <a:pt x="36" y="40"/>
                </a:cubicBezTo>
                <a:cubicBezTo>
                  <a:pt x="35" y="40"/>
                  <a:pt x="35" y="40"/>
                  <a:pt x="35" y="40"/>
                </a:cubicBezTo>
                <a:cubicBezTo>
                  <a:pt x="35" y="40"/>
                  <a:pt x="35" y="40"/>
                  <a:pt x="35" y="40"/>
                </a:cubicBezTo>
                <a:close/>
                <a:moveTo>
                  <a:pt x="21" y="0"/>
                </a:moveTo>
                <a:cubicBezTo>
                  <a:pt x="21" y="0"/>
                  <a:pt x="21" y="0"/>
                  <a:pt x="21" y="0"/>
                </a:cubicBezTo>
                <a:cubicBezTo>
                  <a:pt x="24" y="0"/>
                  <a:pt x="26" y="1"/>
                  <a:pt x="28" y="3"/>
                </a:cubicBezTo>
                <a:cubicBezTo>
                  <a:pt x="30" y="4"/>
                  <a:pt x="31" y="7"/>
                  <a:pt x="31" y="10"/>
                </a:cubicBezTo>
                <a:cubicBezTo>
                  <a:pt x="31" y="13"/>
                  <a:pt x="30" y="15"/>
                  <a:pt x="28" y="17"/>
                </a:cubicBezTo>
                <a:cubicBezTo>
                  <a:pt x="27" y="18"/>
                  <a:pt x="27" y="18"/>
                  <a:pt x="26" y="19"/>
                </a:cubicBezTo>
                <a:cubicBezTo>
                  <a:pt x="26" y="30"/>
                  <a:pt x="26" y="30"/>
                  <a:pt x="26" y="30"/>
                </a:cubicBezTo>
                <a:cubicBezTo>
                  <a:pt x="27" y="30"/>
                  <a:pt x="28" y="30"/>
                  <a:pt x="30" y="31"/>
                </a:cubicBezTo>
                <a:cubicBezTo>
                  <a:pt x="32" y="32"/>
                  <a:pt x="34" y="34"/>
                  <a:pt x="36" y="36"/>
                </a:cubicBezTo>
                <a:cubicBezTo>
                  <a:pt x="36" y="36"/>
                  <a:pt x="36" y="36"/>
                  <a:pt x="36" y="36"/>
                </a:cubicBezTo>
                <a:cubicBezTo>
                  <a:pt x="39" y="36"/>
                  <a:pt x="42" y="38"/>
                  <a:pt x="42" y="42"/>
                </a:cubicBezTo>
                <a:cubicBezTo>
                  <a:pt x="42" y="48"/>
                  <a:pt x="42" y="48"/>
                  <a:pt x="42" y="48"/>
                </a:cubicBezTo>
                <a:cubicBezTo>
                  <a:pt x="42" y="49"/>
                  <a:pt x="41" y="49"/>
                  <a:pt x="40" y="49"/>
                </a:cubicBezTo>
                <a:cubicBezTo>
                  <a:pt x="40" y="49"/>
                  <a:pt x="40" y="49"/>
                  <a:pt x="40" y="49"/>
                </a:cubicBezTo>
                <a:cubicBezTo>
                  <a:pt x="2" y="49"/>
                  <a:pt x="2" y="49"/>
                  <a:pt x="2" y="49"/>
                </a:cubicBezTo>
                <a:cubicBezTo>
                  <a:pt x="0" y="49"/>
                  <a:pt x="0" y="49"/>
                  <a:pt x="0" y="48"/>
                </a:cubicBezTo>
                <a:cubicBezTo>
                  <a:pt x="0" y="47"/>
                  <a:pt x="0" y="47"/>
                  <a:pt x="0" y="47"/>
                </a:cubicBezTo>
                <a:cubicBezTo>
                  <a:pt x="0" y="42"/>
                  <a:pt x="0" y="42"/>
                  <a:pt x="0" y="42"/>
                </a:cubicBezTo>
                <a:cubicBezTo>
                  <a:pt x="0" y="38"/>
                  <a:pt x="2" y="36"/>
                  <a:pt x="6" y="36"/>
                </a:cubicBezTo>
                <a:cubicBezTo>
                  <a:pt x="6" y="36"/>
                  <a:pt x="6" y="36"/>
                  <a:pt x="6" y="36"/>
                </a:cubicBezTo>
                <a:cubicBezTo>
                  <a:pt x="8" y="34"/>
                  <a:pt x="10" y="32"/>
                  <a:pt x="12" y="31"/>
                </a:cubicBezTo>
                <a:cubicBezTo>
                  <a:pt x="13" y="30"/>
                  <a:pt x="15" y="30"/>
                  <a:pt x="16" y="30"/>
                </a:cubicBezTo>
                <a:cubicBezTo>
                  <a:pt x="16" y="19"/>
                  <a:pt x="16" y="19"/>
                  <a:pt x="16" y="19"/>
                </a:cubicBezTo>
                <a:cubicBezTo>
                  <a:pt x="13" y="17"/>
                  <a:pt x="11" y="13"/>
                  <a:pt x="11" y="10"/>
                </a:cubicBezTo>
                <a:cubicBezTo>
                  <a:pt x="11" y="7"/>
                  <a:pt x="12" y="4"/>
                  <a:pt x="14" y="3"/>
                </a:cubicBezTo>
                <a:cubicBezTo>
                  <a:pt x="14" y="3"/>
                  <a:pt x="14" y="3"/>
                  <a:pt x="14" y="3"/>
                </a:cubicBezTo>
                <a:cubicBezTo>
                  <a:pt x="16" y="1"/>
                  <a:pt x="18" y="0"/>
                  <a:pt x="21" y="0"/>
                </a:cubicBezTo>
                <a:close/>
                <a:moveTo>
                  <a:pt x="25" y="5"/>
                </a:moveTo>
                <a:cubicBezTo>
                  <a:pt x="25" y="5"/>
                  <a:pt x="25" y="5"/>
                  <a:pt x="25" y="5"/>
                </a:cubicBezTo>
                <a:cubicBezTo>
                  <a:pt x="24" y="4"/>
                  <a:pt x="23" y="3"/>
                  <a:pt x="21" y="3"/>
                </a:cubicBezTo>
                <a:cubicBezTo>
                  <a:pt x="19" y="3"/>
                  <a:pt x="18" y="4"/>
                  <a:pt x="16" y="5"/>
                </a:cubicBezTo>
                <a:cubicBezTo>
                  <a:pt x="15" y="6"/>
                  <a:pt x="15" y="8"/>
                  <a:pt x="15" y="10"/>
                </a:cubicBezTo>
                <a:cubicBezTo>
                  <a:pt x="15" y="12"/>
                  <a:pt x="16" y="15"/>
                  <a:pt x="19" y="16"/>
                </a:cubicBezTo>
                <a:cubicBezTo>
                  <a:pt x="19" y="16"/>
                  <a:pt x="19" y="16"/>
                  <a:pt x="19" y="16"/>
                </a:cubicBezTo>
                <a:cubicBezTo>
                  <a:pt x="19" y="16"/>
                  <a:pt x="19" y="16"/>
                  <a:pt x="19" y="16"/>
                </a:cubicBezTo>
                <a:cubicBezTo>
                  <a:pt x="19" y="16"/>
                  <a:pt x="19" y="16"/>
                  <a:pt x="19" y="16"/>
                </a:cubicBezTo>
                <a:cubicBezTo>
                  <a:pt x="19" y="16"/>
                  <a:pt x="19" y="16"/>
                  <a:pt x="19" y="16"/>
                </a:cubicBezTo>
                <a:cubicBezTo>
                  <a:pt x="21" y="17"/>
                  <a:pt x="24" y="16"/>
                  <a:pt x="25" y="14"/>
                </a:cubicBezTo>
                <a:cubicBezTo>
                  <a:pt x="27" y="13"/>
                  <a:pt x="27" y="11"/>
                  <a:pt x="27" y="10"/>
                </a:cubicBezTo>
                <a:cubicBezTo>
                  <a:pt x="27" y="8"/>
                  <a:pt x="27" y="6"/>
                  <a:pt x="25"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0" name="Freeform 474"/>
          <p:cNvSpPr>
            <a:spLocks noEditPoints="1"/>
          </p:cNvSpPr>
          <p:nvPr/>
        </p:nvSpPr>
        <p:spPr bwMode="auto">
          <a:xfrm>
            <a:off x="8553450" y="1522413"/>
            <a:ext cx="155575" cy="104775"/>
          </a:xfrm>
          <a:custGeom>
            <a:avLst/>
            <a:gdLst>
              <a:gd name="T0" fmla="*/ 43 w 49"/>
              <a:gd name="T1" fmla="*/ 0 h 33"/>
              <a:gd name="T2" fmla="*/ 48 w 49"/>
              <a:gd name="T3" fmla="*/ 2 h 33"/>
              <a:gd name="T4" fmla="*/ 49 w 49"/>
              <a:gd name="T5" fmla="*/ 27 h 33"/>
              <a:gd name="T6" fmla="*/ 47 w 49"/>
              <a:gd name="T7" fmla="*/ 31 h 33"/>
              <a:gd name="T8" fmla="*/ 6 w 49"/>
              <a:gd name="T9" fmla="*/ 33 h 33"/>
              <a:gd name="T10" fmla="*/ 2 w 49"/>
              <a:gd name="T11" fmla="*/ 31 h 33"/>
              <a:gd name="T12" fmla="*/ 0 w 49"/>
              <a:gd name="T13" fmla="*/ 6 h 33"/>
              <a:gd name="T14" fmla="*/ 2 w 49"/>
              <a:gd name="T15" fmla="*/ 2 h 33"/>
              <a:gd name="T16" fmla="*/ 41 w 49"/>
              <a:gd name="T17" fmla="*/ 12 h 33"/>
              <a:gd name="T18" fmla="*/ 43 w 49"/>
              <a:gd name="T19" fmla="*/ 13 h 33"/>
              <a:gd name="T20" fmla="*/ 39 w 49"/>
              <a:gd name="T21" fmla="*/ 13 h 33"/>
              <a:gd name="T22" fmla="*/ 41 w 49"/>
              <a:gd name="T23" fmla="*/ 18 h 33"/>
              <a:gd name="T24" fmla="*/ 43 w 49"/>
              <a:gd name="T25" fmla="*/ 20 h 33"/>
              <a:gd name="T26" fmla="*/ 39 w 49"/>
              <a:gd name="T27" fmla="*/ 20 h 33"/>
              <a:gd name="T28" fmla="*/ 11 w 49"/>
              <a:gd name="T29" fmla="*/ 16 h 33"/>
              <a:gd name="T30" fmla="*/ 12 w 49"/>
              <a:gd name="T31" fmla="*/ 17 h 33"/>
              <a:gd name="T32" fmla="*/ 9 w 49"/>
              <a:gd name="T33" fmla="*/ 18 h 33"/>
              <a:gd name="T34" fmla="*/ 8 w 49"/>
              <a:gd name="T35" fmla="*/ 21 h 33"/>
              <a:gd name="T36" fmla="*/ 7 w 49"/>
              <a:gd name="T37" fmla="*/ 18 h 33"/>
              <a:gd name="T38" fmla="*/ 4 w 49"/>
              <a:gd name="T39" fmla="*/ 17 h 33"/>
              <a:gd name="T40" fmla="*/ 7 w 49"/>
              <a:gd name="T41" fmla="*/ 16 h 33"/>
              <a:gd name="T42" fmla="*/ 8 w 49"/>
              <a:gd name="T43" fmla="*/ 13 h 33"/>
              <a:gd name="T44" fmla="*/ 9 w 49"/>
              <a:gd name="T45" fmla="*/ 16 h 33"/>
              <a:gd name="T46" fmla="*/ 14 w 49"/>
              <a:gd name="T47" fmla="*/ 6 h 33"/>
              <a:gd name="T48" fmla="*/ 14 w 49"/>
              <a:gd name="T49" fmla="*/ 6 h 33"/>
              <a:gd name="T50" fmla="*/ 36 w 49"/>
              <a:gd name="T51" fmla="*/ 7 h 33"/>
              <a:gd name="T52" fmla="*/ 36 w 49"/>
              <a:gd name="T53" fmla="*/ 26 h 33"/>
              <a:gd name="T54" fmla="*/ 35 w 49"/>
              <a:gd name="T55" fmla="*/ 27 h 33"/>
              <a:gd name="T56" fmla="*/ 13 w 49"/>
              <a:gd name="T57" fmla="*/ 26 h 33"/>
              <a:gd name="T58" fmla="*/ 13 w 49"/>
              <a:gd name="T59" fmla="*/ 7 h 33"/>
              <a:gd name="T60" fmla="*/ 34 w 49"/>
              <a:gd name="T61" fmla="*/ 8 h 33"/>
              <a:gd name="T62" fmla="*/ 16 w 49"/>
              <a:gd name="T63" fmla="*/ 8 h 33"/>
              <a:gd name="T64" fmla="*/ 34 w 49"/>
              <a:gd name="T65" fmla="*/ 25 h 33"/>
              <a:gd name="T66" fmla="*/ 43 w 49"/>
              <a:gd name="T67" fmla="*/ 4 h 33"/>
              <a:gd name="T68" fmla="*/ 6 w 49"/>
              <a:gd name="T69" fmla="*/ 4 h 33"/>
              <a:gd name="T70" fmla="*/ 4 w 49"/>
              <a:gd name="T71" fmla="*/ 4 h 33"/>
              <a:gd name="T72" fmla="*/ 3 w 49"/>
              <a:gd name="T73" fmla="*/ 6 h 33"/>
              <a:gd name="T74" fmla="*/ 4 w 49"/>
              <a:gd name="T75" fmla="*/ 29 h 33"/>
              <a:gd name="T76" fmla="*/ 4 w 49"/>
              <a:gd name="T77" fmla="*/ 29 h 33"/>
              <a:gd name="T78" fmla="*/ 43 w 49"/>
              <a:gd name="T79" fmla="*/ 30 h 33"/>
              <a:gd name="T80" fmla="*/ 46 w 49"/>
              <a:gd name="T81" fmla="*/ 27 h 33"/>
              <a:gd name="T82" fmla="*/ 45 w 49"/>
              <a:gd name="T83" fmla="*/ 4 h 33"/>
              <a:gd name="T84" fmla="*/ 43 w 49"/>
              <a:gd name="T85"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33">
                <a:moveTo>
                  <a:pt x="6" y="0"/>
                </a:moveTo>
                <a:cubicBezTo>
                  <a:pt x="43" y="0"/>
                  <a:pt x="43" y="0"/>
                  <a:pt x="43" y="0"/>
                </a:cubicBezTo>
                <a:cubicBezTo>
                  <a:pt x="45" y="0"/>
                  <a:pt x="46" y="0"/>
                  <a:pt x="47" y="2"/>
                </a:cubicBezTo>
                <a:cubicBezTo>
                  <a:pt x="48" y="2"/>
                  <a:pt x="48" y="2"/>
                  <a:pt x="48" y="2"/>
                </a:cubicBezTo>
                <a:cubicBezTo>
                  <a:pt x="49" y="3"/>
                  <a:pt x="49" y="5"/>
                  <a:pt x="49" y="6"/>
                </a:cubicBezTo>
                <a:cubicBezTo>
                  <a:pt x="49" y="27"/>
                  <a:pt x="49" y="27"/>
                  <a:pt x="49" y="27"/>
                </a:cubicBezTo>
                <a:cubicBezTo>
                  <a:pt x="49" y="29"/>
                  <a:pt x="49" y="30"/>
                  <a:pt x="47" y="31"/>
                </a:cubicBezTo>
                <a:cubicBezTo>
                  <a:pt x="47" y="31"/>
                  <a:pt x="47" y="31"/>
                  <a:pt x="47" y="31"/>
                </a:cubicBezTo>
                <a:cubicBezTo>
                  <a:pt x="46" y="33"/>
                  <a:pt x="45" y="33"/>
                  <a:pt x="43" y="33"/>
                </a:cubicBezTo>
                <a:cubicBezTo>
                  <a:pt x="6" y="33"/>
                  <a:pt x="6" y="33"/>
                  <a:pt x="6" y="33"/>
                </a:cubicBezTo>
                <a:cubicBezTo>
                  <a:pt x="4" y="33"/>
                  <a:pt x="3" y="33"/>
                  <a:pt x="2" y="31"/>
                </a:cubicBezTo>
                <a:cubicBezTo>
                  <a:pt x="2" y="31"/>
                  <a:pt x="2" y="31"/>
                  <a:pt x="2" y="31"/>
                </a:cubicBezTo>
                <a:cubicBezTo>
                  <a:pt x="0" y="30"/>
                  <a:pt x="0" y="29"/>
                  <a:pt x="0" y="27"/>
                </a:cubicBezTo>
                <a:cubicBezTo>
                  <a:pt x="0" y="6"/>
                  <a:pt x="0" y="6"/>
                  <a:pt x="0" y="6"/>
                </a:cubicBezTo>
                <a:cubicBezTo>
                  <a:pt x="0" y="5"/>
                  <a:pt x="0" y="3"/>
                  <a:pt x="2" y="2"/>
                </a:cubicBezTo>
                <a:cubicBezTo>
                  <a:pt x="2" y="2"/>
                  <a:pt x="2" y="2"/>
                  <a:pt x="2" y="2"/>
                </a:cubicBezTo>
                <a:cubicBezTo>
                  <a:pt x="3" y="0"/>
                  <a:pt x="4" y="0"/>
                  <a:pt x="6" y="0"/>
                </a:cubicBezTo>
                <a:close/>
                <a:moveTo>
                  <a:pt x="41" y="12"/>
                </a:moveTo>
                <a:cubicBezTo>
                  <a:pt x="41" y="12"/>
                  <a:pt x="41" y="12"/>
                  <a:pt x="41" y="12"/>
                </a:cubicBezTo>
                <a:cubicBezTo>
                  <a:pt x="42" y="12"/>
                  <a:pt x="43" y="12"/>
                  <a:pt x="43" y="13"/>
                </a:cubicBezTo>
                <a:cubicBezTo>
                  <a:pt x="43" y="15"/>
                  <a:pt x="42" y="15"/>
                  <a:pt x="41" y="15"/>
                </a:cubicBezTo>
                <a:cubicBezTo>
                  <a:pt x="40" y="15"/>
                  <a:pt x="39" y="15"/>
                  <a:pt x="39" y="13"/>
                </a:cubicBezTo>
                <a:cubicBezTo>
                  <a:pt x="39" y="12"/>
                  <a:pt x="40" y="12"/>
                  <a:pt x="41" y="12"/>
                </a:cubicBezTo>
                <a:close/>
                <a:moveTo>
                  <a:pt x="41" y="18"/>
                </a:moveTo>
                <a:cubicBezTo>
                  <a:pt x="41" y="18"/>
                  <a:pt x="41" y="18"/>
                  <a:pt x="41" y="18"/>
                </a:cubicBezTo>
                <a:cubicBezTo>
                  <a:pt x="42" y="18"/>
                  <a:pt x="43" y="19"/>
                  <a:pt x="43" y="20"/>
                </a:cubicBezTo>
                <a:cubicBezTo>
                  <a:pt x="43" y="21"/>
                  <a:pt x="42" y="22"/>
                  <a:pt x="41" y="22"/>
                </a:cubicBezTo>
                <a:cubicBezTo>
                  <a:pt x="40" y="22"/>
                  <a:pt x="39" y="21"/>
                  <a:pt x="39" y="20"/>
                </a:cubicBezTo>
                <a:cubicBezTo>
                  <a:pt x="39" y="19"/>
                  <a:pt x="40" y="18"/>
                  <a:pt x="41" y="18"/>
                </a:cubicBezTo>
                <a:close/>
                <a:moveTo>
                  <a:pt x="11" y="16"/>
                </a:moveTo>
                <a:cubicBezTo>
                  <a:pt x="11" y="16"/>
                  <a:pt x="11" y="16"/>
                  <a:pt x="11" y="16"/>
                </a:cubicBezTo>
                <a:cubicBezTo>
                  <a:pt x="12" y="16"/>
                  <a:pt x="12" y="16"/>
                  <a:pt x="12" y="17"/>
                </a:cubicBezTo>
                <a:cubicBezTo>
                  <a:pt x="12" y="18"/>
                  <a:pt x="12" y="18"/>
                  <a:pt x="11" y="18"/>
                </a:cubicBezTo>
                <a:cubicBezTo>
                  <a:pt x="9" y="18"/>
                  <a:pt x="9" y="18"/>
                  <a:pt x="9" y="18"/>
                </a:cubicBezTo>
                <a:cubicBezTo>
                  <a:pt x="9" y="20"/>
                  <a:pt x="9" y="20"/>
                  <a:pt x="9" y="20"/>
                </a:cubicBezTo>
                <a:cubicBezTo>
                  <a:pt x="9" y="20"/>
                  <a:pt x="9" y="21"/>
                  <a:pt x="8" y="21"/>
                </a:cubicBezTo>
                <a:cubicBezTo>
                  <a:pt x="8" y="21"/>
                  <a:pt x="7" y="20"/>
                  <a:pt x="7" y="20"/>
                </a:cubicBezTo>
                <a:cubicBezTo>
                  <a:pt x="7" y="18"/>
                  <a:pt x="7" y="18"/>
                  <a:pt x="7" y="18"/>
                </a:cubicBezTo>
                <a:cubicBezTo>
                  <a:pt x="6" y="18"/>
                  <a:pt x="6" y="18"/>
                  <a:pt x="6" y="18"/>
                </a:cubicBezTo>
                <a:cubicBezTo>
                  <a:pt x="5" y="18"/>
                  <a:pt x="4" y="18"/>
                  <a:pt x="4" y="17"/>
                </a:cubicBezTo>
                <a:cubicBezTo>
                  <a:pt x="4" y="16"/>
                  <a:pt x="5" y="16"/>
                  <a:pt x="6" y="16"/>
                </a:cubicBezTo>
                <a:cubicBezTo>
                  <a:pt x="7" y="16"/>
                  <a:pt x="7" y="16"/>
                  <a:pt x="7" y="16"/>
                </a:cubicBezTo>
                <a:cubicBezTo>
                  <a:pt x="7" y="14"/>
                  <a:pt x="7" y="14"/>
                  <a:pt x="7" y="14"/>
                </a:cubicBezTo>
                <a:cubicBezTo>
                  <a:pt x="7" y="14"/>
                  <a:pt x="8" y="13"/>
                  <a:pt x="8" y="13"/>
                </a:cubicBezTo>
                <a:cubicBezTo>
                  <a:pt x="9" y="13"/>
                  <a:pt x="9" y="14"/>
                  <a:pt x="9" y="14"/>
                </a:cubicBezTo>
                <a:cubicBezTo>
                  <a:pt x="9" y="16"/>
                  <a:pt x="9" y="16"/>
                  <a:pt x="9" y="16"/>
                </a:cubicBezTo>
                <a:cubicBezTo>
                  <a:pt x="11" y="16"/>
                  <a:pt x="11" y="16"/>
                  <a:pt x="11" y="16"/>
                </a:cubicBezTo>
                <a:close/>
                <a:moveTo>
                  <a:pt x="14" y="6"/>
                </a:moveTo>
                <a:cubicBezTo>
                  <a:pt x="14" y="6"/>
                  <a:pt x="14" y="6"/>
                  <a:pt x="14" y="6"/>
                </a:cubicBezTo>
                <a:cubicBezTo>
                  <a:pt x="14" y="6"/>
                  <a:pt x="14" y="6"/>
                  <a:pt x="14" y="6"/>
                </a:cubicBezTo>
                <a:cubicBezTo>
                  <a:pt x="35" y="6"/>
                  <a:pt x="35" y="6"/>
                  <a:pt x="35" y="6"/>
                </a:cubicBezTo>
                <a:cubicBezTo>
                  <a:pt x="35" y="6"/>
                  <a:pt x="36" y="7"/>
                  <a:pt x="36" y="7"/>
                </a:cubicBezTo>
                <a:cubicBezTo>
                  <a:pt x="36" y="7"/>
                  <a:pt x="36" y="7"/>
                  <a:pt x="36" y="7"/>
                </a:cubicBezTo>
                <a:cubicBezTo>
                  <a:pt x="36" y="26"/>
                  <a:pt x="36" y="26"/>
                  <a:pt x="36" y="26"/>
                </a:cubicBezTo>
                <a:cubicBezTo>
                  <a:pt x="36" y="26"/>
                  <a:pt x="35" y="27"/>
                  <a:pt x="35" y="27"/>
                </a:cubicBezTo>
                <a:cubicBezTo>
                  <a:pt x="35" y="27"/>
                  <a:pt x="35" y="27"/>
                  <a:pt x="35" y="27"/>
                </a:cubicBezTo>
                <a:cubicBezTo>
                  <a:pt x="14" y="27"/>
                  <a:pt x="14" y="27"/>
                  <a:pt x="14" y="27"/>
                </a:cubicBezTo>
                <a:cubicBezTo>
                  <a:pt x="14" y="27"/>
                  <a:pt x="13" y="26"/>
                  <a:pt x="13" y="26"/>
                </a:cubicBezTo>
                <a:cubicBezTo>
                  <a:pt x="13" y="26"/>
                  <a:pt x="13" y="26"/>
                  <a:pt x="13" y="26"/>
                </a:cubicBezTo>
                <a:cubicBezTo>
                  <a:pt x="13" y="7"/>
                  <a:pt x="13" y="7"/>
                  <a:pt x="13" y="7"/>
                </a:cubicBezTo>
                <a:cubicBezTo>
                  <a:pt x="13" y="7"/>
                  <a:pt x="14" y="6"/>
                  <a:pt x="14" y="6"/>
                </a:cubicBezTo>
                <a:close/>
                <a:moveTo>
                  <a:pt x="34" y="8"/>
                </a:moveTo>
                <a:cubicBezTo>
                  <a:pt x="34" y="8"/>
                  <a:pt x="34" y="8"/>
                  <a:pt x="34" y="8"/>
                </a:cubicBezTo>
                <a:cubicBezTo>
                  <a:pt x="16" y="8"/>
                  <a:pt x="16" y="8"/>
                  <a:pt x="16" y="8"/>
                </a:cubicBezTo>
                <a:cubicBezTo>
                  <a:pt x="16" y="25"/>
                  <a:pt x="16" y="25"/>
                  <a:pt x="16" y="25"/>
                </a:cubicBezTo>
                <a:cubicBezTo>
                  <a:pt x="34" y="25"/>
                  <a:pt x="34" y="25"/>
                  <a:pt x="34" y="25"/>
                </a:cubicBezTo>
                <a:cubicBezTo>
                  <a:pt x="34" y="8"/>
                  <a:pt x="34" y="8"/>
                  <a:pt x="34" y="8"/>
                </a:cubicBezTo>
                <a:close/>
                <a:moveTo>
                  <a:pt x="43" y="4"/>
                </a:moveTo>
                <a:cubicBezTo>
                  <a:pt x="43" y="4"/>
                  <a:pt x="43" y="4"/>
                  <a:pt x="43" y="4"/>
                </a:cubicBezTo>
                <a:cubicBezTo>
                  <a:pt x="6" y="4"/>
                  <a:pt x="6" y="4"/>
                  <a:pt x="6" y="4"/>
                </a:cubicBezTo>
                <a:cubicBezTo>
                  <a:pt x="6" y="4"/>
                  <a:pt x="5" y="4"/>
                  <a:pt x="4" y="4"/>
                </a:cubicBezTo>
                <a:cubicBezTo>
                  <a:pt x="4" y="4"/>
                  <a:pt x="4" y="4"/>
                  <a:pt x="4" y="4"/>
                </a:cubicBezTo>
                <a:cubicBezTo>
                  <a:pt x="4" y="4"/>
                  <a:pt x="4" y="4"/>
                  <a:pt x="4" y="4"/>
                </a:cubicBezTo>
                <a:cubicBezTo>
                  <a:pt x="4" y="5"/>
                  <a:pt x="3" y="6"/>
                  <a:pt x="3" y="6"/>
                </a:cubicBezTo>
                <a:cubicBezTo>
                  <a:pt x="3" y="27"/>
                  <a:pt x="3" y="27"/>
                  <a:pt x="3" y="27"/>
                </a:cubicBezTo>
                <a:cubicBezTo>
                  <a:pt x="3" y="27"/>
                  <a:pt x="4" y="28"/>
                  <a:pt x="4" y="29"/>
                </a:cubicBezTo>
                <a:cubicBezTo>
                  <a:pt x="4" y="29"/>
                  <a:pt x="4" y="29"/>
                  <a:pt x="4" y="29"/>
                </a:cubicBezTo>
                <a:cubicBezTo>
                  <a:pt x="4" y="29"/>
                  <a:pt x="4" y="29"/>
                  <a:pt x="4" y="29"/>
                </a:cubicBezTo>
                <a:cubicBezTo>
                  <a:pt x="5" y="29"/>
                  <a:pt x="6" y="30"/>
                  <a:pt x="6" y="30"/>
                </a:cubicBezTo>
                <a:cubicBezTo>
                  <a:pt x="43" y="30"/>
                  <a:pt x="43" y="30"/>
                  <a:pt x="43" y="30"/>
                </a:cubicBezTo>
                <a:cubicBezTo>
                  <a:pt x="44" y="30"/>
                  <a:pt x="44" y="29"/>
                  <a:pt x="45" y="29"/>
                </a:cubicBezTo>
                <a:cubicBezTo>
                  <a:pt x="45" y="28"/>
                  <a:pt x="46" y="27"/>
                  <a:pt x="46" y="27"/>
                </a:cubicBezTo>
                <a:cubicBezTo>
                  <a:pt x="46" y="6"/>
                  <a:pt x="46" y="6"/>
                  <a:pt x="46" y="6"/>
                </a:cubicBezTo>
                <a:cubicBezTo>
                  <a:pt x="46" y="6"/>
                  <a:pt x="45" y="5"/>
                  <a:pt x="45" y="4"/>
                </a:cubicBezTo>
                <a:cubicBezTo>
                  <a:pt x="45" y="4"/>
                  <a:pt x="45" y="4"/>
                  <a:pt x="45" y="4"/>
                </a:cubicBezTo>
                <a:cubicBezTo>
                  <a:pt x="44" y="4"/>
                  <a:pt x="44" y="4"/>
                  <a:pt x="43"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1" name="Freeform 475"/>
          <p:cNvSpPr>
            <a:spLocks noEditPoints="1"/>
          </p:cNvSpPr>
          <p:nvPr/>
        </p:nvSpPr>
        <p:spPr bwMode="auto">
          <a:xfrm>
            <a:off x="8269288" y="1497013"/>
            <a:ext cx="160337" cy="155575"/>
          </a:xfrm>
          <a:custGeom>
            <a:avLst/>
            <a:gdLst>
              <a:gd name="T0" fmla="*/ 29 w 50"/>
              <a:gd name="T1" fmla="*/ 20 h 49"/>
              <a:gd name="T2" fmla="*/ 21 w 50"/>
              <a:gd name="T3" fmla="*/ 28 h 49"/>
              <a:gd name="T4" fmla="*/ 21 w 50"/>
              <a:gd name="T5" fmla="*/ 20 h 49"/>
              <a:gd name="T6" fmla="*/ 25 w 50"/>
              <a:gd name="T7" fmla="*/ 0 h 49"/>
              <a:gd name="T8" fmla="*/ 35 w 50"/>
              <a:gd name="T9" fmla="*/ 2 h 49"/>
              <a:gd name="T10" fmla="*/ 43 w 50"/>
              <a:gd name="T11" fmla="*/ 7 h 49"/>
              <a:gd name="T12" fmla="*/ 50 w 50"/>
              <a:gd name="T13" fmla="*/ 25 h 49"/>
              <a:gd name="T14" fmla="*/ 43 w 50"/>
              <a:gd name="T15" fmla="*/ 42 h 49"/>
              <a:gd name="T16" fmla="*/ 35 w 50"/>
              <a:gd name="T17" fmla="*/ 48 h 49"/>
              <a:gd name="T18" fmla="*/ 16 w 50"/>
              <a:gd name="T19" fmla="*/ 48 h 49"/>
              <a:gd name="T20" fmla="*/ 7 w 50"/>
              <a:gd name="T21" fmla="*/ 42 h 49"/>
              <a:gd name="T22" fmla="*/ 0 w 50"/>
              <a:gd name="T23" fmla="*/ 25 h 49"/>
              <a:gd name="T24" fmla="*/ 2 w 50"/>
              <a:gd name="T25" fmla="*/ 15 h 49"/>
              <a:gd name="T26" fmla="*/ 7 w 50"/>
              <a:gd name="T27" fmla="*/ 7 h 49"/>
              <a:gd name="T28" fmla="*/ 25 w 50"/>
              <a:gd name="T29" fmla="*/ 0 h 49"/>
              <a:gd name="T30" fmla="*/ 25 w 50"/>
              <a:gd name="T31" fmla="*/ 3 h 49"/>
              <a:gd name="T32" fmla="*/ 10 w 50"/>
              <a:gd name="T33" fmla="*/ 10 h 49"/>
              <a:gd name="T34" fmla="*/ 6 w 50"/>
              <a:gd name="T35" fmla="*/ 33 h 49"/>
              <a:gd name="T36" fmla="*/ 17 w 50"/>
              <a:gd name="T37" fmla="*/ 44 h 49"/>
              <a:gd name="T38" fmla="*/ 33 w 50"/>
              <a:gd name="T39" fmla="*/ 44 h 49"/>
              <a:gd name="T40" fmla="*/ 46 w 50"/>
              <a:gd name="T41" fmla="*/ 25 h 49"/>
              <a:gd name="T42" fmla="*/ 40 w 50"/>
              <a:gd name="T43" fmla="*/ 10 h 49"/>
              <a:gd name="T44" fmla="*/ 25 w 50"/>
              <a:gd name="T45" fmla="*/ 7 h 49"/>
              <a:gd name="T46" fmla="*/ 18 w 50"/>
              <a:gd name="T47" fmla="*/ 19 h 49"/>
              <a:gd name="T48" fmla="*/ 30 w 50"/>
              <a:gd name="T49" fmla="*/ 17 h 49"/>
              <a:gd name="T50" fmla="*/ 36 w 50"/>
              <a:gd name="T51" fmla="*/ 11 h 49"/>
              <a:gd name="T52" fmla="*/ 13 w 50"/>
              <a:gd name="T53" fmla="*/ 9 h 49"/>
              <a:gd name="T54" fmla="*/ 44 w 50"/>
              <a:gd name="T55" fmla="*/ 20 h 49"/>
              <a:gd name="T56" fmla="*/ 32 w 50"/>
              <a:gd name="T57" fmla="*/ 22 h 49"/>
              <a:gd name="T58" fmla="*/ 22 w 50"/>
              <a:gd name="T59" fmla="*/ 19 h 49"/>
              <a:gd name="T60" fmla="*/ 18 w 50"/>
              <a:gd name="T61" fmla="*/ 22 h 49"/>
              <a:gd name="T62" fmla="*/ 7 w 50"/>
              <a:gd name="T63" fmla="*/ 22 h 49"/>
              <a:gd name="T64" fmla="*/ 9 w 50"/>
              <a:gd name="T65" fmla="*/ 30 h 49"/>
              <a:gd name="T66" fmla="*/ 22 w 50"/>
              <a:gd name="T67" fmla="*/ 41 h 49"/>
              <a:gd name="T68" fmla="*/ 18 w 50"/>
              <a:gd name="T69" fmla="*/ 30 h 49"/>
              <a:gd name="T70" fmla="*/ 12 w 50"/>
              <a:gd name="T71" fmla="*/ 39 h 49"/>
              <a:gd name="T72" fmla="*/ 7 w 50"/>
              <a:gd name="T73" fmla="*/ 27 h 49"/>
              <a:gd name="T74" fmla="*/ 19 w 50"/>
              <a:gd name="T75" fmla="*/ 28 h 49"/>
              <a:gd name="T76" fmla="*/ 24 w 50"/>
              <a:gd name="T77" fmla="*/ 32 h 49"/>
              <a:gd name="T78" fmla="*/ 23 w 50"/>
              <a:gd name="T79" fmla="*/ 44 h 49"/>
              <a:gd name="T80" fmla="*/ 28 w 50"/>
              <a:gd name="T81" fmla="*/ 33 h 49"/>
              <a:gd name="T82" fmla="*/ 41 w 50"/>
              <a:gd name="T83" fmla="*/ 30 h 49"/>
              <a:gd name="T84" fmla="*/ 28 w 50"/>
              <a:gd name="T85" fmla="*/ 33 h 49"/>
              <a:gd name="T86" fmla="*/ 26 w 50"/>
              <a:gd name="T87" fmla="*/ 32 h 49"/>
              <a:gd name="T88" fmla="*/ 31 w 50"/>
              <a:gd name="T89" fmla="*/ 28 h 49"/>
              <a:gd name="T90" fmla="*/ 43 w 50"/>
              <a:gd name="T91" fmla="*/ 27 h 49"/>
              <a:gd name="T92" fmla="*/ 38 w 50"/>
              <a:gd name="T93" fmla="*/ 39 h 49"/>
              <a:gd name="T94" fmla="*/ 26 w 50"/>
              <a:gd name="T95" fmla="*/ 43 h 49"/>
              <a:gd name="T96" fmla="*/ 24 w 50"/>
              <a:gd name="T97" fmla="*/ 23 h 49"/>
              <a:gd name="T98" fmla="*/ 26 w 50"/>
              <a:gd name="T9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9">
                <a:moveTo>
                  <a:pt x="29" y="20"/>
                </a:moveTo>
                <a:cubicBezTo>
                  <a:pt x="29" y="21"/>
                  <a:pt x="29" y="21"/>
                  <a:pt x="29" y="21"/>
                </a:cubicBezTo>
                <a:cubicBezTo>
                  <a:pt x="29" y="20"/>
                  <a:pt x="29" y="20"/>
                  <a:pt x="29" y="20"/>
                </a:cubicBezTo>
                <a:cubicBezTo>
                  <a:pt x="31" y="23"/>
                  <a:pt x="31" y="26"/>
                  <a:pt x="29" y="29"/>
                </a:cubicBezTo>
                <a:cubicBezTo>
                  <a:pt x="27" y="31"/>
                  <a:pt x="23" y="31"/>
                  <a:pt x="21" y="29"/>
                </a:cubicBezTo>
                <a:cubicBezTo>
                  <a:pt x="21" y="28"/>
                  <a:pt x="21" y="28"/>
                  <a:pt x="21" y="28"/>
                </a:cubicBezTo>
                <a:cubicBezTo>
                  <a:pt x="19" y="26"/>
                  <a:pt x="19" y="23"/>
                  <a:pt x="21" y="21"/>
                </a:cubicBezTo>
                <a:cubicBezTo>
                  <a:pt x="21" y="20"/>
                  <a:pt x="21" y="20"/>
                  <a:pt x="21" y="20"/>
                </a:cubicBezTo>
                <a:cubicBezTo>
                  <a:pt x="21" y="20"/>
                  <a:pt x="21" y="20"/>
                  <a:pt x="21" y="20"/>
                </a:cubicBezTo>
                <a:cubicBezTo>
                  <a:pt x="23" y="18"/>
                  <a:pt x="27" y="18"/>
                  <a:pt x="29" y="20"/>
                </a:cubicBezTo>
                <a:close/>
                <a:moveTo>
                  <a:pt x="25" y="0"/>
                </a:moveTo>
                <a:cubicBezTo>
                  <a:pt x="25" y="0"/>
                  <a:pt x="25" y="0"/>
                  <a:pt x="25" y="0"/>
                </a:cubicBezTo>
                <a:cubicBezTo>
                  <a:pt x="28" y="0"/>
                  <a:pt x="32" y="0"/>
                  <a:pt x="35" y="2"/>
                </a:cubicBezTo>
                <a:cubicBezTo>
                  <a:pt x="35" y="2"/>
                  <a:pt x="35" y="2"/>
                  <a:pt x="35" y="2"/>
                </a:cubicBezTo>
                <a:cubicBezTo>
                  <a:pt x="35" y="2"/>
                  <a:pt x="35" y="2"/>
                  <a:pt x="35" y="2"/>
                </a:cubicBezTo>
                <a:cubicBezTo>
                  <a:pt x="38" y="3"/>
                  <a:pt x="40" y="5"/>
                  <a:pt x="43" y="7"/>
                </a:cubicBezTo>
                <a:cubicBezTo>
                  <a:pt x="43" y="7"/>
                  <a:pt x="43" y="7"/>
                  <a:pt x="43" y="7"/>
                </a:cubicBezTo>
                <a:cubicBezTo>
                  <a:pt x="43" y="7"/>
                  <a:pt x="43" y="7"/>
                  <a:pt x="43" y="7"/>
                </a:cubicBezTo>
                <a:cubicBezTo>
                  <a:pt x="45" y="9"/>
                  <a:pt x="47" y="12"/>
                  <a:pt x="48" y="15"/>
                </a:cubicBezTo>
                <a:cubicBezTo>
                  <a:pt x="48" y="15"/>
                  <a:pt x="48" y="15"/>
                  <a:pt x="48" y="15"/>
                </a:cubicBezTo>
                <a:cubicBezTo>
                  <a:pt x="49" y="18"/>
                  <a:pt x="50" y="21"/>
                  <a:pt x="50" y="25"/>
                </a:cubicBezTo>
                <a:cubicBezTo>
                  <a:pt x="50" y="28"/>
                  <a:pt x="49" y="31"/>
                  <a:pt x="48" y="34"/>
                </a:cubicBezTo>
                <a:cubicBezTo>
                  <a:pt x="48" y="34"/>
                  <a:pt x="48" y="34"/>
                  <a:pt x="48" y="34"/>
                </a:cubicBezTo>
                <a:cubicBezTo>
                  <a:pt x="47" y="37"/>
                  <a:pt x="45" y="40"/>
                  <a:pt x="43" y="42"/>
                </a:cubicBezTo>
                <a:cubicBezTo>
                  <a:pt x="43" y="42"/>
                  <a:pt x="43" y="42"/>
                  <a:pt x="43" y="42"/>
                </a:cubicBezTo>
                <a:cubicBezTo>
                  <a:pt x="43" y="42"/>
                  <a:pt x="43" y="42"/>
                  <a:pt x="43" y="42"/>
                </a:cubicBezTo>
                <a:cubicBezTo>
                  <a:pt x="40" y="44"/>
                  <a:pt x="38" y="46"/>
                  <a:pt x="35" y="48"/>
                </a:cubicBezTo>
                <a:cubicBezTo>
                  <a:pt x="34" y="48"/>
                  <a:pt x="34" y="48"/>
                  <a:pt x="34" y="48"/>
                </a:cubicBezTo>
                <a:cubicBezTo>
                  <a:pt x="32" y="49"/>
                  <a:pt x="28" y="49"/>
                  <a:pt x="25" y="49"/>
                </a:cubicBezTo>
                <a:cubicBezTo>
                  <a:pt x="22" y="49"/>
                  <a:pt x="18" y="49"/>
                  <a:pt x="16" y="48"/>
                </a:cubicBezTo>
                <a:cubicBezTo>
                  <a:pt x="12" y="46"/>
                  <a:pt x="10" y="44"/>
                  <a:pt x="7" y="42"/>
                </a:cubicBezTo>
                <a:cubicBezTo>
                  <a:pt x="7" y="42"/>
                  <a:pt x="7" y="42"/>
                  <a:pt x="7" y="42"/>
                </a:cubicBezTo>
                <a:cubicBezTo>
                  <a:pt x="7" y="42"/>
                  <a:pt x="7" y="42"/>
                  <a:pt x="7" y="42"/>
                </a:cubicBezTo>
                <a:cubicBezTo>
                  <a:pt x="5" y="40"/>
                  <a:pt x="3" y="37"/>
                  <a:pt x="2" y="34"/>
                </a:cubicBezTo>
                <a:cubicBezTo>
                  <a:pt x="2" y="34"/>
                  <a:pt x="2" y="34"/>
                  <a:pt x="2" y="34"/>
                </a:cubicBezTo>
                <a:cubicBezTo>
                  <a:pt x="1" y="31"/>
                  <a:pt x="0" y="28"/>
                  <a:pt x="0" y="25"/>
                </a:cubicBezTo>
                <a:cubicBezTo>
                  <a:pt x="0" y="21"/>
                  <a:pt x="1" y="18"/>
                  <a:pt x="2" y="15"/>
                </a:cubicBezTo>
                <a:cubicBezTo>
                  <a:pt x="2" y="15"/>
                  <a:pt x="2" y="15"/>
                  <a:pt x="2" y="15"/>
                </a:cubicBezTo>
                <a:cubicBezTo>
                  <a:pt x="2" y="15"/>
                  <a:pt x="2" y="15"/>
                  <a:pt x="2" y="15"/>
                </a:cubicBezTo>
                <a:cubicBezTo>
                  <a:pt x="3" y="12"/>
                  <a:pt x="5" y="9"/>
                  <a:pt x="7" y="7"/>
                </a:cubicBezTo>
                <a:cubicBezTo>
                  <a:pt x="7" y="7"/>
                  <a:pt x="7" y="7"/>
                  <a:pt x="7" y="7"/>
                </a:cubicBezTo>
                <a:cubicBezTo>
                  <a:pt x="7" y="7"/>
                  <a:pt x="7" y="7"/>
                  <a:pt x="7" y="7"/>
                </a:cubicBezTo>
                <a:cubicBezTo>
                  <a:pt x="10" y="5"/>
                  <a:pt x="12" y="3"/>
                  <a:pt x="16" y="2"/>
                </a:cubicBezTo>
                <a:cubicBezTo>
                  <a:pt x="16" y="1"/>
                  <a:pt x="16" y="1"/>
                  <a:pt x="16" y="1"/>
                </a:cubicBezTo>
                <a:cubicBezTo>
                  <a:pt x="19" y="0"/>
                  <a:pt x="22" y="0"/>
                  <a:pt x="25" y="0"/>
                </a:cubicBezTo>
                <a:close/>
                <a:moveTo>
                  <a:pt x="33" y="5"/>
                </a:moveTo>
                <a:cubicBezTo>
                  <a:pt x="33" y="5"/>
                  <a:pt x="33" y="5"/>
                  <a:pt x="33" y="5"/>
                </a:cubicBezTo>
                <a:cubicBezTo>
                  <a:pt x="31" y="4"/>
                  <a:pt x="28" y="3"/>
                  <a:pt x="25" y="3"/>
                </a:cubicBezTo>
                <a:cubicBezTo>
                  <a:pt x="22" y="3"/>
                  <a:pt x="20" y="4"/>
                  <a:pt x="17" y="5"/>
                </a:cubicBezTo>
                <a:cubicBezTo>
                  <a:pt x="17" y="5"/>
                  <a:pt x="17" y="5"/>
                  <a:pt x="17" y="5"/>
                </a:cubicBezTo>
                <a:cubicBezTo>
                  <a:pt x="14" y="6"/>
                  <a:pt x="12" y="8"/>
                  <a:pt x="10" y="10"/>
                </a:cubicBezTo>
                <a:cubicBezTo>
                  <a:pt x="8" y="12"/>
                  <a:pt x="7" y="14"/>
                  <a:pt x="6" y="16"/>
                </a:cubicBezTo>
                <a:cubicBezTo>
                  <a:pt x="5" y="19"/>
                  <a:pt x="4" y="22"/>
                  <a:pt x="4" y="25"/>
                </a:cubicBezTo>
                <a:cubicBezTo>
                  <a:pt x="4" y="27"/>
                  <a:pt x="5" y="30"/>
                  <a:pt x="6" y="33"/>
                </a:cubicBezTo>
                <a:cubicBezTo>
                  <a:pt x="6" y="33"/>
                  <a:pt x="6" y="33"/>
                  <a:pt x="6" y="33"/>
                </a:cubicBezTo>
                <a:cubicBezTo>
                  <a:pt x="7" y="35"/>
                  <a:pt x="8" y="37"/>
                  <a:pt x="10" y="39"/>
                </a:cubicBezTo>
                <a:cubicBezTo>
                  <a:pt x="12" y="41"/>
                  <a:pt x="14" y="43"/>
                  <a:pt x="17" y="44"/>
                </a:cubicBezTo>
                <a:cubicBezTo>
                  <a:pt x="19" y="45"/>
                  <a:pt x="22" y="46"/>
                  <a:pt x="25" y="46"/>
                </a:cubicBezTo>
                <a:cubicBezTo>
                  <a:pt x="28" y="46"/>
                  <a:pt x="31" y="45"/>
                  <a:pt x="33" y="44"/>
                </a:cubicBezTo>
                <a:cubicBezTo>
                  <a:pt x="33" y="44"/>
                  <a:pt x="33" y="44"/>
                  <a:pt x="33" y="44"/>
                </a:cubicBezTo>
                <a:cubicBezTo>
                  <a:pt x="36" y="43"/>
                  <a:pt x="38" y="41"/>
                  <a:pt x="40" y="39"/>
                </a:cubicBezTo>
                <a:cubicBezTo>
                  <a:pt x="42" y="37"/>
                  <a:pt x="43" y="35"/>
                  <a:pt x="45" y="33"/>
                </a:cubicBezTo>
                <a:cubicBezTo>
                  <a:pt x="46" y="30"/>
                  <a:pt x="46" y="27"/>
                  <a:pt x="46" y="25"/>
                </a:cubicBezTo>
                <a:cubicBezTo>
                  <a:pt x="46" y="22"/>
                  <a:pt x="46" y="19"/>
                  <a:pt x="45" y="17"/>
                </a:cubicBezTo>
                <a:cubicBezTo>
                  <a:pt x="45" y="16"/>
                  <a:pt x="45" y="16"/>
                  <a:pt x="45" y="16"/>
                </a:cubicBezTo>
                <a:cubicBezTo>
                  <a:pt x="43" y="14"/>
                  <a:pt x="42" y="12"/>
                  <a:pt x="40" y="10"/>
                </a:cubicBezTo>
                <a:cubicBezTo>
                  <a:pt x="38" y="8"/>
                  <a:pt x="36" y="6"/>
                  <a:pt x="33" y="5"/>
                </a:cubicBezTo>
                <a:close/>
                <a:moveTo>
                  <a:pt x="25" y="7"/>
                </a:moveTo>
                <a:cubicBezTo>
                  <a:pt x="25" y="7"/>
                  <a:pt x="25" y="7"/>
                  <a:pt x="25" y="7"/>
                </a:cubicBezTo>
                <a:cubicBezTo>
                  <a:pt x="21" y="7"/>
                  <a:pt x="17" y="9"/>
                  <a:pt x="14" y="11"/>
                </a:cubicBezTo>
                <a:cubicBezTo>
                  <a:pt x="12" y="13"/>
                  <a:pt x="10" y="16"/>
                  <a:pt x="9" y="19"/>
                </a:cubicBezTo>
                <a:cubicBezTo>
                  <a:pt x="18" y="19"/>
                  <a:pt x="18" y="19"/>
                  <a:pt x="18" y="19"/>
                </a:cubicBezTo>
                <a:cubicBezTo>
                  <a:pt x="18" y="18"/>
                  <a:pt x="19" y="17"/>
                  <a:pt x="20" y="17"/>
                </a:cubicBezTo>
                <a:cubicBezTo>
                  <a:pt x="20" y="17"/>
                  <a:pt x="20" y="17"/>
                  <a:pt x="20" y="17"/>
                </a:cubicBezTo>
                <a:cubicBezTo>
                  <a:pt x="23" y="15"/>
                  <a:pt x="27" y="15"/>
                  <a:pt x="30" y="17"/>
                </a:cubicBezTo>
                <a:cubicBezTo>
                  <a:pt x="31" y="17"/>
                  <a:pt x="32" y="18"/>
                  <a:pt x="32" y="19"/>
                </a:cubicBezTo>
                <a:cubicBezTo>
                  <a:pt x="41" y="19"/>
                  <a:pt x="41" y="19"/>
                  <a:pt x="41" y="19"/>
                </a:cubicBezTo>
                <a:cubicBezTo>
                  <a:pt x="40" y="16"/>
                  <a:pt x="38" y="13"/>
                  <a:pt x="36" y="11"/>
                </a:cubicBezTo>
                <a:cubicBezTo>
                  <a:pt x="33" y="9"/>
                  <a:pt x="29" y="7"/>
                  <a:pt x="25" y="7"/>
                </a:cubicBezTo>
                <a:close/>
                <a:moveTo>
                  <a:pt x="13" y="9"/>
                </a:moveTo>
                <a:cubicBezTo>
                  <a:pt x="13" y="9"/>
                  <a:pt x="13" y="9"/>
                  <a:pt x="13" y="9"/>
                </a:cubicBezTo>
                <a:cubicBezTo>
                  <a:pt x="16" y="7"/>
                  <a:pt x="21" y="5"/>
                  <a:pt x="25" y="5"/>
                </a:cubicBezTo>
                <a:cubicBezTo>
                  <a:pt x="30" y="5"/>
                  <a:pt x="34" y="7"/>
                  <a:pt x="37" y="9"/>
                </a:cubicBezTo>
                <a:cubicBezTo>
                  <a:pt x="40" y="12"/>
                  <a:pt x="43" y="16"/>
                  <a:pt x="44" y="20"/>
                </a:cubicBezTo>
                <a:cubicBezTo>
                  <a:pt x="44" y="20"/>
                  <a:pt x="44" y="20"/>
                  <a:pt x="44" y="21"/>
                </a:cubicBezTo>
                <a:cubicBezTo>
                  <a:pt x="44" y="21"/>
                  <a:pt x="43" y="22"/>
                  <a:pt x="43" y="22"/>
                </a:cubicBezTo>
                <a:cubicBezTo>
                  <a:pt x="32" y="22"/>
                  <a:pt x="32" y="22"/>
                  <a:pt x="32" y="22"/>
                </a:cubicBezTo>
                <a:cubicBezTo>
                  <a:pt x="31" y="22"/>
                  <a:pt x="31" y="21"/>
                  <a:pt x="31" y="21"/>
                </a:cubicBezTo>
                <a:cubicBezTo>
                  <a:pt x="30" y="20"/>
                  <a:pt x="29" y="19"/>
                  <a:pt x="29" y="19"/>
                </a:cubicBezTo>
                <a:cubicBezTo>
                  <a:pt x="26" y="18"/>
                  <a:pt x="24" y="18"/>
                  <a:pt x="22" y="19"/>
                </a:cubicBezTo>
                <a:cubicBezTo>
                  <a:pt x="22" y="19"/>
                  <a:pt x="22" y="19"/>
                  <a:pt x="22" y="19"/>
                </a:cubicBezTo>
                <a:cubicBezTo>
                  <a:pt x="21" y="19"/>
                  <a:pt x="20" y="20"/>
                  <a:pt x="19" y="21"/>
                </a:cubicBezTo>
                <a:cubicBezTo>
                  <a:pt x="19" y="21"/>
                  <a:pt x="19" y="22"/>
                  <a:pt x="18" y="22"/>
                </a:cubicBezTo>
                <a:cubicBezTo>
                  <a:pt x="7" y="22"/>
                  <a:pt x="7" y="22"/>
                  <a:pt x="7" y="22"/>
                </a:cubicBezTo>
                <a:cubicBezTo>
                  <a:pt x="7" y="22"/>
                  <a:pt x="7" y="22"/>
                  <a:pt x="7" y="22"/>
                </a:cubicBezTo>
                <a:cubicBezTo>
                  <a:pt x="7" y="22"/>
                  <a:pt x="7" y="22"/>
                  <a:pt x="7" y="22"/>
                </a:cubicBezTo>
                <a:cubicBezTo>
                  <a:pt x="6" y="21"/>
                  <a:pt x="6" y="21"/>
                  <a:pt x="6" y="20"/>
                </a:cubicBezTo>
                <a:cubicBezTo>
                  <a:pt x="7" y="16"/>
                  <a:pt x="10" y="12"/>
                  <a:pt x="13" y="9"/>
                </a:cubicBezTo>
                <a:close/>
                <a:moveTo>
                  <a:pt x="9" y="30"/>
                </a:moveTo>
                <a:cubicBezTo>
                  <a:pt x="9" y="30"/>
                  <a:pt x="9" y="30"/>
                  <a:pt x="9" y="30"/>
                </a:cubicBezTo>
                <a:cubicBezTo>
                  <a:pt x="10" y="33"/>
                  <a:pt x="11" y="35"/>
                  <a:pt x="14" y="37"/>
                </a:cubicBezTo>
                <a:cubicBezTo>
                  <a:pt x="16" y="39"/>
                  <a:pt x="19" y="41"/>
                  <a:pt x="22" y="41"/>
                </a:cubicBezTo>
                <a:cubicBezTo>
                  <a:pt x="22" y="33"/>
                  <a:pt x="22" y="33"/>
                  <a:pt x="22" y="33"/>
                </a:cubicBezTo>
                <a:cubicBezTo>
                  <a:pt x="21" y="33"/>
                  <a:pt x="20" y="32"/>
                  <a:pt x="20" y="32"/>
                </a:cubicBezTo>
                <a:cubicBezTo>
                  <a:pt x="19" y="31"/>
                  <a:pt x="18" y="30"/>
                  <a:pt x="18" y="30"/>
                </a:cubicBezTo>
                <a:cubicBezTo>
                  <a:pt x="9" y="30"/>
                  <a:pt x="9" y="30"/>
                  <a:pt x="9" y="30"/>
                </a:cubicBezTo>
                <a:close/>
                <a:moveTo>
                  <a:pt x="12" y="39"/>
                </a:moveTo>
                <a:cubicBezTo>
                  <a:pt x="12" y="39"/>
                  <a:pt x="12" y="39"/>
                  <a:pt x="12" y="39"/>
                </a:cubicBezTo>
                <a:cubicBezTo>
                  <a:pt x="9" y="36"/>
                  <a:pt x="7" y="33"/>
                  <a:pt x="6" y="29"/>
                </a:cubicBezTo>
                <a:cubicBezTo>
                  <a:pt x="6" y="29"/>
                  <a:pt x="6" y="29"/>
                  <a:pt x="6" y="28"/>
                </a:cubicBezTo>
                <a:cubicBezTo>
                  <a:pt x="6" y="28"/>
                  <a:pt x="7" y="27"/>
                  <a:pt x="7" y="27"/>
                </a:cubicBezTo>
                <a:cubicBezTo>
                  <a:pt x="18" y="27"/>
                  <a:pt x="18" y="27"/>
                  <a:pt x="18" y="27"/>
                </a:cubicBezTo>
                <a:cubicBezTo>
                  <a:pt x="18" y="27"/>
                  <a:pt x="18" y="27"/>
                  <a:pt x="18" y="27"/>
                </a:cubicBezTo>
                <a:cubicBezTo>
                  <a:pt x="19" y="27"/>
                  <a:pt x="19" y="27"/>
                  <a:pt x="19" y="28"/>
                </a:cubicBezTo>
                <a:cubicBezTo>
                  <a:pt x="20" y="29"/>
                  <a:pt x="20" y="29"/>
                  <a:pt x="21" y="30"/>
                </a:cubicBezTo>
                <a:cubicBezTo>
                  <a:pt x="22" y="30"/>
                  <a:pt x="22" y="31"/>
                  <a:pt x="23" y="31"/>
                </a:cubicBezTo>
                <a:cubicBezTo>
                  <a:pt x="24" y="31"/>
                  <a:pt x="24" y="32"/>
                  <a:pt x="24" y="32"/>
                </a:cubicBezTo>
                <a:cubicBezTo>
                  <a:pt x="24" y="43"/>
                  <a:pt x="24" y="43"/>
                  <a:pt x="24" y="43"/>
                </a:cubicBezTo>
                <a:cubicBezTo>
                  <a:pt x="24" y="43"/>
                  <a:pt x="24" y="43"/>
                  <a:pt x="24" y="43"/>
                </a:cubicBezTo>
                <a:cubicBezTo>
                  <a:pt x="24" y="43"/>
                  <a:pt x="23" y="44"/>
                  <a:pt x="23" y="44"/>
                </a:cubicBezTo>
                <a:cubicBezTo>
                  <a:pt x="19" y="43"/>
                  <a:pt x="15" y="42"/>
                  <a:pt x="12" y="39"/>
                </a:cubicBezTo>
                <a:close/>
                <a:moveTo>
                  <a:pt x="28" y="33"/>
                </a:moveTo>
                <a:cubicBezTo>
                  <a:pt x="28" y="33"/>
                  <a:pt x="28" y="33"/>
                  <a:pt x="28" y="33"/>
                </a:cubicBezTo>
                <a:cubicBezTo>
                  <a:pt x="28" y="41"/>
                  <a:pt x="28" y="41"/>
                  <a:pt x="28" y="41"/>
                </a:cubicBezTo>
                <a:cubicBezTo>
                  <a:pt x="31" y="41"/>
                  <a:pt x="34" y="39"/>
                  <a:pt x="36" y="37"/>
                </a:cubicBezTo>
                <a:cubicBezTo>
                  <a:pt x="39" y="35"/>
                  <a:pt x="40" y="33"/>
                  <a:pt x="41" y="30"/>
                </a:cubicBezTo>
                <a:cubicBezTo>
                  <a:pt x="32" y="30"/>
                  <a:pt x="32" y="30"/>
                  <a:pt x="32" y="30"/>
                </a:cubicBezTo>
                <a:cubicBezTo>
                  <a:pt x="32" y="30"/>
                  <a:pt x="31" y="31"/>
                  <a:pt x="31" y="32"/>
                </a:cubicBezTo>
                <a:cubicBezTo>
                  <a:pt x="30" y="32"/>
                  <a:pt x="29" y="33"/>
                  <a:pt x="28" y="33"/>
                </a:cubicBezTo>
                <a:close/>
                <a:moveTo>
                  <a:pt x="26" y="43"/>
                </a:moveTo>
                <a:cubicBezTo>
                  <a:pt x="26" y="43"/>
                  <a:pt x="26" y="43"/>
                  <a:pt x="26" y="43"/>
                </a:cubicBezTo>
                <a:cubicBezTo>
                  <a:pt x="26" y="32"/>
                  <a:pt x="26" y="32"/>
                  <a:pt x="26" y="32"/>
                </a:cubicBezTo>
                <a:cubicBezTo>
                  <a:pt x="26" y="32"/>
                  <a:pt x="26" y="31"/>
                  <a:pt x="27" y="31"/>
                </a:cubicBezTo>
                <a:cubicBezTo>
                  <a:pt x="28" y="31"/>
                  <a:pt x="28" y="30"/>
                  <a:pt x="29" y="30"/>
                </a:cubicBezTo>
                <a:cubicBezTo>
                  <a:pt x="30" y="29"/>
                  <a:pt x="30" y="29"/>
                  <a:pt x="31" y="28"/>
                </a:cubicBezTo>
                <a:cubicBezTo>
                  <a:pt x="31" y="28"/>
                  <a:pt x="31" y="27"/>
                  <a:pt x="32" y="27"/>
                </a:cubicBezTo>
                <a:cubicBezTo>
                  <a:pt x="43" y="27"/>
                  <a:pt x="43" y="27"/>
                  <a:pt x="43" y="27"/>
                </a:cubicBezTo>
                <a:cubicBezTo>
                  <a:pt x="43" y="27"/>
                  <a:pt x="43" y="27"/>
                  <a:pt x="43" y="27"/>
                </a:cubicBezTo>
                <a:cubicBezTo>
                  <a:pt x="43" y="27"/>
                  <a:pt x="43" y="27"/>
                  <a:pt x="43" y="27"/>
                </a:cubicBezTo>
                <a:cubicBezTo>
                  <a:pt x="44" y="27"/>
                  <a:pt x="44" y="28"/>
                  <a:pt x="44" y="29"/>
                </a:cubicBezTo>
                <a:cubicBezTo>
                  <a:pt x="43" y="33"/>
                  <a:pt x="41" y="36"/>
                  <a:pt x="38" y="39"/>
                </a:cubicBezTo>
                <a:cubicBezTo>
                  <a:pt x="35" y="41"/>
                  <a:pt x="31" y="43"/>
                  <a:pt x="27" y="44"/>
                </a:cubicBezTo>
                <a:cubicBezTo>
                  <a:pt x="27" y="44"/>
                  <a:pt x="27" y="44"/>
                  <a:pt x="27" y="44"/>
                </a:cubicBezTo>
                <a:cubicBezTo>
                  <a:pt x="26" y="44"/>
                  <a:pt x="26" y="43"/>
                  <a:pt x="26" y="43"/>
                </a:cubicBezTo>
                <a:close/>
                <a:moveTo>
                  <a:pt x="26" y="23"/>
                </a:moveTo>
                <a:cubicBezTo>
                  <a:pt x="26" y="23"/>
                  <a:pt x="26" y="23"/>
                  <a:pt x="26" y="23"/>
                </a:cubicBezTo>
                <a:cubicBezTo>
                  <a:pt x="26" y="22"/>
                  <a:pt x="24" y="22"/>
                  <a:pt x="24" y="23"/>
                </a:cubicBezTo>
                <a:cubicBezTo>
                  <a:pt x="23" y="24"/>
                  <a:pt x="23" y="25"/>
                  <a:pt x="24" y="26"/>
                </a:cubicBezTo>
                <a:cubicBezTo>
                  <a:pt x="24" y="26"/>
                  <a:pt x="24" y="26"/>
                  <a:pt x="24" y="26"/>
                </a:cubicBezTo>
                <a:cubicBezTo>
                  <a:pt x="24" y="27"/>
                  <a:pt x="26" y="27"/>
                  <a:pt x="26" y="26"/>
                </a:cubicBezTo>
                <a:cubicBezTo>
                  <a:pt x="27" y="25"/>
                  <a:pt x="27" y="24"/>
                  <a:pt x="26" y="23"/>
                </a:cubicBezTo>
                <a:cubicBezTo>
                  <a:pt x="26" y="23"/>
                  <a:pt x="26" y="23"/>
                  <a:pt x="26"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2" name="Freeform 476"/>
          <p:cNvSpPr>
            <a:spLocks noEditPoints="1"/>
          </p:cNvSpPr>
          <p:nvPr/>
        </p:nvSpPr>
        <p:spPr bwMode="auto">
          <a:xfrm>
            <a:off x="5465763" y="1804988"/>
            <a:ext cx="160337" cy="160337"/>
          </a:xfrm>
          <a:custGeom>
            <a:avLst/>
            <a:gdLst>
              <a:gd name="T0" fmla="*/ 18 w 50"/>
              <a:gd name="T1" fmla="*/ 49 h 50"/>
              <a:gd name="T2" fmla="*/ 17 w 50"/>
              <a:gd name="T3" fmla="*/ 49 h 50"/>
              <a:gd name="T4" fmla="*/ 17 w 50"/>
              <a:gd name="T5" fmla="*/ 48 h 50"/>
              <a:gd name="T6" fmla="*/ 24 w 50"/>
              <a:gd name="T7" fmla="*/ 41 h 50"/>
              <a:gd name="T8" fmla="*/ 24 w 50"/>
              <a:gd name="T9" fmla="*/ 38 h 50"/>
              <a:gd name="T10" fmla="*/ 2 w 50"/>
              <a:gd name="T11" fmla="*/ 38 h 50"/>
              <a:gd name="T12" fmla="*/ 0 w 50"/>
              <a:gd name="T13" fmla="*/ 36 h 50"/>
              <a:gd name="T14" fmla="*/ 0 w 50"/>
              <a:gd name="T15" fmla="*/ 36 h 50"/>
              <a:gd name="T16" fmla="*/ 0 w 50"/>
              <a:gd name="T17" fmla="*/ 4 h 50"/>
              <a:gd name="T18" fmla="*/ 2 w 50"/>
              <a:gd name="T19" fmla="*/ 2 h 50"/>
              <a:gd name="T20" fmla="*/ 2 w 50"/>
              <a:gd name="T21" fmla="*/ 2 h 50"/>
              <a:gd name="T22" fmla="*/ 24 w 50"/>
              <a:gd name="T23" fmla="*/ 2 h 50"/>
              <a:gd name="T24" fmla="*/ 24 w 50"/>
              <a:gd name="T25" fmla="*/ 1 h 50"/>
              <a:gd name="T26" fmla="*/ 25 w 50"/>
              <a:gd name="T27" fmla="*/ 0 h 50"/>
              <a:gd name="T28" fmla="*/ 26 w 50"/>
              <a:gd name="T29" fmla="*/ 1 h 50"/>
              <a:gd name="T30" fmla="*/ 26 w 50"/>
              <a:gd name="T31" fmla="*/ 2 h 50"/>
              <a:gd name="T32" fmla="*/ 48 w 50"/>
              <a:gd name="T33" fmla="*/ 2 h 50"/>
              <a:gd name="T34" fmla="*/ 50 w 50"/>
              <a:gd name="T35" fmla="*/ 4 h 50"/>
              <a:gd name="T36" fmla="*/ 50 w 50"/>
              <a:gd name="T37" fmla="*/ 4 h 50"/>
              <a:gd name="T38" fmla="*/ 50 w 50"/>
              <a:gd name="T39" fmla="*/ 36 h 50"/>
              <a:gd name="T40" fmla="*/ 48 w 50"/>
              <a:gd name="T41" fmla="*/ 38 h 50"/>
              <a:gd name="T42" fmla="*/ 48 w 50"/>
              <a:gd name="T43" fmla="*/ 38 h 50"/>
              <a:gd name="T44" fmla="*/ 26 w 50"/>
              <a:gd name="T45" fmla="*/ 38 h 50"/>
              <a:gd name="T46" fmla="*/ 26 w 50"/>
              <a:gd name="T47" fmla="*/ 41 h 50"/>
              <a:gd name="T48" fmla="*/ 32 w 50"/>
              <a:gd name="T49" fmla="*/ 48 h 50"/>
              <a:gd name="T50" fmla="*/ 32 w 50"/>
              <a:gd name="T51" fmla="*/ 49 h 50"/>
              <a:gd name="T52" fmla="*/ 31 w 50"/>
              <a:gd name="T53" fmla="*/ 49 h 50"/>
              <a:gd name="T54" fmla="*/ 26 w 50"/>
              <a:gd name="T55" fmla="*/ 44 h 50"/>
              <a:gd name="T56" fmla="*/ 26 w 50"/>
              <a:gd name="T57" fmla="*/ 48 h 50"/>
              <a:gd name="T58" fmla="*/ 25 w 50"/>
              <a:gd name="T59" fmla="*/ 50 h 50"/>
              <a:gd name="T60" fmla="*/ 24 w 50"/>
              <a:gd name="T61" fmla="*/ 48 h 50"/>
              <a:gd name="T62" fmla="*/ 24 w 50"/>
              <a:gd name="T63" fmla="*/ 44 h 50"/>
              <a:gd name="T64" fmla="*/ 18 w 50"/>
              <a:gd name="T65" fmla="*/ 49 h 50"/>
              <a:gd name="T66" fmla="*/ 46 w 50"/>
              <a:gd name="T67" fmla="*/ 6 h 50"/>
              <a:gd name="T68" fmla="*/ 46 w 50"/>
              <a:gd name="T69" fmla="*/ 6 h 50"/>
              <a:gd name="T70" fmla="*/ 4 w 50"/>
              <a:gd name="T71" fmla="*/ 6 h 50"/>
              <a:gd name="T72" fmla="*/ 4 w 50"/>
              <a:gd name="T73" fmla="*/ 34 h 50"/>
              <a:gd name="T74" fmla="*/ 46 w 50"/>
              <a:gd name="T75" fmla="*/ 34 h 50"/>
              <a:gd name="T76" fmla="*/ 46 w 50"/>
              <a:gd name="T77"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0">
                <a:moveTo>
                  <a:pt x="18" y="49"/>
                </a:moveTo>
                <a:cubicBezTo>
                  <a:pt x="18" y="50"/>
                  <a:pt x="17" y="50"/>
                  <a:pt x="17" y="49"/>
                </a:cubicBezTo>
                <a:cubicBezTo>
                  <a:pt x="16" y="49"/>
                  <a:pt x="16" y="48"/>
                  <a:pt x="17" y="48"/>
                </a:cubicBezTo>
                <a:cubicBezTo>
                  <a:pt x="24" y="41"/>
                  <a:pt x="24" y="41"/>
                  <a:pt x="24" y="41"/>
                </a:cubicBezTo>
                <a:cubicBezTo>
                  <a:pt x="24" y="38"/>
                  <a:pt x="24" y="38"/>
                  <a:pt x="24" y="38"/>
                </a:cubicBezTo>
                <a:cubicBezTo>
                  <a:pt x="2" y="38"/>
                  <a:pt x="2" y="38"/>
                  <a:pt x="2" y="38"/>
                </a:cubicBezTo>
                <a:cubicBezTo>
                  <a:pt x="1" y="38"/>
                  <a:pt x="0" y="37"/>
                  <a:pt x="0" y="36"/>
                </a:cubicBezTo>
                <a:cubicBezTo>
                  <a:pt x="0" y="36"/>
                  <a:pt x="0" y="36"/>
                  <a:pt x="0" y="36"/>
                </a:cubicBezTo>
                <a:cubicBezTo>
                  <a:pt x="0" y="4"/>
                  <a:pt x="0" y="4"/>
                  <a:pt x="0" y="4"/>
                </a:cubicBezTo>
                <a:cubicBezTo>
                  <a:pt x="0" y="3"/>
                  <a:pt x="1" y="2"/>
                  <a:pt x="2" y="2"/>
                </a:cubicBezTo>
                <a:cubicBezTo>
                  <a:pt x="2" y="2"/>
                  <a:pt x="2" y="2"/>
                  <a:pt x="2" y="2"/>
                </a:cubicBezTo>
                <a:cubicBezTo>
                  <a:pt x="24" y="2"/>
                  <a:pt x="24" y="2"/>
                  <a:pt x="24" y="2"/>
                </a:cubicBezTo>
                <a:cubicBezTo>
                  <a:pt x="24" y="1"/>
                  <a:pt x="24" y="1"/>
                  <a:pt x="24" y="1"/>
                </a:cubicBezTo>
                <a:cubicBezTo>
                  <a:pt x="24" y="0"/>
                  <a:pt x="24" y="0"/>
                  <a:pt x="25" y="0"/>
                </a:cubicBezTo>
                <a:cubicBezTo>
                  <a:pt x="25" y="0"/>
                  <a:pt x="26" y="0"/>
                  <a:pt x="26" y="1"/>
                </a:cubicBezTo>
                <a:cubicBezTo>
                  <a:pt x="26" y="2"/>
                  <a:pt x="26" y="2"/>
                  <a:pt x="26" y="2"/>
                </a:cubicBezTo>
                <a:cubicBezTo>
                  <a:pt x="48" y="2"/>
                  <a:pt x="48" y="2"/>
                  <a:pt x="48" y="2"/>
                </a:cubicBezTo>
                <a:cubicBezTo>
                  <a:pt x="49" y="2"/>
                  <a:pt x="50" y="3"/>
                  <a:pt x="50" y="4"/>
                </a:cubicBezTo>
                <a:cubicBezTo>
                  <a:pt x="50" y="4"/>
                  <a:pt x="50" y="4"/>
                  <a:pt x="50" y="4"/>
                </a:cubicBezTo>
                <a:cubicBezTo>
                  <a:pt x="50" y="36"/>
                  <a:pt x="50" y="36"/>
                  <a:pt x="50" y="36"/>
                </a:cubicBezTo>
                <a:cubicBezTo>
                  <a:pt x="50" y="37"/>
                  <a:pt x="49" y="38"/>
                  <a:pt x="48" y="38"/>
                </a:cubicBezTo>
                <a:cubicBezTo>
                  <a:pt x="48" y="38"/>
                  <a:pt x="48" y="38"/>
                  <a:pt x="48" y="38"/>
                </a:cubicBezTo>
                <a:cubicBezTo>
                  <a:pt x="26" y="38"/>
                  <a:pt x="26" y="38"/>
                  <a:pt x="26" y="38"/>
                </a:cubicBezTo>
                <a:cubicBezTo>
                  <a:pt x="26" y="41"/>
                  <a:pt x="26" y="41"/>
                  <a:pt x="26" y="41"/>
                </a:cubicBezTo>
                <a:cubicBezTo>
                  <a:pt x="32" y="48"/>
                  <a:pt x="32" y="48"/>
                  <a:pt x="32" y="48"/>
                </a:cubicBezTo>
                <a:cubicBezTo>
                  <a:pt x="33" y="48"/>
                  <a:pt x="33" y="49"/>
                  <a:pt x="32" y="49"/>
                </a:cubicBezTo>
                <a:cubicBezTo>
                  <a:pt x="32" y="50"/>
                  <a:pt x="31" y="50"/>
                  <a:pt x="31" y="49"/>
                </a:cubicBezTo>
                <a:cubicBezTo>
                  <a:pt x="26" y="44"/>
                  <a:pt x="26" y="44"/>
                  <a:pt x="26" y="44"/>
                </a:cubicBezTo>
                <a:cubicBezTo>
                  <a:pt x="26" y="48"/>
                  <a:pt x="26" y="48"/>
                  <a:pt x="26" y="48"/>
                </a:cubicBezTo>
                <a:cubicBezTo>
                  <a:pt x="26" y="49"/>
                  <a:pt x="25" y="50"/>
                  <a:pt x="25" y="50"/>
                </a:cubicBezTo>
                <a:cubicBezTo>
                  <a:pt x="24" y="50"/>
                  <a:pt x="24" y="49"/>
                  <a:pt x="24" y="48"/>
                </a:cubicBezTo>
                <a:cubicBezTo>
                  <a:pt x="24" y="44"/>
                  <a:pt x="24" y="44"/>
                  <a:pt x="24" y="44"/>
                </a:cubicBezTo>
                <a:cubicBezTo>
                  <a:pt x="18" y="49"/>
                  <a:pt x="18" y="49"/>
                  <a:pt x="18" y="49"/>
                </a:cubicBezTo>
                <a:close/>
                <a:moveTo>
                  <a:pt x="46" y="6"/>
                </a:moveTo>
                <a:cubicBezTo>
                  <a:pt x="46" y="6"/>
                  <a:pt x="46" y="6"/>
                  <a:pt x="46" y="6"/>
                </a:cubicBezTo>
                <a:cubicBezTo>
                  <a:pt x="4" y="6"/>
                  <a:pt x="4" y="6"/>
                  <a:pt x="4" y="6"/>
                </a:cubicBezTo>
                <a:cubicBezTo>
                  <a:pt x="4" y="34"/>
                  <a:pt x="4" y="34"/>
                  <a:pt x="4" y="34"/>
                </a:cubicBezTo>
                <a:cubicBezTo>
                  <a:pt x="46" y="34"/>
                  <a:pt x="46" y="34"/>
                  <a:pt x="46" y="34"/>
                </a:cubicBezTo>
                <a:cubicBezTo>
                  <a:pt x="46" y="6"/>
                  <a:pt x="46" y="6"/>
                  <a:pt x="46"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3" name="Freeform 477"/>
          <p:cNvSpPr>
            <a:spLocks noEditPoints="1"/>
          </p:cNvSpPr>
          <p:nvPr/>
        </p:nvSpPr>
        <p:spPr bwMode="auto">
          <a:xfrm>
            <a:off x="6029325" y="1804988"/>
            <a:ext cx="142875" cy="160337"/>
          </a:xfrm>
          <a:custGeom>
            <a:avLst/>
            <a:gdLst>
              <a:gd name="T0" fmla="*/ 12 w 45"/>
              <a:gd name="T1" fmla="*/ 8 h 50"/>
              <a:gd name="T2" fmla="*/ 12 w 45"/>
              <a:gd name="T3" fmla="*/ 4 h 50"/>
              <a:gd name="T4" fmla="*/ 8 w 45"/>
              <a:gd name="T5" fmla="*/ 13 h 50"/>
              <a:gd name="T6" fmla="*/ 12 w 45"/>
              <a:gd name="T7" fmla="*/ 8 h 50"/>
              <a:gd name="T8" fmla="*/ 4 w 45"/>
              <a:gd name="T9" fmla="*/ 4 h 50"/>
              <a:gd name="T10" fmla="*/ 2 w 45"/>
              <a:gd name="T11" fmla="*/ 13 h 50"/>
              <a:gd name="T12" fmla="*/ 4 w 45"/>
              <a:gd name="T13" fmla="*/ 4 h 50"/>
              <a:gd name="T14" fmla="*/ 1 w 45"/>
              <a:gd name="T15" fmla="*/ 2 h 50"/>
              <a:gd name="T16" fmla="*/ 4 w 45"/>
              <a:gd name="T17" fmla="*/ 2 h 50"/>
              <a:gd name="T18" fmla="*/ 6 w 45"/>
              <a:gd name="T19" fmla="*/ 0 h 50"/>
              <a:gd name="T20" fmla="*/ 16 w 45"/>
              <a:gd name="T21" fmla="*/ 2 h 50"/>
              <a:gd name="T22" fmla="*/ 16 w 45"/>
              <a:gd name="T23" fmla="*/ 6 h 50"/>
              <a:gd name="T24" fmla="*/ 39 w 45"/>
              <a:gd name="T25" fmla="*/ 9 h 50"/>
              <a:gd name="T26" fmla="*/ 39 w 45"/>
              <a:gd name="T27" fmla="*/ 24 h 50"/>
              <a:gd name="T28" fmla="*/ 14 w 45"/>
              <a:gd name="T29" fmla="*/ 27 h 50"/>
              <a:gd name="T30" fmla="*/ 8 w 45"/>
              <a:gd name="T31" fmla="*/ 33 h 50"/>
              <a:gd name="T32" fmla="*/ 14 w 45"/>
              <a:gd name="T33" fmla="*/ 39 h 50"/>
              <a:gd name="T34" fmla="*/ 30 w 45"/>
              <a:gd name="T35" fmla="*/ 34 h 50"/>
              <a:gd name="T36" fmla="*/ 32 w 45"/>
              <a:gd name="T37" fmla="*/ 32 h 50"/>
              <a:gd name="T38" fmla="*/ 40 w 45"/>
              <a:gd name="T39" fmla="*/ 32 h 50"/>
              <a:gd name="T40" fmla="*/ 42 w 45"/>
              <a:gd name="T41" fmla="*/ 34 h 50"/>
              <a:gd name="T42" fmla="*/ 42 w 45"/>
              <a:gd name="T43" fmla="*/ 34 h 50"/>
              <a:gd name="T44" fmla="*/ 45 w 45"/>
              <a:gd name="T45" fmla="*/ 36 h 50"/>
              <a:gd name="T46" fmla="*/ 45 w 45"/>
              <a:gd name="T47" fmla="*/ 41 h 50"/>
              <a:gd name="T48" fmla="*/ 44 w 45"/>
              <a:gd name="T49" fmla="*/ 48 h 50"/>
              <a:gd name="T50" fmla="*/ 42 w 45"/>
              <a:gd name="T51" fmla="*/ 48 h 50"/>
              <a:gd name="T52" fmla="*/ 42 w 45"/>
              <a:gd name="T53" fmla="*/ 48 h 50"/>
              <a:gd name="T54" fmla="*/ 40 w 45"/>
              <a:gd name="T55" fmla="*/ 50 h 50"/>
              <a:gd name="T56" fmla="*/ 32 w 45"/>
              <a:gd name="T57" fmla="*/ 50 h 50"/>
              <a:gd name="T58" fmla="*/ 30 w 45"/>
              <a:gd name="T59" fmla="*/ 48 h 50"/>
              <a:gd name="T60" fmla="*/ 14 w 45"/>
              <a:gd name="T61" fmla="*/ 43 h 50"/>
              <a:gd name="T62" fmla="*/ 4 w 45"/>
              <a:gd name="T63" fmla="*/ 33 h 50"/>
              <a:gd name="T64" fmla="*/ 14 w 45"/>
              <a:gd name="T65" fmla="*/ 23 h 50"/>
              <a:gd name="T66" fmla="*/ 36 w 45"/>
              <a:gd name="T67" fmla="*/ 21 h 50"/>
              <a:gd name="T68" fmla="*/ 36 w 45"/>
              <a:gd name="T69" fmla="*/ 12 h 50"/>
              <a:gd name="T70" fmla="*/ 16 w 45"/>
              <a:gd name="T71" fmla="*/ 10 h 50"/>
              <a:gd name="T72" fmla="*/ 14 w 45"/>
              <a:gd name="T73" fmla="*/ 17 h 50"/>
              <a:gd name="T74" fmla="*/ 6 w 45"/>
              <a:gd name="T75" fmla="*/ 17 h 50"/>
              <a:gd name="T76" fmla="*/ 4 w 45"/>
              <a:gd name="T77" fmla="*/ 15 h 50"/>
              <a:gd name="T78" fmla="*/ 1 w 45"/>
              <a:gd name="T79" fmla="*/ 15 h 50"/>
              <a:gd name="T80" fmla="*/ 0 w 45"/>
              <a:gd name="T81" fmla="*/ 14 h 50"/>
              <a:gd name="T82" fmla="*/ 0 w 45"/>
              <a:gd name="T83" fmla="*/ 3 h 50"/>
              <a:gd name="T84" fmla="*/ 42 w 45"/>
              <a:gd name="T85" fmla="*/ 37 h 50"/>
              <a:gd name="T86" fmla="*/ 42 w 45"/>
              <a:gd name="T87" fmla="*/ 37 h 50"/>
              <a:gd name="T88" fmla="*/ 42 w 45"/>
              <a:gd name="T89" fmla="*/ 45 h 50"/>
              <a:gd name="T90" fmla="*/ 43 w 45"/>
              <a:gd name="T91" fmla="*/ 45 h 50"/>
              <a:gd name="T92" fmla="*/ 43 w 45"/>
              <a:gd name="T93" fmla="*/ 37 h 50"/>
              <a:gd name="T94" fmla="*/ 33 w 45"/>
              <a:gd name="T95" fmla="*/ 41 h 50"/>
              <a:gd name="T96" fmla="*/ 33 w 45"/>
              <a:gd name="T97" fmla="*/ 41 h 50"/>
              <a:gd name="T98" fmla="*/ 33 w 45"/>
              <a:gd name="T99" fmla="*/ 46 h 50"/>
              <a:gd name="T100" fmla="*/ 38 w 45"/>
              <a:gd name="T101" fmla="*/ 46 h 50"/>
              <a:gd name="T102" fmla="*/ 38 w 45"/>
              <a:gd name="T103" fmla="*/ 36 h 50"/>
              <a:gd name="T104" fmla="*/ 33 w 45"/>
              <a:gd name="T105"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5" h="50">
                <a:moveTo>
                  <a:pt x="12" y="8"/>
                </a:moveTo>
                <a:cubicBezTo>
                  <a:pt x="12" y="8"/>
                  <a:pt x="12" y="8"/>
                  <a:pt x="12" y="8"/>
                </a:cubicBezTo>
                <a:cubicBezTo>
                  <a:pt x="12" y="8"/>
                  <a:pt x="12" y="8"/>
                  <a:pt x="12" y="8"/>
                </a:cubicBezTo>
                <a:cubicBezTo>
                  <a:pt x="12" y="4"/>
                  <a:pt x="12" y="4"/>
                  <a:pt x="12" y="4"/>
                </a:cubicBezTo>
                <a:cubicBezTo>
                  <a:pt x="8" y="4"/>
                  <a:pt x="8" y="4"/>
                  <a:pt x="8" y="4"/>
                </a:cubicBezTo>
                <a:cubicBezTo>
                  <a:pt x="8" y="13"/>
                  <a:pt x="8" y="13"/>
                  <a:pt x="8" y="13"/>
                </a:cubicBezTo>
                <a:cubicBezTo>
                  <a:pt x="12" y="13"/>
                  <a:pt x="12" y="13"/>
                  <a:pt x="12" y="13"/>
                </a:cubicBezTo>
                <a:cubicBezTo>
                  <a:pt x="12" y="8"/>
                  <a:pt x="12" y="8"/>
                  <a:pt x="12" y="8"/>
                </a:cubicBezTo>
                <a:close/>
                <a:moveTo>
                  <a:pt x="4" y="4"/>
                </a:moveTo>
                <a:cubicBezTo>
                  <a:pt x="4" y="4"/>
                  <a:pt x="4" y="4"/>
                  <a:pt x="4" y="4"/>
                </a:cubicBezTo>
                <a:cubicBezTo>
                  <a:pt x="2" y="4"/>
                  <a:pt x="2" y="4"/>
                  <a:pt x="2" y="4"/>
                </a:cubicBezTo>
                <a:cubicBezTo>
                  <a:pt x="2" y="13"/>
                  <a:pt x="2" y="13"/>
                  <a:pt x="2" y="13"/>
                </a:cubicBezTo>
                <a:cubicBezTo>
                  <a:pt x="4" y="13"/>
                  <a:pt x="4" y="13"/>
                  <a:pt x="4" y="13"/>
                </a:cubicBezTo>
                <a:cubicBezTo>
                  <a:pt x="4" y="4"/>
                  <a:pt x="4" y="4"/>
                  <a:pt x="4" y="4"/>
                </a:cubicBezTo>
                <a:close/>
                <a:moveTo>
                  <a:pt x="1" y="2"/>
                </a:moveTo>
                <a:cubicBezTo>
                  <a:pt x="1" y="2"/>
                  <a:pt x="1" y="2"/>
                  <a:pt x="1" y="2"/>
                </a:cubicBezTo>
                <a:cubicBezTo>
                  <a:pt x="4" y="2"/>
                  <a:pt x="4" y="2"/>
                  <a:pt x="4" y="2"/>
                </a:cubicBezTo>
                <a:cubicBezTo>
                  <a:pt x="4" y="2"/>
                  <a:pt x="4" y="2"/>
                  <a:pt x="4" y="2"/>
                </a:cubicBezTo>
                <a:cubicBezTo>
                  <a:pt x="4" y="1"/>
                  <a:pt x="5" y="0"/>
                  <a:pt x="6" y="0"/>
                </a:cubicBezTo>
                <a:cubicBezTo>
                  <a:pt x="6" y="0"/>
                  <a:pt x="6" y="0"/>
                  <a:pt x="6" y="0"/>
                </a:cubicBezTo>
                <a:cubicBezTo>
                  <a:pt x="14" y="0"/>
                  <a:pt x="14" y="0"/>
                  <a:pt x="14" y="0"/>
                </a:cubicBezTo>
                <a:cubicBezTo>
                  <a:pt x="15" y="0"/>
                  <a:pt x="16" y="1"/>
                  <a:pt x="16" y="2"/>
                </a:cubicBezTo>
                <a:cubicBezTo>
                  <a:pt x="16" y="2"/>
                  <a:pt x="16" y="2"/>
                  <a:pt x="16" y="2"/>
                </a:cubicBezTo>
                <a:cubicBezTo>
                  <a:pt x="16" y="6"/>
                  <a:pt x="16" y="6"/>
                  <a:pt x="16" y="6"/>
                </a:cubicBezTo>
                <a:cubicBezTo>
                  <a:pt x="32" y="6"/>
                  <a:pt x="32" y="6"/>
                  <a:pt x="32" y="6"/>
                </a:cubicBezTo>
                <a:cubicBezTo>
                  <a:pt x="34" y="6"/>
                  <a:pt x="37" y="7"/>
                  <a:pt x="39" y="9"/>
                </a:cubicBezTo>
                <a:cubicBezTo>
                  <a:pt x="40" y="11"/>
                  <a:pt x="42" y="14"/>
                  <a:pt x="42" y="16"/>
                </a:cubicBezTo>
                <a:cubicBezTo>
                  <a:pt x="42" y="19"/>
                  <a:pt x="40" y="22"/>
                  <a:pt x="39" y="24"/>
                </a:cubicBezTo>
                <a:cubicBezTo>
                  <a:pt x="37" y="25"/>
                  <a:pt x="34" y="27"/>
                  <a:pt x="32" y="27"/>
                </a:cubicBezTo>
                <a:cubicBezTo>
                  <a:pt x="14" y="27"/>
                  <a:pt x="14" y="27"/>
                  <a:pt x="14" y="27"/>
                </a:cubicBezTo>
                <a:cubicBezTo>
                  <a:pt x="12" y="27"/>
                  <a:pt x="11" y="27"/>
                  <a:pt x="10" y="28"/>
                </a:cubicBezTo>
                <a:cubicBezTo>
                  <a:pt x="8" y="30"/>
                  <a:pt x="8" y="31"/>
                  <a:pt x="8" y="33"/>
                </a:cubicBezTo>
                <a:cubicBezTo>
                  <a:pt x="8" y="35"/>
                  <a:pt x="8" y="36"/>
                  <a:pt x="10" y="37"/>
                </a:cubicBezTo>
                <a:cubicBezTo>
                  <a:pt x="11" y="38"/>
                  <a:pt x="12" y="39"/>
                  <a:pt x="14" y="39"/>
                </a:cubicBezTo>
                <a:cubicBezTo>
                  <a:pt x="30" y="39"/>
                  <a:pt x="30" y="39"/>
                  <a:pt x="30" y="39"/>
                </a:cubicBezTo>
                <a:cubicBezTo>
                  <a:pt x="30" y="34"/>
                  <a:pt x="30" y="34"/>
                  <a:pt x="30" y="34"/>
                </a:cubicBezTo>
                <a:cubicBezTo>
                  <a:pt x="30" y="34"/>
                  <a:pt x="30" y="34"/>
                  <a:pt x="30" y="34"/>
                </a:cubicBezTo>
                <a:cubicBezTo>
                  <a:pt x="30" y="33"/>
                  <a:pt x="30" y="32"/>
                  <a:pt x="32" y="32"/>
                </a:cubicBezTo>
                <a:cubicBezTo>
                  <a:pt x="36" y="32"/>
                  <a:pt x="36" y="32"/>
                  <a:pt x="36" y="32"/>
                </a:cubicBezTo>
                <a:cubicBezTo>
                  <a:pt x="40" y="32"/>
                  <a:pt x="40" y="32"/>
                  <a:pt x="40" y="32"/>
                </a:cubicBezTo>
                <a:cubicBezTo>
                  <a:pt x="40" y="32"/>
                  <a:pt x="40" y="32"/>
                  <a:pt x="40" y="32"/>
                </a:cubicBezTo>
                <a:cubicBezTo>
                  <a:pt x="41" y="32"/>
                  <a:pt x="42" y="33"/>
                  <a:pt x="42" y="34"/>
                </a:cubicBezTo>
                <a:cubicBezTo>
                  <a:pt x="42" y="34"/>
                  <a:pt x="42" y="34"/>
                  <a:pt x="42" y="34"/>
                </a:cubicBezTo>
                <a:cubicBezTo>
                  <a:pt x="42" y="34"/>
                  <a:pt x="42" y="34"/>
                  <a:pt x="42" y="34"/>
                </a:cubicBezTo>
                <a:cubicBezTo>
                  <a:pt x="44" y="34"/>
                  <a:pt x="44" y="34"/>
                  <a:pt x="44" y="34"/>
                </a:cubicBezTo>
                <a:cubicBezTo>
                  <a:pt x="45" y="34"/>
                  <a:pt x="45" y="35"/>
                  <a:pt x="45" y="36"/>
                </a:cubicBezTo>
                <a:cubicBezTo>
                  <a:pt x="45" y="36"/>
                  <a:pt x="45" y="36"/>
                  <a:pt x="45" y="36"/>
                </a:cubicBezTo>
                <a:cubicBezTo>
                  <a:pt x="45" y="41"/>
                  <a:pt x="45" y="41"/>
                  <a:pt x="45" y="41"/>
                </a:cubicBezTo>
                <a:cubicBezTo>
                  <a:pt x="45" y="46"/>
                  <a:pt x="45" y="46"/>
                  <a:pt x="45" y="46"/>
                </a:cubicBezTo>
                <a:cubicBezTo>
                  <a:pt x="45" y="47"/>
                  <a:pt x="45" y="48"/>
                  <a:pt x="44" y="48"/>
                </a:cubicBezTo>
                <a:cubicBezTo>
                  <a:pt x="44" y="48"/>
                  <a:pt x="44" y="48"/>
                  <a:pt x="44" y="48"/>
                </a:cubicBezTo>
                <a:cubicBezTo>
                  <a:pt x="42" y="48"/>
                  <a:pt x="42" y="48"/>
                  <a:pt x="42" y="48"/>
                </a:cubicBezTo>
                <a:cubicBezTo>
                  <a:pt x="42" y="48"/>
                  <a:pt x="42" y="48"/>
                  <a:pt x="42" y="48"/>
                </a:cubicBezTo>
                <a:cubicBezTo>
                  <a:pt x="42" y="48"/>
                  <a:pt x="42" y="48"/>
                  <a:pt x="42" y="48"/>
                </a:cubicBezTo>
                <a:cubicBezTo>
                  <a:pt x="42" y="48"/>
                  <a:pt x="42" y="48"/>
                  <a:pt x="42" y="48"/>
                </a:cubicBezTo>
                <a:cubicBezTo>
                  <a:pt x="42" y="49"/>
                  <a:pt x="41" y="50"/>
                  <a:pt x="40" y="50"/>
                </a:cubicBezTo>
                <a:cubicBezTo>
                  <a:pt x="36" y="50"/>
                  <a:pt x="36" y="50"/>
                  <a:pt x="36" y="50"/>
                </a:cubicBezTo>
                <a:cubicBezTo>
                  <a:pt x="32" y="50"/>
                  <a:pt x="32" y="50"/>
                  <a:pt x="32" y="50"/>
                </a:cubicBezTo>
                <a:cubicBezTo>
                  <a:pt x="32" y="50"/>
                  <a:pt x="32" y="50"/>
                  <a:pt x="32" y="50"/>
                </a:cubicBezTo>
                <a:cubicBezTo>
                  <a:pt x="30" y="50"/>
                  <a:pt x="30" y="49"/>
                  <a:pt x="30" y="48"/>
                </a:cubicBezTo>
                <a:cubicBezTo>
                  <a:pt x="30" y="43"/>
                  <a:pt x="30" y="43"/>
                  <a:pt x="30" y="43"/>
                </a:cubicBezTo>
                <a:cubicBezTo>
                  <a:pt x="14" y="43"/>
                  <a:pt x="14" y="43"/>
                  <a:pt x="14" y="43"/>
                </a:cubicBezTo>
                <a:cubicBezTo>
                  <a:pt x="11" y="43"/>
                  <a:pt x="9" y="42"/>
                  <a:pt x="7" y="40"/>
                </a:cubicBezTo>
                <a:cubicBezTo>
                  <a:pt x="5" y="38"/>
                  <a:pt x="4" y="36"/>
                  <a:pt x="4" y="33"/>
                </a:cubicBezTo>
                <a:cubicBezTo>
                  <a:pt x="4" y="30"/>
                  <a:pt x="5" y="27"/>
                  <a:pt x="7" y="26"/>
                </a:cubicBezTo>
                <a:cubicBezTo>
                  <a:pt x="9" y="24"/>
                  <a:pt x="11" y="23"/>
                  <a:pt x="14" y="23"/>
                </a:cubicBezTo>
                <a:cubicBezTo>
                  <a:pt x="32" y="23"/>
                  <a:pt x="32" y="23"/>
                  <a:pt x="32" y="23"/>
                </a:cubicBezTo>
                <a:cubicBezTo>
                  <a:pt x="33" y="23"/>
                  <a:pt x="35" y="22"/>
                  <a:pt x="36" y="21"/>
                </a:cubicBezTo>
                <a:cubicBezTo>
                  <a:pt x="37" y="20"/>
                  <a:pt x="38" y="18"/>
                  <a:pt x="38" y="16"/>
                </a:cubicBezTo>
                <a:cubicBezTo>
                  <a:pt x="38" y="15"/>
                  <a:pt x="37" y="13"/>
                  <a:pt x="36" y="12"/>
                </a:cubicBezTo>
                <a:cubicBezTo>
                  <a:pt x="35" y="11"/>
                  <a:pt x="33" y="10"/>
                  <a:pt x="32" y="10"/>
                </a:cubicBezTo>
                <a:cubicBezTo>
                  <a:pt x="16" y="10"/>
                  <a:pt x="16" y="10"/>
                  <a:pt x="16" y="10"/>
                </a:cubicBezTo>
                <a:cubicBezTo>
                  <a:pt x="16" y="15"/>
                  <a:pt x="16" y="15"/>
                  <a:pt x="16" y="15"/>
                </a:cubicBezTo>
                <a:cubicBezTo>
                  <a:pt x="16" y="16"/>
                  <a:pt x="15" y="17"/>
                  <a:pt x="14" y="17"/>
                </a:cubicBezTo>
                <a:cubicBezTo>
                  <a:pt x="14" y="17"/>
                  <a:pt x="14" y="17"/>
                  <a:pt x="14" y="17"/>
                </a:cubicBezTo>
                <a:cubicBezTo>
                  <a:pt x="6" y="17"/>
                  <a:pt x="6" y="17"/>
                  <a:pt x="6" y="17"/>
                </a:cubicBezTo>
                <a:cubicBezTo>
                  <a:pt x="5" y="17"/>
                  <a:pt x="4" y="16"/>
                  <a:pt x="4" y="15"/>
                </a:cubicBezTo>
                <a:cubicBezTo>
                  <a:pt x="4" y="15"/>
                  <a:pt x="4" y="15"/>
                  <a:pt x="4" y="15"/>
                </a:cubicBezTo>
                <a:cubicBezTo>
                  <a:pt x="4" y="15"/>
                  <a:pt x="4" y="15"/>
                  <a:pt x="4" y="15"/>
                </a:cubicBezTo>
                <a:cubicBezTo>
                  <a:pt x="1" y="15"/>
                  <a:pt x="1" y="15"/>
                  <a:pt x="1" y="15"/>
                </a:cubicBezTo>
                <a:cubicBezTo>
                  <a:pt x="1" y="15"/>
                  <a:pt x="1" y="15"/>
                  <a:pt x="1" y="15"/>
                </a:cubicBezTo>
                <a:cubicBezTo>
                  <a:pt x="1" y="15"/>
                  <a:pt x="0" y="14"/>
                  <a:pt x="0" y="14"/>
                </a:cubicBezTo>
                <a:cubicBezTo>
                  <a:pt x="0" y="3"/>
                  <a:pt x="0" y="3"/>
                  <a:pt x="0" y="3"/>
                </a:cubicBezTo>
                <a:cubicBezTo>
                  <a:pt x="0" y="3"/>
                  <a:pt x="0" y="3"/>
                  <a:pt x="0" y="3"/>
                </a:cubicBezTo>
                <a:cubicBezTo>
                  <a:pt x="0" y="2"/>
                  <a:pt x="1" y="2"/>
                  <a:pt x="1" y="2"/>
                </a:cubicBezTo>
                <a:close/>
                <a:moveTo>
                  <a:pt x="42" y="37"/>
                </a:moveTo>
                <a:cubicBezTo>
                  <a:pt x="42" y="37"/>
                  <a:pt x="42" y="37"/>
                  <a:pt x="42" y="37"/>
                </a:cubicBezTo>
                <a:cubicBezTo>
                  <a:pt x="42" y="37"/>
                  <a:pt x="42" y="37"/>
                  <a:pt x="42" y="37"/>
                </a:cubicBezTo>
                <a:cubicBezTo>
                  <a:pt x="42" y="41"/>
                  <a:pt x="42" y="41"/>
                  <a:pt x="42" y="41"/>
                </a:cubicBezTo>
                <a:cubicBezTo>
                  <a:pt x="42" y="45"/>
                  <a:pt x="42" y="45"/>
                  <a:pt x="42" y="45"/>
                </a:cubicBezTo>
                <a:cubicBezTo>
                  <a:pt x="42" y="45"/>
                  <a:pt x="42" y="45"/>
                  <a:pt x="42" y="45"/>
                </a:cubicBezTo>
                <a:cubicBezTo>
                  <a:pt x="43" y="45"/>
                  <a:pt x="43" y="45"/>
                  <a:pt x="43" y="45"/>
                </a:cubicBezTo>
                <a:cubicBezTo>
                  <a:pt x="43" y="41"/>
                  <a:pt x="43" y="41"/>
                  <a:pt x="43" y="41"/>
                </a:cubicBezTo>
                <a:cubicBezTo>
                  <a:pt x="43" y="37"/>
                  <a:pt x="43" y="37"/>
                  <a:pt x="43" y="37"/>
                </a:cubicBezTo>
                <a:cubicBezTo>
                  <a:pt x="42" y="37"/>
                  <a:pt x="42" y="37"/>
                  <a:pt x="42" y="37"/>
                </a:cubicBezTo>
                <a:close/>
                <a:moveTo>
                  <a:pt x="33" y="41"/>
                </a:moveTo>
                <a:cubicBezTo>
                  <a:pt x="33" y="41"/>
                  <a:pt x="33" y="41"/>
                  <a:pt x="33" y="41"/>
                </a:cubicBezTo>
                <a:cubicBezTo>
                  <a:pt x="33" y="41"/>
                  <a:pt x="33" y="41"/>
                  <a:pt x="33" y="41"/>
                </a:cubicBezTo>
                <a:cubicBezTo>
                  <a:pt x="33" y="41"/>
                  <a:pt x="33" y="41"/>
                  <a:pt x="33" y="41"/>
                </a:cubicBezTo>
                <a:cubicBezTo>
                  <a:pt x="33" y="46"/>
                  <a:pt x="33" y="46"/>
                  <a:pt x="33" y="46"/>
                </a:cubicBezTo>
                <a:cubicBezTo>
                  <a:pt x="36" y="46"/>
                  <a:pt x="36" y="46"/>
                  <a:pt x="36" y="46"/>
                </a:cubicBezTo>
                <a:cubicBezTo>
                  <a:pt x="38" y="46"/>
                  <a:pt x="38" y="46"/>
                  <a:pt x="38" y="46"/>
                </a:cubicBezTo>
                <a:cubicBezTo>
                  <a:pt x="38" y="41"/>
                  <a:pt x="38" y="41"/>
                  <a:pt x="38" y="41"/>
                </a:cubicBezTo>
                <a:cubicBezTo>
                  <a:pt x="38" y="36"/>
                  <a:pt x="38" y="36"/>
                  <a:pt x="38" y="36"/>
                </a:cubicBezTo>
                <a:cubicBezTo>
                  <a:pt x="36" y="36"/>
                  <a:pt x="36" y="36"/>
                  <a:pt x="36" y="36"/>
                </a:cubicBezTo>
                <a:cubicBezTo>
                  <a:pt x="33" y="36"/>
                  <a:pt x="33" y="36"/>
                  <a:pt x="33" y="36"/>
                </a:cubicBezTo>
                <a:cubicBezTo>
                  <a:pt x="33" y="41"/>
                  <a:pt x="33" y="41"/>
                  <a:pt x="33"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4" name="Freeform 478"/>
          <p:cNvSpPr>
            <a:spLocks noEditPoints="1"/>
          </p:cNvSpPr>
          <p:nvPr/>
        </p:nvSpPr>
        <p:spPr bwMode="auto">
          <a:xfrm>
            <a:off x="6305550" y="1804988"/>
            <a:ext cx="150813" cy="160337"/>
          </a:xfrm>
          <a:custGeom>
            <a:avLst/>
            <a:gdLst>
              <a:gd name="T0" fmla="*/ 37 w 47"/>
              <a:gd name="T1" fmla="*/ 23 h 50"/>
              <a:gd name="T2" fmla="*/ 10 w 47"/>
              <a:gd name="T3" fmla="*/ 23 h 50"/>
              <a:gd name="T4" fmla="*/ 23 w 47"/>
              <a:gd name="T5" fmla="*/ 0 h 50"/>
              <a:gd name="T6" fmla="*/ 40 w 47"/>
              <a:gd name="T7" fmla="*/ 6 h 50"/>
              <a:gd name="T8" fmla="*/ 43 w 47"/>
              <a:gd name="T9" fmla="*/ 35 h 50"/>
              <a:gd name="T10" fmla="*/ 38 w 47"/>
              <a:gd name="T11" fmla="*/ 43 h 50"/>
              <a:gd name="T12" fmla="*/ 40 w 47"/>
              <a:gd name="T13" fmla="*/ 47 h 50"/>
              <a:gd name="T14" fmla="*/ 39 w 47"/>
              <a:gd name="T15" fmla="*/ 50 h 50"/>
              <a:gd name="T16" fmla="*/ 6 w 47"/>
              <a:gd name="T17" fmla="*/ 48 h 50"/>
              <a:gd name="T18" fmla="*/ 9 w 47"/>
              <a:gd name="T19" fmla="*/ 43 h 50"/>
              <a:gd name="T20" fmla="*/ 10 w 47"/>
              <a:gd name="T21" fmla="*/ 42 h 50"/>
              <a:gd name="T22" fmla="*/ 0 w 47"/>
              <a:gd name="T23" fmla="*/ 23 h 50"/>
              <a:gd name="T24" fmla="*/ 7 w 47"/>
              <a:gd name="T25" fmla="*/ 6 h 50"/>
              <a:gd name="T26" fmla="*/ 23 w 47"/>
              <a:gd name="T27" fmla="*/ 0 h 50"/>
              <a:gd name="T28" fmla="*/ 37 w 47"/>
              <a:gd name="T29" fmla="*/ 9 h 50"/>
              <a:gd name="T30" fmla="*/ 10 w 47"/>
              <a:gd name="T31" fmla="*/ 9 h 50"/>
              <a:gd name="T32" fmla="*/ 7 w 47"/>
              <a:gd name="T33" fmla="*/ 33 h 50"/>
              <a:gd name="T34" fmla="*/ 15 w 47"/>
              <a:gd name="T35" fmla="*/ 40 h 50"/>
              <a:gd name="T36" fmla="*/ 15 w 47"/>
              <a:gd name="T37" fmla="*/ 44 h 50"/>
              <a:gd name="T38" fmla="*/ 35 w 47"/>
              <a:gd name="T39" fmla="*/ 46 h 50"/>
              <a:gd name="T40" fmla="*/ 31 w 47"/>
              <a:gd name="T41" fmla="*/ 43 h 50"/>
              <a:gd name="T42" fmla="*/ 40 w 47"/>
              <a:gd name="T43" fmla="*/ 33 h 50"/>
              <a:gd name="T44" fmla="*/ 37 w 47"/>
              <a:gd name="T45" fmla="*/ 9 h 50"/>
              <a:gd name="T46" fmla="*/ 29 w 47"/>
              <a:gd name="T47" fmla="*/ 23 h 50"/>
              <a:gd name="T48" fmla="*/ 32 w 47"/>
              <a:gd name="T49" fmla="*/ 23 h 50"/>
              <a:gd name="T50" fmla="*/ 25 w 47"/>
              <a:gd name="T51" fmla="*/ 31 h 50"/>
              <a:gd name="T52" fmla="*/ 22 w 47"/>
              <a:gd name="T53" fmla="*/ 30 h 50"/>
              <a:gd name="T54" fmla="*/ 25 w 47"/>
              <a:gd name="T55" fmla="*/ 29 h 50"/>
              <a:gd name="T56" fmla="*/ 29 w 47"/>
              <a:gd name="T57" fmla="*/ 24 h 50"/>
              <a:gd name="T58" fmla="*/ 17 w 47"/>
              <a:gd name="T59" fmla="*/ 23 h 50"/>
              <a:gd name="T60" fmla="*/ 16 w 47"/>
              <a:gd name="T61" fmla="*/ 24 h 50"/>
              <a:gd name="T62" fmla="*/ 15 w 47"/>
              <a:gd name="T63" fmla="*/ 21 h 50"/>
              <a:gd name="T64" fmla="*/ 22 w 47"/>
              <a:gd name="T65" fmla="*/ 16 h 50"/>
              <a:gd name="T66" fmla="*/ 20 w 47"/>
              <a:gd name="T67" fmla="*/ 18 h 50"/>
              <a:gd name="T68" fmla="*/ 17 w 47"/>
              <a:gd name="T69" fmla="*/ 22 h 50"/>
              <a:gd name="T70" fmla="*/ 23 w 47"/>
              <a:gd name="T71" fmla="*/ 13 h 50"/>
              <a:gd name="T72" fmla="*/ 14 w 47"/>
              <a:gd name="T73" fmla="*/ 23 h 50"/>
              <a:gd name="T74" fmla="*/ 33 w 47"/>
              <a:gd name="T7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50">
                <a:moveTo>
                  <a:pt x="23" y="9"/>
                </a:moveTo>
                <a:cubicBezTo>
                  <a:pt x="31" y="9"/>
                  <a:pt x="37" y="15"/>
                  <a:pt x="37" y="23"/>
                </a:cubicBezTo>
                <a:cubicBezTo>
                  <a:pt x="37" y="30"/>
                  <a:pt x="31" y="37"/>
                  <a:pt x="23" y="37"/>
                </a:cubicBezTo>
                <a:cubicBezTo>
                  <a:pt x="16" y="37"/>
                  <a:pt x="10" y="30"/>
                  <a:pt x="10" y="23"/>
                </a:cubicBezTo>
                <a:cubicBezTo>
                  <a:pt x="10" y="15"/>
                  <a:pt x="16" y="9"/>
                  <a:pt x="23" y="9"/>
                </a:cubicBezTo>
                <a:close/>
                <a:moveTo>
                  <a:pt x="23" y="0"/>
                </a:moveTo>
                <a:cubicBezTo>
                  <a:pt x="23" y="0"/>
                  <a:pt x="23" y="0"/>
                  <a:pt x="23" y="0"/>
                </a:cubicBezTo>
                <a:cubicBezTo>
                  <a:pt x="30" y="0"/>
                  <a:pt x="36" y="2"/>
                  <a:pt x="40" y="6"/>
                </a:cubicBezTo>
                <a:cubicBezTo>
                  <a:pt x="44" y="11"/>
                  <a:pt x="47" y="16"/>
                  <a:pt x="47" y="23"/>
                </a:cubicBezTo>
                <a:cubicBezTo>
                  <a:pt x="47" y="27"/>
                  <a:pt x="45" y="32"/>
                  <a:pt x="43" y="35"/>
                </a:cubicBezTo>
                <a:cubicBezTo>
                  <a:pt x="41" y="38"/>
                  <a:pt x="39" y="40"/>
                  <a:pt x="36" y="42"/>
                </a:cubicBezTo>
                <a:cubicBezTo>
                  <a:pt x="37" y="42"/>
                  <a:pt x="37" y="43"/>
                  <a:pt x="38" y="43"/>
                </a:cubicBezTo>
                <a:cubicBezTo>
                  <a:pt x="38" y="43"/>
                  <a:pt x="38" y="43"/>
                  <a:pt x="38" y="43"/>
                </a:cubicBezTo>
                <a:cubicBezTo>
                  <a:pt x="39" y="44"/>
                  <a:pt x="40" y="45"/>
                  <a:pt x="40" y="47"/>
                </a:cubicBezTo>
                <a:cubicBezTo>
                  <a:pt x="41" y="48"/>
                  <a:pt x="41" y="49"/>
                  <a:pt x="40" y="49"/>
                </a:cubicBezTo>
                <a:cubicBezTo>
                  <a:pt x="40" y="50"/>
                  <a:pt x="39" y="50"/>
                  <a:pt x="39" y="50"/>
                </a:cubicBezTo>
                <a:cubicBezTo>
                  <a:pt x="8" y="50"/>
                  <a:pt x="8" y="50"/>
                  <a:pt x="8" y="50"/>
                </a:cubicBezTo>
                <a:cubicBezTo>
                  <a:pt x="7" y="50"/>
                  <a:pt x="6" y="49"/>
                  <a:pt x="6" y="48"/>
                </a:cubicBezTo>
                <a:cubicBezTo>
                  <a:pt x="6" y="47"/>
                  <a:pt x="6" y="47"/>
                  <a:pt x="6" y="47"/>
                </a:cubicBezTo>
                <a:cubicBezTo>
                  <a:pt x="7" y="45"/>
                  <a:pt x="8" y="44"/>
                  <a:pt x="9" y="43"/>
                </a:cubicBezTo>
                <a:cubicBezTo>
                  <a:pt x="9" y="43"/>
                  <a:pt x="9" y="43"/>
                  <a:pt x="9" y="43"/>
                </a:cubicBezTo>
                <a:cubicBezTo>
                  <a:pt x="9" y="43"/>
                  <a:pt x="10" y="42"/>
                  <a:pt x="10" y="42"/>
                </a:cubicBezTo>
                <a:cubicBezTo>
                  <a:pt x="8" y="40"/>
                  <a:pt x="5" y="38"/>
                  <a:pt x="3" y="35"/>
                </a:cubicBezTo>
                <a:cubicBezTo>
                  <a:pt x="1" y="32"/>
                  <a:pt x="0" y="27"/>
                  <a:pt x="0" y="23"/>
                </a:cubicBezTo>
                <a:cubicBezTo>
                  <a:pt x="0" y="16"/>
                  <a:pt x="3" y="11"/>
                  <a:pt x="7" y="6"/>
                </a:cubicBezTo>
                <a:cubicBezTo>
                  <a:pt x="7" y="6"/>
                  <a:pt x="7" y="6"/>
                  <a:pt x="7" y="6"/>
                </a:cubicBezTo>
                <a:cubicBezTo>
                  <a:pt x="7" y="6"/>
                  <a:pt x="7" y="6"/>
                  <a:pt x="7" y="6"/>
                </a:cubicBezTo>
                <a:cubicBezTo>
                  <a:pt x="11" y="2"/>
                  <a:pt x="17" y="0"/>
                  <a:pt x="23" y="0"/>
                </a:cubicBezTo>
                <a:close/>
                <a:moveTo>
                  <a:pt x="37" y="9"/>
                </a:moveTo>
                <a:cubicBezTo>
                  <a:pt x="37" y="9"/>
                  <a:pt x="37" y="9"/>
                  <a:pt x="37" y="9"/>
                </a:cubicBezTo>
                <a:cubicBezTo>
                  <a:pt x="34" y="6"/>
                  <a:pt x="29" y="3"/>
                  <a:pt x="23" y="3"/>
                </a:cubicBezTo>
                <a:cubicBezTo>
                  <a:pt x="18" y="3"/>
                  <a:pt x="13" y="6"/>
                  <a:pt x="10" y="9"/>
                </a:cubicBezTo>
                <a:cubicBezTo>
                  <a:pt x="6" y="13"/>
                  <a:pt x="4" y="17"/>
                  <a:pt x="4" y="23"/>
                </a:cubicBezTo>
                <a:cubicBezTo>
                  <a:pt x="4" y="27"/>
                  <a:pt x="5" y="30"/>
                  <a:pt x="7" y="33"/>
                </a:cubicBezTo>
                <a:cubicBezTo>
                  <a:pt x="9" y="36"/>
                  <a:pt x="11" y="39"/>
                  <a:pt x="15" y="40"/>
                </a:cubicBezTo>
                <a:cubicBezTo>
                  <a:pt x="15" y="40"/>
                  <a:pt x="15" y="40"/>
                  <a:pt x="15" y="40"/>
                </a:cubicBezTo>
                <a:cubicBezTo>
                  <a:pt x="15" y="40"/>
                  <a:pt x="15" y="41"/>
                  <a:pt x="15" y="41"/>
                </a:cubicBezTo>
                <a:cubicBezTo>
                  <a:pt x="16" y="42"/>
                  <a:pt x="16" y="43"/>
                  <a:pt x="15" y="44"/>
                </a:cubicBezTo>
                <a:cubicBezTo>
                  <a:pt x="14" y="44"/>
                  <a:pt x="13" y="45"/>
                  <a:pt x="12" y="46"/>
                </a:cubicBezTo>
                <a:cubicBezTo>
                  <a:pt x="35" y="46"/>
                  <a:pt x="35" y="46"/>
                  <a:pt x="35" y="46"/>
                </a:cubicBezTo>
                <a:cubicBezTo>
                  <a:pt x="34" y="45"/>
                  <a:pt x="33" y="44"/>
                  <a:pt x="32" y="44"/>
                </a:cubicBezTo>
                <a:cubicBezTo>
                  <a:pt x="32" y="43"/>
                  <a:pt x="31" y="43"/>
                  <a:pt x="31" y="43"/>
                </a:cubicBezTo>
                <a:cubicBezTo>
                  <a:pt x="31" y="42"/>
                  <a:pt x="31" y="41"/>
                  <a:pt x="32" y="40"/>
                </a:cubicBezTo>
                <a:cubicBezTo>
                  <a:pt x="35" y="39"/>
                  <a:pt x="38" y="36"/>
                  <a:pt x="40" y="33"/>
                </a:cubicBezTo>
                <a:cubicBezTo>
                  <a:pt x="42" y="30"/>
                  <a:pt x="43" y="27"/>
                  <a:pt x="43" y="23"/>
                </a:cubicBezTo>
                <a:cubicBezTo>
                  <a:pt x="43" y="17"/>
                  <a:pt x="41" y="13"/>
                  <a:pt x="37" y="9"/>
                </a:cubicBezTo>
                <a:close/>
                <a:moveTo>
                  <a:pt x="29" y="23"/>
                </a:moveTo>
                <a:cubicBezTo>
                  <a:pt x="29" y="23"/>
                  <a:pt x="29" y="23"/>
                  <a:pt x="29" y="23"/>
                </a:cubicBezTo>
                <a:cubicBezTo>
                  <a:pt x="29" y="22"/>
                  <a:pt x="30" y="22"/>
                  <a:pt x="30" y="22"/>
                </a:cubicBezTo>
                <a:cubicBezTo>
                  <a:pt x="31" y="22"/>
                  <a:pt x="32" y="22"/>
                  <a:pt x="32" y="23"/>
                </a:cubicBezTo>
                <a:cubicBezTo>
                  <a:pt x="32" y="23"/>
                  <a:pt x="32" y="24"/>
                  <a:pt x="31" y="25"/>
                </a:cubicBezTo>
                <a:cubicBezTo>
                  <a:pt x="31" y="28"/>
                  <a:pt x="28" y="30"/>
                  <a:pt x="25" y="31"/>
                </a:cubicBezTo>
                <a:cubicBezTo>
                  <a:pt x="24" y="31"/>
                  <a:pt x="24" y="31"/>
                  <a:pt x="23" y="31"/>
                </a:cubicBezTo>
                <a:cubicBezTo>
                  <a:pt x="23" y="31"/>
                  <a:pt x="22" y="31"/>
                  <a:pt x="22" y="30"/>
                </a:cubicBezTo>
                <a:cubicBezTo>
                  <a:pt x="22" y="29"/>
                  <a:pt x="23" y="29"/>
                  <a:pt x="23" y="29"/>
                </a:cubicBezTo>
                <a:cubicBezTo>
                  <a:pt x="24" y="29"/>
                  <a:pt x="24" y="29"/>
                  <a:pt x="25" y="29"/>
                </a:cubicBezTo>
                <a:cubicBezTo>
                  <a:pt x="26" y="28"/>
                  <a:pt x="28" y="27"/>
                  <a:pt x="29" y="25"/>
                </a:cubicBezTo>
                <a:cubicBezTo>
                  <a:pt x="29" y="25"/>
                  <a:pt x="29" y="24"/>
                  <a:pt x="29" y="24"/>
                </a:cubicBezTo>
                <a:cubicBezTo>
                  <a:pt x="29" y="24"/>
                  <a:pt x="29" y="23"/>
                  <a:pt x="29" y="23"/>
                </a:cubicBezTo>
                <a:close/>
                <a:moveTo>
                  <a:pt x="17" y="23"/>
                </a:moveTo>
                <a:cubicBezTo>
                  <a:pt x="17" y="23"/>
                  <a:pt x="17" y="23"/>
                  <a:pt x="17" y="23"/>
                </a:cubicBezTo>
                <a:cubicBezTo>
                  <a:pt x="17" y="24"/>
                  <a:pt x="17" y="24"/>
                  <a:pt x="16" y="24"/>
                </a:cubicBezTo>
                <a:cubicBezTo>
                  <a:pt x="16" y="24"/>
                  <a:pt x="15" y="24"/>
                  <a:pt x="15" y="23"/>
                </a:cubicBezTo>
                <a:cubicBezTo>
                  <a:pt x="15" y="22"/>
                  <a:pt x="15" y="22"/>
                  <a:pt x="15" y="21"/>
                </a:cubicBezTo>
                <a:cubicBezTo>
                  <a:pt x="16" y="19"/>
                  <a:pt x="18" y="16"/>
                  <a:pt x="20" y="15"/>
                </a:cubicBezTo>
                <a:cubicBezTo>
                  <a:pt x="21" y="15"/>
                  <a:pt x="21" y="15"/>
                  <a:pt x="22" y="16"/>
                </a:cubicBezTo>
                <a:cubicBezTo>
                  <a:pt x="22" y="16"/>
                  <a:pt x="22" y="17"/>
                  <a:pt x="21" y="17"/>
                </a:cubicBezTo>
                <a:cubicBezTo>
                  <a:pt x="21" y="18"/>
                  <a:pt x="20" y="18"/>
                  <a:pt x="20" y="18"/>
                </a:cubicBezTo>
                <a:cubicBezTo>
                  <a:pt x="20" y="18"/>
                  <a:pt x="20" y="18"/>
                  <a:pt x="20" y="18"/>
                </a:cubicBezTo>
                <a:cubicBezTo>
                  <a:pt x="19" y="19"/>
                  <a:pt x="18" y="20"/>
                  <a:pt x="17" y="22"/>
                </a:cubicBezTo>
                <a:cubicBezTo>
                  <a:pt x="17" y="22"/>
                  <a:pt x="17" y="22"/>
                  <a:pt x="17" y="23"/>
                </a:cubicBezTo>
                <a:close/>
                <a:moveTo>
                  <a:pt x="23" y="13"/>
                </a:moveTo>
                <a:cubicBezTo>
                  <a:pt x="23" y="13"/>
                  <a:pt x="23" y="13"/>
                  <a:pt x="23" y="13"/>
                </a:cubicBezTo>
                <a:cubicBezTo>
                  <a:pt x="18" y="13"/>
                  <a:pt x="14" y="17"/>
                  <a:pt x="14" y="23"/>
                </a:cubicBezTo>
                <a:cubicBezTo>
                  <a:pt x="14" y="28"/>
                  <a:pt x="18" y="33"/>
                  <a:pt x="23" y="33"/>
                </a:cubicBezTo>
                <a:cubicBezTo>
                  <a:pt x="29" y="33"/>
                  <a:pt x="33" y="28"/>
                  <a:pt x="33" y="23"/>
                </a:cubicBezTo>
                <a:cubicBezTo>
                  <a:pt x="33" y="17"/>
                  <a:pt x="29" y="13"/>
                  <a:pt x="23"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5" name="Freeform 479"/>
          <p:cNvSpPr>
            <a:spLocks noEditPoints="1"/>
          </p:cNvSpPr>
          <p:nvPr/>
        </p:nvSpPr>
        <p:spPr bwMode="auto">
          <a:xfrm>
            <a:off x="7689850" y="1811338"/>
            <a:ext cx="160338" cy="144462"/>
          </a:xfrm>
          <a:custGeom>
            <a:avLst/>
            <a:gdLst>
              <a:gd name="T0" fmla="*/ 9 w 50"/>
              <a:gd name="T1" fmla="*/ 0 h 45"/>
              <a:gd name="T2" fmla="*/ 42 w 50"/>
              <a:gd name="T3" fmla="*/ 1 h 45"/>
              <a:gd name="T4" fmla="*/ 42 w 50"/>
              <a:gd name="T5" fmla="*/ 6 h 45"/>
              <a:gd name="T6" fmla="*/ 50 w 50"/>
              <a:gd name="T7" fmla="*/ 8 h 45"/>
              <a:gd name="T8" fmla="*/ 50 w 50"/>
              <a:gd name="T9" fmla="*/ 17 h 45"/>
              <a:gd name="T10" fmla="*/ 48 w 50"/>
              <a:gd name="T11" fmla="*/ 19 h 45"/>
              <a:gd name="T12" fmla="*/ 42 w 50"/>
              <a:gd name="T13" fmla="*/ 22 h 45"/>
              <a:gd name="T14" fmla="*/ 50 w 50"/>
              <a:gd name="T15" fmla="*/ 24 h 45"/>
              <a:gd name="T16" fmla="*/ 50 w 50"/>
              <a:gd name="T17" fmla="*/ 33 h 45"/>
              <a:gd name="T18" fmla="*/ 48 w 50"/>
              <a:gd name="T19" fmla="*/ 35 h 45"/>
              <a:gd name="T20" fmla="*/ 30 w 50"/>
              <a:gd name="T21" fmla="*/ 45 h 45"/>
              <a:gd name="T22" fmla="*/ 30 w 50"/>
              <a:gd name="T23" fmla="*/ 45 h 45"/>
              <a:gd name="T24" fmla="*/ 30 w 50"/>
              <a:gd name="T25" fmla="*/ 45 h 45"/>
              <a:gd name="T26" fmla="*/ 30 w 50"/>
              <a:gd name="T27" fmla="*/ 45 h 45"/>
              <a:gd name="T28" fmla="*/ 30 w 50"/>
              <a:gd name="T29" fmla="*/ 45 h 45"/>
              <a:gd name="T30" fmla="*/ 29 w 50"/>
              <a:gd name="T31" fmla="*/ 45 h 45"/>
              <a:gd name="T32" fmla="*/ 29 w 50"/>
              <a:gd name="T33" fmla="*/ 45 h 45"/>
              <a:gd name="T34" fmla="*/ 29 w 50"/>
              <a:gd name="T35" fmla="*/ 45 h 45"/>
              <a:gd name="T36" fmla="*/ 29 w 50"/>
              <a:gd name="T37" fmla="*/ 45 h 45"/>
              <a:gd name="T38" fmla="*/ 29 w 50"/>
              <a:gd name="T39" fmla="*/ 45 h 45"/>
              <a:gd name="T40" fmla="*/ 29 w 50"/>
              <a:gd name="T41" fmla="*/ 45 h 45"/>
              <a:gd name="T42" fmla="*/ 29 w 50"/>
              <a:gd name="T43" fmla="*/ 45 h 45"/>
              <a:gd name="T44" fmla="*/ 29 w 50"/>
              <a:gd name="T45" fmla="*/ 45 h 45"/>
              <a:gd name="T46" fmla="*/ 29 w 50"/>
              <a:gd name="T47" fmla="*/ 45 h 45"/>
              <a:gd name="T48" fmla="*/ 29 w 50"/>
              <a:gd name="T49" fmla="*/ 45 h 45"/>
              <a:gd name="T50" fmla="*/ 29 w 50"/>
              <a:gd name="T51" fmla="*/ 45 h 45"/>
              <a:gd name="T52" fmla="*/ 29 w 50"/>
              <a:gd name="T53" fmla="*/ 45 h 45"/>
              <a:gd name="T54" fmla="*/ 8 w 50"/>
              <a:gd name="T55" fmla="*/ 44 h 45"/>
              <a:gd name="T56" fmla="*/ 8 w 50"/>
              <a:gd name="T57" fmla="*/ 35 h 45"/>
              <a:gd name="T58" fmla="*/ 0 w 50"/>
              <a:gd name="T59" fmla="*/ 33 h 45"/>
              <a:gd name="T60" fmla="*/ 0 w 50"/>
              <a:gd name="T61" fmla="*/ 24 h 45"/>
              <a:gd name="T62" fmla="*/ 2 w 50"/>
              <a:gd name="T63" fmla="*/ 22 h 45"/>
              <a:gd name="T64" fmla="*/ 8 w 50"/>
              <a:gd name="T65" fmla="*/ 19 h 45"/>
              <a:gd name="T66" fmla="*/ 0 w 50"/>
              <a:gd name="T67" fmla="*/ 17 h 45"/>
              <a:gd name="T68" fmla="*/ 0 w 50"/>
              <a:gd name="T69" fmla="*/ 8 h 45"/>
              <a:gd name="T70" fmla="*/ 2 w 50"/>
              <a:gd name="T71" fmla="*/ 6 h 45"/>
              <a:gd name="T72" fmla="*/ 8 w 50"/>
              <a:gd name="T73" fmla="*/ 1 h 45"/>
              <a:gd name="T74" fmla="*/ 29 w 50"/>
              <a:gd name="T75" fmla="*/ 31 h 45"/>
              <a:gd name="T76" fmla="*/ 29 w 50"/>
              <a:gd name="T77" fmla="*/ 31 h 45"/>
              <a:gd name="T78" fmla="*/ 40 w 50"/>
              <a:gd name="T79" fmla="*/ 19 h 45"/>
              <a:gd name="T80" fmla="*/ 10 w 50"/>
              <a:gd name="T81" fmla="*/ 43 h 45"/>
              <a:gd name="T82" fmla="*/ 28 w 50"/>
              <a:gd name="T83" fmla="*/ 32 h 45"/>
              <a:gd name="T84" fmla="*/ 38 w 50"/>
              <a:gd name="T85" fmla="*/ 33 h 45"/>
              <a:gd name="T86" fmla="*/ 30 w 50"/>
              <a:gd name="T87" fmla="*/ 33 h 45"/>
              <a:gd name="T88" fmla="*/ 38 w 50"/>
              <a:gd name="T89" fmla="*/ 33 h 45"/>
              <a:gd name="T90" fmla="*/ 40 w 50"/>
              <a:gd name="T91" fmla="*/ 6 h 45"/>
              <a:gd name="T92" fmla="*/ 10 w 50"/>
              <a:gd name="T93" fmla="*/ 2 h 45"/>
              <a:gd name="T94" fmla="*/ 40 w 50"/>
              <a:gd name="T95" fmla="*/ 6 h 45"/>
              <a:gd name="T96" fmla="*/ 46 w 50"/>
              <a:gd name="T97" fmla="*/ 10 h 45"/>
              <a:gd name="T98" fmla="*/ 4 w 50"/>
              <a:gd name="T99" fmla="*/ 15 h 45"/>
              <a:gd name="T100" fmla="*/ 46 w 50"/>
              <a:gd name="T101" fmla="*/ 10 h 45"/>
              <a:gd name="T102" fmla="*/ 8 w 50"/>
              <a:gd name="T103" fmla="*/ 26 h 45"/>
              <a:gd name="T104" fmla="*/ 4 w 50"/>
              <a:gd name="T105" fmla="*/ 31 h 45"/>
              <a:gd name="T106" fmla="*/ 8 w 50"/>
              <a:gd name="T107" fmla="*/ 26 h 45"/>
              <a:gd name="T108" fmla="*/ 42 w 50"/>
              <a:gd name="T109" fmla="*/ 26 h 45"/>
              <a:gd name="T110" fmla="*/ 46 w 50"/>
              <a:gd name="T111" fmla="*/ 31 h 45"/>
              <a:gd name="T112" fmla="*/ 42 w 50"/>
              <a:gd name="T113"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5">
                <a:moveTo>
                  <a:pt x="9" y="0"/>
                </a:moveTo>
                <a:cubicBezTo>
                  <a:pt x="9" y="0"/>
                  <a:pt x="9" y="0"/>
                  <a:pt x="9" y="0"/>
                </a:cubicBezTo>
                <a:cubicBezTo>
                  <a:pt x="41" y="0"/>
                  <a:pt x="41" y="0"/>
                  <a:pt x="41" y="0"/>
                </a:cubicBezTo>
                <a:cubicBezTo>
                  <a:pt x="42" y="0"/>
                  <a:pt x="42" y="0"/>
                  <a:pt x="42" y="1"/>
                </a:cubicBezTo>
                <a:cubicBezTo>
                  <a:pt x="42" y="1"/>
                  <a:pt x="42" y="1"/>
                  <a:pt x="42" y="1"/>
                </a:cubicBezTo>
                <a:cubicBezTo>
                  <a:pt x="42" y="6"/>
                  <a:pt x="42" y="6"/>
                  <a:pt x="42" y="6"/>
                </a:cubicBezTo>
                <a:cubicBezTo>
                  <a:pt x="48" y="6"/>
                  <a:pt x="48" y="6"/>
                  <a:pt x="48" y="6"/>
                </a:cubicBezTo>
                <a:cubicBezTo>
                  <a:pt x="49" y="6"/>
                  <a:pt x="50" y="7"/>
                  <a:pt x="50" y="8"/>
                </a:cubicBezTo>
                <a:cubicBezTo>
                  <a:pt x="50" y="8"/>
                  <a:pt x="50" y="8"/>
                  <a:pt x="50" y="8"/>
                </a:cubicBezTo>
                <a:cubicBezTo>
                  <a:pt x="50" y="17"/>
                  <a:pt x="50" y="17"/>
                  <a:pt x="50" y="17"/>
                </a:cubicBezTo>
                <a:cubicBezTo>
                  <a:pt x="50" y="18"/>
                  <a:pt x="49" y="19"/>
                  <a:pt x="48" y="19"/>
                </a:cubicBezTo>
                <a:cubicBezTo>
                  <a:pt x="48" y="19"/>
                  <a:pt x="48" y="19"/>
                  <a:pt x="48" y="19"/>
                </a:cubicBezTo>
                <a:cubicBezTo>
                  <a:pt x="42" y="19"/>
                  <a:pt x="42" y="19"/>
                  <a:pt x="42" y="19"/>
                </a:cubicBezTo>
                <a:cubicBezTo>
                  <a:pt x="42" y="22"/>
                  <a:pt x="42" y="22"/>
                  <a:pt x="42" y="22"/>
                </a:cubicBezTo>
                <a:cubicBezTo>
                  <a:pt x="48" y="22"/>
                  <a:pt x="48" y="22"/>
                  <a:pt x="48" y="22"/>
                </a:cubicBezTo>
                <a:cubicBezTo>
                  <a:pt x="49" y="22"/>
                  <a:pt x="50" y="23"/>
                  <a:pt x="50" y="24"/>
                </a:cubicBezTo>
                <a:cubicBezTo>
                  <a:pt x="50" y="24"/>
                  <a:pt x="50" y="24"/>
                  <a:pt x="50" y="24"/>
                </a:cubicBezTo>
                <a:cubicBezTo>
                  <a:pt x="50" y="33"/>
                  <a:pt x="50" y="33"/>
                  <a:pt x="50" y="33"/>
                </a:cubicBezTo>
                <a:cubicBezTo>
                  <a:pt x="50" y="34"/>
                  <a:pt x="49" y="35"/>
                  <a:pt x="48" y="35"/>
                </a:cubicBezTo>
                <a:cubicBezTo>
                  <a:pt x="48" y="35"/>
                  <a:pt x="48" y="35"/>
                  <a:pt x="48" y="35"/>
                </a:cubicBezTo>
                <a:cubicBezTo>
                  <a:pt x="40" y="35"/>
                  <a:pt x="40" y="35"/>
                  <a:pt x="40" y="35"/>
                </a:cubicBezTo>
                <a:cubicBezTo>
                  <a:pt x="30" y="45"/>
                  <a:pt x="30" y="45"/>
                  <a:pt x="30" y="45"/>
                </a:cubicBezTo>
                <a:cubicBezTo>
                  <a:pt x="30" y="45"/>
                  <a:pt x="30" y="45"/>
                  <a:pt x="30" y="45"/>
                </a:cubicBezTo>
                <a:cubicBezTo>
                  <a:pt x="30" y="45"/>
                  <a:pt x="30" y="45"/>
                  <a:pt x="30" y="45"/>
                </a:cubicBezTo>
                <a:cubicBezTo>
                  <a:pt x="30" y="45"/>
                  <a:pt x="30" y="45"/>
                  <a:pt x="30" y="45"/>
                </a:cubicBezTo>
                <a:cubicBezTo>
                  <a:pt x="30" y="45"/>
                  <a:pt x="30" y="45"/>
                  <a:pt x="30" y="45"/>
                </a:cubicBezTo>
                <a:cubicBezTo>
                  <a:pt x="30" y="45"/>
                  <a:pt x="30" y="45"/>
                  <a:pt x="30" y="45"/>
                </a:cubicBezTo>
                <a:cubicBezTo>
                  <a:pt x="30" y="45"/>
                  <a:pt x="30" y="45"/>
                  <a:pt x="30" y="45"/>
                </a:cubicBezTo>
                <a:cubicBezTo>
                  <a:pt x="30" y="45"/>
                  <a:pt x="30" y="45"/>
                  <a:pt x="30" y="45"/>
                </a:cubicBezTo>
                <a:cubicBezTo>
                  <a:pt x="30" y="45"/>
                  <a:pt x="30" y="45"/>
                  <a:pt x="30"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29" y="45"/>
                  <a:pt x="29" y="45"/>
                  <a:pt x="29" y="45"/>
                </a:cubicBezTo>
                <a:cubicBezTo>
                  <a:pt x="9" y="45"/>
                  <a:pt x="9" y="45"/>
                  <a:pt x="9" y="45"/>
                </a:cubicBezTo>
                <a:cubicBezTo>
                  <a:pt x="8" y="45"/>
                  <a:pt x="8" y="45"/>
                  <a:pt x="8" y="44"/>
                </a:cubicBezTo>
                <a:cubicBezTo>
                  <a:pt x="8" y="44"/>
                  <a:pt x="8" y="44"/>
                  <a:pt x="8" y="44"/>
                </a:cubicBezTo>
                <a:cubicBezTo>
                  <a:pt x="8" y="35"/>
                  <a:pt x="8" y="35"/>
                  <a:pt x="8" y="35"/>
                </a:cubicBezTo>
                <a:cubicBezTo>
                  <a:pt x="2" y="35"/>
                  <a:pt x="2" y="35"/>
                  <a:pt x="2" y="35"/>
                </a:cubicBezTo>
                <a:cubicBezTo>
                  <a:pt x="1" y="35"/>
                  <a:pt x="0" y="34"/>
                  <a:pt x="0" y="33"/>
                </a:cubicBezTo>
                <a:cubicBezTo>
                  <a:pt x="0" y="33"/>
                  <a:pt x="0" y="33"/>
                  <a:pt x="0" y="33"/>
                </a:cubicBezTo>
                <a:cubicBezTo>
                  <a:pt x="0" y="24"/>
                  <a:pt x="0" y="24"/>
                  <a:pt x="0" y="24"/>
                </a:cubicBezTo>
                <a:cubicBezTo>
                  <a:pt x="0" y="23"/>
                  <a:pt x="1" y="22"/>
                  <a:pt x="2" y="22"/>
                </a:cubicBezTo>
                <a:cubicBezTo>
                  <a:pt x="2" y="22"/>
                  <a:pt x="2" y="22"/>
                  <a:pt x="2" y="22"/>
                </a:cubicBezTo>
                <a:cubicBezTo>
                  <a:pt x="8" y="22"/>
                  <a:pt x="8" y="22"/>
                  <a:pt x="8" y="22"/>
                </a:cubicBezTo>
                <a:cubicBezTo>
                  <a:pt x="8" y="19"/>
                  <a:pt x="8" y="19"/>
                  <a:pt x="8" y="19"/>
                </a:cubicBezTo>
                <a:cubicBezTo>
                  <a:pt x="2" y="19"/>
                  <a:pt x="2" y="19"/>
                  <a:pt x="2" y="19"/>
                </a:cubicBezTo>
                <a:cubicBezTo>
                  <a:pt x="1" y="19"/>
                  <a:pt x="0" y="18"/>
                  <a:pt x="0" y="17"/>
                </a:cubicBezTo>
                <a:cubicBezTo>
                  <a:pt x="0" y="17"/>
                  <a:pt x="0" y="17"/>
                  <a:pt x="0" y="17"/>
                </a:cubicBezTo>
                <a:cubicBezTo>
                  <a:pt x="0" y="8"/>
                  <a:pt x="0" y="8"/>
                  <a:pt x="0" y="8"/>
                </a:cubicBezTo>
                <a:cubicBezTo>
                  <a:pt x="0" y="7"/>
                  <a:pt x="1" y="6"/>
                  <a:pt x="2" y="6"/>
                </a:cubicBezTo>
                <a:cubicBezTo>
                  <a:pt x="2" y="6"/>
                  <a:pt x="2" y="6"/>
                  <a:pt x="2" y="6"/>
                </a:cubicBezTo>
                <a:cubicBezTo>
                  <a:pt x="8" y="6"/>
                  <a:pt x="8" y="6"/>
                  <a:pt x="8" y="6"/>
                </a:cubicBezTo>
                <a:cubicBezTo>
                  <a:pt x="8" y="1"/>
                  <a:pt x="8" y="1"/>
                  <a:pt x="8" y="1"/>
                </a:cubicBezTo>
                <a:cubicBezTo>
                  <a:pt x="8" y="0"/>
                  <a:pt x="8" y="0"/>
                  <a:pt x="9" y="0"/>
                </a:cubicBezTo>
                <a:close/>
                <a:moveTo>
                  <a:pt x="29" y="31"/>
                </a:moveTo>
                <a:cubicBezTo>
                  <a:pt x="29" y="31"/>
                  <a:pt x="29" y="31"/>
                  <a:pt x="29" y="31"/>
                </a:cubicBezTo>
                <a:cubicBezTo>
                  <a:pt x="29" y="31"/>
                  <a:pt x="29" y="31"/>
                  <a:pt x="29" y="31"/>
                </a:cubicBezTo>
                <a:cubicBezTo>
                  <a:pt x="40" y="31"/>
                  <a:pt x="40" y="31"/>
                  <a:pt x="40" y="31"/>
                </a:cubicBezTo>
                <a:cubicBezTo>
                  <a:pt x="40" y="19"/>
                  <a:pt x="40" y="19"/>
                  <a:pt x="40" y="19"/>
                </a:cubicBezTo>
                <a:cubicBezTo>
                  <a:pt x="10" y="19"/>
                  <a:pt x="10" y="19"/>
                  <a:pt x="10" y="19"/>
                </a:cubicBezTo>
                <a:cubicBezTo>
                  <a:pt x="10" y="43"/>
                  <a:pt x="10" y="43"/>
                  <a:pt x="10" y="43"/>
                </a:cubicBezTo>
                <a:cubicBezTo>
                  <a:pt x="28" y="43"/>
                  <a:pt x="28" y="43"/>
                  <a:pt x="28" y="43"/>
                </a:cubicBezTo>
                <a:cubicBezTo>
                  <a:pt x="28" y="32"/>
                  <a:pt x="28" y="32"/>
                  <a:pt x="28" y="32"/>
                </a:cubicBezTo>
                <a:cubicBezTo>
                  <a:pt x="28" y="32"/>
                  <a:pt x="28" y="31"/>
                  <a:pt x="29" y="31"/>
                </a:cubicBezTo>
                <a:close/>
                <a:moveTo>
                  <a:pt x="38" y="33"/>
                </a:moveTo>
                <a:cubicBezTo>
                  <a:pt x="38" y="33"/>
                  <a:pt x="38" y="33"/>
                  <a:pt x="38" y="33"/>
                </a:cubicBezTo>
                <a:cubicBezTo>
                  <a:pt x="30" y="33"/>
                  <a:pt x="30" y="33"/>
                  <a:pt x="30" y="33"/>
                </a:cubicBezTo>
                <a:cubicBezTo>
                  <a:pt x="30" y="41"/>
                  <a:pt x="30" y="41"/>
                  <a:pt x="30" y="41"/>
                </a:cubicBezTo>
                <a:cubicBezTo>
                  <a:pt x="38" y="33"/>
                  <a:pt x="38" y="33"/>
                  <a:pt x="38" y="33"/>
                </a:cubicBezTo>
                <a:close/>
                <a:moveTo>
                  <a:pt x="40" y="6"/>
                </a:moveTo>
                <a:cubicBezTo>
                  <a:pt x="40" y="6"/>
                  <a:pt x="40" y="6"/>
                  <a:pt x="40" y="6"/>
                </a:cubicBezTo>
                <a:cubicBezTo>
                  <a:pt x="40" y="2"/>
                  <a:pt x="40" y="2"/>
                  <a:pt x="40" y="2"/>
                </a:cubicBezTo>
                <a:cubicBezTo>
                  <a:pt x="10" y="2"/>
                  <a:pt x="10" y="2"/>
                  <a:pt x="10" y="2"/>
                </a:cubicBezTo>
                <a:cubicBezTo>
                  <a:pt x="10" y="6"/>
                  <a:pt x="10" y="6"/>
                  <a:pt x="10" y="6"/>
                </a:cubicBezTo>
                <a:cubicBezTo>
                  <a:pt x="40" y="6"/>
                  <a:pt x="40" y="6"/>
                  <a:pt x="40" y="6"/>
                </a:cubicBezTo>
                <a:close/>
                <a:moveTo>
                  <a:pt x="46" y="10"/>
                </a:moveTo>
                <a:cubicBezTo>
                  <a:pt x="46" y="10"/>
                  <a:pt x="46" y="10"/>
                  <a:pt x="46" y="10"/>
                </a:cubicBezTo>
                <a:cubicBezTo>
                  <a:pt x="4" y="10"/>
                  <a:pt x="4" y="10"/>
                  <a:pt x="4" y="10"/>
                </a:cubicBezTo>
                <a:cubicBezTo>
                  <a:pt x="4" y="15"/>
                  <a:pt x="4" y="15"/>
                  <a:pt x="4" y="15"/>
                </a:cubicBezTo>
                <a:cubicBezTo>
                  <a:pt x="46" y="15"/>
                  <a:pt x="46" y="15"/>
                  <a:pt x="46" y="15"/>
                </a:cubicBezTo>
                <a:cubicBezTo>
                  <a:pt x="46" y="10"/>
                  <a:pt x="46" y="10"/>
                  <a:pt x="46" y="10"/>
                </a:cubicBezTo>
                <a:close/>
                <a:moveTo>
                  <a:pt x="8" y="26"/>
                </a:moveTo>
                <a:cubicBezTo>
                  <a:pt x="8" y="26"/>
                  <a:pt x="8" y="26"/>
                  <a:pt x="8" y="26"/>
                </a:cubicBezTo>
                <a:cubicBezTo>
                  <a:pt x="4" y="26"/>
                  <a:pt x="4" y="26"/>
                  <a:pt x="4" y="26"/>
                </a:cubicBezTo>
                <a:cubicBezTo>
                  <a:pt x="4" y="31"/>
                  <a:pt x="4" y="31"/>
                  <a:pt x="4" y="31"/>
                </a:cubicBezTo>
                <a:cubicBezTo>
                  <a:pt x="8" y="31"/>
                  <a:pt x="8" y="31"/>
                  <a:pt x="8" y="31"/>
                </a:cubicBezTo>
                <a:cubicBezTo>
                  <a:pt x="8" y="26"/>
                  <a:pt x="8" y="26"/>
                  <a:pt x="8" y="26"/>
                </a:cubicBezTo>
                <a:close/>
                <a:moveTo>
                  <a:pt x="42" y="26"/>
                </a:moveTo>
                <a:cubicBezTo>
                  <a:pt x="42" y="26"/>
                  <a:pt x="42" y="26"/>
                  <a:pt x="42" y="26"/>
                </a:cubicBezTo>
                <a:cubicBezTo>
                  <a:pt x="42" y="31"/>
                  <a:pt x="42" y="31"/>
                  <a:pt x="42" y="31"/>
                </a:cubicBezTo>
                <a:cubicBezTo>
                  <a:pt x="46" y="31"/>
                  <a:pt x="46" y="31"/>
                  <a:pt x="46" y="31"/>
                </a:cubicBezTo>
                <a:cubicBezTo>
                  <a:pt x="46" y="26"/>
                  <a:pt x="46" y="26"/>
                  <a:pt x="46" y="26"/>
                </a:cubicBezTo>
                <a:cubicBezTo>
                  <a:pt x="42" y="26"/>
                  <a:pt x="42" y="26"/>
                  <a:pt x="42"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6" name="Freeform 480"/>
          <p:cNvSpPr>
            <a:spLocks noEditPoints="1"/>
          </p:cNvSpPr>
          <p:nvPr/>
        </p:nvSpPr>
        <p:spPr bwMode="auto">
          <a:xfrm>
            <a:off x="7127875" y="1804988"/>
            <a:ext cx="155575" cy="157162"/>
          </a:xfrm>
          <a:custGeom>
            <a:avLst/>
            <a:gdLst>
              <a:gd name="T0" fmla="*/ 36 w 49"/>
              <a:gd name="T1" fmla="*/ 4 h 49"/>
              <a:gd name="T2" fmla="*/ 37 w 49"/>
              <a:gd name="T3" fmla="*/ 12 h 49"/>
              <a:gd name="T4" fmla="*/ 42 w 49"/>
              <a:gd name="T5" fmla="*/ 5 h 49"/>
              <a:gd name="T6" fmla="*/ 45 w 49"/>
              <a:gd name="T7" fmla="*/ 5 h 49"/>
              <a:gd name="T8" fmla="*/ 47 w 49"/>
              <a:gd name="T9" fmla="*/ 12 h 49"/>
              <a:gd name="T10" fmla="*/ 47 w 49"/>
              <a:gd name="T11" fmla="*/ 15 h 49"/>
              <a:gd name="T12" fmla="*/ 47 w 49"/>
              <a:gd name="T13" fmla="*/ 18 h 49"/>
              <a:gd name="T14" fmla="*/ 42 w 49"/>
              <a:gd name="T15" fmla="*/ 31 h 49"/>
              <a:gd name="T16" fmla="*/ 30 w 49"/>
              <a:gd name="T17" fmla="*/ 44 h 49"/>
              <a:gd name="T18" fmla="*/ 21 w 49"/>
              <a:gd name="T19" fmla="*/ 49 h 49"/>
              <a:gd name="T20" fmla="*/ 0 w 49"/>
              <a:gd name="T21" fmla="*/ 43 h 49"/>
              <a:gd name="T22" fmla="*/ 6 w 49"/>
              <a:gd name="T23" fmla="*/ 0 h 49"/>
              <a:gd name="T24" fmla="*/ 28 w 49"/>
              <a:gd name="T25" fmla="*/ 6 h 49"/>
              <a:gd name="T26" fmla="*/ 30 w 49"/>
              <a:gd name="T27" fmla="*/ 40 h 49"/>
              <a:gd name="T28" fmla="*/ 38 w 49"/>
              <a:gd name="T29" fmla="*/ 31 h 49"/>
              <a:gd name="T30" fmla="*/ 33 w 49"/>
              <a:gd name="T31" fmla="*/ 18 h 49"/>
              <a:gd name="T32" fmla="*/ 32 w 49"/>
              <a:gd name="T33" fmla="*/ 15 h 49"/>
              <a:gd name="T34" fmla="*/ 32 w 49"/>
              <a:gd name="T35" fmla="*/ 12 h 49"/>
              <a:gd name="T36" fmla="*/ 35 w 49"/>
              <a:gd name="T37" fmla="*/ 5 h 49"/>
              <a:gd name="T38" fmla="*/ 36 w 49"/>
              <a:gd name="T39" fmla="*/ 15 h 49"/>
              <a:gd name="T40" fmla="*/ 43 w 49"/>
              <a:gd name="T41" fmla="*/ 18 h 49"/>
              <a:gd name="T42" fmla="*/ 36 w 49"/>
              <a:gd name="T43" fmla="*/ 15 h 49"/>
              <a:gd name="T44" fmla="*/ 21 w 49"/>
              <a:gd name="T45" fmla="*/ 4 h 49"/>
              <a:gd name="T46" fmla="*/ 3 w 49"/>
              <a:gd name="T47" fmla="*/ 6 h 49"/>
              <a:gd name="T48" fmla="*/ 6 w 49"/>
              <a:gd name="T49" fmla="*/ 46 h 49"/>
              <a:gd name="T50" fmla="*/ 24 w 49"/>
              <a:gd name="T51" fmla="*/ 43 h 49"/>
              <a:gd name="T52" fmla="*/ 21 w 49"/>
              <a:gd name="T53" fmla="*/ 4 h 49"/>
              <a:gd name="T54" fmla="*/ 14 w 49"/>
              <a:gd name="T55" fmla="*/ 29 h 49"/>
              <a:gd name="T56" fmla="*/ 14 w 49"/>
              <a:gd name="T57" fmla="*/ 40 h 49"/>
              <a:gd name="T58" fmla="*/ 14 w 49"/>
              <a:gd name="T59" fmla="*/ 29 h 49"/>
              <a:gd name="T60" fmla="*/ 14 w 49"/>
              <a:gd name="T61" fmla="*/ 32 h 49"/>
              <a:gd name="T62" fmla="*/ 14 w 49"/>
              <a:gd name="T63" fmla="*/ 38 h 49"/>
              <a:gd name="T64" fmla="*/ 14 w 49"/>
              <a:gd name="T65" fmla="*/ 32 h 49"/>
              <a:gd name="T66" fmla="*/ 11 w 49"/>
              <a:gd name="T67" fmla="*/ 23 h 49"/>
              <a:gd name="T68" fmla="*/ 11 w 49"/>
              <a:gd name="T69" fmla="*/ 21 h 49"/>
              <a:gd name="T70" fmla="*/ 18 w 49"/>
              <a:gd name="T71" fmla="*/ 22 h 49"/>
              <a:gd name="T72" fmla="*/ 11 w 49"/>
              <a:gd name="T73" fmla="*/ 23 h 49"/>
              <a:gd name="T74" fmla="*/ 11 w 49"/>
              <a:gd name="T75" fmla="*/ 17 h 49"/>
              <a:gd name="T76" fmla="*/ 11 w 49"/>
              <a:gd name="T77" fmla="*/ 15 h 49"/>
              <a:gd name="T78" fmla="*/ 18 w 49"/>
              <a:gd name="T79" fmla="*/ 16 h 49"/>
              <a:gd name="T80" fmla="*/ 11 w 49"/>
              <a:gd name="T81" fmla="*/ 17 h 49"/>
              <a:gd name="T82" fmla="*/ 11 w 49"/>
              <a:gd name="T83" fmla="*/ 11 h 49"/>
              <a:gd name="T84" fmla="*/ 11 w 49"/>
              <a:gd name="T85" fmla="*/ 9 h 49"/>
              <a:gd name="T86" fmla="*/ 18 w 49"/>
              <a:gd name="T87" fmla="*/ 10 h 49"/>
              <a:gd name="T88" fmla="*/ 11 w 49"/>
              <a:gd name="T89"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49">
                <a:moveTo>
                  <a:pt x="35" y="5"/>
                </a:moveTo>
                <a:cubicBezTo>
                  <a:pt x="35" y="5"/>
                  <a:pt x="36" y="4"/>
                  <a:pt x="36" y="4"/>
                </a:cubicBezTo>
                <a:cubicBezTo>
                  <a:pt x="37" y="4"/>
                  <a:pt x="37" y="5"/>
                  <a:pt x="37" y="5"/>
                </a:cubicBezTo>
                <a:cubicBezTo>
                  <a:pt x="37" y="12"/>
                  <a:pt x="37" y="12"/>
                  <a:pt x="37" y="12"/>
                </a:cubicBezTo>
                <a:cubicBezTo>
                  <a:pt x="42" y="12"/>
                  <a:pt x="42" y="12"/>
                  <a:pt x="42" y="12"/>
                </a:cubicBezTo>
                <a:cubicBezTo>
                  <a:pt x="42" y="5"/>
                  <a:pt x="42" y="5"/>
                  <a:pt x="42" y="5"/>
                </a:cubicBezTo>
                <a:cubicBezTo>
                  <a:pt x="42" y="5"/>
                  <a:pt x="43" y="4"/>
                  <a:pt x="44" y="4"/>
                </a:cubicBezTo>
                <a:cubicBezTo>
                  <a:pt x="44" y="4"/>
                  <a:pt x="45" y="5"/>
                  <a:pt x="45" y="5"/>
                </a:cubicBezTo>
                <a:cubicBezTo>
                  <a:pt x="45" y="12"/>
                  <a:pt x="45" y="12"/>
                  <a:pt x="45" y="12"/>
                </a:cubicBezTo>
                <a:cubicBezTo>
                  <a:pt x="46" y="12"/>
                  <a:pt x="46" y="12"/>
                  <a:pt x="47" y="12"/>
                </a:cubicBezTo>
                <a:cubicBezTo>
                  <a:pt x="48" y="12"/>
                  <a:pt x="49" y="12"/>
                  <a:pt x="49" y="13"/>
                </a:cubicBezTo>
                <a:cubicBezTo>
                  <a:pt x="49" y="15"/>
                  <a:pt x="48" y="15"/>
                  <a:pt x="47" y="15"/>
                </a:cubicBezTo>
                <a:cubicBezTo>
                  <a:pt x="47" y="15"/>
                  <a:pt x="47" y="15"/>
                  <a:pt x="47" y="15"/>
                </a:cubicBezTo>
                <a:cubicBezTo>
                  <a:pt x="47" y="18"/>
                  <a:pt x="47" y="18"/>
                  <a:pt x="47" y="18"/>
                </a:cubicBezTo>
                <a:cubicBezTo>
                  <a:pt x="47" y="22"/>
                  <a:pt x="45" y="24"/>
                  <a:pt x="42" y="25"/>
                </a:cubicBezTo>
                <a:cubicBezTo>
                  <a:pt x="42" y="31"/>
                  <a:pt x="42" y="31"/>
                  <a:pt x="42" y="31"/>
                </a:cubicBezTo>
                <a:cubicBezTo>
                  <a:pt x="42" y="35"/>
                  <a:pt x="40" y="38"/>
                  <a:pt x="38" y="40"/>
                </a:cubicBezTo>
                <a:cubicBezTo>
                  <a:pt x="36" y="42"/>
                  <a:pt x="33" y="44"/>
                  <a:pt x="30" y="44"/>
                </a:cubicBezTo>
                <a:cubicBezTo>
                  <a:pt x="28" y="44"/>
                  <a:pt x="28" y="44"/>
                  <a:pt x="28" y="44"/>
                </a:cubicBezTo>
                <a:cubicBezTo>
                  <a:pt x="27" y="47"/>
                  <a:pt x="25" y="49"/>
                  <a:pt x="21" y="49"/>
                </a:cubicBezTo>
                <a:cubicBezTo>
                  <a:pt x="6" y="49"/>
                  <a:pt x="6" y="49"/>
                  <a:pt x="6" y="49"/>
                </a:cubicBezTo>
                <a:cubicBezTo>
                  <a:pt x="3" y="49"/>
                  <a:pt x="0" y="46"/>
                  <a:pt x="0" y="43"/>
                </a:cubicBezTo>
                <a:cubicBezTo>
                  <a:pt x="0" y="6"/>
                  <a:pt x="0" y="6"/>
                  <a:pt x="0" y="6"/>
                </a:cubicBezTo>
                <a:cubicBezTo>
                  <a:pt x="0" y="3"/>
                  <a:pt x="3" y="0"/>
                  <a:pt x="6" y="0"/>
                </a:cubicBezTo>
                <a:cubicBezTo>
                  <a:pt x="21" y="0"/>
                  <a:pt x="21" y="0"/>
                  <a:pt x="21" y="0"/>
                </a:cubicBezTo>
                <a:cubicBezTo>
                  <a:pt x="25" y="0"/>
                  <a:pt x="28" y="3"/>
                  <a:pt x="28" y="6"/>
                </a:cubicBezTo>
                <a:cubicBezTo>
                  <a:pt x="28" y="40"/>
                  <a:pt x="28" y="40"/>
                  <a:pt x="28" y="40"/>
                </a:cubicBezTo>
                <a:cubicBezTo>
                  <a:pt x="30" y="40"/>
                  <a:pt x="30" y="40"/>
                  <a:pt x="30" y="40"/>
                </a:cubicBezTo>
                <a:cubicBezTo>
                  <a:pt x="32" y="40"/>
                  <a:pt x="34" y="39"/>
                  <a:pt x="36" y="37"/>
                </a:cubicBezTo>
                <a:cubicBezTo>
                  <a:pt x="37" y="36"/>
                  <a:pt x="38" y="34"/>
                  <a:pt x="38" y="31"/>
                </a:cubicBezTo>
                <a:cubicBezTo>
                  <a:pt x="38" y="25"/>
                  <a:pt x="38" y="25"/>
                  <a:pt x="38" y="25"/>
                </a:cubicBezTo>
                <a:cubicBezTo>
                  <a:pt x="35" y="24"/>
                  <a:pt x="33" y="22"/>
                  <a:pt x="33" y="18"/>
                </a:cubicBezTo>
                <a:cubicBezTo>
                  <a:pt x="33" y="15"/>
                  <a:pt x="33" y="15"/>
                  <a:pt x="33" y="15"/>
                </a:cubicBezTo>
                <a:cubicBezTo>
                  <a:pt x="32" y="15"/>
                  <a:pt x="32" y="15"/>
                  <a:pt x="32" y="15"/>
                </a:cubicBezTo>
                <a:cubicBezTo>
                  <a:pt x="31" y="15"/>
                  <a:pt x="30" y="15"/>
                  <a:pt x="30" y="13"/>
                </a:cubicBezTo>
                <a:cubicBezTo>
                  <a:pt x="30" y="12"/>
                  <a:pt x="31" y="12"/>
                  <a:pt x="32" y="12"/>
                </a:cubicBezTo>
                <a:cubicBezTo>
                  <a:pt x="33" y="12"/>
                  <a:pt x="34" y="12"/>
                  <a:pt x="35" y="12"/>
                </a:cubicBezTo>
                <a:cubicBezTo>
                  <a:pt x="35" y="5"/>
                  <a:pt x="35" y="5"/>
                  <a:pt x="35" y="5"/>
                </a:cubicBezTo>
                <a:close/>
                <a:moveTo>
                  <a:pt x="36" y="15"/>
                </a:moveTo>
                <a:cubicBezTo>
                  <a:pt x="36" y="15"/>
                  <a:pt x="36" y="15"/>
                  <a:pt x="36" y="15"/>
                </a:cubicBezTo>
                <a:cubicBezTo>
                  <a:pt x="36" y="18"/>
                  <a:pt x="36" y="18"/>
                  <a:pt x="36" y="18"/>
                </a:cubicBezTo>
                <a:cubicBezTo>
                  <a:pt x="36" y="22"/>
                  <a:pt x="43" y="22"/>
                  <a:pt x="43" y="18"/>
                </a:cubicBezTo>
                <a:cubicBezTo>
                  <a:pt x="43" y="15"/>
                  <a:pt x="43" y="15"/>
                  <a:pt x="43" y="15"/>
                </a:cubicBezTo>
                <a:cubicBezTo>
                  <a:pt x="36" y="15"/>
                  <a:pt x="36" y="15"/>
                  <a:pt x="36" y="15"/>
                </a:cubicBezTo>
                <a:close/>
                <a:moveTo>
                  <a:pt x="21" y="4"/>
                </a:moveTo>
                <a:cubicBezTo>
                  <a:pt x="21" y="4"/>
                  <a:pt x="21" y="4"/>
                  <a:pt x="21" y="4"/>
                </a:cubicBezTo>
                <a:cubicBezTo>
                  <a:pt x="6" y="4"/>
                  <a:pt x="6" y="4"/>
                  <a:pt x="6" y="4"/>
                </a:cubicBezTo>
                <a:cubicBezTo>
                  <a:pt x="5" y="4"/>
                  <a:pt x="3" y="5"/>
                  <a:pt x="3" y="6"/>
                </a:cubicBezTo>
                <a:cubicBezTo>
                  <a:pt x="3" y="43"/>
                  <a:pt x="3" y="43"/>
                  <a:pt x="3" y="43"/>
                </a:cubicBezTo>
                <a:cubicBezTo>
                  <a:pt x="3" y="44"/>
                  <a:pt x="5" y="46"/>
                  <a:pt x="6" y="46"/>
                </a:cubicBezTo>
                <a:cubicBezTo>
                  <a:pt x="21" y="46"/>
                  <a:pt x="21" y="46"/>
                  <a:pt x="21" y="46"/>
                </a:cubicBezTo>
                <a:cubicBezTo>
                  <a:pt x="23" y="46"/>
                  <a:pt x="24" y="44"/>
                  <a:pt x="24" y="43"/>
                </a:cubicBezTo>
                <a:cubicBezTo>
                  <a:pt x="24" y="31"/>
                  <a:pt x="24" y="19"/>
                  <a:pt x="24" y="6"/>
                </a:cubicBezTo>
                <a:cubicBezTo>
                  <a:pt x="24" y="5"/>
                  <a:pt x="23" y="4"/>
                  <a:pt x="21" y="4"/>
                </a:cubicBezTo>
                <a:close/>
                <a:moveTo>
                  <a:pt x="14" y="29"/>
                </a:moveTo>
                <a:cubicBezTo>
                  <a:pt x="14" y="29"/>
                  <a:pt x="14" y="29"/>
                  <a:pt x="14" y="29"/>
                </a:cubicBezTo>
                <a:cubicBezTo>
                  <a:pt x="17" y="29"/>
                  <a:pt x="19" y="32"/>
                  <a:pt x="19" y="35"/>
                </a:cubicBezTo>
                <a:cubicBezTo>
                  <a:pt x="19" y="38"/>
                  <a:pt x="17" y="40"/>
                  <a:pt x="14" y="40"/>
                </a:cubicBezTo>
                <a:cubicBezTo>
                  <a:pt x="11" y="40"/>
                  <a:pt x="8" y="38"/>
                  <a:pt x="8" y="35"/>
                </a:cubicBezTo>
                <a:cubicBezTo>
                  <a:pt x="8" y="32"/>
                  <a:pt x="11" y="29"/>
                  <a:pt x="14" y="29"/>
                </a:cubicBezTo>
                <a:close/>
                <a:moveTo>
                  <a:pt x="14" y="32"/>
                </a:moveTo>
                <a:cubicBezTo>
                  <a:pt x="14" y="32"/>
                  <a:pt x="14" y="32"/>
                  <a:pt x="14" y="32"/>
                </a:cubicBezTo>
                <a:cubicBezTo>
                  <a:pt x="12" y="32"/>
                  <a:pt x="11" y="33"/>
                  <a:pt x="11" y="35"/>
                </a:cubicBezTo>
                <a:cubicBezTo>
                  <a:pt x="11" y="36"/>
                  <a:pt x="12" y="38"/>
                  <a:pt x="14" y="38"/>
                </a:cubicBezTo>
                <a:cubicBezTo>
                  <a:pt x="15" y="38"/>
                  <a:pt x="17" y="36"/>
                  <a:pt x="17" y="35"/>
                </a:cubicBezTo>
                <a:cubicBezTo>
                  <a:pt x="17" y="33"/>
                  <a:pt x="15" y="32"/>
                  <a:pt x="14" y="32"/>
                </a:cubicBezTo>
                <a:close/>
                <a:moveTo>
                  <a:pt x="11" y="23"/>
                </a:moveTo>
                <a:cubicBezTo>
                  <a:pt x="11" y="23"/>
                  <a:pt x="11" y="23"/>
                  <a:pt x="11" y="23"/>
                </a:cubicBezTo>
                <a:cubicBezTo>
                  <a:pt x="10" y="23"/>
                  <a:pt x="10" y="23"/>
                  <a:pt x="10" y="22"/>
                </a:cubicBezTo>
                <a:cubicBezTo>
                  <a:pt x="10" y="22"/>
                  <a:pt x="10" y="21"/>
                  <a:pt x="11" y="21"/>
                </a:cubicBezTo>
                <a:cubicBezTo>
                  <a:pt x="17" y="21"/>
                  <a:pt x="17" y="21"/>
                  <a:pt x="17" y="21"/>
                </a:cubicBezTo>
                <a:cubicBezTo>
                  <a:pt x="17" y="21"/>
                  <a:pt x="18" y="22"/>
                  <a:pt x="18" y="22"/>
                </a:cubicBezTo>
                <a:cubicBezTo>
                  <a:pt x="18" y="23"/>
                  <a:pt x="17" y="23"/>
                  <a:pt x="17" y="23"/>
                </a:cubicBezTo>
                <a:cubicBezTo>
                  <a:pt x="11" y="23"/>
                  <a:pt x="11" y="23"/>
                  <a:pt x="11" y="23"/>
                </a:cubicBezTo>
                <a:close/>
                <a:moveTo>
                  <a:pt x="11" y="17"/>
                </a:moveTo>
                <a:cubicBezTo>
                  <a:pt x="11" y="17"/>
                  <a:pt x="11" y="17"/>
                  <a:pt x="11" y="17"/>
                </a:cubicBezTo>
                <a:cubicBezTo>
                  <a:pt x="10" y="17"/>
                  <a:pt x="10" y="17"/>
                  <a:pt x="10" y="16"/>
                </a:cubicBezTo>
                <a:cubicBezTo>
                  <a:pt x="10" y="15"/>
                  <a:pt x="10" y="15"/>
                  <a:pt x="11" y="15"/>
                </a:cubicBezTo>
                <a:cubicBezTo>
                  <a:pt x="17" y="15"/>
                  <a:pt x="17" y="15"/>
                  <a:pt x="17" y="15"/>
                </a:cubicBezTo>
                <a:cubicBezTo>
                  <a:pt x="17" y="15"/>
                  <a:pt x="18" y="15"/>
                  <a:pt x="18" y="16"/>
                </a:cubicBezTo>
                <a:cubicBezTo>
                  <a:pt x="18" y="17"/>
                  <a:pt x="17" y="17"/>
                  <a:pt x="17" y="17"/>
                </a:cubicBezTo>
                <a:cubicBezTo>
                  <a:pt x="11" y="17"/>
                  <a:pt x="11" y="17"/>
                  <a:pt x="11" y="17"/>
                </a:cubicBezTo>
                <a:close/>
                <a:moveTo>
                  <a:pt x="11" y="11"/>
                </a:moveTo>
                <a:cubicBezTo>
                  <a:pt x="11" y="11"/>
                  <a:pt x="11" y="11"/>
                  <a:pt x="11" y="11"/>
                </a:cubicBezTo>
                <a:cubicBezTo>
                  <a:pt x="10" y="11"/>
                  <a:pt x="10" y="11"/>
                  <a:pt x="10" y="10"/>
                </a:cubicBezTo>
                <a:cubicBezTo>
                  <a:pt x="10" y="9"/>
                  <a:pt x="10" y="9"/>
                  <a:pt x="11" y="9"/>
                </a:cubicBezTo>
                <a:cubicBezTo>
                  <a:pt x="17" y="9"/>
                  <a:pt x="17" y="9"/>
                  <a:pt x="17" y="9"/>
                </a:cubicBezTo>
                <a:cubicBezTo>
                  <a:pt x="17" y="9"/>
                  <a:pt x="18" y="9"/>
                  <a:pt x="18" y="10"/>
                </a:cubicBezTo>
                <a:cubicBezTo>
                  <a:pt x="18" y="11"/>
                  <a:pt x="17" y="11"/>
                  <a:pt x="17" y="11"/>
                </a:cubicBezTo>
                <a:cubicBezTo>
                  <a:pt x="11" y="11"/>
                  <a:pt x="11" y="11"/>
                  <a:pt x="11"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7" name="Freeform 481"/>
          <p:cNvSpPr>
            <a:spLocks noEditPoints="1"/>
          </p:cNvSpPr>
          <p:nvPr/>
        </p:nvSpPr>
        <p:spPr bwMode="auto">
          <a:xfrm>
            <a:off x="6850063" y="1798638"/>
            <a:ext cx="163512" cy="169862"/>
          </a:xfrm>
          <a:custGeom>
            <a:avLst/>
            <a:gdLst>
              <a:gd name="T0" fmla="*/ 46 w 51"/>
              <a:gd name="T1" fmla="*/ 30 h 53"/>
              <a:gd name="T2" fmla="*/ 49 w 51"/>
              <a:gd name="T3" fmla="*/ 34 h 53"/>
              <a:gd name="T4" fmla="*/ 47 w 51"/>
              <a:gd name="T5" fmla="*/ 40 h 53"/>
              <a:gd name="T6" fmla="*/ 46 w 51"/>
              <a:gd name="T7" fmla="*/ 45 h 53"/>
              <a:gd name="T8" fmla="*/ 35 w 51"/>
              <a:gd name="T9" fmla="*/ 47 h 53"/>
              <a:gd name="T10" fmla="*/ 25 w 51"/>
              <a:gd name="T11" fmla="*/ 53 h 53"/>
              <a:gd name="T12" fmla="*/ 3 w 51"/>
              <a:gd name="T13" fmla="*/ 42 h 53"/>
              <a:gd name="T14" fmla="*/ 4 w 51"/>
              <a:gd name="T15" fmla="*/ 37 h 53"/>
              <a:gd name="T16" fmla="*/ 33 w 51"/>
              <a:gd name="T17" fmla="*/ 2 h 53"/>
              <a:gd name="T18" fmla="*/ 46 w 51"/>
              <a:gd name="T19" fmla="*/ 9 h 53"/>
              <a:gd name="T20" fmla="*/ 17 w 51"/>
              <a:gd name="T21" fmla="*/ 44 h 53"/>
              <a:gd name="T22" fmla="*/ 11 w 51"/>
              <a:gd name="T23" fmla="*/ 44 h 53"/>
              <a:gd name="T24" fmla="*/ 6 w 51"/>
              <a:gd name="T25" fmla="*/ 45 h 53"/>
              <a:gd name="T26" fmla="*/ 25 w 51"/>
              <a:gd name="T27" fmla="*/ 49 h 53"/>
              <a:gd name="T28" fmla="*/ 32 w 51"/>
              <a:gd name="T29" fmla="*/ 45 h 53"/>
              <a:gd name="T30" fmla="*/ 35 w 51"/>
              <a:gd name="T31" fmla="*/ 34 h 53"/>
              <a:gd name="T32" fmla="*/ 40 w 51"/>
              <a:gd name="T33" fmla="*/ 33 h 53"/>
              <a:gd name="T34" fmla="*/ 33 w 51"/>
              <a:gd name="T35" fmla="*/ 12 h 53"/>
              <a:gd name="T36" fmla="*/ 32 w 51"/>
              <a:gd name="T37" fmla="*/ 13 h 53"/>
              <a:gd name="T38" fmla="*/ 37 w 51"/>
              <a:gd name="T39" fmla="*/ 12 h 53"/>
              <a:gd name="T40" fmla="*/ 36 w 51"/>
              <a:gd name="T41" fmla="*/ 13 h 53"/>
              <a:gd name="T42" fmla="*/ 23 w 51"/>
              <a:gd name="T43" fmla="*/ 22 h 53"/>
              <a:gd name="T44" fmla="*/ 22 w 51"/>
              <a:gd name="T45" fmla="*/ 23 h 53"/>
              <a:gd name="T46" fmla="*/ 27 w 51"/>
              <a:gd name="T47" fmla="*/ 22 h 53"/>
              <a:gd name="T48" fmla="*/ 26 w 51"/>
              <a:gd name="T49" fmla="*/ 23 h 53"/>
              <a:gd name="T50" fmla="*/ 13 w 51"/>
              <a:gd name="T51" fmla="*/ 31 h 53"/>
              <a:gd name="T52" fmla="*/ 12 w 51"/>
              <a:gd name="T53" fmla="*/ 33 h 53"/>
              <a:gd name="T54" fmla="*/ 17 w 51"/>
              <a:gd name="T55" fmla="*/ 31 h 53"/>
              <a:gd name="T56" fmla="*/ 16 w 51"/>
              <a:gd name="T57" fmla="*/ 33 h 53"/>
              <a:gd name="T58" fmla="*/ 33 w 51"/>
              <a:gd name="T59" fmla="*/ 7 h 53"/>
              <a:gd name="T60" fmla="*/ 39 w 51"/>
              <a:gd name="T61" fmla="*/ 9 h 53"/>
              <a:gd name="T62" fmla="*/ 44 w 51"/>
              <a:gd name="T63" fmla="*/ 12 h 53"/>
              <a:gd name="T64" fmla="*/ 44 w 51"/>
              <a:gd name="T65" fmla="*/ 11 h 53"/>
              <a:gd name="T66" fmla="*/ 36 w 51"/>
              <a:gd name="T67" fmla="*/ 4 h 53"/>
              <a:gd name="T68" fmla="*/ 36 w 51"/>
              <a:gd name="T69" fmla="*/ 19 h 53"/>
              <a:gd name="T70" fmla="*/ 28 w 51"/>
              <a:gd name="T71" fmla="*/ 13 h 53"/>
              <a:gd name="T72" fmla="*/ 25 w 51"/>
              <a:gd name="T73" fmla="*/ 16 h 53"/>
              <a:gd name="T74" fmla="*/ 32 w 51"/>
              <a:gd name="T75" fmla="*/ 23 h 53"/>
              <a:gd name="T76" fmla="*/ 35 w 51"/>
              <a:gd name="T77" fmla="*/ 9 h 53"/>
              <a:gd name="T78" fmla="*/ 31 w 51"/>
              <a:gd name="T79" fmla="*/ 13 h 53"/>
              <a:gd name="T80" fmla="*/ 35 w 51"/>
              <a:gd name="T81" fmla="*/ 17 h 53"/>
              <a:gd name="T82" fmla="*/ 39 w 51"/>
              <a:gd name="T83" fmla="*/ 13 h 53"/>
              <a:gd name="T84" fmla="*/ 35 w 51"/>
              <a:gd name="T85" fmla="*/ 9 h 53"/>
              <a:gd name="T86" fmla="*/ 25 w 51"/>
              <a:gd name="T87" fmla="*/ 29 h 53"/>
              <a:gd name="T88" fmla="*/ 21 w 51"/>
              <a:gd name="T89" fmla="*/ 27 h 53"/>
              <a:gd name="T90" fmla="*/ 14 w 51"/>
              <a:gd name="T91" fmla="*/ 26 h 53"/>
              <a:gd name="T92" fmla="*/ 20 w 51"/>
              <a:gd name="T93" fmla="*/ 28 h 53"/>
              <a:gd name="T94" fmla="*/ 27 w 51"/>
              <a:gd name="T95" fmla="*/ 29 h 53"/>
              <a:gd name="T96" fmla="*/ 22 w 51"/>
              <a:gd name="T97" fmla="*/ 20 h 53"/>
              <a:gd name="T98" fmla="*/ 25 w 51"/>
              <a:gd name="T99" fmla="*/ 27 h 53"/>
              <a:gd name="T100" fmla="*/ 29 w 51"/>
              <a:gd name="T101" fmla="*/ 23 h 53"/>
              <a:gd name="T102" fmla="*/ 25 w 51"/>
              <a:gd name="T103" fmla="*/ 19 h 53"/>
              <a:gd name="T104" fmla="*/ 15 w 51"/>
              <a:gd name="T105" fmla="*/ 39 h 53"/>
              <a:gd name="T106" fmla="*/ 9 w 51"/>
              <a:gd name="T107" fmla="*/ 31 h 53"/>
              <a:gd name="T108" fmla="*/ 7 w 51"/>
              <a:gd name="T109" fmla="*/ 34 h 53"/>
              <a:gd name="T110" fmla="*/ 14 w 51"/>
              <a:gd name="T111" fmla="*/ 41 h 53"/>
              <a:gd name="T112" fmla="*/ 15 w 51"/>
              <a:gd name="T113" fmla="*/ 28 h 53"/>
              <a:gd name="T114" fmla="*/ 12 w 51"/>
              <a:gd name="T115" fmla="*/ 35 h 53"/>
              <a:gd name="T116" fmla="*/ 18 w 51"/>
              <a:gd name="T117" fmla="*/ 35 h 53"/>
              <a:gd name="T118" fmla="*/ 18 w 51"/>
              <a:gd name="T119" fmla="*/ 30 h 53"/>
              <a:gd name="T120" fmla="*/ 38 w 51"/>
              <a:gd name="T121" fmla="*/ 37 h 53"/>
              <a:gd name="T122" fmla="*/ 41 w 51"/>
              <a:gd name="T123" fmla="*/ 44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1" h="53">
                <a:moveTo>
                  <a:pt x="44" y="29"/>
                </a:moveTo>
                <a:cubicBezTo>
                  <a:pt x="44" y="28"/>
                  <a:pt x="45" y="28"/>
                  <a:pt x="46" y="29"/>
                </a:cubicBezTo>
                <a:cubicBezTo>
                  <a:pt x="46" y="29"/>
                  <a:pt x="46" y="30"/>
                  <a:pt x="46" y="30"/>
                </a:cubicBezTo>
                <a:cubicBezTo>
                  <a:pt x="41" y="35"/>
                  <a:pt x="41" y="35"/>
                  <a:pt x="41" y="35"/>
                </a:cubicBezTo>
                <a:cubicBezTo>
                  <a:pt x="45" y="38"/>
                  <a:pt x="45" y="38"/>
                  <a:pt x="45" y="38"/>
                </a:cubicBezTo>
                <a:cubicBezTo>
                  <a:pt x="49" y="34"/>
                  <a:pt x="49" y="34"/>
                  <a:pt x="49" y="34"/>
                </a:cubicBezTo>
                <a:cubicBezTo>
                  <a:pt x="50" y="34"/>
                  <a:pt x="50" y="34"/>
                  <a:pt x="51" y="34"/>
                </a:cubicBezTo>
                <a:cubicBezTo>
                  <a:pt x="51" y="35"/>
                  <a:pt x="51" y="35"/>
                  <a:pt x="51" y="36"/>
                </a:cubicBezTo>
                <a:cubicBezTo>
                  <a:pt x="47" y="40"/>
                  <a:pt x="47" y="40"/>
                  <a:pt x="47" y="40"/>
                </a:cubicBezTo>
                <a:cubicBezTo>
                  <a:pt x="47" y="41"/>
                  <a:pt x="48" y="41"/>
                  <a:pt x="48" y="42"/>
                </a:cubicBezTo>
                <a:cubicBezTo>
                  <a:pt x="49" y="43"/>
                  <a:pt x="49" y="44"/>
                  <a:pt x="48" y="45"/>
                </a:cubicBezTo>
                <a:cubicBezTo>
                  <a:pt x="48" y="45"/>
                  <a:pt x="46" y="45"/>
                  <a:pt x="46" y="45"/>
                </a:cubicBezTo>
                <a:cubicBezTo>
                  <a:pt x="46" y="44"/>
                  <a:pt x="46" y="44"/>
                  <a:pt x="46" y="44"/>
                </a:cubicBezTo>
                <a:cubicBezTo>
                  <a:pt x="43" y="46"/>
                  <a:pt x="43" y="46"/>
                  <a:pt x="43" y="46"/>
                </a:cubicBezTo>
                <a:cubicBezTo>
                  <a:pt x="41" y="49"/>
                  <a:pt x="38" y="49"/>
                  <a:pt x="35" y="47"/>
                </a:cubicBezTo>
                <a:cubicBezTo>
                  <a:pt x="32" y="50"/>
                  <a:pt x="32" y="50"/>
                  <a:pt x="32" y="50"/>
                </a:cubicBezTo>
                <a:cubicBezTo>
                  <a:pt x="32" y="50"/>
                  <a:pt x="32" y="50"/>
                  <a:pt x="32" y="50"/>
                </a:cubicBezTo>
                <a:cubicBezTo>
                  <a:pt x="30" y="52"/>
                  <a:pt x="28" y="53"/>
                  <a:pt x="25" y="53"/>
                </a:cubicBezTo>
                <a:cubicBezTo>
                  <a:pt x="8" y="53"/>
                  <a:pt x="8" y="53"/>
                  <a:pt x="8" y="53"/>
                </a:cubicBezTo>
                <a:cubicBezTo>
                  <a:pt x="7" y="53"/>
                  <a:pt x="5" y="53"/>
                  <a:pt x="4" y="52"/>
                </a:cubicBezTo>
                <a:cubicBezTo>
                  <a:pt x="1" y="50"/>
                  <a:pt x="0" y="45"/>
                  <a:pt x="3" y="42"/>
                </a:cubicBezTo>
                <a:cubicBezTo>
                  <a:pt x="3" y="42"/>
                  <a:pt x="3" y="42"/>
                  <a:pt x="3" y="42"/>
                </a:cubicBezTo>
                <a:cubicBezTo>
                  <a:pt x="6" y="39"/>
                  <a:pt x="6" y="39"/>
                  <a:pt x="6" y="39"/>
                </a:cubicBezTo>
                <a:cubicBezTo>
                  <a:pt x="4" y="37"/>
                  <a:pt x="4" y="37"/>
                  <a:pt x="4" y="37"/>
                </a:cubicBezTo>
                <a:cubicBezTo>
                  <a:pt x="4" y="37"/>
                  <a:pt x="4" y="37"/>
                  <a:pt x="4" y="37"/>
                </a:cubicBezTo>
                <a:cubicBezTo>
                  <a:pt x="2" y="35"/>
                  <a:pt x="2" y="32"/>
                  <a:pt x="4" y="31"/>
                </a:cubicBezTo>
                <a:cubicBezTo>
                  <a:pt x="33" y="2"/>
                  <a:pt x="33" y="2"/>
                  <a:pt x="33" y="2"/>
                </a:cubicBezTo>
                <a:cubicBezTo>
                  <a:pt x="35" y="0"/>
                  <a:pt x="38" y="0"/>
                  <a:pt x="39" y="2"/>
                </a:cubicBezTo>
                <a:cubicBezTo>
                  <a:pt x="46" y="9"/>
                  <a:pt x="46" y="9"/>
                  <a:pt x="46" y="9"/>
                </a:cubicBezTo>
                <a:cubicBezTo>
                  <a:pt x="46" y="9"/>
                  <a:pt x="46" y="9"/>
                  <a:pt x="46" y="9"/>
                </a:cubicBezTo>
                <a:cubicBezTo>
                  <a:pt x="48" y="10"/>
                  <a:pt x="48" y="13"/>
                  <a:pt x="46" y="15"/>
                </a:cubicBezTo>
                <a:cubicBezTo>
                  <a:pt x="46" y="15"/>
                  <a:pt x="46" y="15"/>
                  <a:pt x="46" y="15"/>
                </a:cubicBezTo>
                <a:cubicBezTo>
                  <a:pt x="17" y="44"/>
                  <a:pt x="17" y="44"/>
                  <a:pt x="17" y="44"/>
                </a:cubicBezTo>
                <a:cubicBezTo>
                  <a:pt x="17" y="44"/>
                  <a:pt x="17" y="44"/>
                  <a:pt x="17" y="44"/>
                </a:cubicBezTo>
                <a:cubicBezTo>
                  <a:pt x="15" y="46"/>
                  <a:pt x="13" y="46"/>
                  <a:pt x="11" y="44"/>
                </a:cubicBezTo>
                <a:cubicBezTo>
                  <a:pt x="11" y="44"/>
                  <a:pt x="11" y="44"/>
                  <a:pt x="11" y="44"/>
                </a:cubicBezTo>
                <a:cubicBezTo>
                  <a:pt x="9" y="42"/>
                  <a:pt x="9" y="42"/>
                  <a:pt x="9" y="42"/>
                </a:cubicBezTo>
                <a:cubicBezTo>
                  <a:pt x="6" y="45"/>
                  <a:pt x="6" y="45"/>
                  <a:pt x="6" y="45"/>
                </a:cubicBezTo>
                <a:cubicBezTo>
                  <a:pt x="6" y="45"/>
                  <a:pt x="6" y="45"/>
                  <a:pt x="6" y="45"/>
                </a:cubicBezTo>
                <a:cubicBezTo>
                  <a:pt x="5" y="46"/>
                  <a:pt x="5" y="48"/>
                  <a:pt x="6" y="49"/>
                </a:cubicBezTo>
                <a:cubicBezTo>
                  <a:pt x="7" y="49"/>
                  <a:pt x="7" y="49"/>
                  <a:pt x="8" y="49"/>
                </a:cubicBezTo>
                <a:cubicBezTo>
                  <a:pt x="25" y="49"/>
                  <a:pt x="25" y="49"/>
                  <a:pt x="25" y="49"/>
                </a:cubicBezTo>
                <a:cubicBezTo>
                  <a:pt x="27" y="49"/>
                  <a:pt x="28" y="49"/>
                  <a:pt x="29" y="47"/>
                </a:cubicBezTo>
                <a:cubicBezTo>
                  <a:pt x="29" y="47"/>
                  <a:pt x="29" y="47"/>
                  <a:pt x="29" y="47"/>
                </a:cubicBezTo>
                <a:cubicBezTo>
                  <a:pt x="32" y="45"/>
                  <a:pt x="32" y="45"/>
                  <a:pt x="32" y="45"/>
                </a:cubicBezTo>
                <a:cubicBezTo>
                  <a:pt x="31" y="42"/>
                  <a:pt x="31" y="39"/>
                  <a:pt x="33" y="36"/>
                </a:cubicBezTo>
                <a:cubicBezTo>
                  <a:pt x="35" y="34"/>
                  <a:pt x="35" y="34"/>
                  <a:pt x="35" y="34"/>
                </a:cubicBezTo>
                <a:cubicBezTo>
                  <a:pt x="35" y="34"/>
                  <a:pt x="35" y="34"/>
                  <a:pt x="35" y="34"/>
                </a:cubicBezTo>
                <a:cubicBezTo>
                  <a:pt x="34" y="33"/>
                  <a:pt x="34" y="32"/>
                  <a:pt x="35" y="31"/>
                </a:cubicBezTo>
                <a:cubicBezTo>
                  <a:pt x="36" y="30"/>
                  <a:pt x="37" y="30"/>
                  <a:pt x="38" y="31"/>
                </a:cubicBezTo>
                <a:cubicBezTo>
                  <a:pt x="38" y="32"/>
                  <a:pt x="39" y="32"/>
                  <a:pt x="40" y="33"/>
                </a:cubicBezTo>
                <a:cubicBezTo>
                  <a:pt x="44" y="29"/>
                  <a:pt x="44" y="29"/>
                  <a:pt x="44" y="29"/>
                </a:cubicBezTo>
                <a:close/>
                <a:moveTo>
                  <a:pt x="33" y="12"/>
                </a:moveTo>
                <a:cubicBezTo>
                  <a:pt x="33" y="12"/>
                  <a:pt x="33" y="12"/>
                  <a:pt x="33" y="12"/>
                </a:cubicBezTo>
                <a:cubicBezTo>
                  <a:pt x="33" y="12"/>
                  <a:pt x="34" y="12"/>
                  <a:pt x="34" y="13"/>
                </a:cubicBezTo>
                <a:cubicBezTo>
                  <a:pt x="34" y="14"/>
                  <a:pt x="33" y="14"/>
                  <a:pt x="33" y="14"/>
                </a:cubicBezTo>
                <a:cubicBezTo>
                  <a:pt x="32" y="14"/>
                  <a:pt x="32" y="14"/>
                  <a:pt x="32" y="13"/>
                </a:cubicBezTo>
                <a:cubicBezTo>
                  <a:pt x="32" y="12"/>
                  <a:pt x="32" y="12"/>
                  <a:pt x="33" y="12"/>
                </a:cubicBezTo>
                <a:close/>
                <a:moveTo>
                  <a:pt x="37" y="12"/>
                </a:moveTo>
                <a:cubicBezTo>
                  <a:pt x="37" y="12"/>
                  <a:pt x="37" y="12"/>
                  <a:pt x="37" y="12"/>
                </a:cubicBezTo>
                <a:cubicBezTo>
                  <a:pt x="37" y="12"/>
                  <a:pt x="38" y="12"/>
                  <a:pt x="38" y="13"/>
                </a:cubicBezTo>
                <a:cubicBezTo>
                  <a:pt x="38" y="14"/>
                  <a:pt x="37" y="14"/>
                  <a:pt x="37" y="14"/>
                </a:cubicBezTo>
                <a:cubicBezTo>
                  <a:pt x="36" y="14"/>
                  <a:pt x="36" y="14"/>
                  <a:pt x="36" y="13"/>
                </a:cubicBezTo>
                <a:cubicBezTo>
                  <a:pt x="36" y="12"/>
                  <a:pt x="36" y="12"/>
                  <a:pt x="37" y="12"/>
                </a:cubicBezTo>
                <a:close/>
                <a:moveTo>
                  <a:pt x="23" y="22"/>
                </a:moveTo>
                <a:cubicBezTo>
                  <a:pt x="23" y="22"/>
                  <a:pt x="23" y="22"/>
                  <a:pt x="23" y="22"/>
                </a:cubicBezTo>
                <a:cubicBezTo>
                  <a:pt x="24" y="22"/>
                  <a:pt x="24" y="22"/>
                  <a:pt x="24" y="23"/>
                </a:cubicBezTo>
                <a:cubicBezTo>
                  <a:pt x="24" y="23"/>
                  <a:pt x="24" y="24"/>
                  <a:pt x="23" y="24"/>
                </a:cubicBezTo>
                <a:cubicBezTo>
                  <a:pt x="22" y="24"/>
                  <a:pt x="22" y="23"/>
                  <a:pt x="22" y="23"/>
                </a:cubicBezTo>
                <a:cubicBezTo>
                  <a:pt x="22" y="22"/>
                  <a:pt x="22" y="22"/>
                  <a:pt x="23" y="22"/>
                </a:cubicBezTo>
                <a:close/>
                <a:moveTo>
                  <a:pt x="27" y="22"/>
                </a:moveTo>
                <a:cubicBezTo>
                  <a:pt x="27" y="22"/>
                  <a:pt x="27" y="22"/>
                  <a:pt x="27" y="22"/>
                </a:cubicBezTo>
                <a:cubicBezTo>
                  <a:pt x="28" y="22"/>
                  <a:pt x="28" y="22"/>
                  <a:pt x="28" y="23"/>
                </a:cubicBezTo>
                <a:cubicBezTo>
                  <a:pt x="28" y="23"/>
                  <a:pt x="28" y="24"/>
                  <a:pt x="27" y="24"/>
                </a:cubicBezTo>
                <a:cubicBezTo>
                  <a:pt x="26" y="24"/>
                  <a:pt x="26" y="23"/>
                  <a:pt x="26" y="23"/>
                </a:cubicBezTo>
                <a:cubicBezTo>
                  <a:pt x="26" y="22"/>
                  <a:pt x="26" y="22"/>
                  <a:pt x="27" y="22"/>
                </a:cubicBezTo>
                <a:close/>
                <a:moveTo>
                  <a:pt x="13" y="31"/>
                </a:moveTo>
                <a:cubicBezTo>
                  <a:pt x="13" y="31"/>
                  <a:pt x="13" y="31"/>
                  <a:pt x="13" y="31"/>
                </a:cubicBezTo>
                <a:cubicBezTo>
                  <a:pt x="14" y="31"/>
                  <a:pt x="15" y="32"/>
                  <a:pt x="15" y="33"/>
                </a:cubicBezTo>
                <a:cubicBezTo>
                  <a:pt x="15" y="33"/>
                  <a:pt x="14" y="34"/>
                  <a:pt x="13" y="34"/>
                </a:cubicBezTo>
                <a:cubicBezTo>
                  <a:pt x="13" y="34"/>
                  <a:pt x="12" y="33"/>
                  <a:pt x="12" y="33"/>
                </a:cubicBezTo>
                <a:cubicBezTo>
                  <a:pt x="12" y="32"/>
                  <a:pt x="13" y="31"/>
                  <a:pt x="13" y="31"/>
                </a:cubicBezTo>
                <a:close/>
                <a:moveTo>
                  <a:pt x="17" y="31"/>
                </a:moveTo>
                <a:cubicBezTo>
                  <a:pt x="17" y="31"/>
                  <a:pt x="17" y="31"/>
                  <a:pt x="17" y="31"/>
                </a:cubicBezTo>
                <a:cubicBezTo>
                  <a:pt x="18" y="31"/>
                  <a:pt x="18" y="32"/>
                  <a:pt x="18" y="33"/>
                </a:cubicBezTo>
                <a:cubicBezTo>
                  <a:pt x="18" y="33"/>
                  <a:pt x="18" y="34"/>
                  <a:pt x="17" y="34"/>
                </a:cubicBezTo>
                <a:cubicBezTo>
                  <a:pt x="17" y="34"/>
                  <a:pt x="16" y="33"/>
                  <a:pt x="16" y="33"/>
                </a:cubicBezTo>
                <a:cubicBezTo>
                  <a:pt x="16" y="32"/>
                  <a:pt x="17" y="31"/>
                  <a:pt x="17" y="31"/>
                </a:cubicBezTo>
                <a:close/>
                <a:moveTo>
                  <a:pt x="33" y="7"/>
                </a:moveTo>
                <a:cubicBezTo>
                  <a:pt x="33" y="7"/>
                  <a:pt x="33" y="7"/>
                  <a:pt x="33" y="7"/>
                </a:cubicBezTo>
                <a:cubicBezTo>
                  <a:pt x="34" y="7"/>
                  <a:pt x="34" y="7"/>
                  <a:pt x="35" y="7"/>
                </a:cubicBezTo>
                <a:cubicBezTo>
                  <a:pt x="36" y="7"/>
                  <a:pt x="38" y="7"/>
                  <a:pt x="39" y="8"/>
                </a:cubicBezTo>
                <a:cubicBezTo>
                  <a:pt x="39" y="9"/>
                  <a:pt x="39" y="9"/>
                  <a:pt x="39" y="9"/>
                </a:cubicBezTo>
                <a:cubicBezTo>
                  <a:pt x="41" y="10"/>
                  <a:pt x="41" y="11"/>
                  <a:pt x="41" y="13"/>
                </a:cubicBezTo>
                <a:cubicBezTo>
                  <a:pt x="41" y="14"/>
                  <a:pt x="41" y="14"/>
                  <a:pt x="41" y="15"/>
                </a:cubicBezTo>
                <a:cubicBezTo>
                  <a:pt x="44" y="12"/>
                  <a:pt x="44" y="12"/>
                  <a:pt x="44" y="12"/>
                </a:cubicBezTo>
                <a:cubicBezTo>
                  <a:pt x="44" y="12"/>
                  <a:pt x="44" y="12"/>
                  <a:pt x="44" y="12"/>
                </a:cubicBezTo>
                <a:cubicBezTo>
                  <a:pt x="44" y="12"/>
                  <a:pt x="44" y="12"/>
                  <a:pt x="44" y="12"/>
                </a:cubicBezTo>
                <a:cubicBezTo>
                  <a:pt x="44" y="12"/>
                  <a:pt x="44" y="12"/>
                  <a:pt x="44" y="11"/>
                </a:cubicBezTo>
                <a:cubicBezTo>
                  <a:pt x="37" y="4"/>
                  <a:pt x="37" y="4"/>
                  <a:pt x="37" y="4"/>
                </a:cubicBezTo>
                <a:cubicBezTo>
                  <a:pt x="36" y="4"/>
                  <a:pt x="36" y="4"/>
                  <a:pt x="36" y="4"/>
                </a:cubicBezTo>
                <a:cubicBezTo>
                  <a:pt x="36" y="4"/>
                  <a:pt x="36" y="4"/>
                  <a:pt x="36" y="4"/>
                </a:cubicBezTo>
                <a:cubicBezTo>
                  <a:pt x="33" y="7"/>
                  <a:pt x="33" y="7"/>
                  <a:pt x="33" y="7"/>
                </a:cubicBezTo>
                <a:close/>
                <a:moveTo>
                  <a:pt x="36" y="19"/>
                </a:moveTo>
                <a:cubicBezTo>
                  <a:pt x="36" y="19"/>
                  <a:pt x="36" y="19"/>
                  <a:pt x="36" y="19"/>
                </a:cubicBezTo>
                <a:cubicBezTo>
                  <a:pt x="36" y="19"/>
                  <a:pt x="35" y="19"/>
                  <a:pt x="35" y="19"/>
                </a:cubicBezTo>
                <a:cubicBezTo>
                  <a:pt x="33" y="19"/>
                  <a:pt x="32" y="19"/>
                  <a:pt x="30" y="18"/>
                </a:cubicBezTo>
                <a:cubicBezTo>
                  <a:pt x="29" y="16"/>
                  <a:pt x="28" y="15"/>
                  <a:pt x="28" y="13"/>
                </a:cubicBezTo>
                <a:cubicBezTo>
                  <a:pt x="28" y="12"/>
                  <a:pt x="28" y="12"/>
                  <a:pt x="29" y="11"/>
                </a:cubicBezTo>
                <a:cubicBezTo>
                  <a:pt x="23" y="17"/>
                  <a:pt x="23" y="17"/>
                  <a:pt x="23" y="17"/>
                </a:cubicBezTo>
                <a:cubicBezTo>
                  <a:pt x="24" y="16"/>
                  <a:pt x="24" y="16"/>
                  <a:pt x="25" y="16"/>
                </a:cubicBezTo>
                <a:cubicBezTo>
                  <a:pt x="27" y="16"/>
                  <a:pt x="28" y="17"/>
                  <a:pt x="30" y="18"/>
                </a:cubicBezTo>
                <a:cubicBezTo>
                  <a:pt x="30" y="18"/>
                  <a:pt x="30" y="18"/>
                  <a:pt x="30" y="18"/>
                </a:cubicBezTo>
                <a:cubicBezTo>
                  <a:pt x="31" y="20"/>
                  <a:pt x="32" y="21"/>
                  <a:pt x="32" y="23"/>
                </a:cubicBezTo>
                <a:cubicBezTo>
                  <a:pt x="32" y="23"/>
                  <a:pt x="31" y="24"/>
                  <a:pt x="31" y="24"/>
                </a:cubicBezTo>
                <a:cubicBezTo>
                  <a:pt x="36" y="19"/>
                  <a:pt x="36" y="19"/>
                  <a:pt x="36" y="19"/>
                </a:cubicBezTo>
                <a:close/>
                <a:moveTo>
                  <a:pt x="35" y="9"/>
                </a:moveTo>
                <a:cubicBezTo>
                  <a:pt x="35" y="9"/>
                  <a:pt x="35" y="9"/>
                  <a:pt x="35" y="9"/>
                </a:cubicBezTo>
                <a:cubicBezTo>
                  <a:pt x="34" y="9"/>
                  <a:pt x="33" y="9"/>
                  <a:pt x="32" y="10"/>
                </a:cubicBezTo>
                <a:cubicBezTo>
                  <a:pt x="31" y="11"/>
                  <a:pt x="31" y="12"/>
                  <a:pt x="31" y="13"/>
                </a:cubicBezTo>
                <a:cubicBezTo>
                  <a:pt x="31" y="14"/>
                  <a:pt x="31" y="15"/>
                  <a:pt x="32" y="16"/>
                </a:cubicBezTo>
                <a:cubicBezTo>
                  <a:pt x="32" y="16"/>
                  <a:pt x="32" y="16"/>
                  <a:pt x="32" y="16"/>
                </a:cubicBezTo>
                <a:cubicBezTo>
                  <a:pt x="33" y="17"/>
                  <a:pt x="34" y="17"/>
                  <a:pt x="35" y="17"/>
                </a:cubicBezTo>
                <a:cubicBezTo>
                  <a:pt x="36" y="17"/>
                  <a:pt x="37" y="17"/>
                  <a:pt x="38" y="16"/>
                </a:cubicBezTo>
                <a:cubicBezTo>
                  <a:pt x="39" y="15"/>
                  <a:pt x="39" y="14"/>
                  <a:pt x="39" y="13"/>
                </a:cubicBezTo>
                <a:cubicBezTo>
                  <a:pt x="39" y="13"/>
                  <a:pt x="39" y="13"/>
                  <a:pt x="39" y="13"/>
                </a:cubicBezTo>
                <a:cubicBezTo>
                  <a:pt x="39" y="12"/>
                  <a:pt x="39" y="11"/>
                  <a:pt x="38" y="10"/>
                </a:cubicBezTo>
                <a:cubicBezTo>
                  <a:pt x="38" y="10"/>
                  <a:pt x="38" y="10"/>
                  <a:pt x="38" y="10"/>
                </a:cubicBezTo>
                <a:cubicBezTo>
                  <a:pt x="37" y="9"/>
                  <a:pt x="36" y="9"/>
                  <a:pt x="35" y="9"/>
                </a:cubicBezTo>
                <a:close/>
                <a:moveTo>
                  <a:pt x="27" y="29"/>
                </a:moveTo>
                <a:cubicBezTo>
                  <a:pt x="27" y="29"/>
                  <a:pt x="27" y="29"/>
                  <a:pt x="27" y="29"/>
                </a:cubicBezTo>
                <a:cubicBezTo>
                  <a:pt x="26" y="29"/>
                  <a:pt x="26" y="29"/>
                  <a:pt x="25" y="29"/>
                </a:cubicBezTo>
                <a:cubicBezTo>
                  <a:pt x="23" y="29"/>
                  <a:pt x="22" y="29"/>
                  <a:pt x="21" y="27"/>
                </a:cubicBezTo>
                <a:cubicBezTo>
                  <a:pt x="21" y="27"/>
                  <a:pt x="21" y="27"/>
                  <a:pt x="21" y="27"/>
                </a:cubicBezTo>
                <a:cubicBezTo>
                  <a:pt x="21" y="27"/>
                  <a:pt x="21" y="27"/>
                  <a:pt x="21" y="27"/>
                </a:cubicBezTo>
                <a:cubicBezTo>
                  <a:pt x="19" y="26"/>
                  <a:pt x="19" y="24"/>
                  <a:pt x="19" y="23"/>
                </a:cubicBezTo>
                <a:cubicBezTo>
                  <a:pt x="19" y="22"/>
                  <a:pt x="19" y="22"/>
                  <a:pt x="19" y="21"/>
                </a:cubicBezTo>
                <a:cubicBezTo>
                  <a:pt x="14" y="26"/>
                  <a:pt x="14" y="26"/>
                  <a:pt x="14" y="26"/>
                </a:cubicBezTo>
                <a:cubicBezTo>
                  <a:pt x="14" y="26"/>
                  <a:pt x="15" y="26"/>
                  <a:pt x="15" y="26"/>
                </a:cubicBezTo>
                <a:cubicBezTo>
                  <a:pt x="17" y="26"/>
                  <a:pt x="19" y="27"/>
                  <a:pt x="20" y="28"/>
                </a:cubicBezTo>
                <a:cubicBezTo>
                  <a:pt x="20" y="28"/>
                  <a:pt x="20" y="28"/>
                  <a:pt x="20" y="28"/>
                </a:cubicBezTo>
                <a:cubicBezTo>
                  <a:pt x="21" y="29"/>
                  <a:pt x="22" y="31"/>
                  <a:pt x="22" y="33"/>
                </a:cubicBezTo>
                <a:cubicBezTo>
                  <a:pt x="22" y="33"/>
                  <a:pt x="22" y="34"/>
                  <a:pt x="22" y="34"/>
                </a:cubicBezTo>
                <a:cubicBezTo>
                  <a:pt x="27" y="29"/>
                  <a:pt x="27" y="29"/>
                  <a:pt x="27" y="29"/>
                </a:cubicBezTo>
                <a:close/>
                <a:moveTo>
                  <a:pt x="25" y="19"/>
                </a:moveTo>
                <a:cubicBezTo>
                  <a:pt x="25" y="19"/>
                  <a:pt x="25" y="19"/>
                  <a:pt x="25" y="19"/>
                </a:cubicBezTo>
                <a:cubicBezTo>
                  <a:pt x="24" y="19"/>
                  <a:pt x="23" y="19"/>
                  <a:pt x="22" y="20"/>
                </a:cubicBezTo>
                <a:cubicBezTo>
                  <a:pt x="21" y="21"/>
                  <a:pt x="21" y="22"/>
                  <a:pt x="21" y="23"/>
                </a:cubicBezTo>
                <a:cubicBezTo>
                  <a:pt x="21" y="24"/>
                  <a:pt x="21" y="25"/>
                  <a:pt x="22" y="26"/>
                </a:cubicBezTo>
                <a:cubicBezTo>
                  <a:pt x="23" y="27"/>
                  <a:pt x="24" y="27"/>
                  <a:pt x="25" y="27"/>
                </a:cubicBezTo>
                <a:cubicBezTo>
                  <a:pt x="26" y="27"/>
                  <a:pt x="27" y="27"/>
                  <a:pt x="28" y="26"/>
                </a:cubicBezTo>
                <a:cubicBezTo>
                  <a:pt x="29" y="25"/>
                  <a:pt x="29" y="24"/>
                  <a:pt x="29" y="23"/>
                </a:cubicBezTo>
                <a:cubicBezTo>
                  <a:pt x="29" y="23"/>
                  <a:pt x="29" y="23"/>
                  <a:pt x="29" y="23"/>
                </a:cubicBezTo>
                <a:cubicBezTo>
                  <a:pt x="29" y="22"/>
                  <a:pt x="29" y="21"/>
                  <a:pt x="28" y="20"/>
                </a:cubicBezTo>
                <a:cubicBezTo>
                  <a:pt x="28" y="20"/>
                  <a:pt x="28" y="20"/>
                  <a:pt x="28" y="20"/>
                </a:cubicBezTo>
                <a:cubicBezTo>
                  <a:pt x="27" y="19"/>
                  <a:pt x="26" y="19"/>
                  <a:pt x="25" y="19"/>
                </a:cubicBezTo>
                <a:close/>
                <a:moveTo>
                  <a:pt x="17" y="39"/>
                </a:moveTo>
                <a:cubicBezTo>
                  <a:pt x="17" y="39"/>
                  <a:pt x="17" y="39"/>
                  <a:pt x="17" y="39"/>
                </a:cubicBezTo>
                <a:cubicBezTo>
                  <a:pt x="16" y="39"/>
                  <a:pt x="16" y="39"/>
                  <a:pt x="15" y="39"/>
                </a:cubicBezTo>
                <a:cubicBezTo>
                  <a:pt x="14" y="39"/>
                  <a:pt x="12" y="38"/>
                  <a:pt x="11" y="37"/>
                </a:cubicBezTo>
                <a:cubicBezTo>
                  <a:pt x="10" y="36"/>
                  <a:pt x="9" y="34"/>
                  <a:pt x="9" y="33"/>
                </a:cubicBezTo>
                <a:cubicBezTo>
                  <a:pt x="9" y="32"/>
                  <a:pt x="9" y="31"/>
                  <a:pt x="9" y="31"/>
                </a:cubicBezTo>
                <a:cubicBezTo>
                  <a:pt x="7" y="33"/>
                  <a:pt x="7" y="33"/>
                  <a:pt x="7" y="33"/>
                </a:cubicBezTo>
                <a:cubicBezTo>
                  <a:pt x="6" y="34"/>
                  <a:pt x="6" y="34"/>
                  <a:pt x="7" y="34"/>
                </a:cubicBezTo>
                <a:cubicBezTo>
                  <a:pt x="7" y="34"/>
                  <a:pt x="7" y="34"/>
                  <a:pt x="7" y="34"/>
                </a:cubicBezTo>
                <a:cubicBezTo>
                  <a:pt x="14" y="41"/>
                  <a:pt x="14" y="41"/>
                  <a:pt x="14" y="41"/>
                </a:cubicBezTo>
                <a:cubicBezTo>
                  <a:pt x="14" y="42"/>
                  <a:pt x="14" y="42"/>
                  <a:pt x="14" y="41"/>
                </a:cubicBezTo>
                <a:cubicBezTo>
                  <a:pt x="14" y="41"/>
                  <a:pt x="14" y="41"/>
                  <a:pt x="14" y="41"/>
                </a:cubicBezTo>
                <a:cubicBezTo>
                  <a:pt x="17" y="39"/>
                  <a:pt x="17" y="39"/>
                  <a:pt x="17" y="39"/>
                </a:cubicBezTo>
                <a:close/>
                <a:moveTo>
                  <a:pt x="15" y="28"/>
                </a:moveTo>
                <a:cubicBezTo>
                  <a:pt x="15" y="28"/>
                  <a:pt x="15" y="28"/>
                  <a:pt x="15" y="28"/>
                </a:cubicBezTo>
                <a:cubicBezTo>
                  <a:pt x="14" y="28"/>
                  <a:pt x="13" y="29"/>
                  <a:pt x="12" y="30"/>
                </a:cubicBezTo>
                <a:cubicBezTo>
                  <a:pt x="12" y="30"/>
                  <a:pt x="11" y="31"/>
                  <a:pt x="11" y="33"/>
                </a:cubicBezTo>
                <a:cubicBezTo>
                  <a:pt x="11" y="34"/>
                  <a:pt x="12" y="35"/>
                  <a:pt x="12" y="35"/>
                </a:cubicBezTo>
                <a:cubicBezTo>
                  <a:pt x="12" y="35"/>
                  <a:pt x="12" y="35"/>
                  <a:pt x="12" y="35"/>
                </a:cubicBezTo>
                <a:cubicBezTo>
                  <a:pt x="13" y="36"/>
                  <a:pt x="14" y="37"/>
                  <a:pt x="15" y="37"/>
                </a:cubicBezTo>
                <a:cubicBezTo>
                  <a:pt x="16" y="37"/>
                  <a:pt x="17" y="36"/>
                  <a:pt x="18" y="35"/>
                </a:cubicBezTo>
                <a:cubicBezTo>
                  <a:pt x="19" y="35"/>
                  <a:pt x="19" y="34"/>
                  <a:pt x="19" y="33"/>
                </a:cubicBezTo>
                <a:cubicBezTo>
                  <a:pt x="19" y="33"/>
                  <a:pt x="19" y="33"/>
                  <a:pt x="19" y="33"/>
                </a:cubicBezTo>
                <a:cubicBezTo>
                  <a:pt x="19" y="31"/>
                  <a:pt x="19" y="30"/>
                  <a:pt x="18" y="30"/>
                </a:cubicBezTo>
                <a:cubicBezTo>
                  <a:pt x="18" y="30"/>
                  <a:pt x="18" y="30"/>
                  <a:pt x="18" y="30"/>
                </a:cubicBezTo>
                <a:cubicBezTo>
                  <a:pt x="17" y="29"/>
                  <a:pt x="16" y="28"/>
                  <a:pt x="15" y="28"/>
                </a:cubicBezTo>
                <a:close/>
                <a:moveTo>
                  <a:pt x="38" y="37"/>
                </a:moveTo>
                <a:cubicBezTo>
                  <a:pt x="38" y="37"/>
                  <a:pt x="38" y="37"/>
                  <a:pt x="38" y="37"/>
                </a:cubicBezTo>
                <a:cubicBezTo>
                  <a:pt x="36" y="39"/>
                  <a:pt x="36" y="39"/>
                  <a:pt x="36" y="39"/>
                </a:cubicBezTo>
                <a:cubicBezTo>
                  <a:pt x="33" y="42"/>
                  <a:pt x="38" y="47"/>
                  <a:pt x="41" y="44"/>
                </a:cubicBezTo>
                <a:cubicBezTo>
                  <a:pt x="43" y="42"/>
                  <a:pt x="43" y="42"/>
                  <a:pt x="43" y="42"/>
                </a:cubicBezTo>
                <a:cubicBezTo>
                  <a:pt x="38" y="37"/>
                  <a:pt x="38" y="37"/>
                  <a:pt x="38"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8" name="Freeform 482"/>
          <p:cNvSpPr>
            <a:spLocks noEditPoints="1"/>
          </p:cNvSpPr>
          <p:nvPr/>
        </p:nvSpPr>
        <p:spPr bwMode="auto">
          <a:xfrm>
            <a:off x="5192713" y="2127250"/>
            <a:ext cx="155575" cy="136525"/>
          </a:xfrm>
          <a:custGeom>
            <a:avLst/>
            <a:gdLst>
              <a:gd name="T0" fmla="*/ 12 w 49"/>
              <a:gd name="T1" fmla="*/ 40 h 43"/>
              <a:gd name="T2" fmla="*/ 12 w 49"/>
              <a:gd name="T3" fmla="*/ 42 h 43"/>
              <a:gd name="T4" fmla="*/ 11 w 49"/>
              <a:gd name="T5" fmla="*/ 43 h 43"/>
              <a:gd name="T6" fmla="*/ 11 w 49"/>
              <a:gd name="T7" fmla="*/ 43 h 43"/>
              <a:gd name="T8" fmla="*/ 7 w 49"/>
              <a:gd name="T9" fmla="*/ 43 h 43"/>
              <a:gd name="T10" fmla="*/ 5 w 49"/>
              <a:gd name="T11" fmla="*/ 42 h 43"/>
              <a:gd name="T12" fmla="*/ 5 w 49"/>
              <a:gd name="T13" fmla="*/ 42 h 43"/>
              <a:gd name="T14" fmla="*/ 5 w 49"/>
              <a:gd name="T15" fmla="*/ 40 h 43"/>
              <a:gd name="T16" fmla="*/ 4 w 49"/>
              <a:gd name="T17" fmla="*/ 40 h 43"/>
              <a:gd name="T18" fmla="*/ 1 w 49"/>
              <a:gd name="T19" fmla="*/ 39 h 43"/>
              <a:gd name="T20" fmla="*/ 0 w 49"/>
              <a:gd name="T21" fmla="*/ 35 h 43"/>
              <a:gd name="T22" fmla="*/ 0 w 49"/>
              <a:gd name="T23" fmla="*/ 28 h 43"/>
              <a:gd name="T24" fmla="*/ 2 w 49"/>
              <a:gd name="T25" fmla="*/ 24 h 43"/>
              <a:gd name="T26" fmla="*/ 42 w 49"/>
              <a:gd name="T27" fmla="*/ 1 h 43"/>
              <a:gd name="T28" fmla="*/ 44 w 49"/>
              <a:gd name="T29" fmla="*/ 2 h 43"/>
              <a:gd name="T30" fmla="*/ 44 w 49"/>
              <a:gd name="T31" fmla="*/ 4 h 43"/>
              <a:gd name="T32" fmla="*/ 11 w 49"/>
              <a:gd name="T33" fmla="*/ 23 h 43"/>
              <a:gd name="T34" fmla="*/ 44 w 49"/>
              <a:gd name="T35" fmla="*/ 23 h 43"/>
              <a:gd name="T36" fmla="*/ 49 w 49"/>
              <a:gd name="T37" fmla="*/ 28 h 43"/>
              <a:gd name="T38" fmla="*/ 49 w 49"/>
              <a:gd name="T39" fmla="*/ 35 h 43"/>
              <a:gd name="T40" fmla="*/ 48 w 49"/>
              <a:gd name="T41" fmla="*/ 39 h 43"/>
              <a:gd name="T42" fmla="*/ 44 w 49"/>
              <a:gd name="T43" fmla="*/ 40 h 43"/>
              <a:gd name="T44" fmla="*/ 44 w 49"/>
              <a:gd name="T45" fmla="*/ 40 h 43"/>
              <a:gd name="T46" fmla="*/ 44 w 49"/>
              <a:gd name="T47" fmla="*/ 42 h 43"/>
              <a:gd name="T48" fmla="*/ 42 w 49"/>
              <a:gd name="T49" fmla="*/ 43 h 43"/>
              <a:gd name="T50" fmla="*/ 42 w 49"/>
              <a:gd name="T51" fmla="*/ 43 h 43"/>
              <a:gd name="T52" fmla="*/ 38 w 49"/>
              <a:gd name="T53" fmla="*/ 43 h 43"/>
              <a:gd name="T54" fmla="*/ 37 w 49"/>
              <a:gd name="T55" fmla="*/ 42 h 43"/>
              <a:gd name="T56" fmla="*/ 37 w 49"/>
              <a:gd name="T57" fmla="*/ 42 h 43"/>
              <a:gd name="T58" fmla="*/ 37 w 49"/>
              <a:gd name="T59" fmla="*/ 40 h 43"/>
              <a:gd name="T60" fmla="*/ 12 w 49"/>
              <a:gd name="T61" fmla="*/ 40 h 43"/>
              <a:gd name="T62" fmla="*/ 3 w 49"/>
              <a:gd name="T63" fmla="*/ 28 h 43"/>
              <a:gd name="T64" fmla="*/ 3 w 49"/>
              <a:gd name="T65" fmla="*/ 28 h 43"/>
              <a:gd name="T66" fmla="*/ 3 w 49"/>
              <a:gd name="T67" fmla="*/ 35 h 43"/>
              <a:gd name="T68" fmla="*/ 4 w 49"/>
              <a:gd name="T69" fmla="*/ 36 h 43"/>
              <a:gd name="T70" fmla="*/ 4 w 49"/>
              <a:gd name="T71" fmla="*/ 36 h 43"/>
              <a:gd name="T72" fmla="*/ 44 w 49"/>
              <a:gd name="T73" fmla="*/ 36 h 43"/>
              <a:gd name="T74" fmla="*/ 45 w 49"/>
              <a:gd name="T75" fmla="*/ 36 h 43"/>
              <a:gd name="T76" fmla="*/ 46 w 49"/>
              <a:gd name="T77" fmla="*/ 35 h 43"/>
              <a:gd name="T78" fmla="*/ 46 w 49"/>
              <a:gd name="T79" fmla="*/ 28 h 43"/>
              <a:gd name="T80" fmla="*/ 44 w 49"/>
              <a:gd name="T81" fmla="*/ 27 h 43"/>
              <a:gd name="T82" fmla="*/ 4 w 49"/>
              <a:gd name="T83" fmla="*/ 27 h 43"/>
              <a:gd name="T84" fmla="*/ 3 w 49"/>
              <a:gd name="T85" fmla="*/ 28 h 43"/>
              <a:gd name="T86" fmla="*/ 41 w 49"/>
              <a:gd name="T87" fmla="*/ 40 h 43"/>
              <a:gd name="T88" fmla="*/ 41 w 49"/>
              <a:gd name="T89" fmla="*/ 40 h 43"/>
              <a:gd name="T90" fmla="*/ 39 w 49"/>
              <a:gd name="T91" fmla="*/ 40 h 43"/>
              <a:gd name="T92" fmla="*/ 39 w 49"/>
              <a:gd name="T93" fmla="*/ 41 h 43"/>
              <a:gd name="T94" fmla="*/ 41 w 49"/>
              <a:gd name="T95" fmla="*/ 41 h 43"/>
              <a:gd name="T96" fmla="*/ 41 w 49"/>
              <a:gd name="T97" fmla="*/ 40 h 43"/>
              <a:gd name="T98" fmla="*/ 10 w 49"/>
              <a:gd name="T99" fmla="*/ 40 h 43"/>
              <a:gd name="T100" fmla="*/ 10 w 49"/>
              <a:gd name="T101" fmla="*/ 40 h 43"/>
              <a:gd name="T102" fmla="*/ 8 w 49"/>
              <a:gd name="T103" fmla="*/ 40 h 43"/>
              <a:gd name="T104" fmla="*/ 8 w 49"/>
              <a:gd name="T105" fmla="*/ 41 h 43"/>
              <a:gd name="T106" fmla="*/ 10 w 49"/>
              <a:gd name="T107" fmla="*/ 41 h 43"/>
              <a:gd name="T108" fmla="*/ 10 w 49"/>
              <a:gd name="T109" fmla="*/ 4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43">
                <a:moveTo>
                  <a:pt x="12" y="40"/>
                </a:moveTo>
                <a:cubicBezTo>
                  <a:pt x="12" y="42"/>
                  <a:pt x="12" y="42"/>
                  <a:pt x="12" y="42"/>
                </a:cubicBezTo>
                <a:cubicBezTo>
                  <a:pt x="12" y="43"/>
                  <a:pt x="11" y="43"/>
                  <a:pt x="11" y="43"/>
                </a:cubicBezTo>
                <a:cubicBezTo>
                  <a:pt x="11" y="43"/>
                  <a:pt x="11" y="43"/>
                  <a:pt x="11" y="43"/>
                </a:cubicBezTo>
                <a:cubicBezTo>
                  <a:pt x="7" y="43"/>
                  <a:pt x="7" y="43"/>
                  <a:pt x="7" y="43"/>
                </a:cubicBezTo>
                <a:cubicBezTo>
                  <a:pt x="6" y="43"/>
                  <a:pt x="5" y="43"/>
                  <a:pt x="5" y="42"/>
                </a:cubicBezTo>
                <a:cubicBezTo>
                  <a:pt x="5" y="42"/>
                  <a:pt x="5" y="42"/>
                  <a:pt x="5" y="42"/>
                </a:cubicBezTo>
                <a:cubicBezTo>
                  <a:pt x="5" y="40"/>
                  <a:pt x="5" y="40"/>
                  <a:pt x="5" y="40"/>
                </a:cubicBezTo>
                <a:cubicBezTo>
                  <a:pt x="4" y="40"/>
                  <a:pt x="4" y="40"/>
                  <a:pt x="4" y="40"/>
                </a:cubicBezTo>
                <a:cubicBezTo>
                  <a:pt x="3" y="40"/>
                  <a:pt x="2" y="40"/>
                  <a:pt x="1" y="39"/>
                </a:cubicBezTo>
                <a:cubicBezTo>
                  <a:pt x="0" y="38"/>
                  <a:pt x="0" y="37"/>
                  <a:pt x="0" y="35"/>
                </a:cubicBezTo>
                <a:cubicBezTo>
                  <a:pt x="0" y="28"/>
                  <a:pt x="0" y="28"/>
                  <a:pt x="0" y="28"/>
                </a:cubicBezTo>
                <a:cubicBezTo>
                  <a:pt x="0" y="26"/>
                  <a:pt x="1" y="24"/>
                  <a:pt x="2" y="24"/>
                </a:cubicBezTo>
                <a:cubicBezTo>
                  <a:pt x="42" y="1"/>
                  <a:pt x="42" y="1"/>
                  <a:pt x="42" y="1"/>
                </a:cubicBezTo>
                <a:cubicBezTo>
                  <a:pt x="43" y="0"/>
                  <a:pt x="44" y="1"/>
                  <a:pt x="44" y="2"/>
                </a:cubicBezTo>
                <a:cubicBezTo>
                  <a:pt x="45" y="3"/>
                  <a:pt x="44" y="4"/>
                  <a:pt x="44" y="4"/>
                </a:cubicBezTo>
                <a:cubicBezTo>
                  <a:pt x="11" y="23"/>
                  <a:pt x="11" y="23"/>
                  <a:pt x="11" y="23"/>
                </a:cubicBezTo>
                <a:cubicBezTo>
                  <a:pt x="44" y="23"/>
                  <a:pt x="44" y="23"/>
                  <a:pt x="44" y="23"/>
                </a:cubicBezTo>
                <a:cubicBezTo>
                  <a:pt x="47" y="23"/>
                  <a:pt x="49" y="25"/>
                  <a:pt x="49" y="28"/>
                </a:cubicBezTo>
                <a:cubicBezTo>
                  <a:pt x="49" y="35"/>
                  <a:pt x="49" y="35"/>
                  <a:pt x="49" y="35"/>
                </a:cubicBezTo>
                <a:cubicBezTo>
                  <a:pt x="49" y="37"/>
                  <a:pt x="49" y="38"/>
                  <a:pt x="48" y="39"/>
                </a:cubicBezTo>
                <a:cubicBezTo>
                  <a:pt x="47" y="40"/>
                  <a:pt x="46" y="40"/>
                  <a:pt x="44" y="40"/>
                </a:cubicBezTo>
                <a:cubicBezTo>
                  <a:pt x="44" y="40"/>
                  <a:pt x="44" y="40"/>
                  <a:pt x="44" y="40"/>
                </a:cubicBezTo>
                <a:cubicBezTo>
                  <a:pt x="44" y="42"/>
                  <a:pt x="44" y="42"/>
                  <a:pt x="44" y="42"/>
                </a:cubicBezTo>
                <a:cubicBezTo>
                  <a:pt x="44" y="43"/>
                  <a:pt x="43" y="43"/>
                  <a:pt x="42" y="43"/>
                </a:cubicBezTo>
                <a:cubicBezTo>
                  <a:pt x="42" y="43"/>
                  <a:pt x="42" y="43"/>
                  <a:pt x="42" y="43"/>
                </a:cubicBezTo>
                <a:cubicBezTo>
                  <a:pt x="38" y="43"/>
                  <a:pt x="38" y="43"/>
                  <a:pt x="38" y="43"/>
                </a:cubicBezTo>
                <a:cubicBezTo>
                  <a:pt x="37" y="43"/>
                  <a:pt x="37" y="43"/>
                  <a:pt x="37" y="42"/>
                </a:cubicBezTo>
                <a:cubicBezTo>
                  <a:pt x="37" y="42"/>
                  <a:pt x="37" y="42"/>
                  <a:pt x="37" y="42"/>
                </a:cubicBezTo>
                <a:cubicBezTo>
                  <a:pt x="37" y="40"/>
                  <a:pt x="37" y="40"/>
                  <a:pt x="37" y="40"/>
                </a:cubicBezTo>
                <a:cubicBezTo>
                  <a:pt x="12" y="40"/>
                  <a:pt x="12" y="40"/>
                  <a:pt x="12" y="40"/>
                </a:cubicBezTo>
                <a:close/>
                <a:moveTo>
                  <a:pt x="3" y="28"/>
                </a:moveTo>
                <a:cubicBezTo>
                  <a:pt x="3" y="28"/>
                  <a:pt x="3" y="28"/>
                  <a:pt x="3" y="28"/>
                </a:cubicBezTo>
                <a:cubicBezTo>
                  <a:pt x="3" y="35"/>
                  <a:pt x="3" y="35"/>
                  <a:pt x="3" y="35"/>
                </a:cubicBezTo>
                <a:cubicBezTo>
                  <a:pt x="3" y="36"/>
                  <a:pt x="4" y="36"/>
                  <a:pt x="4" y="36"/>
                </a:cubicBezTo>
                <a:cubicBezTo>
                  <a:pt x="4" y="36"/>
                  <a:pt x="4" y="36"/>
                  <a:pt x="4" y="36"/>
                </a:cubicBezTo>
                <a:cubicBezTo>
                  <a:pt x="44" y="36"/>
                  <a:pt x="44" y="36"/>
                  <a:pt x="44" y="36"/>
                </a:cubicBezTo>
                <a:cubicBezTo>
                  <a:pt x="45" y="36"/>
                  <a:pt x="45" y="36"/>
                  <a:pt x="45" y="36"/>
                </a:cubicBezTo>
                <a:cubicBezTo>
                  <a:pt x="45" y="36"/>
                  <a:pt x="46" y="36"/>
                  <a:pt x="46" y="35"/>
                </a:cubicBezTo>
                <a:cubicBezTo>
                  <a:pt x="46" y="28"/>
                  <a:pt x="46" y="28"/>
                  <a:pt x="46" y="28"/>
                </a:cubicBezTo>
                <a:cubicBezTo>
                  <a:pt x="46" y="28"/>
                  <a:pt x="45" y="27"/>
                  <a:pt x="44" y="27"/>
                </a:cubicBezTo>
                <a:cubicBezTo>
                  <a:pt x="4" y="27"/>
                  <a:pt x="4" y="27"/>
                  <a:pt x="4" y="27"/>
                </a:cubicBezTo>
                <a:cubicBezTo>
                  <a:pt x="4" y="27"/>
                  <a:pt x="3" y="27"/>
                  <a:pt x="3" y="28"/>
                </a:cubicBezTo>
                <a:close/>
                <a:moveTo>
                  <a:pt x="41" y="40"/>
                </a:moveTo>
                <a:cubicBezTo>
                  <a:pt x="41" y="40"/>
                  <a:pt x="41" y="40"/>
                  <a:pt x="41" y="40"/>
                </a:cubicBezTo>
                <a:cubicBezTo>
                  <a:pt x="39" y="40"/>
                  <a:pt x="39" y="40"/>
                  <a:pt x="39" y="40"/>
                </a:cubicBezTo>
                <a:cubicBezTo>
                  <a:pt x="39" y="41"/>
                  <a:pt x="39" y="41"/>
                  <a:pt x="39" y="41"/>
                </a:cubicBezTo>
                <a:cubicBezTo>
                  <a:pt x="41" y="41"/>
                  <a:pt x="41" y="41"/>
                  <a:pt x="41" y="41"/>
                </a:cubicBezTo>
                <a:cubicBezTo>
                  <a:pt x="41" y="40"/>
                  <a:pt x="41" y="40"/>
                  <a:pt x="41" y="40"/>
                </a:cubicBezTo>
                <a:close/>
                <a:moveTo>
                  <a:pt x="10" y="40"/>
                </a:moveTo>
                <a:cubicBezTo>
                  <a:pt x="10" y="40"/>
                  <a:pt x="10" y="40"/>
                  <a:pt x="10" y="40"/>
                </a:cubicBezTo>
                <a:cubicBezTo>
                  <a:pt x="8" y="40"/>
                  <a:pt x="8" y="40"/>
                  <a:pt x="8" y="40"/>
                </a:cubicBezTo>
                <a:cubicBezTo>
                  <a:pt x="8" y="41"/>
                  <a:pt x="8" y="41"/>
                  <a:pt x="8" y="41"/>
                </a:cubicBezTo>
                <a:cubicBezTo>
                  <a:pt x="10" y="41"/>
                  <a:pt x="10" y="41"/>
                  <a:pt x="10" y="41"/>
                </a:cubicBezTo>
                <a:cubicBezTo>
                  <a:pt x="10" y="40"/>
                  <a:pt x="10" y="40"/>
                  <a:pt x="10"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19" name="Freeform 483"/>
          <p:cNvSpPr>
            <a:spLocks noEditPoints="1"/>
          </p:cNvSpPr>
          <p:nvPr/>
        </p:nvSpPr>
        <p:spPr bwMode="auto">
          <a:xfrm>
            <a:off x="5768975" y="2120900"/>
            <a:ext cx="114300" cy="152400"/>
          </a:xfrm>
          <a:custGeom>
            <a:avLst/>
            <a:gdLst>
              <a:gd name="T0" fmla="*/ 24 w 36"/>
              <a:gd name="T1" fmla="*/ 9 h 48"/>
              <a:gd name="T2" fmla="*/ 12 w 36"/>
              <a:gd name="T3" fmla="*/ 9 h 48"/>
              <a:gd name="T4" fmla="*/ 12 w 36"/>
              <a:gd name="T5" fmla="*/ 37 h 48"/>
              <a:gd name="T6" fmla="*/ 24 w 36"/>
              <a:gd name="T7" fmla="*/ 37 h 48"/>
              <a:gd name="T8" fmla="*/ 25 w 36"/>
              <a:gd name="T9" fmla="*/ 37 h 48"/>
              <a:gd name="T10" fmla="*/ 22 w 36"/>
              <a:gd name="T11" fmla="*/ 32 h 48"/>
              <a:gd name="T12" fmla="*/ 21 w 36"/>
              <a:gd name="T13" fmla="*/ 33 h 48"/>
              <a:gd name="T14" fmla="*/ 18 w 36"/>
              <a:gd name="T15" fmla="*/ 32 h 48"/>
              <a:gd name="T16" fmla="*/ 17 w 36"/>
              <a:gd name="T17" fmla="*/ 33 h 48"/>
              <a:gd name="T18" fmla="*/ 14 w 36"/>
              <a:gd name="T19" fmla="*/ 32 h 48"/>
              <a:gd name="T20" fmla="*/ 12 w 36"/>
              <a:gd name="T21" fmla="*/ 33 h 48"/>
              <a:gd name="T22" fmla="*/ 22 w 36"/>
              <a:gd name="T23" fmla="*/ 28 h 48"/>
              <a:gd name="T24" fmla="*/ 21 w 36"/>
              <a:gd name="T25" fmla="*/ 29 h 48"/>
              <a:gd name="T26" fmla="*/ 18 w 36"/>
              <a:gd name="T27" fmla="*/ 28 h 48"/>
              <a:gd name="T28" fmla="*/ 17 w 36"/>
              <a:gd name="T29" fmla="*/ 29 h 48"/>
              <a:gd name="T30" fmla="*/ 14 w 36"/>
              <a:gd name="T31" fmla="*/ 28 h 48"/>
              <a:gd name="T32" fmla="*/ 12 w 36"/>
              <a:gd name="T33" fmla="*/ 29 h 48"/>
              <a:gd name="T34" fmla="*/ 22 w 36"/>
              <a:gd name="T35" fmla="*/ 23 h 48"/>
              <a:gd name="T36" fmla="*/ 21 w 36"/>
              <a:gd name="T37" fmla="*/ 24 h 48"/>
              <a:gd name="T38" fmla="*/ 18 w 36"/>
              <a:gd name="T39" fmla="*/ 23 h 48"/>
              <a:gd name="T40" fmla="*/ 17 w 36"/>
              <a:gd name="T41" fmla="*/ 24 h 48"/>
              <a:gd name="T42" fmla="*/ 14 w 36"/>
              <a:gd name="T43" fmla="*/ 23 h 48"/>
              <a:gd name="T44" fmla="*/ 12 w 36"/>
              <a:gd name="T45" fmla="*/ 24 h 48"/>
              <a:gd name="T46" fmla="*/ 14 w 36"/>
              <a:gd name="T47" fmla="*/ 11 h 48"/>
              <a:gd name="T48" fmla="*/ 24 w 36"/>
              <a:gd name="T49" fmla="*/ 12 h 48"/>
              <a:gd name="T50" fmla="*/ 22 w 36"/>
              <a:gd name="T51" fmla="*/ 21 h 48"/>
              <a:gd name="T52" fmla="*/ 12 w 36"/>
              <a:gd name="T53" fmla="*/ 20 h 48"/>
              <a:gd name="T54" fmla="*/ 14 w 36"/>
              <a:gd name="T55" fmla="*/ 11 h 48"/>
              <a:gd name="T56" fmla="*/ 15 w 36"/>
              <a:gd name="T57" fmla="*/ 14 h 48"/>
              <a:gd name="T58" fmla="*/ 21 w 36"/>
              <a:gd name="T59" fmla="*/ 14 h 48"/>
              <a:gd name="T60" fmla="*/ 31 w 36"/>
              <a:gd name="T61" fmla="*/ 28 h 48"/>
              <a:gd name="T62" fmla="*/ 36 w 36"/>
              <a:gd name="T63" fmla="*/ 32 h 48"/>
              <a:gd name="T64" fmla="*/ 34 w 36"/>
              <a:gd name="T65" fmla="*/ 47 h 48"/>
              <a:gd name="T66" fmla="*/ 5 w 36"/>
              <a:gd name="T67" fmla="*/ 48 h 48"/>
              <a:gd name="T68" fmla="*/ 0 w 36"/>
              <a:gd name="T69" fmla="*/ 32 h 48"/>
              <a:gd name="T70" fmla="*/ 5 w 36"/>
              <a:gd name="T71" fmla="*/ 28 h 48"/>
              <a:gd name="T72" fmla="*/ 9 w 36"/>
              <a:gd name="T73" fmla="*/ 6 h 48"/>
              <a:gd name="T74" fmla="*/ 12 w 36"/>
              <a:gd name="T75" fmla="*/ 5 h 48"/>
              <a:gd name="T76" fmla="*/ 22 w 36"/>
              <a:gd name="T77" fmla="*/ 0 h 48"/>
              <a:gd name="T78" fmla="*/ 24 w 36"/>
              <a:gd name="T79" fmla="*/ 5 h 48"/>
              <a:gd name="T80" fmla="*/ 29 w 36"/>
              <a:gd name="T81" fmla="*/ 28 h 48"/>
              <a:gd name="T82" fmla="*/ 5 w 36"/>
              <a:gd name="T83" fmla="*/ 31 h 48"/>
              <a:gd name="T84" fmla="*/ 4 w 36"/>
              <a:gd name="T85" fmla="*/ 32 h 48"/>
              <a:gd name="T86" fmla="*/ 4 w 36"/>
              <a:gd name="T87" fmla="*/ 44 h 48"/>
              <a:gd name="T88" fmla="*/ 32 w 36"/>
              <a:gd name="T89" fmla="*/ 44 h 48"/>
              <a:gd name="T90" fmla="*/ 32 w 36"/>
              <a:gd name="T91" fmla="*/ 32 h 48"/>
              <a:gd name="T92" fmla="*/ 31 w 36"/>
              <a:gd name="T93" fmla="*/ 31 h 48"/>
              <a:gd name="T94" fmla="*/ 27 w 36"/>
              <a:gd name="T95" fmla="*/ 40 h 48"/>
              <a:gd name="T96" fmla="*/ 12 w 36"/>
              <a:gd name="T97" fmla="*/ 42 h 48"/>
              <a:gd name="T98" fmla="*/ 7 w 36"/>
              <a:gd name="T99"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48">
                <a:moveTo>
                  <a:pt x="25" y="10"/>
                </a:moveTo>
                <a:cubicBezTo>
                  <a:pt x="25" y="9"/>
                  <a:pt x="25" y="9"/>
                  <a:pt x="24" y="9"/>
                </a:cubicBezTo>
                <a:cubicBezTo>
                  <a:pt x="24" y="9"/>
                  <a:pt x="24" y="9"/>
                  <a:pt x="24" y="9"/>
                </a:cubicBezTo>
                <a:cubicBezTo>
                  <a:pt x="12" y="9"/>
                  <a:pt x="12" y="9"/>
                  <a:pt x="12" y="9"/>
                </a:cubicBezTo>
                <a:cubicBezTo>
                  <a:pt x="12" y="9"/>
                  <a:pt x="12" y="9"/>
                  <a:pt x="12" y="9"/>
                </a:cubicBezTo>
                <a:cubicBezTo>
                  <a:pt x="12" y="9"/>
                  <a:pt x="12" y="9"/>
                  <a:pt x="12" y="9"/>
                </a:cubicBezTo>
                <a:cubicBezTo>
                  <a:pt x="11" y="9"/>
                  <a:pt x="11" y="9"/>
                  <a:pt x="11" y="10"/>
                </a:cubicBezTo>
                <a:cubicBezTo>
                  <a:pt x="11" y="19"/>
                  <a:pt x="11" y="27"/>
                  <a:pt x="11" y="37"/>
                </a:cubicBezTo>
                <a:cubicBezTo>
                  <a:pt x="11" y="37"/>
                  <a:pt x="11" y="37"/>
                  <a:pt x="12" y="37"/>
                </a:cubicBezTo>
                <a:cubicBezTo>
                  <a:pt x="12" y="38"/>
                  <a:pt x="12" y="38"/>
                  <a:pt x="12" y="38"/>
                </a:cubicBezTo>
                <a:cubicBezTo>
                  <a:pt x="24" y="38"/>
                  <a:pt x="24" y="38"/>
                  <a:pt x="24" y="38"/>
                </a:cubicBezTo>
                <a:cubicBezTo>
                  <a:pt x="24" y="38"/>
                  <a:pt x="24" y="38"/>
                  <a:pt x="24" y="37"/>
                </a:cubicBezTo>
                <a:cubicBezTo>
                  <a:pt x="24" y="37"/>
                  <a:pt x="24" y="37"/>
                  <a:pt x="24" y="37"/>
                </a:cubicBezTo>
                <a:cubicBezTo>
                  <a:pt x="24" y="37"/>
                  <a:pt x="24" y="37"/>
                  <a:pt x="24" y="37"/>
                </a:cubicBezTo>
                <a:cubicBezTo>
                  <a:pt x="25" y="37"/>
                  <a:pt x="25" y="37"/>
                  <a:pt x="25" y="37"/>
                </a:cubicBezTo>
                <a:cubicBezTo>
                  <a:pt x="25" y="27"/>
                  <a:pt x="25" y="19"/>
                  <a:pt x="25" y="10"/>
                </a:cubicBezTo>
                <a:close/>
                <a:moveTo>
                  <a:pt x="22" y="32"/>
                </a:moveTo>
                <a:cubicBezTo>
                  <a:pt x="22" y="32"/>
                  <a:pt x="22" y="32"/>
                  <a:pt x="22" y="32"/>
                </a:cubicBezTo>
                <a:cubicBezTo>
                  <a:pt x="23" y="32"/>
                  <a:pt x="24" y="33"/>
                  <a:pt x="24" y="33"/>
                </a:cubicBezTo>
                <a:cubicBezTo>
                  <a:pt x="24" y="34"/>
                  <a:pt x="23" y="34"/>
                  <a:pt x="22" y="34"/>
                </a:cubicBezTo>
                <a:cubicBezTo>
                  <a:pt x="22" y="34"/>
                  <a:pt x="21" y="34"/>
                  <a:pt x="21" y="33"/>
                </a:cubicBezTo>
                <a:cubicBezTo>
                  <a:pt x="21" y="33"/>
                  <a:pt x="22" y="32"/>
                  <a:pt x="22" y="32"/>
                </a:cubicBezTo>
                <a:close/>
                <a:moveTo>
                  <a:pt x="18" y="32"/>
                </a:moveTo>
                <a:cubicBezTo>
                  <a:pt x="18" y="32"/>
                  <a:pt x="18" y="32"/>
                  <a:pt x="18" y="32"/>
                </a:cubicBezTo>
                <a:cubicBezTo>
                  <a:pt x="19" y="32"/>
                  <a:pt x="19" y="33"/>
                  <a:pt x="19" y="33"/>
                </a:cubicBezTo>
                <a:cubicBezTo>
                  <a:pt x="19" y="34"/>
                  <a:pt x="19" y="34"/>
                  <a:pt x="18" y="34"/>
                </a:cubicBezTo>
                <a:cubicBezTo>
                  <a:pt x="17" y="34"/>
                  <a:pt x="17" y="34"/>
                  <a:pt x="17" y="33"/>
                </a:cubicBezTo>
                <a:cubicBezTo>
                  <a:pt x="17" y="33"/>
                  <a:pt x="17" y="32"/>
                  <a:pt x="18" y="32"/>
                </a:cubicBezTo>
                <a:close/>
                <a:moveTo>
                  <a:pt x="14" y="32"/>
                </a:moveTo>
                <a:cubicBezTo>
                  <a:pt x="14" y="32"/>
                  <a:pt x="14" y="32"/>
                  <a:pt x="14" y="32"/>
                </a:cubicBezTo>
                <a:cubicBezTo>
                  <a:pt x="14" y="32"/>
                  <a:pt x="15" y="33"/>
                  <a:pt x="15" y="33"/>
                </a:cubicBezTo>
                <a:cubicBezTo>
                  <a:pt x="15" y="34"/>
                  <a:pt x="14" y="34"/>
                  <a:pt x="14" y="34"/>
                </a:cubicBezTo>
                <a:cubicBezTo>
                  <a:pt x="13" y="34"/>
                  <a:pt x="12" y="34"/>
                  <a:pt x="12" y="33"/>
                </a:cubicBezTo>
                <a:cubicBezTo>
                  <a:pt x="12" y="33"/>
                  <a:pt x="13" y="32"/>
                  <a:pt x="14" y="32"/>
                </a:cubicBezTo>
                <a:close/>
                <a:moveTo>
                  <a:pt x="22" y="28"/>
                </a:moveTo>
                <a:cubicBezTo>
                  <a:pt x="22" y="28"/>
                  <a:pt x="22" y="28"/>
                  <a:pt x="22" y="28"/>
                </a:cubicBezTo>
                <a:cubicBezTo>
                  <a:pt x="23" y="28"/>
                  <a:pt x="24" y="28"/>
                  <a:pt x="24" y="29"/>
                </a:cubicBezTo>
                <a:cubicBezTo>
                  <a:pt x="24" y="29"/>
                  <a:pt x="23" y="30"/>
                  <a:pt x="22" y="30"/>
                </a:cubicBezTo>
                <a:cubicBezTo>
                  <a:pt x="22" y="30"/>
                  <a:pt x="21" y="29"/>
                  <a:pt x="21" y="29"/>
                </a:cubicBezTo>
                <a:cubicBezTo>
                  <a:pt x="21" y="28"/>
                  <a:pt x="22" y="28"/>
                  <a:pt x="22" y="28"/>
                </a:cubicBezTo>
                <a:close/>
                <a:moveTo>
                  <a:pt x="18" y="28"/>
                </a:moveTo>
                <a:cubicBezTo>
                  <a:pt x="18" y="28"/>
                  <a:pt x="18" y="28"/>
                  <a:pt x="18" y="28"/>
                </a:cubicBezTo>
                <a:cubicBezTo>
                  <a:pt x="19" y="28"/>
                  <a:pt x="19" y="28"/>
                  <a:pt x="19" y="29"/>
                </a:cubicBezTo>
                <a:cubicBezTo>
                  <a:pt x="19" y="29"/>
                  <a:pt x="19" y="30"/>
                  <a:pt x="18" y="30"/>
                </a:cubicBezTo>
                <a:cubicBezTo>
                  <a:pt x="17" y="30"/>
                  <a:pt x="17" y="29"/>
                  <a:pt x="17" y="29"/>
                </a:cubicBezTo>
                <a:cubicBezTo>
                  <a:pt x="17" y="28"/>
                  <a:pt x="17" y="28"/>
                  <a:pt x="18" y="28"/>
                </a:cubicBezTo>
                <a:close/>
                <a:moveTo>
                  <a:pt x="14" y="28"/>
                </a:moveTo>
                <a:cubicBezTo>
                  <a:pt x="14" y="28"/>
                  <a:pt x="14" y="28"/>
                  <a:pt x="14" y="28"/>
                </a:cubicBezTo>
                <a:cubicBezTo>
                  <a:pt x="14" y="28"/>
                  <a:pt x="15" y="28"/>
                  <a:pt x="15" y="29"/>
                </a:cubicBezTo>
                <a:cubicBezTo>
                  <a:pt x="15" y="29"/>
                  <a:pt x="14" y="30"/>
                  <a:pt x="14" y="30"/>
                </a:cubicBezTo>
                <a:cubicBezTo>
                  <a:pt x="13" y="30"/>
                  <a:pt x="12" y="29"/>
                  <a:pt x="12" y="29"/>
                </a:cubicBezTo>
                <a:cubicBezTo>
                  <a:pt x="12" y="28"/>
                  <a:pt x="13" y="28"/>
                  <a:pt x="14" y="28"/>
                </a:cubicBezTo>
                <a:close/>
                <a:moveTo>
                  <a:pt x="22" y="23"/>
                </a:moveTo>
                <a:cubicBezTo>
                  <a:pt x="22" y="23"/>
                  <a:pt x="22" y="23"/>
                  <a:pt x="22" y="23"/>
                </a:cubicBezTo>
                <a:cubicBezTo>
                  <a:pt x="23" y="23"/>
                  <a:pt x="24" y="24"/>
                  <a:pt x="24" y="24"/>
                </a:cubicBezTo>
                <a:cubicBezTo>
                  <a:pt x="24" y="25"/>
                  <a:pt x="23" y="25"/>
                  <a:pt x="22" y="25"/>
                </a:cubicBezTo>
                <a:cubicBezTo>
                  <a:pt x="22" y="25"/>
                  <a:pt x="21" y="25"/>
                  <a:pt x="21" y="24"/>
                </a:cubicBezTo>
                <a:cubicBezTo>
                  <a:pt x="21" y="24"/>
                  <a:pt x="22" y="23"/>
                  <a:pt x="22" y="23"/>
                </a:cubicBezTo>
                <a:close/>
                <a:moveTo>
                  <a:pt x="18" y="23"/>
                </a:moveTo>
                <a:cubicBezTo>
                  <a:pt x="18" y="23"/>
                  <a:pt x="18" y="23"/>
                  <a:pt x="18" y="23"/>
                </a:cubicBezTo>
                <a:cubicBezTo>
                  <a:pt x="19" y="23"/>
                  <a:pt x="19" y="24"/>
                  <a:pt x="19" y="24"/>
                </a:cubicBezTo>
                <a:cubicBezTo>
                  <a:pt x="19" y="25"/>
                  <a:pt x="19" y="25"/>
                  <a:pt x="18" y="25"/>
                </a:cubicBezTo>
                <a:cubicBezTo>
                  <a:pt x="17" y="25"/>
                  <a:pt x="17" y="25"/>
                  <a:pt x="17" y="24"/>
                </a:cubicBezTo>
                <a:cubicBezTo>
                  <a:pt x="17" y="24"/>
                  <a:pt x="17" y="23"/>
                  <a:pt x="18" y="23"/>
                </a:cubicBezTo>
                <a:close/>
                <a:moveTo>
                  <a:pt x="14" y="23"/>
                </a:moveTo>
                <a:cubicBezTo>
                  <a:pt x="14" y="23"/>
                  <a:pt x="14" y="23"/>
                  <a:pt x="14" y="23"/>
                </a:cubicBezTo>
                <a:cubicBezTo>
                  <a:pt x="14" y="23"/>
                  <a:pt x="15" y="24"/>
                  <a:pt x="15" y="24"/>
                </a:cubicBezTo>
                <a:cubicBezTo>
                  <a:pt x="15" y="25"/>
                  <a:pt x="14" y="25"/>
                  <a:pt x="14" y="25"/>
                </a:cubicBezTo>
                <a:cubicBezTo>
                  <a:pt x="13" y="25"/>
                  <a:pt x="12" y="25"/>
                  <a:pt x="12" y="24"/>
                </a:cubicBezTo>
                <a:cubicBezTo>
                  <a:pt x="12" y="24"/>
                  <a:pt x="13" y="23"/>
                  <a:pt x="14" y="23"/>
                </a:cubicBezTo>
                <a:close/>
                <a:moveTo>
                  <a:pt x="14" y="11"/>
                </a:moveTo>
                <a:cubicBezTo>
                  <a:pt x="14" y="11"/>
                  <a:pt x="14" y="11"/>
                  <a:pt x="14" y="11"/>
                </a:cubicBezTo>
                <a:cubicBezTo>
                  <a:pt x="14" y="11"/>
                  <a:pt x="14" y="11"/>
                  <a:pt x="14" y="11"/>
                </a:cubicBezTo>
                <a:cubicBezTo>
                  <a:pt x="22" y="11"/>
                  <a:pt x="22" y="11"/>
                  <a:pt x="22" y="11"/>
                </a:cubicBezTo>
                <a:cubicBezTo>
                  <a:pt x="23" y="11"/>
                  <a:pt x="24" y="12"/>
                  <a:pt x="24" y="12"/>
                </a:cubicBezTo>
                <a:cubicBezTo>
                  <a:pt x="24" y="13"/>
                  <a:pt x="24" y="13"/>
                  <a:pt x="24" y="13"/>
                </a:cubicBezTo>
                <a:cubicBezTo>
                  <a:pt x="24" y="20"/>
                  <a:pt x="24" y="20"/>
                  <a:pt x="24" y="20"/>
                </a:cubicBezTo>
                <a:cubicBezTo>
                  <a:pt x="24" y="21"/>
                  <a:pt x="23" y="21"/>
                  <a:pt x="22" y="21"/>
                </a:cubicBezTo>
                <a:cubicBezTo>
                  <a:pt x="22" y="21"/>
                  <a:pt x="22" y="21"/>
                  <a:pt x="22" y="21"/>
                </a:cubicBezTo>
                <a:cubicBezTo>
                  <a:pt x="14" y="21"/>
                  <a:pt x="14" y="21"/>
                  <a:pt x="14" y="21"/>
                </a:cubicBezTo>
                <a:cubicBezTo>
                  <a:pt x="13" y="21"/>
                  <a:pt x="12" y="21"/>
                  <a:pt x="12" y="20"/>
                </a:cubicBezTo>
                <a:cubicBezTo>
                  <a:pt x="12" y="20"/>
                  <a:pt x="12" y="20"/>
                  <a:pt x="12" y="20"/>
                </a:cubicBezTo>
                <a:cubicBezTo>
                  <a:pt x="12" y="12"/>
                  <a:pt x="12" y="12"/>
                  <a:pt x="12" y="12"/>
                </a:cubicBezTo>
                <a:cubicBezTo>
                  <a:pt x="12" y="12"/>
                  <a:pt x="13" y="11"/>
                  <a:pt x="14" y="11"/>
                </a:cubicBezTo>
                <a:close/>
                <a:moveTo>
                  <a:pt x="21" y="14"/>
                </a:moveTo>
                <a:cubicBezTo>
                  <a:pt x="21" y="14"/>
                  <a:pt x="21" y="14"/>
                  <a:pt x="21" y="14"/>
                </a:cubicBezTo>
                <a:cubicBezTo>
                  <a:pt x="15" y="14"/>
                  <a:pt x="15" y="14"/>
                  <a:pt x="15" y="14"/>
                </a:cubicBezTo>
                <a:cubicBezTo>
                  <a:pt x="15" y="19"/>
                  <a:pt x="15" y="19"/>
                  <a:pt x="15" y="19"/>
                </a:cubicBezTo>
                <a:cubicBezTo>
                  <a:pt x="21" y="19"/>
                  <a:pt x="21" y="19"/>
                  <a:pt x="21" y="19"/>
                </a:cubicBezTo>
                <a:cubicBezTo>
                  <a:pt x="21" y="14"/>
                  <a:pt x="21" y="14"/>
                  <a:pt x="21" y="14"/>
                </a:cubicBezTo>
                <a:close/>
                <a:moveTo>
                  <a:pt x="29" y="28"/>
                </a:moveTo>
                <a:cubicBezTo>
                  <a:pt x="29" y="28"/>
                  <a:pt x="29" y="28"/>
                  <a:pt x="29" y="28"/>
                </a:cubicBezTo>
                <a:cubicBezTo>
                  <a:pt x="31" y="28"/>
                  <a:pt x="31" y="28"/>
                  <a:pt x="31" y="28"/>
                </a:cubicBezTo>
                <a:cubicBezTo>
                  <a:pt x="32" y="28"/>
                  <a:pt x="34" y="28"/>
                  <a:pt x="34" y="29"/>
                </a:cubicBezTo>
                <a:cubicBezTo>
                  <a:pt x="34" y="29"/>
                  <a:pt x="34" y="29"/>
                  <a:pt x="34" y="29"/>
                </a:cubicBezTo>
                <a:cubicBezTo>
                  <a:pt x="35" y="30"/>
                  <a:pt x="36" y="31"/>
                  <a:pt x="36" y="32"/>
                </a:cubicBezTo>
                <a:cubicBezTo>
                  <a:pt x="36" y="43"/>
                  <a:pt x="36" y="43"/>
                  <a:pt x="36" y="43"/>
                </a:cubicBezTo>
                <a:cubicBezTo>
                  <a:pt x="36" y="45"/>
                  <a:pt x="35" y="46"/>
                  <a:pt x="34" y="47"/>
                </a:cubicBezTo>
                <a:cubicBezTo>
                  <a:pt x="34" y="47"/>
                  <a:pt x="34" y="47"/>
                  <a:pt x="34" y="47"/>
                </a:cubicBezTo>
                <a:cubicBezTo>
                  <a:pt x="34" y="47"/>
                  <a:pt x="34" y="47"/>
                  <a:pt x="34" y="47"/>
                </a:cubicBezTo>
                <a:cubicBezTo>
                  <a:pt x="33" y="48"/>
                  <a:pt x="32" y="48"/>
                  <a:pt x="31" y="48"/>
                </a:cubicBezTo>
                <a:cubicBezTo>
                  <a:pt x="5" y="48"/>
                  <a:pt x="5" y="48"/>
                  <a:pt x="5" y="48"/>
                </a:cubicBezTo>
                <a:cubicBezTo>
                  <a:pt x="4" y="48"/>
                  <a:pt x="2" y="48"/>
                  <a:pt x="2" y="47"/>
                </a:cubicBezTo>
                <a:cubicBezTo>
                  <a:pt x="1" y="46"/>
                  <a:pt x="0" y="45"/>
                  <a:pt x="0" y="43"/>
                </a:cubicBezTo>
                <a:cubicBezTo>
                  <a:pt x="0" y="32"/>
                  <a:pt x="0" y="32"/>
                  <a:pt x="0" y="32"/>
                </a:cubicBezTo>
                <a:cubicBezTo>
                  <a:pt x="0" y="31"/>
                  <a:pt x="1" y="30"/>
                  <a:pt x="2" y="29"/>
                </a:cubicBezTo>
                <a:cubicBezTo>
                  <a:pt x="2" y="29"/>
                  <a:pt x="2" y="29"/>
                  <a:pt x="2" y="29"/>
                </a:cubicBezTo>
                <a:cubicBezTo>
                  <a:pt x="3" y="28"/>
                  <a:pt x="4" y="28"/>
                  <a:pt x="5" y="28"/>
                </a:cubicBezTo>
                <a:cubicBezTo>
                  <a:pt x="7" y="28"/>
                  <a:pt x="7" y="28"/>
                  <a:pt x="7" y="28"/>
                </a:cubicBezTo>
                <a:cubicBezTo>
                  <a:pt x="7" y="10"/>
                  <a:pt x="7" y="10"/>
                  <a:pt x="7" y="10"/>
                </a:cubicBezTo>
                <a:cubicBezTo>
                  <a:pt x="7" y="8"/>
                  <a:pt x="8" y="7"/>
                  <a:pt x="9" y="6"/>
                </a:cubicBezTo>
                <a:cubicBezTo>
                  <a:pt x="9" y="6"/>
                  <a:pt x="9" y="6"/>
                  <a:pt x="9" y="6"/>
                </a:cubicBezTo>
                <a:cubicBezTo>
                  <a:pt x="9" y="6"/>
                  <a:pt x="9" y="6"/>
                  <a:pt x="9" y="6"/>
                </a:cubicBezTo>
                <a:cubicBezTo>
                  <a:pt x="10" y="5"/>
                  <a:pt x="11" y="5"/>
                  <a:pt x="12" y="5"/>
                </a:cubicBezTo>
                <a:cubicBezTo>
                  <a:pt x="21" y="5"/>
                  <a:pt x="21" y="5"/>
                  <a:pt x="21" y="5"/>
                </a:cubicBezTo>
                <a:cubicBezTo>
                  <a:pt x="21" y="1"/>
                  <a:pt x="21" y="1"/>
                  <a:pt x="21" y="1"/>
                </a:cubicBezTo>
                <a:cubicBezTo>
                  <a:pt x="21" y="0"/>
                  <a:pt x="21" y="0"/>
                  <a:pt x="22" y="0"/>
                </a:cubicBezTo>
                <a:cubicBezTo>
                  <a:pt x="23" y="0"/>
                  <a:pt x="23" y="0"/>
                  <a:pt x="23" y="1"/>
                </a:cubicBezTo>
                <a:cubicBezTo>
                  <a:pt x="23" y="5"/>
                  <a:pt x="23" y="5"/>
                  <a:pt x="23" y="5"/>
                </a:cubicBezTo>
                <a:cubicBezTo>
                  <a:pt x="24" y="5"/>
                  <a:pt x="24" y="5"/>
                  <a:pt x="24" y="5"/>
                </a:cubicBezTo>
                <a:cubicBezTo>
                  <a:pt x="25" y="5"/>
                  <a:pt x="26" y="5"/>
                  <a:pt x="27" y="6"/>
                </a:cubicBezTo>
                <a:cubicBezTo>
                  <a:pt x="28" y="7"/>
                  <a:pt x="29" y="8"/>
                  <a:pt x="29" y="10"/>
                </a:cubicBezTo>
                <a:cubicBezTo>
                  <a:pt x="29" y="28"/>
                  <a:pt x="29" y="28"/>
                  <a:pt x="29" y="28"/>
                </a:cubicBezTo>
                <a:close/>
                <a:moveTo>
                  <a:pt x="7" y="31"/>
                </a:moveTo>
                <a:cubicBezTo>
                  <a:pt x="7" y="31"/>
                  <a:pt x="7" y="31"/>
                  <a:pt x="7" y="31"/>
                </a:cubicBezTo>
                <a:cubicBezTo>
                  <a:pt x="5" y="31"/>
                  <a:pt x="5" y="31"/>
                  <a:pt x="5" y="31"/>
                </a:cubicBezTo>
                <a:cubicBezTo>
                  <a:pt x="5" y="31"/>
                  <a:pt x="4" y="31"/>
                  <a:pt x="4" y="32"/>
                </a:cubicBezTo>
                <a:cubicBezTo>
                  <a:pt x="4" y="32"/>
                  <a:pt x="4" y="32"/>
                  <a:pt x="4" y="32"/>
                </a:cubicBezTo>
                <a:cubicBezTo>
                  <a:pt x="4" y="32"/>
                  <a:pt x="4" y="32"/>
                  <a:pt x="4" y="32"/>
                </a:cubicBezTo>
                <a:cubicBezTo>
                  <a:pt x="4" y="43"/>
                  <a:pt x="4" y="43"/>
                  <a:pt x="4" y="43"/>
                </a:cubicBezTo>
                <a:cubicBezTo>
                  <a:pt x="4" y="44"/>
                  <a:pt x="4" y="44"/>
                  <a:pt x="4" y="44"/>
                </a:cubicBezTo>
                <a:cubicBezTo>
                  <a:pt x="4" y="44"/>
                  <a:pt x="4" y="44"/>
                  <a:pt x="4" y="44"/>
                </a:cubicBezTo>
                <a:cubicBezTo>
                  <a:pt x="4" y="44"/>
                  <a:pt x="5" y="44"/>
                  <a:pt x="5" y="44"/>
                </a:cubicBezTo>
                <a:cubicBezTo>
                  <a:pt x="31" y="44"/>
                  <a:pt x="31" y="44"/>
                  <a:pt x="31" y="44"/>
                </a:cubicBezTo>
                <a:cubicBezTo>
                  <a:pt x="31" y="44"/>
                  <a:pt x="31" y="44"/>
                  <a:pt x="32" y="44"/>
                </a:cubicBezTo>
                <a:cubicBezTo>
                  <a:pt x="32" y="44"/>
                  <a:pt x="32" y="44"/>
                  <a:pt x="32" y="44"/>
                </a:cubicBezTo>
                <a:cubicBezTo>
                  <a:pt x="32" y="44"/>
                  <a:pt x="32" y="44"/>
                  <a:pt x="32" y="43"/>
                </a:cubicBezTo>
                <a:cubicBezTo>
                  <a:pt x="32" y="32"/>
                  <a:pt x="32" y="32"/>
                  <a:pt x="32" y="32"/>
                </a:cubicBezTo>
                <a:cubicBezTo>
                  <a:pt x="32" y="32"/>
                  <a:pt x="32" y="32"/>
                  <a:pt x="32" y="32"/>
                </a:cubicBezTo>
                <a:cubicBezTo>
                  <a:pt x="32" y="32"/>
                  <a:pt x="32" y="32"/>
                  <a:pt x="32" y="32"/>
                </a:cubicBezTo>
                <a:cubicBezTo>
                  <a:pt x="31" y="31"/>
                  <a:pt x="31" y="31"/>
                  <a:pt x="31" y="31"/>
                </a:cubicBezTo>
                <a:cubicBezTo>
                  <a:pt x="29" y="31"/>
                  <a:pt x="29" y="31"/>
                  <a:pt x="29" y="31"/>
                </a:cubicBezTo>
                <a:cubicBezTo>
                  <a:pt x="29" y="37"/>
                  <a:pt x="29" y="37"/>
                  <a:pt x="29" y="37"/>
                </a:cubicBezTo>
                <a:cubicBezTo>
                  <a:pt x="29" y="38"/>
                  <a:pt x="28" y="39"/>
                  <a:pt x="27" y="40"/>
                </a:cubicBezTo>
                <a:cubicBezTo>
                  <a:pt x="27" y="40"/>
                  <a:pt x="27" y="40"/>
                  <a:pt x="27" y="40"/>
                </a:cubicBezTo>
                <a:cubicBezTo>
                  <a:pt x="26" y="41"/>
                  <a:pt x="25" y="42"/>
                  <a:pt x="24" y="42"/>
                </a:cubicBezTo>
                <a:cubicBezTo>
                  <a:pt x="12" y="42"/>
                  <a:pt x="12" y="42"/>
                  <a:pt x="12" y="42"/>
                </a:cubicBezTo>
                <a:cubicBezTo>
                  <a:pt x="11" y="42"/>
                  <a:pt x="10" y="41"/>
                  <a:pt x="9" y="40"/>
                </a:cubicBezTo>
                <a:cubicBezTo>
                  <a:pt x="8" y="39"/>
                  <a:pt x="7" y="38"/>
                  <a:pt x="7" y="37"/>
                </a:cubicBezTo>
                <a:cubicBezTo>
                  <a:pt x="7" y="31"/>
                  <a:pt x="7" y="31"/>
                  <a:pt x="7"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0" name="Freeform 484"/>
          <p:cNvSpPr>
            <a:spLocks noEditPoints="1"/>
          </p:cNvSpPr>
          <p:nvPr/>
        </p:nvSpPr>
        <p:spPr bwMode="auto">
          <a:xfrm>
            <a:off x="6313488" y="2120900"/>
            <a:ext cx="133350" cy="155575"/>
          </a:xfrm>
          <a:custGeom>
            <a:avLst/>
            <a:gdLst>
              <a:gd name="T0" fmla="*/ 39 w 42"/>
              <a:gd name="T1" fmla="*/ 19 h 49"/>
              <a:gd name="T2" fmla="*/ 4 w 42"/>
              <a:gd name="T3" fmla="*/ 19 h 49"/>
              <a:gd name="T4" fmla="*/ 39 w 42"/>
              <a:gd name="T5" fmla="*/ 29 h 49"/>
              <a:gd name="T6" fmla="*/ 35 w 42"/>
              <a:gd name="T7" fmla="*/ 41 h 49"/>
              <a:gd name="T8" fmla="*/ 32 w 42"/>
              <a:gd name="T9" fmla="*/ 29 h 49"/>
              <a:gd name="T10" fmla="*/ 30 w 42"/>
              <a:gd name="T11" fmla="*/ 40 h 49"/>
              <a:gd name="T12" fmla="*/ 28 w 42"/>
              <a:gd name="T13" fmla="*/ 40 h 49"/>
              <a:gd name="T14" fmla="*/ 26 w 42"/>
              <a:gd name="T15" fmla="*/ 29 h 49"/>
              <a:gd name="T16" fmla="*/ 23 w 42"/>
              <a:gd name="T17" fmla="*/ 41 h 49"/>
              <a:gd name="T18" fmla="*/ 21 w 42"/>
              <a:gd name="T19" fmla="*/ 29 h 49"/>
              <a:gd name="T20" fmla="*/ 18 w 42"/>
              <a:gd name="T21" fmla="*/ 40 h 49"/>
              <a:gd name="T22" fmla="*/ 17 w 42"/>
              <a:gd name="T23" fmla="*/ 40 h 49"/>
              <a:gd name="T24" fmla="*/ 14 w 42"/>
              <a:gd name="T25" fmla="*/ 29 h 49"/>
              <a:gd name="T26" fmla="*/ 11 w 42"/>
              <a:gd name="T27" fmla="*/ 41 h 49"/>
              <a:gd name="T28" fmla="*/ 9 w 42"/>
              <a:gd name="T29" fmla="*/ 29 h 49"/>
              <a:gd name="T30" fmla="*/ 6 w 42"/>
              <a:gd name="T31" fmla="*/ 40 h 49"/>
              <a:gd name="T32" fmla="*/ 4 w 42"/>
              <a:gd name="T33" fmla="*/ 44 h 49"/>
              <a:gd name="T34" fmla="*/ 5 w 42"/>
              <a:gd name="T35" fmla="*/ 45 h 49"/>
              <a:gd name="T36" fmla="*/ 38 w 42"/>
              <a:gd name="T37" fmla="*/ 45 h 49"/>
              <a:gd name="T38" fmla="*/ 39 w 42"/>
              <a:gd name="T39" fmla="*/ 29 h 49"/>
              <a:gd name="T40" fmla="*/ 6 w 42"/>
              <a:gd name="T41" fmla="*/ 15 h 49"/>
              <a:gd name="T42" fmla="*/ 7 w 42"/>
              <a:gd name="T43" fmla="*/ 0 h 49"/>
              <a:gd name="T44" fmla="*/ 26 w 42"/>
              <a:gd name="T45" fmla="*/ 0 h 49"/>
              <a:gd name="T46" fmla="*/ 36 w 42"/>
              <a:gd name="T47" fmla="*/ 10 h 49"/>
              <a:gd name="T48" fmla="*/ 36 w 42"/>
              <a:gd name="T49" fmla="*/ 11 h 49"/>
              <a:gd name="T50" fmla="*/ 36 w 42"/>
              <a:gd name="T51" fmla="*/ 11 h 49"/>
              <a:gd name="T52" fmla="*/ 36 w 42"/>
              <a:gd name="T53" fmla="*/ 11 h 49"/>
              <a:gd name="T54" fmla="*/ 36 w 42"/>
              <a:gd name="T55" fmla="*/ 11 h 49"/>
              <a:gd name="T56" fmla="*/ 36 w 42"/>
              <a:gd name="T57" fmla="*/ 11 h 49"/>
              <a:gd name="T58" fmla="*/ 36 w 42"/>
              <a:gd name="T59" fmla="*/ 11 h 49"/>
              <a:gd name="T60" fmla="*/ 36 w 42"/>
              <a:gd name="T61" fmla="*/ 11 h 49"/>
              <a:gd name="T62" fmla="*/ 36 w 42"/>
              <a:gd name="T63" fmla="*/ 11 h 49"/>
              <a:gd name="T64" fmla="*/ 36 w 42"/>
              <a:gd name="T65" fmla="*/ 11 h 49"/>
              <a:gd name="T66" fmla="*/ 36 w 42"/>
              <a:gd name="T67" fmla="*/ 11 h 49"/>
              <a:gd name="T68" fmla="*/ 38 w 42"/>
              <a:gd name="T69" fmla="*/ 15 h 49"/>
              <a:gd name="T70" fmla="*/ 41 w 42"/>
              <a:gd name="T71" fmla="*/ 47 h 49"/>
              <a:gd name="T72" fmla="*/ 2 w 42"/>
              <a:gd name="T73" fmla="*/ 47 h 49"/>
              <a:gd name="T74" fmla="*/ 0 w 42"/>
              <a:gd name="T75" fmla="*/ 19 h 49"/>
              <a:gd name="T76" fmla="*/ 9 w 42"/>
              <a:gd name="T77" fmla="*/ 15 h 49"/>
              <a:gd name="T78" fmla="*/ 25 w 42"/>
              <a:gd name="T79" fmla="*/ 12 h 49"/>
              <a:gd name="T80" fmla="*/ 24 w 42"/>
              <a:gd name="T81" fmla="*/ 2 h 49"/>
              <a:gd name="T82" fmla="*/ 33 w 42"/>
              <a:gd name="T83" fmla="*/ 10 h 49"/>
              <a:gd name="T84" fmla="*/ 26 w 42"/>
              <a:gd name="T85"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49">
                <a:moveTo>
                  <a:pt x="4" y="27"/>
                </a:moveTo>
                <a:cubicBezTo>
                  <a:pt x="39" y="27"/>
                  <a:pt x="39" y="27"/>
                  <a:pt x="39" y="27"/>
                </a:cubicBezTo>
                <a:cubicBezTo>
                  <a:pt x="39" y="19"/>
                  <a:pt x="39" y="19"/>
                  <a:pt x="39" y="19"/>
                </a:cubicBezTo>
                <a:cubicBezTo>
                  <a:pt x="39" y="19"/>
                  <a:pt x="38" y="19"/>
                  <a:pt x="38" y="19"/>
                </a:cubicBezTo>
                <a:cubicBezTo>
                  <a:pt x="5" y="19"/>
                  <a:pt x="5" y="19"/>
                  <a:pt x="5" y="19"/>
                </a:cubicBezTo>
                <a:cubicBezTo>
                  <a:pt x="4" y="19"/>
                  <a:pt x="4" y="19"/>
                  <a:pt x="4" y="19"/>
                </a:cubicBezTo>
                <a:cubicBezTo>
                  <a:pt x="4" y="27"/>
                  <a:pt x="4" y="27"/>
                  <a:pt x="4" y="27"/>
                </a:cubicBezTo>
                <a:close/>
                <a:moveTo>
                  <a:pt x="39" y="29"/>
                </a:moveTo>
                <a:cubicBezTo>
                  <a:pt x="39" y="29"/>
                  <a:pt x="39" y="29"/>
                  <a:pt x="39" y="29"/>
                </a:cubicBezTo>
                <a:cubicBezTo>
                  <a:pt x="36" y="29"/>
                  <a:pt x="36" y="29"/>
                  <a:pt x="36" y="29"/>
                </a:cubicBezTo>
                <a:cubicBezTo>
                  <a:pt x="36" y="40"/>
                  <a:pt x="36" y="40"/>
                  <a:pt x="36" y="40"/>
                </a:cubicBezTo>
                <a:cubicBezTo>
                  <a:pt x="36" y="41"/>
                  <a:pt x="36" y="41"/>
                  <a:pt x="35" y="41"/>
                </a:cubicBezTo>
                <a:cubicBezTo>
                  <a:pt x="35" y="41"/>
                  <a:pt x="34" y="41"/>
                  <a:pt x="34" y="40"/>
                </a:cubicBezTo>
                <a:cubicBezTo>
                  <a:pt x="34" y="29"/>
                  <a:pt x="34" y="29"/>
                  <a:pt x="34" y="29"/>
                </a:cubicBezTo>
                <a:cubicBezTo>
                  <a:pt x="32" y="29"/>
                  <a:pt x="32" y="29"/>
                  <a:pt x="32" y="29"/>
                </a:cubicBezTo>
                <a:cubicBezTo>
                  <a:pt x="32" y="40"/>
                  <a:pt x="32" y="40"/>
                  <a:pt x="32" y="40"/>
                </a:cubicBezTo>
                <a:cubicBezTo>
                  <a:pt x="32" y="41"/>
                  <a:pt x="32" y="41"/>
                  <a:pt x="31" y="41"/>
                </a:cubicBezTo>
                <a:cubicBezTo>
                  <a:pt x="31" y="41"/>
                  <a:pt x="30" y="41"/>
                  <a:pt x="30" y="40"/>
                </a:cubicBezTo>
                <a:cubicBezTo>
                  <a:pt x="30" y="29"/>
                  <a:pt x="30" y="29"/>
                  <a:pt x="30" y="29"/>
                </a:cubicBezTo>
                <a:cubicBezTo>
                  <a:pt x="28" y="29"/>
                  <a:pt x="28" y="29"/>
                  <a:pt x="28" y="29"/>
                </a:cubicBezTo>
                <a:cubicBezTo>
                  <a:pt x="28" y="40"/>
                  <a:pt x="28" y="40"/>
                  <a:pt x="28" y="40"/>
                </a:cubicBezTo>
                <a:cubicBezTo>
                  <a:pt x="28" y="41"/>
                  <a:pt x="28" y="41"/>
                  <a:pt x="27" y="41"/>
                </a:cubicBezTo>
                <a:cubicBezTo>
                  <a:pt x="27" y="41"/>
                  <a:pt x="26" y="41"/>
                  <a:pt x="26" y="40"/>
                </a:cubicBezTo>
                <a:cubicBezTo>
                  <a:pt x="26" y="29"/>
                  <a:pt x="26" y="29"/>
                  <a:pt x="26" y="29"/>
                </a:cubicBezTo>
                <a:cubicBezTo>
                  <a:pt x="24" y="29"/>
                  <a:pt x="24" y="29"/>
                  <a:pt x="24" y="29"/>
                </a:cubicBezTo>
                <a:cubicBezTo>
                  <a:pt x="24" y="40"/>
                  <a:pt x="24" y="40"/>
                  <a:pt x="24" y="40"/>
                </a:cubicBezTo>
                <a:cubicBezTo>
                  <a:pt x="24" y="41"/>
                  <a:pt x="24" y="41"/>
                  <a:pt x="23" y="41"/>
                </a:cubicBezTo>
                <a:cubicBezTo>
                  <a:pt x="23" y="41"/>
                  <a:pt x="22" y="41"/>
                  <a:pt x="22" y="40"/>
                </a:cubicBezTo>
                <a:cubicBezTo>
                  <a:pt x="22" y="29"/>
                  <a:pt x="22" y="29"/>
                  <a:pt x="22" y="29"/>
                </a:cubicBezTo>
                <a:cubicBezTo>
                  <a:pt x="21" y="29"/>
                  <a:pt x="21" y="29"/>
                  <a:pt x="21" y="29"/>
                </a:cubicBezTo>
                <a:cubicBezTo>
                  <a:pt x="21" y="40"/>
                  <a:pt x="21" y="40"/>
                  <a:pt x="21" y="40"/>
                </a:cubicBezTo>
                <a:cubicBezTo>
                  <a:pt x="21" y="41"/>
                  <a:pt x="20" y="41"/>
                  <a:pt x="19" y="41"/>
                </a:cubicBezTo>
                <a:cubicBezTo>
                  <a:pt x="19" y="41"/>
                  <a:pt x="18" y="41"/>
                  <a:pt x="18" y="40"/>
                </a:cubicBezTo>
                <a:cubicBezTo>
                  <a:pt x="18" y="29"/>
                  <a:pt x="18" y="29"/>
                  <a:pt x="18" y="29"/>
                </a:cubicBezTo>
                <a:cubicBezTo>
                  <a:pt x="17" y="29"/>
                  <a:pt x="17" y="29"/>
                  <a:pt x="17" y="29"/>
                </a:cubicBezTo>
                <a:cubicBezTo>
                  <a:pt x="17" y="40"/>
                  <a:pt x="17" y="40"/>
                  <a:pt x="17" y="40"/>
                </a:cubicBezTo>
                <a:cubicBezTo>
                  <a:pt x="17" y="41"/>
                  <a:pt x="16" y="41"/>
                  <a:pt x="15" y="41"/>
                </a:cubicBezTo>
                <a:cubicBezTo>
                  <a:pt x="15" y="41"/>
                  <a:pt x="14" y="41"/>
                  <a:pt x="14" y="40"/>
                </a:cubicBezTo>
                <a:cubicBezTo>
                  <a:pt x="14" y="29"/>
                  <a:pt x="14" y="29"/>
                  <a:pt x="14" y="29"/>
                </a:cubicBezTo>
                <a:cubicBezTo>
                  <a:pt x="13" y="29"/>
                  <a:pt x="13" y="29"/>
                  <a:pt x="13" y="29"/>
                </a:cubicBezTo>
                <a:cubicBezTo>
                  <a:pt x="13" y="40"/>
                  <a:pt x="13" y="40"/>
                  <a:pt x="13" y="40"/>
                </a:cubicBezTo>
                <a:cubicBezTo>
                  <a:pt x="13" y="41"/>
                  <a:pt x="12" y="41"/>
                  <a:pt x="11" y="41"/>
                </a:cubicBezTo>
                <a:cubicBezTo>
                  <a:pt x="11" y="41"/>
                  <a:pt x="10" y="41"/>
                  <a:pt x="10" y="40"/>
                </a:cubicBezTo>
                <a:cubicBezTo>
                  <a:pt x="10" y="29"/>
                  <a:pt x="10" y="29"/>
                  <a:pt x="10" y="29"/>
                </a:cubicBezTo>
                <a:cubicBezTo>
                  <a:pt x="9" y="29"/>
                  <a:pt x="9" y="29"/>
                  <a:pt x="9" y="29"/>
                </a:cubicBezTo>
                <a:cubicBezTo>
                  <a:pt x="9" y="40"/>
                  <a:pt x="9" y="40"/>
                  <a:pt x="9" y="40"/>
                </a:cubicBezTo>
                <a:cubicBezTo>
                  <a:pt x="9" y="41"/>
                  <a:pt x="8" y="41"/>
                  <a:pt x="7" y="41"/>
                </a:cubicBezTo>
                <a:cubicBezTo>
                  <a:pt x="7" y="41"/>
                  <a:pt x="6" y="41"/>
                  <a:pt x="6" y="40"/>
                </a:cubicBezTo>
                <a:cubicBezTo>
                  <a:pt x="6" y="29"/>
                  <a:pt x="6" y="29"/>
                  <a:pt x="6" y="29"/>
                </a:cubicBezTo>
                <a:cubicBezTo>
                  <a:pt x="4" y="29"/>
                  <a:pt x="4" y="29"/>
                  <a:pt x="4" y="29"/>
                </a:cubicBezTo>
                <a:cubicBezTo>
                  <a:pt x="4" y="44"/>
                  <a:pt x="4" y="44"/>
                  <a:pt x="4" y="44"/>
                </a:cubicBezTo>
                <a:cubicBezTo>
                  <a:pt x="4" y="44"/>
                  <a:pt x="4" y="44"/>
                  <a:pt x="4" y="45"/>
                </a:cubicBezTo>
                <a:cubicBezTo>
                  <a:pt x="4" y="45"/>
                  <a:pt x="4" y="45"/>
                  <a:pt x="4" y="45"/>
                </a:cubicBezTo>
                <a:cubicBezTo>
                  <a:pt x="4" y="45"/>
                  <a:pt x="4" y="45"/>
                  <a:pt x="5" y="45"/>
                </a:cubicBezTo>
                <a:cubicBezTo>
                  <a:pt x="38" y="45"/>
                  <a:pt x="38" y="45"/>
                  <a:pt x="38" y="45"/>
                </a:cubicBezTo>
                <a:cubicBezTo>
                  <a:pt x="38" y="45"/>
                  <a:pt x="38" y="45"/>
                  <a:pt x="38" y="45"/>
                </a:cubicBezTo>
                <a:cubicBezTo>
                  <a:pt x="38" y="45"/>
                  <a:pt x="38" y="45"/>
                  <a:pt x="38" y="45"/>
                </a:cubicBezTo>
                <a:cubicBezTo>
                  <a:pt x="38" y="45"/>
                  <a:pt x="38" y="45"/>
                  <a:pt x="38" y="45"/>
                </a:cubicBezTo>
                <a:cubicBezTo>
                  <a:pt x="39" y="44"/>
                  <a:pt x="39" y="44"/>
                  <a:pt x="39" y="44"/>
                </a:cubicBezTo>
                <a:cubicBezTo>
                  <a:pt x="39" y="29"/>
                  <a:pt x="39" y="29"/>
                  <a:pt x="39" y="29"/>
                </a:cubicBezTo>
                <a:close/>
                <a:moveTo>
                  <a:pt x="5" y="15"/>
                </a:moveTo>
                <a:cubicBezTo>
                  <a:pt x="5" y="15"/>
                  <a:pt x="5" y="15"/>
                  <a:pt x="5" y="15"/>
                </a:cubicBezTo>
                <a:cubicBezTo>
                  <a:pt x="6" y="15"/>
                  <a:pt x="6" y="15"/>
                  <a:pt x="6" y="15"/>
                </a:cubicBezTo>
                <a:cubicBezTo>
                  <a:pt x="6" y="1"/>
                  <a:pt x="6" y="1"/>
                  <a:pt x="6" y="1"/>
                </a:cubicBezTo>
                <a:cubicBezTo>
                  <a:pt x="6" y="0"/>
                  <a:pt x="7" y="0"/>
                  <a:pt x="7" y="0"/>
                </a:cubicBezTo>
                <a:cubicBezTo>
                  <a:pt x="7" y="0"/>
                  <a:pt x="7" y="0"/>
                  <a:pt x="7" y="0"/>
                </a:cubicBezTo>
                <a:cubicBezTo>
                  <a:pt x="25" y="0"/>
                  <a:pt x="25" y="0"/>
                  <a:pt x="25" y="0"/>
                </a:cubicBezTo>
                <a:cubicBezTo>
                  <a:pt x="25" y="0"/>
                  <a:pt x="25" y="0"/>
                  <a:pt x="25" y="0"/>
                </a:cubicBezTo>
                <a:cubicBezTo>
                  <a:pt x="25" y="0"/>
                  <a:pt x="25" y="0"/>
                  <a:pt x="26" y="0"/>
                </a:cubicBezTo>
                <a:cubicBezTo>
                  <a:pt x="26" y="0"/>
                  <a:pt x="26" y="0"/>
                  <a:pt x="26" y="0"/>
                </a:cubicBezTo>
                <a:cubicBezTo>
                  <a:pt x="36" y="10"/>
                  <a:pt x="36" y="10"/>
                  <a:pt x="36" y="10"/>
                </a:cubicBezTo>
                <a:cubicBezTo>
                  <a:pt x="36" y="10"/>
                  <a:pt x="36" y="10"/>
                  <a:pt x="36" y="10"/>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1"/>
                  <a:pt x="36" y="11"/>
                  <a:pt x="36" y="11"/>
                </a:cubicBezTo>
                <a:cubicBezTo>
                  <a:pt x="36" y="15"/>
                  <a:pt x="36" y="15"/>
                  <a:pt x="36" y="15"/>
                </a:cubicBezTo>
                <a:cubicBezTo>
                  <a:pt x="38" y="15"/>
                  <a:pt x="38" y="15"/>
                  <a:pt x="38" y="15"/>
                </a:cubicBezTo>
                <a:cubicBezTo>
                  <a:pt x="40" y="15"/>
                  <a:pt x="42" y="17"/>
                  <a:pt x="42" y="19"/>
                </a:cubicBezTo>
                <a:cubicBezTo>
                  <a:pt x="42" y="44"/>
                  <a:pt x="42" y="44"/>
                  <a:pt x="42" y="44"/>
                </a:cubicBezTo>
                <a:cubicBezTo>
                  <a:pt x="42" y="45"/>
                  <a:pt x="42" y="47"/>
                  <a:pt x="41" y="47"/>
                </a:cubicBezTo>
                <a:cubicBezTo>
                  <a:pt x="40" y="48"/>
                  <a:pt x="39" y="49"/>
                  <a:pt x="38" y="49"/>
                </a:cubicBezTo>
                <a:cubicBezTo>
                  <a:pt x="5" y="49"/>
                  <a:pt x="5" y="49"/>
                  <a:pt x="5" y="49"/>
                </a:cubicBezTo>
                <a:cubicBezTo>
                  <a:pt x="3" y="49"/>
                  <a:pt x="2" y="48"/>
                  <a:pt x="2" y="47"/>
                </a:cubicBezTo>
                <a:cubicBezTo>
                  <a:pt x="1" y="47"/>
                  <a:pt x="1" y="47"/>
                  <a:pt x="1" y="47"/>
                </a:cubicBezTo>
                <a:cubicBezTo>
                  <a:pt x="1" y="46"/>
                  <a:pt x="0" y="45"/>
                  <a:pt x="0" y="44"/>
                </a:cubicBezTo>
                <a:cubicBezTo>
                  <a:pt x="0" y="19"/>
                  <a:pt x="0" y="19"/>
                  <a:pt x="0" y="19"/>
                </a:cubicBezTo>
                <a:cubicBezTo>
                  <a:pt x="0" y="17"/>
                  <a:pt x="2" y="15"/>
                  <a:pt x="5" y="15"/>
                </a:cubicBezTo>
                <a:close/>
                <a:moveTo>
                  <a:pt x="9" y="15"/>
                </a:moveTo>
                <a:cubicBezTo>
                  <a:pt x="9" y="15"/>
                  <a:pt x="9" y="15"/>
                  <a:pt x="9" y="15"/>
                </a:cubicBezTo>
                <a:cubicBezTo>
                  <a:pt x="34" y="15"/>
                  <a:pt x="34" y="15"/>
                  <a:pt x="34" y="15"/>
                </a:cubicBezTo>
                <a:cubicBezTo>
                  <a:pt x="34" y="12"/>
                  <a:pt x="34" y="12"/>
                  <a:pt x="34" y="12"/>
                </a:cubicBezTo>
                <a:cubicBezTo>
                  <a:pt x="25" y="12"/>
                  <a:pt x="25" y="12"/>
                  <a:pt x="25" y="12"/>
                </a:cubicBezTo>
                <a:cubicBezTo>
                  <a:pt x="24" y="12"/>
                  <a:pt x="24" y="12"/>
                  <a:pt x="24" y="11"/>
                </a:cubicBezTo>
                <a:cubicBezTo>
                  <a:pt x="24" y="11"/>
                  <a:pt x="24" y="11"/>
                  <a:pt x="24" y="11"/>
                </a:cubicBezTo>
                <a:cubicBezTo>
                  <a:pt x="24" y="2"/>
                  <a:pt x="24" y="2"/>
                  <a:pt x="24" y="2"/>
                </a:cubicBezTo>
                <a:cubicBezTo>
                  <a:pt x="9" y="2"/>
                  <a:pt x="9" y="2"/>
                  <a:pt x="9" y="2"/>
                </a:cubicBezTo>
                <a:cubicBezTo>
                  <a:pt x="9" y="15"/>
                  <a:pt x="9" y="15"/>
                  <a:pt x="9" y="15"/>
                </a:cubicBezTo>
                <a:close/>
                <a:moveTo>
                  <a:pt x="33" y="10"/>
                </a:moveTo>
                <a:cubicBezTo>
                  <a:pt x="33" y="10"/>
                  <a:pt x="33" y="10"/>
                  <a:pt x="33" y="10"/>
                </a:cubicBezTo>
                <a:cubicBezTo>
                  <a:pt x="26" y="3"/>
                  <a:pt x="26" y="3"/>
                  <a:pt x="26" y="3"/>
                </a:cubicBezTo>
                <a:cubicBezTo>
                  <a:pt x="26" y="10"/>
                  <a:pt x="26" y="10"/>
                  <a:pt x="26" y="10"/>
                </a:cubicBezTo>
                <a:cubicBezTo>
                  <a:pt x="33" y="10"/>
                  <a:pt x="33" y="10"/>
                  <a:pt x="33"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1" name="Freeform 485"/>
          <p:cNvSpPr>
            <a:spLocks noEditPoints="1"/>
          </p:cNvSpPr>
          <p:nvPr/>
        </p:nvSpPr>
        <p:spPr bwMode="auto">
          <a:xfrm>
            <a:off x="6853238" y="2133600"/>
            <a:ext cx="160337" cy="127000"/>
          </a:xfrm>
          <a:custGeom>
            <a:avLst/>
            <a:gdLst>
              <a:gd name="T0" fmla="*/ 11 w 50"/>
              <a:gd name="T1" fmla="*/ 0 h 40"/>
              <a:gd name="T2" fmla="*/ 21 w 50"/>
              <a:gd name="T3" fmla="*/ 1 h 40"/>
              <a:gd name="T4" fmla="*/ 21 w 50"/>
              <a:gd name="T5" fmla="*/ 4 h 40"/>
              <a:gd name="T6" fmla="*/ 47 w 50"/>
              <a:gd name="T7" fmla="*/ 7 h 40"/>
              <a:gd name="T8" fmla="*/ 50 w 50"/>
              <a:gd name="T9" fmla="*/ 30 h 40"/>
              <a:gd name="T10" fmla="*/ 39 w 50"/>
              <a:gd name="T11" fmla="*/ 40 h 40"/>
              <a:gd name="T12" fmla="*/ 3 w 50"/>
              <a:gd name="T13" fmla="*/ 37 h 40"/>
              <a:gd name="T14" fmla="*/ 0 w 50"/>
              <a:gd name="T15" fmla="*/ 14 h 40"/>
              <a:gd name="T16" fmla="*/ 10 w 50"/>
              <a:gd name="T17" fmla="*/ 4 h 40"/>
              <a:gd name="T18" fmla="*/ 11 w 50"/>
              <a:gd name="T19" fmla="*/ 0 h 40"/>
              <a:gd name="T20" fmla="*/ 19 w 50"/>
              <a:gd name="T21" fmla="*/ 11 h 40"/>
              <a:gd name="T22" fmla="*/ 31 w 50"/>
              <a:gd name="T23" fmla="*/ 22 h 40"/>
              <a:gd name="T24" fmla="*/ 19 w 50"/>
              <a:gd name="T25" fmla="*/ 34 h 40"/>
              <a:gd name="T26" fmla="*/ 7 w 50"/>
              <a:gd name="T27" fmla="*/ 22 h 40"/>
              <a:gd name="T28" fmla="*/ 19 w 50"/>
              <a:gd name="T29" fmla="*/ 11 h 40"/>
              <a:gd name="T30" fmla="*/ 25 w 50"/>
              <a:gd name="T31" fmla="*/ 17 h 40"/>
              <a:gd name="T32" fmla="*/ 14 w 50"/>
              <a:gd name="T33" fmla="*/ 17 h 40"/>
              <a:gd name="T34" fmla="*/ 14 w 50"/>
              <a:gd name="T35" fmla="*/ 28 h 40"/>
              <a:gd name="T36" fmla="*/ 25 w 50"/>
              <a:gd name="T37" fmla="*/ 28 h 40"/>
              <a:gd name="T38" fmla="*/ 25 w 50"/>
              <a:gd name="T39" fmla="*/ 17 h 40"/>
              <a:gd name="T40" fmla="*/ 19 w 50"/>
              <a:gd name="T41" fmla="*/ 18 h 40"/>
              <a:gd name="T42" fmla="*/ 15 w 50"/>
              <a:gd name="T43" fmla="*/ 22 h 40"/>
              <a:gd name="T44" fmla="*/ 19 w 50"/>
              <a:gd name="T45" fmla="*/ 26 h 40"/>
              <a:gd name="T46" fmla="*/ 23 w 50"/>
              <a:gd name="T47" fmla="*/ 22 h 40"/>
              <a:gd name="T48" fmla="*/ 19 w 50"/>
              <a:gd name="T49" fmla="*/ 18 h 40"/>
              <a:gd name="T50" fmla="*/ 15 w 50"/>
              <a:gd name="T51" fmla="*/ 18 h 40"/>
              <a:gd name="T52" fmla="*/ 23 w 50"/>
              <a:gd name="T53" fmla="*/ 18 h 40"/>
              <a:gd name="T54" fmla="*/ 23 w 50"/>
              <a:gd name="T55" fmla="*/ 26 h 40"/>
              <a:gd name="T56" fmla="*/ 15 w 50"/>
              <a:gd name="T57" fmla="*/ 26 h 40"/>
              <a:gd name="T58" fmla="*/ 15 w 50"/>
              <a:gd name="T59" fmla="*/ 18 h 40"/>
              <a:gd name="T60" fmla="*/ 13 w 50"/>
              <a:gd name="T61" fmla="*/ 4 h 40"/>
              <a:gd name="T62" fmla="*/ 19 w 50"/>
              <a:gd name="T63" fmla="*/ 2 h 40"/>
              <a:gd name="T64" fmla="*/ 13 w 50"/>
              <a:gd name="T65" fmla="*/ 4 h 40"/>
              <a:gd name="T66" fmla="*/ 39 w 50"/>
              <a:gd name="T67" fmla="*/ 7 h 40"/>
              <a:gd name="T68" fmla="*/ 6 w 50"/>
              <a:gd name="T69" fmla="*/ 9 h 40"/>
              <a:gd name="T70" fmla="*/ 4 w 50"/>
              <a:gd name="T71" fmla="*/ 30 h 40"/>
              <a:gd name="T72" fmla="*/ 11 w 50"/>
              <a:gd name="T73" fmla="*/ 37 h 40"/>
              <a:gd name="T74" fmla="*/ 44 w 50"/>
              <a:gd name="T75" fmla="*/ 35 h 40"/>
              <a:gd name="T76" fmla="*/ 46 w 50"/>
              <a:gd name="T77" fmla="*/ 14 h 40"/>
              <a:gd name="T78" fmla="*/ 39 w 50"/>
              <a:gd name="T79" fmla="*/ 7 h 40"/>
              <a:gd name="T80" fmla="*/ 36 w 50"/>
              <a:gd name="T81" fmla="*/ 9 h 40"/>
              <a:gd name="T82" fmla="*/ 42 w 50"/>
              <a:gd name="T83" fmla="*/ 10 h 40"/>
              <a:gd name="T84" fmla="*/ 43 w 50"/>
              <a:gd name="T85" fmla="*/ 14 h 40"/>
              <a:gd name="T86" fmla="*/ 40 w 50"/>
              <a:gd name="T87" fmla="*/ 17 h 40"/>
              <a:gd name="T88" fmla="*/ 34 w 50"/>
              <a:gd name="T89" fmla="*/ 16 h 40"/>
              <a:gd name="T90" fmla="*/ 33 w 50"/>
              <a:gd name="T91" fmla="*/ 12 h 40"/>
              <a:gd name="T92" fmla="*/ 36 w 50"/>
              <a:gd name="T93" fmla="*/ 9 h 40"/>
              <a:gd name="T94" fmla="*/ 40 w 50"/>
              <a:gd name="T95" fmla="*/ 12 h 40"/>
              <a:gd name="T96" fmla="*/ 36 w 50"/>
              <a:gd name="T97" fmla="*/ 12 h 40"/>
              <a:gd name="T98" fmla="*/ 35 w 50"/>
              <a:gd name="T99" fmla="*/ 14 h 40"/>
              <a:gd name="T100" fmla="*/ 36 w 50"/>
              <a:gd name="T101" fmla="*/ 14 h 40"/>
              <a:gd name="T102" fmla="*/ 40 w 50"/>
              <a:gd name="T103" fmla="*/ 14 h 40"/>
              <a:gd name="T104" fmla="*/ 41 w 50"/>
              <a:gd name="T105" fmla="*/ 12 h 40"/>
              <a:gd name="T106" fmla="*/ 40 w 50"/>
              <a:gd name="T107" fmla="*/ 1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0">
                <a:moveTo>
                  <a:pt x="11" y="0"/>
                </a:moveTo>
                <a:cubicBezTo>
                  <a:pt x="11" y="0"/>
                  <a:pt x="11" y="0"/>
                  <a:pt x="11" y="0"/>
                </a:cubicBezTo>
                <a:cubicBezTo>
                  <a:pt x="20" y="0"/>
                  <a:pt x="20" y="0"/>
                  <a:pt x="20" y="0"/>
                </a:cubicBezTo>
                <a:cubicBezTo>
                  <a:pt x="21" y="0"/>
                  <a:pt x="21" y="0"/>
                  <a:pt x="21" y="1"/>
                </a:cubicBezTo>
                <a:cubicBezTo>
                  <a:pt x="21" y="1"/>
                  <a:pt x="21" y="1"/>
                  <a:pt x="21" y="1"/>
                </a:cubicBezTo>
                <a:cubicBezTo>
                  <a:pt x="21" y="4"/>
                  <a:pt x="21" y="4"/>
                  <a:pt x="21" y="4"/>
                </a:cubicBezTo>
                <a:cubicBezTo>
                  <a:pt x="39" y="4"/>
                  <a:pt x="39" y="4"/>
                  <a:pt x="39" y="4"/>
                </a:cubicBezTo>
                <a:cubicBezTo>
                  <a:pt x="42" y="4"/>
                  <a:pt x="45" y="5"/>
                  <a:pt x="47" y="7"/>
                </a:cubicBezTo>
                <a:cubicBezTo>
                  <a:pt x="49" y="9"/>
                  <a:pt x="50" y="11"/>
                  <a:pt x="50" y="14"/>
                </a:cubicBezTo>
                <a:cubicBezTo>
                  <a:pt x="50" y="30"/>
                  <a:pt x="50" y="30"/>
                  <a:pt x="50" y="30"/>
                </a:cubicBezTo>
                <a:cubicBezTo>
                  <a:pt x="50" y="33"/>
                  <a:pt x="49" y="35"/>
                  <a:pt x="47" y="37"/>
                </a:cubicBezTo>
                <a:cubicBezTo>
                  <a:pt x="45" y="39"/>
                  <a:pt x="42" y="40"/>
                  <a:pt x="39" y="40"/>
                </a:cubicBezTo>
                <a:cubicBezTo>
                  <a:pt x="11" y="40"/>
                  <a:pt x="11" y="40"/>
                  <a:pt x="11" y="40"/>
                </a:cubicBezTo>
                <a:cubicBezTo>
                  <a:pt x="8" y="40"/>
                  <a:pt x="5" y="39"/>
                  <a:pt x="3" y="37"/>
                </a:cubicBezTo>
                <a:cubicBezTo>
                  <a:pt x="2" y="35"/>
                  <a:pt x="0" y="33"/>
                  <a:pt x="0" y="30"/>
                </a:cubicBezTo>
                <a:cubicBezTo>
                  <a:pt x="0" y="14"/>
                  <a:pt x="0" y="14"/>
                  <a:pt x="0" y="14"/>
                </a:cubicBezTo>
                <a:cubicBezTo>
                  <a:pt x="0" y="11"/>
                  <a:pt x="2" y="9"/>
                  <a:pt x="3" y="7"/>
                </a:cubicBezTo>
                <a:cubicBezTo>
                  <a:pt x="5" y="5"/>
                  <a:pt x="8" y="4"/>
                  <a:pt x="10" y="4"/>
                </a:cubicBezTo>
                <a:cubicBezTo>
                  <a:pt x="10" y="1"/>
                  <a:pt x="10" y="1"/>
                  <a:pt x="10" y="1"/>
                </a:cubicBezTo>
                <a:cubicBezTo>
                  <a:pt x="10" y="0"/>
                  <a:pt x="11" y="0"/>
                  <a:pt x="11" y="0"/>
                </a:cubicBezTo>
                <a:close/>
                <a:moveTo>
                  <a:pt x="19" y="11"/>
                </a:moveTo>
                <a:cubicBezTo>
                  <a:pt x="19" y="11"/>
                  <a:pt x="19" y="11"/>
                  <a:pt x="19" y="11"/>
                </a:cubicBezTo>
                <a:cubicBezTo>
                  <a:pt x="22" y="11"/>
                  <a:pt x="25" y="12"/>
                  <a:pt x="27" y="14"/>
                </a:cubicBezTo>
                <a:cubicBezTo>
                  <a:pt x="29" y="16"/>
                  <a:pt x="31" y="19"/>
                  <a:pt x="31" y="22"/>
                </a:cubicBezTo>
                <a:cubicBezTo>
                  <a:pt x="31" y="25"/>
                  <a:pt x="29" y="28"/>
                  <a:pt x="27" y="30"/>
                </a:cubicBezTo>
                <a:cubicBezTo>
                  <a:pt x="25" y="32"/>
                  <a:pt x="22" y="34"/>
                  <a:pt x="19" y="34"/>
                </a:cubicBezTo>
                <a:cubicBezTo>
                  <a:pt x="16" y="34"/>
                  <a:pt x="13" y="32"/>
                  <a:pt x="11" y="30"/>
                </a:cubicBezTo>
                <a:cubicBezTo>
                  <a:pt x="9" y="28"/>
                  <a:pt x="7" y="25"/>
                  <a:pt x="7" y="22"/>
                </a:cubicBezTo>
                <a:cubicBezTo>
                  <a:pt x="7" y="19"/>
                  <a:pt x="9" y="16"/>
                  <a:pt x="11" y="14"/>
                </a:cubicBezTo>
                <a:cubicBezTo>
                  <a:pt x="13" y="12"/>
                  <a:pt x="16" y="11"/>
                  <a:pt x="19" y="11"/>
                </a:cubicBezTo>
                <a:close/>
                <a:moveTo>
                  <a:pt x="25" y="17"/>
                </a:moveTo>
                <a:cubicBezTo>
                  <a:pt x="25" y="17"/>
                  <a:pt x="25" y="17"/>
                  <a:pt x="25" y="17"/>
                </a:cubicBezTo>
                <a:cubicBezTo>
                  <a:pt x="23" y="15"/>
                  <a:pt x="21" y="14"/>
                  <a:pt x="19" y="14"/>
                </a:cubicBezTo>
                <a:cubicBezTo>
                  <a:pt x="17" y="14"/>
                  <a:pt x="15" y="15"/>
                  <a:pt x="14" y="17"/>
                </a:cubicBezTo>
                <a:cubicBezTo>
                  <a:pt x="12" y="18"/>
                  <a:pt x="11" y="20"/>
                  <a:pt x="11" y="22"/>
                </a:cubicBezTo>
                <a:cubicBezTo>
                  <a:pt x="11" y="24"/>
                  <a:pt x="12" y="26"/>
                  <a:pt x="14" y="28"/>
                </a:cubicBezTo>
                <a:cubicBezTo>
                  <a:pt x="15" y="29"/>
                  <a:pt x="17" y="30"/>
                  <a:pt x="19" y="30"/>
                </a:cubicBezTo>
                <a:cubicBezTo>
                  <a:pt x="21" y="30"/>
                  <a:pt x="23" y="29"/>
                  <a:pt x="25" y="28"/>
                </a:cubicBezTo>
                <a:cubicBezTo>
                  <a:pt x="26" y="26"/>
                  <a:pt x="27" y="24"/>
                  <a:pt x="27" y="22"/>
                </a:cubicBezTo>
                <a:cubicBezTo>
                  <a:pt x="27" y="20"/>
                  <a:pt x="26" y="18"/>
                  <a:pt x="25" y="17"/>
                </a:cubicBezTo>
                <a:close/>
                <a:moveTo>
                  <a:pt x="19" y="18"/>
                </a:moveTo>
                <a:cubicBezTo>
                  <a:pt x="19" y="18"/>
                  <a:pt x="19" y="18"/>
                  <a:pt x="19" y="18"/>
                </a:cubicBezTo>
                <a:cubicBezTo>
                  <a:pt x="18" y="18"/>
                  <a:pt x="17" y="19"/>
                  <a:pt x="16" y="19"/>
                </a:cubicBezTo>
                <a:cubicBezTo>
                  <a:pt x="16" y="20"/>
                  <a:pt x="15" y="21"/>
                  <a:pt x="15" y="22"/>
                </a:cubicBezTo>
                <a:cubicBezTo>
                  <a:pt x="15" y="23"/>
                  <a:pt x="16" y="24"/>
                  <a:pt x="16" y="25"/>
                </a:cubicBezTo>
                <a:cubicBezTo>
                  <a:pt x="17" y="25"/>
                  <a:pt x="18" y="26"/>
                  <a:pt x="19" y="26"/>
                </a:cubicBezTo>
                <a:cubicBezTo>
                  <a:pt x="20" y="26"/>
                  <a:pt x="21" y="25"/>
                  <a:pt x="22" y="25"/>
                </a:cubicBezTo>
                <a:cubicBezTo>
                  <a:pt x="23" y="24"/>
                  <a:pt x="23" y="23"/>
                  <a:pt x="23" y="22"/>
                </a:cubicBezTo>
                <a:cubicBezTo>
                  <a:pt x="23" y="21"/>
                  <a:pt x="23" y="20"/>
                  <a:pt x="22" y="19"/>
                </a:cubicBezTo>
                <a:cubicBezTo>
                  <a:pt x="21" y="19"/>
                  <a:pt x="20" y="18"/>
                  <a:pt x="19" y="18"/>
                </a:cubicBezTo>
                <a:close/>
                <a:moveTo>
                  <a:pt x="15" y="18"/>
                </a:moveTo>
                <a:cubicBezTo>
                  <a:pt x="15" y="18"/>
                  <a:pt x="15" y="18"/>
                  <a:pt x="15" y="18"/>
                </a:cubicBezTo>
                <a:cubicBezTo>
                  <a:pt x="16" y="17"/>
                  <a:pt x="17" y="16"/>
                  <a:pt x="19" y="16"/>
                </a:cubicBezTo>
                <a:cubicBezTo>
                  <a:pt x="21" y="16"/>
                  <a:pt x="22" y="17"/>
                  <a:pt x="23" y="18"/>
                </a:cubicBezTo>
                <a:cubicBezTo>
                  <a:pt x="25" y="19"/>
                  <a:pt x="25" y="20"/>
                  <a:pt x="25" y="22"/>
                </a:cubicBezTo>
                <a:cubicBezTo>
                  <a:pt x="25" y="24"/>
                  <a:pt x="25" y="25"/>
                  <a:pt x="23" y="26"/>
                </a:cubicBezTo>
                <a:cubicBezTo>
                  <a:pt x="22" y="28"/>
                  <a:pt x="21" y="28"/>
                  <a:pt x="19" y="28"/>
                </a:cubicBezTo>
                <a:cubicBezTo>
                  <a:pt x="17" y="28"/>
                  <a:pt x="16" y="28"/>
                  <a:pt x="15" y="26"/>
                </a:cubicBezTo>
                <a:cubicBezTo>
                  <a:pt x="14" y="25"/>
                  <a:pt x="13" y="24"/>
                  <a:pt x="13" y="22"/>
                </a:cubicBezTo>
                <a:cubicBezTo>
                  <a:pt x="13" y="20"/>
                  <a:pt x="14" y="19"/>
                  <a:pt x="15" y="18"/>
                </a:cubicBezTo>
                <a:close/>
                <a:moveTo>
                  <a:pt x="13" y="4"/>
                </a:moveTo>
                <a:cubicBezTo>
                  <a:pt x="13" y="4"/>
                  <a:pt x="13" y="4"/>
                  <a:pt x="13" y="4"/>
                </a:cubicBezTo>
                <a:cubicBezTo>
                  <a:pt x="19" y="4"/>
                  <a:pt x="19" y="4"/>
                  <a:pt x="19" y="4"/>
                </a:cubicBezTo>
                <a:cubicBezTo>
                  <a:pt x="19" y="2"/>
                  <a:pt x="19" y="2"/>
                  <a:pt x="19" y="2"/>
                </a:cubicBezTo>
                <a:cubicBezTo>
                  <a:pt x="13" y="2"/>
                  <a:pt x="13" y="2"/>
                  <a:pt x="13" y="2"/>
                </a:cubicBezTo>
                <a:cubicBezTo>
                  <a:pt x="13" y="4"/>
                  <a:pt x="13" y="4"/>
                  <a:pt x="13" y="4"/>
                </a:cubicBezTo>
                <a:close/>
                <a:moveTo>
                  <a:pt x="39" y="7"/>
                </a:moveTo>
                <a:cubicBezTo>
                  <a:pt x="39" y="7"/>
                  <a:pt x="39" y="7"/>
                  <a:pt x="39" y="7"/>
                </a:cubicBezTo>
                <a:cubicBezTo>
                  <a:pt x="11" y="7"/>
                  <a:pt x="11" y="7"/>
                  <a:pt x="11" y="7"/>
                </a:cubicBezTo>
                <a:cubicBezTo>
                  <a:pt x="9" y="7"/>
                  <a:pt x="7" y="8"/>
                  <a:pt x="6" y="9"/>
                </a:cubicBezTo>
                <a:cubicBezTo>
                  <a:pt x="5" y="11"/>
                  <a:pt x="4" y="12"/>
                  <a:pt x="4" y="14"/>
                </a:cubicBezTo>
                <a:cubicBezTo>
                  <a:pt x="4" y="30"/>
                  <a:pt x="4" y="30"/>
                  <a:pt x="4" y="30"/>
                </a:cubicBezTo>
                <a:cubicBezTo>
                  <a:pt x="4" y="32"/>
                  <a:pt x="5" y="33"/>
                  <a:pt x="6" y="35"/>
                </a:cubicBezTo>
                <a:cubicBezTo>
                  <a:pt x="7" y="36"/>
                  <a:pt x="9" y="37"/>
                  <a:pt x="11" y="37"/>
                </a:cubicBezTo>
                <a:cubicBezTo>
                  <a:pt x="39" y="37"/>
                  <a:pt x="39" y="37"/>
                  <a:pt x="39" y="37"/>
                </a:cubicBezTo>
                <a:cubicBezTo>
                  <a:pt x="41" y="37"/>
                  <a:pt x="43" y="36"/>
                  <a:pt x="44" y="35"/>
                </a:cubicBezTo>
                <a:cubicBezTo>
                  <a:pt x="46" y="33"/>
                  <a:pt x="46" y="32"/>
                  <a:pt x="46" y="30"/>
                </a:cubicBezTo>
                <a:cubicBezTo>
                  <a:pt x="46" y="14"/>
                  <a:pt x="46" y="14"/>
                  <a:pt x="46" y="14"/>
                </a:cubicBezTo>
                <a:cubicBezTo>
                  <a:pt x="46" y="12"/>
                  <a:pt x="46" y="11"/>
                  <a:pt x="44" y="9"/>
                </a:cubicBezTo>
                <a:cubicBezTo>
                  <a:pt x="43" y="8"/>
                  <a:pt x="41" y="7"/>
                  <a:pt x="39" y="7"/>
                </a:cubicBezTo>
                <a:close/>
                <a:moveTo>
                  <a:pt x="36" y="9"/>
                </a:moveTo>
                <a:cubicBezTo>
                  <a:pt x="36" y="9"/>
                  <a:pt x="36" y="9"/>
                  <a:pt x="36" y="9"/>
                </a:cubicBezTo>
                <a:cubicBezTo>
                  <a:pt x="40" y="9"/>
                  <a:pt x="40" y="9"/>
                  <a:pt x="40" y="9"/>
                </a:cubicBezTo>
                <a:cubicBezTo>
                  <a:pt x="41" y="9"/>
                  <a:pt x="42" y="10"/>
                  <a:pt x="42" y="10"/>
                </a:cubicBezTo>
                <a:cubicBezTo>
                  <a:pt x="43" y="11"/>
                  <a:pt x="43" y="11"/>
                  <a:pt x="43" y="12"/>
                </a:cubicBezTo>
                <a:cubicBezTo>
                  <a:pt x="43" y="14"/>
                  <a:pt x="43" y="14"/>
                  <a:pt x="43" y="14"/>
                </a:cubicBezTo>
                <a:cubicBezTo>
                  <a:pt x="43" y="15"/>
                  <a:pt x="43" y="15"/>
                  <a:pt x="42" y="16"/>
                </a:cubicBezTo>
                <a:cubicBezTo>
                  <a:pt x="42" y="16"/>
                  <a:pt x="41" y="17"/>
                  <a:pt x="40" y="17"/>
                </a:cubicBezTo>
                <a:cubicBezTo>
                  <a:pt x="36" y="17"/>
                  <a:pt x="36" y="17"/>
                  <a:pt x="36" y="17"/>
                </a:cubicBezTo>
                <a:cubicBezTo>
                  <a:pt x="35" y="17"/>
                  <a:pt x="34" y="16"/>
                  <a:pt x="34" y="16"/>
                </a:cubicBezTo>
                <a:cubicBezTo>
                  <a:pt x="33" y="15"/>
                  <a:pt x="33" y="15"/>
                  <a:pt x="33" y="14"/>
                </a:cubicBezTo>
                <a:cubicBezTo>
                  <a:pt x="33" y="12"/>
                  <a:pt x="33" y="12"/>
                  <a:pt x="33" y="12"/>
                </a:cubicBezTo>
                <a:cubicBezTo>
                  <a:pt x="33" y="11"/>
                  <a:pt x="33" y="11"/>
                  <a:pt x="34" y="10"/>
                </a:cubicBezTo>
                <a:cubicBezTo>
                  <a:pt x="34" y="10"/>
                  <a:pt x="35" y="9"/>
                  <a:pt x="36" y="9"/>
                </a:cubicBezTo>
                <a:close/>
                <a:moveTo>
                  <a:pt x="40" y="12"/>
                </a:moveTo>
                <a:cubicBezTo>
                  <a:pt x="40" y="12"/>
                  <a:pt x="40" y="12"/>
                  <a:pt x="40" y="12"/>
                </a:cubicBezTo>
                <a:cubicBezTo>
                  <a:pt x="36" y="12"/>
                  <a:pt x="36" y="12"/>
                  <a:pt x="36" y="12"/>
                </a:cubicBezTo>
                <a:cubicBezTo>
                  <a:pt x="36" y="12"/>
                  <a:pt x="36" y="12"/>
                  <a:pt x="36" y="12"/>
                </a:cubicBezTo>
                <a:cubicBezTo>
                  <a:pt x="35" y="12"/>
                  <a:pt x="35" y="12"/>
                  <a:pt x="35" y="12"/>
                </a:cubicBezTo>
                <a:cubicBezTo>
                  <a:pt x="35" y="14"/>
                  <a:pt x="35" y="14"/>
                  <a:pt x="35" y="14"/>
                </a:cubicBezTo>
                <a:cubicBezTo>
                  <a:pt x="35" y="14"/>
                  <a:pt x="35" y="14"/>
                  <a:pt x="36" y="14"/>
                </a:cubicBezTo>
                <a:cubicBezTo>
                  <a:pt x="36" y="14"/>
                  <a:pt x="36" y="14"/>
                  <a:pt x="36" y="14"/>
                </a:cubicBezTo>
                <a:cubicBezTo>
                  <a:pt x="40" y="14"/>
                  <a:pt x="40" y="14"/>
                  <a:pt x="40" y="14"/>
                </a:cubicBezTo>
                <a:cubicBezTo>
                  <a:pt x="40" y="14"/>
                  <a:pt x="40" y="14"/>
                  <a:pt x="40" y="14"/>
                </a:cubicBezTo>
                <a:cubicBezTo>
                  <a:pt x="41" y="14"/>
                  <a:pt x="41" y="14"/>
                  <a:pt x="41" y="14"/>
                </a:cubicBezTo>
                <a:cubicBezTo>
                  <a:pt x="41" y="12"/>
                  <a:pt x="41" y="12"/>
                  <a:pt x="41" y="12"/>
                </a:cubicBezTo>
                <a:cubicBezTo>
                  <a:pt x="41" y="12"/>
                  <a:pt x="41" y="12"/>
                  <a:pt x="40" y="12"/>
                </a:cubicBezTo>
                <a:cubicBezTo>
                  <a:pt x="40" y="12"/>
                  <a:pt x="40" y="12"/>
                  <a:pt x="40"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2" name="Freeform 486"/>
          <p:cNvSpPr>
            <a:spLocks noEditPoints="1"/>
          </p:cNvSpPr>
          <p:nvPr/>
        </p:nvSpPr>
        <p:spPr bwMode="auto">
          <a:xfrm>
            <a:off x="8294688" y="2117725"/>
            <a:ext cx="107950" cy="158750"/>
          </a:xfrm>
          <a:custGeom>
            <a:avLst/>
            <a:gdLst>
              <a:gd name="T0" fmla="*/ 27 w 34"/>
              <a:gd name="T1" fmla="*/ 0 h 50"/>
              <a:gd name="T2" fmla="*/ 32 w 34"/>
              <a:gd name="T3" fmla="*/ 2 h 50"/>
              <a:gd name="T4" fmla="*/ 34 w 34"/>
              <a:gd name="T5" fmla="*/ 43 h 50"/>
              <a:gd name="T6" fmla="*/ 32 w 34"/>
              <a:gd name="T7" fmla="*/ 48 h 50"/>
              <a:gd name="T8" fmla="*/ 7 w 34"/>
              <a:gd name="T9" fmla="*/ 50 h 50"/>
              <a:gd name="T10" fmla="*/ 0 w 34"/>
              <a:gd name="T11" fmla="*/ 43 h 50"/>
              <a:gd name="T12" fmla="*/ 2 w 34"/>
              <a:gd name="T13" fmla="*/ 2 h 50"/>
              <a:gd name="T14" fmla="*/ 7 w 34"/>
              <a:gd name="T15" fmla="*/ 0 h 50"/>
              <a:gd name="T16" fmla="*/ 13 w 34"/>
              <a:gd name="T17" fmla="*/ 29 h 50"/>
              <a:gd name="T18" fmla="*/ 18 w 34"/>
              <a:gd name="T19" fmla="*/ 32 h 50"/>
              <a:gd name="T20" fmla="*/ 23 w 34"/>
              <a:gd name="T21" fmla="*/ 37 h 50"/>
              <a:gd name="T22" fmla="*/ 18 w 34"/>
              <a:gd name="T23" fmla="*/ 40 h 50"/>
              <a:gd name="T24" fmla="*/ 13 w 34"/>
              <a:gd name="T25" fmla="*/ 43 h 50"/>
              <a:gd name="T26" fmla="*/ 11 w 34"/>
              <a:gd name="T27" fmla="*/ 42 h 50"/>
              <a:gd name="T28" fmla="*/ 11 w 34"/>
              <a:gd name="T29" fmla="*/ 30 h 50"/>
              <a:gd name="T30" fmla="*/ 13 w 34"/>
              <a:gd name="T31" fmla="*/ 29 h 50"/>
              <a:gd name="T32" fmla="*/ 16 w 34"/>
              <a:gd name="T33" fmla="*/ 34 h 50"/>
              <a:gd name="T34" fmla="*/ 13 w 34"/>
              <a:gd name="T35" fmla="*/ 36 h 50"/>
              <a:gd name="T36" fmla="*/ 16 w 34"/>
              <a:gd name="T37" fmla="*/ 38 h 50"/>
              <a:gd name="T38" fmla="*/ 20 w 34"/>
              <a:gd name="T39" fmla="*/ 36 h 50"/>
              <a:gd name="T40" fmla="*/ 16 w 34"/>
              <a:gd name="T41" fmla="*/ 34 h 50"/>
              <a:gd name="T42" fmla="*/ 6 w 34"/>
              <a:gd name="T43" fmla="*/ 6 h 50"/>
              <a:gd name="T44" fmla="*/ 28 w 34"/>
              <a:gd name="T45" fmla="*/ 6 h 50"/>
              <a:gd name="T46" fmla="*/ 29 w 34"/>
              <a:gd name="T47" fmla="*/ 7 h 50"/>
              <a:gd name="T48" fmla="*/ 28 w 34"/>
              <a:gd name="T49" fmla="*/ 25 h 50"/>
              <a:gd name="T50" fmla="*/ 6 w 34"/>
              <a:gd name="T51" fmla="*/ 25 h 50"/>
              <a:gd name="T52" fmla="*/ 5 w 34"/>
              <a:gd name="T53" fmla="*/ 24 h 50"/>
              <a:gd name="T54" fmla="*/ 6 w 34"/>
              <a:gd name="T55" fmla="*/ 6 h 50"/>
              <a:gd name="T56" fmla="*/ 27 w 34"/>
              <a:gd name="T57" fmla="*/ 9 h 50"/>
              <a:gd name="T58" fmla="*/ 7 w 34"/>
              <a:gd name="T59" fmla="*/ 23 h 50"/>
              <a:gd name="T60" fmla="*/ 27 w 34"/>
              <a:gd name="T61" fmla="*/ 9 h 50"/>
              <a:gd name="T62" fmla="*/ 27 w 34"/>
              <a:gd name="T63" fmla="*/ 4 h 50"/>
              <a:gd name="T64" fmla="*/ 5 w 34"/>
              <a:gd name="T65" fmla="*/ 5 h 50"/>
              <a:gd name="T66" fmla="*/ 3 w 34"/>
              <a:gd name="T67" fmla="*/ 7 h 50"/>
              <a:gd name="T68" fmla="*/ 4 w 34"/>
              <a:gd name="T69" fmla="*/ 45 h 50"/>
              <a:gd name="T70" fmla="*/ 7 w 34"/>
              <a:gd name="T71" fmla="*/ 46 h 50"/>
              <a:gd name="T72" fmla="*/ 30 w 34"/>
              <a:gd name="T73" fmla="*/ 45 h 50"/>
              <a:gd name="T74" fmla="*/ 31 w 34"/>
              <a:gd name="T75" fmla="*/ 43 h 50"/>
              <a:gd name="T76" fmla="*/ 30 w 34"/>
              <a:gd name="T77" fmla="*/ 5 h 50"/>
              <a:gd name="T78" fmla="*/ 27 w 34"/>
              <a:gd name="T79"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 h="50">
                <a:moveTo>
                  <a:pt x="7" y="0"/>
                </a:moveTo>
                <a:cubicBezTo>
                  <a:pt x="27" y="0"/>
                  <a:pt x="27" y="0"/>
                  <a:pt x="27" y="0"/>
                </a:cubicBezTo>
                <a:cubicBezTo>
                  <a:pt x="29" y="0"/>
                  <a:pt x="31" y="1"/>
                  <a:pt x="32" y="2"/>
                </a:cubicBezTo>
                <a:cubicBezTo>
                  <a:pt x="32" y="2"/>
                  <a:pt x="32" y="2"/>
                  <a:pt x="32" y="2"/>
                </a:cubicBezTo>
                <a:cubicBezTo>
                  <a:pt x="34" y="4"/>
                  <a:pt x="34" y="5"/>
                  <a:pt x="34" y="7"/>
                </a:cubicBezTo>
                <a:cubicBezTo>
                  <a:pt x="34" y="43"/>
                  <a:pt x="34" y="43"/>
                  <a:pt x="34" y="43"/>
                </a:cubicBezTo>
                <a:cubicBezTo>
                  <a:pt x="34" y="45"/>
                  <a:pt x="34" y="46"/>
                  <a:pt x="32" y="48"/>
                </a:cubicBezTo>
                <a:cubicBezTo>
                  <a:pt x="32" y="48"/>
                  <a:pt x="32" y="48"/>
                  <a:pt x="32" y="48"/>
                </a:cubicBezTo>
                <a:cubicBezTo>
                  <a:pt x="31" y="49"/>
                  <a:pt x="29" y="50"/>
                  <a:pt x="27" y="50"/>
                </a:cubicBezTo>
                <a:cubicBezTo>
                  <a:pt x="7" y="50"/>
                  <a:pt x="7" y="50"/>
                  <a:pt x="7" y="50"/>
                </a:cubicBezTo>
                <a:cubicBezTo>
                  <a:pt x="5" y="50"/>
                  <a:pt x="3" y="49"/>
                  <a:pt x="2" y="48"/>
                </a:cubicBezTo>
                <a:cubicBezTo>
                  <a:pt x="0" y="46"/>
                  <a:pt x="0" y="45"/>
                  <a:pt x="0" y="43"/>
                </a:cubicBezTo>
                <a:cubicBezTo>
                  <a:pt x="0" y="7"/>
                  <a:pt x="0" y="7"/>
                  <a:pt x="0" y="7"/>
                </a:cubicBezTo>
                <a:cubicBezTo>
                  <a:pt x="0" y="5"/>
                  <a:pt x="0" y="4"/>
                  <a:pt x="2" y="2"/>
                </a:cubicBezTo>
                <a:cubicBezTo>
                  <a:pt x="2" y="2"/>
                  <a:pt x="2" y="2"/>
                  <a:pt x="2" y="2"/>
                </a:cubicBezTo>
                <a:cubicBezTo>
                  <a:pt x="3" y="1"/>
                  <a:pt x="5" y="0"/>
                  <a:pt x="7" y="0"/>
                </a:cubicBezTo>
                <a:close/>
                <a:moveTo>
                  <a:pt x="13" y="29"/>
                </a:moveTo>
                <a:cubicBezTo>
                  <a:pt x="13" y="29"/>
                  <a:pt x="13" y="29"/>
                  <a:pt x="13" y="29"/>
                </a:cubicBezTo>
                <a:cubicBezTo>
                  <a:pt x="18" y="32"/>
                  <a:pt x="18" y="32"/>
                  <a:pt x="18" y="32"/>
                </a:cubicBezTo>
                <a:cubicBezTo>
                  <a:pt x="18" y="32"/>
                  <a:pt x="18" y="32"/>
                  <a:pt x="18" y="32"/>
                </a:cubicBezTo>
                <a:cubicBezTo>
                  <a:pt x="23" y="35"/>
                  <a:pt x="23" y="35"/>
                  <a:pt x="23" y="35"/>
                </a:cubicBezTo>
                <a:cubicBezTo>
                  <a:pt x="23" y="35"/>
                  <a:pt x="23" y="36"/>
                  <a:pt x="23" y="37"/>
                </a:cubicBezTo>
                <a:cubicBezTo>
                  <a:pt x="23" y="37"/>
                  <a:pt x="23" y="37"/>
                  <a:pt x="23" y="37"/>
                </a:cubicBezTo>
                <a:cubicBezTo>
                  <a:pt x="18" y="40"/>
                  <a:pt x="18" y="40"/>
                  <a:pt x="18" y="40"/>
                </a:cubicBezTo>
                <a:cubicBezTo>
                  <a:pt x="18" y="40"/>
                  <a:pt x="18" y="40"/>
                  <a:pt x="18" y="40"/>
                </a:cubicBezTo>
                <a:cubicBezTo>
                  <a:pt x="13" y="43"/>
                  <a:pt x="13" y="43"/>
                  <a:pt x="13" y="43"/>
                </a:cubicBezTo>
                <a:cubicBezTo>
                  <a:pt x="12" y="43"/>
                  <a:pt x="11" y="43"/>
                  <a:pt x="11" y="42"/>
                </a:cubicBezTo>
                <a:cubicBezTo>
                  <a:pt x="11" y="42"/>
                  <a:pt x="11" y="42"/>
                  <a:pt x="11" y="42"/>
                </a:cubicBezTo>
                <a:cubicBezTo>
                  <a:pt x="11" y="36"/>
                  <a:pt x="11" y="36"/>
                  <a:pt x="11" y="36"/>
                </a:cubicBezTo>
                <a:cubicBezTo>
                  <a:pt x="11" y="30"/>
                  <a:pt x="11" y="30"/>
                  <a:pt x="11" y="30"/>
                </a:cubicBezTo>
                <a:cubicBezTo>
                  <a:pt x="11" y="30"/>
                  <a:pt x="11" y="29"/>
                  <a:pt x="12" y="29"/>
                </a:cubicBezTo>
                <a:cubicBezTo>
                  <a:pt x="12" y="29"/>
                  <a:pt x="13" y="29"/>
                  <a:pt x="13" y="29"/>
                </a:cubicBezTo>
                <a:close/>
                <a:moveTo>
                  <a:pt x="16" y="34"/>
                </a:moveTo>
                <a:cubicBezTo>
                  <a:pt x="16" y="34"/>
                  <a:pt x="16" y="34"/>
                  <a:pt x="16" y="34"/>
                </a:cubicBezTo>
                <a:cubicBezTo>
                  <a:pt x="13" y="32"/>
                  <a:pt x="13" y="32"/>
                  <a:pt x="13" y="32"/>
                </a:cubicBezTo>
                <a:cubicBezTo>
                  <a:pt x="13" y="36"/>
                  <a:pt x="13" y="36"/>
                  <a:pt x="13" y="36"/>
                </a:cubicBezTo>
                <a:cubicBezTo>
                  <a:pt x="13" y="40"/>
                  <a:pt x="13" y="40"/>
                  <a:pt x="13" y="40"/>
                </a:cubicBezTo>
                <a:cubicBezTo>
                  <a:pt x="16" y="38"/>
                  <a:pt x="16" y="38"/>
                  <a:pt x="16" y="38"/>
                </a:cubicBezTo>
                <a:cubicBezTo>
                  <a:pt x="16" y="38"/>
                  <a:pt x="16" y="38"/>
                  <a:pt x="16" y="38"/>
                </a:cubicBezTo>
                <a:cubicBezTo>
                  <a:pt x="20" y="36"/>
                  <a:pt x="20" y="36"/>
                  <a:pt x="20" y="36"/>
                </a:cubicBezTo>
                <a:cubicBezTo>
                  <a:pt x="17" y="34"/>
                  <a:pt x="17" y="34"/>
                  <a:pt x="17" y="34"/>
                </a:cubicBezTo>
                <a:cubicBezTo>
                  <a:pt x="16" y="34"/>
                  <a:pt x="16" y="34"/>
                  <a:pt x="16" y="34"/>
                </a:cubicBezTo>
                <a:close/>
                <a:moveTo>
                  <a:pt x="6" y="6"/>
                </a:moveTo>
                <a:cubicBezTo>
                  <a:pt x="6" y="6"/>
                  <a:pt x="6" y="6"/>
                  <a:pt x="6" y="6"/>
                </a:cubicBezTo>
                <a:cubicBezTo>
                  <a:pt x="6" y="6"/>
                  <a:pt x="6" y="6"/>
                  <a:pt x="6" y="6"/>
                </a:cubicBezTo>
                <a:cubicBezTo>
                  <a:pt x="28" y="6"/>
                  <a:pt x="28" y="6"/>
                  <a:pt x="28" y="6"/>
                </a:cubicBezTo>
                <a:cubicBezTo>
                  <a:pt x="29" y="6"/>
                  <a:pt x="29" y="7"/>
                  <a:pt x="29" y="7"/>
                </a:cubicBezTo>
                <a:cubicBezTo>
                  <a:pt x="29" y="7"/>
                  <a:pt x="29" y="7"/>
                  <a:pt x="29" y="7"/>
                </a:cubicBezTo>
                <a:cubicBezTo>
                  <a:pt x="29" y="24"/>
                  <a:pt x="29" y="24"/>
                  <a:pt x="29" y="24"/>
                </a:cubicBezTo>
                <a:cubicBezTo>
                  <a:pt x="29" y="25"/>
                  <a:pt x="29" y="25"/>
                  <a:pt x="28" y="25"/>
                </a:cubicBezTo>
                <a:cubicBezTo>
                  <a:pt x="28" y="25"/>
                  <a:pt x="28" y="25"/>
                  <a:pt x="28" y="25"/>
                </a:cubicBezTo>
                <a:cubicBezTo>
                  <a:pt x="6" y="25"/>
                  <a:pt x="6" y="25"/>
                  <a:pt x="6" y="25"/>
                </a:cubicBezTo>
                <a:cubicBezTo>
                  <a:pt x="5" y="25"/>
                  <a:pt x="5" y="25"/>
                  <a:pt x="5" y="24"/>
                </a:cubicBezTo>
                <a:cubicBezTo>
                  <a:pt x="5" y="24"/>
                  <a:pt x="5" y="24"/>
                  <a:pt x="5" y="24"/>
                </a:cubicBezTo>
                <a:cubicBezTo>
                  <a:pt x="5" y="7"/>
                  <a:pt x="5" y="7"/>
                  <a:pt x="5" y="7"/>
                </a:cubicBezTo>
                <a:cubicBezTo>
                  <a:pt x="5" y="7"/>
                  <a:pt x="5" y="6"/>
                  <a:pt x="6" y="6"/>
                </a:cubicBezTo>
                <a:close/>
                <a:moveTo>
                  <a:pt x="27" y="9"/>
                </a:moveTo>
                <a:cubicBezTo>
                  <a:pt x="27" y="9"/>
                  <a:pt x="27" y="9"/>
                  <a:pt x="27" y="9"/>
                </a:cubicBezTo>
                <a:cubicBezTo>
                  <a:pt x="7" y="9"/>
                  <a:pt x="7" y="9"/>
                  <a:pt x="7" y="9"/>
                </a:cubicBezTo>
                <a:cubicBezTo>
                  <a:pt x="7" y="23"/>
                  <a:pt x="7" y="23"/>
                  <a:pt x="7" y="23"/>
                </a:cubicBezTo>
                <a:cubicBezTo>
                  <a:pt x="27" y="23"/>
                  <a:pt x="27" y="23"/>
                  <a:pt x="27" y="23"/>
                </a:cubicBezTo>
                <a:cubicBezTo>
                  <a:pt x="27" y="9"/>
                  <a:pt x="27" y="9"/>
                  <a:pt x="27" y="9"/>
                </a:cubicBezTo>
                <a:close/>
                <a:moveTo>
                  <a:pt x="27" y="4"/>
                </a:moveTo>
                <a:cubicBezTo>
                  <a:pt x="27" y="4"/>
                  <a:pt x="27" y="4"/>
                  <a:pt x="27" y="4"/>
                </a:cubicBezTo>
                <a:cubicBezTo>
                  <a:pt x="7" y="4"/>
                  <a:pt x="7" y="4"/>
                  <a:pt x="7" y="4"/>
                </a:cubicBezTo>
                <a:cubicBezTo>
                  <a:pt x="6" y="4"/>
                  <a:pt x="5" y="4"/>
                  <a:pt x="5" y="5"/>
                </a:cubicBezTo>
                <a:cubicBezTo>
                  <a:pt x="4" y="5"/>
                  <a:pt x="4" y="5"/>
                  <a:pt x="4" y="5"/>
                </a:cubicBezTo>
                <a:cubicBezTo>
                  <a:pt x="4" y="6"/>
                  <a:pt x="3" y="7"/>
                  <a:pt x="3" y="7"/>
                </a:cubicBezTo>
                <a:cubicBezTo>
                  <a:pt x="3" y="43"/>
                  <a:pt x="3" y="43"/>
                  <a:pt x="3" y="43"/>
                </a:cubicBezTo>
                <a:cubicBezTo>
                  <a:pt x="3" y="44"/>
                  <a:pt x="4" y="44"/>
                  <a:pt x="4" y="45"/>
                </a:cubicBezTo>
                <a:cubicBezTo>
                  <a:pt x="4" y="45"/>
                  <a:pt x="4" y="45"/>
                  <a:pt x="4" y="45"/>
                </a:cubicBezTo>
                <a:cubicBezTo>
                  <a:pt x="5" y="46"/>
                  <a:pt x="6" y="46"/>
                  <a:pt x="7" y="46"/>
                </a:cubicBezTo>
                <a:cubicBezTo>
                  <a:pt x="27" y="46"/>
                  <a:pt x="27" y="46"/>
                  <a:pt x="27" y="46"/>
                </a:cubicBezTo>
                <a:cubicBezTo>
                  <a:pt x="28" y="46"/>
                  <a:pt x="29" y="46"/>
                  <a:pt x="30" y="45"/>
                </a:cubicBezTo>
                <a:cubicBezTo>
                  <a:pt x="30" y="45"/>
                  <a:pt x="30" y="45"/>
                  <a:pt x="30" y="45"/>
                </a:cubicBezTo>
                <a:cubicBezTo>
                  <a:pt x="30" y="44"/>
                  <a:pt x="31" y="44"/>
                  <a:pt x="31" y="43"/>
                </a:cubicBezTo>
                <a:cubicBezTo>
                  <a:pt x="31" y="7"/>
                  <a:pt x="31" y="7"/>
                  <a:pt x="31" y="7"/>
                </a:cubicBezTo>
                <a:cubicBezTo>
                  <a:pt x="31" y="7"/>
                  <a:pt x="30" y="6"/>
                  <a:pt x="30" y="5"/>
                </a:cubicBezTo>
                <a:cubicBezTo>
                  <a:pt x="30" y="5"/>
                  <a:pt x="30" y="5"/>
                  <a:pt x="30" y="5"/>
                </a:cubicBezTo>
                <a:cubicBezTo>
                  <a:pt x="29" y="4"/>
                  <a:pt x="28" y="4"/>
                  <a:pt x="2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3" name="Freeform 487"/>
          <p:cNvSpPr>
            <a:spLocks noEditPoints="1"/>
          </p:cNvSpPr>
          <p:nvPr/>
        </p:nvSpPr>
        <p:spPr bwMode="auto">
          <a:xfrm>
            <a:off x="7407275" y="1512888"/>
            <a:ext cx="158750" cy="123825"/>
          </a:xfrm>
          <a:custGeom>
            <a:avLst/>
            <a:gdLst>
              <a:gd name="T0" fmla="*/ 21 w 50"/>
              <a:gd name="T1" fmla="*/ 24 h 39"/>
              <a:gd name="T2" fmla="*/ 22 w 50"/>
              <a:gd name="T3" fmla="*/ 25 h 39"/>
              <a:gd name="T4" fmla="*/ 31 w 50"/>
              <a:gd name="T5" fmla="*/ 14 h 39"/>
              <a:gd name="T6" fmla="*/ 6 w 50"/>
              <a:gd name="T7" fmla="*/ 0 h 39"/>
              <a:gd name="T8" fmla="*/ 48 w 50"/>
              <a:gd name="T9" fmla="*/ 2 h 39"/>
              <a:gd name="T10" fmla="*/ 48 w 50"/>
              <a:gd name="T11" fmla="*/ 2 h 39"/>
              <a:gd name="T12" fmla="*/ 50 w 50"/>
              <a:gd name="T13" fmla="*/ 33 h 39"/>
              <a:gd name="T14" fmla="*/ 48 w 50"/>
              <a:gd name="T15" fmla="*/ 37 h 39"/>
              <a:gd name="T16" fmla="*/ 44 w 50"/>
              <a:gd name="T17" fmla="*/ 39 h 39"/>
              <a:gd name="T18" fmla="*/ 2 w 50"/>
              <a:gd name="T19" fmla="*/ 37 h 39"/>
              <a:gd name="T20" fmla="*/ 2 w 50"/>
              <a:gd name="T21" fmla="*/ 37 h 39"/>
              <a:gd name="T22" fmla="*/ 0 w 50"/>
              <a:gd name="T23" fmla="*/ 6 h 39"/>
              <a:gd name="T24" fmla="*/ 2 w 50"/>
              <a:gd name="T25" fmla="*/ 2 h 39"/>
              <a:gd name="T26" fmla="*/ 6 w 50"/>
              <a:gd name="T27" fmla="*/ 0 h 39"/>
              <a:gd name="T28" fmla="*/ 44 w 50"/>
              <a:gd name="T29" fmla="*/ 4 h 39"/>
              <a:gd name="T30" fmla="*/ 5 w 50"/>
              <a:gd name="T31" fmla="*/ 4 h 39"/>
              <a:gd name="T32" fmla="*/ 4 w 50"/>
              <a:gd name="T33" fmla="*/ 33 h 39"/>
              <a:gd name="T34" fmla="*/ 6 w 50"/>
              <a:gd name="T35" fmla="*/ 35 h 39"/>
              <a:gd name="T36" fmla="*/ 45 w 50"/>
              <a:gd name="T37" fmla="*/ 35 h 39"/>
              <a:gd name="T38" fmla="*/ 46 w 50"/>
              <a:gd name="T39" fmla="*/ 6 h 39"/>
              <a:gd name="T40" fmla="*/ 44 w 50"/>
              <a:gd name="T41" fmla="*/ 4 h 39"/>
              <a:gd name="T42" fmla="*/ 13 w 50"/>
              <a:gd name="T43" fmla="*/ 6 h 39"/>
              <a:gd name="T44" fmla="*/ 44 w 50"/>
              <a:gd name="T45" fmla="*/ 6 h 39"/>
              <a:gd name="T46" fmla="*/ 45 w 50"/>
              <a:gd name="T47" fmla="*/ 7 h 39"/>
              <a:gd name="T48" fmla="*/ 44 w 50"/>
              <a:gd name="T49" fmla="*/ 33 h 39"/>
              <a:gd name="T50" fmla="*/ 13 w 50"/>
              <a:gd name="T51" fmla="*/ 33 h 39"/>
              <a:gd name="T52" fmla="*/ 11 w 50"/>
              <a:gd name="T53" fmla="*/ 32 h 39"/>
              <a:gd name="T54" fmla="*/ 13 w 50"/>
              <a:gd name="T55" fmla="*/ 6 h 39"/>
              <a:gd name="T56" fmla="*/ 43 w 50"/>
              <a:gd name="T57" fmla="*/ 8 h 39"/>
              <a:gd name="T58" fmla="*/ 14 w 50"/>
              <a:gd name="T59" fmla="*/ 31 h 39"/>
              <a:gd name="T60" fmla="*/ 43 w 50"/>
              <a:gd name="T61" fmla="*/ 8 h 39"/>
              <a:gd name="T62" fmla="*/ 6 w 50"/>
              <a:gd name="T63" fmla="*/ 11 h 39"/>
              <a:gd name="T64" fmla="*/ 6 w 50"/>
              <a:gd name="T65" fmla="*/ 9 h 39"/>
              <a:gd name="T66" fmla="*/ 10 w 50"/>
              <a:gd name="T67" fmla="*/ 10 h 39"/>
              <a:gd name="T68" fmla="*/ 6 w 50"/>
              <a:gd name="T69" fmla="*/ 11 h 39"/>
              <a:gd name="T70" fmla="*/ 6 w 50"/>
              <a:gd name="T71" fmla="*/ 16 h 39"/>
              <a:gd name="T72" fmla="*/ 6 w 50"/>
              <a:gd name="T73" fmla="*/ 14 h 39"/>
              <a:gd name="T74" fmla="*/ 10 w 50"/>
              <a:gd name="T75" fmla="*/ 15 h 39"/>
              <a:gd name="T76" fmla="*/ 6 w 50"/>
              <a:gd name="T77" fmla="*/ 16 h 39"/>
              <a:gd name="T78" fmla="*/ 6 w 50"/>
              <a:gd name="T79" fmla="*/ 22 h 39"/>
              <a:gd name="T80" fmla="*/ 6 w 50"/>
              <a:gd name="T81" fmla="*/ 19 h 39"/>
              <a:gd name="T82" fmla="*/ 10 w 50"/>
              <a:gd name="T83" fmla="*/ 21 h 39"/>
              <a:gd name="T84" fmla="*/ 6 w 50"/>
              <a:gd name="T85" fmla="*/ 22 h 39"/>
              <a:gd name="T86" fmla="*/ 19 w 50"/>
              <a:gd name="T87" fmla="*/ 22 h 39"/>
              <a:gd name="T88" fmla="*/ 31 w 50"/>
              <a:gd name="T89" fmla="*/ 11 h 39"/>
              <a:gd name="T90" fmla="*/ 35 w 50"/>
              <a:gd name="T91" fmla="*/ 16 h 39"/>
              <a:gd name="T92" fmla="*/ 23 w 50"/>
              <a:gd name="T93" fmla="*/ 28 h 39"/>
              <a:gd name="T94" fmla="*/ 19 w 50"/>
              <a:gd name="T95" fmla="*/ 28 h 39"/>
              <a:gd name="T96" fmla="*/ 18 w 50"/>
              <a:gd name="T97" fmla="*/ 23 h 39"/>
              <a:gd name="T98" fmla="*/ 19 w 50"/>
              <a:gd name="T99" fmla="*/ 28 h 39"/>
              <a:gd name="T100" fmla="*/ 19 w 50"/>
              <a:gd name="T101"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39">
                <a:moveTo>
                  <a:pt x="31" y="14"/>
                </a:moveTo>
                <a:cubicBezTo>
                  <a:pt x="21" y="24"/>
                  <a:pt x="21" y="24"/>
                  <a:pt x="21" y="24"/>
                </a:cubicBezTo>
                <a:cubicBezTo>
                  <a:pt x="21" y="25"/>
                  <a:pt x="21" y="25"/>
                  <a:pt x="21" y="25"/>
                </a:cubicBezTo>
                <a:cubicBezTo>
                  <a:pt x="22" y="25"/>
                  <a:pt x="22" y="25"/>
                  <a:pt x="22" y="25"/>
                </a:cubicBezTo>
                <a:cubicBezTo>
                  <a:pt x="32" y="15"/>
                  <a:pt x="32" y="15"/>
                  <a:pt x="32" y="15"/>
                </a:cubicBezTo>
                <a:cubicBezTo>
                  <a:pt x="31" y="14"/>
                  <a:pt x="31" y="14"/>
                  <a:pt x="31" y="14"/>
                </a:cubicBezTo>
                <a:close/>
                <a:moveTo>
                  <a:pt x="6" y="0"/>
                </a:moveTo>
                <a:cubicBezTo>
                  <a:pt x="6" y="0"/>
                  <a:pt x="6" y="0"/>
                  <a:pt x="6" y="0"/>
                </a:cubicBezTo>
                <a:cubicBezTo>
                  <a:pt x="44" y="0"/>
                  <a:pt x="44" y="0"/>
                  <a:pt x="44" y="0"/>
                </a:cubicBezTo>
                <a:cubicBezTo>
                  <a:pt x="46" y="0"/>
                  <a:pt x="47" y="1"/>
                  <a:pt x="48" y="2"/>
                </a:cubicBezTo>
                <a:cubicBezTo>
                  <a:pt x="48" y="2"/>
                  <a:pt x="48" y="2"/>
                  <a:pt x="48" y="2"/>
                </a:cubicBezTo>
                <a:cubicBezTo>
                  <a:pt x="48" y="2"/>
                  <a:pt x="48" y="2"/>
                  <a:pt x="48" y="2"/>
                </a:cubicBezTo>
                <a:cubicBezTo>
                  <a:pt x="49" y="3"/>
                  <a:pt x="50" y="4"/>
                  <a:pt x="50" y="6"/>
                </a:cubicBezTo>
                <a:cubicBezTo>
                  <a:pt x="50" y="33"/>
                  <a:pt x="50" y="33"/>
                  <a:pt x="50" y="33"/>
                </a:cubicBezTo>
                <a:cubicBezTo>
                  <a:pt x="50" y="35"/>
                  <a:pt x="49" y="36"/>
                  <a:pt x="48" y="37"/>
                </a:cubicBezTo>
                <a:cubicBezTo>
                  <a:pt x="48" y="37"/>
                  <a:pt x="48" y="37"/>
                  <a:pt x="48" y="37"/>
                </a:cubicBezTo>
                <a:cubicBezTo>
                  <a:pt x="48" y="37"/>
                  <a:pt x="48" y="37"/>
                  <a:pt x="48" y="37"/>
                </a:cubicBezTo>
                <a:cubicBezTo>
                  <a:pt x="47" y="39"/>
                  <a:pt x="46" y="39"/>
                  <a:pt x="44" y="39"/>
                </a:cubicBezTo>
                <a:cubicBezTo>
                  <a:pt x="6" y="39"/>
                  <a:pt x="6" y="39"/>
                  <a:pt x="6" y="39"/>
                </a:cubicBezTo>
                <a:cubicBezTo>
                  <a:pt x="4" y="39"/>
                  <a:pt x="3" y="38"/>
                  <a:pt x="2" y="37"/>
                </a:cubicBezTo>
                <a:cubicBezTo>
                  <a:pt x="2" y="37"/>
                  <a:pt x="2" y="37"/>
                  <a:pt x="2" y="37"/>
                </a:cubicBezTo>
                <a:cubicBezTo>
                  <a:pt x="2" y="37"/>
                  <a:pt x="2" y="37"/>
                  <a:pt x="2" y="37"/>
                </a:cubicBezTo>
                <a:cubicBezTo>
                  <a:pt x="1" y="36"/>
                  <a:pt x="0" y="35"/>
                  <a:pt x="0" y="33"/>
                </a:cubicBezTo>
                <a:cubicBezTo>
                  <a:pt x="0" y="6"/>
                  <a:pt x="0" y="6"/>
                  <a:pt x="0" y="6"/>
                </a:cubicBezTo>
                <a:cubicBezTo>
                  <a:pt x="0" y="4"/>
                  <a:pt x="1" y="3"/>
                  <a:pt x="2" y="2"/>
                </a:cubicBezTo>
                <a:cubicBezTo>
                  <a:pt x="2" y="2"/>
                  <a:pt x="2" y="2"/>
                  <a:pt x="2" y="2"/>
                </a:cubicBezTo>
                <a:cubicBezTo>
                  <a:pt x="2" y="2"/>
                  <a:pt x="2" y="2"/>
                  <a:pt x="2" y="2"/>
                </a:cubicBezTo>
                <a:cubicBezTo>
                  <a:pt x="3" y="1"/>
                  <a:pt x="4" y="0"/>
                  <a:pt x="6" y="0"/>
                </a:cubicBezTo>
                <a:close/>
                <a:moveTo>
                  <a:pt x="44" y="4"/>
                </a:moveTo>
                <a:cubicBezTo>
                  <a:pt x="44" y="4"/>
                  <a:pt x="44" y="4"/>
                  <a:pt x="44" y="4"/>
                </a:cubicBezTo>
                <a:cubicBezTo>
                  <a:pt x="6" y="4"/>
                  <a:pt x="6" y="4"/>
                  <a:pt x="6" y="4"/>
                </a:cubicBezTo>
                <a:cubicBezTo>
                  <a:pt x="5" y="4"/>
                  <a:pt x="5" y="4"/>
                  <a:pt x="5" y="4"/>
                </a:cubicBezTo>
                <a:cubicBezTo>
                  <a:pt x="4" y="5"/>
                  <a:pt x="4" y="5"/>
                  <a:pt x="4" y="6"/>
                </a:cubicBezTo>
                <a:cubicBezTo>
                  <a:pt x="4" y="33"/>
                  <a:pt x="4" y="33"/>
                  <a:pt x="4" y="33"/>
                </a:cubicBezTo>
                <a:cubicBezTo>
                  <a:pt x="4" y="34"/>
                  <a:pt x="4" y="34"/>
                  <a:pt x="5" y="35"/>
                </a:cubicBezTo>
                <a:cubicBezTo>
                  <a:pt x="5" y="35"/>
                  <a:pt x="5" y="35"/>
                  <a:pt x="6" y="35"/>
                </a:cubicBezTo>
                <a:cubicBezTo>
                  <a:pt x="44" y="35"/>
                  <a:pt x="44" y="35"/>
                  <a:pt x="44" y="35"/>
                </a:cubicBezTo>
                <a:cubicBezTo>
                  <a:pt x="45" y="35"/>
                  <a:pt x="45" y="35"/>
                  <a:pt x="45" y="35"/>
                </a:cubicBezTo>
                <a:cubicBezTo>
                  <a:pt x="46" y="34"/>
                  <a:pt x="46" y="34"/>
                  <a:pt x="46" y="33"/>
                </a:cubicBezTo>
                <a:cubicBezTo>
                  <a:pt x="46" y="6"/>
                  <a:pt x="46" y="6"/>
                  <a:pt x="46" y="6"/>
                </a:cubicBezTo>
                <a:cubicBezTo>
                  <a:pt x="46" y="5"/>
                  <a:pt x="46" y="5"/>
                  <a:pt x="45" y="4"/>
                </a:cubicBezTo>
                <a:cubicBezTo>
                  <a:pt x="45" y="4"/>
                  <a:pt x="45" y="4"/>
                  <a:pt x="44" y="4"/>
                </a:cubicBezTo>
                <a:close/>
                <a:moveTo>
                  <a:pt x="13" y="6"/>
                </a:moveTo>
                <a:cubicBezTo>
                  <a:pt x="13" y="6"/>
                  <a:pt x="13" y="6"/>
                  <a:pt x="13" y="6"/>
                </a:cubicBezTo>
                <a:cubicBezTo>
                  <a:pt x="13" y="6"/>
                  <a:pt x="13" y="6"/>
                  <a:pt x="13" y="6"/>
                </a:cubicBezTo>
                <a:cubicBezTo>
                  <a:pt x="44" y="6"/>
                  <a:pt x="44" y="6"/>
                  <a:pt x="44" y="6"/>
                </a:cubicBezTo>
                <a:cubicBezTo>
                  <a:pt x="44" y="6"/>
                  <a:pt x="45" y="6"/>
                  <a:pt x="45" y="7"/>
                </a:cubicBezTo>
                <a:cubicBezTo>
                  <a:pt x="45" y="7"/>
                  <a:pt x="45" y="7"/>
                  <a:pt x="45" y="7"/>
                </a:cubicBezTo>
                <a:cubicBezTo>
                  <a:pt x="45" y="32"/>
                  <a:pt x="45" y="32"/>
                  <a:pt x="45" y="32"/>
                </a:cubicBezTo>
                <a:cubicBezTo>
                  <a:pt x="45" y="33"/>
                  <a:pt x="44" y="33"/>
                  <a:pt x="44" y="33"/>
                </a:cubicBezTo>
                <a:cubicBezTo>
                  <a:pt x="44" y="33"/>
                  <a:pt x="44" y="33"/>
                  <a:pt x="44" y="33"/>
                </a:cubicBezTo>
                <a:cubicBezTo>
                  <a:pt x="13" y="33"/>
                  <a:pt x="13" y="33"/>
                  <a:pt x="13" y="33"/>
                </a:cubicBezTo>
                <a:cubicBezTo>
                  <a:pt x="12" y="33"/>
                  <a:pt x="11" y="33"/>
                  <a:pt x="11" y="32"/>
                </a:cubicBezTo>
                <a:cubicBezTo>
                  <a:pt x="11" y="32"/>
                  <a:pt x="11" y="32"/>
                  <a:pt x="11" y="32"/>
                </a:cubicBezTo>
                <a:cubicBezTo>
                  <a:pt x="11" y="7"/>
                  <a:pt x="11" y="7"/>
                  <a:pt x="11" y="7"/>
                </a:cubicBezTo>
                <a:cubicBezTo>
                  <a:pt x="11" y="6"/>
                  <a:pt x="12" y="6"/>
                  <a:pt x="13" y="6"/>
                </a:cubicBezTo>
                <a:close/>
                <a:moveTo>
                  <a:pt x="43" y="8"/>
                </a:moveTo>
                <a:cubicBezTo>
                  <a:pt x="43" y="8"/>
                  <a:pt x="43" y="8"/>
                  <a:pt x="43" y="8"/>
                </a:cubicBezTo>
                <a:cubicBezTo>
                  <a:pt x="14" y="8"/>
                  <a:pt x="14" y="8"/>
                  <a:pt x="14" y="8"/>
                </a:cubicBezTo>
                <a:cubicBezTo>
                  <a:pt x="14" y="31"/>
                  <a:pt x="14" y="31"/>
                  <a:pt x="14" y="31"/>
                </a:cubicBezTo>
                <a:cubicBezTo>
                  <a:pt x="43" y="31"/>
                  <a:pt x="43" y="31"/>
                  <a:pt x="43" y="31"/>
                </a:cubicBezTo>
                <a:cubicBezTo>
                  <a:pt x="43" y="8"/>
                  <a:pt x="43" y="8"/>
                  <a:pt x="43" y="8"/>
                </a:cubicBezTo>
                <a:close/>
                <a:moveTo>
                  <a:pt x="6" y="11"/>
                </a:moveTo>
                <a:cubicBezTo>
                  <a:pt x="6" y="11"/>
                  <a:pt x="6" y="11"/>
                  <a:pt x="6" y="11"/>
                </a:cubicBezTo>
                <a:cubicBezTo>
                  <a:pt x="6" y="11"/>
                  <a:pt x="5" y="11"/>
                  <a:pt x="5" y="10"/>
                </a:cubicBezTo>
                <a:cubicBezTo>
                  <a:pt x="5" y="9"/>
                  <a:pt x="6" y="9"/>
                  <a:pt x="6" y="9"/>
                </a:cubicBezTo>
                <a:cubicBezTo>
                  <a:pt x="9" y="9"/>
                  <a:pt x="9" y="9"/>
                  <a:pt x="9" y="9"/>
                </a:cubicBezTo>
                <a:cubicBezTo>
                  <a:pt x="9" y="9"/>
                  <a:pt x="10" y="9"/>
                  <a:pt x="10" y="10"/>
                </a:cubicBezTo>
                <a:cubicBezTo>
                  <a:pt x="10" y="11"/>
                  <a:pt x="9" y="11"/>
                  <a:pt x="9" y="11"/>
                </a:cubicBezTo>
                <a:cubicBezTo>
                  <a:pt x="6" y="11"/>
                  <a:pt x="6" y="11"/>
                  <a:pt x="6" y="11"/>
                </a:cubicBezTo>
                <a:close/>
                <a:moveTo>
                  <a:pt x="6" y="16"/>
                </a:moveTo>
                <a:cubicBezTo>
                  <a:pt x="6" y="16"/>
                  <a:pt x="6" y="16"/>
                  <a:pt x="6" y="16"/>
                </a:cubicBezTo>
                <a:cubicBezTo>
                  <a:pt x="6" y="16"/>
                  <a:pt x="5" y="16"/>
                  <a:pt x="5" y="15"/>
                </a:cubicBezTo>
                <a:cubicBezTo>
                  <a:pt x="5" y="15"/>
                  <a:pt x="6" y="14"/>
                  <a:pt x="6" y="14"/>
                </a:cubicBezTo>
                <a:cubicBezTo>
                  <a:pt x="9" y="14"/>
                  <a:pt x="9" y="14"/>
                  <a:pt x="9" y="14"/>
                </a:cubicBezTo>
                <a:cubicBezTo>
                  <a:pt x="9" y="14"/>
                  <a:pt x="10" y="15"/>
                  <a:pt x="10" y="15"/>
                </a:cubicBezTo>
                <a:cubicBezTo>
                  <a:pt x="10" y="16"/>
                  <a:pt x="9" y="16"/>
                  <a:pt x="9" y="16"/>
                </a:cubicBezTo>
                <a:cubicBezTo>
                  <a:pt x="6" y="16"/>
                  <a:pt x="6" y="16"/>
                  <a:pt x="6" y="16"/>
                </a:cubicBezTo>
                <a:close/>
                <a:moveTo>
                  <a:pt x="6" y="22"/>
                </a:moveTo>
                <a:cubicBezTo>
                  <a:pt x="6" y="22"/>
                  <a:pt x="6" y="22"/>
                  <a:pt x="6" y="22"/>
                </a:cubicBezTo>
                <a:cubicBezTo>
                  <a:pt x="6" y="22"/>
                  <a:pt x="5" y="21"/>
                  <a:pt x="5" y="21"/>
                </a:cubicBezTo>
                <a:cubicBezTo>
                  <a:pt x="5" y="20"/>
                  <a:pt x="6" y="19"/>
                  <a:pt x="6" y="19"/>
                </a:cubicBezTo>
                <a:cubicBezTo>
                  <a:pt x="9" y="19"/>
                  <a:pt x="9" y="19"/>
                  <a:pt x="9" y="19"/>
                </a:cubicBezTo>
                <a:cubicBezTo>
                  <a:pt x="9" y="19"/>
                  <a:pt x="10" y="20"/>
                  <a:pt x="10" y="21"/>
                </a:cubicBezTo>
                <a:cubicBezTo>
                  <a:pt x="10" y="21"/>
                  <a:pt x="9" y="22"/>
                  <a:pt x="9" y="22"/>
                </a:cubicBezTo>
                <a:cubicBezTo>
                  <a:pt x="6" y="22"/>
                  <a:pt x="6" y="22"/>
                  <a:pt x="6" y="22"/>
                </a:cubicBezTo>
                <a:close/>
                <a:moveTo>
                  <a:pt x="19" y="22"/>
                </a:moveTo>
                <a:cubicBezTo>
                  <a:pt x="19" y="22"/>
                  <a:pt x="19" y="22"/>
                  <a:pt x="19" y="22"/>
                </a:cubicBezTo>
                <a:cubicBezTo>
                  <a:pt x="30" y="11"/>
                  <a:pt x="30" y="11"/>
                  <a:pt x="30" y="11"/>
                </a:cubicBezTo>
                <a:cubicBezTo>
                  <a:pt x="30" y="11"/>
                  <a:pt x="31" y="11"/>
                  <a:pt x="31" y="11"/>
                </a:cubicBezTo>
                <a:cubicBezTo>
                  <a:pt x="35" y="14"/>
                  <a:pt x="35" y="14"/>
                  <a:pt x="35" y="14"/>
                </a:cubicBezTo>
                <a:cubicBezTo>
                  <a:pt x="35" y="15"/>
                  <a:pt x="35" y="16"/>
                  <a:pt x="35" y="16"/>
                </a:cubicBezTo>
                <a:cubicBezTo>
                  <a:pt x="23" y="27"/>
                  <a:pt x="23" y="27"/>
                  <a:pt x="23" y="27"/>
                </a:cubicBezTo>
                <a:cubicBezTo>
                  <a:pt x="23" y="27"/>
                  <a:pt x="23" y="28"/>
                  <a:pt x="23" y="28"/>
                </a:cubicBezTo>
                <a:cubicBezTo>
                  <a:pt x="19" y="28"/>
                  <a:pt x="19" y="28"/>
                  <a:pt x="19" y="28"/>
                </a:cubicBezTo>
                <a:cubicBezTo>
                  <a:pt x="19" y="28"/>
                  <a:pt x="19" y="28"/>
                  <a:pt x="19" y="28"/>
                </a:cubicBezTo>
                <a:cubicBezTo>
                  <a:pt x="19" y="28"/>
                  <a:pt x="18" y="27"/>
                  <a:pt x="18" y="26"/>
                </a:cubicBezTo>
                <a:cubicBezTo>
                  <a:pt x="18" y="23"/>
                  <a:pt x="18" y="23"/>
                  <a:pt x="18" y="23"/>
                </a:cubicBezTo>
                <a:cubicBezTo>
                  <a:pt x="18" y="23"/>
                  <a:pt x="18" y="23"/>
                  <a:pt x="19" y="22"/>
                </a:cubicBezTo>
                <a:close/>
                <a:moveTo>
                  <a:pt x="19" y="28"/>
                </a:moveTo>
                <a:cubicBezTo>
                  <a:pt x="19" y="28"/>
                  <a:pt x="19" y="28"/>
                  <a:pt x="19" y="28"/>
                </a:cubicBezTo>
                <a:cubicBezTo>
                  <a:pt x="19" y="28"/>
                  <a:pt x="19" y="28"/>
                  <a:pt x="19"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4" name="Freeform 488"/>
          <p:cNvSpPr>
            <a:spLocks noEditPoints="1"/>
          </p:cNvSpPr>
          <p:nvPr/>
        </p:nvSpPr>
        <p:spPr bwMode="auto">
          <a:xfrm>
            <a:off x="4889500" y="2117725"/>
            <a:ext cx="160338" cy="158750"/>
          </a:xfrm>
          <a:custGeom>
            <a:avLst/>
            <a:gdLst>
              <a:gd name="T0" fmla="*/ 11 w 50"/>
              <a:gd name="T1" fmla="*/ 12 h 50"/>
              <a:gd name="T2" fmla="*/ 41 w 50"/>
              <a:gd name="T3" fmla="*/ 14 h 50"/>
              <a:gd name="T4" fmla="*/ 41 w 50"/>
              <a:gd name="T5" fmla="*/ 31 h 50"/>
              <a:gd name="T6" fmla="*/ 39 w 50"/>
              <a:gd name="T7" fmla="*/ 33 h 50"/>
              <a:gd name="T8" fmla="*/ 34 w 50"/>
              <a:gd name="T9" fmla="*/ 36 h 50"/>
              <a:gd name="T10" fmla="*/ 32 w 50"/>
              <a:gd name="T11" fmla="*/ 38 h 50"/>
              <a:gd name="T12" fmla="*/ 16 w 50"/>
              <a:gd name="T13" fmla="*/ 36 h 50"/>
              <a:gd name="T14" fmla="*/ 16 w 50"/>
              <a:gd name="T15" fmla="*/ 33 h 50"/>
              <a:gd name="T16" fmla="*/ 9 w 50"/>
              <a:gd name="T17" fmla="*/ 31 h 50"/>
              <a:gd name="T18" fmla="*/ 9 w 50"/>
              <a:gd name="T19" fmla="*/ 14 h 50"/>
              <a:gd name="T20" fmla="*/ 18 w 50"/>
              <a:gd name="T21" fmla="*/ 16 h 50"/>
              <a:gd name="T22" fmla="*/ 18 w 50"/>
              <a:gd name="T23" fmla="*/ 19 h 50"/>
              <a:gd name="T24" fmla="*/ 15 w 50"/>
              <a:gd name="T25" fmla="*/ 19 h 50"/>
              <a:gd name="T26" fmla="*/ 13 w 50"/>
              <a:gd name="T27" fmla="*/ 16 h 50"/>
              <a:gd name="T28" fmla="*/ 18 w 50"/>
              <a:gd name="T29" fmla="*/ 29 h 50"/>
              <a:gd name="T30" fmla="*/ 20 w 50"/>
              <a:gd name="T31" fmla="*/ 31 h 50"/>
              <a:gd name="T32" fmla="*/ 30 w 50"/>
              <a:gd name="T33" fmla="*/ 34 h 50"/>
              <a:gd name="T34" fmla="*/ 30 w 50"/>
              <a:gd name="T35" fmla="*/ 31 h 50"/>
              <a:gd name="T36" fmla="*/ 37 w 50"/>
              <a:gd name="T37" fmla="*/ 29 h 50"/>
              <a:gd name="T38" fmla="*/ 35 w 50"/>
              <a:gd name="T39" fmla="*/ 16 h 50"/>
              <a:gd name="T40" fmla="*/ 34 w 50"/>
              <a:gd name="T41" fmla="*/ 20 h 50"/>
              <a:gd name="T42" fmla="*/ 33 w 50"/>
              <a:gd name="T43" fmla="*/ 16 h 50"/>
              <a:gd name="T44" fmla="*/ 31 w 50"/>
              <a:gd name="T45" fmla="*/ 19 h 50"/>
              <a:gd name="T46" fmla="*/ 29 w 50"/>
              <a:gd name="T47" fmla="*/ 19 h 50"/>
              <a:gd name="T48" fmla="*/ 26 w 50"/>
              <a:gd name="T49" fmla="*/ 16 h 50"/>
              <a:gd name="T50" fmla="*/ 25 w 50"/>
              <a:gd name="T51" fmla="*/ 20 h 50"/>
              <a:gd name="T52" fmla="*/ 24 w 50"/>
              <a:gd name="T53" fmla="*/ 16 h 50"/>
              <a:gd name="T54" fmla="*/ 22 w 50"/>
              <a:gd name="T55" fmla="*/ 19 h 50"/>
              <a:gd name="T56" fmla="*/ 20 w 50"/>
              <a:gd name="T57" fmla="*/ 19 h 50"/>
              <a:gd name="T58" fmla="*/ 18 w 50"/>
              <a:gd name="T59" fmla="*/ 16 h 50"/>
              <a:gd name="T60" fmla="*/ 9 w 50"/>
              <a:gd name="T61" fmla="*/ 0 h 50"/>
              <a:gd name="T62" fmla="*/ 50 w 50"/>
              <a:gd name="T63" fmla="*/ 9 h 50"/>
              <a:gd name="T64" fmla="*/ 42 w 50"/>
              <a:gd name="T65" fmla="*/ 50 h 50"/>
              <a:gd name="T66" fmla="*/ 0 w 50"/>
              <a:gd name="T67" fmla="*/ 41 h 50"/>
              <a:gd name="T68" fmla="*/ 9 w 50"/>
              <a:gd name="T69" fmla="*/ 0 h 50"/>
              <a:gd name="T70" fmla="*/ 42 w 50"/>
              <a:gd name="T71" fmla="*/ 4 h 50"/>
              <a:gd name="T72" fmla="*/ 4 w 50"/>
              <a:gd name="T73" fmla="*/ 9 h 50"/>
              <a:gd name="T74" fmla="*/ 9 w 50"/>
              <a:gd name="T75" fmla="*/ 46 h 50"/>
              <a:gd name="T76" fmla="*/ 46 w 50"/>
              <a:gd name="T77" fmla="*/ 41 h 50"/>
              <a:gd name="T78" fmla="*/ 42 w 50"/>
              <a:gd name="T79"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50">
                <a:moveTo>
                  <a:pt x="11" y="12"/>
                </a:moveTo>
                <a:cubicBezTo>
                  <a:pt x="11" y="12"/>
                  <a:pt x="11" y="12"/>
                  <a:pt x="11" y="12"/>
                </a:cubicBezTo>
                <a:cubicBezTo>
                  <a:pt x="39" y="12"/>
                  <a:pt x="39" y="12"/>
                  <a:pt x="39" y="12"/>
                </a:cubicBezTo>
                <a:cubicBezTo>
                  <a:pt x="40" y="12"/>
                  <a:pt x="41" y="13"/>
                  <a:pt x="41" y="14"/>
                </a:cubicBezTo>
                <a:cubicBezTo>
                  <a:pt x="41" y="14"/>
                  <a:pt x="41" y="14"/>
                  <a:pt x="41" y="14"/>
                </a:cubicBezTo>
                <a:cubicBezTo>
                  <a:pt x="41" y="31"/>
                  <a:pt x="41" y="31"/>
                  <a:pt x="41" y="31"/>
                </a:cubicBezTo>
                <a:cubicBezTo>
                  <a:pt x="41" y="32"/>
                  <a:pt x="40" y="33"/>
                  <a:pt x="39" y="33"/>
                </a:cubicBezTo>
                <a:cubicBezTo>
                  <a:pt x="39" y="33"/>
                  <a:pt x="39" y="33"/>
                  <a:pt x="39" y="33"/>
                </a:cubicBezTo>
                <a:cubicBezTo>
                  <a:pt x="34" y="33"/>
                  <a:pt x="34" y="33"/>
                  <a:pt x="34" y="33"/>
                </a:cubicBezTo>
                <a:cubicBezTo>
                  <a:pt x="34" y="36"/>
                  <a:pt x="34" y="36"/>
                  <a:pt x="34" y="36"/>
                </a:cubicBezTo>
                <a:cubicBezTo>
                  <a:pt x="34" y="37"/>
                  <a:pt x="33" y="38"/>
                  <a:pt x="32" y="38"/>
                </a:cubicBezTo>
                <a:cubicBezTo>
                  <a:pt x="32" y="38"/>
                  <a:pt x="32" y="38"/>
                  <a:pt x="32" y="38"/>
                </a:cubicBezTo>
                <a:cubicBezTo>
                  <a:pt x="18" y="38"/>
                  <a:pt x="18" y="38"/>
                  <a:pt x="18" y="38"/>
                </a:cubicBezTo>
                <a:cubicBezTo>
                  <a:pt x="17" y="38"/>
                  <a:pt x="16" y="37"/>
                  <a:pt x="16" y="36"/>
                </a:cubicBezTo>
                <a:cubicBezTo>
                  <a:pt x="16" y="36"/>
                  <a:pt x="16" y="36"/>
                  <a:pt x="16" y="36"/>
                </a:cubicBezTo>
                <a:cubicBezTo>
                  <a:pt x="16" y="33"/>
                  <a:pt x="16" y="33"/>
                  <a:pt x="16" y="33"/>
                </a:cubicBezTo>
                <a:cubicBezTo>
                  <a:pt x="11" y="33"/>
                  <a:pt x="11" y="33"/>
                  <a:pt x="11" y="33"/>
                </a:cubicBezTo>
                <a:cubicBezTo>
                  <a:pt x="10" y="33"/>
                  <a:pt x="9" y="32"/>
                  <a:pt x="9" y="31"/>
                </a:cubicBezTo>
                <a:cubicBezTo>
                  <a:pt x="9" y="31"/>
                  <a:pt x="9" y="31"/>
                  <a:pt x="9" y="31"/>
                </a:cubicBezTo>
                <a:cubicBezTo>
                  <a:pt x="9" y="14"/>
                  <a:pt x="9" y="14"/>
                  <a:pt x="9" y="14"/>
                </a:cubicBezTo>
                <a:cubicBezTo>
                  <a:pt x="9" y="13"/>
                  <a:pt x="10" y="12"/>
                  <a:pt x="11" y="12"/>
                </a:cubicBezTo>
                <a:close/>
                <a:moveTo>
                  <a:pt x="18" y="16"/>
                </a:moveTo>
                <a:cubicBezTo>
                  <a:pt x="18" y="16"/>
                  <a:pt x="18" y="16"/>
                  <a:pt x="18" y="16"/>
                </a:cubicBezTo>
                <a:cubicBezTo>
                  <a:pt x="18" y="19"/>
                  <a:pt x="18" y="19"/>
                  <a:pt x="18" y="19"/>
                </a:cubicBezTo>
                <a:cubicBezTo>
                  <a:pt x="18" y="20"/>
                  <a:pt x="17" y="20"/>
                  <a:pt x="17" y="20"/>
                </a:cubicBezTo>
                <a:cubicBezTo>
                  <a:pt x="16" y="20"/>
                  <a:pt x="15" y="20"/>
                  <a:pt x="15" y="19"/>
                </a:cubicBezTo>
                <a:cubicBezTo>
                  <a:pt x="15" y="16"/>
                  <a:pt x="15" y="16"/>
                  <a:pt x="15" y="16"/>
                </a:cubicBezTo>
                <a:cubicBezTo>
                  <a:pt x="13" y="16"/>
                  <a:pt x="13" y="16"/>
                  <a:pt x="13" y="16"/>
                </a:cubicBezTo>
                <a:cubicBezTo>
                  <a:pt x="13" y="29"/>
                  <a:pt x="13" y="29"/>
                  <a:pt x="13" y="29"/>
                </a:cubicBezTo>
                <a:cubicBezTo>
                  <a:pt x="18" y="29"/>
                  <a:pt x="18" y="29"/>
                  <a:pt x="18" y="29"/>
                </a:cubicBezTo>
                <a:cubicBezTo>
                  <a:pt x="18" y="29"/>
                  <a:pt x="18" y="29"/>
                  <a:pt x="18" y="29"/>
                </a:cubicBezTo>
                <a:cubicBezTo>
                  <a:pt x="19" y="29"/>
                  <a:pt x="20" y="30"/>
                  <a:pt x="20" y="31"/>
                </a:cubicBezTo>
                <a:cubicBezTo>
                  <a:pt x="20" y="34"/>
                  <a:pt x="20" y="34"/>
                  <a:pt x="20" y="34"/>
                </a:cubicBezTo>
                <a:cubicBezTo>
                  <a:pt x="30" y="34"/>
                  <a:pt x="30" y="34"/>
                  <a:pt x="30" y="34"/>
                </a:cubicBezTo>
                <a:cubicBezTo>
                  <a:pt x="30" y="31"/>
                  <a:pt x="30" y="31"/>
                  <a:pt x="30" y="31"/>
                </a:cubicBezTo>
                <a:cubicBezTo>
                  <a:pt x="30" y="31"/>
                  <a:pt x="30" y="31"/>
                  <a:pt x="30" y="31"/>
                </a:cubicBezTo>
                <a:cubicBezTo>
                  <a:pt x="30" y="30"/>
                  <a:pt x="31" y="29"/>
                  <a:pt x="32" y="29"/>
                </a:cubicBezTo>
                <a:cubicBezTo>
                  <a:pt x="37" y="29"/>
                  <a:pt x="37" y="29"/>
                  <a:pt x="37" y="29"/>
                </a:cubicBezTo>
                <a:cubicBezTo>
                  <a:pt x="37" y="16"/>
                  <a:pt x="37" y="16"/>
                  <a:pt x="37" y="16"/>
                </a:cubicBezTo>
                <a:cubicBezTo>
                  <a:pt x="35" y="16"/>
                  <a:pt x="35" y="16"/>
                  <a:pt x="35" y="16"/>
                </a:cubicBezTo>
                <a:cubicBezTo>
                  <a:pt x="35" y="19"/>
                  <a:pt x="35" y="19"/>
                  <a:pt x="35" y="19"/>
                </a:cubicBezTo>
                <a:cubicBezTo>
                  <a:pt x="35" y="20"/>
                  <a:pt x="35" y="20"/>
                  <a:pt x="34" y="20"/>
                </a:cubicBezTo>
                <a:cubicBezTo>
                  <a:pt x="33" y="20"/>
                  <a:pt x="33" y="20"/>
                  <a:pt x="33" y="19"/>
                </a:cubicBezTo>
                <a:cubicBezTo>
                  <a:pt x="33" y="16"/>
                  <a:pt x="33" y="16"/>
                  <a:pt x="33" y="16"/>
                </a:cubicBezTo>
                <a:cubicBezTo>
                  <a:pt x="31" y="16"/>
                  <a:pt x="31" y="16"/>
                  <a:pt x="31" y="16"/>
                </a:cubicBezTo>
                <a:cubicBezTo>
                  <a:pt x="31" y="19"/>
                  <a:pt x="31" y="19"/>
                  <a:pt x="31" y="19"/>
                </a:cubicBezTo>
                <a:cubicBezTo>
                  <a:pt x="31" y="20"/>
                  <a:pt x="30" y="20"/>
                  <a:pt x="30" y="20"/>
                </a:cubicBezTo>
                <a:cubicBezTo>
                  <a:pt x="29" y="20"/>
                  <a:pt x="29" y="20"/>
                  <a:pt x="29" y="19"/>
                </a:cubicBezTo>
                <a:cubicBezTo>
                  <a:pt x="29" y="16"/>
                  <a:pt x="29" y="16"/>
                  <a:pt x="29" y="16"/>
                </a:cubicBezTo>
                <a:cubicBezTo>
                  <a:pt x="26" y="16"/>
                  <a:pt x="26" y="16"/>
                  <a:pt x="26" y="16"/>
                </a:cubicBezTo>
                <a:cubicBezTo>
                  <a:pt x="26" y="19"/>
                  <a:pt x="26" y="19"/>
                  <a:pt x="26" y="19"/>
                </a:cubicBezTo>
                <a:cubicBezTo>
                  <a:pt x="26" y="20"/>
                  <a:pt x="26" y="20"/>
                  <a:pt x="25" y="20"/>
                </a:cubicBezTo>
                <a:cubicBezTo>
                  <a:pt x="25" y="20"/>
                  <a:pt x="24" y="20"/>
                  <a:pt x="24" y="19"/>
                </a:cubicBezTo>
                <a:cubicBezTo>
                  <a:pt x="24" y="16"/>
                  <a:pt x="24" y="16"/>
                  <a:pt x="24" y="16"/>
                </a:cubicBezTo>
                <a:cubicBezTo>
                  <a:pt x="22" y="16"/>
                  <a:pt x="22" y="16"/>
                  <a:pt x="22" y="16"/>
                </a:cubicBezTo>
                <a:cubicBezTo>
                  <a:pt x="22" y="19"/>
                  <a:pt x="22" y="19"/>
                  <a:pt x="22" y="19"/>
                </a:cubicBezTo>
                <a:cubicBezTo>
                  <a:pt x="22" y="20"/>
                  <a:pt x="22" y="20"/>
                  <a:pt x="21" y="20"/>
                </a:cubicBezTo>
                <a:cubicBezTo>
                  <a:pt x="20" y="20"/>
                  <a:pt x="20" y="20"/>
                  <a:pt x="20" y="19"/>
                </a:cubicBezTo>
                <a:cubicBezTo>
                  <a:pt x="20" y="16"/>
                  <a:pt x="20" y="16"/>
                  <a:pt x="20" y="16"/>
                </a:cubicBezTo>
                <a:cubicBezTo>
                  <a:pt x="18" y="16"/>
                  <a:pt x="18" y="16"/>
                  <a:pt x="18" y="16"/>
                </a:cubicBezTo>
                <a:close/>
                <a:moveTo>
                  <a:pt x="9" y="0"/>
                </a:moveTo>
                <a:cubicBezTo>
                  <a:pt x="9" y="0"/>
                  <a:pt x="9" y="0"/>
                  <a:pt x="9" y="0"/>
                </a:cubicBezTo>
                <a:cubicBezTo>
                  <a:pt x="42" y="0"/>
                  <a:pt x="42" y="0"/>
                  <a:pt x="42" y="0"/>
                </a:cubicBezTo>
                <a:cubicBezTo>
                  <a:pt x="46" y="0"/>
                  <a:pt x="50" y="4"/>
                  <a:pt x="50" y="9"/>
                </a:cubicBezTo>
                <a:cubicBezTo>
                  <a:pt x="50" y="41"/>
                  <a:pt x="50" y="41"/>
                  <a:pt x="50" y="41"/>
                </a:cubicBezTo>
                <a:cubicBezTo>
                  <a:pt x="50" y="46"/>
                  <a:pt x="46" y="50"/>
                  <a:pt x="42" y="50"/>
                </a:cubicBezTo>
                <a:cubicBezTo>
                  <a:pt x="9" y="50"/>
                  <a:pt x="9" y="50"/>
                  <a:pt x="9" y="50"/>
                </a:cubicBezTo>
                <a:cubicBezTo>
                  <a:pt x="4" y="50"/>
                  <a:pt x="0" y="46"/>
                  <a:pt x="0" y="41"/>
                </a:cubicBezTo>
                <a:cubicBezTo>
                  <a:pt x="0" y="9"/>
                  <a:pt x="0" y="9"/>
                  <a:pt x="0" y="9"/>
                </a:cubicBezTo>
                <a:cubicBezTo>
                  <a:pt x="0" y="4"/>
                  <a:pt x="4" y="0"/>
                  <a:pt x="9" y="0"/>
                </a:cubicBezTo>
                <a:close/>
                <a:moveTo>
                  <a:pt x="42" y="4"/>
                </a:moveTo>
                <a:cubicBezTo>
                  <a:pt x="42" y="4"/>
                  <a:pt x="42" y="4"/>
                  <a:pt x="42" y="4"/>
                </a:cubicBezTo>
                <a:cubicBezTo>
                  <a:pt x="9" y="4"/>
                  <a:pt x="9" y="4"/>
                  <a:pt x="9" y="4"/>
                </a:cubicBezTo>
                <a:cubicBezTo>
                  <a:pt x="6" y="4"/>
                  <a:pt x="4" y="6"/>
                  <a:pt x="4" y="9"/>
                </a:cubicBezTo>
                <a:cubicBezTo>
                  <a:pt x="4" y="41"/>
                  <a:pt x="4" y="41"/>
                  <a:pt x="4" y="41"/>
                </a:cubicBezTo>
                <a:cubicBezTo>
                  <a:pt x="4" y="44"/>
                  <a:pt x="6" y="46"/>
                  <a:pt x="9" y="46"/>
                </a:cubicBezTo>
                <a:cubicBezTo>
                  <a:pt x="42" y="46"/>
                  <a:pt x="42" y="46"/>
                  <a:pt x="42" y="46"/>
                </a:cubicBezTo>
                <a:cubicBezTo>
                  <a:pt x="44" y="46"/>
                  <a:pt x="46" y="44"/>
                  <a:pt x="46" y="41"/>
                </a:cubicBezTo>
                <a:cubicBezTo>
                  <a:pt x="46" y="9"/>
                  <a:pt x="46" y="9"/>
                  <a:pt x="46" y="9"/>
                </a:cubicBezTo>
                <a:cubicBezTo>
                  <a:pt x="46" y="6"/>
                  <a:pt x="44" y="4"/>
                  <a:pt x="4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5" name="Freeform 489"/>
          <p:cNvSpPr>
            <a:spLocks noEditPoints="1"/>
          </p:cNvSpPr>
          <p:nvPr/>
        </p:nvSpPr>
        <p:spPr bwMode="auto">
          <a:xfrm>
            <a:off x="3498850" y="2117725"/>
            <a:ext cx="160338" cy="158750"/>
          </a:xfrm>
          <a:custGeom>
            <a:avLst/>
            <a:gdLst>
              <a:gd name="T0" fmla="*/ 36 w 50"/>
              <a:gd name="T1" fmla="*/ 9 h 50"/>
              <a:gd name="T2" fmla="*/ 32 w 50"/>
              <a:gd name="T3" fmla="*/ 13 h 50"/>
              <a:gd name="T4" fmla="*/ 31 w 50"/>
              <a:gd name="T5" fmla="*/ 12 h 50"/>
              <a:gd name="T6" fmla="*/ 24 w 50"/>
              <a:gd name="T7" fmla="*/ 9 h 50"/>
              <a:gd name="T8" fmla="*/ 24 w 50"/>
              <a:gd name="T9" fmla="*/ 9 h 50"/>
              <a:gd name="T10" fmla="*/ 36 w 50"/>
              <a:gd name="T11" fmla="*/ 1 h 50"/>
              <a:gd name="T12" fmla="*/ 50 w 50"/>
              <a:gd name="T13" fmla="*/ 14 h 50"/>
              <a:gd name="T14" fmla="*/ 49 w 50"/>
              <a:gd name="T15" fmla="*/ 17 h 50"/>
              <a:gd name="T16" fmla="*/ 41 w 50"/>
              <a:gd name="T17" fmla="*/ 26 h 50"/>
              <a:gd name="T18" fmla="*/ 41 w 50"/>
              <a:gd name="T19" fmla="*/ 32 h 50"/>
              <a:gd name="T20" fmla="*/ 29 w 50"/>
              <a:gd name="T21" fmla="*/ 45 h 50"/>
              <a:gd name="T22" fmla="*/ 17 w 50"/>
              <a:gd name="T23" fmla="*/ 50 h 50"/>
              <a:gd name="T24" fmla="*/ 5 w 50"/>
              <a:gd name="T25" fmla="*/ 22 h 50"/>
              <a:gd name="T26" fmla="*/ 18 w 50"/>
              <a:gd name="T27" fmla="*/ 9 h 50"/>
              <a:gd name="T28" fmla="*/ 24 w 50"/>
              <a:gd name="T29" fmla="*/ 9 h 50"/>
              <a:gd name="T30" fmla="*/ 24 w 50"/>
              <a:gd name="T31" fmla="*/ 9 h 50"/>
              <a:gd name="T32" fmla="*/ 27 w 50"/>
              <a:gd name="T33" fmla="*/ 12 h 50"/>
              <a:gd name="T34" fmla="*/ 38 w 50"/>
              <a:gd name="T35" fmla="*/ 23 h 50"/>
              <a:gd name="T36" fmla="*/ 34 w 50"/>
              <a:gd name="T37" fmla="*/ 5 h 50"/>
              <a:gd name="T38" fmla="*/ 38 w 50"/>
              <a:gd name="T39" fmla="*/ 29 h 50"/>
              <a:gd name="T40" fmla="*/ 21 w 50"/>
              <a:gd name="T41" fmla="*/ 12 h 50"/>
              <a:gd name="T42" fmla="*/ 21 w 50"/>
              <a:gd name="T43" fmla="*/ 12 h 50"/>
              <a:gd name="T44" fmla="*/ 21 w 50"/>
              <a:gd name="T45" fmla="*/ 12 h 50"/>
              <a:gd name="T46" fmla="*/ 20 w 50"/>
              <a:gd name="T47" fmla="*/ 12 h 50"/>
              <a:gd name="T48" fmla="*/ 4 w 50"/>
              <a:gd name="T49" fmla="*/ 33 h 50"/>
              <a:gd name="T50" fmla="*/ 26 w 50"/>
              <a:gd name="T51" fmla="*/ 43 h 50"/>
              <a:gd name="T52" fmla="*/ 26 w 50"/>
              <a:gd name="T53" fmla="*/ 42 h 50"/>
              <a:gd name="T54" fmla="*/ 38 w 50"/>
              <a:gd name="T55" fmla="*/ 30 h 50"/>
              <a:gd name="T56" fmla="*/ 38 w 50"/>
              <a:gd name="T57" fmla="*/ 29 h 50"/>
              <a:gd name="T58" fmla="*/ 40 w 50"/>
              <a:gd name="T59" fmla="*/ 14 h 50"/>
              <a:gd name="T60" fmla="*/ 42 w 50"/>
              <a:gd name="T61" fmla="*/ 14 h 50"/>
              <a:gd name="T62" fmla="*/ 38 w 50"/>
              <a:gd name="T63" fmla="*/ 19 h 50"/>
              <a:gd name="T64" fmla="*/ 37 w 50"/>
              <a:gd name="T65"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50">
                <a:moveTo>
                  <a:pt x="34" y="9"/>
                </a:moveTo>
                <a:cubicBezTo>
                  <a:pt x="35" y="8"/>
                  <a:pt x="35" y="8"/>
                  <a:pt x="36" y="9"/>
                </a:cubicBezTo>
                <a:cubicBezTo>
                  <a:pt x="36" y="9"/>
                  <a:pt x="36" y="10"/>
                  <a:pt x="36" y="10"/>
                </a:cubicBezTo>
                <a:cubicBezTo>
                  <a:pt x="32" y="13"/>
                  <a:pt x="32" y="13"/>
                  <a:pt x="32" y="13"/>
                </a:cubicBezTo>
                <a:cubicBezTo>
                  <a:pt x="32" y="14"/>
                  <a:pt x="31" y="14"/>
                  <a:pt x="31" y="13"/>
                </a:cubicBezTo>
                <a:cubicBezTo>
                  <a:pt x="30" y="13"/>
                  <a:pt x="30" y="12"/>
                  <a:pt x="31" y="12"/>
                </a:cubicBezTo>
                <a:cubicBezTo>
                  <a:pt x="34" y="9"/>
                  <a:pt x="34" y="9"/>
                  <a:pt x="34" y="9"/>
                </a:cubicBezTo>
                <a:close/>
                <a:moveTo>
                  <a:pt x="24" y="9"/>
                </a:moveTo>
                <a:cubicBezTo>
                  <a:pt x="24" y="9"/>
                  <a:pt x="24" y="9"/>
                  <a:pt x="24" y="9"/>
                </a:cubicBezTo>
                <a:cubicBezTo>
                  <a:pt x="24" y="9"/>
                  <a:pt x="24" y="9"/>
                  <a:pt x="24" y="9"/>
                </a:cubicBezTo>
                <a:cubicBezTo>
                  <a:pt x="33" y="1"/>
                  <a:pt x="33" y="1"/>
                  <a:pt x="33" y="1"/>
                </a:cubicBezTo>
                <a:cubicBezTo>
                  <a:pt x="34" y="0"/>
                  <a:pt x="35" y="0"/>
                  <a:pt x="36" y="1"/>
                </a:cubicBezTo>
                <a:cubicBezTo>
                  <a:pt x="36" y="1"/>
                  <a:pt x="36" y="1"/>
                  <a:pt x="36" y="1"/>
                </a:cubicBezTo>
                <a:cubicBezTo>
                  <a:pt x="50" y="14"/>
                  <a:pt x="50" y="14"/>
                  <a:pt x="50" y="14"/>
                </a:cubicBezTo>
                <a:cubicBezTo>
                  <a:pt x="50" y="15"/>
                  <a:pt x="50" y="16"/>
                  <a:pt x="50" y="17"/>
                </a:cubicBezTo>
                <a:cubicBezTo>
                  <a:pt x="49" y="17"/>
                  <a:pt x="49" y="17"/>
                  <a:pt x="49" y="17"/>
                </a:cubicBezTo>
                <a:cubicBezTo>
                  <a:pt x="41" y="26"/>
                  <a:pt x="41" y="26"/>
                  <a:pt x="41" y="26"/>
                </a:cubicBezTo>
                <a:cubicBezTo>
                  <a:pt x="41" y="26"/>
                  <a:pt x="41" y="26"/>
                  <a:pt x="41" y="26"/>
                </a:cubicBezTo>
                <a:cubicBezTo>
                  <a:pt x="43" y="28"/>
                  <a:pt x="43" y="31"/>
                  <a:pt x="41" y="32"/>
                </a:cubicBezTo>
                <a:cubicBezTo>
                  <a:pt x="41" y="32"/>
                  <a:pt x="41" y="32"/>
                  <a:pt x="41" y="32"/>
                </a:cubicBezTo>
                <a:cubicBezTo>
                  <a:pt x="29" y="45"/>
                  <a:pt x="29" y="45"/>
                  <a:pt x="29" y="45"/>
                </a:cubicBezTo>
                <a:cubicBezTo>
                  <a:pt x="29" y="45"/>
                  <a:pt x="29" y="45"/>
                  <a:pt x="29" y="45"/>
                </a:cubicBezTo>
                <a:cubicBezTo>
                  <a:pt x="28" y="45"/>
                  <a:pt x="28" y="45"/>
                  <a:pt x="28" y="45"/>
                </a:cubicBezTo>
                <a:cubicBezTo>
                  <a:pt x="25" y="48"/>
                  <a:pt x="21" y="50"/>
                  <a:pt x="17" y="50"/>
                </a:cubicBezTo>
                <a:cubicBezTo>
                  <a:pt x="8" y="50"/>
                  <a:pt x="0" y="43"/>
                  <a:pt x="0" y="33"/>
                </a:cubicBezTo>
                <a:cubicBezTo>
                  <a:pt x="0" y="29"/>
                  <a:pt x="2" y="25"/>
                  <a:pt x="5" y="22"/>
                </a:cubicBezTo>
                <a:cubicBezTo>
                  <a:pt x="18" y="9"/>
                  <a:pt x="18" y="9"/>
                  <a:pt x="18" y="9"/>
                </a:cubicBezTo>
                <a:cubicBezTo>
                  <a:pt x="18" y="9"/>
                  <a:pt x="18" y="9"/>
                  <a:pt x="18" y="9"/>
                </a:cubicBezTo>
                <a:cubicBezTo>
                  <a:pt x="18" y="9"/>
                  <a:pt x="18" y="9"/>
                  <a:pt x="18" y="9"/>
                </a:cubicBezTo>
                <a:cubicBezTo>
                  <a:pt x="20" y="7"/>
                  <a:pt x="22" y="7"/>
                  <a:pt x="24" y="9"/>
                </a:cubicBezTo>
                <a:cubicBezTo>
                  <a:pt x="24" y="9"/>
                  <a:pt x="24" y="9"/>
                  <a:pt x="24" y="9"/>
                </a:cubicBezTo>
                <a:cubicBezTo>
                  <a:pt x="24" y="9"/>
                  <a:pt x="24" y="9"/>
                  <a:pt x="24" y="9"/>
                </a:cubicBezTo>
                <a:cubicBezTo>
                  <a:pt x="24" y="9"/>
                  <a:pt x="24" y="9"/>
                  <a:pt x="24" y="9"/>
                </a:cubicBezTo>
                <a:close/>
                <a:moveTo>
                  <a:pt x="27" y="12"/>
                </a:moveTo>
                <a:cubicBezTo>
                  <a:pt x="27" y="12"/>
                  <a:pt x="27" y="12"/>
                  <a:pt x="27" y="12"/>
                </a:cubicBezTo>
                <a:cubicBezTo>
                  <a:pt x="38" y="23"/>
                  <a:pt x="38" y="23"/>
                  <a:pt x="38" y="23"/>
                </a:cubicBezTo>
                <a:cubicBezTo>
                  <a:pt x="45" y="16"/>
                  <a:pt x="45" y="16"/>
                  <a:pt x="45" y="16"/>
                </a:cubicBezTo>
                <a:cubicBezTo>
                  <a:pt x="34" y="5"/>
                  <a:pt x="34" y="5"/>
                  <a:pt x="34" y="5"/>
                </a:cubicBezTo>
                <a:cubicBezTo>
                  <a:pt x="27" y="12"/>
                  <a:pt x="27" y="12"/>
                  <a:pt x="27" y="12"/>
                </a:cubicBezTo>
                <a:close/>
                <a:moveTo>
                  <a:pt x="38" y="29"/>
                </a:moveTo>
                <a:cubicBezTo>
                  <a:pt x="38" y="29"/>
                  <a:pt x="38" y="29"/>
                  <a:pt x="38" y="29"/>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0" y="12"/>
                  <a:pt x="20" y="12"/>
                  <a:pt x="20" y="12"/>
                </a:cubicBezTo>
                <a:cubicBezTo>
                  <a:pt x="20" y="12"/>
                  <a:pt x="20" y="12"/>
                  <a:pt x="20" y="12"/>
                </a:cubicBezTo>
                <a:cubicBezTo>
                  <a:pt x="8" y="24"/>
                  <a:pt x="8" y="24"/>
                  <a:pt x="8" y="24"/>
                </a:cubicBezTo>
                <a:cubicBezTo>
                  <a:pt x="5" y="27"/>
                  <a:pt x="4" y="30"/>
                  <a:pt x="4" y="33"/>
                </a:cubicBezTo>
                <a:cubicBezTo>
                  <a:pt x="4" y="40"/>
                  <a:pt x="10" y="46"/>
                  <a:pt x="17" y="46"/>
                </a:cubicBezTo>
                <a:cubicBezTo>
                  <a:pt x="20" y="46"/>
                  <a:pt x="23" y="45"/>
                  <a:pt x="26" y="43"/>
                </a:cubicBezTo>
                <a:cubicBezTo>
                  <a:pt x="26" y="42"/>
                  <a:pt x="26" y="42"/>
                  <a:pt x="26" y="42"/>
                </a:cubicBezTo>
                <a:cubicBezTo>
                  <a:pt x="26" y="42"/>
                  <a:pt x="26" y="42"/>
                  <a:pt x="26" y="42"/>
                </a:cubicBezTo>
                <a:cubicBezTo>
                  <a:pt x="38" y="30"/>
                  <a:pt x="38" y="30"/>
                  <a:pt x="38" y="30"/>
                </a:cubicBezTo>
                <a:cubicBezTo>
                  <a:pt x="38" y="30"/>
                  <a:pt x="38" y="30"/>
                  <a:pt x="38" y="30"/>
                </a:cubicBezTo>
                <a:cubicBezTo>
                  <a:pt x="38" y="30"/>
                  <a:pt x="38" y="30"/>
                  <a:pt x="38" y="30"/>
                </a:cubicBezTo>
                <a:cubicBezTo>
                  <a:pt x="39" y="30"/>
                  <a:pt x="39" y="29"/>
                  <a:pt x="38" y="29"/>
                </a:cubicBezTo>
                <a:cubicBezTo>
                  <a:pt x="38" y="29"/>
                  <a:pt x="38" y="29"/>
                  <a:pt x="38" y="29"/>
                </a:cubicBezTo>
                <a:close/>
                <a:moveTo>
                  <a:pt x="40" y="14"/>
                </a:moveTo>
                <a:cubicBezTo>
                  <a:pt x="40" y="14"/>
                  <a:pt x="40" y="14"/>
                  <a:pt x="40" y="14"/>
                </a:cubicBezTo>
                <a:cubicBezTo>
                  <a:pt x="41" y="14"/>
                  <a:pt x="41" y="14"/>
                  <a:pt x="42" y="14"/>
                </a:cubicBezTo>
                <a:cubicBezTo>
                  <a:pt x="42" y="15"/>
                  <a:pt x="42" y="16"/>
                  <a:pt x="42" y="16"/>
                </a:cubicBezTo>
                <a:cubicBezTo>
                  <a:pt x="38" y="19"/>
                  <a:pt x="38" y="19"/>
                  <a:pt x="38" y="19"/>
                </a:cubicBezTo>
                <a:cubicBezTo>
                  <a:pt x="38" y="20"/>
                  <a:pt x="37" y="20"/>
                  <a:pt x="37" y="19"/>
                </a:cubicBezTo>
                <a:cubicBezTo>
                  <a:pt x="36" y="19"/>
                  <a:pt x="36" y="18"/>
                  <a:pt x="37" y="18"/>
                </a:cubicBezTo>
                <a:cubicBezTo>
                  <a:pt x="40" y="14"/>
                  <a:pt x="40" y="14"/>
                  <a:pt x="40"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6" name="Freeform 490"/>
          <p:cNvSpPr>
            <a:spLocks noEditPoints="1"/>
          </p:cNvSpPr>
          <p:nvPr/>
        </p:nvSpPr>
        <p:spPr bwMode="auto">
          <a:xfrm>
            <a:off x="3786188" y="2114550"/>
            <a:ext cx="136525" cy="161925"/>
          </a:xfrm>
          <a:custGeom>
            <a:avLst/>
            <a:gdLst>
              <a:gd name="T0" fmla="*/ 38 w 43"/>
              <a:gd name="T1" fmla="*/ 36 h 51"/>
              <a:gd name="T2" fmla="*/ 39 w 43"/>
              <a:gd name="T3" fmla="*/ 22 h 51"/>
              <a:gd name="T4" fmla="*/ 36 w 43"/>
              <a:gd name="T5" fmla="*/ 22 h 51"/>
              <a:gd name="T6" fmla="*/ 36 w 43"/>
              <a:gd name="T7" fmla="*/ 22 h 51"/>
              <a:gd name="T8" fmla="*/ 34 w 43"/>
              <a:gd name="T9" fmla="*/ 21 h 51"/>
              <a:gd name="T10" fmla="*/ 34 w 43"/>
              <a:gd name="T11" fmla="*/ 20 h 51"/>
              <a:gd name="T12" fmla="*/ 32 w 43"/>
              <a:gd name="T13" fmla="*/ 19 h 51"/>
              <a:gd name="T14" fmla="*/ 31 w 43"/>
              <a:gd name="T15" fmla="*/ 20 h 51"/>
              <a:gd name="T16" fmla="*/ 29 w 43"/>
              <a:gd name="T17" fmla="*/ 20 h 51"/>
              <a:gd name="T18" fmla="*/ 28 w 43"/>
              <a:gd name="T19" fmla="*/ 19 h 51"/>
              <a:gd name="T20" fmla="*/ 28 w 43"/>
              <a:gd name="T21" fmla="*/ 18 h 51"/>
              <a:gd name="T22" fmla="*/ 25 w 43"/>
              <a:gd name="T23" fmla="*/ 19 h 51"/>
              <a:gd name="T24" fmla="*/ 21 w 43"/>
              <a:gd name="T25" fmla="*/ 6 h 51"/>
              <a:gd name="T26" fmla="*/ 19 w 43"/>
              <a:gd name="T27" fmla="*/ 27 h 51"/>
              <a:gd name="T28" fmla="*/ 19 w 43"/>
              <a:gd name="T29" fmla="*/ 28 h 51"/>
              <a:gd name="T30" fmla="*/ 18 w 43"/>
              <a:gd name="T31" fmla="*/ 30 h 51"/>
              <a:gd name="T32" fmla="*/ 15 w 43"/>
              <a:gd name="T33" fmla="*/ 30 h 51"/>
              <a:gd name="T34" fmla="*/ 9 w 43"/>
              <a:gd name="T35" fmla="*/ 28 h 51"/>
              <a:gd name="T36" fmla="*/ 6 w 43"/>
              <a:gd name="T37" fmla="*/ 29 h 51"/>
              <a:gd name="T38" fmla="*/ 16 w 43"/>
              <a:gd name="T39" fmla="*/ 35 h 51"/>
              <a:gd name="T40" fmla="*/ 21 w 43"/>
              <a:gd name="T41" fmla="*/ 40 h 51"/>
              <a:gd name="T42" fmla="*/ 18 w 43"/>
              <a:gd name="T43" fmla="*/ 42 h 51"/>
              <a:gd name="T44" fmla="*/ 13 w 43"/>
              <a:gd name="T45" fmla="*/ 38 h 51"/>
              <a:gd name="T46" fmla="*/ 4 w 43"/>
              <a:gd name="T47" fmla="*/ 32 h 51"/>
              <a:gd name="T48" fmla="*/ 11 w 43"/>
              <a:gd name="T49" fmla="*/ 24 h 51"/>
              <a:gd name="T50" fmla="*/ 15 w 43"/>
              <a:gd name="T51" fmla="*/ 26 h 51"/>
              <a:gd name="T52" fmla="*/ 25 w 43"/>
              <a:gd name="T53" fmla="*/ 6 h 51"/>
              <a:gd name="T54" fmla="*/ 30 w 43"/>
              <a:gd name="T55" fmla="*/ 16 h 51"/>
              <a:gd name="T56" fmla="*/ 43 w 43"/>
              <a:gd name="T57" fmla="*/ 22 h 51"/>
              <a:gd name="T58" fmla="*/ 41 w 43"/>
              <a:gd name="T59" fmla="*/ 37 h 51"/>
              <a:gd name="T60" fmla="*/ 41 w 43"/>
              <a:gd name="T61" fmla="*/ 43 h 51"/>
              <a:gd name="T62" fmla="*/ 40 w 43"/>
              <a:gd name="T63" fmla="*/ 50 h 51"/>
              <a:gd name="T64" fmla="*/ 37 w 43"/>
              <a:gd name="T65" fmla="*/ 51 h 51"/>
              <a:gd name="T66" fmla="*/ 19 w 43"/>
              <a:gd name="T67" fmla="*/ 50 h 51"/>
              <a:gd name="T68" fmla="*/ 18 w 43"/>
              <a:gd name="T69" fmla="*/ 47 h 51"/>
              <a:gd name="T70" fmla="*/ 18 w 43"/>
              <a:gd name="T71" fmla="*/ 42 h 51"/>
              <a:gd name="T72" fmla="*/ 22 w 43"/>
              <a:gd name="T73" fmla="*/ 44 h 51"/>
              <a:gd name="T74" fmla="*/ 37 w 43"/>
              <a:gd name="T75" fmla="*/ 47 h 51"/>
              <a:gd name="T76" fmla="*/ 22 w 43"/>
              <a:gd name="T77" fmla="*/ 4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3" h="51">
                <a:moveTo>
                  <a:pt x="36" y="40"/>
                </a:moveTo>
                <a:cubicBezTo>
                  <a:pt x="37" y="39"/>
                  <a:pt x="37" y="37"/>
                  <a:pt x="38" y="36"/>
                </a:cubicBezTo>
                <a:cubicBezTo>
                  <a:pt x="38" y="35"/>
                  <a:pt x="39" y="33"/>
                  <a:pt x="39" y="31"/>
                </a:cubicBezTo>
                <a:cubicBezTo>
                  <a:pt x="39" y="22"/>
                  <a:pt x="39" y="22"/>
                  <a:pt x="39" y="22"/>
                </a:cubicBezTo>
                <a:cubicBezTo>
                  <a:pt x="39" y="21"/>
                  <a:pt x="38" y="21"/>
                  <a:pt x="38" y="21"/>
                </a:cubicBezTo>
                <a:cubicBezTo>
                  <a:pt x="37" y="22"/>
                  <a:pt x="37" y="22"/>
                  <a:pt x="36" y="22"/>
                </a:cubicBezTo>
                <a:cubicBezTo>
                  <a:pt x="36" y="22"/>
                  <a:pt x="36" y="22"/>
                  <a:pt x="36" y="22"/>
                </a:cubicBezTo>
                <a:cubicBezTo>
                  <a:pt x="36" y="22"/>
                  <a:pt x="36" y="22"/>
                  <a:pt x="36" y="22"/>
                </a:cubicBezTo>
                <a:cubicBezTo>
                  <a:pt x="36" y="22"/>
                  <a:pt x="35" y="22"/>
                  <a:pt x="35" y="22"/>
                </a:cubicBezTo>
                <a:cubicBezTo>
                  <a:pt x="35" y="22"/>
                  <a:pt x="34" y="21"/>
                  <a:pt x="34" y="21"/>
                </a:cubicBezTo>
                <a:cubicBezTo>
                  <a:pt x="34" y="21"/>
                  <a:pt x="34" y="21"/>
                  <a:pt x="34" y="21"/>
                </a:cubicBezTo>
                <a:cubicBezTo>
                  <a:pt x="34" y="21"/>
                  <a:pt x="34" y="20"/>
                  <a:pt x="34" y="20"/>
                </a:cubicBezTo>
                <a:cubicBezTo>
                  <a:pt x="33" y="19"/>
                  <a:pt x="32" y="19"/>
                  <a:pt x="32" y="19"/>
                </a:cubicBezTo>
                <a:cubicBezTo>
                  <a:pt x="32" y="19"/>
                  <a:pt x="32" y="19"/>
                  <a:pt x="32" y="19"/>
                </a:cubicBezTo>
                <a:cubicBezTo>
                  <a:pt x="32" y="19"/>
                  <a:pt x="32" y="19"/>
                  <a:pt x="32" y="19"/>
                </a:cubicBezTo>
                <a:cubicBezTo>
                  <a:pt x="32" y="20"/>
                  <a:pt x="31" y="20"/>
                  <a:pt x="31" y="20"/>
                </a:cubicBezTo>
                <a:cubicBezTo>
                  <a:pt x="30" y="20"/>
                  <a:pt x="30" y="20"/>
                  <a:pt x="30" y="20"/>
                </a:cubicBezTo>
                <a:cubicBezTo>
                  <a:pt x="29" y="20"/>
                  <a:pt x="29" y="20"/>
                  <a:pt x="29" y="20"/>
                </a:cubicBezTo>
                <a:cubicBezTo>
                  <a:pt x="29" y="20"/>
                  <a:pt x="29" y="20"/>
                  <a:pt x="28" y="19"/>
                </a:cubicBezTo>
                <a:cubicBezTo>
                  <a:pt x="28" y="19"/>
                  <a:pt x="28" y="19"/>
                  <a:pt x="28" y="19"/>
                </a:cubicBezTo>
                <a:cubicBezTo>
                  <a:pt x="28" y="19"/>
                  <a:pt x="28" y="19"/>
                  <a:pt x="28" y="19"/>
                </a:cubicBezTo>
                <a:cubicBezTo>
                  <a:pt x="28" y="19"/>
                  <a:pt x="28" y="19"/>
                  <a:pt x="28" y="18"/>
                </a:cubicBezTo>
                <a:cubicBezTo>
                  <a:pt x="28" y="18"/>
                  <a:pt x="28" y="18"/>
                  <a:pt x="28" y="18"/>
                </a:cubicBezTo>
                <a:cubicBezTo>
                  <a:pt x="27" y="18"/>
                  <a:pt x="26" y="18"/>
                  <a:pt x="25" y="19"/>
                </a:cubicBezTo>
                <a:cubicBezTo>
                  <a:pt x="25" y="21"/>
                  <a:pt x="21" y="21"/>
                  <a:pt x="21" y="18"/>
                </a:cubicBezTo>
                <a:cubicBezTo>
                  <a:pt x="21" y="6"/>
                  <a:pt x="21" y="6"/>
                  <a:pt x="21" y="6"/>
                </a:cubicBezTo>
                <a:cubicBezTo>
                  <a:pt x="21" y="5"/>
                  <a:pt x="19" y="5"/>
                  <a:pt x="19" y="6"/>
                </a:cubicBezTo>
                <a:cubicBezTo>
                  <a:pt x="19" y="13"/>
                  <a:pt x="19" y="20"/>
                  <a:pt x="19" y="27"/>
                </a:cubicBezTo>
                <a:cubicBezTo>
                  <a:pt x="19" y="27"/>
                  <a:pt x="19" y="28"/>
                  <a:pt x="19" y="28"/>
                </a:cubicBezTo>
                <a:cubicBezTo>
                  <a:pt x="19" y="28"/>
                  <a:pt x="19" y="28"/>
                  <a:pt x="19" y="28"/>
                </a:cubicBezTo>
                <a:cubicBezTo>
                  <a:pt x="18" y="29"/>
                  <a:pt x="18" y="29"/>
                  <a:pt x="18" y="30"/>
                </a:cubicBezTo>
                <a:cubicBezTo>
                  <a:pt x="18" y="30"/>
                  <a:pt x="18" y="30"/>
                  <a:pt x="18" y="30"/>
                </a:cubicBezTo>
                <a:cubicBezTo>
                  <a:pt x="17" y="30"/>
                  <a:pt x="17" y="30"/>
                  <a:pt x="16" y="30"/>
                </a:cubicBezTo>
                <a:cubicBezTo>
                  <a:pt x="16" y="30"/>
                  <a:pt x="15" y="30"/>
                  <a:pt x="15" y="30"/>
                </a:cubicBezTo>
                <a:cubicBezTo>
                  <a:pt x="14" y="29"/>
                  <a:pt x="13" y="29"/>
                  <a:pt x="12" y="29"/>
                </a:cubicBezTo>
                <a:cubicBezTo>
                  <a:pt x="11" y="28"/>
                  <a:pt x="10" y="28"/>
                  <a:pt x="9" y="28"/>
                </a:cubicBezTo>
                <a:cubicBezTo>
                  <a:pt x="9" y="27"/>
                  <a:pt x="8" y="27"/>
                  <a:pt x="8" y="27"/>
                </a:cubicBezTo>
                <a:cubicBezTo>
                  <a:pt x="7" y="27"/>
                  <a:pt x="5" y="28"/>
                  <a:pt x="6" y="29"/>
                </a:cubicBezTo>
                <a:cubicBezTo>
                  <a:pt x="7" y="30"/>
                  <a:pt x="8" y="30"/>
                  <a:pt x="9" y="30"/>
                </a:cubicBezTo>
                <a:cubicBezTo>
                  <a:pt x="11" y="32"/>
                  <a:pt x="14" y="33"/>
                  <a:pt x="16" y="35"/>
                </a:cubicBezTo>
                <a:cubicBezTo>
                  <a:pt x="18" y="36"/>
                  <a:pt x="19" y="38"/>
                  <a:pt x="21" y="40"/>
                </a:cubicBezTo>
                <a:cubicBezTo>
                  <a:pt x="21" y="40"/>
                  <a:pt x="21" y="40"/>
                  <a:pt x="21" y="40"/>
                </a:cubicBezTo>
                <a:cubicBezTo>
                  <a:pt x="36" y="40"/>
                  <a:pt x="36" y="40"/>
                  <a:pt x="36" y="40"/>
                </a:cubicBezTo>
                <a:close/>
                <a:moveTo>
                  <a:pt x="18" y="42"/>
                </a:moveTo>
                <a:cubicBezTo>
                  <a:pt x="18" y="42"/>
                  <a:pt x="18" y="42"/>
                  <a:pt x="18" y="42"/>
                </a:cubicBezTo>
                <a:cubicBezTo>
                  <a:pt x="16" y="41"/>
                  <a:pt x="15" y="39"/>
                  <a:pt x="13" y="38"/>
                </a:cubicBezTo>
                <a:cubicBezTo>
                  <a:pt x="11" y="36"/>
                  <a:pt x="9" y="35"/>
                  <a:pt x="7" y="34"/>
                </a:cubicBezTo>
                <a:cubicBezTo>
                  <a:pt x="6" y="33"/>
                  <a:pt x="5" y="33"/>
                  <a:pt x="4" y="32"/>
                </a:cubicBezTo>
                <a:cubicBezTo>
                  <a:pt x="0" y="29"/>
                  <a:pt x="3" y="23"/>
                  <a:pt x="8" y="23"/>
                </a:cubicBezTo>
                <a:cubicBezTo>
                  <a:pt x="9" y="23"/>
                  <a:pt x="10" y="24"/>
                  <a:pt x="11" y="24"/>
                </a:cubicBezTo>
                <a:cubicBezTo>
                  <a:pt x="12" y="24"/>
                  <a:pt x="13" y="25"/>
                  <a:pt x="14" y="25"/>
                </a:cubicBezTo>
                <a:cubicBezTo>
                  <a:pt x="14" y="25"/>
                  <a:pt x="15" y="26"/>
                  <a:pt x="15" y="26"/>
                </a:cubicBezTo>
                <a:cubicBezTo>
                  <a:pt x="15" y="19"/>
                  <a:pt x="15" y="13"/>
                  <a:pt x="15" y="6"/>
                </a:cubicBezTo>
                <a:cubicBezTo>
                  <a:pt x="15" y="0"/>
                  <a:pt x="25" y="0"/>
                  <a:pt x="25" y="6"/>
                </a:cubicBezTo>
                <a:cubicBezTo>
                  <a:pt x="25" y="14"/>
                  <a:pt x="25" y="14"/>
                  <a:pt x="25" y="14"/>
                </a:cubicBezTo>
                <a:cubicBezTo>
                  <a:pt x="27" y="14"/>
                  <a:pt x="29" y="14"/>
                  <a:pt x="30" y="16"/>
                </a:cubicBezTo>
                <a:cubicBezTo>
                  <a:pt x="33" y="15"/>
                  <a:pt x="36" y="15"/>
                  <a:pt x="37" y="18"/>
                </a:cubicBezTo>
                <a:cubicBezTo>
                  <a:pt x="40" y="17"/>
                  <a:pt x="43" y="19"/>
                  <a:pt x="43" y="22"/>
                </a:cubicBezTo>
                <a:cubicBezTo>
                  <a:pt x="43" y="31"/>
                  <a:pt x="43" y="31"/>
                  <a:pt x="43" y="31"/>
                </a:cubicBezTo>
                <a:cubicBezTo>
                  <a:pt x="43" y="33"/>
                  <a:pt x="42" y="35"/>
                  <a:pt x="41" y="37"/>
                </a:cubicBezTo>
                <a:cubicBezTo>
                  <a:pt x="41" y="39"/>
                  <a:pt x="40" y="40"/>
                  <a:pt x="40" y="41"/>
                </a:cubicBezTo>
                <a:cubicBezTo>
                  <a:pt x="40" y="42"/>
                  <a:pt x="41" y="43"/>
                  <a:pt x="41" y="43"/>
                </a:cubicBezTo>
                <a:cubicBezTo>
                  <a:pt x="41" y="47"/>
                  <a:pt x="41" y="47"/>
                  <a:pt x="41" y="47"/>
                </a:cubicBezTo>
                <a:cubicBezTo>
                  <a:pt x="41" y="48"/>
                  <a:pt x="40" y="49"/>
                  <a:pt x="40" y="50"/>
                </a:cubicBezTo>
                <a:cubicBezTo>
                  <a:pt x="40" y="50"/>
                  <a:pt x="40" y="50"/>
                  <a:pt x="40" y="50"/>
                </a:cubicBezTo>
                <a:cubicBezTo>
                  <a:pt x="39" y="51"/>
                  <a:pt x="38" y="51"/>
                  <a:pt x="37" y="51"/>
                </a:cubicBezTo>
                <a:cubicBezTo>
                  <a:pt x="21" y="51"/>
                  <a:pt x="21" y="51"/>
                  <a:pt x="21" y="51"/>
                </a:cubicBezTo>
                <a:cubicBezTo>
                  <a:pt x="20" y="51"/>
                  <a:pt x="20" y="51"/>
                  <a:pt x="19" y="50"/>
                </a:cubicBezTo>
                <a:cubicBezTo>
                  <a:pt x="19" y="50"/>
                  <a:pt x="19" y="50"/>
                  <a:pt x="19" y="50"/>
                </a:cubicBezTo>
                <a:cubicBezTo>
                  <a:pt x="18" y="49"/>
                  <a:pt x="18" y="48"/>
                  <a:pt x="18" y="47"/>
                </a:cubicBezTo>
                <a:cubicBezTo>
                  <a:pt x="18" y="43"/>
                  <a:pt x="18" y="43"/>
                  <a:pt x="18" y="43"/>
                </a:cubicBezTo>
                <a:cubicBezTo>
                  <a:pt x="18" y="43"/>
                  <a:pt x="18" y="43"/>
                  <a:pt x="18" y="42"/>
                </a:cubicBezTo>
                <a:close/>
                <a:moveTo>
                  <a:pt x="22" y="44"/>
                </a:moveTo>
                <a:cubicBezTo>
                  <a:pt x="22" y="44"/>
                  <a:pt x="22" y="44"/>
                  <a:pt x="22" y="44"/>
                </a:cubicBezTo>
                <a:cubicBezTo>
                  <a:pt x="22" y="47"/>
                  <a:pt x="22" y="47"/>
                  <a:pt x="22" y="47"/>
                </a:cubicBezTo>
                <a:cubicBezTo>
                  <a:pt x="37" y="47"/>
                  <a:pt x="37" y="47"/>
                  <a:pt x="37" y="47"/>
                </a:cubicBezTo>
                <a:cubicBezTo>
                  <a:pt x="37" y="44"/>
                  <a:pt x="37" y="44"/>
                  <a:pt x="37" y="44"/>
                </a:cubicBezTo>
                <a:cubicBezTo>
                  <a:pt x="22" y="44"/>
                  <a:pt x="22" y="44"/>
                  <a:pt x="22" y="4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7" name="Freeform 491"/>
          <p:cNvSpPr>
            <a:spLocks noEditPoints="1"/>
          </p:cNvSpPr>
          <p:nvPr/>
        </p:nvSpPr>
        <p:spPr bwMode="auto">
          <a:xfrm>
            <a:off x="8288338" y="2755900"/>
            <a:ext cx="122237" cy="158750"/>
          </a:xfrm>
          <a:custGeom>
            <a:avLst/>
            <a:gdLst>
              <a:gd name="T0" fmla="*/ 14 w 38"/>
              <a:gd name="T1" fmla="*/ 16 h 50"/>
              <a:gd name="T2" fmla="*/ 14 w 38"/>
              <a:gd name="T3" fmla="*/ 34 h 50"/>
              <a:gd name="T4" fmla="*/ 14 w 38"/>
              <a:gd name="T5" fmla="*/ 34 h 50"/>
              <a:gd name="T6" fmla="*/ 27 w 38"/>
              <a:gd name="T7" fmla="*/ 44 h 50"/>
              <a:gd name="T8" fmla="*/ 27 w 38"/>
              <a:gd name="T9" fmla="*/ 35 h 50"/>
              <a:gd name="T10" fmla="*/ 27 w 38"/>
              <a:gd name="T11" fmla="*/ 14 h 50"/>
              <a:gd name="T12" fmla="*/ 27 w 38"/>
              <a:gd name="T13" fmla="*/ 6 h 50"/>
              <a:gd name="T14" fmla="*/ 14 w 38"/>
              <a:gd name="T15" fmla="*/ 16 h 50"/>
              <a:gd name="T16" fmla="*/ 14 w 38"/>
              <a:gd name="T17" fmla="*/ 16 h 50"/>
              <a:gd name="T18" fmla="*/ 12 w 38"/>
              <a:gd name="T19" fmla="*/ 16 h 50"/>
              <a:gd name="T20" fmla="*/ 12 w 38"/>
              <a:gd name="T21" fmla="*/ 16 h 50"/>
              <a:gd name="T22" fmla="*/ 4 w 38"/>
              <a:gd name="T23" fmla="*/ 16 h 50"/>
              <a:gd name="T24" fmla="*/ 4 w 38"/>
              <a:gd name="T25" fmla="*/ 34 h 50"/>
              <a:gd name="T26" fmla="*/ 12 w 38"/>
              <a:gd name="T27" fmla="*/ 34 h 50"/>
              <a:gd name="T28" fmla="*/ 12 w 38"/>
              <a:gd name="T29" fmla="*/ 16 h 50"/>
              <a:gd name="T30" fmla="*/ 12 w 38"/>
              <a:gd name="T31" fmla="*/ 12 h 50"/>
              <a:gd name="T32" fmla="*/ 12 w 38"/>
              <a:gd name="T33" fmla="*/ 12 h 50"/>
              <a:gd name="T34" fmla="*/ 28 w 38"/>
              <a:gd name="T35" fmla="*/ 0 h 50"/>
              <a:gd name="T36" fmla="*/ 29 w 38"/>
              <a:gd name="T37" fmla="*/ 0 h 50"/>
              <a:gd name="T38" fmla="*/ 31 w 38"/>
              <a:gd name="T39" fmla="*/ 2 h 50"/>
              <a:gd name="T40" fmla="*/ 31 w 38"/>
              <a:gd name="T41" fmla="*/ 14 h 50"/>
              <a:gd name="T42" fmla="*/ 31 w 38"/>
              <a:gd name="T43" fmla="*/ 14 h 50"/>
              <a:gd name="T44" fmla="*/ 35 w 38"/>
              <a:gd name="T45" fmla="*/ 18 h 50"/>
              <a:gd name="T46" fmla="*/ 38 w 38"/>
              <a:gd name="T47" fmla="*/ 25 h 50"/>
              <a:gd name="T48" fmla="*/ 35 w 38"/>
              <a:gd name="T49" fmla="*/ 32 h 50"/>
              <a:gd name="T50" fmla="*/ 31 w 38"/>
              <a:gd name="T51" fmla="*/ 35 h 50"/>
              <a:gd name="T52" fmla="*/ 31 w 38"/>
              <a:gd name="T53" fmla="*/ 35 h 50"/>
              <a:gd name="T54" fmla="*/ 31 w 38"/>
              <a:gd name="T55" fmla="*/ 48 h 50"/>
              <a:gd name="T56" fmla="*/ 31 w 38"/>
              <a:gd name="T57" fmla="*/ 49 h 50"/>
              <a:gd name="T58" fmla="*/ 28 w 38"/>
              <a:gd name="T59" fmla="*/ 49 h 50"/>
              <a:gd name="T60" fmla="*/ 12 w 38"/>
              <a:gd name="T61" fmla="*/ 37 h 50"/>
              <a:gd name="T62" fmla="*/ 2 w 38"/>
              <a:gd name="T63" fmla="*/ 37 h 50"/>
              <a:gd name="T64" fmla="*/ 2 w 38"/>
              <a:gd name="T65" fmla="*/ 37 h 50"/>
              <a:gd name="T66" fmla="*/ 0 w 38"/>
              <a:gd name="T67" fmla="*/ 35 h 50"/>
              <a:gd name="T68" fmla="*/ 0 w 38"/>
              <a:gd name="T69" fmla="*/ 14 h 50"/>
              <a:gd name="T70" fmla="*/ 0 w 38"/>
              <a:gd name="T71" fmla="*/ 14 h 50"/>
              <a:gd name="T72" fmla="*/ 2 w 38"/>
              <a:gd name="T73" fmla="*/ 12 h 50"/>
              <a:gd name="T74" fmla="*/ 12 w 38"/>
              <a:gd name="T75" fmla="*/ 12 h 50"/>
              <a:gd name="T76" fmla="*/ 31 w 38"/>
              <a:gd name="T77" fmla="*/ 17 h 50"/>
              <a:gd name="T78" fmla="*/ 31 w 38"/>
              <a:gd name="T79" fmla="*/ 17 h 50"/>
              <a:gd name="T80" fmla="*/ 31 w 38"/>
              <a:gd name="T81" fmla="*/ 32 h 50"/>
              <a:gd name="T82" fmla="*/ 34 w 38"/>
              <a:gd name="T83" fmla="*/ 30 h 50"/>
              <a:gd name="T84" fmla="*/ 36 w 38"/>
              <a:gd name="T85" fmla="*/ 25 h 50"/>
              <a:gd name="T86" fmla="*/ 34 w 38"/>
              <a:gd name="T87" fmla="*/ 19 h 50"/>
              <a:gd name="T88" fmla="*/ 31 w 38"/>
              <a:gd name="T8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 h="50">
                <a:moveTo>
                  <a:pt x="14" y="16"/>
                </a:moveTo>
                <a:cubicBezTo>
                  <a:pt x="14" y="34"/>
                  <a:pt x="14" y="34"/>
                  <a:pt x="14" y="34"/>
                </a:cubicBezTo>
                <a:cubicBezTo>
                  <a:pt x="14" y="34"/>
                  <a:pt x="14" y="34"/>
                  <a:pt x="14" y="34"/>
                </a:cubicBezTo>
                <a:cubicBezTo>
                  <a:pt x="27" y="44"/>
                  <a:pt x="27" y="44"/>
                  <a:pt x="27" y="44"/>
                </a:cubicBezTo>
                <a:cubicBezTo>
                  <a:pt x="27" y="35"/>
                  <a:pt x="27" y="35"/>
                  <a:pt x="27" y="35"/>
                </a:cubicBezTo>
                <a:cubicBezTo>
                  <a:pt x="27" y="14"/>
                  <a:pt x="27" y="14"/>
                  <a:pt x="27" y="14"/>
                </a:cubicBezTo>
                <a:cubicBezTo>
                  <a:pt x="27" y="6"/>
                  <a:pt x="27" y="6"/>
                  <a:pt x="27" y="6"/>
                </a:cubicBezTo>
                <a:cubicBezTo>
                  <a:pt x="14" y="16"/>
                  <a:pt x="14" y="16"/>
                  <a:pt x="14" y="16"/>
                </a:cubicBezTo>
                <a:cubicBezTo>
                  <a:pt x="14" y="16"/>
                  <a:pt x="14" y="16"/>
                  <a:pt x="14" y="16"/>
                </a:cubicBezTo>
                <a:close/>
                <a:moveTo>
                  <a:pt x="12" y="16"/>
                </a:moveTo>
                <a:cubicBezTo>
                  <a:pt x="12" y="16"/>
                  <a:pt x="12" y="16"/>
                  <a:pt x="12" y="16"/>
                </a:cubicBezTo>
                <a:cubicBezTo>
                  <a:pt x="4" y="16"/>
                  <a:pt x="4" y="16"/>
                  <a:pt x="4" y="16"/>
                </a:cubicBezTo>
                <a:cubicBezTo>
                  <a:pt x="4" y="34"/>
                  <a:pt x="4" y="34"/>
                  <a:pt x="4" y="34"/>
                </a:cubicBezTo>
                <a:cubicBezTo>
                  <a:pt x="12" y="34"/>
                  <a:pt x="12" y="34"/>
                  <a:pt x="12" y="34"/>
                </a:cubicBezTo>
                <a:cubicBezTo>
                  <a:pt x="12" y="16"/>
                  <a:pt x="12" y="16"/>
                  <a:pt x="12" y="16"/>
                </a:cubicBezTo>
                <a:close/>
                <a:moveTo>
                  <a:pt x="12" y="12"/>
                </a:moveTo>
                <a:cubicBezTo>
                  <a:pt x="12" y="12"/>
                  <a:pt x="12" y="12"/>
                  <a:pt x="12" y="12"/>
                </a:cubicBezTo>
                <a:cubicBezTo>
                  <a:pt x="28" y="0"/>
                  <a:pt x="28" y="0"/>
                  <a:pt x="28" y="0"/>
                </a:cubicBezTo>
                <a:cubicBezTo>
                  <a:pt x="28" y="0"/>
                  <a:pt x="29" y="0"/>
                  <a:pt x="29" y="0"/>
                </a:cubicBezTo>
                <a:cubicBezTo>
                  <a:pt x="30" y="0"/>
                  <a:pt x="31" y="1"/>
                  <a:pt x="31" y="2"/>
                </a:cubicBezTo>
                <a:cubicBezTo>
                  <a:pt x="31" y="14"/>
                  <a:pt x="31" y="14"/>
                  <a:pt x="31" y="14"/>
                </a:cubicBezTo>
                <a:cubicBezTo>
                  <a:pt x="31" y="14"/>
                  <a:pt x="31" y="14"/>
                  <a:pt x="31" y="14"/>
                </a:cubicBezTo>
                <a:cubicBezTo>
                  <a:pt x="33" y="15"/>
                  <a:pt x="34" y="16"/>
                  <a:pt x="35" y="18"/>
                </a:cubicBezTo>
                <a:cubicBezTo>
                  <a:pt x="37" y="20"/>
                  <a:pt x="38" y="22"/>
                  <a:pt x="38" y="25"/>
                </a:cubicBezTo>
                <a:cubicBezTo>
                  <a:pt x="38" y="27"/>
                  <a:pt x="37" y="30"/>
                  <a:pt x="35" y="32"/>
                </a:cubicBezTo>
                <a:cubicBezTo>
                  <a:pt x="34" y="33"/>
                  <a:pt x="33" y="34"/>
                  <a:pt x="31" y="35"/>
                </a:cubicBezTo>
                <a:cubicBezTo>
                  <a:pt x="31" y="35"/>
                  <a:pt x="31" y="35"/>
                  <a:pt x="31" y="35"/>
                </a:cubicBezTo>
                <a:cubicBezTo>
                  <a:pt x="31" y="48"/>
                  <a:pt x="31" y="48"/>
                  <a:pt x="31" y="48"/>
                </a:cubicBezTo>
                <a:cubicBezTo>
                  <a:pt x="31" y="48"/>
                  <a:pt x="31" y="49"/>
                  <a:pt x="31" y="49"/>
                </a:cubicBezTo>
                <a:cubicBezTo>
                  <a:pt x="30" y="50"/>
                  <a:pt x="29" y="50"/>
                  <a:pt x="28" y="49"/>
                </a:cubicBezTo>
                <a:cubicBezTo>
                  <a:pt x="12" y="37"/>
                  <a:pt x="12" y="37"/>
                  <a:pt x="12" y="37"/>
                </a:cubicBezTo>
                <a:cubicBezTo>
                  <a:pt x="2" y="37"/>
                  <a:pt x="2" y="37"/>
                  <a:pt x="2" y="37"/>
                </a:cubicBezTo>
                <a:cubicBezTo>
                  <a:pt x="2" y="37"/>
                  <a:pt x="2" y="37"/>
                  <a:pt x="2" y="37"/>
                </a:cubicBezTo>
                <a:cubicBezTo>
                  <a:pt x="1" y="37"/>
                  <a:pt x="0" y="36"/>
                  <a:pt x="0" y="35"/>
                </a:cubicBezTo>
                <a:cubicBezTo>
                  <a:pt x="0" y="14"/>
                  <a:pt x="0" y="14"/>
                  <a:pt x="0" y="14"/>
                </a:cubicBezTo>
                <a:cubicBezTo>
                  <a:pt x="0" y="14"/>
                  <a:pt x="0" y="14"/>
                  <a:pt x="0" y="14"/>
                </a:cubicBezTo>
                <a:cubicBezTo>
                  <a:pt x="0" y="13"/>
                  <a:pt x="1" y="12"/>
                  <a:pt x="2" y="12"/>
                </a:cubicBezTo>
                <a:cubicBezTo>
                  <a:pt x="12" y="12"/>
                  <a:pt x="12" y="12"/>
                  <a:pt x="12" y="12"/>
                </a:cubicBezTo>
                <a:close/>
                <a:moveTo>
                  <a:pt x="31" y="17"/>
                </a:moveTo>
                <a:cubicBezTo>
                  <a:pt x="31" y="17"/>
                  <a:pt x="31" y="17"/>
                  <a:pt x="31" y="17"/>
                </a:cubicBezTo>
                <a:cubicBezTo>
                  <a:pt x="31" y="32"/>
                  <a:pt x="31" y="32"/>
                  <a:pt x="31" y="32"/>
                </a:cubicBezTo>
                <a:cubicBezTo>
                  <a:pt x="32" y="32"/>
                  <a:pt x="33" y="31"/>
                  <a:pt x="34" y="30"/>
                </a:cubicBezTo>
                <a:cubicBezTo>
                  <a:pt x="35" y="29"/>
                  <a:pt x="36" y="27"/>
                  <a:pt x="36" y="25"/>
                </a:cubicBezTo>
                <a:cubicBezTo>
                  <a:pt x="36" y="23"/>
                  <a:pt x="35" y="21"/>
                  <a:pt x="34" y="19"/>
                </a:cubicBezTo>
                <a:cubicBezTo>
                  <a:pt x="33" y="18"/>
                  <a:pt x="32" y="18"/>
                  <a:pt x="31"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8" name="Freeform 492"/>
          <p:cNvSpPr>
            <a:spLocks noEditPoints="1"/>
          </p:cNvSpPr>
          <p:nvPr/>
        </p:nvSpPr>
        <p:spPr bwMode="auto">
          <a:xfrm>
            <a:off x="2674938" y="2438400"/>
            <a:ext cx="130175" cy="158750"/>
          </a:xfrm>
          <a:custGeom>
            <a:avLst/>
            <a:gdLst>
              <a:gd name="T0" fmla="*/ 38 w 41"/>
              <a:gd name="T1" fmla="*/ 8 h 50"/>
              <a:gd name="T2" fmla="*/ 19 w 41"/>
              <a:gd name="T3" fmla="*/ 9 h 50"/>
              <a:gd name="T4" fmla="*/ 9 w 41"/>
              <a:gd name="T5" fmla="*/ 34 h 50"/>
              <a:gd name="T6" fmla="*/ 15 w 41"/>
              <a:gd name="T7" fmla="*/ 36 h 50"/>
              <a:gd name="T8" fmla="*/ 15 w 41"/>
              <a:gd name="T9" fmla="*/ 8 h 50"/>
              <a:gd name="T10" fmla="*/ 15 w 41"/>
              <a:gd name="T11" fmla="*/ 8 h 50"/>
              <a:gd name="T12" fmla="*/ 15 w 41"/>
              <a:gd name="T13" fmla="*/ 8 h 50"/>
              <a:gd name="T14" fmla="*/ 15 w 41"/>
              <a:gd name="T15" fmla="*/ 8 h 50"/>
              <a:gd name="T16" fmla="*/ 15 w 41"/>
              <a:gd name="T17" fmla="*/ 8 h 50"/>
              <a:gd name="T18" fmla="*/ 15 w 41"/>
              <a:gd name="T19" fmla="*/ 7 h 50"/>
              <a:gd name="T20" fmla="*/ 15 w 41"/>
              <a:gd name="T21" fmla="*/ 7 h 50"/>
              <a:gd name="T22" fmla="*/ 15 w 41"/>
              <a:gd name="T23" fmla="*/ 7 h 50"/>
              <a:gd name="T24" fmla="*/ 15 w 41"/>
              <a:gd name="T25" fmla="*/ 7 h 50"/>
              <a:gd name="T26" fmla="*/ 15 w 41"/>
              <a:gd name="T27" fmla="*/ 7 h 50"/>
              <a:gd name="T28" fmla="*/ 15 w 41"/>
              <a:gd name="T29" fmla="*/ 7 h 50"/>
              <a:gd name="T30" fmla="*/ 15 w 41"/>
              <a:gd name="T31" fmla="*/ 7 h 50"/>
              <a:gd name="T32" fmla="*/ 15 w 41"/>
              <a:gd name="T33" fmla="*/ 7 h 50"/>
              <a:gd name="T34" fmla="*/ 15 w 41"/>
              <a:gd name="T35" fmla="*/ 7 h 50"/>
              <a:gd name="T36" fmla="*/ 15 w 41"/>
              <a:gd name="T37" fmla="*/ 7 h 50"/>
              <a:gd name="T38" fmla="*/ 15 w 41"/>
              <a:gd name="T39" fmla="*/ 7 h 50"/>
              <a:gd name="T40" fmla="*/ 15 w 41"/>
              <a:gd name="T41" fmla="*/ 7 h 50"/>
              <a:gd name="T42" fmla="*/ 15 w 41"/>
              <a:gd name="T43" fmla="*/ 7 h 50"/>
              <a:gd name="T44" fmla="*/ 15 w 41"/>
              <a:gd name="T45" fmla="*/ 6 h 50"/>
              <a:gd name="T46" fmla="*/ 15 w 41"/>
              <a:gd name="T47" fmla="*/ 6 h 50"/>
              <a:gd name="T48" fmla="*/ 15 w 41"/>
              <a:gd name="T49" fmla="*/ 6 h 50"/>
              <a:gd name="T50" fmla="*/ 16 w 41"/>
              <a:gd name="T51" fmla="*/ 6 h 50"/>
              <a:gd name="T52" fmla="*/ 16 w 41"/>
              <a:gd name="T53" fmla="*/ 6 h 50"/>
              <a:gd name="T54" fmla="*/ 16 w 41"/>
              <a:gd name="T55" fmla="*/ 6 h 50"/>
              <a:gd name="T56" fmla="*/ 16 w 41"/>
              <a:gd name="T57" fmla="*/ 6 h 50"/>
              <a:gd name="T58" fmla="*/ 16 w 41"/>
              <a:gd name="T59" fmla="*/ 6 h 50"/>
              <a:gd name="T60" fmla="*/ 16 w 41"/>
              <a:gd name="T61" fmla="*/ 6 h 50"/>
              <a:gd name="T62" fmla="*/ 39 w 41"/>
              <a:gd name="T63" fmla="*/ 1 h 50"/>
              <a:gd name="T64" fmla="*/ 41 w 41"/>
              <a:gd name="T65" fmla="*/ 2 h 50"/>
              <a:gd name="T66" fmla="*/ 41 w 41"/>
              <a:gd name="T67" fmla="*/ 37 h 50"/>
              <a:gd name="T68" fmla="*/ 38 w 41"/>
              <a:gd name="T69" fmla="*/ 42 h 50"/>
              <a:gd name="T70" fmla="*/ 26 w 41"/>
              <a:gd name="T71" fmla="*/ 42 h 50"/>
              <a:gd name="T72" fmla="*/ 23 w 41"/>
              <a:gd name="T73" fmla="*/ 37 h 50"/>
              <a:gd name="T74" fmla="*/ 32 w 41"/>
              <a:gd name="T75" fmla="*/ 29 h 50"/>
              <a:gd name="T76" fmla="*/ 38 w 41"/>
              <a:gd name="T77" fmla="*/ 10 h 50"/>
              <a:gd name="T78" fmla="*/ 19 w 41"/>
              <a:gd name="T79" fmla="*/ 42 h 50"/>
              <a:gd name="T80" fmla="*/ 19 w 41"/>
              <a:gd name="T81" fmla="*/ 42 h 50"/>
              <a:gd name="T82" fmla="*/ 9 w 41"/>
              <a:gd name="T83" fmla="*/ 50 h 50"/>
              <a:gd name="T84" fmla="*/ 0 w 41"/>
              <a:gd name="T85" fmla="*/ 42 h 50"/>
              <a:gd name="T86" fmla="*/ 9 w 41"/>
              <a:gd name="T87" fmla="*/ 34 h 50"/>
              <a:gd name="T88" fmla="*/ 13 w 41"/>
              <a:gd name="T89" fmla="*/ 39 h 50"/>
              <a:gd name="T90" fmla="*/ 5 w 41"/>
              <a:gd name="T91" fmla="*/ 39 h 50"/>
              <a:gd name="T92" fmla="*/ 5 w 41"/>
              <a:gd name="T93" fmla="*/ 45 h 50"/>
              <a:gd name="T94" fmla="*/ 13 w 41"/>
              <a:gd name="T95" fmla="*/ 45 h 50"/>
              <a:gd name="T96" fmla="*/ 13 w 41"/>
              <a:gd name="T97" fmla="*/ 39 h 50"/>
              <a:gd name="T98" fmla="*/ 36 w 41"/>
              <a:gd name="T99" fmla="*/ 34 h 50"/>
              <a:gd name="T100" fmla="*/ 28 w 41"/>
              <a:gd name="T101" fmla="*/ 34 h 50"/>
              <a:gd name="T102" fmla="*/ 28 w 41"/>
              <a:gd name="T103" fmla="*/ 39 h 50"/>
              <a:gd name="T104" fmla="*/ 32 w 41"/>
              <a:gd name="T105" fmla="*/ 41 h 50"/>
              <a:gd name="T106" fmla="*/ 38 w 41"/>
              <a:gd name="T107" fmla="*/ 37 h 50"/>
              <a:gd name="T108" fmla="*/ 38 w 41"/>
              <a:gd name="T10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 h="50">
                <a:moveTo>
                  <a:pt x="19" y="13"/>
                </a:moveTo>
                <a:cubicBezTo>
                  <a:pt x="38" y="8"/>
                  <a:pt x="38" y="8"/>
                  <a:pt x="38" y="8"/>
                </a:cubicBezTo>
                <a:cubicBezTo>
                  <a:pt x="38" y="5"/>
                  <a:pt x="38" y="5"/>
                  <a:pt x="38" y="5"/>
                </a:cubicBezTo>
                <a:cubicBezTo>
                  <a:pt x="19" y="9"/>
                  <a:pt x="19" y="9"/>
                  <a:pt x="19" y="9"/>
                </a:cubicBezTo>
                <a:cubicBezTo>
                  <a:pt x="19" y="13"/>
                  <a:pt x="19" y="13"/>
                  <a:pt x="19" y="13"/>
                </a:cubicBezTo>
                <a:close/>
                <a:moveTo>
                  <a:pt x="9" y="34"/>
                </a:moveTo>
                <a:cubicBezTo>
                  <a:pt x="9" y="34"/>
                  <a:pt x="9" y="34"/>
                  <a:pt x="9" y="34"/>
                </a:cubicBezTo>
                <a:cubicBezTo>
                  <a:pt x="11" y="34"/>
                  <a:pt x="13" y="35"/>
                  <a:pt x="15" y="36"/>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39" y="1"/>
                  <a:pt x="39" y="1"/>
                  <a:pt x="39" y="1"/>
                </a:cubicBezTo>
                <a:cubicBezTo>
                  <a:pt x="40" y="0"/>
                  <a:pt x="41" y="1"/>
                  <a:pt x="41" y="2"/>
                </a:cubicBezTo>
                <a:cubicBezTo>
                  <a:pt x="41" y="2"/>
                  <a:pt x="41" y="2"/>
                  <a:pt x="41" y="2"/>
                </a:cubicBezTo>
                <a:cubicBezTo>
                  <a:pt x="41" y="2"/>
                  <a:pt x="41" y="2"/>
                  <a:pt x="41" y="3"/>
                </a:cubicBezTo>
                <a:cubicBezTo>
                  <a:pt x="41" y="37"/>
                  <a:pt x="41" y="37"/>
                  <a:pt x="41" y="37"/>
                </a:cubicBezTo>
                <a:cubicBezTo>
                  <a:pt x="41" y="37"/>
                  <a:pt x="41" y="37"/>
                  <a:pt x="41" y="37"/>
                </a:cubicBezTo>
                <a:cubicBezTo>
                  <a:pt x="41" y="39"/>
                  <a:pt x="40" y="41"/>
                  <a:pt x="38" y="42"/>
                </a:cubicBezTo>
                <a:cubicBezTo>
                  <a:pt x="37" y="44"/>
                  <a:pt x="34" y="44"/>
                  <a:pt x="32" y="44"/>
                </a:cubicBezTo>
                <a:cubicBezTo>
                  <a:pt x="30" y="44"/>
                  <a:pt x="27" y="44"/>
                  <a:pt x="26" y="42"/>
                </a:cubicBezTo>
                <a:cubicBezTo>
                  <a:pt x="26" y="42"/>
                  <a:pt x="26" y="42"/>
                  <a:pt x="26" y="42"/>
                </a:cubicBezTo>
                <a:cubicBezTo>
                  <a:pt x="24" y="41"/>
                  <a:pt x="23" y="39"/>
                  <a:pt x="23" y="37"/>
                </a:cubicBezTo>
                <a:cubicBezTo>
                  <a:pt x="23" y="34"/>
                  <a:pt x="24" y="32"/>
                  <a:pt x="26" y="31"/>
                </a:cubicBezTo>
                <a:cubicBezTo>
                  <a:pt x="27" y="30"/>
                  <a:pt x="30" y="29"/>
                  <a:pt x="32" y="29"/>
                </a:cubicBezTo>
                <a:cubicBezTo>
                  <a:pt x="34" y="29"/>
                  <a:pt x="36" y="29"/>
                  <a:pt x="38" y="30"/>
                </a:cubicBezTo>
                <a:cubicBezTo>
                  <a:pt x="38" y="10"/>
                  <a:pt x="38" y="10"/>
                  <a:pt x="38" y="10"/>
                </a:cubicBezTo>
                <a:cubicBezTo>
                  <a:pt x="19" y="15"/>
                  <a:pt x="19" y="15"/>
                  <a:pt x="19" y="15"/>
                </a:cubicBezTo>
                <a:cubicBezTo>
                  <a:pt x="19" y="42"/>
                  <a:pt x="19" y="42"/>
                  <a:pt x="19" y="42"/>
                </a:cubicBezTo>
                <a:cubicBezTo>
                  <a:pt x="19" y="42"/>
                  <a:pt x="19" y="42"/>
                  <a:pt x="19" y="42"/>
                </a:cubicBezTo>
                <a:cubicBezTo>
                  <a:pt x="19" y="42"/>
                  <a:pt x="19" y="42"/>
                  <a:pt x="19" y="42"/>
                </a:cubicBezTo>
                <a:cubicBezTo>
                  <a:pt x="19" y="44"/>
                  <a:pt x="17" y="46"/>
                  <a:pt x="16" y="48"/>
                </a:cubicBezTo>
                <a:cubicBezTo>
                  <a:pt x="14" y="49"/>
                  <a:pt x="12" y="50"/>
                  <a:pt x="9" y="50"/>
                </a:cubicBezTo>
                <a:cubicBezTo>
                  <a:pt x="7" y="50"/>
                  <a:pt x="4" y="49"/>
                  <a:pt x="3" y="48"/>
                </a:cubicBezTo>
                <a:cubicBezTo>
                  <a:pt x="1" y="46"/>
                  <a:pt x="0" y="44"/>
                  <a:pt x="0" y="42"/>
                </a:cubicBezTo>
                <a:cubicBezTo>
                  <a:pt x="0" y="40"/>
                  <a:pt x="1" y="38"/>
                  <a:pt x="3" y="36"/>
                </a:cubicBezTo>
                <a:cubicBezTo>
                  <a:pt x="4" y="35"/>
                  <a:pt x="7" y="34"/>
                  <a:pt x="9" y="34"/>
                </a:cubicBezTo>
                <a:close/>
                <a:moveTo>
                  <a:pt x="13" y="39"/>
                </a:moveTo>
                <a:cubicBezTo>
                  <a:pt x="13" y="39"/>
                  <a:pt x="13" y="39"/>
                  <a:pt x="13" y="39"/>
                </a:cubicBezTo>
                <a:cubicBezTo>
                  <a:pt x="12" y="39"/>
                  <a:pt x="11" y="38"/>
                  <a:pt x="9" y="38"/>
                </a:cubicBezTo>
                <a:cubicBezTo>
                  <a:pt x="8" y="38"/>
                  <a:pt x="6" y="39"/>
                  <a:pt x="5" y="39"/>
                </a:cubicBezTo>
                <a:cubicBezTo>
                  <a:pt x="4" y="40"/>
                  <a:pt x="4" y="41"/>
                  <a:pt x="4" y="42"/>
                </a:cubicBezTo>
                <a:cubicBezTo>
                  <a:pt x="4" y="43"/>
                  <a:pt x="4" y="44"/>
                  <a:pt x="5" y="45"/>
                </a:cubicBezTo>
                <a:cubicBezTo>
                  <a:pt x="6" y="45"/>
                  <a:pt x="8" y="46"/>
                  <a:pt x="9" y="46"/>
                </a:cubicBezTo>
                <a:cubicBezTo>
                  <a:pt x="11" y="46"/>
                  <a:pt x="12" y="45"/>
                  <a:pt x="13" y="45"/>
                </a:cubicBezTo>
                <a:cubicBezTo>
                  <a:pt x="14" y="44"/>
                  <a:pt x="15" y="43"/>
                  <a:pt x="15" y="42"/>
                </a:cubicBezTo>
                <a:cubicBezTo>
                  <a:pt x="15" y="41"/>
                  <a:pt x="14" y="40"/>
                  <a:pt x="13" y="39"/>
                </a:cubicBezTo>
                <a:close/>
                <a:moveTo>
                  <a:pt x="36" y="34"/>
                </a:moveTo>
                <a:cubicBezTo>
                  <a:pt x="36" y="34"/>
                  <a:pt x="36" y="34"/>
                  <a:pt x="36" y="34"/>
                </a:cubicBezTo>
                <a:cubicBezTo>
                  <a:pt x="35" y="33"/>
                  <a:pt x="34" y="33"/>
                  <a:pt x="32" y="33"/>
                </a:cubicBezTo>
                <a:cubicBezTo>
                  <a:pt x="30" y="33"/>
                  <a:pt x="29" y="33"/>
                  <a:pt x="28" y="34"/>
                </a:cubicBezTo>
                <a:cubicBezTo>
                  <a:pt x="27" y="35"/>
                  <a:pt x="26" y="36"/>
                  <a:pt x="26" y="37"/>
                </a:cubicBezTo>
                <a:cubicBezTo>
                  <a:pt x="26" y="38"/>
                  <a:pt x="27" y="39"/>
                  <a:pt x="28" y="39"/>
                </a:cubicBezTo>
                <a:cubicBezTo>
                  <a:pt x="28" y="39"/>
                  <a:pt x="28" y="39"/>
                  <a:pt x="28" y="39"/>
                </a:cubicBezTo>
                <a:cubicBezTo>
                  <a:pt x="29" y="40"/>
                  <a:pt x="30" y="41"/>
                  <a:pt x="32" y="41"/>
                </a:cubicBezTo>
                <a:cubicBezTo>
                  <a:pt x="34" y="41"/>
                  <a:pt x="35" y="40"/>
                  <a:pt x="36" y="39"/>
                </a:cubicBezTo>
                <a:cubicBezTo>
                  <a:pt x="37" y="39"/>
                  <a:pt x="38" y="38"/>
                  <a:pt x="38" y="37"/>
                </a:cubicBezTo>
                <a:cubicBezTo>
                  <a:pt x="38" y="37"/>
                  <a:pt x="38" y="37"/>
                  <a:pt x="38" y="37"/>
                </a:cubicBezTo>
                <a:cubicBezTo>
                  <a:pt x="38" y="37"/>
                  <a:pt x="38" y="37"/>
                  <a:pt x="38" y="37"/>
                </a:cubicBezTo>
                <a:cubicBezTo>
                  <a:pt x="38" y="36"/>
                  <a:pt x="37" y="35"/>
                  <a:pt x="36"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29" name="Freeform 493"/>
          <p:cNvSpPr>
            <a:spLocks noEditPoints="1"/>
          </p:cNvSpPr>
          <p:nvPr/>
        </p:nvSpPr>
        <p:spPr bwMode="auto">
          <a:xfrm>
            <a:off x="3776663" y="2451100"/>
            <a:ext cx="158750" cy="133350"/>
          </a:xfrm>
          <a:custGeom>
            <a:avLst/>
            <a:gdLst>
              <a:gd name="T0" fmla="*/ 15 w 50"/>
              <a:gd name="T1" fmla="*/ 6 h 42"/>
              <a:gd name="T2" fmla="*/ 22 w 50"/>
              <a:gd name="T3" fmla="*/ 12 h 42"/>
              <a:gd name="T4" fmla="*/ 15 w 50"/>
              <a:gd name="T5" fmla="*/ 19 h 42"/>
              <a:gd name="T6" fmla="*/ 8 w 50"/>
              <a:gd name="T7" fmla="*/ 12 h 42"/>
              <a:gd name="T8" fmla="*/ 15 w 50"/>
              <a:gd name="T9" fmla="*/ 6 h 42"/>
              <a:gd name="T10" fmla="*/ 2 w 50"/>
              <a:gd name="T11" fmla="*/ 0 h 42"/>
              <a:gd name="T12" fmla="*/ 2 w 50"/>
              <a:gd name="T13" fmla="*/ 0 h 42"/>
              <a:gd name="T14" fmla="*/ 2 w 50"/>
              <a:gd name="T15" fmla="*/ 0 h 42"/>
              <a:gd name="T16" fmla="*/ 48 w 50"/>
              <a:gd name="T17" fmla="*/ 0 h 42"/>
              <a:gd name="T18" fmla="*/ 50 w 50"/>
              <a:gd name="T19" fmla="*/ 2 h 42"/>
              <a:gd name="T20" fmla="*/ 50 w 50"/>
              <a:gd name="T21" fmla="*/ 2 h 42"/>
              <a:gd name="T22" fmla="*/ 50 w 50"/>
              <a:gd name="T23" fmla="*/ 41 h 42"/>
              <a:gd name="T24" fmla="*/ 48 w 50"/>
              <a:gd name="T25" fmla="*/ 42 h 42"/>
              <a:gd name="T26" fmla="*/ 48 w 50"/>
              <a:gd name="T27" fmla="*/ 42 h 42"/>
              <a:gd name="T28" fmla="*/ 2 w 50"/>
              <a:gd name="T29" fmla="*/ 42 h 42"/>
              <a:gd name="T30" fmla="*/ 0 w 50"/>
              <a:gd name="T31" fmla="*/ 41 h 42"/>
              <a:gd name="T32" fmla="*/ 0 w 50"/>
              <a:gd name="T33" fmla="*/ 40 h 42"/>
              <a:gd name="T34" fmla="*/ 0 w 50"/>
              <a:gd name="T35" fmla="*/ 2 h 42"/>
              <a:gd name="T36" fmla="*/ 2 w 50"/>
              <a:gd name="T37" fmla="*/ 0 h 42"/>
              <a:gd name="T38" fmla="*/ 46 w 50"/>
              <a:gd name="T39" fmla="*/ 4 h 42"/>
              <a:gd name="T40" fmla="*/ 46 w 50"/>
              <a:gd name="T41" fmla="*/ 4 h 42"/>
              <a:gd name="T42" fmla="*/ 4 w 50"/>
              <a:gd name="T43" fmla="*/ 4 h 42"/>
              <a:gd name="T44" fmla="*/ 4 w 50"/>
              <a:gd name="T45" fmla="*/ 31 h 42"/>
              <a:gd name="T46" fmla="*/ 13 w 50"/>
              <a:gd name="T47" fmla="*/ 22 h 42"/>
              <a:gd name="T48" fmla="*/ 15 w 50"/>
              <a:gd name="T49" fmla="*/ 22 h 42"/>
              <a:gd name="T50" fmla="*/ 22 w 50"/>
              <a:gd name="T51" fmla="*/ 29 h 42"/>
              <a:gd name="T52" fmla="*/ 32 w 50"/>
              <a:gd name="T53" fmla="*/ 19 h 42"/>
              <a:gd name="T54" fmla="*/ 34 w 50"/>
              <a:gd name="T55" fmla="*/ 19 h 42"/>
              <a:gd name="T56" fmla="*/ 46 w 50"/>
              <a:gd name="T57" fmla="*/ 32 h 42"/>
              <a:gd name="T58" fmla="*/ 46 w 50"/>
              <a:gd name="T59" fmla="*/ 4 h 42"/>
              <a:gd name="T60" fmla="*/ 4 w 50"/>
              <a:gd name="T61" fmla="*/ 34 h 42"/>
              <a:gd name="T62" fmla="*/ 4 w 50"/>
              <a:gd name="T63" fmla="*/ 34 h 42"/>
              <a:gd name="T64" fmla="*/ 4 w 50"/>
              <a:gd name="T65" fmla="*/ 39 h 42"/>
              <a:gd name="T66" fmla="*/ 46 w 50"/>
              <a:gd name="T67" fmla="*/ 39 h 42"/>
              <a:gd name="T68" fmla="*/ 46 w 50"/>
              <a:gd name="T69" fmla="*/ 35 h 42"/>
              <a:gd name="T70" fmla="*/ 33 w 50"/>
              <a:gd name="T71" fmla="*/ 21 h 42"/>
              <a:gd name="T72" fmla="*/ 23 w 50"/>
              <a:gd name="T73" fmla="*/ 31 h 42"/>
              <a:gd name="T74" fmla="*/ 27 w 50"/>
              <a:gd name="T75" fmla="*/ 34 h 42"/>
              <a:gd name="T76" fmla="*/ 27 w 50"/>
              <a:gd name="T77" fmla="*/ 35 h 42"/>
              <a:gd name="T78" fmla="*/ 25 w 50"/>
              <a:gd name="T79" fmla="*/ 35 h 42"/>
              <a:gd name="T80" fmla="*/ 21 w 50"/>
              <a:gd name="T81" fmla="*/ 31 h 42"/>
              <a:gd name="T82" fmla="*/ 21 w 50"/>
              <a:gd name="T83" fmla="*/ 31 h 42"/>
              <a:gd name="T84" fmla="*/ 21 w 50"/>
              <a:gd name="T85" fmla="*/ 31 h 42"/>
              <a:gd name="T86" fmla="*/ 21 w 50"/>
              <a:gd name="T87" fmla="*/ 31 h 42"/>
              <a:gd name="T88" fmla="*/ 21 w 50"/>
              <a:gd name="T89" fmla="*/ 31 h 42"/>
              <a:gd name="T90" fmla="*/ 21 w 50"/>
              <a:gd name="T91" fmla="*/ 31 h 42"/>
              <a:gd name="T92" fmla="*/ 21 w 50"/>
              <a:gd name="T93" fmla="*/ 31 h 42"/>
              <a:gd name="T94" fmla="*/ 14 w 50"/>
              <a:gd name="T95" fmla="*/ 25 h 42"/>
              <a:gd name="T96" fmla="*/ 4 w 50"/>
              <a:gd name="T97" fmla="*/ 34 h 42"/>
              <a:gd name="T98" fmla="*/ 15 w 50"/>
              <a:gd name="T99" fmla="*/ 8 h 42"/>
              <a:gd name="T100" fmla="*/ 15 w 50"/>
              <a:gd name="T101" fmla="*/ 8 h 42"/>
              <a:gd name="T102" fmla="*/ 11 w 50"/>
              <a:gd name="T103" fmla="*/ 12 h 42"/>
              <a:gd name="T104" fmla="*/ 15 w 50"/>
              <a:gd name="T105" fmla="*/ 17 h 42"/>
              <a:gd name="T106" fmla="*/ 19 w 50"/>
              <a:gd name="T107" fmla="*/ 12 h 42"/>
              <a:gd name="T108" fmla="*/ 15 w 50"/>
              <a:gd name="T109" fmla="*/ 8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42">
                <a:moveTo>
                  <a:pt x="15" y="6"/>
                </a:moveTo>
                <a:cubicBezTo>
                  <a:pt x="19" y="6"/>
                  <a:pt x="22" y="9"/>
                  <a:pt x="22" y="12"/>
                </a:cubicBezTo>
                <a:cubicBezTo>
                  <a:pt x="22" y="16"/>
                  <a:pt x="19" y="19"/>
                  <a:pt x="15" y="19"/>
                </a:cubicBezTo>
                <a:cubicBezTo>
                  <a:pt x="11" y="19"/>
                  <a:pt x="8" y="16"/>
                  <a:pt x="8" y="12"/>
                </a:cubicBezTo>
                <a:cubicBezTo>
                  <a:pt x="8" y="9"/>
                  <a:pt x="11" y="6"/>
                  <a:pt x="15" y="6"/>
                </a:cubicBezTo>
                <a:close/>
                <a:moveTo>
                  <a:pt x="2" y="0"/>
                </a:moveTo>
                <a:cubicBezTo>
                  <a:pt x="2" y="0"/>
                  <a:pt x="2" y="0"/>
                  <a:pt x="2" y="0"/>
                </a:cubicBezTo>
                <a:cubicBezTo>
                  <a:pt x="2" y="0"/>
                  <a:pt x="2" y="0"/>
                  <a:pt x="2" y="0"/>
                </a:cubicBezTo>
                <a:cubicBezTo>
                  <a:pt x="48" y="0"/>
                  <a:pt x="48" y="0"/>
                  <a:pt x="48" y="0"/>
                </a:cubicBezTo>
                <a:cubicBezTo>
                  <a:pt x="49" y="0"/>
                  <a:pt x="50" y="1"/>
                  <a:pt x="50" y="2"/>
                </a:cubicBezTo>
                <a:cubicBezTo>
                  <a:pt x="50" y="2"/>
                  <a:pt x="50" y="2"/>
                  <a:pt x="50" y="2"/>
                </a:cubicBezTo>
                <a:cubicBezTo>
                  <a:pt x="50" y="41"/>
                  <a:pt x="50" y="41"/>
                  <a:pt x="50" y="41"/>
                </a:cubicBezTo>
                <a:cubicBezTo>
                  <a:pt x="50" y="42"/>
                  <a:pt x="49" y="42"/>
                  <a:pt x="48" y="42"/>
                </a:cubicBezTo>
                <a:cubicBezTo>
                  <a:pt x="48" y="42"/>
                  <a:pt x="48" y="42"/>
                  <a:pt x="48" y="42"/>
                </a:cubicBezTo>
                <a:cubicBezTo>
                  <a:pt x="2" y="42"/>
                  <a:pt x="2" y="42"/>
                  <a:pt x="2" y="42"/>
                </a:cubicBezTo>
                <a:cubicBezTo>
                  <a:pt x="1" y="42"/>
                  <a:pt x="0" y="42"/>
                  <a:pt x="0" y="41"/>
                </a:cubicBezTo>
                <a:cubicBezTo>
                  <a:pt x="0" y="40"/>
                  <a:pt x="0" y="40"/>
                  <a:pt x="0" y="40"/>
                </a:cubicBezTo>
                <a:cubicBezTo>
                  <a:pt x="0" y="2"/>
                  <a:pt x="0" y="2"/>
                  <a:pt x="0" y="2"/>
                </a:cubicBezTo>
                <a:cubicBezTo>
                  <a:pt x="0" y="1"/>
                  <a:pt x="1" y="0"/>
                  <a:pt x="2" y="0"/>
                </a:cubicBezTo>
                <a:close/>
                <a:moveTo>
                  <a:pt x="46" y="4"/>
                </a:moveTo>
                <a:cubicBezTo>
                  <a:pt x="46" y="4"/>
                  <a:pt x="46" y="4"/>
                  <a:pt x="46" y="4"/>
                </a:cubicBezTo>
                <a:cubicBezTo>
                  <a:pt x="4" y="4"/>
                  <a:pt x="4" y="4"/>
                  <a:pt x="4" y="4"/>
                </a:cubicBezTo>
                <a:cubicBezTo>
                  <a:pt x="4" y="31"/>
                  <a:pt x="4" y="31"/>
                  <a:pt x="4" y="31"/>
                </a:cubicBezTo>
                <a:cubicBezTo>
                  <a:pt x="13" y="22"/>
                  <a:pt x="13" y="22"/>
                  <a:pt x="13" y="22"/>
                </a:cubicBezTo>
                <a:cubicBezTo>
                  <a:pt x="14" y="22"/>
                  <a:pt x="15" y="22"/>
                  <a:pt x="15" y="22"/>
                </a:cubicBezTo>
                <a:cubicBezTo>
                  <a:pt x="22" y="29"/>
                  <a:pt x="22" y="29"/>
                  <a:pt x="22" y="29"/>
                </a:cubicBezTo>
                <a:cubicBezTo>
                  <a:pt x="32" y="19"/>
                  <a:pt x="32" y="19"/>
                  <a:pt x="32" y="19"/>
                </a:cubicBezTo>
                <a:cubicBezTo>
                  <a:pt x="32" y="18"/>
                  <a:pt x="33" y="18"/>
                  <a:pt x="34" y="19"/>
                </a:cubicBezTo>
                <a:cubicBezTo>
                  <a:pt x="46" y="32"/>
                  <a:pt x="46" y="32"/>
                  <a:pt x="46" y="32"/>
                </a:cubicBezTo>
                <a:cubicBezTo>
                  <a:pt x="46" y="4"/>
                  <a:pt x="46" y="4"/>
                  <a:pt x="46" y="4"/>
                </a:cubicBezTo>
                <a:close/>
                <a:moveTo>
                  <a:pt x="4" y="34"/>
                </a:moveTo>
                <a:cubicBezTo>
                  <a:pt x="4" y="34"/>
                  <a:pt x="4" y="34"/>
                  <a:pt x="4" y="34"/>
                </a:cubicBezTo>
                <a:cubicBezTo>
                  <a:pt x="4" y="39"/>
                  <a:pt x="4" y="39"/>
                  <a:pt x="4" y="39"/>
                </a:cubicBezTo>
                <a:cubicBezTo>
                  <a:pt x="46" y="39"/>
                  <a:pt x="46" y="39"/>
                  <a:pt x="46" y="39"/>
                </a:cubicBezTo>
                <a:cubicBezTo>
                  <a:pt x="46" y="35"/>
                  <a:pt x="46" y="35"/>
                  <a:pt x="46" y="35"/>
                </a:cubicBezTo>
                <a:cubicBezTo>
                  <a:pt x="33" y="21"/>
                  <a:pt x="33" y="21"/>
                  <a:pt x="33" y="21"/>
                </a:cubicBezTo>
                <a:cubicBezTo>
                  <a:pt x="23" y="31"/>
                  <a:pt x="23" y="31"/>
                  <a:pt x="23" y="31"/>
                </a:cubicBezTo>
                <a:cubicBezTo>
                  <a:pt x="27" y="34"/>
                  <a:pt x="27" y="34"/>
                  <a:pt x="27" y="34"/>
                </a:cubicBezTo>
                <a:cubicBezTo>
                  <a:pt x="27" y="34"/>
                  <a:pt x="27" y="35"/>
                  <a:pt x="27" y="35"/>
                </a:cubicBezTo>
                <a:cubicBezTo>
                  <a:pt x="26" y="36"/>
                  <a:pt x="26" y="36"/>
                  <a:pt x="25" y="35"/>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21" y="31"/>
                  <a:pt x="21" y="31"/>
                  <a:pt x="21" y="31"/>
                </a:cubicBezTo>
                <a:cubicBezTo>
                  <a:pt x="14" y="25"/>
                  <a:pt x="14" y="25"/>
                  <a:pt x="14" y="25"/>
                </a:cubicBezTo>
                <a:cubicBezTo>
                  <a:pt x="4" y="34"/>
                  <a:pt x="4" y="34"/>
                  <a:pt x="4" y="34"/>
                </a:cubicBezTo>
                <a:close/>
                <a:moveTo>
                  <a:pt x="15" y="8"/>
                </a:moveTo>
                <a:cubicBezTo>
                  <a:pt x="15" y="8"/>
                  <a:pt x="15" y="8"/>
                  <a:pt x="15" y="8"/>
                </a:cubicBezTo>
                <a:cubicBezTo>
                  <a:pt x="12" y="8"/>
                  <a:pt x="11" y="10"/>
                  <a:pt x="11" y="12"/>
                </a:cubicBezTo>
                <a:cubicBezTo>
                  <a:pt x="11" y="15"/>
                  <a:pt x="12" y="17"/>
                  <a:pt x="15" y="17"/>
                </a:cubicBezTo>
                <a:cubicBezTo>
                  <a:pt x="17" y="17"/>
                  <a:pt x="19" y="15"/>
                  <a:pt x="19" y="12"/>
                </a:cubicBezTo>
                <a:cubicBezTo>
                  <a:pt x="19" y="10"/>
                  <a:pt x="17" y="8"/>
                  <a:pt x="15"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0" name="Freeform 494"/>
          <p:cNvSpPr>
            <a:spLocks noEditPoints="1"/>
          </p:cNvSpPr>
          <p:nvPr/>
        </p:nvSpPr>
        <p:spPr bwMode="auto">
          <a:xfrm>
            <a:off x="4343400" y="2435225"/>
            <a:ext cx="158750" cy="168275"/>
          </a:xfrm>
          <a:custGeom>
            <a:avLst/>
            <a:gdLst>
              <a:gd name="T0" fmla="*/ 21 w 50"/>
              <a:gd name="T1" fmla="*/ 5 h 53"/>
              <a:gd name="T2" fmla="*/ 28 w 50"/>
              <a:gd name="T3" fmla="*/ 1 h 53"/>
              <a:gd name="T4" fmla="*/ 48 w 50"/>
              <a:gd name="T5" fmla="*/ 13 h 53"/>
              <a:gd name="T6" fmla="*/ 48 w 50"/>
              <a:gd name="T7" fmla="*/ 53 h 53"/>
              <a:gd name="T8" fmla="*/ 0 w 50"/>
              <a:gd name="T9" fmla="*/ 51 h 53"/>
              <a:gd name="T10" fmla="*/ 25 w 50"/>
              <a:gd name="T11" fmla="*/ 32 h 53"/>
              <a:gd name="T12" fmla="*/ 25 w 50"/>
              <a:gd name="T13" fmla="*/ 32 h 53"/>
              <a:gd name="T14" fmla="*/ 34 w 50"/>
              <a:gd name="T15" fmla="*/ 23 h 53"/>
              <a:gd name="T16" fmla="*/ 40 w 50"/>
              <a:gd name="T17" fmla="*/ 25 h 53"/>
              <a:gd name="T18" fmla="*/ 40 w 50"/>
              <a:gd name="T19" fmla="*/ 25 h 53"/>
              <a:gd name="T20" fmla="*/ 40 w 50"/>
              <a:gd name="T21" fmla="*/ 26 h 53"/>
              <a:gd name="T22" fmla="*/ 41 w 50"/>
              <a:gd name="T23" fmla="*/ 28 h 53"/>
              <a:gd name="T24" fmla="*/ 38 w 50"/>
              <a:gd name="T25" fmla="*/ 25 h 53"/>
              <a:gd name="T26" fmla="*/ 38 w 50"/>
              <a:gd name="T27" fmla="*/ 25 h 53"/>
              <a:gd name="T28" fmla="*/ 36 w 50"/>
              <a:gd name="T29" fmla="*/ 25 h 53"/>
              <a:gd name="T30" fmla="*/ 34 w 50"/>
              <a:gd name="T31" fmla="*/ 42 h 53"/>
              <a:gd name="T32" fmla="*/ 12 w 50"/>
              <a:gd name="T33" fmla="*/ 33 h 53"/>
              <a:gd name="T34" fmla="*/ 35 w 50"/>
              <a:gd name="T35" fmla="*/ 33 h 53"/>
              <a:gd name="T36" fmla="*/ 30 w 50"/>
              <a:gd name="T37" fmla="*/ 34 h 53"/>
              <a:gd name="T38" fmla="*/ 30 w 50"/>
              <a:gd name="T39" fmla="*/ 28 h 53"/>
              <a:gd name="T40" fmla="*/ 33 w 50"/>
              <a:gd name="T41" fmla="*/ 32 h 53"/>
              <a:gd name="T42" fmla="*/ 30 w 50"/>
              <a:gd name="T43" fmla="*/ 30 h 53"/>
              <a:gd name="T44" fmla="*/ 31 w 50"/>
              <a:gd name="T45" fmla="*/ 32 h 53"/>
              <a:gd name="T46" fmla="*/ 33 w 50"/>
              <a:gd name="T47" fmla="*/ 32 h 53"/>
              <a:gd name="T48" fmla="*/ 31 w 50"/>
              <a:gd name="T49" fmla="*/ 41 h 53"/>
              <a:gd name="T50" fmla="*/ 26 w 50"/>
              <a:gd name="T51" fmla="*/ 38 h 53"/>
              <a:gd name="T52" fmla="*/ 32 w 50"/>
              <a:gd name="T53" fmla="*/ 36 h 53"/>
              <a:gd name="T54" fmla="*/ 30 w 50"/>
              <a:gd name="T55" fmla="*/ 39 h 53"/>
              <a:gd name="T56" fmla="*/ 30 w 50"/>
              <a:gd name="T57" fmla="*/ 39 h 53"/>
              <a:gd name="T58" fmla="*/ 28 w 50"/>
              <a:gd name="T59" fmla="*/ 37 h 53"/>
              <a:gd name="T60" fmla="*/ 28 w 50"/>
              <a:gd name="T61" fmla="*/ 39 h 53"/>
              <a:gd name="T62" fmla="*/ 18 w 50"/>
              <a:gd name="T63" fmla="*/ 39 h 53"/>
              <a:gd name="T64" fmla="*/ 22 w 50"/>
              <a:gd name="T65" fmla="*/ 42 h 53"/>
              <a:gd name="T66" fmla="*/ 22 w 50"/>
              <a:gd name="T67" fmla="*/ 40 h 53"/>
              <a:gd name="T68" fmla="*/ 23 w 50"/>
              <a:gd name="T69" fmla="*/ 38 h 53"/>
              <a:gd name="T70" fmla="*/ 16 w 50"/>
              <a:gd name="T71" fmla="*/ 30 h 53"/>
              <a:gd name="T72" fmla="*/ 22 w 50"/>
              <a:gd name="T73" fmla="*/ 32 h 53"/>
              <a:gd name="T74" fmla="*/ 18 w 50"/>
              <a:gd name="T75" fmla="*/ 34 h 53"/>
              <a:gd name="T76" fmla="*/ 18 w 50"/>
              <a:gd name="T77" fmla="*/ 30 h 53"/>
              <a:gd name="T78" fmla="*/ 20 w 50"/>
              <a:gd name="T79" fmla="*/ 31 h 53"/>
              <a:gd name="T80" fmla="*/ 25 w 50"/>
              <a:gd name="T81" fmla="*/ 23 h 53"/>
              <a:gd name="T82" fmla="*/ 28 w 50"/>
              <a:gd name="T83" fmla="*/ 24 h 53"/>
              <a:gd name="T84" fmla="*/ 22 w 50"/>
              <a:gd name="T85" fmla="*/ 26 h 53"/>
              <a:gd name="T86" fmla="*/ 25 w 50"/>
              <a:gd name="T87" fmla="*/ 25 h 53"/>
              <a:gd name="T88" fmla="*/ 26 w 50"/>
              <a:gd name="T89" fmla="*/ 27 h 53"/>
              <a:gd name="T90" fmla="*/ 25 w 50"/>
              <a:gd name="T91" fmla="*/ 22 h 53"/>
              <a:gd name="T92" fmla="*/ 33 w 50"/>
              <a:gd name="T93" fmla="*/ 41 h 53"/>
              <a:gd name="T94" fmla="*/ 4 w 50"/>
              <a:gd name="T95" fmla="*/ 49 h 53"/>
              <a:gd name="T96" fmla="*/ 4 w 50"/>
              <a:gd name="T97" fmla="*/ 49 h 53"/>
              <a:gd name="T98" fmla="*/ 28 w 50"/>
              <a:gd name="T99" fmla="*/ 7 h 53"/>
              <a:gd name="T100" fmla="*/ 27 w 50"/>
              <a:gd name="T101" fmla="*/ 2 h 53"/>
              <a:gd name="T102" fmla="*/ 24 w 50"/>
              <a:gd name="T103" fmla="*/ 2 h 53"/>
              <a:gd name="T104" fmla="*/ 23 w 50"/>
              <a:gd name="T105" fmla="*/ 5 h 53"/>
              <a:gd name="T106" fmla="*/ 25 w 50"/>
              <a:gd name="T107" fmla="*/ 6 h 53"/>
              <a:gd name="T108" fmla="*/ 27 w 50"/>
              <a:gd name="T109" fmla="*/ 5 h 53"/>
              <a:gd name="T110" fmla="*/ 27 w 50"/>
              <a:gd name="T111" fmla="*/ 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3">
                <a:moveTo>
                  <a:pt x="2" y="13"/>
                </a:moveTo>
                <a:cubicBezTo>
                  <a:pt x="2" y="13"/>
                  <a:pt x="2" y="13"/>
                  <a:pt x="2" y="13"/>
                </a:cubicBezTo>
                <a:cubicBezTo>
                  <a:pt x="10" y="13"/>
                  <a:pt x="10" y="13"/>
                  <a:pt x="10" y="13"/>
                </a:cubicBezTo>
                <a:cubicBezTo>
                  <a:pt x="21" y="5"/>
                  <a:pt x="21" y="5"/>
                  <a:pt x="21" y="5"/>
                </a:cubicBezTo>
                <a:cubicBezTo>
                  <a:pt x="21" y="5"/>
                  <a:pt x="21" y="4"/>
                  <a:pt x="21" y="4"/>
                </a:cubicBezTo>
                <a:cubicBezTo>
                  <a:pt x="21" y="3"/>
                  <a:pt x="21" y="2"/>
                  <a:pt x="22" y="1"/>
                </a:cubicBezTo>
                <a:cubicBezTo>
                  <a:pt x="23" y="0"/>
                  <a:pt x="24" y="0"/>
                  <a:pt x="25" y="0"/>
                </a:cubicBezTo>
                <a:cubicBezTo>
                  <a:pt x="26" y="0"/>
                  <a:pt x="27" y="0"/>
                  <a:pt x="28" y="1"/>
                </a:cubicBezTo>
                <a:cubicBezTo>
                  <a:pt x="29" y="2"/>
                  <a:pt x="29" y="3"/>
                  <a:pt x="29" y="4"/>
                </a:cubicBezTo>
                <a:cubicBezTo>
                  <a:pt x="29" y="4"/>
                  <a:pt x="29" y="5"/>
                  <a:pt x="29" y="5"/>
                </a:cubicBezTo>
                <a:cubicBezTo>
                  <a:pt x="41" y="13"/>
                  <a:pt x="41" y="13"/>
                  <a:pt x="41" y="13"/>
                </a:cubicBezTo>
                <a:cubicBezTo>
                  <a:pt x="48" y="13"/>
                  <a:pt x="48" y="13"/>
                  <a:pt x="48" y="13"/>
                </a:cubicBezTo>
                <a:cubicBezTo>
                  <a:pt x="49" y="13"/>
                  <a:pt x="50" y="14"/>
                  <a:pt x="50" y="15"/>
                </a:cubicBezTo>
                <a:cubicBezTo>
                  <a:pt x="50" y="15"/>
                  <a:pt x="50" y="15"/>
                  <a:pt x="50" y="15"/>
                </a:cubicBezTo>
                <a:cubicBezTo>
                  <a:pt x="50" y="51"/>
                  <a:pt x="50" y="51"/>
                  <a:pt x="50" y="51"/>
                </a:cubicBezTo>
                <a:cubicBezTo>
                  <a:pt x="50" y="52"/>
                  <a:pt x="49" y="53"/>
                  <a:pt x="48" y="53"/>
                </a:cubicBezTo>
                <a:cubicBezTo>
                  <a:pt x="48" y="53"/>
                  <a:pt x="48" y="53"/>
                  <a:pt x="48" y="53"/>
                </a:cubicBezTo>
                <a:cubicBezTo>
                  <a:pt x="2" y="53"/>
                  <a:pt x="2" y="53"/>
                  <a:pt x="2" y="53"/>
                </a:cubicBezTo>
                <a:cubicBezTo>
                  <a:pt x="1" y="53"/>
                  <a:pt x="0" y="52"/>
                  <a:pt x="0" y="51"/>
                </a:cubicBezTo>
                <a:cubicBezTo>
                  <a:pt x="0" y="51"/>
                  <a:pt x="0" y="51"/>
                  <a:pt x="0" y="51"/>
                </a:cubicBezTo>
                <a:cubicBezTo>
                  <a:pt x="0" y="15"/>
                  <a:pt x="0" y="15"/>
                  <a:pt x="0" y="15"/>
                </a:cubicBezTo>
                <a:cubicBezTo>
                  <a:pt x="0" y="14"/>
                  <a:pt x="1" y="13"/>
                  <a:pt x="2" y="13"/>
                </a:cubicBezTo>
                <a:close/>
                <a:moveTo>
                  <a:pt x="25" y="32"/>
                </a:moveTo>
                <a:cubicBezTo>
                  <a:pt x="25" y="32"/>
                  <a:pt x="25" y="32"/>
                  <a:pt x="25" y="32"/>
                </a:cubicBezTo>
                <a:cubicBezTo>
                  <a:pt x="26" y="32"/>
                  <a:pt x="26" y="32"/>
                  <a:pt x="26" y="33"/>
                </a:cubicBezTo>
                <a:cubicBezTo>
                  <a:pt x="26" y="34"/>
                  <a:pt x="26" y="34"/>
                  <a:pt x="25" y="34"/>
                </a:cubicBezTo>
                <a:cubicBezTo>
                  <a:pt x="25" y="34"/>
                  <a:pt x="24" y="34"/>
                  <a:pt x="24" y="33"/>
                </a:cubicBezTo>
                <a:cubicBezTo>
                  <a:pt x="24" y="32"/>
                  <a:pt x="25" y="32"/>
                  <a:pt x="25" y="32"/>
                </a:cubicBezTo>
                <a:close/>
                <a:moveTo>
                  <a:pt x="25" y="20"/>
                </a:moveTo>
                <a:cubicBezTo>
                  <a:pt x="25" y="20"/>
                  <a:pt x="25" y="20"/>
                  <a:pt x="25" y="20"/>
                </a:cubicBezTo>
                <a:cubicBezTo>
                  <a:pt x="29" y="20"/>
                  <a:pt x="32" y="21"/>
                  <a:pt x="34" y="23"/>
                </a:cubicBezTo>
                <a:cubicBezTo>
                  <a:pt x="34" y="23"/>
                  <a:pt x="34" y="23"/>
                  <a:pt x="34" y="23"/>
                </a:cubicBezTo>
                <a:cubicBezTo>
                  <a:pt x="34" y="23"/>
                  <a:pt x="34" y="23"/>
                  <a:pt x="34" y="23"/>
                </a:cubicBezTo>
                <a:cubicBezTo>
                  <a:pt x="35" y="22"/>
                  <a:pt x="36" y="22"/>
                  <a:pt x="37" y="22"/>
                </a:cubicBezTo>
                <a:cubicBezTo>
                  <a:pt x="37" y="22"/>
                  <a:pt x="38" y="22"/>
                  <a:pt x="39" y="23"/>
                </a:cubicBezTo>
                <a:cubicBezTo>
                  <a:pt x="39" y="23"/>
                  <a:pt x="40" y="24"/>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5"/>
                  <a:pt x="40" y="25"/>
                </a:cubicBezTo>
                <a:cubicBezTo>
                  <a:pt x="40" y="25"/>
                  <a:pt x="40" y="26"/>
                  <a:pt x="40" y="26"/>
                </a:cubicBezTo>
                <a:cubicBezTo>
                  <a:pt x="40" y="26"/>
                  <a:pt x="40" y="26"/>
                  <a:pt x="40" y="26"/>
                </a:cubicBezTo>
                <a:cubicBezTo>
                  <a:pt x="40" y="26"/>
                  <a:pt x="41" y="26"/>
                  <a:pt x="41" y="26"/>
                </a:cubicBezTo>
                <a:cubicBezTo>
                  <a:pt x="41" y="26"/>
                  <a:pt x="42" y="27"/>
                  <a:pt x="42" y="27"/>
                </a:cubicBezTo>
                <a:cubicBezTo>
                  <a:pt x="42" y="28"/>
                  <a:pt x="41" y="28"/>
                  <a:pt x="41" y="28"/>
                </a:cubicBezTo>
                <a:cubicBezTo>
                  <a:pt x="40" y="28"/>
                  <a:pt x="39" y="28"/>
                  <a:pt x="39" y="27"/>
                </a:cubicBezTo>
                <a:cubicBezTo>
                  <a:pt x="38" y="27"/>
                  <a:pt x="38" y="27"/>
                  <a:pt x="38" y="27"/>
                </a:cubicBezTo>
                <a:cubicBezTo>
                  <a:pt x="38" y="27"/>
                  <a:pt x="38" y="26"/>
                  <a:pt x="38" y="25"/>
                </a:cubicBezTo>
                <a:cubicBezTo>
                  <a:pt x="38" y="25"/>
                  <a:pt x="38" y="25"/>
                  <a:pt x="38" y="25"/>
                </a:cubicBezTo>
                <a:cubicBezTo>
                  <a:pt x="38" y="25"/>
                  <a:pt x="38" y="25"/>
                  <a:pt x="38" y="25"/>
                </a:cubicBezTo>
                <a:cubicBezTo>
                  <a:pt x="38" y="25"/>
                  <a:pt x="38" y="25"/>
                  <a:pt x="38" y="25"/>
                </a:cubicBezTo>
                <a:cubicBezTo>
                  <a:pt x="38" y="25"/>
                  <a:pt x="38" y="25"/>
                  <a:pt x="38" y="25"/>
                </a:cubicBezTo>
                <a:cubicBezTo>
                  <a:pt x="38" y="25"/>
                  <a:pt x="38" y="25"/>
                  <a:pt x="38" y="25"/>
                </a:cubicBezTo>
                <a:cubicBezTo>
                  <a:pt x="38" y="25"/>
                  <a:pt x="37" y="25"/>
                  <a:pt x="37" y="24"/>
                </a:cubicBezTo>
                <a:cubicBezTo>
                  <a:pt x="37" y="24"/>
                  <a:pt x="37" y="24"/>
                  <a:pt x="37" y="24"/>
                </a:cubicBezTo>
                <a:cubicBezTo>
                  <a:pt x="36" y="24"/>
                  <a:pt x="36" y="24"/>
                  <a:pt x="36" y="24"/>
                </a:cubicBezTo>
                <a:cubicBezTo>
                  <a:pt x="36" y="25"/>
                  <a:pt x="36" y="25"/>
                  <a:pt x="36" y="25"/>
                </a:cubicBezTo>
                <a:cubicBezTo>
                  <a:pt x="36" y="25"/>
                  <a:pt x="36" y="25"/>
                  <a:pt x="36" y="25"/>
                </a:cubicBezTo>
                <a:cubicBezTo>
                  <a:pt x="37" y="27"/>
                  <a:pt x="38" y="30"/>
                  <a:pt x="38" y="33"/>
                </a:cubicBezTo>
                <a:cubicBezTo>
                  <a:pt x="38" y="37"/>
                  <a:pt x="37" y="40"/>
                  <a:pt x="34" y="42"/>
                </a:cubicBezTo>
                <a:cubicBezTo>
                  <a:pt x="34" y="42"/>
                  <a:pt x="34" y="42"/>
                  <a:pt x="34" y="42"/>
                </a:cubicBezTo>
                <a:cubicBezTo>
                  <a:pt x="32" y="45"/>
                  <a:pt x="29" y="46"/>
                  <a:pt x="25" y="46"/>
                </a:cubicBezTo>
                <a:cubicBezTo>
                  <a:pt x="22" y="46"/>
                  <a:pt x="18" y="45"/>
                  <a:pt x="16" y="42"/>
                </a:cubicBezTo>
                <a:cubicBezTo>
                  <a:pt x="16" y="42"/>
                  <a:pt x="16" y="42"/>
                  <a:pt x="16" y="42"/>
                </a:cubicBezTo>
                <a:cubicBezTo>
                  <a:pt x="14" y="40"/>
                  <a:pt x="12" y="37"/>
                  <a:pt x="12" y="33"/>
                </a:cubicBezTo>
                <a:cubicBezTo>
                  <a:pt x="12" y="26"/>
                  <a:pt x="18" y="20"/>
                  <a:pt x="25" y="20"/>
                </a:cubicBezTo>
                <a:close/>
                <a:moveTo>
                  <a:pt x="35" y="33"/>
                </a:moveTo>
                <a:cubicBezTo>
                  <a:pt x="35" y="33"/>
                  <a:pt x="35" y="33"/>
                  <a:pt x="35" y="33"/>
                </a:cubicBezTo>
                <a:cubicBezTo>
                  <a:pt x="35" y="33"/>
                  <a:pt x="35" y="33"/>
                  <a:pt x="35" y="33"/>
                </a:cubicBezTo>
                <a:cubicBezTo>
                  <a:pt x="34" y="33"/>
                  <a:pt x="33" y="34"/>
                  <a:pt x="33" y="34"/>
                </a:cubicBezTo>
                <a:cubicBezTo>
                  <a:pt x="33" y="34"/>
                  <a:pt x="33" y="34"/>
                  <a:pt x="33" y="34"/>
                </a:cubicBezTo>
                <a:cubicBezTo>
                  <a:pt x="32" y="35"/>
                  <a:pt x="31" y="35"/>
                  <a:pt x="30" y="34"/>
                </a:cubicBezTo>
                <a:cubicBezTo>
                  <a:pt x="30" y="34"/>
                  <a:pt x="30" y="34"/>
                  <a:pt x="30" y="34"/>
                </a:cubicBezTo>
                <a:cubicBezTo>
                  <a:pt x="29" y="34"/>
                  <a:pt x="28" y="33"/>
                  <a:pt x="28" y="32"/>
                </a:cubicBezTo>
                <a:cubicBezTo>
                  <a:pt x="28" y="32"/>
                  <a:pt x="28" y="32"/>
                  <a:pt x="28" y="32"/>
                </a:cubicBezTo>
                <a:cubicBezTo>
                  <a:pt x="28" y="30"/>
                  <a:pt x="29" y="28"/>
                  <a:pt x="30" y="28"/>
                </a:cubicBezTo>
                <a:cubicBezTo>
                  <a:pt x="30" y="28"/>
                  <a:pt x="30" y="28"/>
                  <a:pt x="30" y="28"/>
                </a:cubicBezTo>
                <a:cubicBezTo>
                  <a:pt x="31" y="27"/>
                  <a:pt x="32" y="27"/>
                  <a:pt x="33" y="28"/>
                </a:cubicBezTo>
                <a:cubicBezTo>
                  <a:pt x="35" y="29"/>
                  <a:pt x="36" y="31"/>
                  <a:pt x="35" y="33"/>
                </a:cubicBezTo>
                <a:close/>
                <a:moveTo>
                  <a:pt x="33" y="32"/>
                </a:moveTo>
                <a:cubicBezTo>
                  <a:pt x="33" y="32"/>
                  <a:pt x="33" y="32"/>
                  <a:pt x="33" y="32"/>
                </a:cubicBezTo>
                <a:cubicBezTo>
                  <a:pt x="33" y="31"/>
                  <a:pt x="33" y="30"/>
                  <a:pt x="32" y="30"/>
                </a:cubicBezTo>
                <a:cubicBezTo>
                  <a:pt x="32" y="30"/>
                  <a:pt x="31" y="30"/>
                  <a:pt x="31" y="30"/>
                </a:cubicBezTo>
                <a:cubicBezTo>
                  <a:pt x="31" y="30"/>
                  <a:pt x="31" y="30"/>
                  <a:pt x="31" y="30"/>
                </a:cubicBezTo>
                <a:cubicBezTo>
                  <a:pt x="31" y="30"/>
                  <a:pt x="31" y="30"/>
                  <a:pt x="30" y="30"/>
                </a:cubicBezTo>
                <a:cubicBezTo>
                  <a:pt x="30" y="30"/>
                  <a:pt x="30" y="30"/>
                  <a:pt x="30" y="30"/>
                </a:cubicBezTo>
                <a:cubicBezTo>
                  <a:pt x="30" y="31"/>
                  <a:pt x="30" y="31"/>
                  <a:pt x="30" y="31"/>
                </a:cubicBezTo>
                <a:cubicBezTo>
                  <a:pt x="30" y="31"/>
                  <a:pt x="30" y="31"/>
                  <a:pt x="30" y="31"/>
                </a:cubicBezTo>
                <a:cubicBezTo>
                  <a:pt x="30" y="32"/>
                  <a:pt x="31" y="32"/>
                  <a:pt x="31" y="32"/>
                </a:cubicBezTo>
                <a:cubicBezTo>
                  <a:pt x="31" y="32"/>
                  <a:pt x="31" y="32"/>
                  <a:pt x="31" y="32"/>
                </a:cubicBezTo>
                <a:cubicBezTo>
                  <a:pt x="31" y="32"/>
                  <a:pt x="32" y="32"/>
                  <a:pt x="32" y="32"/>
                </a:cubicBezTo>
                <a:cubicBezTo>
                  <a:pt x="32" y="32"/>
                  <a:pt x="32" y="32"/>
                  <a:pt x="32" y="32"/>
                </a:cubicBezTo>
                <a:cubicBezTo>
                  <a:pt x="32" y="32"/>
                  <a:pt x="32" y="32"/>
                  <a:pt x="33" y="32"/>
                </a:cubicBezTo>
                <a:cubicBezTo>
                  <a:pt x="33" y="32"/>
                  <a:pt x="33" y="32"/>
                  <a:pt x="33" y="32"/>
                </a:cubicBezTo>
                <a:close/>
                <a:moveTo>
                  <a:pt x="31" y="41"/>
                </a:moveTo>
                <a:cubicBezTo>
                  <a:pt x="31" y="41"/>
                  <a:pt x="31" y="41"/>
                  <a:pt x="31" y="41"/>
                </a:cubicBezTo>
                <a:cubicBezTo>
                  <a:pt x="31" y="41"/>
                  <a:pt x="31" y="41"/>
                  <a:pt x="31" y="41"/>
                </a:cubicBezTo>
                <a:cubicBezTo>
                  <a:pt x="30" y="42"/>
                  <a:pt x="29" y="42"/>
                  <a:pt x="29" y="42"/>
                </a:cubicBezTo>
                <a:cubicBezTo>
                  <a:pt x="28" y="42"/>
                  <a:pt x="27" y="41"/>
                  <a:pt x="26" y="41"/>
                </a:cubicBezTo>
                <a:cubicBezTo>
                  <a:pt x="26" y="40"/>
                  <a:pt x="26" y="40"/>
                  <a:pt x="26" y="40"/>
                </a:cubicBezTo>
                <a:cubicBezTo>
                  <a:pt x="26" y="40"/>
                  <a:pt x="26" y="39"/>
                  <a:pt x="26" y="38"/>
                </a:cubicBezTo>
                <a:cubicBezTo>
                  <a:pt x="26" y="38"/>
                  <a:pt x="26" y="38"/>
                  <a:pt x="26" y="38"/>
                </a:cubicBezTo>
                <a:cubicBezTo>
                  <a:pt x="26" y="37"/>
                  <a:pt x="26" y="36"/>
                  <a:pt x="27" y="36"/>
                </a:cubicBezTo>
                <a:cubicBezTo>
                  <a:pt x="28" y="35"/>
                  <a:pt x="29" y="35"/>
                  <a:pt x="30" y="35"/>
                </a:cubicBezTo>
                <a:cubicBezTo>
                  <a:pt x="31" y="35"/>
                  <a:pt x="31" y="35"/>
                  <a:pt x="32" y="36"/>
                </a:cubicBezTo>
                <a:cubicBezTo>
                  <a:pt x="32" y="36"/>
                  <a:pt x="32" y="36"/>
                  <a:pt x="32" y="36"/>
                </a:cubicBezTo>
                <a:cubicBezTo>
                  <a:pt x="33" y="37"/>
                  <a:pt x="33" y="38"/>
                  <a:pt x="33" y="39"/>
                </a:cubicBezTo>
                <a:cubicBezTo>
                  <a:pt x="32" y="40"/>
                  <a:pt x="32" y="41"/>
                  <a:pt x="31" y="41"/>
                </a:cubicBezTo>
                <a:close/>
                <a:moveTo>
                  <a:pt x="30" y="39"/>
                </a:moveTo>
                <a:cubicBezTo>
                  <a:pt x="30" y="39"/>
                  <a:pt x="30" y="39"/>
                  <a:pt x="30" y="39"/>
                </a:cubicBezTo>
                <a:cubicBezTo>
                  <a:pt x="30" y="39"/>
                  <a:pt x="30" y="39"/>
                  <a:pt x="30" y="39"/>
                </a:cubicBezTo>
                <a:cubicBezTo>
                  <a:pt x="30" y="39"/>
                  <a:pt x="30" y="39"/>
                  <a:pt x="30" y="39"/>
                </a:cubicBezTo>
                <a:cubicBezTo>
                  <a:pt x="30" y="39"/>
                  <a:pt x="30" y="39"/>
                  <a:pt x="30" y="39"/>
                </a:cubicBezTo>
                <a:cubicBezTo>
                  <a:pt x="30" y="38"/>
                  <a:pt x="30" y="38"/>
                  <a:pt x="30" y="38"/>
                </a:cubicBezTo>
                <a:cubicBezTo>
                  <a:pt x="30" y="38"/>
                  <a:pt x="30" y="38"/>
                  <a:pt x="30" y="38"/>
                </a:cubicBezTo>
                <a:cubicBezTo>
                  <a:pt x="30" y="37"/>
                  <a:pt x="30" y="37"/>
                  <a:pt x="29" y="37"/>
                </a:cubicBezTo>
                <a:cubicBezTo>
                  <a:pt x="29" y="37"/>
                  <a:pt x="29" y="37"/>
                  <a:pt x="28" y="37"/>
                </a:cubicBezTo>
                <a:cubicBezTo>
                  <a:pt x="28" y="38"/>
                  <a:pt x="28" y="38"/>
                  <a:pt x="28" y="38"/>
                </a:cubicBezTo>
                <a:cubicBezTo>
                  <a:pt x="28" y="38"/>
                  <a:pt x="28" y="38"/>
                  <a:pt x="28" y="38"/>
                </a:cubicBezTo>
                <a:cubicBezTo>
                  <a:pt x="28" y="38"/>
                  <a:pt x="28" y="39"/>
                  <a:pt x="28" y="39"/>
                </a:cubicBezTo>
                <a:cubicBezTo>
                  <a:pt x="28" y="39"/>
                  <a:pt x="28" y="39"/>
                  <a:pt x="28" y="39"/>
                </a:cubicBezTo>
                <a:cubicBezTo>
                  <a:pt x="29" y="40"/>
                  <a:pt x="29" y="40"/>
                  <a:pt x="30" y="39"/>
                </a:cubicBezTo>
                <a:close/>
                <a:moveTo>
                  <a:pt x="18" y="39"/>
                </a:moveTo>
                <a:cubicBezTo>
                  <a:pt x="18" y="39"/>
                  <a:pt x="18" y="39"/>
                  <a:pt x="18" y="39"/>
                </a:cubicBezTo>
                <a:cubicBezTo>
                  <a:pt x="18" y="39"/>
                  <a:pt x="18" y="39"/>
                  <a:pt x="18" y="39"/>
                </a:cubicBezTo>
                <a:cubicBezTo>
                  <a:pt x="18" y="37"/>
                  <a:pt x="19" y="35"/>
                  <a:pt x="21" y="35"/>
                </a:cubicBezTo>
                <a:cubicBezTo>
                  <a:pt x="23" y="35"/>
                  <a:pt x="25" y="36"/>
                  <a:pt x="25" y="38"/>
                </a:cubicBezTo>
                <a:cubicBezTo>
                  <a:pt x="25" y="38"/>
                  <a:pt x="25" y="38"/>
                  <a:pt x="25" y="38"/>
                </a:cubicBezTo>
                <a:cubicBezTo>
                  <a:pt x="25" y="40"/>
                  <a:pt x="24" y="42"/>
                  <a:pt x="22" y="42"/>
                </a:cubicBezTo>
                <a:cubicBezTo>
                  <a:pt x="20" y="42"/>
                  <a:pt x="18" y="41"/>
                  <a:pt x="18" y="39"/>
                </a:cubicBezTo>
                <a:close/>
                <a:moveTo>
                  <a:pt x="20" y="39"/>
                </a:moveTo>
                <a:cubicBezTo>
                  <a:pt x="20" y="39"/>
                  <a:pt x="20" y="39"/>
                  <a:pt x="20" y="39"/>
                </a:cubicBezTo>
                <a:cubicBezTo>
                  <a:pt x="20" y="39"/>
                  <a:pt x="21" y="40"/>
                  <a:pt x="22" y="40"/>
                </a:cubicBezTo>
                <a:cubicBezTo>
                  <a:pt x="22" y="39"/>
                  <a:pt x="23" y="39"/>
                  <a:pt x="23" y="38"/>
                </a:cubicBezTo>
                <a:cubicBezTo>
                  <a:pt x="23" y="38"/>
                  <a:pt x="23" y="38"/>
                  <a:pt x="23" y="38"/>
                </a:cubicBezTo>
                <a:cubicBezTo>
                  <a:pt x="23" y="38"/>
                  <a:pt x="23" y="38"/>
                  <a:pt x="23" y="38"/>
                </a:cubicBezTo>
                <a:cubicBezTo>
                  <a:pt x="23" y="38"/>
                  <a:pt x="23" y="38"/>
                  <a:pt x="23" y="38"/>
                </a:cubicBezTo>
                <a:cubicBezTo>
                  <a:pt x="23" y="38"/>
                  <a:pt x="22" y="37"/>
                  <a:pt x="21" y="37"/>
                </a:cubicBezTo>
                <a:cubicBezTo>
                  <a:pt x="21" y="37"/>
                  <a:pt x="20" y="38"/>
                  <a:pt x="20" y="39"/>
                </a:cubicBezTo>
                <a:cubicBezTo>
                  <a:pt x="20" y="39"/>
                  <a:pt x="20" y="39"/>
                  <a:pt x="20" y="39"/>
                </a:cubicBezTo>
                <a:close/>
                <a:moveTo>
                  <a:pt x="16" y="30"/>
                </a:moveTo>
                <a:cubicBezTo>
                  <a:pt x="16" y="30"/>
                  <a:pt x="16" y="30"/>
                  <a:pt x="16" y="30"/>
                </a:cubicBezTo>
                <a:cubicBezTo>
                  <a:pt x="16" y="29"/>
                  <a:pt x="17" y="28"/>
                  <a:pt x="17" y="28"/>
                </a:cubicBezTo>
                <a:cubicBezTo>
                  <a:pt x="18" y="27"/>
                  <a:pt x="19" y="27"/>
                  <a:pt x="20" y="28"/>
                </a:cubicBezTo>
                <a:cubicBezTo>
                  <a:pt x="22" y="28"/>
                  <a:pt x="23" y="30"/>
                  <a:pt x="22" y="32"/>
                </a:cubicBezTo>
                <a:cubicBezTo>
                  <a:pt x="22" y="32"/>
                  <a:pt x="22" y="32"/>
                  <a:pt x="22" y="32"/>
                </a:cubicBezTo>
                <a:cubicBezTo>
                  <a:pt x="22" y="33"/>
                  <a:pt x="21" y="34"/>
                  <a:pt x="21" y="34"/>
                </a:cubicBezTo>
                <a:cubicBezTo>
                  <a:pt x="20" y="35"/>
                  <a:pt x="19" y="35"/>
                  <a:pt x="18" y="34"/>
                </a:cubicBezTo>
                <a:cubicBezTo>
                  <a:pt x="18" y="34"/>
                  <a:pt x="18" y="34"/>
                  <a:pt x="18" y="34"/>
                </a:cubicBezTo>
                <a:cubicBezTo>
                  <a:pt x="16" y="34"/>
                  <a:pt x="15" y="32"/>
                  <a:pt x="16" y="30"/>
                </a:cubicBezTo>
                <a:cubicBezTo>
                  <a:pt x="16" y="30"/>
                  <a:pt x="16" y="30"/>
                  <a:pt x="16" y="30"/>
                </a:cubicBezTo>
                <a:close/>
                <a:moveTo>
                  <a:pt x="18" y="30"/>
                </a:moveTo>
                <a:cubicBezTo>
                  <a:pt x="18" y="30"/>
                  <a:pt x="18" y="30"/>
                  <a:pt x="18" y="30"/>
                </a:cubicBezTo>
                <a:cubicBezTo>
                  <a:pt x="18" y="30"/>
                  <a:pt x="18" y="30"/>
                  <a:pt x="18" y="31"/>
                </a:cubicBezTo>
                <a:cubicBezTo>
                  <a:pt x="18" y="31"/>
                  <a:pt x="18" y="32"/>
                  <a:pt x="19" y="32"/>
                </a:cubicBezTo>
                <a:cubicBezTo>
                  <a:pt x="19" y="32"/>
                  <a:pt x="19" y="32"/>
                  <a:pt x="20" y="32"/>
                </a:cubicBezTo>
                <a:cubicBezTo>
                  <a:pt x="20" y="32"/>
                  <a:pt x="20" y="32"/>
                  <a:pt x="20" y="31"/>
                </a:cubicBezTo>
                <a:cubicBezTo>
                  <a:pt x="20" y="31"/>
                  <a:pt x="20" y="31"/>
                  <a:pt x="20" y="30"/>
                </a:cubicBezTo>
                <a:cubicBezTo>
                  <a:pt x="20" y="30"/>
                  <a:pt x="20" y="30"/>
                  <a:pt x="19" y="30"/>
                </a:cubicBezTo>
                <a:cubicBezTo>
                  <a:pt x="19" y="30"/>
                  <a:pt x="19" y="30"/>
                  <a:pt x="18" y="30"/>
                </a:cubicBezTo>
                <a:close/>
                <a:moveTo>
                  <a:pt x="25" y="23"/>
                </a:moveTo>
                <a:cubicBezTo>
                  <a:pt x="25" y="23"/>
                  <a:pt x="25" y="23"/>
                  <a:pt x="25" y="23"/>
                </a:cubicBezTo>
                <a:cubicBezTo>
                  <a:pt x="26" y="23"/>
                  <a:pt x="27" y="23"/>
                  <a:pt x="28" y="24"/>
                </a:cubicBezTo>
                <a:cubicBezTo>
                  <a:pt x="28" y="24"/>
                  <a:pt x="28" y="24"/>
                  <a:pt x="28" y="24"/>
                </a:cubicBezTo>
                <a:cubicBezTo>
                  <a:pt x="28" y="24"/>
                  <a:pt x="28" y="24"/>
                  <a:pt x="28" y="24"/>
                </a:cubicBezTo>
                <a:cubicBezTo>
                  <a:pt x="28" y="24"/>
                  <a:pt x="28" y="24"/>
                  <a:pt x="28" y="24"/>
                </a:cubicBezTo>
                <a:cubicBezTo>
                  <a:pt x="28" y="25"/>
                  <a:pt x="29" y="26"/>
                  <a:pt x="29" y="26"/>
                </a:cubicBezTo>
                <a:cubicBezTo>
                  <a:pt x="29" y="28"/>
                  <a:pt x="27" y="30"/>
                  <a:pt x="25" y="30"/>
                </a:cubicBezTo>
                <a:cubicBezTo>
                  <a:pt x="23" y="30"/>
                  <a:pt x="22" y="28"/>
                  <a:pt x="22" y="26"/>
                </a:cubicBezTo>
                <a:cubicBezTo>
                  <a:pt x="22" y="25"/>
                  <a:pt x="23" y="23"/>
                  <a:pt x="25" y="23"/>
                </a:cubicBezTo>
                <a:close/>
                <a:moveTo>
                  <a:pt x="26" y="26"/>
                </a:moveTo>
                <a:cubicBezTo>
                  <a:pt x="26" y="26"/>
                  <a:pt x="26" y="26"/>
                  <a:pt x="26" y="26"/>
                </a:cubicBezTo>
                <a:cubicBezTo>
                  <a:pt x="26" y="25"/>
                  <a:pt x="26" y="25"/>
                  <a:pt x="25" y="25"/>
                </a:cubicBezTo>
                <a:cubicBezTo>
                  <a:pt x="25" y="25"/>
                  <a:pt x="24" y="26"/>
                  <a:pt x="24" y="26"/>
                </a:cubicBezTo>
                <a:cubicBezTo>
                  <a:pt x="24" y="27"/>
                  <a:pt x="24" y="27"/>
                  <a:pt x="24" y="27"/>
                </a:cubicBezTo>
                <a:cubicBezTo>
                  <a:pt x="25" y="28"/>
                  <a:pt x="25" y="28"/>
                  <a:pt x="25" y="28"/>
                </a:cubicBezTo>
                <a:cubicBezTo>
                  <a:pt x="26" y="28"/>
                  <a:pt x="26" y="28"/>
                  <a:pt x="26" y="27"/>
                </a:cubicBezTo>
                <a:cubicBezTo>
                  <a:pt x="26" y="27"/>
                  <a:pt x="26" y="27"/>
                  <a:pt x="26" y="26"/>
                </a:cubicBezTo>
                <a:cubicBezTo>
                  <a:pt x="26" y="26"/>
                  <a:pt x="26" y="26"/>
                  <a:pt x="26" y="26"/>
                </a:cubicBezTo>
                <a:close/>
                <a:moveTo>
                  <a:pt x="25" y="22"/>
                </a:moveTo>
                <a:cubicBezTo>
                  <a:pt x="25" y="22"/>
                  <a:pt x="25" y="22"/>
                  <a:pt x="25" y="22"/>
                </a:cubicBezTo>
                <a:cubicBezTo>
                  <a:pt x="19" y="22"/>
                  <a:pt x="15" y="27"/>
                  <a:pt x="15" y="33"/>
                </a:cubicBezTo>
                <a:cubicBezTo>
                  <a:pt x="15" y="36"/>
                  <a:pt x="16" y="39"/>
                  <a:pt x="18" y="41"/>
                </a:cubicBezTo>
                <a:cubicBezTo>
                  <a:pt x="20" y="43"/>
                  <a:pt x="22" y="44"/>
                  <a:pt x="25" y="44"/>
                </a:cubicBezTo>
                <a:cubicBezTo>
                  <a:pt x="28" y="44"/>
                  <a:pt x="31" y="43"/>
                  <a:pt x="33" y="41"/>
                </a:cubicBezTo>
                <a:cubicBezTo>
                  <a:pt x="35" y="39"/>
                  <a:pt x="36" y="36"/>
                  <a:pt x="36" y="33"/>
                </a:cubicBezTo>
                <a:cubicBezTo>
                  <a:pt x="36" y="27"/>
                  <a:pt x="31" y="22"/>
                  <a:pt x="25" y="22"/>
                </a:cubicBezTo>
                <a:close/>
                <a:moveTo>
                  <a:pt x="4" y="49"/>
                </a:moveTo>
                <a:cubicBezTo>
                  <a:pt x="4" y="49"/>
                  <a:pt x="4" y="49"/>
                  <a:pt x="4" y="49"/>
                </a:cubicBezTo>
                <a:cubicBezTo>
                  <a:pt x="18" y="49"/>
                  <a:pt x="32" y="49"/>
                  <a:pt x="46" y="49"/>
                </a:cubicBezTo>
                <a:cubicBezTo>
                  <a:pt x="46" y="38"/>
                  <a:pt x="46" y="28"/>
                  <a:pt x="46" y="17"/>
                </a:cubicBezTo>
                <a:cubicBezTo>
                  <a:pt x="4" y="17"/>
                  <a:pt x="4" y="17"/>
                  <a:pt x="4" y="17"/>
                </a:cubicBezTo>
                <a:cubicBezTo>
                  <a:pt x="4" y="28"/>
                  <a:pt x="4" y="38"/>
                  <a:pt x="4" y="49"/>
                </a:cubicBezTo>
                <a:close/>
                <a:moveTo>
                  <a:pt x="14" y="13"/>
                </a:moveTo>
                <a:cubicBezTo>
                  <a:pt x="14" y="13"/>
                  <a:pt x="14" y="13"/>
                  <a:pt x="14" y="13"/>
                </a:cubicBezTo>
                <a:cubicBezTo>
                  <a:pt x="37" y="13"/>
                  <a:pt x="37" y="13"/>
                  <a:pt x="37" y="13"/>
                </a:cubicBezTo>
                <a:cubicBezTo>
                  <a:pt x="28" y="7"/>
                  <a:pt x="28" y="7"/>
                  <a:pt x="28" y="7"/>
                </a:cubicBezTo>
                <a:cubicBezTo>
                  <a:pt x="27" y="8"/>
                  <a:pt x="26" y="8"/>
                  <a:pt x="25" y="8"/>
                </a:cubicBezTo>
                <a:cubicBezTo>
                  <a:pt x="24" y="8"/>
                  <a:pt x="23" y="8"/>
                  <a:pt x="22" y="7"/>
                </a:cubicBezTo>
                <a:cubicBezTo>
                  <a:pt x="14" y="13"/>
                  <a:pt x="14" y="13"/>
                  <a:pt x="14" y="13"/>
                </a:cubicBezTo>
                <a:close/>
                <a:moveTo>
                  <a:pt x="27" y="2"/>
                </a:moveTo>
                <a:cubicBezTo>
                  <a:pt x="27" y="2"/>
                  <a:pt x="27" y="2"/>
                  <a:pt x="27" y="2"/>
                </a:cubicBezTo>
                <a:cubicBezTo>
                  <a:pt x="27" y="2"/>
                  <a:pt x="27" y="2"/>
                  <a:pt x="27" y="2"/>
                </a:cubicBezTo>
                <a:cubicBezTo>
                  <a:pt x="26" y="2"/>
                  <a:pt x="26" y="2"/>
                  <a:pt x="25" y="2"/>
                </a:cubicBezTo>
                <a:cubicBezTo>
                  <a:pt x="25" y="2"/>
                  <a:pt x="24" y="2"/>
                  <a:pt x="24" y="2"/>
                </a:cubicBezTo>
                <a:cubicBezTo>
                  <a:pt x="23" y="3"/>
                  <a:pt x="23" y="3"/>
                  <a:pt x="23" y="4"/>
                </a:cubicBezTo>
                <a:cubicBezTo>
                  <a:pt x="23" y="4"/>
                  <a:pt x="23" y="5"/>
                  <a:pt x="23" y="5"/>
                </a:cubicBezTo>
                <a:cubicBezTo>
                  <a:pt x="23" y="5"/>
                  <a:pt x="23" y="5"/>
                  <a:pt x="23" y="5"/>
                </a:cubicBezTo>
                <a:cubicBezTo>
                  <a:pt x="23" y="5"/>
                  <a:pt x="23" y="5"/>
                  <a:pt x="23" y="5"/>
                </a:cubicBezTo>
                <a:cubicBezTo>
                  <a:pt x="23" y="5"/>
                  <a:pt x="23" y="5"/>
                  <a:pt x="23" y="5"/>
                </a:cubicBezTo>
                <a:cubicBezTo>
                  <a:pt x="23" y="5"/>
                  <a:pt x="24" y="5"/>
                  <a:pt x="24" y="5"/>
                </a:cubicBezTo>
                <a:cubicBezTo>
                  <a:pt x="24" y="5"/>
                  <a:pt x="24" y="5"/>
                  <a:pt x="24" y="5"/>
                </a:cubicBezTo>
                <a:cubicBezTo>
                  <a:pt x="24" y="6"/>
                  <a:pt x="25" y="6"/>
                  <a:pt x="25" y="6"/>
                </a:cubicBezTo>
                <a:cubicBezTo>
                  <a:pt x="26" y="6"/>
                  <a:pt x="26" y="6"/>
                  <a:pt x="27" y="5"/>
                </a:cubicBezTo>
                <a:cubicBezTo>
                  <a:pt x="27" y="5"/>
                  <a:pt x="27" y="5"/>
                  <a:pt x="27" y="5"/>
                </a:cubicBezTo>
                <a:cubicBezTo>
                  <a:pt x="27" y="5"/>
                  <a:pt x="27" y="5"/>
                  <a:pt x="27" y="5"/>
                </a:cubicBezTo>
                <a:cubicBezTo>
                  <a:pt x="27" y="5"/>
                  <a:pt x="27" y="5"/>
                  <a:pt x="27" y="5"/>
                </a:cubicBezTo>
                <a:cubicBezTo>
                  <a:pt x="27" y="5"/>
                  <a:pt x="27" y="5"/>
                  <a:pt x="27" y="5"/>
                </a:cubicBezTo>
                <a:cubicBezTo>
                  <a:pt x="27" y="5"/>
                  <a:pt x="27" y="5"/>
                  <a:pt x="27" y="5"/>
                </a:cubicBezTo>
                <a:cubicBezTo>
                  <a:pt x="27" y="5"/>
                  <a:pt x="27" y="4"/>
                  <a:pt x="27" y="4"/>
                </a:cubicBezTo>
                <a:cubicBezTo>
                  <a:pt x="27" y="3"/>
                  <a:pt x="27" y="3"/>
                  <a:pt x="27"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1" name="Freeform 495"/>
          <p:cNvSpPr>
            <a:spLocks noEditPoints="1"/>
          </p:cNvSpPr>
          <p:nvPr/>
        </p:nvSpPr>
        <p:spPr bwMode="auto">
          <a:xfrm>
            <a:off x="723900" y="3438525"/>
            <a:ext cx="147638" cy="147638"/>
          </a:xfrm>
          <a:custGeom>
            <a:avLst/>
            <a:gdLst>
              <a:gd name="T0" fmla="*/ 9 w 46"/>
              <a:gd name="T1" fmla="*/ 17 h 46"/>
              <a:gd name="T2" fmla="*/ 9 w 46"/>
              <a:gd name="T3" fmla="*/ 13 h 46"/>
              <a:gd name="T4" fmla="*/ 11 w 46"/>
              <a:gd name="T5" fmla="*/ 11 h 46"/>
              <a:gd name="T6" fmla="*/ 13 w 46"/>
              <a:gd name="T7" fmla="*/ 10 h 46"/>
              <a:gd name="T8" fmla="*/ 17 w 46"/>
              <a:gd name="T9" fmla="*/ 9 h 46"/>
              <a:gd name="T10" fmla="*/ 14 w 46"/>
              <a:gd name="T11" fmla="*/ 11 h 46"/>
              <a:gd name="T12" fmla="*/ 11 w 46"/>
              <a:gd name="T13" fmla="*/ 15 h 46"/>
              <a:gd name="T14" fmla="*/ 37 w 46"/>
              <a:gd name="T15" fmla="*/ 34 h 46"/>
              <a:gd name="T16" fmla="*/ 45 w 46"/>
              <a:gd name="T17" fmla="*/ 42 h 46"/>
              <a:gd name="T18" fmla="*/ 42 w 46"/>
              <a:gd name="T19" fmla="*/ 45 h 46"/>
              <a:gd name="T20" fmla="*/ 29 w 46"/>
              <a:gd name="T21" fmla="*/ 40 h 46"/>
              <a:gd name="T22" fmla="*/ 13 w 46"/>
              <a:gd name="T23" fmla="*/ 40 h 46"/>
              <a:gd name="T24" fmla="*/ 1 w 46"/>
              <a:gd name="T25" fmla="*/ 29 h 46"/>
              <a:gd name="T26" fmla="*/ 0 w 46"/>
              <a:gd name="T27" fmla="*/ 21 h 46"/>
              <a:gd name="T28" fmla="*/ 6 w 46"/>
              <a:gd name="T29" fmla="*/ 6 h 46"/>
              <a:gd name="T30" fmla="*/ 29 w 46"/>
              <a:gd name="T31" fmla="*/ 1 h 46"/>
              <a:gd name="T32" fmla="*/ 29 w 46"/>
              <a:gd name="T33" fmla="*/ 1 h 46"/>
              <a:gd name="T34" fmla="*/ 35 w 46"/>
              <a:gd name="T35" fmla="*/ 6 h 46"/>
              <a:gd name="T36" fmla="*/ 40 w 46"/>
              <a:gd name="T37" fmla="*/ 13 h 46"/>
              <a:gd name="T38" fmla="*/ 40 w 46"/>
              <a:gd name="T39" fmla="*/ 29 h 46"/>
              <a:gd name="T40" fmla="*/ 27 w 46"/>
              <a:gd name="T41" fmla="*/ 5 h 46"/>
              <a:gd name="T42" fmla="*/ 21 w 46"/>
              <a:gd name="T43" fmla="*/ 4 h 46"/>
              <a:gd name="T44" fmla="*/ 5 w 46"/>
              <a:gd name="T45" fmla="*/ 14 h 46"/>
              <a:gd name="T46" fmla="*/ 5 w 46"/>
              <a:gd name="T47" fmla="*/ 27 h 46"/>
              <a:gd name="T48" fmla="*/ 9 w 46"/>
              <a:gd name="T49" fmla="*/ 33 h 46"/>
              <a:gd name="T50" fmla="*/ 21 w 46"/>
              <a:gd name="T51" fmla="*/ 38 h 46"/>
              <a:gd name="T52" fmla="*/ 33 w 46"/>
              <a:gd name="T53" fmla="*/ 33 h 46"/>
              <a:gd name="T54" fmla="*/ 36 w 46"/>
              <a:gd name="T55" fmla="*/ 27 h 46"/>
              <a:gd name="T56" fmla="*/ 36 w 46"/>
              <a:gd name="T57" fmla="*/ 14 h 46"/>
              <a:gd name="T58" fmla="*/ 33 w 46"/>
              <a:gd name="T59" fmla="*/ 9 h 46"/>
              <a:gd name="T60" fmla="*/ 27 w 46"/>
              <a:gd name="T61" fmla="*/ 5 h 46"/>
              <a:gd name="T62" fmla="*/ 32 w 46"/>
              <a:gd name="T63" fmla="*/ 21 h 46"/>
              <a:gd name="T64" fmla="*/ 33 w 46"/>
              <a:gd name="T65" fmla="*/ 20 h 46"/>
              <a:gd name="T66" fmla="*/ 33 w 46"/>
              <a:gd name="T67" fmla="*/ 26 h 46"/>
              <a:gd name="T68" fmla="*/ 30 w 46"/>
              <a:gd name="T69" fmla="*/ 30 h 46"/>
              <a:gd name="T70" fmla="*/ 21 w 46"/>
              <a:gd name="T71" fmla="*/ 34 h 46"/>
              <a:gd name="T72" fmla="*/ 21 w 46"/>
              <a:gd name="T73" fmla="*/ 32 h 46"/>
              <a:gd name="T74" fmla="*/ 29 w 46"/>
              <a:gd name="T75" fmla="*/ 29 h 46"/>
              <a:gd name="T76" fmla="*/ 31 w 46"/>
              <a:gd name="T77" fmla="*/ 25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 h="46">
                <a:moveTo>
                  <a:pt x="10" y="16"/>
                </a:moveTo>
                <a:cubicBezTo>
                  <a:pt x="10" y="17"/>
                  <a:pt x="9" y="17"/>
                  <a:pt x="9" y="17"/>
                </a:cubicBezTo>
                <a:cubicBezTo>
                  <a:pt x="8" y="17"/>
                  <a:pt x="8" y="16"/>
                  <a:pt x="8" y="16"/>
                </a:cubicBezTo>
                <a:cubicBezTo>
                  <a:pt x="8" y="15"/>
                  <a:pt x="9" y="14"/>
                  <a:pt x="9" y="13"/>
                </a:cubicBezTo>
                <a:cubicBezTo>
                  <a:pt x="10" y="13"/>
                  <a:pt x="10" y="12"/>
                  <a:pt x="11" y="11"/>
                </a:cubicBezTo>
                <a:cubicBezTo>
                  <a:pt x="11" y="11"/>
                  <a:pt x="11" y="11"/>
                  <a:pt x="11" y="11"/>
                </a:cubicBezTo>
                <a:cubicBezTo>
                  <a:pt x="11" y="11"/>
                  <a:pt x="11" y="11"/>
                  <a:pt x="11" y="11"/>
                </a:cubicBezTo>
                <a:cubicBezTo>
                  <a:pt x="12" y="11"/>
                  <a:pt x="12" y="10"/>
                  <a:pt x="13" y="10"/>
                </a:cubicBezTo>
                <a:cubicBezTo>
                  <a:pt x="14" y="9"/>
                  <a:pt x="15" y="9"/>
                  <a:pt x="15" y="8"/>
                </a:cubicBezTo>
                <a:cubicBezTo>
                  <a:pt x="16" y="8"/>
                  <a:pt x="17" y="8"/>
                  <a:pt x="17" y="9"/>
                </a:cubicBezTo>
                <a:cubicBezTo>
                  <a:pt x="17" y="10"/>
                  <a:pt x="17" y="10"/>
                  <a:pt x="16" y="10"/>
                </a:cubicBezTo>
                <a:cubicBezTo>
                  <a:pt x="16" y="11"/>
                  <a:pt x="15" y="11"/>
                  <a:pt x="14" y="11"/>
                </a:cubicBezTo>
                <a:cubicBezTo>
                  <a:pt x="14" y="12"/>
                  <a:pt x="13" y="12"/>
                  <a:pt x="13" y="13"/>
                </a:cubicBezTo>
                <a:cubicBezTo>
                  <a:pt x="12" y="13"/>
                  <a:pt x="12" y="14"/>
                  <a:pt x="11" y="15"/>
                </a:cubicBezTo>
                <a:cubicBezTo>
                  <a:pt x="11" y="15"/>
                  <a:pt x="11" y="16"/>
                  <a:pt x="10" y="16"/>
                </a:cubicBezTo>
                <a:close/>
                <a:moveTo>
                  <a:pt x="37" y="34"/>
                </a:moveTo>
                <a:cubicBezTo>
                  <a:pt x="37" y="34"/>
                  <a:pt x="37" y="34"/>
                  <a:pt x="37" y="34"/>
                </a:cubicBezTo>
                <a:cubicBezTo>
                  <a:pt x="45" y="42"/>
                  <a:pt x="45" y="42"/>
                  <a:pt x="45" y="42"/>
                </a:cubicBezTo>
                <a:cubicBezTo>
                  <a:pt x="46" y="43"/>
                  <a:pt x="46" y="44"/>
                  <a:pt x="45" y="45"/>
                </a:cubicBezTo>
                <a:cubicBezTo>
                  <a:pt x="44" y="46"/>
                  <a:pt x="43" y="46"/>
                  <a:pt x="42" y="45"/>
                </a:cubicBezTo>
                <a:cubicBezTo>
                  <a:pt x="34" y="37"/>
                  <a:pt x="34" y="37"/>
                  <a:pt x="34" y="37"/>
                </a:cubicBezTo>
                <a:cubicBezTo>
                  <a:pt x="32" y="38"/>
                  <a:pt x="31" y="39"/>
                  <a:pt x="29" y="40"/>
                </a:cubicBezTo>
                <a:cubicBezTo>
                  <a:pt x="26" y="41"/>
                  <a:pt x="23" y="42"/>
                  <a:pt x="21" y="42"/>
                </a:cubicBezTo>
                <a:cubicBezTo>
                  <a:pt x="18" y="42"/>
                  <a:pt x="15" y="41"/>
                  <a:pt x="13" y="40"/>
                </a:cubicBezTo>
                <a:cubicBezTo>
                  <a:pt x="10" y="39"/>
                  <a:pt x="8" y="37"/>
                  <a:pt x="6" y="36"/>
                </a:cubicBezTo>
                <a:cubicBezTo>
                  <a:pt x="4" y="34"/>
                  <a:pt x="2" y="31"/>
                  <a:pt x="1" y="29"/>
                </a:cubicBezTo>
                <a:cubicBezTo>
                  <a:pt x="1" y="29"/>
                  <a:pt x="1" y="29"/>
                  <a:pt x="1" y="29"/>
                </a:cubicBezTo>
                <a:cubicBezTo>
                  <a:pt x="0" y="26"/>
                  <a:pt x="0" y="24"/>
                  <a:pt x="0" y="21"/>
                </a:cubicBezTo>
                <a:cubicBezTo>
                  <a:pt x="0" y="18"/>
                  <a:pt x="0" y="15"/>
                  <a:pt x="1" y="13"/>
                </a:cubicBezTo>
                <a:cubicBezTo>
                  <a:pt x="2" y="10"/>
                  <a:pt x="4" y="8"/>
                  <a:pt x="6" y="6"/>
                </a:cubicBezTo>
                <a:cubicBezTo>
                  <a:pt x="10" y="2"/>
                  <a:pt x="15" y="0"/>
                  <a:pt x="21" y="0"/>
                </a:cubicBezTo>
                <a:cubicBezTo>
                  <a:pt x="23" y="0"/>
                  <a:pt x="26" y="0"/>
                  <a:pt x="29" y="1"/>
                </a:cubicBezTo>
                <a:cubicBezTo>
                  <a:pt x="29" y="2"/>
                  <a:pt x="29" y="2"/>
                  <a:pt x="29" y="2"/>
                </a:cubicBezTo>
                <a:cubicBezTo>
                  <a:pt x="29" y="1"/>
                  <a:pt x="29" y="1"/>
                  <a:pt x="29" y="1"/>
                </a:cubicBezTo>
                <a:cubicBezTo>
                  <a:pt x="31" y="3"/>
                  <a:pt x="33" y="4"/>
                  <a:pt x="35" y="6"/>
                </a:cubicBezTo>
                <a:cubicBezTo>
                  <a:pt x="35" y="6"/>
                  <a:pt x="35" y="6"/>
                  <a:pt x="35" y="6"/>
                </a:cubicBezTo>
                <a:cubicBezTo>
                  <a:pt x="37" y="8"/>
                  <a:pt x="39" y="10"/>
                  <a:pt x="40" y="13"/>
                </a:cubicBezTo>
                <a:cubicBezTo>
                  <a:pt x="40" y="13"/>
                  <a:pt x="40" y="13"/>
                  <a:pt x="40" y="13"/>
                </a:cubicBezTo>
                <a:cubicBezTo>
                  <a:pt x="41" y="15"/>
                  <a:pt x="41" y="18"/>
                  <a:pt x="41" y="21"/>
                </a:cubicBezTo>
                <a:cubicBezTo>
                  <a:pt x="41" y="24"/>
                  <a:pt x="41" y="26"/>
                  <a:pt x="40" y="29"/>
                </a:cubicBezTo>
                <a:cubicBezTo>
                  <a:pt x="39" y="31"/>
                  <a:pt x="38" y="33"/>
                  <a:pt x="37" y="34"/>
                </a:cubicBezTo>
                <a:close/>
                <a:moveTo>
                  <a:pt x="27" y="5"/>
                </a:moveTo>
                <a:cubicBezTo>
                  <a:pt x="27" y="5"/>
                  <a:pt x="27" y="5"/>
                  <a:pt x="27" y="5"/>
                </a:cubicBezTo>
                <a:cubicBezTo>
                  <a:pt x="25" y="4"/>
                  <a:pt x="23" y="4"/>
                  <a:pt x="21" y="4"/>
                </a:cubicBezTo>
                <a:cubicBezTo>
                  <a:pt x="16" y="4"/>
                  <a:pt x="12" y="6"/>
                  <a:pt x="9" y="9"/>
                </a:cubicBezTo>
                <a:cubicBezTo>
                  <a:pt x="7" y="10"/>
                  <a:pt x="6" y="12"/>
                  <a:pt x="5" y="14"/>
                </a:cubicBezTo>
                <a:cubicBezTo>
                  <a:pt x="4" y="16"/>
                  <a:pt x="4" y="18"/>
                  <a:pt x="4" y="21"/>
                </a:cubicBezTo>
                <a:cubicBezTo>
                  <a:pt x="4" y="23"/>
                  <a:pt x="4" y="25"/>
                  <a:pt x="5" y="27"/>
                </a:cubicBezTo>
                <a:cubicBezTo>
                  <a:pt x="5" y="27"/>
                  <a:pt x="5" y="27"/>
                  <a:pt x="5" y="27"/>
                </a:cubicBezTo>
                <a:cubicBezTo>
                  <a:pt x="6" y="29"/>
                  <a:pt x="7" y="31"/>
                  <a:pt x="9" y="33"/>
                </a:cubicBezTo>
                <a:cubicBezTo>
                  <a:pt x="10" y="34"/>
                  <a:pt x="12" y="36"/>
                  <a:pt x="14" y="37"/>
                </a:cubicBezTo>
                <a:cubicBezTo>
                  <a:pt x="16" y="37"/>
                  <a:pt x="18" y="38"/>
                  <a:pt x="21" y="38"/>
                </a:cubicBezTo>
                <a:cubicBezTo>
                  <a:pt x="23" y="38"/>
                  <a:pt x="25" y="37"/>
                  <a:pt x="27" y="37"/>
                </a:cubicBezTo>
                <a:cubicBezTo>
                  <a:pt x="29" y="36"/>
                  <a:pt x="31" y="34"/>
                  <a:pt x="33" y="33"/>
                </a:cubicBezTo>
                <a:cubicBezTo>
                  <a:pt x="33" y="33"/>
                  <a:pt x="33" y="33"/>
                  <a:pt x="33" y="33"/>
                </a:cubicBezTo>
                <a:cubicBezTo>
                  <a:pt x="34" y="31"/>
                  <a:pt x="35" y="29"/>
                  <a:pt x="36" y="27"/>
                </a:cubicBezTo>
                <a:cubicBezTo>
                  <a:pt x="37" y="25"/>
                  <a:pt x="38" y="23"/>
                  <a:pt x="38" y="21"/>
                </a:cubicBezTo>
                <a:cubicBezTo>
                  <a:pt x="38" y="18"/>
                  <a:pt x="37" y="16"/>
                  <a:pt x="36" y="14"/>
                </a:cubicBezTo>
                <a:cubicBezTo>
                  <a:pt x="36" y="14"/>
                  <a:pt x="36" y="14"/>
                  <a:pt x="36" y="14"/>
                </a:cubicBezTo>
                <a:cubicBezTo>
                  <a:pt x="35" y="12"/>
                  <a:pt x="34" y="10"/>
                  <a:pt x="33" y="9"/>
                </a:cubicBezTo>
                <a:cubicBezTo>
                  <a:pt x="33" y="9"/>
                  <a:pt x="33" y="9"/>
                  <a:pt x="33" y="9"/>
                </a:cubicBezTo>
                <a:cubicBezTo>
                  <a:pt x="31" y="7"/>
                  <a:pt x="29" y="6"/>
                  <a:pt x="27" y="5"/>
                </a:cubicBezTo>
                <a:cubicBezTo>
                  <a:pt x="27" y="5"/>
                  <a:pt x="27" y="5"/>
                  <a:pt x="27" y="5"/>
                </a:cubicBezTo>
                <a:close/>
                <a:moveTo>
                  <a:pt x="32" y="21"/>
                </a:moveTo>
                <a:cubicBezTo>
                  <a:pt x="32" y="21"/>
                  <a:pt x="32" y="21"/>
                  <a:pt x="32" y="21"/>
                </a:cubicBezTo>
                <a:cubicBezTo>
                  <a:pt x="32" y="20"/>
                  <a:pt x="32" y="20"/>
                  <a:pt x="33" y="20"/>
                </a:cubicBezTo>
                <a:cubicBezTo>
                  <a:pt x="34" y="20"/>
                  <a:pt x="34" y="20"/>
                  <a:pt x="34" y="21"/>
                </a:cubicBezTo>
                <a:cubicBezTo>
                  <a:pt x="34" y="23"/>
                  <a:pt x="34" y="24"/>
                  <a:pt x="33" y="26"/>
                </a:cubicBezTo>
                <a:cubicBezTo>
                  <a:pt x="33" y="26"/>
                  <a:pt x="33" y="26"/>
                  <a:pt x="33" y="26"/>
                </a:cubicBezTo>
                <a:cubicBezTo>
                  <a:pt x="32" y="28"/>
                  <a:pt x="31" y="29"/>
                  <a:pt x="30" y="30"/>
                </a:cubicBezTo>
                <a:cubicBezTo>
                  <a:pt x="29" y="32"/>
                  <a:pt x="27" y="33"/>
                  <a:pt x="26" y="33"/>
                </a:cubicBezTo>
                <a:cubicBezTo>
                  <a:pt x="24" y="34"/>
                  <a:pt x="22" y="34"/>
                  <a:pt x="21" y="34"/>
                </a:cubicBezTo>
                <a:cubicBezTo>
                  <a:pt x="20" y="34"/>
                  <a:pt x="19" y="34"/>
                  <a:pt x="19" y="33"/>
                </a:cubicBezTo>
                <a:cubicBezTo>
                  <a:pt x="19" y="33"/>
                  <a:pt x="20" y="32"/>
                  <a:pt x="21" y="32"/>
                </a:cubicBezTo>
                <a:cubicBezTo>
                  <a:pt x="22" y="32"/>
                  <a:pt x="24" y="32"/>
                  <a:pt x="25" y="31"/>
                </a:cubicBezTo>
                <a:cubicBezTo>
                  <a:pt x="26" y="31"/>
                  <a:pt x="27" y="30"/>
                  <a:pt x="29" y="29"/>
                </a:cubicBezTo>
                <a:cubicBezTo>
                  <a:pt x="30" y="28"/>
                  <a:pt x="30" y="26"/>
                  <a:pt x="31" y="25"/>
                </a:cubicBezTo>
                <a:cubicBezTo>
                  <a:pt x="31" y="25"/>
                  <a:pt x="31" y="25"/>
                  <a:pt x="31" y="25"/>
                </a:cubicBezTo>
                <a:cubicBezTo>
                  <a:pt x="32" y="24"/>
                  <a:pt x="32" y="22"/>
                  <a:pt x="32"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2" name="Freeform 496"/>
          <p:cNvSpPr>
            <a:spLocks noEditPoints="1"/>
          </p:cNvSpPr>
          <p:nvPr/>
        </p:nvSpPr>
        <p:spPr bwMode="auto">
          <a:xfrm>
            <a:off x="1014413" y="2438400"/>
            <a:ext cx="136525" cy="158750"/>
          </a:xfrm>
          <a:custGeom>
            <a:avLst/>
            <a:gdLst>
              <a:gd name="T0" fmla="*/ 43 w 43"/>
              <a:gd name="T1" fmla="*/ 45 h 50"/>
              <a:gd name="T2" fmla="*/ 1 w 43"/>
              <a:gd name="T3" fmla="*/ 49 h 50"/>
              <a:gd name="T4" fmla="*/ 10 w 43"/>
              <a:gd name="T5" fmla="*/ 21 h 50"/>
              <a:gd name="T6" fmla="*/ 33 w 43"/>
              <a:gd name="T7" fmla="*/ 21 h 50"/>
              <a:gd name="T8" fmla="*/ 33 w 43"/>
              <a:gd name="T9" fmla="*/ 21 h 50"/>
              <a:gd name="T10" fmla="*/ 33 w 43"/>
              <a:gd name="T11" fmla="*/ 21 h 50"/>
              <a:gd name="T12" fmla="*/ 34 w 43"/>
              <a:gd name="T13" fmla="*/ 21 h 50"/>
              <a:gd name="T14" fmla="*/ 34 w 43"/>
              <a:gd name="T15" fmla="*/ 21 h 50"/>
              <a:gd name="T16" fmla="*/ 34 w 43"/>
              <a:gd name="T17" fmla="*/ 21 h 50"/>
              <a:gd name="T18" fmla="*/ 34 w 43"/>
              <a:gd name="T19" fmla="*/ 21 h 50"/>
              <a:gd name="T20" fmla="*/ 34 w 43"/>
              <a:gd name="T21" fmla="*/ 21 h 50"/>
              <a:gd name="T22" fmla="*/ 34 w 43"/>
              <a:gd name="T23" fmla="*/ 22 h 50"/>
              <a:gd name="T24" fmla="*/ 34 w 43"/>
              <a:gd name="T25" fmla="*/ 22 h 50"/>
              <a:gd name="T26" fmla="*/ 34 w 43"/>
              <a:gd name="T27" fmla="*/ 39 h 50"/>
              <a:gd name="T28" fmla="*/ 34 w 43"/>
              <a:gd name="T29" fmla="*/ 39 h 50"/>
              <a:gd name="T30" fmla="*/ 34 w 43"/>
              <a:gd name="T31" fmla="*/ 40 h 50"/>
              <a:gd name="T32" fmla="*/ 34 w 43"/>
              <a:gd name="T33" fmla="*/ 40 h 50"/>
              <a:gd name="T34" fmla="*/ 34 w 43"/>
              <a:gd name="T35" fmla="*/ 40 h 50"/>
              <a:gd name="T36" fmla="*/ 34 w 43"/>
              <a:gd name="T37" fmla="*/ 40 h 50"/>
              <a:gd name="T38" fmla="*/ 34 w 43"/>
              <a:gd name="T39" fmla="*/ 40 h 50"/>
              <a:gd name="T40" fmla="*/ 34 w 43"/>
              <a:gd name="T41" fmla="*/ 40 h 50"/>
              <a:gd name="T42" fmla="*/ 33 w 43"/>
              <a:gd name="T43" fmla="*/ 40 h 50"/>
              <a:gd name="T44" fmla="*/ 33 w 43"/>
              <a:gd name="T45" fmla="*/ 40 h 50"/>
              <a:gd name="T46" fmla="*/ 33 w 43"/>
              <a:gd name="T47" fmla="*/ 40 h 50"/>
              <a:gd name="T48" fmla="*/ 33 w 43"/>
              <a:gd name="T49" fmla="*/ 40 h 50"/>
              <a:gd name="T50" fmla="*/ 10 w 43"/>
              <a:gd name="T51" fmla="*/ 40 h 50"/>
              <a:gd name="T52" fmla="*/ 10 w 43"/>
              <a:gd name="T53" fmla="*/ 40 h 50"/>
              <a:gd name="T54" fmla="*/ 10 w 43"/>
              <a:gd name="T55" fmla="*/ 40 h 50"/>
              <a:gd name="T56" fmla="*/ 10 w 43"/>
              <a:gd name="T57" fmla="*/ 40 h 50"/>
              <a:gd name="T58" fmla="*/ 10 w 43"/>
              <a:gd name="T59" fmla="*/ 40 h 50"/>
              <a:gd name="T60" fmla="*/ 10 w 43"/>
              <a:gd name="T61" fmla="*/ 40 h 50"/>
              <a:gd name="T62" fmla="*/ 10 w 43"/>
              <a:gd name="T63" fmla="*/ 40 h 50"/>
              <a:gd name="T64" fmla="*/ 9 w 43"/>
              <a:gd name="T65" fmla="*/ 40 h 50"/>
              <a:gd name="T66" fmla="*/ 9 w 43"/>
              <a:gd name="T67" fmla="*/ 40 h 50"/>
              <a:gd name="T68" fmla="*/ 9 w 43"/>
              <a:gd name="T69" fmla="*/ 40 h 50"/>
              <a:gd name="T70" fmla="*/ 9 w 43"/>
              <a:gd name="T71" fmla="*/ 39 h 50"/>
              <a:gd name="T72" fmla="*/ 9 w 43"/>
              <a:gd name="T73" fmla="*/ 22 h 50"/>
              <a:gd name="T74" fmla="*/ 9 w 43"/>
              <a:gd name="T75" fmla="*/ 22 h 50"/>
              <a:gd name="T76" fmla="*/ 9 w 43"/>
              <a:gd name="T77" fmla="*/ 21 h 50"/>
              <a:gd name="T78" fmla="*/ 9 w 43"/>
              <a:gd name="T79" fmla="*/ 21 h 50"/>
              <a:gd name="T80" fmla="*/ 10 w 43"/>
              <a:gd name="T81" fmla="*/ 21 h 50"/>
              <a:gd name="T82" fmla="*/ 10 w 43"/>
              <a:gd name="T83" fmla="*/ 21 h 50"/>
              <a:gd name="T84" fmla="*/ 10 w 43"/>
              <a:gd name="T85" fmla="*/ 21 h 50"/>
              <a:gd name="T86" fmla="*/ 10 w 43"/>
              <a:gd name="T87" fmla="*/ 21 h 50"/>
              <a:gd name="T88" fmla="*/ 10 w 43"/>
              <a:gd name="T89" fmla="*/ 21 h 50"/>
              <a:gd name="T90" fmla="*/ 10 w 43"/>
              <a:gd name="T91" fmla="*/ 21 h 50"/>
              <a:gd name="T92" fmla="*/ 12 w 43"/>
              <a:gd name="T93" fmla="*/ 27 h 50"/>
              <a:gd name="T94" fmla="*/ 24 w 43"/>
              <a:gd name="T95" fmla="*/ 27 h 50"/>
              <a:gd name="T96" fmla="*/ 32 w 43"/>
              <a:gd name="T97" fmla="*/ 23 h 50"/>
              <a:gd name="T98" fmla="*/ 32 w 43"/>
              <a:gd name="T99" fmla="*/ 32 h 50"/>
              <a:gd name="T100" fmla="*/ 24 w 43"/>
              <a:gd name="T101" fmla="*/ 29 h 50"/>
              <a:gd name="T102" fmla="*/ 32 w 43"/>
              <a:gd name="T103" fmla="*/ 35 h 50"/>
              <a:gd name="T104" fmla="*/ 24 w 43"/>
              <a:gd name="T105" fmla="*/ 35 h 50"/>
              <a:gd name="T106" fmla="*/ 12 w 43"/>
              <a:gd name="T107" fmla="*/ 35 h 50"/>
              <a:gd name="T108" fmla="*/ 28 w 43"/>
              <a:gd name="T109" fmla="*/ 16 h 50"/>
              <a:gd name="T110" fmla="*/ 4 w 43"/>
              <a:gd name="T111" fmla="*/ 45 h 50"/>
              <a:gd name="T112" fmla="*/ 40 w 43"/>
              <a:gd name="T113" fmla="*/ 17 h 50"/>
              <a:gd name="T114" fmla="*/ 31 w 43"/>
              <a:gd name="T115"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50">
                <a:moveTo>
                  <a:pt x="5" y="0"/>
                </a:moveTo>
                <a:cubicBezTo>
                  <a:pt x="28" y="0"/>
                  <a:pt x="28" y="0"/>
                  <a:pt x="28" y="0"/>
                </a:cubicBezTo>
                <a:cubicBezTo>
                  <a:pt x="28" y="0"/>
                  <a:pt x="29" y="1"/>
                  <a:pt x="29" y="1"/>
                </a:cubicBezTo>
                <a:cubicBezTo>
                  <a:pt x="43" y="15"/>
                  <a:pt x="43" y="15"/>
                  <a:pt x="43" y="15"/>
                </a:cubicBezTo>
                <a:cubicBezTo>
                  <a:pt x="43" y="15"/>
                  <a:pt x="43" y="16"/>
                  <a:pt x="43" y="16"/>
                </a:cubicBezTo>
                <a:cubicBezTo>
                  <a:pt x="43" y="16"/>
                  <a:pt x="43" y="16"/>
                  <a:pt x="43" y="16"/>
                </a:cubicBezTo>
                <a:cubicBezTo>
                  <a:pt x="43" y="45"/>
                  <a:pt x="43" y="45"/>
                  <a:pt x="43" y="45"/>
                </a:cubicBezTo>
                <a:cubicBezTo>
                  <a:pt x="43" y="46"/>
                  <a:pt x="43" y="48"/>
                  <a:pt x="42" y="49"/>
                </a:cubicBezTo>
                <a:cubicBezTo>
                  <a:pt x="42" y="49"/>
                  <a:pt x="42" y="49"/>
                  <a:pt x="42" y="49"/>
                </a:cubicBezTo>
                <a:cubicBezTo>
                  <a:pt x="42" y="49"/>
                  <a:pt x="42" y="49"/>
                  <a:pt x="42" y="49"/>
                </a:cubicBezTo>
                <a:cubicBezTo>
                  <a:pt x="41" y="49"/>
                  <a:pt x="40" y="50"/>
                  <a:pt x="38" y="50"/>
                </a:cubicBezTo>
                <a:cubicBezTo>
                  <a:pt x="5" y="50"/>
                  <a:pt x="5" y="50"/>
                  <a:pt x="5" y="50"/>
                </a:cubicBezTo>
                <a:cubicBezTo>
                  <a:pt x="4" y="50"/>
                  <a:pt x="2" y="49"/>
                  <a:pt x="1" y="49"/>
                </a:cubicBezTo>
                <a:cubicBezTo>
                  <a:pt x="1" y="49"/>
                  <a:pt x="1" y="49"/>
                  <a:pt x="1" y="49"/>
                </a:cubicBezTo>
                <a:cubicBezTo>
                  <a:pt x="1" y="49"/>
                  <a:pt x="1" y="49"/>
                  <a:pt x="1" y="49"/>
                </a:cubicBezTo>
                <a:cubicBezTo>
                  <a:pt x="1" y="48"/>
                  <a:pt x="0" y="46"/>
                  <a:pt x="0" y="45"/>
                </a:cubicBezTo>
                <a:cubicBezTo>
                  <a:pt x="0" y="5"/>
                  <a:pt x="0" y="5"/>
                  <a:pt x="0" y="5"/>
                </a:cubicBezTo>
                <a:cubicBezTo>
                  <a:pt x="0" y="4"/>
                  <a:pt x="1" y="3"/>
                  <a:pt x="1" y="2"/>
                </a:cubicBezTo>
                <a:cubicBezTo>
                  <a:pt x="2" y="1"/>
                  <a:pt x="4" y="0"/>
                  <a:pt x="5" y="0"/>
                </a:cubicBezTo>
                <a:close/>
                <a:moveTo>
                  <a:pt x="10" y="21"/>
                </a:moveTo>
                <a:cubicBezTo>
                  <a:pt x="10" y="21"/>
                  <a:pt x="10" y="21"/>
                  <a:pt x="10" y="21"/>
                </a:cubicBezTo>
                <a:cubicBezTo>
                  <a:pt x="10" y="21"/>
                  <a:pt x="10" y="21"/>
                  <a:pt x="10" y="21"/>
                </a:cubicBezTo>
                <a:cubicBezTo>
                  <a:pt x="18" y="21"/>
                  <a:pt x="25"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3" y="21"/>
                  <a:pt x="33" y="21"/>
                  <a:pt x="33"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8"/>
                  <a:pt x="34" y="28"/>
                  <a:pt x="34" y="28"/>
                </a:cubicBezTo>
                <a:cubicBezTo>
                  <a:pt x="34" y="28"/>
                  <a:pt x="34" y="28"/>
                  <a:pt x="34" y="28"/>
                </a:cubicBezTo>
                <a:cubicBezTo>
                  <a:pt x="34" y="28"/>
                  <a:pt x="34" y="28"/>
                  <a:pt x="34" y="28"/>
                </a:cubicBezTo>
                <a:cubicBezTo>
                  <a:pt x="34" y="33"/>
                  <a:pt x="34" y="33"/>
                  <a:pt x="34" y="33"/>
                </a:cubicBezTo>
                <a:cubicBezTo>
                  <a:pt x="34" y="33"/>
                  <a:pt x="34" y="33"/>
                  <a:pt x="34" y="33"/>
                </a:cubicBezTo>
                <a:cubicBezTo>
                  <a:pt x="34" y="34"/>
                  <a:pt x="34" y="34"/>
                  <a:pt x="34" y="34"/>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4" y="40"/>
                  <a:pt x="34" y="40"/>
                  <a:pt x="34"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33" y="40"/>
                  <a:pt x="33" y="40"/>
                  <a:pt x="33"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10" y="40"/>
                  <a:pt x="10" y="40"/>
                  <a:pt x="10"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40"/>
                  <a:pt x="9" y="40"/>
                  <a:pt x="9" y="40"/>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39"/>
                  <a:pt x="9" y="39"/>
                  <a:pt x="9" y="39"/>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2"/>
                  <a:pt x="9" y="22"/>
                  <a:pt x="9" y="22"/>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9" y="21"/>
                  <a:pt x="9" y="21"/>
                  <a:pt x="9"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lose/>
                <a:moveTo>
                  <a:pt x="12" y="27"/>
                </a:moveTo>
                <a:cubicBezTo>
                  <a:pt x="12" y="27"/>
                  <a:pt x="12" y="27"/>
                  <a:pt x="12" y="27"/>
                </a:cubicBezTo>
                <a:cubicBezTo>
                  <a:pt x="17" y="27"/>
                  <a:pt x="17" y="27"/>
                  <a:pt x="17" y="27"/>
                </a:cubicBezTo>
                <a:cubicBezTo>
                  <a:pt x="17" y="23"/>
                  <a:pt x="17" y="23"/>
                  <a:pt x="17" y="23"/>
                </a:cubicBezTo>
                <a:cubicBezTo>
                  <a:pt x="12" y="23"/>
                  <a:pt x="12" y="23"/>
                  <a:pt x="12" y="23"/>
                </a:cubicBezTo>
                <a:cubicBezTo>
                  <a:pt x="12" y="27"/>
                  <a:pt x="12" y="27"/>
                  <a:pt x="12" y="27"/>
                </a:cubicBezTo>
                <a:close/>
                <a:moveTo>
                  <a:pt x="19" y="27"/>
                </a:moveTo>
                <a:cubicBezTo>
                  <a:pt x="19" y="27"/>
                  <a:pt x="19" y="27"/>
                  <a:pt x="19" y="27"/>
                </a:cubicBezTo>
                <a:cubicBezTo>
                  <a:pt x="24" y="27"/>
                  <a:pt x="24" y="27"/>
                  <a:pt x="24" y="27"/>
                </a:cubicBezTo>
                <a:cubicBezTo>
                  <a:pt x="24" y="23"/>
                  <a:pt x="24" y="23"/>
                  <a:pt x="24" y="23"/>
                </a:cubicBezTo>
                <a:cubicBezTo>
                  <a:pt x="19" y="23"/>
                  <a:pt x="19" y="23"/>
                  <a:pt x="19" y="23"/>
                </a:cubicBezTo>
                <a:cubicBezTo>
                  <a:pt x="19" y="27"/>
                  <a:pt x="19" y="27"/>
                  <a:pt x="19" y="27"/>
                </a:cubicBezTo>
                <a:close/>
                <a:moveTo>
                  <a:pt x="27" y="27"/>
                </a:moveTo>
                <a:cubicBezTo>
                  <a:pt x="27" y="27"/>
                  <a:pt x="27" y="27"/>
                  <a:pt x="27" y="27"/>
                </a:cubicBezTo>
                <a:cubicBezTo>
                  <a:pt x="32" y="27"/>
                  <a:pt x="32" y="27"/>
                  <a:pt x="32" y="27"/>
                </a:cubicBezTo>
                <a:cubicBezTo>
                  <a:pt x="32" y="23"/>
                  <a:pt x="32" y="23"/>
                  <a:pt x="32" y="23"/>
                </a:cubicBezTo>
                <a:cubicBezTo>
                  <a:pt x="27" y="23"/>
                  <a:pt x="27" y="23"/>
                  <a:pt x="27" y="23"/>
                </a:cubicBezTo>
                <a:cubicBezTo>
                  <a:pt x="27" y="27"/>
                  <a:pt x="27" y="27"/>
                  <a:pt x="27" y="27"/>
                </a:cubicBezTo>
                <a:close/>
                <a:moveTo>
                  <a:pt x="32" y="29"/>
                </a:moveTo>
                <a:cubicBezTo>
                  <a:pt x="32" y="29"/>
                  <a:pt x="32" y="29"/>
                  <a:pt x="32" y="29"/>
                </a:cubicBezTo>
                <a:cubicBezTo>
                  <a:pt x="27" y="29"/>
                  <a:pt x="27" y="29"/>
                  <a:pt x="27" y="29"/>
                </a:cubicBezTo>
                <a:cubicBezTo>
                  <a:pt x="27" y="32"/>
                  <a:pt x="27" y="32"/>
                  <a:pt x="27" y="32"/>
                </a:cubicBezTo>
                <a:cubicBezTo>
                  <a:pt x="32" y="32"/>
                  <a:pt x="32" y="32"/>
                  <a:pt x="32" y="32"/>
                </a:cubicBezTo>
                <a:cubicBezTo>
                  <a:pt x="32" y="29"/>
                  <a:pt x="32" y="29"/>
                  <a:pt x="32" y="29"/>
                </a:cubicBezTo>
                <a:close/>
                <a:moveTo>
                  <a:pt x="24" y="29"/>
                </a:moveTo>
                <a:cubicBezTo>
                  <a:pt x="24" y="29"/>
                  <a:pt x="24" y="29"/>
                  <a:pt x="24" y="29"/>
                </a:cubicBezTo>
                <a:cubicBezTo>
                  <a:pt x="19" y="29"/>
                  <a:pt x="19" y="29"/>
                  <a:pt x="19" y="29"/>
                </a:cubicBezTo>
                <a:cubicBezTo>
                  <a:pt x="19" y="32"/>
                  <a:pt x="19" y="32"/>
                  <a:pt x="19" y="32"/>
                </a:cubicBezTo>
                <a:cubicBezTo>
                  <a:pt x="24" y="32"/>
                  <a:pt x="24" y="32"/>
                  <a:pt x="24" y="32"/>
                </a:cubicBezTo>
                <a:cubicBezTo>
                  <a:pt x="24" y="29"/>
                  <a:pt x="24" y="29"/>
                  <a:pt x="24" y="29"/>
                </a:cubicBezTo>
                <a:close/>
                <a:moveTo>
                  <a:pt x="17" y="29"/>
                </a:moveTo>
                <a:cubicBezTo>
                  <a:pt x="17" y="29"/>
                  <a:pt x="17" y="29"/>
                  <a:pt x="17" y="29"/>
                </a:cubicBezTo>
                <a:cubicBezTo>
                  <a:pt x="12" y="29"/>
                  <a:pt x="12" y="29"/>
                  <a:pt x="12" y="29"/>
                </a:cubicBezTo>
                <a:cubicBezTo>
                  <a:pt x="12" y="32"/>
                  <a:pt x="12" y="32"/>
                  <a:pt x="12" y="32"/>
                </a:cubicBezTo>
                <a:cubicBezTo>
                  <a:pt x="17" y="32"/>
                  <a:pt x="17" y="32"/>
                  <a:pt x="17" y="32"/>
                </a:cubicBezTo>
                <a:cubicBezTo>
                  <a:pt x="17" y="29"/>
                  <a:pt x="17" y="29"/>
                  <a:pt x="17" y="29"/>
                </a:cubicBezTo>
                <a:close/>
                <a:moveTo>
                  <a:pt x="32" y="35"/>
                </a:moveTo>
                <a:cubicBezTo>
                  <a:pt x="32" y="35"/>
                  <a:pt x="32" y="35"/>
                  <a:pt x="32" y="35"/>
                </a:cubicBezTo>
                <a:cubicBezTo>
                  <a:pt x="27" y="35"/>
                  <a:pt x="27" y="35"/>
                  <a:pt x="27" y="35"/>
                </a:cubicBezTo>
                <a:cubicBezTo>
                  <a:pt x="27" y="38"/>
                  <a:pt x="27" y="38"/>
                  <a:pt x="27" y="38"/>
                </a:cubicBezTo>
                <a:cubicBezTo>
                  <a:pt x="32" y="38"/>
                  <a:pt x="32" y="38"/>
                  <a:pt x="32" y="38"/>
                </a:cubicBezTo>
                <a:cubicBezTo>
                  <a:pt x="32" y="35"/>
                  <a:pt x="32" y="35"/>
                  <a:pt x="32" y="35"/>
                </a:cubicBezTo>
                <a:close/>
                <a:moveTo>
                  <a:pt x="24" y="35"/>
                </a:moveTo>
                <a:cubicBezTo>
                  <a:pt x="24" y="35"/>
                  <a:pt x="24" y="35"/>
                  <a:pt x="24" y="35"/>
                </a:cubicBezTo>
                <a:cubicBezTo>
                  <a:pt x="19" y="35"/>
                  <a:pt x="19" y="35"/>
                  <a:pt x="19" y="35"/>
                </a:cubicBezTo>
                <a:cubicBezTo>
                  <a:pt x="19" y="38"/>
                  <a:pt x="19" y="38"/>
                  <a:pt x="19" y="38"/>
                </a:cubicBezTo>
                <a:cubicBezTo>
                  <a:pt x="24" y="38"/>
                  <a:pt x="24" y="38"/>
                  <a:pt x="24" y="38"/>
                </a:cubicBezTo>
                <a:cubicBezTo>
                  <a:pt x="24" y="35"/>
                  <a:pt x="24" y="35"/>
                  <a:pt x="24" y="35"/>
                </a:cubicBezTo>
                <a:close/>
                <a:moveTo>
                  <a:pt x="17" y="35"/>
                </a:moveTo>
                <a:cubicBezTo>
                  <a:pt x="17" y="35"/>
                  <a:pt x="17" y="35"/>
                  <a:pt x="17" y="35"/>
                </a:cubicBezTo>
                <a:cubicBezTo>
                  <a:pt x="12" y="35"/>
                  <a:pt x="12" y="35"/>
                  <a:pt x="12" y="35"/>
                </a:cubicBezTo>
                <a:cubicBezTo>
                  <a:pt x="12" y="38"/>
                  <a:pt x="12" y="38"/>
                  <a:pt x="12" y="38"/>
                </a:cubicBezTo>
                <a:cubicBezTo>
                  <a:pt x="17" y="38"/>
                  <a:pt x="17" y="38"/>
                  <a:pt x="17" y="38"/>
                </a:cubicBezTo>
                <a:cubicBezTo>
                  <a:pt x="17" y="35"/>
                  <a:pt x="17" y="35"/>
                  <a:pt x="17" y="35"/>
                </a:cubicBezTo>
                <a:close/>
                <a:moveTo>
                  <a:pt x="40" y="17"/>
                </a:moveTo>
                <a:cubicBezTo>
                  <a:pt x="40" y="17"/>
                  <a:pt x="40" y="17"/>
                  <a:pt x="40" y="17"/>
                </a:cubicBezTo>
                <a:cubicBezTo>
                  <a:pt x="31" y="17"/>
                  <a:pt x="31" y="17"/>
                  <a:pt x="31" y="17"/>
                </a:cubicBezTo>
                <a:cubicBezTo>
                  <a:pt x="30" y="17"/>
                  <a:pt x="29" y="17"/>
                  <a:pt x="28" y="16"/>
                </a:cubicBezTo>
                <a:cubicBezTo>
                  <a:pt x="28" y="16"/>
                  <a:pt x="28" y="16"/>
                  <a:pt x="28" y="16"/>
                </a:cubicBezTo>
                <a:cubicBezTo>
                  <a:pt x="27" y="15"/>
                  <a:pt x="27" y="14"/>
                  <a:pt x="27" y="13"/>
                </a:cubicBezTo>
                <a:cubicBezTo>
                  <a:pt x="27" y="4"/>
                  <a:pt x="27" y="4"/>
                  <a:pt x="27" y="4"/>
                </a:cubicBezTo>
                <a:cubicBezTo>
                  <a:pt x="5" y="4"/>
                  <a:pt x="5" y="4"/>
                  <a:pt x="5" y="4"/>
                </a:cubicBezTo>
                <a:cubicBezTo>
                  <a:pt x="5" y="4"/>
                  <a:pt x="4" y="4"/>
                  <a:pt x="4" y="5"/>
                </a:cubicBezTo>
                <a:cubicBezTo>
                  <a:pt x="4" y="5"/>
                  <a:pt x="4" y="5"/>
                  <a:pt x="4" y="5"/>
                </a:cubicBezTo>
                <a:cubicBezTo>
                  <a:pt x="4" y="45"/>
                  <a:pt x="4" y="45"/>
                  <a:pt x="4" y="45"/>
                </a:cubicBezTo>
                <a:cubicBezTo>
                  <a:pt x="4" y="45"/>
                  <a:pt x="4" y="46"/>
                  <a:pt x="4" y="46"/>
                </a:cubicBezTo>
                <a:cubicBezTo>
                  <a:pt x="4" y="46"/>
                  <a:pt x="5" y="46"/>
                  <a:pt x="5" y="46"/>
                </a:cubicBezTo>
                <a:cubicBezTo>
                  <a:pt x="38" y="46"/>
                  <a:pt x="38" y="46"/>
                  <a:pt x="38" y="46"/>
                </a:cubicBezTo>
                <a:cubicBezTo>
                  <a:pt x="39" y="46"/>
                  <a:pt x="39" y="46"/>
                  <a:pt x="39" y="46"/>
                </a:cubicBezTo>
                <a:cubicBezTo>
                  <a:pt x="39" y="46"/>
                  <a:pt x="39" y="46"/>
                  <a:pt x="39" y="46"/>
                </a:cubicBezTo>
                <a:cubicBezTo>
                  <a:pt x="39" y="46"/>
                  <a:pt x="40" y="45"/>
                  <a:pt x="40" y="45"/>
                </a:cubicBezTo>
                <a:cubicBezTo>
                  <a:pt x="40" y="17"/>
                  <a:pt x="40" y="17"/>
                  <a:pt x="40" y="17"/>
                </a:cubicBezTo>
                <a:close/>
                <a:moveTo>
                  <a:pt x="38" y="15"/>
                </a:moveTo>
                <a:cubicBezTo>
                  <a:pt x="38" y="15"/>
                  <a:pt x="38" y="15"/>
                  <a:pt x="38" y="15"/>
                </a:cubicBezTo>
                <a:cubicBezTo>
                  <a:pt x="29" y="6"/>
                  <a:pt x="29" y="6"/>
                  <a:pt x="29" y="6"/>
                </a:cubicBezTo>
                <a:cubicBezTo>
                  <a:pt x="29" y="13"/>
                  <a:pt x="29" y="13"/>
                  <a:pt x="29" y="13"/>
                </a:cubicBezTo>
                <a:cubicBezTo>
                  <a:pt x="29" y="13"/>
                  <a:pt x="29" y="14"/>
                  <a:pt x="29" y="14"/>
                </a:cubicBezTo>
                <a:cubicBezTo>
                  <a:pt x="29" y="14"/>
                  <a:pt x="29" y="14"/>
                  <a:pt x="29" y="14"/>
                </a:cubicBezTo>
                <a:cubicBezTo>
                  <a:pt x="30" y="15"/>
                  <a:pt x="30"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3" name="Freeform 497"/>
          <p:cNvSpPr>
            <a:spLocks noEditPoints="1"/>
          </p:cNvSpPr>
          <p:nvPr/>
        </p:nvSpPr>
        <p:spPr bwMode="auto">
          <a:xfrm>
            <a:off x="1293813" y="2438400"/>
            <a:ext cx="138112" cy="158750"/>
          </a:xfrm>
          <a:custGeom>
            <a:avLst/>
            <a:gdLst>
              <a:gd name="T0" fmla="*/ 28 w 43"/>
              <a:gd name="T1" fmla="*/ 0 h 50"/>
              <a:gd name="T2" fmla="*/ 43 w 43"/>
              <a:gd name="T3" fmla="*/ 15 h 50"/>
              <a:gd name="T4" fmla="*/ 43 w 43"/>
              <a:gd name="T5" fmla="*/ 16 h 50"/>
              <a:gd name="T6" fmla="*/ 42 w 43"/>
              <a:gd name="T7" fmla="*/ 49 h 50"/>
              <a:gd name="T8" fmla="*/ 42 w 43"/>
              <a:gd name="T9" fmla="*/ 49 h 50"/>
              <a:gd name="T10" fmla="*/ 5 w 43"/>
              <a:gd name="T11" fmla="*/ 50 h 50"/>
              <a:gd name="T12" fmla="*/ 1 w 43"/>
              <a:gd name="T13" fmla="*/ 49 h 50"/>
              <a:gd name="T14" fmla="*/ 0 w 43"/>
              <a:gd name="T15" fmla="*/ 45 h 50"/>
              <a:gd name="T16" fmla="*/ 1 w 43"/>
              <a:gd name="T17" fmla="*/ 2 h 50"/>
              <a:gd name="T18" fmla="*/ 23 w 43"/>
              <a:gd name="T19" fmla="*/ 21 h 50"/>
              <a:gd name="T20" fmla="*/ 20 w 43"/>
              <a:gd name="T21" fmla="*/ 21 h 50"/>
              <a:gd name="T22" fmla="*/ 23 w 43"/>
              <a:gd name="T23" fmla="*/ 38 h 50"/>
              <a:gd name="T24" fmla="*/ 19 w 43"/>
              <a:gd name="T25" fmla="*/ 19 h 50"/>
              <a:gd name="T26" fmla="*/ 24 w 43"/>
              <a:gd name="T27" fmla="*/ 19 h 50"/>
              <a:gd name="T28" fmla="*/ 25 w 43"/>
              <a:gd name="T29" fmla="*/ 20 h 50"/>
              <a:gd name="T30" fmla="*/ 25 w 43"/>
              <a:gd name="T31" fmla="*/ 39 h 50"/>
              <a:gd name="T32" fmla="*/ 19 w 43"/>
              <a:gd name="T33" fmla="*/ 40 h 50"/>
              <a:gd name="T34" fmla="*/ 18 w 43"/>
              <a:gd name="T35" fmla="*/ 39 h 50"/>
              <a:gd name="T36" fmla="*/ 18 w 43"/>
              <a:gd name="T37" fmla="*/ 20 h 50"/>
              <a:gd name="T38" fmla="*/ 14 w 43"/>
              <a:gd name="T39" fmla="*/ 34 h 50"/>
              <a:gd name="T40" fmla="*/ 10 w 43"/>
              <a:gd name="T41" fmla="*/ 34 h 50"/>
              <a:gd name="T42" fmla="*/ 14 w 43"/>
              <a:gd name="T43" fmla="*/ 38 h 50"/>
              <a:gd name="T44" fmla="*/ 9 w 43"/>
              <a:gd name="T45" fmla="*/ 32 h 50"/>
              <a:gd name="T46" fmla="*/ 15 w 43"/>
              <a:gd name="T47" fmla="*/ 32 h 50"/>
              <a:gd name="T48" fmla="*/ 16 w 43"/>
              <a:gd name="T49" fmla="*/ 33 h 50"/>
              <a:gd name="T50" fmla="*/ 16 w 43"/>
              <a:gd name="T51" fmla="*/ 39 h 50"/>
              <a:gd name="T52" fmla="*/ 9 w 43"/>
              <a:gd name="T53" fmla="*/ 40 h 50"/>
              <a:gd name="T54" fmla="*/ 8 w 43"/>
              <a:gd name="T55" fmla="*/ 39 h 50"/>
              <a:gd name="T56" fmla="*/ 8 w 43"/>
              <a:gd name="T57" fmla="*/ 33 h 50"/>
              <a:gd name="T58" fmla="*/ 33 w 43"/>
              <a:gd name="T59" fmla="*/ 27 h 50"/>
              <a:gd name="T60" fmla="*/ 29 w 43"/>
              <a:gd name="T61" fmla="*/ 27 h 50"/>
              <a:gd name="T62" fmla="*/ 33 w 43"/>
              <a:gd name="T63" fmla="*/ 38 h 50"/>
              <a:gd name="T64" fmla="*/ 28 w 43"/>
              <a:gd name="T65" fmla="*/ 24 h 50"/>
              <a:gd name="T66" fmla="*/ 34 w 43"/>
              <a:gd name="T67" fmla="*/ 24 h 50"/>
              <a:gd name="T68" fmla="*/ 35 w 43"/>
              <a:gd name="T69" fmla="*/ 25 h 50"/>
              <a:gd name="T70" fmla="*/ 35 w 43"/>
              <a:gd name="T71" fmla="*/ 39 h 50"/>
              <a:gd name="T72" fmla="*/ 28 w 43"/>
              <a:gd name="T73" fmla="*/ 40 h 50"/>
              <a:gd name="T74" fmla="*/ 27 w 43"/>
              <a:gd name="T75" fmla="*/ 39 h 50"/>
              <a:gd name="T76" fmla="*/ 27 w 43"/>
              <a:gd name="T77" fmla="*/ 25 h 50"/>
              <a:gd name="T78" fmla="*/ 39 w 43"/>
              <a:gd name="T79" fmla="*/ 17 h 50"/>
              <a:gd name="T80" fmla="*/ 31 w 43"/>
              <a:gd name="T81" fmla="*/ 17 h 50"/>
              <a:gd name="T82" fmla="*/ 28 w 43"/>
              <a:gd name="T83" fmla="*/ 16 h 50"/>
              <a:gd name="T84" fmla="*/ 26 w 43"/>
              <a:gd name="T85" fmla="*/ 4 h 50"/>
              <a:gd name="T86" fmla="*/ 4 w 43"/>
              <a:gd name="T87" fmla="*/ 5 h 50"/>
              <a:gd name="T88" fmla="*/ 4 w 43"/>
              <a:gd name="T89" fmla="*/ 45 h 50"/>
              <a:gd name="T90" fmla="*/ 5 w 43"/>
              <a:gd name="T91" fmla="*/ 46 h 50"/>
              <a:gd name="T92" fmla="*/ 39 w 43"/>
              <a:gd name="T93" fmla="*/ 46 h 50"/>
              <a:gd name="T94" fmla="*/ 39 w 43"/>
              <a:gd name="T95" fmla="*/ 17 h 50"/>
              <a:gd name="T96" fmla="*/ 38 w 43"/>
              <a:gd name="T97" fmla="*/ 15 h 50"/>
              <a:gd name="T98" fmla="*/ 29 w 43"/>
              <a:gd name="T99" fmla="*/ 13 h 50"/>
              <a:gd name="T100" fmla="*/ 29 w 43"/>
              <a:gd name="T101" fmla="*/ 14 h 50"/>
              <a:gd name="T102" fmla="*/ 38 w 43"/>
              <a:gd name="T10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3" h="50">
                <a:moveTo>
                  <a:pt x="5" y="0"/>
                </a:moveTo>
                <a:cubicBezTo>
                  <a:pt x="28" y="0"/>
                  <a:pt x="28" y="0"/>
                  <a:pt x="28" y="0"/>
                </a:cubicBezTo>
                <a:cubicBezTo>
                  <a:pt x="28" y="0"/>
                  <a:pt x="29" y="1"/>
                  <a:pt x="29" y="1"/>
                </a:cubicBezTo>
                <a:cubicBezTo>
                  <a:pt x="43" y="15"/>
                  <a:pt x="43" y="15"/>
                  <a:pt x="43" y="15"/>
                </a:cubicBezTo>
                <a:cubicBezTo>
                  <a:pt x="43" y="15"/>
                  <a:pt x="43" y="16"/>
                  <a:pt x="43" y="16"/>
                </a:cubicBezTo>
                <a:cubicBezTo>
                  <a:pt x="43" y="16"/>
                  <a:pt x="43" y="16"/>
                  <a:pt x="43" y="16"/>
                </a:cubicBezTo>
                <a:cubicBezTo>
                  <a:pt x="43" y="45"/>
                  <a:pt x="43" y="45"/>
                  <a:pt x="43" y="45"/>
                </a:cubicBezTo>
                <a:cubicBezTo>
                  <a:pt x="43" y="46"/>
                  <a:pt x="43" y="48"/>
                  <a:pt x="42" y="49"/>
                </a:cubicBezTo>
                <a:cubicBezTo>
                  <a:pt x="42" y="49"/>
                  <a:pt x="42" y="49"/>
                  <a:pt x="42" y="49"/>
                </a:cubicBezTo>
                <a:cubicBezTo>
                  <a:pt x="42" y="49"/>
                  <a:pt x="42" y="49"/>
                  <a:pt x="42" y="49"/>
                </a:cubicBezTo>
                <a:cubicBezTo>
                  <a:pt x="41" y="49"/>
                  <a:pt x="40" y="50"/>
                  <a:pt x="38" y="50"/>
                </a:cubicBezTo>
                <a:cubicBezTo>
                  <a:pt x="5" y="50"/>
                  <a:pt x="5" y="50"/>
                  <a:pt x="5" y="50"/>
                </a:cubicBezTo>
                <a:cubicBezTo>
                  <a:pt x="3" y="50"/>
                  <a:pt x="2" y="49"/>
                  <a:pt x="1" y="49"/>
                </a:cubicBezTo>
                <a:cubicBezTo>
                  <a:pt x="1" y="49"/>
                  <a:pt x="1" y="49"/>
                  <a:pt x="1" y="49"/>
                </a:cubicBezTo>
                <a:cubicBezTo>
                  <a:pt x="1" y="49"/>
                  <a:pt x="1" y="49"/>
                  <a:pt x="1" y="49"/>
                </a:cubicBezTo>
                <a:cubicBezTo>
                  <a:pt x="0" y="48"/>
                  <a:pt x="0" y="46"/>
                  <a:pt x="0" y="45"/>
                </a:cubicBezTo>
                <a:cubicBezTo>
                  <a:pt x="0" y="5"/>
                  <a:pt x="0" y="5"/>
                  <a:pt x="0" y="5"/>
                </a:cubicBezTo>
                <a:cubicBezTo>
                  <a:pt x="0" y="4"/>
                  <a:pt x="0" y="3"/>
                  <a:pt x="1" y="2"/>
                </a:cubicBezTo>
                <a:cubicBezTo>
                  <a:pt x="2" y="1"/>
                  <a:pt x="3" y="0"/>
                  <a:pt x="5" y="0"/>
                </a:cubicBezTo>
                <a:close/>
                <a:moveTo>
                  <a:pt x="23" y="21"/>
                </a:moveTo>
                <a:cubicBezTo>
                  <a:pt x="23" y="21"/>
                  <a:pt x="23" y="21"/>
                  <a:pt x="23" y="21"/>
                </a:cubicBezTo>
                <a:cubicBezTo>
                  <a:pt x="20" y="21"/>
                  <a:pt x="20" y="21"/>
                  <a:pt x="20" y="21"/>
                </a:cubicBezTo>
                <a:cubicBezTo>
                  <a:pt x="20" y="38"/>
                  <a:pt x="20" y="38"/>
                  <a:pt x="20" y="38"/>
                </a:cubicBezTo>
                <a:cubicBezTo>
                  <a:pt x="23" y="38"/>
                  <a:pt x="23" y="38"/>
                  <a:pt x="23" y="38"/>
                </a:cubicBezTo>
                <a:cubicBezTo>
                  <a:pt x="23" y="21"/>
                  <a:pt x="23" y="21"/>
                  <a:pt x="23" y="21"/>
                </a:cubicBezTo>
                <a:close/>
                <a:moveTo>
                  <a:pt x="19" y="19"/>
                </a:moveTo>
                <a:cubicBezTo>
                  <a:pt x="19" y="19"/>
                  <a:pt x="19" y="19"/>
                  <a:pt x="19" y="19"/>
                </a:cubicBezTo>
                <a:cubicBezTo>
                  <a:pt x="24" y="19"/>
                  <a:pt x="24" y="19"/>
                  <a:pt x="24" y="19"/>
                </a:cubicBezTo>
                <a:cubicBezTo>
                  <a:pt x="24" y="19"/>
                  <a:pt x="24" y="19"/>
                  <a:pt x="24" y="19"/>
                </a:cubicBezTo>
                <a:cubicBezTo>
                  <a:pt x="25" y="19"/>
                  <a:pt x="25" y="19"/>
                  <a:pt x="25" y="20"/>
                </a:cubicBezTo>
                <a:cubicBezTo>
                  <a:pt x="25" y="39"/>
                  <a:pt x="25" y="39"/>
                  <a:pt x="25" y="39"/>
                </a:cubicBezTo>
                <a:cubicBezTo>
                  <a:pt x="25" y="39"/>
                  <a:pt x="25" y="39"/>
                  <a:pt x="25" y="39"/>
                </a:cubicBezTo>
                <a:cubicBezTo>
                  <a:pt x="25" y="40"/>
                  <a:pt x="25" y="40"/>
                  <a:pt x="24" y="40"/>
                </a:cubicBezTo>
                <a:cubicBezTo>
                  <a:pt x="19" y="40"/>
                  <a:pt x="19" y="40"/>
                  <a:pt x="19" y="40"/>
                </a:cubicBezTo>
                <a:cubicBezTo>
                  <a:pt x="19" y="40"/>
                  <a:pt x="19" y="40"/>
                  <a:pt x="19" y="40"/>
                </a:cubicBezTo>
                <a:cubicBezTo>
                  <a:pt x="18" y="40"/>
                  <a:pt x="18" y="40"/>
                  <a:pt x="18" y="39"/>
                </a:cubicBezTo>
                <a:cubicBezTo>
                  <a:pt x="18" y="20"/>
                  <a:pt x="18" y="20"/>
                  <a:pt x="18" y="20"/>
                </a:cubicBezTo>
                <a:cubicBezTo>
                  <a:pt x="18" y="20"/>
                  <a:pt x="18" y="20"/>
                  <a:pt x="18" y="20"/>
                </a:cubicBezTo>
                <a:cubicBezTo>
                  <a:pt x="18" y="19"/>
                  <a:pt x="18" y="19"/>
                  <a:pt x="19" y="19"/>
                </a:cubicBezTo>
                <a:close/>
                <a:moveTo>
                  <a:pt x="14" y="34"/>
                </a:moveTo>
                <a:cubicBezTo>
                  <a:pt x="14" y="34"/>
                  <a:pt x="14" y="34"/>
                  <a:pt x="14" y="34"/>
                </a:cubicBezTo>
                <a:cubicBezTo>
                  <a:pt x="10" y="34"/>
                  <a:pt x="10" y="34"/>
                  <a:pt x="10" y="34"/>
                </a:cubicBezTo>
                <a:cubicBezTo>
                  <a:pt x="10" y="38"/>
                  <a:pt x="10" y="38"/>
                  <a:pt x="10" y="38"/>
                </a:cubicBezTo>
                <a:cubicBezTo>
                  <a:pt x="14" y="38"/>
                  <a:pt x="14" y="38"/>
                  <a:pt x="14" y="38"/>
                </a:cubicBezTo>
                <a:cubicBezTo>
                  <a:pt x="14" y="34"/>
                  <a:pt x="14" y="34"/>
                  <a:pt x="14" y="34"/>
                </a:cubicBezTo>
                <a:close/>
                <a:moveTo>
                  <a:pt x="9" y="32"/>
                </a:moveTo>
                <a:cubicBezTo>
                  <a:pt x="9" y="32"/>
                  <a:pt x="9" y="32"/>
                  <a:pt x="9" y="32"/>
                </a:cubicBezTo>
                <a:cubicBezTo>
                  <a:pt x="15" y="32"/>
                  <a:pt x="15" y="32"/>
                  <a:pt x="15" y="32"/>
                </a:cubicBezTo>
                <a:cubicBezTo>
                  <a:pt x="15" y="32"/>
                  <a:pt x="15" y="32"/>
                  <a:pt x="15" y="32"/>
                </a:cubicBezTo>
                <a:cubicBezTo>
                  <a:pt x="15" y="32"/>
                  <a:pt x="16" y="32"/>
                  <a:pt x="16" y="33"/>
                </a:cubicBezTo>
                <a:cubicBezTo>
                  <a:pt x="16" y="39"/>
                  <a:pt x="16" y="39"/>
                  <a:pt x="16" y="39"/>
                </a:cubicBezTo>
                <a:cubicBezTo>
                  <a:pt x="16" y="39"/>
                  <a:pt x="16" y="39"/>
                  <a:pt x="16" y="39"/>
                </a:cubicBezTo>
                <a:cubicBezTo>
                  <a:pt x="16" y="40"/>
                  <a:pt x="15" y="40"/>
                  <a:pt x="15" y="40"/>
                </a:cubicBezTo>
                <a:cubicBezTo>
                  <a:pt x="9" y="40"/>
                  <a:pt x="9" y="40"/>
                  <a:pt x="9" y="40"/>
                </a:cubicBezTo>
                <a:cubicBezTo>
                  <a:pt x="9" y="40"/>
                  <a:pt x="9" y="40"/>
                  <a:pt x="9" y="40"/>
                </a:cubicBezTo>
                <a:cubicBezTo>
                  <a:pt x="9" y="40"/>
                  <a:pt x="8" y="40"/>
                  <a:pt x="8" y="39"/>
                </a:cubicBezTo>
                <a:cubicBezTo>
                  <a:pt x="8" y="33"/>
                  <a:pt x="8" y="33"/>
                  <a:pt x="8" y="33"/>
                </a:cubicBezTo>
                <a:cubicBezTo>
                  <a:pt x="8" y="33"/>
                  <a:pt x="8" y="33"/>
                  <a:pt x="8" y="33"/>
                </a:cubicBezTo>
                <a:cubicBezTo>
                  <a:pt x="8" y="32"/>
                  <a:pt x="9" y="32"/>
                  <a:pt x="9" y="32"/>
                </a:cubicBezTo>
                <a:close/>
                <a:moveTo>
                  <a:pt x="33" y="27"/>
                </a:moveTo>
                <a:cubicBezTo>
                  <a:pt x="33" y="27"/>
                  <a:pt x="33" y="27"/>
                  <a:pt x="33" y="27"/>
                </a:cubicBezTo>
                <a:cubicBezTo>
                  <a:pt x="29" y="27"/>
                  <a:pt x="29" y="27"/>
                  <a:pt x="29" y="27"/>
                </a:cubicBezTo>
                <a:cubicBezTo>
                  <a:pt x="29" y="38"/>
                  <a:pt x="29" y="38"/>
                  <a:pt x="29" y="38"/>
                </a:cubicBezTo>
                <a:cubicBezTo>
                  <a:pt x="33" y="38"/>
                  <a:pt x="33" y="38"/>
                  <a:pt x="33" y="38"/>
                </a:cubicBezTo>
                <a:cubicBezTo>
                  <a:pt x="33" y="27"/>
                  <a:pt x="33" y="27"/>
                  <a:pt x="33" y="27"/>
                </a:cubicBezTo>
                <a:close/>
                <a:moveTo>
                  <a:pt x="28" y="24"/>
                </a:moveTo>
                <a:cubicBezTo>
                  <a:pt x="28" y="24"/>
                  <a:pt x="28" y="24"/>
                  <a:pt x="28" y="24"/>
                </a:cubicBezTo>
                <a:cubicBezTo>
                  <a:pt x="34" y="24"/>
                  <a:pt x="34" y="24"/>
                  <a:pt x="34" y="24"/>
                </a:cubicBezTo>
                <a:cubicBezTo>
                  <a:pt x="34" y="24"/>
                  <a:pt x="34" y="24"/>
                  <a:pt x="34" y="24"/>
                </a:cubicBezTo>
                <a:cubicBezTo>
                  <a:pt x="34" y="24"/>
                  <a:pt x="35" y="25"/>
                  <a:pt x="35" y="25"/>
                </a:cubicBezTo>
                <a:cubicBezTo>
                  <a:pt x="35" y="39"/>
                  <a:pt x="35" y="39"/>
                  <a:pt x="35" y="39"/>
                </a:cubicBezTo>
                <a:cubicBezTo>
                  <a:pt x="35" y="39"/>
                  <a:pt x="35" y="39"/>
                  <a:pt x="35" y="39"/>
                </a:cubicBezTo>
                <a:cubicBezTo>
                  <a:pt x="35" y="40"/>
                  <a:pt x="34" y="40"/>
                  <a:pt x="34" y="40"/>
                </a:cubicBezTo>
                <a:cubicBezTo>
                  <a:pt x="28" y="40"/>
                  <a:pt x="28" y="40"/>
                  <a:pt x="28" y="40"/>
                </a:cubicBezTo>
                <a:cubicBezTo>
                  <a:pt x="28" y="40"/>
                  <a:pt x="28" y="40"/>
                  <a:pt x="28" y="40"/>
                </a:cubicBezTo>
                <a:cubicBezTo>
                  <a:pt x="28" y="40"/>
                  <a:pt x="27" y="40"/>
                  <a:pt x="27" y="39"/>
                </a:cubicBezTo>
                <a:cubicBezTo>
                  <a:pt x="27" y="25"/>
                  <a:pt x="27" y="25"/>
                  <a:pt x="27" y="25"/>
                </a:cubicBezTo>
                <a:cubicBezTo>
                  <a:pt x="27" y="25"/>
                  <a:pt x="27" y="25"/>
                  <a:pt x="27" y="25"/>
                </a:cubicBezTo>
                <a:cubicBezTo>
                  <a:pt x="27" y="25"/>
                  <a:pt x="28" y="24"/>
                  <a:pt x="28" y="24"/>
                </a:cubicBezTo>
                <a:close/>
                <a:moveTo>
                  <a:pt x="39" y="17"/>
                </a:moveTo>
                <a:cubicBezTo>
                  <a:pt x="39" y="17"/>
                  <a:pt x="39" y="17"/>
                  <a:pt x="39" y="17"/>
                </a:cubicBezTo>
                <a:cubicBezTo>
                  <a:pt x="31" y="17"/>
                  <a:pt x="31" y="17"/>
                  <a:pt x="31" y="17"/>
                </a:cubicBezTo>
                <a:cubicBezTo>
                  <a:pt x="30" y="17"/>
                  <a:pt x="28" y="17"/>
                  <a:pt x="28" y="16"/>
                </a:cubicBezTo>
                <a:cubicBezTo>
                  <a:pt x="28" y="16"/>
                  <a:pt x="28" y="16"/>
                  <a:pt x="28" y="16"/>
                </a:cubicBezTo>
                <a:cubicBezTo>
                  <a:pt x="27" y="15"/>
                  <a:pt x="26" y="14"/>
                  <a:pt x="26" y="13"/>
                </a:cubicBezTo>
                <a:cubicBezTo>
                  <a:pt x="26" y="4"/>
                  <a:pt x="26" y="4"/>
                  <a:pt x="26" y="4"/>
                </a:cubicBezTo>
                <a:cubicBezTo>
                  <a:pt x="5" y="4"/>
                  <a:pt x="5" y="4"/>
                  <a:pt x="5" y="4"/>
                </a:cubicBezTo>
                <a:cubicBezTo>
                  <a:pt x="4" y="4"/>
                  <a:pt x="4" y="4"/>
                  <a:pt x="4" y="5"/>
                </a:cubicBezTo>
                <a:cubicBezTo>
                  <a:pt x="4" y="5"/>
                  <a:pt x="4" y="5"/>
                  <a:pt x="4" y="5"/>
                </a:cubicBezTo>
                <a:cubicBezTo>
                  <a:pt x="4" y="45"/>
                  <a:pt x="4" y="45"/>
                  <a:pt x="4" y="45"/>
                </a:cubicBezTo>
                <a:cubicBezTo>
                  <a:pt x="4" y="45"/>
                  <a:pt x="4" y="46"/>
                  <a:pt x="4" y="46"/>
                </a:cubicBezTo>
                <a:cubicBezTo>
                  <a:pt x="4" y="46"/>
                  <a:pt x="4" y="46"/>
                  <a:pt x="5" y="46"/>
                </a:cubicBezTo>
                <a:cubicBezTo>
                  <a:pt x="38" y="46"/>
                  <a:pt x="38" y="46"/>
                  <a:pt x="38" y="46"/>
                </a:cubicBezTo>
                <a:cubicBezTo>
                  <a:pt x="39" y="46"/>
                  <a:pt x="39" y="46"/>
                  <a:pt x="39" y="46"/>
                </a:cubicBezTo>
                <a:cubicBezTo>
                  <a:pt x="39" y="46"/>
                  <a:pt x="39" y="45"/>
                  <a:pt x="39" y="45"/>
                </a:cubicBezTo>
                <a:cubicBezTo>
                  <a:pt x="39" y="17"/>
                  <a:pt x="39" y="17"/>
                  <a:pt x="39" y="17"/>
                </a:cubicBezTo>
                <a:close/>
                <a:moveTo>
                  <a:pt x="38" y="15"/>
                </a:moveTo>
                <a:cubicBezTo>
                  <a:pt x="38" y="15"/>
                  <a:pt x="38" y="15"/>
                  <a:pt x="38" y="15"/>
                </a:cubicBezTo>
                <a:cubicBezTo>
                  <a:pt x="29" y="6"/>
                  <a:pt x="29" y="6"/>
                  <a:pt x="29" y="6"/>
                </a:cubicBezTo>
                <a:cubicBezTo>
                  <a:pt x="29" y="13"/>
                  <a:pt x="29" y="13"/>
                  <a:pt x="29" y="13"/>
                </a:cubicBezTo>
                <a:cubicBezTo>
                  <a:pt x="29" y="13"/>
                  <a:pt x="29" y="14"/>
                  <a:pt x="29" y="14"/>
                </a:cubicBezTo>
                <a:cubicBezTo>
                  <a:pt x="29" y="14"/>
                  <a:pt x="29" y="14"/>
                  <a:pt x="29" y="14"/>
                </a:cubicBezTo>
                <a:cubicBezTo>
                  <a:pt x="30" y="15"/>
                  <a:pt x="30"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4" name="Freeform 498"/>
          <p:cNvSpPr>
            <a:spLocks noEditPoints="1"/>
          </p:cNvSpPr>
          <p:nvPr/>
        </p:nvSpPr>
        <p:spPr bwMode="auto">
          <a:xfrm>
            <a:off x="4889500" y="3441700"/>
            <a:ext cx="160338" cy="138113"/>
          </a:xfrm>
          <a:custGeom>
            <a:avLst/>
            <a:gdLst>
              <a:gd name="T0" fmla="*/ 34 w 50"/>
              <a:gd name="T1" fmla="*/ 14 h 43"/>
              <a:gd name="T2" fmla="*/ 34 w 50"/>
              <a:gd name="T3" fmla="*/ 14 h 43"/>
              <a:gd name="T4" fmla="*/ 33 w 50"/>
              <a:gd name="T5" fmla="*/ 14 h 43"/>
              <a:gd name="T6" fmla="*/ 21 w 50"/>
              <a:gd name="T7" fmla="*/ 23 h 43"/>
              <a:gd name="T8" fmla="*/ 20 w 50"/>
              <a:gd name="T9" fmla="*/ 24 h 43"/>
              <a:gd name="T10" fmla="*/ 19 w 50"/>
              <a:gd name="T11" fmla="*/ 27 h 43"/>
              <a:gd name="T12" fmla="*/ 19 w 50"/>
              <a:gd name="T13" fmla="*/ 28 h 43"/>
              <a:gd name="T14" fmla="*/ 19 w 50"/>
              <a:gd name="T15" fmla="*/ 30 h 43"/>
              <a:gd name="T16" fmla="*/ 20 w 50"/>
              <a:gd name="T17" fmla="*/ 32 h 43"/>
              <a:gd name="T18" fmla="*/ 21 w 50"/>
              <a:gd name="T19" fmla="*/ 33 h 43"/>
              <a:gd name="T20" fmla="*/ 23 w 50"/>
              <a:gd name="T21" fmla="*/ 34 h 43"/>
              <a:gd name="T22" fmla="*/ 25 w 50"/>
              <a:gd name="T23" fmla="*/ 35 h 43"/>
              <a:gd name="T24" fmla="*/ 27 w 50"/>
              <a:gd name="T25" fmla="*/ 34 h 43"/>
              <a:gd name="T26" fmla="*/ 29 w 50"/>
              <a:gd name="T27" fmla="*/ 34 h 43"/>
              <a:gd name="T28" fmla="*/ 30 w 50"/>
              <a:gd name="T29" fmla="*/ 33 h 43"/>
              <a:gd name="T30" fmla="*/ 31 w 50"/>
              <a:gd name="T31" fmla="*/ 31 h 43"/>
              <a:gd name="T32" fmla="*/ 32 w 50"/>
              <a:gd name="T33" fmla="*/ 29 h 43"/>
              <a:gd name="T34" fmla="*/ 10 w 50"/>
              <a:gd name="T35" fmla="*/ 43 h 43"/>
              <a:gd name="T36" fmla="*/ 2 w 50"/>
              <a:gd name="T37" fmla="*/ 16 h 43"/>
              <a:gd name="T38" fmla="*/ 43 w 50"/>
              <a:gd name="T39" fmla="*/ 8 h 43"/>
              <a:gd name="T40" fmla="*/ 48 w 50"/>
              <a:gd name="T41" fmla="*/ 35 h 43"/>
              <a:gd name="T42" fmla="*/ 45 w 50"/>
              <a:gd name="T43" fmla="*/ 33 h 43"/>
              <a:gd name="T44" fmla="*/ 40 w 50"/>
              <a:gd name="T45" fmla="*/ 10 h 43"/>
              <a:gd name="T46" fmla="*/ 6 w 50"/>
              <a:gd name="T47" fmla="*/ 17 h 43"/>
              <a:gd name="T48" fmla="*/ 28 w 50"/>
              <a:gd name="T49" fmla="*/ 25 h 43"/>
              <a:gd name="T50" fmla="*/ 26 w 50"/>
              <a:gd name="T51" fmla="*/ 32 h 43"/>
              <a:gd name="T52" fmla="*/ 24 w 50"/>
              <a:gd name="T53" fmla="*/ 24 h 43"/>
              <a:gd name="T54" fmla="*/ 27 w 50"/>
              <a:gd name="T55" fmla="*/ 28 h 43"/>
              <a:gd name="T56" fmla="*/ 24 w 50"/>
              <a:gd name="T57" fmla="*/ 29 h 43"/>
              <a:gd name="T58" fmla="*/ 27 w 50"/>
              <a:gd name="T59" fmla="*/ 29 h 43"/>
              <a:gd name="T60" fmla="*/ 34 w 50"/>
              <a:gd name="T61" fmla="*/ 29 h 43"/>
              <a:gd name="T62" fmla="*/ 34 w 50"/>
              <a:gd name="T63" fmla="*/ 31 h 43"/>
              <a:gd name="T64" fmla="*/ 32 w 50"/>
              <a:gd name="T65" fmla="*/ 34 h 43"/>
              <a:gd name="T66" fmla="*/ 31 w 50"/>
              <a:gd name="T67" fmla="*/ 35 h 43"/>
              <a:gd name="T68" fmla="*/ 29 w 50"/>
              <a:gd name="T69" fmla="*/ 36 h 43"/>
              <a:gd name="T70" fmla="*/ 26 w 50"/>
              <a:gd name="T71" fmla="*/ 37 h 43"/>
              <a:gd name="T72" fmla="*/ 24 w 50"/>
              <a:gd name="T73" fmla="*/ 37 h 43"/>
              <a:gd name="T74" fmla="*/ 21 w 50"/>
              <a:gd name="T75" fmla="*/ 36 h 43"/>
              <a:gd name="T76" fmla="*/ 19 w 50"/>
              <a:gd name="T77" fmla="*/ 34 h 43"/>
              <a:gd name="T78" fmla="*/ 17 w 50"/>
              <a:gd name="T79" fmla="*/ 31 h 43"/>
              <a:gd name="T80" fmla="*/ 17 w 50"/>
              <a:gd name="T81" fmla="*/ 28 h 43"/>
              <a:gd name="T82" fmla="*/ 17 w 50"/>
              <a:gd name="T83" fmla="*/ 26 h 43"/>
              <a:gd name="T84" fmla="*/ 18 w 50"/>
              <a:gd name="T85" fmla="*/ 23 h 43"/>
              <a:gd name="T86" fmla="*/ 20 w 50"/>
              <a:gd name="T87" fmla="*/ 21 h 43"/>
              <a:gd name="T88" fmla="*/ 32 w 50"/>
              <a:gd name="T89" fmla="*/ 11 h 43"/>
              <a:gd name="T90" fmla="*/ 33 w 50"/>
              <a:gd name="T91" fmla="*/ 11 h 43"/>
              <a:gd name="T92" fmla="*/ 34 w 50"/>
              <a:gd name="T93" fmla="*/ 11 h 43"/>
              <a:gd name="T94" fmla="*/ 36 w 50"/>
              <a:gd name="T95" fmla="*/ 12 h 43"/>
              <a:gd name="T96" fmla="*/ 36 w 50"/>
              <a:gd name="T97" fmla="*/ 13 h 43"/>
              <a:gd name="T98" fmla="*/ 36 w 50"/>
              <a:gd name="T99"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3">
                <a:moveTo>
                  <a:pt x="32" y="29"/>
                </a:move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4" y="14"/>
                  <a:pt x="34" y="14"/>
                  <a:pt x="34" y="14"/>
                </a:cubicBezTo>
                <a:cubicBezTo>
                  <a:pt x="33" y="14"/>
                  <a:pt x="33" y="14"/>
                  <a:pt x="33" y="14"/>
                </a:cubicBezTo>
                <a:cubicBezTo>
                  <a:pt x="33" y="14"/>
                  <a:pt x="33" y="14"/>
                  <a:pt x="33" y="14"/>
                </a:cubicBezTo>
                <a:cubicBezTo>
                  <a:pt x="33" y="14"/>
                  <a:pt x="33" y="14"/>
                  <a:pt x="33" y="14"/>
                </a:cubicBezTo>
                <a:cubicBezTo>
                  <a:pt x="33" y="14"/>
                  <a:pt x="33" y="14"/>
                  <a:pt x="33" y="14"/>
                </a:cubicBezTo>
                <a:cubicBezTo>
                  <a:pt x="33" y="14"/>
                  <a:pt x="33" y="14"/>
                  <a:pt x="33" y="14"/>
                </a:cubicBezTo>
                <a:cubicBezTo>
                  <a:pt x="21" y="23"/>
                  <a:pt x="21" y="23"/>
                  <a:pt x="21" y="23"/>
                </a:cubicBezTo>
                <a:cubicBezTo>
                  <a:pt x="21" y="23"/>
                  <a:pt x="21" y="23"/>
                  <a:pt x="21" y="23"/>
                </a:cubicBezTo>
                <a:cubicBezTo>
                  <a:pt x="21" y="23"/>
                  <a:pt x="21" y="23"/>
                  <a:pt x="21" y="23"/>
                </a:cubicBezTo>
                <a:cubicBezTo>
                  <a:pt x="21" y="23"/>
                  <a:pt x="21" y="23"/>
                  <a:pt x="21" y="23"/>
                </a:cubicBezTo>
                <a:cubicBezTo>
                  <a:pt x="21" y="24"/>
                  <a:pt x="21" y="24"/>
                  <a:pt x="21" y="24"/>
                </a:cubicBezTo>
                <a:cubicBezTo>
                  <a:pt x="20" y="24"/>
                  <a:pt x="20" y="24"/>
                  <a:pt x="20" y="24"/>
                </a:cubicBezTo>
                <a:cubicBezTo>
                  <a:pt x="20" y="24"/>
                  <a:pt x="20" y="25"/>
                  <a:pt x="20" y="25"/>
                </a:cubicBezTo>
                <a:cubicBezTo>
                  <a:pt x="20" y="25"/>
                  <a:pt x="20" y="25"/>
                  <a:pt x="19" y="25"/>
                </a:cubicBezTo>
                <a:cubicBezTo>
                  <a:pt x="19" y="26"/>
                  <a:pt x="19" y="26"/>
                  <a:pt x="19" y="26"/>
                </a:cubicBezTo>
                <a:cubicBezTo>
                  <a:pt x="19" y="26"/>
                  <a:pt x="19" y="26"/>
                  <a:pt x="19" y="27"/>
                </a:cubicBezTo>
                <a:cubicBezTo>
                  <a:pt x="19" y="27"/>
                  <a:pt x="19" y="27"/>
                  <a:pt x="19" y="27"/>
                </a:cubicBezTo>
                <a:cubicBezTo>
                  <a:pt x="19" y="27"/>
                  <a:pt x="19" y="27"/>
                  <a:pt x="19" y="27"/>
                </a:cubicBezTo>
                <a:cubicBezTo>
                  <a:pt x="19" y="28"/>
                  <a:pt x="19" y="28"/>
                  <a:pt x="19" y="28"/>
                </a:cubicBezTo>
                <a:cubicBezTo>
                  <a:pt x="19" y="28"/>
                  <a:pt x="19" y="28"/>
                  <a:pt x="19" y="28"/>
                </a:cubicBezTo>
                <a:cubicBezTo>
                  <a:pt x="19" y="28"/>
                  <a:pt x="19" y="28"/>
                  <a:pt x="19" y="29"/>
                </a:cubicBezTo>
                <a:cubicBezTo>
                  <a:pt x="19" y="29"/>
                  <a:pt x="19" y="29"/>
                  <a:pt x="19" y="29"/>
                </a:cubicBezTo>
                <a:cubicBezTo>
                  <a:pt x="19" y="29"/>
                  <a:pt x="19" y="30"/>
                  <a:pt x="19" y="30"/>
                </a:cubicBezTo>
                <a:cubicBezTo>
                  <a:pt x="19" y="30"/>
                  <a:pt x="19" y="30"/>
                  <a:pt x="19" y="30"/>
                </a:cubicBezTo>
                <a:cubicBezTo>
                  <a:pt x="19" y="31"/>
                  <a:pt x="19" y="31"/>
                  <a:pt x="20" y="31"/>
                </a:cubicBezTo>
                <a:cubicBezTo>
                  <a:pt x="20" y="31"/>
                  <a:pt x="20" y="31"/>
                  <a:pt x="20" y="32"/>
                </a:cubicBezTo>
                <a:cubicBezTo>
                  <a:pt x="20" y="32"/>
                  <a:pt x="20" y="32"/>
                  <a:pt x="20" y="32"/>
                </a:cubicBezTo>
                <a:cubicBezTo>
                  <a:pt x="20" y="32"/>
                  <a:pt x="20" y="32"/>
                  <a:pt x="20" y="32"/>
                </a:cubicBezTo>
                <a:cubicBezTo>
                  <a:pt x="20" y="32"/>
                  <a:pt x="20" y="32"/>
                  <a:pt x="21" y="33"/>
                </a:cubicBezTo>
                <a:cubicBezTo>
                  <a:pt x="21" y="33"/>
                  <a:pt x="21" y="33"/>
                  <a:pt x="21" y="33"/>
                </a:cubicBezTo>
                <a:cubicBezTo>
                  <a:pt x="21" y="33"/>
                  <a:pt x="21" y="33"/>
                  <a:pt x="21" y="33"/>
                </a:cubicBezTo>
                <a:cubicBezTo>
                  <a:pt x="21" y="33"/>
                  <a:pt x="21" y="33"/>
                  <a:pt x="21" y="33"/>
                </a:cubicBezTo>
                <a:cubicBezTo>
                  <a:pt x="21" y="33"/>
                  <a:pt x="21" y="33"/>
                  <a:pt x="22" y="33"/>
                </a:cubicBezTo>
                <a:cubicBezTo>
                  <a:pt x="22" y="34"/>
                  <a:pt x="22" y="34"/>
                  <a:pt x="22" y="34"/>
                </a:cubicBezTo>
                <a:cubicBezTo>
                  <a:pt x="22" y="34"/>
                  <a:pt x="23" y="34"/>
                  <a:pt x="23" y="34"/>
                </a:cubicBezTo>
                <a:cubicBezTo>
                  <a:pt x="23" y="34"/>
                  <a:pt x="23" y="34"/>
                  <a:pt x="23" y="34"/>
                </a:cubicBezTo>
                <a:cubicBezTo>
                  <a:pt x="24" y="34"/>
                  <a:pt x="24" y="34"/>
                  <a:pt x="24" y="34"/>
                </a:cubicBezTo>
                <a:cubicBezTo>
                  <a:pt x="24" y="35"/>
                  <a:pt x="24" y="35"/>
                  <a:pt x="25" y="35"/>
                </a:cubicBezTo>
                <a:cubicBezTo>
                  <a:pt x="25" y="35"/>
                  <a:pt x="25" y="35"/>
                  <a:pt x="25" y="35"/>
                </a:cubicBezTo>
                <a:cubicBezTo>
                  <a:pt x="25" y="35"/>
                  <a:pt x="25" y="35"/>
                  <a:pt x="25" y="35"/>
                </a:cubicBezTo>
                <a:cubicBezTo>
                  <a:pt x="25" y="35"/>
                  <a:pt x="25" y="35"/>
                  <a:pt x="25" y="35"/>
                </a:cubicBezTo>
                <a:cubicBezTo>
                  <a:pt x="25" y="35"/>
                  <a:pt x="26" y="35"/>
                  <a:pt x="26" y="35"/>
                </a:cubicBezTo>
                <a:cubicBezTo>
                  <a:pt x="26" y="35"/>
                  <a:pt x="26" y="35"/>
                  <a:pt x="26" y="35"/>
                </a:cubicBezTo>
                <a:cubicBezTo>
                  <a:pt x="27" y="35"/>
                  <a:pt x="27" y="34"/>
                  <a:pt x="27" y="34"/>
                </a:cubicBezTo>
                <a:cubicBezTo>
                  <a:pt x="27" y="34"/>
                  <a:pt x="28" y="34"/>
                  <a:pt x="28" y="34"/>
                </a:cubicBezTo>
                <a:cubicBezTo>
                  <a:pt x="28" y="34"/>
                  <a:pt x="28" y="34"/>
                  <a:pt x="28" y="34"/>
                </a:cubicBezTo>
                <a:cubicBezTo>
                  <a:pt x="28" y="34"/>
                  <a:pt x="29" y="34"/>
                  <a:pt x="29" y="34"/>
                </a:cubicBezTo>
                <a:cubicBezTo>
                  <a:pt x="29" y="34"/>
                  <a:pt x="29" y="34"/>
                  <a:pt x="29" y="34"/>
                </a:cubicBezTo>
                <a:cubicBezTo>
                  <a:pt x="29" y="34"/>
                  <a:pt x="29" y="33"/>
                  <a:pt x="29" y="33"/>
                </a:cubicBezTo>
                <a:cubicBezTo>
                  <a:pt x="29" y="33"/>
                  <a:pt x="29" y="33"/>
                  <a:pt x="29" y="33"/>
                </a:cubicBezTo>
                <a:cubicBezTo>
                  <a:pt x="30" y="33"/>
                  <a:pt x="30" y="33"/>
                  <a:pt x="30" y="33"/>
                </a:cubicBezTo>
                <a:cubicBezTo>
                  <a:pt x="30" y="33"/>
                  <a:pt x="30" y="33"/>
                  <a:pt x="30" y="33"/>
                </a:cubicBezTo>
                <a:cubicBezTo>
                  <a:pt x="30" y="33"/>
                  <a:pt x="30" y="33"/>
                  <a:pt x="30" y="32"/>
                </a:cubicBezTo>
                <a:cubicBezTo>
                  <a:pt x="30" y="32"/>
                  <a:pt x="31" y="32"/>
                  <a:pt x="31" y="32"/>
                </a:cubicBezTo>
                <a:cubicBezTo>
                  <a:pt x="31" y="32"/>
                  <a:pt x="31" y="32"/>
                  <a:pt x="31" y="31"/>
                </a:cubicBezTo>
                <a:cubicBezTo>
                  <a:pt x="31" y="31"/>
                  <a:pt x="31" y="31"/>
                  <a:pt x="31" y="31"/>
                </a:cubicBezTo>
                <a:cubicBezTo>
                  <a:pt x="31" y="31"/>
                  <a:pt x="32" y="30"/>
                  <a:pt x="32" y="30"/>
                </a:cubicBezTo>
                <a:cubicBezTo>
                  <a:pt x="32" y="30"/>
                  <a:pt x="32" y="30"/>
                  <a:pt x="32" y="30"/>
                </a:cubicBezTo>
                <a:cubicBezTo>
                  <a:pt x="32" y="30"/>
                  <a:pt x="32" y="30"/>
                  <a:pt x="32" y="30"/>
                </a:cubicBezTo>
                <a:cubicBezTo>
                  <a:pt x="32" y="29"/>
                  <a:pt x="32" y="29"/>
                  <a:pt x="32" y="29"/>
                </a:cubicBezTo>
                <a:cubicBezTo>
                  <a:pt x="32" y="29"/>
                  <a:pt x="32" y="29"/>
                  <a:pt x="32" y="29"/>
                </a:cubicBezTo>
                <a:close/>
                <a:moveTo>
                  <a:pt x="10" y="40"/>
                </a:moveTo>
                <a:cubicBezTo>
                  <a:pt x="10" y="40"/>
                  <a:pt x="10" y="40"/>
                  <a:pt x="10" y="40"/>
                </a:cubicBezTo>
                <a:cubicBezTo>
                  <a:pt x="11" y="41"/>
                  <a:pt x="11" y="42"/>
                  <a:pt x="10" y="43"/>
                </a:cubicBezTo>
                <a:cubicBezTo>
                  <a:pt x="10" y="43"/>
                  <a:pt x="8" y="43"/>
                  <a:pt x="8" y="43"/>
                </a:cubicBezTo>
                <a:cubicBezTo>
                  <a:pt x="5" y="40"/>
                  <a:pt x="4" y="38"/>
                  <a:pt x="2" y="35"/>
                </a:cubicBezTo>
                <a:cubicBezTo>
                  <a:pt x="1" y="32"/>
                  <a:pt x="0" y="29"/>
                  <a:pt x="0" y="25"/>
                </a:cubicBezTo>
                <a:cubicBezTo>
                  <a:pt x="0" y="22"/>
                  <a:pt x="1" y="19"/>
                  <a:pt x="2" y="16"/>
                </a:cubicBezTo>
                <a:cubicBezTo>
                  <a:pt x="4" y="13"/>
                  <a:pt x="5" y="10"/>
                  <a:pt x="8" y="8"/>
                </a:cubicBezTo>
                <a:cubicBezTo>
                  <a:pt x="12" y="3"/>
                  <a:pt x="18" y="0"/>
                  <a:pt x="25" y="0"/>
                </a:cubicBezTo>
                <a:cubicBezTo>
                  <a:pt x="29" y="0"/>
                  <a:pt x="32" y="1"/>
                  <a:pt x="35" y="2"/>
                </a:cubicBezTo>
                <a:cubicBezTo>
                  <a:pt x="38" y="3"/>
                  <a:pt x="41" y="5"/>
                  <a:pt x="43" y="8"/>
                </a:cubicBezTo>
                <a:cubicBezTo>
                  <a:pt x="45" y="10"/>
                  <a:pt x="47" y="13"/>
                  <a:pt x="48" y="16"/>
                </a:cubicBezTo>
                <a:cubicBezTo>
                  <a:pt x="48" y="16"/>
                  <a:pt x="48" y="16"/>
                  <a:pt x="48" y="16"/>
                </a:cubicBezTo>
                <a:cubicBezTo>
                  <a:pt x="50" y="19"/>
                  <a:pt x="50" y="22"/>
                  <a:pt x="50" y="25"/>
                </a:cubicBezTo>
                <a:cubicBezTo>
                  <a:pt x="50" y="29"/>
                  <a:pt x="49" y="32"/>
                  <a:pt x="48" y="35"/>
                </a:cubicBezTo>
                <a:cubicBezTo>
                  <a:pt x="47" y="38"/>
                  <a:pt x="45" y="40"/>
                  <a:pt x="43" y="43"/>
                </a:cubicBezTo>
                <a:cubicBezTo>
                  <a:pt x="42" y="43"/>
                  <a:pt x="41" y="43"/>
                  <a:pt x="40" y="43"/>
                </a:cubicBezTo>
                <a:cubicBezTo>
                  <a:pt x="39" y="42"/>
                  <a:pt x="39" y="41"/>
                  <a:pt x="40" y="40"/>
                </a:cubicBezTo>
                <a:cubicBezTo>
                  <a:pt x="42" y="38"/>
                  <a:pt x="44" y="36"/>
                  <a:pt x="45" y="33"/>
                </a:cubicBezTo>
                <a:cubicBezTo>
                  <a:pt x="46" y="31"/>
                  <a:pt x="46" y="28"/>
                  <a:pt x="46" y="25"/>
                </a:cubicBezTo>
                <a:cubicBezTo>
                  <a:pt x="46" y="22"/>
                  <a:pt x="46" y="20"/>
                  <a:pt x="45" y="17"/>
                </a:cubicBezTo>
                <a:cubicBezTo>
                  <a:pt x="45" y="17"/>
                  <a:pt x="45" y="17"/>
                  <a:pt x="45" y="17"/>
                </a:cubicBezTo>
                <a:cubicBezTo>
                  <a:pt x="44" y="15"/>
                  <a:pt x="42" y="12"/>
                  <a:pt x="40" y="10"/>
                </a:cubicBezTo>
                <a:cubicBezTo>
                  <a:pt x="38" y="8"/>
                  <a:pt x="36" y="7"/>
                  <a:pt x="33" y="6"/>
                </a:cubicBezTo>
                <a:cubicBezTo>
                  <a:pt x="31" y="5"/>
                  <a:pt x="28" y="4"/>
                  <a:pt x="25" y="4"/>
                </a:cubicBezTo>
                <a:cubicBezTo>
                  <a:pt x="19" y="4"/>
                  <a:pt x="14" y="6"/>
                  <a:pt x="10" y="10"/>
                </a:cubicBezTo>
                <a:cubicBezTo>
                  <a:pt x="8" y="12"/>
                  <a:pt x="7" y="15"/>
                  <a:pt x="6" y="17"/>
                </a:cubicBezTo>
                <a:cubicBezTo>
                  <a:pt x="5" y="20"/>
                  <a:pt x="4" y="22"/>
                  <a:pt x="4" y="25"/>
                </a:cubicBezTo>
                <a:cubicBezTo>
                  <a:pt x="4" y="28"/>
                  <a:pt x="5" y="31"/>
                  <a:pt x="6" y="33"/>
                </a:cubicBezTo>
                <a:cubicBezTo>
                  <a:pt x="7" y="36"/>
                  <a:pt x="8" y="38"/>
                  <a:pt x="10" y="40"/>
                </a:cubicBezTo>
                <a:close/>
                <a:moveTo>
                  <a:pt x="28" y="25"/>
                </a:moveTo>
                <a:cubicBezTo>
                  <a:pt x="28" y="25"/>
                  <a:pt x="28" y="25"/>
                  <a:pt x="28" y="25"/>
                </a:cubicBezTo>
                <a:cubicBezTo>
                  <a:pt x="29" y="25"/>
                  <a:pt x="29" y="26"/>
                  <a:pt x="29" y="27"/>
                </a:cubicBezTo>
                <a:cubicBezTo>
                  <a:pt x="30" y="28"/>
                  <a:pt x="30" y="29"/>
                  <a:pt x="29" y="30"/>
                </a:cubicBezTo>
                <a:cubicBezTo>
                  <a:pt x="28" y="31"/>
                  <a:pt x="28" y="32"/>
                  <a:pt x="26" y="32"/>
                </a:cubicBezTo>
                <a:cubicBezTo>
                  <a:pt x="25" y="32"/>
                  <a:pt x="24" y="32"/>
                  <a:pt x="23" y="32"/>
                </a:cubicBezTo>
                <a:cubicBezTo>
                  <a:pt x="22" y="31"/>
                  <a:pt x="22" y="30"/>
                  <a:pt x="21" y="29"/>
                </a:cubicBezTo>
                <a:cubicBezTo>
                  <a:pt x="21" y="28"/>
                  <a:pt x="21" y="27"/>
                  <a:pt x="22" y="26"/>
                </a:cubicBezTo>
                <a:cubicBezTo>
                  <a:pt x="22" y="25"/>
                  <a:pt x="23" y="24"/>
                  <a:pt x="24" y="24"/>
                </a:cubicBezTo>
                <a:cubicBezTo>
                  <a:pt x="24" y="24"/>
                  <a:pt x="24" y="24"/>
                  <a:pt x="24" y="24"/>
                </a:cubicBezTo>
                <a:cubicBezTo>
                  <a:pt x="25" y="24"/>
                  <a:pt x="26" y="24"/>
                  <a:pt x="28" y="25"/>
                </a:cubicBezTo>
                <a:close/>
                <a:moveTo>
                  <a:pt x="27" y="28"/>
                </a:moveTo>
                <a:cubicBezTo>
                  <a:pt x="27" y="28"/>
                  <a:pt x="27" y="28"/>
                  <a:pt x="27" y="28"/>
                </a:cubicBezTo>
                <a:cubicBezTo>
                  <a:pt x="27" y="27"/>
                  <a:pt x="27" y="27"/>
                  <a:pt x="26" y="26"/>
                </a:cubicBezTo>
                <a:cubicBezTo>
                  <a:pt x="26" y="26"/>
                  <a:pt x="25" y="26"/>
                  <a:pt x="25" y="26"/>
                </a:cubicBezTo>
                <a:cubicBezTo>
                  <a:pt x="24" y="26"/>
                  <a:pt x="24" y="27"/>
                  <a:pt x="24" y="27"/>
                </a:cubicBezTo>
                <a:cubicBezTo>
                  <a:pt x="23" y="28"/>
                  <a:pt x="23" y="28"/>
                  <a:pt x="24" y="29"/>
                </a:cubicBezTo>
                <a:cubicBezTo>
                  <a:pt x="24" y="29"/>
                  <a:pt x="24" y="29"/>
                  <a:pt x="24" y="29"/>
                </a:cubicBezTo>
                <a:cubicBezTo>
                  <a:pt x="24" y="29"/>
                  <a:pt x="24" y="30"/>
                  <a:pt x="24" y="30"/>
                </a:cubicBezTo>
                <a:cubicBezTo>
                  <a:pt x="25" y="30"/>
                  <a:pt x="25" y="30"/>
                  <a:pt x="26" y="30"/>
                </a:cubicBezTo>
                <a:cubicBezTo>
                  <a:pt x="26" y="30"/>
                  <a:pt x="27" y="30"/>
                  <a:pt x="27" y="29"/>
                </a:cubicBezTo>
                <a:cubicBezTo>
                  <a:pt x="27" y="29"/>
                  <a:pt x="27" y="28"/>
                  <a:pt x="27" y="28"/>
                </a:cubicBezTo>
                <a:close/>
                <a:moveTo>
                  <a:pt x="36" y="15"/>
                </a:moveTo>
                <a:cubicBezTo>
                  <a:pt x="36" y="15"/>
                  <a:pt x="36" y="15"/>
                  <a:pt x="36" y="15"/>
                </a:cubicBezTo>
                <a:cubicBezTo>
                  <a:pt x="34" y="29"/>
                  <a:pt x="34" y="29"/>
                  <a:pt x="34" y="29"/>
                </a:cubicBezTo>
                <a:cubicBezTo>
                  <a:pt x="34" y="30"/>
                  <a:pt x="34" y="30"/>
                  <a:pt x="34" y="30"/>
                </a:cubicBezTo>
                <a:cubicBezTo>
                  <a:pt x="34" y="30"/>
                  <a:pt x="34" y="30"/>
                  <a:pt x="34" y="30"/>
                </a:cubicBezTo>
                <a:cubicBezTo>
                  <a:pt x="34" y="30"/>
                  <a:pt x="34" y="30"/>
                  <a:pt x="34" y="30"/>
                </a:cubicBezTo>
                <a:cubicBezTo>
                  <a:pt x="34" y="30"/>
                  <a:pt x="34" y="31"/>
                  <a:pt x="34" y="31"/>
                </a:cubicBezTo>
                <a:cubicBezTo>
                  <a:pt x="34" y="31"/>
                  <a:pt x="34" y="31"/>
                  <a:pt x="33" y="32"/>
                </a:cubicBezTo>
                <a:cubicBezTo>
                  <a:pt x="33" y="32"/>
                  <a:pt x="33" y="32"/>
                  <a:pt x="33" y="33"/>
                </a:cubicBezTo>
                <a:cubicBezTo>
                  <a:pt x="33" y="33"/>
                  <a:pt x="33" y="33"/>
                  <a:pt x="33" y="33"/>
                </a:cubicBezTo>
                <a:cubicBezTo>
                  <a:pt x="32" y="34"/>
                  <a:pt x="32" y="34"/>
                  <a:pt x="32" y="34"/>
                </a:cubicBezTo>
                <a:cubicBezTo>
                  <a:pt x="32" y="34"/>
                  <a:pt x="32" y="34"/>
                  <a:pt x="31" y="35"/>
                </a:cubicBezTo>
                <a:cubicBezTo>
                  <a:pt x="31" y="35"/>
                  <a:pt x="31" y="35"/>
                  <a:pt x="31" y="35"/>
                </a:cubicBezTo>
                <a:cubicBezTo>
                  <a:pt x="31" y="35"/>
                  <a:pt x="31" y="35"/>
                  <a:pt x="31" y="35"/>
                </a:cubicBezTo>
                <a:cubicBezTo>
                  <a:pt x="31" y="35"/>
                  <a:pt x="31" y="35"/>
                  <a:pt x="31" y="35"/>
                </a:cubicBezTo>
                <a:cubicBezTo>
                  <a:pt x="31" y="35"/>
                  <a:pt x="31" y="35"/>
                  <a:pt x="31" y="35"/>
                </a:cubicBezTo>
                <a:cubicBezTo>
                  <a:pt x="30" y="35"/>
                  <a:pt x="30" y="36"/>
                  <a:pt x="30" y="36"/>
                </a:cubicBezTo>
                <a:cubicBezTo>
                  <a:pt x="30" y="36"/>
                  <a:pt x="30" y="36"/>
                  <a:pt x="30" y="36"/>
                </a:cubicBezTo>
                <a:cubicBezTo>
                  <a:pt x="30" y="36"/>
                  <a:pt x="29" y="36"/>
                  <a:pt x="29" y="36"/>
                </a:cubicBezTo>
                <a:cubicBezTo>
                  <a:pt x="29" y="36"/>
                  <a:pt x="29" y="36"/>
                  <a:pt x="28" y="36"/>
                </a:cubicBezTo>
                <a:cubicBezTo>
                  <a:pt x="28" y="36"/>
                  <a:pt x="28" y="37"/>
                  <a:pt x="28" y="37"/>
                </a:cubicBezTo>
                <a:cubicBezTo>
                  <a:pt x="27" y="37"/>
                  <a:pt x="27" y="37"/>
                  <a:pt x="27" y="37"/>
                </a:cubicBezTo>
                <a:cubicBezTo>
                  <a:pt x="27" y="37"/>
                  <a:pt x="26" y="37"/>
                  <a:pt x="26" y="37"/>
                </a:cubicBezTo>
                <a:cubicBezTo>
                  <a:pt x="26" y="37"/>
                  <a:pt x="26" y="37"/>
                  <a:pt x="25" y="37"/>
                </a:cubicBezTo>
                <a:cubicBezTo>
                  <a:pt x="25" y="37"/>
                  <a:pt x="25" y="37"/>
                  <a:pt x="25" y="37"/>
                </a:cubicBezTo>
                <a:cubicBezTo>
                  <a:pt x="25" y="37"/>
                  <a:pt x="25" y="37"/>
                  <a:pt x="24" y="37"/>
                </a:cubicBezTo>
                <a:cubicBezTo>
                  <a:pt x="24" y="37"/>
                  <a:pt x="24" y="37"/>
                  <a:pt x="24" y="37"/>
                </a:cubicBezTo>
                <a:cubicBezTo>
                  <a:pt x="24" y="37"/>
                  <a:pt x="24" y="37"/>
                  <a:pt x="23" y="37"/>
                </a:cubicBezTo>
                <a:cubicBezTo>
                  <a:pt x="23" y="37"/>
                  <a:pt x="23" y="37"/>
                  <a:pt x="23" y="36"/>
                </a:cubicBezTo>
                <a:cubicBezTo>
                  <a:pt x="22" y="36"/>
                  <a:pt x="22" y="36"/>
                  <a:pt x="22" y="36"/>
                </a:cubicBezTo>
                <a:cubicBezTo>
                  <a:pt x="21" y="36"/>
                  <a:pt x="21" y="36"/>
                  <a:pt x="21" y="36"/>
                </a:cubicBezTo>
                <a:cubicBezTo>
                  <a:pt x="21" y="36"/>
                  <a:pt x="21" y="35"/>
                  <a:pt x="20" y="35"/>
                </a:cubicBezTo>
                <a:cubicBezTo>
                  <a:pt x="20" y="35"/>
                  <a:pt x="20" y="35"/>
                  <a:pt x="20" y="35"/>
                </a:cubicBezTo>
                <a:cubicBezTo>
                  <a:pt x="19" y="35"/>
                  <a:pt x="19" y="34"/>
                  <a:pt x="19" y="34"/>
                </a:cubicBezTo>
                <a:cubicBezTo>
                  <a:pt x="19" y="34"/>
                  <a:pt x="19" y="34"/>
                  <a:pt x="19" y="34"/>
                </a:cubicBezTo>
                <a:cubicBezTo>
                  <a:pt x="19" y="34"/>
                  <a:pt x="19" y="34"/>
                  <a:pt x="18" y="33"/>
                </a:cubicBezTo>
                <a:cubicBezTo>
                  <a:pt x="18" y="33"/>
                  <a:pt x="18" y="33"/>
                  <a:pt x="18" y="33"/>
                </a:cubicBezTo>
                <a:cubicBezTo>
                  <a:pt x="18" y="32"/>
                  <a:pt x="18" y="32"/>
                  <a:pt x="17" y="32"/>
                </a:cubicBezTo>
                <a:cubicBezTo>
                  <a:pt x="17" y="32"/>
                  <a:pt x="17" y="31"/>
                  <a:pt x="17" y="31"/>
                </a:cubicBezTo>
                <a:cubicBezTo>
                  <a:pt x="17" y="31"/>
                  <a:pt x="17" y="31"/>
                  <a:pt x="17" y="30"/>
                </a:cubicBezTo>
                <a:cubicBezTo>
                  <a:pt x="17" y="30"/>
                  <a:pt x="17" y="30"/>
                  <a:pt x="17" y="30"/>
                </a:cubicBezTo>
                <a:cubicBezTo>
                  <a:pt x="17" y="29"/>
                  <a:pt x="17" y="29"/>
                  <a:pt x="17" y="29"/>
                </a:cubicBezTo>
                <a:cubicBezTo>
                  <a:pt x="17" y="29"/>
                  <a:pt x="17" y="28"/>
                  <a:pt x="17" y="28"/>
                </a:cubicBezTo>
                <a:cubicBezTo>
                  <a:pt x="17" y="28"/>
                  <a:pt x="17" y="28"/>
                  <a:pt x="17" y="28"/>
                </a:cubicBezTo>
                <a:cubicBezTo>
                  <a:pt x="17" y="28"/>
                  <a:pt x="17" y="27"/>
                  <a:pt x="17" y="27"/>
                </a:cubicBezTo>
                <a:cubicBezTo>
                  <a:pt x="17" y="27"/>
                  <a:pt x="17" y="27"/>
                  <a:pt x="17" y="27"/>
                </a:cubicBezTo>
                <a:cubicBezTo>
                  <a:pt x="17" y="27"/>
                  <a:pt x="17" y="26"/>
                  <a:pt x="17" y="26"/>
                </a:cubicBezTo>
                <a:cubicBezTo>
                  <a:pt x="17" y="26"/>
                  <a:pt x="17" y="26"/>
                  <a:pt x="17" y="25"/>
                </a:cubicBezTo>
                <a:cubicBezTo>
                  <a:pt x="17" y="25"/>
                  <a:pt x="17" y="25"/>
                  <a:pt x="17" y="25"/>
                </a:cubicBezTo>
                <a:cubicBezTo>
                  <a:pt x="17" y="24"/>
                  <a:pt x="18" y="24"/>
                  <a:pt x="18" y="24"/>
                </a:cubicBezTo>
                <a:cubicBezTo>
                  <a:pt x="18" y="23"/>
                  <a:pt x="18" y="23"/>
                  <a:pt x="18" y="23"/>
                </a:cubicBezTo>
                <a:cubicBezTo>
                  <a:pt x="18" y="23"/>
                  <a:pt x="19" y="22"/>
                  <a:pt x="19" y="22"/>
                </a:cubicBezTo>
                <a:cubicBezTo>
                  <a:pt x="19" y="22"/>
                  <a:pt x="19" y="22"/>
                  <a:pt x="19" y="22"/>
                </a:cubicBezTo>
                <a:cubicBezTo>
                  <a:pt x="19" y="22"/>
                  <a:pt x="19" y="22"/>
                  <a:pt x="19" y="22"/>
                </a:cubicBezTo>
                <a:cubicBezTo>
                  <a:pt x="20" y="21"/>
                  <a:pt x="20" y="21"/>
                  <a:pt x="20" y="21"/>
                </a:cubicBezTo>
                <a:cubicBezTo>
                  <a:pt x="31" y="12"/>
                  <a:pt x="31" y="12"/>
                  <a:pt x="31" y="12"/>
                </a:cubicBezTo>
                <a:cubicBezTo>
                  <a:pt x="31" y="12"/>
                  <a:pt x="32" y="12"/>
                  <a:pt x="32" y="12"/>
                </a:cubicBezTo>
                <a:cubicBezTo>
                  <a:pt x="32" y="12"/>
                  <a:pt x="32" y="12"/>
                  <a:pt x="32" y="12"/>
                </a:cubicBezTo>
                <a:cubicBezTo>
                  <a:pt x="32" y="12"/>
                  <a:pt x="32" y="12"/>
                  <a:pt x="32" y="11"/>
                </a:cubicBezTo>
                <a:cubicBezTo>
                  <a:pt x="32" y="11"/>
                  <a:pt x="32" y="11"/>
                  <a:pt x="32" y="11"/>
                </a:cubicBezTo>
                <a:cubicBezTo>
                  <a:pt x="33" y="11"/>
                  <a:pt x="33" y="11"/>
                  <a:pt x="33" y="11"/>
                </a:cubicBezTo>
                <a:cubicBezTo>
                  <a:pt x="33" y="11"/>
                  <a:pt x="33" y="11"/>
                  <a:pt x="33" y="11"/>
                </a:cubicBezTo>
                <a:cubicBezTo>
                  <a:pt x="33" y="11"/>
                  <a:pt x="33" y="11"/>
                  <a:pt x="33" y="11"/>
                </a:cubicBezTo>
                <a:cubicBezTo>
                  <a:pt x="34" y="11"/>
                  <a:pt x="34" y="11"/>
                  <a:pt x="34" y="11"/>
                </a:cubicBezTo>
                <a:cubicBezTo>
                  <a:pt x="34" y="11"/>
                  <a:pt x="34" y="11"/>
                  <a:pt x="34" y="11"/>
                </a:cubicBezTo>
                <a:cubicBezTo>
                  <a:pt x="34" y="11"/>
                  <a:pt x="34" y="11"/>
                  <a:pt x="34" y="11"/>
                </a:cubicBezTo>
                <a:cubicBezTo>
                  <a:pt x="34" y="11"/>
                  <a:pt x="34" y="11"/>
                  <a:pt x="34" y="11"/>
                </a:cubicBezTo>
                <a:cubicBezTo>
                  <a:pt x="35" y="12"/>
                  <a:pt x="35" y="12"/>
                  <a:pt x="35" y="12"/>
                </a:cubicBezTo>
                <a:cubicBezTo>
                  <a:pt x="35" y="12"/>
                  <a:pt x="35" y="12"/>
                  <a:pt x="35" y="12"/>
                </a:cubicBezTo>
                <a:cubicBezTo>
                  <a:pt x="35" y="12"/>
                  <a:pt x="35" y="12"/>
                  <a:pt x="35" y="12"/>
                </a:cubicBezTo>
                <a:cubicBezTo>
                  <a:pt x="35" y="12"/>
                  <a:pt x="35" y="12"/>
                  <a:pt x="36" y="12"/>
                </a:cubicBezTo>
                <a:cubicBezTo>
                  <a:pt x="36" y="12"/>
                  <a:pt x="36" y="12"/>
                  <a:pt x="36" y="12"/>
                </a:cubicBezTo>
                <a:cubicBezTo>
                  <a:pt x="36" y="12"/>
                  <a:pt x="36" y="12"/>
                  <a:pt x="36" y="13"/>
                </a:cubicBezTo>
                <a:cubicBezTo>
                  <a:pt x="36" y="13"/>
                  <a:pt x="36" y="13"/>
                  <a:pt x="36" y="13"/>
                </a:cubicBezTo>
                <a:cubicBezTo>
                  <a:pt x="36" y="13"/>
                  <a:pt x="36" y="13"/>
                  <a:pt x="36" y="13"/>
                </a:cubicBezTo>
                <a:cubicBezTo>
                  <a:pt x="36" y="13"/>
                  <a:pt x="36" y="13"/>
                  <a:pt x="36" y="13"/>
                </a:cubicBezTo>
                <a:cubicBezTo>
                  <a:pt x="36" y="13"/>
                  <a:pt x="36" y="14"/>
                  <a:pt x="36" y="14"/>
                </a:cubicBezTo>
                <a:cubicBezTo>
                  <a:pt x="36" y="14"/>
                  <a:pt x="36" y="14"/>
                  <a:pt x="36" y="14"/>
                </a:cubicBezTo>
                <a:cubicBezTo>
                  <a:pt x="36" y="14"/>
                  <a:pt x="36" y="14"/>
                  <a:pt x="36" y="14"/>
                </a:cubicBezTo>
                <a:cubicBezTo>
                  <a:pt x="36" y="15"/>
                  <a:pt x="36" y="15"/>
                  <a:pt x="36" y="15"/>
                </a:cubicBezTo>
                <a:cubicBezTo>
                  <a:pt x="36" y="15"/>
                  <a:pt x="36" y="15"/>
                  <a:pt x="36"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5" name="Freeform 499"/>
          <p:cNvSpPr>
            <a:spLocks noEditPoints="1"/>
          </p:cNvSpPr>
          <p:nvPr/>
        </p:nvSpPr>
        <p:spPr bwMode="auto">
          <a:xfrm>
            <a:off x="1014413" y="3101975"/>
            <a:ext cx="139700" cy="155575"/>
          </a:xfrm>
          <a:custGeom>
            <a:avLst/>
            <a:gdLst>
              <a:gd name="T0" fmla="*/ 6 w 44"/>
              <a:gd name="T1" fmla="*/ 15 h 49"/>
              <a:gd name="T2" fmla="*/ 37 w 44"/>
              <a:gd name="T3" fmla="*/ 15 h 49"/>
              <a:gd name="T4" fmla="*/ 40 w 44"/>
              <a:gd name="T5" fmla="*/ 10 h 49"/>
              <a:gd name="T6" fmla="*/ 3 w 44"/>
              <a:gd name="T7" fmla="*/ 15 h 49"/>
              <a:gd name="T8" fmla="*/ 6 w 44"/>
              <a:gd name="T9" fmla="*/ 15 h 49"/>
              <a:gd name="T10" fmla="*/ 13 w 44"/>
              <a:gd name="T11" fmla="*/ 0 h 49"/>
              <a:gd name="T12" fmla="*/ 31 w 44"/>
              <a:gd name="T13" fmla="*/ 0 h 49"/>
              <a:gd name="T14" fmla="*/ 32 w 44"/>
              <a:gd name="T15" fmla="*/ 2 h 49"/>
              <a:gd name="T16" fmla="*/ 42 w 44"/>
              <a:gd name="T17" fmla="*/ 6 h 49"/>
              <a:gd name="T18" fmla="*/ 44 w 44"/>
              <a:gd name="T19" fmla="*/ 8 h 49"/>
              <a:gd name="T20" fmla="*/ 42 w 44"/>
              <a:gd name="T21" fmla="*/ 19 h 49"/>
              <a:gd name="T22" fmla="*/ 39 w 44"/>
              <a:gd name="T23" fmla="*/ 19 h 49"/>
              <a:gd name="T24" fmla="*/ 37 w 44"/>
              <a:gd name="T25" fmla="*/ 49 h 49"/>
              <a:gd name="T26" fmla="*/ 6 w 44"/>
              <a:gd name="T27" fmla="*/ 49 h 49"/>
              <a:gd name="T28" fmla="*/ 4 w 44"/>
              <a:gd name="T29" fmla="*/ 48 h 49"/>
              <a:gd name="T30" fmla="*/ 1 w 44"/>
              <a:gd name="T31" fmla="*/ 19 h 49"/>
              <a:gd name="T32" fmla="*/ 0 w 44"/>
              <a:gd name="T33" fmla="*/ 17 h 49"/>
              <a:gd name="T34" fmla="*/ 1 w 44"/>
              <a:gd name="T35" fmla="*/ 6 h 49"/>
              <a:gd name="T36" fmla="*/ 11 w 44"/>
              <a:gd name="T37" fmla="*/ 6 h 49"/>
              <a:gd name="T38" fmla="*/ 13 w 44"/>
              <a:gd name="T39" fmla="*/ 0 h 49"/>
              <a:gd name="T40" fmla="*/ 29 w 44"/>
              <a:gd name="T41" fmla="*/ 3 h 49"/>
              <a:gd name="T42" fmla="*/ 15 w 44"/>
              <a:gd name="T43" fmla="*/ 6 h 49"/>
              <a:gd name="T44" fmla="*/ 29 w 44"/>
              <a:gd name="T45" fmla="*/ 3 h 49"/>
              <a:gd name="T46" fmla="*/ 15 w 44"/>
              <a:gd name="T47" fmla="*/ 19 h 49"/>
              <a:gd name="T48" fmla="*/ 14 w 44"/>
              <a:gd name="T49" fmla="*/ 42 h 49"/>
              <a:gd name="T50" fmla="*/ 13 w 44"/>
              <a:gd name="T51" fmla="*/ 19 h 49"/>
              <a:gd name="T52" fmla="*/ 8 w 44"/>
              <a:gd name="T53" fmla="*/ 46 h 49"/>
              <a:gd name="T54" fmla="*/ 35 w 44"/>
              <a:gd name="T55" fmla="*/ 19 h 49"/>
              <a:gd name="T56" fmla="*/ 31 w 44"/>
              <a:gd name="T57" fmla="*/ 41 h 49"/>
              <a:gd name="T58" fmla="*/ 29 w 44"/>
              <a:gd name="T59" fmla="*/ 41 h 49"/>
              <a:gd name="T60" fmla="*/ 23 w 44"/>
              <a:gd name="T61" fmla="*/ 19 h 49"/>
              <a:gd name="T62" fmla="*/ 22 w 44"/>
              <a:gd name="T63" fmla="*/ 42 h 49"/>
              <a:gd name="T64" fmla="*/ 21 w 44"/>
              <a:gd name="T65"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 h="49">
                <a:moveTo>
                  <a:pt x="6" y="15"/>
                </a:moveTo>
                <a:cubicBezTo>
                  <a:pt x="6" y="15"/>
                  <a:pt x="6" y="15"/>
                  <a:pt x="6" y="15"/>
                </a:cubicBezTo>
                <a:cubicBezTo>
                  <a:pt x="37" y="15"/>
                  <a:pt x="37" y="15"/>
                  <a:pt x="37" y="15"/>
                </a:cubicBezTo>
                <a:cubicBezTo>
                  <a:pt x="37" y="15"/>
                  <a:pt x="37" y="15"/>
                  <a:pt x="37" y="15"/>
                </a:cubicBezTo>
                <a:cubicBezTo>
                  <a:pt x="40" y="15"/>
                  <a:pt x="40" y="15"/>
                  <a:pt x="40" y="15"/>
                </a:cubicBezTo>
                <a:cubicBezTo>
                  <a:pt x="40" y="10"/>
                  <a:pt x="40" y="10"/>
                  <a:pt x="40" y="10"/>
                </a:cubicBezTo>
                <a:cubicBezTo>
                  <a:pt x="3" y="10"/>
                  <a:pt x="3" y="10"/>
                  <a:pt x="3" y="10"/>
                </a:cubicBezTo>
                <a:cubicBezTo>
                  <a:pt x="3" y="15"/>
                  <a:pt x="3" y="15"/>
                  <a:pt x="3" y="15"/>
                </a:cubicBezTo>
                <a:cubicBezTo>
                  <a:pt x="6" y="15"/>
                  <a:pt x="6" y="15"/>
                  <a:pt x="6" y="15"/>
                </a:cubicBezTo>
                <a:cubicBezTo>
                  <a:pt x="6" y="15"/>
                  <a:pt x="6" y="15"/>
                  <a:pt x="6" y="15"/>
                </a:cubicBezTo>
                <a:close/>
                <a:moveTo>
                  <a:pt x="13" y="0"/>
                </a:moveTo>
                <a:cubicBezTo>
                  <a:pt x="13" y="0"/>
                  <a:pt x="13" y="0"/>
                  <a:pt x="13" y="0"/>
                </a:cubicBezTo>
                <a:cubicBezTo>
                  <a:pt x="13" y="0"/>
                  <a:pt x="13" y="0"/>
                  <a:pt x="13" y="0"/>
                </a:cubicBezTo>
                <a:cubicBezTo>
                  <a:pt x="31" y="0"/>
                  <a:pt x="31" y="0"/>
                  <a:pt x="31" y="0"/>
                </a:cubicBezTo>
                <a:cubicBezTo>
                  <a:pt x="32" y="0"/>
                  <a:pt x="32" y="1"/>
                  <a:pt x="32" y="2"/>
                </a:cubicBezTo>
                <a:cubicBezTo>
                  <a:pt x="32" y="2"/>
                  <a:pt x="32" y="2"/>
                  <a:pt x="32" y="2"/>
                </a:cubicBezTo>
                <a:cubicBezTo>
                  <a:pt x="32" y="6"/>
                  <a:pt x="32" y="6"/>
                  <a:pt x="32" y="6"/>
                </a:cubicBezTo>
                <a:cubicBezTo>
                  <a:pt x="42" y="6"/>
                  <a:pt x="42" y="6"/>
                  <a:pt x="42" y="6"/>
                </a:cubicBezTo>
                <a:cubicBezTo>
                  <a:pt x="43" y="6"/>
                  <a:pt x="44" y="7"/>
                  <a:pt x="44" y="8"/>
                </a:cubicBezTo>
                <a:cubicBezTo>
                  <a:pt x="44" y="8"/>
                  <a:pt x="44" y="8"/>
                  <a:pt x="44" y="8"/>
                </a:cubicBezTo>
                <a:cubicBezTo>
                  <a:pt x="44" y="17"/>
                  <a:pt x="44" y="17"/>
                  <a:pt x="44" y="17"/>
                </a:cubicBezTo>
                <a:cubicBezTo>
                  <a:pt x="44" y="18"/>
                  <a:pt x="43" y="19"/>
                  <a:pt x="42" y="19"/>
                </a:cubicBezTo>
                <a:cubicBezTo>
                  <a:pt x="42" y="19"/>
                  <a:pt x="42" y="19"/>
                  <a:pt x="42" y="19"/>
                </a:cubicBezTo>
                <a:cubicBezTo>
                  <a:pt x="39" y="19"/>
                  <a:pt x="39" y="19"/>
                  <a:pt x="39" y="19"/>
                </a:cubicBezTo>
                <a:cubicBezTo>
                  <a:pt x="39" y="48"/>
                  <a:pt x="39" y="48"/>
                  <a:pt x="39" y="48"/>
                </a:cubicBezTo>
                <a:cubicBezTo>
                  <a:pt x="39" y="49"/>
                  <a:pt x="38" y="49"/>
                  <a:pt x="37" y="49"/>
                </a:cubicBezTo>
                <a:cubicBezTo>
                  <a:pt x="37" y="49"/>
                  <a:pt x="37" y="49"/>
                  <a:pt x="37" y="49"/>
                </a:cubicBezTo>
                <a:cubicBezTo>
                  <a:pt x="6" y="49"/>
                  <a:pt x="6" y="49"/>
                  <a:pt x="6" y="49"/>
                </a:cubicBezTo>
                <a:cubicBezTo>
                  <a:pt x="5" y="49"/>
                  <a:pt x="4" y="49"/>
                  <a:pt x="4" y="48"/>
                </a:cubicBezTo>
                <a:cubicBezTo>
                  <a:pt x="4" y="48"/>
                  <a:pt x="4" y="48"/>
                  <a:pt x="4" y="48"/>
                </a:cubicBezTo>
                <a:cubicBezTo>
                  <a:pt x="4" y="19"/>
                  <a:pt x="4" y="19"/>
                  <a:pt x="4" y="19"/>
                </a:cubicBezTo>
                <a:cubicBezTo>
                  <a:pt x="1" y="19"/>
                  <a:pt x="1" y="19"/>
                  <a:pt x="1" y="19"/>
                </a:cubicBezTo>
                <a:cubicBezTo>
                  <a:pt x="0" y="19"/>
                  <a:pt x="0" y="18"/>
                  <a:pt x="0" y="17"/>
                </a:cubicBezTo>
                <a:cubicBezTo>
                  <a:pt x="0" y="17"/>
                  <a:pt x="0" y="17"/>
                  <a:pt x="0" y="17"/>
                </a:cubicBezTo>
                <a:cubicBezTo>
                  <a:pt x="0" y="8"/>
                  <a:pt x="0" y="8"/>
                  <a:pt x="0" y="8"/>
                </a:cubicBezTo>
                <a:cubicBezTo>
                  <a:pt x="0" y="7"/>
                  <a:pt x="0" y="6"/>
                  <a:pt x="1" y="6"/>
                </a:cubicBezTo>
                <a:cubicBezTo>
                  <a:pt x="1" y="6"/>
                  <a:pt x="1" y="6"/>
                  <a:pt x="1" y="6"/>
                </a:cubicBezTo>
                <a:cubicBezTo>
                  <a:pt x="11" y="6"/>
                  <a:pt x="11" y="6"/>
                  <a:pt x="11" y="6"/>
                </a:cubicBezTo>
                <a:cubicBezTo>
                  <a:pt x="11" y="2"/>
                  <a:pt x="11" y="2"/>
                  <a:pt x="11" y="2"/>
                </a:cubicBezTo>
                <a:cubicBezTo>
                  <a:pt x="11" y="1"/>
                  <a:pt x="12" y="0"/>
                  <a:pt x="13" y="0"/>
                </a:cubicBezTo>
                <a:close/>
                <a:moveTo>
                  <a:pt x="29" y="3"/>
                </a:moveTo>
                <a:cubicBezTo>
                  <a:pt x="29" y="3"/>
                  <a:pt x="29" y="3"/>
                  <a:pt x="29" y="3"/>
                </a:cubicBezTo>
                <a:cubicBezTo>
                  <a:pt x="15" y="3"/>
                  <a:pt x="15" y="3"/>
                  <a:pt x="15" y="3"/>
                </a:cubicBezTo>
                <a:cubicBezTo>
                  <a:pt x="15" y="6"/>
                  <a:pt x="15" y="6"/>
                  <a:pt x="15" y="6"/>
                </a:cubicBezTo>
                <a:cubicBezTo>
                  <a:pt x="29" y="6"/>
                  <a:pt x="29" y="6"/>
                  <a:pt x="29" y="6"/>
                </a:cubicBezTo>
                <a:cubicBezTo>
                  <a:pt x="29" y="3"/>
                  <a:pt x="29" y="3"/>
                  <a:pt x="29" y="3"/>
                </a:cubicBezTo>
                <a:close/>
                <a:moveTo>
                  <a:pt x="15" y="19"/>
                </a:moveTo>
                <a:cubicBezTo>
                  <a:pt x="15" y="19"/>
                  <a:pt x="15" y="19"/>
                  <a:pt x="15" y="19"/>
                </a:cubicBezTo>
                <a:cubicBezTo>
                  <a:pt x="15" y="41"/>
                  <a:pt x="15" y="41"/>
                  <a:pt x="15" y="41"/>
                </a:cubicBezTo>
                <a:cubicBezTo>
                  <a:pt x="15" y="42"/>
                  <a:pt x="14" y="42"/>
                  <a:pt x="14" y="42"/>
                </a:cubicBezTo>
                <a:cubicBezTo>
                  <a:pt x="13" y="42"/>
                  <a:pt x="13" y="42"/>
                  <a:pt x="13" y="41"/>
                </a:cubicBezTo>
                <a:cubicBezTo>
                  <a:pt x="13" y="19"/>
                  <a:pt x="13" y="19"/>
                  <a:pt x="13" y="19"/>
                </a:cubicBezTo>
                <a:cubicBezTo>
                  <a:pt x="8" y="19"/>
                  <a:pt x="8" y="19"/>
                  <a:pt x="8" y="19"/>
                </a:cubicBezTo>
                <a:cubicBezTo>
                  <a:pt x="8" y="46"/>
                  <a:pt x="8" y="46"/>
                  <a:pt x="8" y="46"/>
                </a:cubicBezTo>
                <a:cubicBezTo>
                  <a:pt x="35" y="46"/>
                  <a:pt x="35" y="46"/>
                  <a:pt x="35" y="46"/>
                </a:cubicBezTo>
                <a:cubicBezTo>
                  <a:pt x="35" y="19"/>
                  <a:pt x="35" y="19"/>
                  <a:pt x="35" y="19"/>
                </a:cubicBezTo>
                <a:cubicBezTo>
                  <a:pt x="31" y="19"/>
                  <a:pt x="31" y="19"/>
                  <a:pt x="31" y="19"/>
                </a:cubicBezTo>
                <a:cubicBezTo>
                  <a:pt x="31" y="41"/>
                  <a:pt x="31" y="41"/>
                  <a:pt x="31" y="41"/>
                </a:cubicBezTo>
                <a:cubicBezTo>
                  <a:pt x="31" y="42"/>
                  <a:pt x="30" y="42"/>
                  <a:pt x="30" y="42"/>
                </a:cubicBezTo>
                <a:cubicBezTo>
                  <a:pt x="29" y="42"/>
                  <a:pt x="29" y="42"/>
                  <a:pt x="29" y="41"/>
                </a:cubicBezTo>
                <a:cubicBezTo>
                  <a:pt x="29" y="19"/>
                  <a:pt x="29" y="19"/>
                  <a:pt x="29" y="19"/>
                </a:cubicBezTo>
                <a:cubicBezTo>
                  <a:pt x="23" y="19"/>
                  <a:pt x="23" y="19"/>
                  <a:pt x="23" y="19"/>
                </a:cubicBezTo>
                <a:cubicBezTo>
                  <a:pt x="23" y="41"/>
                  <a:pt x="23" y="41"/>
                  <a:pt x="23" y="41"/>
                </a:cubicBezTo>
                <a:cubicBezTo>
                  <a:pt x="23" y="42"/>
                  <a:pt x="22" y="42"/>
                  <a:pt x="22" y="42"/>
                </a:cubicBezTo>
                <a:cubicBezTo>
                  <a:pt x="21" y="42"/>
                  <a:pt x="21" y="42"/>
                  <a:pt x="21" y="41"/>
                </a:cubicBezTo>
                <a:cubicBezTo>
                  <a:pt x="21" y="19"/>
                  <a:pt x="21" y="19"/>
                  <a:pt x="21" y="19"/>
                </a:cubicBezTo>
                <a:cubicBezTo>
                  <a:pt x="15" y="19"/>
                  <a:pt x="15" y="19"/>
                  <a:pt x="15"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6" name="Freeform 500"/>
          <p:cNvSpPr>
            <a:spLocks noEditPoints="1"/>
          </p:cNvSpPr>
          <p:nvPr/>
        </p:nvSpPr>
        <p:spPr bwMode="auto">
          <a:xfrm>
            <a:off x="7705725" y="2755900"/>
            <a:ext cx="128588" cy="155575"/>
          </a:xfrm>
          <a:custGeom>
            <a:avLst/>
            <a:gdLst>
              <a:gd name="T0" fmla="*/ 35 w 40"/>
              <a:gd name="T1" fmla="*/ 32 h 49"/>
              <a:gd name="T2" fmla="*/ 37 w 40"/>
              <a:gd name="T3" fmla="*/ 36 h 49"/>
              <a:gd name="T4" fmla="*/ 38 w 40"/>
              <a:gd name="T5" fmla="*/ 44 h 49"/>
              <a:gd name="T6" fmla="*/ 36 w 40"/>
              <a:gd name="T7" fmla="*/ 44 h 49"/>
              <a:gd name="T8" fmla="*/ 30 w 40"/>
              <a:gd name="T9" fmla="*/ 49 h 49"/>
              <a:gd name="T10" fmla="*/ 24 w 40"/>
              <a:gd name="T11" fmla="*/ 44 h 49"/>
              <a:gd name="T12" fmla="*/ 0 w 40"/>
              <a:gd name="T13" fmla="*/ 42 h 49"/>
              <a:gd name="T14" fmla="*/ 3 w 40"/>
              <a:gd name="T15" fmla="*/ 35 h 49"/>
              <a:gd name="T16" fmla="*/ 7 w 40"/>
              <a:gd name="T17" fmla="*/ 26 h 49"/>
              <a:gd name="T18" fmla="*/ 7 w 40"/>
              <a:gd name="T19" fmla="*/ 21 h 49"/>
              <a:gd name="T20" fmla="*/ 16 w 40"/>
              <a:gd name="T21" fmla="*/ 10 h 49"/>
              <a:gd name="T22" fmla="*/ 14 w 40"/>
              <a:gd name="T23" fmla="*/ 6 h 49"/>
              <a:gd name="T24" fmla="*/ 20 w 40"/>
              <a:gd name="T25" fmla="*/ 0 h 49"/>
              <a:gd name="T26" fmla="*/ 25 w 40"/>
              <a:gd name="T27" fmla="*/ 6 h 49"/>
              <a:gd name="T28" fmla="*/ 27 w 40"/>
              <a:gd name="T29" fmla="*/ 11 h 49"/>
              <a:gd name="T30" fmla="*/ 22 w 40"/>
              <a:gd name="T31" fmla="*/ 3 h 49"/>
              <a:gd name="T32" fmla="*/ 20 w 40"/>
              <a:gd name="T33" fmla="*/ 3 h 49"/>
              <a:gd name="T34" fmla="*/ 17 w 40"/>
              <a:gd name="T35" fmla="*/ 6 h 49"/>
              <a:gd name="T36" fmla="*/ 20 w 40"/>
              <a:gd name="T37" fmla="*/ 9 h 49"/>
              <a:gd name="T38" fmla="*/ 23 w 40"/>
              <a:gd name="T39" fmla="*/ 6 h 49"/>
              <a:gd name="T40" fmla="*/ 30 w 40"/>
              <a:gd name="T41" fmla="*/ 26 h 49"/>
              <a:gd name="T42" fmla="*/ 25 w 40"/>
              <a:gd name="T43" fmla="*/ 14 h 49"/>
              <a:gd name="T44" fmla="*/ 15 w 40"/>
              <a:gd name="T45" fmla="*/ 14 h 49"/>
              <a:gd name="T46" fmla="*/ 10 w 40"/>
              <a:gd name="T47" fmla="*/ 25 h 49"/>
              <a:gd name="T48" fmla="*/ 9 w 40"/>
              <a:gd name="T49" fmla="*/ 33 h 49"/>
              <a:gd name="T50" fmla="*/ 4 w 40"/>
              <a:gd name="T51" fmla="*/ 40 h 49"/>
              <a:gd name="T52" fmla="*/ 35 w 40"/>
              <a:gd name="T53" fmla="*/ 38 h 49"/>
              <a:gd name="T54" fmla="*/ 31 w 40"/>
              <a:gd name="T55" fmla="*/ 33 h 49"/>
              <a:gd name="T56" fmla="*/ 33 w 40"/>
              <a:gd name="T57" fmla="*/ 44 h 49"/>
              <a:gd name="T58" fmla="*/ 28 w 40"/>
              <a:gd name="T59" fmla="*/ 44 h 49"/>
              <a:gd name="T60" fmla="*/ 30 w 40"/>
              <a:gd name="T61" fmla="*/ 45 h 49"/>
              <a:gd name="T62" fmla="*/ 33 w 40"/>
              <a:gd name="T63" fmla="*/ 4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 h="49">
                <a:moveTo>
                  <a:pt x="34" y="25"/>
                </a:moveTo>
                <a:cubicBezTo>
                  <a:pt x="34" y="28"/>
                  <a:pt x="35" y="30"/>
                  <a:pt x="35" y="32"/>
                </a:cubicBezTo>
                <a:cubicBezTo>
                  <a:pt x="35" y="34"/>
                  <a:pt x="36" y="35"/>
                  <a:pt x="37" y="36"/>
                </a:cubicBezTo>
                <a:cubicBezTo>
                  <a:pt x="37" y="36"/>
                  <a:pt x="37" y="36"/>
                  <a:pt x="37" y="36"/>
                </a:cubicBezTo>
                <a:cubicBezTo>
                  <a:pt x="39" y="37"/>
                  <a:pt x="40" y="39"/>
                  <a:pt x="40" y="42"/>
                </a:cubicBezTo>
                <a:cubicBezTo>
                  <a:pt x="40" y="43"/>
                  <a:pt x="39" y="44"/>
                  <a:pt x="38" y="44"/>
                </a:cubicBezTo>
                <a:cubicBezTo>
                  <a:pt x="38" y="44"/>
                  <a:pt x="38" y="44"/>
                  <a:pt x="38" y="44"/>
                </a:cubicBezTo>
                <a:cubicBezTo>
                  <a:pt x="36" y="44"/>
                  <a:pt x="36" y="44"/>
                  <a:pt x="36" y="44"/>
                </a:cubicBezTo>
                <a:cubicBezTo>
                  <a:pt x="36" y="45"/>
                  <a:pt x="36" y="46"/>
                  <a:pt x="35" y="47"/>
                </a:cubicBezTo>
                <a:cubicBezTo>
                  <a:pt x="33" y="49"/>
                  <a:pt x="32" y="49"/>
                  <a:pt x="30" y="49"/>
                </a:cubicBezTo>
                <a:cubicBezTo>
                  <a:pt x="28" y="49"/>
                  <a:pt x="27" y="49"/>
                  <a:pt x="26" y="47"/>
                </a:cubicBezTo>
                <a:cubicBezTo>
                  <a:pt x="25" y="46"/>
                  <a:pt x="24" y="45"/>
                  <a:pt x="24" y="44"/>
                </a:cubicBezTo>
                <a:cubicBezTo>
                  <a:pt x="2" y="44"/>
                  <a:pt x="2" y="44"/>
                  <a:pt x="2" y="44"/>
                </a:cubicBezTo>
                <a:cubicBezTo>
                  <a:pt x="1" y="44"/>
                  <a:pt x="0" y="43"/>
                  <a:pt x="0" y="42"/>
                </a:cubicBezTo>
                <a:cubicBezTo>
                  <a:pt x="0" y="42"/>
                  <a:pt x="0" y="42"/>
                  <a:pt x="0" y="42"/>
                </a:cubicBezTo>
                <a:cubicBezTo>
                  <a:pt x="0" y="38"/>
                  <a:pt x="1" y="37"/>
                  <a:pt x="3" y="35"/>
                </a:cubicBezTo>
                <a:cubicBezTo>
                  <a:pt x="4" y="35"/>
                  <a:pt x="5" y="34"/>
                  <a:pt x="5" y="32"/>
                </a:cubicBezTo>
                <a:cubicBezTo>
                  <a:pt x="6" y="30"/>
                  <a:pt x="6" y="28"/>
                  <a:pt x="7" y="26"/>
                </a:cubicBezTo>
                <a:cubicBezTo>
                  <a:pt x="7" y="25"/>
                  <a:pt x="7" y="25"/>
                  <a:pt x="7" y="25"/>
                </a:cubicBezTo>
                <a:cubicBezTo>
                  <a:pt x="7" y="24"/>
                  <a:pt x="7" y="22"/>
                  <a:pt x="7" y="21"/>
                </a:cubicBezTo>
                <a:cubicBezTo>
                  <a:pt x="8" y="17"/>
                  <a:pt x="10" y="13"/>
                  <a:pt x="13" y="11"/>
                </a:cubicBezTo>
                <a:cubicBezTo>
                  <a:pt x="14" y="11"/>
                  <a:pt x="15" y="10"/>
                  <a:pt x="16" y="10"/>
                </a:cubicBezTo>
                <a:cubicBezTo>
                  <a:pt x="16" y="10"/>
                  <a:pt x="16" y="10"/>
                  <a:pt x="16" y="10"/>
                </a:cubicBezTo>
                <a:cubicBezTo>
                  <a:pt x="15" y="9"/>
                  <a:pt x="14" y="7"/>
                  <a:pt x="14" y="6"/>
                </a:cubicBezTo>
                <a:cubicBezTo>
                  <a:pt x="14" y="4"/>
                  <a:pt x="15" y="3"/>
                  <a:pt x="16" y="2"/>
                </a:cubicBezTo>
                <a:cubicBezTo>
                  <a:pt x="17" y="1"/>
                  <a:pt x="18" y="0"/>
                  <a:pt x="20" y="0"/>
                </a:cubicBezTo>
                <a:cubicBezTo>
                  <a:pt x="21" y="0"/>
                  <a:pt x="23" y="1"/>
                  <a:pt x="24" y="2"/>
                </a:cubicBezTo>
                <a:cubicBezTo>
                  <a:pt x="25" y="3"/>
                  <a:pt x="25" y="4"/>
                  <a:pt x="25" y="6"/>
                </a:cubicBezTo>
                <a:cubicBezTo>
                  <a:pt x="25" y="7"/>
                  <a:pt x="25" y="9"/>
                  <a:pt x="24" y="10"/>
                </a:cubicBezTo>
                <a:cubicBezTo>
                  <a:pt x="25" y="10"/>
                  <a:pt x="26" y="10"/>
                  <a:pt x="27" y="11"/>
                </a:cubicBezTo>
                <a:cubicBezTo>
                  <a:pt x="32" y="14"/>
                  <a:pt x="33" y="20"/>
                  <a:pt x="34" y="25"/>
                </a:cubicBezTo>
                <a:close/>
                <a:moveTo>
                  <a:pt x="22" y="3"/>
                </a:moveTo>
                <a:cubicBezTo>
                  <a:pt x="22" y="3"/>
                  <a:pt x="22" y="3"/>
                  <a:pt x="22" y="3"/>
                </a:cubicBezTo>
                <a:cubicBezTo>
                  <a:pt x="22" y="3"/>
                  <a:pt x="21" y="3"/>
                  <a:pt x="20" y="3"/>
                </a:cubicBezTo>
                <a:cubicBezTo>
                  <a:pt x="19" y="3"/>
                  <a:pt x="18" y="3"/>
                  <a:pt x="18" y="3"/>
                </a:cubicBezTo>
                <a:cubicBezTo>
                  <a:pt x="17" y="4"/>
                  <a:pt x="17" y="5"/>
                  <a:pt x="17" y="6"/>
                </a:cubicBezTo>
                <a:cubicBezTo>
                  <a:pt x="17" y="7"/>
                  <a:pt x="17" y="7"/>
                  <a:pt x="18" y="8"/>
                </a:cubicBezTo>
                <a:cubicBezTo>
                  <a:pt x="18" y="9"/>
                  <a:pt x="19" y="9"/>
                  <a:pt x="20" y="9"/>
                </a:cubicBezTo>
                <a:cubicBezTo>
                  <a:pt x="21" y="9"/>
                  <a:pt x="22" y="9"/>
                  <a:pt x="22" y="8"/>
                </a:cubicBezTo>
                <a:cubicBezTo>
                  <a:pt x="23" y="7"/>
                  <a:pt x="23" y="7"/>
                  <a:pt x="23" y="6"/>
                </a:cubicBezTo>
                <a:cubicBezTo>
                  <a:pt x="23" y="5"/>
                  <a:pt x="23" y="4"/>
                  <a:pt x="22" y="3"/>
                </a:cubicBezTo>
                <a:close/>
                <a:moveTo>
                  <a:pt x="30" y="26"/>
                </a:moveTo>
                <a:cubicBezTo>
                  <a:pt x="30" y="26"/>
                  <a:pt x="30" y="26"/>
                  <a:pt x="30" y="26"/>
                </a:cubicBezTo>
                <a:cubicBezTo>
                  <a:pt x="29" y="22"/>
                  <a:pt x="29" y="17"/>
                  <a:pt x="25" y="14"/>
                </a:cubicBezTo>
                <a:cubicBezTo>
                  <a:pt x="24" y="13"/>
                  <a:pt x="22" y="13"/>
                  <a:pt x="20" y="13"/>
                </a:cubicBezTo>
                <a:cubicBezTo>
                  <a:pt x="19" y="13"/>
                  <a:pt x="17" y="13"/>
                  <a:pt x="15" y="14"/>
                </a:cubicBezTo>
                <a:cubicBezTo>
                  <a:pt x="13" y="16"/>
                  <a:pt x="12" y="19"/>
                  <a:pt x="11" y="22"/>
                </a:cubicBezTo>
                <a:cubicBezTo>
                  <a:pt x="11" y="23"/>
                  <a:pt x="11" y="24"/>
                  <a:pt x="10" y="25"/>
                </a:cubicBezTo>
                <a:cubicBezTo>
                  <a:pt x="10" y="26"/>
                  <a:pt x="10" y="26"/>
                  <a:pt x="10" y="26"/>
                </a:cubicBezTo>
                <a:cubicBezTo>
                  <a:pt x="10" y="28"/>
                  <a:pt x="10" y="31"/>
                  <a:pt x="9" y="33"/>
                </a:cubicBezTo>
                <a:cubicBezTo>
                  <a:pt x="8" y="36"/>
                  <a:pt x="7" y="37"/>
                  <a:pt x="6" y="38"/>
                </a:cubicBezTo>
                <a:cubicBezTo>
                  <a:pt x="5" y="39"/>
                  <a:pt x="4" y="39"/>
                  <a:pt x="4" y="40"/>
                </a:cubicBezTo>
                <a:cubicBezTo>
                  <a:pt x="36" y="40"/>
                  <a:pt x="36" y="40"/>
                  <a:pt x="36" y="40"/>
                </a:cubicBezTo>
                <a:cubicBezTo>
                  <a:pt x="35" y="39"/>
                  <a:pt x="35" y="39"/>
                  <a:pt x="35" y="38"/>
                </a:cubicBezTo>
                <a:cubicBezTo>
                  <a:pt x="34" y="38"/>
                  <a:pt x="34" y="38"/>
                  <a:pt x="34" y="38"/>
                </a:cubicBezTo>
                <a:cubicBezTo>
                  <a:pt x="33" y="37"/>
                  <a:pt x="32" y="36"/>
                  <a:pt x="31" y="33"/>
                </a:cubicBezTo>
                <a:cubicBezTo>
                  <a:pt x="31" y="31"/>
                  <a:pt x="30" y="28"/>
                  <a:pt x="30" y="26"/>
                </a:cubicBezTo>
                <a:close/>
                <a:moveTo>
                  <a:pt x="33" y="44"/>
                </a:moveTo>
                <a:cubicBezTo>
                  <a:pt x="33" y="44"/>
                  <a:pt x="33" y="44"/>
                  <a:pt x="33" y="44"/>
                </a:cubicBezTo>
                <a:cubicBezTo>
                  <a:pt x="28" y="44"/>
                  <a:pt x="28" y="44"/>
                  <a:pt x="28" y="44"/>
                </a:cubicBezTo>
                <a:cubicBezTo>
                  <a:pt x="28" y="44"/>
                  <a:pt x="28" y="44"/>
                  <a:pt x="28" y="45"/>
                </a:cubicBezTo>
                <a:cubicBezTo>
                  <a:pt x="29" y="45"/>
                  <a:pt x="30" y="45"/>
                  <a:pt x="30" y="45"/>
                </a:cubicBezTo>
                <a:cubicBezTo>
                  <a:pt x="31" y="45"/>
                  <a:pt x="31" y="45"/>
                  <a:pt x="32" y="45"/>
                </a:cubicBezTo>
                <a:cubicBezTo>
                  <a:pt x="32" y="44"/>
                  <a:pt x="32" y="44"/>
                  <a:pt x="33" y="4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7" name="Freeform 501"/>
          <p:cNvSpPr>
            <a:spLocks noEditPoints="1"/>
          </p:cNvSpPr>
          <p:nvPr/>
        </p:nvSpPr>
        <p:spPr bwMode="auto">
          <a:xfrm>
            <a:off x="2943225" y="2768600"/>
            <a:ext cx="158750" cy="130175"/>
          </a:xfrm>
          <a:custGeom>
            <a:avLst/>
            <a:gdLst>
              <a:gd name="T0" fmla="*/ 2 w 50"/>
              <a:gd name="T1" fmla="*/ 0 h 41"/>
              <a:gd name="T2" fmla="*/ 2 w 50"/>
              <a:gd name="T3" fmla="*/ 0 h 41"/>
              <a:gd name="T4" fmla="*/ 48 w 50"/>
              <a:gd name="T5" fmla="*/ 0 h 41"/>
              <a:gd name="T6" fmla="*/ 50 w 50"/>
              <a:gd name="T7" fmla="*/ 2 h 41"/>
              <a:gd name="T8" fmla="*/ 50 w 50"/>
              <a:gd name="T9" fmla="*/ 2 h 41"/>
              <a:gd name="T10" fmla="*/ 50 w 50"/>
              <a:gd name="T11" fmla="*/ 35 h 41"/>
              <a:gd name="T12" fmla="*/ 48 w 50"/>
              <a:gd name="T13" fmla="*/ 37 h 41"/>
              <a:gd name="T14" fmla="*/ 48 w 50"/>
              <a:gd name="T15" fmla="*/ 37 h 41"/>
              <a:gd name="T16" fmla="*/ 27 w 50"/>
              <a:gd name="T17" fmla="*/ 37 h 41"/>
              <a:gd name="T18" fmla="*/ 27 w 50"/>
              <a:gd name="T19" fmla="*/ 39 h 41"/>
              <a:gd name="T20" fmla="*/ 27 w 50"/>
              <a:gd name="T21" fmla="*/ 39 h 41"/>
              <a:gd name="T22" fmla="*/ 37 w 50"/>
              <a:gd name="T23" fmla="*/ 39 h 41"/>
              <a:gd name="T24" fmla="*/ 38 w 50"/>
              <a:gd name="T25" fmla="*/ 40 h 41"/>
              <a:gd name="T26" fmla="*/ 37 w 50"/>
              <a:gd name="T27" fmla="*/ 41 h 41"/>
              <a:gd name="T28" fmla="*/ 12 w 50"/>
              <a:gd name="T29" fmla="*/ 41 h 41"/>
              <a:gd name="T30" fmla="*/ 11 w 50"/>
              <a:gd name="T31" fmla="*/ 40 h 41"/>
              <a:gd name="T32" fmla="*/ 12 w 50"/>
              <a:gd name="T33" fmla="*/ 39 h 41"/>
              <a:gd name="T34" fmla="*/ 23 w 50"/>
              <a:gd name="T35" fmla="*/ 39 h 41"/>
              <a:gd name="T36" fmla="*/ 23 w 50"/>
              <a:gd name="T37" fmla="*/ 39 h 41"/>
              <a:gd name="T38" fmla="*/ 23 w 50"/>
              <a:gd name="T39" fmla="*/ 37 h 41"/>
              <a:gd name="T40" fmla="*/ 2 w 50"/>
              <a:gd name="T41" fmla="*/ 37 h 41"/>
              <a:gd name="T42" fmla="*/ 0 w 50"/>
              <a:gd name="T43" fmla="*/ 35 h 41"/>
              <a:gd name="T44" fmla="*/ 0 w 50"/>
              <a:gd name="T45" fmla="*/ 35 h 41"/>
              <a:gd name="T46" fmla="*/ 0 w 50"/>
              <a:gd name="T47" fmla="*/ 2 h 41"/>
              <a:gd name="T48" fmla="*/ 2 w 50"/>
              <a:gd name="T49" fmla="*/ 0 h 41"/>
              <a:gd name="T50" fmla="*/ 42 w 50"/>
              <a:gd name="T51" fmla="*/ 28 h 41"/>
              <a:gd name="T52" fmla="*/ 42 w 50"/>
              <a:gd name="T53" fmla="*/ 28 h 41"/>
              <a:gd name="T54" fmla="*/ 44 w 50"/>
              <a:gd name="T55" fmla="*/ 30 h 41"/>
              <a:gd name="T56" fmla="*/ 42 w 50"/>
              <a:gd name="T57" fmla="*/ 32 h 41"/>
              <a:gd name="T58" fmla="*/ 40 w 50"/>
              <a:gd name="T59" fmla="*/ 30 h 41"/>
              <a:gd name="T60" fmla="*/ 42 w 50"/>
              <a:gd name="T61" fmla="*/ 28 h 41"/>
              <a:gd name="T62" fmla="*/ 46 w 50"/>
              <a:gd name="T63" fmla="*/ 4 h 41"/>
              <a:gd name="T64" fmla="*/ 46 w 50"/>
              <a:gd name="T65" fmla="*/ 4 h 41"/>
              <a:gd name="T66" fmla="*/ 4 w 50"/>
              <a:gd name="T67" fmla="*/ 4 h 41"/>
              <a:gd name="T68" fmla="*/ 4 w 50"/>
              <a:gd name="T69" fmla="*/ 33 h 41"/>
              <a:gd name="T70" fmla="*/ 46 w 50"/>
              <a:gd name="T71" fmla="*/ 33 h 41"/>
              <a:gd name="T72" fmla="*/ 46 w 50"/>
              <a:gd name="T73" fmla="*/ 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1">
                <a:moveTo>
                  <a:pt x="2" y="0"/>
                </a:moveTo>
                <a:cubicBezTo>
                  <a:pt x="2" y="0"/>
                  <a:pt x="2" y="0"/>
                  <a:pt x="2" y="0"/>
                </a:cubicBezTo>
                <a:cubicBezTo>
                  <a:pt x="48" y="0"/>
                  <a:pt x="48" y="0"/>
                  <a:pt x="48" y="0"/>
                </a:cubicBezTo>
                <a:cubicBezTo>
                  <a:pt x="49" y="0"/>
                  <a:pt x="50" y="1"/>
                  <a:pt x="50" y="2"/>
                </a:cubicBezTo>
                <a:cubicBezTo>
                  <a:pt x="50" y="2"/>
                  <a:pt x="50" y="2"/>
                  <a:pt x="50" y="2"/>
                </a:cubicBezTo>
                <a:cubicBezTo>
                  <a:pt x="50" y="35"/>
                  <a:pt x="50" y="35"/>
                  <a:pt x="50" y="35"/>
                </a:cubicBezTo>
                <a:cubicBezTo>
                  <a:pt x="50" y="36"/>
                  <a:pt x="49" y="37"/>
                  <a:pt x="48" y="37"/>
                </a:cubicBezTo>
                <a:cubicBezTo>
                  <a:pt x="48" y="37"/>
                  <a:pt x="48" y="37"/>
                  <a:pt x="48" y="37"/>
                </a:cubicBezTo>
                <a:cubicBezTo>
                  <a:pt x="27" y="37"/>
                  <a:pt x="27" y="37"/>
                  <a:pt x="27" y="37"/>
                </a:cubicBezTo>
                <a:cubicBezTo>
                  <a:pt x="27" y="39"/>
                  <a:pt x="27" y="39"/>
                  <a:pt x="27" y="39"/>
                </a:cubicBezTo>
                <a:cubicBezTo>
                  <a:pt x="27" y="39"/>
                  <a:pt x="27" y="39"/>
                  <a:pt x="27" y="39"/>
                </a:cubicBezTo>
                <a:cubicBezTo>
                  <a:pt x="37" y="39"/>
                  <a:pt x="37" y="39"/>
                  <a:pt x="37" y="39"/>
                </a:cubicBezTo>
                <a:cubicBezTo>
                  <a:pt x="38" y="39"/>
                  <a:pt x="38" y="40"/>
                  <a:pt x="38" y="40"/>
                </a:cubicBezTo>
                <a:cubicBezTo>
                  <a:pt x="38" y="41"/>
                  <a:pt x="38" y="41"/>
                  <a:pt x="37" y="41"/>
                </a:cubicBezTo>
                <a:cubicBezTo>
                  <a:pt x="12" y="41"/>
                  <a:pt x="12" y="41"/>
                  <a:pt x="12" y="41"/>
                </a:cubicBezTo>
                <a:cubicBezTo>
                  <a:pt x="12" y="41"/>
                  <a:pt x="11" y="41"/>
                  <a:pt x="11" y="40"/>
                </a:cubicBezTo>
                <a:cubicBezTo>
                  <a:pt x="11" y="40"/>
                  <a:pt x="12" y="39"/>
                  <a:pt x="12" y="39"/>
                </a:cubicBezTo>
                <a:cubicBezTo>
                  <a:pt x="23" y="39"/>
                  <a:pt x="23" y="39"/>
                  <a:pt x="23" y="39"/>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42" y="28"/>
                </a:moveTo>
                <a:cubicBezTo>
                  <a:pt x="42" y="28"/>
                  <a:pt x="42" y="28"/>
                  <a:pt x="42" y="28"/>
                </a:cubicBezTo>
                <a:cubicBezTo>
                  <a:pt x="43" y="28"/>
                  <a:pt x="44" y="29"/>
                  <a:pt x="44" y="30"/>
                </a:cubicBezTo>
                <a:cubicBezTo>
                  <a:pt x="44" y="31"/>
                  <a:pt x="43" y="32"/>
                  <a:pt x="42" y="32"/>
                </a:cubicBezTo>
                <a:cubicBezTo>
                  <a:pt x="41" y="32"/>
                  <a:pt x="40" y="31"/>
                  <a:pt x="40" y="30"/>
                </a:cubicBezTo>
                <a:cubicBezTo>
                  <a:pt x="40" y="29"/>
                  <a:pt x="41" y="28"/>
                  <a:pt x="42" y="28"/>
                </a:cubicBezTo>
                <a:close/>
                <a:moveTo>
                  <a:pt x="46" y="4"/>
                </a:moveTo>
                <a:cubicBezTo>
                  <a:pt x="46" y="4"/>
                  <a:pt x="46" y="4"/>
                  <a:pt x="46" y="4"/>
                </a:cubicBezTo>
                <a:cubicBezTo>
                  <a:pt x="4" y="4"/>
                  <a:pt x="4" y="4"/>
                  <a:pt x="4" y="4"/>
                </a:cubicBezTo>
                <a:cubicBezTo>
                  <a:pt x="4" y="14"/>
                  <a:pt x="4" y="23"/>
                  <a:pt x="4" y="33"/>
                </a:cubicBezTo>
                <a:cubicBezTo>
                  <a:pt x="18" y="33"/>
                  <a:pt x="32" y="33"/>
                  <a:pt x="46" y="33"/>
                </a:cubicBezTo>
                <a:cubicBezTo>
                  <a:pt x="46" y="23"/>
                  <a:pt x="46" y="1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8" name="Freeform 502"/>
          <p:cNvSpPr>
            <a:spLocks noEditPoints="1"/>
          </p:cNvSpPr>
          <p:nvPr/>
        </p:nvSpPr>
        <p:spPr bwMode="auto">
          <a:xfrm>
            <a:off x="1001713" y="3438525"/>
            <a:ext cx="161925" cy="147638"/>
          </a:xfrm>
          <a:custGeom>
            <a:avLst/>
            <a:gdLst>
              <a:gd name="T0" fmla="*/ 23 w 51"/>
              <a:gd name="T1" fmla="*/ 22 h 46"/>
              <a:gd name="T2" fmla="*/ 25 w 51"/>
              <a:gd name="T3" fmla="*/ 24 h 46"/>
              <a:gd name="T4" fmla="*/ 11 w 51"/>
              <a:gd name="T5" fmla="*/ 24 h 46"/>
              <a:gd name="T6" fmla="*/ 1 w 51"/>
              <a:gd name="T7" fmla="*/ 31 h 46"/>
              <a:gd name="T8" fmla="*/ 13 w 51"/>
              <a:gd name="T9" fmla="*/ 28 h 46"/>
              <a:gd name="T10" fmla="*/ 27 w 51"/>
              <a:gd name="T11" fmla="*/ 28 h 46"/>
              <a:gd name="T12" fmla="*/ 30 w 51"/>
              <a:gd name="T13" fmla="*/ 33 h 46"/>
              <a:gd name="T14" fmla="*/ 33 w 51"/>
              <a:gd name="T15" fmla="*/ 39 h 46"/>
              <a:gd name="T16" fmla="*/ 39 w 51"/>
              <a:gd name="T17" fmla="*/ 45 h 46"/>
              <a:gd name="T18" fmla="*/ 37 w 51"/>
              <a:gd name="T19" fmla="*/ 37 h 46"/>
              <a:gd name="T20" fmla="*/ 33 w 51"/>
              <a:gd name="T21" fmla="*/ 31 h 46"/>
              <a:gd name="T22" fmla="*/ 35 w 51"/>
              <a:gd name="T23" fmla="*/ 28 h 46"/>
              <a:gd name="T24" fmla="*/ 48 w 51"/>
              <a:gd name="T25" fmla="*/ 28 h 46"/>
              <a:gd name="T26" fmla="*/ 48 w 51"/>
              <a:gd name="T27" fmla="*/ 24 h 46"/>
              <a:gd name="T28" fmla="*/ 35 w 51"/>
              <a:gd name="T29" fmla="*/ 24 h 46"/>
              <a:gd name="T30" fmla="*/ 27 w 51"/>
              <a:gd name="T31" fmla="*/ 21 h 46"/>
              <a:gd name="T32" fmla="*/ 29 w 51"/>
              <a:gd name="T33" fmla="*/ 20 h 46"/>
              <a:gd name="T34" fmla="*/ 31 w 51"/>
              <a:gd name="T35" fmla="*/ 13 h 46"/>
              <a:gd name="T36" fmla="*/ 25 w 51"/>
              <a:gd name="T37" fmla="*/ 3 h 46"/>
              <a:gd name="T38" fmla="*/ 18 w 51"/>
              <a:gd name="T39" fmla="*/ 1 h 46"/>
              <a:gd name="T40" fmla="*/ 15 w 51"/>
              <a:gd name="T41" fmla="*/ 4 h 46"/>
              <a:gd name="T42" fmla="*/ 21 w 51"/>
              <a:gd name="T43" fmla="*/ 18 h 46"/>
              <a:gd name="T44" fmla="*/ 22 w 51"/>
              <a:gd name="T45" fmla="*/ 19 h 46"/>
              <a:gd name="T46" fmla="*/ 2 w 51"/>
              <a:gd name="T47" fmla="*/ 42 h 46"/>
              <a:gd name="T48" fmla="*/ 2 w 51"/>
              <a:gd name="T49" fmla="*/ 44 h 46"/>
              <a:gd name="T50" fmla="*/ 7 w 51"/>
              <a:gd name="T51" fmla="*/ 43 h 46"/>
              <a:gd name="T52" fmla="*/ 2 w 51"/>
              <a:gd name="T53" fmla="*/ 42 h 46"/>
              <a:gd name="T54" fmla="*/ 9 w 51"/>
              <a:gd name="T55" fmla="*/ 42 h 46"/>
              <a:gd name="T56" fmla="*/ 9 w 51"/>
              <a:gd name="T57" fmla="*/ 44 h 46"/>
              <a:gd name="T58" fmla="*/ 14 w 51"/>
              <a:gd name="T59" fmla="*/ 43 h 46"/>
              <a:gd name="T60" fmla="*/ 9 w 51"/>
              <a:gd name="T61" fmla="*/ 42 h 46"/>
              <a:gd name="T62" fmla="*/ 17 w 51"/>
              <a:gd name="T63" fmla="*/ 42 h 46"/>
              <a:gd name="T64" fmla="*/ 17 w 51"/>
              <a:gd name="T65" fmla="*/ 44 h 46"/>
              <a:gd name="T66" fmla="*/ 21 w 51"/>
              <a:gd name="T67" fmla="*/ 43 h 46"/>
              <a:gd name="T68" fmla="*/ 17 w 51"/>
              <a:gd name="T69" fmla="*/ 42 h 46"/>
              <a:gd name="T70" fmla="*/ 24 w 51"/>
              <a:gd name="T71" fmla="*/ 42 h 46"/>
              <a:gd name="T72" fmla="*/ 24 w 51"/>
              <a:gd name="T73" fmla="*/ 44 h 46"/>
              <a:gd name="T74" fmla="*/ 29 w 51"/>
              <a:gd name="T75" fmla="*/ 43 h 46"/>
              <a:gd name="T76" fmla="*/ 24 w 51"/>
              <a:gd name="T77" fmla="*/ 42 h 46"/>
              <a:gd name="T78" fmla="*/ 46 w 51"/>
              <a:gd name="T79" fmla="*/ 42 h 46"/>
              <a:gd name="T80" fmla="*/ 46 w 51"/>
              <a:gd name="T81" fmla="*/ 44 h 46"/>
              <a:gd name="T82" fmla="*/ 51 w 51"/>
              <a:gd name="T83" fmla="*/ 43 h 46"/>
              <a:gd name="T84" fmla="*/ 46 w 51"/>
              <a:gd name="T85" fmla="*/ 42 h 46"/>
              <a:gd name="T86" fmla="*/ 8 w 51"/>
              <a:gd name="T87" fmla="*/ 33 h 46"/>
              <a:gd name="T88" fmla="*/ 6 w 51"/>
              <a:gd name="T89" fmla="*/ 26 h 46"/>
              <a:gd name="T90" fmla="*/ 8 w 51"/>
              <a:gd name="T91" fmla="*/ 33 h 46"/>
              <a:gd name="T92" fmla="*/ 23 w 51"/>
              <a:gd name="T93" fmla="*/ 17 h 46"/>
              <a:gd name="T94" fmla="*/ 18 w 51"/>
              <a:gd name="T95" fmla="*/ 7 h 46"/>
              <a:gd name="T96" fmla="*/ 19 w 51"/>
              <a:gd name="T97" fmla="*/ 3 h 46"/>
              <a:gd name="T98" fmla="*/ 23 w 51"/>
              <a:gd name="T99" fmla="*/ 4 h 46"/>
              <a:gd name="T100" fmla="*/ 29 w 51"/>
              <a:gd name="T101" fmla="*/ 14 h 46"/>
              <a:gd name="T102" fmla="*/ 28 w 51"/>
              <a:gd name="T103" fmla="*/ 18 h 46"/>
              <a:gd name="T104" fmla="*/ 28 w 51"/>
              <a:gd name="T105" fmla="*/ 18 h 46"/>
              <a:gd name="T106" fmla="*/ 28 w 51"/>
              <a:gd name="T107" fmla="*/ 18 h 46"/>
              <a:gd name="T108" fmla="*/ 28 w 51"/>
              <a:gd name="T109" fmla="*/ 18 h 46"/>
              <a:gd name="T110" fmla="*/ 23 w 51"/>
              <a:gd name="T111" fmla="*/ 17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 h="46">
                <a:moveTo>
                  <a:pt x="22" y="19"/>
                </a:moveTo>
                <a:cubicBezTo>
                  <a:pt x="23" y="22"/>
                  <a:pt x="23" y="22"/>
                  <a:pt x="23" y="22"/>
                </a:cubicBezTo>
                <a:cubicBezTo>
                  <a:pt x="23" y="22"/>
                  <a:pt x="23" y="22"/>
                  <a:pt x="23" y="22"/>
                </a:cubicBezTo>
                <a:cubicBezTo>
                  <a:pt x="25" y="24"/>
                  <a:pt x="25" y="24"/>
                  <a:pt x="25" y="24"/>
                </a:cubicBezTo>
                <a:cubicBezTo>
                  <a:pt x="22" y="24"/>
                  <a:pt x="22" y="24"/>
                  <a:pt x="22" y="24"/>
                </a:cubicBezTo>
                <a:cubicBezTo>
                  <a:pt x="11" y="24"/>
                  <a:pt x="11" y="24"/>
                  <a:pt x="11" y="24"/>
                </a:cubicBezTo>
                <a:cubicBezTo>
                  <a:pt x="9" y="23"/>
                  <a:pt x="7" y="23"/>
                  <a:pt x="6" y="24"/>
                </a:cubicBezTo>
                <a:cubicBezTo>
                  <a:pt x="2" y="24"/>
                  <a:pt x="0" y="28"/>
                  <a:pt x="1" y="31"/>
                </a:cubicBezTo>
                <a:cubicBezTo>
                  <a:pt x="2" y="34"/>
                  <a:pt x="5" y="36"/>
                  <a:pt x="9" y="35"/>
                </a:cubicBezTo>
                <a:cubicBezTo>
                  <a:pt x="12" y="35"/>
                  <a:pt x="14" y="31"/>
                  <a:pt x="13" y="28"/>
                </a:cubicBezTo>
                <a:cubicBezTo>
                  <a:pt x="22" y="28"/>
                  <a:pt x="22" y="28"/>
                  <a:pt x="22" y="28"/>
                </a:cubicBezTo>
                <a:cubicBezTo>
                  <a:pt x="27" y="28"/>
                  <a:pt x="27" y="28"/>
                  <a:pt x="27" y="28"/>
                </a:cubicBezTo>
                <a:cubicBezTo>
                  <a:pt x="30" y="33"/>
                  <a:pt x="30" y="33"/>
                  <a:pt x="30" y="33"/>
                </a:cubicBezTo>
                <a:cubicBezTo>
                  <a:pt x="30" y="33"/>
                  <a:pt x="30" y="33"/>
                  <a:pt x="30" y="33"/>
                </a:cubicBezTo>
                <a:cubicBezTo>
                  <a:pt x="33" y="39"/>
                  <a:pt x="33" y="39"/>
                  <a:pt x="33" y="39"/>
                </a:cubicBezTo>
                <a:cubicBezTo>
                  <a:pt x="33" y="39"/>
                  <a:pt x="33" y="39"/>
                  <a:pt x="33" y="39"/>
                </a:cubicBezTo>
                <a:cubicBezTo>
                  <a:pt x="37" y="44"/>
                  <a:pt x="37" y="44"/>
                  <a:pt x="37" y="44"/>
                </a:cubicBezTo>
                <a:cubicBezTo>
                  <a:pt x="37" y="45"/>
                  <a:pt x="38" y="46"/>
                  <a:pt x="39" y="45"/>
                </a:cubicBezTo>
                <a:cubicBezTo>
                  <a:pt x="40" y="45"/>
                  <a:pt x="40" y="43"/>
                  <a:pt x="40" y="42"/>
                </a:cubicBezTo>
                <a:cubicBezTo>
                  <a:pt x="37" y="37"/>
                  <a:pt x="37" y="37"/>
                  <a:pt x="37" y="37"/>
                </a:cubicBezTo>
                <a:cubicBezTo>
                  <a:pt x="33" y="31"/>
                  <a:pt x="33" y="31"/>
                  <a:pt x="33" y="31"/>
                </a:cubicBezTo>
                <a:cubicBezTo>
                  <a:pt x="33" y="31"/>
                  <a:pt x="33" y="31"/>
                  <a:pt x="33" y="31"/>
                </a:cubicBezTo>
                <a:cubicBezTo>
                  <a:pt x="32" y="28"/>
                  <a:pt x="32" y="28"/>
                  <a:pt x="32" y="28"/>
                </a:cubicBezTo>
                <a:cubicBezTo>
                  <a:pt x="35" y="28"/>
                  <a:pt x="35" y="28"/>
                  <a:pt x="35" y="28"/>
                </a:cubicBezTo>
                <a:cubicBezTo>
                  <a:pt x="41" y="28"/>
                  <a:pt x="41" y="28"/>
                  <a:pt x="41" y="28"/>
                </a:cubicBezTo>
                <a:cubicBezTo>
                  <a:pt x="48" y="28"/>
                  <a:pt x="48" y="28"/>
                  <a:pt x="48" y="28"/>
                </a:cubicBezTo>
                <a:cubicBezTo>
                  <a:pt x="49" y="28"/>
                  <a:pt x="50" y="27"/>
                  <a:pt x="50" y="26"/>
                </a:cubicBezTo>
                <a:cubicBezTo>
                  <a:pt x="50" y="25"/>
                  <a:pt x="49" y="24"/>
                  <a:pt x="48" y="24"/>
                </a:cubicBezTo>
                <a:cubicBezTo>
                  <a:pt x="41" y="24"/>
                  <a:pt x="41" y="24"/>
                  <a:pt x="41" y="24"/>
                </a:cubicBezTo>
                <a:cubicBezTo>
                  <a:pt x="35" y="24"/>
                  <a:pt x="35" y="24"/>
                  <a:pt x="35" y="24"/>
                </a:cubicBezTo>
                <a:cubicBezTo>
                  <a:pt x="29" y="24"/>
                  <a:pt x="29" y="24"/>
                  <a:pt x="29" y="24"/>
                </a:cubicBezTo>
                <a:cubicBezTo>
                  <a:pt x="27" y="21"/>
                  <a:pt x="27" y="21"/>
                  <a:pt x="27" y="21"/>
                </a:cubicBezTo>
                <a:cubicBezTo>
                  <a:pt x="28" y="21"/>
                  <a:pt x="28" y="21"/>
                  <a:pt x="29" y="20"/>
                </a:cubicBezTo>
                <a:cubicBezTo>
                  <a:pt x="29" y="20"/>
                  <a:pt x="29" y="20"/>
                  <a:pt x="29" y="20"/>
                </a:cubicBezTo>
                <a:cubicBezTo>
                  <a:pt x="30" y="20"/>
                  <a:pt x="31" y="18"/>
                  <a:pt x="31" y="17"/>
                </a:cubicBezTo>
                <a:cubicBezTo>
                  <a:pt x="32" y="16"/>
                  <a:pt x="32" y="14"/>
                  <a:pt x="31" y="13"/>
                </a:cubicBezTo>
                <a:cubicBezTo>
                  <a:pt x="31" y="13"/>
                  <a:pt x="31" y="13"/>
                  <a:pt x="31" y="13"/>
                </a:cubicBezTo>
                <a:cubicBezTo>
                  <a:pt x="25" y="3"/>
                  <a:pt x="25" y="3"/>
                  <a:pt x="25" y="3"/>
                </a:cubicBezTo>
                <a:cubicBezTo>
                  <a:pt x="24" y="2"/>
                  <a:pt x="23" y="1"/>
                  <a:pt x="22" y="0"/>
                </a:cubicBezTo>
                <a:cubicBezTo>
                  <a:pt x="20" y="0"/>
                  <a:pt x="19" y="0"/>
                  <a:pt x="18" y="1"/>
                </a:cubicBezTo>
                <a:cubicBezTo>
                  <a:pt x="18" y="1"/>
                  <a:pt x="18" y="1"/>
                  <a:pt x="18" y="1"/>
                </a:cubicBezTo>
                <a:cubicBezTo>
                  <a:pt x="16" y="2"/>
                  <a:pt x="15" y="3"/>
                  <a:pt x="15" y="4"/>
                </a:cubicBezTo>
                <a:cubicBezTo>
                  <a:pt x="15" y="6"/>
                  <a:pt x="15" y="7"/>
                  <a:pt x="16" y="8"/>
                </a:cubicBezTo>
                <a:cubicBezTo>
                  <a:pt x="21" y="18"/>
                  <a:pt x="21" y="18"/>
                  <a:pt x="21" y="18"/>
                </a:cubicBezTo>
                <a:cubicBezTo>
                  <a:pt x="21" y="18"/>
                  <a:pt x="21" y="18"/>
                  <a:pt x="21" y="18"/>
                </a:cubicBezTo>
                <a:cubicBezTo>
                  <a:pt x="22" y="19"/>
                  <a:pt x="22" y="19"/>
                  <a:pt x="22" y="19"/>
                </a:cubicBezTo>
                <a:close/>
                <a:moveTo>
                  <a:pt x="2" y="42"/>
                </a:moveTo>
                <a:cubicBezTo>
                  <a:pt x="2" y="42"/>
                  <a:pt x="2" y="42"/>
                  <a:pt x="2" y="42"/>
                </a:cubicBezTo>
                <a:cubicBezTo>
                  <a:pt x="1" y="42"/>
                  <a:pt x="1" y="42"/>
                  <a:pt x="1" y="43"/>
                </a:cubicBezTo>
                <a:cubicBezTo>
                  <a:pt x="1" y="43"/>
                  <a:pt x="1" y="44"/>
                  <a:pt x="2" y="44"/>
                </a:cubicBezTo>
                <a:cubicBezTo>
                  <a:pt x="5" y="44"/>
                  <a:pt x="5" y="44"/>
                  <a:pt x="5" y="44"/>
                </a:cubicBezTo>
                <a:cubicBezTo>
                  <a:pt x="6" y="44"/>
                  <a:pt x="7" y="43"/>
                  <a:pt x="7" y="43"/>
                </a:cubicBezTo>
                <a:cubicBezTo>
                  <a:pt x="7" y="42"/>
                  <a:pt x="6" y="42"/>
                  <a:pt x="5" y="42"/>
                </a:cubicBezTo>
                <a:cubicBezTo>
                  <a:pt x="2" y="42"/>
                  <a:pt x="2" y="42"/>
                  <a:pt x="2" y="42"/>
                </a:cubicBezTo>
                <a:close/>
                <a:moveTo>
                  <a:pt x="9" y="42"/>
                </a:moveTo>
                <a:cubicBezTo>
                  <a:pt x="9" y="42"/>
                  <a:pt x="9" y="42"/>
                  <a:pt x="9" y="42"/>
                </a:cubicBezTo>
                <a:cubicBezTo>
                  <a:pt x="8" y="42"/>
                  <a:pt x="8" y="42"/>
                  <a:pt x="8" y="43"/>
                </a:cubicBezTo>
                <a:cubicBezTo>
                  <a:pt x="8" y="43"/>
                  <a:pt x="8" y="44"/>
                  <a:pt x="9" y="44"/>
                </a:cubicBezTo>
                <a:cubicBezTo>
                  <a:pt x="13" y="44"/>
                  <a:pt x="13" y="44"/>
                  <a:pt x="13" y="44"/>
                </a:cubicBezTo>
                <a:cubicBezTo>
                  <a:pt x="13" y="44"/>
                  <a:pt x="14" y="43"/>
                  <a:pt x="14" y="43"/>
                </a:cubicBezTo>
                <a:cubicBezTo>
                  <a:pt x="14" y="42"/>
                  <a:pt x="13" y="42"/>
                  <a:pt x="13" y="42"/>
                </a:cubicBezTo>
                <a:cubicBezTo>
                  <a:pt x="9" y="42"/>
                  <a:pt x="9" y="42"/>
                  <a:pt x="9" y="42"/>
                </a:cubicBezTo>
                <a:close/>
                <a:moveTo>
                  <a:pt x="17" y="42"/>
                </a:moveTo>
                <a:cubicBezTo>
                  <a:pt x="17" y="42"/>
                  <a:pt x="17" y="42"/>
                  <a:pt x="17" y="42"/>
                </a:cubicBezTo>
                <a:cubicBezTo>
                  <a:pt x="16" y="42"/>
                  <a:pt x="15" y="42"/>
                  <a:pt x="15" y="43"/>
                </a:cubicBezTo>
                <a:cubicBezTo>
                  <a:pt x="15" y="43"/>
                  <a:pt x="16" y="44"/>
                  <a:pt x="17" y="44"/>
                </a:cubicBezTo>
                <a:cubicBezTo>
                  <a:pt x="20" y="44"/>
                  <a:pt x="20" y="44"/>
                  <a:pt x="20" y="44"/>
                </a:cubicBezTo>
                <a:cubicBezTo>
                  <a:pt x="21" y="44"/>
                  <a:pt x="21" y="43"/>
                  <a:pt x="21" y="43"/>
                </a:cubicBezTo>
                <a:cubicBezTo>
                  <a:pt x="21" y="42"/>
                  <a:pt x="21" y="42"/>
                  <a:pt x="20" y="42"/>
                </a:cubicBezTo>
                <a:cubicBezTo>
                  <a:pt x="17" y="42"/>
                  <a:pt x="17" y="42"/>
                  <a:pt x="17" y="42"/>
                </a:cubicBezTo>
                <a:close/>
                <a:moveTo>
                  <a:pt x="24" y="42"/>
                </a:moveTo>
                <a:cubicBezTo>
                  <a:pt x="24" y="42"/>
                  <a:pt x="24" y="42"/>
                  <a:pt x="24" y="42"/>
                </a:cubicBezTo>
                <a:cubicBezTo>
                  <a:pt x="23" y="42"/>
                  <a:pt x="23" y="42"/>
                  <a:pt x="23" y="43"/>
                </a:cubicBezTo>
                <a:cubicBezTo>
                  <a:pt x="23" y="43"/>
                  <a:pt x="23" y="44"/>
                  <a:pt x="24" y="44"/>
                </a:cubicBezTo>
                <a:cubicBezTo>
                  <a:pt x="27" y="44"/>
                  <a:pt x="27" y="44"/>
                  <a:pt x="27" y="44"/>
                </a:cubicBezTo>
                <a:cubicBezTo>
                  <a:pt x="28" y="44"/>
                  <a:pt x="29" y="43"/>
                  <a:pt x="29" y="43"/>
                </a:cubicBezTo>
                <a:cubicBezTo>
                  <a:pt x="29" y="42"/>
                  <a:pt x="28" y="42"/>
                  <a:pt x="27" y="42"/>
                </a:cubicBezTo>
                <a:cubicBezTo>
                  <a:pt x="24" y="42"/>
                  <a:pt x="24" y="42"/>
                  <a:pt x="24" y="42"/>
                </a:cubicBezTo>
                <a:close/>
                <a:moveTo>
                  <a:pt x="46" y="42"/>
                </a:moveTo>
                <a:cubicBezTo>
                  <a:pt x="46" y="42"/>
                  <a:pt x="46" y="42"/>
                  <a:pt x="46" y="42"/>
                </a:cubicBezTo>
                <a:cubicBezTo>
                  <a:pt x="45" y="42"/>
                  <a:pt x="45" y="42"/>
                  <a:pt x="45" y="43"/>
                </a:cubicBezTo>
                <a:cubicBezTo>
                  <a:pt x="45" y="43"/>
                  <a:pt x="45" y="44"/>
                  <a:pt x="46" y="44"/>
                </a:cubicBezTo>
                <a:cubicBezTo>
                  <a:pt x="50" y="44"/>
                  <a:pt x="50" y="44"/>
                  <a:pt x="50" y="44"/>
                </a:cubicBezTo>
                <a:cubicBezTo>
                  <a:pt x="50" y="44"/>
                  <a:pt x="51" y="43"/>
                  <a:pt x="51" y="43"/>
                </a:cubicBezTo>
                <a:cubicBezTo>
                  <a:pt x="51" y="42"/>
                  <a:pt x="50" y="42"/>
                  <a:pt x="50" y="42"/>
                </a:cubicBezTo>
                <a:cubicBezTo>
                  <a:pt x="46" y="42"/>
                  <a:pt x="46" y="42"/>
                  <a:pt x="46" y="42"/>
                </a:cubicBezTo>
                <a:close/>
                <a:moveTo>
                  <a:pt x="8" y="33"/>
                </a:moveTo>
                <a:cubicBezTo>
                  <a:pt x="8" y="33"/>
                  <a:pt x="8" y="33"/>
                  <a:pt x="8" y="33"/>
                </a:cubicBezTo>
                <a:cubicBezTo>
                  <a:pt x="6" y="34"/>
                  <a:pt x="4" y="32"/>
                  <a:pt x="3" y="30"/>
                </a:cubicBezTo>
                <a:cubicBezTo>
                  <a:pt x="3" y="28"/>
                  <a:pt x="4" y="26"/>
                  <a:pt x="6" y="26"/>
                </a:cubicBezTo>
                <a:cubicBezTo>
                  <a:pt x="8" y="25"/>
                  <a:pt x="10" y="26"/>
                  <a:pt x="11" y="28"/>
                </a:cubicBezTo>
                <a:cubicBezTo>
                  <a:pt x="11" y="31"/>
                  <a:pt x="10" y="33"/>
                  <a:pt x="8" y="33"/>
                </a:cubicBezTo>
                <a:close/>
                <a:moveTo>
                  <a:pt x="23" y="17"/>
                </a:moveTo>
                <a:cubicBezTo>
                  <a:pt x="23" y="17"/>
                  <a:pt x="23" y="17"/>
                  <a:pt x="23" y="17"/>
                </a:cubicBezTo>
                <a:cubicBezTo>
                  <a:pt x="18" y="7"/>
                  <a:pt x="18" y="7"/>
                  <a:pt x="18" y="7"/>
                </a:cubicBezTo>
                <a:cubicBezTo>
                  <a:pt x="18" y="7"/>
                  <a:pt x="18" y="7"/>
                  <a:pt x="18" y="7"/>
                </a:cubicBezTo>
                <a:cubicBezTo>
                  <a:pt x="17" y="7"/>
                  <a:pt x="17" y="6"/>
                  <a:pt x="17" y="5"/>
                </a:cubicBezTo>
                <a:cubicBezTo>
                  <a:pt x="18" y="4"/>
                  <a:pt x="18" y="3"/>
                  <a:pt x="19" y="3"/>
                </a:cubicBezTo>
                <a:cubicBezTo>
                  <a:pt x="19" y="3"/>
                  <a:pt x="20" y="2"/>
                  <a:pt x="21" y="3"/>
                </a:cubicBezTo>
                <a:cubicBezTo>
                  <a:pt x="22" y="3"/>
                  <a:pt x="23" y="3"/>
                  <a:pt x="23" y="4"/>
                </a:cubicBezTo>
                <a:cubicBezTo>
                  <a:pt x="29" y="14"/>
                  <a:pt x="29" y="14"/>
                  <a:pt x="29" y="14"/>
                </a:cubicBezTo>
                <a:cubicBezTo>
                  <a:pt x="29" y="14"/>
                  <a:pt x="29" y="14"/>
                  <a:pt x="29" y="14"/>
                </a:cubicBezTo>
                <a:cubicBezTo>
                  <a:pt x="29" y="15"/>
                  <a:pt x="29" y="16"/>
                  <a:pt x="29" y="16"/>
                </a:cubicBezTo>
                <a:cubicBezTo>
                  <a:pt x="29" y="17"/>
                  <a:pt x="28" y="18"/>
                  <a:pt x="28" y="18"/>
                </a:cubicBezTo>
                <a:cubicBezTo>
                  <a:pt x="28" y="18"/>
                  <a:pt x="28" y="18"/>
                  <a:pt x="28" y="18"/>
                </a:cubicBezTo>
                <a:cubicBezTo>
                  <a:pt x="28" y="18"/>
                  <a:pt x="28" y="18"/>
                  <a:pt x="28" y="18"/>
                </a:cubicBezTo>
                <a:cubicBezTo>
                  <a:pt x="28" y="18"/>
                  <a:pt x="28" y="18"/>
                  <a:pt x="28" y="18"/>
                </a:cubicBezTo>
                <a:cubicBezTo>
                  <a:pt x="28" y="18"/>
                  <a:pt x="28" y="18"/>
                  <a:pt x="28" y="18"/>
                </a:cubicBezTo>
                <a:cubicBezTo>
                  <a:pt x="28" y="18"/>
                  <a:pt x="28" y="18"/>
                  <a:pt x="28" y="18"/>
                </a:cubicBezTo>
                <a:cubicBezTo>
                  <a:pt x="28" y="18"/>
                  <a:pt x="28" y="18"/>
                  <a:pt x="28" y="18"/>
                </a:cubicBezTo>
                <a:cubicBezTo>
                  <a:pt x="27" y="19"/>
                  <a:pt x="26" y="19"/>
                  <a:pt x="25" y="19"/>
                </a:cubicBezTo>
                <a:cubicBezTo>
                  <a:pt x="24" y="18"/>
                  <a:pt x="24" y="18"/>
                  <a:pt x="23" y="17"/>
                </a:cubicBezTo>
                <a:cubicBezTo>
                  <a:pt x="23" y="17"/>
                  <a:pt x="23" y="17"/>
                  <a:pt x="23"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39" name="Freeform 503"/>
          <p:cNvSpPr>
            <a:spLocks noEditPoints="1"/>
          </p:cNvSpPr>
          <p:nvPr/>
        </p:nvSpPr>
        <p:spPr bwMode="auto">
          <a:xfrm>
            <a:off x="6573838" y="2444750"/>
            <a:ext cx="158750" cy="146050"/>
          </a:xfrm>
          <a:custGeom>
            <a:avLst/>
            <a:gdLst>
              <a:gd name="T0" fmla="*/ 37 w 50"/>
              <a:gd name="T1" fmla="*/ 0 h 46"/>
              <a:gd name="T2" fmla="*/ 50 w 50"/>
              <a:gd name="T3" fmla="*/ 34 h 46"/>
              <a:gd name="T4" fmla="*/ 12 w 50"/>
              <a:gd name="T5" fmla="*/ 46 h 46"/>
              <a:gd name="T6" fmla="*/ 0 w 50"/>
              <a:gd name="T7" fmla="*/ 12 h 46"/>
              <a:gd name="T8" fmla="*/ 11 w 50"/>
              <a:gd name="T9" fmla="*/ 9 h 46"/>
              <a:gd name="T10" fmla="*/ 11 w 50"/>
              <a:gd name="T11" fmla="*/ 9 h 46"/>
              <a:gd name="T12" fmla="*/ 19 w 50"/>
              <a:gd name="T13" fmla="*/ 10 h 46"/>
              <a:gd name="T14" fmla="*/ 14 w 50"/>
              <a:gd name="T15" fmla="*/ 11 h 46"/>
              <a:gd name="T16" fmla="*/ 18 w 50"/>
              <a:gd name="T17" fmla="*/ 17 h 46"/>
              <a:gd name="T18" fmla="*/ 12 w 50"/>
              <a:gd name="T19" fmla="*/ 12 h 46"/>
              <a:gd name="T20" fmla="*/ 11 w 50"/>
              <a:gd name="T21" fmla="*/ 18 h 46"/>
              <a:gd name="T22" fmla="*/ 10 w 50"/>
              <a:gd name="T23" fmla="*/ 10 h 46"/>
              <a:gd name="T24" fmla="*/ 38 w 50"/>
              <a:gd name="T25" fmla="*/ 38 h 46"/>
              <a:gd name="T26" fmla="*/ 38 w 50"/>
              <a:gd name="T27" fmla="*/ 38 h 46"/>
              <a:gd name="T28" fmla="*/ 30 w 50"/>
              <a:gd name="T29" fmla="*/ 37 h 46"/>
              <a:gd name="T30" fmla="*/ 35 w 50"/>
              <a:gd name="T31" fmla="*/ 35 h 46"/>
              <a:gd name="T32" fmla="*/ 31 w 50"/>
              <a:gd name="T33" fmla="*/ 30 h 46"/>
              <a:gd name="T34" fmla="*/ 37 w 50"/>
              <a:gd name="T35" fmla="*/ 34 h 46"/>
              <a:gd name="T36" fmla="*/ 38 w 50"/>
              <a:gd name="T37" fmla="*/ 29 h 46"/>
              <a:gd name="T38" fmla="*/ 39 w 50"/>
              <a:gd name="T39" fmla="*/ 37 h 46"/>
              <a:gd name="T40" fmla="*/ 39 w 50"/>
              <a:gd name="T41" fmla="*/ 10 h 46"/>
              <a:gd name="T42" fmla="*/ 39 w 50"/>
              <a:gd name="T43" fmla="*/ 16 h 46"/>
              <a:gd name="T44" fmla="*/ 37 w 50"/>
              <a:gd name="T45" fmla="*/ 16 h 46"/>
              <a:gd name="T46" fmla="*/ 33 w 50"/>
              <a:gd name="T47" fmla="*/ 17 h 46"/>
              <a:gd name="T48" fmla="*/ 31 w 50"/>
              <a:gd name="T49" fmla="*/ 15 h 46"/>
              <a:gd name="T50" fmla="*/ 31 w 50"/>
              <a:gd name="T51" fmla="*/ 11 h 46"/>
              <a:gd name="T52" fmla="*/ 31 w 50"/>
              <a:gd name="T53" fmla="*/ 9 h 46"/>
              <a:gd name="T54" fmla="*/ 38 w 50"/>
              <a:gd name="T55" fmla="*/ 9 h 46"/>
              <a:gd name="T56" fmla="*/ 10 w 50"/>
              <a:gd name="T57" fmla="*/ 37 h 46"/>
              <a:gd name="T58" fmla="*/ 10 w 50"/>
              <a:gd name="T59" fmla="*/ 30 h 46"/>
              <a:gd name="T60" fmla="*/ 12 w 50"/>
              <a:gd name="T61" fmla="*/ 30 h 46"/>
              <a:gd name="T62" fmla="*/ 16 w 50"/>
              <a:gd name="T63" fmla="*/ 30 h 46"/>
              <a:gd name="T64" fmla="*/ 18 w 50"/>
              <a:gd name="T65" fmla="*/ 31 h 46"/>
              <a:gd name="T66" fmla="*/ 18 w 50"/>
              <a:gd name="T67" fmla="*/ 35 h 46"/>
              <a:gd name="T68" fmla="*/ 18 w 50"/>
              <a:gd name="T69" fmla="*/ 38 h 46"/>
              <a:gd name="T70" fmla="*/ 11 w 50"/>
              <a:gd name="T71" fmla="*/ 38 h 46"/>
              <a:gd name="T72" fmla="*/ 37 w 50"/>
              <a:gd name="T73" fmla="*/ 4 h 46"/>
              <a:gd name="T74" fmla="*/ 12 w 50"/>
              <a:gd name="T75" fmla="*/ 4 h 46"/>
              <a:gd name="T76" fmla="*/ 3 w 50"/>
              <a:gd name="T77" fmla="*/ 34 h 46"/>
              <a:gd name="T78" fmla="*/ 37 w 50"/>
              <a:gd name="T79" fmla="*/ 42 h 46"/>
              <a:gd name="T80" fmla="*/ 46 w 50"/>
              <a:gd name="T81" fmla="*/ 1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6">
                <a:moveTo>
                  <a:pt x="12" y="0"/>
                </a:moveTo>
                <a:cubicBezTo>
                  <a:pt x="37" y="0"/>
                  <a:pt x="37" y="0"/>
                  <a:pt x="37" y="0"/>
                </a:cubicBezTo>
                <a:cubicBezTo>
                  <a:pt x="44" y="0"/>
                  <a:pt x="50" y="6"/>
                  <a:pt x="50" y="12"/>
                </a:cubicBezTo>
                <a:cubicBezTo>
                  <a:pt x="50" y="34"/>
                  <a:pt x="50" y="34"/>
                  <a:pt x="50" y="34"/>
                </a:cubicBezTo>
                <a:cubicBezTo>
                  <a:pt x="50" y="41"/>
                  <a:pt x="44" y="46"/>
                  <a:pt x="37" y="46"/>
                </a:cubicBezTo>
                <a:cubicBezTo>
                  <a:pt x="12" y="46"/>
                  <a:pt x="12" y="46"/>
                  <a:pt x="12" y="46"/>
                </a:cubicBezTo>
                <a:cubicBezTo>
                  <a:pt x="5" y="46"/>
                  <a:pt x="0" y="41"/>
                  <a:pt x="0" y="34"/>
                </a:cubicBezTo>
                <a:cubicBezTo>
                  <a:pt x="0" y="12"/>
                  <a:pt x="0" y="12"/>
                  <a:pt x="0" y="12"/>
                </a:cubicBezTo>
                <a:cubicBezTo>
                  <a:pt x="0" y="6"/>
                  <a:pt x="5" y="0"/>
                  <a:pt x="12" y="0"/>
                </a:cubicBezTo>
                <a:close/>
                <a:moveTo>
                  <a:pt x="11" y="9"/>
                </a:moveTo>
                <a:cubicBezTo>
                  <a:pt x="11" y="9"/>
                  <a:pt x="11" y="9"/>
                  <a:pt x="11" y="9"/>
                </a:cubicBezTo>
                <a:cubicBezTo>
                  <a:pt x="11" y="9"/>
                  <a:pt x="11" y="9"/>
                  <a:pt x="11" y="9"/>
                </a:cubicBezTo>
                <a:cubicBezTo>
                  <a:pt x="18" y="9"/>
                  <a:pt x="18" y="9"/>
                  <a:pt x="18" y="9"/>
                </a:cubicBezTo>
                <a:cubicBezTo>
                  <a:pt x="18" y="9"/>
                  <a:pt x="19" y="9"/>
                  <a:pt x="19" y="10"/>
                </a:cubicBezTo>
                <a:cubicBezTo>
                  <a:pt x="19" y="10"/>
                  <a:pt x="18" y="11"/>
                  <a:pt x="18" y="11"/>
                </a:cubicBezTo>
                <a:cubicBezTo>
                  <a:pt x="14" y="11"/>
                  <a:pt x="14" y="11"/>
                  <a:pt x="14" y="11"/>
                </a:cubicBezTo>
                <a:cubicBezTo>
                  <a:pt x="18" y="15"/>
                  <a:pt x="18" y="15"/>
                  <a:pt x="18" y="15"/>
                </a:cubicBezTo>
                <a:cubicBezTo>
                  <a:pt x="18" y="15"/>
                  <a:pt x="18" y="16"/>
                  <a:pt x="18" y="17"/>
                </a:cubicBezTo>
                <a:cubicBezTo>
                  <a:pt x="17" y="17"/>
                  <a:pt x="17" y="17"/>
                  <a:pt x="16" y="17"/>
                </a:cubicBezTo>
                <a:cubicBezTo>
                  <a:pt x="12" y="12"/>
                  <a:pt x="12" y="12"/>
                  <a:pt x="12" y="12"/>
                </a:cubicBezTo>
                <a:cubicBezTo>
                  <a:pt x="12" y="16"/>
                  <a:pt x="12" y="16"/>
                  <a:pt x="12" y="16"/>
                </a:cubicBezTo>
                <a:cubicBezTo>
                  <a:pt x="12" y="17"/>
                  <a:pt x="12" y="18"/>
                  <a:pt x="11" y="18"/>
                </a:cubicBezTo>
                <a:cubicBezTo>
                  <a:pt x="10" y="18"/>
                  <a:pt x="10" y="17"/>
                  <a:pt x="10" y="16"/>
                </a:cubicBezTo>
                <a:cubicBezTo>
                  <a:pt x="10" y="10"/>
                  <a:pt x="10" y="10"/>
                  <a:pt x="10" y="10"/>
                </a:cubicBezTo>
                <a:cubicBezTo>
                  <a:pt x="10" y="9"/>
                  <a:pt x="10" y="9"/>
                  <a:pt x="11" y="9"/>
                </a:cubicBezTo>
                <a:close/>
                <a:moveTo>
                  <a:pt x="38" y="38"/>
                </a:moveTo>
                <a:cubicBezTo>
                  <a:pt x="38" y="38"/>
                  <a:pt x="38" y="38"/>
                  <a:pt x="38" y="38"/>
                </a:cubicBezTo>
                <a:cubicBezTo>
                  <a:pt x="38" y="38"/>
                  <a:pt x="38" y="38"/>
                  <a:pt x="38" y="38"/>
                </a:cubicBezTo>
                <a:cubicBezTo>
                  <a:pt x="31" y="38"/>
                  <a:pt x="31" y="38"/>
                  <a:pt x="31" y="38"/>
                </a:cubicBezTo>
                <a:cubicBezTo>
                  <a:pt x="31" y="38"/>
                  <a:pt x="30" y="37"/>
                  <a:pt x="30" y="37"/>
                </a:cubicBezTo>
                <a:cubicBezTo>
                  <a:pt x="30" y="36"/>
                  <a:pt x="31" y="35"/>
                  <a:pt x="31" y="35"/>
                </a:cubicBezTo>
                <a:cubicBezTo>
                  <a:pt x="35" y="35"/>
                  <a:pt x="35" y="35"/>
                  <a:pt x="35" y="35"/>
                </a:cubicBezTo>
                <a:cubicBezTo>
                  <a:pt x="31" y="31"/>
                  <a:pt x="31" y="31"/>
                  <a:pt x="31" y="31"/>
                </a:cubicBezTo>
                <a:cubicBezTo>
                  <a:pt x="31" y="31"/>
                  <a:pt x="31" y="30"/>
                  <a:pt x="31" y="30"/>
                </a:cubicBezTo>
                <a:cubicBezTo>
                  <a:pt x="32" y="29"/>
                  <a:pt x="32" y="29"/>
                  <a:pt x="33" y="30"/>
                </a:cubicBezTo>
                <a:cubicBezTo>
                  <a:pt x="37" y="34"/>
                  <a:pt x="37" y="34"/>
                  <a:pt x="37" y="34"/>
                </a:cubicBezTo>
                <a:cubicBezTo>
                  <a:pt x="37" y="30"/>
                  <a:pt x="37" y="30"/>
                  <a:pt x="37" y="30"/>
                </a:cubicBezTo>
                <a:cubicBezTo>
                  <a:pt x="37" y="29"/>
                  <a:pt x="37" y="29"/>
                  <a:pt x="38" y="29"/>
                </a:cubicBezTo>
                <a:cubicBezTo>
                  <a:pt x="39" y="29"/>
                  <a:pt x="39" y="29"/>
                  <a:pt x="39" y="30"/>
                </a:cubicBezTo>
                <a:cubicBezTo>
                  <a:pt x="39" y="37"/>
                  <a:pt x="39" y="37"/>
                  <a:pt x="39" y="37"/>
                </a:cubicBezTo>
                <a:cubicBezTo>
                  <a:pt x="39" y="37"/>
                  <a:pt x="39" y="38"/>
                  <a:pt x="38" y="38"/>
                </a:cubicBezTo>
                <a:close/>
                <a:moveTo>
                  <a:pt x="39" y="10"/>
                </a:moveTo>
                <a:cubicBezTo>
                  <a:pt x="39" y="10"/>
                  <a:pt x="39" y="10"/>
                  <a:pt x="39" y="10"/>
                </a:cubicBezTo>
                <a:cubicBezTo>
                  <a:pt x="39" y="16"/>
                  <a:pt x="39" y="16"/>
                  <a:pt x="39" y="16"/>
                </a:cubicBezTo>
                <a:cubicBezTo>
                  <a:pt x="39" y="17"/>
                  <a:pt x="39" y="18"/>
                  <a:pt x="38" y="18"/>
                </a:cubicBezTo>
                <a:cubicBezTo>
                  <a:pt x="37" y="18"/>
                  <a:pt x="37" y="17"/>
                  <a:pt x="37" y="16"/>
                </a:cubicBezTo>
                <a:cubicBezTo>
                  <a:pt x="37" y="12"/>
                  <a:pt x="37" y="12"/>
                  <a:pt x="37" y="12"/>
                </a:cubicBezTo>
                <a:cubicBezTo>
                  <a:pt x="33" y="17"/>
                  <a:pt x="33" y="17"/>
                  <a:pt x="33" y="17"/>
                </a:cubicBezTo>
                <a:cubicBezTo>
                  <a:pt x="32" y="17"/>
                  <a:pt x="32" y="17"/>
                  <a:pt x="31" y="17"/>
                </a:cubicBezTo>
                <a:cubicBezTo>
                  <a:pt x="31" y="16"/>
                  <a:pt x="31" y="15"/>
                  <a:pt x="31" y="15"/>
                </a:cubicBezTo>
                <a:cubicBezTo>
                  <a:pt x="35" y="11"/>
                  <a:pt x="35" y="11"/>
                  <a:pt x="35" y="11"/>
                </a:cubicBezTo>
                <a:cubicBezTo>
                  <a:pt x="31" y="11"/>
                  <a:pt x="31" y="11"/>
                  <a:pt x="31" y="11"/>
                </a:cubicBezTo>
                <a:cubicBezTo>
                  <a:pt x="31" y="11"/>
                  <a:pt x="30" y="10"/>
                  <a:pt x="30" y="10"/>
                </a:cubicBezTo>
                <a:cubicBezTo>
                  <a:pt x="30" y="9"/>
                  <a:pt x="31" y="9"/>
                  <a:pt x="31" y="9"/>
                </a:cubicBezTo>
                <a:cubicBezTo>
                  <a:pt x="38" y="9"/>
                  <a:pt x="38" y="9"/>
                  <a:pt x="38" y="9"/>
                </a:cubicBezTo>
                <a:cubicBezTo>
                  <a:pt x="38" y="9"/>
                  <a:pt x="38" y="9"/>
                  <a:pt x="38" y="9"/>
                </a:cubicBezTo>
                <a:cubicBezTo>
                  <a:pt x="39" y="9"/>
                  <a:pt x="39" y="9"/>
                  <a:pt x="39" y="10"/>
                </a:cubicBezTo>
                <a:close/>
                <a:moveTo>
                  <a:pt x="10" y="37"/>
                </a:moveTo>
                <a:cubicBezTo>
                  <a:pt x="10" y="37"/>
                  <a:pt x="10" y="37"/>
                  <a:pt x="10" y="37"/>
                </a:cubicBezTo>
                <a:cubicBezTo>
                  <a:pt x="10" y="30"/>
                  <a:pt x="10" y="30"/>
                  <a:pt x="10" y="30"/>
                </a:cubicBezTo>
                <a:cubicBezTo>
                  <a:pt x="10" y="29"/>
                  <a:pt x="10" y="29"/>
                  <a:pt x="11" y="29"/>
                </a:cubicBezTo>
                <a:cubicBezTo>
                  <a:pt x="12" y="29"/>
                  <a:pt x="12" y="29"/>
                  <a:pt x="12" y="30"/>
                </a:cubicBezTo>
                <a:cubicBezTo>
                  <a:pt x="12" y="34"/>
                  <a:pt x="12" y="34"/>
                  <a:pt x="12" y="34"/>
                </a:cubicBezTo>
                <a:cubicBezTo>
                  <a:pt x="16" y="30"/>
                  <a:pt x="16" y="30"/>
                  <a:pt x="16" y="30"/>
                </a:cubicBezTo>
                <a:cubicBezTo>
                  <a:pt x="17" y="29"/>
                  <a:pt x="17" y="29"/>
                  <a:pt x="18" y="30"/>
                </a:cubicBezTo>
                <a:cubicBezTo>
                  <a:pt x="18" y="30"/>
                  <a:pt x="18" y="31"/>
                  <a:pt x="18" y="31"/>
                </a:cubicBezTo>
                <a:cubicBezTo>
                  <a:pt x="14" y="35"/>
                  <a:pt x="14" y="35"/>
                  <a:pt x="14" y="35"/>
                </a:cubicBezTo>
                <a:cubicBezTo>
                  <a:pt x="18" y="35"/>
                  <a:pt x="18" y="35"/>
                  <a:pt x="18" y="35"/>
                </a:cubicBezTo>
                <a:cubicBezTo>
                  <a:pt x="18" y="35"/>
                  <a:pt x="19" y="36"/>
                  <a:pt x="19" y="37"/>
                </a:cubicBezTo>
                <a:cubicBezTo>
                  <a:pt x="19" y="37"/>
                  <a:pt x="18" y="38"/>
                  <a:pt x="18" y="38"/>
                </a:cubicBezTo>
                <a:cubicBezTo>
                  <a:pt x="11" y="38"/>
                  <a:pt x="11" y="38"/>
                  <a:pt x="11" y="38"/>
                </a:cubicBezTo>
                <a:cubicBezTo>
                  <a:pt x="11" y="38"/>
                  <a:pt x="11" y="38"/>
                  <a:pt x="11" y="38"/>
                </a:cubicBezTo>
                <a:cubicBezTo>
                  <a:pt x="10" y="38"/>
                  <a:pt x="10" y="37"/>
                  <a:pt x="10" y="37"/>
                </a:cubicBezTo>
                <a:close/>
                <a:moveTo>
                  <a:pt x="37" y="4"/>
                </a:moveTo>
                <a:cubicBezTo>
                  <a:pt x="37" y="4"/>
                  <a:pt x="37" y="4"/>
                  <a:pt x="37" y="4"/>
                </a:cubicBezTo>
                <a:cubicBezTo>
                  <a:pt x="12" y="4"/>
                  <a:pt x="12" y="4"/>
                  <a:pt x="12" y="4"/>
                </a:cubicBezTo>
                <a:cubicBezTo>
                  <a:pt x="7" y="4"/>
                  <a:pt x="3" y="8"/>
                  <a:pt x="3" y="12"/>
                </a:cubicBezTo>
                <a:cubicBezTo>
                  <a:pt x="3" y="34"/>
                  <a:pt x="3" y="34"/>
                  <a:pt x="3" y="34"/>
                </a:cubicBezTo>
                <a:cubicBezTo>
                  <a:pt x="3" y="38"/>
                  <a:pt x="7" y="42"/>
                  <a:pt x="12" y="42"/>
                </a:cubicBezTo>
                <a:cubicBezTo>
                  <a:pt x="37" y="42"/>
                  <a:pt x="37" y="42"/>
                  <a:pt x="37" y="42"/>
                </a:cubicBezTo>
                <a:cubicBezTo>
                  <a:pt x="42" y="42"/>
                  <a:pt x="46" y="38"/>
                  <a:pt x="46" y="34"/>
                </a:cubicBezTo>
                <a:cubicBezTo>
                  <a:pt x="46" y="12"/>
                  <a:pt x="46" y="12"/>
                  <a:pt x="46" y="12"/>
                </a:cubicBezTo>
                <a:cubicBezTo>
                  <a:pt x="46" y="8"/>
                  <a:pt x="42" y="4"/>
                  <a:pt x="3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0" name="Freeform 504"/>
          <p:cNvSpPr>
            <a:spLocks noEditPoints="1"/>
          </p:cNvSpPr>
          <p:nvPr/>
        </p:nvSpPr>
        <p:spPr bwMode="auto">
          <a:xfrm>
            <a:off x="6299200" y="2444750"/>
            <a:ext cx="160338" cy="146050"/>
          </a:xfrm>
          <a:custGeom>
            <a:avLst/>
            <a:gdLst>
              <a:gd name="T0" fmla="*/ 19 w 50"/>
              <a:gd name="T1" fmla="*/ 38 h 46"/>
              <a:gd name="T2" fmla="*/ 17 w 50"/>
              <a:gd name="T3" fmla="*/ 33 h 46"/>
              <a:gd name="T4" fmla="*/ 12 w 50"/>
              <a:gd name="T5" fmla="*/ 37 h 46"/>
              <a:gd name="T6" fmla="*/ 16 w 50"/>
              <a:gd name="T7" fmla="*/ 31 h 46"/>
              <a:gd name="T8" fmla="*/ 11 w 50"/>
              <a:gd name="T9" fmla="*/ 30 h 46"/>
              <a:gd name="T10" fmla="*/ 19 w 50"/>
              <a:gd name="T11" fmla="*/ 29 h 46"/>
              <a:gd name="T12" fmla="*/ 20 w 50"/>
              <a:gd name="T13" fmla="*/ 30 h 46"/>
              <a:gd name="T14" fmla="*/ 13 w 50"/>
              <a:gd name="T15" fmla="*/ 0 h 46"/>
              <a:gd name="T16" fmla="*/ 38 w 50"/>
              <a:gd name="T17" fmla="*/ 0 h 46"/>
              <a:gd name="T18" fmla="*/ 50 w 50"/>
              <a:gd name="T19" fmla="*/ 34 h 46"/>
              <a:gd name="T20" fmla="*/ 13 w 50"/>
              <a:gd name="T21" fmla="*/ 46 h 46"/>
              <a:gd name="T22" fmla="*/ 0 w 50"/>
              <a:gd name="T23" fmla="*/ 12 h 46"/>
              <a:gd name="T24" fmla="*/ 38 w 50"/>
              <a:gd name="T25" fmla="*/ 4 h 46"/>
              <a:gd name="T26" fmla="*/ 13 w 50"/>
              <a:gd name="T27" fmla="*/ 4 h 46"/>
              <a:gd name="T28" fmla="*/ 4 w 50"/>
              <a:gd name="T29" fmla="*/ 34 h 46"/>
              <a:gd name="T30" fmla="*/ 38 w 50"/>
              <a:gd name="T31" fmla="*/ 42 h 46"/>
              <a:gd name="T32" fmla="*/ 46 w 50"/>
              <a:gd name="T33" fmla="*/ 12 h 46"/>
              <a:gd name="T34" fmla="*/ 17 w 50"/>
              <a:gd name="T35" fmla="*/ 10 h 46"/>
              <a:gd name="T36" fmla="*/ 19 w 50"/>
              <a:gd name="T37" fmla="*/ 9 h 46"/>
              <a:gd name="T38" fmla="*/ 20 w 50"/>
              <a:gd name="T39" fmla="*/ 16 h 46"/>
              <a:gd name="T40" fmla="*/ 19 w 50"/>
              <a:gd name="T41" fmla="*/ 18 h 46"/>
              <a:gd name="T42" fmla="*/ 11 w 50"/>
              <a:gd name="T43" fmla="*/ 16 h 46"/>
              <a:gd name="T44" fmla="*/ 16 w 50"/>
              <a:gd name="T45" fmla="*/ 15 h 46"/>
              <a:gd name="T46" fmla="*/ 12 w 50"/>
              <a:gd name="T47" fmla="*/ 10 h 46"/>
              <a:gd name="T48" fmla="*/ 17 w 50"/>
              <a:gd name="T49" fmla="*/ 14 h 46"/>
              <a:gd name="T50" fmla="*/ 31 w 50"/>
              <a:gd name="T51" fmla="*/ 10 h 46"/>
              <a:gd name="T52" fmla="*/ 32 w 50"/>
              <a:gd name="T53" fmla="*/ 9 h 46"/>
              <a:gd name="T54" fmla="*/ 33 w 50"/>
              <a:gd name="T55" fmla="*/ 14 h 46"/>
              <a:gd name="T56" fmla="*/ 39 w 50"/>
              <a:gd name="T57" fmla="*/ 10 h 46"/>
              <a:gd name="T58" fmla="*/ 35 w 50"/>
              <a:gd name="T59" fmla="*/ 15 h 46"/>
              <a:gd name="T60" fmla="*/ 40 w 50"/>
              <a:gd name="T61" fmla="*/ 16 h 46"/>
              <a:gd name="T62" fmla="*/ 32 w 50"/>
              <a:gd name="T63" fmla="*/ 18 h 46"/>
              <a:gd name="T64" fmla="*/ 31 w 50"/>
              <a:gd name="T65" fmla="*/ 16 h 46"/>
              <a:gd name="T66" fmla="*/ 33 w 50"/>
              <a:gd name="T67" fmla="*/ 37 h 46"/>
              <a:gd name="T68" fmla="*/ 32 w 50"/>
              <a:gd name="T69" fmla="*/ 38 h 46"/>
              <a:gd name="T70" fmla="*/ 31 w 50"/>
              <a:gd name="T71" fmla="*/ 30 h 46"/>
              <a:gd name="T72" fmla="*/ 32 w 50"/>
              <a:gd name="T73" fmla="*/ 29 h 46"/>
              <a:gd name="T74" fmla="*/ 40 w 50"/>
              <a:gd name="T75" fmla="*/ 30 h 46"/>
              <a:gd name="T76" fmla="*/ 35 w 50"/>
              <a:gd name="T77" fmla="*/ 31 h 46"/>
              <a:gd name="T78" fmla="*/ 39 w 50"/>
              <a:gd name="T79" fmla="*/ 37 h 46"/>
              <a:gd name="T80" fmla="*/ 33 w 50"/>
              <a:gd name="T81"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6">
                <a:moveTo>
                  <a:pt x="20" y="37"/>
                </a:moveTo>
                <a:cubicBezTo>
                  <a:pt x="20" y="37"/>
                  <a:pt x="19" y="38"/>
                  <a:pt x="19" y="38"/>
                </a:cubicBezTo>
                <a:cubicBezTo>
                  <a:pt x="18" y="38"/>
                  <a:pt x="17" y="37"/>
                  <a:pt x="17" y="37"/>
                </a:cubicBezTo>
                <a:cubicBezTo>
                  <a:pt x="17" y="33"/>
                  <a:pt x="17" y="33"/>
                  <a:pt x="17" y="33"/>
                </a:cubicBezTo>
                <a:cubicBezTo>
                  <a:pt x="13" y="37"/>
                  <a:pt x="13" y="37"/>
                  <a:pt x="13" y="37"/>
                </a:cubicBezTo>
                <a:cubicBezTo>
                  <a:pt x="13" y="37"/>
                  <a:pt x="12" y="37"/>
                  <a:pt x="12" y="37"/>
                </a:cubicBezTo>
                <a:cubicBezTo>
                  <a:pt x="11" y="36"/>
                  <a:pt x="11" y="36"/>
                  <a:pt x="12" y="35"/>
                </a:cubicBezTo>
                <a:cubicBezTo>
                  <a:pt x="16" y="31"/>
                  <a:pt x="16" y="31"/>
                  <a:pt x="16" y="31"/>
                </a:cubicBezTo>
                <a:cubicBezTo>
                  <a:pt x="12" y="31"/>
                  <a:pt x="12" y="31"/>
                  <a:pt x="12" y="31"/>
                </a:cubicBezTo>
                <a:cubicBezTo>
                  <a:pt x="11" y="31"/>
                  <a:pt x="11" y="31"/>
                  <a:pt x="11" y="30"/>
                </a:cubicBezTo>
                <a:cubicBezTo>
                  <a:pt x="11" y="29"/>
                  <a:pt x="11" y="29"/>
                  <a:pt x="12" y="29"/>
                </a:cubicBezTo>
                <a:cubicBezTo>
                  <a:pt x="19" y="29"/>
                  <a:pt x="19" y="29"/>
                  <a:pt x="19" y="29"/>
                </a:cubicBezTo>
                <a:cubicBezTo>
                  <a:pt x="19" y="29"/>
                  <a:pt x="19" y="29"/>
                  <a:pt x="19" y="29"/>
                </a:cubicBezTo>
                <a:cubicBezTo>
                  <a:pt x="19" y="29"/>
                  <a:pt x="20" y="29"/>
                  <a:pt x="20" y="30"/>
                </a:cubicBezTo>
                <a:cubicBezTo>
                  <a:pt x="20" y="37"/>
                  <a:pt x="20" y="37"/>
                  <a:pt x="20" y="37"/>
                </a:cubicBezTo>
                <a:close/>
                <a:moveTo>
                  <a:pt x="13" y="0"/>
                </a:moveTo>
                <a:cubicBezTo>
                  <a:pt x="13" y="0"/>
                  <a:pt x="13" y="0"/>
                  <a:pt x="13" y="0"/>
                </a:cubicBezTo>
                <a:cubicBezTo>
                  <a:pt x="38" y="0"/>
                  <a:pt x="38" y="0"/>
                  <a:pt x="38" y="0"/>
                </a:cubicBezTo>
                <a:cubicBezTo>
                  <a:pt x="45" y="0"/>
                  <a:pt x="50" y="6"/>
                  <a:pt x="50" y="12"/>
                </a:cubicBezTo>
                <a:cubicBezTo>
                  <a:pt x="50" y="34"/>
                  <a:pt x="50" y="34"/>
                  <a:pt x="50" y="34"/>
                </a:cubicBezTo>
                <a:cubicBezTo>
                  <a:pt x="50" y="41"/>
                  <a:pt x="45" y="46"/>
                  <a:pt x="38" y="46"/>
                </a:cubicBezTo>
                <a:cubicBezTo>
                  <a:pt x="13" y="46"/>
                  <a:pt x="13" y="46"/>
                  <a:pt x="13" y="46"/>
                </a:cubicBezTo>
                <a:cubicBezTo>
                  <a:pt x="6" y="46"/>
                  <a:pt x="0" y="41"/>
                  <a:pt x="0" y="34"/>
                </a:cubicBezTo>
                <a:cubicBezTo>
                  <a:pt x="0" y="12"/>
                  <a:pt x="0" y="12"/>
                  <a:pt x="0" y="12"/>
                </a:cubicBezTo>
                <a:cubicBezTo>
                  <a:pt x="0" y="6"/>
                  <a:pt x="6" y="0"/>
                  <a:pt x="13" y="0"/>
                </a:cubicBezTo>
                <a:close/>
                <a:moveTo>
                  <a:pt x="38" y="4"/>
                </a:moveTo>
                <a:cubicBezTo>
                  <a:pt x="38" y="4"/>
                  <a:pt x="38" y="4"/>
                  <a:pt x="38" y="4"/>
                </a:cubicBezTo>
                <a:cubicBezTo>
                  <a:pt x="13" y="4"/>
                  <a:pt x="13" y="4"/>
                  <a:pt x="13" y="4"/>
                </a:cubicBezTo>
                <a:cubicBezTo>
                  <a:pt x="8" y="4"/>
                  <a:pt x="4" y="8"/>
                  <a:pt x="4" y="12"/>
                </a:cubicBezTo>
                <a:cubicBezTo>
                  <a:pt x="4" y="34"/>
                  <a:pt x="4" y="34"/>
                  <a:pt x="4" y="34"/>
                </a:cubicBezTo>
                <a:cubicBezTo>
                  <a:pt x="4" y="38"/>
                  <a:pt x="8" y="42"/>
                  <a:pt x="13" y="42"/>
                </a:cubicBezTo>
                <a:cubicBezTo>
                  <a:pt x="38" y="42"/>
                  <a:pt x="38" y="42"/>
                  <a:pt x="38" y="42"/>
                </a:cubicBezTo>
                <a:cubicBezTo>
                  <a:pt x="43" y="42"/>
                  <a:pt x="46" y="38"/>
                  <a:pt x="46" y="34"/>
                </a:cubicBezTo>
                <a:cubicBezTo>
                  <a:pt x="46" y="12"/>
                  <a:pt x="46" y="12"/>
                  <a:pt x="46" y="12"/>
                </a:cubicBezTo>
                <a:cubicBezTo>
                  <a:pt x="46" y="8"/>
                  <a:pt x="43" y="4"/>
                  <a:pt x="38" y="4"/>
                </a:cubicBezTo>
                <a:close/>
                <a:moveTo>
                  <a:pt x="17" y="10"/>
                </a:moveTo>
                <a:cubicBezTo>
                  <a:pt x="17" y="10"/>
                  <a:pt x="17" y="10"/>
                  <a:pt x="17" y="10"/>
                </a:cubicBezTo>
                <a:cubicBezTo>
                  <a:pt x="17" y="9"/>
                  <a:pt x="18" y="9"/>
                  <a:pt x="19" y="9"/>
                </a:cubicBezTo>
                <a:cubicBezTo>
                  <a:pt x="19" y="9"/>
                  <a:pt x="20" y="9"/>
                  <a:pt x="20" y="10"/>
                </a:cubicBezTo>
                <a:cubicBezTo>
                  <a:pt x="20" y="16"/>
                  <a:pt x="20" y="16"/>
                  <a:pt x="20" y="16"/>
                </a:cubicBezTo>
                <a:cubicBezTo>
                  <a:pt x="20" y="17"/>
                  <a:pt x="19" y="18"/>
                  <a:pt x="19" y="18"/>
                </a:cubicBezTo>
                <a:cubicBezTo>
                  <a:pt x="19" y="18"/>
                  <a:pt x="19" y="18"/>
                  <a:pt x="19" y="18"/>
                </a:cubicBezTo>
                <a:cubicBezTo>
                  <a:pt x="12" y="18"/>
                  <a:pt x="12" y="18"/>
                  <a:pt x="12" y="18"/>
                </a:cubicBezTo>
                <a:cubicBezTo>
                  <a:pt x="11" y="18"/>
                  <a:pt x="11" y="17"/>
                  <a:pt x="11" y="16"/>
                </a:cubicBezTo>
                <a:cubicBezTo>
                  <a:pt x="11" y="16"/>
                  <a:pt x="11" y="15"/>
                  <a:pt x="12" y="15"/>
                </a:cubicBezTo>
                <a:cubicBezTo>
                  <a:pt x="16" y="15"/>
                  <a:pt x="16" y="15"/>
                  <a:pt x="16" y="15"/>
                </a:cubicBezTo>
                <a:cubicBezTo>
                  <a:pt x="12" y="11"/>
                  <a:pt x="12" y="11"/>
                  <a:pt x="12" y="11"/>
                </a:cubicBezTo>
                <a:cubicBezTo>
                  <a:pt x="11" y="11"/>
                  <a:pt x="11" y="10"/>
                  <a:pt x="12" y="10"/>
                </a:cubicBezTo>
                <a:cubicBezTo>
                  <a:pt x="12" y="9"/>
                  <a:pt x="13" y="9"/>
                  <a:pt x="13" y="10"/>
                </a:cubicBezTo>
                <a:cubicBezTo>
                  <a:pt x="17" y="14"/>
                  <a:pt x="17" y="14"/>
                  <a:pt x="17" y="14"/>
                </a:cubicBezTo>
                <a:cubicBezTo>
                  <a:pt x="17" y="10"/>
                  <a:pt x="17" y="10"/>
                  <a:pt x="17" y="10"/>
                </a:cubicBezTo>
                <a:close/>
                <a:moveTo>
                  <a:pt x="31" y="10"/>
                </a:moveTo>
                <a:cubicBezTo>
                  <a:pt x="31" y="10"/>
                  <a:pt x="31" y="10"/>
                  <a:pt x="31" y="10"/>
                </a:cubicBezTo>
                <a:cubicBezTo>
                  <a:pt x="31" y="9"/>
                  <a:pt x="31" y="9"/>
                  <a:pt x="32" y="9"/>
                </a:cubicBezTo>
                <a:cubicBezTo>
                  <a:pt x="33" y="9"/>
                  <a:pt x="33" y="9"/>
                  <a:pt x="33" y="10"/>
                </a:cubicBezTo>
                <a:cubicBezTo>
                  <a:pt x="33" y="14"/>
                  <a:pt x="33" y="14"/>
                  <a:pt x="33" y="14"/>
                </a:cubicBezTo>
                <a:cubicBezTo>
                  <a:pt x="37" y="10"/>
                  <a:pt x="37" y="10"/>
                  <a:pt x="37" y="10"/>
                </a:cubicBezTo>
                <a:cubicBezTo>
                  <a:pt x="38" y="9"/>
                  <a:pt x="39" y="9"/>
                  <a:pt x="39" y="10"/>
                </a:cubicBezTo>
                <a:cubicBezTo>
                  <a:pt x="39" y="10"/>
                  <a:pt x="39" y="11"/>
                  <a:pt x="39" y="11"/>
                </a:cubicBezTo>
                <a:cubicBezTo>
                  <a:pt x="35" y="15"/>
                  <a:pt x="35" y="15"/>
                  <a:pt x="35" y="15"/>
                </a:cubicBezTo>
                <a:cubicBezTo>
                  <a:pt x="39" y="15"/>
                  <a:pt x="39" y="15"/>
                  <a:pt x="39" y="15"/>
                </a:cubicBezTo>
                <a:cubicBezTo>
                  <a:pt x="39" y="15"/>
                  <a:pt x="40" y="16"/>
                  <a:pt x="40" y="16"/>
                </a:cubicBezTo>
                <a:cubicBezTo>
                  <a:pt x="40" y="17"/>
                  <a:pt x="39" y="18"/>
                  <a:pt x="39" y="18"/>
                </a:cubicBezTo>
                <a:cubicBezTo>
                  <a:pt x="32" y="18"/>
                  <a:pt x="32" y="18"/>
                  <a:pt x="32" y="18"/>
                </a:cubicBezTo>
                <a:cubicBezTo>
                  <a:pt x="32" y="18"/>
                  <a:pt x="32" y="18"/>
                  <a:pt x="32" y="18"/>
                </a:cubicBezTo>
                <a:cubicBezTo>
                  <a:pt x="31" y="18"/>
                  <a:pt x="31" y="17"/>
                  <a:pt x="31" y="16"/>
                </a:cubicBezTo>
                <a:cubicBezTo>
                  <a:pt x="31" y="10"/>
                  <a:pt x="31" y="10"/>
                  <a:pt x="31" y="10"/>
                </a:cubicBezTo>
                <a:close/>
                <a:moveTo>
                  <a:pt x="33" y="37"/>
                </a:moveTo>
                <a:cubicBezTo>
                  <a:pt x="33" y="37"/>
                  <a:pt x="33" y="37"/>
                  <a:pt x="33" y="37"/>
                </a:cubicBezTo>
                <a:cubicBezTo>
                  <a:pt x="33" y="37"/>
                  <a:pt x="33" y="38"/>
                  <a:pt x="32" y="38"/>
                </a:cubicBezTo>
                <a:cubicBezTo>
                  <a:pt x="31" y="38"/>
                  <a:pt x="31" y="37"/>
                  <a:pt x="31" y="37"/>
                </a:cubicBezTo>
                <a:cubicBezTo>
                  <a:pt x="31" y="30"/>
                  <a:pt x="31" y="30"/>
                  <a:pt x="31" y="30"/>
                </a:cubicBezTo>
                <a:cubicBezTo>
                  <a:pt x="31" y="29"/>
                  <a:pt x="31" y="29"/>
                  <a:pt x="32" y="29"/>
                </a:cubicBezTo>
                <a:cubicBezTo>
                  <a:pt x="32" y="29"/>
                  <a:pt x="32" y="29"/>
                  <a:pt x="32" y="29"/>
                </a:cubicBezTo>
                <a:cubicBezTo>
                  <a:pt x="39" y="29"/>
                  <a:pt x="39" y="29"/>
                  <a:pt x="39" y="29"/>
                </a:cubicBezTo>
                <a:cubicBezTo>
                  <a:pt x="39" y="29"/>
                  <a:pt x="40" y="29"/>
                  <a:pt x="40" y="30"/>
                </a:cubicBezTo>
                <a:cubicBezTo>
                  <a:pt x="40" y="31"/>
                  <a:pt x="39" y="31"/>
                  <a:pt x="39" y="31"/>
                </a:cubicBezTo>
                <a:cubicBezTo>
                  <a:pt x="35" y="31"/>
                  <a:pt x="35" y="31"/>
                  <a:pt x="35" y="31"/>
                </a:cubicBezTo>
                <a:cubicBezTo>
                  <a:pt x="39" y="35"/>
                  <a:pt x="39" y="35"/>
                  <a:pt x="39" y="35"/>
                </a:cubicBezTo>
                <a:cubicBezTo>
                  <a:pt x="39" y="36"/>
                  <a:pt x="39" y="36"/>
                  <a:pt x="39" y="37"/>
                </a:cubicBezTo>
                <a:cubicBezTo>
                  <a:pt x="39" y="37"/>
                  <a:pt x="38" y="37"/>
                  <a:pt x="37" y="37"/>
                </a:cubicBezTo>
                <a:cubicBezTo>
                  <a:pt x="33" y="33"/>
                  <a:pt x="33" y="33"/>
                  <a:pt x="33" y="33"/>
                </a:cubicBezTo>
                <a:cubicBezTo>
                  <a:pt x="33" y="37"/>
                  <a:pt x="33" y="37"/>
                  <a:pt x="33"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1" name="Freeform 505"/>
          <p:cNvSpPr>
            <a:spLocks noEditPoints="1"/>
          </p:cNvSpPr>
          <p:nvPr/>
        </p:nvSpPr>
        <p:spPr bwMode="auto">
          <a:xfrm>
            <a:off x="441325" y="2438400"/>
            <a:ext cx="139700" cy="158750"/>
          </a:xfrm>
          <a:custGeom>
            <a:avLst/>
            <a:gdLst>
              <a:gd name="T0" fmla="*/ 10 w 44"/>
              <a:gd name="T1" fmla="*/ 37 h 50"/>
              <a:gd name="T2" fmla="*/ 33 w 44"/>
              <a:gd name="T3" fmla="*/ 36 h 50"/>
              <a:gd name="T4" fmla="*/ 33 w 44"/>
              <a:gd name="T5" fmla="*/ 38 h 50"/>
              <a:gd name="T6" fmla="*/ 6 w 44"/>
              <a:gd name="T7" fmla="*/ 0 h 50"/>
              <a:gd name="T8" fmla="*/ 28 w 44"/>
              <a:gd name="T9" fmla="*/ 0 h 50"/>
              <a:gd name="T10" fmla="*/ 43 w 44"/>
              <a:gd name="T11" fmla="*/ 15 h 50"/>
              <a:gd name="T12" fmla="*/ 44 w 44"/>
              <a:gd name="T13" fmla="*/ 16 h 50"/>
              <a:gd name="T14" fmla="*/ 43 w 44"/>
              <a:gd name="T15" fmla="*/ 49 h 50"/>
              <a:gd name="T16" fmla="*/ 42 w 44"/>
              <a:gd name="T17" fmla="*/ 49 h 50"/>
              <a:gd name="T18" fmla="*/ 6 w 44"/>
              <a:gd name="T19" fmla="*/ 50 h 50"/>
              <a:gd name="T20" fmla="*/ 0 w 44"/>
              <a:gd name="T21" fmla="*/ 45 h 50"/>
              <a:gd name="T22" fmla="*/ 2 w 44"/>
              <a:gd name="T23" fmla="*/ 2 h 50"/>
              <a:gd name="T24" fmla="*/ 27 w 44"/>
              <a:gd name="T25" fmla="*/ 4 h 50"/>
              <a:gd name="T26" fmla="*/ 6 w 44"/>
              <a:gd name="T27" fmla="*/ 4 h 50"/>
              <a:gd name="T28" fmla="*/ 4 w 44"/>
              <a:gd name="T29" fmla="*/ 5 h 50"/>
              <a:gd name="T30" fmla="*/ 5 w 44"/>
              <a:gd name="T31" fmla="*/ 46 h 50"/>
              <a:gd name="T32" fmla="*/ 6 w 44"/>
              <a:gd name="T33" fmla="*/ 46 h 50"/>
              <a:gd name="T34" fmla="*/ 40 w 44"/>
              <a:gd name="T35" fmla="*/ 46 h 50"/>
              <a:gd name="T36" fmla="*/ 40 w 44"/>
              <a:gd name="T37" fmla="*/ 45 h 50"/>
              <a:gd name="T38" fmla="*/ 31 w 44"/>
              <a:gd name="T39" fmla="*/ 17 h 50"/>
              <a:gd name="T40" fmla="*/ 28 w 44"/>
              <a:gd name="T41" fmla="*/ 16 h 50"/>
              <a:gd name="T42" fmla="*/ 27 w 44"/>
              <a:gd name="T43" fmla="*/ 4 h 50"/>
              <a:gd name="T44" fmla="*/ 38 w 44"/>
              <a:gd name="T45" fmla="*/ 15 h 50"/>
              <a:gd name="T46" fmla="*/ 29 w 44"/>
              <a:gd name="T47" fmla="*/ 13 h 50"/>
              <a:gd name="T48" fmla="*/ 30 w 44"/>
              <a:gd name="T49" fmla="*/ 14 h 50"/>
              <a:gd name="T50" fmla="*/ 38 w 44"/>
              <a:gd name="T51" fmla="*/ 15 h 50"/>
              <a:gd name="T52" fmla="*/ 11 w 44"/>
              <a:gd name="T53" fmla="*/ 22 h 50"/>
              <a:gd name="T54" fmla="*/ 11 w 44"/>
              <a:gd name="T55" fmla="*/ 20 h 50"/>
              <a:gd name="T56" fmla="*/ 35 w 44"/>
              <a:gd name="T57" fmla="*/ 21 h 50"/>
              <a:gd name="T58" fmla="*/ 11 w 44"/>
              <a:gd name="T59" fmla="*/ 22 h 50"/>
              <a:gd name="T60" fmla="*/ 11 w 44"/>
              <a:gd name="T61" fmla="*/ 30 h 50"/>
              <a:gd name="T62" fmla="*/ 11 w 44"/>
              <a:gd name="T63" fmla="*/ 28 h 50"/>
              <a:gd name="T64" fmla="*/ 35 w 44"/>
              <a:gd name="T65" fmla="*/ 29 h 50"/>
              <a:gd name="T66" fmla="*/ 11 w 44"/>
              <a:gd name="T6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 h="50">
                <a:moveTo>
                  <a:pt x="11" y="38"/>
                </a:moveTo>
                <a:cubicBezTo>
                  <a:pt x="10" y="38"/>
                  <a:pt x="10" y="38"/>
                  <a:pt x="10" y="37"/>
                </a:cubicBezTo>
                <a:cubicBezTo>
                  <a:pt x="10" y="37"/>
                  <a:pt x="10" y="36"/>
                  <a:pt x="11" y="36"/>
                </a:cubicBezTo>
                <a:cubicBezTo>
                  <a:pt x="33" y="36"/>
                  <a:pt x="33" y="36"/>
                  <a:pt x="33" y="36"/>
                </a:cubicBezTo>
                <a:cubicBezTo>
                  <a:pt x="34" y="36"/>
                  <a:pt x="35" y="37"/>
                  <a:pt x="35" y="37"/>
                </a:cubicBezTo>
                <a:cubicBezTo>
                  <a:pt x="35" y="38"/>
                  <a:pt x="34" y="38"/>
                  <a:pt x="33" y="38"/>
                </a:cubicBezTo>
                <a:cubicBezTo>
                  <a:pt x="11" y="38"/>
                  <a:pt x="11" y="38"/>
                  <a:pt x="11" y="38"/>
                </a:cubicBezTo>
                <a:close/>
                <a:moveTo>
                  <a:pt x="6" y="0"/>
                </a:moveTo>
                <a:cubicBezTo>
                  <a:pt x="6" y="0"/>
                  <a:pt x="6" y="0"/>
                  <a:pt x="6" y="0"/>
                </a:cubicBezTo>
                <a:cubicBezTo>
                  <a:pt x="28" y="0"/>
                  <a:pt x="28" y="0"/>
                  <a:pt x="28" y="0"/>
                </a:cubicBezTo>
                <a:cubicBezTo>
                  <a:pt x="29" y="0"/>
                  <a:pt x="29" y="1"/>
                  <a:pt x="30" y="1"/>
                </a:cubicBezTo>
                <a:cubicBezTo>
                  <a:pt x="43" y="15"/>
                  <a:pt x="43" y="15"/>
                  <a:pt x="43" y="15"/>
                </a:cubicBezTo>
                <a:cubicBezTo>
                  <a:pt x="44" y="15"/>
                  <a:pt x="44" y="16"/>
                  <a:pt x="44" y="16"/>
                </a:cubicBezTo>
                <a:cubicBezTo>
                  <a:pt x="44" y="16"/>
                  <a:pt x="44" y="16"/>
                  <a:pt x="44" y="16"/>
                </a:cubicBezTo>
                <a:cubicBezTo>
                  <a:pt x="44" y="45"/>
                  <a:pt x="44" y="45"/>
                  <a:pt x="44" y="45"/>
                </a:cubicBezTo>
                <a:cubicBezTo>
                  <a:pt x="44" y="46"/>
                  <a:pt x="43" y="48"/>
                  <a:pt x="43" y="49"/>
                </a:cubicBezTo>
                <a:cubicBezTo>
                  <a:pt x="43" y="49"/>
                  <a:pt x="43" y="49"/>
                  <a:pt x="43" y="49"/>
                </a:cubicBezTo>
                <a:cubicBezTo>
                  <a:pt x="42" y="49"/>
                  <a:pt x="42" y="49"/>
                  <a:pt x="42" y="49"/>
                </a:cubicBezTo>
                <a:cubicBezTo>
                  <a:pt x="42" y="49"/>
                  <a:pt x="40" y="50"/>
                  <a:pt x="39" y="50"/>
                </a:cubicBezTo>
                <a:cubicBezTo>
                  <a:pt x="6" y="50"/>
                  <a:pt x="6" y="50"/>
                  <a:pt x="6" y="50"/>
                </a:cubicBezTo>
                <a:cubicBezTo>
                  <a:pt x="4" y="50"/>
                  <a:pt x="3" y="49"/>
                  <a:pt x="2" y="49"/>
                </a:cubicBezTo>
                <a:cubicBezTo>
                  <a:pt x="1" y="48"/>
                  <a:pt x="0" y="46"/>
                  <a:pt x="0" y="45"/>
                </a:cubicBezTo>
                <a:cubicBezTo>
                  <a:pt x="0" y="5"/>
                  <a:pt x="0" y="5"/>
                  <a:pt x="0" y="5"/>
                </a:cubicBezTo>
                <a:cubicBezTo>
                  <a:pt x="0" y="4"/>
                  <a:pt x="1" y="3"/>
                  <a:pt x="2" y="2"/>
                </a:cubicBezTo>
                <a:cubicBezTo>
                  <a:pt x="3" y="1"/>
                  <a:pt x="4" y="0"/>
                  <a:pt x="6" y="0"/>
                </a:cubicBezTo>
                <a:close/>
                <a:moveTo>
                  <a:pt x="27" y="4"/>
                </a:moveTo>
                <a:cubicBezTo>
                  <a:pt x="27" y="4"/>
                  <a:pt x="27" y="4"/>
                  <a:pt x="27" y="4"/>
                </a:cubicBezTo>
                <a:cubicBezTo>
                  <a:pt x="6" y="4"/>
                  <a:pt x="6" y="4"/>
                  <a:pt x="6" y="4"/>
                </a:cubicBezTo>
                <a:cubicBezTo>
                  <a:pt x="5" y="4"/>
                  <a:pt x="5" y="4"/>
                  <a:pt x="5" y="5"/>
                </a:cubicBezTo>
                <a:cubicBezTo>
                  <a:pt x="4" y="5"/>
                  <a:pt x="4" y="5"/>
                  <a:pt x="4" y="5"/>
                </a:cubicBezTo>
                <a:cubicBezTo>
                  <a:pt x="4" y="45"/>
                  <a:pt x="4" y="45"/>
                  <a:pt x="4" y="45"/>
                </a:cubicBezTo>
                <a:cubicBezTo>
                  <a:pt x="4" y="45"/>
                  <a:pt x="4" y="46"/>
                  <a:pt x="5" y="46"/>
                </a:cubicBezTo>
                <a:cubicBezTo>
                  <a:pt x="5" y="46"/>
                  <a:pt x="5" y="46"/>
                  <a:pt x="5" y="46"/>
                </a:cubicBezTo>
                <a:cubicBezTo>
                  <a:pt x="5" y="46"/>
                  <a:pt x="5" y="46"/>
                  <a:pt x="6" y="46"/>
                </a:cubicBezTo>
                <a:cubicBezTo>
                  <a:pt x="39" y="46"/>
                  <a:pt x="39" y="46"/>
                  <a:pt x="39" y="46"/>
                </a:cubicBezTo>
                <a:cubicBezTo>
                  <a:pt x="39" y="46"/>
                  <a:pt x="40" y="46"/>
                  <a:pt x="40" y="46"/>
                </a:cubicBezTo>
                <a:cubicBezTo>
                  <a:pt x="40" y="46"/>
                  <a:pt x="40" y="46"/>
                  <a:pt x="40" y="46"/>
                </a:cubicBezTo>
                <a:cubicBezTo>
                  <a:pt x="40" y="46"/>
                  <a:pt x="40" y="45"/>
                  <a:pt x="40" y="45"/>
                </a:cubicBezTo>
                <a:cubicBezTo>
                  <a:pt x="40" y="17"/>
                  <a:pt x="40" y="17"/>
                  <a:pt x="40" y="17"/>
                </a:cubicBezTo>
                <a:cubicBezTo>
                  <a:pt x="31" y="17"/>
                  <a:pt x="31" y="17"/>
                  <a:pt x="31" y="17"/>
                </a:cubicBezTo>
                <a:cubicBezTo>
                  <a:pt x="30" y="17"/>
                  <a:pt x="29" y="17"/>
                  <a:pt x="28" y="16"/>
                </a:cubicBezTo>
                <a:cubicBezTo>
                  <a:pt x="28" y="16"/>
                  <a:pt x="28" y="16"/>
                  <a:pt x="28" y="16"/>
                </a:cubicBezTo>
                <a:cubicBezTo>
                  <a:pt x="28" y="15"/>
                  <a:pt x="27" y="14"/>
                  <a:pt x="27" y="13"/>
                </a:cubicBezTo>
                <a:cubicBezTo>
                  <a:pt x="27" y="4"/>
                  <a:pt x="27" y="4"/>
                  <a:pt x="27" y="4"/>
                </a:cubicBezTo>
                <a:close/>
                <a:moveTo>
                  <a:pt x="38" y="15"/>
                </a:moveTo>
                <a:cubicBezTo>
                  <a:pt x="38" y="15"/>
                  <a:pt x="38" y="15"/>
                  <a:pt x="38" y="15"/>
                </a:cubicBezTo>
                <a:cubicBezTo>
                  <a:pt x="29" y="6"/>
                  <a:pt x="29" y="6"/>
                  <a:pt x="29" y="6"/>
                </a:cubicBezTo>
                <a:cubicBezTo>
                  <a:pt x="29" y="13"/>
                  <a:pt x="29" y="13"/>
                  <a:pt x="29" y="13"/>
                </a:cubicBezTo>
                <a:cubicBezTo>
                  <a:pt x="29" y="13"/>
                  <a:pt x="30" y="14"/>
                  <a:pt x="30" y="14"/>
                </a:cubicBezTo>
                <a:cubicBezTo>
                  <a:pt x="30" y="14"/>
                  <a:pt x="30" y="14"/>
                  <a:pt x="30" y="14"/>
                </a:cubicBezTo>
                <a:cubicBezTo>
                  <a:pt x="30" y="15"/>
                  <a:pt x="31" y="15"/>
                  <a:pt x="31" y="15"/>
                </a:cubicBezTo>
                <a:cubicBezTo>
                  <a:pt x="38" y="15"/>
                  <a:pt x="38" y="15"/>
                  <a:pt x="38" y="15"/>
                </a:cubicBezTo>
                <a:close/>
                <a:moveTo>
                  <a:pt x="11" y="22"/>
                </a:moveTo>
                <a:cubicBezTo>
                  <a:pt x="11" y="22"/>
                  <a:pt x="11" y="22"/>
                  <a:pt x="11" y="22"/>
                </a:cubicBezTo>
                <a:cubicBezTo>
                  <a:pt x="10" y="22"/>
                  <a:pt x="10" y="22"/>
                  <a:pt x="10" y="21"/>
                </a:cubicBezTo>
                <a:cubicBezTo>
                  <a:pt x="10" y="20"/>
                  <a:pt x="10" y="20"/>
                  <a:pt x="11" y="20"/>
                </a:cubicBezTo>
                <a:cubicBezTo>
                  <a:pt x="33" y="20"/>
                  <a:pt x="33" y="20"/>
                  <a:pt x="33" y="20"/>
                </a:cubicBezTo>
                <a:cubicBezTo>
                  <a:pt x="34" y="20"/>
                  <a:pt x="35" y="20"/>
                  <a:pt x="35" y="21"/>
                </a:cubicBezTo>
                <a:cubicBezTo>
                  <a:pt x="35" y="22"/>
                  <a:pt x="34" y="22"/>
                  <a:pt x="33" y="22"/>
                </a:cubicBezTo>
                <a:cubicBezTo>
                  <a:pt x="11" y="22"/>
                  <a:pt x="11" y="22"/>
                  <a:pt x="11" y="22"/>
                </a:cubicBezTo>
                <a:close/>
                <a:moveTo>
                  <a:pt x="11" y="30"/>
                </a:moveTo>
                <a:cubicBezTo>
                  <a:pt x="11" y="30"/>
                  <a:pt x="11" y="30"/>
                  <a:pt x="11" y="30"/>
                </a:cubicBezTo>
                <a:cubicBezTo>
                  <a:pt x="10" y="30"/>
                  <a:pt x="10" y="30"/>
                  <a:pt x="10" y="29"/>
                </a:cubicBezTo>
                <a:cubicBezTo>
                  <a:pt x="10" y="29"/>
                  <a:pt x="10" y="28"/>
                  <a:pt x="11" y="28"/>
                </a:cubicBezTo>
                <a:cubicBezTo>
                  <a:pt x="33" y="28"/>
                  <a:pt x="33" y="28"/>
                  <a:pt x="33" y="28"/>
                </a:cubicBezTo>
                <a:cubicBezTo>
                  <a:pt x="34" y="28"/>
                  <a:pt x="35" y="29"/>
                  <a:pt x="35" y="29"/>
                </a:cubicBezTo>
                <a:cubicBezTo>
                  <a:pt x="35" y="30"/>
                  <a:pt x="34" y="30"/>
                  <a:pt x="33" y="30"/>
                </a:cubicBezTo>
                <a:cubicBezTo>
                  <a:pt x="11" y="30"/>
                  <a:pt x="11" y="30"/>
                  <a:pt x="11"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2" name="Freeform 506"/>
          <p:cNvSpPr>
            <a:spLocks noEditPoints="1"/>
          </p:cNvSpPr>
          <p:nvPr/>
        </p:nvSpPr>
        <p:spPr bwMode="auto">
          <a:xfrm>
            <a:off x="4625975" y="2438400"/>
            <a:ext cx="139700" cy="158750"/>
          </a:xfrm>
          <a:custGeom>
            <a:avLst/>
            <a:gdLst>
              <a:gd name="T0" fmla="*/ 28 w 44"/>
              <a:gd name="T1" fmla="*/ 0 h 50"/>
              <a:gd name="T2" fmla="*/ 43 w 44"/>
              <a:gd name="T3" fmla="*/ 15 h 50"/>
              <a:gd name="T4" fmla="*/ 44 w 44"/>
              <a:gd name="T5" fmla="*/ 16 h 50"/>
              <a:gd name="T6" fmla="*/ 43 w 44"/>
              <a:gd name="T7" fmla="*/ 49 h 50"/>
              <a:gd name="T8" fmla="*/ 43 w 44"/>
              <a:gd name="T9" fmla="*/ 49 h 50"/>
              <a:gd name="T10" fmla="*/ 6 w 44"/>
              <a:gd name="T11" fmla="*/ 50 h 50"/>
              <a:gd name="T12" fmla="*/ 0 w 44"/>
              <a:gd name="T13" fmla="*/ 45 h 50"/>
              <a:gd name="T14" fmla="*/ 2 w 44"/>
              <a:gd name="T15" fmla="*/ 2 h 50"/>
              <a:gd name="T16" fmla="*/ 10 w 44"/>
              <a:gd name="T17" fmla="*/ 24 h 50"/>
              <a:gd name="T18" fmla="*/ 13 w 44"/>
              <a:gd name="T19" fmla="*/ 24 h 50"/>
              <a:gd name="T20" fmla="*/ 15 w 44"/>
              <a:gd name="T21" fmla="*/ 26 h 50"/>
              <a:gd name="T22" fmla="*/ 15 w 44"/>
              <a:gd name="T23" fmla="*/ 33 h 50"/>
              <a:gd name="T24" fmla="*/ 10 w 44"/>
              <a:gd name="T25" fmla="*/ 34 h 50"/>
              <a:gd name="T26" fmla="*/ 9 w 44"/>
              <a:gd name="T27" fmla="*/ 33 h 50"/>
              <a:gd name="T28" fmla="*/ 8 w 44"/>
              <a:gd name="T29" fmla="*/ 26 h 50"/>
              <a:gd name="T30" fmla="*/ 9 w 44"/>
              <a:gd name="T31" fmla="*/ 24 h 50"/>
              <a:gd name="T32" fmla="*/ 13 w 44"/>
              <a:gd name="T33" fmla="*/ 26 h 50"/>
              <a:gd name="T34" fmla="*/ 10 w 44"/>
              <a:gd name="T35" fmla="*/ 26 h 50"/>
              <a:gd name="T36" fmla="*/ 13 w 44"/>
              <a:gd name="T37" fmla="*/ 32 h 50"/>
              <a:gd name="T38" fmla="*/ 23 w 44"/>
              <a:gd name="T39" fmla="*/ 24 h 50"/>
              <a:gd name="T40" fmla="*/ 26 w 44"/>
              <a:gd name="T41" fmla="*/ 24 h 50"/>
              <a:gd name="T42" fmla="*/ 28 w 44"/>
              <a:gd name="T43" fmla="*/ 26 h 50"/>
              <a:gd name="T44" fmla="*/ 27 w 44"/>
              <a:gd name="T45" fmla="*/ 33 h 50"/>
              <a:gd name="T46" fmla="*/ 23 w 44"/>
              <a:gd name="T47" fmla="*/ 34 h 50"/>
              <a:gd name="T48" fmla="*/ 21 w 44"/>
              <a:gd name="T49" fmla="*/ 32 h 50"/>
              <a:gd name="T50" fmla="*/ 21 w 44"/>
              <a:gd name="T51" fmla="*/ 24 h 50"/>
              <a:gd name="T52" fmla="*/ 26 w 44"/>
              <a:gd name="T53" fmla="*/ 26 h 50"/>
              <a:gd name="T54" fmla="*/ 23 w 44"/>
              <a:gd name="T55" fmla="*/ 26 h 50"/>
              <a:gd name="T56" fmla="*/ 26 w 44"/>
              <a:gd name="T57" fmla="*/ 32 h 50"/>
              <a:gd name="T58" fmla="*/ 17 w 44"/>
              <a:gd name="T59" fmla="*/ 25 h 50"/>
              <a:gd name="T60" fmla="*/ 18 w 44"/>
              <a:gd name="T61" fmla="*/ 24 h 50"/>
              <a:gd name="T62" fmla="*/ 19 w 44"/>
              <a:gd name="T63" fmla="*/ 33 h 50"/>
              <a:gd name="T64" fmla="*/ 17 w 44"/>
              <a:gd name="T65" fmla="*/ 33 h 50"/>
              <a:gd name="T66" fmla="*/ 30 w 44"/>
              <a:gd name="T67" fmla="*/ 25 h 50"/>
              <a:gd name="T68" fmla="*/ 31 w 44"/>
              <a:gd name="T69" fmla="*/ 24 h 50"/>
              <a:gd name="T70" fmla="*/ 32 w 44"/>
              <a:gd name="T71" fmla="*/ 33 h 50"/>
              <a:gd name="T72" fmla="*/ 30 w 44"/>
              <a:gd name="T73" fmla="*/ 33 h 50"/>
              <a:gd name="T74" fmla="*/ 34 w 44"/>
              <a:gd name="T75" fmla="*/ 25 h 50"/>
              <a:gd name="T76" fmla="*/ 35 w 44"/>
              <a:gd name="T77" fmla="*/ 24 h 50"/>
              <a:gd name="T78" fmla="*/ 37 w 44"/>
              <a:gd name="T79" fmla="*/ 33 h 50"/>
              <a:gd name="T80" fmla="*/ 34 w 44"/>
              <a:gd name="T81" fmla="*/ 33 h 50"/>
              <a:gd name="T82" fmla="*/ 27 w 44"/>
              <a:gd name="T83" fmla="*/ 4 h 50"/>
              <a:gd name="T84" fmla="*/ 6 w 44"/>
              <a:gd name="T85" fmla="*/ 4 h 50"/>
              <a:gd name="T86" fmla="*/ 4 w 44"/>
              <a:gd name="T87" fmla="*/ 5 h 50"/>
              <a:gd name="T88" fmla="*/ 5 w 44"/>
              <a:gd name="T89" fmla="*/ 46 h 50"/>
              <a:gd name="T90" fmla="*/ 39 w 44"/>
              <a:gd name="T91" fmla="*/ 46 h 50"/>
              <a:gd name="T92" fmla="*/ 40 w 44"/>
              <a:gd name="T93" fmla="*/ 46 h 50"/>
              <a:gd name="T94" fmla="*/ 40 w 44"/>
              <a:gd name="T95" fmla="*/ 17 h 50"/>
              <a:gd name="T96" fmla="*/ 28 w 44"/>
              <a:gd name="T97" fmla="*/ 16 h 50"/>
              <a:gd name="T98" fmla="*/ 27 w 44"/>
              <a:gd name="T99" fmla="*/ 13 h 50"/>
              <a:gd name="T100" fmla="*/ 38 w 44"/>
              <a:gd name="T101" fmla="*/ 15 h 50"/>
              <a:gd name="T102" fmla="*/ 29 w 44"/>
              <a:gd name="T103" fmla="*/ 6 h 50"/>
              <a:gd name="T104" fmla="*/ 30 w 44"/>
              <a:gd name="T105" fmla="*/ 14 h 50"/>
              <a:gd name="T106" fmla="*/ 31 w 44"/>
              <a:gd name="T107"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4" h="50">
                <a:moveTo>
                  <a:pt x="6" y="0"/>
                </a:moveTo>
                <a:cubicBezTo>
                  <a:pt x="28" y="0"/>
                  <a:pt x="28" y="0"/>
                  <a:pt x="28" y="0"/>
                </a:cubicBezTo>
                <a:cubicBezTo>
                  <a:pt x="29" y="0"/>
                  <a:pt x="29" y="0"/>
                  <a:pt x="30" y="1"/>
                </a:cubicBezTo>
                <a:cubicBezTo>
                  <a:pt x="43" y="15"/>
                  <a:pt x="43" y="15"/>
                  <a:pt x="43" y="15"/>
                </a:cubicBezTo>
                <a:cubicBezTo>
                  <a:pt x="44" y="15"/>
                  <a:pt x="44" y="16"/>
                  <a:pt x="44" y="16"/>
                </a:cubicBezTo>
                <a:cubicBezTo>
                  <a:pt x="44" y="16"/>
                  <a:pt x="44" y="16"/>
                  <a:pt x="44" y="16"/>
                </a:cubicBezTo>
                <a:cubicBezTo>
                  <a:pt x="44" y="45"/>
                  <a:pt x="44" y="45"/>
                  <a:pt x="44" y="45"/>
                </a:cubicBezTo>
                <a:cubicBezTo>
                  <a:pt x="44" y="46"/>
                  <a:pt x="43" y="48"/>
                  <a:pt x="43" y="49"/>
                </a:cubicBezTo>
                <a:cubicBezTo>
                  <a:pt x="43" y="49"/>
                  <a:pt x="43" y="49"/>
                  <a:pt x="43" y="49"/>
                </a:cubicBezTo>
                <a:cubicBezTo>
                  <a:pt x="43" y="49"/>
                  <a:pt x="43" y="49"/>
                  <a:pt x="43" y="49"/>
                </a:cubicBezTo>
                <a:cubicBezTo>
                  <a:pt x="42" y="49"/>
                  <a:pt x="40" y="50"/>
                  <a:pt x="39" y="50"/>
                </a:cubicBezTo>
                <a:cubicBezTo>
                  <a:pt x="6" y="50"/>
                  <a:pt x="6" y="50"/>
                  <a:pt x="6" y="50"/>
                </a:cubicBezTo>
                <a:cubicBezTo>
                  <a:pt x="4" y="50"/>
                  <a:pt x="3" y="49"/>
                  <a:pt x="2" y="49"/>
                </a:cubicBezTo>
                <a:cubicBezTo>
                  <a:pt x="1" y="48"/>
                  <a:pt x="0" y="46"/>
                  <a:pt x="0" y="45"/>
                </a:cubicBezTo>
                <a:cubicBezTo>
                  <a:pt x="0" y="5"/>
                  <a:pt x="0" y="5"/>
                  <a:pt x="0" y="5"/>
                </a:cubicBezTo>
                <a:cubicBezTo>
                  <a:pt x="0" y="4"/>
                  <a:pt x="1" y="3"/>
                  <a:pt x="2" y="2"/>
                </a:cubicBezTo>
                <a:cubicBezTo>
                  <a:pt x="3" y="1"/>
                  <a:pt x="4" y="0"/>
                  <a:pt x="6" y="0"/>
                </a:cubicBezTo>
                <a:close/>
                <a:moveTo>
                  <a:pt x="10" y="24"/>
                </a:moveTo>
                <a:cubicBezTo>
                  <a:pt x="10" y="24"/>
                  <a:pt x="10" y="24"/>
                  <a:pt x="10" y="24"/>
                </a:cubicBezTo>
                <a:cubicBezTo>
                  <a:pt x="13" y="24"/>
                  <a:pt x="13" y="24"/>
                  <a:pt x="13" y="24"/>
                </a:cubicBezTo>
                <a:cubicBezTo>
                  <a:pt x="14" y="24"/>
                  <a:pt x="14" y="24"/>
                  <a:pt x="15" y="24"/>
                </a:cubicBezTo>
                <a:cubicBezTo>
                  <a:pt x="15" y="25"/>
                  <a:pt x="15" y="25"/>
                  <a:pt x="15" y="26"/>
                </a:cubicBezTo>
                <a:cubicBezTo>
                  <a:pt x="15" y="32"/>
                  <a:pt x="15" y="32"/>
                  <a:pt x="15" y="32"/>
                </a:cubicBezTo>
                <a:cubicBezTo>
                  <a:pt x="15" y="32"/>
                  <a:pt x="15" y="33"/>
                  <a:pt x="15" y="33"/>
                </a:cubicBezTo>
                <a:cubicBezTo>
                  <a:pt x="14" y="34"/>
                  <a:pt x="14" y="34"/>
                  <a:pt x="13" y="34"/>
                </a:cubicBezTo>
                <a:cubicBezTo>
                  <a:pt x="10" y="34"/>
                  <a:pt x="10" y="34"/>
                  <a:pt x="10" y="34"/>
                </a:cubicBezTo>
                <a:cubicBezTo>
                  <a:pt x="10" y="34"/>
                  <a:pt x="9" y="34"/>
                  <a:pt x="9" y="33"/>
                </a:cubicBezTo>
                <a:cubicBezTo>
                  <a:pt x="9" y="33"/>
                  <a:pt x="9" y="33"/>
                  <a:pt x="9" y="33"/>
                </a:cubicBezTo>
                <a:cubicBezTo>
                  <a:pt x="8" y="33"/>
                  <a:pt x="8" y="32"/>
                  <a:pt x="8" y="32"/>
                </a:cubicBezTo>
                <a:cubicBezTo>
                  <a:pt x="8" y="26"/>
                  <a:pt x="8" y="26"/>
                  <a:pt x="8" y="26"/>
                </a:cubicBezTo>
                <a:cubicBezTo>
                  <a:pt x="8" y="25"/>
                  <a:pt x="8" y="25"/>
                  <a:pt x="9" y="24"/>
                </a:cubicBezTo>
                <a:cubicBezTo>
                  <a:pt x="9" y="24"/>
                  <a:pt x="9" y="24"/>
                  <a:pt x="9" y="24"/>
                </a:cubicBezTo>
                <a:cubicBezTo>
                  <a:pt x="9" y="24"/>
                  <a:pt x="10" y="24"/>
                  <a:pt x="10" y="24"/>
                </a:cubicBezTo>
                <a:close/>
                <a:moveTo>
                  <a:pt x="13" y="26"/>
                </a:moveTo>
                <a:cubicBezTo>
                  <a:pt x="13" y="26"/>
                  <a:pt x="13" y="26"/>
                  <a:pt x="13" y="26"/>
                </a:cubicBezTo>
                <a:cubicBezTo>
                  <a:pt x="10" y="26"/>
                  <a:pt x="10" y="26"/>
                  <a:pt x="10" y="26"/>
                </a:cubicBezTo>
                <a:cubicBezTo>
                  <a:pt x="10" y="32"/>
                  <a:pt x="10" y="32"/>
                  <a:pt x="10" y="32"/>
                </a:cubicBezTo>
                <a:cubicBezTo>
                  <a:pt x="13" y="32"/>
                  <a:pt x="13" y="32"/>
                  <a:pt x="13" y="32"/>
                </a:cubicBezTo>
                <a:cubicBezTo>
                  <a:pt x="13" y="26"/>
                  <a:pt x="13" y="26"/>
                  <a:pt x="13" y="26"/>
                </a:cubicBezTo>
                <a:close/>
                <a:moveTo>
                  <a:pt x="23" y="24"/>
                </a:moveTo>
                <a:cubicBezTo>
                  <a:pt x="23" y="24"/>
                  <a:pt x="23" y="24"/>
                  <a:pt x="23" y="24"/>
                </a:cubicBezTo>
                <a:cubicBezTo>
                  <a:pt x="26" y="24"/>
                  <a:pt x="26" y="24"/>
                  <a:pt x="26" y="24"/>
                </a:cubicBezTo>
                <a:cubicBezTo>
                  <a:pt x="26" y="24"/>
                  <a:pt x="27" y="24"/>
                  <a:pt x="27" y="24"/>
                </a:cubicBezTo>
                <a:cubicBezTo>
                  <a:pt x="28" y="25"/>
                  <a:pt x="28" y="25"/>
                  <a:pt x="28" y="26"/>
                </a:cubicBezTo>
                <a:cubicBezTo>
                  <a:pt x="28" y="32"/>
                  <a:pt x="28" y="32"/>
                  <a:pt x="28" y="32"/>
                </a:cubicBezTo>
                <a:cubicBezTo>
                  <a:pt x="28" y="32"/>
                  <a:pt x="28" y="33"/>
                  <a:pt x="27" y="33"/>
                </a:cubicBezTo>
                <a:cubicBezTo>
                  <a:pt x="27" y="34"/>
                  <a:pt x="26" y="34"/>
                  <a:pt x="26" y="34"/>
                </a:cubicBezTo>
                <a:cubicBezTo>
                  <a:pt x="23" y="34"/>
                  <a:pt x="23" y="34"/>
                  <a:pt x="23" y="34"/>
                </a:cubicBezTo>
                <a:cubicBezTo>
                  <a:pt x="22" y="34"/>
                  <a:pt x="22" y="34"/>
                  <a:pt x="21" y="33"/>
                </a:cubicBezTo>
                <a:cubicBezTo>
                  <a:pt x="21" y="33"/>
                  <a:pt x="21" y="32"/>
                  <a:pt x="21" y="32"/>
                </a:cubicBezTo>
                <a:cubicBezTo>
                  <a:pt x="21" y="26"/>
                  <a:pt x="21" y="26"/>
                  <a:pt x="21" y="26"/>
                </a:cubicBezTo>
                <a:cubicBezTo>
                  <a:pt x="21" y="25"/>
                  <a:pt x="21" y="25"/>
                  <a:pt x="21" y="24"/>
                </a:cubicBezTo>
                <a:cubicBezTo>
                  <a:pt x="22" y="24"/>
                  <a:pt x="22" y="24"/>
                  <a:pt x="23" y="24"/>
                </a:cubicBezTo>
                <a:close/>
                <a:moveTo>
                  <a:pt x="26" y="26"/>
                </a:moveTo>
                <a:cubicBezTo>
                  <a:pt x="26" y="26"/>
                  <a:pt x="26" y="26"/>
                  <a:pt x="26" y="26"/>
                </a:cubicBezTo>
                <a:cubicBezTo>
                  <a:pt x="23" y="26"/>
                  <a:pt x="23" y="26"/>
                  <a:pt x="23" y="26"/>
                </a:cubicBezTo>
                <a:cubicBezTo>
                  <a:pt x="23" y="32"/>
                  <a:pt x="23" y="32"/>
                  <a:pt x="23" y="32"/>
                </a:cubicBezTo>
                <a:cubicBezTo>
                  <a:pt x="26" y="32"/>
                  <a:pt x="26" y="32"/>
                  <a:pt x="26" y="32"/>
                </a:cubicBezTo>
                <a:cubicBezTo>
                  <a:pt x="26" y="26"/>
                  <a:pt x="26" y="26"/>
                  <a:pt x="26" y="26"/>
                </a:cubicBezTo>
                <a:close/>
                <a:moveTo>
                  <a:pt x="17" y="25"/>
                </a:moveTo>
                <a:cubicBezTo>
                  <a:pt x="17" y="25"/>
                  <a:pt x="17" y="25"/>
                  <a:pt x="17" y="25"/>
                </a:cubicBezTo>
                <a:cubicBezTo>
                  <a:pt x="17" y="24"/>
                  <a:pt x="17" y="24"/>
                  <a:pt x="18" y="24"/>
                </a:cubicBezTo>
                <a:cubicBezTo>
                  <a:pt x="19" y="24"/>
                  <a:pt x="19" y="24"/>
                  <a:pt x="19" y="25"/>
                </a:cubicBezTo>
                <a:cubicBezTo>
                  <a:pt x="19" y="33"/>
                  <a:pt x="19" y="33"/>
                  <a:pt x="19" y="33"/>
                </a:cubicBezTo>
                <a:cubicBezTo>
                  <a:pt x="19" y="34"/>
                  <a:pt x="19" y="34"/>
                  <a:pt x="18" y="34"/>
                </a:cubicBezTo>
                <a:cubicBezTo>
                  <a:pt x="17" y="34"/>
                  <a:pt x="17" y="34"/>
                  <a:pt x="17" y="33"/>
                </a:cubicBezTo>
                <a:cubicBezTo>
                  <a:pt x="17" y="25"/>
                  <a:pt x="17" y="25"/>
                  <a:pt x="17" y="25"/>
                </a:cubicBezTo>
                <a:close/>
                <a:moveTo>
                  <a:pt x="30" y="25"/>
                </a:moveTo>
                <a:cubicBezTo>
                  <a:pt x="30" y="25"/>
                  <a:pt x="30" y="25"/>
                  <a:pt x="30" y="25"/>
                </a:cubicBezTo>
                <a:cubicBezTo>
                  <a:pt x="30" y="24"/>
                  <a:pt x="30" y="24"/>
                  <a:pt x="31" y="24"/>
                </a:cubicBezTo>
                <a:cubicBezTo>
                  <a:pt x="32" y="24"/>
                  <a:pt x="32" y="24"/>
                  <a:pt x="32" y="25"/>
                </a:cubicBezTo>
                <a:cubicBezTo>
                  <a:pt x="32" y="33"/>
                  <a:pt x="32" y="33"/>
                  <a:pt x="32" y="33"/>
                </a:cubicBezTo>
                <a:cubicBezTo>
                  <a:pt x="32" y="34"/>
                  <a:pt x="32" y="34"/>
                  <a:pt x="31" y="34"/>
                </a:cubicBezTo>
                <a:cubicBezTo>
                  <a:pt x="30" y="34"/>
                  <a:pt x="30" y="34"/>
                  <a:pt x="30" y="33"/>
                </a:cubicBezTo>
                <a:cubicBezTo>
                  <a:pt x="30" y="25"/>
                  <a:pt x="30" y="25"/>
                  <a:pt x="30" y="25"/>
                </a:cubicBezTo>
                <a:close/>
                <a:moveTo>
                  <a:pt x="34" y="25"/>
                </a:moveTo>
                <a:cubicBezTo>
                  <a:pt x="34" y="25"/>
                  <a:pt x="34" y="25"/>
                  <a:pt x="34" y="25"/>
                </a:cubicBezTo>
                <a:cubicBezTo>
                  <a:pt x="34" y="24"/>
                  <a:pt x="35" y="24"/>
                  <a:pt x="35" y="24"/>
                </a:cubicBezTo>
                <a:cubicBezTo>
                  <a:pt x="36" y="24"/>
                  <a:pt x="37" y="24"/>
                  <a:pt x="37" y="25"/>
                </a:cubicBezTo>
                <a:cubicBezTo>
                  <a:pt x="37" y="33"/>
                  <a:pt x="37" y="33"/>
                  <a:pt x="37" y="33"/>
                </a:cubicBezTo>
                <a:cubicBezTo>
                  <a:pt x="37" y="34"/>
                  <a:pt x="36" y="34"/>
                  <a:pt x="35" y="34"/>
                </a:cubicBezTo>
                <a:cubicBezTo>
                  <a:pt x="35" y="34"/>
                  <a:pt x="34" y="34"/>
                  <a:pt x="34" y="33"/>
                </a:cubicBezTo>
                <a:cubicBezTo>
                  <a:pt x="34" y="25"/>
                  <a:pt x="34" y="25"/>
                  <a:pt x="34" y="25"/>
                </a:cubicBezTo>
                <a:close/>
                <a:moveTo>
                  <a:pt x="27" y="4"/>
                </a:moveTo>
                <a:cubicBezTo>
                  <a:pt x="27" y="4"/>
                  <a:pt x="27" y="4"/>
                  <a:pt x="27" y="4"/>
                </a:cubicBezTo>
                <a:cubicBezTo>
                  <a:pt x="6" y="4"/>
                  <a:pt x="6" y="4"/>
                  <a:pt x="6" y="4"/>
                </a:cubicBezTo>
                <a:cubicBezTo>
                  <a:pt x="5" y="4"/>
                  <a:pt x="5" y="4"/>
                  <a:pt x="5" y="4"/>
                </a:cubicBezTo>
                <a:cubicBezTo>
                  <a:pt x="4" y="5"/>
                  <a:pt x="4" y="5"/>
                  <a:pt x="4" y="5"/>
                </a:cubicBezTo>
                <a:cubicBezTo>
                  <a:pt x="4" y="45"/>
                  <a:pt x="4" y="45"/>
                  <a:pt x="4" y="45"/>
                </a:cubicBezTo>
                <a:cubicBezTo>
                  <a:pt x="4" y="45"/>
                  <a:pt x="4" y="46"/>
                  <a:pt x="5" y="46"/>
                </a:cubicBezTo>
                <a:cubicBezTo>
                  <a:pt x="5" y="46"/>
                  <a:pt x="5" y="46"/>
                  <a:pt x="6" y="46"/>
                </a:cubicBezTo>
                <a:cubicBezTo>
                  <a:pt x="39" y="46"/>
                  <a:pt x="39" y="46"/>
                  <a:pt x="39" y="46"/>
                </a:cubicBezTo>
                <a:cubicBezTo>
                  <a:pt x="39" y="46"/>
                  <a:pt x="40" y="46"/>
                  <a:pt x="40" y="46"/>
                </a:cubicBezTo>
                <a:cubicBezTo>
                  <a:pt x="40" y="46"/>
                  <a:pt x="40" y="46"/>
                  <a:pt x="40" y="46"/>
                </a:cubicBezTo>
                <a:cubicBezTo>
                  <a:pt x="40" y="46"/>
                  <a:pt x="40" y="45"/>
                  <a:pt x="40" y="45"/>
                </a:cubicBezTo>
                <a:cubicBezTo>
                  <a:pt x="40" y="17"/>
                  <a:pt x="40" y="17"/>
                  <a:pt x="40" y="17"/>
                </a:cubicBezTo>
                <a:cubicBezTo>
                  <a:pt x="31" y="17"/>
                  <a:pt x="31" y="17"/>
                  <a:pt x="31" y="17"/>
                </a:cubicBezTo>
                <a:cubicBezTo>
                  <a:pt x="30" y="17"/>
                  <a:pt x="29" y="17"/>
                  <a:pt x="28" y="16"/>
                </a:cubicBezTo>
                <a:cubicBezTo>
                  <a:pt x="28" y="16"/>
                  <a:pt x="28" y="16"/>
                  <a:pt x="28" y="16"/>
                </a:cubicBezTo>
                <a:cubicBezTo>
                  <a:pt x="28" y="15"/>
                  <a:pt x="27" y="14"/>
                  <a:pt x="27" y="13"/>
                </a:cubicBezTo>
                <a:cubicBezTo>
                  <a:pt x="27" y="4"/>
                  <a:pt x="27" y="4"/>
                  <a:pt x="27" y="4"/>
                </a:cubicBezTo>
                <a:close/>
                <a:moveTo>
                  <a:pt x="38" y="15"/>
                </a:moveTo>
                <a:cubicBezTo>
                  <a:pt x="38" y="15"/>
                  <a:pt x="38" y="15"/>
                  <a:pt x="38" y="15"/>
                </a:cubicBezTo>
                <a:cubicBezTo>
                  <a:pt x="29" y="6"/>
                  <a:pt x="29" y="6"/>
                  <a:pt x="29" y="6"/>
                </a:cubicBezTo>
                <a:cubicBezTo>
                  <a:pt x="29" y="13"/>
                  <a:pt x="29" y="13"/>
                  <a:pt x="29" y="13"/>
                </a:cubicBezTo>
                <a:cubicBezTo>
                  <a:pt x="29" y="13"/>
                  <a:pt x="30" y="14"/>
                  <a:pt x="30" y="14"/>
                </a:cubicBezTo>
                <a:cubicBezTo>
                  <a:pt x="30" y="14"/>
                  <a:pt x="30" y="14"/>
                  <a:pt x="30" y="14"/>
                </a:cubicBezTo>
                <a:cubicBezTo>
                  <a:pt x="30" y="15"/>
                  <a:pt x="31"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3" name="Freeform 507"/>
          <p:cNvSpPr>
            <a:spLocks noEditPoints="1"/>
          </p:cNvSpPr>
          <p:nvPr/>
        </p:nvSpPr>
        <p:spPr bwMode="auto">
          <a:xfrm>
            <a:off x="6032500" y="2438400"/>
            <a:ext cx="139700" cy="158750"/>
          </a:xfrm>
          <a:custGeom>
            <a:avLst/>
            <a:gdLst>
              <a:gd name="T0" fmla="*/ 28 w 44"/>
              <a:gd name="T1" fmla="*/ 0 h 50"/>
              <a:gd name="T2" fmla="*/ 43 w 44"/>
              <a:gd name="T3" fmla="*/ 15 h 50"/>
              <a:gd name="T4" fmla="*/ 44 w 44"/>
              <a:gd name="T5" fmla="*/ 16 h 50"/>
              <a:gd name="T6" fmla="*/ 42 w 44"/>
              <a:gd name="T7" fmla="*/ 49 h 50"/>
              <a:gd name="T8" fmla="*/ 42 w 44"/>
              <a:gd name="T9" fmla="*/ 49 h 50"/>
              <a:gd name="T10" fmla="*/ 5 w 44"/>
              <a:gd name="T11" fmla="*/ 50 h 50"/>
              <a:gd name="T12" fmla="*/ 1 w 44"/>
              <a:gd name="T13" fmla="*/ 49 h 50"/>
              <a:gd name="T14" fmla="*/ 0 w 44"/>
              <a:gd name="T15" fmla="*/ 5 h 50"/>
              <a:gd name="T16" fmla="*/ 5 w 44"/>
              <a:gd name="T17" fmla="*/ 0 h 50"/>
              <a:gd name="T18" fmla="*/ 10 w 44"/>
              <a:gd name="T19" fmla="*/ 8 h 50"/>
              <a:gd name="T20" fmla="*/ 12 w 44"/>
              <a:gd name="T21" fmla="*/ 8 h 50"/>
              <a:gd name="T22" fmla="*/ 27 w 44"/>
              <a:gd name="T23" fmla="*/ 11 h 50"/>
              <a:gd name="T24" fmla="*/ 5 w 44"/>
              <a:gd name="T25" fmla="*/ 4 h 50"/>
              <a:gd name="T26" fmla="*/ 4 w 44"/>
              <a:gd name="T27" fmla="*/ 5 h 50"/>
              <a:gd name="T28" fmla="*/ 4 w 44"/>
              <a:gd name="T29" fmla="*/ 46 h 50"/>
              <a:gd name="T30" fmla="*/ 38 w 44"/>
              <a:gd name="T31" fmla="*/ 46 h 50"/>
              <a:gd name="T32" fmla="*/ 40 w 44"/>
              <a:gd name="T33" fmla="*/ 45 h 50"/>
              <a:gd name="T34" fmla="*/ 34 w 44"/>
              <a:gd name="T35" fmla="*/ 17 h 50"/>
              <a:gd name="T36" fmla="*/ 37 w 44"/>
              <a:gd name="T37" fmla="*/ 37 h 50"/>
              <a:gd name="T38" fmla="*/ 37 w 44"/>
              <a:gd name="T39" fmla="*/ 40 h 50"/>
              <a:gd name="T40" fmla="*/ 34 w 44"/>
              <a:gd name="T41" fmla="*/ 42 h 50"/>
              <a:gd name="T42" fmla="*/ 32 w 44"/>
              <a:gd name="T43" fmla="*/ 42 h 50"/>
              <a:gd name="T44" fmla="*/ 12 w 44"/>
              <a:gd name="T45" fmla="*/ 40 h 50"/>
              <a:gd name="T46" fmla="*/ 11 w 44"/>
              <a:gd name="T47" fmla="*/ 43 h 50"/>
              <a:gd name="T48" fmla="*/ 10 w 44"/>
              <a:gd name="T49" fmla="*/ 40 h 50"/>
              <a:gd name="T50" fmla="*/ 5 w 44"/>
              <a:gd name="T51" fmla="*/ 38 h 50"/>
              <a:gd name="T52" fmla="*/ 10 w 44"/>
              <a:gd name="T53" fmla="*/ 37 h 50"/>
              <a:gd name="T54" fmla="*/ 7 w 44"/>
              <a:gd name="T55" fmla="*/ 13 h 50"/>
              <a:gd name="T56" fmla="*/ 7 w 44"/>
              <a:gd name="T57" fmla="*/ 11 h 50"/>
              <a:gd name="T58" fmla="*/ 10 w 44"/>
              <a:gd name="T59" fmla="*/ 8 h 50"/>
              <a:gd name="T60" fmla="*/ 12 w 44"/>
              <a:gd name="T61" fmla="*/ 13 h 50"/>
              <a:gd name="T62" fmla="*/ 32 w 44"/>
              <a:gd name="T63" fmla="*/ 37 h 50"/>
              <a:gd name="T64" fmla="*/ 31 w 44"/>
              <a:gd name="T65" fmla="*/ 17 h 50"/>
              <a:gd name="T66" fmla="*/ 28 w 44"/>
              <a:gd name="T67" fmla="*/ 16 h 50"/>
              <a:gd name="T68" fmla="*/ 12 w 44"/>
              <a:gd name="T69" fmla="*/ 13 h 50"/>
              <a:gd name="T70" fmla="*/ 38 w 44"/>
              <a:gd name="T71" fmla="*/ 15 h 50"/>
              <a:gd name="T72" fmla="*/ 29 w 44"/>
              <a:gd name="T73" fmla="*/ 13 h 50"/>
              <a:gd name="T74" fmla="*/ 30 w 44"/>
              <a:gd name="T75" fmla="*/ 14 h 50"/>
              <a:gd name="T76" fmla="*/ 38 w 44"/>
              <a:gd name="T77"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50">
                <a:moveTo>
                  <a:pt x="5" y="0"/>
                </a:moveTo>
                <a:cubicBezTo>
                  <a:pt x="28" y="0"/>
                  <a:pt x="28" y="0"/>
                  <a:pt x="28" y="0"/>
                </a:cubicBezTo>
                <a:cubicBezTo>
                  <a:pt x="28" y="0"/>
                  <a:pt x="29" y="0"/>
                  <a:pt x="29" y="1"/>
                </a:cubicBezTo>
                <a:cubicBezTo>
                  <a:pt x="43" y="15"/>
                  <a:pt x="43" y="15"/>
                  <a:pt x="43" y="15"/>
                </a:cubicBezTo>
                <a:cubicBezTo>
                  <a:pt x="43" y="15"/>
                  <a:pt x="44" y="16"/>
                  <a:pt x="44" y="16"/>
                </a:cubicBezTo>
                <a:cubicBezTo>
                  <a:pt x="44" y="16"/>
                  <a:pt x="44" y="16"/>
                  <a:pt x="44" y="16"/>
                </a:cubicBezTo>
                <a:cubicBezTo>
                  <a:pt x="44" y="45"/>
                  <a:pt x="44" y="45"/>
                  <a:pt x="44" y="45"/>
                </a:cubicBezTo>
                <a:cubicBezTo>
                  <a:pt x="44" y="46"/>
                  <a:pt x="43" y="48"/>
                  <a:pt x="42" y="49"/>
                </a:cubicBezTo>
                <a:cubicBezTo>
                  <a:pt x="42" y="49"/>
                  <a:pt x="42" y="49"/>
                  <a:pt x="42" y="49"/>
                </a:cubicBezTo>
                <a:cubicBezTo>
                  <a:pt x="42" y="49"/>
                  <a:pt x="42" y="49"/>
                  <a:pt x="42" y="49"/>
                </a:cubicBezTo>
                <a:cubicBezTo>
                  <a:pt x="41" y="49"/>
                  <a:pt x="40" y="50"/>
                  <a:pt x="38" y="50"/>
                </a:cubicBezTo>
                <a:cubicBezTo>
                  <a:pt x="5" y="50"/>
                  <a:pt x="5" y="50"/>
                  <a:pt x="5" y="50"/>
                </a:cubicBezTo>
                <a:cubicBezTo>
                  <a:pt x="4" y="50"/>
                  <a:pt x="2" y="49"/>
                  <a:pt x="2" y="49"/>
                </a:cubicBezTo>
                <a:cubicBezTo>
                  <a:pt x="1" y="49"/>
                  <a:pt x="1" y="49"/>
                  <a:pt x="1" y="49"/>
                </a:cubicBezTo>
                <a:cubicBezTo>
                  <a:pt x="1" y="48"/>
                  <a:pt x="0" y="46"/>
                  <a:pt x="0" y="45"/>
                </a:cubicBezTo>
                <a:cubicBezTo>
                  <a:pt x="0" y="5"/>
                  <a:pt x="0" y="5"/>
                  <a:pt x="0" y="5"/>
                </a:cubicBezTo>
                <a:cubicBezTo>
                  <a:pt x="0" y="4"/>
                  <a:pt x="1" y="3"/>
                  <a:pt x="1" y="2"/>
                </a:cubicBezTo>
                <a:cubicBezTo>
                  <a:pt x="2" y="1"/>
                  <a:pt x="4" y="0"/>
                  <a:pt x="5" y="0"/>
                </a:cubicBezTo>
                <a:close/>
                <a:moveTo>
                  <a:pt x="10" y="8"/>
                </a:moveTo>
                <a:cubicBezTo>
                  <a:pt x="10" y="8"/>
                  <a:pt x="10" y="8"/>
                  <a:pt x="10" y="8"/>
                </a:cubicBezTo>
                <a:cubicBezTo>
                  <a:pt x="10" y="7"/>
                  <a:pt x="10" y="7"/>
                  <a:pt x="11" y="7"/>
                </a:cubicBezTo>
                <a:cubicBezTo>
                  <a:pt x="11" y="7"/>
                  <a:pt x="12" y="7"/>
                  <a:pt x="12" y="8"/>
                </a:cubicBezTo>
                <a:cubicBezTo>
                  <a:pt x="12" y="11"/>
                  <a:pt x="12" y="11"/>
                  <a:pt x="12" y="11"/>
                </a:cubicBezTo>
                <a:cubicBezTo>
                  <a:pt x="27" y="11"/>
                  <a:pt x="27" y="11"/>
                  <a:pt x="27" y="11"/>
                </a:cubicBezTo>
                <a:cubicBezTo>
                  <a:pt x="27" y="4"/>
                  <a:pt x="27" y="4"/>
                  <a:pt x="27" y="4"/>
                </a:cubicBezTo>
                <a:cubicBezTo>
                  <a:pt x="5" y="4"/>
                  <a:pt x="5" y="4"/>
                  <a:pt x="5" y="4"/>
                </a:cubicBezTo>
                <a:cubicBezTo>
                  <a:pt x="5" y="4"/>
                  <a:pt x="4" y="4"/>
                  <a:pt x="4" y="4"/>
                </a:cubicBezTo>
                <a:cubicBezTo>
                  <a:pt x="4" y="5"/>
                  <a:pt x="4" y="5"/>
                  <a:pt x="4" y="5"/>
                </a:cubicBezTo>
                <a:cubicBezTo>
                  <a:pt x="4" y="45"/>
                  <a:pt x="4" y="45"/>
                  <a:pt x="4" y="45"/>
                </a:cubicBezTo>
                <a:cubicBezTo>
                  <a:pt x="4" y="45"/>
                  <a:pt x="4" y="46"/>
                  <a:pt x="4" y="46"/>
                </a:cubicBezTo>
                <a:cubicBezTo>
                  <a:pt x="4" y="46"/>
                  <a:pt x="5" y="46"/>
                  <a:pt x="5" y="46"/>
                </a:cubicBezTo>
                <a:cubicBezTo>
                  <a:pt x="38" y="46"/>
                  <a:pt x="38" y="46"/>
                  <a:pt x="38" y="46"/>
                </a:cubicBezTo>
                <a:cubicBezTo>
                  <a:pt x="39" y="46"/>
                  <a:pt x="39" y="46"/>
                  <a:pt x="39" y="46"/>
                </a:cubicBezTo>
                <a:cubicBezTo>
                  <a:pt x="40" y="46"/>
                  <a:pt x="40" y="45"/>
                  <a:pt x="40" y="45"/>
                </a:cubicBezTo>
                <a:cubicBezTo>
                  <a:pt x="40" y="17"/>
                  <a:pt x="40" y="17"/>
                  <a:pt x="40" y="17"/>
                </a:cubicBezTo>
                <a:cubicBezTo>
                  <a:pt x="34" y="17"/>
                  <a:pt x="34" y="17"/>
                  <a:pt x="34" y="17"/>
                </a:cubicBezTo>
                <a:cubicBezTo>
                  <a:pt x="34" y="37"/>
                  <a:pt x="34" y="37"/>
                  <a:pt x="34" y="37"/>
                </a:cubicBezTo>
                <a:cubicBezTo>
                  <a:pt x="37" y="37"/>
                  <a:pt x="37" y="37"/>
                  <a:pt x="37" y="37"/>
                </a:cubicBezTo>
                <a:cubicBezTo>
                  <a:pt x="38" y="37"/>
                  <a:pt x="38" y="38"/>
                  <a:pt x="38" y="38"/>
                </a:cubicBezTo>
                <a:cubicBezTo>
                  <a:pt x="38" y="39"/>
                  <a:pt x="38" y="40"/>
                  <a:pt x="37" y="40"/>
                </a:cubicBezTo>
                <a:cubicBezTo>
                  <a:pt x="34" y="40"/>
                  <a:pt x="34" y="40"/>
                  <a:pt x="34" y="40"/>
                </a:cubicBezTo>
                <a:cubicBezTo>
                  <a:pt x="34" y="42"/>
                  <a:pt x="34" y="42"/>
                  <a:pt x="34" y="42"/>
                </a:cubicBezTo>
                <a:cubicBezTo>
                  <a:pt x="34" y="43"/>
                  <a:pt x="33" y="43"/>
                  <a:pt x="33" y="43"/>
                </a:cubicBezTo>
                <a:cubicBezTo>
                  <a:pt x="32" y="43"/>
                  <a:pt x="32" y="43"/>
                  <a:pt x="32" y="42"/>
                </a:cubicBezTo>
                <a:cubicBezTo>
                  <a:pt x="32" y="40"/>
                  <a:pt x="32" y="40"/>
                  <a:pt x="32" y="40"/>
                </a:cubicBezTo>
                <a:cubicBezTo>
                  <a:pt x="12" y="40"/>
                  <a:pt x="12" y="40"/>
                  <a:pt x="12" y="40"/>
                </a:cubicBezTo>
                <a:cubicBezTo>
                  <a:pt x="12" y="42"/>
                  <a:pt x="12" y="42"/>
                  <a:pt x="12" y="42"/>
                </a:cubicBezTo>
                <a:cubicBezTo>
                  <a:pt x="12" y="43"/>
                  <a:pt x="11" y="43"/>
                  <a:pt x="11" y="43"/>
                </a:cubicBezTo>
                <a:cubicBezTo>
                  <a:pt x="10" y="43"/>
                  <a:pt x="10" y="43"/>
                  <a:pt x="10" y="42"/>
                </a:cubicBezTo>
                <a:cubicBezTo>
                  <a:pt x="10" y="40"/>
                  <a:pt x="10" y="40"/>
                  <a:pt x="10" y="40"/>
                </a:cubicBezTo>
                <a:cubicBezTo>
                  <a:pt x="7" y="40"/>
                  <a:pt x="7" y="40"/>
                  <a:pt x="7" y="40"/>
                </a:cubicBezTo>
                <a:cubicBezTo>
                  <a:pt x="6" y="40"/>
                  <a:pt x="5" y="39"/>
                  <a:pt x="5" y="38"/>
                </a:cubicBezTo>
                <a:cubicBezTo>
                  <a:pt x="5" y="38"/>
                  <a:pt x="6" y="37"/>
                  <a:pt x="7" y="37"/>
                </a:cubicBezTo>
                <a:cubicBezTo>
                  <a:pt x="10" y="37"/>
                  <a:pt x="10" y="37"/>
                  <a:pt x="10" y="37"/>
                </a:cubicBezTo>
                <a:cubicBezTo>
                  <a:pt x="10" y="13"/>
                  <a:pt x="10" y="13"/>
                  <a:pt x="10" y="13"/>
                </a:cubicBezTo>
                <a:cubicBezTo>
                  <a:pt x="7" y="13"/>
                  <a:pt x="7" y="13"/>
                  <a:pt x="7" y="13"/>
                </a:cubicBezTo>
                <a:cubicBezTo>
                  <a:pt x="6" y="13"/>
                  <a:pt x="5" y="13"/>
                  <a:pt x="5" y="12"/>
                </a:cubicBezTo>
                <a:cubicBezTo>
                  <a:pt x="5" y="11"/>
                  <a:pt x="6" y="11"/>
                  <a:pt x="7" y="11"/>
                </a:cubicBezTo>
                <a:cubicBezTo>
                  <a:pt x="10" y="11"/>
                  <a:pt x="10" y="11"/>
                  <a:pt x="10" y="11"/>
                </a:cubicBezTo>
                <a:cubicBezTo>
                  <a:pt x="10" y="8"/>
                  <a:pt x="10" y="8"/>
                  <a:pt x="10" y="8"/>
                </a:cubicBezTo>
                <a:close/>
                <a:moveTo>
                  <a:pt x="12" y="13"/>
                </a:moveTo>
                <a:cubicBezTo>
                  <a:pt x="12" y="13"/>
                  <a:pt x="12" y="13"/>
                  <a:pt x="12" y="13"/>
                </a:cubicBezTo>
                <a:cubicBezTo>
                  <a:pt x="12" y="37"/>
                  <a:pt x="12" y="37"/>
                  <a:pt x="12" y="37"/>
                </a:cubicBezTo>
                <a:cubicBezTo>
                  <a:pt x="32" y="37"/>
                  <a:pt x="32" y="37"/>
                  <a:pt x="32" y="37"/>
                </a:cubicBezTo>
                <a:cubicBezTo>
                  <a:pt x="32" y="17"/>
                  <a:pt x="32" y="17"/>
                  <a:pt x="32" y="17"/>
                </a:cubicBezTo>
                <a:cubicBezTo>
                  <a:pt x="31" y="17"/>
                  <a:pt x="31" y="17"/>
                  <a:pt x="31" y="17"/>
                </a:cubicBezTo>
                <a:cubicBezTo>
                  <a:pt x="30" y="17"/>
                  <a:pt x="29" y="17"/>
                  <a:pt x="28" y="16"/>
                </a:cubicBezTo>
                <a:cubicBezTo>
                  <a:pt x="28" y="16"/>
                  <a:pt x="28" y="16"/>
                  <a:pt x="28" y="16"/>
                </a:cubicBezTo>
                <a:cubicBezTo>
                  <a:pt x="27" y="15"/>
                  <a:pt x="27" y="14"/>
                  <a:pt x="27" y="13"/>
                </a:cubicBezTo>
                <a:cubicBezTo>
                  <a:pt x="12" y="13"/>
                  <a:pt x="12" y="13"/>
                  <a:pt x="12" y="13"/>
                </a:cubicBezTo>
                <a:close/>
                <a:moveTo>
                  <a:pt x="38" y="15"/>
                </a:moveTo>
                <a:cubicBezTo>
                  <a:pt x="38" y="15"/>
                  <a:pt x="38" y="15"/>
                  <a:pt x="38" y="15"/>
                </a:cubicBezTo>
                <a:cubicBezTo>
                  <a:pt x="29" y="6"/>
                  <a:pt x="29" y="6"/>
                  <a:pt x="29" y="6"/>
                </a:cubicBezTo>
                <a:cubicBezTo>
                  <a:pt x="29" y="13"/>
                  <a:pt x="29" y="13"/>
                  <a:pt x="29" y="13"/>
                </a:cubicBezTo>
                <a:cubicBezTo>
                  <a:pt x="29" y="13"/>
                  <a:pt x="29" y="14"/>
                  <a:pt x="29" y="14"/>
                </a:cubicBezTo>
                <a:cubicBezTo>
                  <a:pt x="30" y="14"/>
                  <a:pt x="30" y="14"/>
                  <a:pt x="30" y="14"/>
                </a:cubicBezTo>
                <a:cubicBezTo>
                  <a:pt x="30" y="15"/>
                  <a:pt x="30"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4" name="Freeform 508"/>
          <p:cNvSpPr>
            <a:spLocks noEditPoints="1"/>
          </p:cNvSpPr>
          <p:nvPr/>
        </p:nvSpPr>
        <p:spPr bwMode="auto">
          <a:xfrm>
            <a:off x="727075" y="2438400"/>
            <a:ext cx="138113" cy="158750"/>
          </a:xfrm>
          <a:custGeom>
            <a:avLst/>
            <a:gdLst>
              <a:gd name="T0" fmla="*/ 9 w 43"/>
              <a:gd name="T1" fmla="*/ 21 h 50"/>
              <a:gd name="T2" fmla="*/ 33 w 43"/>
              <a:gd name="T3" fmla="*/ 20 h 50"/>
              <a:gd name="T4" fmla="*/ 33 w 43"/>
              <a:gd name="T5" fmla="*/ 22 h 50"/>
              <a:gd name="T6" fmla="*/ 10 w 43"/>
              <a:gd name="T7" fmla="*/ 36 h 50"/>
              <a:gd name="T8" fmla="*/ 12 w 43"/>
              <a:gd name="T9" fmla="*/ 37 h 50"/>
              <a:gd name="T10" fmla="*/ 9 w 43"/>
              <a:gd name="T11" fmla="*/ 37 h 50"/>
              <a:gd name="T12" fmla="*/ 10 w 43"/>
              <a:gd name="T13" fmla="*/ 31 h 50"/>
              <a:gd name="T14" fmla="*/ 12 w 43"/>
              <a:gd name="T15" fmla="*/ 32 h 50"/>
              <a:gd name="T16" fmla="*/ 9 w 43"/>
              <a:gd name="T17" fmla="*/ 32 h 50"/>
              <a:gd name="T18" fmla="*/ 10 w 43"/>
              <a:gd name="T19" fmla="*/ 25 h 50"/>
              <a:gd name="T20" fmla="*/ 12 w 43"/>
              <a:gd name="T21" fmla="*/ 26 h 50"/>
              <a:gd name="T22" fmla="*/ 9 w 43"/>
              <a:gd name="T23" fmla="*/ 26 h 50"/>
              <a:gd name="T24" fmla="*/ 15 w 43"/>
              <a:gd name="T25" fmla="*/ 38 h 50"/>
              <a:gd name="T26" fmla="*/ 14 w 43"/>
              <a:gd name="T27" fmla="*/ 37 h 50"/>
              <a:gd name="T28" fmla="*/ 33 w 43"/>
              <a:gd name="T29" fmla="*/ 36 h 50"/>
              <a:gd name="T30" fmla="*/ 33 w 43"/>
              <a:gd name="T31" fmla="*/ 38 h 50"/>
              <a:gd name="T32" fmla="*/ 15 w 43"/>
              <a:gd name="T33" fmla="*/ 28 h 50"/>
              <a:gd name="T34" fmla="*/ 14 w 43"/>
              <a:gd name="T35" fmla="*/ 26 h 50"/>
              <a:gd name="T36" fmla="*/ 33 w 43"/>
              <a:gd name="T37" fmla="*/ 25 h 50"/>
              <a:gd name="T38" fmla="*/ 33 w 43"/>
              <a:gd name="T39" fmla="*/ 28 h 50"/>
              <a:gd name="T40" fmla="*/ 15 w 43"/>
              <a:gd name="T41" fmla="*/ 33 h 50"/>
              <a:gd name="T42" fmla="*/ 14 w 43"/>
              <a:gd name="T43" fmla="*/ 32 h 50"/>
              <a:gd name="T44" fmla="*/ 33 w 43"/>
              <a:gd name="T45" fmla="*/ 31 h 50"/>
              <a:gd name="T46" fmla="*/ 33 w 43"/>
              <a:gd name="T47" fmla="*/ 33 h 50"/>
              <a:gd name="T48" fmla="*/ 5 w 43"/>
              <a:gd name="T49" fmla="*/ 0 h 50"/>
              <a:gd name="T50" fmla="*/ 28 w 43"/>
              <a:gd name="T51" fmla="*/ 0 h 50"/>
              <a:gd name="T52" fmla="*/ 43 w 43"/>
              <a:gd name="T53" fmla="*/ 15 h 50"/>
              <a:gd name="T54" fmla="*/ 43 w 43"/>
              <a:gd name="T55" fmla="*/ 16 h 50"/>
              <a:gd name="T56" fmla="*/ 42 w 43"/>
              <a:gd name="T57" fmla="*/ 49 h 50"/>
              <a:gd name="T58" fmla="*/ 42 w 43"/>
              <a:gd name="T59" fmla="*/ 49 h 50"/>
              <a:gd name="T60" fmla="*/ 5 w 43"/>
              <a:gd name="T61" fmla="*/ 50 h 50"/>
              <a:gd name="T62" fmla="*/ 1 w 43"/>
              <a:gd name="T63" fmla="*/ 49 h 50"/>
              <a:gd name="T64" fmla="*/ 0 w 43"/>
              <a:gd name="T65" fmla="*/ 45 h 50"/>
              <a:gd name="T66" fmla="*/ 1 w 43"/>
              <a:gd name="T67" fmla="*/ 2 h 50"/>
              <a:gd name="T68" fmla="*/ 26 w 43"/>
              <a:gd name="T69" fmla="*/ 4 h 50"/>
              <a:gd name="T70" fmla="*/ 5 w 43"/>
              <a:gd name="T71" fmla="*/ 4 h 50"/>
              <a:gd name="T72" fmla="*/ 4 w 43"/>
              <a:gd name="T73" fmla="*/ 5 h 50"/>
              <a:gd name="T74" fmla="*/ 4 w 43"/>
              <a:gd name="T75" fmla="*/ 46 h 50"/>
              <a:gd name="T76" fmla="*/ 38 w 43"/>
              <a:gd name="T77" fmla="*/ 46 h 50"/>
              <a:gd name="T78" fmla="*/ 39 w 43"/>
              <a:gd name="T79" fmla="*/ 46 h 50"/>
              <a:gd name="T80" fmla="*/ 40 w 43"/>
              <a:gd name="T81" fmla="*/ 17 h 50"/>
              <a:gd name="T82" fmla="*/ 28 w 43"/>
              <a:gd name="T83" fmla="*/ 16 h 50"/>
              <a:gd name="T84" fmla="*/ 26 w 43"/>
              <a:gd name="T85" fmla="*/ 13 h 50"/>
              <a:gd name="T86" fmla="*/ 38 w 43"/>
              <a:gd name="T87" fmla="*/ 15 h 50"/>
              <a:gd name="T88" fmla="*/ 29 w 43"/>
              <a:gd name="T89" fmla="*/ 6 h 50"/>
              <a:gd name="T90" fmla="*/ 29 w 43"/>
              <a:gd name="T91" fmla="*/ 14 h 50"/>
              <a:gd name="T92" fmla="*/ 31 w 43"/>
              <a:gd name="T9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 h="50">
                <a:moveTo>
                  <a:pt x="10" y="22"/>
                </a:moveTo>
                <a:cubicBezTo>
                  <a:pt x="10" y="22"/>
                  <a:pt x="9" y="22"/>
                  <a:pt x="9" y="21"/>
                </a:cubicBezTo>
                <a:cubicBezTo>
                  <a:pt x="9" y="20"/>
                  <a:pt x="10" y="20"/>
                  <a:pt x="10" y="20"/>
                </a:cubicBezTo>
                <a:cubicBezTo>
                  <a:pt x="33" y="20"/>
                  <a:pt x="33" y="20"/>
                  <a:pt x="33" y="20"/>
                </a:cubicBezTo>
                <a:cubicBezTo>
                  <a:pt x="33" y="20"/>
                  <a:pt x="34" y="20"/>
                  <a:pt x="34" y="21"/>
                </a:cubicBezTo>
                <a:cubicBezTo>
                  <a:pt x="34" y="22"/>
                  <a:pt x="33" y="22"/>
                  <a:pt x="33" y="22"/>
                </a:cubicBezTo>
                <a:cubicBezTo>
                  <a:pt x="10" y="22"/>
                  <a:pt x="10" y="22"/>
                  <a:pt x="10" y="22"/>
                </a:cubicBezTo>
                <a:close/>
                <a:moveTo>
                  <a:pt x="10" y="36"/>
                </a:moveTo>
                <a:cubicBezTo>
                  <a:pt x="10" y="36"/>
                  <a:pt x="10" y="36"/>
                  <a:pt x="10" y="36"/>
                </a:cubicBezTo>
                <a:cubicBezTo>
                  <a:pt x="11" y="36"/>
                  <a:pt x="12" y="37"/>
                  <a:pt x="12" y="37"/>
                </a:cubicBezTo>
                <a:cubicBezTo>
                  <a:pt x="12" y="38"/>
                  <a:pt x="11" y="38"/>
                  <a:pt x="10" y="38"/>
                </a:cubicBezTo>
                <a:cubicBezTo>
                  <a:pt x="10" y="38"/>
                  <a:pt x="9" y="38"/>
                  <a:pt x="9" y="37"/>
                </a:cubicBezTo>
                <a:cubicBezTo>
                  <a:pt x="9" y="37"/>
                  <a:pt x="10" y="36"/>
                  <a:pt x="10" y="36"/>
                </a:cubicBezTo>
                <a:close/>
                <a:moveTo>
                  <a:pt x="10" y="31"/>
                </a:moveTo>
                <a:cubicBezTo>
                  <a:pt x="10" y="31"/>
                  <a:pt x="10" y="31"/>
                  <a:pt x="10" y="31"/>
                </a:cubicBezTo>
                <a:cubicBezTo>
                  <a:pt x="11" y="31"/>
                  <a:pt x="12" y="31"/>
                  <a:pt x="12" y="32"/>
                </a:cubicBezTo>
                <a:cubicBezTo>
                  <a:pt x="12" y="32"/>
                  <a:pt x="11" y="33"/>
                  <a:pt x="10" y="33"/>
                </a:cubicBezTo>
                <a:cubicBezTo>
                  <a:pt x="10" y="33"/>
                  <a:pt x="9" y="32"/>
                  <a:pt x="9" y="32"/>
                </a:cubicBezTo>
                <a:cubicBezTo>
                  <a:pt x="9" y="31"/>
                  <a:pt x="10" y="31"/>
                  <a:pt x="10" y="31"/>
                </a:cubicBezTo>
                <a:close/>
                <a:moveTo>
                  <a:pt x="10" y="25"/>
                </a:moveTo>
                <a:cubicBezTo>
                  <a:pt x="10" y="25"/>
                  <a:pt x="10" y="25"/>
                  <a:pt x="10" y="25"/>
                </a:cubicBezTo>
                <a:cubicBezTo>
                  <a:pt x="11" y="25"/>
                  <a:pt x="12" y="26"/>
                  <a:pt x="12" y="26"/>
                </a:cubicBezTo>
                <a:cubicBezTo>
                  <a:pt x="12" y="27"/>
                  <a:pt x="11" y="28"/>
                  <a:pt x="10" y="28"/>
                </a:cubicBezTo>
                <a:cubicBezTo>
                  <a:pt x="10" y="28"/>
                  <a:pt x="9" y="27"/>
                  <a:pt x="9" y="26"/>
                </a:cubicBezTo>
                <a:cubicBezTo>
                  <a:pt x="9" y="26"/>
                  <a:pt x="10" y="25"/>
                  <a:pt x="10" y="25"/>
                </a:cubicBezTo>
                <a:close/>
                <a:moveTo>
                  <a:pt x="15" y="38"/>
                </a:moveTo>
                <a:cubicBezTo>
                  <a:pt x="15" y="38"/>
                  <a:pt x="15" y="38"/>
                  <a:pt x="15" y="38"/>
                </a:cubicBezTo>
                <a:cubicBezTo>
                  <a:pt x="14" y="38"/>
                  <a:pt x="14" y="38"/>
                  <a:pt x="14" y="37"/>
                </a:cubicBezTo>
                <a:cubicBezTo>
                  <a:pt x="14" y="37"/>
                  <a:pt x="14" y="36"/>
                  <a:pt x="15" y="36"/>
                </a:cubicBezTo>
                <a:cubicBezTo>
                  <a:pt x="33" y="36"/>
                  <a:pt x="33" y="36"/>
                  <a:pt x="33" y="36"/>
                </a:cubicBezTo>
                <a:cubicBezTo>
                  <a:pt x="33" y="36"/>
                  <a:pt x="34" y="37"/>
                  <a:pt x="34" y="37"/>
                </a:cubicBezTo>
                <a:cubicBezTo>
                  <a:pt x="34" y="38"/>
                  <a:pt x="33" y="38"/>
                  <a:pt x="33" y="38"/>
                </a:cubicBezTo>
                <a:cubicBezTo>
                  <a:pt x="15" y="38"/>
                  <a:pt x="15" y="38"/>
                  <a:pt x="15" y="38"/>
                </a:cubicBezTo>
                <a:close/>
                <a:moveTo>
                  <a:pt x="15" y="28"/>
                </a:moveTo>
                <a:cubicBezTo>
                  <a:pt x="15" y="28"/>
                  <a:pt x="15" y="28"/>
                  <a:pt x="15" y="28"/>
                </a:cubicBezTo>
                <a:cubicBezTo>
                  <a:pt x="14" y="28"/>
                  <a:pt x="14" y="27"/>
                  <a:pt x="14" y="26"/>
                </a:cubicBezTo>
                <a:cubicBezTo>
                  <a:pt x="14" y="26"/>
                  <a:pt x="14" y="25"/>
                  <a:pt x="15" y="25"/>
                </a:cubicBezTo>
                <a:cubicBezTo>
                  <a:pt x="22" y="25"/>
                  <a:pt x="25" y="25"/>
                  <a:pt x="33" y="25"/>
                </a:cubicBezTo>
                <a:cubicBezTo>
                  <a:pt x="33" y="25"/>
                  <a:pt x="34" y="26"/>
                  <a:pt x="34" y="26"/>
                </a:cubicBezTo>
                <a:cubicBezTo>
                  <a:pt x="34" y="27"/>
                  <a:pt x="33" y="28"/>
                  <a:pt x="33" y="28"/>
                </a:cubicBezTo>
                <a:cubicBezTo>
                  <a:pt x="25" y="28"/>
                  <a:pt x="22" y="28"/>
                  <a:pt x="15" y="28"/>
                </a:cubicBezTo>
                <a:close/>
                <a:moveTo>
                  <a:pt x="15" y="33"/>
                </a:moveTo>
                <a:cubicBezTo>
                  <a:pt x="15" y="33"/>
                  <a:pt x="15" y="33"/>
                  <a:pt x="15" y="33"/>
                </a:cubicBezTo>
                <a:cubicBezTo>
                  <a:pt x="14" y="33"/>
                  <a:pt x="14" y="32"/>
                  <a:pt x="14" y="32"/>
                </a:cubicBezTo>
                <a:cubicBezTo>
                  <a:pt x="14" y="31"/>
                  <a:pt x="14" y="31"/>
                  <a:pt x="15" y="31"/>
                </a:cubicBezTo>
                <a:cubicBezTo>
                  <a:pt x="22" y="31"/>
                  <a:pt x="25" y="31"/>
                  <a:pt x="33" y="31"/>
                </a:cubicBezTo>
                <a:cubicBezTo>
                  <a:pt x="33" y="31"/>
                  <a:pt x="34" y="31"/>
                  <a:pt x="34" y="32"/>
                </a:cubicBezTo>
                <a:cubicBezTo>
                  <a:pt x="34" y="32"/>
                  <a:pt x="33" y="33"/>
                  <a:pt x="33" y="33"/>
                </a:cubicBezTo>
                <a:cubicBezTo>
                  <a:pt x="25" y="33"/>
                  <a:pt x="22" y="33"/>
                  <a:pt x="15" y="33"/>
                </a:cubicBezTo>
                <a:close/>
                <a:moveTo>
                  <a:pt x="5" y="0"/>
                </a:moveTo>
                <a:cubicBezTo>
                  <a:pt x="5" y="0"/>
                  <a:pt x="5" y="0"/>
                  <a:pt x="5" y="0"/>
                </a:cubicBezTo>
                <a:cubicBezTo>
                  <a:pt x="28" y="0"/>
                  <a:pt x="28" y="0"/>
                  <a:pt x="28" y="0"/>
                </a:cubicBezTo>
                <a:cubicBezTo>
                  <a:pt x="28" y="0"/>
                  <a:pt x="29" y="1"/>
                  <a:pt x="29" y="1"/>
                </a:cubicBezTo>
                <a:cubicBezTo>
                  <a:pt x="43" y="15"/>
                  <a:pt x="43" y="15"/>
                  <a:pt x="43" y="15"/>
                </a:cubicBezTo>
                <a:cubicBezTo>
                  <a:pt x="43" y="15"/>
                  <a:pt x="43" y="16"/>
                  <a:pt x="43" y="16"/>
                </a:cubicBezTo>
                <a:cubicBezTo>
                  <a:pt x="43" y="16"/>
                  <a:pt x="43" y="16"/>
                  <a:pt x="43" y="16"/>
                </a:cubicBezTo>
                <a:cubicBezTo>
                  <a:pt x="43" y="45"/>
                  <a:pt x="43" y="45"/>
                  <a:pt x="43" y="45"/>
                </a:cubicBezTo>
                <a:cubicBezTo>
                  <a:pt x="43" y="46"/>
                  <a:pt x="43" y="48"/>
                  <a:pt x="42" y="49"/>
                </a:cubicBezTo>
                <a:cubicBezTo>
                  <a:pt x="42" y="49"/>
                  <a:pt x="42" y="49"/>
                  <a:pt x="42" y="49"/>
                </a:cubicBezTo>
                <a:cubicBezTo>
                  <a:pt x="42" y="49"/>
                  <a:pt x="42" y="49"/>
                  <a:pt x="42" y="49"/>
                </a:cubicBezTo>
                <a:cubicBezTo>
                  <a:pt x="41" y="49"/>
                  <a:pt x="40" y="50"/>
                  <a:pt x="38" y="50"/>
                </a:cubicBezTo>
                <a:cubicBezTo>
                  <a:pt x="5" y="50"/>
                  <a:pt x="5" y="50"/>
                  <a:pt x="5" y="50"/>
                </a:cubicBezTo>
                <a:cubicBezTo>
                  <a:pt x="4" y="50"/>
                  <a:pt x="2" y="49"/>
                  <a:pt x="1" y="49"/>
                </a:cubicBezTo>
                <a:cubicBezTo>
                  <a:pt x="1" y="49"/>
                  <a:pt x="1" y="49"/>
                  <a:pt x="1" y="49"/>
                </a:cubicBezTo>
                <a:cubicBezTo>
                  <a:pt x="1" y="49"/>
                  <a:pt x="1" y="49"/>
                  <a:pt x="1" y="49"/>
                </a:cubicBezTo>
                <a:cubicBezTo>
                  <a:pt x="0" y="48"/>
                  <a:pt x="0" y="46"/>
                  <a:pt x="0" y="45"/>
                </a:cubicBezTo>
                <a:cubicBezTo>
                  <a:pt x="0" y="5"/>
                  <a:pt x="0" y="5"/>
                  <a:pt x="0" y="5"/>
                </a:cubicBezTo>
                <a:cubicBezTo>
                  <a:pt x="0" y="4"/>
                  <a:pt x="0" y="3"/>
                  <a:pt x="1" y="2"/>
                </a:cubicBezTo>
                <a:cubicBezTo>
                  <a:pt x="2" y="1"/>
                  <a:pt x="4" y="0"/>
                  <a:pt x="5" y="0"/>
                </a:cubicBezTo>
                <a:close/>
                <a:moveTo>
                  <a:pt x="26" y="4"/>
                </a:moveTo>
                <a:cubicBezTo>
                  <a:pt x="26" y="4"/>
                  <a:pt x="26" y="4"/>
                  <a:pt x="26" y="4"/>
                </a:cubicBezTo>
                <a:cubicBezTo>
                  <a:pt x="5" y="4"/>
                  <a:pt x="5" y="4"/>
                  <a:pt x="5" y="4"/>
                </a:cubicBezTo>
                <a:cubicBezTo>
                  <a:pt x="5" y="4"/>
                  <a:pt x="4" y="4"/>
                  <a:pt x="4" y="5"/>
                </a:cubicBezTo>
                <a:cubicBezTo>
                  <a:pt x="4" y="5"/>
                  <a:pt x="4" y="5"/>
                  <a:pt x="4" y="5"/>
                </a:cubicBezTo>
                <a:cubicBezTo>
                  <a:pt x="4" y="45"/>
                  <a:pt x="4" y="45"/>
                  <a:pt x="4" y="45"/>
                </a:cubicBezTo>
                <a:cubicBezTo>
                  <a:pt x="4" y="45"/>
                  <a:pt x="4" y="46"/>
                  <a:pt x="4" y="46"/>
                </a:cubicBezTo>
                <a:cubicBezTo>
                  <a:pt x="4" y="46"/>
                  <a:pt x="5" y="46"/>
                  <a:pt x="5" y="46"/>
                </a:cubicBezTo>
                <a:cubicBezTo>
                  <a:pt x="38" y="46"/>
                  <a:pt x="38" y="46"/>
                  <a:pt x="38" y="46"/>
                </a:cubicBezTo>
                <a:cubicBezTo>
                  <a:pt x="39" y="46"/>
                  <a:pt x="39" y="46"/>
                  <a:pt x="39" y="46"/>
                </a:cubicBezTo>
                <a:cubicBezTo>
                  <a:pt x="39" y="46"/>
                  <a:pt x="39" y="46"/>
                  <a:pt x="39" y="46"/>
                </a:cubicBezTo>
                <a:cubicBezTo>
                  <a:pt x="39" y="46"/>
                  <a:pt x="40" y="45"/>
                  <a:pt x="40" y="45"/>
                </a:cubicBezTo>
                <a:cubicBezTo>
                  <a:pt x="40" y="17"/>
                  <a:pt x="40" y="17"/>
                  <a:pt x="40" y="17"/>
                </a:cubicBezTo>
                <a:cubicBezTo>
                  <a:pt x="31" y="17"/>
                  <a:pt x="31" y="17"/>
                  <a:pt x="31" y="17"/>
                </a:cubicBezTo>
                <a:cubicBezTo>
                  <a:pt x="30" y="17"/>
                  <a:pt x="29" y="17"/>
                  <a:pt x="28" y="16"/>
                </a:cubicBezTo>
                <a:cubicBezTo>
                  <a:pt x="28" y="16"/>
                  <a:pt x="28" y="16"/>
                  <a:pt x="28" y="16"/>
                </a:cubicBezTo>
                <a:cubicBezTo>
                  <a:pt x="27" y="15"/>
                  <a:pt x="26" y="14"/>
                  <a:pt x="26" y="13"/>
                </a:cubicBezTo>
                <a:cubicBezTo>
                  <a:pt x="26" y="4"/>
                  <a:pt x="26" y="4"/>
                  <a:pt x="26" y="4"/>
                </a:cubicBezTo>
                <a:close/>
                <a:moveTo>
                  <a:pt x="38" y="15"/>
                </a:moveTo>
                <a:cubicBezTo>
                  <a:pt x="38" y="15"/>
                  <a:pt x="38" y="15"/>
                  <a:pt x="38" y="15"/>
                </a:cubicBezTo>
                <a:cubicBezTo>
                  <a:pt x="29" y="6"/>
                  <a:pt x="29" y="6"/>
                  <a:pt x="29" y="6"/>
                </a:cubicBezTo>
                <a:cubicBezTo>
                  <a:pt x="29" y="13"/>
                  <a:pt x="29" y="13"/>
                  <a:pt x="29" y="13"/>
                </a:cubicBezTo>
                <a:cubicBezTo>
                  <a:pt x="29" y="13"/>
                  <a:pt x="29" y="14"/>
                  <a:pt x="29" y="14"/>
                </a:cubicBezTo>
                <a:cubicBezTo>
                  <a:pt x="29" y="14"/>
                  <a:pt x="29" y="14"/>
                  <a:pt x="29" y="14"/>
                </a:cubicBezTo>
                <a:cubicBezTo>
                  <a:pt x="30" y="15"/>
                  <a:pt x="30" y="15"/>
                  <a:pt x="31" y="15"/>
                </a:cubicBezTo>
                <a:cubicBezTo>
                  <a:pt x="38" y="15"/>
                  <a:pt x="38" y="15"/>
                  <a:pt x="38"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5" name="Freeform 509"/>
          <p:cNvSpPr>
            <a:spLocks noEditPoints="1"/>
          </p:cNvSpPr>
          <p:nvPr/>
        </p:nvSpPr>
        <p:spPr bwMode="auto">
          <a:xfrm>
            <a:off x="441325" y="3101975"/>
            <a:ext cx="139700" cy="155575"/>
          </a:xfrm>
          <a:custGeom>
            <a:avLst/>
            <a:gdLst>
              <a:gd name="T0" fmla="*/ 6 w 44"/>
              <a:gd name="T1" fmla="*/ 0 h 49"/>
              <a:gd name="T2" fmla="*/ 28 w 44"/>
              <a:gd name="T3" fmla="*/ 0 h 49"/>
              <a:gd name="T4" fmla="*/ 30 w 44"/>
              <a:gd name="T5" fmla="*/ 0 h 49"/>
              <a:gd name="T6" fmla="*/ 43 w 44"/>
              <a:gd name="T7" fmla="*/ 14 h 49"/>
              <a:gd name="T8" fmla="*/ 44 w 44"/>
              <a:gd name="T9" fmla="*/ 15 h 49"/>
              <a:gd name="T10" fmla="*/ 44 w 44"/>
              <a:gd name="T11" fmla="*/ 15 h 49"/>
              <a:gd name="T12" fmla="*/ 44 w 44"/>
              <a:gd name="T13" fmla="*/ 44 h 49"/>
              <a:gd name="T14" fmla="*/ 43 w 44"/>
              <a:gd name="T15" fmla="*/ 48 h 49"/>
              <a:gd name="T16" fmla="*/ 43 w 44"/>
              <a:gd name="T17" fmla="*/ 48 h 49"/>
              <a:gd name="T18" fmla="*/ 42 w 44"/>
              <a:gd name="T19" fmla="*/ 48 h 49"/>
              <a:gd name="T20" fmla="*/ 39 w 44"/>
              <a:gd name="T21" fmla="*/ 49 h 49"/>
              <a:gd name="T22" fmla="*/ 6 w 44"/>
              <a:gd name="T23" fmla="*/ 49 h 49"/>
              <a:gd name="T24" fmla="*/ 2 w 44"/>
              <a:gd name="T25" fmla="*/ 48 h 49"/>
              <a:gd name="T26" fmla="*/ 2 w 44"/>
              <a:gd name="T27" fmla="*/ 48 h 49"/>
              <a:gd name="T28" fmla="*/ 2 w 44"/>
              <a:gd name="T29" fmla="*/ 48 h 49"/>
              <a:gd name="T30" fmla="*/ 0 w 44"/>
              <a:gd name="T31" fmla="*/ 44 h 49"/>
              <a:gd name="T32" fmla="*/ 0 w 44"/>
              <a:gd name="T33" fmla="*/ 5 h 49"/>
              <a:gd name="T34" fmla="*/ 2 w 44"/>
              <a:gd name="T35" fmla="*/ 1 h 49"/>
              <a:gd name="T36" fmla="*/ 6 w 44"/>
              <a:gd name="T37" fmla="*/ 0 h 49"/>
              <a:gd name="T38" fmla="*/ 27 w 44"/>
              <a:gd name="T39" fmla="*/ 3 h 49"/>
              <a:gd name="T40" fmla="*/ 27 w 44"/>
              <a:gd name="T41" fmla="*/ 3 h 49"/>
              <a:gd name="T42" fmla="*/ 6 w 44"/>
              <a:gd name="T43" fmla="*/ 3 h 49"/>
              <a:gd name="T44" fmla="*/ 5 w 44"/>
              <a:gd name="T45" fmla="*/ 4 h 49"/>
              <a:gd name="T46" fmla="*/ 4 w 44"/>
              <a:gd name="T47" fmla="*/ 5 h 49"/>
              <a:gd name="T48" fmla="*/ 4 w 44"/>
              <a:gd name="T49" fmla="*/ 44 h 49"/>
              <a:gd name="T50" fmla="*/ 5 w 44"/>
              <a:gd name="T51" fmla="*/ 45 h 49"/>
              <a:gd name="T52" fmla="*/ 6 w 44"/>
              <a:gd name="T53" fmla="*/ 46 h 49"/>
              <a:gd name="T54" fmla="*/ 39 w 44"/>
              <a:gd name="T55" fmla="*/ 46 h 49"/>
              <a:gd name="T56" fmla="*/ 40 w 44"/>
              <a:gd name="T57" fmla="*/ 45 h 49"/>
              <a:gd name="T58" fmla="*/ 40 w 44"/>
              <a:gd name="T59" fmla="*/ 45 h 49"/>
              <a:gd name="T60" fmla="*/ 40 w 44"/>
              <a:gd name="T61" fmla="*/ 44 h 49"/>
              <a:gd name="T62" fmla="*/ 40 w 44"/>
              <a:gd name="T63" fmla="*/ 17 h 49"/>
              <a:gd name="T64" fmla="*/ 31 w 44"/>
              <a:gd name="T65" fmla="*/ 17 h 49"/>
              <a:gd name="T66" fmla="*/ 28 w 44"/>
              <a:gd name="T67" fmla="*/ 15 h 49"/>
              <a:gd name="T68" fmla="*/ 28 w 44"/>
              <a:gd name="T69" fmla="*/ 15 h 49"/>
              <a:gd name="T70" fmla="*/ 27 w 44"/>
              <a:gd name="T71" fmla="*/ 12 h 49"/>
              <a:gd name="T72" fmla="*/ 27 w 44"/>
              <a:gd name="T73" fmla="*/ 3 h 49"/>
              <a:gd name="T74" fmla="*/ 38 w 44"/>
              <a:gd name="T75" fmla="*/ 14 h 49"/>
              <a:gd name="T76" fmla="*/ 38 w 44"/>
              <a:gd name="T77" fmla="*/ 14 h 49"/>
              <a:gd name="T78" fmla="*/ 29 w 44"/>
              <a:gd name="T79" fmla="*/ 5 h 49"/>
              <a:gd name="T80" fmla="*/ 29 w 44"/>
              <a:gd name="T81" fmla="*/ 12 h 49"/>
              <a:gd name="T82" fmla="*/ 30 w 44"/>
              <a:gd name="T83" fmla="*/ 14 h 49"/>
              <a:gd name="T84" fmla="*/ 30 w 44"/>
              <a:gd name="T85" fmla="*/ 14 h 49"/>
              <a:gd name="T86" fmla="*/ 31 w 44"/>
              <a:gd name="T87" fmla="*/ 14 h 49"/>
              <a:gd name="T88" fmla="*/ 38 w 44"/>
              <a:gd name="T89"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 h="49">
                <a:moveTo>
                  <a:pt x="6" y="0"/>
                </a:moveTo>
                <a:cubicBezTo>
                  <a:pt x="28" y="0"/>
                  <a:pt x="28" y="0"/>
                  <a:pt x="28" y="0"/>
                </a:cubicBezTo>
                <a:cubicBezTo>
                  <a:pt x="29" y="0"/>
                  <a:pt x="29" y="0"/>
                  <a:pt x="30" y="0"/>
                </a:cubicBezTo>
                <a:cubicBezTo>
                  <a:pt x="43" y="14"/>
                  <a:pt x="43" y="14"/>
                  <a:pt x="43" y="14"/>
                </a:cubicBezTo>
                <a:cubicBezTo>
                  <a:pt x="44" y="14"/>
                  <a:pt x="44" y="15"/>
                  <a:pt x="44" y="15"/>
                </a:cubicBezTo>
                <a:cubicBezTo>
                  <a:pt x="44" y="15"/>
                  <a:pt x="44" y="15"/>
                  <a:pt x="44" y="15"/>
                </a:cubicBezTo>
                <a:cubicBezTo>
                  <a:pt x="44" y="44"/>
                  <a:pt x="44" y="44"/>
                  <a:pt x="44" y="44"/>
                </a:cubicBezTo>
                <a:cubicBezTo>
                  <a:pt x="44" y="46"/>
                  <a:pt x="43" y="47"/>
                  <a:pt x="43" y="48"/>
                </a:cubicBezTo>
                <a:cubicBezTo>
                  <a:pt x="43" y="48"/>
                  <a:pt x="43" y="48"/>
                  <a:pt x="43" y="48"/>
                </a:cubicBezTo>
                <a:cubicBezTo>
                  <a:pt x="42" y="48"/>
                  <a:pt x="42" y="48"/>
                  <a:pt x="42" y="48"/>
                </a:cubicBezTo>
                <a:cubicBezTo>
                  <a:pt x="42" y="49"/>
                  <a:pt x="40" y="49"/>
                  <a:pt x="39" y="49"/>
                </a:cubicBezTo>
                <a:cubicBezTo>
                  <a:pt x="6" y="49"/>
                  <a:pt x="6" y="49"/>
                  <a:pt x="6" y="49"/>
                </a:cubicBezTo>
                <a:cubicBezTo>
                  <a:pt x="4" y="49"/>
                  <a:pt x="3" y="49"/>
                  <a:pt x="2" y="48"/>
                </a:cubicBezTo>
                <a:cubicBezTo>
                  <a:pt x="2" y="48"/>
                  <a:pt x="2" y="48"/>
                  <a:pt x="2" y="48"/>
                </a:cubicBezTo>
                <a:cubicBezTo>
                  <a:pt x="2" y="48"/>
                  <a:pt x="2" y="48"/>
                  <a:pt x="2" y="48"/>
                </a:cubicBezTo>
                <a:cubicBezTo>
                  <a:pt x="1" y="47"/>
                  <a:pt x="0" y="46"/>
                  <a:pt x="0" y="44"/>
                </a:cubicBezTo>
                <a:cubicBezTo>
                  <a:pt x="0" y="5"/>
                  <a:pt x="0" y="5"/>
                  <a:pt x="0" y="5"/>
                </a:cubicBezTo>
                <a:cubicBezTo>
                  <a:pt x="0" y="3"/>
                  <a:pt x="1" y="2"/>
                  <a:pt x="2" y="1"/>
                </a:cubicBezTo>
                <a:cubicBezTo>
                  <a:pt x="3" y="0"/>
                  <a:pt x="4" y="0"/>
                  <a:pt x="6" y="0"/>
                </a:cubicBezTo>
                <a:close/>
                <a:moveTo>
                  <a:pt x="27" y="3"/>
                </a:moveTo>
                <a:cubicBezTo>
                  <a:pt x="27" y="3"/>
                  <a:pt x="27" y="3"/>
                  <a:pt x="27" y="3"/>
                </a:cubicBezTo>
                <a:cubicBezTo>
                  <a:pt x="6" y="3"/>
                  <a:pt x="6" y="3"/>
                  <a:pt x="6" y="3"/>
                </a:cubicBezTo>
                <a:cubicBezTo>
                  <a:pt x="5" y="3"/>
                  <a:pt x="5" y="4"/>
                  <a:pt x="5" y="4"/>
                </a:cubicBezTo>
                <a:cubicBezTo>
                  <a:pt x="4" y="4"/>
                  <a:pt x="4" y="4"/>
                  <a:pt x="4" y="5"/>
                </a:cubicBezTo>
                <a:cubicBezTo>
                  <a:pt x="4" y="44"/>
                  <a:pt x="4" y="44"/>
                  <a:pt x="4" y="44"/>
                </a:cubicBezTo>
                <a:cubicBezTo>
                  <a:pt x="4" y="45"/>
                  <a:pt x="4" y="45"/>
                  <a:pt x="5" y="45"/>
                </a:cubicBezTo>
                <a:cubicBezTo>
                  <a:pt x="5" y="45"/>
                  <a:pt x="5" y="46"/>
                  <a:pt x="6" y="46"/>
                </a:cubicBezTo>
                <a:cubicBezTo>
                  <a:pt x="39" y="46"/>
                  <a:pt x="39" y="46"/>
                  <a:pt x="39" y="46"/>
                </a:cubicBezTo>
                <a:cubicBezTo>
                  <a:pt x="39" y="46"/>
                  <a:pt x="40" y="45"/>
                  <a:pt x="40" y="45"/>
                </a:cubicBezTo>
                <a:cubicBezTo>
                  <a:pt x="40" y="45"/>
                  <a:pt x="40" y="45"/>
                  <a:pt x="40" y="45"/>
                </a:cubicBezTo>
                <a:cubicBezTo>
                  <a:pt x="40" y="45"/>
                  <a:pt x="40" y="45"/>
                  <a:pt x="40" y="44"/>
                </a:cubicBezTo>
                <a:cubicBezTo>
                  <a:pt x="40" y="17"/>
                  <a:pt x="40" y="17"/>
                  <a:pt x="40" y="17"/>
                </a:cubicBezTo>
                <a:cubicBezTo>
                  <a:pt x="31" y="17"/>
                  <a:pt x="31" y="17"/>
                  <a:pt x="31" y="17"/>
                </a:cubicBezTo>
                <a:cubicBezTo>
                  <a:pt x="30" y="17"/>
                  <a:pt x="29" y="16"/>
                  <a:pt x="28" y="15"/>
                </a:cubicBezTo>
                <a:cubicBezTo>
                  <a:pt x="28" y="15"/>
                  <a:pt x="28" y="15"/>
                  <a:pt x="28" y="15"/>
                </a:cubicBezTo>
                <a:cubicBezTo>
                  <a:pt x="28" y="14"/>
                  <a:pt x="27" y="13"/>
                  <a:pt x="27" y="12"/>
                </a:cubicBezTo>
                <a:cubicBezTo>
                  <a:pt x="27" y="3"/>
                  <a:pt x="27" y="3"/>
                  <a:pt x="27" y="3"/>
                </a:cubicBezTo>
                <a:close/>
                <a:moveTo>
                  <a:pt x="38" y="14"/>
                </a:moveTo>
                <a:cubicBezTo>
                  <a:pt x="38" y="14"/>
                  <a:pt x="38" y="14"/>
                  <a:pt x="38" y="14"/>
                </a:cubicBezTo>
                <a:cubicBezTo>
                  <a:pt x="29" y="5"/>
                  <a:pt x="29" y="5"/>
                  <a:pt x="29" y="5"/>
                </a:cubicBezTo>
                <a:cubicBezTo>
                  <a:pt x="29" y="12"/>
                  <a:pt x="29" y="12"/>
                  <a:pt x="29" y="12"/>
                </a:cubicBezTo>
                <a:cubicBezTo>
                  <a:pt x="29" y="13"/>
                  <a:pt x="30" y="13"/>
                  <a:pt x="30" y="14"/>
                </a:cubicBezTo>
                <a:cubicBezTo>
                  <a:pt x="30" y="14"/>
                  <a:pt x="30" y="14"/>
                  <a:pt x="30" y="14"/>
                </a:cubicBezTo>
                <a:cubicBezTo>
                  <a:pt x="30" y="14"/>
                  <a:pt x="31" y="14"/>
                  <a:pt x="31" y="14"/>
                </a:cubicBezTo>
                <a:cubicBezTo>
                  <a:pt x="38" y="14"/>
                  <a:pt x="38" y="14"/>
                  <a:pt x="38"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6" name="Freeform 510"/>
          <p:cNvSpPr>
            <a:spLocks noEditPoints="1"/>
          </p:cNvSpPr>
          <p:nvPr/>
        </p:nvSpPr>
        <p:spPr bwMode="auto">
          <a:xfrm>
            <a:off x="4899025" y="3101975"/>
            <a:ext cx="141288" cy="155575"/>
          </a:xfrm>
          <a:custGeom>
            <a:avLst/>
            <a:gdLst>
              <a:gd name="T0" fmla="*/ 28 w 44"/>
              <a:gd name="T1" fmla="*/ 0 h 49"/>
              <a:gd name="T2" fmla="*/ 44 w 44"/>
              <a:gd name="T3" fmla="*/ 14 h 49"/>
              <a:gd name="T4" fmla="*/ 44 w 44"/>
              <a:gd name="T5" fmla="*/ 16 h 49"/>
              <a:gd name="T6" fmla="*/ 43 w 44"/>
              <a:gd name="T7" fmla="*/ 48 h 49"/>
              <a:gd name="T8" fmla="*/ 39 w 44"/>
              <a:gd name="T9" fmla="*/ 49 h 49"/>
              <a:gd name="T10" fmla="*/ 2 w 44"/>
              <a:gd name="T11" fmla="*/ 48 h 49"/>
              <a:gd name="T12" fmla="*/ 0 w 44"/>
              <a:gd name="T13" fmla="*/ 5 h 49"/>
              <a:gd name="T14" fmla="*/ 6 w 44"/>
              <a:gd name="T15" fmla="*/ 0 h 49"/>
              <a:gd name="T16" fmla="*/ 12 w 44"/>
              <a:gd name="T17" fmla="*/ 39 h 49"/>
              <a:gd name="T18" fmla="*/ 12 w 44"/>
              <a:gd name="T19" fmla="*/ 33 h 49"/>
              <a:gd name="T20" fmla="*/ 12 w 44"/>
              <a:gd name="T21" fmla="*/ 32 h 49"/>
              <a:gd name="T22" fmla="*/ 26 w 44"/>
              <a:gd name="T23" fmla="*/ 20 h 49"/>
              <a:gd name="T24" fmla="*/ 32 w 44"/>
              <a:gd name="T25" fmla="*/ 28 h 49"/>
              <a:gd name="T26" fmla="*/ 19 w 44"/>
              <a:gd name="T27" fmla="*/ 40 h 49"/>
              <a:gd name="T28" fmla="*/ 12 w 44"/>
              <a:gd name="T29" fmla="*/ 39 h 49"/>
              <a:gd name="T30" fmla="*/ 15 w 44"/>
              <a:gd name="T31" fmla="*/ 33 h 49"/>
              <a:gd name="T32" fmla="*/ 26 w 44"/>
              <a:gd name="T33" fmla="*/ 30 h 49"/>
              <a:gd name="T34" fmla="*/ 15 w 44"/>
              <a:gd name="T35" fmla="*/ 33 h 49"/>
              <a:gd name="T36" fmla="*/ 16 w 44"/>
              <a:gd name="T37" fmla="*/ 38 h 49"/>
              <a:gd name="T38" fmla="*/ 14 w 44"/>
              <a:gd name="T39" fmla="*/ 38 h 49"/>
              <a:gd name="T40" fmla="*/ 28 w 44"/>
              <a:gd name="T41" fmla="*/ 29 h 49"/>
              <a:gd name="T42" fmla="*/ 30 w 44"/>
              <a:gd name="T43" fmla="*/ 27 h 49"/>
              <a:gd name="T44" fmla="*/ 24 w 44"/>
              <a:gd name="T45" fmla="*/ 24 h 49"/>
              <a:gd name="T46" fmla="*/ 27 w 44"/>
              <a:gd name="T47" fmla="*/ 3 h 49"/>
              <a:gd name="T48" fmla="*/ 6 w 44"/>
              <a:gd name="T49" fmla="*/ 3 h 49"/>
              <a:gd name="T50" fmla="*/ 4 w 44"/>
              <a:gd name="T51" fmla="*/ 5 h 49"/>
              <a:gd name="T52" fmla="*/ 5 w 44"/>
              <a:gd name="T53" fmla="*/ 45 h 49"/>
              <a:gd name="T54" fmla="*/ 39 w 44"/>
              <a:gd name="T55" fmla="*/ 46 h 49"/>
              <a:gd name="T56" fmla="*/ 40 w 44"/>
              <a:gd name="T57" fmla="*/ 45 h 49"/>
              <a:gd name="T58" fmla="*/ 40 w 44"/>
              <a:gd name="T59" fmla="*/ 17 h 49"/>
              <a:gd name="T60" fmla="*/ 28 w 44"/>
              <a:gd name="T61" fmla="*/ 15 h 49"/>
              <a:gd name="T62" fmla="*/ 27 w 44"/>
              <a:gd name="T63" fmla="*/ 12 h 49"/>
              <a:gd name="T64" fmla="*/ 38 w 44"/>
              <a:gd name="T65" fmla="*/ 14 h 49"/>
              <a:gd name="T66" fmla="*/ 29 w 44"/>
              <a:gd name="T67" fmla="*/ 5 h 49"/>
              <a:gd name="T68" fmla="*/ 30 w 44"/>
              <a:gd name="T69" fmla="*/ 14 h 49"/>
              <a:gd name="T70" fmla="*/ 32 w 44"/>
              <a:gd name="T71" fmla="*/ 1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49">
                <a:moveTo>
                  <a:pt x="6" y="0"/>
                </a:moveTo>
                <a:cubicBezTo>
                  <a:pt x="28" y="0"/>
                  <a:pt x="28" y="0"/>
                  <a:pt x="28" y="0"/>
                </a:cubicBezTo>
                <a:cubicBezTo>
                  <a:pt x="29" y="0"/>
                  <a:pt x="29" y="0"/>
                  <a:pt x="30" y="0"/>
                </a:cubicBezTo>
                <a:cubicBezTo>
                  <a:pt x="44" y="14"/>
                  <a:pt x="44" y="14"/>
                  <a:pt x="44" y="14"/>
                </a:cubicBezTo>
                <a:cubicBezTo>
                  <a:pt x="44" y="14"/>
                  <a:pt x="44" y="15"/>
                  <a:pt x="44" y="15"/>
                </a:cubicBezTo>
                <a:cubicBezTo>
                  <a:pt x="44" y="16"/>
                  <a:pt x="44" y="16"/>
                  <a:pt x="44" y="16"/>
                </a:cubicBezTo>
                <a:cubicBezTo>
                  <a:pt x="44" y="44"/>
                  <a:pt x="44" y="44"/>
                  <a:pt x="44" y="44"/>
                </a:cubicBezTo>
                <a:cubicBezTo>
                  <a:pt x="44" y="46"/>
                  <a:pt x="43" y="47"/>
                  <a:pt x="43" y="48"/>
                </a:cubicBezTo>
                <a:cubicBezTo>
                  <a:pt x="43" y="48"/>
                  <a:pt x="43" y="48"/>
                  <a:pt x="43" y="48"/>
                </a:cubicBezTo>
                <a:cubicBezTo>
                  <a:pt x="42" y="49"/>
                  <a:pt x="40" y="49"/>
                  <a:pt x="39" y="49"/>
                </a:cubicBezTo>
                <a:cubicBezTo>
                  <a:pt x="6" y="49"/>
                  <a:pt x="6" y="49"/>
                  <a:pt x="6" y="49"/>
                </a:cubicBezTo>
                <a:cubicBezTo>
                  <a:pt x="4" y="49"/>
                  <a:pt x="3" y="49"/>
                  <a:pt x="2" y="48"/>
                </a:cubicBezTo>
                <a:cubicBezTo>
                  <a:pt x="1" y="47"/>
                  <a:pt x="0" y="46"/>
                  <a:pt x="0" y="44"/>
                </a:cubicBezTo>
                <a:cubicBezTo>
                  <a:pt x="0" y="5"/>
                  <a:pt x="0" y="5"/>
                  <a:pt x="0" y="5"/>
                </a:cubicBezTo>
                <a:cubicBezTo>
                  <a:pt x="0" y="3"/>
                  <a:pt x="1" y="2"/>
                  <a:pt x="2" y="1"/>
                </a:cubicBezTo>
                <a:cubicBezTo>
                  <a:pt x="3" y="0"/>
                  <a:pt x="4" y="0"/>
                  <a:pt x="6" y="0"/>
                </a:cubicBezTo>
                <a:close/>
                <a:moveTo>
                  <a:pt x="12" y="39"/>
                </a:moveTo>
                <a:cubicBezTo>
                  <a:pt x="12" y="39"/>
                  <a:pt x="12" y="39"/>
                  <a:pt x="12" y="39"/>
                </a:cubicBezTo>
                <a:cubicBezTo>
                  <a:pt x="12" y="39"/>
                  <a:pt x="12" y="39"/>
                  <a:pt x="12" y="39"/>
                </a:cubicBezTo>
                <a:cubicBezTo>
                  <a:pt x="12" y="33"/>
                  <a:pt x="12" y="33"/>
                  <a:pt x="12" y="33"/>
                </a:cubicBezTo>
                <a:cubicBezTo>
                  <a:pt x="12" y="33"/>
                  <a:pt x="12" y="32"/>
                  <a:pt x="12" y="32"/>
                </a:cubicBezTo>
                <a:cubicBezTo>
                  <a:pt x="12" y="32"/>
                  <a:pt x="12" y="32"/>
                  <a:pt x="12" y="32"/>
                </a:cubicBezTo>
                <a:cubicBezTo>
                  <a:pt x="25" y="20"/>
                  <a:pt x="25" y="20"/>
                  <a:pt x="25" y="20"/>
                </a:cubicBezTo>
                <a:cubicBezTo>
                  <a:pt x="25" y="19"/>
                  <a:pt x="26" y="19"/>
                  <a:pt x="26" y="20"/>
                </a:cubicBezTo>
                <a:cubicBezTo>
                  <a:pt x="32" y="26"/>
                  <a:pt x="32" y="26"/>
                  <a:pt x="32" y="26"/>
                </a:cubicBezTo>
                <a:cubicBezTo>
                  <a:pt x="33" y="26"/>
                  <a:pt x="33" y="27"/>
                  <a:pt x="32" y="28"/>
                </a:cubicBezTo>
                <a:cubicBezTo>
                  <a:pt x="20" y="40"/>
                  <a:pt x="20" y="40"/>
                  <a:pt x="20" y="40"/>
                </a:cubicBezTo>
                <a:cubicBezTo>
                  <a:pt x="20" y="40"/>
                  <a:pt x="19" y="40"/>
                  <a:pt x="19" y="40"/>
                </a:cubicBezTo>
                <a:cubicBezTo>
                  <a:pt x="13" y="40"/>
                  <a:pt x="13" y="40"/>
                  <a:pt x="13" y="40"/>
                </a:cubicBezTo>
                <a:cubicBezTo>
                  <a:pt x="12" y="40"/>
                  <a:pt x="12" y="40"/>
                  <a:pt x="12" y="39"/>
                </a:cubicBezTo>
                <a:close/>
                <a:moveTo>
                  <a:pt x="15" y="33"/>
                </a:moveTo>
                <a:cubicBezTo>
                  <a:pt x="15" y="33"/>
                  <a:pt x="15" y="33"/>
                  <a:pt x="15" y="33"/>
                </a:cubicBezTo>
                <a:cubicBezTo>
                  <a:pt x="19" y="37"/>
                  <a:pt x="19" y="37"/>
                  <a:pt x="19" y="37"/>
                </a:cubicBezTo>
                <a:cubicBezTo>
                  <a:pt x="26" y="30"/>
                  <a:pt x="26" y="30"/>
                  <a:pt x="26" y="30"/>
                </a:cubicBezTo>
                <a:cubicBezTo>
                  <a:pt x="22" y="26"/>
                  <a:pt x="22" y="26"/>
                  <a:pt x="22" y="26"/>
                </a:cubicBezTo>
                <a:cubicBezTo>
                  <a:pt x="15" y="33"/>
                  <a:pt x="15" y="33"/>
                  <a:pt x="15" y="33"/>
                </a:cubicBezTo>
                <a:close/>
                <a:moveTo>
                  <a:pt x="16" y="38"/>
                </a:moveTo>
                <a:cubicBezTo>
                  <a:pt x="16" y="38"/>
                  <a:pt x="16" y="38"/>
                  <a:pt x="16" y="38"/>
                </a:cubicBezTo>
                <a:cubicBezTo>
                  <a:pt x="14" y="36"/>
                  <a:pt x="14" y="36"/>
                  <a:pt x="14" y="36"/>
                </a:cubicBezTo>
                <a:cubicBezTo>
                  <a:pt x="14" y="38"/>
                  <a:pt x="14" y="38"/>
                  <a:pt x="14" y="38"/>
                </a:cubicBezTo>
                <a:cubicBezTo>
                  <a:pt x="16" y="38"/>
                  <a:pt x="16" y="38"/>
                  <a:pt x="16" y="38"/>
                </a:cubicBezTo>
                <a:close/>
                <a:moveTo>
                  <a:pt x="28" y="29"/>
                </a:moveTo>
                <a:cubicBezTo>
                  <a:pt x="28" y="29"/>
                  <a:pt x="28" y="29"/>
                  <a:pt x="28" y="29"/>
                </a:cubicBezTo>
                <a:cubicBezTo>
                  <a:pt x="30" y="27"/>
                  <a:pt x="30" y="27"/>
                  <a:pt x="30" y="27"/>
                </a:cubicBezTo>
                <a:cubicBezTo>
                  <a:pt x="25" y="22"/>
                  <a:pt x="25" y="22"/>
                  <a:pt x="25" y="22"/>
                </a:cubicBezTo>
                <a:cubicBezTo>
                  <a:pt x="24" y="24"/>
                  <a:pt x="24" y="24"/>
                  <a:pt x="24" y="24"/>
                </a:cubicBezTo>
                <a:cubicBezTo>
                  <a:pt x="28" y="29"/>
                  <a:pt x="28" y="29"/>
                  <a:pt x="28" y="29"/>
                </a:cubicBezTo>
                <a:close/>
                <a:moveTo>
                  <a:pt x="27" y="3"/>
                </a:moveTo>
                <a:cubicBezTo>
                  <a:pt x="27" y="3"/>
                  <a:pt x="27" y="3"/>
                  <a:pt x="27" y="3"/>
                </a:cubicBezTo>
                <a:cubicBezTo>
                  <a:pt x="6" y="3"/>
                  <a:pt x="6" y="3"/>
                  <a:pt x="6" y="3"/>
                </a:cubicBezTo>
                <a:cubicBezTo>
                  <a:pt x="5" y="3"/>
                  <a:pt x="5" y="4"/>
                  <a:pt x="5" y="4"/>
                </a:cubicBezTo>
                <a:cubicBezTo>
                  <a:pt x="4" y="4"/>
                  <a:pt x="4" y="4"/>
                  <a:pt x="4" y="5"/>
                </a:cubicBezTo>
                <a:cubicBezTo>
                  <a:pt x="4" y="44"/>
                  <a:pt x="4" y="44"/>
                  <a:pt x="4" y="44"/>
                </a:cubicBezTo>
                <a:cubicBezTo>
                  <a:pt x="4" y="45"/>
                  <a:pt x="4" y="45"/>
                  <a:pt x="5" y="45"/>
                </a:cubicBezTo>
                <a:cubicBezTo>
                  <a:pt x="5" y="45"/>
                  <a:pt x="5" y="46"/>
                  <a:pt x="6" y="46"/>
                </a:cubicBezTo>
                <a:cubicBezTo>
                  <a:pt x="39" y="46"/>
                  <a:pt x="39" y="46"/>
                  <a:pt x="39" y="46"/>
                </a:cubicBezTo>
                <a:cubicBezTo>
                  <a:pt x="39" y="46"/>
                  <a:pt x="40" y="45"/>
                  <a:pt x="40" y="45"/>
                </a:cubicBezTo>
                <a:cubicBezTo>
                  <a:pt x="40" y="45"/>
                  <a:pt x="40" y="45"/>
                  <a:pt x="40" y="45"/>
                </a:cubicBezTo>
                <a:cubicBezTo>
                  <a:pt x="40" y="45"/>
                  <a:pt x="40" y="45"/>
                  <a:pt x="40" y="44"/>
                </a:cubicBezTo>
                <a:cubicBezTo>
                  <a:pt x="40" y="17"/>
                  <a:pt x="40" y="17"/>
                  <a:pt x="40" y="17"/>
                </a:cubicBezTo>
                <a:cubicBezTo>
                  <a:pt x="32" y="17"/>
                  <a:pt x="32" y="17"/>
                  <a:pt x="32" y="17"/>
                </a:cubicBezTo>
                <a:cubicBezTo>
                  <a:pt x="30" y="17"/>
                  <a:pt x="29" y="16"/>
                  <a:pt x="28" y="15"/>
                </a:cubicBezTo>
                <a:cubicBezTo>
                  <a:pt x="28" y="15"/>
                  <a:pt x="28" y="15"/>
                  <a:pt x="28" y="15"/>
                </a:cubicBezTo>
                <a:cubicBezTo>
                  <a:pt x="28" y="14"/>
                  <a:pt x="27" y="13"/>
                  <a:pt x="27" y="12"/>
                </a:cubicBezTo>
                <a:cubicBezTo>
                  <a:pt x="27" y="3"/>
                  <a:pt x="27" y="3"/>
                  <a:pt x="27" y="3"/>
                </a:cubicBezTo>
                <a:close/>
                <a:moveTo>
                  <a:pt x="38" y="14"/>
                </a:moveTo>
                <a:cubicBezTo>
                  <a:pt x="38" y="14"/>
                  <a:pt x="38" y="14"/>
                  <a:pt x="38" y="14"/>
                </a:cubicBezTo>
                <a:cubicBezTo>
                  <a:pt x="29" y="5"/>
                  <a:pt x="29" y="5"/>
                  <a:pt x="29" y="5"/>
                </a:cubicBezTo>
                <a:cubicBezTo>
                  <a:pt x="29" y="12"/>
                  <a:pt x="29" y="12"/>
                  <a:pt x="29" y="12"/>
                </a:cubicBezTo>
                <a:cubicBezTo>
                  <a:pt x="29" y="13"/>
                  <a:pt x="30" y="13"/>
                  <a:pt x="30" y="14"/>
                </a:cubicBezTo>
                <a:cubicBezTo>
                  <a:pt x="30" y="14"/>
                  <a:pt x="30" y="14"/>
                  <a:pt x="30" y="14"/>
                </a:cubicBezTo>
                <a:cubicBezTo>
                  <a:pt x="30" y="14"/>
                  <a:pt x="31" y="14"/>
                  <a:pt x="32" y="14"/>
                </a:cubicBezTo>
                <a:cubicBezTo>
                  <a:pt x="38" y="14"/>
                  <a:pt x="38" y="14"/>
                  <a:pt x="38"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7" name="Freeform 511"/>
          <p:cNvSpPr>
            <a:spLocks noEditPoints="1"/>
          </p:cNvSpPr>
          <p:nvPr/>
        </p:nvSpPr>
        <p:spPr bwMode="auto">
          <a:xfrm>
            <a:off x="1568450" y="2438400"/>
            <a:ext cx="136525" cy="158750"/>
          </a:xfrm>
          <a:custGeom>
            <a:avLst/>
            <a:gdLst>
              <a:gd name="T0" fmla="*/ 9 w 43"/>
              <a:gd name="T1" fmla="*/ 21 h 50"/>
              <a:gd name="T2" fmla="*/ 18 w 43"/>
              <a:gd name="T3" fmla="*/ 20 h 50"/>
              <a:gd name="T4" fmla="*/ 18 w 43"/>
              <a:gd name="T5" fmla="*/ 22 h 50"/>
              <a:gd name="T6" fmla="*/ 10 w 43"/>
              <a:gd name="T7" fmla="*/ 38 h 50"/>
              <a:gd name="T8" fmla="*/ 9 w 43"/>
              <a:gd name="T9" fmla="*/ 37 h 50"/>
              <a:gd name="T10" fmla="*/ 32 w 43"/>
              <a:gd name="T11" fmla="*/ 36 h 50"/>
              <a:gd name="T12" fmla="*/ 32 w 43"/>
              <a:gd name="T13" fmla="*/ 38 h 50"/>
              <a:gd name="T14" fmla="*/ 23 w 43"/>
              <a:gd name="T15" fmla="*/ 20 h 50"/>
              <a:gd name="T16" fmla="*/ 23 w 43"/>
              <a:gd name="T17" fmla="*/ 20 h 50"/>
              <a:gd name="T18" fmla="*/ 34 w 43"/>
              <a:gd name="T19" fmla="*/ 21 h 50"/>
              <a:gd name="T20" fmla="*/ 34 w 43"/>
              <a:gd name="T21" fmla="*/ 32 h 50"/>
              <a:gd name="T22" fmla="*/ 32 w 43"/>
              <a:gd name="T23" fmla="*/ 33 h 50"/>
              <a:gd name="T24" fmla="*/ 22 w 43"/>
              <a:gd name="T25" fmla="*/ 32 h 50"/>
              <a:gd name="T26" fmla="*/ 22 w 43"/>
              <a:gd name="T27" fmla="*/ 21 h 50"/>
              <a:gd name="T28" fmla="*/ 31 w 43"/>
              <a:gd name="T29" fmla="*/ 22 h 50"/>
              <a:gd name="T30" fmla="*/ 24 w 43"/>
              <a:gd name="T31" fmla="*/ 22 h 50"/>
              <a:gd name="T32" fmla="*/ 31 w 43"/>
              <a:gd name="T33" fmla="*/ 31 h 50"/>
              <a:gd name="T34" fmla="*/ 10 w 43"/>
              <a:gd name="T35" fmla="*/ 33 h 50"/>
              <a:gd name="T36" fmla="*/ 9 w 43"/>
              <a:gd name="T37" fmla="*/ 32 h 50"/>
              <a:gd name="T38" fmla="*/ 18 w 43"/>
              <a:gd name="T39" fmla="*/ 31 h 50"/>
              <a:gd name="T40" fmla="*/ 18 w 43"/>
              <a:gd name="T41" fmla="*/ 33 h 50"/>
              <a:gd name="T42" fmla="*/ 10 w 43"/>
              <a:gd name="T43" fmla="*/ 28 h 50"/>
              <a:gd name="T44" fmla="*/ 9 w 43"/>
              <a:gd name="T45" fmla="*/ 26 h 50"/>
              <a:gd name="T46" fmla="*/ 18 w 43"/>
              <a:gd name="T47" fmla="*/ 25 h 50"/>
              <a:gd name="T48" fmla="*/ 18 w 43"/>
              <a:gd name="T49" fmla="*/ 28 h 50"/>
              <a:gd name="T50" fmla="*/ 5 w 43"/>
              <a:gd name="T51" fmla="*/ 0 h 50"/>
              <a:gd name="T52" fmla="*/ 27 w 43"/>
              <a:gd name="T53" fmla="*/ 0 h 50"/>
              <a:gd name="T54" fmla="*/ 43 w 43"/>
              <a:gd name="T55" fmla="*/ 15 h 50"/>
              <a:gd name="T56" fmla="*/ 43 w 43"/>
              <a:gd name="T57" fmla="*/ 16 h 50"/>
              <a:gd name="T58" fmla="*/ 42 w 43"/>
              <a:gd name="T59" fmla="*/ 49 h 50"/>
              <a:gd name="T60" fmla="*/ 42 w 43"/>
              <a:gd name="T61" fmla="*/ 49 h 50"/>
              <a:gd name="T62" fmla="*/ 5 w 43"/>
              <a:gd name="T63" fmla="*/ 50 h 50"/>
              <a:gd name="T64" fmla="*/ 1 w 43"/>
              <a:gd name="T65" fmla="*/ 49 h 50"/>
              <a:gd name="T66" fmla="*/ 0 w 43"/>
              <a:gd name="T67" fmla="*/ 45 h 50"/>
              <a:gd name="T68" fmla="*/ 1 w 43"/>
              <a:gd name="T69" fmla="*/ 2 h 50"/>
              <a:gd name="T70" fmla="*/ 37 w 43"/>
              <a:gd name="T71" fmla="*/ 15 h 50"/>
              <a:gd name="T72" fmla="*/ 29 w 43"/>
              <a:gd name="T73" fmla="*/ 6 h 50"/>
              <a:gd name="T74" fmla="*/ 29 w 43"/>
              <a:gd name="T75" fmla="*/ 14 h 50"/>
              <a:gd name="T76" fmla="*/ 31 w 43"/>
              <a:gd name="T77" fmla="*/ 15 h 50"/>
              <a:gd name="T78" fmla="*/ 26 w 43"/>
              <a:gd name="T79" fmla="*/ 4 h 50"/>
              <a:gd name="T80" fmla="*/ 5 w 43"/>
              <a:gd name="T81" fmla="*/ 4 h 50"/>
              <a:gd name="T82" fmla="*/ 3 w 43"/>
              <a:gd name="T83" fmla="*/ 5 h 50"/>
              <a:gd name="T84" fmla="*/ 4 w 43"/>
              <a:gd name="T85" fmla="*/ 46 h 50"/>
              <a:gd name="T86" fmla="*/ 5 w 43"/>
              <a:gd name="T87" fmla="*/ 46 h 50"/>
              <a:gd name="T88" fmla="*/ 39 w 43"/>
              <a:gd name="T89" fmla="*/ 46 h 50"/>
              <a:gd name="T90" fmla="*/ 39 w 43"/>
              <a:gd name="T91" fmla="*/ 45 h 50"/>
              <a:gd name="T92" fmla="*/ 31 w 43"/>
              <a:gd name="T93" fmla="*/ 17 h 50"/>
              <a:gd name="T94" fmla="*/ 27 w 43"/>
              <a:gd name="T95" fmla="*/ 16 h 50"/>
              <a:gd name="T96" fmla="*/ 26 w 43"/>
              <a:gd name="T97"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3" h="50">
                <a:moveTo>
                  <a:pt x="10" y="22"/>
                </a:moveTo>
                <a:cubicBezTo>
                  <a:pt x="10" y="22"/>
                  <a:pt x="9" y="22"/>
                  <a:pt x="9" y="21"/>
                </a:cubicBezTo>
                <a:cubicBezTo>
                  <a:pt x="9" y="20"/>
                  <a:pt x="10" y="20"/>
                  <a:pt x="10" y="20"/>
                </a:cubicBezTo>
                <a:cubicBezTo>
                  <a:pt x="18" y="20"/>
                  <a:pt x="18" y="20"/>
                  <a:pt x="18" y="20"/>
                </a:cubicBezTo>
                <a:cubicBezTo>
                  <a:pt x="19" y="20"/>
                  <a:pt x="19" y="20"/>
                  <a:pt x="19" y="21"/>
                </a:cubicBezTo>
                <a:cubicBezTo>
                  <a:pt x="19" y="22"/>
                  <a:pt x="19" y="22"/>
                  <a:pt x="18" y="22"/>
                </a:cubicBezTo>
                <a:cubicBezTo>
                  <a:pt x="10" y="22"/>
                  <a:pt x="10" y="22"/>
                  <a:pt x="10" y="22"/>
                </a:cubicBezTo>
                <a:close/>
                <a:moveTo>
                  <a:pt x="10" y="38"/>
                </a:moveTo>
                <a:cubicBezTo>
                  <a:pt x="10" y="38"/>
                  <a:pt x="10" y="38"/>
                  <a:pt x="10" y="38"/>
                </a:cubicBezTo>
                <a:cubicBezTo>
                  <a:pt x="10" y="38"/>
                  <a:pt x="9" y="38"/>
                  <a:pt x="9" y="37"/>
                </a:cubicBezTo>
                <a:cubicBezTo>
                  <a:pt x="9" y="37"/>
                  <a:pt x="10" y="36"/>
                  <a:pt x="10" y="36"/>
                </a:cubicBezTo>
                <a:cubicBezTo>
                  <a:pt x="32" y="36"/>
                  <a:pt x="32" y="36"/>
                  <a:pt x="32" y="36"/>
                </a:cubicBezTo>
                <a:cubicBezTo>
                  <a:pt x="33" y="36"/>
                  <a:pt x="34" y="37"/>
                  <a:pt x="34" y="37"/>
                </a:cubicBezTo>
                <a:cubicBezTo>
                  <a:pt x="34" y="38"/>
                  <a:pt x="33" y="38"/>
                  <a:pt x="32" y="38"/>
                </a:cubicBezTo>
                <a:cubicBezTo>
                  <a:pt x="10" y="38"/>
                  <a:pt x="10" y="38"/>
                  <a:pt x="10" y="38"/>
                </a:cubicBezTo>
                <a:close/>
                <a:moveTo>
                  <a:pt x="23" y="20"/>
                </a:moveTo>
                <a:cubicBezTo>
                  <a:pt x="23" y="20"/>
                  <a:pt x="23" y="20"/>
                  <a:pt x="23" y="20"/>
                </a:cubicBezTo>
                <a:cubicBezTo>
                  <a:pt x="23" y="20"/>
                  <a:pt x="23" y="20"/>
                  <a:pt x="23" y="20"/>
                </a:cubicBezTo>
                <a:cubicBezTo>
                  <a:pt x="32" y="20"/>
                  <a:pt x="32" y="20"/>
                  <a:pt x="32" y="20"/>
                </a:cubicBezTo>
                <a:cubicBezTo>
                  <a:pt x="33" y="20"/>
                  <a:pt x="34" y="20"/>
                  <a:pt x="34" y="21"/>
                </a:cubicBezTo>
                <a:cubicBezTo>
                  <a:pt x="34" y="21"/>
                  <a:pt x="34" y="21"/>
                  <a:pt x="34" y="21"/>
                </a:cubicBezTo>
                <a:cubicBezTo>
                  <a:pt x="34" y="32"/>
                  <a:pt x="34" y="32"/>
                  <a:pt x="34" y="32"/>
                </a:cubicBezTo>
                <a:cubicBezTo>
                  <a:pt x="34" y="32"/>
                  <a:pt x="33" y="33"/>
                  <a:pt x="32" y="33"/>
                </a:cubicBezTo>
                <a:cubicBezTo>
                  <a:pt x="32" y="33"/>
                  <a:pt x="32" y="33"/>
                  <a:pt x="32" y="33"/>
                </a:cubicBezTo>
                <a:cubicBezTo>
                  <a:pt x="23" y="33"/>
                  <a:pt x="23" y="33"/>
                  <a:pt x="23" y="33"/>
                </a:cubicBezTo>
                <a:cubicBezTo>
                  <a:pt x="22" y="33"/>
                  <a:pt x="22" y="32"/>
                  <a:pt x="22" y="32"/>
                </a:cubicBezTo>
                <a:cubicBezTo>
                  <a:pt x="22" y="32"/>
                  <a:pt x="22" y="32"/>
                  <a:pt x="22" y="32"/>
                </a:cubicBezTo>
                <a:cubicBezTo>
                  <a:pt x="22" y="21"/>
                  <a:pt x="22" y="21"/>
                  <a:pt x="22" y="21"/>
                </a:cubicBezTo>
                <a:cubicBezTo>
                  <a:pt x="22" y="20"/>
                  <a:pt x="22" y="20"/>
                  <a:pt x="23" y="20"/>
                </a:cubicBezTo>
                <a:close/>
                <a:moveTo>
                  <a:pt x="31" y="22"/>
                </a:moveTo>
                <a:cubicBezTo>
                  <a:pt x="31" y="22"/>
                  <a:pt x="31" y="22"/>
                  <a:pt x="31" y="22"/>
                </a:cubicBezTo>
                <a:cubicBezTo>
                  <a:pt x="24" y="22"/>
                  <a:pt x="24" y="22"/>
                  <a:pt x="24" y="22"/>
                </a:cubicBezTo>
                <a:cubicBezTo>
                  <a:pt x="24" y="31"/>
                  <a:pt x="24" y="31"/>
                  <a:pt x="24" y="31"/>
                </a:cubicBezTo>
                <a:cubicBezTo>
                  <a:pt x="31" y="31"/>
                  <a:pt x="31" y="31"/>
                  <a:pt x="31" y="31"/>
                </a:cubicBezTo>
                <a:cubicBezTo>
                  <a:pt x="31" y="22"/>
                  <a:pt x="31" y="22"/>
                  <a:pt x="31" y="22"/>
                </a:cubicBezTo>
                <a:close/>
                <a:moveTo>
                  <a:pt x="10" y="33"/>
                </a:moveTo>
                <a:cubicBezTo>
                  <a:pt x="10" y="33"/>
                  <a:pt x="10" y="33"/>
                  <a:pt x="10" y="33"/>
                </a:cubicBezTo>
                <a:cubicBezTo>
                  <a:pt x="10" y="33"/>
                  <a:pt x="9" y="32"/>
                  <a:pt x="9" y="32"/>
                </a:cubicBezTo>
                <a:cubicBezTo>
                  <a:pt x="9" y="31"/>
                  <a:pt x="10" y="31"/>
                  <a:pt x="10" y="31"/>
                </a:cubicBezTo>
                <a:cubicBezTo>
                  <a:pt x="18" y="31"/>
                  <a:pt x="11" y="31"/>
                  <a:pt x="18" y="31"/>
                </a:cubicBezTo>
                <a:cubicBezTo>
                  <a:pt x="19" y="31"/>
                  <a:pt x="19" y="31"/>
                  <a:pt x="19" y="32"/>
                </a:cubicBezTo>
                <a:cubicBezTo>
                  <a:pt x="19" y="32"/>
                  <a:pt x="19" y="33"/>
                  <a:pt x="18" y="33"/>
                </a:cubicBezTo>
                <a:cubicBezTo>
                  <a:pt x="11" y="33"/>
                  <a:pt x="18" y="33"/>
                  <a:pt x="10" y="33"/>
                </a:cubicBezTo>
                <a:close/>
                <a:moveTo>
                  <a:pt x="10" y="28"/>
                </a:moveTo>
                <a:cubicBezTo>
                  <a:pt x="10" y="28"/>
                  <a:pt x="10" y="28"/>
                  <a:pt x="10" y="28"/>
                </a:cubicBezTo>
                <a:cubicBezTo>
                  <a:pt x="10" y="28"/>
                  <a:pt x="9" y="27"/>
                  <a:pt x="9" y="26"/>
                </a:cubicBezTo>
                <a:cubicBezTo>
                  <a:pt x="9" y="26"/>
                  <a:pt x="10" y="25"/>
                  <a:pt x="10" y="25"/>
                </a:cubicBezTo>
                <a:cubicBezTo>
                  <a:pt x="18" y="25"/>
                  <a:pt x="11" y="25"/>
                  <a:pt x="18" y="25"/>
                </a:cubicBezTo>
                <a:cubicBezTo>
                  <a:pt x="19" y="25"/>
                  <a:pt x="19" y="26"/>
                  <a:pt x="19" y="26"/>
                </a:cubicBezTo>
                <a:cubicBezTo>
                  <a:pt x="19" y="27"/>
                  <a:pt x="19" y="28"/>
                  <a:pt x="18" y="28"/>
                </a:cubicBezTo>
                <a:cubicBezTo>
                  <a:pt x="11" y="28"/>
                  <a:pt x="18" y="28"/>
                  <a:pt x="10" y="28"/>
                </a:cubicBezTo>
                <a:close/>
                <a:moveTo>
                  <a:pt x="5" y="0"/>
                </a:moveTo>
                <a:cubicBezTo>
                  <a:pt x="5" y="0"/>
                  <a:pt x="5" y="0"/>
                  <a:pt x="5" y="0"/>
                </a:cubicBezTo>
                <a:cubicBezTo>
                  <a:pt x="27" y="0"/>
                  <a:pt x="27" y="0"/>
                  <a:pt x="27" y="0"/>
                </a:cubicBezTo>
                <a:cubicBezTo>
                  <a:pt x="28" y="0"/>
                  <a:pt x="28" y="1"/>
                  <a:pt x="29" y="1"/>
                </a:cubicBezTo>
                <a:cubicBezTo>
                  <a:pt x="43" y="15"/>
                  <a:pt x="43" y="15"/>
                  <a:pt x="43" y="15"/>
                </a:cubicBezTo>
                <a:cubicBezTo>
                  <a:pt x="43" y="15"/>
                  <a:pt x="43" y="16"/>
                  <a:pt x="43" y="16"/>
                </a:cubicBezTo>
                <a:cubicBezTo>
                  <a:pt x="43" y="16"/>
                  <a:pt x="43" y="16"/>
                  <a:pt x="43" y="16"/>
                </a:cubicBezTo>
                <a:cubicBezTo>
                  <a:pt x="43" y="45"/>
                  <a:pt x="43" y="45"/>
                  <a:pt x="43" y="45"/>
                </a:cubicBezTo>
                <a:cubicBezTo>
                  <a:pt x="43" y="46"/>
                  <a:pt x="43" y="48"/>
                  <a:pt x="42" y="49"/>
                </a:cubicBezTo>
                <a:cubicBezTo>
                  <a:pt x="42" y="49"/>
                  <a:pt x="42" y="49"/>
                  <a:pt x="42" y="49"/>
                </a:cubicBezTo>
                <a:cubicBezTo>
                  <a:pt x="42" y="49"/>
                  <a:pt x="42" y="49"/>
                  <a:pt x="42" y="49"/>
                </a:cubicBezTo>
                <a:cubicBezTo>
                  <a:pt x="41" y="49"/>
                  <a:pt x="39" y="50"/>
                  <a:pt x="38" y="50"/>
                </a:cubicBezTo>
                <a:cubicBezTo>
                  <a:pt x="5" y="50"/>
                  <a:pt x="5" y="50"/>
                  <a:pt x="5" y="50"/>
                </a:cubicBezTo>
                <a:cubicBezTo>
                  <a:pt x="3" y="50"/>
                  <a:pt x="2" y="49"/>
                  <a:pt x="1" y="49"/>
                </a:cubicBezTo>
                <a:cubicBezTo>
                  <a:pt x="1" y="49"/>
                  <a:pt x="1" y="49"/>
                  <a:pt x="1" y="49"/>
                </a:cubicBezTo>
                <a:cubicBezTo>
                  <a:pt x="1" y="49"/>
                  <a:pt x="1" y="49"/>
                  <a:pt x="1" y="49"/>
                </a:cubicBezTo>
                <a:cubicBezTo>
                  <a:pt x="0" y="48"/>
                  <a:pt x="0" y="46"/>
                  <a:pt x="0" y="45"/>
                </a:cubicBezTo>
                <a:cubicBezTo>
                  <a:pt x="0" y="5"/>
                  <a:pt x="0" y="5"/>
                  <a:pt x="0" y="5"/>
                </a:cubicBezTo>
                <a:cubicBezTo>
                  <a:pt x="0" y="4"/>
                  <a:pt x="0" y="3"/>
                  <a:pt x="1" y="2"/>
                </a:cubicBezTo>
                <a:cubicBezTo>
                  <a:pt x="2" y="1"/>
                  <a:pt x="3" y="0"/>
                  <a:pt x="5" y="0"/>
                </a:cubicBezTo>
                <a:close/>
                <a:moveTo>
                  <a:pt x="37" y="15"/>
                </a:moveTo>
                <a:cubicBezTo>
                  <a:pt x="37" y="15"/>
                  <a:pt x="37" y="15"/>
                  <a:pt x="37" y="15"/>
                </a:cubicBezTo>
                <a:cubicBezTo>
                  <a:pt x="29" y="6"/>
                  <a:pt x="29" y="6"/>
                  <a:pt x="29" y="6"/>
                </a:cubicBezTo>
                <a:cubicBezTo>
                  <a:pt x="29" y="13"/>
                  <a:pt x="29" y="13"/>
                  <a:pt x="29" y="13"/>
                </a:cubicBezTo>
                <a:cubicBezTo>
                  <a:pt x="29" y="13"/>
                  <a:pt x="29" y="14"/>
                  <a:pt x="29" y="14"/>
                </a:cubicBezTo>
                <a:cubicBezTo>
                  <a:pt x="29" y="14"/>
                  <a:pt x="29" y="14"/>
                  <a:pt x="29" y="14"/>
                </a:cubicBezTo>
                <a:cubicBezTo>
                  <a:pt x="29" y="15"/>
                  <a:pt x="30" y="15"/>
                  <a:pt x="31" y="15"/>
                </a:cubicBezTo>
                <a:cubicBezTo>
                  <a:pt x="37" y="15"/>
                  <a:pt x="37" y="15"/>
                  <a:pt x="37" y="15"/>
                </a:cubicBezTo>
                <a:close/>
                <a:moveTo>
                  <a:pt x="26" y="4"/>
                </a:moveTo>
                <a:cubicBezTo>
                  <a:pt x="26" y="4"/>
                  <a:pt x="26" y="4"/>
                  <a:pt x="26" y="4"/>
                </a:cubicBezTo>
                <a:cubicBezTo>
                  <a:pt x="5" y="4"/>
                  <a:pt x="5" y="4"/>
                  <a:pt x="5" y="4"/>
                </a:cubicBezTo>
                <a:cubicBezTo>
                  <a:pt x="4" y="4"/>
                  <a:pt x="4" y="4"/>
                  <a:pt x="4" y="5"/>
                </a:cubicBezTo>
                <a:cubicBezTo>
                  <a:pt x="4" y="5"/>
                  <a:pt x="3" y="5"/>
                  <a:pt x="3" y="5"/>
                </a:cubicBezTo>
                <a:cubicBezTo>
                  <a:pt x="3" y="45"/>
                  <a:pt x="3" y="45"/>
                  <a:pt x="3" y="45"/>
                </a:cubicBezTo>
                <a:cubicBezTo>
                  <a:pt x="3" y="45"/>
                  <a:pt x="4" y="46"/>
                  <a:pt x="4" y="46"/>
                </a:cubicBezTo>
                <a:cubicBezTo>
                  <a:pt x="4" y="46"/>
                  <a:pt x="4" y="46"/>
                  <a:pt x="4" y="46"/>
                </a:cubicBezTo>
                <a:cubicBezTo>
                  <a:pt x="4" y="46"/>
                  <a:pt x="4" y="46"/>
                  <a:pt x="5" y="46"/>
                </a:cubicBezTo>
                <a:cubicBezTo>
                  <a:pt x="38" y="46"/>
                  <a:pt x="38" y="46"/>
                  <a:pt x="38" y="46"/>
                </a:cubicBezTo>
                <a:cubicBezTo>
                  <a:pt x="38" y="46"/>
                  <a:pt x="39" y="46"/>
                  <a:pt x="39" y="46"/>
                </a:cubicBezTo>
                <a:cubicBezTo>
                  <a:pt x="39" y="46"/>
                  <a:pt x="39" y="46"/>
                  <a:pt x="39" y="46"/>
                </a:cubicBezTo>
                <a:cubicBezTo>
                  <a:pt x="39" y="46"/>
                  <a:pt x="39" y="45"/>
                  <a:pt x="39" y="45"/>
                </a:cubicBezTo>
                <a:cubicBezTo>
                  <a:pt x="39" y="17"/>
                  <a:pt x="39" y="17"/>
                  <a:pt x="39" y="17"/>
                </a:cubicBezTo>
                <a:cubicBezTo>
                  <a:pt x="31" y="17"/>
                  <a:pt x="31" y="17"/>
                  <a:pt x="31" y="17"/>
                </a:cubicBezTo>
                <a:cubicBezTo>
                  <a:pt x="29" y="17"/>
                  <a:pt x="28" y="17"/>
                  <a:pt x="28" y="16"/>
                </a:cubicBezTo>
                <a:cubicBezTo>
                  <a:pt x="27" y="16"/>
                  <a:pt x="27" y="16"/>
                  <a:pt x="27" y="16"/>
                </a:cubicBezTo>
                <a:cubicBezTo>
                  <a:pt x="27" y="15"/>
                  <a:pt x="26" y="14"/>
                  <a:pt x="26" y="13"/>
                </a:cubicBezTo>
                <a:cubicBezTo>
                  <a:pt x="26" y="4"/>
                  <a:pt x="26" y="4"/>
                  <a:pt x="2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8" name="Freeform 512"/>
          <p:cNvSpPr>
            <a:spLocks noEditPoints="1"/>
          </p:cNvSpPr>
          <p:nvPr/>
        </p:nvSpPr>
        <p:spPr bwMode="auto">
          <a:xfrm>
            <a:off x="1844675" y="2438400"/>
            <a:ext cx="136525" cy="158750"/>
          </a:xfrm>
          <a:custGeom>
            <a:avLst/>
            <a:gdLst>
              <a:gd name="T0" fmla="*/ 27 w 43"/>
              <a:gd name="T1" fmla="*/ 0 h 50"/>
              <a:gd name="T2" fmla="*/ 43 w 43"/>
              <a:gd name="T3" fmla="*/ 15 h 50"/>
              <a:gd name="T4" fmla="*/ 43 w 43"/>
              <a:gd name="T5" fmla="*/ 16 h 50"/>
              <a:gd name="T6" fmla="*/ 42 w 43"/>
              <a:gd name="T7" fmla="*/ 49 h 50"/>
              <a:gd name="T8" fmla="*/ 42 w 43"/>
              <a:gd name="T9" fmla="*/ 49 h 50"/>
              <a:gd name="T10" fmla="*/ 5 w 43"/>
              <a:gd name="T11" fmla="*/ 50 h 50"/>
              <a:gd name="T12" fmla="*/ 1 w 43"/>
              <a:gd name="T13" fmla="*/ 49 h 50"/>
              <a:gd name="T14" fmla="*/ 0 w 43"/>
              <a:gd name="T15" fmla="*/ 45 h 50"/>
              <a:gd name="T16" fmla="*/ 1 w 43"/>
              <a:gd name="T17" fmla="*/ 2 h 50"/>
              <a:gd name="T18" fmla="*/ 16 w 43"/>
              <a:gd name="T19" fmla="*/ 33 h 50"/>
              <a:gd name="T20" fmla="*/ 17 w 43"/>
              <a:gd name="T21" fmla="*/ 34 h 50"/>
              <a:gd name="T22" fmla="*/ 8 w 43"/>
              <a:gd name="T23" fmla="*/ 30 h 50"/>
              <a:gd name="T24" fmla="*/ 15 w 43"/>
              <a:gd name="T25" fmla="*/ 24 h 50"/>
              <a:gd name="T26" fmla="*/ 16 w 43"/>
              <a:gd name="T27" fmla="*/ 26 h 50"/>
              <a:gd name="T28" fmla="*/ 16 w 43"/>
              <a:gd name="T29" fmla="*/ 33 h 50"/>
              <a:gd name="T30" fmla="*/ 28 w 43"/>
              <a:gd name="T31" fmla="*/ 34 h 50"/>
              <a:gd name="T32" fmla="*/ 26 w 43"/>
              <a:gd name="T33" fmla="*/ 33 h 50"/>
              <a:gd name="T34" fmla="*/ 26 w 43"/>
              <a:gd name="T35" fmla="*/ 26 h 50"/>
              <a:gd name="T36" fmla="*/ 28 w 43"/>
              <a:gd name="T37" fmla="*/ 24 h 50"/>
              <a:gd name="T38" fmla="*/ 35 w 43"/>
              <a:gd name="T39" fmla="*/ 30 h 50"/>
              <a:gd name="T40" fmla="*/ 23 w 43"/>
              <a:gd name="T41" fmla="*/ 21 h 50"/>
              <a:gd name="T42" fmla="*/ 25 w 43"/>
              <a:gd name="T43" fmla="*/ 20 h 50"/>
              <a:gd name="T44" fmla="*/ 20 w 43"/>
              <a:gd name="T45" fmla="*/ 37 h 50"/>
              <a:gd name="T46" fmla="*/ 17 w 43"/>
              <a:gd name="T47" fmla="*/ 36 h 50"/>
              <a:gd name="T48" fmla="*/ 37 w 43"/>
              <a:gd name="T49" fmla="*/ 15 h 50"/>
              <a:gd name="T50" fmla="*/ 29 w 43"/>
              <a:gd name="T51" fmla="*/ 6 h 50"/>
              <a:gd name="T52" fmla="*/ 29 w 43"/>
              <a:gd name="T53" fmla="*/ 14 h 50"/>
              <a:gd name="T54" fmla="*/ 31 w 43"/>
              <a:gd name="T55" fmla="*/ 15 h 50"/>
              <a:gd name="T56" fmla="*/ 26 w 43"/>
              <a:gd name="T57" fmla="*/ 4 h 50"/>
              <a:gd name="T58" fmla="*/ 5 w 43"/>
              <a:gd name="T59" fmla="*/ 4 h 50"/>
              <a:gd name="T60" fmla="*/ 3 w 43"/>
              <a:gd name="T61" fmla="*/ 5 h 50"/>
              <a:gd name="T62" fmla="*/ 4 w 43"/>
              <a:gd name="T63" fmla="*/ 46 h 50"/>
              <a:gd name="T64" fmla="*/ 38 w 43"/>
              <a:gd name="T65" fmla="*/ 46 h 50"/>
              <a:gd name="T66" fmla="*/ 39 w 43"/>
              <a:gd name="T67" fmla="*/ 45 h 50"/>
              <a:gd name="T68" fmla="*/ 31 w 43"/>
              <a:gd name="T69" fmla="*/ 17 h 50"/>
              <a:gd name="T70" fmla="*/ 28 w 43"/>
              <a:gd name="T71" fmla="*/ 16 h 50"/>
              <a:gd name="T72" fmla="*/ 26 w 43"/>
              <a:gd name="T73"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 h="50">
                <a:moveTo>
                  <a:pt x="5" y="0"/>
                </a:moveTo>
                <a:cubicBezTo>
                  <a:pt x="27" y="0"/>
                  <a:pt x="27" y="0"/>
                  <a:pt x="27" y="0"/>
                </a:cubicBezTo>
                <a:cubicBezTo>
                  <a:pt x="28" y="0"/>
                  <a:pt x="28" y="1"/>
                  <a:pt x="29" y="1"/>
                </a:cubicBezTo>
                <a:cubicBezTo>
                  <a:pt x="43" y="15"/>
                  <a:pt x="43" y="15"/>
                  <a:pt x="43" y="15"/>
                </a:cubicBezTo>
                <a:cubicBezTo>
                  <a:pt x="43" y="15"/>
                  <a:pt x="43" y="16"/>
                  <a:pt x="43" y="16"/>
                </a:cubicBezTo>
                <a:cubicBezTo>
                  <a:pt x="43" y="16"/>
                  <a:pt x="43" y="16"/>
                  <a:pt x="43" y="16"/>
                </a:cubicBezTo>
                <a:cubicBezTo>
                  <a:pt x="43" y="45"/>
                  <a:pt x="43" y="45"/>
                  <a:pt x="43" y="45"/>
                </a:cubicBezTo>
                <a:cubicBezTo>
                  <a:pt x="43" y="46"/>
                  <a:pt x="43" y="48"/>
                  <a:pt x="42" y="49"/>
                </a:cubicBezTo>
                <a:cubicBezTo>
                  <a:pt x="42" y="49"/>
                  <a:pt x="42" y="49"/>
                  <a:pt x="42" y="49"/>
                </a:cubicBezTo>
                <a:cubicBezTo>
                  <a:pt x="42" y="49"/>
                  <a:pt x="42" y="49"/>
                  <a:pt x="42" y="49"/>
                </a:cubicBezTo>
                <a:cubicBezTo>
                  <a:pt x="41" y="49"/>
                  <a:pt x="39" y="50"/>
                  <a:pt x="38" y="50"/>
                </a:cubicBezTo>
                <a:cubicBezTo>
                  <a:pt x="5" y="50"/>
                  <a:pt x="5" y="50"/>
                  <a:pt x="5" y="50"/>
                </a:cubicBezTo>
                <a:cubicBezTo>
                  <a:pt x="3" y="50"/>
                  <a:pt x="2" y="49"/>
                  <a:pt x="1" y="49"/>
                </a:cubicBezTo>
                <a:cubicBezTo>
                  <a:pt x="1" y="49"/>
                  <a:pt x="1" y="49"/>
                  <a:pt x="1" y="49"/>
                </a:cubicBezTo>
                <a:cubicBezTo>
                  <a:pt x="1" y="49"/>
                  <a:pt x="1" y="49"/>
                  <a:pt x="1" y="49"/>
                </a:cubicBezTo>
                <a:cubicBezTo>
                  <a:pt x="0" y="48"/>
                  <a:pt x="0" y="46"/>
                  <a:pt x="0" y="45"/>
                </a:cubicBezTo>
                <a:cubicBezTo>
                  <a:pt x="0" y="5"/>
                  <a:pt x="0" y="5"/>
                  <a:pt x="0" y="5"/>
                </a:cubicBezTo>
                <a:cubicBezTo>
                  <a:pt x="0" y="4"/>
                  <a:pt x="0" y="3"/>
                  <a:pt x="1" y="2"/>
                </a:cubicBezTo>
                <a:cubicBezTo>
                  <a:pt x="2" y="1"/>
                  <a:pt x="3" y="0"/>
                  <a:pt x="5" y="0"/>
                </a:cubicBezTo>
                <a:close/>
                <a:moveTo>
                  <a:pt x="16" y="33"/>
                </a:moveTo>
                <a:cubicBezTo>
                  <a:pt x="16" y="33"/>
                  <a:pt x="16" y="33"/>
                  <a:pt x="16" y="33"/>
                </a:cubicBezTo>
                <a:cubicBezTo>
                  <a:pt x="17" y="33"/>
                  <a:pt x="17" y="34"/>
                  <a:pt x="17" y="34"/>
                </a:cubicBezTo>
                <a:cubicBezTo>
                  <a:pt x="16" y="35"/>
                  <a:pt x="16" y="35"/>
                  <a:pt x="15" y="34"/>
                </a:cubicBezTo>
                <a:cubicBezTo>
                  <a:pt x="8" y="30"/>
                  <a:pt x="8" y="30"/>
                  <a:pt x="8" y="30"/>
                </a:cubicBezTo>
                <a:cubicBezTo>
                  <a:pt x="7" y="30"/>
                  <a:pt x="7" y="28"/>
                  <a:pt x="8" y="28"/>
                </a:cubicBezTo>
                <a:cubicBezTo>
                  <a:pt x="15" y="24"/>
                  <a:pt x="15" y="24"/>
                  <a:pt x="15" y="24"/>
                </a:cubicBezTo>
                <a:cubicBezTo>
                  <a:pt x="16" y="23"/>
                  <a:pt x="16" y="23"/>
                  <a:pt x="17" y="24"/>
                </a:cubicBezTo>
                <a:cubicBezTo>
                  <a:pt x="17" y="24"/>
                  <a:pt x="17" y="25"/>
                  <a:pt x="16" y="26"/>
                </a:cubicBezTo>
                <a:cubicBezTo>
                  <a:pt x="11" y="29"/>
                  <a:pt x="11" y="29"/>
                  <a:pt x="11" y="29"/>
                </a:cubicBezTo>
                <a:cubicBezTo>
                  <a:pt x="16" y="33"/>
                  <a:pt x="16" y="33"/>
                  <a:pt x="16" y="33"/>
                </a:cubicBezTo>
                <a:close/>
                <a:moveTo>
                  <a:pt x="28" y="34"/>
                </a:moveTo>
                <a:cubicBezTo>
                  <a:pt x="28" y="34"/>
                  <a:pt x="28" y="34"/>
                  <a:pt x="28" y="34"/>
                </a:cubicBezTo>
                <a:cubicBezTo>
                  <a:pt x="27" y="35"/>
                  <a:pt x="26" y="35"/>
                  <a:pt x="26" y="34"/>
                </a:cubicBezTo>
                <a:cubicBezTo>
                  <a:pt x="26" y="34"/>
                  <a:pt x="26" y="33"/>
                  <a:pt x="26" y="33"/>
                </a:cubicBezTo>
                <a:cubicBezTo>
                  <a:pt x="32" y="29"/>
                  <a:pt x="32" y="29"/>
                  <a:pt x="32" y="29"/>
                </a:cubicBezTo>
                <a:cubicBezTo>
                  <a:pt x="26" y="26"/>
                  <a:pt x="26" y="26"/>
                  <a:pt x="26" y="26"/>
                </a:cubicBezTo>
                <a:cubicBezTo>
                  <a:pt x="26" y="25"/>
                  <a:pt x="26" y="24"/>
                  <a:pt x="26" y="24"/>
                </a:cubicBezTo>
                <a:cubicBezTo>
                  <a:pt x="26" y="23"/>
                  <a:pt x="27" y="23"/>
                  <a:pt x="28" y="24"/>
                </a:cubicBezTo>
                <a:cubicBezTo>
                  <a:pt x="35" y="28"/>
                  <a:pt x="35" y="28"/>
                  <a:pt x="35" y="28"/>
                </a:cubicBezTo>
                <a:cubicBezTo>
                  <a:pt x="36" y="28"/>
                  <a:pt x="36" y="30"/>
                  <a:pt x="35" y="30"/>
                </a:cubicBezTo>
                <a:cubicBezTo>
                  <a:pt x="28" y="34"/>
                  <a:pt x="28" y="34"/>
                  <a:pt x="28" y="34"/>
                </a:cubicBezTo>
                <a:close/>
                <a:moveTo>
                  <a:pt x="23" y="21"/>
                </a:moveTo>
                <a:cubicBezTo>
                  <a:pt x="23" y="21"/>
                  <a:pt x="23" y="21"/>
                  <a:pt x="23" y="21"/>
                </a:cubicBezTo>
                <a:cubicBezTo>
                  <a:pt x="24" y="20"/>
                  <a:pt x="24" y="20"/>
                  <a:pt x="25" y="20"/>
                </a:cubicBezTo>
                <a:cubicBezTo>
                  <a:pt x="25" y="21"/>
                  <a:pt x="26" y="21"/>
                  <a:pt x="25" y="22"/>
                </a:cubicBezTo>
                <a:cubicBezTo>
                  <a:pt x="20" y="37"/>
                  <a:pt x="20" y="37"/>
                  <a:pt x="20" y="37"/>
                </a:cubicBezTo>
                <a:cubicBezTo>
                  <a:pt x="19" y="38"/>
                  <a:pt x="19" y="38"/>
                  <a:pt x="18" y="38"/>
                </a:cubicBezTo>
                <a:cubicBezTo>
                  <a:pt x="17" y="37"/>
                  <a:pt x="17" y="37"/>
                  <a:pt x="17" y="36"/>
                </a:cubicBezTo>
                <a:cubicBezTo>
                  <a:pt x="23" y="21"/>
                  <a:pt x="23" y="21"/>
                  <a:pt x="23" y="21"/>
                </a:cubicBezTo>
                <a:close/>
                <a:moveTo>
                  <a:pt x="37" y="15"/>
                </a:moveTo>
                <a:cubicBezTo>
                  <a:pt x="37" y="15"/>
                  <a:pt x="37" y="15"/>
                  <a:pt x="37" y="15"/>
                </a:cubicBezTo>
                <a:cubicBezTo>
                  <a:pt x="29" y="6"/>
                  <a:pt x="29" y="6"/>
                  <a:pt x="29" y="6"/>
                </a:cubicBezTo>
                <a:cubicBezTo>
                  <a:pt x="29" y="13"/>
                  <a:pt x="29" y="13"/>
                  <a:pt x="29" y="13"/>
                </a:cubicBezTo>
                <a:cubicBezTo>
                  <a:pt x="29" y="13"/>
                  <a:pt x="29" y="14"/>
                  <a:pt x="29" y="14"/>
                </a:cubicBezTo>
                <a:cubicBezTo>
                  <a:pt x="29" y="14"/>
                  <a:pt x="29" y="14"/>
                  <a:pt x="29" y="14"/>
                </a:cubicBezTo>
                <a:cubicBezTo>
                  <a:pt x="30" y="15"/>
                  <a:pt x="30" y="15"/>
                  <a:pt x="31" y="15"/>
                </a:cubicBezTo>
                <a:cubicBezTo>
                  <a:pt x="37" y="15"/>
                  <a:pt x="37" y="15"/>
                  <a:pt x="37" y="15"/>
                </a:cubicBezTo>
                <a:close/>
                <a:moveTo>
                  <a:pt x="26" y="4"/>
                </a:moveTo>
                <a:cubicBezTo>
                  <a:pt x="26" y="4"/>
                  <a:pt x="26" y="4"/>
                  <a:pt x="26" y="4"/>
                </a:cubicBezTo>
                <a:cubicBezTo>
                  <a:pt x="5" y="4"/>
                  <a:pt x="5" y="4"/>
                  <a:pt x="5" y="4"/>
                </a:cubicBezTo>
                <a:cubicBezTo>
                  <a:pt x="4" y="4"/>
                  <a:pt x="4" y="4"/>
                  <a:pt x="4" y="5"/>
                </a:cubicBezTo>
                <a:cubicBezTo>
                  <a:pt x="4" y="5"/>
                  <a:pt x="3" y="5"/>
                  <a:pt x="3" y="5"/>
                </a:cubicBezTo>
                <a:cubicBezTo>
                  <a:pt x="3" y="45"/>
                  <a:pt x="3" y="45"/>
                  <a:pt x="3" y="45"/>
                </a:cubicBezTo>
                <a:cubicBezTo>
                  <a:pt x="3" y="45"/>
                  <a:pt x="4" y="46"/>
                  <a:pt x="4" y="46"/>
                </a:cubicBezTo>
                <a:cubicBezTo>
                  <a:pt x="4" y="46"/>
                  <a:pt x="4" y="46"/>
                  <a:pt x="5" y="46"/>
                </a:cubicBezTo>
                <a:cubicBezTo>
                  <a:pt x="38" y="46"/>
                  <a:pt x="38" y="46"/>
                  <a:pt x="38" y="46"/>
                </a:cubicBezTo>
                <a:cubicBezTo>
                  <a:pt x="38" y="46"/>
                  <a:pt x="39" y="46"/>
                  <a:pt x="39" y="46"/>
                </a:cubicBezTo>
                <a:cubicBezTo>
                  <a:pt x="39" y="46"/>
                  <a:pt x="39" y="45"/>
                  <a:pt x="39" y="45"/>
                </a:cubicBezTo>
                <a:cubicBezTo>
                  <a:pt x="39" y="17"/>
                  <a:pt x="39" y="17"/>
                  <a:pt x="39" y="17"/>
                </a:cubicBezTo>
                <a:cubicBezTo>
                  <a:pt x="31" y="17"/>
                  <a:pt x="31" y="17"/>
                  <a:pt x="31" y="17"/>
                </a:cubicBezTo>
                <a:cubicBezTo>
                  <a:pt x="29" y="17"/>
                  <a:pt x="28" y="17"/>
                  <a:pt x="28" y="16"/>
                </a:cubicBezTo>
                <a:cubicBezTo>
                  <a:pt x="28" y="16"/>
                  <a:pt x="28" y="16"/>
                  <a:pt x="28" y="16"/>
                </a:cubicBezTo>
                <a:cubicBezTo>
                  <a:pt x="27" y="15"/>
                  <a:pt x="26" y="14"/>
                  <a:pt x="26" y="13"/>
                </a:cubicBezTo>
                <a:cubicBezTo>
                  <a:pt x="26" y="4"/>
                  <a:pt x="26" y="4"/>
                  <a:pt x="2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49" name="Freeform 513"/>
          <p:cNvSpPr>
            <a:spLocks noEditPoints="1"/>
          </p:cNvSpPr>
          <p:nvPr/>
        </p:nvSpPr>
        <p:spPr bwMode="auto">
          <a:xfrm>
            <a:off x="2114550" y="2438400"/>
            <a:ext cx="141288" cy="158750"/>
          </a:xfrm>
          <a:custGeom>
            <a:avLst/>
            <a:gdLst>
              <a:gd name="T0" fmla="*/ 28 w 44"/>
              <a:gd name="T1" fmla="*/ 0 h 50"/>
              <a:gd name="T2" fmla="*/ 43 w 44"/>
              <a:gd name="T3" fmla="*/ 15 h 50"/>
              <a:gd name="T4" fmla="*/ 44 w 44"/>
              <a:gd name="T5" fmla="*/ 16 h 50"/>
              <a:gd name="T6" fmla="*/ 42 w 44"/>
              <a:gd name="T7" fmla="*/ 49 h 50"/>
              <a:gd name="T8" fmla="*/ 42 w 44"/>
              <a:gd name="T9" fmla="*/ 49 h 50"/>
              <a:gd name="T10" fmla="*/ 5 w 44"/>
              <a:gd name="T11" fmla="*/ 50 h 50"/>
              <a:gd name="T12" fmla="*/ 1 w 44"/>
              <a:gd name="T13" fmla="*/ 49 h 50"/>
              <a:gd name="T14" fmla="*/ 0 w 44"/>
              <a:gd name="T15" fmla="*/ 45 h 50"/>
              <a:gd name="T16" fmla="*/ 1 w 44"/>
              <a:gd name="T17" fmla="*/ 2 h 50"/>
              <a:gd name="T18" fmla="*/ 17 w 44"/>
              <a:gd name="T19" fmla="*/ 29 h 50"/>
              <a:gd name="T20" fmla="*/ 18 w 44"/>
              <a:gd name="T21" fmla="*/ 30 h 50"/>
              <a:gd name="T22" fmla="*/ 16 w 44"/>
              <a:gd name="T23" fmla="*/ 30 h 50"/>
              <a:gd name="T24" fmla="*/ 22 w 44"/>
              <a:gd name="T25" fmla="*/ 29 h 50"/>
              <a:gd name="T26" fmla="*/ 23 w 44"/>
              <a:gd name="T27" fmla="*/ 30 h 50"/>
              <a:gd name="T28" fmla="*/ 21 w 44"/>
              <a:gd name="T29" fmla="*/ 30 h 50"/>
              <a:gd name="T30" fmla="*/ 26 w 44"/>
              <a:gd name="T31" fmla="*/ 29 h 50"/>
              <a:gd name="T32" fmla="*/ 27 w 44"/>
              <a:gd name="T33" fmla="*/ 30 h 50"/>
              <a:gd name="T34" fmla="*/ 25 w 44"/>
              <a:gd name="T35" fmla="*/ 30 h 50"/>
              <a:gd name="T36" fmla="*/ 28 w 44"/>
              <a:gd name="T37" fmla="*/ 24 h 50"/>
              <a:gd name="T38" fmla="*/ 26 w 44"/>
              <a:gd name="T39" fmla="*/ 22 h 50"/>
              <a:gd name="T40" fmla="*/ 31 w 44"/>
              <a:gd name="T41" fmla="*/ 25 h 50"/>
              <a:gd name="T42" fmla="*/ 32 w 44"/>
              <a:gd name="T43" fmla="*/ 29 h 50"/>
              <a:gd name="T44" fmla="*/ 33 w 44"/>
              <a:gd name="T45" fmla="*/ 30 h 50"/>
              <a:gd name="T46" fmla="*/ 32 w 44"/>
              <a:gd name="T47" fmla="*/ 32 h 50"/>
              <a:gd name="T48" fmla="*/ 31 w 44"/>
              <a:gd name="T49" fmla="*/ 36 h 50"/>
              <a:gd name="T50" fmla="*/ 26 w 44"/>
              <a:gd name="T51" fmla="*/ 39 h 50"/>
              <a:gd name="T52" fmla="*/ 29 w 44"/>
              <a:gd name="T53" fmla="*/ 36 h 50"/>
              <a:gd name="T54" fmla="*/ 29 w 44"/>
              <a:gd name="T55" fmla="*/ 30 h 50"/>
              <a:gd name="T56" fmla="*/ 29 w 44"/>
              <a:gd name="T57" fmla="*/ 25 h 50"/>
              <a:gd name="T58" fmla="*/ 16 w 44"/>
              <a:gd name="T59" fmla="*/ 21 h 50"/>
              <a:gd name="T60" fmla="*/ 17 w 44"/>
              <a:gd name="T61" fmla="*/ 22 h 50"/>
              <a:gd name="T62" fmla="*/ 15 w 44"/>
              <a:gd name="T63" fmla="*/ 25 h 50"/>
              <a:gd name="T64" fmla="*/ 14 w 44"/>
              <a:gd name="T65" fmla="*/ 30 h 50"/>
              <a:gd name="T66" fmla="*/ 15 w 44"/>
              <a:gd name="T67" fmla="*/ 36 h 50"/>
              <a:gd name="T68" fmla="*/ 17 w 44"/>
              <a:gd name="T69" fmla="*/ 39 h 50"/>
              <a:gd name="T70" fmla="*/ 12 w 44"/>
              <a:gd name="T71" fmla="*/ 36 h 50"/>
              <a:gd name="T72" fmla="*/ 11 w 44"/>
              <a:gd name="T73" fmla="*/ 32 h 50"/>
              <a:gd name="T74" fmla="*/ 10 w 44"/>
              <a:gd name="T75" fmla="*/ 30 h 50"/>
              <a:gd name="T76" fmla="*/ 11 w 44"/>
              <a:gd name="T77" fmla="*/ 29 h 50"/>
              <a:gd name="T78" fmla="*/ 12 w 44"/>
              <a:gd name="T79" fmla="*/ 25 h 50"/>
              <a:gd name="T80" fmla="*/ 38 w 44"/>
              <a:gd name="T81" fmla="*/ 15 h 50"/>
              <a:gd name="T82" fmla="*/ 29 w 44"/>
              <a:gd name="T83" fmla="*/ 6 h 50"/>
              <a:gd name="T84" fmla="*/ 29 w 44"/>
              <a:gd name="T85" fmla="*/ 14 h 50"/>
              <a:gd name="T86" fmla="*/ 31 w 44"/>
              <a:gd name="T87" fmla="*/ 15 h 50"/>
              <a:gd name="T88" fmla="*/ 27 w 44"/>
              <a:gd name="T89" fmla="*/ 4 h 50"/>
              <a:gd name="T90" fmla="*/ 5 w 44"/>
              <a:gd name="T91" fmla="*/ 4 h 50"/>
              <a:gd name="T92" fmla="*/ 4 w 44"/>
              <a:gd name="T93" fmla="*/ 5 h 50"/>
              <a:gd name="T94" fmla="*/ 4 w 44"/>
              <a:gd name="T95" fmla="*/ 46 h 50"/>
              <a:gd name="T96" fmla="*/ 38 w 44"/>
              <a:gd name="T97" fmla="*/ 46 h 50"/>
              <a:gd name="T98" fmla="*/ 40 w 44"/>
              <a:gd name="T99" fmla="*/ 45 h 50"/>
              <a:gd name="T100" fmla="*/ 31 w 44"/>
              <a:gd name="T101" fmla="*/ 17 h 50"/>
              <a:gd name="T102" fmla="*/ 28 w 44"/>
              <a:gd name="T103" fmla="*/ 16 h 50"/>
              <a:gd name="T104" fmla="*/ 27 w 44"/>
              <a:gd name="T10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 h="50">
                <a:moveTo>
                  <a:pt x="5" y="0"/>
                </a:moveTo>
                <a:cubicBezTo>
                  <a:pt x="28" y="0"/>
                  <a:pt x="28" y="0"/>
                  <a:pt x="28" y="0"/>
                </a:cubicBezTo>
                <a:cubicBezTo>
                  <a:pt x="28" y="0"/>
                  <a:pt x="29" y="1"/>
                  <a:pt x="29" y="1"/>
                </a:cubicBezTo>
                <a:cubicBezTo>
                  <a:pt x="43" y="15"/>
                  <a:pt x="43" y="15"/>
                  <a:pt x="43" y="15"/>
                </a:cubicBezTo>
                <a:cubicBezTo>
                  <a:pt x="43" y="15"/>
                  <a:pt x="44" y="16"/>
                  <a:pt x="44" y="16"/>
                </a:cubicBezTo>
                <a:cubicBezTo>
                  <a:pt x="44" y="16"/>
                  <a:pt x="44" y="16"/>
                  <a:pt x="44" y="16"/>
                </a:cubicBezTo>
                <a:cubicBezTo>
                  <a:pt x="44" y="45"/>
                  <a:pt x="44" y="45"/>
                  <a:pt x="44" y="45"/>
                </a:cubicBezTo>
                <a:cubicBezTo>
                  <a:pt x="44" y="46"/>
                  <a:pt x="43" y="48"/>
                  <a:pt x="42" y="49"/>
                </a:cubicBezTo>
                <a:cubicBezTo>
                  <a:pt x="42" y="49"/>
                  <a:pt x="42" y="49"/>
                  <a:pt x="42" y="49"/>
                </a:cubicBezTo>
                <a:cubicBezTo>
                  <a:pt x="42" y="49"/>
                  <a:pt x="42" y="49"/>
                  <a:pt x="42" y="49"/>
                </a:cubicBezTo>
                <a:cubicBezTo>
                  <a:pt x="41" y="49"/>
                  <a:pt x="40" y="50"/>
                  <a:pt x="38" y="50"/>
                </a:cubicBezTo>
                <a:cubicBezTo>
                  <a:pt x="5" y="50"/>
                  <a:pt x="5" y="50"/>
                  <a:pt x="5" y="50"/>
                </a:cubicBezTo>
                <a:cubicBezTo>
                  <a:pt x="4" y="50"/>
                  <a:pt x="2" y="49"/>
                  <a:pt x="1" y="49"/>
                </a:cubicBezTo>
                <a:cubicBezTo>
                  <a:pt x="1" y="49"/>
                  <a:pt x="1" y="49"/>
                  <a:pt x="1" y="49"/>
                </a:cubicBezTo>
                <a:cubicBezTo>
                  <a:pt x="1" y="49"/>
                  <a:pt x="1" y="49"/>
                  <a:pt x="1" y="49"/>
                </a:cubicBezTo>
                <a:cubicBezTo>
                  <a:pt x="1" y="48"/>
                  <a:pt x="0" y="46"/>
                  <a:pt x="0" y="45"/>
                </a:cubicBezTo>
                <a:cubicBezTo>
                  <a:pt x="0" y="5"/>
                  <a:pt x="0" y="5"/>
                  <a:pt x="0" y="5"/>
                </a:cubicBezTo>
                <a:cubicBezTo>
                  <a:pt x="0" y="4"/>
                  <a:pt x="1" y="3"/>
                  <a:pt x="1" y="2"/>
                </a:cubicBezTo>
                <a:cubicBezTo>
                  <a:pt x="2" y="1"/>
                  <a:pt x="4" y="0"/>
                  <a:pt x="5" y="0"/>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22" y="29"/>
                </a:moveTo>
                <a:cubicBezTo>
                  <a:pt x="22" y="29"/>
                  <a:pt x="22" y="29"/>
                  <a:pt x="22" y="29"/>
                </a:cubicBezTo>
                <a:cubicBezTo>
                  <a:pt x="22" y="29"/>
                  <a:pt x="23" y="30"/>
                  <a:pt x="23" y="30"/>
                </a:cubicBezTo>
                <a:cubicBezTo>
                  <a:pt x="23" y="31"/>
                  <a:pt x="22" y="32"/>
                  <a:pt x="22" y="32"/>
                </a:cubicBezTo>
                <a:cubicBezTo>
                  <a:pt x="21" y="32"/>
                  <a:pt x="21" y="31"/>
                  <a:pt x="21" y="30"/>
                </a:cubicBezTo>
                <a:cubicBezTo>
                  <a:pt x="21" y="30"/>
                  <a:pt x="21" y="29"/>
                  <a:pt x="22" y="29"/>
                </a:cubicBezTo>
                <a:close/>
                <a:moveTo>
                  <a:pt x="26" y="29"/>
                </a:moveTo>
                <a:cubicBezTo>
                  <a:pt x="26" y="29"/>
                  <a:pt x="26" y="29"/>
                  <a:pt x="26" y="29"/>
                </a:cubicBezTo>
                <a:cubicBezTo>
                  <a:pt x="27" y="29"/>
                  <a:pt x="27" y="30"/>
                  <a:pt x="27" y="30"/>
                </a:cubicBezTo>
                <a:cubicBezTo>
                  <a:pt x="27" y="31"/>
                  <a:pt x="27" y="32"/>
                  <a:pt x="26" y="32"/>
                </a:cubicBezTo>
                <a:cubicBezTo>
                  <a:pt x="26" y="32"/>
                  <a:pt x="25" y="31"/>
                  <a:pt x="25" y="30"/>
                </a:cubicBezTo>
                <a:cubicBezTo>
                  <a:pt x="25" y="30"/>
                  <a:pt x="26" y="29"/>
                  <a:pt x="26" y="29"/>
                </a:cubicBezTo>
                <a:close/>
                <a:moveTo>
                  <a:pt x="28" y="24"/>
                </a:moveTo>
                <a:cubicBezTo>
                  <a:pt x="28" y="24"/>
                  <a:pt x="28" y="24"/>
                  <a:pt x="28" y="24"/>
                </a:cubicBezTo>
                <a:cubicBezTo>
                  <a:pt x="27" y="24"/>
                  <a:pt x="26" y="23"/>
                  <a:pt x="26" y="22"/>
                </a:cubicBezTo>
                <a:cubicBezTo>
                  <a:pt x="26" y="22"/>
                  <a:pt x="27" y="21"/>
                  <a:pt x="28" y="21"/>
                </a:cubicBezTo>
                <a:cubicBezTo>
                  <a:pt x="29" y="21"/>
                  <a:pt x="31" y="23"/>
                  <a:pt x="31" y="25"/>
                </a:cubicBezTo>
                <a:cubicBezTo>
                  <a:pt x="31" y="28"/>
                  <a:pt x="31" y="28"/>
                  <a:pt x="31" y="28"/>
                </a:cubicBezTo>
                <a:cubicBezTo>
                  <a:pt x="31" y="29"/>
                  <a:pt x="31" y="29"/>
                  <a:pt x="32" y="29"/>
                </a:cubicBezTo>
                <a:cubicBezTo>
                  <a:pt x="32" y="29"/>
                  <a:pt x="32" y="29"/>
                  <a:pt x="32" y="29"/>
                </a:cubicBezTo>
                <a:cubicBezTo>
                  <a:pt x="33" y="29"/>
                  <a:pt x="33" y="30"/>
                  <a:pt x="33" y="30"/>
                </a:cubicBezTo>
                <a:cubicBezTo>
                  <a:pt x="33" y="31"/>
                  <a:pt x="33" y="32"/>
                  <a:pt x="32" y="32"/>
                </a:cubicBezTo>
                <a:cubicBezTo>
                  <a:pt x="32" y="32"/>
                  <a:pt x="32" y="32"/>
                  <a:pt x="32" y="32"/>
                </a:cubicBezTo>
                <a:cubicBezTo>
                  <a:pt x="31" y="32"/>
                  <a:pt x="31" y="32"/>
                  <a:pt x="31" y="33"/>
                </a:cubicBezTo>
                <a:cubicBezTo>
                  <a:pt x="31" y="36"/>
                  <a:pt x="31" y="36"/>
                  <a:pt x="31" y="36"/>
                </a:cubicBezTo>
                <a:cubicBezTo>
                  <a:pt x="31" y="38"/>
                  <a:pt x="29" y="40"/>
                  <a:pt x="28" y="40"/>
                </a:cubicBezTo>
                <a:cubicBezTo>
                  <a:pt x="27" y="40"/>
                  <a:pt x="26" y="39"/>
                  <a:pt x="26" y="39"/>
                </a:cubicBezTo>
                <a:cubicBezTo>
                  <a:pt x="26" y="38"/>
                  <a:pt x="27" y="37"/>
                  <a:pt x="28" y="37"/>
                </a:cubicBezTo>
                <a:cubicBezTo>
                  <a:pt x="28" y="37"/>
                  <a:pt x="29" y="37"/>
                  <a:pt x="29" y="36"/>
                </a:cubicBezTo>
                <a:cubicBezTo>
                  <a:pt x="29" y="33"/>
                  <a:pt x="29" y="33"/>
                  <a:pt x="29" y="33"/>
                </a:cubicBezTo>
                <a:cubicBezTo>
                  <a:pt x="29" y="32"/>
                  <a:pt x="29" y="31"/>
                  <a:pt x="29" y="30"/>
                </a:cubicBezTo>
                <a:cubicBezTo>
                  <a:pt x="29" y="30"/>
                  <a:pt x="29" y="29"/>
                  <a:pt x="29" y="28"/>
                </a:cubicBezTo>
                <a:cubicBezTo>
                  <a:pt x="29" y="25"/>
                  <a:pt x="29" y="25"/>
                  <a:pt x="29" y="25"/>
                </a:cubicBezTo>
                <a:cubicBezTo>
                  <a:pt x="29" y="24"/>
                  <a:pt x="28" y="24"/>
                  <a:pt x="28" y="24"/>
                </a:cubicBezTo>
                <a:close/>
                <a:moveTo>
                  <a:pt x="16" y="21"/>
                </a:moveTo>
                <a:cubicBezTo>
                  <a:pt x="16" y="21"/>
                  <a:pt x="16" y="21"/>
                  <a:pt x="16" y="21"/>
                </a:cubicBezTo>
                <a:cubicBezTo>
                  <a:pt x="16" y="21"/>
                  <a:pt x="17" y="22"/>
                  <a:pt x="17" y="22"/>
                </a:cubicBezTo>
                <a:cubicBezTo>
                  <a:pt x="17" y="23"/>
                  <a:pt x="16" y="24"/>
                  <a:pt x="16" y="24"/>
                </a:cubicBezTo>
                <a:cubicBezTo>
                  <a:pt x="15" y="24"/>
                  <a:pt x="15" y="24"/>
                  <a:pt x="15" y="25"/>
                </a:cubicBezTo>
                <a:cubicBezTo>
                  <a:pt x="15" y="28"/>
                  <a:pt x="15" y="28"/>
                  <a:pt x="15" y="28"/>
                </a:cubicBezTo>
                <a:cubicBezTo>
                  <a:pt x="15" y="29"/>
                  <a:pt x="14" y="30"/>
                  <a:pt x="14" y="30"/>
                </a:cubicBezTo>
                <a:cubicBezTo>
                  <a:pt x="14" y="31"/>
                  <a:pt x="15" y="32"/>
                  <a:pt x="15" y="33"/>
                </a:cubicBezTo>
                <a:cubicBezTo>
                  <a:pt x="15" y="36"/>
                  <a:pt x="15" y="36"/>
                  <a:pt x="15" y="36"/>
                </a:cubicBezTo>
                <a:cubicBezTo>
                  <a:pt x="15" y="37"/>
                  <a:pt x="15" y="37"/>
                  <a:pt x="16" y="37"/>
                </a:cubicBezTo>
                <a:cubicBezTo>
                  <a:pt x="16" y="37"/>
                  <a:pt x="17" y="38"/>
                  <a:pt x="17" y="39"/>
                </a:cubicBezTo>
                <a:cubicBezTo>
                  <a:pt x="17" y="39"/>
                  <a:pt x="16" y="40"/>
                  <a:pt x="16" y="40"/>
                </a:cubicBezTo>
                <a:cubicBezTo>
                  <a:pt x="14" y="40"/>
                  <a:pt x="12" y="38"/>
                  <a:pt x="12" y="36"/>
                </a:cubicBezTo>
                <a:cubicBezTo>
                  <a:pt x="12" y="33"/>
                  <a:pt x="12" y="33"/>
                  <a:pt x="12" y="33"/>
                </a:cubicBezTo>
                <a:cubicBezTo>
                  <a:pt x="12" y="32"/>
                  <a:pt x="12" y="32"/>
                  <a:pt x="11" y="32"/>
                </a:cubicBezTo>
                <a:cubicBezTo>
                  <a:pt x="11" y="32"/>
                  <a:pt x="11" y="32"/>
                  <a:pt x="11" y="32"/>
                </a:cubicBezTo>
                <a:cubicBezTo>
                  <a:pt x="11" y="32"/>
                  <a:pt x="10" y="31"/>
                  <a:pt x="10" y="30"/>
                </a:cubicBezTo>
                <a:cubicBezTo>
                  <a:pt x="10" y="30"/>
                  <a:pt x="11" y="29"/>
                  <a:pt x="11" y="29"/>
                </a:cubicBezTo>
                <a:cubicBezTo>
                  <a:pt x="11" y="29"/>
                  <a:pt x="11" y="29"/>
                  <a:pt x="11" y="29"/>
                </a:cubicBezTo>
                <a:cubicBezTo>
                  <a:pt x="12" y="29"/>
                  <a:pt x="12" y="29"/>
                  <a:pt x="12" y="28"/>
                </a:cubicBezTo>
                <a:cubicBezTo>
                  <a:pt x="12" y="25"/>
                  <a:pt x="12" y="25"/>
                  <a:pt x="12" y="25"/>
                </a:cubicBezTo>
                <a:cubicBezTo>
                  <a:pt x="12" y="23"/>
                  <a:pt x="14" y="21"/>
                  <a:pt x="16" y="21"/>
                </a:cubicBezTo>
                <a:close/>
                <a:moveTo>
                  <a:pt x="38" y="15"/>
                </a:moveTo>
                <a:cubicBezTo>
                  <a:pt x="38" y="15"/>
                  <a:pt x="38" y="15"/>
                  <a:pt x="38" y="15"/>
                </a:cubicBezTo>
                <a:cubicBezTo>
                  <a:pt x="29" y="6"/>
                  <a:pt x="29" y="6"/>
                  <a:pt x="29" y="6"/>
                </a:cubicBezTo>
                <a:cubicBezTo>
                  <a:pt x="29" y="13"/>
                  <a:pt x="29" y="13"/>
                  <a:pt x="29" y="13"/>
                </a:cubicBezTo>
                <a:cubicBezTo>
                  <a:pt x="29" y="13"/>
                  <a:pt x="29" y="14"/>
                  <a:pt x="29" y="14"/>
                </a:cubicBezTo>
                <a:cubicBezTo>
                  <a:pt x="29" y="14"/>
                  <a:pt x="29" y="14"/>
                  <a:pt x="29" y="14"/>
                </a:cubicBezTo>
                <a:cubicBezTo>
                  <a:pt x="30" y="15"/>
                  <a:pt x="30" y="15"/>
                  <a:pt x="31" y="15"/>
                </a:cubicBezTo>
                <a:cubicBezTo>
                  <a:pt x="38" y="15"/>
                  <a:pt x="38" y="15"/>
                  <a:pt x="38" y="15"/>
                </a:cubicBezTo>
                <a:close/>
                <a:moveTo>
                  <a:pt x="27" y="4"/>
                </a:moveTo>
                <a:cubicBezTo>
                  <a:pt x="27" y="4"/>
                  <a:pt x="27" y="4"/>
                  <a:pt x="27" y="4"/>
                </a:cubicBezTo>
                <a:cubicBezTo>
                  <a:pt x="5" y="4"/>
                  <a:pt x="5" y="4"/>
                  <a:pt x="5" y="4"/>
                </a:cubicBezTo>
                <a:cubicBezTo>
                  <a:pt x="5" y="4"/>
                  <a:pt x="4" y="4"/>
                  <a:pt x="4" y="5"/>
                </a:cubicBezTo>
                <a:cubicBezTo>
                  <a:pt x="4" y="5"/>
                  <a:pt x="4" y="5"/>
                  <a:pt x="4" y="5"/>
                </a:cubicBezTo>
                <a:cubicBezTo>
                  <a:pt x="4" y="45"/>
                  <a:pt x="4" y="45"/>
                  <a:pt x="4" y="45"/>
                </a:cubicBezTo>
                <a:cubicBezTo>
                  <a:pt x="4" y="45"/>
                  <a:pt x="4" y="46"/>
                  <a:pt x="4" y="46"/>
                </a:cubicBezTo>
                <a:cubicBezTo>
                  <a:pt x="4" y="46"/>
                  <a:pt x="5" y="46"/>
                  <a:pt x="5" y="46"/>
                </a:cubicBezTo>
                <a:cubicBezTo>
                  <a:pt x="38" y="46"/>
                  <a:pt x="38" y="46"/>
                  <a:pt x="38" y="46"/>
                </a:cubicBezTo>
                <a:cubicBezTo>
                  <a:pt x="39" y="46"/>
                  <a:pt x="39" y="46"/>
                  <a:pt x="39" y="46"/>
                </a:cubicBezTo>
                <a:cubicBezTo>
                  <a:pt x="40" y="46"/>
                  <a:pt x="40" y="45"/>
                  <a:pt x="40" y="45"/>
                </a:cubicBezTo>
                <a:cubicBezTo>
                  <a:pt x="40" y="17"/>
                  <a:pt x="40" y="17"/>
                  <a:pt x="40" y="17"/>
                </a:cubicBezTo>
                <a:cubicBezTo>
                  <a:pt x="31" y="17"/>
                  <a:pt x="31" y="17"/>
                  <a:pt x="31" y="17"/>
                </a:cubicBezTo>
                <a:cubicBezTo>
                  <a:pt x="30" y="17"/>
                  <a:pt x="29" y="17"/>
                  <a:pt x="28" y="16"/>
                </a:cubicBezTo>
                <a:cubicBezTo>
                  <a:pt x="28" y="16"/>
                  <a:pt x="28" y="16"/>
                  <a:pt x="28" y="16"/>
                </a:cubicBezTo>
                <a:cubicBezTo>
                  <a:pt x="27" y="15"/>
                  <a:pt x="27" y="14"/>
                  <a:pt x="27" y="13"/>
                </a:cubicBezTo>
                <a:cubicBezTo>
                  <a:pt x="27" y="4"/>
                  <a:pt x="27" y="4"/>
                  <a:pt x="2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0" name="Freeform 514"/>
          <p:cNvSpPr>
            <a:spLocks noEditPoints="1"/>
          </p:cNvSpPr>
          <p:nvPr/>
        </p:nvSpPr>
        <p:spPr bwMode="auto">
          <a:xfrm>
            <a:off x="1838325" y="3432175"/>
            <a:ext cx="149225" cy="160338"/>
          </a:xfrm>
          <a:custGeom>
            <a:avLst/>
            <a:gdLst>
              <a:gd name="T0" fmla="*/ 27 w 47"/>
              <a:gd name="T1" fmla="*/ 0 h 50"/>
              <a:gd name="T2" fmla="*/ 43 w 47"/>
              <a:gd name="T3" fmla="*/ 14 h 50"/>
              <a:gd name="T4" fmla="*/ 43 w 47"/>
              <a:gd name="T5" fmla="*/ 16 h 50"/>
              <a:gd name="T6" fmla="*/ 41 w 47"/>
              <a:gd name="T7" fmla="*/ 21 h 50"/>
              <a:gd name="T8" fmla="*/ 39 w 47"/>
              <a:gd name="T9" fmla="*/ 17 h 50"/>
              <a:gd name="T10" fmla="*/ 27 w 47"/>
              <a:gd name="T11" fmla="*/ 15 h 50"/>
              <a:gd name="T12" fmla="*/ 26 w 47"/>
              <a:gd name="T13" fmla="*/ 12 h 50"/>
              <a:gd name="T14" fmla="*/ 5 w 47"/>
              <a:gd name="T15" fmla="*/ 4 h 50"/>
              <a:gd name="T16" fmla="*/ 3 w 47"/>
              <a:gd name="T17" fmla="*/ 5 h 50"/>
              <a:gd name="T18" fmla="*/ 4 w 47"/>
              <a:gd name="T19" fmla="*/ 45 h 50"/>
              <a:gd name="T20" fmla="*/ 5 w 47"/>
              <a:gd name="T21" fmla="*/ 46 h 50"/>
              <a:gd name="T22" fmla="*/ 39 w 47"/>
              <a:gd name="T23" fmla="*/ 45 h 50"/>
              <a:gd name="T24" fmla="*/ 39 w 47"/>
              <a:gd name="T25" fmla="*/ 45 h 50"/>
              <a:gd name="T26" fmla="*/ 41 w 47"/>
              <a:gd name="T27" fmla="*/ 42 h 50"/>
              <a:gd name="T28" fmla="*/ 43 w 47"/>
              <a:gd name="T29" fmla="*/ 45 h 50"/>
              <a:gd name="T30" fmla="*/ 42 w 47"/>
              <a:gd name="T31" fmla="*/ 48 h 50"/>
              <a:gd name="T32" fmla="*/ 5 w 47"/>
              <a:gd name="T33" fmla="*/ 50 h 50"/>
              <a:gd name="T34" fmla="*/ 0 w 47"/>
              <a:gd name="T35" fmla="*/ 45 h 50"/>
              <a:gd name="T36" fmla="*/ 1 w 47"/>
              <a:gd name="T37" fmla="*/ 1 h 50"/>
              <a:gd name="T38" fmla="*/ 36 w 47"/>
              <a:gd name="T39" fmla="*/ 19 h 50"/>
              <a:gd name="T40" fmla="*/ 36 w 47"/>
              <a:gd name="T41" fmla="*/ 19 h 50"/>
              <a:gd name="T42" fmla="*/ 47 w 47"/>
              <a:gd name="T43" fmla="*/ 32 h 50"/>
              <a:gd name="T44" fmla="*/ 34 w 47"/>
              <a:gd name="T45" fmla="*/ 43 h 50"/>
              <a:gd name="T46" fmla="*/ 34 w 47"/>
              <a:gd name="T47" fmla="*/ 37 h 50"/>
              <a:gd name="T48" fmla="*/ 24 w 47"/>
              <a:gd name="T49" fmla="*/ 36 h 50"/>
              <a:gd name="T50" fmla="*/ 24 w 47"/>
              <a:gd name="T51" fmla="*/ 26 h 50"/>
              <a:gd name="T52" fmla="*/ 26 w 47"/>
              <a:gd name="T53" fmla="*/ 25 h 50"/>
              <a:gd name="T54" fmla="*/ 34 w 47"/>
              <a:gd name="T55" fmla="*/ 20 h 50"/>
              <a:gd name="T56" fmla="*/ 36 w 47"/>
              <a:gd name="T57" fmla="*/ 19 h 50"/>
              <a:gd name="T58" fmla="*/ 45 w 47"/>
              <a:gd name="T59" fmla="*/ 31 h 50"/>
              <a:gd name="T60" fmla="*/ 36 w 47"/>
              <a:gd name="T61" fmla="*/ 26 h 50"/>
              <a:gd name="T62" fmla="*/ 35 w 47"/>
              <a:gd name="T63" fmla="*/ 28 h 50"/>
              <a:gd name="T64" fmla="*/ 27 w 47"/>
              <a:gd name="T65" fmla="*/ 35 h 50"/>
              <a:gd name="T66" fmla="*/ 35 w 47"/>
              <a:gd name="T67" fmla="*/ 35 h 50"/>
              <a:gd name="T68" fmla="*/ 36 w 47"/>
              <a:gd name="T69" fmla="*/ 40 h 50"/>
              <a:gd name="T70" fmla="*/ 37 w 47"/>
              <a:gd name="T71" fmla="*/ 14 h 50"/>
              <a:gd name="T72" fmla="*/ 28 w 47"/>
              <a:gd name="T73" fmla="*/ 6 h 50"/>
              <a:gd name="T74" fmla="*/ 29 w 47"/>
              <a:gd name="T75" fmla="*/ 14 h 50"/>
              <a:gd name="T76" fmla="*/ 31 w 47"/>
              <a:gd name="T77"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 h="50">
                <a:moveTo>
                  <a:pt x="5" y="0"/>
                </a:moveTo>
                <a:cubicBezTo>
                  <a:pt x="27" y="0"/>
                  <a:pt x="27" y="0"/>
                  <a:pt x="27" y="0"/>
                </a:cubicBezTo>
                <a:cubicBezTo>
                  <a:pt x="28" y="0"/>
                  <a:pt x="28" y="0"/>
                  <a:pt x="29" y="0"/>
                </a:cubicBezTo>
                <a:cubicBezTo>
                  <a:pt x="43" y="14"/>
                  <a:pt x="43" y="14"/>
                  <a:pt x="43" y="14"/>
                </a:cubicBezTo>
                <a:cubicBezTo>
                  <a:pt x="43" y="15"/>
                  <a:pt x="43" y="15"/>
                  <a:pt x="43" y="16"/>
                </a:cubicBezTo>
                <a:cubicBezTo>
                  <a:pt x="43" y="16"/>
                  <a:pt x="43" y="16"/>
                  <a:pt x="43" y="16"/>
                </a:cubicBezTo>
                <a:cubicBezTo>
                  <a:pt x="43" y="19"/>
                  <a:pt x="43" y="19"/>
                  <a:pt x="43" y="19"/>
                </a:cubicBezTo>
                <a:cubicBezTo>
                  <a:pt x="43" y="20"/>
                  <a:pt x="42" y="21"/>
                  <a:pt x="41" y="21"/>
                </a:cubicBezTo>
                <a:cubicBezTo>
                  <a:pt x="40" y="21"/>
                  <a:pt x="39" y="20"/>
                  <a:pt x="39" y="19"/>
                </a:cubicBezTo>
                <a:cubicBezTo>
                  <a:pt x="39" y="17"/>
                  <a:pt x="39" y="17"/>
                  <a:pt x="39" y="17"/>
                </a:cubicBezTo>
                <a:cubicBezTo>
                  <a:pt x="31" y="17"/>
                  <a:pt x="31" y="17"/>
                  <a:pt x="31" y="17"/>
                </a:cubicBezTo>
                <a:cubicBezTo>
                  <a:pt x="29" y="17"/>
                  <a:pt x="28" y="16"/>
                  <a:pt x="27" y="15"/>
                </a:cubicBezTo>
                <a:cubicBezTo>
                  <a:pt x="27" y="15"/>
                  <a:pt x="27" y="15"/>
                  <a:pt x="27" y="15"/>
                </a:cubicBezTo>
                <a:cubicBezTo>
                  <a:pt x="27" y="15"/>
                  <a:pt x="26" y="14"/>
                  <a:pt x="26" y="12"/>
                </a:cubicBezTo>
                <a:cubicBezTo>
                  <a:pt x="26" y="4"/>
                  <a:pt x="26" y="4"/>
                  <a:pt x="26" y="4"/>
                </a:cubicBezTo>
                <a:cubicBezTo>
                  <a:pt x="5" y="4"/>
                  <a:pt x="5" y="4"/>
                  <a:pt x="5" y="4"/>
                </a:cubicBezTo>
                <a:cubicBezTo>
                  <a:pt x="4" y="4"/>
                  <a:pt x="4" y="4"/>
                  <a:pt x="4" y="4"/>
                </a:cubicBezTo>
                <a:cubicBezTo>
                  <a:pt x="3" y="4"/>
                  <a:pt x="3" y="5"/>
                  <a:pt x="3" y="5"/>
                </a:cubicBezTo>
                <a:cubicBezTo>
                  <a:pt x="3" y="45"/>
                  <a:pt x="3" y="45"/>
                  <a:pt x="3" y="45"/>
                </a:cubicBezTo>
                <a:cubicBezTo>
                  <a:pt x="3" y="45"/>
                  <a:pt x="3" y="45"/>
                  <a:pt x="4" y="45"/>
                </a:cubicBezTo>
                <a:cubicBezTo>
                  <a:pt x="4" y="45"/>
                  <a:pt x="4" y="45"/>
                  <a:pt x="4" y="45"/>
                </a:cubicBezTo>
                <a:cubicBezTo>
                  <a:pt x="4" y="46"/>
                  <a:pt x="4" y="46"/>
                  <a:pt x="5" y="46"/>
                </a:cubicBezTo>
                <a:cubicBezTo>
                  <a:pt x="38" y="46"/>
                  <a:pt x="38" y="46"/>
                  <a:pt x="38" y="46"/>
                </a:cubicBezTo>
                <a:cubicBezTo>
                  <a:pt x="38" y="46"/>
                  <a:pt x="39" y="46"/>
                  <a:pt x="39" y="45"/>
                </a:cubicBezTo>
                <a:cubicBezTo>
                  <a:pt x="39" y="45"/>
                  <a:pt x="39" y="45"/>
                  <a:pt x="39" y="45"/>
                </a:cubicBezTo>
                <a:cubicBezTo>
                  <a:pt x="39" y="45"/>
                  <a:pt x="39" y="45"/>
                  <a:pt x="39" y="45"/>
                </a:cubicBezTo>
                <a:cubicBezTo>
                  <a:pt x="39" y="43"/>
                  <a:pt x="39" y="43"/>
                  <a:pt x="39" y="43"/>
                </a:cubicBezTo>
                <a:cubicBezTo>
                  <a:pt x="39" y="42"/>
                  <a:pt x="40" y="42"/>
                  <a:pt x="41" y="42"/>
                </a:cubicBezTo>
                <a:cubicBezTo>
                  <a:pt x="42" y="42"/>
                  <a:pt x="43" y="42"/>
                  <a:pt x="43" y="43"/>
                </a:cubicBezTo>
                <a:cubicBezTo>
                  <a:pt x="43" y="45"/>
                  <a:pt x="43" y="45"/>
                  <a:pt x="43" y="45"/>
                </a:cubicBezTo>
                <a:cubicBezTo>
                  <a:pt x="43" y="46"/>
                  <a:pt x="43" y="47"/>
                  <a:pt x="42" y="48"/>
                </a:cubicBezTo>
                <a:cubicBezTo>
                  <a:pt x="42" y="48"/>
                  <a:pt x="42" y="48"/>
                  <a:pt x="42" y="48"/>
                </a:cubicBezTo>
                <a:cubicBezTo>
                  <a:pt x="41" y="49"/>
                  <a:pt x="39" y="50"/>
                  <a:pt x="38" y="50"/>
                </a:cubicBezTo>
                <a:cubicBezTo>
                  <a:pt x="5" y="50"/>
                  <a:pt x="5" y="50"/>
                  <a:pt x="5" y="50"/>
                </a:cubicBezTo>
                <a:cubicBezTo>
                  <a:pt x="3" y="50"/>
                  <a:pt x="2" y="49"/>
                  <a:pt x="1" y="48"/>
                </a:cubicBezTo>
                <a:cubicBezTo>
                  <a:pt x="0" y="47"/>
                  <a:pt x="0" y="46"/>
                  <a:pt x="0" y="45"/>
                </a:cubicBezTo>
                <a:cubicBezTo>
                  <a:pt x="0" y="5"/>
                  <a:pt x="0" y="5"/>
                  <a:pt x="0" y="5"/>
                </a:cubicBezTo>
                <a:cubicBezTo>
                  <a:pt x="0" y="4"/>
                  <a:pt x="0" y="2"/>
                  <a:pt x="1" y="1"/>
                </a:cubicBezTo>
                <a:cubicBezTo>
                  <a:pt x="2" y="0"/>
                  <a:pt x="3" y="0"/>
                  <a:pt x="5" y="0"/>
                </a:cubicBezTo>
                <a:close/>
                <a:moveTo>
                  <a:pt x="36" y="19"/>
                </a:moveTo>
                <a:cubicBezTo>
                  <a:pt x="36" y="19"/>
                  <a:pt x="36" y="19"/>
                  <a:pt x="36" y="19"/>
                </a:cubicBezTo>
                <a:cubicBezTo>
                  <a:pt x="36" y="19"/>
                  <a:pt x="36" y="19"/>
                  <a:pt x="36" y="19"/>
                </a:cubicBezTo>
                <a:cubicBezTo>
                  <a:pt x="47" y="30"/>
                  <a:pt x="47" y="30"/>
                  <a:pt x="47" y="30"/>
                </a:cubicBezTo>
                <a:cubicBezTo>
                  <a:pt x="47" y="31"/>
                  <a:pt x="47" y="31"/>
                  <a:pt x="47" y="32"/>
                </a:cubicBezTo>
                <a:cubicBezTo>
                  <a:pt x="36" y="43"/>
                  <a:pt x="36" y="43"/>
                  <a:pt x="36" y="43"/>
                </a:cubicBezTo>
                <a:cubicBezTo>
                  <a:pt x="35" y="44"/>
                  <a:pt x="34" y="44"/>
                  <a:pt x="34" y="43"/>
                </a:cubicBezTo>
                <a:cubicBezTo>
                  <a:pt x="34" y="43"/>
                  <a:pt x="34" y="43"/>
                  <a:pt x="34" y="42"/>
                </a:cubicBezTo>
                <a:cubicBezTo>
                  <a:pt x="34" y="37"/>
                  <a:pt x="34" y="37"/>
                  <a:pt x="34" y="37"/>
                </a:cubicBezTo>
                <a:cubicBezTo>
                  <a:pt x="26" y="37"/>
                  <a:pt x="26" y="37"/>
                  <a:pt x="26" y="37"/>
                </a:cubicBezTo>
                <a:cubicBezTo>
                  <a:pt x="25" y="37"/>
                  <a:pt x="24" y="36"/>
                  <a:pt x="24" y="36"/>
                </a:cubicBezTo>
                <a:cubicBezTo>
                  <a:pt x="24" y="36"/>
                  <a:pt x="24" y="36"/>
                  <a:pt x="24" y="36"/>
                </a:cubicBezTo>
                <a:cubicBezTo>
                  <a:pt x="24" y="26"/>
                  <a:pt x="24" y="26"/>
                  <a:pt x="24" y="26"/>
                </a:cubicBezTo>
                <a:cubicBezTo>
                  <a:pt x="24" y="26"/>
                  <a:pt x="25" y="25"/>
                  <a:pt x="26" y="25"/>
                </a:cubicBezTo>
                <a:cubicBezTo>
                  <a:pt x="26" y="25"/>
                  <a:pt x="26" y="25"/>
                  <a:pt x="26" y="25"/>
                </a:cubicBezTo>
                <a:cubicBezTo>
                  <a:pt x="34" y="25"/>
                  <a:pt x="34" y="25"/>
                  <a:pt x="34" y="25"/>
                </a:cubicBezTo>
                <a:cubicBezTo>
                  <a:pt x="34" y="20"/>
                  <a:pt x="34" y="20"/>
                  <a:pt x="34" y="20"/>
                </a:cubicBezTo>
                <a:cubicBezTo>
                  <a:pt x="34" y="19"/>
                  <a:pt x="34" y="19"/>
                  <a:pt x="35" y="19"/>
                </a:cubicBezTo>
                <a:cubicBezTo>
                  <a:pt x="35" y="19"/>
                  <a:pt x="35" y="19"/>
                  <a:pt x="36" y="19"/>
                </a:cubicBezTo>
                <a:close/>
                <a:moveTo>
                  <a:pt x="45" y="31"/>
                </a:moveTo>
                <a:cubicBezTo>
                  <a:pt x="45" y="31"/>
                  <a:pt x="45" y="31"/>
                  <a:pt x="45" y="31"/>
                </a:cubicBezTo>
                <a:cubicBezTo>
                  <a:pt x="36" y="23"/>
                  <a:pt x="36" y="23"/>
                  <a:pt x="36" y="23"/>
                </a:cubicBezTo>
                <a:cubicBezTo>
                  <a:pt x="36" y="26"/>
                  <a:pt x="36" y="26"/>
                  <a:pt x="36" y="26"/>
                </a:cubicBezTo>
                <a:cubicBezTo>
                  <a:pt x="36" y="26"/>
                  <a:pt x="36" y="26"/>
                  <a:pt x="36" y="26"/>
                </a:cubicBezTo>
                <a:cubicBezTo>
                  <a:pt x="36" y="27"/>
                  <a:pt x="35" y="28"/>
                  <a:pt x="35" y="28"/>
                </a:cubicBezTo>
                <a:cubicBezTo>
                  <a:pt x="27" y="28"/>
                  <a:pt x="27" y="28"/>
                  <a:pt x="27" y="28"/>
                </a:cubicBezTo>
                <a:cubicBezTo>
                  <a:pt x="27" y="35"/>
                  <a:pt x="27" y="35"/>
                  <a:pt x="27" y="35"/>
                </a:cubicBezTo>
                <a:cubicBezTo>
                  <a:pt x="35" y="35"/>
                  <a:pt x="35" y="35"/>
                  <a:pt x="35" y="35"/>
                </a:cubicBezTo>
                <a:cubicBezTo>
                  <a:pt x="35" y="35"/>
                  <a:pt x="35" y="35"/>
                  <a:pt x="35" y="35"/>
                </a:cubicBezTo>
                <a:cubicBezTo>
                  <a:pt x="35" y="35"/>
                  <a:pt x="36" y="35"/>
                  <a:pt x="36" y="36"/>
                </a:cubicBezTo>
                <a:cubicBezTo>
                  <a:pt x="36" y="40"/>
                  <a:pt x="36" y="40"/>
                  <a:pt x="36" y="40"/>
                </a:cubicBezTo>
                <a:cubicBezTo>
                  <a:pt x="45" y="31"/>
                  <a:pt x="45" y="31"/>
                  <a:pt x="45" y="31"/>
                </a:cubicBezTo>
                <a:close/>
                <a:moveTo>
                  <a:pt x="37" y="14"/>
                </a:moveTo>
                <a:cubicBezTo>
                  <a:pt x="37" y="14"/>
                  <a:pt x="37" y="14"/>
                  <a:pt x="37" y="14"/>
                </a:cubicBezTo>
                <a:cubicBezTo>
                  <a:pt x="28" y="6"/>
                  <a:pt x="28" y="6"/>
                  <a:pt x="28" y="6"/>
                </a:cubicBezTo>
                <a:cubicBezTo>
                  <a:pt x="28" y="12"/>
                  <a:pt x="28" y="12"/>
                  <a:pt x="28" y="12"/>
                </a:cubicBezTo>
                <a:cubicBezTo>
                  <a:pt x="28" y="13"/>
                  <a:pt x="29" y="13"/>
                  <a:pt x="29" y="14"/>
                </a:cubicBezTo>
                <a:cubicBezTo>
                  <a:pt x="29" y="14"/>
                  <a:pt x="29" y="14"/>
                  <a:pt x="29" y="14"/>
                </a:cubicBezTo>
                <a:cubicBezTo>
                  <a:pt x="29" y="14"/>
                  <a:pt x="30" y="14"/>
                  <a:pt x="31" y="14"/>
                </a:cubicBezTo>
                <a:cubicBezTo>
                  <a:pt x="37" y="14"/>
                  <a:pt x="37" y="14"/>
                  <a:pt x="37"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1" name="Freeform 515"/>
          <p:cNvSpPr>
            <a:spLocks noEditPoints="1"/>
          </p:cNvSpPr>
          <p:nvPr/>
        </p:nvSpPr>
        <p:spPr bwMode="auto">
          <a:xfrm>
            <a:off x="2952750" y="3441700"/>
            <a:ext cx="139700" cy="141288"/>
          </a:xfrm>
          <a:custGeom>
            <a:avLst/>
            <a:gdLst>
              <a:gd name="T0" fmla="*/ 10 w 44"/>
              <a:gd name="T1" fmla="*/ 26 h 44"/>
              <a:gd name="T2" fmla="*/ 10 w 44"/>
              <a:gd name="T3" fmla="*/ 26 h 44"/>
              <a:gd name="T4" fmla="*/ 21 w 44"/>
              <a:gd name="T5" fmla="*/ 15 h 44"/>
              <a:gd name="T6" fmla="*/ 23 w 44"/>
              <a:gd name="T7" fmla="*/ 15 h 44"/>
              <a:gd name="T8" fmla="*/ 34 w 44"/>
              <a:gd name="T9" fmla="*/ 26 h 44"/>
              <a:gd name="T10" fmla="*/ 34 w 44"/>
              <a:gd name="T11" fmla="*/ 28 h 44"/>
              <a:gd name="T12" fmla="*/ 33 w 44"/>
              <a:gd name="T13" fmla="*/ 28 h 44"/>
              <a:gd name="T14" fmla="*/ 28 w 44"/>
              <a:gd name="T15" fmla="*/ 28 h 44"/>
              <a:gd name="T16" fmla="*/ 28 w 44"/>
              <a:gd name="T17" fmla="*/ 36 h 44"/>
              <a:gd name="T18" fmla="*/ 26 w 44"/>
              <a:gd name="T19" fmla="*/ 37 h 44"/>
              <a:gd name="T20" fmla="*/ 26 w 44"/>
              <a:gd name="T21" fmla="*/ 37 h 44"/>
              <a:gd name="T22" fmla="*/ 17 w 44"/>
              <a:gd name="T23" fmla="*/ 37 h 44"/>
              <a:gd name="T24" fmla="*/ 16 w 44"/>
              <a:gd name="T25" fmla="*/ 36 h 44"/>
              <a:gd name="T26" fmla="*/ 16 w 44"/>
              <a:gd name="T27" fmla="*/ 36 h 44"/>
              <a:gd name="T28" fmla="*/ 16 w 44"/>
              <a:gd name="T29" fmla="*/ 28 h 44"/>
              <a:gd name="T30" fmla="*/ 10 w 44"/>
              <a:gd name="T31" fmla="*/ 28 h 44"/>
              <a:gd name="T32" fmla="*/ 9 w 44"/>
              <a:gd name="T33" fmla="*/ 27 h 44"/>
              <a:gd name="T34" fmla="*/ 10 w 44"/>
              <a:gd name="T35" fmla="*/ 26 h 44"/>
              <a:gd name="T36" fmla="*/ 1 w 44"/>
              <a:gd name="T37" fmla="*/ 0 h 44"/>
              <a:gd name="T38" fmla="*/ 1 w 44"/>
              <a:gd name="T39" fmla="*/ 0 h 44"/>
              <a:gd name="T40" fmla="*/ 2 w 44"/>
              <a:gd name="T41" fmla="*/ 0 h 44"/>
              <a:gd name="T42" fmla="*/ 14 w 44"/>
              <a:gd name="T43" fmla="*/ 0 h 44"/>
              <a:gd name="T44" fmla="*/ 16 w 44"/>
              <a:gd name="T45" fmla="*/ 0 h 44"/>
              <a:gd name="T46" fmla="*/ 23 w 44"/>
              <a:gd name="T47" fmla="*/ 8 h 44"/>
              <a:gd name="T48" fmla="*/ 42 w 44"/>
              <a:gd name="T49" fmla="*/ 8 h 44"/>
              <a:gd name="T50" fmla="*/ 44 w 44"/>
              <a:gd name="T51" fmla="*/ 10 h 44"/>
              <a:gd name="T52" fmla="*/ 44 w 44"/>
              <a:gd name="T53" fmla="*/ 10 h 44"/>
              <a:gd name="T54" fmla="*/ 44 w 44"/>
              <a:gd name="T55" fmla="*/ 42 h 44"/>
              <a:gd name="T56" fmla="*/ 42 w 44"/>
              <a:gd name="T57" fmla="*/ 44 h 44"/>
              <a:gd name="T58" fmla="*/ 42 w 44"/>
              <a:gd name="T59" fmla="*/ 44 h 44"/>
              <a:gd name="T60" fmla="*/ 1 w 44"/>
              <a:gd name="T61" fmla="*/ 44 h 44"/>
              <a:gd name="T62" fmla="*/ 0 w 44"/>
              <a:gd name="T63" fmla="*/ 42 h 44"/>
              <a:gd name="T64" fmla="*/ 0 w 44"/>
              <a:gd name="T65" fmla="*/ 42 h 44"/>
              <a:gd name="T66" fmla="*/ 0 w 44"/>
              <a:gd name="T67" fmla="*/ 2 h 44"/>
              <a:gd name="T68" fmla="*/ 1 w 44"/>
              <a:gd name="T69" fmla="*/ 0 h 44"/>
              <a:gd name="T70" fmla="*/ 13 w 44"/>
              <a:gd name="T71" fmla="*/ 4 h 44"/>
              <a:gd name="T72" fmla="*/ 13 w 44"/>
              <a:gd name="T73" fmla="*/ 4 h 44"/>
              <a:gd name="T74" fmla="*/ 3 w 44"/>
              <a:gd name="T75" fmla="*/ 4 h 44"/>
              <a:gd name="T76" fmla="*/ 3 w 44"/>
              <a:gd name="T77" fmla="*/ 40 h 44"/>
              <a:gd name="T78" fmla="*/ 40 w 44"/>
              <a:gd name="T79" fmla="*/ 40 h 44"/>
              <a:gd name="T80" fmla="*/ 40 w 44"/>
              <a:gd name="T81" fmla="*/ 11 h 44"/>
              <a:gd name="T82" fmla="*/ 22 w 44"/>
              <a:gd name="T83" fmla="*/ 11 h 44"/>
              <a:gd name="T84" fmla="*/ 20 w 44"/>
              <a:gd name="T85" fmla="*/ 11 h 44"/>
              <a:gd name="T86" fmla="*/ 13 w 44"/>
              <a:gd name="T87" fmla="*/ 4 h 44"/>
              <a:gd name="T88" fmla="*/ 22 w 44"/>
              <a:gd name="T89" fmla="*/ 17 h 44"/>
              <a:gd name="T90" fmla="*/ 22 w 44"/>
              <a:gd name="T91" fmla="*/ 17 h 44"/>
              <a:gd name="T92" fmla="*/ 13 w 44"/>
              <a:gd name="T93" fmla="*/ 26 h 44"/>
              <a:gd name="T94" fmla="*/ 17 w 44"/>
              <a:gd name="T95" fmla="*/ 26 h 44"/>
              <a:gd name="T96" fmla="*/ 17 w 44"/>
              <a:gd name="T97" fmla="*/ 26 h 44"/>
              <a:gd name="T98" fmla="*/ 18 w 44"/>
              <a:gd name="T99" fmla="*/ 27 h 44"/>
              <a:gd name="T100" fmla="*/ 18 w 44"/>
              <a:gd name="T101" fmla="*/ 35 h 44"/>
              <a:gd name="T102" fmla="*/ 25 w 44"/>
              <a:gd name="T103" fmla="*/ 35 h 44"/>
              <a:gd name="T104" fmla="*/ 25 w 44"/>
              <a:gd name="T105" fmla="*/ 27 h 44"/>
              <a:gd name="T106" fmla="*/ 25 w 44"/>
              <a:gd name="T107" fmla="*/ 27 h 44"/>
              <a:gd name="T108" fmla="*/ 26 w 44"/>
              <a:gd name="T109" fmla="*/ 26 h 44"/>
              <a:gd name="T110" fmla="*/ 30 w 44"/>
              <a:gd name="T111" fmla="*/ 26 h 44"/>
              <a:gd name="T112" fmla="*/ 22 w 44"/>
              <a:gd name="T113" fmla="*/ 1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44">
                <a:moveTo>
                  <a:pt x="10" y="26"/>
                </a:moveTo>
                <a:cubicBezTo>
                  <a:pt x="10" y="26"/>
                  <a:pt x="10" y="26"/>
                  <a:pt x="10" y="26"/>
                </a:cubicBezTo>
                <a:cubicBezTo>
                  <a:pt x="21" y="15"/>
                  <a:pt x="21" y="15"/>
                  <a:pt x="21" y="15"/>
                </a:cubicBezTo>
                <a:cubicBezTo>
                  <a:pt x="21" y="14"/>
                  <a:pt x="22" y="14"/>
                  <a:pt x="23" y="15"/>
                </a:cubicBezTo>
                <a:cubicBezTo>
                  <a:pt x="34" y="26"/>
                  <a:pt x="34" y="26"/>
                  <a:pt x="34" y="26"/>
                </a:cubicBezTo>
                <a:cubicBezTo>
                  <a:pt x="34" y="26"/>
                  <a:pt x="34" y="27"/>
                  <a:pt x="34" y="28"/>
                </a:cubicBezTo>
                <a:cubicBezTo>
                  <a:pt x="34" y="28"/>
                  <a:pt x="33" y="28"/>
                  <a:pt x="33" y="28"/>
                </a:cubicBezTo>
                <a:cubicBezTo>
                  <a:pt x="28" y="28"/>
                  <a:pt x="28" y="28"/>
                  <a:pt x="28" y="28"/>
                </a:cubicBezTo>
                <a:cubicBezTo>
                  <a:pt x="28" y="36"/>
                  <a:pt x="28" y="36"/>
                  <a:pt x="28" y="36"/>
                </a:cubicBezTo>
                <a:cubicBezTo>
                  <a:pt x="28" y="37"/>
                  <a:pt x="27" y="37"/>
                  <a:pt x="26" y="37"/>
                </a:cubicBezTo>
                <a:cubicBezTo>
                  <a:pt x="26" y="37"/>
                  <a:pt x="26" y="37"/>
                  <a:pt x="26" y="37"/>
                </a:cubicBezTo>
                <a:cubicBezTo>
                  <a:pt x="17" y="37"/>
                  <a:pt x="17" y="37"/>
                  <a:pt x="17" y="37"/>
                </a:cubicBezTo>
                <a:cubicBezTo>
                  <a:pt x="16" y="37"/>
                  <a:pt x="16" y="37"/>
                  <a:pt x="16" y="36"/>
                </a:cubicBezTo>
                <a:cubicBezTo>
                  <a:pt x="16" y="36"/>
                  <a:pt x="16" y="36"/>
                  <a:pt x="16" y="36"/>
                </a:cubicBezTo>
                <a:cubicBezTo>
                  <a:pt x="16" y="28"/>
                  <a:pt x="16" y="28"/>
                  <a:pt x="16" y="28"/>
                </a:cubicBezTo>
                <a:cubicBezTo>
                  <a:pt x="10" y="28"/>
                  <a:pt x="10" y="28"/>
                  <a:pt x="10" y="28"/>
                </a:cubicBezTo>
                <a:cubicBezTo>
                  <a:pt x="10" y="28"/>
                  <a:pt x="9" y="27"/>
                  <a:pt x="9" y="27"/>
                </a:cubicBezTo>
                <a:cubicBezTo>
                  <a:pt x="9" y="26"/>
                  <a:pt x="9" y="26"/>
                  <a:pt x="10" y="26"/>
                </a:cubicBezTo>
                <a:close/>
                <a:moveTo>
                  <a:pt x="1" y="0"/>
                </a:moveTo>
                <a:cubicBezTo>
                  <a:pt x="1" y="0"/>
                  <a:pt x="1" y="0"/>
                  <a:pt x="1" y="0"/>
                </a:cubicBezTo>
                <a:cubicBezTo>
                  <a:pt x="2" y="0"/>
                  <a:pt x="2" y="0"/>
                  <a:pt x="2" y="0"/>
                </a:cubicBezTo>
                <a:cubicBezTo>
                  <a:pt x="14" y="0"/>
                  <a:pt x="14" y="0"/>
                  <a:pt x="14" y="0"/>
                </a:cubicBezTo>
                <a:cubicBezTo>
                  <a:pt x="15" y="0"/>
                  <a:pt x="15" y="0"/>
                  <a:pt x="16" y="0"/>
                </a:cubicBezTo>
                <a:cubicBezTo>
                  <a:pt x="23" y="8"/>
                  <a:pt x="23" y="8"/>
                  <a:pt x="23" y="8"/>
                </a:cubicBezTo>
                <a:cubicBezTo>
                  <a:pt x="42" y="8"/>
                  <a:pt x="42" y="8"/>
                  <a:pt x="42" y="8"/>
                </a:cubicBezTo>
                <a:cubicBezTo>
                  <a:pt x="43" y="8"/>
                  <a:pt x="44" y="9"/>
                  <a:pt x="44" y="10"/>
                </a:cubicBezTo>
                <a:cubicBezTo>
                  <a:pt x="44" y="10"/>
                  <a:pt x="44" y="10"/>
                  <a:pt x="44" y="10"/>
                </a:cubicBezTo>
                <a:cubicBezTo>
                  <a:pt x="44" y="42"/>
                  <a:pt x="44" y="42"/>
                  <a:pt x="44" y="42"/>
                </a:cubicBezTo>
                <a:cubicBezTo>
                  <a:pt x="44" y="43"/>
                  <a:pt x="43" y="44"/>
                  <a:pt x="42" y="44"/>
                </a:cubicBezTo>
                <a:cubicBezTo>
                  <a:pt x="42" y="44"/>
                  <a:pt x="42" y="44"/>
                  <a:pt x="42" y="44"/>
                </a:cubicBezTo>
                <a:cubicBezTo>
                  <a:pt x="1" y="44"/>
                  <a:pt x="1" y="44"/>
                  <a:pt x="1" y="44"/>
                </a:cubicBezTo>
                <a:cubicBezTo>
                  <a:pt x="0" y="44"/>
                  <a:pt x="0" y="43"/>
                  <a:pt x="0" y="42"/>
                </a:cubicBezTo>
                <a:cubicBezTo>
                  <a:pt x="0" y="42"/>
                  <a:pt x="0" y="42"/>
                  <a:pt x="0" y="42"/>
                </a:cubicBezTo>
                <a:cubicBezTo>
                  <a:pt x="0" y="2"/>
                  <a:pt x="0" y="2"/>
                  <a:pt x="0" y="2"/>
                </a:cubicBezTo>
                <a:cubicBezTo>
                  <a:pt x="0" y="1"/>
                  <a:pt x="0" y="0"/>
                  <a:pt x="1" y="0"/>
                </a:cubicBezTo>
                <a:close/>
                <a:moveTo>
                  <a:pt x="13" y="4"/>
                </a:moveTo>
                <a:cubicBezTo>
                  <a:pt x="13" y="4"/>
                  <a:pt x="13" y="4"/>
                  <a:pt x="13" y="4"/>
                </a:cubicBezTo>
                <a:cubicBezTo>
                  <a:pt x="3" y="4"/>
                  <a:pt x="3" y="4"/>
                  <a:pt x="3" y="4"/>
                </a:cubicBezTo>
                <a:cubicBezTo>
                  <a:pt x="3" y="40"/>
                  <a:pt x="3" y="40"/>
                  <a:pt x="3" y="40"/>
                </a:cubicBezTo>
                <a:cubicBezTo>
                  <a:pt x="40" y="40"/>
                  <a:pt x="40" y="40"/>
                  <a:pt x="40" y="40"/>
                </a:cubicBezTo>
                <a:cubicBezTo>
                  <a:pt x="40" y="11"/>
                  <a:pt x="40" y="11"/>
                  <a:pt x="40" y="11"/>
                </a:cubicBezTo>
                <a:cubicBezTo>
                  <a:pt x="22" y="11"/>
                  <a:pt x="22" y="11"/>
                  <a:pt x="22" y="11"/>
                </a:cubicBezTo>
                <a:cubicBezTo>
                  <a:pt x="21" y="11"/>
                  <a:pt x="21" y="11"/>
                  <a:pt x="20" y="11"/>
                </a:cubicBezTo>
                <a:cubicBezTo>
                  <a:pt x="13" y="4"/>
                  <a:pt x="13" y="4"/>
                  <a:pt x="13" y="4"/>
                </a:cubicBezTo>
                <a:close/>
                <a:moveTo>
                  <a:pt x="22" y="17"/>
                </a:moveTo>
                <a:cubicBezTo>
                  <a:pt x="22" y="17"/>
                  <a:pt x="22" y="17"/>
                  <a:pt x="22" y="17"/>
                </a:cubicBezTo>
                <a:cubicBezTo>
                  <a:pt x="13" y="26"/>
                  <a:pt x="13" y="26"/>
                  <a:pt x="13" y="26"/>
                </a:cubicBezTo>
                <a:cubicBezTo>
                  <a:pt x="17" y="26"/>
                  <a:pt x="17" y="26"/>
                  <a:pt x="17" y="26"/>
                </a:cubicBezTo>
                <a:cubicBezTo>
                  <a:pt x="17" y="26"/>
                  <a:pt x="17" y="26"/>
                  <a:pt x="17" y="26"/>
                </a:cubicBezTo>
                <a:cubicBezTo>
                  <a:pt x="18" y="26"/>
                  <a:pt x="18" y="26"/>
                  <a:pt x="18" y="27"/>
                </a:cubicBezTo>
                <a:cubicBezTo>
                  <a:pt x="18" y="35"/>
                  <a:pt x="18" y="35"/>
                  <a:pt x="18" y="35"/>
                </a:cubicBezTo>
                <a:cubicBezTo>
                  <a:pt x="25" y="35"/>
                  <a:pt x="25" y="35"/>
                  <a:pt x="25" y="35"/>
                </a:cubicBezTo>
                <a:cubicBezTo>
                  <a:pt x="25" y="27"/>
                  <a:pt x="25" y="27"/>
                  <a:pt x="25" y="27"/>
                </a:cubicBezTo>
                <a:cubicBezTo>
                  <a:pt x="25" y="27"/>
                  <a:pt x="25" y="27"/>
                  <a:pt x="25" y="27"/>
                </a:cubicBezTo>
                <a:cubicBezTo>
                  <a:pt x="25" y="26"/>
                  <a:pt x="26" y="26"/>
                  <a:pt x="26" y="26"/>
                </a:cubicBezTo>
                <a:cubicBezTo>
                  <a:pt x="30" y="26"/>
                  <a:pt x="30" y="26"/>
                  <a:pt x="30" y="26"/>
                </a:cubicBezTo>
                <a:cubicBezTo>
                  <a:pt x="22" y="17"/>
                  <a:pt x="22" y="17"/>
                  <a:pt x="22"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2" name="Freeform 516"/>
          <p:cNvSpPr>
            <a:spLocks noEditPoints="1"/>
          </p:cNvSpPr>
          <p:nvPr/>
        </p:nvSpPr>
        <p:spPr bwMode="auto">
          <a:xfrm>
            <a:off x="2111375" y="3432175"/>
            <a:ext cx="147638" cy="160338"/>
          </a:xfrm>
          <a:custGeom>
            <a:avLst/>
            <a:gdLst>
              <a:gd name="T0" fmla="*/ 27 w 46"/>
              <a:gd name="T1" fmla="*/ 0 h 50"/>
              <a:gd name="T2" fmla="*/ 43 w 46"/>
              <a:gd name="T3" fmla="*/ 14 h 50"/>
              <a:gd name="T4" fmla="*/ 43 w 46"/>
              <a:gd name="T5" fmla="*/ 16 h 50"/>
              <a:gd name="T6" fmla="*/ 41 w 46"/>
              <a:gd name="T7" fmla="*/ 21 h 50"/>
              <a:gd name="T8" fmla="*/ 39 w 46"/>
              <a:gd name="T9" fmla="*/ 17 h 50"/>
              <a:gd name="T10" fmla="*/ 27 w 46"/>
              <a:gd name="T11" fmla="*/ 15 h 50"/>
              <a:gd name="T12" fmla="*/ 26 w 46"/>
              <a:gd name="T13" fmla="*/ 12 h 50"/>
              <a:gd name="T14" fmla="*/ 5 w 46"/>
              <a:gd name="T15" fmla="*/ 4 h 50"/>
              <a:gd name="T16" fmla="*/ 3 w 46"/>
              <a:gd name="T17" fmla="*/ 5 h 50"/>
              <a:gd name="T18" fmla="*/ 4 w 46"/>
              <a:gd name="T19" fmla="*/ 45 h 50"/>
              <a:gd name="T20" fmla="*/ 5 w 46"/>
              <a:gd name="T21" fmla="*/ 46 h 50"/>
              <a:gd name="T22" fmla="*/ 39 w 46"/>
              <a:gd name="T23" fmla="*/ 45 h 50"/>
              <a:gd name="T24" fmla="*/ 39 w 46"/>
              <a:gd name="T25" fmla="*/ 45 h 50"/>
              <a:gd name="T26" fmla="*/ 41 w 46"/>
              <a:gd name="T27" fmla="*/ 42 h 50"/>
              <a:gd name="T28" fmla="*/ 43 w 46"/>
              <a:gd name="T29" fmla="*/ 45 h 50"/>
              <a:gd name="T30" fmla="*/ 42 w 46"/>
              <a:gd name="T31" fmla="*/ 48 h 50"/>
              <a:gd name="T32" fmla="*/ 5 w 46"/>
              <a:gd name="T33" fmla="*/ 50 h 50"/>
              <a:gd name="T34" fmla="*/ 0 w 46"/>
              <a:gd name="T35" fmla="*/ 45 h 50"/>
              <a:gd name="T36" fmla="*/ 1 w 46"/>
              <a:gd name="T37" fmla="*/ 1 h 50"/>
              <a:gd name="T38" fmla="*/ 38 w 46"/>
              <a:gd name="T39" fmla="*/ 27 h 50"/>
              <a:gd name="T40" fmla="*/ 40 w 46"/>
              <a:gd name="T41" fmla="*/ 27 h 50"/>
              <a:gd name="T42" fmla="*/ 37 w 46"/>
              <a:gd name="T43" fmla="*/ 31 h 50"/>
              <a:gd name="T44" fmla="*/ 40 w 46"/>
              <a:gd name="T45" fmla="*/ 36 h 50"/>
              <a:gd name="T46" fmla="*/ 35 w 46"/>
              <a:gd name="T47" fmla="*/ 33 h 50"/>
              <a:gd name="T48" fmla="*/ 30 w 46"/>
              <a:gd name="T49" fmla="*/ 36 h 50"/>
              <a:gd name="T50" fmla="*/ 33 w 46"/>
              <a:gd name="T51" fmla="*/ 31 h 50"/>
              <a:gd name="T52" fmla="*/ 30 w 46"/>
              <a:gd name="T53" fmla="*/ 27 h 50"/>
              <a:gd name="T54" fmla="*/ 35 w 46"/>
              <a:gd name="T55" fmla="*/ 30 h 50"/>
              <a:gd name="T56" fmla="*/ 35 w 46"/>
              <a:gd name="T57" fmla="*/ 20 h 50"/>
              <a:gd name="T58" fmla="*/ 43 w 46"/>
              <a:gd name="T59" fmla="*/ 24 h 50"/>
              <a:gd name="T60" fmla="*/ 43 w 46"/>
              <a:gd name="T61" fmla="*/ 39 h 50"/>
              <a:gd name="T62" fmla="*/ 35 w 46"/>
              <a:gd name="T63" fmla="*/ 42 h 50"/>
              <a:gd name="T64" fmla="*/ 24 w 46"/>
              <a:gd name="T65" fmla="*/ 31 h 50"/>
              <a:gd name="T66" fmla="*/ 27 w 46"/>
              <a:gd name="T67" fmla="*/ 24 h 50"/>
              <a:gd name="T68" fmla="*/ 41 w 46"/>
              <a:gd name="T69" fmla="*/ 25 h 50"/>
              <a:gd name="T70" fmla="*/ 35 w 46"/>
              <a:gd name="T71" fmla="*/ 23 h 50"/>
              <a:gd name="T72" fmla="*/ 29 w 46"/>
              <a:gd name="T73" fmla="*/ 25 h 50"/>
              <a:gd name="T74" fmla="*/ 29 w 46"/>
              <a:gd name="T75" fmla="*/ 37 h 50"/>
              <a:gd name="T76" fmla="*/ 41 w 46"/>
              <a:gd name="T77" fmla="*/ 37 h 50"/>
              <a:gd name="T78" fmla="*/ 44 w 46"/>
              <a:gd name="T79" fmla="*/ 31 h 50"/>
              <a:gd name="T80" fmla="*/ 41 w 46"/>
              <a:gd name="T81" fmla="*/ 25 h 50"/>
              <a:gd name="T82" fmla="*/ 37 w 46"/>
              <a:gd name="T83" fmla="*/ 14 h 50"/>
              <a:gd name="T84" fmla="*/ 28 w 46"/>
              <a:gd name="T85" fmla="*/ 12 h 50"/>
              <a:gd name="T86" fmla="*/ 29 w 46"/>
              <a:gd name="T87" fmla="*/ 14 h 50"/>
              <a:gd name="T88" fmla="*/ 37 w 46"/>
              <a:gd name="T89"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50">
                <a:moveTo>
                  <a:pt x="5" y="0"/>
                </a:moveTo>
                <a:cubicBezTo>
                  <a:pt x="27" y="0"/>
                  <a:pt x="27" y="0"/>
                  <a:pt x="27" y="0"/>
                </a:cubicBezTo>
                <a:cubicBezTo>
                  <a:pt x="28" y="0"/>
                  <a:pt x="28" y="0"/>
                  <a:pt x="29" y="0"/>
                </a:cubicBezTo>
                <a:cubicBezTo>
                  <a:pt x="43" y="14"/>
                  <a:pt x="43" y="14"/>
                  <a:pt x="43" y="14"/>
                </a:cubicBezTo>
                <a:cubicBezTo>
                  <a:pt x="43" y="15"/>
                  <a:pt x="43" y="15"/>
                  <a:pt x="43" y="16"/>
                </a:cubicBezTo>
                <a:cubicBezTo>
                  <a:pt x="43" y="16"/>
                  <a:pt x="43" y="16"/>
                  <a:pt x="43" y="16"/>
                </a:cubicBezTo>
                <a:cubicBezTo>
                  <a:pt x="43" y="19"/>
                  <a:pt x="43" y="19"/>
                  <a:pt x="43" y="19"/>
                </a:cubicBezTo>
                <a:cubicBezTo>
                  <a:pt x="43" y="20"/>
                  <a:pt x="42" y="21"/>
                  <a:pt x="41" y="21"/>
                </a:cubicBezTo>
                <a:cubicBezTo>
                  <a:pt x="40" y="21"/>
                  <a:pt x="39" y="20"/>
                  <a:pt x="39" y="19"/>
                </a:cubicBezTo>
                <a:cubicBezTo>
                  <a:pt x="39" y="17"/>
                  <a:pt x="39" y="17"/>
                  <a:pt x="39" y="17"/>
                </a:cubicBezTo>
                <a:cubicBezTo>
                  <a:pt x="31" y="17"/>
                  <a:pt x="31" y="17"/>
                  <a:pt x="31" y="17"/>
                </a:cubicBezTo>
                <a:cubicBezTo>
                  <a:pt x="29" y="17"/>
                  <a:pt x="28" y="16"/>
                  <a:pt x="27" y="15"/>
                </a:cubicBezTo>
                <a:cubicBezTo>
                  <a:pt x="27" y="15"/>
                  <a:pt x="27" y="15"/>
                  <a:pt x="27" y="15"/>
                </a:cubicBezTo>
                <a:cubicBezTo>
                  <a:pt x="27" y="15"/>
                  <a:pt x="26" y="14"/>
                  <a:pt x="26" y="12"/>
                </a:cubicBezTo>
                <a:cubicBezTo>
                  <a:pt x="26" y="4"/>
                  <a:pt x="26" y="4"/>
                  <a:pt x="26" y="4"/>
                </a:cubicBezTo>
                <a:cubicBezTo>
                  <a:pt x="5" y="4"/>
                  <a:pt x="5" y="4"/>
                  <a:pt x="5" y="4"/>
                </a:cubicBezTo>
                <a:cubicBezTo>
                  <a:pt x="4" y="4"/>
                  <a:pt x="4" y="4"/>
                  <a:pt x="4" y="4"/>
                </a:cubicBezTo>
                <a:cubicBezTo>
                  <a:pt x="4" y="4"/>
                  <a:pt x="3" y="5"/>
                  <a:pt x="3" y="5"/>
                </a:cubicBezTo>
                <a:cubicBezTo>
                  <a:pt x="3" y="45"/>
                  <a:pt x="3" y="45"/>
                  <a:pt x="3" y="45"/>
                </a:cubicBezTo>
                <a:cubicBezTo>
                  <a:pt x="3" y="45"/>
                  <a:pt x="4" y="45"/>
                  <a:pt x="4" y="45"/>
                </a:cubicBezTo>
                <a:cubicBezTo>
                  <a:pt x="4" y="45"/>
                  <a:pt x="4" y="45"/>
                  <a:pt x="4" y="45"/>
                </a:cubicBezTo>
                <a:cubicBezTo>
                  <a:pt x="4" y="46"/>
                  <a:pt x="4" y="46"/>
                  <a:pt x="5" y="46"/>
                </a:cubicBezTo>
                <a:cubicBezTo>
                  <a:pt x="38" y="46"/>
                  <a:pt x="38" y="46"/>
                  <a:pt x="38" y="46"/>
                </a:cubicBezTo>
                <a:cubicBezTo>
                  <a:pt x="38" y="46"/>
                  <a:pt x="39" y="46"/>
                  <a:pt x="39" y="45"/>
                </a:cubicBezTo>
                <a:cubicBezTo>
                  <a:pt x="39" y="45"/>
                  <a:pt x="39" y="45"/>
                  <a:pt x="39" y="45"/>
                </a:cubicBezTo>
                <a:cubicBezTo>
                  <a:pt x="39" y="45"/>
                  <a:pt x="39" y="45"/>
                  <a:pt x="39" y="45"/>
                </a:cubicBezTo>
                <a:cubicBezTo>
                  <a:pt x="39" y="43"/>
                  <a:pt x="39" y="43"/>
                  <a:pt x="39" y="43"/>
                </a:cubicBezTo>
                <a:cubicBezTo>
                  <a:pt x="39" y="42"/>
                  <a:pt x="40" y="42"/>
                  <a:pt x="41" y="42"/>
                </a:cubicBezTo>
                <a:cubicBezTo>
                  <a:pt x="42" y="42"/>
                  <a:pt x="43" y="42"/>
                  <a:pt x="43" y="43"/>
                </a:cubicBezTo>
                <a:cubicBezTo>
                  <a:pt x="43" y="45"/>
                  <a:pt x="43" y="45"/>
                  <a:pt x="43" y="45"/>
                </a:cubicBezTo>
                <a:cubicBezTo>
                  <a:pt x="43" y="46"/>
                  <a:pt x="43" y="47"/>
                  <a:pt x="42" y="48"/>
                </a:cubicBezTo>
                <a:cubicBezTo>
                  <a:pt x="42" y="48"/>
                  <a:pt x="42" y="48"/>
                  <a:pt x="42" y="48"/>
                </a:cubicBezTo>
                <a:cubicBezTo>
                  <a:pt x="41" y="49"/>
                  <a:pt x="39" y="50"/>
                  <a:pt x="38" y="50"/>
                </a:cubicBezTo>
                <a:cubicBezTo>
                  <a:pt x="5" y="50"/>
                  <a:pt x="5" y="50"/>
                  <a:pt x="5" y="50"/>
                </a:cubicBezTo>
                <a:cubicBezTo>
                  <a:pt x="3" y="50"/>
                  <a:pt x="2" y="49"/>
                  <a:pt x="1" y="48"/>
                </a:cubicBezTo>
                <a:cubicBezTo>
                  <a:pt x="0" y="47"/>
                  <a:pt x="0" y="46"/>
                  <a:pt x="0" y="45"/>
                </a:cubicBezTo>
                <a:cubicBezTo>
                  <a:pt x="0" y="5"/>
                  <a:pt x="0" y="5"/>
                  <a:pt x="0" y="5"/>
                </a:cubicBezTo>
                <a:cubicBezTo>
                  <a:pt x="0" y="4"/>
                  <a:pt x="0" y="2"/>
                  <a:pt x="1" y="1"/>
                </a:cubicBezTo>
                <a:cubicBezTo>
                  <a:pt x="2" y="0"/>
                  <a:pt x="3" y="0"/>
                  <a:pt x="5" y="0"/>
                </a:cubicBezTo>
                <a:close/>
                <a:moveTo>
                  <a:pt x="38" y="27"/>
                </a:moveTo>
                <a:cubicBezTo>
                  <a:pt x="38" y="27"/>
                  <a:pt x="38" y="27"/>
                  <a:pt x="38" y="27"/>
                </a:cubicBezTo>
                <a:cubicBezTo>
                  <a:pt x="38" y="26"/>
                  <a:pt x="39" y="26"/>
                  <a:pt x="40" y="27"/>
                </a:cubicBezTo>
                <a:cubicBezTo>
                  <a:pt x="40" y="27"/>
                  <a:pt x="40" y="28"/>
                  <a:pt x="40" y="28"/>
                </a:cubicBezTo>
                <a:cubicBezTo>
                  <a:pt x="37" y="31"/>
                  <a:pt x="37" y="31"/>
                  <a:pt x="37" y="31"/>
                </a:cubicBezTo>
                <a:cubicBezTo>
                  <a:pt x="40" y="34"/>
                  <a:pt x="40" y="34"/>
                  <a:pt x="40" y="34"/>
                </a:cubicBezTo>
                <a:cubicBezTo>
                  <a:pt x="40" y="35"/>
                  <a:pt x="40" y="35"/>
                  <a:pt x="40" y="36"/>
                </a:cubicBezTo>
                <a:cubicBezTo>
                  <a:pt x="39" y="36"/>
                  <a:pt x="38" y="36"/>
                  <a:pt x="38" y="36"/>
                </a:cubicBezTo>
                <a:cubicBezTo>
                  <a:pt x="35" y="33"/>
                  <a:pt x="35" y="33"/>
                  <a:pt x="35" y="33"/>
                </a:cubicBezTo>
                <a:cubicBezTo>
                  <a:pt x="32" y="36"/>
                  <a:pt x="32" y="36"/>
                  <a:pt x="32" y="36"/>
                </a:cubicBezTo>
                <a:cubicBezTo>
                  <a:pt x="32" y="36"/>
                  <a:pt x="31" y="36"/>
                  <a:pt x="30" y="36"/>
                </a:cubicBezTo>
                <a:cubicBezTo>
                  <a:pt x="30" y="35"/>
                  <a:pt x="30" y="35"/>
                  <a:pt x="30" y="34"/>
                </a:cubicBezTo>
                <a:cubicBezTo>
                  <a:pt x="33" y="31"/>
                  <a:pt x="33" y="31"/>
                  <a:pt x="33" y="31"/>
                </a:cubicBezTo>
                <a:cubicBezTo>
                  <a:pt x="30" y="28"/>
                  <a:pt x="30" y="28"/>
                  <a:pt x="30" y="28"/>
                </a:cubicBezTo>
                <a:cubicBezTo>
                  <a:pt x="30" y="28"/>
                  <a:pt x="30" y="27"/>
                  <a:pt x="30" y="27"/>
                </a:cubicBezTo>
                <a:cubicBezTo>
                  <a:pt x="31" y="26"/>
                  <a:pt x="32" y="26"/>
                  <a:pt x="32" y="27"/>
                </a:cubicBezTo>
                <a:cubicBezTo>
                  <a:pt x="35" y="30"/>
                  <a:pt x="35" y="30"/>
                  <a:pt x="35" y="30"/>
                </a:cubicBezTo>
                <a:cubicBezTo>
                  <a:pt x="38" y="27"/>
                  <a:pt x="38" y="27"/>
                  <a:pt x="38" y="27"/>
                </a:cubicBezTo>
                <a:close/>
                <a:moveTo>
                  <a:pt x="35" y="20"/>
                </a:moveTo>
                <a:cubicBezTo>
                  <a:pt x="35" y="20"/>
                  <a:pt x="35" y="20"/>
                  <a:pt x="35" y="20"/>
                </a:cubicBezTo>
                <a:cubicBezTo>
                  <a:pt x="38" y="20"/>
                  <a:pt x="41" y="22"/>
                  <a:pt x="43" y="24"/>
                </a:cubicBezTo>
                <a:cubicBezTo>
                  <a:pt x="45" y="26"/>
                  <a:pt x="46" y="28"/>
                  <a:pt x="46" y="31"/>
                </a:cubicBezTo>
                <a:cubicBezTo>
                  <a:pt x="46" y="34"/>
                  <a:pt x="45" y="37"/>
                  <a:pt x="43" y="39"/>
                </a:cubicBezTo>
                <a:cubicBezTo>
                  <a:pt x="43" y="39"/>
                  <a:pt x="43" y="39"/>
                  <a:pt x="43" y="39"/>
                </a:cubicBezTo>
                <a:cubicBezTo>
                  <a:pt x="41" y="41"/>
                  <a:pt x="38" y="42"/>
                  <a:pt x="35" y="42"/>
                </a:cubicBezTo>
                <a:cubicBezTo>
                  <a:pt x="32" y="42"/>
                  <a:pt x="29" y="41"/>
                  <a:pt x="27" y="39"/>
                </a:cubicBezTo>
                <a:cubicBezTo>
                  <a:pt x="25" y="37"/>
                  <a:pt x="24" y="34"/>
                  <a:pt x="24" y="31"/>
                </a:cubicBezTo>
                <a:cubicBezTo>
                  <a:pt x="24" y="28"/>
                  <a:pt x="25" y="26"/>
                  <a:pt x="27" y="24"/>
                </a:cubicBezTo>
                <a:cubicBezTo>
                  <a:pt x="27" y="24"/>
                  <a:pt x="27" y="24"/>
                  <a:pt x="27" y="24"/>
                </a:cubicBezTo>
                <a:cubicBezTo>
                  <a:pt x="29" y="22"/>
                  <a:pt x="32" y="20"/>
                  <a:pt x="35" y="20"/>
                </a:cubicBezTo>
                <a:close/>
                <a:moveTo>
                  <a:pt x="41" y="25"/>
                </a:moveTo>
                <a:cubicBezTo>
                  <a:pt x="41" y="25"/>
                  <a:pt x="41" y="25"/>
                  <a:pt x="41" y="25"/>
                </a:cubicBezTo>
                <a:cubicBezTo>
                  <a:pt x="40" y="24"/>
                  <a:pt x="37" y="23"/>
                  <a:pt x="35" y="23"/>
                </a:cubicBezTo>
                <a:cubicBezTo>
                  <a:pt x="33" y="23"/>
                  <a:pt x="30" y="24"/>
                  <a:pt x="29" y="25"/>
                </a:cubicBezTo>
                <a:cubicBezTo>
                  <a:pt x="29" y="25"/>
                  <a:pt x="29" y="25"/>
                  <a:pt x="29" y="25"/>
                </a:cubicBezTo>
                <a:cubicBezTo>
                  <a:pt x="27" y="27"/>
                  <a:pt x="26" y="29"/>
                  <a:pt x="26" y="31"/>
                </a:cubicBezTo>
                <a:cubicBezTo>
                  <a:pt x="26" y="34"/>
                  <a:pt x="27" y="36"/>
                  <a:pt x="29" y="37"/>
                </a:cubicBezTo>
                <a:cubicBezTo>
                  <a:pt x="30" y="39"/>
                  <a:pt x="33" y="40"/>
                  <a:pt x="35" y="40"/>
                </a:cubicBezTo>
                <a:cubicBezTo>
                  <a:pt x="37" y="40"/>
                  <a:pt x="39" y="39"/>
                  <a:pt x="41" y="37"/>
                </a:cubicBezTo>
                <a:cubicBezTo>
                  <a:pt x="41" y="37"/>
                  <a:pt x="41" y="37"/>
                  <a:pt x="41" y="37"/>
                </a:cubicBezTo>
                <a:cubicBezTo>
                  <a:pt x="43" y="36"/>
                  <a:pt x="44" y="34"/>
                  <a:pt x="44" y="31"/>
                </a:cubicBezTo>
                <a:cubicBezTo>
                  <a:pt x="44" y="29"/>
                  <a:pt x="43" y="27"/>
                  <a:pt x="41" y="25"/>
                </a:cubicBezTo>
                <a:cubicBezTo>
                  <a:pt x="41" y="25"/>
                  <a:pt x="41" y="25"/>
                  <a:pt x="41" y="25"/>
                </a:cubicBezTo>
                <a:close/>
                <a:moveTo>
                  <a:pt x="37" y="14"/>
                </a:moveTo>
                <a:cubicBezTo>
                  <a:pt x="37" y="14"/>
                  <a:pt x="37" y="14"/>
                  <a:pt x="37" y="14"/>
                </a:cubicBezTo>
                <a:cubicBezTo>
                  <a:pt x="28" y="6"/>
                  <a:pt x="28" y="6"/>
                  <a:pt x="28" y="6"/>
                </a:cubicBezTo>
                <a:cubicBezTo>
                  <a:pt x="28" y="12"/>
                  <a:pt x="28" y="12"/>
                  <a:pt x="28" y="12"/>
                </a:cubicBezTo>
                <a:cubicBezTo>
                  <a:pt x="28" y="13"/>
                  <a:pt x="29" y="13"/>
                  <a:pt x="29" y="14"/>
                </a:cubicBezTo>
                <a:cubicBezTo>
                  <a:pt x="29" y="14"/>
                  <a:pt x="29" y="14"/>
                  <a:pt x="29" y="14"/>
                </a:cubicBezTo>
                <a:cubicBezTo>
                  <a:pt x="29" y="14"/>
                  <a:pt x="30" y="14"/>
                  <a:pt x="31" y="14"/>
                </a:cubicBezTo>
                <a:cubicBezTo>
                  <a:pt x="37" y="14"/>
                  <a:pt x="37" y="14"/>
                  <a:pt x="37"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3" name="Freeform 517"/>
          <p:cNvSpPr>
            <a:spLocks noEditPoints="1"/>
          </p:cNvSpPr>
          <p:nvPr/>
        </p:nvSpPr>
        <p:spPr bwMode="auto">
          <a:xfrm>
            <a:off x="5481638" y="2438400"/>
            <a:ext cx="127000" cy="158750"/>
          </a:xfrm>
          <a:custGeom>
            <a:avLst/>
            <a:gdLst>
              <a:gd name="T0" fmla="*/ 28 w 40"/>
              <a:gd name="T1" fmla="*/ 33 h 50"/>
              <a:gd name="T2" fmla="*/ 28 w 40"/>
              <a:gd name="T3" fmla="*/ 33 h 50"/>
              <a:gd name="T4" fmla="*/ 36 w 40"/>
              <a:gd name="T5" fmla="*/ 20 h 50"/>
              <a:gd name="T6" fmla="*/ 20 w 40"/>
              <a:gd name="T7" fmla="*/ 4 h 50"/>
              <a:gd name="T8" fmla="*/ 4 w 40"/>
              <a:gd name="T9" fmla="*/ 20 h 50"/>
              <a:gd name="T10" fmla="*/ 12 w 40"/>
              <a:gd name="T11" fmla="*/ 33 h 50"/>
              <a:gd name="T12" fmla="*/ 12 w 40"/>
              <a:gd name="T13" fmla="*/ 33 h 50"/>
              <a:gd name="T14" fmla="*/ 28 w 40"/>
              <a:gd name="T15" fmla="*/ 33 h 50"/>
              <a:gd name="T16" fmla="*/ 21 w 40"/>
              <a:gd name="T17" fmla="*/ 22 h 50"/>
              <a:gd name="T18" fmla="*/ 17 w 40"/>
              <a:gd name="T19" fmla="*/ 20 h 50"/>
              <a:gd name="T20" fmla="*/ 12 w 40"/>
              <a:gd name="T21" fmla="*/ 20 h 50"/>
              <a:gd name="T22" fmla="*/ 9 w 40"/>
              <a:gd name="T23" fmla="*/ 22 h 50"/>
              <a:gd name="T24" fmla="*/ 11 w 40"/>
              <a:gd name="T25" fmla="*/ 18 h 50"/>
              <a:gd name="T26" fmla="*/ 18 w 40"/>
              <a:gd name="T27" fmla="*/ 18 h 50"/>
              <a:gd name="T28" fmla="*/ 22 w 40"/>
              <a:gd name="T29" fmla="*/ 18 h 50"/>
              <a:gd name="T30" fmla="*/ 29 w 40"/>
              <a:gd name="T31" fmla="*/ 18 h 50"/>
              <a:gd name="T32" fmla="*/ 32 w 40"/>
              <a:gd name="T33" fmla="*/ 22 h 50"/>
              <a:gd name="T34" fmla="*/ 28 w 40"/>
              <a:gd name="T35" fmla="*/ 20 h 50"/>
              <a:gd name="T36" fmla="*/ 23 w 40"/>
              <a:gd name="T37" fmla="*/ 20 h 50"/>
              <a:gd name="T38" fmla="*/ 31 w 40"/>
              <a:gd name="T39" fmla="*/ 36 h 50"/>
              <a:gd name="T40" fmla="*/ 31 w 40"/>
              <a:gd name="T41" fmla="*/ 44 h 50"/>
              <a:gd name="T42" fmla="*/ 29 w 40"/>
              <a:gd name="T43" fmla="*/ 46 h 50"/>
              <a:gd name="T44" fmla="*/ 24 w 40"/>
              <a:gd name="T45" fmla="*/ 48 h 50"/>
              <a:gd name="T46" fmla="*/ 20 w 40"/>
              <a:gd name="T47" fmla="*/ 50 h 50"/>
              <a:gd name="T48" fmla="*/ 16 w 40"/>
              <a:gd name="T49" fmla="*/ 48 h 50"/>
              <a:gd name="T50" fmla="*/ 11 w 40"/>
              <a:gd name="T51" fmla="*/ 46 h 50"/>
              <a:gd name="T52" fmla="*/ 9 w 40"/>
              <a:gd name="T53" fmla="*/ 44 h 50"/>
              <a:gd name="T54" fmla="*/ 6 w 40"/>
              <a:gd name="T55" fmla="*/ 34 h 50"/>
              <a:gd name="T56" fmla="*/ 6 w 40"/>
              <a:gd name="T57" fmla="*/ 6 h 50"/>
              <a:gd name="T58" fmla="*/ 34 w 40"/>
              <a:gd name="T59" fmla="*/ 6 h 50"/>
              <a:gd name="T60" fmla="*/ 34 w 40"/>
              <a:gd name="T61" fmla="*/ 34 h 50"/>
              <a:gd name="T62" fmla="*/ 13 w 40"/>
              <a:gd name="T63" fmla="*/ 38 h 50"/>
              <a:gd name="T64" fmla="*/ 13 w 40"/>
              <a:gd name="T65" fmla="*/ 42 h 50"/>
              <a:gd name="T66" fmla="*/ 16 w 40"/>
              <a:gd name="T67" fmla="*/ 42 h 50"/>
              <a:gd name="T68" fmla="*/ 18 w 40"/>
              <a:gd name="T69" fmla="*/ 44 h 50"/>
              <a:gd name="T70" fmla="*/ 19 w 40"/>
              <a:gd name="T71" fmla="*/ 46 h 50"/>
              <a:gd name="T72" fmla="*/ 22 w 40"/>
              <a:gd name="T73" fmla="*/ 46 h 50"/>
              <a:gd name="T74" fmla="*/ 22 w 40"/>
              <a:gd name="T75" fmla="*/ 44 h 50"/>
              <a:gd name="T76" fmla="*/ 24 w 40"/>
              <a:gd name="T77" fmla="*/ 42 h 50"/>
              <a:gd name="T78" fmla="*/ 27 w 40"/>
              <a:gd name="T79" fmla="*/ 38 h 50"/>
              <a:gd name="T80" fmla="*/ 13 w 40"/>
              <a:gd name="T81" fmla="*/ 3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 h="50">
                <a:moveTo>
                  <a:pt x="28" y="33"/>
                </a:moveTo>
                <a:cubicBezTo>
                  <a:pt x="28" y="33"/>
                  <a:pt x="28" y="33"/>
                  <a:pt x="28" y="33"/>
                </a:cubicBezTo>
                <a:cubicBezTo>
                  <a:pt x="28" y="33"/>
                  <a:pt x="28" y="33"/>
                  <a:pt x="28" y="33"/>
                </a:cubicBezTo>
                <a:cubicBezTo>
                  <a:pt x="28" y="33"/>
                  <a:pt x="28" y="33"/>
                  <a:pt x="28" y="33"/>
                </a:cubicBezTo>
                <a:cubicBezTo>
                  <a:pt x="29" y="33"/>
                  <a:pt x="30" y="32"/>
                  <a:pt x="31" y="31"/>
                </a:cubicBezTo>
                <a:cubicBezTo>
                  <a:pt x="34" y="28"/>
                  <a:pt x="36" y="24"/>
                  <a:pt x="36" y="20"/>
                </a:cubicBezTo>
                <a:cubicBezTo>
                  <a:pt x="36" y="16"/>
                  <a:pt x="34" y="12"/>
                  <a:pt x="31" y="9"/>
                </a:cubicBezTo>
                <a:cubicBezTo>
                  <a:pt x="28" y="6"/>
                  <a:pt x="24" y="4"/>
                  <a:pt x="20" y="4"/>
                </a:cubicBezTo>
                <a:cubicBezTo>
                  <a:pt x="16" y="4"/>
                  <a:pt x="12" y="6"/>
                  <a:pt x="9" y="9"/>
                </a:cubicBezTo>
                <a:cubicBezTo>
                  <a:pt x="6" y="12"/>
                  <a:pt x="4" y="16"/>
                  <a:pt x="4" y="20"/>
                </a:cubicBezTo>
                <a:cubicBezTo>
                  <a:pt x="4" y="24"/>
                  <a:pt x="6" y="28"/>
                  <a:pt x="9" y="31"/>
                </a:cubicBezTo>
                <a:cubicBezTo>
                  <a:pt x="10" y="32"/>
                  <a:pt x="11" y="33"/>
                  <a:pt x="12" y="33"/>
                </a:cubicBezTo>
                <a:cubicBezTo>
                  <a:pt x="12" y="33"/>
                  <a:pt x="12" y="33"/>
                  <a:pt x="12" y="33"/>
                </a:cubicBezTo>
                <a:cubicBezTo>
                  <a:pt x="12" y="33"/>
                  <a:pt x="12" y="33"/>
                  <a:pt x="12" y="33"/>
                </a:cubicBezTo>
                <a:cubicBezTo>
                  <a:pt x="14" y="35"/>
                  <a:pt x="17" y="36"/>
                  <a:pt x="20" y="36"/>
                </a:cubicBezTo>
                <a:cubicBezTo>
                  <a:pt x="23" y="36"/>
                  <a:pt x="26" y="35"/>
                  <a:pt x="28" y="33"/>
                </a:cubicBezTo>
                <a:close/>
                <a:moveTo>
                  <a:pt x="21" y="22"/>
                </a:moveTo>
                <a:cubicBezTo>
                  <a:pt x="21" y="22"/>
                  <a:pt x="21" y="22"/>
                  <a:pt x="21" y="22"/>
                </a:cubicBezTo>
                <a:cubicBezTo>
                  <a:pt x="20" y="22"/>
                  <a:pt x="20" y="22"/>
                  <a:pt x="19" y="22"/>
                </a:cubicBezTo>
                <a:cubicBezTo>
                  <a:pt x="19" y="21"/>
                  <a:pt x="18" y="21"/>
                  <a:pt x="17" y="20"/>
                </a:cubicBezTo>
                <a:cubicBezTo>
                  <a:pt x="16" y="20"/>
                  <a:pt x="16" y="20"/>
                  <a:pt x="15" y="20"/>
                </a:cubicBezTo>
                <a:cubicBezTo>
                  <a:pt x="14" y="20"/>
                  <a:pt x="13" y="20"/>
                  <a:pt x="12" y="20"/>
                </a:cubicBezTo>
                <a:cubicBezTo>
                  <a:pt x="12" y="21"/>
                  <a:pt x="11" y="21"/>
                  <a:pt x="10" y="22"/>
                </a:cubicBezTo>
                <a:cubicBezTo>
                  <a:pt x="10" y="22"/>
                  <a:pt x="9" y="22"/>
                  <a:pt x="9" y="22"/>
                </a:cubicBezTo>
                <a:cubicBezTo>
                  <a:pt x="8" y="21"/>
                  <a:pt x="8" y="21"/>
                  <a:pt x="9" y="20"/>
                </a:cubicBezTo>
                <a:cubicBezTo>
                  <a:pt x="9" y="19"/>
                  <a:pt x="10" y="19"/>
                  <a:pt x="11" y="18"/>
                </a:cubicBezTo>
                <a:cubicBezTo>
                  <a:pt x="12" y="18"/>
                  <a:pt x="14" y="18"/>
                  <a:pt x="15" y="18"/>
                </a:cubicBezTo>
                <a:cubicBezTo>
                  <a:pt x="16" y="18"/>
                  <a:pt x="17" y="18"/>
                  <a:pt x="18" y="18"/>
                </a:cubicBezTo>
                <a:cubicBezTo>
                  <a:pt x="19" y="19"/>
                  <a:pt x="19" y="19"/>
                  <a:pt x="20" y="19"/>
                </a:cubicBezTo>
                <a:cubicBezTo>
                  <a:pt x="21" y="19"/>
                  <a:pt x="21" y="19"/>
                  <a:pt x="22" y="18"/>
                </a:cubicBezTo>
                <a:cubicBezTo>
                  <a:pt x="23" y="18"/>
                  <a:pt x="24" y="18"/>
                  <a:pt x="25" y="18"/>
                </a:cubicBezTo>
                <a:cubicBezTo>
                  <a:pt x="27" y="18"/>
                  <a:pt x="28" y="18"/>
                  <a:pt x="29" y="18"/>
                </a:cubicBezTo>
                <a:cubicBezTo>
                  <a:pt x="30" y="19"/>
                  <a:pt x="31" y="19"/>
                  <a:pt x="32" y="20"/>
                </a:cubicBezTo>
                <a:cubicBezTo>
                  <a:pt x="32" y="21"/>
                  <a:pt x="32" y="21"/>
                  <a:pt x="32" y="22"/>
                </a:cubicBezTo>
                <a:cubicBezTo>
                  <a:pt x="31" y="22"/>
                  <a:pt x="30" y="22"/>
                  <a:pt x="30" y="22"/>
                </a:cubicBezTo>
                <a:cubicBezTo>
                  <a:pt x="29" y="21"/>
                  <a:pt x="29" y="21"/>
                  <a:pt x="28" y="20"/>
                </a:cubicBezTo>
                <a:cubicBezTo>
                  <a:pt x="27" y="20"/>
                  <a:pt x="26" y="20"/>
                  <a:pt x="25" y="20"/>
                </a:cubicBezTo>
                <a:cubicBezTo>
                  <a:pt x="25" y="20"/>
                  <a:pt x="24" y="20"/>
                  <a:pt x="23" y="20"/>
                </a:cubicBezTo>
                <a:cubicBezTo>
                  <a:pt x="22" y="21"/>
                  <a:pt x="21" y="21"/>
                  <a:pt x="21" y="22"/>
                </a:cubicBezTo>
                <a:close/>
                <a:moveTo>
                  <a:pt x="31" y="36"/>
                </a:moveTo>
                <a:cubicBezTo>
                  <a:pt x="31" y="36"/>
                  <a:pt x="31" y="36"/>
                  <a:pt x="31" y="36"/>
                </a:cubicBezTo>
                <a:cubicBezTo>
                  <a:pt x="31" y="44"/>
                  <a:pt x="31" y="44"/>
                  <a:pt x="31" y="44"/>
                </a:cubicBezTo>
                <a:cubicBezTo>
                  <a:pt x="31" y="45"/>
                  <a:pt x="30" y="46"/>
                  <a:pt x="29" y="46"/>
                </a:cubicBezTo>
                <a:cubicBezTo>
                  <a:pt x="29" y="46"/>
                  <a:pt x="29" y="46"/>
                  <a:pt x="29" y="46"/>
                </a:cubicBezTo>
                <a:cubicBezTo>
                  <a:pt x="26" y="46"/>
                  <a:pt x="26" y="46"/>
                  <a:pt x="26" y="46"/>
                </a:cubicBezTo>
                <a:cubicBezTo>
                  <a:pt x="26" y="47"/>
                  <a:pt x="25" y="48"/>
                  <a:pt x="24" y="48"/>
                </a:cubicBezTo>
                <a:cubicBezTo>
                  <a:pt x="24" y="48"/>
                  <a:pt x="24" y="48"/>
                  <a:pt x="24" y="48"/>
                </a:cubicBezTo>
                <a:cubicBezTo>
                  <a:pt x="23" y="49"/>
                  <a:pt x="22" y="50"/>
                  <a:pt x="20" y="50"/>
                </a:cubicBezTo>
                <a:cubicBezTo>
                  <a:pt x="18" y="50"/>
                  <a:pt x="17" y="49"/>
                  <a:pt x="16" y="48"/>
                </a:cubicBezTo>
                <a:cubicBezTo>
                  <a:pt x="16" y="48"/>
                  <a:pt x="16" y="48"/>
                  <a:pt x="16" y="48"/>
                </a:cubicBezTo>
                <a:cubicBezTo>
                  <a:pt x="15" y="48"/>
                  <a:pt x="15" y="47"/>
                  <a:pt x="14" y="46"/>
                </a:cubicBezTo>
                <a:cubicBezTo>
                  <a:pt x="11" y="46"/>
                  <a:pt x="11" y="46"/>
                  <a:pt x="11" y="46"/>
                </a:cubicBezTo>
                <a:cubicBezTo>
                  <a:pt x="10" y="46"/>
                  <a:pt x="9" y="45"/>
                  <a:pt x="9" y="44"/>
                </a:cubicBezTo>
                <a:cubicBezTo>
                  <a:pt x="9" y="44"/>
                  <a:pt x="9" y="44"/>
                  <a:pt x="9" y="44"/>
                </a:cubicBezTo>
                <a:cubicBezTo>
                  <a:pt x="9" y="36"/>
                  <a:pt x="9" y="36"/>
                  <a:pt x="9" y="36"/>
                </a:cubicBezTo>
                <a:cubicBezTo>
                  <a:pt x="8" y="35"/>
                  <a:pt x="7" y="35"/>
                  <a:pt x="6" y="34"/>
                </a:cubicBezTo>
                <a:cubicBezTo>
                  <a:pt x="3" y="30"/>
                  <a:pt x="0" y="25"/>
                  <a:pt x="0" y="20"/>
                </a:cubicBezTo>
                <a:cubicBezTo>
                  <a:pt x="0" y="14"/>
                  <a:pt x="3" y="10"/>
                  <a:pt x="6" y="6"/>
                </a:cubicBezTo>
                <a:cubicBezTo>
                  <a:pt x="10" y="2"/>
                  <a:pt x="15" y="0"/>
                  <a:pt x="20" y="0"/>
                </a:cubicBezTo>
                <a:cubicBezTo>
                  <a:pt x="25" y="0"/>
                  <a:pt x="30" y="2"/>
                  <a:pt x="34" y="6"/>
                </a:cubicBezTo>
                <a:cubicBezTo>
                  <a:pt x="38" y="10"/>
                  <a:pt x="40" y="14"/>
                  <a:pt x="40" y="20"/>
                </a:cubicBezTo>
                <a:cubicBezTo>
                  <a:pt x="40" y="25"/>
                  <a:pt x="38" y="30"/>
                  <a:pt x="34" y="34"/>
                </a:cubicBezTo>
                <a:cubicBezTo>
                  <a:pt x="33" y="35"/>
                  <a:pt x="32" y="35"/>
                  <a:pt x="31" y="36"/>
                </a:cubicBezTo>
                <a:close/>
                <a:moveTo>
                  <a:pt x="13" y="38"/>
                </a:moveTo>
                <a:cubicBezTo>
                  <a:pt x="13" y="38"/>
                  <a:pt x="13" y="38"/>
                  <a:pt x="13" y="38"/>
                </a:cubicBezTo>
                <a:cubicBezTo>
                  <a:pt x="13" y="42"/>
                  <a:pt x="13" y="42"/>
                  <a:pt x="13" y="42"/>
                </a:cubicBezTo>
                <a:cubicBezTo>
                  <a:pt x="16" y="42"/>
                  <a:pt x="16" y="42"/>
                  <a:pt x="16" y="42"/>
                </a:cubicBezTo>
                <a:cubicBezTo>
                  <a:pt x="16" y="42"/>
                  <a:pt x="16" y="42"/>
                  <a:pt x="16" y="42"/>
                </a:cubicBezTo>
                <a:cubicBezTo>
                  <a:pt x="17" y="42"/>
                  <a:pt x="18" y="43"/>
                  <a:pt x="18" y="44"/>
                </a:cubicBezTo>
                <a:cubicBezTo>
                  <a:pt x="18" y="44"/>
                  <a:pt x="18" y="44"/>
                  <a:pt x="18" y="44"/>
                </a:cubicBezTo>
                <a:cubicBezTo>
                  <a:pt x="18" y="45"/>
                  <a:pt x="18" y="45"/>
                  <a:pt x="18" y="46"/>
                </a:cubicBezTo>
                <a:cubicBezTo>
                  <a:pt x="19" y="46"/>
                  <a:pt x="19" y="46"/>
                  <a:pt x="19" y="46"/>
                </a:cubicBezTo>
                <a:cubicBezTo>
                  <a:pt x="19" y="46"/>
                  <a:pt x="19" y="46"/>
                  <a:pt x="20" y="46"/>
                </a:cubicBezTo>
                <a:cubicBezTo>
                  <a:pt x="21" y="46"/>
                  <a:pt x="21" y="46"/>
                  <a:pt x="22" y="46"/>
                </a:cubicBezTo>
                <a:cubicBezTo>
                  <a:pt x="22" y="46"/>
                  <a:pt x="22" y="46"/>
                  <a:pt x="22" y="46"/>
                </a:cubicBezTo>
                <a:cubicBezTo>
                  <a:pt x="22" y="45"/>
                  <a:pt x="22" y="45"/>
                  <a:pt x="22" y="44"/>
                </a:cubicBezTo>
                <a:cubicBezTo>
                  <a:pt x="22" y="44"/>
                  <a:pt x="22" y="44"/>
                  <a:pt x="22" y="44"/>
                </a:cubicBezTo>
                <a:cubicBezTo>
                  <a:pt x="22" y="43"/>
                  <a:pt x="23" y="42"/>
                  <a:pt x="24" y="42"/>
                </a:cubicBezTo>
                <a:cubicBezTo>
                  <a:pt x="27" y="42"/>
                  <a:pt x="27" y="42"/>
                  <a:pt x="27" y="42"/>
                </a:cubicBezTo>
                <a:cubicBezTo>
                  <a:pt x="27" y="38"/>
                  <a:pt x="27" y="38"/>
                  <a:pt x="27" y="38"/>
                </a:cubicBezTo>
                <a:cubicBezTo>
                  <a:pt x="25" y="39"/>
                  <a:pt x="23" y="40"/>
                  <a:pt x="20" y="40"/>
                </a:cubicBezTo>
                <a:cubicBezTo>
                  <a:pt x="17" y="40"/>
                  <a:pt x="15" y="39"/>
                  <a:pt x="13"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4" name="Freeform 518"/>
          <p:cNvSpPr>
            <a:spLocks noEditPoints="1"/>
          </p:cNvSpPr>
          <p:nvPr/>
        </p:nvSpPr>
        <p:spPr bwMode="auto">
          <a:xfrm>
            <a:off x="3235325" y="3101975"/>
            <a:ext cx="136525" cy="155575"/>
          </a:xfrm>
          <a:custGeom>
            <a:avLst/>
            <a:gdLst>
              <a:gd name="T0" fmla="*/ 43 w 43"/>
              <a:gd name="T1" fmla="*/ 7 h 49"/>
              <a:gd name="T2" fmla="*/ 43 w 43"/>
              <a:gd name="T3" fmla="*/ 48 h 49"/>
              <a:gd name="T4" fmla="*/ 41 w 43"/>
              <a:gd name="T5" fmla="*/ 49 h 49"/>
              <a:gd name="T6" fmla="*/ 8 w 43"/>
              <a:gd name="T7" fmla="*/ 49 h 49"/>
              <a:gd name="T8" fmla="*/ 0 w 43"/>
              <a:gd name="T9" fmla="*/ 45 h 49"/>
              <a:gd name="T10" fmla="*/ 0 w 43"/>
              <a:gd name="T11" fmla="*/ 4 h 49"/>
              <a:gd name="T12" fmla="*/ 3 w 43"/>
              <a:gd name="T13" fmla="*/ 1 h 49"/>
              <a:gd name="T14" fmla="*/ 41 w 43"/>
              <a:gd name="T15" fmla="*/ 0 h 49"/>
              <a:gd name="T16" fmla="*/ 41 w 43"/>
              <a:gd name="T17" fmla="*/ 3 h 49"/>
              <a:gd name="T18" fmla="*/ 5 w 43"/>
              <a:gd name="T19" fmla="*/ 4 h 49"/>
              <a:gd name="T20" fmla="*/ 4 w 43"/>
              <a:gd name="T21" fmla="*/ 4 h 49"/>
              <a:gd name="T22" fmla="*/ 8 w 43"/>
              <a:gd name="T23" fmla="*/ 5 h 49"/>
              <a:gd name="T24" fmla="*/ 41 w 43"/>
              <a:gd name="T25" fmla="*/ 5 h 49"/>
              <a:gd name="T26" fmla="*/ 26 w 43"/>
              <a:gd name="T27" fmla="*/ 32 h 49"/>
              <a:gd name="T28" fmla="*/ 24 w 43"/>
              <a:gd name="T29" fmla="*/ 31 h 49"/>
              <a:gd name="T30" fmla="*/ 29 w 43"/>
              <a:gd name="T31" fmla="*/ 21 h 49"/>
              <a:gd name="T32" fmla="*/ 33 w 43"/>
              <a:gd name="T33" fmla="*/ 31 h 49"/>
              <a:gd name="T34" fmla="*/ 31 w 43"/>
              <a:gd name="T35" fmla="*/ 32 h 49"/>
              <a:gd name="T36" fmla="*/ 27 w 43"/>
              <a:gd name="T37" fmla="*/ 30 h 49"/>
              <a:gd name="T38" fmla="*/ 29 w 43"/>
              <a:gd name="T39" fmla="*/ 25 h 49"/>
              <a:gd name="T40" fmla="*/ 28 w 43"/>
              <a:gd name="T41" fmla="*/ 28 h 49"/>
              <a:gd name="T42" fmla="*/ 29 w 43"/>
              <a:gd name="T43" fmla="*/ 25 h 49"/>
              <a:gd name="T44" fmla="*/ 12 w 43"/>
              <a:gd name="T45" fmla="*/ 32 h 49"/>
              <a:gd name="T46" fmla="*/ 10 w 43"/>
              <a:gd name="T47" fmla="*/ 31 h 49"/>
              <a:gd name="T48" fmla="*/ 17 w 43"/>
              <a:gd name="T49" fmla="*/ 17 h 49"/>
              <a:gd name="T50" fmla="*/ 22 w 43"/>
              <a:gd name="T51" fmla="*/ 31 h 49"/>
              <a:gd name="T52" fmla="*/ 20 w 43"/>
              <a:gd name="T53" fmla="*/ 32 h 49"/>
              <a:gd name="T54" fmla="*/ 13 w 43"/>
              <a:gd name="T55" fmla="*/ 29 h 49"/>
              <a:gd name="T56" fmla="*/ 16 w 43"/>
              <a:gd name="T57" fmla="*/ 21 h 49"/>
              <a:gd name="T58" fmla="*/ 14 w 43"/>
              <a:gd name="T59" fmla="*/ 27 h 49"/>
              <a:gd name="T60" fmla="*/ 16 w 43"/>
              <a:gd name="T61" fmla="*/ 21 h 49"/>
              <a:gd name="T62" fmla="*/ 8 w 43"/>
              <a:gd name="T63" fmla="*/ 9 h 49"/>
              <a:gd name="T64" fmla="*/ 4 w 43"/>
              <a:gd name="T65" fmla="*/ 45 h 49"/>
              <a:gd name="T66" fmla="*/ 8 w 43"/>
              <a:gd name="T67" fmla="*/ 46 h 49"/>
              <a:gd name="T68" fmla="*/ 39 w 43"/>
              <a:gd name="T69" fmla="*/ 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3" h="49">
                <a:moveTo>
                  <a:pt x="41" y="5"/>
                </a:moveTo>
                <a:cubicBezTo>
                  <a:pt x="42" y="5"/>
                  <a:pt x="43" y="6"/>
                  <a:pt x="43" y="7"/>
                </a:cubicBezTo>
                <a:cubicBezTo>
                  <a:pt x="43" y="7"/>
                  <a:pt x="43" y="7"/>
                  <a:pt x="43" y="7"/>
                </a:cubicBezTo>
                <a:cubicBezTo>
                  <a:pt x="43" y="48"/>
                  <a:pt x="43" y="48"/>
                  <a:pt x="43" y="48"/>
                </a:cubicBezTo>
                <a:cubicBezTo>
                  <a:pt x="43" y="48"/>
                  <a:pt x="43" y="48"/>
                  <a:pt x="43" y="48"/>
                </a:cubicBezTo>
                <a:cubicBezTo>
                  <a:pt x="43" y="49"/>
                  <a:pt x="42" y="49"/>
                  <a:pt x="41" y="49"/>
                </a:cubicBezTo>
                <a:cubicBezTo>
                  <a:pt x="41" y="49"/>
                  <a:pt x="41" y="49"/>
                  <a:pt x="41" y="49"/>
                </a:cubicBezTo>
                <a:cubicBezTo>
                  <a:pt x="8" y="49"/>
                  <a:pt x="8" y="49"/>
                  <a:pt x="8" y="49"/>
                </a:cubicBezTo>
                <a:cubicBezTo>
                  <a:pt x="6" y="49"/>
                  <a:pt x="4" y="49"/>
                  <a:pt x="3" y="48"/>
                </a:cubicBezTo>
                <a:cubicBezTo>
                  <a:pt x="1" y="48"/>
                  <a:pt x="0" y="46"/>
                  <a:pt x="0" y="45"/>
                </a:cubicBezTo>
                <a:cubicBezTo>
                  <a:pt x="0" y="4"/>
                  <a:pt x="0" y="4"/>
                  <a:pt x="0" y="4"/>
                </a:cubicBezTo>
                <a:cubicBezTo>
                  <a:pt x="0" y="4"/>
                  <a:pt x="0" y="4"/>
                  <a:pt x="0" y="4"/>
                </a:cubicBezTo>
                <a:cubicBezTo>
                  <a:pt x="0" y="4"/>
                  <a:pt x="0" y="4"/>
                  <a:pt x="0" y="4"/>
                </a:cubicBezTo>
                <a:cubicBezTo>
                  <a:pt x="0" y="3"/>
                  <a:pt x="1" y="2"/>
                  <a:pt x="3" y="1"/>
                </a:cubicBezTo>
                <a:cubicBezTo>
                  <a:pt x="4" y="0"/>
                  <a:pt x="6" y="0"/>
                  <a:pt x="8" y="0"/>
                </a:cubicBezTo>
                <a:cubicBezTo>
                  <a:pt x="41" y="0"/>
                  <a:pt x="41" y="0"/>
                  <a:pt x="41" y="0"/>
                </a:cubicBezTo>
                <a:cubicBezTo>
                  <a:pt x="42" y="0"/>
                  <a:pt x="43" y="1"/>
                  <a:pt x="43" y="2"/>
                </a:cubicBezTo>
                <a:cubicBezTo>
                  <a:pt x="43" y="3"/>
                  <a:pt x="42" y="3"/>
                  <a:pt x="41" y="3"/>
                </a:cubicBezTo>
                <a:cubicBezTo>
                  <a:pt x="8" y="3"/>
                  <a:pt x="8" y="3"/>
                  <a:pt x="8" y="3"/>
                </a:cubicBezTo>
                <a:cubicBezTo>
                  <a:pt x="7" y="3"/>
                  <a:pt x="6" y="4"/>
                  <a:pt x="5" y="4"/>
                </a:cubicBezTo>
                <a:cubicBezTo>
                  <a:pt x="4" y="4"/>
                  <a:pt x="4" y="4"/>
                  <a:pt x="4" y="4"/>
                </a:cubicBezTo>
                <a:cubicBezTo>
                  <a:pt x="4" y="4"/>
                  <a:pt x="4" y="4"/>
                  <a:pt x="4" y="4"/>
                </a:cubicBezTo>
                <a:cubicBezTo>
                  <a:pt x="4" y="4"/>
                  <a:pt x="4" y="5"/>
                  <a:pt x="5" y="5"/>
                </a:cubicBezTo>
                <a:cubicBezTo>
                  <a:pt x="6" y="5"/>
                  <a:pt x="7" y="5"/>
                  <a:pt x="8" y="5"/>
                </a:cubicBezTo>
                <a:cubicBezTo>
                  <a:pt x="41" y="5"/>
                  <a:pt x="41" y="5"/>
                  <a:pt x="41" y="5"/>
                </a:cubicBezTo>
                <a:cubicBezTo>
                  <a:pt x="41" y="5"/>
                  <a:pt x="41" y="5"/>
                  <a:pt x="41" y="5"/>
                </a:cubicBezTo>
                <a:close/>
                <a:moveTo>
                  <a:pt x="26" y="32"/>
                </a:moveTo>
                <a:cubicBezTo>
                  <a:pt x="26" y="32"/>
                  <a:pt x="26" y="32"/>
                  <a:pt x="26" y="32"/>
                </a:cubicBezTo>
                <a:cubicBezTo>
                  <a:pt x="26" y="32"/>
                  <a:pt x="25" y="33"/>
                  <a:pt x="25" y="33"/>
                </a:cubicBezTo>
                <a:cubicBezTo>
                  <a:pt x="24" y="32"/>
                  <a:pt x="24" y="32"/>
                  <a:pt x="24" y="31"/>
                </a:cubicBezTo>
                <a:cubicBezTo>
                  <a:pt x="28" y="21"/>
                  <a:pt x="28" y="21"/>
                  <a:pt x="28" y="21"/>
                </a:cubicBezTo>
                <a:cubicBezTo>
                  <a:pt x="28" y="21"/>
                  <a:pt x="28" y="20"/>
                  <a:pt x="29" y="21"/>
                </a:cubicBezTo>
                <a:cubicBezTo>
                  <a:pt x="29" y="21"/>
                  <a:pt x="30" y="21"/>
                  <a:pt x="30" y="21"/>
                </a:cubicBezTo>
                <a:cubicBezTo>
                  <a:pt x="33" y="31"/>
                  <a:pt x="33" y="31"/>
                  <a:pt x="33" y="31"/>
                </a:cubicBezTo>
                <a:cubicBezTo>
                  <a:pt x="33" y="32"/>
                  <a:pt x="33" y="32"/>
                  <a:pt x="33" y="33"/>
                </a:cubicBezTo>
                <a:cubicBezTo>
                  <a:pt x="32" y="33"/>
                  <a:pt x="31" y="32"/>
                  <a:pt x="31" y="32"/>
                </a:cubicBezTo>
                <a:cubicBezTo>
                  <a:pt x="30" y="30"/>
                  <a:pt x="30" y="30"/>
                  <a:pt x="30" y="30"/>
                </a:cubicBezTo>
                <a:cubicBezTo>
                  <a:pt x="27" y="30"/>
                  <a:pt x="27" y="30"/>
                  <a:pt x="27" y="30"/>
                </a:cubicBezTo>
                <a:cubicBezTo>
                  <a:pt x="26" y="32"/>
                  <a:pt x="26" y="32"/>
                  <a:pt x="26" y="32"/>
                </a:cubicBezTo>
                <a:close/>
                <a:moveTo>
                  <a:pt x="29" y="25"/>
                </a:moveTo>
                <a:cubicBezTo>
                  <a:pt x="29" y="25"/>
                  <a:pt x="29" y="25"/>
                  <a:pt x="29" y="25"/>
                </a:cubicBezTo>
                <a:cubicBezTo>
                  <a:pt x="28" y="28"/>
                  <a:pt x="28" y="28"/>
                  <a:pt x="28" y="28"/>
                </a:cubicBezTo>
                <a:cubicBezTo>
                  <a:pt x="30" y="28"/>
                  <a:pt x="30" y="28"/>
                  <a:pt x="30" y="28"/>
                </a:cubicBezTo>
                <a:cubicBezTo>
                  <a:pt x="29" y="25"/>
                  <a:pt x="29" y="25"/>
                  <a:pt x="29" y="25"/>
                </a:cubicBezTo>
                <a:close/>
                <a:moveTo>
                  <a:pt x="12" y="32"/>
                </a:moveTo>
                <a:cubicBezTo>
                  <a:pt x="12" y="32"/>
                  <a:pt x="12" y="32"/>
                  <a:pt x="12" y="32"/>
                </a:cubicBezTo>
                <a:cubicBezTo>
                  <a:pt x="12" y="32"/>
                  <a:pt x="12" y="33"/>
                  <a:pt x="11" y="33"/>
                </a:cubicBezTo>
                <a:cubicBezTo>
                  <a:pt x="10" y="32"/>
                  <a:pt x="10" y="32"/>
                  <a:pt x="10" y="31"/>
                </a:cubicBezTo>
                <a:cubicBezTo>
                  <a:pt x="15" y="17"/>
                  <a:pt x="15" y="17"/>
                  <a:pt x="15" y="17"/>
                </a:cubicBezTo>
                <a:cubicBezTo>
                  <a:pt x="15" y="17"/>
                  <a:pt x="16" y="16"/>
                  <a:pt x="17" y="17"/>
                </a:cubicBezTo>
                <a:cubicBezTo>
                  <a:pt x="17" y="17"/>
                  <a:pt x="17" y="17"/>
                  <a:pt x="17" y="17"/>
                </a:cubicBezTo>
                <a:cubicBezTo>
                  <a:pt x="22" y="31"/>
                  <a:pt x="22" y="31"/>
                  <a:pt x="22" y="31"/>
                </a:cubicBezTo>
                <a:cubicBezTo>
                  <a:pt x="22" y="32"/>
                  <a:pt x="22" y="32"/>
                  <a:pt x="21" y="33"/>
                </a:cubicBezTo>
                <a:cubicBezTo>
                  <a:pt x="21" y="33"/>
                  <a:pt x="20" y="32"/>
                  <a:pt x="20" y="32"/>
                </a:cubicBezTo>
                <a:cubicBezTo>
                  <a:pt x="19" y="29"/>
                  <a:pt x="19" y="29"/>
                  <a:pt x="19" y="29"/>
                </a:cubicBezTo>
                <a:cubicBezTo>
                  <a:pt x="13" y="29"/>
                  <a:pt x="13" y="29"/>
                  <a:pt x="13" y="29"/>
                </a:cubicBezTo>
                <a:cubicBezTo>
                  <a:pt x="12" y="32"/>
                  <a:pt x="12" y="32"/>
                  <a:pt x="12" y="32"/>
                </a:cubicBezTo>
                <a:close/>
                <a:moveTo>
                  <a:pt x="16" y="21"/>
                </a:moveTo>
                <a:cubicBezTo>
                  <a:pt x="16" y="21"/>
                  <a:pt x="16" y="21"/>
                  <a:pt x="16" y="21"/>
                </a:cubicBezTo>
                <a:cubicBezTo>
                  <a:pt x="14" y="27"/>
                  <a:pt x="14" y="27"/>
                  <a:pt x="14" y="27"/>
                </a:cubicBezTo>
                <a:cubicBezTo>
                  <a:pt x="18" y="27"/>
                  <a:pt x="18" y="27"/>
                  <a:pt x="18" y="27"/>
                </a:cubicBezTo>
                <a:cubicBezTo>
                  <a:pt x="16" y="21"/>
                  <a:pt x="16" y="21"/>
                  <a:pt x="16" y="21"/>
                </a:cubicBezTo>
                <a:close/>
                <a:moveTo>
                  <a:pt x="8" y="9"/>
                </a:moveTo>
                <a:cubicBezTo>
                  <a:pt x="8" y="9"/>
                  <a:pt x="8" y="9"/>
                  <a:pt x="8" y="9"/>
                </a:cubicBezTo>
                <a:cubicBezTo>
                  <a:pt x="7" y="9"/>
                  <a:pt x="5" y="9"/>
                  <a:pt x="4" y="9"/>
                </a:cubicBezTo>
                <a:cubicBezTo>
                  <a:pt x="4" y="45"/>
                  <a:pt x="4" y="45"/>
                  <a:pt x="4" y="45"/>
                </a:cubicBezTo>
                <a:cubicBezTo>
                  <a:pt x="4" y="45"/>
                  <a:pt x="4" y="45"/>
                  <a:pt x="5" y="45"/>
                </a:cubicBezTo>
                <a:cubicBezTo>
                  <a:pt x="6" y="45"/>
                  <a:pt x="7" y="46"/>
                  <a:pt x="8" y="46"/>
                </a:cubicBezTo>
                <a:cubicBezTo>
                  <a:pt x="39" y="46"/>
                  <a:pt x="39" y="46"/>
                  <a:pt x="39" y="46"/>
                </a:cubicBezTo>
                <a:cubicBezTo>
                  <a:pt x="39" y="9"/>
                  <a:pt x="39" y="9"/>
                  <a:pt x="39" y="9"/>
                </a:cubicBezTo>
                <a:cubicBezTo>
                  <a:pt x="8" y="9"/>
                  <a:pt x="8" y="9"/>
                  <a:pt x="8"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5" name="Freeform 519"/>
          <p:cNvSpPr>
            <a:spLocks noEditPoints="1"/>
          </p:cNvSpPr>
          <p:nvPr/>
        </p:nvSpPr>
        <p:spPr bwMode="auto">
          <a:xfrm>
            <a:off x="720725" y="2755900"/>
            <a:ext cx="150813" cy="158750"/>
          </a:xfrm>
          <a:custGeom>
            <a:avLst/>
            <a:gdLst>
              <a:gd name="T0" fmla="*/ 26 w 47"/>
              <a:gd name="T1" fmla="*/ 41 h 50"/>
              <a:gd name="T2" fmla="*/ 22 w 47"/>
              <a:gd name="T3" fmla="*/ 41 h 50"/>
              <a:gd name="T4" fmla="*/ 10 w 47"/>
              <a:gd name="T5" fmla="*/ 8 h 50"/>
              <a:gd name="T6" fmla="*/ 12 w 47"/>
              <a:gd name="T7" fmla="*/ 10 h 50"/>
              <a:gd name="T8" fmla="*/ 8 w 47"/>
              <a:gd name="T9" fmla="*/ 10 h 50"/>
              <a:gd name="T10" fmla="*/ 37 w 47"/>
              <a:gd name="T11" fmla="*/ 8 h 50"/>
              <a:gd name="T12" fmla="*/ 39 w 47"/>
              <a:gd name="T13" fmla="*/ 10 h 50"/>
              <a:gd name="T14" fmla="*/ 35 w 47"/>
              <a:gd name="T15" fmla="*/ 10 h 50"/>
              <a:gd name="T16" fmla="*/ 24 w 47"/>
              <a:gd name="T17" fmla="*/ 36 h 50"/>
              <a:gd name="T18" fmla="*/ 31 w 47"/>
              <a:gd name="T19" fmla="*/ 27 h 50"/>
              <a:gd name="T20" fmla="*/ 33 w 47"/>
              <a:gd name="T21" fmla="*/ 14 h 50"/>
              <a:gd name="T22" fmla="*/ 32 w 47"/>
              <a:gd name="T23" fmla="*/ 13 h 50"/>
              <a:gd name="T24" fmla="*/ 14 w 47"/>
              <a:gd name="T25" fmla="*/ 14 h 50"/>
              <a:gd name="T26" fmla="*/ 16 w 47"/>
              <a:gd name="T27" fmla="*/ 27 h 50"/>
              <a:gd name="T28" fmla="*/ 33 w 47"/>
              <a:gd name="T29" fmla="*/ 28 h 50"/>
              <a:gd name="T30" fmla="*/ 24 w 47"/>
              <a:gd name="T31" fmla="*/ 38 h 50"/>
              <a:gd name="T32" fmla="*/ 23 w 47"/>
              <a:gd name="T33" fmla="*/ 38 h 50"/>
              <a:gd name="T34" fmla="*/ 10 w 47"/>
              <a:gd name="T35" fmla="*/ 15 h 50"/>
              <a:gd name="T36" fmla="*/ 12 w 47"/>
              <a:gd name="T37" fmla="*/ 13 h 50"/>
              <a:gd name="T38" fmla="*/ 13 w 47"/>
              <a:gd name="T39" fmla="*/ 11 h 50"/>
              <a:gd name="T40" fmla="*/ 33 w 47"/>
              <a:gd name="T41" fmla="*/ 11 h 50"/>
              <a:gd name="T42" fmla="*/ 35 w 47"/>
              <a:gd name="T43" fmla="*/ 13 h 50"/>
              <a:gd name="T44" fmla="*/ 36 w 47"/>
              <a:gd name="T45" fmla="*/ 14 h 50"/>
              <a:gd name="T46" fmla="*/ 37 w 47"/>
              <a:gd name="T47" fmla="*/ 15 h 50"/>
              <a:gd name="T48" fmla="*/ 24 w 47"/>
              <a:gd name="T49" fmla="*/ 46 h 50"/>
              <a:gd name="T50" fmla="*/ 43 w 47"/>
              <a:gd name="T51" fmla="*/ 11 h 50"/>
              <a:gd name="T52" fmla="*/ 38 w 47"/>
              <a:gd name="T53" fmla="*/ 4 h 50"/>
              <a:gd name="T54" fmla="*/ 4 w 47"/>
              <a:gd name="T55" fmla="*/ 10 h 50"/>
              <a:gd name="T56" fmla="*/ 24 w 47"/>
              <a:gd name="T57" fmla="*/ 46 h 50"/>
              <a:gd name="T58" fmla="*/ 24 w 47"/>
              <a:gd name="T59" fmla="*/ 49 h 50"/>
              <a:gd name="T60" fmla="*/ 0 w 47"/>
              <a:gd name="T61" fmla="*/ 11 h 50"/>
              <a:gd name="T62" fmla="*/ 0 w 47"/>
              <a:gd name="T63" fmla="*/ 8 h 50"/>
              <a:gd name="T64" fmla="*/ 6 w 47"/>
              <a:gd name="T65" fmla="*/ 2 h 50"/>
              <a:gd name="T66" fmla="*/ 8 w 47"/>
              <a:gd name="T67" fmla="*/ 0 h 50"/>
              <a:gd name="T68" fmla="*/ 39 w 47"/>
              <a:gd name="T69" fmla="*/ 0 h 50"/>
              <a:gd name="T70" fmla="*/ 45 w 47"/>
              <a:gd name="T71" fmla="*/ 7 h 50"/>
              <a:gd name="T72" fmla="*/ 47 w 47"/>
              <a:gd name="T73" fmla="*/ 10 h 50"/>
              <a:gd name="T74" fmla="*/ 24 w 47"/>
              <a:gd name="T75" fmla="*/ 4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50">
                <a:moveTo>
                  <a:pt x="24" y="39"/>
                </a:moveTo>
                <a:cubicBezTo>
                  <a:pt x="25" y="39"/>
                  <a:pt x="26" y="40"/>
                  <a:pt x="26" y="41"/>
                </a:cubicBezTo>
                <a:cubicBezTo>
                  <a:pt x="26" y="42"/>
                  <a:pt x="25" y="43"/>
                  <a:pt x="24" y="43"/>
                </a:cubicBezTo>
                <a:cubicBezTo>
                  <a:pt x="23" y="43"/>
                  <a:pt x="22" y="42"/>
                  <a:pt x="22" y="41"/>
                </a:cubicBezTo>
                <a:cubicBezTo>
                  <a:pt x="22" y="40"/>
                  <a:pt x="23" y="39"/>
                  <a:pt x="24" y="39"/>
                </a:cubicBezTo>
                <a:close/>
                <a:moveTo>
                  <a:pt x="10" y="8"/>
                </a:moveTo>
                <a:cubicBezTo>
                  <a:pt x="10" y="8"/>
                  <a:pt x="10" y="8"/>
                  <a:pt x="10" y="8"/>
                </a:cubicBezTo>
                <a:cubicBezTo>
                  <a:pt x="11" y="8"/>
                  <a:pt x="12" y="9"/>
                  <a:pt x="12" y="10"/>
                </a:cubicBezTo>
                <a:cubicBezTo>
                  <a:pt x="12" y="11"/>
                  <a:pt x="11" y="12"/>
                  <a:pt x="10" y="12"/>
                </a:cubicBezTo>
                <a:cubicBezTo>
                  <a:pt x="9" y="12"/>
                  <a:pt x="8" y="11"/>
                  <a:pt x="8" y="10"/>
                </a:cubicBezTo>
                <a:cubicBezTo>
                  <a:pt x="8" y="9"/>
                  <a:pt x="9" y="8"/>
                  <a:pt x="10" y="8"/>
                </a:cubicBezTo>
                <a:close/>
                <a:moveTo>
                  <a:pt x="37" y="8"/>
                </a:moveTo>
                <a:cubicBezTo>
                  <a:pt x="37" y="8"/>
                  <a:pt x="37" y="8"/>
                  <a:pt x="37" y="8"/>
                </a:cubicBezTo>
                <a:cubicBezTo>
                  <a:pt x="38" y="8"/>
                  <a:pt x="39" y="9"/>
                  <a:pt x="39" y="10"/>
                </a:cubicBezTo>
                <a:cubicBezTo>
                  <a:pt x="39" y="11"/>
                  <a:pt x="38" y="12"/>
                  <a:pt x="37" y="12"/>
                </a:cubicBezTo>
                <a:cubicBezTo>
                  <a:pt x="36" y="12"/>
                  <a:pt x="35" y="11"/>
                  <a:pt x="35" y="10"/>
                </a:cubicBezTo>
                <a:cubicBezTo>
                  <a:pt x="35" y="9"/>
                  <a:pt x="36" y="8"/>
                  <a:pt x="37" y="8"/>
                </a:cubicBezTo>
                <a:close/>
                <a:moveTo>
                  <a:pt x="24" y="36"/>
                </a:moveTo>
                <a:cubicBezTo>
                  <a:pt x="24" y="36"/>
                  <a:pt x="24" y="36"/>
                  <a:pt x="24" y="36"/>
                </a:cubicBezTo>
                <a:cubicBezTo>
                  <a:pt x="27" y="34"/>
                  <a:pt x="29" y="31"/>
                  <a:pt x="31" y="27"/>
                </a:cubicBezTo>
                <a:cubicBezTo>
                  <a:pt x="33" y="24"/>
                  <a:pt x="34" y="19"/>
                  <a:pt x="34" y="15"/>
                </a:cubicBezTo>
                <a:cubicBezTo>
                  <a:pt x="34" y="15"/>
                  <a:pt x="34" y="15"/>
                  <a:pt x="33" y="14"/>
                </a:cubicBezTo>
                <a:cubicBezTo>
                  <a:pt x="33" y="14"/>
                  <a:pt x="33" y="14"/>
                  <a:pt x="33" y="14"/>
                </a:cubicBezTo>
                <a:cubicBezTo>
                  <a:pt x="33" y="14"/>
                  <a:pt x="33" y="14"/>
                  <a:pt x="32" y="13"/>
                </a:cubicBezTo>
                <a:cubicBezTo>
                  <a:pt x="15" y="13"/>
                  <a:pt x="15" y="13"/>
                  <a:pt x="15" y="13"/>
                </a:cubicBezTo>
                <a:cubicBezTo>
                  <a:pt x="14" y="14"/>
                  <a:pt x="14" y="14"/>
                  <a:pt x="14" y="14"/>
                </a:cubicBezTo>
                <a:cubicBezTo>
                  <a:pt x="13" y="15"/>
                  <a:pt x="13" y="15"/>
                  <a:pt x="13" y="15"/>
                </a:cubicBezTo>
                <a:cubicBezTo>
                  <a:pt x="13" y="19"/>
                  <a:pt x="15" y="24"/>
                  <a:pt x="16" y="27"/>
                </a:cubicBezTo>
                <a:cubicBezTo>
                  <a:pt x="18" y="31"/>
                  <a:pt x="21" y="34"/>
                  <a:pt x="24" y="36"/>
                </a:cubicBezTo>
                <a:close/>
                <a:moveTo>
                  <a:pt x="33" y="28"/>
                </a:moveTo>
                <a:cubicBezTo>
                  <a:pt x="33" y="28"/>
                  <a:pt x="33" y="28"/>
                  <a:pt x="33" y="28"/>
                </a:cubicBezTo>
                <a:cubicBezTo>
                  <a:pt x="31" y="32"/>
                  <a:pt x="28" y="36"/>
                  <a:pt x="24" y="38"/>
                </a:cubicBezTo>
                <a:cubicBezTo>
                  <a:pt x="24" y="38"/>
                  <a:pt x="24" y="38"/>
                  <a:pt x="24" y="38"/>
                </a:cubicBezTo>
                <a:cubicBezTo>
                  <a:pt x="24" y="39"/>
                  <a:pt x="23" y="39"/>
                  <a:pt x="23" y="38"/>
                </a:cubicBezTo>
                <a:cubicBezTo>
                  <a:pt x="19" y="36"/>
                  <a:pt x="17" y="32"/>
                  <a:pt x="14" y="28"/>
                </a:cubicBezTo>
                <a:cubicBezTo>
                  <a:pt x="12" y="24"/>
                  <a:pt x="11" y="20"/>
                  <a:pt x="10" y="15"/>
                </a:cubicBezTo>
                <a:cubicBezTo>
                  <a:pt x="10" y="15"/>
                  <a:pt x="10" y="14"/>
                  <a:pt x="11" y="14"/>
                </a:cubicBezTo>
                <a:cubicBezTo>
                  <a:pt x="11" y="14"/>
                  <a:pt x="12" y="13"/>
                  <a:pt x="12" y="13"/>
                </a:cubicBezTo>
                <a:cubicBezTo>
                  <a:pt x="12" y="13"/>
                  <a:pt x="12" y="13"/>
                  <a:pt x="12" y="13"/>
                </a:cubicBezTo>
                <a:cubicBezTo>
                  <a:pt x="13" y="12"/>
                  <a:pt x="13" y="12"/>
                  <a:pt x="13" y="11"/>
                </a:cubicBezTo>
                <a:cubicBezTo>
                  <a:pt x="13" y="11"/>
                  <a:pt x="14" y="11"/>
                  <a:pt x="14" y="11"/>
                </a:cubicBezTo>
                <a:cubicBezTo>
                  <a:pt x="33" y="11"/>
                  <a:pt x="33" y="11"/>
                  <a:pt x="33" y="11"/>
                </a:cubicBezTo>
                <a:cubicBezTo>
                  <a:pt x="33" y="11"/>
                  <a:pt x="34" y="11"/>
                  <a:pt x="34" y="11"/>
                </a:cubicBezTo>
                <a:cubicBezTo>
                  <a:pt x="34" y="12"/>
                  <a:pt x="35" y="12"/>
                  <a:pt x="35" y="13"/>
                </a:cubicBezTo>
                <a:cubicBezTo>
                  <a:pt x="35" y="13"/>
                  <a:pt x="35" y="13"/>
                  <a:pt x="35" y="13"/>
                </a:cubicBezTo>
                <a:cubicBezTo>
                  <a:pt x="36" y="13"/>
                  <a:pt x="36" y="14"/>
                  <a:pt x="36" y="14"/>
                </a:cubicBezTo>
                <a:cubicBezTo>
                  <a:pt x="36" y="14"/>
                  <a:pt x="36" y="14"/>
                  <a:pt x="36" y="14"/>
                </a:cubicBezTo>
                <a:cubicBezTo>
                  <a:pt x="37" y="14"/>
                  <a:pt x="37" y="15"/>
                  <a:pt x="37" y="15"/>
                </a:cubicBezTo>
                <a:cubicBezTo>
                  <a:pt x="36" y="20"/>
                  <a:pt x="35" y="24"/>
                  <a:pt x="33" y="28"/>
                </a:cubicBezTo>
                <a:close/>
                <a:moveTo>
                  <a:pt x="24" y="46"/>
                </a:moveTo>
                <a:cubicBezTo>
                  <a:pt x="24" y="46"/>
                  <a:pt x="24" y="46"/>
                  <a:pt x="24" y="46"/>
                </a:cubicBezTo>
                <a:cubicBezTo>
                  <a:pt x="36" y="39"/>
                  <a:pt x="43" y="25"/>
                  <a:pt x="43" y="11"/>
                </a:cubicBezTo>
                <a:cubicBezTo>
                  <a:pt x="43" y="10"/>
                  <a:pt x="43" y="10"/>
                  <a:pt x="43" y="10"/>
                </a:cubicBezTo>
                <a:cubicBezTo>
                  <a:pt x="40" y="9"/>
                  <a:pt x="38" y="7"/>
                  <a:pt x="38" y="4"/>
                </a:cubicBezTo>
                <a:cubicBezTo>
                  <a:pt x="10" y="4"/>
                  <a:pt x="10" y="4"/>
                  <a:pt x="10" y="4"/>
                </a:cubicBezTo>
                <a:cubicBezTo>
                  <a:pt x="9" y="7"/>
                  <a:pt x="7" y="9"/>
                  <a:pt x="4" y="10"/>
                </a:cubicBezTo>
                <a:cubicBezTo>
                  <a:pt x="4" y="11"/>
                  <a:pt x="4" y="11"/>
                  <a:pt x="4" y="11"/>
                </a:cubicBezTo>
                <a:cubicBezTo>
                  <a:pt x="4" y="25"/>
                  <a:pt x="11" y="39"/>
                  <a:pt x="24" y="46"/>
                </a:cubicBezTo>
                <a:close/>
                <a:moveTo>
                  <a:pt x="24" y="49"/>
                </a:moveTo>
                <a:cubicBezTo>
                  <a:pt x="24" y="49"/>
                  <a:pt x="24" y="49"/>
                  <a:pt x="24" y="49"/>
                </a:cubicBezTo>
                <a:cubicBezTo>
                  <a:pt x="24" y="50"/>
                  <a:pt x="23" y="50"/>
                  <a:pt x="23" y="49"/>
                </a:cubicBezTo>
                <a:cubicBezTo>
                  <a:pt x="8" y="43"/>
                  <a:pt x="0" y="27"/>
                  <a:pt x="0" y="11"/>
                </a:cubicBezTo>
                <a:cubicBezTo>
                  <a:pt x="0" y="11"/>
                  <a:pt x="0" y="10"/>
                  <a:pt x="0" y="10"/>
                </a:cubicBezTo>
                <a:cubicBezTo>
                  <a:pt x="0" y="9"/>
                  <a:pt x="0" y="9"/>
                  <a:pt x="0" y="8"/>
                </a:cubicBezTo>
                <a:cubicBezTo>
                  <a:pt x="0" y="8"/>
                  <a:pt x="1" y="7"/>
                  <a:pt x="2" y="7"/>
                </a:cubicBezTo>
                <a:cubicBezTo>
                  <a:pt x="4" y="6"/>
                  <a:pt x="6" y="4"/>
                  <a:pt x="6" y="2"/>
                </a:cubicBezTo>
                <a:cubicBezTo>
                  <a:pt x="6" y="2"/>
                  <a:pt x="6" y="2"/>
                  <a:pt x="6" y="2"/>
                </a:cubicBezTo>
                <a:cubicBezTo>
                  <a:pt x="6" y="1"/>
                  <a:pt x="7" y="0"/>
                  <a:pt x="8" y="0"/>
                </a:cubicBezTo>
                <a:cubicBezTo>
                  <a:pt x="39" y="0"/>
                  <a:pt x="39" y="0"/>
                  <a:pt x="39" y="0"/>
                </a:cubicBezTo>
                <a:cubicBezTo>
                  <a:pt x="39" y="0"/>
                  <a:pt x="39" y="0"/>
                  <a:pt x="39" y="0"/>
                </a:cubicBezTo>
                <a:cubicBezTo>
                  <a:pt x="40" y="0"/>
                  <a:pt x="41" y="1"/>
                  <a:pt x="41" y="2"/>
                </a:cubicBezTo>
                <a:cubicBezTo>
                  <a:pt x="41" y="4"/>
                  <a:pt x="43" y="6"/>
                  <a:pt x="45" y="7"/>
                </a:cubicBezTo>
                <a:cubicBezTo>
                  <a:pt x="46" y="7"/>
                  <a:pt x="47" y="7"/>
                  <a:pt x="47" y="8"/>
                </a:cubicBezTo>
                <a:cubicBezTo>
                  <a:pt x="47" y="9"/>
                  <a:pt x="47" y="9"/>
                  <a:pt x="47" y="10"/>
                </a:cubicBezTo>
                <a:cubicBezTo>
                  <a:pt x="47" y="10"/>
                  <a:pt x="47" y="11"/>
                  <a:pt x="47" y="11"/>
                </a:cubicBezTo>
                <a:cubicBezTo>
                  <a:pt x="47" y="27"/>
                  <a:pt x="39" y="42"/>
                  <a:pt x="24" y="4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6" name="Freeform 520"/>
          <p:cNvSpPr>
            <a:spLocks noEditPoints="1"/>
          </p:cNvSpPr>
          <p:nvPr/>
        </p:nvSpPr>
        <p:spPr bwMode="auto">
          <a:xfrm>
            <a:off x="2389188" y="3432175"/>
            <a:ext cx="149225" cy="160338"/>
          </a:xfrm>
          <a:custGeom>
            <a:avLst/>
            <a:gdLst>
              <a:gd name="T0" fmla="*/ 25 w 47"/>
              <a:gd name="T1" fmla="*/ 49 h 50"/>
              <a:gd name="T2" fmla="*/ 23 w 47"/>
              <a:gd name="T3" fmla="*/ 49 h 50"/>
              <a:gd name="T4" fmla="*/ 0 w 47"/>
              <a:gd name="T5" fmla="*/ 11 h 50"/>
              <a:gd name="T6" fmla="*/ 0 w 47"/>
              <a:gd name="T7" fmla="*/ 10 h 50"/>
              <a:gd name="T8" fmla="*/ 0 w 47"/>
              <a:gd name="T9" fmla="*/ 8 h 50"/>
              <a:gd name="T10" fmla="*/ 2 w 47"/>
              <a:gd name="T11" fmla="*/ 7 h 50"/>
              <a:gd name="T12" fmla="*/ 6 w 47"/>
              <a:gd name="T13" fmla="*/ 2 h 50"/>
              <a:gd name="T14" fmla="*/ 6 w 47"/>
              <a:gd name="T15" fmla="*/ 2 h 50"/>
              <a:gd name="T16" fmla="*/ 8 w 47"/>
              <a:gd name="T17" fmla="*/ 0 h 50"/>
              <a:gd name="T18" fmla="*/ 39 w 47"/>
              <a:gd name="T19" fmla="*/ 0 h 50"/>
              <a:gd name="T20" fmla="*/ 39 w 47"/>
              <a:gd name="T21" fmla="*/ 0 h 50"/>
              <a:gd name="T22" fmla="*/ 41 w 47"/>
              <a:gd name="T23" fmla="*/ 2 h 50"/>
              <a:gd name="T24" fmla="*/ 46 w 47"/>
              <a:gd name="T25" fmla="*/ 7 h 50"/>
              <a:gd name="T26" fmla="*/ 47 w 47"/>
              <a:gd name="T27" fmla="*/ 8 h 50"/>
              <a:gd name="T28" fmla="*/ 47 w 47"/>
              <a:gd name="T29" fmla="*/ 10 h 50"/>
              <a:gd name="T30" fmla="*/ 47 w 47"/>
              <a:gd name="T31" fmla="*/ 11 h 50"/>
              <a:gd name="T32" fmla="*/ 25 w 47"/>
              <a:gd name="T33" fmla="*/ 49 h 50"/>
              <a:gd name="T34" fmla="*/ 35 w 47"/>
              <a:gd name="T35" fmla="*/ 15 h 50"/>
              <a:gd name="T36" fmla="*/ 35 w 47"/>
              <a:gd name="T37" fmla="*/ 15 h 50"/>
              <a:gd name="T38" fmla="*/ 38 w 47"/>
              <a:gd name="T39" fmla="*/ 15 h 50"/>
              <a:gd name="T40" fmla="*/ 38 w 47"/>
              <a:gd name="T41" fmla="*/ 18 h 50"/>
              <a:gd name="T42" fmla="*/ 24 w 47"/>
              <a:gd name="T43" fmla="*/ 31 h 50"/>
              <a:gd name="T44" fmla="*/ 21 w 47"/>
              <a:gd name="T45" fmla="*/ 31 h 50"/>
              <a:gd name="T46" fmla="*/ 14 w 47"/>
              <a:gd name="T47" fmla="*/ 24 h 50"/>
              <a:gd name="T48" fmla="*/ 14 w 47"/>
              <a:gd name="T49" fmla="*/ 21 h 50"/>
              <a:gd name="T50" fmla="*/ 16 w 47"/>
              <a:gd name="T51" fmla="*/ 21 h 50"/>
              <a:gd name="T52" fmla="*/ 23 w 47"/>
              <a:gd name="T53" fmla="*/ 27 h 50"/>
              <a:gd name="T54" fmla="*/ 35 w 47"/>
              <a:gd name="T55" fmla="*/ 15 h 50"/>
              <a:gd name="T56" fmla="*/ 24 w 47"/>
              <a:gd name="T57" fmla="*/ 46 h 50"/>
              <a:gd name="T58" fmla="*/ 24 w 47"/>
              <a:gd name="T59" fmla="*/ 46 h 50"/>
              <a:gd name="T60" fmla="*/ 44 w 47"/>
              <a:gd name="T61" fmla="*/ 11 h 50"/>
              <a:gd name="T62" fmla="*/ 44 w 47"/>
              <a:gd name="T63" fmla="*/ 10 h 50"/>
              <a:gd name="T64" fmla="*/ 38 w 47"/>
              <a:gd name="T65" fmla="*/ 4 h 50"/>
              <a:gd name="T66" fmla="*/ 10 w 47"/>
              <a:gd name="T67" fmla="*/ 4 h 50"/>
              <a:gd name="T68" fmla="*/ 4 w 47"/>
              <a:gd name="T69" fmla="*/ 10 h 50"/>
              <a:gd name="T70" fmla="*/ 4 w 47"/>
              <a:gd name="T71" fmla="*/ 11 h 50"/>
              <a:gd name="T72" fmla="*/ 24 w 47"/>
              <a:gd name="T73"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 h="50">
                <a:moveTo>
                  <a:pt x="25" y="49"/>
                </a:moveTo>
                <a:cubicBezTo>
                  <a:pt x="24" y="50"/>
                  <a:pt x="24" y="50"/>
                  <a:pt x="23" y="49"/>
                </a:cubicBezTo>
                <a:cubicBezTo>
                  <a:pt x="9" y="43"/>
                  <a:pt x="0" y="27"/>
                  <a:pt x="0" y="11"/>
                </a:cubicBezTo>
                <a:cubicBezTo>
                  <a:pt x="0" y="11"/>
                  <a:pt x="0" y="10"/>
                  <a:pt x="0" y="10"/>
                </a:cubicBezTo>
                <a:cubicBezTo>
                  <a:pt x="0" y="9"/>
                  <a:pt x="0" y="9"/>
                  <a:pt x="0" y="8"/>
                </a:cubicBezTo>
                <a:cubicBezTo>
                  <a:pt x="0" y="8"/>
                  <a:pt x="1" y="7"/>
                  <a:pt x="2" y="7"/>
                </a:cubicBezTo>
                <a:cubicBezTo>
                  <a:pt x="4" y="6"/>
                  <a:pt x="6" y="4"/>
                  <a:pt x="6" y="2"/>
                </a:cubicBezTo>
                <a:cubicBezTo>
                  <a:pt x="6" y="2"/>
                  <a:pt x="6" y="2"/>
                  <a:pt x="6" y="2"/>
                </a:cubicBezTo>
                <a:cubicBezTo>
                  <a:pt x="6" y="1"/>
                  <a:pt x="7" y="0"/>
                  <a:pt x="8" y="0"/>
                </a:cubicBezTo>
                <a:cubicBezTo>
                  <a:pt x="39" y="0"/>
                  <a:pt x="39" y="0"/>
                  <a:pt x="39" y="0"/>
                </a:cubicBezTo>
                <a:cubicBezTo>
                  <a:pt x="39" y="0"/>
                  <a:pt x="39" y="0"/>
                  <a:pt x="39" y="0"/>
                </a:cubicBezTo>
                <a:cubicBezTo>
                  <a:pt x="41" y="0"/>
                  <a:pt x="41" y="1"/>
                  <a:pt x="41" y="2"/>
                </a:cubicBezTo>
                <a:cubicBezTo>
                  <a:pt x="41" y="4"/>
                  <a:pt x="43" y="6"/>
                  <a:pt x="46" y="7"/>
                </a:cubicBezTo>
                <a:cubicBezTo>
                  <a:pt x="47" y="7"/>
                  <a:pt x="47" y="7"/>
                  <a:pt x="47" y="8"/>
                </a:cubicBezTo>
                <a:cubicBezTo>
                  <a:pt x="47" y="9"/>
                  <a:pt x="47" y="9"/>
                  <a:pt x="47" y="10"/>
                </a:cubicBezTo>
                <a:cubicBezTo>
                  <a:pt x="47" y="10"/>
                  <a:pt x="47" y="11"/>
                  <a:pt x="47" y="11"/>
                </a:cubicBezTo>
                <a:cubicBezTo>
                  <a:pt x="47" y="27"/>
                  <a:pt x="39" y="43"/>
                  <a:pt x="25" y="49"/>
                </a:cubicBezTo>
                <a:close/>
                <a:moveTo>
                  <a:pt x="35" y="15"/>
                </a:moveTo>
                <a:cubicBezTo>
                  <a:pt x="35" y="15"/>
                  <a:pt x="35" y="15"/>
                  <a:pt x="35" y="15"/>
                </a:cubicBezTo>
                <a:cubicBezTo>
                  <a:pt x="36" y="14"/>
                  <a:pt x="37" y="14"/>
                  <a:pt x="38" y="15"/>
                </a:cubicBezTo>
                <a:cubicBezTo>
                  <a:pt x="39" y="16"/>
                  <a:pt x="39" y="17"/>
                  <a:pt x="38" y="18"/>
                </a:cubicBezTo>
                <a:cubicBezTo>
                  <a:pt x="24" y="31"/>
                  <a:pt x="24" y="31"/>
                  <a:pt x="24" y="31"/>
                </a:cubicBezTo>
                <a:cubicBezTo>
                  <a:pt x="23" y="32"/>
                  <a:pt x="22" y="32"/>
                  <a:pt x="21" y="31"/>
                </a:cubicBezTo>
                <a:cubicBezTo>
                  <a:pt x="14" y="24"/>
                  <a:pt x="14" y="24"/>
                  <a:pt x="14" y="24"/>
                </a:cubicBezTo>
                <a:cubicBezTo>
                  <a:pt x="13" y="23"/>
                  <a:pt x="13" y="22"/>
                  <a:pt x="14" y="21"/>
                </a:cubicBezTo>
                <a:cubicBezTo>
                  <a:pt x="14" y="20"/>
                  <a:pt x="16" y="20"/>
                  <a:pt x="16" y="21"/>
                </a:cubicBezTo>
                <a:cubicBezTo>
                  <a:pt x="23" y="27"/>
                  <a:pt x="23" y="27"/>
                  <a:pt x="23" y="27"/>
                </a:cubicBezTo>
                <a:cubicBezTo>
                  <a:pt x="35" y="15"/>
                  <a:pt x="35" y="15"/>
                  <a:pt x="35" y="15"/>
                </a:cubicBezTo>
                <a:close/>
                <a:moveTo>
                  <a:pt x="24" y="46"/>
                </a:moveTo>
                <a:cubicBezTo>
                  <a:pt x="24" y="46"/>
                  <a:pt x="24" y="46"/>
                  <a:pt x="24" y="46"/>
                </a:cubicBezTo>
                <a:cubicBezTo>
                  <a:pt x="36" y="39"/>
                  <a:pt x="44" y="25"/>
                  <a:pt x="44" y="11"/>
                </a:cubicBezTo>
                <a:cubicBezTo>
                  <a:pt x="44" y="10"/>
                  <a:pt x="44" y="10"/>
                  <a:pt x="44" y="10"/>
                </a:cubicBezTo>
                <a:cubicBezTo>
                  <a:pt x="41" y="9"/>
                  <a:pt x="38" y="7"/>
                  <a:pt x="38" y="4"/>
                </a:cubicBezTo>
                <a:cubicBezTo>
                  <a:pt x="10" y="4"/>
                  <a:pt x="10" y="4"/>
                  <a:pt x="10" y="4"/>
                </a:cubicBezTo>
                <a:cubicBezTo>
                  <a:pt x="9" y="7"/>
                  <a:pt x="7" y="9"/>
                  <a:pt x="4" y="10"/>
                </a:cubicBezTo>
                <a:cubicBezTo>
                  <a:pt x="4" y="11"/>
                  <a:pt x="4" y="11"/>
                  <a:pt x="4" y="11"/>
                </a:cubicBezTo>
                <a:cubicBezTo>
                  <a:pt x="4" y="25"/>
                  <a:pt x="11" y="39"/>
                  <a:pt x="24"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7" name="Freeform 521"/>
          <p:cNvSpPr>
            <a:spLocks noEditPoints="1"/>
          </p:cNvSpPr>
          <p:nvPr/>
        </p:nvSpPr>
        <p:spPr bwMode="auto">
          <a:xfrm>
            <a:off x="2665413" y="3432175"/>
            <a:ext cx="149225" cy="160338"/>
          </a:xfrm>
          <a:custGeom>
            <a:avLst/>
            <a:gdLst>
              <a:gd name="T0" fmla="*/ 24 w 47"/>
              <a:gd name="T1" fmla="*/ 49 h 50"/>
              <a:gd name="T2" fmla="*/ 23 w 47"/>
              <a:gd name="T3" fmla="*/ 49 h 50"/>
              <a:gd name="T4" fmla="*/ 0 w 47"/>
              <a:gd name="T5" fmla="*/ 11 h 50"/>
              <a:gd name="T6" fmla="*/ 0 w 47"/>
              <a:gd name="T7" fmla="*/ 10 h 50"/>
              <a:gd name="T8" fmla="*/ 0 w 47"/>
              <a:gd name="T9" fmla="*/ 8 h 50"/>
              <a:gd name="T10" fmla="*/ 2 w 47"/>
              <a:gd name="T11" fmla="*/ 7 h 50"/>
              <a:gd name="T12" fmla="*/ 6 w 47"/>
              <a:gd name="T13" fmla="*/ 2 h 50"/>
              <a:gd name="T14" fmla="*/ 6 w 47"/>
              <a:gd name="T15" fmla="*/ 2 h 50"/>
              <a:gd name="T16" fmla="*/ 8 w 47"/>
              <a:gd name="T17" fmla="*/ 0 h 50"/>
              <a:gd name="T18" fmla="*/ 39 w 47"/>
              <a:gd name="T19" fmla="*/ 0 h 50"/>
              <a:gd name="T20" fmla="*/ 39 w 47"/>
              <a:gd name="T21" fmla="*/ 0 h 50"/>
              <a:gd name="T22" fmla="*/ 41 w 47"/>
              <a:gd name="T23" fmla="*/ 2 h 50"/>
              <a:gd name="T24" fmla="*/ 45 w 47"/>
              <a:gd name="T25" fmla="*/ 7 h 50"/>
              <a:gd name="T26" fmla="*/ 47 w 47"/>
              <a:gd name="T27" fmla="*/ 8 h 50"/>
              <a:gd name="T28" fmla="*/ 47 w 47"/>
              <a:gd name="T29" fmla="*/ 10 h 50"/>
              <a:gd name="T30" fmla="*/ 47 w 47"/>
              <a:gd name="T31" fmla="*/ 11 h 50"/>
              <a:gd name="T32" fmla="*/ 24 w 47"/>
              <a:gd name="T33" fmla="*/ 49 h 50"/>
              <a:gd name="T34" fmla="*/ 29 w 47"/>
              <a:gd name="T35" fmla="*/ 15 h 50"/>
              <a:gd name="T36" fmla="*/ 29 w 47"/>
              <a:gd name="T37" fmla="*/ 15 h 50"/>
              <a:gd name="T38" fmla="*/ 31 w 47"/>
              <a:gd name="T39" fmla="*/ 15 h 50"/>
              <a:gd name="T40" fmla="*/ 31 w 47"/>
              <a:gd name="T41" fmla="*/ 18 h 50"/>
              <a:gd name="T42" fmla="*/ 26 w 47"/>
              <a:gd name="T43" fmla="*/ 23 h 50"/>
              <a:gd name="T44" fmla="*/ 31 w 47"/>
              <a:gd name="T45" fmla="*/ 28 h 50"/>
              <a:gd name="T46" fmla="*/ 31 w 47"/>
              <a:gd name="T47" fmla="*/ 31 h 50"/>
              <a:gd name="T48" fmla="*/ 29 w 47"/>
              <a:gd name="T49" fmla="*/ 31 h 50"/>
              <a:gd name="T50" fmla="*/ 24 w 47"/>
              <a:gd name="T51" fmla="*/ 26 h 50"/>
              <a:gd name="T52" fmla="*/ 19 w 47"/>
              <a:gd name="T53" fmla="*/ 31 h 50"/>
              <a:gd name="T54" fmla="*/ 16 w 47"/>
              <a:gd name="T55" fmla="*/ 31 h 50"/>
              <a:gd name="T56" fmla="*/ 16 w 47"/>
              <a:gd name="T57" fmla="*/ 28 h 50"/>
              <a:gd name="T58" fmla="*/ 21 w 47"/>
              <a:gd name="T59" fmla="*/ 23 h 50"/>
              <a:gd name="T60" fmla="*/ 16 w 47"/>
              <a:gd name="T61" fmla="*/ 18 h 50"/>
              <a:gd name="T62" fmla="*/ 16 w 47"/>
              <a:gd name="T63" fmla="*/ 15 h 50"/>
              <a:gd name="T64" fmla="*/ 19 w 47"/>
              <a:gd name="T65" fmla="*/ 15 h 50"/>
              <a:gd name="T66" fmla="*/ 24 w 47"/>
              <a:gd name="T67" fmla="*/ 20 h 50"/>
              <a:gd name="T68" fmla="*/ 29 w 47"/>
              <a:gd name="T69" fmla="*/ 15 h 50"/>
              <a:gd name="T70" fmla="*/ 24 w 47"/>
              <a:gd name="T71" fmla="*/ 46 h 50"/>
              <a:gd name="T72" fmla="*/ 24 w 47"/>
              <a:gd name="T73" fmla="*/ 46 h 50"/>
              <a:gd name="T74" fmla="*/ 43 w 47"/>
              <a:gd name="T75" fmla="*/ 11 h 50"/>
              <a:gd name="T76" fmla="*/ 43 w 47"/>
              <a:gd name="T77" fmla="*/ 10 h 50"/>
              <a:gd name="T78" fmla="*/ 38 w 47"/>
              <a:gd name="T79" fmla="*/ 4 h 50"/>
              <a:gd name="T80" fmla="*/ 10 w 47"/>
              <a:gd name="T81" fmla="*/ 4 h 50"/>
              <a:gd name="T82" fmla="*/ 4 w 47"/>
              <a:gd name="T83" fmla="*/ 10 h 50"/>
              <a:gd name="T84" fmla="*/ 4 w 47"/>
              <a:gd name="T85" fmla="*/ 11 h 50"/>
              <a:gd name="T86" fmla="*/ 24 w 47"/>
              <a:gd name="T87" fmla="*/ 4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50">
                <a:moveTo>
                  <a:pt x="24" y="49"/>
                </a:moveTo>
                <a:cubicBezTo>
                  <a:pt x="24" y="50"/>
                  <a:pt x="23" y="50"/>
                  <a:pt x="23" y="49"/>
                </a:cubicBezTo>
                <a:cubicBezTo>
                  <a:pt x="8" y="43"/>
                  <a:pt x="0" y="27"/>
                  <a:pt x="0" y="11"/>
                </a:cubicBezTo>
                <a:cubicBezTo>
                  <a:pt x="0" y="11"/>
                  <a:pt x="0" y="10"/>
                  <a:pt x="0" y="10"/>
                </a:cubicBezTo>
                <a:cubicBezTo>
                  <a:pt x="0" y="9"/>
                  <a:pt x="0" y="9"/>
                  <a:pt x="0" y="8"/>
                </a:cubicBezTo>
                <a:cubicBezTo>
                  <a:pt x="0" y="8"/>
                  <a:pt x="1" y="7"/>
                  <a:pt x="2" y="7"/>
                </a:cubicBezTo>
                <a:cubicBezTo>
                  <a:pt x="4" y="6"/>
                  <a:pt x="6" y="4"/>
                  <a:pt x="6" y="2"/>
                </a:cubicBezTo>
                <a:cubicBezTo>
                  <a:pt x="6" y="2"/>
                  <a:pt x="6" y="2"/>
                  <a:pt x="6" y="2"/>
                </a:cubicBezTo>
                <a:cubicBezTo>
                  <a:pt x="6" y="1"/>
                  <a:pt x="7" y="0"/>
                  <a:pt x="8" y="0"/>
                </a:cubicBezTo>
                <a:cubicBezTo>
                  <a:pt x="39" y="0"/>
                  <a:pt x="39" y="0"/>
                  <a:pt x="39" y="0"/>
                </a:cubicBezTo>
                <a:cubicBezTo>
                  <a:pt x="39" y="0"/>
                  <a:pt x="39" y="0"/>
                  <a:pt x="39" y="0"/>
                </a:cubicBezTo>
                <a:cubicBezTo>
                  <a:pt x="40" y="0"/>
                  <a:pt x="41" y="1"/>
                  <a:pt x="41" y="2"/>
                </a:cubicBezTo>
                <a:cubicBezTo>
                  <a:pt x="41" y="4"/>
                  <a:pt x="43" y="6"/>
                  <a:pt x="45" y="7"/>
                </a:cubicBezTo>
                <a:cubicBezTo>
                  <a:pt x="46" y="7"/>
                  <a:pt x="47" y="7"/>
                  <a:pt x="47" y="8"/>
                </a:cubicBezTo>
                <a:cubicBezTo>
                  <a:pt x="47" y="9"/>
                  <a:pt x="47" y="9"/>
                  <a:pt x="47" y="10"/>
                </a:cubicBezTo>
                <a:cubicBezTo>
                  <a:pt x="47" y="10"/>
                  <a:pt x="47" y="11"/>
                  <a:pt x="47" y="11"/>
                </a:cubicBezTo>
                <a:cubicBezTo>
                  <a:pt x="47" y="27"/>
                  <a:pt x="39" y="43"/>
                  <a:pt x="24" y="49"/>
                </a:cubicBezTo>
                <a:close/>
                <a:moveTo>
                  <a:pt x="29" y="15"/>
                </a:moveTo>
                <a:cubicBezTo>
                  <a:pt x="29" y="15"/>
                  <a:pt x="29" y="15"/>
                  <a:pt x="29" y="15"/>
                </a:cubicBezTo>
                <a:cubicBezTo>
                  <a:pt x="29" y="15"/>
                  <a:pt x="31" y="15"/>
                  <a:pt x="31" y="15"/>
                </a:cubicBezTo>
                <a:cubicBezTo>
                  <a:pt x="32" y="16"/>
                  <a:pt x="32" y="17"/>
                  <a:pt x="31" y="18"/>
                </a:cubicBezTo>
                <a:cubicBezTo>
                  <a:pt x="26" y="23"/>
                  <a:pt x="26" y="23"/>
                  <a:pt x="26" y="23"/>
                </a:cubicBezTo>
                <a:cubicBezTo>
                  <a:pt x="31" y="28"/>
                  <a:pt x="31" y="28"/>
                  <a:pt x="31" y="28"/>
                </a:cubicBezTo>
                <a:cubicBezTo>
                  <a:pt x="32" y="29"/>
                  <a:pt x="32" y="30"/>
                  <a:pt x="31" y="31"/>
                </a:cubicBezTo>
                <a:cubicBezTo>
                  <a:pt x="31" y="32"/>
                  <a:pt x="29" y="32"/>
                  <a:pt x="29" y="31"/>
                </a:cubicBezTo>
                <a:cubicBezTo>
                  <a:pt x="24" y="26"/>
                  <a:pt x="24" y="26"/>
                  <a:pt x="24" y="26"/>
                </a:cubicBezTo>
                <a:cubicBezTo>
                  <a:pt x="19" y="31"/>
                  <a:pt x="19" y="31"/>
                  <a:pt x="19" y="31"/>
                </a:cubicBezTo>
                <a:cubicBezTo>
                  <a:pt x="18" y="32"/>
                  <a:pt x="17" y="32"/>
                  <a:pt x="16" y="31"/>
                </a:cubicBezTo>
                <a:cubicBezTo>
                  <a:pt x="15" y="30"/>
                  <a:pt x="15" y="29"/>
                  <a:pt x="16" y="28"/>
                </a:cubicBezTo>
                <a:cubicBezTo>
                  <a:pt x="21" y="23"/>
                  <a:pt x="21" y="23"/>
                  <a:pt x="21" y="23"/>
                </a:cubicBezTo>
                <a:cubicBezTo>
                  <a:pt x="16" y="18"/>
                  <a:pt x="16" y="18"/>
                  <a:pt x="16" y="18"/>
                </a:cubicBezTo>
                <a:cubicBezTo>
                  <a:pt x="15" y="17"/>
                  <a:pt x="15" y="16"/>
                  <a:pt x="16" y="15"/>
                </a:cubicBezTo>
                <a:cubicBezTo>
                  <a:pt x="17" y="15"/>
                  <a:pt x="18" y="15"/>
                  <a:pt x="19" y="15"/>
                </a:cubicBezTo>
                <a:cubicBezTo>
                  <a:pt x="24" y="20"/>
                  <a:pt x="24" y="20"/>
                  <a:pt x="24" y="20"/>
                </a:cubicBezTo>
                <a:cubicBezTo>
                  <a:pt x="29" y="15"/>
                  <a:pt x="29" y="15"/>
                  <a:pt x="29" y="15"/>
                </a:cubicBezTo>
                <a:close/>
                <a:moveTo>
                  <a:pt x="24" y="46"/>
                </a:moveTo>
                <a:cubicBezTo>
                  <a:pt x="24" y="46"/>
                  <a:pt x="24" y="46"/>
                  <a:pt x="24" y="46"/>
                </a:cubicBezTo>
                <a:cubicBezTo>
                  <a:pt x="36" y="39"/>
                  <a:pt x="43" y="25"/>
                  <a:pt x="43" y="11"/>
                </a:cubicBezTo>
                <a:cubicBezTo>
                  <a:pt x="43" y="10"/>
                  <a:pt x="43" y="10"/>
                  <a:pt x="43" y="10"/>
                </a:cubicBezTo>
                <a:cubicBezTo>
                  <a:pt x="40" y="9"/>
                  <a:pt x="38" y="7"/>
                  <a:pt x="38" y="4"/>
                </a:cubicBezTo>
                <a:cubicBezTo>
                  <a:pt x="10" y="4"/>
                  <a:pt x="10" y="4"/>
                  <a:pt x="10" y="4"/>
                </a:cubicBezTo>
                <a:cubicBezTo>
                  <a:pt x="9" y="7"/>
                  <a:pt x="7" y="9"/>
                  <a:pt x="4" y="10"/>
                </a:cubicBezTo>
                <a:cubicBezTo>
                  <a:pt x="4" y="11"/>
                  <a:pt x="4" y="11"/>
                  <a:pt x="4" y="11"/>
                </a:cubicBezTo>
                <a:cubicBezTo>
                  <a:pt x="4" y="25"/>
                  <a:pt x="11" y="39"/>
                  <a:pt x="24"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8" name="Freeform 522"/>
          <p:cNvSpPr>
            <a:spLocks noEditPoints="1"/>
          </p:cNvSpPr>
          <p:nvPr/>
        </p:nvSpPr>
        <p:spPr bwMode="auto">
          <a:xfrm>
            <a:off x="2386013" y="2755900"/>
            <a:ext cx="158750" cy="158750"/>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59" name="Freeform 523"/>
          <p:cNvSpPr>
            <a:spLocks noEditPoints="1"/>
          </p:cNvSpPr>
          <p:nvPr/>
        </p:nvSpPr>
        <p:spPr bwMode="auto">
          <a:xfrm>
            <a:off x="1835150" y="2778125"/>
            <a:ext cx="155575" cy="111125"/>
          </a:xfrm>
          <a:custGeom>
            <a:avLst/>
            <a:gdLst>
              <a:gd name="T0" fmla="*/ 39 w 49"/>
              <a:gd name="T1" fmla="*/ 31 h 35"/>
              <a:gd name="T2" fmla="*/ 45 w 49"/>
              <a:gd name="T3" fmla="*/ 25 h 35"/>
              <a:gd name="T4" fmla="*/ 40 w 49"/>
              <a:gd name="T5" fmla="*/ 19 h 35"/>
              <a:gd name="T6" fmla="*/ 35 w 49"/>
              <a:gd name="T7" fmla="*/ 8 h 35"/>
              <a:gd name="T8" fmla="*/ 18 w 49"/>
              <a:gd name="T9" fmla="*/ 6 h 35"/>
              <a:gd name="T10" fmla="*/ 12 w 49"/>
              <a:gd name="T11" fmla="*/ 13 h 35"/>
              <a:gd name="T12" fmla="*/ 3 w 49"/>
              <a:gd name="T13" fmla="*/ 22 h 35"/>
              <a:gd name="T14" fmla="*/ 6 w 49"/>
              <a:gd name="T15" fmla="*/ 29 h 35"/>
              <a:gd name="T16" fmla="*/ 12 w 49"/>
              <a:gd name="T17" fmla="*/ 31 h 35"/>
              <a:gd name="T18" fmla="*/ 13 w 49"/>
              <a:gd name="T19" fmla="*/ 21 h 35"/>
              <a:gd name="T20" fmla="*/ 13 w 49"/>
              <a:gd name="T21" fmla="*/ 20 h 35"/>
              <a:gd name="T22" fmla="*/ 17 w 49"/>
              <a:gd name="T23" fmla="*/ 22 h 35"/>
              <a:gd name="T24" fmla="*/ 18 w 49"/>
              <a:gd name="T25" fmla="*/ 14 h 35"/>
              <a:gd name="T26" fmla="*/ 19 w 49"/>
              <a:gd name="T27" fmla="*/ 22 h 35"/>
              <a:gd name="T28" fmla="*/ 23 w 49"/>
              <a:gd name="T29" fmla="*/ 20 h 35"/>
              <a:gd name="T30" fmla="*/ 19 w 49"/>
              <a:gd name="T31" fmla="*/ 26 h 35"/>
              <a:gd name="T32" fmla="*/ 19 w 49"/>
              <a:gd name="T33" fmla="*/ 26 h 35"/>
              <a:gd name="T34" fmla="*/ 18 w 49"/>
              <a:gd name="T35" fmla="*/ 26 h 35"/>
              <a:gd name="T36" fmla="*/ 18 w 49"/>
              <a:gd name="T37" fmla="*/ 26 h 35"/>
              <a:gd name="T38" fmla="*/ 17 w 49"/>
              <a:gd name="T39" fmla="*/ 26 h 35"/>
              <a:gd name="T40" fmla="*/ 17 w 49"/>
              <a:gd name="T41" fmla="*/ 26 h 35"/>
              <a:gd name="T42" fmla="*/ 17 w 49"/>
              <a:gd name="T43" fmla="*/ 26 h 35"/>
              <a:gd name="T44" fmla="*/ 13 w 49"/>
              <a:gd name="T45" fmla="*/ 21 h 35"/>
              <a:gd name="T46" fmla="*/ 26 w 49"/>
              <a:gd name="T47" fmla="*/ 21 h 35"/>
              <a:gd name="T48" fmla="*/ 24 w 49"/>
              <a:gd name="T49" fmla="*/ 19 h 35"/>
              <a:gd name="T50" fmla="*/ 29 w 49"/>
              <a:gd name="T51" fmla="*/ 15 h 35"/>
              <a:gd name="T52" fmla="*/ 29 w 49"/>
              <a:gd name="T53" fmla="*/ 14 h 35"/>
              <a:gd name="T54" fmla="*/ 29 w 49"/>
              <a:gd name="T55" fmla="*/ 14 h 35"/>
              <a:gd name="T56" fmla="*/ 30 w 49"/>
              <a:gd name="T57" fmla="*/ 14 h 35"/>
              <a:gd name="T58" fmla="*/ 30 w 49"/>
              <a:gd name="T59" fmla="*/ 14 h 35"/>
              <a:gd name="T60" fmla="*/ 30 w 49"/>
              <a:gd name="T61" fmla="*/ 15 h 35"/>
              <a:gd name="T62" fmla="*/ 34 w 49"/>
              <a:gd name="T63" fmla="*/ 19 h 35"/>
              <a:gd name="T64" fmla="*/ 33 w 49"/>
              <a:gd name="T65" fmla="*/ 21 h 35"/>
              <a:gd name="T66" fmla="*/ 31 w 49"/>
              <a:gd name="T67" fmla="*/ 25 h 35"/>
              <a:gd name="T68" fmla="*/ 28 w 49"/>
              <a:gd name="T69" fmla="*/ 25 h 35"/>
              <a:gd name="T70" fmla="*/ 26 w 49"/>
              <a:gd name="T71" fmla="*/ 21 h 35"/>
              <a:gd name="T72" fmla="*/ 46 w 49"/>
              <a:gd name="T73" fmla="*/ 32 h 35"/>
              <a:gd name="T74" fmla="*/ 39 w 49"/>
              <a:gd name="T75" fmla="*/ 35 h 35"/>
              <a:gd name="T76" fmla="*/ 3 w 49"/>
              <a:gd name="T77" fmla="*/ 31 h 35"/>
              <a:gd name="T78" fmla="*/ 3 w 49"/>
              <a:gd name="T79" fmla="*/ 13 h 35"/>
              <a:gd name="T80" fmla="*/ 16 w 49"/>
              <a:gd name="T81" fmla="*/ 3 h 35"/>
              <a:gd name="T82" fmla="*/ 38 w 49"/>
              <a:gd name="T83" fmla="*/ 5 h 35"/>
              <a:gd name="T84" fmla="*/ 47 w 49"/>
              <a:gd name="T85" fmla="*/ 19 h 35"/>
              <a:gd name="T86" fmla="*/ 46 w 49"/>
              <a:gd name="T87" fmla="*/ 32 h 35"/>
              <a:gd name="T88" fmla="*/ 46 w 49"/>
              <a:gd name="T89"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35">
                <a:moveTo>
                  <a:pt x="39" y="31"/>
                </a:moveTo>
                <a:cubicBezTo>
                  <a:pt x="39" y="31"/>
                  <a:pt x="39" y="31"/>
                  <a:pt x="39" y="31"/>
                </a:cubicBezTo>
                <a:cubicBezTo>
                  <a:pt x="41" y="31"/>
                  <a:pt x="43" y="31"/>
                  <a:pt x="44" y="30"/>
                </a:cubicBezTo>
                <a:cubicBezTo>
                  <a:pt x="45" y="28"/>
                  <a:pt x="45" y="27"/>
                  <a:pt x="45" y="25"/>
                </a:cubicBezTo>
                <a:cubicBezTo>
                  <a:pt x="45" y="24"/>
                  <a:pt x="45" y="22"/>
                  <a:pt x="44" y="21"/>
                </a:cubicBezTo>
                <a:cubicBezTo>
                  <a:pt x="43" y="20"/>
                  <a:pt x="42" y="19"/>
                  <a:pt x="40" y="19"/>
                </a:cubicBezTo>
                <a:cubicBezTo>
                  <a:pt x="39" y="19"/>
                  <a:pt x="39" y="18"/>
                  <a:pt x="39" y="17"/>
                </a:cubicBezTo>
                <a:cubicBezTo>
                  <a:pt x="39" y="14"/>
                  <a:pt x="37" y="10"/>
                  <a:pt x="35" y="8"/>
                </a:cubicBezTo>
                <a:cubicBezTo>
                  <a:pt x="33" y="6"/>
                  <a:pt x="29" y="4"/>
                  <a:pt x="26" y="4"/>
                </a:cubicBezTo>
                <a:cubicBezTo>
                  <a:pt x="23" y="4"/>
                  <a:pt x="20" y="5"/>
                  <a:pt x="18" y="6"/>
                </a:cubicBezTo>
                <a:cubicBezTo>
                  <a:pt x="16" y="8"/>
                  <a:pt x="15" y="10"/>
                  <a:pt x="14" y="12"/>
                </a:cubicBezTo>
                <a:cubicBezTo>
                  <a:pt x="13" y="13"/>
                  <a:pt x="12" y="13"/>
                  <a:pt x="12" y="13"/>
                </a:cubicBezTo>
                <a:cubicBezTo>
                  <a:pt x="9" y="13"/>
                  <a:pt x="7" y="14"/>
                  <a:pt x="6" y="16"/>
                </a:cubicBezTo>
                <a:cubicBezTo>
                  <a:pt x="4" y="18"/>
                  <a:pt x="3" y="20"/>
                  <a:pt x="3" y="22"/>
                </a:cubicBezTo>
                <a:cubicBezTo>
                  <a:pt x="3" y="25"/>
                  <a:pt x="4" y="27"/>
                  <a:pt x="6" y="29"/>
                </a:cubicBezTo>
                <a:cubicBezTo>
                  <a:pt x="6" y="29"/>
                  <a:pt x="6" y="29"/>
                  <a:pt x="6" y="29"/>
                </a:cubicBezTo>
                <a:cubicBezTo>
                  <a:pt x="6" y="29"/>
                  <a:pt x="6" y="29"/>
                  <a:pt x="6" y="29"/>
                </a:cubicBezTo>
                <a:cubicBezTo>
                  <a:pt x="8" y="30"/>
                  <a:pt x="10" y="31"/>
                  <a:pt x="12" y="31"/>
                </a:cubicBezTo>
                <a:cubicBezTo>
                  <a:pt x="39" y="31"/>
                  <a:pt x="39" y="31"/>
                  <a:pt x="39" y="31"/>
                </a:cubicBezTo>
                <a:close/>
                <a:moveTo>
                  <a:pt x="13" y="21"/>
                </a:moveTo>
                <a:cubicBezTo>
                  <a:pt x="13" y="21"/>
                  <a:pt x="13" y="21"/>
                  <a:pt x="13" y="21"/>
                </a:cubicBezTo>
                <a:cubicBezTo>
                  <a:pt x="12" y="21"/>
                  <a:pt x="12" y="20"/>
                  <a:pt x="13" y="20"/>
                </a:cubicBezTo>
                <a:cubicBezTo>
                  <a:pt x="13" y="19"/>
                  <a:pt x="14" y="19"/>
                  <a:pt x="14" y="20"/>
                </a:cubicBezTo>
                <a:cubicBezTo>
                  <a:pt x="17" y="22"/>
                  <a:pt x="17" y="22"/>
                  <a:pt x="17" y="22"/>
                </a:cubicBezTo>
                <a:cubicBezTo>
                  <a:pt x="17" y="15"/>
                  <a:pt x="17" y="15"/>
                  <a:pt x="17" y="15"/>
                </a:cubicBezTo>
                <a:cubicBezTo>
                  <a:pt x="17" y="15"/>
                  <a:pt x="17" y="14"/>
                  <a:pt x="18" y="14"/>
                </a:cubicBezTo>
                <a:cubicBezTo>
                  <a:pt x="18" y="14"/>
                  <a:pt x="19" y="15"/>
                  <a:pt x="19" y="15"/>
                </a:cubicBezTo>
                <a:cubicBezTo>
                  <a:pt x="19" y="22"/>
                  <a:pt x="19" y="22"/>
                  <a:pt x="19" y="22"/>
                </a:cubicBezTo>
                <a:cubicBezTo>
                  <a:pt x="21" y="20"/>
                  <a:pt x="21" y="20"/>
                  <a:pt x="21" y="20"/>
                </a:cubicBezTo>
                <a:cubicBezTo>
                  <a:pt x="22" y="19"/>
                  <a:pt x="22" y="19"/>
                  <a:pt x="23" y="20"/>
                </a:cubicBezTo>
                <a:cubicBezTo>
                  <a:pt x="23" y="20"/>
                  <a:pt x="23" y="21"/>
                  <a:pt x="23" y="21"/>
                </a:cubicBezTo>
                <a:cubicBezTo>
                  <a:pt x="19" y="26"/>
                  <a:pt x="19" y="26"/>
                  <a:pt x="19" y="26"/>
                </a:cubicBezTo>
                <a:cubicBezTo>
                  <a:pt x="19" y="26"/>
                  <a:pt x="19" y="26"/>
                  <a:pt x="19" y="26"/>
                </a:cubicBezTo>
                <a:cubicBezTo>
                  <a:pt x="19" y="26"/>
                  <a:pt x="19" y="26"/>
                  <a:pt x="19" y="26"/>
                </a:cubicBezTo>
                <a:cubicBezTo>
                  <a:pt x="19" y="26"/>
                  <a:pt x="19" y="26"/>
                  <a:pt x="19" y="26"/>
                </a:cubicBezTo>
                <a:cubicBezTo>
                  <a:pt x="18" y="26"/>
                  <a:pt x="18" y="26"/>
                  <a:pt x="18" y="26"/>
                </a:cubicBezTo>
                <a:cubicBezTo>
                  <a:pt x="18" y="26"/>
                  <a:pt x="18" y="26"/>
                  <a:pt x="18" y="26"/>
                </a:cubicBezTo>
                <a:cubicBezTo>
                  <a:pt x="18" y="26"/>
                  <a:pt x="18" y="26"/>
                  <a:pt x="18" y="26"/>
                </a:cubicBezTo>
                <a:cubicBezTo>
                  <a:pt x="18" y="26"/>
                  <a:pt x="18" y="26"/>
                  <a:pt x="18" y="26"/>
                </a:cubicBezTo>
                <a:cubicBezTo>
                  <a:pt x="18"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3" y="21"/>
                  <a:pt x="13" y="21"/>
                  <a:pt x="13" y="21"/>
                </a:cubicBezTo>
                <a:close/>
                <a:moveTo>
                  <a:pt x="26" y="21"/>
                </a:moveTo>
                <a:cubicBezTo>
                  <a:pt x="26" y="21"/>
                  <a:pt x="26" y="21"/>
                  <a:pt x="26" y="21"/>
                </a:cubicBezTo>
                <a:cubicBezTo>
                  <a:pt x="26" y="21"/>
                  <a:pt x="25" y="21"/>
                  <a:pt x="24" y="21"/>
                </a:cubicBezTo>
                <a:cubicBezTo>
                  <a:pt x="24" y="20"/>
                  <a:pt x="24" y="19"/>
                  <a:pt x="24" y="19"/>
                </a:cubicBezTo>
                <a:cubicBezTo>
                  <a:pt x="29" y="15"/>
                  <a:pt x="29" y="15"/>
                  <a:pt x="29" y="15"/>
                </a:cubicBezTo>
                <a:cubicBezTo>
                  <a:pt x="29" y="15"/>
                  <a:pt x="29" y="15"/>
                  <a:pt x="29" y="15"/>
                </a:cubicBezTo>
                <a:cubicBezTo>
                  <a:pt x="29" y="15"/>
                  <a:pt x="29" y="15"/>
                  <a:pt x="29" y="15"/>
                </a:cubicBezTo>
                <a:cubicBezTo>
                  <a:pt x="29" y="15"/>
                  <a:pt x="29" y="15"/>
                  <a:pt x="29" y="14"/>
                </a:cubicBezTo>
                <a:cubicBezTo>
                  <a:pt x="29" y="14"/>
                  <a:pt x="29" y="14"/>
                  <a:pt x="29" y="14"/>
                </a:cubicBezTo>
                <a:cubicBezTo>
                  <a:pt x="29" y="14"/>
                  <a:pt x="29" y="14"/>
                  <a:pt x="29" y="14"/>
                </a:cubicBezTo>
                <a:cubicBezTo>
                  <a:pt x="29" y="14"/>
                  <a:pt x="29" y="14"/>
                  <a:pt x="29" y="14"/>
                </a:cubicBezTo>
                <a:cubicBezTo>
                  <a:pt x="30" y="14"/>
                  <a:pt x="30" y="14"/>
                  <a:pt x="30" y="14"/>
                </a:cubicBezTo>
                <a:cubicBezTo>
                  <a:pt x="30" y="14"/>
                  <a:pt x="30" y="14"/>
                  <a:pt x="30" y="14"/>
                </a:cubicBezTo>
                <a:cubicBezTo>
                  <a:pt x="30" y="14"/>
                  <a:pt x="30" y="14"/>
                  <a:pt x="30" y="14"/>
                </a:cubicBezTo>
                <a:cubicBezTo>
                  <a:pt x="30" y="15"/>
                  <a:pt x="30" y="15"/>
                  <a:pt x="30" y="15"/>
                </a:cubicBezTo>
                <a:cubicBezTo>
                  <a:pt x="30" y="15"/>
                  <a:pt x="30" y="15"/>
                  <a:pt x="30" y="15"/>
                </a:cubicBezTo>
                <a:cubicBezTo>
                  <a:pt x="30" y="15"/>
                  <a:pt x="30" y="15"/>
                  <a:pt x="30" y="15"/>
                </a:cubicBezTo>
                <a:cubicBezTo>
                  <a:pt x="34" y="19"/>
                  <a:pt x="34" y="19"/>
                  <a:pt x="34" y="19"/>
                </a:cubicBezTo>
                <a:cubicBezTo>
                  <a:pt x="35" y="19"/>
                  <a:pt x="35" y="20"/>
                  <a:pt x="34" y="21"/>
                </a:cubicBezTo>
                <a:cubicBezTo>
                  <a:pt x="34" y="21"/>
                  <a:pt x="33" y="21"/>
                  <a:pt x="33" y="21"/>
                </a:cubicBezTo>
                <a:cubicBezTo>
                  <a:pt x="31" y="18"/>
                  <a:pt x="31" y="18"/>
                  <a:pt x="31" y="18"/>
                </a:cubicBezTo>
                <a:cubicBezTo>
                  <a:pt x="31" y="25"/>
                  <a:pt x="31" y="25"/>
                  <a:pt x="31" y="25"/>
                </a:cubicBezTo>
                <a:cubicBezTo>
                  <a:pt x="31" y="26"/>
                  <a:pt x="30" y="26"/>
                  <a:pt x="29" y="26"/>
                </a:cubicBezTo>
                <a:cubicBezTo>
                  <a:pt x="29" y="26"/>
                  <a:pt x="28" y="26"/>
                  <a:pt x="28" y="25"/>
                </a:cubicBezTo>
                <a:cubicBezTo>
                  <a:pt x="28" y="18"/>
                  <a:pt x="28" y="18"/>
                  <a:pt x="28" y="18"/>
                </a:cubicBezTo>
                <a:cubicBezTo>
                  <a:pt x="26" y="21"/>
                  <a:pt x="26" y="21"/>
                  <a:pt x="26" y="21"/>
                </a:cubicBezTo>
                <a:close/>
                <a:moveTo>
                  <a:pt x="46" y="32"/>
                </a:moveTo>
                <a:cubicBezTo>
                  <a:pt x="46" y="32"/>
                  <a:pt x="46" y="32"/>
                  <a:pt x="46" y="32"/>
                </a:cubicBezTo>
                <a:cubicBezTo>
                  <a:pt x="45" y="34"/>
                  <a:pt x="42" y="35"/>
                  <a:pt x="39" y="35"/>
                </a:cubicBezTo>
                <a:cubicBezTo>
                  <a:pt x="39" y="35"/>
                  <a:pt x="39" y="35"/>
                  <a:pt x="39" y="35"/>
                </a:cubicBezTo>
                <a:cubicBezTo>
                  <a:pt x="12" y="35"/>
                  <a:pt x="12" y="35"/>
                  <a:pt x="12" y="35"/>
                </a:cubicBezTo>
                <a:cubicBezTo>
                  <a:pt x="9" y="35"/>
                  <a:pt x="6" y="34"/>
                  <a:pt x="3" y="31"/>
                </a:cubicBezTo>
                <a:cubicBezTo>
                  <a:pt x="1" y="29"/>
                  <a:pt x="0" y="26"/>
                  <a:pt x="0" y="22"/>
                </a:cubicBezTo>
                <a:cubicBezTo>
                  <a:pt x="0" y="19"/>
                  <a:pt x="1" y="16"/>
                  <a:pt x="3" y="13"/>
                </a:cubicBezTo>
                <a:cubicBezTo>
                  <a:pt x="5" y="11"/>
                  <a:pt x="8" y="10"/>
                  <a:pt x="10" y="10"/>
                </a:cubicBezTo>
                <a:cubicBezTo>
                  <a:pt x="12" y="7"/>
                  <a:pt x="14" y="5"/>
                  <a:pt x="16" y="3"/>
                </a:cubicBezTo>
                <a:cubicBezTo>
                  <a:pt x="19" y="1"/>
                  <a:pt x="22" y="0"/>
                  <a:pt x="26" y="0"/>
                </a:cubicBezTo>
                <a:cubicBezTo>
                  <a:pt x="30" y="0"/>
                  <a:pt x="35" y="2"/>
                  <a:pt x="38" y="5"/>
                </a:cubicBezTo>
                <a:cubicBezTo>
                  <a:pt x="40" y="8"/>
                  <a:pt x="42" y="12"/>
                  <a:pt x="43" y="16"/>
                </a:cubicBezTo>
                <a:cubicBezTo>
                  <a:pt x="44" y="16"/>
                  <a:pt x="46" y="17"/>
                  <a:pt x="47" y="19"/>
                </a:cubicBezTo>
                <a:cubicBezTo>
                  <a:pt x="48" y="21"/>
                  <a:pt x="49" y="23"/>
                  <a:pt x="49" y="25"/>
                </a:cubicBezTo>
                <a:cubicBezTo>
                  <a:pt x="49" y="28"/>
                  <a:pt x="48" y="30"/>
                  <a:pt x="46" y="32"/>
                </a:cubicBezTo>
                <a:cubicBezTo>
                  <a:pt x="46" y="32"/>
                  <a:pt x="46" y="32"/>
                  <a:pt x="46" y="32"/>
                </a:cubicBezTo>
                <a:cubicBezTo>
                  <a:pt x="46" y="32"/>
                  <a:pt x="46" y="32"/>
                  <a:pt x="46"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0" name="Freeform 524"/>
          <p:cNvSpPr>
            <a:spLocks noEditPoints="1"/>
          </p:cNvSpPr>
          <p:nvPr/>
        </p:nvSpPr>
        <p:spPr bwMode="auto">
          <a:xfrm>
            <a:off x="3776663" y="2771775"/>
            <a:ext cx="158750" cy="123825"/>
          </a:xfrm>
          <a:custGeom>
            <a:avLst/>
            <a:gdLst>
              <a:gd name="T0" fmla="*/ 2 w 50"/>
              <a:gd name="T1" fmla="*/ 0 h 39"/>
              <a:gd name="T2" fmla="*/ 2 w 50"/>
              <a:gd name="T3" fmla="*/ 0 h 39"/>
              <a:gd name="T4" fmla="*/ 48 w 50"/>
              <a:gd name="T5" fmla="*/ 0 h 39"/>
              <a:gd name="T6" fmla="*/ 50 w 50"/>
              <a:gd name="T7" fmla="*/ 2 h 39"/>
              <a:gd name="T8" fmla="*/ 50 w 50"/>
              <a:gd name="T9" fmla="*/ 2 h 39"/>
              <a:gd name="T10" fmla="*/ 50 w 50"/>
              <a:gd name="T11" fmla="*/ 37 h 39"/>
              <a:gd name="T12" fmla="*/ 48 w 50"/>
              <a:gd name="T13" fmla="*/ 39 h 39"/>
              <a:gd name="T14" fmla="*/ 48 w 50"/>
              <a:gd name="T15" fmla="*/ 39 h 39"/>
              <a:gd name="T16" fmla="*/ 2 w 50"/>
              <a:gd name="T17" fmla="*/ 39 h 39"/>
              <a:gd name="T18" fmla="*/ 0 w 50"/>
              <a:gd name="T19" fmla="*/ 37 h 39"/>
              <a:gd name="T20" fmla="*/ 0 w 50"/>
              <a:gd name="T21" fmla="*/ 37 h 39"/>
              <a:gd name="T22" fmla="*/ 0 w 50"/>
              <a:gd name="T23" fmla="*/ 2 h 39"/>
              <a:gd name="T24" fmla="*/ 2 w 50"/>
              <a:gd name="T25" fmla="*/ 0 h 39"/>
              <a:gd name="T26" fmla="*/ 46 w 50"/>
              <a:gd name="T27" fmla="*/ 6 h 39"/>
              <a:gd name="T28" fmla="*/ 46 w 50"/>
              <a:gd name="T29" fmla="*/ 6 h 39"/>
              <a:gd name="T30" fmla="*/ 26 w 50"/>
              <a:gd name="T31" fmla="*/ 26 h 39"/>
              <a:gd name="T32" fmla="*/ 25 w 50"/>
              <a:gd name="T33" fmla="*/ 26 h 39"/>
              <a:gd name="T34" fmla="*/ 4 w 50"/>
              <a:gd name="T35" fmla="*/ 6 h 39"/>
              <a:gd name="T36" fmla="*/ 4 w 50"/>
              <a:gd name="T37" fmla="*/ 35 h 39"/>
              <a:gd name="T38" fmla="*/ 46 w 50"/>
              <a:gd name="T39" fmla="*/ 35 h 39"/>
              <a:gd name="T40" fmla="*/ 46 w 50"/>
              <a:gd name="T41" fmla="*/ 6 h 39"/>
              <a:gd name="T42" fmla="*/ 45 w 50"/>
              <a:gd name="T43" fmla="*/ 4 h 39"/>
              <a:gd name="T44" fmla="*/ 45 w 50"/>
              <a:gd name="T45" fmla="*/ 4 h 39"/>
              <a:gd name="T46" fmla="*/ 6 w 50"/>
              <a:gd name="T47" fmla="*/ 4 h 39"/>
              <a:gd name="T48" fmla="*/ 25 w 50"/>
              <a:gd name="T49" fmla="*/ 24 h 39"/>
              <a:gd name="T50" fmla="*/ 45 w 50"/>
              <a:gd name="T51" fmla="*/ 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39">
                <a:moveTo>
                  <a:pt x="2" y="0"/>
                </a:moveTo>
                <a:cubicBezTo>
                  <a:pt x="2" y="0"/>
                  <a:pt x="2" y="0"/>
                  <a:pt x="2" y="0"/>
                </a:cubicBezTo>
                <a:cubicBezTo>
                  <a:pt x="48" y="0"/>
                  <a:pt x="48" y="0"/>
                  <a:pt x="48" y="0"/>
                </a:cubicBezTo>
                <a:cubicBezTo>
                  <a:pt x="49" y="0"/>
                  <a:pt x="50" y="1"/>
                  <a:pt x="50" y="2"/>
                </a:cubicBezTo>
                <a:cubicBezTo>
                  <a:pt x="50" y="2"/>
                  <a:pt x="50" y="2"/>
                  <a:pt x="50" y="2"/>
                </a:cubicBezTo>
                <a:cubicBezTo>
                  <a:pt x="50" y="37"/>
                  <a:pt x="50" y="37"/>
                  <a:pt x="50" y="37"/>
                </a:cubicBezTo>
                <a:cubicBezTo>
                  <a:pt x="50" y="38"/>
                  <a:pt x="49" y="39"/>
                  <a:pt x="48" y="39"/>
                </a:cubicBezTo>
                <a:cubicBezTo>
                  <a:pt x="48" y="39"/>
                  <a:pt x="48" y="39"/>
                  <a:pt x="48" y="39"/>
                </a:cubicBezTo>
                <a:cubicBezTo>
                  <a:pt x="2" y="39"/>
                  <a:pt x="2" y="39"/>
                  <a:pt x="2" y="39"/>
                </a:cubicBezTo>
                <a:cubicBezTo>
                  <a:pt x="1" y="39"/>
                  <a:pt x="0" y="38"/>
                  <a:pt x="0" y="37"/>
                </a:cubicBezTo>
                <a:cubicBezTo>
                  <a:pt x="0" y="37"/>
                  <a:pt x="0" y="37"/>
                  <a:pt x="0" y="37"/>
                </a:cubicBezTo>
                <a:cubicBezTo>
                  <a:pt x="0" y="2"/>
                  <a:pt x="0" y="2"/>
                  <a:pt x="0" y="2"/>
                </a:cubicBezTo>
                <a:cubicBezTo>
                  <a:pt x="0" y="1"/>
                  <a:pt x="1" y="0"/>
                  <a:pt x="2" y="0"/>
                </a:cubicBezTo>
                <a:close/>
                <a:moveTo>
                  <a:pt x="46" y="6"/>
                </a:moveTo>
                <a:cubicBezTo>
                  <a:pt x="46" y="6"/>
                  <a:pt x="46" y="6"/>
                  <a:pt x="46" y="6"/>
                </a:cubicBezTo>
                <a:cubicBezTo>
                  <a:pt x="26" y="26"/>
                  <a:pt x="26" y="26"/>
                  <a:pt x="26" y="26"/>
                </a:cubicBezTo>
                <a:cubicBezTo>
                  <a:pt x="26" y="26"/>
                  <a:pt x="25" y="26"/>
                  <a:pt x="25" y="26"/>
                </a:cubicBezTo>
                <a:cubicBezTo>
                  <a:pt x="4" y="6"/>
                  <a:pt x="4" y="6"/>
                  <a:pt x="4" y="6"/>
                </a:cubicBezTo>
                <a:cubicBezTo>
                  <a:pt x="4" y="35"/>
                  <a:pt x="4" y="35"/>
                  <a:pt x="4" y="35"/>
                </a:cubicBezTo>
                <a:cubicBezTo>
                  <a:pt x="46" y="35"/>
                  <a:pt x="46" y="35"/>
                  <a:pt x="46" y="35"/>
                </a:cubicBezTo>
                <a:cubicBezTo>
                  <a:pt x="46" y="6"/>
                  <a:pt x="46" y="6"/>
                  <a:pt x="46" y="6"/>
                </a:cubicBezTo>
                <a:close/>
                <a:moveTo>
                  <a:pt x="45" y="4"/>
                </a:moveTo>
                <a:cubicBezTo>
                  <a:pt x="45" y="4"/>
                  <a:pt x="45" y="4"/>
                  <a:pt x="45" y="4"/>
                </a:cubicBezTo>
                <a:cubicBezTo>
                  <a:pt x="6" y="4"/>
                  <a:pt x="6" y="4"/>
                  <a:pt x="6" y="4"/>
                </a:cubicBezTo>
                <a:cubicBezTo>
                  <a:pt x="25" y="24"/>
                  <a:pt x="25" y="24"/>
                  <a:pt x="25" y="24"/>
                </a:cubicBezTo>
                <a:cubicBezTo>
                  <a:pt x="45" y="4"/>
                  <a:pt x="45" y="4"/>
                  <a:pt x="45"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1" name="Freeform 525"/>
          <p:cNvSpPr>
            <a:spLocks noEditPoints="1"/>
          </p:cNvSpPr>
          <p:nvPr/>
        </p:nvSpPr>
        <p:spPr bwMode="auto">
          <a:xfrm>
            <a:off x="434975" y="2759075"/>
            <a:ext cx="152400" cy="149225"/>
          </a:xfrm>
          <a:custGeom>
            <a:avLst/>
            <a:gdLst>
              <a:gd name="T0" fmla="*/ 11 w 48"/>
              <a:gd name="T1" fmla="*/ 26 h 47"/>
              <a:gd name="T2" fmla="*/ 10 w 48"/>
              <a:gd name="T3" fmla="*/ 35 h 47"/>
              <a:gd name="T4" fmla="*/ 0 w 48"/>
              <a:gd name="T5" fmla="*/ 34 h 47"/>
              <a:gd name="T6" fmla="*/ 1 w 48"/>
              <a:gd name="T7" fmla="*/ 36 h 47"/>
              <a:gd name="T8" fmla="*/ 22 w 48"/>
              <a:gd name="T9" fmla="*/ 36 h 47"/>
              <a:gd name="T10" fmla="*/ 24 w 48"/>
              <a:gd name="T11" fmla="*/ 46 h 47"/>
              <a:gd name="T12" fmla="*/ 1 w 48"/>
              <a:gd name="T13" fmla="*/ 47 h 47"/>
              <a:gd name="T14" fmla="*/ 0 w 48"/>
              <a:gd name="T15" fmla="*/ 37 h 47"/>
              <a:gd name="T16" fmla="*/ 2 w 48"/>
              <a:gd name="T17" fmla="*/ 39 h 47"/>
              <a:gd name="T18" fmla="*/ 21 w 48"/>
              <a:gd name="T19" fmla="*/ 45 h 47"/>
              <a:gd name="T20" fmla="*/ 26 w 48"/>
              <a:gd name="T21" fmla="*/ 36 h 47"/>
              <a:gd name="T22" fmla="*/ 47 w 48"/>
              <a:gd name="T23" fmla="*/ 36 h 47"/>
              <a:gd name="T24" fmla="*/ 48 w 48"/>
              <a:gd name="T25" fmla="*/ 46 h 47"/>
              <a:gd name="T26" fmla="*/ 26 w 48"/>
              <a:gd name="T27" fmla="*/ 47 h 47"/>
              <a:gd name="T28" fmla="*/ 25 w 48"/>
              <a:gd name="T29" fmla="*/ 37 h 47"/>
              <a:gd name="T30" fmla="*/ 27 w 48"/>
              <a:gd name="T31" fmla="*/ 39 h 47"/>
              <a:gd name="T32" fmla="*/ 46 w 48"/>
              <a:gd name="T33" fmla="*/ 45 h 47"/>
              <a:gd name="T34" fmla="*/ 1 w 48"/>
              <a:gd name="T35" fmla="*/ 12 h 47"/>
              <a:gd name="T36" fmla="*/ 22 w 48"/>
              <a:gd name="T37" fmla="*/ 12 h 47"/>
              <a:gd name="T38" fmla="*/ 24 w 48"/>
              <a:gd name="T39" fmla="*/ 22 h 47"/>
              <a:gd name="T40" fmla="*/ 1 w 48"/>
              <a:gd name="T41" fmla="*/ 23 h 47"/>
              <a:gd name="T42" fmla="*/ 0 w 48"/>
              <a:gd name="T43" fmla="*/ 14 h 47"/>
              <a:gd name="T44" fmla="*/ 2 w 48"/>
              <a:gd name="T45" fmla="*/ 15 h 47"/>
              <a:gd name="T46" fmla="*/ 21 w 48"/>
              <a:gd name="T47" fmla="*/ 21 h 47"/>
              <a:gd name="T48" fmla="*/ 26 w 48"/>
              <a:gd name="T49" fmla="*/ 12 h 47"/>
              <a:gd name="T50" fmla="*/ 47 w 48"/>
              <a:gd name="T51" fmla="*/ 12 h 47"/>
              <a:gd name="T52" fmla="*/ 48 w 48"/>
              <a:gd name="T53" fmla="*/ 22 h 47"/>
              <a:gd name="T54" fmla="*/ 26 w 48"/>
              <a:gd name="T55" fmla="*/ 23 h 47"/>
              <a:gd name="T56" fmla="*/ 25 w 48"/>
              <a:gd name="T57" fmla="*/ 14 h 47"/>
              <a:gd name="T58" fmla="*/ 27 w 48"/>
              <a:gd name="T59" fmla="*/ 15 h 47"/>
              <a:gd name="T60" fmla="*/ 46 w 48"/>
              <a:gd name="T61" fmla="*/ 21 h 47"/>
              <a:gd name="T62" fmla="*/ 14 w 48"/>
              <a:gd name="T63" fmla="*/ 0 h 47"/>
              <a:gd name="T64" fmla="*/ 35 w 48"/>
              <a:gd name="T65" fmla="*/ 0 h 47"/>
              <a:gd name="T66" fmla="*/ 36 w 48"/>
              <a:gd name="T67" fmla="*/ 10 h 47"/>
              <a:gd name="T68" fmla="*/ 14 w 48"/>
              <a:gd name="T69" fmla="*/ 11 h 47"/>
              <a:gd name="T70" fmla="*/ 13 w 48"/>
              <a:gd name="T71" fmla="*/ 2 h 47"/>
              <a:gd name="T72" fmla="*/ 15 w 48"/>
              <a:gd name="T73" fmla="*/ 3 h 47"/>
              <a:gd name="T74" fmla="*/ 34 w 48"/>
              <a:gd name="T75" fmla="*/ 9 h 47"/>
              <a:gd name="T76" fmla="*/ 14 w 48"/>
              <a:gd name="T77" fmla="*/ 24 h 47"/>
              <a:gd name="T78" fmla="*/ 35 w 48"/>
              <a:gd name="T79" fmla="*/ 24 h 47"/>
              <a:gd name="T80" fmla="*/ 36 w 48"/>
              <a:gd name="T81" fmla="*/ 34 h 47"/>
              <a:gd name="T82" fmla="*/ 14 w 48"/>
              <a:gd name="T83" fmla="*/ 35 h 47"/>
              <a:gd name="T84" fmla="*/ 13 w 48"/>
              <a:gd name="T85" fmla="*/ 26 h 47"/>
              <a:gd name="T86" fmla="*/ 15 w 48"/>
              <a:gd name="T87" fmla="*/ 27 h 47"/>
              <a:gd name="T88" fmla="*/ 34 w 48"/>
              <a:gd name="T89" fmla="*/ 33 h 47"/>
              <a:gd name="T90" fmla="*/ 38 w 48"/>
              <a:gd name="T91" fmla="*/ 24 h 47"/>
              <a:gd name="T92" fmla="*/ 48 w 48"/>
              <a:gd name="T93" fmla="*/ 26 h 47"/>
              <a:gd name="T94" fmla="*/ 47 w 48"/>
              <a:gd name="T95" fmla="*/ 35 h 47"/>
              <a:gd name="T96" fmla="*/ 37 w 48"/>
              <a:gd name="T97" fmla="*/ 34 h 47"/>
              <a:gd name="T98" fmla="*/ 46 w 48"/>
              <a:gd name="T99" fmla="*/ 27 h 47"/>
              <a:gd name="T100" fmla="*/ 40 w 48"/>
              <a:gd name="T101" fmla="*/ 33 h 47"/>
              <a:gd name="T102" fmla="*/ 38 w 48"/>
              <a:gd name="T103" fmla="*/ 0 h 47"/>
              <a:gd name="T104" fmla="*/ 48 w 48"/>
              <a:gd name="T105" fmla="*/ 2 h 47"/>
              <a:gd name="T106" fmla="*/ 47 w 48"/>
              <a:gd name="T107" fmla="*/ 11 h 47"/>
              <a:gd name="T108" fmla="*/ 37 w 48"/>
              <a:gd name="T109" fmla="*/ 10 h 47"/>
              <a:gd name="T110" fmla="*/ 46 w 48"/>
              <a:gd name="T111" fmla="*/ 3 h 47"/>
              <a:gd name="T112" fmla="*/ 40 w 48"/>
              <a:gd name="T113" fmla="*/ 9 h 47"/>
              <a:gd name="T114" fmla="*/ 9 w 48"/>
              <a:gd name="T115" fmla="*/ 27 h 47"/>
              <a:gd name="T116" fmla="*/ 2 w 48"/>
              <a:gd name="T117"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 h="47">
                <a:moveTo>
                  <a:pt x="1" y="24"/>
                </a:moveTo>
                <a:cubicBezTo>
                  <a:pt x="1" y="24"/>
                  <a:pt x="1" y="24"/>
                  <a:pt x="1" y="24"/>
                </a:cubicBezTo>
                <a:cubicBezTo>
                  <a:pt x="10" y="24"/>
                  <a:pt x="10" y="24"/>
                  <a:pt x="10" y="24"/>
                </a:cubicBezTo>
                <a:cubicBezTo>
                  <a:pt x="11" y="24"/>
                  <a:pt x="11" y="25"/>
                  <a:pt x="11" y="26"/>
                </a:cubicBezTo>
                <a:cubicBezTo>
                  <a:pt x="11" y="26"/>
                  <a:pt x="11" y="26"/>
                  <a:pt x="11" y="26"/>
                </a:cubicBezTo>
                <a:cubicBezTo>
                  <a:pt x="11" y="30"/>
                  <a:pt x="11" y="30"/>
                  <a:pt x="11" y="30"/>
                </a:cubicBezTo>
                <a:cubicBezTo>
                  <a:pt x="11" y="34"/>
                  <a:pt x="11" y="34"/>
                  <a:pt x="11" y="34"/>
                </a:cubicBezTo>
                <a:cubicBezTo>
                  <a:pt x="11" y="35"/>
                  <a:pt x="11" y="35"/>
                  <a:pt x="10" y="35"/>
                </a:cubicBezTo>
                <a:cubicBezTo>
                  <a:pt x="10" y="35"/>
                  <a:pt x="10" y="35"/>
                  <a:pt x="10" y="35"/>
                </a:cubicBezTo>
                <a:cubicBezTo>
                  <a:pt x="1" y="35"/>
                  <a:pt x="1" y="35"/>
                  <a:pt x="1" y="35"/>
                </a:cubicBezTo>
                <a:cubicBezTo>
                  <a:pt x="1" y="35"/>
                  <a:pt x="0" y="35"/>
                  <a:pt x="0" y="34"/>
                </a:cubicBezTo>
                <a:cubicBezTo>
                  <a:pt x="0" y="34"/>
                  <a:pt x="0" y="34"/>
                  <a:pt x="0" y="34"/>
                </a:cubicBezTo>
                <a:cubicBezTo>
                  <a:pt x="0" y="30"/>
                  <a:pt x="0" y="30"/>
                  <a:pt x="0" y="30"/>
                </a:cubicBezTo>
                <a:cubicBezTo>
                  <a:pt x="0" y="26"/>
                  <a:pt x="0" y="26"/>
                  <a:pt x="0" y="26"/>
                </a:cubicBezTo>
                <a:cubicBezTo>
                  <a:pt x="0" y="25"/>
                  <a:pt x="1" y="24"/>
                  <a:pt x="1" y="24"/>
                </a:cubicBezTo>
                <a:close/>
                <a:moveTo>
                  <a:pt x="1" y="36"/>
                </a:moveTo>
                <a:cubicBezTo>
                  <a:pt x="1" y="36"/>
                  <a:pt x="1" y="36"/>
                  <a:pt x="1" y="36"/>
                </a:cubicBezTo>
                <a:cubicBezTo>
                  <a:pt x="1" y="36"/>
                  <a:pt x="1" y="36"/>
                  <a:pt x="1" y="36"/>
                </a:cubicBezTo>
                <a:cubicBezTo>
                  <a:pt x="12" y="36"/>
                  <a:pt x="12" y="36"/>
                  <a:pt x="12" y="36"/>
                </a:cubicBezTo>
                <a:cubicBezTo>
                  <a:pt x="22" y="36"/>
                  <a:pt x="22" y="36"/>
                  <a:pt x="22" y="36"/>
                </a:cubicBezTo>
                <a:cubicBezTo>
                  <a:pt x="23" y="36"/>
                  <a:pt x="24" y="37"/>
                  <a:pt x="24" y="37"/>
                </a:cubicBezTo>
                <a:cubicBezTo>
                  <a:pt x="24" y="38"/>
                  <a:pt x="24" y="38"/>
                  <a:pt x="24" y="38"/>
                </a:cubicBezTo>
                <a:cubicBezTo>
                  <a:pt x="24" y="42"/>
                  <a:pt x="24" y="42"/>
                  <a:pt x="24" y="42"/>
                </a:cubicBezTo>
                <a:cubicBezTo>
                  <a:pt x="24" y="46"/>
                  <a:pt x="24" y="46"/>
                  <a:pt x="24" y="46"/>
                </a:cubicBezTo>
                <a:cubicBezTo>
                  <a:pt x="24" y="46"/>
                  <a:pt x="23" y="47"/>
                  <a:pt x="22" y="47"/>
                </a:cubicBezTo>
                <a:cubicBezTo>
                  <a:pt x="22" y="47"/>
                  <a:pt x="22" y="47"/>
                  <a:pt x="22" y="47"/>
                </a:cubicBezTo>
                <a:cubicBezTo>
                  <a:pt x="12" y="47"/>
                  <a:pt x="12" y="47"/>
                  <a:pt x="12" y="47"/>
                </a:cubicBezTo>
                <a:cubicBezTo>
                  <a:pt x="1" y="47"/>
                  <a:pt x="1" y="47"/>
                  <a:pt x="1" y="47"/>
                </a:cubicBezTo>
                <a:cubicBezTo>
                  <a:pt x="1" y="47"/>
                  <a:pt x="0" y="46"/>
                  <a:pt x="0" y="46"/>
                </a:cubicBezTo>
                <a:cubicBezTo>
                  <a:pt x="0" y="46"/>
                  <a:pt x="0" y="46"/>
                  <a:pt x="0" y="46"/>
                </a:cubicBezTo>
                <a:cubicBezTo>
                  <a:pt x="0" y="42"/>
                  <a:pt x="0" y="42"/>
                  <a:pt x="0" y="42"/>
                </a:cubicBezTo>
                <a:cubicBezTo>
                  <a:pt x="0" y="37"/>
                  <a:pt x="0" y="37"/>
                  <a:pt x="0" y="37"/>
                </a:cubicBezTo>
                <a:cubicBezTo>
                  <a:pt x="0" y="37"/>
                  <a:pt x="1" y="36"/>
                  <a:pt x="1" y="36"/>
                </a:cubicBezTo>
                <a:close/>
                <a:moveTo>
                  <a:pt x="12" y="39"/>
                </a:moveTo>
                <a:cubicBezTo>
                  <a:pt x="12" y="39"/>
                  <a:pt x="12" y="39"/>
                  <a:pt x="12" y="39"/>
                </a:cubicBezTo>
                <a:cubicBezTo>
                  <a:pt x="2" y="39"/>
                  <a:pt x="2" y="39"/>
                  <a:pt x="2" y="39"/>
                </a:cubicBezTo>
                <a:cubicBezTo>
                  <a:pt x="2" y="42"/>
                  <a:pt x="2" y="42"/>
                  <a:pt x="2" y="42"/>
                </a:cubicBezTo>
                <a:cubicBezTo>
                  <a:pt x="2" y="45"/>
                  <a:pt x="2" y="45"/>
                  <a:pt x="2" y="45"/>
                </a:cubicBezTo>
                <a:cubicBezTo>
                  <a:pt x="12" y="45"/>
                  <a:pt x="12" y="45"/>
                  <a:pt x="12" y="45"/>
                </a:cubicBezTo>
                <a:cubicBezTo>
                  <a:pt x="21" y="45"/>
                  <a:pt x="21" y="45"/>
                  <a:pt x="21" y="45"/>
                </a:cubicBezTo>
                <a:cubicBezTo>
                  <a:pt x="21" y="42"/>
                  <a:pt x="21" y="42"/>
                  <a:pt x="21" y="42"/>
                </a:cubicBezTo>
                <a:cubicBezTo>
                  <a:pt x="21" y="39"/>
                  <a:pt x="21" y="39"/>
                  <a:pt x="21" y="39"/>
                </a:cubicBezTo>
                <a:cubicBezTo>
                  <a:pt x="12" y="39"/>
                  <a:pt x="12" y="39"/>
                  <a:pt x="12" y="39"/>
                </a:cubicBezTo>
                <a:close/>
                <a:moveTo>
                  <a:pt x="26" y="36"/>
                </a:moveTo>
                <a:cubicBezTo>
                  <a:pt x="26" y="36"/>
                  <a:pt x="26" y="36"/>
                  <a:pt x="26" y="36"/>
                </a:cubicBezTo>
                <a:cubicBezTo>
                  <a:pt x="26" y="36"/>
                  <a:pt x="26" y="36"/>
                  <a:pt x="26" y="36"/>
                </a:cubicBezTo>
                <a:cubicBezTo>
                  <a:pt x="37" y="36"/>
                  <a:pt x="37" y="36"/>
                  <a:pt x="37" y="36"/>
                </a:cubicBezTo>
                <a:cubicBezTo>
                  <a:pt x="47" y="36"/>
                  <a:pt x="47" y="36"/>
                  <a:pt x="47" y="36"/>
                </a:cubicBezTo>
                <a:cubicBezTo>
                  <a:pt x="48" y="36"/>
                  <a:pt x="48" y="37"/>
                  <a:pt x="48" y="37"/>
                </a:cubicBezTo>
                <a:cubicBezTo>
                  <a:pt x="48" y="38"/>
                  <a:pt x="48" y="38"/>
                  <a:pt x="48" y="38"/>
                </a:cubicBezTo>
                <a:cubicBezTo>
                  <a:pt x="48" y="42"/>
                  <a:pt x="48" y="42"/>
                  <a:pt x="48" y="42"/>
                </a:cubicBezTo>
                <a:cubicBezTo>
                  <a:pt x="48" y="46"/>
                  <a:pt x="48" y="46"/>
                  <a:pt x="48" y="46"/>
                </a:cubicBezTo>
                <a:cubicBezTo>
                  <a:pt x="48" y="46"/>
                  <a:pt x="48" y="47"/>
                  <a:pt x="47" y="47"/>
                </a:cubicBezTo>
                <a:cubicBezTo>
                  <a:pt x="47" y="47"/>
                  <a:pt x="47" y="47"/>
                  <a:pt x="47" y="47"/>
                </a:cubicBezTo>
                <a:cubicBezTo>
                  <a:pt x="37" y="47"/>
                  <a:pt x="37" y="47"/>
                  <a:pt x="37" y="47"/>
                </a:cubicBezTo>
                <a:cubicBezTo>
                  <a:pt x="26" y="47"/>
                  <a:pt x="26" y="47"/>
                  <a:pt x="26" y="47"/>
                </a:cubicBezTo>
                <a:cubicBezTo>
                  <a:pt x="25" y="47"/>
                  <a:pt x="25" y="46"/>
                  <a:pt x="25" y="46"/>
                </a:cubicBezTo>
                <a:cubicBezTo>
                  <a:pt x="25" y="46"/>
                  <a:pt x="25" y="46"/>
                  <a:pt x="25" y="46"/>
                </a:cubicBezTo>
                <a:cubicBezTo>
                  <a:pt x="25" y="42"/>
                  <a:pt x="25" y="42"/>
                  <a:pt x="25" y="42"/>
                </a:cubicBezTo>
                <a:cubicBezTo>
                  <a:pt x="25" y="37"/>
                  <a:pt x="25" y="37"/>
                  <a:pt x="25" y="37"/>
                </a:cubicBezTo>
                <a:cubicBezTo>
                  <a:pt x="25" y="37"/>
                  <a:pt x="25" y="36"/>
                  <a:pt x="26" y="36"/>
                </a:cubicBezTo>
                <a:close/>
                <a:moveTo>
                  <a:pt x="37" y="39"/>
                </a:moveTo>
                <a:cubicBezTo>
                  <a:pt x="37" y="39"/>
                  <a:pt x="37" y="39"/>
                  <a:pt x="37" y="39"/>
                </a:cubicBezTo>
                <a:cubicBezTo>
                  <a:pt x="27" y="39"/>
                  <a:pt x="27" y="39"/>
                  <a:pt x="27" y="39"/>
                </a:cubicBezTo>
                <a:cubicBezTo>
                  <a:pt x="27" y="42"/>
                  <a:pt x="27" y="42"/>
                  <a:pt x="27" y="42"/>
                </a:cubicBezTo>
                <a:cubicBezTo>
                  <a:pt x="27" y="45"/>
                  <a:pt x="27" y="45"/>
                  <a:pt x="27" y="45"/>
                </a:cubicBezTo>
                <a:cubicBezTo>
                  <a:pt x="37" y="45"/>
                  <a:pt x="37" y="45"/>
                  <a:pt x="37" y="45"/>
                </a:cubicBezTo>
                <a:cubicBezTo>
                  <a:pt x="46" y="45"/>
                  <a:pt x="46" y="45"/>
                  <a:pt x="46" y="45"/>
                </a:cubicBezTo>
                <a:cubicBezTo>
                  <a:pt x="46" y="42"/>
                  <a:pt x="46" y="42"/>
                  <a:pt x="46" y="42"/>
                </a:cubicBezTo>
                <a:cubicBezTo>
                  <a:pt x="46" y="39"/>
                  <a:pt x="46" y="39"/>
                  <a:pt x="46" y="39"/>
                </a:cubicBezTo>
                <a:cubicBezTo>
                  <a:pt x="37" y="39"/>
                  <a:pt x="37" y="39"/>
                  <a:pt x="37" y="39"/>
                </a:cubicBezTo>
                <a:close/>
                <a:moveTo>
                  <a:pt x="1" y="12"/>
                </a:moveTo>
                <a:cubicBezTo>
                  <a:pt x="1" y="12"/>
                  <a:pt x="1" y="12"/>
                  <a:pt x="1" y="12"/>
                </a:cubicBezTo>
                <a:cubicBezTo>
                  <a:pt x="1" y="12"/>
                  <a:pt x="1" y="12"/>
                  <a:pt x="1" y="12"/>
                </a:cubicBezTo>
                <a:cubicBezTo>
                  <a:pt x="12" y="12"/>
                  <a:pt x="12" y="12"/>
                  <a:pt x="12" y="12"/>
                </a:cubicBezTo>
                <a:cubicBezTo>
                  <a:pt x="22" y="12"/>
                  <a:pt x="22" y="12"/>
                  <a:pt x="22" y="12"/>
                </a:cubicBezTo>
                <a:cubicBezTo>
                  <a:pt x="23" y="12"/>
                  <a:pt x="24" y="13"/>
                  <a:pt x="24" y="14"/>
                </a:cubicBezTo>
                <a:cubicBezTo>
                  <a:pt x="24" y="14"/>
                  <a:pt x="24" y="14"/>
                  <a:pt x="24" y="14"/>
                </a:cubicBezTo>
                <a:cubicBezTo>
                  <a:pt x="24" y="18"/>
                  <a:pt x="24" y="18"/>
                  <a:pt x="24" y="18"/>
                </a:cubicBezTo>
                <a:cubicBezTo>
                  <a:pt x="24" y="22"/>
                  <a:pt x="24" y="22"/>
                  <a:pt x="24" y="22"/>
                </a:cubicBezTo>
                <a:cubicBezTo>
                  <a:pt x="24" y="23"/>
                  <a:pt x="23" y="23"/>
                  <a:pt x="22" y="23"/>
                </a:cubicBezTo>
                <a:cubicBezTo>
                  <a:pt x="22" y="23"/>
                  <a:pt x="22" y="23"/>
                  <a:pt x="22" y="23"/>
                </a:cubicBezTo>
                <a:cubicBezTo>
                  <a:pt x="12" y="23"/>
                  <a:pt x="12" y="23"/>
                  <a:pt x="12" y="23"/>
                </a:cubicBezTo>
                <a:cubicBezTo>
                  <a:pt x="1" y="23"/>
                  <a:pt x="1" y="23"/>
                  <a:pt x="1" y="23"/>
                </a:cubicBezTo>
                <a:cubicBezTo>
                  <a:pt x="1" y="23"/>
                  <a:pt x="0" y="23"/>
                  <a:pt x="0" y="22"/>
                </a:cubicBezTo>
                <a:cubicBezTo>
                  <a:pt x="0" y="22"/>
                  <a:pt x="0" y="22"/>
                  <a:pt x="0" y="22"/>
                </a:cubicBezTo>
                <a:cubicBezTo>
                  <a:pt x="0" y="18"/>
                  <a:pt x="0" y="18"/>
                  <a:pt x="0" y="18"/>
                </a:cubicBezTo>
                <a:cubicBezTo>
                  <a:pt x="0" y="14"/>
                  <a:pt x="0" y="14"/>
                  <a:pt x="0" y="14"/>
                </a:cubicBezTo>
                <a:cubicBezTo>
                  <a:pt x="0" y="13"/>
                  <a:pt x="1" y="12"/>
                  <a:pt x="1" y="12"/>
                </a:cubicBezTo>
                <a:close/>
                <a:moveTo>
                  <a:pt x="12" y="15"/>
                </a:moveTo>
                <a:cubicBezTo>
                  <a:pt x="12" y="15"/>
                  <a:pt x="12" y="15"/>
                  <a:pt x="12" y="15"/>
                </a:cubicBezTo>
                <a:cubicBezTo>
                  <a:pt x="2" y="15"/>
                  <a:pt x="2" y="15"/>
                  <a:pt x="2" y="15"/>
                </a:cubicBezTo>
                <a:cubicBezTo>
                  <a:pt x="2" y="18"/>
                  <a:pt x="2" y="18"/>
                  <a:pt x="2" y="18"/>
                </a:cubicBezTo>
                <a:cubicBezTo>
                  <a:pt x="2" y="21"/>
                  <a:pt x="2" y="21"/>
                  <a:pt x="2" y="21"/>
                </a:cubicBezTo>
                <a:cubicBezTo>
                  <a:pt x="12" y="21"/>
                  <a:pt x="12" y="21"/>
                  <a:pt x="12" y="21"/>
                </a:cubicBezTo>
                <a:cubicBezTo>
                  <a:pt x="21" y="21"/>
                  <a:pt x="21" y="21"/>
                  <a:pt x="21" y="21"/>
                </a:cubicBezTo>
                <a:cubicBezTo>
                  <a:pt x="21" y="18"/>
                  <a:pt x="21" y="18"/>
                  <a:pt x="21" y="18"/>
                </a:cubicBezTo>
                <a:cubicBezTo>
                  <a:pt x="21" y="15"/>
                  <a:pt x="21" y="15"/>
                  <a:pt x="21" y="15"/>
                </a:cubicBezTo>
                <a:cubicBezTo>
                  <a:pt x="12" y="15"/>
                  <a:pt x="12" y="15"/>
                  <a:pt x="12" y="15"/>
                </a:cubicBezTo>
                <a:close/>
                <a:moveTo>
                  <a:pt x="26" y="12"/>
                </a:moveTo>
                <a:cubicBezTo>
                  <a:pt x="26" y="12"/>
                  <a:pt x="26" y="12"/>
                  <a:pt x="26" y="12"/>
                </a:cubicBezTo>
                <a:cubicBezTo>
                  <a:pt x="26" y="12"/>
                  <a:pt x="26" y="12"/>
                  <a:pt x="26" y="12"/>
                </a:cubicBezTo>
                <a:cubicBezTo>
                  <a:pt x="37" y="12"/>
                  <a:pt x="37" y="12"/>
                  <a:pt x="37" y="12"/>
                </a:cubicBezTo>
                <a:cubicBezTo>
                  <a:pt x="47" y="12"/>
                  <a:pt x="47" y="12"/>
                  <a:pt x="47" y="12"/>
                </a:cubicBezTo>
                <a:cubicBezTo>
                  <a:pt x="48" y="12"/>
                  <a:pt x="48" y="13"/>
                  <a:pt x="48" y="14"/>
                </a:cubicBezTo>
                <a:cubicBezTo>
                  <a:pt x="48" y="14"/>
                  <a:pt x="48" y="14"/>
                  <a:pt x="48" y="14"/>
                </a:cubicBezTo>
                <a:cubicBezTo>
                  <a:pt x="48" y="18"/>
                  <a:pt x="48" y="18"/>
                  <a:pt x="48" y="18"/>
                </a:cubicBezTo>
                <a:cubicBezTo>
                  <a:pt x="48" y="22"/>
                  <a:pt x="48" y="22"/>
                  <a:pt x="48" y="22"/>
                </a:cubicBezTo>
                <a:cubicBezTo>
                  <a:pt x="48" y="23"/>
                  <a:pt x="48" y="23"/>
                  <a:pt x="47" y="23"/>
                </a:cubicBezTo>
                <a:cubicBezTo>
                  <a:pt x="47" y="23"/>
                  <a:pt x="47" y="23"/>
                  <a:pt x="47" y="23"/>
                </a:cubicBezTo>
                <a:cubicBezTo>
                  <a:pt x="37" y="23"/>
                  <a:pt x="37" y="23"/>
                  <a:pt x="37" y="23"/>
                </a:cubicBezTo>
                <a:cubicBezTo>
                  <a:pt x="26" y="23"/>
                  <a:pt x="26" y="23"/>
                  <a:pt x="26" y="23"/>
                </a:cubicBezTo>
                <a:cubicBezTo>
                  <a:pt x="25" y="23"/>
                  <a:pt x="25" y="23"/>
                  <a:pt x="25" y="22"/>
                </a:cubicBezTo>
                <a:cubicBezTo>
                  <a:pt x="25" y="22"/>
                  <a:pt x="25" y="22"/>
                  <a:pt x="25" y="22"/>
                </a:cubicBezTo>
                <a:cubicBezTo>
                  <a:pt x="25" y="18"/>
                  <a:pt x="25" y="18"/>
                  <a:pt x="25" y="18"/>
                </a:cubicBezTo>
                <a:cubicBezTo>
                  <a:pt x="25" y="14"/>
                  <a:pt x="25" y="14"/>
                  <a:pt x="25" y="14"/>
                </a:cubicBezTo>
                <a:cubicBezTo>
                  <a:pt x="25" y="13"/>
                  <a:pt x="25" y="12"/>
                  <a:pt x="26" y="12"/>
                </a:cubicBezTo>
                <a:close/>
                <a:moveTo>
                  <a:pt x="37" y="15"/>
                </a:moveTo>
                <a:cubicBezTo>
                  <a:pt x="37" y="15"/>
                  <a:pt x="37" y="15"/>
                  <a:pt x="37" y="15"/>
                </a:cubicBezTo>
                <a:cubicBezTo>
                  <a:pt x="27" y="15"/>
                  <a:pt x="27" y="15"/>
                  <a:pt x="27" y="15"/>
                </a:cubicBezTo>
                <a:cubicBezTo>
                  <a:pt x="27" y="18"/>
                  <a:pt x="27" y="18"/>
                  <a:pt x="27" y="18"/>
                </a:cubicBezTo>
                <a:cubicBezTo>
                  <a:pt x="27" y="21"/>
                  <a:pt x="27" y="21"/>
                  <a:pt x="27" y="21"/>
                </a:cubicBezTo>
                <a:cubicBezTo>
                  <a:pt x="37" y="21"/>
                  <a:pt x="37" y="21"/>
                  <a:pt x="37" y="21"/>
                </a:cubicBezTo>
                <a:cubicBezTo>
                  <a:pt x="46" y="21"/>
                  <a:pt x="46" y="21"/>
                  <a:pt x="46" y="21"/>
                </a:cubicBezTo>
                <a:cubicBezTo>
                  <a:pt x="46" y="18"/>
                  <a:pt x="46" y="18"/>
                  <a:pt x="46" y="18"/>
                </a:cubicBezTo>
                <a:cubicBezTo>
                  <a:pt x="46" y="15"/>
                  <a:pt x="46" y="15"/>
                  <a:pt x="46" y="15"/>
                </a:cubicBezTo>
                <a:cubicBezTo>
                  <a:pt x="37" y="15"/>
                  <a:pt x="37" y="15"/>
                  <a:pt x="37" y="15"/>
                </a:cubicBezTo>
                <a:close/>
                <a:moveTo>
                  <a:pt x="14" y="0"/>
                </a:moveTo>
                <a:cubicBezTo>
                  <a:pt x="14" y="0"/>
                  <a:pt x="14" y="0"/>
                  <a:pt x="14" y="0"/>
                </a:cubicBezTo>
                <a:cubicBezTo>
                  <a:pt x="14" y="0"/>
                  <a:pt x="14" y="0"/>
                  <a:pt x="14" y="0"/>
                </a:cubicBezTo>
                <a:cubicBezTo>
                  <a:pt x="24" y="0"/>
                  <a:pt x="24" y="0"/>
                  <a:pt x="24" y="0"/>
                </a:cubicBezTo>
                <a:cubicBezTo>
                  <a:pt x="35" y="0"/>
                  <a:pt x="35" y="0"/>
                  <a:pt x="35" y="0"/>
                </a:cubicBezTo>
                <a:cubicBezTo>
                  <a:pt x="35" y="0"/>
                  <a:pt x="36" y="1"/>
                  <a:pt x="36" y="2"/>
                </a:cubicBezTo>
                <a:cubicBezTo>
                  <a:pt x="36" y="2"/>
                  <a:pt x="36" y="2"/>
                  <a:pt x="36" y="2"/>
                </a:cubicBezTo>
                <a:cubicBezTo>
                  <a:pt x="36" y="6"/>
                  <a:pt x="36" y="6"/>
                  <a:pt x="36" y="6"/>
                </a:cubicBezTo>
                <a:cubicBezTo>
                  <a:pt x="36" y="10"/>
                  <a:pt x="36" y="10"/>
                  <a:pt x="36" y="10"/>
                </a:cubicBezTo>
                <a:cubicBezTo>
                  <a:pt x="36" y="11"/>
                  <a:pt x="35" y="11"/>
                  <a:pt x="35" y="11"/>
                </a:cubicBezTo>
                <a:cubicBezTo>
                  <a:pt x="35" y="11"/>
                  <a:pt x="35" y="11"/>
                  <a:pt x="35" y="11"/>
                </a:cubicBezTo>
                <a:cubicBezTo>
                  <a:pt x="24" y="11"/>
                  <a:pt x="24" y="11"/>
                  <a:pt x="24" y="11"/>
                </a:cubicBezTo>
                <a:cubicBezTo>
                  <a:pt x="14" y="11"/>
                  <a:pt x="14" y="11"/>
                  <a:pt x="14" y="11"/>
                </a:cubicBezTo>
                <a:cubicBezTo>
                  <a:pt x="13" y="11"/>
                  <a:pt x="13" y="11"/>
                  <a:pt x="13" y="10"/>
                </a:cubicBezTo>
                <a:cubicBezTo>
                  <a:pt x="13" y="10"/>
                  <a:pt x="13" y="10"/>
                  <a:pt x="13" y="10"/>
                </a:cubicBezTo>
                <a:cubicBezTo>
                  <a:pt x="13" y="6"/>
                  <a:pt x="13" y="6"/>
                  <a:pt x="13" y="6"/>
                </a:cubicBezTo>
                <a:cubicBezTo>
                  <a:pt x="13" y="2"/>
                  <a:pt x="13" y="2"/>
                  <a:pt x="13" y="2"/>
                </a:cubicBezTo>
                <a:cubicBezTo>
                  <a:pt x="13" y="1"/>
                  <a:pt x="13" y="0"/>
                  <a:pt x="14" y="0"/>
                </a:cubicBezTo>
                <a:close/>
                <a:moveTo>
                  <a:pt x="24" y="3"/>
                </a:moveTo>
                <a:cubicBezTo>
                  <a:pt x="24" y="3"/>
                  <a:pt x="24" y="3"/>
                  <a:pt x="24" y="3"/>
                </a:cubicBezTo>
                <a:cubicBezTo>
                  <a:pt x="15" y="3"/>
                  <a:pt x="15" y="3"/>
                  <a:pt x="15" y="3"/>
                </a:cubicBezTo>
                <a:cubicBezTo>
                  <a:pt x="15" y="6"/>
                  <a:pt x="15" y="6"/>
                  <a:pt x="15" y="6"/>
                </a:cubicBezTo>
                <a:cubicBezTo>
                  <a:pt x="15" y="9"/>
                  <a:pt x="15" y="9"/>
                  <a:pt x="15" y="9"/>
                </a:cubicBezTo>
                <a:cubicBezTo>
                  <a:pt x="24" y="9"/>
                  <a:pt x="24" y="9"/>
                  <a:pt x="24" y="9"/>
                </a:cubicBezTo>
                <a:cubicBezTo>
                  <a:pt x="34" y="9"/>
                  <a:pt x="34" y="9"/>
                  <a:pt x="34" y="9"/>
                </a:cubicBezTo>
                <a:cubicBezTo>
                  <a:pt x="34" y="6"/>
                  <a:pt x="34" y="6"/>
                  <a:pt x="34" y="6"/>
                </a:cubicBezTo>
                <a:cubicBezTo>
                  <a:pt x="34" y="3"/>
                  <a:pt x="34" y="3"/>
                  <a:pt x="34" y="3"/>
                </a:cubicBezTo>
                <a:cubicBezTo>
                  <a:pt x="24" y="3"/>
                  <a:pt x="24" y="3"/>
                  <a:pt x="24" y="3"/>
                </a:cubicBezTo>
                <a:close/>
                <a:moveTo>
                  <a:pt x="14" y="24"/>
                </a:moveTo>
                <a:cubicBezTo>
                  <a:pt x="14" y="24"/>
                  <a:pt x="14" y="24"/>
                  <a:pt x="14" y="24"/>
                </a:cubicBezTo>
                <a:cubicBezTo>
                  <a:pt x="14" y="24"/>
                  <a:pt x="14" y="24"/>
                  <a:pt x="14" y="24"/>
                </a:cubicBezTo>
                <a:cubicBezTo>
                  <a:pt x="24" y="24"/>
                  <a:pt x="24" y="24"/>
                  <a:pt x="24" y="24"/>
                </a:cubicBezTo>
                <a:cubicBezTo>
                  <a:pt x="35" y="24"/>
                  <a:pt x="35" y="24"/>
                  <a:pt x="35" y="24"/>
                </a:cubicBezTo>
                <a:cubicBezTo>
                  <a:pt x="35" y="24"/>
                  <a:pt x="36" y="25"/>
                  <a:pt x="36" y="26"/>
                </a:cubicBezTo>
                <a:cubicBezTo>
                  <a:pt x="36" y="26"/>
                  <a:pt x="36" y="26"/>
                  <a:pt x="36" y="26"/>
                </a:cubicBezTo>
                <a:cubicBezTo>
                  <a:pt x="36" y="30"/>
                  <a:pt x="36" y="30"/>
                  <a:pt x="36" y="30"/>
                </a:cubicBezTo>
                <a:cubicBezTo>
                  <a:pt x="36" y="34"/>
                  <a:pt x="36" y="34"/>
                  <a:pt x="36" y="34"/>
                </a:cubicBezTo>
                <a:cubicBezTo>
                  <a:pt x="36" y="35"/>
                  <a:pt x="35" y="35"/>
                  <a:pt x="35" y="35"/>
                </a:cubicBezTo>
                <a:cubicBezTo>
                  <a:pt x="35" y="35"/>
                  <a:pt x="35" y="35"/>
                  <a:pt x="35" y="35"/>
                </a:cubicBezTo>
                <a:cubicBezTo>
                  <a:pt x="24" y="35"/>
                  <a:pt x="24" y="35"/>
                  <a:pt x="24" y="35"/>
                </a:cubicBezTo>
                <a:cubicBezTo>
                  <a:pt x="14" y="35"/>
                  <a:pt x="14" y="35"/>
                  <a:pt x="14" y="35"/>
                </a:cubicBezTo>
                <a:cubicBezTo>
                  <a:pt x="13" y="35"/>
                  <a:pt x="13" y="35"/>
                  <a:pt x="13" y="34"/>
                </a:cubicBezTo>
                <a:cubicBezTo>
                  <a:pt x="13" y="34"/>
                  <a:pt x="13" y="34"/>
                  <a:pt x="13" y="34"/>
                </a:cubicBezTo>
                <a:cubicBezTo>
                  <a:pt x="13" y="30"/>
                  <a:pt x="13" y="30"/>
                  <a:pt x="13" y="30"/>
                </a:cubicBezTo>
                <a:cubicBezTo>
                  <a:pt x="13" y="26"/>
                  <a:pt x="13" y="26"/>
                  <a:pt x="13" y="26"/>
                </a:cubicBezTo>
                <a:cubicBezTo>
                  <a:pt x="13" y="25"/>
                  <a:pt x="13" y="24"/>
                  <a:pt x="14" y="24"/>
                </a:cubicBezTo>
                <a:close/>
                <a:moveTo>
                  <a:pt x="24" y="27"/>
                </a:moveTo>
                <a:cubicBezTo>
                  <a:pt x="24" y="27"/>
                  <a:pt x="24" y="27"/>
                  <a:pt x="24" y="27"/>
                </a:cubicBezTo>
                <a:cubicBezTo>
                  <a:pt x="15" y="27"/>
                  <a:pt x="15" y="27"/>
                  <a:pt x="15" y="27"/>
                </a:cubicBezTo>
                <a:cubicBezTo>
                  <a:pt x="15" y="30"/>
                  <a:pt x="15" y="30"/>
                  <a:pt x="15" y="30"/>
                </a:cubicBezTo>
                <a:cubicBezTo>
                  <a:pt x="15" y="33"/>
                  <a:pt x="15" y="33"/>
                  <a:pt x="15" y="33"/>
                </a:cubicBezTo>
                <a:cubicBezTo>
                  <a:pt x="24" y="33"/>
                  <a:pt x="24" y="33"/>
                  <a:pt x="24" y="33"/>
                </a:cubicBezTo>
                <a:cubicBezTo>
                  <a:pt x="34" y="33"/>
                  <a:pt x="34" y="33"/>
                  <a:pt x="34" y="33"/>
                </a:cubicBezTo>
                <a:cubicBezTo>
                  <a:pt x="34" y="30"/>
                  <a:pt x="34" y="30"/>
                  <a:pt x="34" y="30"/>
                </a:cubicBezTo>
                <a:cubicBezTo>
                  <a:pt x="34" y="27"/>
                  <a:pt x="34" y="27"/>
                  <a:pt x="34" y="27"/>
                </a:cubicBezTo>
                <a:cubicBezTo>
                  <a:pt x="24" y="27"/>
                  <a:pt x="24" y="27"/>
                  <a:pt x="24" y="27"/>
                </a:cubicBezTo>
                <a:close/>
                <a:moveTo>
                  <a:pt x="38" y="24"/>
                </a:moveTo>
                <a:cubicBezTo>
                  <a:pt x="38" y="24"/>
                  <a:pt x="38" y="24"/>
                  <a:pt x="38" y="24"/>
                </a:cubicBezTo>
                <a:cubicBezTo>
                  <a:pt x="38" y="24"/>
                  <a:pt x="38" y="24"/>
                  <a:pt x="38" y="24"/>
                </a:cubicBezTo>
                <a:cubicBezTo>
                  <a:pt x="47" y="24"/>
                  <a:pt x="47" y="24"/>
                  <a:pt x="47" y="24"/>
                </a:cubicBezTo>
                <a:cubicBezTo>
                  <a:pt x="48" y="24"/>
                  <a:pt x="48" y="25"/>
                  <a:pt x="48" y="26"/>
                </a:cubicBezTo>
                <a:cubicBezTo>
                  <a:pt x="48" y="26"/>
                  <a:pt x="48" y="26"/>
                  <a:pt x="48" y="26"/>
                </a:cubicBezTo>
                <a:cubicBezTo>
                  <a:pt x="48" y="30"/>
                  <a:pt x="48" y="30"/>
                  <a:pt x="48" y="30"/>
                </a:cubicBezTo>
                <a:cubicBezTo>
                  <a:pt x="48" y="34"/>
                  <a:pt x="48" y="34"/>
                  <a:pt x="48" y="34"/>
                </a:cubicBezTo>
                <a:cubicBezTo>
                  <a:pt x="48" y="35"/>
                  <a:pt x="48" y="35"/>
                  <a:pt x="47" y="35"/>
                </a:cubicBezTo>
                <a:cubicBezTo>
                  <a:pt x="47" y="35"/>
                  <a:pt x="47" y="35"/>
                  <a:pt x="47" y="35"/>
                </a:cubicBezTo>
                <a:cubicBezTo>
                  <a:pt x="38" y="35"/>
                  <a:pt x="38" y="35"/>
                  <a:pt x="38" y="35"/>
                </a:cubicBezTo>
                <a:cubicBezTo>
                  <a:pt x="38" y="35"/>
                  <a:pt x="37" y="35"/>
                  <a:pt x="37" y="34"/>
                </a:cubicBezTo>
                <a:cubicBezTo>
                  <a:pt x="37" y="34"/>
                  <a:pt x="37" y="34"/>
                  <a:pt x="37" y="34"/>
                </a:cubicBezTo>
                <a:cubicBezTo>
                  <a:pt x="37" y="30"/>
                  <a:pt x="37" y="30"/>
                  <a:pt x="37" y="30"/>
                </a:cubicBezTo>
                <a:cubicBezTo>
                  <a:pt x="37" y="26"/>
                  <a:pt x="37" y="26"/>
                  <a:pt x="37" y="26"/>
                </a:cubicBezTo>
                <a:cubicBezTo>
                  <a:pt x="37" y="25"/>
                  <a:pt x="38" y="24"/>
                  <a:pt x="38" y="24"/>
                </a:cubicBezTo>
                <a:close/>
                <a:moveTo>
                  <a:pt x="46" y="27"/>
                </a:moveTo>
                <a:cubicBezTo>
                  <a:pt x="46" y="27"/>
                  <a:pt x="46" y="27"/>
                  <a:pt x="46" y="27"/>
                </a:cubicBezTo>
                <a:cubicBezTo>
                  <a:pt x="40" y="27"/>
                  <a:pt x="40" y="27"/>
                  <a:pt x="40" y="27"/>
                </a:cubicBezTo>
                <a:cubicBezTo>
                  <a:pt x="40" y="30"/>
                  <a:pt x="40" y="30"/>
                  <a:pt x="40" y="30"/>
                </a:cubicBezTo>
                <a:cubicBezTo>
                  <a:pt x="40" y="33"/>
                  <a:pt x="40" y="33"/>
                  <a:pt x="40" y="33"/>
                </a:cubicBezTo>
                <a:cubicBezTo>
                  <a:pt x="46" y="33"/>
                  <a:pt x="46" y="33"/>
                  <a:pt x="46" y="33"/>
                </a:cubicBezTo>
                <a:cubicBezTo>
                  <a:pt x="46" y="30"/>
                  <a:pt x="46" y="30"/>
                  <a:pt x="46" y="30"/>
                </a:cubicBezTo>
                <a:cubicBezTo>
                  <a:pt x="46" y="27"/>
                  <a:pt x="46" y="27"/>
                  <a:pt x="46" y="27"/>
                </a:cubicBezTo>
                <a:close/>
                <a:moveTo>
                  <a:pt x="38" y="0"/>
                </a:moveTo>
                <a:cubicBezTo>
                  <a:pt x="38" y="0"/>
                  <a:pt x="38" y="0"/>
                  <a:pt x="38" y="0"/>
                </a:cubicBezTo>
                <a:cubicBezTo>
                  <a:pt x="38" y="0"/>
                  <a:pt x="38" y="0"/>
                  <a:pt x="38" y="0"/>
                </a:cubicBezTo>
                <a:cubicBezTo>
                  <a:pt x="47" y="0"/>
                  <a:pt x="47" y="0"/>
                  <a:pt x="47" y="0"/>
                </a:cubicBezTo>
                <a:cubicBezTo>
                  <a:pt x="48" y="0"/>
                  <a:pt x="48" y="1"/>
                  <a:pt x="48" y="2"/>
                </a:cubicBezTo>
                <a:cubicBezTo>
                  <a:pt x="48" y="2"/>
                  <a:pt x="48" y="2"/>
                  <a:pt x="48" y="2"/>
                </a:cubicBezTo>
                <a:cubicBezTo>
                  <a:pt x="48" y="6"/>
                  <a:pt x="48" y="6"/>
                  <a:pt x="48" y="6"/>
                </a:cubicBezTo>
                <a:cubicBezTo>
                  <a:pt x="48" y="10"/>
                  <a:pt x="48" y="10"/>
                  <a:pt x="48" y="10"/>
                </a:cubicBezTo>
                <a:cubicBezTo>
                  <a:pt x="48" y="11"/>
                  <a:pt x="48" y="11"/>
                  <a:pt x="47" y="11"/>
                </a:cubicBezTo>
                <a:cubicBezTo>
                  <a:pt x="47" y="11"/>
                  <a:pt x="47" y="11"/>
                  <a:pt x="47" y="11"/>
                </a:cubicBezTo>
                <a:cubicBezTo>
                  <a:pt x="38" y="11"/>
                  <a:pt x="38" y="11"/>
                  <a:pt x="38" y="11"/>
                </a:cubicBezTo>
                <a:cubicBezTo>
                  <a:pt x="38" y="11"/>
                  <a:pt x="37" y="11"/>
                  <a:pt x="37" y="10"/>
                </a:cubicBezTo>
                <a:cubicBezTo>
                  <a:pt x="37" y="10"/>
                  <a:pt x="37" y="10"/>
                  <a:pt x="37" y="10"/>
                </a:cubicBezTo>
                <a:cubicBezTo>
                  <a:pt x="37" y="6"/>
                  <a:pt x="37" y="6"/>
                  <a:pt x="37" y="6"/>
                </a:cubicBezTo>
                <a:cubicBezTo>
                  <a:pt x="37" y="2"/>
                  <a:pt x="37" y="2"/>
                  <a:pt x="37" y="2"/>
                </a:cubicBezTo>
                <a:cubicBezTo>
                  <a:pt x="37" y="1"/>
                  <a:pt x="38" y="0"/>
                  <a:pt x="38" y="0"/>
                </a:cubicBezTo>
                <a:close/>
                <a:moveTo>
                  <a:pt x="46" y="3"/>
                </a:moveTo>
                <a:cubicBezTo>
                  <a:pt x="46" y="3"/>
                  <a:pt x="46" y="3"/>
                  <a:pt x="46" y="3"/>
                </a:cubicBezTo>
                <a:cubicBezTo>
                  <a:pt x="40" y="3"/>
                  <a:pt x="40" y="3"/>
                  <a:pt x="40" y="3"/>
                </a:cubicBezTo>
                <a:cubicBezTo>
                  <a:pt x="40" y="6"/>
                  <a:pt x="40" y="6"/>
                  <a:pt x="40" y="6"/>
                </a:cubicBezTo>
                <a:cubicBezTo>
                  <a:pt x="40" y="9"/>
                  <a:pt x="40" y="9"/>
                  <a:pt x="40" y="9"/>
                </a:cubicBezTo>
                <a:cubicBezTo>
                  <a:pt x="46" y="9"/>
                  <a:pt x="46" y="9"/>
                  <a:pt x="46" y="9"/>
                </a:cubicBezTo>
                <a:cubicBezTo>
                  <a:pt x="46" y="6"/>
                  <a:pt x="46" y="6"/>
                  <a:pt x="46" y="6"/>
                </a:cubicBezTo>
                <a:cubicBezTo>
                  <a:pt x="46" y="3"/>
                  <a:pt x="46" y="3"/>
                  <a:pt x="46" y="3"/>
                </a:cubicBezTo>
                <a:close/>
                <a:moveTo>
                  <a:pt x="9" y="27"/>
                </a:moveTo>
                <a:cubicBezTo>
                  <a:pt x="9" y="27"/>
                  <a:pt x="9" y="27"/>
                  <a:pt x="9" y="27"/>
                </a:cubicBezTo>
                <a:cubicBezTo>
                  <a:pt x="2" y="27"/>
                  <a:pt x="2" y="27"/>
                  <a:pt x="2" y="27"/>
                </a:cubicBezTo>
                <a:cubicBezTo>
                  <a:pt x="2" y="30"/>
                  <a:pt x="2" y="30"/>
                  <a:pt x="2" y="30"/>
                </a:cubicBezTo>
                <a:cubicBezTo>
                  <a:pt x="2" y="33"/>
                  <a:pt x="2" y="33"/>
                  <a:pt x="2" y="33"/>
                </a:cubicBezTo>
                <a:cubicBezTo>
                  <a:pt x="9" y="33"/>
                  <a:pt x="9" y="33"/>
                  <a:pt x="9" y="33"/>
                </a:cubicBezTo>
                <a:cubicBezTo>
                  <a:pt x="9" y="30"/>
                  <a:pt x="9" y="30"/>
                  <a:pt x="9" y="30"/>
                </a:cubicBezTo>
                <a:cubicBezTo>
                  <a:pt x="9" y="27"/>
                  <a:pt x="9" y="27"/>
                  <a:pt x="9"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2" name="Freeform 526"/>
          <p:cNvSpPr>
            <a:spLocks noEditPoints="1"/>
          </p:cNvSpPr>
          <p:nvPr/>
        </p:nvSpPr>
        <p:spPr bwMode="auto">
          <a:xfrm>
            <a:off x="2386013" y="3114675"/>
            <a:ext cx="158750" cy="133350"/>
          </a:xfrm>
          <a:custGeom>
            <a:avLst/>
            <a:gdLst>
              <a:gd name="T0" fmla="*/ 9 w 50"/>
              <a:gd name="T1" fmla="*/ 0 h 42"/>
              <a:gd name="T2" fmla="*/ 41 w 50"/>
              <a:gd name="T3" fmla="*/ 0 h 42"/>
              <a:gd name="T4" fmla="*/ 47 w 50"/>
              <a:gd name="T5" fmla="*/ 2 h 42"/>
              <a:gd name="T6" fmla="*/ 50 w 50"/>
              <a:gd name="T7" fmla="*/ 9 h 42"/>
              <a:gd name="T8" fmla="*/ 50 w 50"/>
              <a:gd name="T9" fmla="*/ 33 h 42"/>
              <a:gd name="T10" fmla="*/ 47 w 50"/>
              <a:gd name="T11" fmla="*/ 39 h 42"/>
              <a:gd name="T12" fmla="*/ 47 w 50"/>
              <a:gd name="T13" fmla="*/ 39 h 42"/>
              <a:gd name="T14" fmla="*/ 41 w 50"/>
              <a:gd name="T15" fmla="*/ 42 h 42"/>
              <a:gd name="T16" fmla="*/ 9 w 50"/>
              <a:gd name="T17" fmla="*/ 42 h 42"/>
              <a:gd name="T18" fmla="*/ 3 w 50"/>
              <a:gd name="T19" fmla="*/ 39 h 42"/>
              <a:gd name="T20" fmla="*/ 3 w 50"/>
              <a:gd name="T21" fmla="*/ 39 h 42"/>
              <a:gd name="T22" fmla="*/ 3 w 50"/>
              <a:gd name="T23" fmla="*/ 39 h 42"/>
              <a:gd name="T24" fmla="*/ 0 w 50"/>
              <a:gd name="T25" fmla="*/ 33 h 42"/>
              <a:gd name="T26" fmla="*/ 0 w 50"/>
              <a:gd name="T27" fmla="*/ 9 h 42"/>
              <a:gd name="T28" fmla="*/ 3 w 50"/>
              <a:gd name="T29" fmla="*/ 2 h 42"/>
              <a:gd name="T30" fmla="*/ 3 w 50"/>
              <a:gd name="T31" fmla="*/ 2 h 42"/>
              <a:gd name="T32" fmla="*/ 3 w 50"/>
              <a:gd name="T33" fmla="*/ 2 h 42"/>
              <a:gd name="T34" fmla="*/ 9 w 50"/>
              <a:gd name="T35" fmla="*/ 0 h 42"/>
              <a:gd name="T36" fmla="*/ 16 w 50"/>
              <a:gd name="T37" fmla="*/ 20 h 42"/>
              <a:gd name="T38" fmla="*/ 16 w 50"/>
              <a:gd name="T39" fmla="*/ 20 h 42"/>
              <a:gd name="T40" fmla="*/ 15 w 50"/>
              <a:gd name="T41" fmla="*/ 19 h 42"/>
              <a:gd name="T42" fmla="*/ 16 w 50"/>
              <a:gd name="T43" fmla="*/ 18 h 42"/>
              <a:gd name="T44" fmla="*/ 25 w 50"/>
              <a:gd name="T45" fmla="*/ 18 h 42"/>
              <a:gd name="T46" fmla="*/ 26 w 50"/>
              <a:gd name="T47" fmla="*/ 19 h 42"/>
              <a:gd name="T48" fmla="*/ 25 w 50"/>
              <a:gd name="T49" fmla="*/ 20 h 42"/>
              <a:gd name="T50" fmla="*/ 16 w 50"/>
              <a:gd name="T51" fmla="*/ 20 h 42"/>
              <a:gd name="T52" fmla="*/ 8 w 50"/>
              <a:gd name="T53" fmla="*/ 9 h 42"/>
              <a:gd name="T54" fmla="*/ 8 w 50"/>
              <a:gd name="T55" fmla="*/ 9 h 42"/>
              <a:gd name="T56" fmla="*/ 8 w 50"/>
              <a:gd name="T57" fmla="*/ 7 h 42"/>
              <a:gd name="T58" fmla="*/ 10 w 50"/>
              <a:gd name="T59" fmla="*/ 7 h 42"/>
              <a:gd name="T60" fmla="*/ 15 w 50"/>
              <a:gd name="T61" fmla="*/ 13 h 42"/>
              <a:gd name="T62" fmla="*/ 15 w 50"/>
              <a:gd name="T63" fmla="*/ 14 h 42"/>
              <a:gd name="T64" fmla="*/ 10 w 50"/>
              <a:gd name="T65" fmla="*/ 20 h 42"/>
              <a:gd name="T66" fmla="*/ 8 w 50"/>
              <a:gd name="T67" fmla="*/ 20 h 42"/>
              <a:gd name="T68" fmla="*/ 8 w 50"/>
              <a:gd name="T69" fmla="*/ 18 h 42"/>
              <a:gd name="T70" fmla="*/ 13 w 50"/>
              <a:gd name="T71" fmla="*/ 13 h 42"/>
              <a:gd name="T72" fmla="*/ 8 w 50"/>
              <a:gd name="T73" fmla="*/ 9 h 42"/>
              <a:gd name="T74" fmla="*/ 41 w 50"/>
              <a:gd name="T75" fmla="*/ 3 h 42"/>
              <a:gd name="T76" fmla="*/ 41 w 50"/>
              <a:gd name="T77" fmla="*/ 3 h 42"/>
              <a:gd name="T78" fmla="*/ 9 w 50"/>
              <a:gd name="T79" fmla="*/ 3 h 42"/>
              <a:gd name="T80" fmla="*/ 5 w 50"/>
              <a:gd name="T81" fmla="*/ 5 h 42"/>
              <a:gd name="T82" fmla="*/ 5 w 50"/>
              <a:gd name="T83" fmla="*/ 5 h 42"/>
              <a:gd name="T84" fmla="*/ 4 w 50"/>
              <a:gd name="T85" fmla="*/ 9 h 42"/>
              <a:gd name="T86" fmla="*/ 4 w 50"/>
              <a:gd name="T87" fmla="*/ 33 h 42"/>
              <a:gd name="T88" fmla="*/ 5 w 50"/>
              <a:gd name="T89" fmla="*/ 36 h 42"/>
              <a:gd name="T90" fmla="*/ 9 w 50"/>
              <a:gd name="T91" fmla="*/ 38 h 42"/>
              <a:gd name="T92" fmla="*/ 41 w 50"/>
              <a:gd name="T93" fmla="*/ 38 h 42"/>
              <a:gd name="T94" fmla="*/ 44 w 50"/>
              <a:gd name="T95" fmla="*/ 36 h 42"/>
              <a:gd name="T96" fmla="*/ 44 w 50"/>
              <a:gd name="T97" fmla="*/ 36 h 42"/>
              <a:gd name="T98" fmla="*/ 46 w 50"/>
              <a:gd name="T99" fmla="*/ 33 h 42"/>
              <a:gd name="T100" fmla="*/ 46 w 50"/>
              <a:gd name="T101" fmla="*/ 9 h 42"/>
              <a:gd name="T102" fmla="*/ 44 w 50"/>
              <a:gd name="T103" fmla="*/ 5 h 42"/>
              <a:gd name="T104" fmla="*/ 41 w 50"/>
              <a:gd name="T10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42">
                <a:moveTo>
                  <a:pt x="9" y="0"/>
                </a:moveTo>
                <a:cubicBezTo>
                  <a:pt x="41" y="0"/>
                  <a:pt x="41" y="0"/>
                  <a:pt x="41" y="0"/>
                </a:cubicBezTo>
                <a:cubicBezTo>
                  <a:pt x="43" y="0"/>
                  <a:pt x="45" y="1"/>
                  <a:pt x="47" y="2"/>
                </a:cubicBezTo>
                <a:cubicBezTo>
                  <a:pt x="49" y="4"/>
                  <a:pt x="50" y="6"/>
                  <a:pt x="50" y="9"/>
                </a:cubicBezTo>
                <a:cubicBezTo>
                  <a:pt x="50" y="33"/>
                  <a:pt x="50" y="33"/>
                  <a:pt x="50" y="33"/>
                </a:cubicBezTo>
                <a:cubicBezTo>
                  <a:pt x="50" y="35"/>
                  <a:pt x="49" y="37"/>
                  <a:pt x="47" y="39"/>
                </a:cubicBezTo>
                <a:cubicBezTo>
                  <a:pt x="47" y="39"/>
                  <a:pt x="47" y="39"/>
                  <a:pt x="47" y="39"/>
                </a:cubicBezTo>
                <a:cubicBezTo>
                  <a:pt x="45" y="41"/>
                  <a:pt x="43" y="42"/>
                  <a:pt x="41" y="42"/>
                </a:cubicBezTo>
                <a:cubicBezTo>
                  <a:pt x="9" y="42"/>
                  <a:pt x="9" y="42"/>
                  <a:pt x="9" y="42"/>
                </a:cubicBezTo>
                <a:cubicBezTo>
                  <a:pt x="7" y="42"/>
                  <a:pt x="4" y="41"/>
                  <a:pt x="3" y="39"/>
                </a:cubicBezTo>
                <a:cubicBezTo>
                  <a:pt x="3" y="39"/>
                  <a:pt x="3" y="39"/>
                  <a:pt x="3" y="39"/>
                </a:cubicBezTo>
                <a:cubicBezTo>
                  <a:pt x="3" y="39"/>
                  <a:pt x="3" y="39"/>
                  <a:pt x="3" y="39"/>
                </a:cubicBezTo>
                <a:cubicBezTo>
                  <a:pt x="1" y="37"/>
                  <a:pt x="0" y="35"/>
                  <a:pt x="0" y="33"/>
                </a:cubicBezTo>
                <a:cubicBezTo>
                  <a:pt x="0" y="9"/>
                  <a:pt x="0" y="9"/>
                  <a:pt x="0" y="9"/>
                </a:cubicBezTo>
                <a:cubicBezTo>
                  <a:pt x="0" y="6"/>
                  <a:pt x="1" y="4"/>
                  <a:pt x="3" y="2"/>
                </a:cubicBezTo>
                <a:cubicBezTo>
                  <a:pt x="3" y="2"/>
                  <a:pt x="3" y="2"/>
                  <a:pt x="3" y="2"/>
                </a:cubicBezTo>
                <a:cubicBezTo>
                  <a:pt x="3" y="2"/>
                  <a:pt x="3" y="2"/>
                  <a:pt x="3" y="2"/>
                </a:cubicBezTo>
                <a:cubicBezTo>
                  <a:pt x="4" y="1"/>
                  <a:pt x="7" y="0"/>
                  <a:pt x="9" y="0"/>
                </a:cubicBezTo>
                <a:close/>
                <a:moveTo>
                  <a:pt x="16" y="20"/>
                </a:moveTo>
                <a:cubicBezTo>
                  <a:pt x="16" y="20"/>
                  <a:pt x="16" y="20"/>
                  <a:pt x="16" y="20"/>
                </a:cubicBezTo>
                <a:cubicBezTo>
                  <a:pt x="15" y="20"/>
                  <a:pt x="15" y="19"/>
                  <a:pt x="15" y="19"/>
                </a:cubicBezTo>
                <a:cubicBezTo>
                  <a:pt x="15" y="18"/>
                  <a:pt x="15" y="18"/>
                  <a:pt x="16" y="18"/>
                </a:cubicBezTo>
                <a:cubicBezTo>
                  <a:pt x="25" y="18"/>
                  <a:pt x="25" y="18"/>
                  <a:pt x="25" y="18"/>
                </a:cubicBezTo>
                <a:cubicBezTo>
                  <a:pt x="26" y="18"/>
                  <a:pt x="26" y="18"/>
                  <a:pt x="26" y="19"/>
                </a:cubicBezTo>
                <a:cubicBezTo>
                  <a:pt x="26" y="19"/>
                  <a:pt x="26" y="20"/>
                  <a:pt x="25" y="20"/>
                </a:cubicBezTo>
                <a:cubicBezTo>
                  <a:pt x="16" y="20"/>
                  <a:pt x="16" y="20"/>
                  <a:pt x="16" y="20"/>
                </a:cubicBezTo>
                <a:close/>
                <a:moveTo>
                  <a:pt x="8" y="9"/>
                </a:moveTo>
                <a:cubicBezTo>
                  <a:pt x="8" y="9"/>
                  <a:pt x="8" y="9"/>
                  <a:pt x="8" y="9"/>
                </a:cubicBezTo>
                <a:cubicBezTo>
                  <a:pt x="8" y="8"/>
                  <a:pt x="8" y="8"/>
                  <a:pt x="8" y="7"/>
                </a:cubicBezTo>
                <a:cubicBezTo>
                  <a:pt x="9" y="7"/>
                  <a:pt x="9" y="7"/>
                  <a:pt x="10" y="7"/>
                </a:cubicBezTo>
                <a:cubicBezTo>
                  <a:pt x="15" y="13"/>
                  <a:pt x="15" y="13"/>
                  <a:pt x="15" y="13"/>
                </a:cubicBezTo>
                <a:cubicBezTo>
                  <a:pt x="16" y="13"/>
                  <a:pt x="16" y="14"/>
                  <a:pt x="15" y="14"/>
                </a:cubicBezTo>
                <a:cubicBezTo>
                  <a:pt x="10" y="20"/>
                  <a:pt x="10" y="20"/>
                  <a:pt x="10" y="20"/>
                </a:cubicBezTo>
                <a:cubicBezTo>
                  <a:pt x="9" y="20"/>
                  <a:pt x="9" y="20"/>
                  <a:pt x="8" y="20"/>
                </a:cubicBezTo>
                <a:cubicBezTo>
                  <a:pt x="8" y="19"/>
                  <a:pt x="8" y="18"/>
                  <a:pt x="8" y="18"/>
                </a:cubicBezTo>
                <a:cubicBezTo>
                  <a:pt x="13" y="13"/>
                  <a:pt x="13" y="13"/>
                  <a:pt x="13" y="13"/>
                </a:cubicBezTo>
                <a:cubicBezTo>
                  <a:pt x="8" y="9"/>
                  <a:pt x="8" y="9"/>
                  <a:pt x="8" y="9"/>
                </a:cubicBezTo>
                <a:close/>
                <a:moveTo>
                  <a:pt x="41" y="3"/>
                </a:moveTo>
                <a:cubicBezTo>
                  <a:pt x="41" y="3"/>
                  <a:pt x="41" y="3"/>
                  <a:pt x="41" y="3"/>
                </a:cubicBezTo>
                <a:cubicBezTo>
                  <a:pt x="9" y="3"/>
                  <a:pt x="9" y="3"/>
                  <a:pt x="9" y="3"/>
                </a:cubicBezTo>
                <a:cubicBezTo>
                  <a:pt x="8" y="3"/>
                  <a:pt x="6" y="4"/>
                  <a:pt x="5" y="5"/>
                </a:cubicBezTo>
                <a:cubicBezTo>
                  <a:pt x="5" y="5"/>
                  <a:pt x="5" y="5"/>
                  <a:pt x="5" y="5"/>
                </a:cubicBezTo>
                <a:cubicBezTo>
                  <a:pt x="4" y="6"/>
                  <a:pt x="4" y="7"/>
                  <a:pt x="4" y="9"/>
                </a:cubicBezTo>
                <a:cubicBezTo>
                  <a:pt x="4" y="33"/>
                  <a:pt x="4" y="33"/>
                  <a:pt x="4" y="33"/>
                </a:cubicBezTo>
                <a:cubicBezTo>
                  <a:pt x="4" y="34"/>
                  <a:pt x="4" y="35"/>
                  <a:pt x="5" y="36"/>
                </a:cubicBezTo>
                <a:cubicBezTo>
                  <a:pt x="6" y="37"/>
                  <a:pt x="8" y="38"/>
                  <a:pt x="9" y="38"/>
                </a:cubicBezTo>
                <a:cubicBezTo>
                  <a:pt x="41" y="38"/>
                  <a:pt x="41" y="38"/>
                  <a:pt x="41" y="38"/>
                </a:cubicBezTo>
                <a:cubicBezTo>
                  <a:pt x="42" y="38"/>
                  <a:pt x="43" y="37"/>
                  <a:pt x="44" y="36"/>
                </a:cubicBezTo>
                <a:cubicBezTo>
                  <a:pt x="44" y="36"/>
                  <a:pt x="44" y="36"/>
                  <a:pt x="44" y="36"/>
                </a:cubicBezTo>
                <a:cubicBezTo>
                  <a:pt x="45" y="35"/>
                  <a:pt x="46" y="34"/>
                  <a:pt x="46" y="33"/>
                </a:cubicBezTo>
                <a:cubicBezTo>
                  <a:pt x="46" y="9"/>
                  <a:pt x="46" y="9"/>
                  <a:pt x="46" y="9"/>
                </a:cubicBezTo>
                <a:cubicBezTo>
                  <a:pt x="46" y="7"/>
                  <a:pt x="45" y="6"/>
                  <a:pt x="44" y="5"/>
                </a:cubicBezTo>
                <a:cubicBezTo>
                  <a:pt x="43" y="4"/>
                  <a:pt x="42" y="3"/>
                  <a:pt x="41"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3" name="Freeform 527"/>
          <p:cNvSpPr>
            <a:spLocks noEditPoints="1"/>
          </p:cNvSpPr>
          <p:nvPr/>
        </p:nvSpPr>
        <p:spPr bwMode="auto">
          <a:xfrm>
            <a:off x="8553450" y="3114675"/>
            <a:ext cx="155575" cy="133350"/>
          </a:xfrm>
          <a:custGeom>
            <a:avLst/>
            <a:gdLst>
              <a:gd name="T0" fmla="*/ 40 w 49"/>
              <a:gd name="T1" fmla="*/ 0 h 42"/>
              <a:gd name="T2" fmla="*/ 49 w 49"/>
              <a:gd name="T3" fmla="*/ 9 h 42"/>
              <a:gd name="T4" fmla="*/ 47 w 49"/>
              <a:gd name="T5" fmla="*/ 39 h 42"/>
              <a:gd name="T6" fmla="*/ 40 w 49"/>
              <a:gd name="T7" fmla="*/ 42 h 42"/>
              <a:gd name="T8" fmla="*/ 2 w 49"/>
              <a:gd name="T9" fmla="*/ 39 h 42"/>
              <a:gd name="T10" fmla="*/ 2 w 49"/>
              <a:gd name="T11" fmla="*/ 39 h 42"/>
              <a:gd name="T12" fmla="*/ 0 w 49"/>
              <a:gd name="T13" fmla="*/ 9 h 42"/>
              <a:gd name="T14" fmla="*/ 2 w 49"/>
              <a:gd name="T15" fmla="*/ 2 h 42"/>
              <a:gd name="T16" fmla="*/ 36 w 49"/>
              <a:gd name="T17" fmla="*/ 10 h 42"/>
              <a:gd name="T18" fmla="*/ 37 w 49"/>
              <a:gd name="T19" fmla="*/ 8 h 42"/>
              <a:gd name="T20" fmla="*/ 38 w 49"/>
              <a:gd name="T21" fmla="*/ 10 h 42"/>
              <a:gd name="T22" fmla="*/ 40 w 49"/>
              <a:gd name="T23" fmla="*/ 10 h 42"/>
              <a:gd name="T24" fmla="*/ 41 w 49"/>
              <a:gd name="T25" fmla="*/ 18 h 42"/>
              <a:gd name="T26" fmla="*/ 40 w 49"/>
              <a:gd name="T27" fmla="*/ 19 h 42"/>
              <a:gd name="T28" fmla="*/ 38 w 49"/>
              <a:gd name="T29" fmla="*/ 32 h 42"/>
              <a:gd name="T30" fmla="*/ 36 w 49"/>
              <a:gd name="T31" fmla="*/ 32 h 42"/>
              <a:gd name="T32" fmla="*/ 33 w 49"/>
              <a:gd name="T33" fmla="*/ 19 h 42"/>
              <a:gd name="T34" fmla="*/ 32 w 49"/>
              <a:gd name="T35" fmla="*/ 18 h 42"/>
              <a:gd name="T36" fmla="*/ 32 w 49"/>
              <a:gd name="T37" fmla="*/ 11 h 42"/>
              <a:gd name="T38" fmla="*/ 36 w 49"/>
              <a:gd name="T39" fmla="*/ 10 h 42"/>
              <a:gd name="T40" fmla="*/ 35 w 49"/>
              <a:gd name="T41" fmla="*/ 12 h 42"/>
              <a:gd name="T42" fmla="*/ 35 w 49"/>
              <a:gd name="T43" fmla="*/ 17 h 42"/>
              <a:gd name="T44" fmla="*/ 39 w 49"/>
              <a:gd name="T45" fmla="*/ 12 h 42"/>
              <a:gd name="T46" fmla="*/ 23 w 49"/>
              <a:gd name="T47" fmla="*/ 10 h 42"/>
              <a:gd name="T48" fmla="*/ 25 w 49"/>
              <a:gd name="T49" fmla="*/ 8 h 42"/>
              <a:gd name="T50" fmla="*/ 26 w 49"/>
              <a:gd name="T51" fmla="*/ 22 h 42"/>
              <a:gd name="T52" fmla="*/ 28 w 49"/>
              <a:gd name="T53" fmla="*/ 22 h 42"/>
              <a:gd name="T54" fmla="*/ 29 w 49"/>
              <a:gd name="T55" fmla="*/ 30 h 42"/>
              <a:gd name="T56" fmla="*/ 28 w 49"/>
              <a:gd name="T57" fmla="*/ 31 h 42"/>
              <a:gd name="T58" fmla="*/ 26 w 49"/>
              <a:gd name="T59" fmla="*/ 32 h 42"/>
              <a:gd name="T60" fmla="*/ 23 w 49"/>
              <a:gd name="T61" fmla="*/ 32 h 42"/>
              <a:gd name="T62" fmla="*/ 21 w 49"/>
              <a:gd name="T63" fmla="*/ 31 h 42"/>
              <a:gd name="T64" fmla="*/ 20 w 49"/>
              <a:gd name="T65" fmla="*/ 30 h 42"/>
              <a:gd name="T66" fmla="*/ 20 w 49"/>
              <a:gd name="T67" fmla="*/ 23 h 42"/>
              <a:gd name="T68" fmla="*/ 23 w 49"/>
              <a:gd name="T69" fmla="*/ 22 h 42"/>
              <a:gd name="T70" fmla="*/ 22 w 49"/>
              <a:gd name="T71" fmla="*/ 24 h 42"/>
              <a:gd name="T72" fmla="*/ 22 w 49"/>
              <a:gd name="T73" fmla="*/ 29 h 42"/>
              <a:gd name="T74" fmla="*/ 27 w 49"/>
              <a:gd name="T75" fmla="*/ 24 h 42"/>
              <a:gd name="T76" fmla="*/ 11 w 49"/>
              <a:gd name="T77" fmla="*/ 10 h 42"/>
              <a:gd name="T78" fmla="*/ 12 w 49"/>
              <a:gd name="T79" fmla="*/ 8 h 42"/>
              <a:gd name="T80" fmla="*/ 13 w 49"/>
              <a:gd name="T81" fmla="*/ 16 h 42"/>
              <a:gd name="T82" fmla="*/ 16 w 49"/>
              <a:gd name="T83" fmla="*/ 16 h 42"/>
              <a:gd name="T84" fmla="*/ 17 w 49"/>
              <a:gd name="T85" fmla="*/ 24 h 42"/>
              <a:gd name="T86" fmla="*/ 16 w 49"/>
              <a:gd name="T87" fmla="*/ 25 h 42"/>
              <a:gd name="T88" fmla="*/ 13 w 49"/>
              <a:gd name="T89" fmla="*/ 32 h 42"/>
              <a:gd name="T90" fmla="*/ 11 w 49"/>
              <a:gd name="T91" fmla="*/ 32 h 42"/>
              <a:gd name="T92" fmla="*/ 9 w 49"/>
              <a:gd name="T93" fmla="*/ 25 h 42"/>
              <a:gd name="T94" fmla="*/ 8 w 49"/>
              <a:gd name="T95" fmla="*/ 24 h 42"/>
              <a:gd name="T96" fmla="*/ 8 w 49"/>
              <a:gd name="T97" fmla="*/ 17 h 42"/>
              <a:gd name="T98" fmla="*/ 11 w 49"/>
              <a:gd name="T99" fmla="*/ 16 h 42"/>
              <a:gd name="T100" fmla="*/ 10 w 49"/>
              <a:gd name="T101" fmla="*/ 18 h 42"/>
              <a:gd name="T102" fmla="*/ 10 w 49"/>
              <a:gd name="T103" fmla="*/ 23 h 42"/>
              <a:gd name="T104" fmla="*/ 15 w 49"/>
              <a:gd name="T105" fmla="*/ 18 h 42"/>
              <a:gd name="T106" fmla="*/ 40 w 49"/>
              <a:gd name="T107" fmla="*/ 3 h 42"/>
              <a:gd name="T108" fmla="*/ 9 w 49"/>
              <a:gd name="T109" fmla="*/ 3 h 42"/>
              <a:gd name="T110" fmla="*/ 5 w 49"/>
              <a:gd name="T111" fmla="*/ 5 h 42"/>
              <a:gd name="T112" fmla="*/ 3 w 49"/>
              <a:gd name="T113" fmla="*/ 32 h 42"/>
              <a:gd name="T114" fmla="*/ 9 w 49"/>
              <a:gd name="T115" fmla="*/ 38 h 42"/>
              <a:gd name="T116" fmla="*/ 44 w 49"/>
              <a:gd name="T117" fmla="*/ 36 h 42"/>
              <a:gd name="T118" fmla="*/ 46 w 49"/>
              <a:gd name="T119" fmla="*/ 32 h 42"/>
              <a:gd name="T120" fmla="*/ 44 w 49"/>
              <a:gd name="T121"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42">
                <a:moveTo>
                  <a:pt x="9" y="0"/>
                </a:moveTo>
                <a:cubicBezTo>
                  <a:pt x="40" y="0"/>
                  <a:pt x="40" y="0"/>
                  <a:pt x="40" y="0"/>
                </a:cubicBezTo>
                <a:cubicBezTo>
                  <a:pt x="43" y="0"/>
                  <a:pt x="45" y="1"/>
                  <a:pt x="47" y="2"/>
                </a:cubicBezTo>
                <a:cubicBezTo>
                  <a:pt x="48" y="4"/>
                  <a:pt x="49" y="6"/>
                  <a:pt x="49" y="9"/>
                </a:cubicBezTo>
                <a:cubicBezTo>
                  <a:pt x="49" y="32"/>
                  <a:pt x="49" y="32"/>
                  <a:pt x="49" y="32"/>
                </a:cubicBezTo>
                <a:cubicBezTo>
                  <a:pt x="49" y="35"/>
                  <a:pt x="48" y="37"/>
                  <a:pt x="47" y="39"/>
                </a:cubicBezTo>
                <a:cubicBezTo>
                  <a:pt x="47" y="39"/>
                  <a:pt x="47" y="39"/>
                  <a:pt x="47" y="39"/>
                </a:cubicBezTo>
                <a:cubicBezTo>
                  <a:pt x="45" y="41"/>
                  <a:pt x="43" y="42"/>
                  <a:pt x="40" y="42"/>
                </a:cubicBezTo>
                <a:cubicBezTo>
                  <a:pt x="9" y="42"/>
                  <a:pt x="9" y="42"/>
                  <a:pt x="9" y="42"/>
                </a:cubicBezTo>
                <a:cubicBezTo>
                  <a:pt x="6" y="42"/>
                  <a:pt x="4" y="41"/>
                  <a:pt x="2" y="39"/>
                </a:cubicBezTo>
                <a:cubicBezTo>
                  <a:pt x="2" y="39"/>
                  <a:pt x="2" y="39"/>
                  <a:pt x="2" y="39"/>
                </a:cubicBezTo>
                <a:cubicBezTo>
                  <a:pt x="2" y="39"/>
                  <a:pt x="2" y="39"/>
                  <a:pt x="2" y="39"/>
                </a:cubicBezTo>
                <a:cubicBezTo>
                  <a:pt x="1" y="37"/>
                  <a:pt x="0" y="35"/>
                  <a:pt x="0" y="32"/>
                </a:cubicBezTo>
                <a:cubicBezTo>
                  <a:pt x="0" y="9"/>
                  <a:pt x="0" y="9"/>
                  <a:pt x="0" y="9"/>
                </a:cubicBezTo>
                <a:cubicBezTo>
                  <a:pt x="0" y="6"/>
                  <a:pt x="1" y="4"/>
                  <a:pt x="2" y="2"/>
                </a:cubicBezTo>
                <a:cubicBezTo>
                  <a:pt x="2" y="2"/>
                  <a:pt x="2" y="2"/>
                  <a:pt x="2" y="2"/>
                </a:cubicBezTo>
                <a:cubicBezTo>
                  <a:pt x="4" y="1"/>
                  <a:pt x="6" y="0"/>
                  <a:pt x="9" y="0"/>
                </a:cubicBezTo>
                <a:close/>
                <a:moveTo>
                  <a:pt x="36" y="10"/>
                </a:moveTo>
                <a:cubicBezTo>
                  <a:pt x="36" y="10"/>
                  <a:pt x="36" y="10"/>
                  <a:pt x="36" y="10"/>
                </a:cubicBezTo>
                <a:cubicBezTo>
                  <a:pt x="36" y="9"/>
                  <a:pt x="36" y="8"/>
                  <a:pt x="37" y="8"/>
                </a:cubicBezTo>
                <a:cubicBezTo>
                  <a:pt x="37" y="8"/>
                  <a:pt x="38" y="9"/>
                  <a:pt x="38" y="10"/>
                </a:cubicBezTo>
                <a:cubicBezTo>
                  <a:pt x="38" y="10"/>
                  <a:pt x="38" y="10"/>
                  <a:pt x="38" y="10"/>
                </a:cubicBezTo>
                <a:cubicBezTo>
                  <a:pt x="40" y="10"/>
                  <a:pt x="40" y="10"/>
                  <a:pt x="40" y="10"/>
                </a:cubicBezTo>
                <a:cubicBezTo>
                  <a:pt x="40" y="10"/>
                  <a:pt x="40" y="10"/>
                  <a:pt x="40" y="10"/>
                </a:cubicBezTo>
                <a:cubicBezTo>
                  <a:pt x="41" y="10"/>
                  <a:pt x="41" y="10"/>
                  <a:pt x="41" y="11"/>
                </a:cubicBezTo>
                <a:cubicBezTo>
                  <a:pt x="41" y="18"/>
                  <a:pt x="41" y="18"/>
                  <a:pt x="41" y="18"/>
                </a:cubicBezTo>
                <a:cubicBezTo>
                  <a:pt x="41" y="18"/>
                  <a:pt x="41" y="18"/>
                  <a:pt x="41" y="18"/>
                </a:cubicBezTo>
                <a:cubicBezTo>
                  <a:pt x="41" y="18"/>
                  <a:pt x="41" y="19"/>
                  <a:pt x="40" y="19"/>
                </a:cubicBezTo>
                <a:cubicBezTo>
                  <a:pt x="38" y="19"/>
                  <a:pt x="38" y="19"/>
                  <a:pt x="38" y="19"/>
                </a:cubicBezTo>
                <a:cubicBezTo>
                  <a:pt x="38" y="32"/>
                  <a:pt x="38" y="32"/>
                  <a:pt x="38" y="32"/>
                </a:cubicBezTo>
                <a:cubicBezTo>
                  <a:pt x="38" y="32"/>
                  <a:pt x="37" y="33"/>
                  <a:pt x="37" y="33"/>
                </a:cubicBezTo>
                <a:cubicBezTo>
                  <a:pt x="36" y="33"/>
                  <a:pt x="36" y="32"/>
                  <a:pt x="36" y="32"/>
                </a:cubicBezTo>
                <a:cubicBezTo>
                  <a:pt x="36" y="19"/>
                  <a:pt x="36" y="19"/>
                  <a:pt x="36" y="19"/>
                </a:cubicBezTo>
                <a:cubicBezTo>
                  <a:pt x="33" y="19"/>
                  <a:pt x="33" y="19"/>
                  <a:pt x="33" y="19"/>
                </a:cubicBezTo>
                <a:cubicBezTo>
                  <a:pt x="33" y="19"/>
                  <a:pt x="33" y="19"/>
                  <a:pt x="33" y="19"/>
                </a:cubicBezTo>
                <a:cubicBezTo>
                  <a:pt x="33" y="19"/>
                  <a:pt x="32" y="18"/>
                  <a:pt x="32" y="18"/>
                </a:cubicBezTo>
                <a:cubicBezTo>
                  <a:pt x="32" y="11"/>
                  <a:pt x="32" y="11"/>
                  <a:pt x="32" y="11"/>
                </a:cubicBezTo>
                <a:cubicBezTo>
                  <a:pt x="32" y="11"/>
                  <a:pt x="32" y="11"/>
                  <a:pt x="32" y="11"/>
                </a:cubicBezTo>
                <a:cubicBezTo>
                  <a:pt x="32" y="10"/>
                  <a:pt x="33" y="10"/>
                  <a:pt x="33" y="10"/>
                </a:cubicBezTo>
                <a:cubicBezTo>
                  <a:pt x="36" y="10"/>
                  <a:pt x="36" y="10"/>
                  <a:pt x="36" y="10"/>
                </a:cubicBezTo>
                <a:cubicBezTo>
                  <a:pt x="36" y="10"/>
                  <a:pt x="36" y="10"/>
                  <a:pt x="36" y="10"/>
                </a:cubicBezTo>
                <a:close/>
                <a:moveTo>
                  <a:pt x="35" y="12"/>
                </a:moveTo>
                <a:cubicBezTo>
                  <a:pt x="35" y="12"/>
                  <a:pt x="35" y="12"/>
                  <a:pt x="35" y="12"/>
                </a:cubicBezTo>
                <a:cubicBezTo>
                  <a:pt x="35" y="17"/>
                  <a:pt x="35" y="17"/>
                  <a:pt x="35" y="17"/>
                </a:cubicBezTo>
                <a:cubicBezTo>
                  <a:pt x="36" y="17"/>
                  <a:pt x="38" y="17"/>
                  <a:pt x="39" y="17"/>
                </a:cubicBezTo>
                <a:cubicBezTo>
                  <a:pt x="39" y="12"/>
                  <a:pt x="39" y="12"/>
                  <a:pt x="39" y="12"/>
                </a:cubicBezTo>
                <a:cubicBezTo>
                  <a:pt x="38" y="12"/>
                  <a:pt x="36" y="12"/>
                  <a:pt x="35" y="12"/>
                </a:cubicBezTo>
                <a:close/>
                <a:moveTo>
                  <a:pt x="23" y="10"/>
                </a:moveTo>
                <a:cubicBezTo>
                  <a:pt x="23" y="10"/>
                  <a:pt x="23" y="10"/>
                  <a:pt x="23" y="10"/>
                </a:cubicBezTo>
                <a:cubicBezTo>
                  <a:pt x="23" y="9"/>
                  <a:pt x="24" y="8"/>
                  <a:pt x="25" y="8"/>
                </a:cubicBezTo>
                <a:cubicBezTo>
                  <a:pt x="25" y="8"/>
                  <a:pt x="26" y="9"/>
                  <a:pt x="26" y="10"/>
                </a:cubicBezTo>
                <a:cubicBezTo>
                  <a:pt x="26" y="22"/>
                  <a:pt x="26" y="22"/>
                  <a:pt x="26" y="22"/>
                </a:cubicBezTo>
                <a:cubicBezTo>
                  <a:pt x="28" y="22"/>
                  <a:pt x="28" y="22"/>
                  <a:pt x="28" y="22"/>
                </a:cubicBezTo>
                <a:cubicBezTo>
                  <a:pt x="28" y="22"/>
                  <a:pt x="28" y="22"/>
                  <a:pt x="28" y="22"/>
                </a:cubicBezTo>
                <a:cubicBezTo>
                  <a:pt x="29" y="22"/>
                  <a:pt x="29" y="23"/>
                  <a:pt x="29" y="23"/>
                </a:cubicBezTo>
                <a:cubicBezTo>
                  <a:pt x="29" y="30"/>
                  <a:pt x="29" y="30"/>
                  <a:pt x="29" y="30"/>
                </a:cubicBezTo>
                <a:cubicBezTo>
                  <a:pt x="29" y="30"/>
                  <a:pt x="29" y="30"/>
                  <a:pt x="29" y="30"/>
                </a:cubicBezTo>
                <a:cubicBezTo>
                  <a:pt x="29" y="31"/>
                  <a:pt x="29" y="31"/>
                  <a:pt x="28" y="31"/>
                </a:cubicBezTo>
                <a:cubicBezTo>
                  <a:pt x="26" y="31"/>
                  <a:pt x="26" y="31"/>
                  <a:pt x="26" y="31"/>
                </a:cubicBezTo>
                <a:cubicBezTo>
                  <a:pt x="26" y="32"/>
                  <a:pt x="26" y="32"/>
                  <a:pt x="26" y="32"/>
                </a:cubicBezTo>
                <a:cubicBezTo>
                  <a:pt x="26" y="32"/>
                  <a:pt x="25" y="33"/>
                  <a:pt x="25" y="33"/>
                </a:cubicBezTo>
                <a:cubicBezTo>
                  <a:pt x="24" y="33"/>
                  <a:pt x="23" y="32"/>
                  <a:pt x="23" y="32"/>
                </a:cubicBezTo>
                <a:cubicBezTo>
                  <a:pt x="23" y="31"/>
                  <a:pt x="23" y="31"/>
                  <a:pt x="23" y="31"/>
                </a:cubicBezTo>
                <a:cubicBezTo>
                  <a:pt x="21" y="31"/>
                  <a:pt x="21" y="31"/>
                  <a:pt x="21" y="31"/>
                </a:cubicBezTo>
                <a:cubicBezTo>
                  <a:pt x="21" y="31"/>
                  <a:pt x="21" y="31"/>
                  <a:pt x="21" y="31"/>
                </a:cubicBezTo>
                <a:cubicBezTo>
                  <a:pt x="20" y="31"/>
                  <a:pt x="20" y="31"/>
                  <a:pt x="20" y="30"/>
                </a:cubicBezTo>
                <a:cubicBezTo>
                  <a:pt x="20" y="23"/>
                  <a:pt x="20" y="23"/>
                  <a:pt x="20" y="23"/>
                </a:cubicBezTo>
                <a:cubicBezTo>
                  <a:pt x="20" y="23"/>
                  <a:pt x="20" y="23"/>
                  <a:pt x="20" y="23"/>
                </a:cubicBezTo>
                <a:cubicBezTo>
                  <a:pt x="20" y="23"/>
                  <a:pt x="20" y="22"/>
                  <a:pt x="21" y="22"/>
                </a:cubicBezTo>
                <a:cubicBezTo>
                  <a:pt x="23" y="22"/>
                  <a:pt x="23" y="22"/>
                  <a:pt x="23" y="22"/>
                </a:cubicBezTo>
                <a:cubicBezTo>
                  <a:pt x="23" y="10"/>
                  <a:pt x="23" y="10"/>
                  <a:pt x="23" y="10"/>
                </a:cubicBezTo>
                <a:close/>
                <a:moveTo>
                  <a:pt x="22" y="24"/>
                </a:moveTo>
                <a:cubicBezTo>
                  <a:pt x="22" y="24"/>
                  <a:pt x="22" y="24"/>
                  <a:pt x="22" y="24"/>
                </a:cubicBezTo>
                <a:cubicBezTo>
                  <a:pt x="22" y="29"/>
                  <a:pt x="22" y="29"/>
                  <a:pt x="22" y="29"/>
                </a:cubicBezTo>
                <a:cubicBezTo>
                  <a:pt x="24" y="29"/>
                  <a:pt x="25" y="29"/>
                  <a:pt x="27" y="29"/>
                </a:cubicBezTo>
                <a:cubicBezTo>
                  <a:pt x="27" y="24"/>
                  <a:pt x="27" y="24"/>
                  <a:pt x="27" y="24"/>
                </a:cubicBezTo>
                <a:cubicBezTo>
                  <a:pt x="25" y="24"/>
                  <a:pt x="24" y="24"/>
                  <a:pt x="22" y="24"/>
                </a:cubicBezTo>
                <a:close/>
                <a:moveTo>
                  <a:pt x="11" y="10"/>
                </a:moveTo>
                <a:cubicBezTo>
                  <a:pt x="11" y="10"/>
                  <a:pt x="11" y="10"/>
                  <a:pt x="11" y="10"/>
                </a:cubicBezTo>
                <a:cubicBezTo>
                  <a:pt x="11" y="9"/>
                  <a:pt x="12" y="8"/>
                  <a:pt x="12" y="8"/>
                </a:cubicBezTo>
                <a:cubicBezTo>
                  <a:pt x="13" y="8"/>
                  <a:pt x="13" y="9"/>
                  <a:pt x="13" y="10"/>
                </a:cubicBezTo>
                <a:cubicBezTo>
                  <a:pt x="13" y="16"/>
                  <a:pt x="13" y="16"/>
                  <a:pt x="13" y="16"/>
                </a:cubicBezTo>
                <a:cubicBezTo>
                  <a:pt x="16" y="16"/>
                  <a:pt x="16" y="16"/>
                  <a:pt x="16" y="16"/>
                </a:cubicBezTo>
                <a:cubicBezTo>
                  <a:pt x="16" y="16"/>
                  <a:pt x="16" y="16"/>
                  <a:pt x="16" y="16"/>
                </a:cubicBezTo>
                <a:cubicBezTo>
                  <a:pt x="16" y="16"/>
                  <a:pt x="17" y="17"/>
                  <a:pt x="17" y="17"/>
                </a:cubicBezTo>
                <a:cubicBezTo>
                  <a:pt x="17" y="24"/>
                  <a:pt x="17" y="24"/>
                  <a:pt x="17" y="24"/>
                </a:cubicBezTo>
                <a:cubicBezTo>
                  <a:pt x="17" y="24"/>
                  <a:pt x="17" y="24"/>
                  <a:pt x="17" y="24"/>
                </a:cubicBezTo>
                <a:cubicBezTo>
                  <a:pt x="17" y="25"/>
                  <a:pt x="16" y="25"/>
                  <a:pt x="16" y="25"/>
                </a:cubicBezTo>
                <a:cubicBezTo>
                  <a:pt x="13" y="25"/>
                  <a:pt x="13" y="25"/>
                  <a:pt x="13" y="25"/>
                </a:cubicBezTo>
                <a:cubicBezTo>
                  <a:pt x="13" y="32"/>
                  <a:pt x="13" y="32"/>
                  <a:pt x="13" y="32"/>
                </a:cubicBezTo>
                <a:cubicBezTo>
                  <a:pt x="13" y="32"/>
                  <a:pt x="13" y="33"/>
                  <a:pt x="12" y="33"/>
                </a:cubicBezTo>
                <a:cubicBezTo>
                  <a:pt x="12" y="33"/>
                  <a:pt x="11" y="32"/>
                  <a:pt x="11" y="32"/>
                </a:cubicBezTo>
                <a:cubicBezTo>
                  <a:pt x="11" y="25"/>
                  <a:pt x="11" y="25"/>
                  <a:pt x="11" y="25"/>
                </a:cubicBezTo>
                <a:cubicBezTo>
                  <a:pt x="9" y="25"/>
                  <a:pt x="9" y="25"/>
                  <a:pt x="9" y="25"/>
                </a:cubicBezTo>
                <a:cubicBezTo>
                  <a:pt x="9" y="25"/>
                  <a:pt x="9" y="25"/>
                  <a:pt x="9" y="25"/>
                </a:cubicBezTo>
                <a:cubicBezTo>
                  <a:pt x="8" y="25"/>
                  <a:pt x="8" y="25"/>
                  <a:pt x="8" y="24"/>
                </a:cubicBezTo>
                <a:cubicBezTo>
                  <a:pt x="8" y="17"/>
                  <a:pt x="8" y="17"/>
                  <a:pt x="8" y="17"/>
                </a:cubicBezTo>
                <a:cubicBezTo>
                  <a:pt x="8" y="17"/>
                  <a:pt x="8" y="17"/>
                  <a:pt x="8" y="17"/>
                </a:cubicBezTo>
                <a:cubicBezTo>
                  <a:pt x="8" y="17"/>
                  <a:pt x="8" y="16"/>
                  <a:pt x="9" y="16"/>
                </a:cubicBezTo>
                <a:cubicBezTo>
                  <a:pt x="11" y="16"/>
                  <a:pt x="11" y="16"/>
                  <a:pt x="11" y="16"/>
                </a:cubicBezTo>
                <a:cubicBezTo>
                  <a:pt x="11" y="10"/>
                  <a:pt x="11" y="10"/>
                  <a:pt x="11" y="10"/>
                </a:cubicBezTo>
                <a:close/>
                <a:moveTo>
                  <a:pt x="10" y="18"/>
                </a:moveTo>
                <a:cubicBezTo>
                  <a:pt x="10" y="18"/>
                  <a:pt x="10" y="18"/>
                  <a:pt x="10" y="18"/>
                </a:cubicBezTo>
                <a:cubicBezTo>
                  <a:pt x="10" y="23"/>
                  <a:pt x="10" y="23"/>
                  <a:pt x="10" y="23"/>
                </a:cubicBezTo>
                <a:cubicBezTo>
                  <a:pt x="12" y="23"/>
                  <a:pt x="13" y="23"/>
                  <a:pt x="15" y="23"/>
                </a:cubicBezTo>
                <a:cubicBezTo>
                  <a:pt x="15" y="18"/>
                  <a:pt x="15" y="18"/>
                  <a:pt x="15" y="18"/>
                </a:cubicBezTo>
                <a:cubicBezTo>
                  <a:pt x="13" y="18"/>
                  <a:pt x="12" y="18"/>
                  <a:pt x="10" y="18"/>
                </a:cubicBezTo>
                <a:close/>
                <a:moveTo>
                  <a:pt x="40" y="3"/>
                </a:moveTo>
                <a:cubicBezTo>
                  <a:pt x="40" y="3"/>
                  <a:pt x="40" y="3"/>
                  <a:pt x="40" y="3"/>
                </a:cubicBezTo>
                <a:cubicBezTo>
                  <a:pt x="9" y="3"/>
                  <a:pt x="9" y="3"/>
                  <a:pt x="9" y="3"/>
                </a:cubicBezTo>
                <a:cubicBezTo>
                  <a:pt x="7" y="3"/>
                  <a:pt x="6" y="4"/>
                  <a:pt x="5" y="5"/>
                </a:cubicBezTo>
                <a:cubicBezTo>
                  <a:pt x="5" y="5"/>
                  <a:pt x="5" y="5"/>
                  <a:pt x="5" y="5"/>
                </a:cubicBezTo>
                <a:cubicBezTo>
                  <a:pt x="4" y="6"/>
                  <a:pt x="3" y="7"/>
                  <a:pt x="3" y="9"/>
                </a:cubicBezTo>
                <a:cubicBezTo>
                  <a:pt x="3" y="32"/>
                  <a:pt x="3" y="32"/>
                  <a:pt x="3" y="32"/>
                </a:cubicBezTo>
                <a:cubicBezTo>
                  <a:pt x="3" y="34"/>
                  <a:pt x="4" y="35"/>
                  <a:pt x="5" y="36"/>
                </a:cubicBezTo>
                <a:cubicBezTo>
                  <a:pt x="6" y="37"/>
                  <a:pt x="7" y="38"/>
                  <a:pt x="9" y="38"/>
                </a:cubicBezTo>
                <a:cubicBezTo>
                  <a:pt x="40" y="38"/>
                  <a:pt x="40" y="38"/>
                  <a:pt x="40" y="38"/>
                </a:cubicBezTo>
                <a:cubicBezTo>
                  <a:pt x="42" y="38"/>
                  <a:pt x="43" y="37"/>
                  <a:pt x="44" y="36"/>
                </a:cubicBezTo>
                <a:cubicBezTo>
                  <a:pt x="44" y="36"/>
                  <a:pt x="44" y="36"/>
                  <a:pt x="44" y="36"/>
                </a:cubicBezTo>
                <a:cubicBezTo>
                  <a:pt x="45" y="35"/>
                  <a:pt x="46" y="34"/>
                  <a:pt x="46" y="32"/>
                </a:cubicBezTo>
                <a:cubicBezTo>
                  <a:pt x="46" y="9"/>
                  <a:pt x="46" y="9"/>
                  <a:pt x="46" y="9"/>
                </a:cubicBezTo>
                <a:cubicBezTo>
                  <a:pt x="46" y="7"/>
                  <a:pt x="45" y="6"/>
                  <a:pt x="44" y="5"/>
                </a:cubicBezTo>
                <a:cubicBezTo>
                  <a:pt x="43" y="4"/>
                  <a:pt x="42" y="3"/>
                  <a:pt x="40"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4" name="Freeform 528"/>
          <p:cNvSpPr>
            <a:spLocks noEditPoints="1"/>
          </p:cNvSpPr>
          <p:nvPr/>
        </p:nvSpPr>
        <p:spPr bwMode="auto">
          <a:xfrm>
            <a:off x="2662238" y="3114675"/>
            <a:ext cx="155575" cy="133350"/>
          </a:xfrm>
          <a:custGeom>
            <a:avLst/>
            <a:gdLst>
              <a:gd name="T0" fmla="*/ 40 w 49"/>
              <a:gd name="T1" fmla="*/ 0 h 42"/>
              <a:gd name="T2" fmla="*/ 49 w 49"/>
              <a:gd name="T3" fmla="*/ 9 h 42"/>
              <a:gd name="T4" fmla="*/ 47 w 49"/>
              <a:gd name="T5" fmla="*/ 39 h 42"/>
              <a:gd name="T6" fmla="*/ 40 w 49"/>
              <a:gd name="T7" fmla="*/ 42 h 42"/>
              <a:gd name="T8" fmla="*/ 2 w 49"/>
              <a:gd name="T9" fmla="*/ 39 h 42"/>
              <a:gd name="T10" fmla="*/ 2 w 49"/>
              <a:gd name="T11" fmla="*/ 39 h 42"/>
              <a:gd name="T12" fmla="*/ 0 w 49"/>
              <a:gd name="T13" fmla="*/ 9 h 42"/>
              <a:gd name="T14" fmla="*/ 2 w 49"/>
              <a:gd name="T15" fmla="*/ 2 h 42"/>
              <a:gd name="T16" fmla="*/ 9 w 49"/>
              <a:gd name="T17" fmla="*/ 0 h 42"/>
              <a:gd name="T18" fmla="*/ 38 w 49"/>
              <a:gd name="T19" fmla="*/ 21 h 42"/>
              <a:gd name="T20" fmla="*/ 38 w 49"/>
              <a:gd name="T21" fmla="*/ 26 h 42"/>
              <a:gd name="T22" fmla="*/ 33 w 49"/>
              <a:gd name="T23" fmla="*/ 26 h 42"/>
              <a:gd name="T24" fmla="*/ 29 w 49"/>
              <a:gd name="T25" fmla="*/ 25 h 42"/>
              <a:gd name="T26" fmla="*/ 26 w 49"/>
              <a:gd name="T27" fmla="*/ 22 h 42"/>
              <a:gd name="T28" fmla="*/ 21 w 49"/>
              <a:gd name="T29" fmla="*/ 33 h 42"/>
              <a:gd name="T30" fmla="*/ 18 w 49"/>
              <a:gd name="T31" fmla="*/ 16 h 42"/>
              <a:gd name="T32" fmla="*/ 15 w 49"/>
              <a:gd name="T33" fmla="*/ 26 h 42"/>
              <a:gd name="T34" fmla="*/ 12 w 49"/>
              <a:gd name="T35" fmla="*/ 23 h 42"/>
              <a:gd name="T36" fmla="*/ 10 w 49"/>
              <a:gd name="T37" fmla="*/ 25 h 42"/>
              <a:gd name="T38" fmla="*/ 6 w 49"/>
              <a:gd name="T39" fmla="*/ 24 h 42"/>
              <a:gd name="T40" fmla="*/ 9 w 49"/>
              <a:gd name="T41" fmla="*/ 22 h 42"/>
              <a:gd name="T42" fmla="*/ 12 w 49"/>
              <a:gd name="T43" fmla="*/ 20 h 42"/>
              <a:gd name="T44" fmla="*/ 14 w 49"/>
              <a:gd name="T45" fmla="*/ 22 h 42"/>
              <a:gd name="T46" fmla="*/ 18 w 49"/>
              <a:gd name="T47" fmla="*/ 8 h 42"/>
              <a:gd name="T48" fmla="*/ 21 w 49"/>
              <a:gd name="T49" fmla="*/ 27 h 42"/>
              <a:gd name="T50" fmla="*/ 26 w 49"/>
              <a:gd name="T51" fmla="*/ 19 h 42"/>
              <a:gd name="T52" fmla="*/ 30 w 49"/>
              <a:gd name="T53" fmla="*/ 22 h 42"/>
              <a:gd name="T54" fmla="*/ 33 w 49"/>
              <a:gd name="T55" fmla="*/ 21 h 42"/>
              <a:gd name="T56" fmla="*/ 38 w 49"/>
              <a:gd name="T57" fmla="*/ 21 h 42"/>
              <a:gd name="T58" fmla="*/ 37 w 49"/>
              <a:gd name="T59" fmla="*/ 23 h 42"/>
              <a:gd name="T60" fmla="*/ 34 w 49"/>
              <a:gd name="T61" fmla="*/ 23 h 42"/>
              <a:gd name="T62" fmla="*/ 34 w 49"/>
              <a:gd name="T63" fmla="*/ 24 h 42"/>
              <a:gd name="T64" fmla="*/ 35 w 49"/>
              <a:gd name="T65" fmla="*/ 24 h 42"/>
              <a:gd name="T66" fmla="*/ 37 w 49"/>
              <a:gd name="T67" fmla="*/ 23 h 42"/>
              <a:gd name="T68" fmla="*/ 40 w 49"/>
              <a:gd name="T69" fmla="*/ 3 h 42"/>
              <a:gd name="T70" fmla="*/ 9 w 49"/>
              <a:gd name="T71" fmla="*/ 3 h 42"/>
              <a:gd name="T72" fmla="*/ 5 w 49"/>
              <a:gd name="T73" fmla="*/ 5 h 42"/>
              <a:gd name="T74" fmla="*/ 4 w 49"/>
              <a:gd name="T75" fmla="*/ 33 h 42"/>
              <a:gd name="T76" fmla="*/ 9 w 49"/>
              <a:gd name="T77" fmla="*/ 38 h 42"/>
              <a:gd name="T78" fmla="*/ 44 w 49"/>
              <a:gd name="T79" fmla="*/ 36 h 42"/>
              <a:gd name="T80" fmla="*/ 46 w 49"/>
              <a:gd name="T81" fmla="*/ 33 h 42"/>
              <a:gd name="T82" fmla="*/ 44 w 49"/>
              <a:gd name="T83" fmla="*/ 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9" h="42">
                <a:moveTo>
                  <a:pt x="9" y="0"/>
                </a:moveTo>
                <a:cubicBezTo>
                  <a:pt x="40" y="0"/>
                  <a:pt x="40" y="0"/>
                  <a:pt x="40" y="0"/>
                </a:cubicBezTo>
                <a:cubicBezTo>
                  <a:pt x="43" y="0"/>
                  <a:pt x="45" y="1"/>
                  <a:pt x="47" y="2"/>
                </a:cubicBezTo>
                <a:cubicBezTo>
                  <a:pt x="48" y="4"/>
                  <a:pt x="49" y="6"/>
                  <a:pt x="49" y="9"/>
                </a:cubicBezTo>
                <a:cubicBezTo>
                  <a:pt x="49" y="33"/>
                  <a:pt x="49" y="33"/>
                  <a:pt x="49" y="33"/>
                </a:cubicBezTo>
                <a:cubicBezTo>
                  <a:pt x="49" y="35"/>
                  <a:pt x="48" y="37"/>
                  <a:pt x="47" y="39"/>
                </a:cubicBezTo>
                <a:cubicBezTo>
                  <a:pt x="47" y="39"/>
                  <a:pt x="47" y="39"/>
                  <a:pt x="47" y="39"/>
                </a:cubicBezTo>
                <a:cubicBezTo>
                  <a:pt x="45" y="41"/>
                  <a:pt x="43" y="42"/>
                  <a:pt x="40" y="42"/>
                </a:cubicBezTo>
                <a:cubicBezTo>
                  <a:pt x="9" y="42"/>
                  <a:pt x="9" y="42"/>
                  <a:pt x="9" y="42"/>
                </a:cubicBezTo>
                <a:cubicBezTo>
                  <a:pt x="6" y="42"/>
                  <a:pt x="4" y="41"/>
                  <a:pt x="2" y="39"/>
                </a:cubicBezTo>
                <a:cubicBezTo>
                  <a:pt x="2" y="39"/>
                  <a:pt x="2" y="39"/>
                  <a:pt x="2" y="39"/>
                </a:cubicBezTo>
                <a:cubicBezTo>
                  <a:pt x="2" y="39"/>
                  <a:pt x="2" y="39"/>
                  <a:pt x="2" y="39"/>
                </a:cubicBezTo>
                <a:cubicBezTo>
                  <a:pt x="1" y="37"/>
                  <a:pt x="0" y="35"/>
                  <a:pt x="0" y="33"/>
                </a:cubicBezTo>
                <a:cubicBezTo>
                  <a:pt x="0" y="9"/>
                  <a:pt x="0" y="9"/>
                  <a:pt x="0" y="9"/>
                </a:cubicBezTo>
                <a:cubicBezTo>
                  <a:pt x="0" y="6"/>
                  <a:pt x="1" y="4"/>
                  <a:pt x="2" y="2"/>
                </a:cubicBezTo>
                <a:cubicBezTo>
                  <a:pt x="2" y="2"/>
                  <a:pt x="2" y="2"/>
                  <a:pt x="2" y="2"/>
                </a:cubicBezTo>
                <a:cubicBezTo>
                  <a:pt x="2" y="2"/>
                  <a:pt x="2" y="2"/>
                  <a:pt x="2" y="2"/>
                </a:cubicBezTo>
                <a:cubicBezTo>
                  <a:pt x="4" y="1"/>
                  <a:pt x="6" y="0"/>
                  <a:pt x="9" y="0"/>
                </a:cubicBezTo>
                <a:close/>
                <a:moveTo>
                  <a:pt x="38" y="21"/>
                </a:moveTo>
                <a:cubicBezTo>
                  <a:pt x="38" y="21"/>
                  <a:pt x="38" y="21"/>
                  <a:pt x="38" y="21"/>
                </a:cubicBezTo>
                <a:cubicBezTo>
                  <a:pt x="39" y="22"/>
                  <a:pt x="39" y="23"/>
                  <a:pt x="39" y="23"/>
                </a:cubicBezTo>
                <a:cubicBezTo>
                  <a:pt x="39" y="24"/>
                  <a:pt x="39" y="25"/>
                  <a:pt x="38" y="26"/>
                </a:cubicBezTo>
                <a:cubicBezTo>
                  <a:pt x="37" y="27"/>
                  <a:pt x="35" y="27"/>
                  <a:pt x="33" y="26"/>
                </a:cubicBezTo>
                <a:cubicBezTo>
                  <a:pt x="33" y="26"/>
                  <a:pt x="33" y="26"/>
                  <a:pt x="33" y="26"/>
                </a:cubicBezTo>
                <a:cubicBezTo>
                  <a:pt x="33" y="26"/>
                  <a:pt x="33" y="25"/>
                  <a:pt x="32" y="25"/>
                </a:cubicBezTo>
                <a:cubicBezTo>
                  <a:pt x="29" y="25"/>
                  <a:pt x="29" y="25"/>
                  <a:pt x="29" y="25"/>
                </a:cubicBezTo>
                <a:cubicBezTo>
                  <a:pt x="29" y="25"/>
                  <a:pt x="28" y="25"/>
                  <a:pt x="28" y="24"/>
                </a:cubicBezTo>
                <a:cubicBezTo>
                  <a:pt x="26" y="22"/>
                  <a:pt x="26" y="22"/>
                  <a:pt x="26" y="22"/>
                </a:cubicBezTo>
                <a:cubicBezTo>
                  <a:pt x="22" y="32"/>
                  <a:pt x="22" y="32"/>
                  <a:pt x="22" y="32"/>
                </a:cubicBezTo>
                <a:cubicBezTo>
                  <a:pt x="22" y="33"/>
                  <a:pt x="21" y="33"/>
                  <a:pt x="21" y="33"/>
                </a:cubicBezTo>
                <a:cubicBezTo>
                  <a:pt x="20" y="33"/>
                  <a:pt x="20" y="33"/>
                  <a:pt x="20" y="32"/>
                </a:cubicBezTo>
                <a:cubicBezTo>
                  <a:pt x="18" y="16"/>
                  <a:pt x="18" y="16"/>
                  <a:pt x="18" y="16"/>
                </a:cubicBezTo>
                <a:cubicBezTo>
                  <a:pt x="16" y="25"/>
                  <a:pt x="16" y="25"/>
                  <a:pt x="16" y="25"/>
                </a:cubicBezTo>
                <a:cubicBezTo>
                  <a:pt x="16" y="25"/>
                  <a:pt x="16" y="25"/>
                  <a:pt x="15" y="26"/>
                </a:cubicBezTo>
                <a:cubicBezTo>
                  <a:pt x="15" y="26"/>
                  <a:pt x="14" y="26"/>
                  <a:pt x="14" y="26"/>
                </a:cubicBezTo>
                <a:cubicBezTo>
                  <a:pt x="12" y="23"/>
                  <a:pt x="12" y="23"/>
                  <a:pt x="12" y="23"/>
                </a:cubicBezTo>
                <a:cubicBezTo>
                  <a:pt x="11" y="24"/>
                  <a:pt x="11" y="24"/>
                  <a:pt x="11" y="24"/>
                </a:cubicBezTo>
                <a:cubicBezTo>
                  <a:pt x="11" y="24"/>
                  <a:pt x="10" y="25"/>
                  <a:pt x="10" y="25"/>
                </a:cubicBezTo>
                <a:cubicBezTo>
                  <a:pt x="7" y="25"/>
                  <a:pt x="7" y="25"/>
                  <a:pt x="7" y="25"/>
                </a:cubicBezTo>
                <a:cubicBezTo>
                  <a:pt x="6" y="25"/>
                  <a:pt x="6" y="24"/>
                  <a:pt x="6" y="24"/>
                </a:cubicBezTo>
                <a:cubicBezTo>
                  <a:pt x="6" y="23"/>
                  <a:pt x="6" y="22"/>
                  <a:pt x="7" y="22"/>
                </a:cubicBezTo>
                <a:cubicBezTo>
                  <a:pt x="9" y="22"/>
                  <a:pt x="9" y="22"/>
                  <a:pt x="9" y="22"/>
                </a:cubicBezTo>
                <a:cubicBezTo>
                  <a:pt x="10" y="20"/>
                  <a:pt x="10" y="20"/>
                  <a:pt x="10" y="20"/>
                </a:cubicBezTo>
                <a:cubicBezTo>
                  <a:pt x="11" y="20"/>
                  <a:pt x="11" y="20"/>
                  <a:pt x="12" y="20"/>
                </a:cubicBezTo>
                <a:cubicBezTo>
                  <a:pt x="12" y="20"/>
                  <a:pt x="12" y="20"/>
                  <a:pt x="12" y="20"/>
                </a:cubicBezTo>
                <a:cubicBezTo>
                  <a:pt x="14" y="22"/>
                  <a:pt x="14" y="22"/>
                  <a:pt x="14" y="22"/>
                </a:cubicBezTo>
                <a:cubicBezTo>
                  <a:pt x="17" y="9"/>
                  <a:pt x="17" y="9"/>
                  <a:pt x="17" y="9"/>
                </a:cubicBezTo>
                <a:cubicBezTo>
                  <a:pt x="17" y="8"/>
                  <a:pt x="18" y="8"/>
                  <a:pt x="18" y="8"/>
                </a:cubicBezTo>
                <a:cubicBezTo>
                  <a:pt x="19" y="8"/>
                  <a:pt x="19" y="8"/>
                  <a:pt x="19" y="9"/>
                </a:cubicBezTo>
                <a:cubicBezTo>
                  <a:pt x="21" y="27"/>
                  <a:pt x="21" y="27"/>
                  <a:pt x="21" y="27"/>
                </a:cubicBezTo>
                <a:cubicBezTo>
                  <a:pt x="24" y="19"/>
                  <a:pt x="24" y="19"/>
                  <a:pt x="24" y="19"/>
                </a:cubicBezTo>
                <a:cubicBezTo>
                  <a:pt x="25" y="19"/>
                  <a:pt x="25" y="18"/>
                  <a:pt x="26" y="19"/>
                </a:cubicBezTo>
                <a:cubicBezTo>
                  <a:pt x="26" y="19"/>
                  <a:pt x="26" y="19"/>
                  <a:pt x="26" y="19"/>
                </a:cubicBezTo>
                <a:cubicBezTo>
                  <a:pt x="30" y="22"/>
                  <a:pt x="30" y="22"/>
                  <a:pt x="30" y="22"/>
                </a:cubicBezTo>
                <a:cubicBezTo>
                  <a:pt x="32" y="22"/>
                  <a:pt x="32" y="22"/>
                  <a:pt x="32" y="22"/>
                </a:cubicBezTo>
                <a:cubicBezTo>
                  <a:pt x="33" y="22"/>
                  <a:pt x="33" y="21"/>
                  <a:pt x="33" y="21"/>
                </a:cubicBezTo>
                <a:cubicBezTo>
                  <a:pt x="33" y="21"/>
                  <a:pt x="33" y="21"/>
                  <a:pt x="33" y="21"/>
                </a:cubicBezTo>
                <a:cubicBezTo>
                  <a:pt x="35" y="20"/>
                  <a:pt x="37" y="20"/>
                  <a:pt x="38" y="21"/>
                </a:cubicBezTo>
                <a:close/>
                <a:moveTo>
                  <a:pt x="37" y="23"/>
                </a:moveTo>
                <a:cubicBezTo>
                  <a:pt x="37" y="23"/>
                  <a:pt x="37" y="23"/>
                  <a:pt x="37" y="23"/>
                </a:cubicBezTo>
                <a:cubicBezTo>
                  <a:pt x="36" y="22"/>
                  <a:pt x="35" y="22"/>
                  <a:pt x="35" y="23"/>
                </a:cubicBezTo>
                <a:cubicBezTo>
                  <a:pt x="35" y="23"/>
                  <a:pt x="34" y="23"/>
                  <a:pt x="34" y="23"/>
                </a:cubicBezTo>
                <a:cubicBezTo>
                  <a:pt x="34" y="23"/>
                  <a:pt x="34" y="23"/>
                  <a:pt x="34" y="23"/>
                </a:cubicBezTo>
                <a:cubicBezTo>
                  <a:pt x="34" y="24"/>
                  <a:pt x="34" y="24"/>
                  <a:pt x="34" y="24"/>
                </a:cubicBezTo>
                <a:cubicBezTo>
                  <a:pt x="34" y="24"/>
                  <a:pt x="34" y="24"/>
                  <a:pt x="34" y="24"/>
                </a:cubicBezTo>
                <a:cubicBezTo>
                  <a:pt x="34" y="24"/>
                  <a:pt x="35" y="24"/>
                  <a:pt x="35" y="24"/>
                </a:cubicBezTo>
                <a:cubicBezTo>
                  <a:pt x="35" y="25"/>
                  <a:pt x="36" y="25"/>
                  <a:pt x="37" y="24"/>
                </a:cubicBezTo>
                <a:cubicBezTo>
                  <a:pt x="37" y="24"/>
                  <a:pt x="37" y="24"/>
                  <a:pt x="37" y="23"/>
                </a:cubicBezTo>
                <a:cubicBezTo>
                  <a:pt x="37" y="23"/>
                  <a:pt x="37" y="23"/>
                  <a:pt x="37" y="23"/>
                </a:cubicBezTo>
                <a:close/>
                <a:moveTo>
                  <a:pt x="40" y="3"/>
                </a:moveTo>
                <a:cubicBezTo>
                  <a:pt x="40" y="3"/>
                  <a:pt x="40" y="3"/>
                  <a:pt x="40" y="3"/>
                </a:cubicBezTo>
                <a:cubicBezTo>
                  <a:pt x="9" y="3"/>
                  <a:pt x="9" y="3"/>
                  <a:pt x="9" y="3"/>
                </a:cubicBezTo>
                <a:cubicBezTo>
                  <a:pt x="7" y="3"/>
                  <a:pt x="6" y="4"/>
                  <a:pt x="5" y="5"/>
                </a:cubicBezTo>
                <a:cubicBezTo>
                  <a:pt x="5" y="5"/>
                  <a:pt x="5" y="5"/>
                  <a:pt x="5" y="5"/>
                </a:cubicBezTo>
                <a:cubicBezTo>
                  <a:pt x="4" y="6"/>
                  <a:pt x="4" y="7"/>
                  <a:pt x="4" y="9"/>
                </a:cubicBezTo>
                <a:cubicBezTo>
                  <a:pt x="4" y="33"/>
                  <a:pt x="4" y="33"/>
                  <a:pt x="4" y="33"/>
                </a:cubicBezTo>
                <a:cubicBezTo>
                  <a:pt x="4" y="34"/>
                  <a:pt x="4" y="35"/>
                  <a:pt x="5" y="36"/>
                </a:cubicBezTo>
                <a:cubicBezTo>
                  <a:pt x="6" y="37"/>
                  <a:pt x="7" y="38"/>
                  <a:pt x="9" y="38"/>
                </a:cubicBezTo>
                <a:cubicBezTo>
                  <a:pt x="40" y="38"/>
                  <a:pt x="40" y="38"/>
                  <a:pt x="40" y="38"/>
                </a:cubicBezTo>
                <a:cubicBezTo>
                  <a:pt x="42" y="38"/>
                  <a:pt x="43" y="37"/>
                  <a:pt x="44" y="36"/>
                </a:cubicBezTo>
                <a:cubicBezTo>
                  <a:pt x="44" y="36"/>
                  <a:pt x="44" y="36"/>
                  <a:pt x="44" y="36"/>
                </a:cubicBezTo>
                <a:cubicBezTo>
                  <a:pt x="45" y="35"/>
                  <a:pt x="46" y="34"/>
                  <a:pt x="46" y="33"/>
                </a:cubicBezTo>
                <a:cubicBezTo>
                  <a:pt x="46" y="9"/>
                  <a:pt x="46" y="9"/>
                  <a:pt x="46" y="9"/>
                </a:cubicBezTo>
                <a:cubicBezTo>
                  <a:pt x="46" y="7"/>
                  <a:pt x="45" y="6"/>
                  <a:pt x="44" y="5"/>
                </a:cubicBezTo>
                <a:cubicBezTo>
                  <a:pt x="43" y="4"/>
                  <a:pt x="42" y="3"/>
                  <a:pt x="40"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5" name="Freeform 529"/>
          <p:cNvSpPr>
            <a:spLocks noEditPoints="1"/>
          </p:cNvSpPr>
          <p:nvPr/>
        </p:nvSpPr>
        <p:spPr bwMode="auto">
          <a:xfrm>
            <a:off x="5189538" y="3444875"/>
            <a:ext cx="161925" cy="134938"/>
          </a:xfrm>
          <a:custGeom>
            <a:avLst/>
            <a:gdLst>
              <a:gd name="T0" fmla="*/ 2 w 51"/>
              <a:gd name="T1" fmla="*/ 0 h 42"/>
              <a:gd name="T2" fmla="*/ 2 w 51"/>
              <a:gd name="T3" fmla="*/ 0 h 42"/>
              <a:gd name="T4" fmla="*/ 49 w 51"/>
              <a:gd name="T5" fmla="*/ 0 h 42"/>
              <a:gd name="T6" fmla="*/ 51 w 51"/>
              <a:gd name="T7" fmla="*/ 2 h 42"/>
              <a:gd name="T8" fmla="*/ 51 w 51"/>
              <a:gd name="T9" fmla="*/ 2 h 42"/>
              <a:gd name="T10" fmla="*/ 51 w 51"/>
              <a:gd name="T11" fmla="*/ 40 h 42"/>
              <a:gd name="T12" fmla="*/ 49 w 51"/>
              <a:gd name="T13" fmla="*/ 42 h 42"/>
              <a:gd name="T14" fmla="*/ 49 w 51"/>
              <a:gd name="T15" fmla="*/ 42 h 42"/>
              <a:gd name="T16" fmla="*/ 2 w 51"/>
              <a:gd name="T17" fmla="*/ 42 h 42"/>
              <a:gd name="T18" fmla="*/ 0 w 51"/>
              <a:gd name="T19" fmla="*/ 40 h 42"/>
              <a:gd name="T20" fmla="*/ 0 w 51"/>
              <a:gd name="T21" fmla="*/ 40 h 42"/>
              <a:gd name="T22" fmla="*/ 0 w 51"/>
              <a:gd name="T23" fmla="*/ 2 h 42"/>
              <a:gd name="T24" fmla="*/ 2 w 51"/>
              <a:gd name="T25" fmla="*/ 0 h 42"/>
              <a:gd name="T26" fmla="*/ 20 w 51"/>
              <a:gd name="T27" fmla="*/ 5 h 42"/>
              <a:gd name="T28" fmla="*/ 20 w 51"/>
              <a:gd name="T29" fmla="*/ 5 h 42"/>
              <a:gd name="T30" fmla="*/ 22 w 51"/>
              <a:gd name="T31" fmla="*/ 7 h 42"/>
              <a:gd name="T32" fmla="*/ 20 w 51"/>
              <a:gd name="T33" fmla="*/ 9 h 42"/>
              <a:gd name="T34" fmla="*/ 19 w 51"/>
              <a:gd name="T35" fmla="*/ 7 h 42"/>
              <a:gd name="T36" fmla="*/ 20 w 51"/>
              <a:gd name="T37" fmla="*/ 5 h 42"/>
              <a:gd name="T38" fmla="*/ 14 w 51"/>
              <a:gd name="T39" fmla="*/ 5 h 42"/>
              <a:gd name="T40" fmla="*/ 14 w 51"/>
              <a:gd name="T41" fmla="*/ 5 h 42"/>
              <a:gd name="T42" fmla="*/ 16 w 51"/>
              <a:gd name="T43" fmla="*/ 7 h 42"/>
              <a:gd name="T44" fmla="*/ 14 w 51"/>
              <a:gd name="T45" fmla="*/ 9 h 42"/>
              <a:gd name="T46" fmla="*/ 12 w 51"/>
              <a:gd name="T47" fmla="*/ 7 h 42"/>
              <a:gd name="T48" fmla="*/ 14 w 51"/>
              <a:gd name="T49" fmla="*/ 5 h 42"/>
              <a:gd name="T50" fmla="*/ 8 w 51"/>
              <a:gd name="T51" fmla="*/ 5 h 42"/>
              <a:gd name="T52" fmla="*/ 8 w 51"/>
              <a:gd name="T53" fmla="*/ 5 h 42"/>
              <a:gd name="T54" fmla="*/ 10 w 51"/>
              <a:gd name="T55" fmla="*/ 7 h 42"/>
              <a:gd name="T56" fmla="*/ 8 w 51"/>
              <a:gd name="T57" fmla="*/ 9 h 42"/>
              <a:gd name="T58" fmla="*/ 6 w 51"/>
              <a:gd name="T59" fmla="*/ 7 h 42"/>
              <a:gd name="T60" fmla="*/ 8 w 51"/>
              <a:gd name="T61" fmla="*/ 5 h 42"/>
              <a:gd name="T62" fmla="*/ 47 w 51"/>
              <a:gd name="T63" fmla="*/ 13 h 42"/>
              <a:gd name="T64" fmla="*/ 47 w 51"/>
              <a:gd name="T65" fmla="*/ 13 h 42"/>
              <a:gd name="T66" fmla="*/ 4 w 51"/>
              <a:gd name="T67" fmla="*/ 13 h 42"/>
              <a:gd name="T68" fmla="*/ 4 w 51"/>
              <a:gd name="T69" fmla="*/ 38 h 42"/>
              <a:gd name="T70" fmla="*/ 47 w 51"/>
              <a:gd name="T71" fmla="*/ 38 h 42"/>
              <a:gd name="T72" fmla="*/ 47 w 51"/>
              <a:gd name="T73" fmla="*/ 13 h 42"/>
              <a:gd name="T74" fmla="*/ 4 w 51"/>
              <a:gd name="T75" fmla="*/ 11 h 42"/>
              <a:gd name="T76" fmla="*/ 4 w 51"/>
              <a:gd name="T77" fmla="*/ 11 h 42"/>
              <a:gd name="T78" fmla="*/ 47 w 51"/>
              <a:gd name="T79" fmla="*/ 11 h 42"/>
              <a:gd name="T80" fmla="*/ 47 w 51"/>
              <a:gd name="T81" fmla="*/ 3 h 42"/>
              <a:gd name="T82" fmla="*/ 4 w 51"/>
              <a:gd name="T83" fmla="*/ 3 h 42"/>
              <a:gd name="T84" fmla="*/ 4 w 51"/>
              <a:gd name="T85" fmla="*/ 1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42">
                <a:moveTo>
                  <a:pt x="2" y="0"/>
                </a:moveTo>
                <a:cubicBezTo>
                  <a:pt x="2" y="0"/>
                  <a:pt x="2" y="0"/>
                  <a:pt x="2" y="0"/>
                </a:cubicBezTo>
                <a:cubicBezTo>
                  <a:pt x="49" y="0"/>
                  <a:pt x="49" y="0"/>
                  <a:pt x="49" y="0"/>
                </a:cubicBezTo>
                <a:cubicBezTo>
                  <a:pt x="50" y="0"/>
                  <a:pt x="51" y="1"/>
                  <a:pt x="51" y="2"/>
                </a:cubicBezTo>
                <a:cubicBezTo>
                  <a:pt x="51" y="2"/>
                  <a:pt x="51" y="2"/>
                  <a:pt x="51" y="2"/>
                </a:cubicBezTo>
                <a:cubicBezTo>
                  <a:pt x="51" y="40"/>
                  <a:pt x="51" y="40"/>
                  <a:pt x="51" y="40"/>
                </a:cubicBezTo>
                <a:cubicBezTo>
                  <a:pt x="51" y="41"/>
                  <a:pt x="50" y="42"/>
                  <a:pt x="49" y="42"/>
                </a:cubicBezTo>
                <a:cubicBezTo>
                  <a:pt x="49" y="42"/>
                  <a:pt x="49" y="42"/>
                  <a:pt x="49" y="42"/>
                </a:cubicBezTo>
                <a:cubicBezTo>
                  <a:pt x="2" y="42"/>
                  <a:pt x="2" y="42"/>
                  <a:pt x="2" y="42"/>
                </a:cubicBezTo>
                <a:cubicBezTo>
                  <a:pt x="1" y="42"/>
                  <a:pt x="0" y="41"/>
                  <a:pt x="0" y="40"/>
                </a:cubicBezTo>
                <a:cubicBezTo>
                  <a:pt x="0" y="40"/>
                  <a:pt x="0" y="40"/>
                  <a:pt x="0" y="40"/>
                </a:cubicBezTo>
                <a:cubicBezTo>
                  <a:pt x="0" y="2"/>
                  <a:pt x="0" y="2"/>
                  <a:pt x="0" y="2"/>
                </a:cubicBezTo>
                <a:cubicBezTo>
                  <a:pt x="0" y="1"/>
                  <a:pt x="1" y="0"/>
                  <a:pt x="2" y="0"/>
                </a:cubicBezTo>
                <a:close/>
                <a:moveTo>
                  <a:pt x="20" y="5"/>
                </a:moveTo>
                <a:cubicBezTo>
                  <a:pt x="20" y="5"/>
                  <a:pt x="20" y="5"/>
                  <a:pt x="20" y="5"/>
                </a:cubicBezTo>
                <a:cubicBezTo>
                  <a:pt x="22" y="5"/>
                  <a:pt x="22" y="6"/>
                  <a:pt x="22" y="7"/>
                </a:cubicBezTo>
                <a:cubicBezTo>
                  <a:pt x="22" y="8"/>
                  <a:pt x="22" y="9"/>
                  <a:pt x="20" y="9"/>
                </a:cubicBezTo>
                <a:cubicBezTo>
                  <a:pt x="19" y="9"/>
                  <a:pt x="19" y="8"/>
                  <a:pt x="19" y="7"/>
                </a:cubicBezTo>
                <a:cubicBezTo>
                  <a:pt x="19" y="6"/>
                  <a:pt x="19" y="5"/>
                  <a:pt x="20" y="5"/>
                </a:cubicBezTo>
                <a:close/>
                <a:moveTo>
                  <a:pt x="14" y="5"/>
                </a:moveTo>
                <a:cubicBezTo>
                  <a:pt x="14" y="5"/>
                  <a:pt x="14" y="5"/>
                  <a:pt x="14" y="5"/>
                </a:cubicBezTo>
                <a:cubicBezTo>
                  <a:pt x="15" y="5"/>
                  <a:pt x="16" y="6"/>
                  <a:pt x="16" y="7"/>
                </a:cubicBezTo>
                <a:cubicBezTo>
                  <a:pt x="16" y="8"/>
                  <a:pt x="15" y="9"/>
                  <a:pt x="14" y="9"/>
                </a:cubicBezTo>
                <a:cubicBezTo>
                  <a:pt x="13" y="9"/>
                  <a:pt x="12" y="8"/>
                  <a:pt x="12" y="7"/>
                </a:cubicBezTo>
                <a:cubicBezTo>
                  <a:pt x="12" y="6"/>
                  <a:pt x="13" y="5"/>
                  <a:pt x="14" y="5"/>
                </a:cubicBezTo>
                <a:close/>
                <a:moveTo>
                  <a:pt x="8" y="5"/>
                </a:moveTo>
                <a:cubicBezTo>
                  <a:pt x="8" y="5"/>
                  <a:pt x="8" y="5"/>
                  <a:pt x="8" y="5"/>
                </a:cubicBezTo>
                <a:cubicBezTo>
                  <a:pt x="9" y="5"/>
                  <a:pt x="10" y="6"/>
                  <a:pt x="10" y="7"/>
                </a:cubicBezTo>
                <a:cubicBezTo>
                  <a:pt x="10" y="8"/>
                  <a:pt x="9" y="9"/>
                  <a:pt x="8" y="9"/>
                </a:cubicBezTo>
                <a:cubicBezTo>
                  <a:pt x="7" y="9"/>
                  <a:pt x="6" y="8"/>
                  <a:pt x="6" y="7"/>
                </a:cubicBezTo>
                <a:cubicBezTo>
                  <a:pt x="6" y="6"/>
                  <a:pt x="7" y="5"/>
                  <a:pt x="8" y="5"/>
                </a:cubicBezTo>
                <a:close/>
                <a:moveTo>
                  <a:pt x="47" y="13"/>
                </a:moveTo>
                <a:cubicBezTo>
                  <a:pt x="47" y="13"/>
                  <a:pt x="47" y="13"/>
                  <a:pt x="47" y="13"/>
                </a:cubicBezTo>
                <a:cubicBezTo>
                  <a:pt x="4" y="13"/>
                  <a:pt x="4" y="13"/>
                  <a:pt x="4" y="13"/>
                </a:cubicBezTo>
                <a:cubicBezTo>
                  <a:pt x="4" y="38"/>
                  <a:pt x="4" y="38"/>
                  <a:pt x="4" y="38"/>
                </a:cubicBezTo>
                <a:cubicBezTo>
                  <a:pt x="47" y="38"/>
                  <a:pt x="47" y="38"/>
                  <a:pt x="47" y="38"/>
                </a:cubicBezTo>
                <a:cubicBezTo>
                  <a:pt x="47" y="13"/>
                  <a:pt x="47" y="13"/>
                  <a:pt x="47" y="13"/>
                </a:cubicBezTo>
                <a:close/>
                <a:moveTo>
                  <a:pt x="4" y="11"/>
                </a:moveTo>
                <a:cubicBezTo>
                  <a:pt x="4" y="11"/>
                  <a:pt x="4" y="11"/>
                  <a:pt x="4" y="11"/>
                </a:cubicBezTo>
                <a:cubicBezTo>
                  <a:pt x="47" y="11"/>
                  <a:pt x="47" y="11"/>
                  <a:pt x="47" y="11"/>
                </a:cubicBezTo>
                <a:cubicBezTo>
                  <a:pt x="47" y="3"/>
                  <a:pt x="47" y="3"/>
                  <a:pt x="47" y="3"/>
                </a:cubicBezTo>
                <a:cubicBezTo>
                  <a:pt x="4" y="3"/>
                  <a:pt x="4" y="3"/>
                  <a:pt x="4" y="3"/>
                </a:cubicBezTo>
                <a:cubicBezTo>
                  <a:pt x="4" y="11"/>
                  <a:pt x="4" y="11"/>
                  <a:pt x="4"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6" name="Freeform 530"/>
          <p:cNvSpPr>
            <a:spLocks noEditPoints="1"/>
          </p:cNvSpPr>
          <p:nvPr/>
        </p:nvSpPr>
        <p:spPr bwMode="auto">
          <a:xfrm>
            <a:off x="5186363" y="2441575"/>
            <a:ext cx="168275" cy="152400"/>
          </a:xfrm>
          <a:custGeom>
            <a:avLst/>
            <a:gdLst>
              <a:gd name="T0" fmla="*/ 2 w 53"/>
              <a:gd name="T1" fmla="*/ 0 h 48"/>
              <a:gd name="T2" fmla="*/ 51 w 53"/>
              <a:gd name="T3" fmla="*/ 2 h 48"/>
              <a:gd name="T4" fmla="*/ 51 w 53"/>
              <a:gd name="T5" fmla="*/ 29 h 48"/>
              <a:gd name="T6" fmla="*/ 51 w 53"/>
              <a:gd name="T7" fmla="*/ 41 h 48"/>
              <a:gd name="T8" fmla="*/ 50 w 53"/>
              <a:gd name="T9" fmla="*/ 43 h 48"/>
              <a:gd name="T10" fmla="*/ 52 w 53"/>
              <a:gd name="T11" fmla="*/ 47 h 48"/>
              <a:gd name="T12" fmla="*/ 47 w 53"/>
              <a:gd name="T13" fmla="*/ 45 h 48"/>
              <a:gd name="T14" fmla="*/ 29 w 53"/>
              <a:gd name="T15" fmla="*/ 43 h 48"/>
              <a:gd name="T16" fmla="*/ 0 w 53"/>
              <a:gd name="T17" fmla="*/ 41 h 48"/>
              <a:gd name="T18" fmla="*/ 0 w 53"/>
              <a:gd name="T19" fmla="*/ 2 h 48"/>
              <a:gd name="T20" fmla="*/ 47 w 53"/>
              <a:gd name="T21" fmla="*/ 25 h 48"/>
              <a:gd name="T22" fmla="*/ 47 w 53"/>
              <a:gd name="T23" fmla="*/ 14 h 48"/>
              <a:gd name="T24" fmla="*/ 4 w 53"/>
              <a:gd name="T25" fmla="*/ 39 h 48"/>
              <a:gd name="T26" fmla="*/ 27 w 53"/>
              <a:gd name="T27" fmla="*/ 35 h 48"/>
              <a:gd name="T28" fmla="*/ 47 w 53"/>
              <a:gd name="T29" fmla="*/ 25 h 48"/>
              <a:gd name="T30" fmla="*/ 40 w 53"/>
              <a:gd name="T31" fmla="*/ 26 h 48"/>
              <a:gd name="T32" fmla="*/ 33 w 53"/>
              <a:gd name="T33" fmla="*/ 41 h 48"/>
              <a:gd name="T34" fmla="*/ 33 w 53"/>
              <a:gd name="T35" fmla="*/ 41 h 48"/>
              <a:gd name="T36" fmla="*/ 40 w 53"/>
              <a:gd name="T37" fmla="*/ 44 h 48"/>
              <a:gd name="T38" fmla="*/ 46 w 53"/>
              <a:gd name="T39" fmla="*/ 41 h 48"/>
              <a:gd name="T40" fmla="*/ 48 w 53"/>
              <a:gd name="T41" fmla="*/ 35 h 48"/>
              <a:gd name="T42" fmla="*/ 34 w 53"/>
              <a:gd name="T43" fmla="*/ 40 h 48"/>
              <a:gd name="T44" fmla="*/ 34 w 53"/>
              <a:gd name="T45" fmla="*/ 39 h 48"/>
              <a:gd name="T46" fmla="*/ 37 w 53"/>
              <a:gd name="T47" fmla="*/ 39 h 48"/>
              <a:gd name="T48" fmla="*/ 43 w 53"/>
              <a:gd name="T49" fmla="*/ 39 h 48"/>
              <a:gd name="T50" fmla="*/ 45 w 53"/>
              <a:gd name="T51" fmla="*/ 40 h 48"/>
              <a:gd name="T52" fmla="*/ 37 w 53"/>
              <a:gd name="T53" fmla="*/ 42 h 48"/>
              <a:gd name="T54" fmla="*/ 34 w 53"/>
              <a:gd name="T55" fmla="*/ 40 h 48"/>
              <a:gd name="T56" fmla="*/ 42 w 53"/>
              <a:gd name="T57" fmla="*/ 28 h 48"/>
              <a:gd name="T58" fmla="*/ 41 w 53"/>
              <a:gd name="T59" fmla="*/ 30 h 48"/>
              <a:gd name="T60" fmla="*/ 40 w 53"/>
              <a:gd name="T61" fmla="*/ 30 h 48"/>
              <a:gd name="T62" fmla="*/ 38 w 53"/>
              <a:gd name="T63" fmla="*/ 30 h 48"/>
              <a:gd name="T64" fmla="*/ 37 w 53"/>
              <a:gd name="T65" fmla="*/ 28 h 48"/>
              <a:gd name="T66" fmla="*/ 40 w 53"/>
              <a:gd name="T67" fmla="*/ 28 h 48"/>
              <a:gd name="T68" fmla="*/ 42 w 53"/>
              <a:gd name="T69" fmla="*/ 28 h 48"/>
              <a:gd name="T70" fmla="*/ 20 w 53"/>
              <a:gd name="T71" fmla="*/ 6 h 48"/>
              <a:gd name="T72" fmla="*/ 20 w 53"/>
              <a:gd name="T73" fmla="*/ 10 h 48"/>
              <a:gd name="T74" fmla="*/ 20 w 53"/>
              <a:gd name="T75" fmla="*/ 6 h 48"/>
              <a:gd name="T76" fmla="*/ 14 w 53"/>
              <a:gd name="T77" fmla="*/ 6 h 48"/>
              <a:gd name="T78" fmla="*/ 14 w 53"/>
              <a:gd name="T79" fmla="*/ 10 h 48"/>
              <a:gd name="T80" fmla="*/ 14 w 53"/>
              <a:gd name="T81" fmla="*/ 6 h 48"/>
              <a:gd name="T82" fmla="*/ 8 w 53"/>
              <a:gd name="T83" fmla="*/ 6 h 48"/>
              <a:gd name="T84" fmla="*/ 8 w 53"/>
              <a:gd name="T85" fmla="*/ 10 h 48"/>
              <a:gd name="T86" fmla="*/ 8 w 53"/>
              <a:gd name="T87" fmla="*/ 6 h 48"/>
              <a:gd name="T88" fmla="*/ 4 w 53"/>
              <a:gd name="T89" fmla="*/ 11 h 48"/>
              <a:gd name="T90" fmla="*/ 47 w 53"/>
              <a:gd name="T91" fmla="*/ 4 h 48"/>
              <a:gd name="T92" fmla="*/ 4 w 53"/>
              <a:gd name="T93" fmla="*/ 1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3" h="48">
                <a:moveTo>
                  <a:pt x="2" y="0"/>
                </a:moveTo>
                <a:cubicBezTo>
                  <a:pt x="2" y="0"/>
                  <a:pt x="2" y="0"/>
                  <a:pt x="2" y="0"/>
                </a:cubicBezTo>
                <a:cubicBezTo>
                  <a:pt x="49" y="0"/>
                  <a:pt x="49" y="0"/>
                  <a:pt x="49" y="0"/>
                </a:cubicBezTo>
                <a:cubicBezTo>
                  <a:pt x="50" y="0"/>
                  <a:pt x="51" y="1"/>
                  <a:pt x="51" y="2"/>
                </a:cubicBezTo>
                <a:cubicBezTo>
                  <a:pt x="51" y="2"/>
                  <a:pt x="51" y="2"/>
                  <a:pt x="51" y="2"/>
                </a:cubicBezTo>
                <a:cubicBezTo>
                  <a:pt x="51" y="29"/>
                  <a:pt x="51" y="29"/>
                  <a:pt x="51" y="29"/>
                </a:cubicBezTo>
                <a:cubicBezTo>
                  <a:pt x="52" y="31"/>
                  <a:pt x="52" y="33"/>
                  <a:pt x="52" y="35"/>
                </a:cubicBezTo>
                <a:cubicBezTo>
                  <a:pt x="52" y="37"/>
                  <a:pt x="52" y="39"/>
                  <a:pt x="51" y="41"/>
                </a:cubicBezTo>
                <a:cubicBezTo>
                  <a:pt x="50" y="42"/>
                  <a:pt x="50" y="42"/>
                  <a:pt x="50" y="42"/>
                </a:cubicBezTo>
                <a:cubicBezTo>
                  <a:pt x="50" y="42"/>
                  <a:pt x="50" y="42"/>
                  <a:pt x="50" y="43"/>
                </a:cubicBezTo>
                <a:cubicBezTo>
                  <a:pt x="52" y="45"/>
                  <a:pt x="52" y="45"/>
                  <a:pt x="52" y="45"/>
                </a:cubicBezTo>
                <a:cubicBezTo>
                  <a:pt x="53" y="45"/>
                  <a:pt x="53" y="47"/>
                  <a:pt x="52" y="47"/>
                </a:cubicBezTo>
                <a:cubicBezTo>
                  <a:pt x="51" y="48"/>
                  <a:pt x="50" y="48"/>
                  <a:pt x="49" y="47"/>
                </a:cubicBezTo>
                <a:cubicBezTo>
                  <a:pt x="47" y="45"/>
                  <a:pt x="47" y="45"/>
                  <a:pt x="47" y="45"/>
                </a:cubicBezTo>
                <a:cubicBezTo>
                  <a:pt x="45" y="47"/>
                  <a:pt x="42" y="48"/>
                  <a:pt x="40" y="48"/>
                </a:cubicBezTo>
                <a:cubicBezTo>
                  <a:pt x="36" y="48"/>
                  <a:pt x="32" y="46"/>
                  <a:pt x="29" y="43"/>
                </a:cubicBezTo>
                <a:cubicBezTo>
                  <a:pt x="2" y="43"/>
                  <a:pt x="2" y="43"/>
                  <a:pt x="2" y="43"/>
                </a:cubicBezTo>
                <a:cubicBezTo>
                  <a:pt x="1" y="43"/>
                  <a:pt x="0" y="42"/>
                  <a:pt x="0" y="41"/>
                </a:cubicBezTo>
                <a:cubicBezTo>
                  <a:pt x="0" y="41"/>
                  <a:pt x="0" y="41"/>
                  <a:pt x="0" y="41"/>
                </a:cubicBezTo>
                <a:cubicBezTo>
                  <a:pt x="0" y="2"/>
                  <a:pt x="0" y="2"/>
                  <a:pt x="0" y="2"/>
                </a:cubicBezTo>
                <a:cubicBezTo>
                  <a:pt x="0" y="1"/>
                  <a:pt x="1" y="0"/>
                  <a:pt x="2" y="0"/>
                </a:cubicBezTo>
                <a:close/>
                <a:moveTo>
                  <a:pt x="47" y="25"/>
                </a:moveTo>
                <a:cubicBezTo>
                  <a:pt x="47" y="25"/>
                  <a:pt x="47" y="25"/>
                  <a:pt x="47" y="25"/>
                </a:cubicBezTo>
                <a:cubicBezTo>
                  <a:pt x="47" y="14"/>
                  <a:pt x="47" y="14"/>
                  <a:pt x="47" y="14"/>
                </a:cubicBezTo>
                <a:cubicBezTo>
                  <a:pt x="4" y="14"/>
                  <a:pt x="4" y="14"/>
                  <a:pt x="4" y="14"/>
                </a:cubicBezTo>
                <a:cubicBezTo>
                  <a:pt x="4" y="39"/>
                  <a:pt x="4" y="39"/>
                  <a:pt x="4" y="39"/>
                </a:cubicBezTo>
                <a:cubicBezTo>
                  <a:pt x="27" y="39"/>
                  <a:pt x="27" y="39"/>
                  <a:pt x="27" y="39"/>
                </a:cubicBezTo>
                <a:cubicBezTo>
                  <a:pt x="27" y="38"/>
                  <a:pt x="27" y="36"/>
                  <a:pt x="27" y="35"/>
                </a:cubicBezTo>
                <a:cubicBezTo>
                  <a:pt x="27" y="28"/>
                  <a:pt x="33" y="22"/>
                  <a:pt x="40" y="22"/>
                </a:cubicBezTo>
                <a:cubicBezTo>
                  <a:pt x="42" y="22"/>
                  <a:pt x="45" y="23"/>
                  <a:pt x="47" y="25"/>
                </a:cubicBezTo>
                <a:close/>
                <a:moveTo>
                  <a:pt x="40" y="26"/>
                </a:moveTo>
                <a:cubicBezTo>
                  <a:pt x="40" y="26"/>
                  <a:pt x="40" y="26"/>
                  <a:pt x="40" y="26"/>
                </a:cubicBezTo>
                <a:cubicBezTo>
                  <a:pt x="35" y="26"/>
                  <a:pt x="31" y="30"/>
                  <a:pt x="31" y="35"/>
                </a:cubicBezTo>
                <a:cubicBezTo>
                  <a:pt x="31" y="37"/>
                  <a:pt x="32" y="39"/>
                  <a:pt x="33" y="41"/>
                </a:cubicBezTo>
                <a:cubicBezTo>
                  <a:pt x="33" y="41"/>
                  <a:pt x="33" y="41"/>
                  <a:pt x="33" y="41"/>
                </a:cubicBezTo>
                <a:cubicBezTo>
                  <a:pt x="33" y="41"/>
                  <a:pt x="33" y="41"/>
                  <a:pt x="33" y="41"/>
                </a:cubicBezTo>
                <a:cubicBezTo>
                  <a:pt x="33" y="41"/>
                  <a:pt x="33" y="41"/>
                  <a:pt x="33" y="41"/>
                </a:cubicBezTo>
                <a:cubicBezTo>
                  <a:pt x="35" y="43"/>
                  <a:pt x="37" y="44"/>
                  <a:pt x="40" y="44"/>
                </a:cubicBezTo>
                <a:cubicBezTo>
                  <a:pt x="42" y="44"/>
                  <a:pt x="44" y="43"/>
                  <a:pt x="46" y="41"/>
                </a:cubicBezTo>
                <a:cubicBezTo>
                  <a:pt x="46" y="41"/>
                  <a:pt x="46" y="41"/>
                  <a:pt x="46" y="41"/>
                </a:cubicBezTo>
                <a:cubicBezTo>
                  <a:pt x="46" y="41"/>
                  <a:pt x="46" y="41"/>
                  <a:pt x="46" y="41"/>
                </a:cubicBezTo>
                <a:cubicBezTo>
                  <a:pt x="48" y="39"/>
                  <a:pt x="48" y="37"/>
                  <a:pt x="48" y="35"/>
                </a:cubicBezTo>
                <a:cubicBezTo>
                  <a:pt x="48" y="30"/>
                  <a:pt x="44" y="26"/>
                  <a:pt x="40" y="26"/>
                </a:cubicBezTo>
                <a:close/>
                <a:moveTo>
                  <a:pt x="34" y="40"/>
                </a:moveTo>
                <a:cubicBezTo>
                  <a:pt x="34" y="40"/>
                  <a:pt x="34" y="40"/>
                  <a:pt x="34" y="40"/>
                </a:cubicBezTo>
                <a:cubicBezTo>
                  <a:pt x="34" y="40"/>
                  <a:pt x="34" y="39"/>
                  <a:pt x="34" y="39"/>
                </a:cubicBezTo>
                <a:cubicBezTo>
                  <a:pt x="35" y="38"/>
                  <a:pt x="36" y="38"/>
                  <a:pt x="36" y="39"/>
                </a:cubicBezTo>
                <a:cubicBezTo>
                  <a:pt x="36" y="39"/>
                  <a:pt x="37" y="39"/>
                  <a:pt x="37" y="39"/>
                </a:cubicBezTo>
                <a:cubicBezTo>
                  <a:pt x="38" y="40"/>
                  <a:pt x="41" y="40"/>
                  <a:pt x="42" y="39"/>
                </a:cubicBezTo>
                <a:cubicBezTo>
                  <a:pt x="43" y="39"/>
                  <a:pt x="43" y="39"/>
                  <a:pt x="43" y="39"/>
                </a:cubicBezTo>
                <a:cubicBezTo>
                  <a:pt x="44" y="38"/>
                  <a:pt x="44" y="38"/>
                  <a:pt x="45" y="39"/>
                </a:cubicBezTo>
                <a:cubicBezTo>
                  <a:pt x="45" y="39"/>
                  <a:pt x="45" y="40"/>
                  <a:pt x="45" y="40"/>
                </a:cubicBezTo>
                <a:cubicBezTo>
                  <a:pt x="44" y="41"/>
                  <a:pt x="44" y="41"/>
                  <a:pt x="44" y="41"/>
                </a:cubicBezTo>
                <a:cubicBezTo>
                  <a:pt x="41" y="42"/>
                  <a:pt x="39" y="43"/>
                  <a:pt x="37" y="42"/>
                </a:cubicBezTo>
                <a:cubicBezTo>
                  <a:pt x="36" y="42"/>
                  <a:pt x="36" y="41"/>
                  <a:pt x="35" y="41"/>
                </a:cubicBezTo>
                <a:cubicBezTo>
                  <a:pt x="35" y="41"/>
                  <a:pt x="35" y="41"/>
                  <a:pt x="34" y="40"/>
                </a:cubicBezTo>
                <a:close/>
                <a:moveTo>
                  <a:pt x="42" y="28"/>
                </a:moveTo>
                <a:cubicBezTo>
                  <a:pt x="42" y="28"/>
                  <a:pt x="42" y="28"/>
                  <a:pt x="42" y="28"/>
                </a:cubicBezTo>
                <a:cubicBezTo>
                  <a:pt x="43" y="28"/>
                  <a:pt x="43" y="29"/>
                  <a:pt x="43" y="30"/>
                </a:cubicBezTo>
                <a:cubicBezTo>
                  <a:pt x="43" y="30"/>
                  <a:pt x="42" y="31"/>
                  <a:pt x="41" y="30"/>
                </a:cubicBezTo>
                <a:cubicBezTo>
                  <a:pt x="41" y="30"/>
                  <a:pt x="41" y="30"/>
                  <a:pt x="41" y="30"/>
                </a:cubicBezTo>
                <a:cubicBezTo>
                  <a:pt x="40" y="30"/>
                  <a:pt x="40" y="30"/>
                  <a:pt x="40" y="30"/>
                </a:cubicBezTo>
                <a:cubicBezTo>
                  <a:pt x="39" y="30"/>
                  <a:pt x="39" y="30"/>
                  <a:pt x="39" y="30"/>
                </a:cubicBezTo>
                <a:cubicBezTo>
                  <a:pt x="38" y="30"/>
                  <a:pt x="38" y="30"/>
                  <a:pt x="38" y="30"/>
                </a:cubicBezTo>
                <a:cubicBezTo>
                  <a:pt x="37" y="30"/>
                  <a:pt x="36" y="30"/>
                  <a:pt x="36" y="30"/>
                </a:cubicBezTo>
                <a:cubicBezTo>
                  <a:pt x="36" y="29"/>
                  <a:pt x="36" y="28"/>
                  <a:pt x="37" y="28"/>
                </a:cubicBezTo>
                <a:cubicBezTo>
                  <a:pt x="37" y="28"/>
                  <a:pt x="38" y="28"/>
                  <a:pt x="38" y="28"/>
                </a:cubicBezTo>
                <a:cubicBezTo>
                  <a:pt x="39" y="28"/>
                  <a:pt x="39" y="28"/>
                  <a:pt x="40" y="28"/>
                </a:cubicBezTo>
                <a:cubicBezTo>
                  <a:pt x="40" y="28"/>
                  <a:pt x="40" y="28"/>
                  <a:pt x="41" y="28"/>
                </a:cubicBezTo>
                <a:cubicBezTo>
                  <a:pt x="41" y="28"/>
                  <a:pt x="42" y="28"/>
                  <a:pt x="42" y="28"/>
                </a:cubicBezTo>
                <a:close/>
                <a:moveTo>
                  <a:pt x="20" y="6"/>
                </a:moveTo>
                <a:cubicBezTo>
                  <a:pt x="20" y="6"/>
                  <a:pt x="20" y="6"/>
                  <a:pt x="20" y="6"/>
                </a:cubicBezTo>
                <a:cubicBezTo>
                  <a:pt x="22" y="6"/>
                  <a:pt x="22" y="7"/>
                  <a:pt x="22" y="8"/>
                </a:cubicBezTo>
                <a:cubicBezTo>
                  <a:pt x="22" y="9"/>
                  <a:pt x="22" y="10"/>
                  <a:pt x="20" y="10"/>
                </a:cubicBezTo>
                <a:cubicBezTo>
                  <a:pt x="19" y="10"/>
                  <a:pt x="19" y="9"/>
                  <a:pt x="19" y="8"/>
                </a:cubicBezTo>
                <a:cubicBezTo>
                  <a:pt x="19" y="7"/>
                  <a:pt x="19" y="6"/>
                  <a:pt x="20" y="6"/>
                </a:cubicBezTo>
                <a:close/>
                <a:moveTo>
                  <a:pt x="14" y="6"/>
                </a:moveTo>
                <a:cubicBezTo>
                  <a:pt x="14" y="6"/>
                  <a:pt x="14" y="6"/>
                  <a:pt x="14" y="6"/>
                </a:cubicBezTo>
                <a:cubicBezTo>
                  <a:pt x="15" y="6"/>
                  <a:pt x="16" y="7"/>
                  <a:pt x="16" y="8"/>
                </a:cubicBezTo>
                <a:cubicBezTo>
                  <a:pt x="16" y="9"/>
                  <a:pt x="15" y="10"/>
                  <a:pt x="14" y="10"/>
                </a:cubicBezTo>
                <a:cubicBezTo>
                  <a:pt x="13" y="10"/>
                  <a:pt x="12" y="9"/>
                  <a:pt x="12" y="8"/>
                </a:cubicBezTo>
                <a:cubicBezTo>
                  <a:pt x="12" y="7"/>
                  <a:pt x="13" y="6"/>
                  <a:pt x="14" y="6"/>
                </a:cubicBezTo>
                <a:close/>
                <a:moveTo>
                  <a:pt x="8" y="6"/>
                </a:moveTo>
                <a:cubicBezTo>
                  <a:pt x="8" y="6"/>
                  <a:pt x="8" y="6"/>
                  <a:pt x="8" y="6"/>
                </a:cubicBezTo>
                <a:cubicBezTo>
                  <a:pt x="9" y="6"/>
                  <a:pt x="10" y="7"/>
                  <a:pt x="10" y="8"/>
                </a:cubicBezTo>
                <a:cubicBezTo>
                  <a:pt x="10" y="9"/>
                  <a:pt x="9" y="10"/>
                  <a:pt x="8" y="10"/>
                </a:cubicBezTo>
                <a:cubicBezTo>
                  <a:pt x="7" y="10"/>
                  <a:pt x="6" y="9"/>
                  <a:pt x="6" y="8"/>
                </a:cubicBezTo>
                <a:cubicBezTo>
                  <a:pt x="6" y="7"/>
                  <a:pt x="7" y="6"/>
                  <a:pt x="8" y="6"/>
                </a:cubicBezTo>
                <a:close/>
                <a:moveTo>
                  <a:pt x="4" y="11"/>
                </a:moveTo>
                <a:cubicBezTo>
                  <a:pt x="4" y="11"/>
                  <a:pt x="4" y="11"/>
                  <a:pt x="4" y="11"/>
                </a:cubicBezTo>
                <a:cubicBezTo>
                  <a:pt x="47" y="11"/>
                  <a:pt x="47" y="11"/>
                  <a:pt x="47" y="11"/>
                </a:cubicBezTo>
                <a:cubicBezTo>
                  <a:pt x="47" y="4"/>
                  <a:pt x="47" y="4"/>
                  <a:pt x="47" y="4"/>
                </a:cubicBezTo>
                <a:cubicBezTo>
                  <a:pt x="4" y="4"/>
                  <a:pt x="4" y="4"/>
                  <a:pt x="4" y="4"/>
                </a:cubicBezTo>
                <a:cubicBezTo>
                  <a:pt x="4" y="11"/>
                  <a:pt x="4" y="11"/>
                  <a:pt x="4"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7" name="Freeform 531"/>
          <p:cNvSpPr>
            <a:spLocks noEditPoints="1"/>
          </p:cNvSpPr>
          <p:nvPr/>
        </p:nvSpPr>
        <p:spPr bwMode="auto">
          <a:xfrm>
            <a:off x="5465763" y="3438525"/>
            <a:ext cx="160337" cy="144463"/>
          </a:xfrm>
          <a:custGeom>
            <a:avLst/>
            <a:gdLst>
              <a:gd name="T0" fmla="*/ 2 w 50"/>
              <a:gd name="T1" fmla="*/ 0 h 45"/>
              <a:gd name="T2" fmla="*/ 46 w 50"/>
              <a:gd name="T3" fmla="*/ 2 h 45"/>
              <a:gd name="T4" fmla="*/ 46 w 50"/>
              <a:gd name="T5" fmla="*/ 17 h 45"/>
              <a:gd name="T6" fmla="*/ 50 w 50"/>
              <a:gd name="T7" fmla="*/ 19 h 45"/>
              <a:gd name="T8" fmla="*/ 50 w 50"/>
              <a:gd name="T9" fmla="*/ 43 h 45"/>
              <a:gd name="T10" fmla="*/ 48 w 50"/>
              <a:gd name="T11" fmla="*/ 45 h 45"/>
              <a:gd name="T12" fmla="*/ 9 w 50"/>
              <a:gd name="T13" fmla="*/ 43 h 45"/>
              <a:gd name="T14" fmla="*/ 9 w 50"/>
              <a:gd name="T15" fmla="*/ 38 h 45"/>
              <a:gd name="T16" fmla="*/ 0 w 50"/>
              <a:gd name="T17" fmla="*/ 36 h 45"/>
              <a:gd name="T18" fmla="*/ 0 w 50"/>
              <a:gd name="T19" fmla="*/ 2 h 45"/>
              <a:gd name="T20" fmla="*/ 42 w 50"/>
              <a:gd name="T21" fmla="*/ 17 h 45"/>
              <a:gd name="T22" fmla="*/ 42 w 50"/>
              <a:gd name="T23" fmla="*/ 13 h 45"/>
              <a:gd name="T24" fmla="*/ 4 w 50"/>
              <a:gd name="T25" fmla="*/ 34 h 45"/>
              <a:gd name="T26" fmla="*/ 9 w 50"/>
              <a:gd name="T27" fmla="*/ 19 h 45"/>
              <a:gd name="T28" fmla="*/ 11 w 50"/>
              <a:gd name="T29" fmla="*/ 17 h 45"/>
              <a:gd name="T30" fmla="*/ 29 w 50"/>
              <a:gd name="T31" fmla="*/ 23 h 45"/>
              <a:gd name="T32" fmla="*/ 31 w 50"/>
              <a:gd name="T33" fmla="*/ 24 h 45"/>
              <a:gd name="T34" fmla="*/ 27 w 50"/>
              <a:gd name="T35" fmla="*/ 24 h 45"/>
              <a:gd name="T36" fmla="*/ 23 w 50"/>
              <a:gd name="T37" fmla="*/ 23 h 45"/>
              <a:gd name="T38" fmla="*/ 25 w 50"/>
              <a:gd name="T39" fmla="*/ 24 h 45"/>
              <a:gd name="T40" fmla="*/ 21 w 50"/>
              <a:gd name="T41" fmla="*/ 24 h 45"/>
              <a:gd name="T42" fmla="*/ 17 w 50"/>
              <a:gd name="T43" fmla="*/ 23 h 45"/>
              <a:gd name="T44" fmla="*/ 19 w 50"/>
              <a:gd name="T45" fmla="*/ 24 h 45"/>
              <a:gd name="T46" fmla="*/ 15 w 50"/>
              <a:gd name="T47" fmla="*/ 24 h 45"/>
              <a:gd name="T48" fmla="*/ 46 w 50"/>
              <a:gd name="T49" fmla="*/ 30 h 45"/>
              <a:gd name="T50" fmla="*/ 13 w 50"/>
              <a:gd name="T51" fmla="*/ 30 h 45"/>
              <a:gd name="T52" fmla="*/ 46 w 50"/>
              <a:gd name="T53" fmla="*/ 42 h 45"/>
              <a:gd name="T54" fmla="*/ 13 w 50"/>
              <a:gd name="T55" fmla="*/ 28 h 45"/>
              <a:gd name="T56" fmla="*/ 46 w 50"/>
              <a:gd name="T57" fmla="*/ 28 h 45"/>
              <a:gd name="T58" fmla="*/ 13 w 50"/>
              <a:gd name="T59" fmla="*/ 21 h 45"/>
              <a:gd name="T60" fmla="*/ 20 w 50"/>
              <a:gd name="T61" fmla="*/ 6 h 45"/>
              <a:gd name="T62" fmla="*/ 22 w 50"/>
              <a:gd name="T63" fmla="*/ 8 h 45"/>
              <a:gd name="T64" fmla="*/ 18 w 50"/>
              <a:gd name="T65" fmla="*/ 8 h 45"/>
              <a:gd name="T66" fmla="*/ 14 w 50"/>
              <a:gd name="T67" fmla="*/ 6 h 45"/>
              <a:gd name="T68" fmla="*/ 16 w 50"/>
              <a:gd name="T69" fmla="*/ 8 h 45"/>
              <a:gd name="T70" fmla="*/ 12 w 50"/>
              <a:gd name="T71" fmla="*/ 8 h 45"/>
              <a:gd name="T72" fmla="*/ 8 w 50"/>
              <a:gd name="T73" fmla="*/ 6 h 45"/>
              <a:gd name="T74" fmla="*/ 10 w 50"/>
              <a:gd name="T75" fmla="*/ 8 h 45"/>
              <a:gd name="T76" fmla="*/ 6 w 50"/>
              <a:gd name="T77" fmla="*/ 8 h 45"/>
              <a:gd name="T78" fmla="*/ 4 w 50"/>
              <a:gd name="T79" fmla="*/ 11 h 45"/>
              <a:gd name="T80" fmla="*/ 42 w 50"/>
              <a:gd name="T81" fmla="*/ 11 h 45"/>
              <a:gd name="T82" fmla="*/ 4 w 50"/>
              <a:gd name="T83"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5">
                <a:moveTo>
                  <a:pt x="2" y="0"/>
                </a:moveTo>
                <a:cubicBezTo>
                  <a:pt x="2" y="0"/>
                  <a:pt x="2" y="0"/>
                  <a:pt x="2" y="0"/>
                </a:cubicBezTo>
                <a:cubicBezTo>
                  <a:pt x="44" y="0"/>
                  <a:pt x="44" y="0"/>
                  <a:pt x="44" y="0"/>
                </a:cubicBezTo>
                <a:cubicBezTo>
                  <a:pt x="45" y="0"/>
                  <a:pt x="46" y="1"/>
                  <a:pt x="46" y="2"/>
                </a:cubicBezTo>
                <a:cubicBezTo>
                  <a:pt x="46" y="2"/>
                  <a:pt x="46" y="2"/>
                  <a:pt x="46" y="2"/>
                </a:cubicBezTo>
                <a:cubicBezTo>
                  <a:pt x="46" y="17"/>
                  <a:pt x="46" y="17"/>
                  <a:pt x="46" y="17"/>
                </a:cubicBezTo>
                <a:cubicBezTo>
                  <a:pt x="48" y="17"/>
                  <a:pt x="48" y="17"/>
                  <a:pt x="48" y="17"/>
                </a:cubicBezTo>
                <a:cubicBezTo>
                  <a:pt x="49" y="17"/>
                  <a:pt x="50" y="18"/>
                  <a:pt x="50" y="19"/>
                </a:cubicBezTo>
                <a:cubicBezTo>
                  <a:pt x="50" y="19"/>
                  <a:pt x="50" y="19"/>
                  <a:pt x="50" y="19"/>
                </a:cubicBezTo>
                <a:cubicBezTo>
                  <a:pt x="50" y="43"/>
                  <a:pt x="50" y="43"/>
                  <a:pt x="50" y="43"/>
                </a:cubicBezTo>
                <a:cubicBezTo>
                  <a:pt x="50" y="45"/>
                  <a:pt x="49" y="45"/>
                  <a:pt x="48" y="45"/>
                </a:cubicBezTo>
                <a:cubicBezTo>
                  <a:pt x="48" y="45"/>
                  <a:pt x="48" y="45"/>
                  <a:pt x="48" y="45"/>
                </a:cubicBezTo>
                <a:cubicBezTo>
                  <a:pt x="11" y="45"/>
                  <a:pt x="11" y="45"/>
                  <a:pt x="11" y="45"/>
                </a:cubicBezTo>
                <a:cubicBezTo>
                  <a:pt x="10" y="45"/>
                  <a:pt x="9" y="45"/>
                  <a:pt x="9" y="43"/>
                </a:cubicBezTo>
                <a:cubicBezTo>
                  <a:pt x="9" y="43"/>
                  <a:pt x="9" y="43"/>
                  <a:pt x="9" y="43"/>
                </a:cubicBezTo>
                <a:cubicBezTo>
                  <a:pt x="9" y="38"/>
                  <a:pt x="9" y="38"/>
                  <a:pt x="9" y="38"/>
                </a:cubicBezTo>
                <a:cubicBezTo>
                  <a:pt x="2" y="38"/>
                  <a:pt x="2" y="38"/>
                  <a:pt x="2" y="38"/>
                </a:cubicBezTo>
                <a:cubicBezTo>
                  <a:pt x="1" y="38"/>
                  <a:pt x="0" y="37"/>
                  <a:pt x="0" y="36"/>
                </a:cubicBezTo>
                <a:cubicBezTo>
                  <a:pt x="0" y="36"/>
                  <a:pt x="0" y="36"/>
                  <a:pt x="0" y="36"/>
                </a:cubicBezTo>
                <a:cubicBezTo>
                  <a:pt x="0" y="2"/>
                  <a:pt x="0" y="2"/>
                  <a:pt x="0" y="2"/>
                </a:cubicBezTo>
                <a:cubicBezTo>
                  <a:pt x="0" y="1"/>
                  <a:pt x="1" y="0"/>
                  <a:pt x="2" y="0"/>
                </a:cubicBezTo>
                <a:close/>
                <a:moveTo>
                  <a:pt x="42" y="17"/>
                </a:moveTo>
                <a:cubicBezTo>
                  <a:pt x="42" y="17"/>
                  <a:pt x="42" y="17"/>
                  <a:pt x="42" y="17"/>
                </a:cubicBezTo>
                <a:cubicBezTo>
                  <a:pt x="42" y="13"/>
                  <a:pt x="42" y="13"/>
                  <a:pt x="42" y="13"/>
                </a:cubicBezTo>
                <a:cubicBezTo>
                  <a:pt x="4" y="13"/>
                  <a:pt x="4" y="13"/>
                  <a:pt x="4" y="13"/>
                </a:cubicBezTo>
                <a:cubicBezTo>
                  <a:pt x="4" y="34"/>
                  <a:pt x="4" y="34"/>
                  <a:pt x="4" y="34"/>
                </a:cubicBezTo>
                <a:cubicBezTo>
                  <a:pt x="9" y="34"/>
                  <a:pt x="9" y="34"/>
                  <a:pt x="9" y="34"/>
                </a:cubicBezTo>
                <a:cubicBezTo>
                  <a:pt x="9" y="19"/>
                  <a:pt x="9" y="19"/>
                  <a:pt x="9" y="19"/>
                </a:cubicBezTo>
                <a:cubicBezTo>
                  <a:pt x="9" y="18"/>
                  <a:pt x="10" y="17"/>
                  <a:pt x="11" y="17"/>
                </a:cubicBezTo>
                <a:cubicBezTo>
                  <a:pt x="11" y="17"/>
                  <a:pt x="11" y="17"/>
                  <a:pt x="11" y="17"/>
                </a:cubicBezTo>
                <a:cubicBezTo>
                  <a:pt x="42" y="17"/>
                  <a:pt x="42" y="17"/>
                  <a:pt x="42" y="17"/>
                </a:cubicBezTo>
                <a:close/>
                <a:moveTo>
                  <a:pt x="29" y="23"/>
                </a:moveTo>
                <a:cubicBezTo>
                  <a:pt x="29" y="23"/>
                  <a:pt x="29" y="23"/>
                  <a:pt x="29" y="23"/>
                </a:cubicBezTo>
                <a:cubicBezTo>
                  <a:pt x="30" y="23"/>
                  <a:pt x="31" y="23"/>
                  <a:pt x="31" y="24"/>
                </a:cubicBezTo>
                <a:cubicBezTo>
                  <a:pt x="31" y="25"/>
                  <a:pt x="30" y="26"/>
                  <a:pt x="29" y="26"/>
                </a:cubicBezTo>
                <a:cubicBezTo>
                  <a:pt x="28" y="26"/>
                  <a:pt x="27" y="25"/>
                  <a:pt x="27" y="24"/>
                </a:cubicBezTo>
                <a:cubicBezTo>
                  <a:pt x="27" y="23"/>
                  <a:pt x="28" y="23"/>
                  <a:pt x="29" y="23"/>
                </a:cubicBezTo>
                <a:close/>
                <a:moveTo>
                  <a:pt x="23" y="23"/>
                </a:moveTo>
                <a:cubicBezTo>
                  <a:pt x="23" y="23"/>
                  <a:pt x="23" y="23"/>
                  <a:pt x="23" y="23"/>
                </a:cubicBezTo>
                <a:cubicBezTo>
                  <a:pt x="24" y="23"/>
                  <a:pt x="25" y="23"/>
                  <a:pt x="25" y="24"/>
                </a:cubicBezTo>
                <a:cubicBezTo>
                  <a:pt x="25" y="25"/>
                  <a:pt x="24" y="26"/>
                  <a:pt x="23" y="26"/>
                </a:cubicBezTo>
                <a:cubicBezTo>
                  <a:pt x="22" y="26"/>
                  <a:pt x="21" y="25"/>
                  <a:pt x="21" y="24"/>
                </a:cubicBezTo>
                <a:cubicBezTo>
                  <a:pt x="21" y="23"/>
                  <a:pt x="22" y="23"/>
                  <a:pt x="23" y="23"/>
                </a:cubicBezTo>
                <a:close/>
                <a:moveTo>
                  <a:pt x="17" y="23"/>
                </a:moveTo>
                <a:cubicBezTo>
                  <a:pt x="17" y="23"/>
                  <a:pt x="17" y="23"/>
                  <a:pt x="17" y="23"/>
                </a:cubicBezTo>
                <a:cubicBezTo>
                  <a:pt x="18" y="23"/>
                  <a:pt x="19" y="23"/>
                  <a:pt x="19" y="24"/>
                </a:cubicBezTo>
                <a:cubicBezTo>
                  <a:pt x="19" y="25"/>
                  <a:pt x="18" y="26"/>
                  <a:pt x="17" y="26"/>
                </a:cubicBezTo>
                <a:cubicBezTo>
                  <a:pt x="16" y="26"/>
                  <a:pt x="15" y="25"/>
                  <a:pt x="15" y="24"/>
                </a:cubicBezTo>
                <a:cubicBezTo>
                  <a:pt x="15" y="23"/>
                  <a:pt x="16" y="23"/>
                  <a:pt x="17" y="23"/>
                </a:cubicBezTo>
                <a:close/>
                <a:moveTo>
                  <a:pt x="46" y="30"/>
                </a:moveTo>
                <a:cubicBezTo>
                  <a:pt x="46" y="30"/>
                  <a:pt x="46" y="30"/>
                  <a:pt x="46" y="30"/>
                </a:cubicBezTo>
                <a:cubicBezTo>
                  <a:pt x="13" y="30"/>
                  <a:pt x="13" y="30"/>
                  <a:pt x="13" y="30"/>
                </a:cubicBezTo>
                <a:cubicBezTo>
                  <a:pt x="13" y="42"/>
                  <a:pt x="13" y="42"/>
                  <a:pt x="13" y="42"/>
                </a:cubicBezTo>
                <a:cubicBezTo>
                  <a:pt x="46" y="42"/>
                  <a:pt x="46" y="42"/>
                  <a:pt x="46" y="42"/>
                </a:cubicBezTo>
                <a:cubicBezTo>
                  <a:pt x="46" y="30"/>
                  <a:pt x="46" y="30"/>
                  <a:pt x="46" y="30"/>
                </a:cubicBezTo>
                <a:close/>
                <a:moveTo>
                  <a:pt x="13" y="28"/>
                </a:moveTo>
                <a:cubicBezTo>
                  <a:pt x="13" y="28"/>
                  <a:pt x="13" y="28"/>
                  <a:pt x="13" y="28"/>
                </a:cubicBezTo>
                <a:cubicBezTo>
                  <a:pt x="46" y="28"/>
                  <a:pt x="46" y="28"/>
                  <a:pt x="46" y="28"/>
                </a:cubicBezTo>
                <a:cubicBezTo>
                  <a:pt x="46" y="21"/>
                  <a:pt x="46" y="21"/>
                  <a:pt x="46" y="21"/>
                </a:cubicBezTo>
                <a:cubicBezTo>
                  <a:pt x="13" y="21"/>
                  <a:pt x="13" y="21"/>
                  <a:pt x="13" y="21"/>
                </a:cubicBezTo>
                <a:cubicBezTo>
                  <a:pt x="13" y="28"/>
                  <a:pt x="13" y="28"/>
                  <a:pt x="13" y="28"/>
                </a:cubicBezTo>
                <a:close/>
                <a:moveTo>
                  <a:pt x="20" y="6"/>
                </a:moveTo>
                <a:cubicBezTo>
                  <a:pt x="20" y="6"/>
                  <a:pt x="20" y="6"/>
                  <a:pt x="20" y="6"/>
                </a:cubicBezTo>
                <a:cubicBezTo>
                  <a:pt x="21" y="6"/>
                  <a:pt x="22" y="7"/>
                  <a:pt x="22" y="8"/>
                </a:cubicBezTo>
                <a:cubicBezTo>
                  <a:pt x="22" y="9"/>
                  <a:pt x="21" y="9"/>
                  <a:pt x="20" y="9"/>
                </a:cubicBezTo>
                <a:cubicBezTo>
                  <a:pt x="19" y="9"/>
                  <a:pt x="18" y="9"/>
                  <a:pt x="18" y="8"/>
                </a:cubicBezTo>
                <a:cubicBezTo>
                  <a:pt x="18" y="7"/>
                  <a:pt x="19" y="6"/>
                  <a:pt x="20" y="6"/>
                </a:cubicBezTo>
                <a:close/>
                <a:moveTo>
                  <a:pt x="14" y="6"/>
                </a:moveTo>
                <a:cubicBezTo>
                  <a:pt x="14" y="6"/>
                  <a:pt x="14" y="6"/>
                  <a:pt x="14" y="6"/>
                </a:cubicBezTo>
                <a:cubicBezTo>
                  <a:pt x="15" y="6"/>
                  <a:pt x="16" y="7"/>
                  <a:pt x="16" y="8"/>
                </a:cubicBezTo>
                <a:cubicBezTo>
                  <a:pt x="16" y="9"/>
                  <a:pt x="15" y="9"/>
                  <a:pt x="14" y="9"/>
                </a:cubicBezTo>
                <a:cubicBezTo>
                  <a:pt x="13" y="9"/>
                  <a:pt x="12" y="9"/>
                  <a:pt x="12" y="8"/>
                </a:cubicBezTo>
                <a:cubicBezTo>
                  <a:pt x="12" y="7"/>
                  <a:pt x="13" y="6"/>
                  <a:pt x="14" y="6"/>
                </a:cubicBezTo>
                <a:close/>
                <a:moveTo>
                  <a:pt x="8" y="6"/>
                </a:moveTo>
                <a:cubicBezTo>
                  <a:pt x="8" y="6"/>
                  <a:pt x="8" y="6"/>
                  <a:pt x="8" y="6"/>
                </a:cubicBezTo>
                <a:cubicBezTo>
                  <a:pt x="9" y="6"/>
                  <a:pt x="10" y="7"/>
                  <a:pt x="10" y="8"/>
                </a:cubicBezTo>
                <a:cubicBezTo>
                  <a:pt x="10" y="9"/>
                  <a:pt x="9" y="9"/>
                  <a:pt x="8" y="9"/>
                </a:cubicBezTo>
                <a:cubicBezTo>
                  <a:pt x="7" y="9"/>
                  <a:pt x="6" y="9"/>
                  <a:pt x="6" y="8"/>
                </a:cubicBezTo>
                <a:cubicBezTo>
                  <a:pt x="6" y="7"/>
                  <a:pt x="7" y="6"/>
                  <a:pt x="8" y="6"/>
                </a:cubicBezTo>
                <a:close/>
                <a:moveTo>
                  <a:pt x="4" y="11"/>
                </a:moveTo>
                <a:cubicBezTo>
                  <a:pt x="4" y="11"/>
                  <a:pt x="4" y="11"/>
                  <a:pt x="4" y="11"/>
                </a:cubicBezTo>
                <a:cubicBezTo>
                  <a:pt x="42" y="11"/>
                  <a:pt x="42" y="11"/>
                  <a:pt x="42" y="11"/>
                </a:cubicBezTo>
                <a:cubicBezTo>
                  <a:pt x="42" y="4"/>
                  <a:pt x="42" y="4"/>
                  <a:pt x="42" y="4"/>
                </a:cubicBezTo>
                <a:cubicBezTo>
                  <a:pt x="4" y="4"/>
                  <a:pt x="4" y="4"/>
                  <a:pt x="4" y="4"/>
                </a:cubicBezTo>
                <a:cubicBezTo>
                  <a:pt x="4" y="11"/>
                  <a:pt x="4" y="11"/>
                  <a:pt x="4"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8" name="Freeform 532"/>
          <p:cNvSpPr>
            <a:spLocks noEditPoints="1"/>
          </p:cNvSpPr>
          <p:nvPr/>
        </p:nvSpPr>
        <p:spPr bwMode="auto">
          <a:xfrm>
            <a:off x="1835150" y="3108325"/>
            <a:ext cx="155575" cy="142875"/>
          </a:xfrm>
          <a:custGeom>
            <a:avLst/>
            <a:gdLst>
              <a:gd name="T0" fmla="*/ 18 w 49"/>
              <a:gd name="T1" fmla="*/ 33 h 45"/>
              <a:gd name="T2" fmla="*/ 16 w 49"/>
              <a:gd name="T3" fmla="*/ 39 h 45"/>
              <a:gd name="T4" fmla="*/ 4 w 49"/>
              <a:gd name="T5" fmla="*/ 27 h 45"/>
              <a:gd name="T6" fmla="*/ 44 w 49"/>
              <a:gd name="T7" fmla="*/ 23 h 45"/>
              <a:gd name="T8" fmla="*/ 4 w 49"/>
              <a:gd name="T9" fmla="*/ 23 h 45"/>
              <a:gd name="T10" fmla="*/ 3 w 49"/>
              <a:gd name="T11" fmla="*/ 45 h 45"/>
              <a:gd name="T12" fmla="*/ 0 w 49"/>
              <a:gd name="T13" fmla="*/ 41 h 45"/>
              <a:gd name="T14" fmla="*/ 0 w 49"/>
              <a:gd name="T15" fmla="*/ 41 h 45"/>
              <a:gd name="T16" fmla="*/ 0 w 49"/>
              <a:gd name="T17" fmla="*/ 30 h 45"/>
              <a:gd name="T18" fmla="*/ 5 w 49"/>
              <a:gd name="T19" fmla="*/ 1 h 45"/>
              <a:gd name="T20" fmla="*/ 41 w 49"/>
              <a:gd name="T21" fmla="*/ 0 h 45"/>
              <a:gd name="T22" fmla="*/ 49 w 49"/>
              <a:gd name="T23" fmla="*/ 30 h 45"/>
              <a:gd name="T24" fmla="*/ 49 w 49"/>
              <a:gd name="T25" fmla="*/ 31 h 45"/>
              <a:gd name="T26" fmla="*/ 45 w 49"/>
              <a:gd name="T27" fmla="*/ 45 h 45"/>
              <a:gd name="T28" fmla="*/ 4 w 49"/>
              <a:gd name="T29" fmla="*/ 45 h 45"/>
              <a:gd name="T30" fmla="*/ 4 w 49"/>
              <a:gd name="T31" fmla="*/ 45 h 45"/>
              <a:gd name="T32" fmla="*/ 4 w 49"/>
              <a:gd name="T33" fmla="*/ 45 h 45"/>
              <a:gd name="T34" fmla="*/ 4 w 49"/>
              <a:gd name="T35" fmla="*/ 45 h 45"/>
              <a:gd name="T36" fmla="*/ 3 w 49"/>
              <a:gd name="T37" fmla="*/ 45 h 45"/>
              <a:gd name="T38" fmla="*/ 3 w 49"/>
              <a:gd name="T39" fmla="*/ 45 h 45"/>
              <a:gd name="T40" fmla="*/ 3 w 49"/>
              <a:gd name="T41" fmla="*/ 45 h 45"/>
              <a:gd name="T42" fmla="*/ 3 w 49"/>
              <a:gd name="T43" fmla="*/ 45 h 45"/>
              <a:gd name="T44" fmla="*/ 3 w 49"/>
              <a:gd name="T45" fmla="*/ 45 h 45"/>
              <a:gd name="T46" fmla="*/ 4 w 49"/>
              <a:gd name="T47" fmla="*/ 31 h 45"/>
              <a:gd name="T48" fmla="*/ 3 w 49"/>
              <a:gd name="T49" fmla="*/ 41 h 45"/>
              <a:gd name="T50" fmla="*/ 3 w 49"/>
              <a:gd name="T51" fmla="*/ 41 h 45"/>
              <a:gd name="T52" fmla="*/ 3 w 49"/>
              <a:gd name="T53" fmla="*/ 41 h 45"/>
              <a:gd name="T54" fmla="*/ 4 w 49"/>
              <a:gd name="T55" fmla="*/ 42 h 45"/>
              <a:gd name="T56" fmla="*/ 45 w 49"/>
              <a:gd name="T57" fmla="*/ 32 h 45"/>
              <a:gd name="T58" fmla="*/ 45 w 49"/>
              <a:gd name="T59" fmla="*/ 31 h 45"/>
              <a:gd name="T60" fmla="*/ 5 w 49"/>
              <a:gd name="T61" fmla="*/ 21 h 45"/>
              <a:gd name="T62" fmla="*/ 41 w 49"/>
              <a:gd name="T63" fmla="*/ 4 h 45"/>
              <a:gd name="T64" fmla="*/ 8 w 49"/>
              <a:gd name="T65" fmla="*/ 3 h 45"/>
              <a:gd name="T66" fmla="*/ 8 w 49"/>
              <a:gd name="T67" fmla="*/ 4 h 45"/>
              <a:gd name="T68" fmla="*/ 38 w 49"/>
              <a:gd name="T69" fmla="*/ 32 h 45"/>
              <a:gd name="T70" fmla="*/ 38 w 49"/>
              <a:gd name="T71" fmla="*/ 40 h 45"/>
              <a:gd name="T72" fmla="*/ 38 w 49"/>
              <a:gd name="T73" fmla="*/ 35 h 45"/>
              <a:gd name="T74" fmla="*/ 38 w 49"/>
              <a:gd name="T75" fmla="*/ 38 h 45"/>
              <a:gd name="T76" fmla="*/ 7 w 49"/>
              <a:gd name="T77" fmla="*/ 33 h 45"/>
              <a:gd name="T78" fmla="*/ 10 w 49"/>
              <a:gd name="T79" fmla="*/ 33 h 45"/>
              <a:gd name="T80" fmla="*/ 7 w 49"/>
              <a:gd name="T81" fmla="*/ 39 h 45"/>
              <a:gd name="T82" fmla="*/ 11 w 49"/>
              <a:gd name="T83" fmla="*/ 33 h 45"/>
              <a:gd name="T84" fmla="*/ 14 w 49"/>
              <a:gd name="T85" fmla="*/ 39 h 45"/>
              <a:gd name="T86" fmla="*/ 11 w 49"/>
              <a:gd name="T87"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45">
                <a:moveTo>
                  <a:pt x="16" y="33"/>
                </a:moveTo>
                <a:cubicBezTo>
                  <a:pt x="16" y="32"/>
                  <a:pt x="16" y="32"/>
                  <a:pt x="17" y="32"/>
                </a:cubicBezTo>
                <a:cubicBezTo>
                  <a:pt x="17" y="32"/>
                  <a:pt x="18" y="32"/>
                  <a:pt x="18" y="33"/>
                </a:cubicBezTo>
                <a:cubicBezTo>
                  <a:pt x="18" y="39"/>
                  <a:pt x="18" y="39"/>
                  <a:pt x="18" y="39"/>
                </a:cubicBezTo>
                <a:cubicBezTo>
                  <a:pt x="18" y="40"/>
                  <a:pt x="17" y="40"/>
                  <a:pt x="17" y="40"/>
                </a:cubicBezTo>
                <a:cubicBezTo>
                  <a:pt x="16" y="40"/>
                  <a:pt x="16" y="40"/>
                  <a:pt x="16" y="39"/>
                </a:cubicBezTo>
                <a:cubicBezTo>
                  <a:pt x="16" y="33"/>
                  <a:pt x="16" y="33"/>
                  <a:pt x="16" y="33"/>
                </a:cubicBezTo>
                <a:close/>
                <a:moveTo>
                  <a:pt x="4" y="27"/>
                </a:moveTo>
                <a:cubicBezTo>
                  <a:pt x="4" y="27"/>
                  <a:pt x="4" y="27"/>
                  <a:pt x="4" y="27"/>
                </a:cubicBezTo>
                <a:cubicBezTo>
                  <a:pt x="45" y="27"/>
                  <a:pt x="45" y="27"/>
                  <a:pt x="45" y="27"/>
                </a:cubicBezTo>
                <a:cubicBezTo>
                  <a:pt x="45" y="27"/>
                  <a:pt x="45" y="27"/>
                  <a:pt x="45" y="27"/>
                </a:cubicBezTo>
                <a:cubicBezTo>
                  <a:pt x="44" y="23"/>
                  <a:pt x="44" y="23"/>
                  <a:pt x="44" y="23"/>
                </a:cubicBezTo>
                <a:cubicBezTo>
                  <a:pt x="44" y="23"/>
                  <a:pt x="44" y="23"/>
                  <a:pt x="44" y="23"/>
                </a:cubicBezTo>
                <a:cubicBezTo>
                  <a:pt x="5" y="23"/>
                  <a:pt x="5" y="23"/>
                  <a:pt x="5" y="23"/>
                </a:cubicBezTo>
                <a:cubicBezTo>
                  <a:pt x="5" y="23"/>
                  <a:pt x="5" y="23"/>
                  <a:pt x="4" y="23"/>
                </a:cubicBezTo>
                <a:cubicBezTo>
                  <a:pt x="4" y="27"/>
                  <a:pt x="4" y="27"/>
                  <a:pt x="4" y="27"/>
                </a:cubicBezTo>
                <a:cubicBezTo>
                  <a:pt x="4" y="27"/>
                  <a:pt x="4" y="27"/>
                  <a:pt x="4" y="27"/>
                </a:cubicBezTo>
                <a:close/>
                <a:moveTo>
                  <a:pt x="3" y="45"/>
                </a:moveTo>
                <a:cubicBezTo>
                  <a:pt x="3" y="45"/>
                  <a:pt x="3" y="45"/>
                  <a:pt x="3" y="45"/>
                </a:cubicBezTo>
                <a:cubicBezTo>
                  <a:pt x="1" y="45"/>
                  <a:pt x="0" y="43"/>
                  <a:pt x="0" y="41"/>
                </a:cubicBezTo>
                <a:cubicBezTo>
                  <a:pt x="0" y="41"/>
                  <a:pt x="0" y="41"/>
                  <a:pt x="0" y="41"/>
                </a:cubicBezTo>
                <a:cubicBezTo>
                  <a:pt x="0" y="41"/>
                  <a:pt x="0" y="41"/>
                  <a:pt x="0" y="41"/>
                </a:cubicBezTo>
                <a:cubicBezTo>
                  <a:pt x="0" y="41"/>
                  <a:pt x="0" y="41"/>
                  <a:pt x="0" y="41"/>
                </a:cubicBezTo>
                <a:cubicBezTo>
                  <a:pt x="0" y="41"/>
                  <a:pt x="0" y="41"/>
                  <a:pt x="0" y="41"/>
                </a:cubicBezTo>
                <a:cubicBezTo>
                  <a:pt x="0" y="41"/>
                  <a:pt x="0" y="41"/>
                  <a:pt x="0" y="41"/>
                </a:cubicBezTo>
                <a:cubicBezTo>
                  <a:pt x="0" y="32"/>
                  <a:pt x="0" y="32"/>
                  <a:pt x="0" y="32"/>
                </a:cubicBezTo>
                <a:cubicBezTo>
                  <a:pt x="0" y="30"/>
                  <a:pt x="0" y="30"/>
                  <a:pt x="0" y="30"/>
                </a:cubicBezTo>
                <a:cubicBezTo>
                  <a:pt x="0" y="30"/>
                  <a:pt x="0" y="30"/>
                  <a:pt x="0" y="30"/>
                </a:cubicBezTo>
                <a:cubicBezTo>
                  <a:pt x="4" y="4"/>
                  <a:pt x="4" y="4"/>
                  <a:pt x="4" y="4"/>
                </a:cubicBezTo>
                <a:cubicBezTo>
                  <a:pt x="4" y="3"/>
                  <a:pt x="4" y="2"/>
                  <a:pt x="5" y="1"/>
                </a:cubicBezTo>
                <a:cubicBezTo>
                  <a:pt x="5" y="1"/>
                  <a:pt x="5" y="1"/>
                  <a:pt x="5" y="1"/>
                </a:cubicBezTo>
                <a:cubicBezTo>
                  <a:pt x="6" y="0"/>
                  <a:pt x="7" y="0"/>
                  <a:pt x="8" y="0"/>
                </a:cubicBezTo>
                <a:cubicBezTo>
                  <a:pt x="41" y="0"/>
                  <a:pt x="41" y="0"/>
                  <a:pt x="41" y="0"/>
                </a:cubicBezTo>
                <a:cubicBezTo>
                  <a:pt x="42" y="0"/>
                  <a:pt x="43" y="0"/>
                  <a:pt x="44" y="1"/>
                </a:cubicBezTo>
                <a:cubicBezTo>
                  <a:pt x="44" y="1"/>
                  <a:pt x="45" y="2"/>
                  <a:pt x="45" y="3"/>
                </a:cubicBezTo>
                <a:cubicBezTo>
                  <a:pt x="49" y="30"/>
                  <a:pt x="49" y="30"/>
                  <a:pt x="49" y="30"/>
                </a:cubicBezTo>
                <a:cubicBezTo>
                  <a:pt x="49" y="30"/>
                  <a:pt x="49" y="30"/>
                  <a:pt x="49" y="30"/>
                </a:cubicBezTo>
                <a:cubicBezTo>
                  <a:pt x="49" y="30"/>
                  <a:pt x="49" y="30"/>
                  <a:pt x="49" y="30"/>
                </a:cubicBezTo>
                <a:cubicBezTo>
                  <a:pt x="49" y="31"/>
                  <a:pt x="49" y="31"/>
                  <a:pt x="49" y="31"/>
                </a:cubicBezTo>
                <a:cubicBezTo>
                  <a:pt x="49" y="32"/>
                  <a:pt x="49" y="32"/>
                  <a:pt x="49" y="32"/>
                </a:cubicBezTo>
                <a:cubicBezTo>
                  <a:pt x="49" y="41"/>
                  <a:pt x="49" y="41"/>
                  <a:pt x="49" y="41"/>
                </a:cubicBezTo>
                <a:cubicBezTo>
                  <a:pt x="49" y="43"/>
                  <a:pt x="47" y="45"/>
                  <a:pt x="45"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4" y="45"/>
                  <a:pt x="4" y="45"/>
                  <a:pt x="4"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ubicBezTo>
                  <a:pt x="3" y="45"/>
                  <a:pt x="3" y="45"/>
                  <a:pt x="3" y="45"/>
                </a:cubicBezTo>
                <a:close/>
                <a:moveTo>
                  <a:pt x="45" y="31"/>
                </a:moveTo>
                <a:cubicBezTo>
                  <a:pt x="45" y="31"/>
                  <a:pt x="45" y="31"/>
                  <a:pt x="45" y="31"/>
                </a:cubicBezTo>
                <a:cubicBezTo>
                  <a:pt x="4" y="31"/>
                  <a:pt x="4" y="31"/>
                  <a:pt x="4" y="31"/>
                </a:cubicBezTo>
                <a:cubicBezTo>
                  <a:pt x="4" y="31"/>
                  <a:pt x="3" y="31"/>
                  <a:pt x="3" y="32"/>
                </a:cubicBezTo>
                <a:cubicBezTo>
                  <a:pt x="3" y="32"/>
                  <a:pt x="3" y="32"/>
                  <a:pt x="3" y="32"/>
                </a:cubicBezTo>
                <a:cubicBezTo>
                  <a:pt x="3" y="41"/>
                  <a:pt x="3" y="41"/>
                  <a:pt x="3" y="41"/>
                </a:cubicBezTo>
                <a:cubicBezTo>
                  <a:pt x="3" y="41"/>
                  <a:pt x="3" y="41"/>
                  <a:pt x="3" y="41"/>
                </a:cubicBezTo>
                <a:cubicBezTo>
                  <a:pt x="3" y="41"/>
                  <a:pt x="3" y="41"/>
                  <a:pt x="3" y="41"/>
                </a:cubicBezTo>
                <a:cubicBezTo>
                  <a:pt x="3" y="41"/>
                  <a:pt x="3" y="41"/>
                  <a:pt x="3" y="41"/>
                </a:cubicBezTo>
                <a:cubicBezTo>
                  <a:pt x="3" y="41"/>
                  <a:pt x="3" y="41"/>
                  <a:pt x="3" y="41"/>
                </a:cubicBezTo>
                <a:cubicBezTo>
                  <a:pt x="3" y="41"/>
                  <a:pt x="3" y="41"/>
                  <a:pt x="3" y="41"/>
                </a:cubicBezTo>
                <a:cubicBezTo>
                  <a:pt x="3" y="41"/>
                  <a:pt x="3" y="41"/>
                  <a:pt x="3" y="41"/>
                </a:cubicBezTo>
                <a:cubicBezTo>
                  <a:pt x="3" y="41"/>
                  <a:pt x="3" y="41"/>
                  <a:pt x="3" y="41"/>
                </a:cubicBezTo>
                <a:cubicBezTo>
                  <a:pt x="3" y="41"/>
                  <a:pt x="4" y="42"/>
                  <a:pt x="4" y="42"/>
                </a:cubicBezTo>
                <a:cubicBezTo>
                  <a:pt x="4" y="42"/>
                  <a:pt x="4" y="42"/>
                  <a:pt x="4" y="42"/>
                </a:cubicBezTo>
                <a:cubicBezTo>
                  <a:pt x="45" y="42"/>
                  <a:pt x="45" y="42"/>
                  <a:pt x="45" y="42"/>
                </a:cubicBezTo>
                <a:cubicBezTo>
                  <a:pt x="45" y="42"/>
                  <a:pt x="45" y="41"/>
                  <a:pt x="45" y="41"/>
                </a:cubicBezTo>
                <a:cubicBezTo>
                  <a:pt x="45" y="32"/>
                  <a:pt x="45" y="32"/>
                  <a:pt x="45" y="32"/>
                </a:cubicBezTo>
                <a:cubicBezTo>
                  <a:pt x="45" y="32"/>
                  <a:pt x="45" y="32"/>
                  <a:pt x="45" y="32"/>
                </a:cubicBezTo>
                <a:cubicBezTo>
                  <a:pt x="45" y="31"/>
                  <a:pt x="45" y="31"/>
                  <a:pt x="45" y="31"/>
                </a:cubicBezTo>
                <a:cubicBezTo>
                  <a:pt x="45" y="31"/>
                  <a:pt x="45" y="31"/>
                  <a:pt x="45" y="31"/>
                </a:cubicBezTo>
                <a:close/>
                <a:moveTo>
                  <a:pt x="5" y="21"/>
                </a:moveTo>
                <a:cubicBezTo>
                  <a:pt x="5" y="21"/>
                  <a:pt x="5" y="21"/>
                  <a:pt x="5" y="21"/>
                </a:cubicBezTo>
                <a:cubicBezTo>
                  <a:pt x="5" y="21"/>
                  <a:pt x="5" y="21"/>
                  <a:pt x="5" y="21"/>
                </a:cubicBezTo>
                <a:cubicBezTo>
                  <a:pt x="44" y="21"/>
                  <a:pt x="44" y="21"/>
                  <a:pt x="44" y="21"/>
                </a:cubicBezTo>
                <a:cubicBezTo>
                  <a:pt x="44" y="21"/>
                  <a:pt x="44" y="21"/>
                  <a:pt x="44" y="21"/>
                </a:cubicBezTo>
                <a:cubicBezTo>
                  <a:pt x="41" y="4"/>
                  <a:pt x="41" y="4"/>
                  <a:pt x="41" y="4"/>
                </a:cubicBezTo>
                <a:cubicBezTo>
                  <a:pt x="41" y="4"/>
                  <a:pt x="41" y="4"/>
                  <a:pt x="41" y="4"/>
                </a:cubicBezTo>
                <a:cubicBezTo>
                  <a:pt x="41" y="3"/>
                  <a:pt x="41" y="3"/>
                  <a:pt x="41" y="3"/>
                </a:cubicBezTo>
                <a:cubicBezTo>
                  <a:pt x="8" y="3"/>
                  <a:pt x="8" y="3"/>
                  <a:pt x="8" y="3"/>
                </a:cubicBezTo>
                <a:cubicBezTo>
                  <a:pt x="8" y="3"/>
                  <a:pt x="8" y="4"/>
                  <a:pt x="8" y="4"/>
                </a:cubicBezTo>
                <a:cubicBezTo>
                  <a:pt x="8" y="4"/>
                  <a:pt x="8" y="4"/>
                  <a:pt x="8" y="4"/>
                </a:cubicBezTo>
                <a:cubicBezTo>
                  <a:pt x="8" y="4"/>
                  <a:pt x="8" y="4"/>
                  <a:pt x="8" y="4"/>
                </a:cubicBezTo>
                <a:cubicBezTo>
                  <a:pt x="8" y="4"/>
                  <a:pt x="8" y="4"/>
                  <a:pt x="8" y="4"/>
                </a:cubicBezTo>
                <a:cubicBezTo>
                  <a:pt x="5" y="21"/>
                  <a:pt x="5" y="21"/>
                  <a:pt x="5" y="21"/>
                </a:cubicBezTo>
                <a:close/>
                <a:moveTo>
                  <a:pt x="38" y="32"/>
                </a:moveTo>
                <a:cubicBezTo>
                  <a:pt x="38" y="32"/>
                  <a:pt x="38" y="32"/>
                  <a:pt x="38" y="32"/>
                </a:cubicBezTo>
                <a:cubicBezTo>
                  <a:pt x="40" y="32"/>
                  <a:pt x="42" y="34"/>
                  <a:pt x="42" y="36"/>
                </a:cubicBezTo>
                <a:cubicBezTo>
                  <a:pt x="42" y="38"/>
                  <a:pt x="40" y="40"/>
                  <a:pt x="38" y="40"/>
                </a:cubicBezTo>
                <a:cubicBezTo>
                  <a:pt x="36" y="40"/>
                  <a:pt x="34" y="38"/>
                  <a:pt x="34" y="36"/>
                </a:cubicBezTo>
                <a:cubicBezTo>
                  <a:pt x="34" y="34"/>
                  <a:pt x="36" y="32"/>
                  <a:pt x="38" y="32"/>
                </a:cubicBezTo>
                <a:close/>
                <a:moveTo>
                  <a:pt x="38" y="35"/>
                </a:moveTo>
                <a:cubicBezTo>
                  <a:pt x="38" y="35"/>
                  <a:pt x="38" y="35"/>
                  <a:pt x="38" y="35"/>
                </a:cubicBezTo>
                <a:cubicBezTo>
                  <a:pt x="37" y="35"/>
                  <a:pt x="36" y="35"/>
                  <a:pt x="36" y="36"/>
                </a:cubicBezTo>
                <a:cubicBezTo>
                  <a:pt x="36" y="37"/>
                  <a:pt x="37" y="38"/>
                  <a:pt x="38" y="38"/>
                </a:cubicBezTo>
                <a:cubicBezTo>
                  <a:pt x="39" y="38"/>
                  <a:pt x="39" y="37"/>
                  <a:pt x="39" y="36"/>
                </a:cubicBezTo>
                <a:cubicBezTo>
                  <a:pt x="39" y="35"/>
                  <a:pt x="39" y="35"/>
                  <a:pt x="38" y="35"/>
                </a:cubicBezTo>
                <a:close/>
                <a:moveTo>
                  <a:pt x="7" y="33"/>
                </a:moveTo>
                <a:cubicBezTo>
                  <a:pt x="7" y="33"/>
                  <a:pt x="7" y="33"/>
                  <a:pt x="7" y="33"/>
                </a:cubicBezTo>
                <a:cubicBezTo>
                  <a:pt x="7" y="32"/>
                  <a:pt x="8" y="32"/>
                  <a:pt x="8" y="32"/>
                </a:cubicBezTo>
                <a:cubicBezTo>
                  <a:pt x="9" y="32"/>
                  <a:pt x="10" y="32"/>
                  <a:pt x="10" y="33"/>
                </a:cubicBezTo>
                <a:cubicBezTo>
                  <a:pt x="10" y="39"/>
                  <a:pt x="10" y="39"/>
                  <a:pt x="10" y="39"/>
                </a:cubicBezTo>
                <a:cubicBezTo>
                  <a:pt x="10" y="40"/>
                  <a:pt x="9" y="40"/>
                  <a:pt x="8" y="40"/>
                </a:cubicBezTo>
                <a:cubicBezTo>
                  <a:pt x="8" y="40"/>
                  <a:pt x="7" y="40"/>
                  <a:pt x="7" y="39"/>
                </a:cubicBezTo>
                <a:cubicBezTo>
                  <a:pt x="7" y="33"/>
                  <a:pt x="7" y="33"/>
                  <a:pt x="7" y="33"/>
                </a:cubicBezTo>
                <a:close/>
                <a:moveTo>
                  <a:pt x="11" y="33"/>
                </a:moveTo>
                <a:cubicBezTo>
                  <a:pt x="11" y="33"/>
                  <a:pt x="11" y="33"/>
                  <a:pt x="11" y="33"/>
                </a:cubicBezTo>
                <a:cubicBezTo>
                  <a:pt x="11" y="32"/>
                  <a:pt x="12" y="32"/>
                  <a:pt x="13" y="32"/>
                </a:cubicBezTo>
                <a:cubicBezTo>
                  <a:pt x="13" y="32"/>
                  <a:pt x="14" y="32"/>
                  <a:pt x="14" y="33"/>
                </a:cubicBezTo>
                <a:cubicBezTo>
                  <a:pt x="14" y="39"/>
                  <a:pt x="14" y="39"/>
                  <a:pt x="14" y="39"/>
                </a:cubicBezTo>
                <a:cubicBezTo>
                  <a:pt x="14" y="40"/>
                  <a:pt x="13" y="40"/>
                  <a:pt x="13" y="40"/>
                </a:cubicBezTo>
                <a:cubicBezTo>
                  <a:pt x="12" y="40"/>
                  <a:pt x="11" y="40"/>
                  <a:pt x="11" y="39"/>
                </a:cubicBezTo>
                <a:cubicBezTo>
                  <a:pt x="11" y="33"/>
                  <a:pt x="11" y="33"/>
                  <a:pt x="11"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69" name="Freeform 533"/>
          <p:cNvSpPr>
            <a:spLocks noEditPoints="1"/>
          </p:cNvSpPr>
          <p:nvPr/>
        </p:nvSpPr>
        <p:spPr bwMode="auto">
          <a:xfrm>
            <a:off x="4052888" y="2755900"/>
            <a:ext cx="182562" cy="158750"/>
          </a:xfrm>
          <a:custGeom>
            <a:avLst/>
            <a:gdLst>
              <a:gd name="T0" fmla="*/ 50 w 57"/>
              <a:gd name="T1" fmla="*/ 10 h 50"/>
              <a:gd name="T2" fmla="*/ 50 w 57"/>
              <a:gd name="T3" fmla="*/ 11 h 50"/>
              <a:gd name="T4" fmla="*/ 55 w 57"/>
              <a:gd name="T5" fmla="*/ 24 h 50"/>
              <a:gd name="T6" fmla="*/ 51 w 57"/>
              <a:gd name="T7" fmla="*/ 26 h 50"/>
              <a:gd name="T8" fmla="*/ 49 w 57"/>
              <a:gd name="T9" fmla="*/ 39 h 50"/>
              <a:gd name="T10" fmla="*/ 28 w 57"/>
              <a:gd name="T11" fmla="*/ 49 h 50"/>
              <a:gd name="T12" fmla="*/ 6 w 57"/>
              <a:gd name="T13" fmla="*/ 38 h 50"/>
              <a:gd name="T14" fmla="*/ 6 w 57"/>
              <a:gd name="T15" fmla="*/ 26 h 50"/>
              <a:gd name="T16" fmla="*/ 1 w 57"/>
              <a:gd name="T17" fmla="*/ 21 h 50"/>
              <a:gd name="T18" fmla="*/ 1 w 57"/>
              <a:gd name="T19" fmla="*/ 21 h 50"/>
              <a:gd name="T20" fmla="*/ 7 w 57"/>
              <a:gd name="T21" fmla="*/ 10 h 50"/>
              <a:gd name="T22" fmla="*/ 29 w 57"/>
              <a:gd name="T23" fmla="*/ 0 h 50"/>
              <a:gd name="T24" fmla="*/ 27 w 57"/>
              <a:gd name="T25" fmla="*/ 45 h 50"/>
              <a:gd name="T26" fmla="*/ 24 w 57"/>
              <a:gd name="T27" fmla="*/ 32 h 50"/>
              <a:gd name="T28" fmla="*/ 23 w 57"/>
              <a:gd name="T29" fmla="*/ 33 h 50"/>
              <a:gd name="T30" fmla="*/ 10 w 57"/>
              <a:gd name="T31" fmla="*/ 36 h 50"/>
              <a:gd name="T32" fmla="*/ 27 w 57"/>
              <a:gd name="T33" fmla="*/ 20 h 50"/>
              <a:gd name="T34" fmla="*/ 27 w 57"/>
              <a:gd name="T35" fmla="*/ 4 h 50"/>
              <a:gd name="T36" fmla="*/ 27 w 57"/>
              <a:gd name="T37" fmla="*/ 20 h 50"/>
              <a:gd name="T38" fmla="*/ 30 w 57"/>
              <a:gd name="T39" fmla="*/ 4 h 50"/>
              <a:gd name="T40" fmla="*/ 45 w 57"/>
              <a:gd name="T41" fmla="*/ 12 h 50"/>
              <a:gd name="T42" fmla="*/ 30 w 57"/>
              <a:gd name="T43" fmla="*/ 27 h 50"/>
              <a:gd name="T44" fmla="*/ 30 w 57"/>
              <a:gd name="T45" fmla="*/ 45 h 50"/>
              <a:gd name="T46" fmla="*/ 47 w 57"/>
              <a:gd name="T47" fmla="*/ 26 h 50"/>
              <a:gd name="T48" fmla="*/ 34 w 57"/>
              <a:gd name="T49" fmla="*/ 33 h 50"/>
              <a:gd name="T50" fmla="*/ 30 w 57"/>
              <a:gd name="T51" fmla="*/ 27 h 50"/>
              <a:gd name="T52" fmla="*/ 48 w 57"/>
              <a:gd name="T53" fmla="*/ 14 h 50"/>
              <a:gd name="T54" fmla="*/ 34 w 57"/>
              <a:gd name="T55" fmla="*/ 30 h 50"/>
              <a:gd name="T56" fmla="*/ 48 w 57"/>
              <a:gd name="T57" fmla="*/ 14 h 50"/>
              <a:gd name="T58" fmla="*/ 9 w 57"/>
              <a:gd name="T59" fmla="*/ 23 h 50"/>
              <a:gd name="T60" fmla="*/ 27 w 57"/>
              <a:gd name="T61" fmla="*/ 23 h 50"/>
              <a:gd name="T62" fmla="*/ 5 w 57"/>
              <a:gd name="T63" fmla="*/ 21 h 50"/>
              <a:gd name="T64" fmla="*/ 9 w 57"/>
              <a:gd name="T65"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 h="50">
                <a:moveTo>
                  <a:pt x="29" y="0"/>
                </a:moveTo>
                <a:cubicBezTo>
                  <a:pt x="50" y="10"/>
                  <a:pt x="50" y="10"/>
                  <a:pt x="50" y="10"/>
                </a:cubicBezTo>
                <a:cubicBezTo>
                  <a:pt x="50" y="10"/>
                  <a:pt x="50" y="11"/>
                  <a:pt x="50" y="11"/>
                </a:cubicBezTo>
                <a:cubicBezTo>
                  <a:pt x="50" y="11"/>
                  <a:pt x="50" y="11"/>
                  <a:pt x="50" y="11"/>
                </a:cubicBezTo>
                <a:cubicBezTo>
                  <a:pt x="56" y="21"/>
                  <a:pt x="56" y="21"/>
                  <a:pt x="56" y="21"/>
                </a:cubicBezTo>
                <a:cubicBezTo>
                  <a:pt x="57" y="22"/>
                  <a:pt x="56" y="23"/>
                  <a:pt x="55" y="24"/>
                </a:cubicBezTo>
                <a:cubicBezTo>
                  <a:pt x="55" y="24"/>
                  <a:pt x="55" y="24"/>
                  <a:pt x="55" y="24"/>
                </a:cubicBezTo>
                <a:cubicBezTo>
                  <a:pt x="51" y="26"/>
                  <a:pt x="51" y="26"/>
                  <a:pt x="51" y="26"/>
                </a:cubicBezTo>
                <a:cubicBezTo>
                  <a:pt x="51" y="38"/>
                  <a:pt x="51" y="38"/>
                  <a:pt x="51" y="38"/>
                </a:cubicBezTo>
                <a:cubicBezTo>
                  <a:pt x="51" y="38"/>
                  <a:pt x="50" y="39"/>
                  <a:pt x="49" y="39"/>
                </a:cubicBezTo>
                <a:cubicBezTo>
                  <a:pt x="29" y="49"/>
                  <a:pt x="29" y="49"/>
                  <a:pt x="29" y="49"/>
                </a:cubicBezTo>
                <a:cubicBezTo>
                  <a:pt x="29" y="50"/>
                  <a:pt x="28" y="50"/>
                  <a:pt x="28" y="49"/>
                </a:cubicBezTo>
                <a:cubicBezTo>
                  <a:pt x="7" y="39"/>
                  <a:pt x="7" y="39"/>
                  <a:pt x="7" y="39"/>
                </a:cubicBezTo>
                <a:cubicBezTo>
                  <a:pt x="6" y="39"/>
                  <a:pt x="6" y="38"/>
                  <a:pt x="6" y="38"/>
                </a:cubicBezTo>
                <a:cubicBezTo>
                  <a:pt x="6" y="38"/>
                  <a:pt x="6" y="38"/>
                  <a:pt x="6" y="38"/>
                </a:cubicBezTo>
                <a:cubicBezTo>
                  <a:pt x="6" y="26"/>
                  <a:pt x="6" y="26"/>
                  <a:pt x="6" y="26"/>
                </a:cubicBezTo>
                <a:cubicBezTo>
                  <a:pt x="1" y="24"/>
                  <a:pt x="1" y="24"/>
                  <a:pt x="1" y="24"/>
                </a:cubicBezTo>
                <a:cubicBezTo>
                  <a:pt x="0" y="23"/>
                  <a:pt x="0" y="22"/>
                  <a:pt x="1" y="21"/>
                </a:cubicBezTo>
                <a:cubicBezTo>
                  <a:pt x="1" y="21"/>
                  <a:pt x="1" y="21"/>
                  <a:pt x="1" y="21"/>
                </a:cubicBezTo>
                <a:cubicBezTo>
                  <a:pt x="1" y="21"/>
                  <a:pt x="1" y="21"/>
                  <a:pt x="1" y="21"/>
                </a:cubicBezTo>
                <a:cubicBezTo>
                  <a:pt x="6" y="11"/>
                  <a:pt x="6" y="11"/>
                  <a:pt x="6" y="11"/>
                </a:cubicBezTo>
                <a:cubicBezTo>
                  <a:pt x="7" y="11"/>
                  <a:pt x="7" y="10"/>
                  <a:pt x="7" y="10"/>
                </a:cubicBezTo>
                <a:cubicBezTo>
                  <a:pt x="28" y="0"/>
                  <a:pt x="28" y="0"/>
                  <a:pt x="28" y="0"/>
                </a:cubicBezTo>
                <a:cubicBezTo>
                  <a:pt x="28" y="0"/>
                  <a:pt x="29" y="0"/>
                  <a:pt x="29" y="0"/>
                </a:cubicBezTo>
                <a:close/>
                <a:moveTo>
                  <a:pt x="27" y="45"/>
                </a:moveTo>
                <a:cubicBezTo>
                  <a:pt x="27" y="45"/>
                  <a:pt x="27" y="45"/>
                  <a:pt x="27" y="45"/>
                </a:cubicBezTo>
                <a:cubicBezTo>
                  <a:pt x="27" y="27"/>
                  <a:pt x="27" y="27"/>
                  <a:pt x="27" y="27"/>
                </a:cubicBezTo>
                <a:cubicBezTo>
                  <a:pt x="24" y="32"/>
                  <a:pt x="24" y="32"/>
                  <a:pt x="24" y="32"/>
                </a:cubicBezTo>
                <a:cubicBezTo>
                  <a:pt x="24" y="33"/>
                  <a:pt x="23" y="33"/>
                  <a:pt x="23" y="33"/>
                </a:cubicBezTo>
                <a:cubicBezTo>
                  <a:pt x="23" y="33"/>
                  <a:pt x="23" y="33"/>
                  <a:pt x="23" y="33"/>
                </a:cubicBezTo>
                <a:cubicBezTo>
                  <a:pt x="10" y="26"/>
                  <a:pt x="10" y="26"/>
                  <a:pt x="10" y="26"/>
                </a:cubicBezTo>
                <a:cubicBezTo>
                  <a:pt x="10" y="36"/>
                  <a:pt x="10" y="36"/>
                  <a:pt x="10" y="36"/>
                </a:cubicBezTo>
                <a:cubicBezTo>
                  <a:pt x="27" y="45"/>
                  <a:pt x="27" y="45"/>
                  <a:pt x="27" y="45"/>
                </a:cubicBezTo>
                <a:close/>
                <a:moveTo>
                  <a:pt x="27" y="20"/>
                </a:moveTo>
                <a:cubicBezTo>
                  <a:pt x="27" y="20"/>
                  <a:pt x="27" y="20"/>
                  <a:pt x="27" y="20"/>
                </a:cubicBezTo>
                <a:cubicBezTo>
                  <a:pt x="27" y="4"/>
                  <a:pt x="27" y="4"/>
                  <a:pt x="27" y="4"/>
                </a:cubicBezTo>
                <a:cubicBezTo>
                  <a:pt x="11" y="12"/>
                  <a:pt x="11" y="12"/>
                  <a:pt x="11" y="12"/>
                </a:cubicBezTo>
                <a:cubicBezTo>
                  <a:pt x="27" y="20"/>
                  <a:pt x="27" y="20"/>
                  <a:pt x="27" y="20"/>
                </a:cubicBezTo>
                <a:close/>
                <a:moveTo>
                  <a:pt x="30" y="4"/>
                </a:moveTo>
                <a:cubicBezTo>
                  <a:pt x="30" y="4"/>
                  <a:pt x="30" y="4"/>
                  <a:pt x="30" y="4"/>
                </a:cubicBezTo>
                <a:cubicBezTo>
                  <a:pt x="30" y="20"/>
                  <a:pt x="30" y="20"/>
                  <a:pt x="30" y="20"/>
                </a:cubicBezTo>
                <a:cubicBezTo>
                  <a:pt x="45" y="12"/>
                  <a:pt x="45" y="12"/>
                  <a:pt x="45" y="12"/>
                </a:cubicBezTo>
                <a:cubicBezTo>
                  <a:pt x="30" y="4"/>
                  <a:pt x="30" y="4"/>
                  <a:pt x="30" y="4"/>
                </a:cubicBezTo>
                <a:close/>
                <a:moveTo>
                  <a:pt x="30" y="27"/>
                </a:moveTo>
                <a:cubicBezTo>
                  <a:pt x="30" y="27"/>
                  <a:pt x="30" y="27"/>
                  <a:pt x="30" y="27"/>
                </a:cubicBezTo>
                <a:cubicBezTo>
                  <a:pt x="30" y="45"/>
                  <a:pt x="30" y="45"/>
                  <a:pt x="30" y="45"/>
                </a:cubicBezTo>
                <a:cubicBezTo>
                  <a:pt x="47" y="36"/>
                  <a:pt x="47" y="36"/>
                  <a:pt x="47" y="36"/>
                </a:cubicBezTo>
                <a:cubicBezTo>
                  <a:pt x="47" y="26"/>
                  <a:pt x="47" y="26"/>
                  <a:pt x="47" y="26"/>
                </a:cubicBezTo>
                <a:cubicBezTo>
                  <a:pt x="34" y="33"/>
                  <a:pt x="34" y="33"/>
                  <a:pt x="34" y="33"/>
                </a:cubicBezTo>
                <a:cubicBezTo>
                  <a:pt x="34" y="33"/>
                  <a:pt x="34" y="33"/>
                  <a:pt x="34" y="33"/>
                </a:cubicBezTo>
                <a:cubicBezTo>
                  <a:pt x="34" y="33"/>
                  <a:pt x="33" y="33"/>
                  <a:pt x="33" y="32"/>
                </a:cubicBezTo>
                <a:cubicBezTo>
                  <a:pt x="30" y="27"/>
                  <a:pt x="30" y="27"/>
                  <a:pt x="30" y="27"/>
                </a:cubicBezTo>
                <a:close/>
                <a:moveTo>
                  <a:pt x="48" y="14"/>
                </a:moveTo>
                <a:cubicBezTo>
                  <a:pt x="48" y="14"/>
                  <a:pt x="48" y="14"/>
                  <a:pt x="48" y="14"/>
                </a:cubicBezTo>
                <a:cubicBezTo>
                  <a:pt x="30" y="23"/>
                  <a:pt x="30" y="23"/>
                  <a:pt x="30" y="23"/>
                </a:cubicBezTo>
                <a:cubicBezTo>
                  <a:pt x="34" y="30"/>
                  <a:pt x="34" y="30"/>
                  <a:pt x="34" y="30"/>
                </a:cubicBezTo>
                <a:cubicBezTo>
                  <a:pt x="52" y="21"/>
                  <a:pt x="52" y="21"/>
                  <a:pt x="52" y="21"/>
                </a:cubicBezTo>
                <a:cubicBezTo>
                  <a:pt x="48" y="14"/>
                  <a:pt x="48" y="14"/>
                  <a:pt x="48" y="14"/>
                </a:cubicBezTo>
                <a:close/>
                <a:moveTo>
                  <a:pt x="9" y="23"/>
                </a:moveTo>
                <a:cubicBezTo>
                  <a:pt x="9" y="23"/>
                  <a:pt x="9" y="23"/>
                  <a:pt x="9" y="23"/>
                </a:cubicBezTo>
                <a:cubicBezTo>
                  <a:pt x="23" y="30"/>
                  <a:pt x="23" y="30"/>
                  <a:pt x="23" y="30"/>
                </a:cubicBezTo>
                <a:cubicBezTo>
                  <a:pt x="27" y="23"/>
                  <a:pt x="27" y="23"/>
                  <a:pt x="27" y="23"/>
                </a:cubicBezTo>
                <a:cubicBezTo>
                  <a:pt x="9" y="14"/>
                  <a:pt x="9" y="14"/>
                  <a:pt x="9" y="14"/>
                </a:cubicBezTo>
                <a:cubicBezTo>
                  <a:pt x="5" y="21"/>
                  <a:pt x="5" y="21"/>
                  <a:pt x="5" y="21"/>
                </a:cubicBezTo>
                <a:cubicBezTo>
                  <a:pt x="9" y="23"/>
                  <a:pt x="9" y="23"/>
                  <a:pt x="9" y="23"/>
                </a:cubicBezTo>
                <a:cubicBezTo>
                  <a:pt x="9" y="23"/>
                  <a:pt x="9" y="23"/>
                  <a:pt x="9"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0" name="Freeform 534"/>
          <p:cNvSpPr>
            <a:spLocks noEditPoints="1"/>
          </p:cNvSpPr>
          <p:nvPr/>
        </p:nvSpPr>
        <p:spPr bwMode="auto">
          <a:xfrm>
            <a:off x="8559800" y="2768600"/>
            <a:ext cx="142875" cy="133350"/>
          </a:xfrm>
          <a:custGeom>
            <a:avLst/>
            <a:gdLst>
              <a:gd name="T0" fmla="*/ 10 w 45"/>
              <a:gd name="T1" fmla="*/ 5 h 42"/>
              <a:gd name="T2" fmla="*/ 23 w 45"/>
              <a:gd name="T3" fmla="*/ 0 h 42"/>
              <a:gd name="T4" fmla="*/ 40 w 45"/>
              <a:gd name="T5" fmla="*/ 18 h 42"/>
              <a:gd name="T6" fmla="*/ 42 w 45"/>
              <a:gd name="T7" fmla="*/ 26 h 42"/>
              <a:gd name="T8" fmla="*/ 44 w 45"/>
              <a:gd name="T9" fmla="*/ 28 h 42"/>
              <a:gd name="T10" fmla="*/ 45 w 45"/>
              <a:gd name="T11" fmla="*/ 37 h 42"/>
              <a:gd name="T12" fmla="*/ 43 w 45"/>
              <a:gd name="T13" fmla="*/ 40 h 42"/>
              <a:gd name="T14" fmla="*/ 40 w 45"/>
              <a:gd name="T15" fmla="*/ 42 h 42"/>
              <a:gd name="T16" fmla="*/ 35 w 45"/>
              <a:gd name="T17" fmla="*/ 41 h 42"/>
              <a:gd name="T18" fmla="*/ 32 w 45"/>
              <a:gd name="T19" fmla="*/ 37 h 42"/>
              <a:gd name="T20" fmla="*/ 33 w 45"/>
              <a:gd name="T21" fmla="*/ 28 h 42"/>
              <a:gd name="T22" fmla="*/ 34 w 45"/>
              <a:gd name="T23" fmla="*/ 27 h 42"/>
              <a:gd name="T24" fmla="*/ 33 w 45"/>
              <a:gd name="T25" fmla="*/ 13 h 42"/>
              <a:gd name="T26" fmla="*/ 8 w 45"/>
              <a:gd name="T27" fmla="*/ 19 h 42"/>
              <a:gd name="T28" fmla="*/ 10 w 45"/>
              <a:gd name="T29" fmla="*/ 26 h 42"/>
              <a:gd name="T30" fmla="*/ 12 w 45"/>
              <a:gd name="T31" fmla="*/ 28 h 42"/>
              <a:gd name="T32" fmla="*/ 13 w 45"/>
              <a:gd name="T33" fmla="*/ 37 h 42"/>
              <a:gd name="T34" fmla="*/ 12 w 45"/>
              <a:gd name="T35" fmla="*/ 39 h 42"/>
              <a:gd name="T36" fmla="*/ 10 w 45"/>
              <a:gd name="T37" fmla="*/ 41 h 42"/>
              <a:gd name="T38" fmla="*/ 5 w 45"/>
              <a:gd name="T39" fmla="*/ 42 h 42"/>
              <a:gd name="T40" fmla="*/ 0 w 45"/>
              <a:gd name="T41" fmla="*/ 37 h 42"/>
              <a:gd name="T42" fmla="*/ 1 w 45"/>
              <a:gd name="T43" fmla="*/ 28 h 42"/>
              <a:gd name="T44" fmla="*/ 2 w 45"/>
              <a:gd name="T45" fmla="*/ 27 h 42"/>
              <a:gd name="T46" fmla="*/ 7 w 45"/>
              <a:gd name="T47" fmla="*/ 29 h 42"/>
              <a:gd name="T48" fmla="*/ 4 w 45"/>
              <a:gd name="T49" fmla="*/ 30 h 42"/>
              <a:gd name="T50" fmla="*/ 4 w 45"/>
              <a:gd name="T51" fmla="*/ 33 h 42"/>
              <a:gd name="T52" fmla="*/ 5 w 45"/>
              <a:gd name="T53" fmla="*/ 38 h 42"/>
              <a:gd name="T54" fmla="*/ 8 w 45"/>
              <a:gd name="T55" fmla="*/ 38 h 42"/>
              <a:gd name="T56" fmla="*/ 9 w 45"/>
              <a:gd name="T57" fmla="*/ 38 h 42"/>
              <a:gd name="T58" fmla="*/ 9 w 45"/>
              <a:gd name="T59" fmla="*/ 33 h 42"/>
              <a:gd name="T60" fmla="*/ 9 w 45"/>
              <a:gd name="T61" fmla="*/ 30 h 42"/>
              <a:gd name="T62" fmla="*/ 9 w 45"/>
              <a:gd name="T63" fmla="*/ 29 h 42"/>
              <a:gd name="T64" fmla="*/ 39 w 45"/>
              <a:gd name="T65" fmla="*/ 29 h 42"/>
              <a:gd name="T66" fmla="*/ 36 w 45"/>
              <a:gd name="T67" fmla="*/ 29 h 42"/>
              <a:gd name="T68" fmla="*/ 36 w 45"/>
              <a:gd name="T69" fmla="*/ 33 h 42"/>
              <a:gd name="T70" fmla="*/ 37 w 45"/>
              <a:gd name="T71" fmla="*/ 38 h 42"/>
              <a:gd name="T72" fmla="*/ 40 w 45"/>
              <a:gd name="T73" fmla="*/ 38 h 42"/>
              <a:gd name="T74" fmla="*/ 41 w 45"/>
              <a:gd name="T75" fmla="*/ 38 h 42"/>
              <a:gd name="T76" fmla="*/ 41 w 45"/>
              <a:gd name="T77" fmla="*/ 33 h 42"/>
              <a:gd name="T78" fmla="*/ 41 w 45"/>
              <a:gd name="T79" fmla="*/ 30 h 42"/>
              <a:gd name="T80" fmla="*/ 40 w 45"/>
              <a:gd name="T81" fmla="*/ 29 h 42"/>
              <a:gd name="T82" fmla="*/ 35 w 45"/>
              <a:gd name="T83" fmla="*/ 12 h 42"/>
              <a:gd name="T84" fmla="*/ 23 w 45"/>
              <a:gd name="T85" fmla="*/ 4 h 42"/>
              <a:gd name="T86" fmla="*/ 10 w 45"/>
              <a:gd name="T87" fmla="*/ 11 h 42"/>
              <a:gd name="T88" fmla="*/ 35 w 45"/>
              <a:gd name="T89"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5" h="42">
                <a:moveTo>
                  <a:pt x="5" y="25"/>
                </a:moveTo>
                <a:cubicBezTo>
                  <a:pt x="5" y="18"/>
                  <a:pt x="5" y="18"/>
                  <a:pt x="5" y="18"/>
                </a:cubicBezTo>
                <a:cubicBezTo>
                  <a:pt x="5" y="13"/>
                  <a:pt x="7" y="8"/>
                  <a:pt x="10" y="5"/>
                </a:cubicBezTo>
                <a:cubicBezTo>
                  <a:pt x="10" y="5"/>
                  <a:pt x="10" y="5"/>
                  <a:pt x="10" y="5"/>
                </a:cubicBezTo>
                <a:cubicBezTo>
                  <a:pt x="10" y="5"/>
                  <a:pt x="10" y="5"/>
                  <a:pt x="10" y="5"/>
                </a:cubicBezTo>
                <a:cubicBezTo>
                  <a:pt x="13" y="2"/>
                  <a:pt x="18" y="0"/>
                  <a:pt x="23" y="0"/>
                </a:cubicBezTo>
                <a:cubicBezTo>
                  <a:pt x="27" y="0"/>
                  <a:pt x="32" y="2"/>
                  <a:pt x="35" y="5"/>
                </a:cubicBezTo>
                <a:cubicBezTo>
                  <a:pt x="35" y="5"/>
                  <a:pt x="35" y="5"/>
                  <a:pt x="35" y="5"/>
                </a:cubicBezTo>
                <a:cubicBezTo>
                  <a:pt x="38" y="8"/>
                  <a:pt x="40" y="13"/>
                  <a:pt x="40" y="18"/>
                </a:cubicBezTo>
                <a:cubicBezTo>
                  <a:pt x="40" y="25"/>
                  <a:pt x="40" y="25"/>
                  <a:pt x="40" y="25"/>
                </a:cubicBezTo>
                <a:cubicBezTo>
                  <a:pt x="41" y="25"/>
                  <a:pt x="41" y="26"/>
                  <a:pt x="42" y="26"/>
                </a:cubicBezTo>
                <a:cubicBezTo>
                  <a:pt x="42" y="26"/>
                  <a:pt x="42" y="26"/>
                  <a:pt x="42" y="26"/>
                </a:cubicBezTo>
                <a:cubicBezTo>
                  <a:pt x="42" y="26"/>
                  <a:pt x="43" y="26"/>
                  <a:pt x="43" y="27"/>
                </a:cubicBezTo>
                <a:cubicBezTo>
                  <a:pt x="44" y="27"/>
                  <a:pt x="44" y="28"/>
                  <a:pt x="44" y="28"/>
                </a:cubicBezTo>
                <a:cubicBezTo>
                  <a:pt x="44" y="28"/>
                  <a:pt x="44" y="28"/>
                  <a:pt x="44" y="28"/>
                </a:cubicBezTo>
                <a:cubicBezTo>
                  <a:pt x="44" y="29"/>
                  <a:pt x="45" y="29"/>
                  <a:pt x="45" y="30"/>
                </a:cubicBezTo>
                <a:cubicBezTo>
                  <a:pt x="45" y="33"/>
                  <a:pt x="45" y="33"/>
                  <a:pt x="45" y="33"/>
                </a:cubicBezTo>
                <a:cubicBezTo>
                  <a:pt x="45" y="37"/>
                  <a:pt x="45" y="37"/>
                  <a:pt x="45" y="37"/>
                </a:cubicBezTo>
                <a:cubicBezTo>
                  <a:pt x="45" y="38"/>
                  <a:pt x="44" y="38"/>
                  <a:pt x="44" y="39"/>
                </a:cubicBezTo>
                <a:cubicBezTo>
                  <a:pt x="44" y="39"/>
                  <a:pt x="44" y="39"/>
                  <a:pt x="44" y="39"/>
                </a:cubicBezTo>
                <a:cubicBezTo>
                  <a:pt x="44" y="39"/>
                  <a:pt x="44" y="40"/>
                  <a:pt x="43" y="40"/>
                </a:cubicBezTo>
                <a:cubicBezTo>
                  <a:pt x="43" y="41"/>
                  <a:pt x="42" y="41"/>
                  <a:pt x="42" y="41"/>
                </a:cubicBezTo>
                <a:cubicBezTo>
                  <a:pt x="42" y="41"/>
                  <a:pt x="42" y="41"/>
                  <a:pt x="42" y="41"/>
                </a:cubicBezTo>
                <a:cubicBezTo>
                  <a:pt x="41" y="41"/>
                  <a:pt x="41" y="42"/>
                  <a:pt x="40" y="42"/>
                </a:cubicBezTo>
                <a:cubicBezTo>
                  <a:pt x="39" y="42"/>
                  <a:pt x="39" y="42"/>
                  <a:pt x="39" y="42"/>
                </a:cubicBezTo>
                <a:cubicBezTo>
                  <a:pt x="37" y="42"/>
                  <a:pt x="37" y="42"/>
                  <a:pt x="37" y="42"/>
                </a:cubicBezTo>
                <a:cubicBezTo>
                  <a:pt x="36" y="42"/>
                  <a:pt x="36" y="41"/>
                  <a:pt x="35" y="41"/>
                </a:cubicBezTo>
                <a:cubicBezTo>
                  <a:pt x="35" y="41"/>
                  <a:pt x="35" y="41"/>
                  <a:pt x="35" y="41"/>
                </a:cubicBezTo>
                <a:cubicBezTo>
                  <a:pt x="35" y="41"/>
                  <a:pt x="34" y="41"/>
                  <a:pt x="34" y="40"/>
                </a:cubicBezTo>
                <a:cubicBezTo>
                  <a:pt x="33" y="39"/>
                  <a:pt x="32" y="38"/>
                  <a:pt x="32" y="37"/>
                </a:cubicBezTo>
                <a:cubicBezTo>
                  <a:pt x="32" y="33"/>
                  <a:pt x="32" y="33"/>
                  <a:pt x="32" y="33"/>
                </a:cubicBezTo>
                <a:cubicBezTo>
                  <a:pt x="32" y="30"/>
                  <a:pt x="32" y="30"/>
                  <a:pt x="32" y="30"/>
                </a:cubicBezTo>
                <a:cubicBezTo>
                  <a:pt x="32" y="29"/>
                  <a:pt x="33" y="29"/>
                  <a:pt x="33" y="28"/>
                </a:cubicBezTo>
                <a:cubicBezTo>
                  <a:pt x="33" y="28"/>
                  <a:pt x="33" y="28"/>
                  <a:pt x="33" y="28"/>
                </a:cubicBezTo>
                <a:cubicBezTo>
                  <a:pt x="33" y="28"/>
                  <a:pt x="33" y="28"/>
                  <a:pt x="33" y="28"/>
                </a:cubicBezTo>
                <a:cubicBezTo>
                  <a:pt x="33" y="28"/>
                  <a:pt x="33" y="27"/>
                  <a:pt x="34" y="27"/>
                </a:cubicBezTo>
                <a:cubicBezTo>
                  <a:pt x="34" y="26"/>
                  <a:pt x="35" y="25"/>
                  <a:pt x="37" y="25"/>
                </a:cubicBezTo>
                <a:cubicBezTo>
                  <a:pt x="37" y="19"/>
                  <a:pt x="37" y="19"/>
                  <a:pt x="37" y="19"/>
                </a:cubicBezTo>
                <a:cubicBezTo>
                  <a:pt x="36" y="17"/>
                  <a:pt x="35" y="15"/>
                  <a:pt x="33" y="13"/>
                </a:cubicBezTo>
                <a:cubicBezTo>
                  <a:pt x="30" y="10"/>
                  <a:pt x="27" y="9"/>
                  <a:pt x="23" y="9"/>
                </a:cubicBezTo>
                <a:cubicBezTo>
                  <a:pt x="18" y="9"/>
                  <a:pt x="15" y="10"/>
                  <a:pt x="12" y="13"/>
                </a:cubicBezTo>
                <a:cubicBezTo>
                  <a:pt x="10" y="15"/>
                  <a:pt x="9" y="17"/>
                  <a:pt x="8" y="19"/>
                </a:cubicBezTo>
                <a:cubicBezTo>
                  <a:pt x="8" y="25"/>
                  <a:pt x="8" y="25"/>
                  <a:pt x="8" y="25"/>
                </a:cubicBezTo>
                <a:cubicBezTo>
                  <a:pt x="9" y="25"/>
                  <a:pt x="10" y="26"/>
                  <a:pt x="10" y="26"/>
                </a:cubicBezTo>
                <a:cubicBezTo>
                  <a:pt x="10" y="26"/>
                  <a:pt x="10" y="26"/>
                  <a:pt x="10" y="26"/>
                </a:cubicBezTo>
                <a:cubicBezTo>
                  <a:pt x="11" y="26"/>
                  <a:pt x="11" y="26"/>
                  <a:pt x="11" y="27"/>
                </a:cubicBezTo>
                <a:cubicBezTo>
                  <a:pt x="12" y="27"/>
                  <a:pt x="12" y="28"/>
                  <a:pt x="12" y="28"/>
                </a:cubicBezTo>
                <a:cubicBezTo>
                  <a:pt x="12" y="28"/>
                  <a:pt x="12" y="28"/>
                  <a:pt x="12" y="28"/>
                </a:cubicBezTo>
                <a:cubicBezTo>
                  <a:pt x="13" y="29"/>
                  <a:pt x="13" y="29"/>
                  <a:pt x="13" y="30"/>
                </a:cubicBezTo>
                <a:cubicBezTo>
                  <a:pt x="13" y="33"/>
                  <a:pt x="13" y="33"/>
                  <a:pt x="13" y="33"/>
                </a:cubicBezTo>
                <a:cubicBezTo>
                  <a:pt x="13" y="37"/>
                  <a:pt x="13" y="37"/>
                  <a:pt x="13" y="37"/>
                </a:cubicBezTo>
                <a:cubicBezTo>
                  <a:pt x="13" y="38"/>
                  <a:pt x="12" y="38"/>
                  <a:pt x="12" y="39"/>
                </a:cubicBezTo>
                <a:cubicBezTo>
                  <a:pt x="12" y="39"/>
                  <a:pt x="12" y="39"/>
                  <a:pt x="12" y="39"/>
                </a:cubicBezTo>
                <a:cubicBezTo>
                  <a:pt x="12" y="39"/>
                  <a:pt x="12" y="39"/>
                  <a:pt x="12" y="39"/>
                </a:cubicBezTo>
                <a:cubicBezTo>
                  <a:pt x="12" y="39"/>
                  <a:pt x="12" y="40"/>
                  <a:pt x="11" y="40"/>
                </a:cubicBezTo>
                <a:cubicBezTo>
                  <a:pt x="11" y="41"/>
                  <a:pt x="11" y="41"/>
                  <a:pt x="10" y="41"/>
                </a:cubicBezTo>
                <a:cubicBezTo>
                  <a:pt x="10" y="41"/>
                  <a:pt x="10" y="41"/>
                  <a:pt x="10" y="41"/>
                </a:cubicBezTo>
                <a:cubicBezTo>
                  <a:pt x="9" y="41"/>
                  <a:pt x="9" y="42"/>
                  <a:pt x="8" y="42"/>
                </a:cubicBezTo>
                <a:cubicBezTo>
                  <a:pt x="7" y="42"/>
                  <a:pt x="7" y="42"/>
                  <a:pt x="7" y="42"/>
                </a:cubicBezTo>
                <a:cubicBezTo>
                  <a:pt x="5" y="42"/>
                  <a:pt x="5" y="42"/>
                  <a:pt x="5" y="42"/>
                </a:cubicBezTo>
                <a:cubicBezTo>
                  <a:pt x="4" y="42"/>
                  <a:pt x="4" y="41"/>
                  <a:pt x="3" y="41"/>
                </a:cubicBezTo>
                <a:cubicBezTo>
                  <a:pt x="3" y="41"/>
                  <a:pt x="2" y="41"/>
                  <a:pt x="2" y="40"/>
                </a:cubicBezTo>
                <a:cubicBezTo>
                  <a:pt x="1" y="39"/>
                  <a:pt x="0" y="38"/>
                  <a:pt x="0" y="37"/>
                </a:cubicBezTo>
                <a:cubicBezTo>
                  <a:pt x="0" y="33"/>
                  <a:pt x="0" y="33"/>
                  <a:pt x="0" y="33"/>
                </a:cubicBezTo>
                <a:cubicBezTo>
                  <a:pt x="0" y="30"/>
                  <a:pt x="0" y="30"/>
                  <a:pt x="0" y="30"/>
                </a:cubicBezTo>
                <a:cubicBezTo>
                  <a:pt x="0" y="29"/>
                  <a:pt x="1" y="29"/>
                  <a:pt x="1" y="28"/>
                </a:cubicBezTo>
                <a:cubicBezTo>
                  <a:pt x="1" y="28"/>
                  <a:pt x="1" y="28"/>
                  <a:pt x="1" y="28"/>
                </a:cubicBezTo>
                <a:cubicBezTo>
                  <a:pt x="1" y="28"/>
                  <a:pt x="1" y="28"/>
                  <a:pt x="1" y="28"/>
                </a:cubicBezTo>
                <a:cubicBezTo>
                  <a:pt x="1" y="28"/>
                  <a:pt x="1" y="27"/>
                  <a:pt x="2" y="27"/>
                </a:cubicBezTo>
                <a:cubicBezTo>
                  <a:pt x="2" y="26"/>
                  <a:pt x="3" y="25"/>
                  <a:pt x="5" y="25"/>
                </a:cubicBezTo>
                <a:close/>
                <a:moveTo>
                  <a:pt x="7" y="29"/>
                </a:moveTo>
                <a:cubicBezTo>
                  <a:pt x="7" y="29"/>
                  <a:pt x="7" y="29"/>
                  <a:pt x="7" y="29"/>
                </a:cubicBezTo>
                <a:cubicBezTo>
                  <a:pt x="5" y="29"/>
                  <a:pt x="5" y="29"/>
                  <a:pt x="5" y="29"/>
                </a:cubicBezTo>
                <a:cubicBezTo>
                  <a:pt x="5" y="29"/>
                  <a:pt x="5" y="29"/>
                  <a:pt x="4" y="29"/>
                </a:cubicBezTo>
                <a:cubicBezTo>
                  <a:pt x="4" y="29"/>
                  <a:pt x="4" y="29"/>
                  <a:pt x="4" y="30"/>
                </a:cubicBezTo>
                <a:cubicBezTo>
                  <a:pt x="4" y="30"/>
                  <a:pt x="4" y="30"/>
                  <a:pt x="4" y="30"/>
                </a:cubicBezTo>
                <a:cubicBezTo>
                  <a:pt x="4" y="30"/>
                  <a:pt x="4" y="30"/>
                  <a:pt x="4" y="30"/>
                </a:cubicBezTo>
                <a:cubicBezTo>
                  <a:pt x="4" y="33"/>
                  <a:pt x="4" y="33"/>
                  <a:pt x="4" y="33"/>
                </a:cubicBezTo>
                <a:cubicBezTo>
                  <a:pt x="4" y="37"/>
                  <a:pt x="4" y="37"/>
                  <a:pt x="4" y="37"/>
                </a:cubicBezTo>
                <a:cubicBezTo>
                  <a:pt x="4" y="37"/>
                  <a:pt x="4" y="37"/>
                  <a:pt x="4" y="38"/>
                </a:cubicBezTo>
                <a:cubicBezTo>
                  <a:pt x="4" y="38"/>
                  <a:pt x="5" y="38"/>
                  <a:pt x="5" y="38"/>
                </a:cubicBezTo>
                <a:cubicBezTo>
                  <a:pt x="5" y="38"/>
                  <a:pt x="5" y="38"/>
                  <a:pt x="5" y="38"/>
                </a:cubicBezTo>
                <a:cubicBezTo>
                  <a:pt x="7" y="38"/>
                  <a:pt x="7" y="38"/>
                  <a:pt x="7" y="38"/>
                </a:cubicBezTo>
                <a:cubicBezTo>
                  <a:pt x="8" y="38"/>
                  <a:pt x="8" y="38"/>
                  <a:pt x="8" y="38"/>
                </a:cubicBezTo>
                <a:cubicBezTo>
                  <a:pt x="8" y="38"/>
                  <a:pt x="8" y="38"/>
                  <a:pt x="8" y="38"/>
                </a:cubicBezTo>
                <a:cubicBezTo>
                  <a:pt x="9" y="38"/>
                  <a:pt x="9" y="38"/>
                  <a:pt x="9" y="38"/>
                </a:cubicBezTo>
                <a:cubicBezTo>
                  <a:pt x="9" y="38"/>
                  <a:pt x="9" y="38"/>
                  <a:pt x="9" y="38"/>
                </a:cubicBezTo>
                <a:cubicBezTo>
                  <a:pt x="9" y="37"/>
                  <a:pt x="9" y="37"/>
                  <a:pt x="9" y="37"/>
                </a:cubicBezTo>
                <a:cubicBezTo>
                  <a:pt x="9" y="37"/>
                  <a:pt x="9" y="37"/>
                  <a:pt x="9" y="37"/>
                </a:cubicBezTo>
                <a:cubicBezTo>
                  <a:pt x="9" y="33"/>
                  <a:pt x="9" y="33"/>
                  <a:pt x="9" y="33"/>
                </a:cubicBezTo>
                <a:cubicBezTo>
                  <a:pt x="9" y="30"/>
                  <a:pt x="9" y="30"/>
                  <a:pt x="9" y="30"/>
                </a:cubicBezTo>
                <a:cubicBezTo>
                  <a:pt x="9" y="30"/>
                  <a:pt x="9" y="30"/>
                  <a:pt x="9" y="30"/>
                </a:cubicBezTo>
                <a:cubicBezTo>
                  <a:pt x="9" y="30"/>
                  <a:pt x="9" y="30"/>
                  <a:pt x="9" y="30"/>
                </a:cubicBezTo>
                <a:cubicBezTo>
                  <a:pt x="9" y="29"/>
                  <a:pt x="9" y="29"/>
                  <a:pt x="9" y="29"/>
                </a:cubicBezTo>
                <a:cubicBezTo>
                  <a:pt x="9" y="29"/>
                  <a:pt x="9" y="29"/>
                  <a:pt x="9" y="29"/>
                </a:cubicBezTo>
                <a:cubicBezTo>
                  <a:pt x="9" y="29"/>
                  <a:pt x="9" y="29"/>
                  <a:pt x="9" y="29"/>
                </a:cubicBezTo>
                <a:cubicBezTo>
                  <a:pt x="8" y="29"/>
                  <a:pt x="8" y="29"/>
                  <a:pt x="8" y="29"/>
                </a:cubicBezTo>
                <a:cubicBezTo>
                  <a:pt x="7" y="29"/>
                  <a:pt x="7" y="29"/>
                  <a:pt x="7" y="29"/>
                </a:cubicBezTo>
                <a:close/>
                <a:moveTo>
                  <a:pt x="39" y="29"/>
                </a:moveTo>
                <a:cubicBezTo>
                  <a:pt x="39" y="29"/>
                  <a:pt x="39" y="29"/>
                  <a:pt x="39" y="29"/>
                </a:cubicBezTo>
                <a:cubicBezTo>
                  <a:pt x="37" y="29"/>
                  <a:pt x="37" y="29"/>
                  <a:pt x="37" y="29"/>
                </a:cubicBezTo>
                <a:cubicBezTo>
                  <a:pt x="37" y="29"/>
                  <a:pt x="37" y="29"/>
                  <a:pt x="36" y="29"/>
                </a:cubicBezTo>
                <a:cubicBezTo>
                  <a:pt x="36" y="29"/>
                  <a:pt x="36" y="29"/>
                  <a:pt x="36" y="30"/>
                </a:cubicBezTo>
                <a:cubicBezTo>
                  <a:pt x="36" y="30"/>
                  <a:pt x="36" y="30"/>
                  <a:pt x="36" y="30"/>
                </a:cubicBezTo>
                <a:cubicBezTo>
                  <a:pt x="36" y="33"/>
                  <a:pt x="36" y="33"/>
                  <a:pt x="36" y="33"/>
                </a:cubicBezTo>
                <a:cubicBezTo>
                  <a:pt x="36" y="37"/>
                  <a:pt x="36" y="37"/>
                  <a:pt x="36" y="37"/>
                </a:cubicBezTo>
                <a:cubicBezTo>
                  <a:pt x="36" y="37"/>
                  <a:pt x="36" y="37"/>
                  <a:pt x="36" y="38"/>
                </a:cubicBezTo>
                <a:cubicBezTo>
                  <a:pt x="36" y="38"/>
                  <a:pt x="37" y="38"/>
                  <a:pt x="37" y="38"/>
                </a:cubicBezTo>
                <a:cubicBezTo>
                  <a:pt x="37" y="38"/>
                  <a:pt x="37" y="38"/>
                  <a:pt x="37" y="38"/>
                </a:cubicBezTo>
                <a:cubicBezTo>
                  <a:pt x="39" y="38"/>
                  <a:pt x="39" y="38"/>
                  <a:pt x="39" y="38"/>
                </a:cubicBezTo>
                <a:cubicBezTo>
                  <a:pt x="40" y="38"/>
                  <a:pt x="40" y="38"/>
                  <a:pt x="40" y="38"/>
                </a:cubicBezTo>
                <a:cubicBezTo>
                  <a:pt x="40" y="38"/>
                  <a:pt x="40" y="38"/>
                  <a:pt x="40" y="38"/>
                </a:cubicBezTo>
                <a:cubicBezTo>
                  <a:pt x="40" y="38"/>
                  <a:pt x="40" y="38"/>
                  <a:pt x="40" y="38"/>
                </a:cubicBezTo>
                <a:cubicBezTo>
                  <a:pt x="41" y="38"/>
                  <a:pt x="41" y="38"/>
                  <a:pt x="41" y="38"/>
                </a:cubicBezTo>
                <a:cubicBezTo>
                  <a:pt x="41" y="37"/>
                  <a:pt x="41" y="37"/>
                  <a:pt x="41" y="37"/>
                </a:cubicBezTo>
                <a:cubicBezTo>
                  <a:pt x="41" y="37"/>
                  <a:pt x="41" y="37"/>
                  <a:pt x="41" y="37"/>
                </a:cubicBezTo>
                <a:cubicBezTo>
                  <a:pt x="41" y="33"/>
                  <a:pt x="41" y="33"/>
                  <a:pt x="41" y="33"/>
                </a:cubicBezTo>
                <a:cubicBezTo>
                  <a:pt x="41" y="30"/>
                  <a:pt x="41" y="30"/>
                  <a:pt x="41" y="30"/>
                </a:cubicBezTo>
                <a:cubicBezTo>
                  <a:pt x="41" y="30"/>
                  <a:pt x="41" y="30"/>
                  <a:pt x="41" y="30"/>
                </a:cubicBezTo>
                <a:cubicBezTo>
                  <a:pt x="41" y="30"/>
                  <a:pt x="41" y="30"/>
                  <a:pt x="41" y="30"/>
                </a:cubicBezTo>
                <a:cubicBezTo>
                  <a:pt x="41" y="29"/>
                  <a:pt x="41" y="29"/>
                  <a:pt x="41" y="29"/>
                </a:cubicBezTo>
                <a:cubicBezTo>
                  <a:pt x="41" y="29"/>
                  <a:pt x="41" y="29"/>
                  <a:pt x="40" y="29"/>
                </a:cubicBezTo>
                <a:cubicBezTo>
                  <a:pt x="40" y="29"/>
                  <a:pt x="40" y="29"/>
                  <a:pt x="40" y="29"/>
                </a:cubicBezTo>
                <a:cubicBezTo>
                  <a:pt x="40" y="29"/>
                  <a:pt x="40" y="29"/>
                  <a:pt x="40" y="29"/>
                </a:cubicBezTo>
                <a:cubicBezTo>
                  <a:pt x="39" y="29"/>
                  <a:pt x="39" y="29"/>
                  <a:pt x="39" y="29"/>
                </a:cubicBezTo>
                <a:close/>
                <a:moveTo>
                  <a:pt x="35" y="12"/>
                </a:moveTo>
                <a:cubicBezTo>
                  <a:pt x="35" y="12"/>
                  <a:pt x="35" y="12"/>
                  <a:pt x="35" y="12"/>
                </a:cubicBezTo>
                <a:cubicBezTo>
                  <a:pt x="35" y="11"/>
                  <a:pt x="34" y="9"/>
                  <a:pt x="32" y="8"/>
                </a:cubicBezTo>
                <a:cubicBezTo>
                  <a:pt x="30" y="5"/>
                  <a:pt x="26" y="4"/>
                  <a:pt x="23" y="4"/>
                </a:cubicBezTo>
                <a:cubicBezTo>
                  <a:pt x="19" y="4"/>
                  <a:pt x="15" y="5"/>
                  <a:pt x="13" y="8"/>
                </a:cubicBezTo>
                <a:cubicBezTo>
                  <a:pt x="11" y="9"/>
                  <a:pt x="10" y="11"/>
                  <a:pt x="10" y="12"/>
                </a:cubicBezTo>
                <a:cubicBezTo>
                  <a:pt x="10" y="12"/>
                  <a:pt x="10" y="12"/>
                  <a:pt x="10" y="11"/>
                </a:cubicBezTo>
                <a:cubicBezTo>
                  <a:pt x="14" y="8"/>
                  <a:pt x="18" y="6"/>
                  <a:pt x="23" y="6"/>
                </a:cubicBezTo>
                <a:cubicBezTo>
                  <a:pt x="27" y="6"/>
                  <a:pt x="32" y="8"/>
                  <a:pt x="35" y="11"/>
                </a:cubicBezTo>
                <a:cubicBezTo>
                  <a:pt x="35" y="12"/>
                  <a:pt x="35" y="12"/>
                  <a:pt x="35"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1" name="Freeform 535"/>
          <p:cNvSpPr>
            <a:spLocks noEditPoints="1"/>
          </p:cNvSpPr>
          <p:nvPr/>
        </p:nvSpPr>
        <p:spPr bwMode="auto">
          <a:xfrm>
            <a:off x="8553450" y="2441575"/>
            <a:ext cx="155575" cy="152400"/>
          </a:xfrm>
          <a:custGeom>
            <a:avLst/>
            <a:gdLst>
              <a:gd name="T0" fmla="*/ 21 w 49"/>
              <a:gd name="T1" fmla="*/ 0 h 48"/>
              <a:gd name="T2" fmla="*/ 30 w 49"/>
              <a:gd name="T3" fmla="*/ 3 h 48"/>
              <a:gd name="T4" fmla="*/ 34 w 49"/>
              <a:gd name="T5" fmla="*/ 12 h 48"/>
              <a:gd name="T6" fmla="*/ 27 w 49"/>
              <a:gd name="T7" fmla="*/ 15 h 48"/>
              <a:gd name="T8" fmla="*/ 49 w 49"/>
              <a:gd name="T9" fmla="*/ 43 h 48"/>
              <a:gd name="T10" fmla="*/ 0 w 49"/>
              <a:gd name="T11" fmla="*/ 22 h 48"/>
              <a:gd name="T12" fmla="*/ 26 w 49"/>
              <a:gd name="T13" fmla="*/ 13 h 48"/>
              <a:gd name="T14" fmla="*/ 33 w 49"/>
              <a:gd name="T15" fmla="*/ 8 h 48"/>
              <a:gd name="T16" fmla="*/ 22 w 49"/>
              <a:gd name="T17" fmla="*/ 5 h 48"/>
              <a:gd name="T18" fmla="*/ 18 w 49"/>
              <a:gd name="T19" fmla="*/ 8 h 48"/>
              <a:gd name="T20" fmla="*/ 14 w 49"/>
              <a:gd name="T21" fmla="*/ 4 h 48"/>
              <a:gd name="T22" fmla="*/ 7 w 49"/>
              <a:gd name="T23" fmla="*/ 26 h 48"/>
              <a:gd name="T24" fmla="*/ 12 w 49"/>
              <a:gd name="T25" fmla="*/ 24 h 48"/>
              <a:gd name="T26" fmla="*/ 39 w 49"/>
              <a:gd name="T27" fmla="*/ 42 h 48"/>
              <a:gd name="T28" fmla="*/ 43 w 49"/>
              <a:gd name="T29" fmla="*/ 41 h 48"/>
              <a:gd name="T30" fmla="*/ 15 w 49"/>
              <a:gd name="T31" fmla="*/ 42 h 48"/>
              <a:gd name="T32" fmla="*/ 35 w 49"/>
              <a:gd name="T33" fmla="*/ 41 h 48"/>
              <a:gd name="T34" fmla="*/ 7 w 49"/>
              <a:gd name="T35" fmla="*/ 42 h 48"/>
              <a:gd name="T36" fmla="*/ 12 w 49"/>
              <a:gd name="T37" fmla="*/ 41 h 48"/>
              <a:gd name="T38" fmla="*/ 39 w 49"/>
              <a:gd name="T39" fmla="*/ 36 h 48"/>
              <a:gd name="T40" fmla="*/ 43 w 49"/>
              <a:gd name="T41" fmla="*/ 35 h 48"/>
              <a:gd name="T42" fmla="*/ 31 w 49"/>
              <a:gd name="T43" fmla="*/ 36 h 48"/>
              <a:gd name="T44" fmla="*/ 35 w 49"/>
              <a:gd name="T45" fmla="*/ 35 h 48"/>
              <a:gd name="T46" fmla="*/ 23 w 49"/>
              <a:gd name="T47" fmla="*/ 36 h 48"/>
              <a:gd name="T48" fmla="*/ 27 w 49"/>
              <a:gd name="T49" fmla="*/ 35 h 48"/>
              <a:gd name="T50" fmla="*/ 15 w 49"/>
              <a:gd name="T51" fmla="*/ 36 h 48"/>
              <a:gd name="T52" fmla="*/ 20 w 49"/>
              <a:gd name="T53" fmla="*/ 35 h 48"/>
              <a:gd name="T54" fmla="*/ 7 w 49"/>
              <a:gd name="T55" fmla="*/ 36 h 48"/>
              <a:gd name="T56" fmla="*/ 12 w 49"/>
              <a:gd name="T57" fmla="*/ 35 h 48"/>
              <a:gd name="T58" fmla="*/ 34 w 49"/>
              <a:gd name="T59" fmla="*/ 31 h 48"/>
              <a:gd name="T60" fmla="*/ 38 w 49"/>
              <a:gd name="T61" fmla="*/ 30 h 48"/>
              <a:gd name="T62" fmla="*/ 27 w 49"/>
              <a:gd name="T63" fmla="*/ 31 h 48"/>
              <a:gd name="T64" fmla="*/ 31 w 49"/>
              <a:gd name="T65" fmla="*/ 30 h 48"/>
              <a:gd name="T66" fmla="*/ 19 w 49"/>
              <a:gd name="T67" fmla="*/ 31 h 48"/>
              <a:gd name="T68" fmla="*/ 24 w 49"/>
              <a:gd name="T69" fmla="*/ 30 h 48"/>
              <a:gd name="T70" fmla="*/ 12 w 49"/>
              <a:gd name="T71" fmla="*/ 31 h 48"/>
              <a:gd name="T72" fmla="*/ 16 w 49"/>
              <a:gd name="T73" fmla="*/ 30 h 48"/>
              <a:gd name="T74" fmla="*/ 39 w 49"/>
              <a:gd name="T75" fmla="*/ 26 h 48"/>
              <a:gd name="T76" fmla="*/ 43 w 49"/>
              <a:gd name="T77" fmla="*/ 24 h 48"/>
              <a:gd name="T78" fmla="*/ 41 w 49"/>
              <a:gd name="T79" fmla="*/ 31 h 48"/>
              <a:gd name="T80" fmla="*/ 43 w 49"/>
              <a:gd name="T81" fmla="*/ 30 h 48"/>
              <a:gd name="T82" fmla="*/ 7 w 49"/>
              <a:gd name="T83" fmla="*/ 31 h 48"/>
              <a:gd name="T84" fmla="*/ 9 w 49"/>
              <a:gd name="T85" fmla="*/ 30 h 48"/>
              <a:gd name="T86" fmla="*/ 31 w 49"/>
              <a:gd name="T87" fmla="*/ 26 h 48"/>
              <a:gd name="T88" fmla="*/ 35 w 49"/>
              <a:gd name="T89" fmla="*/ 24 h 48"/>
              <a:gd name="T90" fmla="*/ 23 w 49"/>
              <a:gd name="T91" fmla="*/ 26 h 48"/>
              <a:gd name="T92" fmla="*/ 27 w 49"/>
              <a:gd name="T93" fmla="*/ 24 h 48"/>
              <a:gd name="T94" fmla="*/ 15 w 49"/>
              <a:gd name="T95" fmla="*/ 26 h 48"/>
              <a:gd name="T96" fmla="*/ 20 w 49"/>
              <a:gd name="T97" fmla="*/ 24 h 48"/>
              <a:gd name="T98" fmla="*/ 44 w 49"/>
              <a:gd name="T99" fmla="*/ 21 h 48"/>
              <a:gd name="T100" fmla="*/ 5 w 49"/>
              <a:gd name="T101" fmla="*/ 44 h 48"/>
              <a:gd name="T102" fmla="*/ 44 w 49"/>
              <a:gd name="T103" fmla="*/ 21 h 48"/>
              <a:gd name="T104" fmla="*/ 17 w 49"/>
              <a:gd name="T105" fmla="*/ 4 h 48"/>
              <a:gd name="T106" fmla="*/ 20 w 49"/>
              <a:gd name="T107" fmla="*/ 4 h 48"/>
              <a:gd name="T108" fmla="*/ 18 w 49"/>
              <a:gd name="T109"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48">
                <a:moveTo>
                  <a:pt x="16" y="0"/>
                </a:moveTo>
                <a:cubicBezTo>
                  <a:pt x="16" y="0"/>
                  <a:pt x="16" y="0"/>
                  <a:pt x="16" y="0"/>
                </a:cubicBezTo>
                <a:cubicBezTo>
                  <a:pt x="18" y="0"/>
                  <a:pt x="18" y="0"/>
                  <a:pt x="18" y="0"/>
                </a:cubicBezTo>
                <a:cubicBezTo>
                  <a:pt x="21" y="0"/>
                  <a:pt x="21" y="0"/>
                  <a:pt x="21" y="0"/>
                </a:cubicBezTo>
                <a:cubicBezTo>
                  <a:pt x="21" y="0"/>
                  <a:pt x="22" y="1"/>
                  <a:pt x="22" y="1"/>
                </a:cubicBezTo>
                <a:cubicBezTo>
                  <a:pt x="22" y="1"/>
                  <a:pt x="22" y="1"/>
                  <a:pt x="22" y="1"/>
                </a:cubicBezTo>
                <a:cubicBezTo>
                  <a:pt x="22" y="3"/>
                  <a:pt x="22" y="3"/>
                  <a:pt x="22" y="3"/>
                </a:cubicBezTo>
                <a:cubicBezTo>
                  <a:pt x="30" y="3"/>
                  <a:pt x="30" y="3"/>
                  <a:pt x="30" y="3"/>
                </a:cubicBezTo>
                <a:cubicBezTo>
                  <a:pt x="31" y="3"/>
                  <a:pt x="33" y="3"/>
                  <a:pt x="34" y="4"/>
                </a:cubicBezTo>
                <a:cubicBezTo>
                  <a:pt x="34" y="5"/>
                  <a:pt x="34" y="5"/>
                  <a:pt x="34" y="5"/>
                </a:cubicBezTo>
                <a:cubicBezTo>
                  <a:pt x="35" y="6"/>
                  <a:pt x="35" y="7"/>
                  <a:pt x="35" y="8"/>
                </a:cubicBezTo>
                <a:cubicBezTo>
                  <a:pt x="35" y="10"/>
                  <a:pt x="35" y="11"/>
                  <a:pt x="34" y="12"/>
                </a:cubicBezTo>
                <a:cubicBezTo>
                  <a:pt x="33" y="13"/>
                  <a:pt x="31" y="14"/>
                  <a:pt x="30" y="14"/>
                </a:cubicBezTo>
                <a:cubicBezTo>
                  <a:pt x="30" y="14"/>
                  <a:pt x="30" y="14"/>
                  <a:pt x="30" y="14"/>
                </a:cubicBezTo>
                <a:cubicBezTo>
                  <a:pt x="29" y="14"/>
                  <a:pt x="28" y="15"/>
                  <a:pt x="27" y="15"/>
                </a:cubicBezTo>
                <a:cubicBezTo>
                  <a:pt x="27" y="15"/>
                  <a:pt x="27" y="15"/>
                  <a:pt x="27" y="15"/>
                </a:cubicBezTo>
                <a:cubicBezTo>
                  <a:pt x="27" y="16"/>
                  <a:pt x="26" y="16"/>
                  <a:pt x="26" y="17"/>
                </a:cubicBezTo>
                <a:cubicBezTo>
                  <a:pt x="44" y="17"/>
                  <a:pt x="44" y="17"/>
                  <a:pt x="44" y="17"/>
                </a:cubicBezTo>
                <a:cubicBezTo>
                  <a:pt x="47" y="17"/>
                  <a:pt x="49" y="20"/>
                  <a:pt x="49" y="22"/>
                </a:cubicBezTo>
                <a:cubicBezTo>
                  <a:pt x="49" y="43"/>
                  <a:pt x="49" y="43"/>
                  <a:pt x="49" y="43"/>
                </a:cubicBezTo>
                <a:cubicBezTo>
                  <a:pt x="49" y="46"/>
                  <a:pt x="47" y="48"/>
                  <a:pt x="44" y="48"/>
                </a:cubicBezTo>
                <a:cubicBezTo>
                  <a:pt x="5" y="48"/>
                  <a:pt x="5" y="48"/>
                  <a:pt x="5" y="48"/>
                </a:cubicBezTo>
                <a:cubicBezTo>
                  <a:pt x="2" y="48"/>
                  <a:pt x="0" y="46"/>
                  <a:pt x="0" y="43"/>
                </a:cubicBezTo>
                <a:cubicBezTo>
                  <a:pt x="0" y="22"/>
                  <a:pt x="0" y="22"/>
                  <a:pt x="0" y="22"/>
                </a:cubicBezTo>
                <a:cubicBezTo>
                  <a:pt x="0" y="19"/>
                  <a:pt x="2" y="17"/>
                  <a:pt x="5" y="17"/>
                </a:cubicBezTo>
                <a:cubicBezTo>
                  <a:pt x="24" y="17"/>
                  <a:pt x="24" y="17"/>
                  <a:pt x="24" y="17"/>
                </a:cubicBezTo>
                <a:cubicBezTo>
                  <a:pt x="24" y="16"/>
                  <a:pt x="25" y="15"/>
                  <a:pt x="26" y="14"/>
                </a:cubicBezTo>
                <a:cubicBezTo>
                  <a:pt x="26" y="13"/>
                  <a:pt x="26" y="13"/>
                  <a:pt x="26" y="13"/>
                </a:cubicBezTo>
                <a:cubicBezTo>
                  <a:pt x="27" y="12"/>
                  <a:pt x="28" y="12"/>
                  <a:pt x="30" y="12"/>
                </a:cubicBezTo>
                <a:cubicBezTo>
                  <a:pt x="30" y="12"/>
                  <a:pt x="30" y="12"/>
                  <a:pt x="30" y="12"/>
                </a:cubicBezTo>
                <a:cubicBezTo>
                  <a:pt x="30" y="12"/>
                  <a:pt x="31" y="11"/>
                  <a:pt x="32" y="11"/>
                </a:cubicBezTo>
                <a:cubicBezTo>
                  <a:pt x="33" y="10"/>
                  <a:pt x="33" y="9"/>
                  <a:pt x="33" y="8"/>
                </a:cubicBezTo>
                <a:cubicBezTo>
                  <a:pt x="33" y="8"/>
                  <a:pt x="33" y="7"/>
                  <a:pt x="32" y="6"/>
                </a:cubicBezTo>
                <a:cubicBezTo>
                  <a:pt x="32" y="6"/>
                  <a:pt x="32" y="6"/>
                  <a:pt x="32" y="6"/>
                </a:cubicBezTo>
                <a:cubicBezTo>
                  <a:pt x="31" y="5"/>
                  <a:pt x="31" y="5"/>
                  <a:pt x="30" y="5"/>
                </a:cubicBezTo>
                <a:cubicBezTo>
                  <a:pt x="22" y="5"/>
                  <a:pt x="22" y="5"/>
                  <a:pt x="22" y="5"/>
                </a:cubicBezTo>
                <a:cubicBezTo>
                  <a:pt x="22" y="6"/>
                  <a:pt x="22" y="6"/>
                  <a:pt x="22" y="6"/>
                </a:cubicBezTo>
                <a:cubicBezTo>
                  <a:pt x="22" y="7"/>
                  <a:pt x="21" y="8"/>
                  <a:pt x="21" y="8"/>
                </a:cubicBezTo>
                <a:cubicBezTo>
                  <a:pt x="21" y="8"/>
                  <a:pt x="21" y="8"/>
                  <a:pt x="21" y="8"/>
                </a:cubicBezTo>
                <a:cubicBezTo>
                  <a:pt x="18" y="8"/>
                  <a:pt x="18" y="8"/>
                  <a:pt x="18" y="8"/>
                </a:cubicBezTo>
                <a:cubicBezTo>
                  <a:pt x="16" y="8"/>
                  <a:pt x="16" y="8"/>
                  <a:pt x="16" y="8"/>
                </a:cubicBezTo>
                <a:cubicBezTo>
                  <a:pt x="15" y="8"/>
                  <a:pt x="14" y="7"/>
                  <a:pt x="14" y="6"/>
                </a:cubicBezTo>
                <a:cubicBezTo>
                  <a:pt x="14" y="6"/>
                  <a:pt x="14" y="6"/>
                  <a:pt x="14" y="6"/>
                </a:cubicBezTo>
                <a:cubicBezTo>
                  <a:pt x="14" y="4"/>
                  <a:pt x="14" y="4"/>
                  <a:pt x="14" y="4"/>
                </a:cubicBezTo>
                <a:cubicBezTo>
                  <a:pt x="14" y="1"/>
                  <a:pt x="14" y="1"/>
                  <a:pt x="14" y="1"/>
                </a:cubicBezTo>
                <a:cubicBezTo>
                  <a:pt x="14" y="1"/>
                  <a:pt x="15" y="0"/>
                  <a:pt x="16" y="0"/>
                </a:cubicBezTo>
                <a:close/>
                <a:moveTo>
                  <a:pt x="7" y="26"/>
                </a:moveTo>
                <a:cubicBezTo>
                  <a:pt x="7" y="26"/>
                  <a:pt x="7" y="26"/>
                  <a:pt x="7" y="26"/>
                </a:cubicBezTo>
                <a:cubicBezTo>
                  <a:pt x="6" y="26"/>
                  <a:pt x="6" y="25"/>
                  <a:pt x="6" y="24"/>
                </a:cubicBezTo>
                <a:cubicBezTo>
                  <a:pt x="6" y="24"/>
                  <a:pt x="6" y="23"/>
                  <a:pt x="7" y="23"/>
                </a:cubicBezTo>
                <a:cubicBezTo>
                  <a:pt x="11" y="23"/>
                  <a:pt x="11" y="23"/>
                  <a:pt x="11" y="23"/>
                </a:cubicBezTo>
                <a:cubicBezTo>
                  <a:pt x="11" y="23"/>
                  <a:pt x="12" y="24"/>
                  <a:pt x="12" y="24"/>
                </a:cubicBezTo>
                <a:cubicBezTo>
                  <a:pt x="12" y="25"/>
                  <a:pt x="11" y="26"/>
                  <a:pt x="11" y="26"/>
                </a:cubicBezTo>
                <a:cubicBezTo>
                  <a:pt x="7" y="26"/>
                  <a:pt x="7" y="26"/>
                  <a:pt x="7" y="26"/>
                </a:cubicBezTo>
                <a:close/>
                <a:moveTo>
                  <a:pt x="39" y="42"/>
                </a:moveTo>
                <a:cubicBezTo>
                  <a:pt x="39" y="42"/>
                  <a:pt x="39" y="42"/>
                  <a:pt x="39" y="42"/>
                </a:cubicBezTo>
                <a:cubicBezTo>
                  <a:pt x="38" y="42"/>
                  <a:pt x="37" y="41"/>
                  <a:pt x="37" y="41"/>
                </a:cubicBezTo>
                <a:cubicBezTo>
                  <a:pt x="37" y="40"/>
                  <a:pt x="38" y="40"/>
                  <a:pt x="39" y="40"/>
                </a:cubicBezTo>
                <a:cubicBezTo>
                  <a:pt x="42" y="40"/>
                  <a:pt x="42" y="40"/>
                  <a:pt x="42" y="40"/>
                </a:cubicBezTo>
                <a:cubicBezTo>
                  <a:pt x="43" y="40"/>
                  <a:pt x="43" y="40"/>
                  <a:pt x="43" y="41"/>
                </a:cubicBezTo>
                <a:cubicBezTo>
                  <a:pt x="43" y="41"/>
                  <a:pt x="43" y="42"/>
                  <a:pt x="42" y="42"/>
                </a:cubicBezTo>
                <a:cubicBezTo>
                  <a:pt x="39" y="42"/>
                  <a:pt x="39" y="42"/>
                  <a:pt x="39" y="42"/>
                </a:cubicBezTo>
                <a:close/>
                <a:moveTo>
                  <a:pt x="15" y="42"/>
                </a:moveTo>
                <a:cubicBezTo>
                  <a:pt x="15" y="42"/>
                  <a:pt x="15" y="42"/>
                  <a:pt x="15" y="42"/>
                </a:cubicBezTo>
                <a:cubicBezTo>
                  <a:pt x="14" y="42"/>
                  <a:pt x="14" y="41"/>
                  <a:pt x="14" y="41"/>
                </a:cubicBezTo>
                <a:cubicBezTo>
                  <a:pt x="14" y="40"/>
                  <a:pt x="14" y="40"/>
                  <a:pt x="15" y="40"/>
                </a:cubicBezTo>
                <a:cubicBezTo>
                  <a:pt x="34" y="40"/>
                  <a:pt x="34" y="40"/>
                  <a:pt x="34" y="40"/>
                </a:cubicBezTo>
                <a:cubicBezTo>
                  <a:pt x="35" y="40"/>
                  <a:pt x="35" y="40"/>
                  <a:pt x="35" y="41"/>
                </a:cubicBezTo>
                <a:cubicBezTo>
                  <a:pt x="35" y="41"/>
                  <a:pt x="35" y="42"/>
                  <a:pt x="34" y="42"/>
                </a:cubicBezTo>
                <a:cubicBezTo>
                  <a:pt x="15" y="42"/>
                  <a:pt x="15" y="42"/>
                  <a:pt x="15" y="42"/>
                </a:cubicBezTo>
                <a:close/>
                <a:moveTo>
                  <a:pt x="7" y="42"/>
                </a:moveTo>
                <a:cubicBezTo>
                  <a:pt x="7" y="42"/>
                  <a:pt x="7" y="42"/>
                  <a:pt x="7" y="42"/>
                </a:cubicBezTo>
                <a:cubicBezTo>
                  <a:pt x="6" y="42"/>
                  <a:pt x="6" y="41"/>
                  <a:pt x="6" y="41"/>
                </a:cubicBezTo>
                <a:cubicBezTo>
                  <a:pt x="6" y="40"/>
                  <a:pt x="6" y="40"/>
                  <a:pt x="7" y="40"/>
                </a:cubicBezTo>
                <a:cubicBezTo>
                  <a:pt x="11" y="40"/>
                  <a:pt x="11" y="40"/>
                  <a:pt x="11" y="40"/>
                </a:cubicBezTo>
                <a:cubicBezTo>
                  <a:pt x="11" y="40"/>
                  <a:pt x="12" y="40"/>
                  <a:pt x="12" y="41"/>
                </a:cubicBezTo>
                <a:cubicBezTo>
                  <a:pt x="12" y="41"/>
                  <a:pt x="11" y="42"/>
                  <a:pt x="11" y="42"/>
                </a:cubicBezTo>
                <a:cubicBezTo>
                  <a:pt x="7" y="42"/>
                  <a:pt x="7" y="42"/>
                  <a:pt x="7" y="42"/>
                </a:cubicBezTo>
                <a:close/>
                <a:moveTo>
                  <a:pt x="39" y="36"/>
                </a:moveTo>
                <a:cubicBezTo>
                  <a:pt x="39" y="36"/>
                  <a:pt x="39" y="36"/>
                  <a:pt x="39" y="36"/>
                </a:cubicBezTo>
                <a:cubicBezTo>
                  <a:pt x="38" y="36"/>
                  <a:pt x="37" y="36"/>
                  <a:pt x="37" y="35"/>
                </a:cubicBezTo>
                <a:cubicBezTo>
                  <a:pt x="37" y="35"/>
                  <a:pt x="38" y="34"/>
                  <a:pt x="39" y="34"/>
                </a:cubicBezTo>
                <a:cubicBezTo>
                  <a:pt x="42" y="34"/>
                  <a:pt x="42" y="34"/>
                  <a:pt x="42" y="34"/>
                </a:cubicBezTo>
                <a:cubicBezTo>
                  <a:pt x="43" y="34"/>
                  <a:pt x="43" y="35"/>
                  <a:pt x="43" y="35"/>
                </a:cubicBezTo>
                <a:cubicBezTo>
                  <a:pt x="43" y="36"/>
                  <a:pt x="43" y="36"/>
                  <a:pt x="42" y="36"/>
                </a:cubicBezTo>
                <a:cubicBezTo>
                  <a:pt x="39" y="36"/>
                  <a:pt x="39" y="36"/>
                  <a:pt x="39" y="36"/>
                </a:cubicBezTo>
                <a:close/>
                <a:moveTo>
                  <a:pt x="31" y="36"/>
                </a:moveTo>
                <a:cubicBezTo>
                  <a:pt x="31" y="36"/>
                  <a:pt x="31" y="36"/>
                  <a:pt x="31" y="36"/>
                </a:cubicBezTo>
                <a:cubicBezTo>
                  <a:pt x="30" y="36"/>
                  <a:pt x="30" y="36"/>
                  <a:pt x="30" y="35"/>
                </a:cubicBezTo>
                <a:cubicBezTo>
                  <a:pt x="30" y="35"/>
                  <a:pt x="30" y="34"/>
                  <a:pt x="31" y="34"/>
                </a:cubicBezTo>
                <a:cubicBezTo>
                  <a:pt x="34" y="34"/>
                  <a:pt x="34" y="34"/>
                  <a:pt x="34" y="34"/>
                </a:cubicBezTo>
                <a:cubicBezTo>
                  <a:pt x="35" y="34"/>
                  <a:pt x="35" y="35"/>
                  <a:pt x="35" y="35"/>
                </a:cubicBezTo>
                <a:cubicBezTo>
                  <a:pt x="35" y="36"/>
                  <a:pt x="35" y="36"/>
                  <a:pt x="34" y="36"/>
                </a:cubicBezTo>
                <a:cubicBezTo>
                  <a:pt x="31" y="36"/>
                  <a:pt x="31" y="36"/>
                  <a:pt x="31" y="36"/>
                </a:cubicBezTo>
                <a:close/>
                <a:moveTo>
                  <a:pt x="23" y="36"/>
                </a:moveTo>
                <a:cubicBezTo>
                  <a:pt x="23" y="36"/>
                  <a:pt x="23" y="36"/>
                  <a:pt x="23" y="36"/>
                </a:cubicBezTo>
                <a:cubicBezTo>
                  <a:pt x="22" y="36"/>
                  <a:pt x="22" y="36"/>
                  <a:pt x="22" y="35"/>
                </a:cubicBezTo>
                <a:cubicBezTo>
                  <a:pt x="22" y="35"/>
                  <a:pt x="22" y="34"/>
                  <a:pt x="23" y="34"/>
                </a:cubicBezTo>
                <a:cubicBezTo>
                  <a:pt x="26" y="34"/>
                  <a:pt x="26" y="34"/>
                  <a:pt x="26" y="34"/>
                </a:cubicBezTo>
                <a:cubicBezTo>
                  <a:pt x="27" y="34"/>
                  <a:pt x="27" y="35"/>
                  <a:pt x="27" y="35"/>
                </a:cubicBezTo>
                <a:cubicBezTo>
                  <a:pt x="27" y="36"/>
                  <a:pt x="27" y="36"/>
                  <a:pt x="26" y="36"/>
                </a:cubicBezTo>
                <a:cubicBezTo>
                  <a:pt x="23" y="36"/>
                  <a:pt x="23" y="36"/>
                  <a:pt x="23" y="36"/>
                </a:cubicBezTo>
                <a:close/>
                <a:moveTo>
                  <a:pt x="15" y="36"/>
                </a:moveTo>
                <a:cubicBezTo>
                  <a:pt x="15" y="36"/>
                  <a:pt x="15" y="36"/>
                  <a:pt x="15" y="36"/>
                </a:cubicBezTo>
                <a:cubicBezTo>
                  <a:pt x="14" y="36"/>
                  <a:pt x="14" y="36"/>
                  <a:pt x="14" y="35"/>
                </a:cubicBezTo>
                <a:cubicBezTo>
                  <a:pt x="14" y="35"/>
                  <a:pt x="14" y="34"/>
                  <a:pt x="15" y="34"/>
                </a:cubicBezTo>
                <a:cubicBezTo>
                  <a:pt x="18" y="34"/>
                  <a:pt x="18" y="34"/>
                  <a:pt x="18" y="34"/>
                </a:cubicBezTo>
                <a:cubicBezTo>
                  <a:pt x="19" y="34"/>
                  <a:pt x="20" y="35"/>
                  <a:pt x="20" y="35"/>
                </a:cubicBezTo>
                <a:cubicBezTo>
                  <a:pt x="20" y="36"/>
                  <a:pt x="19" y="36"/>
                  <a:pt x="18" y="36"/>
                </a:cubicBezTo>
                <a:cubicBezTo>
                  <a:pt x="15" y="36"/>
                  <a:pt x="15" y="36"/>
                  <a:pt x="15" y="36"/>
                </a:cubicBezTo>
                <a:close/>
                <a:moveTo>
                  <a:pt x="7" y="36"/>
                </a:moveTo>
                <a:cubicBezTo>
                  <a:pt x="7" y="36"/>
                  <a:pt x="7" y="36"/>
                  <a:pt x="7" y="36"/>
                </a:cubicBezTo>
                <a:cubicBezTo>
                  <a:pt x="6" y="36"/>
                  <a:pt x="6" y="36"/>
                  <a:pt x="6" y="35"/>
                </a:cubicBezTo>
                <a:cubicBezTo>
                  <a:pt x="6" y="35"/>
                  <a:pt x="6" y="34"/>
                  <a:pt x="7" y="34"/>
                </a:cubicBezTo>
                <a:cubicBezTo>
                  <a:pt x="11" y="34"/>
                  <a:pt x="11" y="34"/>
                  <a:pt x="11" y="34"/>
                </a:cubicBezTo>
                <a:cubicBezTo>
                  <a:pt x="11" y="34"/>
                  <a:pt x="12" y="35"/>
                  <a:pt x="12" y="35"/>
                </a:cubicBezTo>
                <a:cubicBezTo>
                  <a:pt x="12" y="36"/>
                  <a:pt x="11" y="36"/>
                  <a:pt x="11" y="36"/>
                </a:cubicBezTo>
                <a:cubicBezTo>
                  <a:pt x="7" y="36"/>
                  <a:pt x="7" y="36"/>
                  <a:pt x="7" y="36"/>
                </a:cubicBezTo>
                <a:close/>
                <a:moveTo>
                  <a:pt x="34" y="31"/>
                </a:moveTo>
                <a:cubicBezTo>
                  <a:pt x="34" y="31"/>
                  <a:pt x="34" y="31"/>
                  <a:pt x="34" y="31"/>
                </a:cubicBezTo>
                <a:cubicBezTo>
                  <a:pt x="33" y="31"/>
                  <a:pt x="33" y="30"/>
                  <a:pt x="33" y="30"/>
                </a:cubicBezTo>
                <a:cubicBezTo>
                  <a:pt x="33" y="29"/>
                  <a:pt x="33" y="29"/>
                  <a:pt x="34" y="29"/>
                </a:cubicBezTo>
                <a:cubicBezTo>
                  <a:pt x="37" y="29"/>
                  <a:pt x="37" y="29"/>
                  <a:pt x="37" y="29"/>
                </a:cubicBezTo>
                <a:cubicBezTo>
                  <a:pt x="38" y="29"/>
                  <a:pt x="38" y="29"/>
                  <a:pt x="38" y="30"/>
                </a:cubicBezTo>
                <a:cubicBezTo>
                  <a:pt x="38" y="30"/>
                  <a:pt x="38" y="31"/>
                  <a:pt x="37" y="31"/>
                </a:cubicBezTo>
                <a:cubicBezTo>
                  <a:pt x="34" y="31"/>
                  <a:pt x="34" y="31"/>
                  <a:pt x="34" y="31"/>
                </a:cubicBezTo>
                <a:close/>
                <a:moveTo>
                  <a:pt x="27" y="31"/>
                </a:moveTo>
                <a:cubicBezTo>
                  <a:pt x="27" y="31"/>
                  <a:pt x="27" y="31"/>
                  <a:pt x="27" y="31"/>
                </a:cubicBezTo>
                <a:cubicBezTo>
                  <a:pt x="26" y="31"/>
                  <a:pt x="25" y="30"/>
                  <a:pt x="25" y="30"/>
                </a:cubicBezTo>
                <a:cubicBezTo>
                  <a:pt x="25" y="29"/>
                  <a:pt x="26" y="29"/>
                  <a:pt x="27" y="29"/>
                </a:cubicBezTo>
                <a:cubicBezTo>
                  <a:pt x="30" y="29"/>
                  <a:pt x="30" y="29"/>
                  <a:pt x="30" y="29"/>
                </a:cubicBezTo>
                <a:cubicBezTo>
                  <a:pt x="30" y="29"/>
                  <a:pt x="31" y="29"/>
                  <a:pt x="31" y="30"/>
                </a:cubicBezTo>
                <a:cubicBezTo>
                  <a:pt x="31" y="30"/>
                  <a:pt x="30" y="31"/>
                  <a:pt x="30" y="31"/>
                </a:cubicBezTo>
                <a:cubicBezTo>
                  <a:pt x="27" y="31"/>
                  <a:pt x="27" y="31"/>
                  <a:pt x="27" y="31"/>
                </a:cubicBezTo>
                <a:close/>
                <a:moveTo>
                  <a:pt x="19" y="31"/>
                </a:moveTo>
                <a:cubicBezTo>
                  <a:pt x="19" y="31"/>
                  <a:pt x="19" y="31"/>
                  <a:pt x="19" y="31"/>
                </a:cubicBezTo>
                <a:cubicBezTo>
                  <a:pt x="19" y="31"/>
                  <a:pt x="18" y="30"/>
                  <a:pt x="18" y="30"/>
                </a:cubicBezTo>
                <a:cubicBezTo>
                  <a:pt x="18" y="29"/>
                  <a:pt x="19" y="29"/>
                  <a:pt x="19" y="29"/>
                </a:cubicBezTo>
                <a:cubicBezTo>
                  <a:pt x="22" y="29"/>
                  <a:pt x="22" y="29"/>
                  <a:pt x="22" y="29"/>
                </a:cubicBezTo>
                <a:cubicBezTo>
                  <a:pt x="23" y="29"/>
                  <a:pt x="24" y="29"/>
                  <a:pt x="24" y="30"/>
                </a:cubicBezTo>
                <a:cubicBezTo>
                  <a:pt x="24" y="30"/>
                  <a:pt x="23" y="31"/>
                  <a:pt x="22" y="31"/>
                </a:cubicBezTo>
                <a:cubicBezTo>
                  <a:pt x="19" y="31"/>
                  <a:pt x="19" y="31"/>
                  <a:pt x="19" y="31"/>
                </a:cubicBezTo>
                <a:close/>
                <a:moveTo>
                  <a:pt x="12" y="31"/>
                </a:moveTo>
                <a:cubicBezTo>
                  <a:pt x="12" y="31"/>
                  <a:pt x="12" y="31"/>
                  <a:pt x="12" y="31"/>
                </a:cubicBezTo>
                <a:cubicBezTo>
                  <a:pt x="11" y="31"/>
                  <a:pt x="11" y="30"/>
                  <a:pt x="11" y="30"/>
                </a:cubicBezTo>
                <a:cubicBezTo>
                  <a:pt x="11" y="29"/>
                  <a:pt x="11" y="29"/>
                  <a:pt x="12" y="29"/>
                </a:cubicBezTo>
                <a:cubicBezTo>
                  <a:pt x="15" y="29"/>
                  <a:pt x="15" y="29"/>
                  <a:pt x="15" y="29"/>
                </a:cubicBezTo>
                <a:cubicBezTo>
                  <a:pt x="16" y="29"/>
                  <a:pt x="16" y="29"/>
                  <a:pt x="16" y="30"/>
                </a:cubicBezTo>
                <a:cubicBezTo>
                  <a:pt x="16" y="30"/>
                  <a:pt x="16" y="31"/>
                  <a:pt x="15" y="31"/>
                </a:cubicBezTo>
                <a:cubicBezTo>
                  <a:pt x="12" y="31"/>
                  <a:pt x="12" y="31"/>
                  <a:pt x="12" y="31"/>
                </a:cubicBezTo>
                <a:close/>
                <a:moveTo>
                  <a:pt x="39" y="26"/>
                </a:moveTo>
                <a:cubicBezTo>
                  <a:pt x="39" y="26"/>
                  <a:pt x="39" y="26"/>
                  <a:pt x="39" y="26"/>
                </a:cubicBezTo>
                <a:cubicBezTo>
                  <a:pt x="38" y="26"/>
                  <a:pt x="37" y="25"/>
                  <a:pt x="37" y="24"/>
                </a:cubicBezTo>
                <a:cubicBezTo>
                  <a:pt x="37" y="24"/>
                  <a:pt x="38" y="23"/>
                  <a:pt x="39" y="23"/>
                </a:cubicBezTo>
                <a:cubicBezTo>
                  <a:pt x="42" y="23"/>
                  <a:pt x="42" y="23"/>
                  <a:pt x="42" y="23"/>
                </a:cubicBezTo>
                <a:cubicBezTo>
                  <a:pt x="43" y="23"/>
                  <a:pt x="43" y="24"/>
                  <a:pt x="43" y="24"/>
                </a:cubicBezTo>
                <a:cubicBezTo>
                  <a:pt x="43" y="25"/>
                  <a:pt x="43" y="26"/>
                  <a:pt x="42" y="26"/>
                </a:cubicBezTo>
                <a:cubicBezTo>
                  <a:pt x="39" y="26"/>
                  <a:pt x="39" y="26"/>
                  <a:pt x="39" y="26"/>
                </a:cubicBezTo>
                <a:close/>
                <a:moveTo>
                  <a:pt x="41" y="31"/>
                </a:moveTo>
                <a:cubicBezTo>
                  <a:pt x="41" y="31"/>
                  <a:pt x="41" y="31"/>
                  <a:pt x="41" y="31"/>
                </a:cubicBezTo>
                <a:cubicBezTo>
                  <a:pt x="41" y="31"/>
                  <a:pt x="40" y="30"/>
                  <a:pt x="40" y="30"/>
                </a:cubicBezTo>
                <a:cubicBezTo>
                  <a:pt x="40" y="29"/>
                  <a:pt x="41" y="29"/>
                  <a:pt x="41" y="29"/>
                </a:cubicBezTo>
                <a:cubicBezTo>
                  <a:pt x="42" y="29"/>
                  <a:pt x="42" y="29"/>
                  <a:pt x="42" y="29"/>
                </a:cubicBezTo>
                <a:cubicBezTo>
                  <a:pt x="43" y="29"/>
                  <a:pt x="43" y="29"/>
                  <a:pt x="43" y="30"/>
                </a:cubicBezTo>
                <a:cubicBezTo>
                  <a:pt x="43" y="30"/>
                  <a:pt x="43" y="31"/>
                  <a:pt x="42" y="31"/>
                </a:cubicBezTo>
                <a:cubicBezTo>
                  <a:pt x="41" y="31"/>
                  <a:pt x="41" y="31"/>
                  <a:pt x="41" y="31"/>
                </a:cubicBezTo>
                <a:close/>
                <a:moveTo>
                  <a:pt x="7" y="31"/>
                </a:moveTo>
                <a:cubicBezTo>
                  <a:pt x="7" y="31"/>
                  <a:pt x="7" y="31"/>
                  <a:pt x="7" y="31"/>
                </a:cubicBezTo>
                <a:cubicBezTo>
                  <a:pt x="6" y="31"/>
                  <a:pt x="6" y="30"/>
                  <a:pt x="6" y="30"/>
                </a:cubicBezTo>
                <a:cubicBezTo>
                  <a:pt x="6" y="29"/>
                  <a:pt x="6" y="29"/>
                  <a:pt x="7" y="29"/>
                </a:cubicBezTo>
                <a:cubicBezTo>
                  <a:pt x="8" y="29"/>
                  <a:pt x="8" y="29"/>
                  <a:pt x="8" y="29"/>
                </a:cubicBezTo>
                <a:cubicBezTo>
                  <a:pt x="9" y="29"/>
                  <a:pt x="9" y="29"/>
                  <a:pt x="9" y="30"/>
                </a:cubicBezTo>
                <a:cubicBezTo>
                  <a:pt x="9" y="30"/>
                  <a:pt x="9" y="31"/>
                  <a:pt x="8" y="31"/>
                </a:cubicBezTo>
                <a:cubicBezTo>
                  <a:pt x="7" y="31"/>
                  <a:pt x="7" y="31"/>
                  <a:pt x="7" y="31"/>
                </a:cubicBezTo>
                <a:close/>
                <a:moveTo>
                  <a:pt x="31" y="26"/>
                </a:moveTo>
                <a:cubicBezTo>
                  <a:pt x="31" y="26"/>
                  <a:pt x="31" y="26"/>
                  <a:pt x="31" y="26"/>
                </a:cubicBezTo>
                <a:cubicBezTo>
                  <a:pt x="30" y="26"/>
                  <a:pt x="30" y="25"/>
                  <a:pt x="30" y="24"/>
                </a:cubicBezTo>
                <a:cubicBezTo>
                  <a:pt x="30" y="24"/>
                  <a:pt x="30" y="23"/>
                  <a:pt x="31" y="23"/>
                </a:cubicBezTo>
                <a:cubicBezTo>
                  <a:pt x="34" y="23"/>
                  <a:pt x="34" y="23"/>
                  <a:pt x="34" y="23"/>
                </a:cubicBezTo>
                <a:cubicBezTo>
                  <a:pt x="35" y="23"/>
                  <a:pt x="35" y="24"/>
                  <a:pt x="35" y="24"/>
                </a:cubicBezTo>
                <a:cubicBezTo>
                  <a:pt x="35" y="25"/>
                  <a:pt x="35" y="26"/>
                  <a:pt x="34" y="26"/>
                </a:cubicBezTo>
                <a:cubicBezTo>
                  <a:pt x="31" y="26"/>
                  <a:pt x="31" y="26"/>
                  <a:pt x="31" y="26"/>
                </a:cubicBezTo>
                <a:close/>
                <a:moveTo>
                  <a:pt x="23" y="26"/>
                </a:moveTo>
                <a:cubicBezTo>
                  <a:pt x="23" y="26"/>
                  <a:pt x="23" y="26"/>
                  <a:pt x="23" y="26"/>
                </a:cubicBezTo>
                <a:cubicBezTo>
                  <a:pt x="22" y="26"/>
                  <a:pt x="22" y="25"/>
                  <a:pt x="22" y="24"/>
                </a:cubicBezTo>
                <a:cubicBezTo>
                  <a:pt x="22" y="24"/>
                  <a:pt x="22" y="23"/>
                  <a:pt x="23" y="23"/>
                </a:cubicBezTo>
                <a:cubicBezTo>
                  <a:pt x="26" y="23"/>
                  <a:pt x="26" y="23"/>
                  <a:pt x="26" y="23"/>
                </a:cubicBezTo>
                <a:cubicBezTo>
                  <a:pt x="27" y="23"/>
                  <a:pt x="27" y="24"/>
                  <a:pt x="27" y="24"/>
                </a:cubicBezTo>
                <a:cubicBezTo>
                  <a:pt x="27" y="25"/>
                  <a:pt x="27" y="26"/>
                  <a:pt x="26" y="26"/>
                </a:cubicBezTo>
                <a:cubicBezTo>
                  <a:pt x="23" y="26"/>
                  <a:pt x="23" y="26"/>
                  <a:pt x="23" y="26"/>
                </a:cubicBezTo>
                <a:close/>
                <a:moveTo>
                  <a:pt x="15" y="26"/>
                </a:moveTo>
                <a:cubicBezTo>
                  <a:pt x="15" y="26"/>
                  <a:pt x="15" y="26"/>
                  <a:pt x="15" y="26"/>
                </a:cubicBezTo>
                <a:cubicBezTo>
                  <a:pt x="14" y="26"/>
                  <a:pt x="14" y="25"/>
                  <a:pt x="14" y="24"/>
                </a:cubicBezTo>
                <a:cubicBezTo>
                  <a:pt x="14" y="24"/>
                  <a:pt x="14" y="23"/>
                  <a:pt x="15" y="23"/>
                </a:cubicBezTo>
                <a:cubicBezTo>
                  <a:pt x="18" y="23"/>
                  <a:pt x="18" y="23"/>
                  <a:pt x="18" y="23"/>
                </a:cubicBezTo>
                <a:cubicBezTo>
                  <a:pt x="19" y="23"/>
                  <a:pt x="20" y="24"/>
                  <a:pt x="20" y="24"/>
                </a:cubicBezTo>
                <a:cubicBezTo>
                  <a:pt x="20" y="25"/>
                  <a:pt x="19" y="26"/>
                  <a:pt x="18" y="26"/>
                </a:cubicBezTo>
                <a:cubicBezTo>
                  <a:pt x="15" y="26"/>
                  <a:pt x="15" y="26"/>
                  <a:pt x="15" y="26"/>
                </a:cubicBezTo>
                <a:close/>
                <a:moveTo>
                  <a:pt x="44" y="21"/>
                </a:moveTo>
                <a:cubicBezTo>
                  <a:pt x="44" y="21"/>
                  <a:pt x="44" y="21"/>
                  <a:pt x="44" y="21"/>
                </a:cubicBezTo>
                <a:cubicBezTo>
                  <a:pt x="5" y="21"/>
                  <a:pt x="5" y="21"/>
                  <a:pt x="5" y="21"/>
                </a:cubicBezTo>
                <a:cubicBezTo>
                  <a:pt x="4" y="21"/>
                  <a:pt x="3" y="22"/>
                  <a:pt x="3" y="22"/>
                </a:cubicBezTo>
                <a:cubicBezTo>
                  <a:pt x="3" y="43"/>
                  <a:pt x="3" y="43"/>
                  <a:pt x="3" y="43"/>
                </a:cubicBezTo>
                <a:cubicBezTo>
                  <a:pt x="3" y="44"/>
                  <a:pt x="4" y="44"/>
                  <a:pt x="5" y="44"/>
                </a:cubicBezTo>
                <a:cubicBezTo>
                  <a:pt x="44" y="44"/>
                  <a:pt x="44" y="44"/>
                  <a:pt x="44" y="44"/>
                </a:cubicBezTo>
                <a:cubicBezTo>
                  <a:pt x="45" y="44"/>
                  <a:pt x="46" y="44"/>
                  <a:pt x="46" y="43"/>
                </a:cubicBezTo>
                <a:cubicBezTo>
                  <a:pt x="46" y="22"/>
                  <a:pt x="46" y="22"/>
                  <a:pt x="46" y="22"/>
                </a:cubicBezTo>
                <a:cubicBezTo>
                  <a:pt x="46" y="22"/>
                  <a:pt x="45" y="21"/>
                  <a:pt x="44" y="21"/>
                </a:cubicBezTo>
                <a:close/>
                <a:moveTo>
                  <a:pt x="18" y="3"/>
                </a:moveTo>
                <a:cubicBezTo>
                  <a:pt x="18" y="3"/>
                  <a:pt x="18" y="3"/>
                  <a:pt x="18" y="3"/>
                </a:cubicBezTo>
                <a:cubicBezTo>
                  <a:pt x="17" y="3"/>
                  <a:pt x="17" y="3"/>
                  <a:pt x="17" y="3"/>
                </a:cubicBezTo>
                <a:cubicBezTo>
                  <a:pt x="17" y="4"/>
                  <a:pt x="17" y="4"/>
                  <a:pt x="17" y="4"/>
                </a:cubicBezTo>
                <a:cubicBezTo>
                  <a:pt x="17" y="5"/>
                  <a:pt x="17" y="5"/>
                  <a:pt x="17" y="5"/>
                </a:cubicBezTo>
                <a:cubicBezTo>
                  <a:pt x="18" y="5"/>
                  <a:pt x="18" y="5"/>
                  <a:pt x="18" y="5"/>
                </a:cubicBezTo>
                <a:cubicBezTo>
                  <a:pt x="20" y="5"/>
                  <a:pt x="20" y="5"/>
                  <a:pt x="20" y="5"/>
                </a:cubicBezTo>
                <a:cubicBezTo>
                  <a:pt x="20" y="4"/>
                  <a:pt x="20" y="4"/>
                  <a:pt x="20" y="4"/>
                </a:cubicBezTo>
                <a:cubicBezTo>
                  <a:pt x="20" y="4"/>
                  <a:pt x="20" y="4"/>
                  <a:pt x="20" y="4"/>
                </a:cubicBezTo>
                <a:cubicBezTo>
                  <a:pt x="20" y="4"/>
                  <a:pt x="20" y="4"/>
                  <a:pt x="20" y="4"/>
                </a:cubicBezTo>
                <a:cubicBezTo>
                  <a:pt x="20" y="3"/>
                  <a:pt x="20" y="3"/>
                  <a:pt x="20" y="3"/>
                </a:cubicBezTo>
                <a:cubicBezTo>
                  <a:pt x="18" y="3"/>
                  <a:pt x="18" y="3"/>
                  <a:pt x="18"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2" name="Freeform 536"/>
          <p:cNvSpPr>
            <a:spLocks noEditPoints="1"/>
          </p:cNvSpPr>
          <p:nvPr/>
        </p:nvSpPr>
        <p:spPr bwMode="auto">
          <a:xfrm>
            <a:off x="1555750" y="2752725"/>
            <a:ext cx="161925" cy="161925"/>
          </a:xfrm>
          <a:custGeom>
            <a:avLst/>
            <a:gdLst>
              <a:gd name="T0" fmla="*/ 50 w 51"/>
              <a:gd name="T1" fmla="*/ 8 h 51"/>
              <a:gd name="T2" fmla="*/ 41 w 51"/>
              <a:gd name="T3" fmla="*/ 17 h 51"/>
              <a:gd name="T4" fmla="*/ 45 w 51"/>
              <a:gd name="T5" fmla="*/ 38 h 51"/>
              <a:gd name="T6" fmla="*/ 27 w 51"/>
              <a:gd name="T7" fmla="*/ 39 h 51"/>
              <a:gd name="T8" fmla="*/ 10 w 51"/>
              <a:gd name="T9" fmla="*/ 49 h 51"/>
              <a:gd name="T10" fmla="*/ 2 w 51"/>
              <a:gd name="T11" fmla="*/ 38 h 51"/>
              <a:gd name="T12" fmla="*/ 12 w 51"/>
              <a:gd name="T13" fmla="*/ 25 h 51"/>
              <a:gd name="T14" fmla="*/ 0 w 51"/>
              <a:gd name="T15" fmla="*/ 20 h 51"/>
              <a:gd name="T16" fmla="*/ 0 w 51"/>
              <a:gd name="T17" fmla="*/ 19 h 51"/>
              <a:gd name="T18" fmla="*/ 10 w 51"/>
              <a:gd name="T19" fmla="*/ 15 h 51"/>
              <a:gd name="T20" fmla="*/ 9 w 51"/>
              <a:gd name="T21" fmla="*/ 8 h 51"/>
              <a:gd name="T22" fmla="*/ 0 w 51"/>
              <a:gd name="T23" fmla="*/ 8 h 51"/>
              <a:gd name="T24" fmla="*/ 1 w 51"/>
              <a:gd name="T25" fmla="*/ 6 h 51"/>
              <a:gd name="T26" fmla="*/ 21 w 51"/>
              <a:gd name="T27" fmla="*/ 10 h 51"/>
              <a:gd name="T28" fmla="*/ 28 w 51"/>
              <a:gd name="T29" fmla="*/ 21 h 51"/>
              <a:gd name="T30" fmla="*/ 35 w 51"/>
              <a:gd name="T31" fmla="*/ 9 h 51"/>
              <a:gd name="T32" fmla="*/ 46 w 51"/>
              <a:gd name="T33" fmla="*/ 2 h 51"/>
              <a:gd name="T34" fmla="*/ 37 w 51"/>
              <a:gd name="T35" fmla="*/ 33 h 51"/>
              <a:gd name="T36" fmla="*/ 32 w 51"/>
              <a:gd name="T37" fmla="*/ 37 h 51"/>
              <a:gd name="T38" fmla="*/ 37 w 51"/>
              <a:gd name="T39" fmla="*/ 47 h 51"/>
              <a:gd name="T40" fmla="*/ 37 w 51"/>
              <a:gd name="T41" fmla="*/ 33 h 51"/>
              <a:gd name="T42" fmla="*/ 16 w 51"/>
              <a:gd name="T43" fmla="*/ 22 h 51"/>
              <a:gd name="T44" fmla="*/ 18 w 51"/>
              <a:gd name="T45" fmla="*/ 16 h 51"/>
              <a:gd name="T46" fmla="*/ 19 w 51"/>
              <a:gd name="T47" fmla="*/ 10 h 51"/>
              <a:gd name="T48" fmla="*/ 9 w 51"/>
              <a:gd name="T49" fmla="*/ 6 h 51"/>
              <a:gd name="T50" fmla="*/ 14 w 51"/>
              <a:gd name="T51" fmla="*/ 12 h 51"/>
              <a:gd name="T52" fmla="*/ 10 w 51"/>
              <a:gd name="T53" fmla="*/ 19 h 51"/>
              <a:gd name="T54" fmla="*/ 4 w 51"/>
              <a:gd name="T55" fmla="*/ 20 h 51"/>
              <a:gd name="T56" fmla="*/ 13 w 51"/>
              <a:gd name="T57" fmla="*/ 23 h 51"/>
              <a:gd name="T58" fmla="*/ 37 w 51"/>
              <a:gd name="T59" fmla="*/ 40 h 51"/>
              <a:gd name="T60" fmla="*/ 43 w 51"/>
              <a:gd name="T61" fmla="*/ 40 h 51"/>
              <a:gd name="T62" fmla="*/ 39 w 51"/>
              <a:gd name="T63" fmla="*/ 42 h 51"/>
              <a:gd name="T64" fmla="*/ 39 w 51"/>
              <a:gd name="T65" fmla="*/ 44 h 51"/>
              <a:gd name="T66" fmla="*/ 20 w 51"/>
              <a:gd name="T67" fmla="*/ 26 h 51"/>
              <a:gd name="T68" fmla="*/ 10 w 51"/>
              <a:gd name="T69" fmla="*/ 40 h 51"/>
              <a:gd name="T70" fmla="*/ 20 w 51"/>
              <a:gd name="T71" fmla="*/ 26 h 51"/>
              <a:gd name="T72" fmla="*/ 26 w 51"/>
              <a:gd name="T73" fmla="*/ 30 h 51"/>
              <a:gd name="T74" fmla="*/ 12 w 51"/>
              <a:gd name="T75" fmla="*/ 44 h 51"/>
              <a:gd name="T76" fmla="*/ 33 w 51"/>
              <a:gd name="T77" fmla="*/ 32 h 51"/>
              <a:gd name="T78" fmla="*/ 19 w 51"/>
              <a:gd name="T79" fmla="*/ 20 h 51"/>
              <a:gd name="T80" fmla="*/ 6 w 51"/>
              <a:gd name="T81" fmla="*/ 38 h 51"/>
              <a:gd name="T82" fmla="*/ 13 w 51"/>
              <a:gd name="T83" fmla="*/ 46 h 51"/>
              <a:gd name="T84" fmla="*/ 28 w 51"/>
              <a:gd name="T85" fmla="*/ 32 h 51"/>
              <a:gd name="T86" fmla="*/ 33 w 51"/>
              <a:gd name="T87" fmla="*/ 32 h 51"/>
              <a:gd name="T88" fmla="*/ 45 w 51"/>
              <a:gd name="T89" fmla="*/ 4 h 51"/>
              <a:gd name="T90" fmla="*/ 48 w 51"/>
              <a:gd name="T91" fmla="*/ 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1">
                <a:moveTo>
                  <a:pt x="46" y="2"/>
                </a:moveTo>
                <a:cubicBezTo>
                  <a:pt x="50" y="6"/>
                  <a:pt x="50" y="6"/>
                  <a:pt x="50" y="6"/>
                </a:cubicBezTo>
                <a:cubicBezTo>
                  <a:pt x="51" y="7"/>
                  <a:pt x="51" y="7"/>
                  <a:pt x="50" y="8"/>
                </a:cubicBezTo>
                <a:cubicBezTo>
                  <a:pt x="43" y="17"/>
                  <a:pt x="43" y="17"/>
                  <a:pt x="43" y="17"/>
                </a:cubicBezTo>
                <a:cubicBezTo>
                  <a:pt x="43" y="17"/>
                  <a:pt x="42" y="17"/>
                  <a:pt x="42" y="17"/>
                </a:cubicBezTo>
                <a:cubicBezTo>
                  <a:pt x="41" y="17"/>
                  <a:pt x="41" y="17"/>
                  <a:pt x="41" y="17"/>
                </a:cubicBezTo>
                <a:cubicBezTo>
                  <a:pt x="40" y="15"/>
                  <a:pt x="40" y="15"/>
                  <a:pt x="40" y="15"/>
                </a:cubicBezTo>
                <a:cubicBezTo>
                  <a:pt x="31" y="24"/>
                  <a:pt x="31" y="24"/>
                  <a:pt x="31" y="24"/>
                </a:cubicBezTo>
                <a:cubicBezTo>
                  <a:pt x="45" y="38"/>
                  <a:pt x="45" y="38"/>
                  <a:pt x="45" y="38"/>
                </a:cubicBezTo>
                <a:cubicBezTo>
                  <a:pt x="48" y="41"/>
                  <a:pt x="48" y="45"/>
                  <a:pt x="45" y="48"/>
                </a:cubicBezTo>
                <a:cubicBezTo>
                  <a:pt x="42" y="51"/>
                  <a:pt x="38" y="51"/>
                  <a:pt x="35" y="48"/>
                </a:cubicBezTo>
                <a:cubicBezTo>
                  <a:pt x="27" y="39"/>
                  <a:pt x="27" y="39"/>
                  <a:pt x="27" y="39"/>
                </a:cubicBezTo>
                <a:cubicBezTo>
                  <a:pt x="17" y="49"/>
                  <a:pt x="17" y="49"/>
                  <a:pt x="17" y="49"/>
                </a:cubicBezTo>
                <a:cubicBezTo>
                  <a:pt x="16" y="50"/>
                  <a:pt x="15" y="50"/>
                  <a:pt x="14" y="50"/>
                </a:cubicBezTo>
                <a:cubicBezTo>
                  <a:pt x="12" y="50"/>
                  <a:pt x="11" y="50"/>
                  <a:pt x="10" y="49"/>
                </a:cubicBezTo>
                <a:cubicBezTo>
                  <a:pt x="3" y="42"/>
                  <a:pt x="3" y="42"/>
                  <a:pt x="3" y="42"/>
                </a:cubicBezTo>
                <a:cubicBezTo>
                  <a:pt x="2" y="41"/>
                  <a:pt x="2" y="40"/>
                  <a:pt x="2" y="38"/>
                </a:cubicBezTo>
                <a:cubicBezTo>
                  <a:pt x="2" y="38"/>
                  <a:pt x="2" y="38"/>
                  <a:pt x="2" y="38"/>
                </a:cubicBezTo>
                <a:cubicBezTo>
                  <a:pt x="2" y="37"/>
                  <a:pt x="2" y="36"/>
                  <a:pt x="3" y="35"/>
                </a:cubicBezTo>
                <a:cubicBezTo>
                  <a:pt x="13" y="25"/>
                  <a:pt x="13" y="25"/>
                  <a:pt x="13" y="25"/>
                </a:cubicBezTo>
                <a:cubicBezTo>
                  <a:pt x="12" y="25"/>
                  <a:pt x="12" y="25"/>
                  <a:pt x="12" y="25"/>
                </a:cubicBezTo>
                <a:cubicBezTo>
                  <a:pt x="10" y="25"/>
                  <a:pt x="8" y="25"/>
                  <a:pt x="7" y="24"/>
                </a:cubicBezTo>
                <a:cubicBezTo>
                  <a:pt x="5" y="24"/>
                  <a:pt x="3" y="23"/>
                  <a:pt x="2" y="21"/>
                </a:cubicBezTo>
                <a:cubicBezTo>
                  <a:pt x="1" y="21"/>
                  <a:pt x="1" y="20"/>
                  <a:pt x="0" y="20"/>
                </a:cubicBezTo>
                <a:cubicBezTo>
                  <a:pt x="0" y="20"/>
                  <a:pt x="0" y="20"/>
                  <a:pt x="0" y="20"/>
                </a:cubicBezTo>
                <a:cubicBezTo>
                  <a:pt x="0" y="20"/>
                  <a:pt x="0" y="20"/>
                  <a:pt x="0" y="20"/>
                </a:cubicBezTo>
                <a:cubicBezTo>
                  <a:pt x="0" y="19"/>
                  <a:pt x="0" y="19"/>
                  <a:pt x="0" y="19"/>
                </a:cubicBezTo>
                <a:cubicBezTo>
                  <a:pt x="0" y="18"/>
                  <a:pt x="0" y="18"/>
                  <a:pt x="1" y="18"/>
                </a:cubicBezTo>
                <a:cubicBezTo>
                  <a:pt x="9" y="18"/>
                  <a:pt x="9" y="18"/>
                  <a:pt x="9" y="18"/>
                </a:cubicBezTo>
                <a:cubicBezTo>
                  <a:pt x="10" y="15"/>
                  <a:pt x="10" y="15"/>
                  <a:pt x="10" y="15"/>
                </a:cubicBezTo>
                <a:cubicBezTo>
                  <a:pt x="11" y="13"/>
                  <a:pt x="11" y="13"/>
                  <a:pt x="11" y="13"/>
                </a:cubicBezTo>
                <a:cubicBezTo>
                  <a:pt x="10" y="11"/>
                  <a:pt x="10" y="11"/>
                  <a:pt x="10" y="11"/>
                </a:cubicBezTo>
                <a:cubicBezTo>
                  <a:pt x="9" y="8"/>
                  <a:pt x="9" y="8"/>
                  <a:pt x="9" y="8"/>
                </a:cubicBezTo>
                <a:cubicBezTo>
                  <a:pt x="1" y="8"/>
                  <a:pt x="1" y="8"/>
                  <a:pt x="1" y="8"/>
                </a:cubicBezTo>
                <a:cubicBezTo>
                  <a:pt x="1" y="8"/>
                  <a:pt x="1" y="8"/>
                  <a:pt x="1" y="8"/>
                </a:cubicBezTo>
                <a:cubicBezTo>
                  <a:pt x="1" y="8"/>
                  <a:pt x="1" y="8"/>
                  <a:pt x="0" y="8"/>
                </a:cubicBezTo>
                <a:cubicBezTo>
                  <a:pt x="0" y="8"/>
                  <a:pt x="0" y="7"/>
                  <a:pt x="0" y="7"/>
                </a:cubicBezTo>
                <a:cubicBezTo>
                  <a:pt x="0" y="6"/>
                  <a:pt x="1" y="6"/>
                  <a:pt x="1" y="6"/>
                </a:cubicBezTo>
                <a:cubicBezTo>
                  <a:pt x="1" y="6"/>
                  <a:pt x="1" y="6"/>
                  <a:pt x="1" y="6"/>
                </a:cubicBezTo>
                <a:cubicBezTo>
                  <a:pt x="1" y="5"/>
                  <a:pt x="1" y="5"/>
                  <a:pt x="2" y="5"/>
                </a:cubicBezTo>
                <a:cubicBezTo>
                  <a:pt x="6" y="0"/>
                  <a:pt x="14" y="0"/>
                  <a:pt x="18" y="5"/>
                </a:cubicBezTo>
                <a:cubicBezTo>
                  <a:pt x="20" y="6"/>
                  <a:pt x="21" y="8"/>
                  <a:pt x="21" y="10"/>
                </a:cubicBezTo>
                <a:cubicBezTo>
                  <a:pt x="22" y="11"/>
                  <a:pt x="22" y="13"/>
                  <a:pt x="22" y="15"/>
                </a:cubicBezTo>
                <a:cubicBezTo>
                  <a:pt x="25" y="19"/>
                  <a:pt x="25" y="19"/>
                  <a:pt x="25" y="19"/>
                </a:cubicBezTo>
                <a:cubicBezTo>
                  <a:pt x="28" y="21"/>
                  <a:pt x="28" y="21"/>
                  <a:pt x="28" y="21"/>
                </a:cubicBezTo>
                <a:cubicBezTo>
                  <a:pt x="37" y="12"/>
                  <a:pt x="37" y="12"/>
                  <a:pt x="37" y="12"/>
                </a:cubicBezTo>
                <a:cubicBezTo>
                  <a:pt x="35" y="11"/>
                  <a:pt x="35" y="11"/>
                  <a:pt x="35" y="11"/>
                </a:cubicBezTo>
                <a:cubicBezTo>
                  <a:pt x="35" y="10"/>
                  <a:pt x="35" y="9"/>
                  <a:pt x="35" y="9"/>
                </a:cubicBezTo>
                <a:cubicBezTo>
                  <a:pt x="35" y="9"/>
                  <a:pt x="35" y="9"/>
                  <a:pt x="35" y="9"/>
                </a:cubicBezTo>
                <a:cubicBezTo>
                  <a:pt x="44" y="2"/>
                  <a:pt x="44" y="2"/>
                  <a:pt x="44" y="2"/>
                </a:cubicBezTo>
                <a:cubicBezTo>
                  <a:pt x="45" y="1"/>
                  <a:pt x="45" y="1"/>
                  <a:pt x="46" y="2"/>
                </a:cubicBezTo>
                <a:cubicBezTo>
                  <a:pt x="46" y="2"/>
                  <a:pt x="46" y="2"/>
                  <a:pt x="46" y="2"/>
                </a:cubicBezTo>
                <a:close/>
                <a:moveTo>
                  <a:pt x="37" y="33"/>
                </a:moveTo>
                <a:cubicBezTo>
                  <a:pt x="37" y="33"/>
                  <a:pt x="37" y="33"/>
                  <a:pt x="37" y="33"/>
                </a:cubicBezTo>
                <a:cubicBezTo>
                  <a:pt x="36" y="34"/>
                  <a:pt x="36" y="34"/>
                  <a:pt x="36" y="34"/>
                </a:cubicBezTo>
                <a:cubicBezTo>
                  <a:pt x="34" y="36"/>
                  <a:pt x="34" y="36"/>
                  <a:pt x="34" y="36"/>
                </a:cubicBezTo>
                <a:cubicBezTo>
                  <a:pt x="34" y="37"/>
                  <a:pt x="33" y="37"/>
                  <a:pt x="32" y="37"/>
                </a:cubicBezTo>
                <a:cubicBezTo>
                  <a:pt x="31" y="37"/>
                  <a:pt x="30" y="37"/>
                  <a:pt x="29" y="36"/>
                </a:cubicBezTo>
                <a:cubicBezTo>
                  <a:pt x="28" y="38"/>
                  <a:pt x="28" y="38"/>
                  <a:pt x="28" y="38"/>
                </a:cubicBezTo>
                <a:cubicBezTo>
                  <a:pt x="37" y="47"/>
                  <a:pt x="37" y="47"/>
                  <a:pt x="37" y="47"/>
                </a:cubicBezTo>
                <a:cubicBezTo>
                  <a:pt x="39" y="48"/>
                  <a:pt x="42" y="48"/>
                  <a:pt x="43" y="47"/>
                </a:cubicBezTo>
                <a:cubicBezTo>
                  <a:pt x="45" y="45"/>
                  <a:pt x="45" y="42"/>
                  <a:pt x="43" y="40"/>
                </a:cubicBezTo>
                <a:cubicBezTo>
                  <a:pt x="37" y="33"/>
                  <a:pt x="37" y="33"/>
                  <a:pt x="37" y="33"/>
                </a:cubicBezTo>
                <a:close/>
                <a:moveTo>
                  <a:pt x="14" y="24"/>
                </a:moveTo>
                <a:cubicBezTo>
                  <a:pt x="14" y="24"/>
                  <a:pt x="14" y="24"/>
                  <a:pt x="14" y="24"/>
                </a:cubicBezTo>
                <a:cubicBezTo>
                  <a:pt x="16" y="22"/>
                  <a:pt x="16" y="22"/>
                  <a:pt x="16" y="22"/>
                </a:cubicBezTo>
                <a:cubicBezTo>
                  <a:pt x="15" y="22"/>
                  <a:pt x="15" y="21"/>
                  <a:pt x="15" y="20"/>
                </a:cubicBezTo>
                <a:cubicBezTo>
                  <a:pt x="15" y="19"/>
                  <a:pt x="15" y="18"/>
                  <a:pt x="16" y="18"/>
                </a:cubicBezTo>
                <a:cubicBezTo>
                  <a:pt x="18" y="16"/>
                  <a:pt x="18" y="16"/>
                  <a:pt x="18" y="16"/>
                </a:cubicBezTo>
                <a:cubicBezTo>
                  <a:pt x="18" y="16"/>
                  <a:pt x="19" y="15"/>
                  <a:pt x="19" y="15"/>
                </a:cubicBezTo>
                <a:cubicBezTo>
                  <a:pt x="19" y="15"/>
                  <a:pt x="19" y="15"/>
                  <a:pt x="19" y="15"/>
                </a:cubicBezTo>
                <a:cubicBezTo>
                  <a:pt x="20" y="13"/>
                  <a:pt x="19" y="12"/>
                  <a:pt x="19" y="10"/>
                </a:cubicBezTo>
                <a:cubicBezTo>
                  <a:pt x="19" y="9"/>
                  <a:pt x="18" y="7"/>
                  <a:pt x="17" y="6"/>
                </a:cubicBezTo>
                <a:cubicBezTo>
                  <a:pt x="13" y="3"/>
                  <a:pt x="7" y="3"/>
                  <a:pt x="4" y="6"/>
                </a:cubicBezTo>
                <a:cubicBezTo>
                  <a:pt x="9" y="6"/>
                  <a:pt x="9" y="6"/>
                  <a:pt x="9" y="6"/>
                </a:cubicBezTo>
                <a:cubicBezTo>
                  <a:pt x="10" y="6"/>
                  <a:pt x="10" y="6"/>
                  <a:pt x="10" y="7"/>
                </a:cubicBezTo>
                <a:cubicBezTo>
                  <a:pt x="12" y="9"/>
                  <a:pt x="12" y="9"/>
                  <a:pt x="12" y="9"/>
                </a:cubicBezTo>
                <a:cubicBezTo>
                  <a:pt x="14" y="12"/>
                  <a:pt x="14" y="12"/>
                  <a:pt x="14" y="12"/>
                </a:cubicBezTo>
                <a:cubicBezTo>
                  <a:pt x="14" y="13"/>
                  <a:pt x="14" y="13"/>
                  <a:pt x="14" y="14"/>
                </a:cubicBezTo>
                <a:cubicBezTo>
                  <a:pt x="12" y="17"/>
                  <a:pt x="12" y="17"/>
                  <a:pt x="12" y="17"/>
                </a:cubicBezTo>
                <a:cubicBezTo>
                  <a:pt x="10" y="19"/>
                  <a:pt x="10" y="19"/>
                  <a:pt x="10" y="19"/>
                </a:cubicBezTo>
                <a:cubicBezTo>
                  <a:pt x="10" y="20"/>
                  <a:pt x="10" y="20"/>
                  <a:pt x="9" y="20"/>
                </a:cubicBezTo>
                <a:cubicBezTo>
                  <a:pt x="9" y="20"/>
                  <a:pt x="9" y="20"/>
                  <a:pt x="9" y="20"/>
                </a:cubicBezTo>
                <a:cubicBezTo>
                  <a:pt x="4" y="20"/>
                  <a:pt x="4" y="20"/>
                  <a:pt x="4" y="20"/>
                </a:cubicBezTo>
                <a:cubicBezTo>
                  <a:pt x="5" y="21"/>
                  <a:pt x="6" y="22"/>
                  <a:pt x="7" y="22"/>
                </a:cubicBezTo>
                <a:cubicBezTo>
                  <a:pt x="9" y="22"/>
                  <a:pt x="10" y="23"/>
                  <a:pt x="12" y="22"/>
                </a:cubicBezTo>
                <a:cubicBezTo>
                  <a:pt x="12" y="22"/>
                  <a:pt x="13" y="22"/>
                  <a:pt x="13" y="23"/>
                </a:cubicBezTo>
                <a:cubicBezTo>
                  <a:pt x="14" y="24"/>
                  <a:pt x="14" y="24"/>
                  <a:pt x="14" y="24"/>
                </a:cubicBezTo>
                <a:close/>
                <a:moveTo>
                  <a:pt x="37" y="40"/>
                </a:moveTo>
                <a:cubicBezTo>
                  <a:pt x="37" y="40"/>
                  <a:pt x="37" y="40"/>
                  <a:pt x="37" y="40"/>
                </a:cubicBezTo>
                <a:cubicBezTo>
                  <a:pt x="36" y="42"/>
                  <a:pt x="36" y="44"/>
                  <a:pt x="37" y="46"/>
                </a:cubicBezTo>
                <a:cubicBezTo>
                  <a:pt x="39" y="47"/>
                  <a:pt x="41" y="47"/>
                  <a:pt x="43" y="46"/>
                </a:cubicBezTo>
                <a:cubicBezTo>
                  <a:pt x="44" y="44"/>
                  <a:pt x="44" y="42"/>
                  <a:pt x="43" y="40"/>
                </a:cubicBezTo>
                <a:cubicBezTo>
                  <a:pt x="41" y="39"/>
                  <a:pt x="39" y="39"/>
                  <a:pt x="37" y="40"/>
                </a:cubicBezTo>
                <a:close/>
                <a:moveTo>
                  <a:pt x="39" y="42"/>
                </a:moveTo>
                <a:cubicBezTo>
                  <a:pt x="39" y="42"/>
                  <a:pt x="39" y="42"/>
                  <a:pt x="39" y="42"/>
                </a:cubicBezTo>
                <a:cubicBezTo>
                  <a:pt x="40" y="41"/>
                  <a:pt x="40" y="41"/>
                  <a:pt x="41" y="42"/>
                </a:cubicBezTo>
                <a:cubicBezTo>
                  <a:pt x="42" y="43"/>
                  <a:pt x="42" y="43"/>
                  <a:pt x="41" y="44"/>
                </a:cubicBezTo>
                <a:cubicBezTo>
                  <a:pt x="40" y="45"/>
                  <a:pt x="40" y="45"/>
                  <a:pt x="39" y="44"/>
                </a:cubicBezTo>
                <a:cubicBezTo>
                  <a:pt x="38" y="43"/>
                  <a:pt x="38" y="43"/>
                  <a:pt x="39" y="42"/>
                </a:cubicBezTo>
                <a:close/>
                <a:moveTo>
                  <a:pt x="20" y="26"/>
                </a:moveTo>
                <a:cubicBezTo>
                  <a:pt x="20" y="26"/>
                  <a:pt x="20" y="26"/>
                  <a:pt x="20" y="26"/>
                </a:cubicBezTo>
                <a:cubicBezTo>
                  <a:pt x="21" y="25"/>
                  <a:pt x="21" y="25"/>
                  <a:pt x="22" y="26"/>
                </a:cubicBezTo>
                <a:cubicBezTo>
                  <a:pt x="22" y="26"/>
                  <a:pt x="22" y="27"/>
                  <a:pt x="22" y="28"/>
                </a:cubicBezTo>
                <a:cubicBezTo>
                  <a:pt x="10" y="40"/>
                  <a:pt x="10" y="40"/>
                  <a:pt x="10" y="40"/>
                </a:cubicBezTo>
                <a:cubicBezTo>
                  <a:pt x="9" y="40"/>
                  <a:pt x="9" y="40"/>
                  <a:pt x="8" y="40"/>
                </a:cubicBezTo>
                <a:cubicBezTo>
                  <a:pt x="8" y="39"/>
                  <a:pt x="8" y="38"/>
                  <a:pt x="8" y="38"/>
                </a:cubicBezTo>
                <a:cubicBezTo>
                  <a:pt x="20" y="26"/>
                  <a:pt x="20" y="26"/>
                  <a:pt x="20" y="26"/>
                </a:cubicBezTo>
                <a:close/>
                <a:moveTo>
                  <a:pt x="24" y="30"/>
                </a:moveTo>
                <a:cubicBezTo>
                  <a:pt x="24" y="30"/>
                  <a:pt x="24" y="30"/>
                  <a:pt x="24" y="30"/>
                </a:cubicBezTo>
                <a:cubicBezTo>
                  <a:pt x="25" y="30"/>
                  <a:pt x="26" y="30"/>
                  <a:pt x="26" y="30"/>
                </a:cubicBezTo>
                <a:cubicBezTo>
                  <a:pt x="27" y="31"/>
                  <a:pt x="27" y="31"/>
                  <a:pt x="26" y="32"/>
                </a:cubicBezTo>
                <a:cubicBezTo>
                  <a:pt x="14" y="44"/>
                  <a:pt x="14" y="44"/>
                  <a:pt x="14" y="44"/>
                </a:cubicBezTo>
                <a:cubicBezTo>
                  <a:pt x="14" y="44"/>
                  <a:pt x="13" y="44"/>
                  <a:pt x="12" y="44"/>
                </a:cubicBezTo>
                <a:cubicBezTo>
                  <a:pt x="12" y="43"/>
                  <a:pt x="12" y="43"/>
                  <a:pt x="12" y="42"/>
                </a:cubicBezTo>
                <a:cubicBezTo>
                  <a:pt x="24" y="30"/>
                  <a:pt x="24" y="30"/>
                  <a:pt x="24" y="30"/>
                </a:cubicBezTo>
                <a:close/>
                <a:moveTo>
                  <a:pt x="33" y="32"/>
                </a:moveTo>
                <a:cubicBezTo>
                  <a:pt x="33" y="32"/>
                  <a:pt x="33" y="32"/>
                  <a:pt x="33" y="32"/>
                </a:cubicBezTo>
                <a:cubicBezTo>
                  <a:pt x="20" y="19"/>
                  <a:pt x="20" y="19"/>
                  <a:pt x="20" y="19"/>
                </a:cubicBezTo>
                <a:cubicBezTo>
                  <a:pt x="19" y="20"/>
                  <a:pt x="19" y="20"/>
                  <a:pt x="19" y="20"/>
                </a:cubicBezTo>
                <a:cubicBezTo>
                  <a:pt x="19" y="21"/>
                  <a:pt x="19" y="21"/>
                  <a:pt x="20" y="21"/>
                </a:cubicBezTo>
                <a:cubicBezTo>
                  <a:pt x="20" y="22"/>
                  <a:pt x="20" y="23"/>
                  <a:pt x="20" y="24"/>
                </a:cubicBezTo>
                <a:cubicBezTo>
                  <a:pt x="15" y="28"/>
                  <a:pt x="11" y="33"/>
                  <a:pt x="6" y="38"/>
                </a:cubicBezTo>
                <a:cubicBezTo>
                  <a:pt x="6" y="38"/>
                  <a:pt x="6" y="38"/>
                  <a:pt x="6" y="38"/>
                </a:cubicBezTo>
                <a:cubicBezTo>
                  <a:pt x="6" y="39"/>
                  <a:pt x="6" y="39"/>
                  <a:pt x="6" y="39"/>
                </a:cubicBezTo>
                <a:cubicBezTo>
                  <a:pt x="13" y="46"/>
                  <a:pt x="13" y="46"/>
                  <a:pt x="13" y="46"/>
                </a:cubicBezTo>
                <a:cubicBezTo>
                  <a:pt x="13" y="46"/>
                  <a:pt x="13" y="46"/>
                  <a:pt x="14" y="46"/>
                </a:cubicBezTo>
                <a:cubicBezTo>
                  <a:pt x="14" y="46"/>
                  <a:pt x="14" y="46"/>
                  <a:pt x="14" y="46"/>
                </a:cubicBezTo>
                <a:cubicBezTo>
                  <a:pt x="19" y="41"/>
                  <a:pt x="24" y="37"/>
                  <a:pt x="28" y="32"/>
                </a:cubicBezTo>
                <a:cubicBezTo>
                  <a:pt x="29" y="32"/>
                  <a:pt x="30" y="32"/>
                  <a:pt x="31" y="32"/>
                </a:cubicBezTo>
                <a:cubicBezTo>
                  <a:pt x="31" y="33"/>
                  <a:pt x="31" y="33"/>
                  <a:pt x="32" y="33"/>
                </a:cubicBezTo>
                <a:cubicBezTo>
                  <a:pt x="33" y="32"/>
                  <a:pt x="33" y="32"/>
                  <a:pt x="33" y="32"/>
                </a:cubicBezTo>
                <a:close/>
                <a:moveTo>
                  <a:pt x="48" y="7"/>
                </a:moveTo>
                <a:cubicBezTo>
                  <a:pt x="48" y="7"/>
                  <a:pt x="48" y="7"/>
                  <a:pt x="48" y="7"/>
                </a:cubicBezTo>
                <a:cubicBezTo>
                  <a:pt x="45" y="4"/>
                  <a:pt x="45" y="4"/>
                  <a:pt x="45" y="4"/>
                </a:cubicBezTo>
                <a:cubicBezTo>
                  <a:pt x="38" y="10"/>
                  <a:pt x="38" y="10"/>
                  <a:pt x="38" y="10"/>
                </a:cubicBezTo>
                <a:cubicBezTo>
                  <a:pt x="42" y="14"/>
                  <a:pt x="42" y="14"/>
                  <a:pt x="42" y="14"/>
                </a:cubicBezTo>
                <a:cubicBezTo>
                  <a:pt x="48" y="7"/>
                  <a:pt x="48" y="7"/>
                  <a:pt x="48"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3" name="Freeform 537"/>
          <p:cNvSpPr>
            <a:spLocks noEditPoints="1"/>
          </p:cNvSpPr>
          <p:nvPr/>
        </p:nvSpPr>
        <p:spPr bwMode="auto">
          <a:xfrm>
            <a:off x="431800" y="3435350"/>
            <a:ext cx="158750" cy="150813"/>
          </a:xfrm>
          <a:custGeom>
            <a:avLst/>
            <a:gdLst>
              <a:gd name="T0" fmla="*/ 39 w 50"/>
              <a:gd name="T1" fmla="*/ 26 h 47"/>
              <a:gd name="T2" fmla="*/ 41 w 50"/>
              <a:gd name="T3" fmla="*/ 24 h 47"/>
              <a:gd name="T4" fmla="*/ 43 w 50"/>
              <a:gd name="T5" fmla="*/ 26 h 47"/>
              <a:gd name="T6" fmla="*/ 43 w 50"/>
              <a:gd name="T7" fmla="*/ 45 h 47"/>
              <a:gd name="T8" fmla="*/ 41 w 50"/>
              <a:gd name="T9" fmla="*/ 47 h 47"/>
              <a:gd name="T10" fmla="*/ 41 w 50"/>
              <a:gd name="T11" fmla="*/ 47 h 47"/>
              <a:gd name="T12" fmla="*/ 9 w 50"/>
              <a:gd name="T13" fmla="*/ 47 h 47"/>
              <a:gd name="T14" fmla="*/ 8 w 50"/>
              <a:gd name="T15" fmla="*/ 45 h 47"/>
              <a:gd name="T16" fmla="*/ 8 w 50"/>
              <a:gd name="T17" fmla="*/ 45 h 47"/>
              <a:gd name="T18" fmla="*/ 8 w 50"/>
              <a:gd name="T19" fmla="*/ 26 h 47"/>
              <a:gd name="T20" fmla="*/ 9 w 50"/>
              <a:gd name="T21" fmla="*/ 24 h 47"/>
              <a:gd name="T22" fmla="*/ 11 w 50"/>
              <a:gd name="T23" fmla="*/ 26 h 47"/>
              <a:gd name="T24" fmla="*/ 11 w 50"/>
              <a:gd name="T25" fmla="*/ 43 h 47"/>
              <a:gd name="T26" fmla="*/ 18 w 50"/>
              <a:gd name="T27" fmla="*/ 43 h 47"/>
              <a:gd name="T28" fmla="*/ 18 w 50"/>
              <a:gd name="T29" fmla="*/ 24 h 47"/>
              <a:gd name="T30" fmla="*/ 19 w 50"/>
              <a:gd name="T31" fmla="*/ 23 h 47"/>
              <a:gd name="T32" fmla="*/ 19 w 50"/>
              <a:gd name="T33" fmla="*/ 23 h 47"/>
              <a:gd name="T34" fmla="*/ 32 w 50"/>
              <a:gd name="T35" fmla="*/ 23 h 47"/>
              <a:gd name="T36" fmla="*/ 33 w 50"/>
              <a:gd name="T37" fmla="*/ 24 h 47"/>
              <a:gd name="T38" fmla="*/ 33 w 50"/>
              <a:gd name="T39" fmla="*/ 24 h 47"/>
              <a:gd name="T40" fmla="*/ 33 w 50"/>
              <a:gd name="T41" fmla="*/ 43 h 47"/>
              <a:gd name="T42" fmla="*/ 39 w 50"/>
              <a:gd name="T43" fmla="*/ 43 h 47"/>
              <a:gd name="T44" fmla="*/ 39 w 50"/>
              <a:gd name="T45" fmla="*/ 26 h 47"/>
              <a:gd name="T46" fmla="*/ 20 w 50"/>
              <a:gd name="T47" fmla="*/ 43 h 47"/>
              <a:gd name="T48" fmla="*/ 20 w 50"/>
              <a:gd name="T49" fmla="*/ 43 h 47"/>
              <a:gd name="T50" fmla="*/ 31 w 50"/>
              <a:gd name="T51" fmla="*/ 43 h 47"/>
              <a:gd name="T52" fmla="*/ 31 w 50"/>
              <a:gd name="T53" fmla="*/ 25 h 47"/>
              <a:gd name="T54" fmla="*/ 20 w 50"/>
              <a:gd name="T55" fmla="*/ 25 h 47"/>
              <a:gd name="T56" fmla="*/ 20 w 50"/>
              <a:gd name="T57" fmla="*/ 43 h 47"/>
              <a:gd name="T58" fmla="*/ 4 w 50"/>
              <a:gd name="T59" fmla="*/ 27 h 47"/>
              <a:gd name="T60" fmla="*/ 4 w 50"/>
              <a:gd name="T61" fmla="*/ 27 h 47"/>
              <a:gd name="T62" fmla="*/ 1 w 50"/>
              <a:gd name="T63" fmla="*/ 27 h 47"/>
              <a:gd name="T64" fmla="*/ 1 w 50"/>
              <a:gd name="T65" fmla="*/ 24 h 47"/>
              <a:gd name="T66" fmla="*/ 24 w 50"/>
              <a:gd name="T67" fmla="*/ 1 h 47"/>
              <a:gd name="T68" fmla="*/ 27 w 50"/>
              <a:gd name="T69" fmla="*/ 1 h 47"/>
              <a:gd name="T70" fmla="*/ 27 w 50"/>
              <a:gd name="T71" fmla="*/ 1 h 47"/>
              <a:gd name="T72" fmla="*/ 50 w 50"/>
              <a:gd name="T73" fmla="*/ 24 h 47"/>
              <a:gd name="T74" fmla="*/ 50 w 50"/>
              <a:gd name="T75" fmla="*/ 27 h 47"/>
              <a:gd name="T76" fmla="*/ 47 w 50"/>
              <a:gd name="T77" fmla="*/ 27 h 47"/>
              <a:gd name="T78" fmla="*/ 25 w 50"/>
              <a:gd name="T79" fmla="*/ 5 h 47"/>
              <a:gd name="T80" fmla="*/ 4 w 50"/>
              <a:gd name="T81"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7">
                <a:moveTo>
                  <a:pt x="39" y="26"/>
                </a:moveTo>
                <a:cubicBezTo>
                  <a:pt x="39" y="25"/>
                  <a:pt x="40" y="24"/>
                  <a:pt x="41" y="24"/>
                </a:cubicBezTo>
                <a:cubicBezTo>
                  <a:pt x="42" y="24"/>
                  <a:pt x="43" y="25"/>
                  <a:pt x="43" y="26"/>
                </a:cubicBezTo>
                <a:cubicBezTo>
                  <a:pt x="43" y="45"/>
                  <a:pt x="43" y="45"/>
                  <a:pt x="43" y="45"/>
                </a:cubicBezTo>
                <a:cubicBezTo>
                  <a:pt x="43" y="46"/>
                  <a:pt x="42" y="47"/>
                  <a:pt x="41" y="47"/>
                </a:cubicBezTo>
                <a:cubicBezTo>
                  <a:pt x="41" y="47"/>
                  <a:pt x="41" y="47"/>
                  <a:pt x="41" y="47"/>
                </a:cubicBezTo>
                <a:cubicBezTo>
                  <a:pt x="9" y="47"/>
                  <a:pt x="9" y="47"/>
                  <a:pt x="9" y="47"/>
                </a:cubicBezTo>
                <a:cubicBezTo>
                  <a:pt x="8" y="47"/>
                  <a:pt x="8" y="46"/>
                  <a:pt x="8" y="45"/>
                </a:cubicBezTo>
                <a:cubicBezTo>
                  <a:pt x="8" y="45"/>
                  <a:pt x="8" y="45"/>
                  <a:pt x="8" y="45"/>
                </a:cubicBezTo>
                <a:cubicBezTo>
                  <a:pt x="8" y="26"/>
                  <a:pt x="8" y="26"/>
                  <a:pt x="8" y="26"/>
                </a:cubicBezTo>
                <a:cubicBezTo>
                  <a:pt x="8" y="25"/>
                  <a:pt x="8" y="24"/>
                  <a:pt x="9" y="24"/>
                </a:cubicBezTo>
                <a:cubicBezTo>
                  <a:pt x="11" y="24"/>
                  <a:pt x="11" y="25"/>
                  <a:pt x="11" y="26"/>
                </a:cubicBezTo>
                <a:cubicBezTo>
                  <a:pt x="11" y="43"/>
                  <a:pt x="11" y="43"/>
                  <a:pt x="11" y="43"/>
                </a:cubicBezTo>
                <a:cubicBezTo>
                  <a:pt x="18" y="43"/>
                  <a:pt x="18" y="43"/>
                  <a:pt x="18" y="43"/>
                </a:cubicBezTo>
                <a:cubicBezTo>
                  <a:pt x="18" y="24"/>
                  <a:pt x="18" y="24"/>
                  <a:pt x="18" y="24"/>
                </a:cubicBezTo>
                <a:cubicBezTo>
                  <a:pt x="18" y="24"/>
                  <a:pt x="18" y="23"/>
                  <a:pt x="19" y="23"/>
                </a:cubicBezTo>
                <a:cubicBezTo>
                  <a:pt x="19" y="23"/>
                  <a:pt x="19" y="23"/>
                  <a:pt x="19" y="23"/>
                </a:cubicBezTo>
                <a:cubicBezTo>
                  <a:pt x="32" y="23"/>
                  <a:pt x="32" y="23"/>
                  <a:pt x="32" y="23"/>
                </a:cubicBezTo>
                <a:cubicBezTo>
                  <a:pt x="32" y="23"/>
                  <a:pt x="33" y="24"/>
                  <a:pt x="33" y="24"/>
                </a:cubicBezTo>
                <a:cubicBezTo>
                  <a:pt x="33" y="24"/>
                  <a:pt x="33" y="24"/>
                  <a:pt x="33" y="24"/>
                </a:cubicBezTo>
                <a:cubicBezTo>
                  <a:pt x="33" y="43"/>
                  <a:pt x="33" y="43"/>
                  <a:pt x="33" y="43"/>
                </a:cubicBezTo>
                <a:cubicBezTo>
                  <a:pt x="39" y="43"/>
                  <a:pt x="39" y="43"/>
                  <a:pt x="39" y="43"/>
                </a:cubicBezTo>
                <a:cubicBezTo>
                  <a:pt x="39" y="26"/>
                  <a:pt x="39" y="26"/>
                  <a:pt x="39" y="26"/>
                </a:cubicBezTo>
                <a:close/>
                <a:moveTo>
                  <a:pt x="20" y="43"/>
                </a:moveTo>
                <a:cubicBezTo>
                  <a:pt x="20" y="43"/>
                  <a:pt x="20" y="43"/>
                  <a:pt x="20" y="43"/>
                </a:cubicBezTo>
                <a:cubicBezTo>
                  <a:pt x="31" y="43"/>
                  <a:pt x="31" y="43"/>
                  <a:pt x="31" y="43"/>
                </a:cubicBezTo>
                <a:cubicBezTo>
                  <a:pt x="31" y="25"/>
                  <a:pt x="31" y="25"/>
                  <a:pt x="31" y="25"/>
                </a:cubicBezTo>
                <a:cubicBezTo>
                  <a:pt x="20" y="25"/>
                  <a:pt x="20" y="25"/>
                  <a:pt x="20" y="25"/>
                </a:cubicBezTo>
                <a:cubicBezTo>
                  <a:pt x="20" y="43"/>
                  <a:pt x="20" y="43"/>
                  <a:pt x="20" y="43"/>
                </a:cubicBezTo>
                <a:close/>
                <a:moveTo>
                  <a:pt x="4" y="27"/>
                </a:moveTo>
                <a:cubicBezTo>
                  <a:pt x="4" y="27"/>
                  <a:pt x="4" y="27"/>
                  <a:pt x="4" y="27"/>
                </a:cubicBezTo>
                <a:cubicBezTo>
                  <a:pt x="3" y="28"/>
                  <a:pt x="2" y="28"/>
                  <a:pt x="1" y="27"/>
                </a:cubicBezTo>
                <a:cubicBezTo>
                  <a:pt x="0" y="26"/>
                  <a:pt x="0" y="25"/>
                  <a:pt x="1" y="24"/>
                </a:cubicBezTo>
                <a:cubicBezTo>
                  <a:pt x="24" y="1"/>
                  <a:pt x="24" y="1"/>
                  <a:pt x="24" y="1"/>
                </a:cubicBezTo>
                <a:cubicBezTo>
                  <a:pt x="25" y="0"/>
                  <a:pt x="26" y="0"/>
                  <a:pt x="27" y="1"/>
                </a:cubicBezTo>
                <a:cubicBezTo>
                  <a:pt x="27" y="1"/>
                  <a:pt x="27" y="1"/>
                  <a:pt x="27" y="1"/>
                </a:cubicBezTo>
                <a:cubicBezTo>
                  <a:pt x="50" y="24"/>
                  <a:pt x="50" y="24"/>
                  <a:pt x="50" y="24"/>
                </a:cubicBezTo>
                <a:cubicBezTo>
                  <a:pt x="50" y="25"/>
                  <a:pt x="50" y="26"/>
                  <a:pt x="50" y="27"/>
                </a:cubicBezTo>
                <a:cubicBezTo>
                  <a:pt x="49" y="28"/>
                  <a:pt x="48" y="28"/>
                  <a:pt x="47" y="27"/>
                </a:cubicBezTo>
                <a:cubicBezTo>
                  <a:pt x="25" y="5"/>
                  <a:pt x="25" y="5"/>
                  <a:pt x="25" y="5"/>
                </a:cubicBezTo>
                <a:cubicBezTo>
                  <a:pt x="4" y="27"/>
                  <a:pt x="4" y="27"/>
                  <a:pt x="4"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4" name="Freeform 538"/>
          <p:cNvSpPr>
            <a:spLocks noEditPoints="1"/>
          </p:cNvSpPr>
          <p:nvPr/>
        </p:nvSpPr>
        <p:spPr bwMode="auto">
          <a:xfrm>
            <a:off x="4619625" y="3432175"/>
            <a:ext cx="155575" cy="160338"/>
          </a:xfrm>
          <a:custGeom>
            <a:avLst/>
            <a:gdLst>
              <a:gd name="T0" fmla="*/ 31 w 49"/>
              <a:gd name="T1" fmla="*/ 5 h 50"/>
              <a:gd name="T2" fmla="*/ 36 w 49"/>
              <a:gd name="T3" fmla="*/ 18 h 50"/>
              <a:gd name="T4" fmla="*/ 34 w 49"/>
              <a:gd name="T5" fmla="*/ 25 h 50"/>
              <a:gd name="T6" fmla="*/ 48 w 49"/>
              <a:gd name="T7" fmla="*/ 39 h 50"/>
              <a:gd name="T8" fmla="*/ 49 w 49"/>
              <a:gd name="T9" fmla="*/ 40 h 50"/>
              <a:gd name="T10" fmla="*/ 49 w 49"/>
              <a:gd name="T11" fmla="*/ 40 h 50"/>
              <a:gd name="T12" fmla="*/ 49 w 49"/>
              <a:gd name="T13" fmla="*/ 48 h 50"/>
              <a:gd name="T14" fmla="*/ 47 w 49"/>
              <a:gd name="T15" fmla="*/ 50 h 50"/>
              <a:gd name="T16" fmla="*/ 47 w 49"/>
              <a:gd name="T17" fmla="*/ 50 h 50"/>
              <a:gd name="T18" fmla="*/ 39 w 49"/>
              <a:gd name="T19" fmla="*/ 50 h 50"/>
              <a:gd name="T20" fmla="*/ 37 w 49"/>
              <a:gd name="T21" fmla="*/ 49 h 50"/>
              <a:gd name="T22" fmla="*/ 23 w 49"/>
              <a:gd name="T23" fmla="*/ 35 h 50"/>
              <a:gd name="T24" fmla="*/ 18 w 49"/>
              <a:gd name="T25" fmla="*/ 36 h 50"/>
              <a:gd name="T26" fmla="*/ 5 w 49"/>
              <a:gd name="T27" fmla="*/ 30 h 50"/>
              <a:gd name="T28" fmla="*/ 0 w 49"/>
              <a:gd name="T29" fmla="*/ 18 h 50"/>
              <a:gd name="T30" fmla="*/ 5 w 49"/>
              <a:gd name="T31" fmla="*/ 5 h 50"/>
              <a:gd name="T32" fmla="*/ 18 w 49"/>
              <a:gd name="T33" fmla="*/ 0 h 50"/>
              <a:gd name="T34" fmla="*/ 31 w 49"/>
              <a:gd name="T35" fmla="*/ 5 h 50"/>
              <a:gd name="T36" fmla="*/ 43 w 49"/>
              <a:gd name="T37" fmla="*/ 46 h 50"/>
              <a:gd name="T38" fmla="*/ 43 w 49"/>
              <a:gd name="T39" fmla="*/ 46 h 50"/>
              <a:gd name="T40" fmla="*/ 29 w 49"/>
              <a:gd name="T41" fmla="*/ 32 h 50"/>
              <a:gd name="T42" fmla="*/ 27 w 49"/>
              <a:gd name="T43" fmla="*/ 33 h 50"/>
              <a:gd name="T44" fmla="*/ 40 w 49"/>
              <a:gd name="T45" fmla="*/ 46 h 50"/>
              <a:gd name="T46" fmla="*/ 43 w 49"/>
              <a:gd name="T47" fmla="*/ 46 h 50"/>
              <a:gd name="T48" fmla="*/ 31 w 49"/>
              <a:gd name="T49" fmla="*/ 30 h 50"/>
              <a:gd name="T50" fmla="*/ 31 w 49"/>
              <a:gd name="T51" fmla="*/ 30 h 50"/>
              <a:gd name="T52" fmla="*/ 45 w 49"/>
              <a:gd name="T53" fmla="*/ 44 h 50"/>
              <a:gd name="T54" fmla="*/ 45 w 49"/>
              <a:gd name="T55" fmla="*/ 41 h 50"/>
              <a:gd name="T56" fmla="*/ 32 w 49"/>
              <a:gd name="T57" fmla="*/ 28 h 50"/>
              <a:gd name="T58" fmla="*/ 31 w 49"/>
              <a:gd name="T59" fmla="*/ 30 h 50"/>
              <a:gd name="T60" fmla="*/ 31 w 49"/>
              <a:gd name="T61" fmla="*/ 30 h 50"/>
              <a:gd name="T62" fmla="*/ 31 w 49"/>
              <a:gd name="T63" fmla="*/ 30 h 50"/>
              <a:gd name="T64" fmla="*/ 32 w 49"/>
              <a:gd name="T65" fmla="*/ 18 h 50"/>
              <a:gd name="T66" fmla="*/ 32 w 49"/>
              <a:gd name="T67" fmla="*/ 18 h 50"/>
              <a:gd name="T68" fmla="*/ 28 w 49"/>
              <a:gd name="T69" fmla="*/ 8 h 50"/>
              <a:gd name="T70" fmla="*/ 18 w 49"/>
              <a:gd name="T71" fmla="*/ 4 h 50"/>
              <a:gd name="T72" fmla="*/ 8 w 49"/>
              <a:gd name="T73" fmla="*/ 8 h 50"/>
              <a:gd name="T74" fmla="*/ 4 w 49"/>
              <a:gd name="T75" fmla="*/ 18 h 50"/>
              <a:gd name="T76" fmla="*/ 8 w 49"/>
              <a:gd name="T77" fmla="*/ 28 h 50"/>
              <a:gd name="T78" fmla="*/ 18 w 49"/>
              <a:gd name="T79" fmla="*/ 32 h 50"/>
              <a:gd name="T80" fmla="*/ 23 w 49"/>
              <a:gd name="T81" fmla="*/ 31 h 50"/>
              <a:gd name="T82" fmla="*/ 23 w 49"/>
              <a:gd name="T83" fmla="*/ 31 h 50"/>
              <a:gd name="T84" fmla="*/ 32 w 49"/>
              <a:gd name="T85" fmla="*/ 18 h 50"/>
              <a:gd name="T86" fmla="*/ 25 w 49"/>
              <a:gd name="T87" fmla="*/ 18 h 50"/>
              <a:gd name="T88" fmla="*/ 25 w 49"/>
              <a:gd name="T89" fmla="*/ 18 h 50"/>
              <a:gd name="T90" fmla="*/ 18 w 49"/>
              <a:gd name="T91" fmla="*/ 24 h 50"/>
              <a:gd name="T92" fmla="*/ 11 w 49"/>
              <a:gd name="T93" fmla="*/ 18 h 50"/>
              <a:gd name="T94" fmla="*/ 18 w 49"/>
              <a:gd name="T95" fmla="*/ 11 h 50"/>
              <a:gd name="T96" fmla="*/ 25 w 49"/>
              <a:gd name="T97" fmla="*/ 18 h 50"/>
              <a:gd name="T98" fmla="*/ 22 w 49"/>
              <a:gd name="T99" fmla="*/ 18 h 50"/>
              <a:gd name="T100" fmla="*/ 22 w 49"/>
              <a:gd name="T101" fmla="*/ 18 h 50"/>
              <a:gd name="T102" fmla="*/ 18 w 49"/>
              <a:gd name="T103" fmla="*/ 14 h 50"/>
              <a:gd name="T104" fmla="*/ 14 w 49"/>
              <a:gd name="T105" fmla="*/ 18 h 50"/>
              <a:gd name="T106" fmla="*/ 18 w 49"/>
              <a:gd name="T107" fmla="*/ 22 h 50"/>
              <a:gd name="T108" fmla="*/ 22 w 49"/>
              <a:gd name="T109"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50">
                <a:moveTo>
                  <a:pt x="31" y="5"/>
                </a:moveTo>
                <a:cubicBezTo>
                  <a:pt x="34" y="9"/>
                  <a:pt x="36" y="13"/>
                  <a:pt x="36" y="18"/>
                </a:cubicBezTo>
                <a:cubicBezTo>
                  <a:pt x="36" y="20"/>
                  <a:pt x="35" y="23"/>
                  <a:pt x="34" y="25"/>
                </a:cubicBezTo>
                <a:cubicBezTo>
                  <a:pt x="48" y="39"/>
                  <a:pt x="48" y="39"/>
                  <a:pt x="48" y="39"/>
                </a:cubicBezTo>
                <a:cubicBezTo>
                  <a:pt x="48" y="39"/>
                  <a:pt x="49" y="39"/>
                  <a:pt x="49" y="40"/>
                </a:cubicBezTo>
                <a:cubicBezTo>
                  <a:pt x="49" y="40"/>
                  <a:pt x="49" y="40"/>
                  <a:pt x="49" y="40"/>
                </a:cubicBezTo>
                <a:cubicBezTo>
                  <a:pt x="49" y="48"/>
                  <a:pt x="49" y="48"/>
                  <a:pt x="49" y="48"/>
                </a:cubicBezTo>
                <a:cubicBezTo>
                  <a:pt x="49" y="49"/>
                  <a:pt x="48" y="50"/>
                  <a:pt x="47" y="50"/>
                </a:cubicBezTo>
                <a:cubicBezTo>
                  <a:pt x="47" y="50"/>
                  <a:pt x="47" y="50"/>
                  <a:pt x="47" y="50"/>
                </a:cubicBezTo>
                <a:cubicBezTo>
                  <a:pt x="39" y="50"/>
                  <a:pt x="39" y="50"/>
                  <a:pt x="39" y="50"/>
                </a:cubicBezTo>
                <a:cubicBezTo>
                  <a:pt x="38" y="50"/>
                  <a:pt x="38" y="49"/>
                  <a:pt x="37" y="49"/>
                </a:cubicBezTo>
                <a:cubicBezTo>
                  <a:pt x="23" y="35"/>
                  <a:pt x="23" y="35"/>
                  <a:pt x="23" y="35"/>
                </a:cubicBezTo>
                <a:cubicBezTo>
                  <a:pt x="22" y="35"/>
                  <a:pt x="20" y="36"/>
                  <a:pt x="18" y="36"/>
                </a:cubicBezTo>
                <a:cubicBezTo>
                  <a:pt x="13" y="36"/>
                  <a:pt x="9" y="34"/>
                  <a:pt x="5" y="30"/>
                </a:cubicBezTo>
                <a:cubicBezTo>
                  <a:pt x="2" y="27"/>
                  <a:pt x="0" y="22"/>
                  <a:pt x="0" y="18"/>
                </a:cubicBezTo>
                <a:cubicBezTo>
                  <a:pt x="0" y="13"/>
                  <a:pt x="2" y="9"/>
                  <a:pt x="5" y="5"/>
                </a:cubicBezTo>
                <a:cubicBezTo>
                  <a:pt x="9" y="2"/>
                  <a:pt x="13" y="0"/>
                  <a:pt x="18" y="0"/>
                </a:cubicBezTo>
                <a:cubicBezTo>
                  <a:pt x="23" y="0"/>
                  <a:pt x="27" y="2"/>
                  <a:pt x="31" y="5"/>
                </a:cubicBezTo>
                <a:close/>
                <a:moveTo>
                  <a:pt x="43" y="46"/>
                </a:moveTo>
                <a:cubicBezTo>
                  <a:pt x="43" y="46"/>
                  <a:pt x="43" y="46"/>
                  <a:pt x="43" y="46"/>
                </a:cubicBezTo>
                <a:cubicBezTo>
                  <a:pt x="29" y="32"/>
                  <a:pt x="29" y="32"/>
                  <a:pt x="29" y="32"/>
                </a:cubicBezTo>
                <a:cubicBezTo>
                  <a:pt x="28" y="32"/>
                  <a:pt x="28" y="33"/>
                  <a:pt x="27" y="33"/>
                </a:cubicBezTo>
                <a:cubicBezTo>
                  <a:pt x="40" y="46"/>
                  <a:pt x="40" y="46"/>
                  <a:pt x="40" y="46"/>
                </a:cubicBezTo>
                <a:cubicBezTo>
                  <a:pt x="43" y="46"/>
                  <a:pt x="43" y="46"/>
                  <a:pt x="43" y="46"/>
                </a:cubicBezTo>
                <a:close/>
                <a:moveTo>
                  <a:pt x="31" y="30"/>
                </a:moveTo>
                <a:cubicBezTo>
                  <a:pt x="31" y="30"/>
                  <a:pt x="31" y="30"/>
                  <a:pt x="31" y="30"/>
                </a:cubicBezTo>
                <a:cubicBezTo>
                  <a:pt x="45" y="44"/>
                  <a:pt x="45" y="44"/>
                  <a:pt x="45" y="44"/>
                </a:cubicBezTo>
                <a:cubicBezTo>
                  <a:pt x="45" y="41"/>
                  <a:pt x="45" y="41"/>
                  <a:pt x="45" y="41"/>
                </a:cubicBezTo>
                <a:cubicBezTo>
                  <a:pt x="32" y="28"/>
                  <a:pt x="32" y="28"/>
                  <a:pt x="32" y="28"/>
                </a:cubicBezTo>
                <a:cubicBezTo>
                  <a:pt x="32" y="29"/>
                  <a:pt x="31" y="30"/>
                  <a:pt x="31" y="30"/>
                </a:cubicBezTo>
                <a:cubicBezTo>
                  <a:pt x="31" y="30"/>
                  <a:pt x="31" y="30"/>
                  <a:pt x="31" y="30"/>
                </a:cubicBezTo>
                <a:cubicBezTo>
                  <a:pt x="31" y="30"/>
                  <a:pt x="31" y="30"/>
                  <a:pt x="31" y="30"/>
                </a:cubicBezTo>
                <a:close/>
                <a:moveTo>
                  <a:pt x="32" y="18"/>
                </a:moveTo>
                <a:cubicBezTo>
                  <a:pt x="32" y="18"/>
                  <a:pt x="32" y="18"/>
                  <a:pt x="32" y="18"/>
                </a:cubicBezTo>
                <a:cubicBezTo>
                  <a:pt x="32" y="14"/>
                  <a:pt x="31" y="11"/>
                  <a:pt x="28" y="8"/>
                </a:cubicBezTo>
                <a:cubicBezTo>
                  <a:pt x="25" y="5"/>
                  <a:pt x="22" y="4"/>
                  <a:pt x="18" y="4"/>
                </a:cubicBezTo>
                <a:cubicBezTo>
                  <a:pt x="14" y="4"/>
                  <a:pt x="11" y="5"/>
                  <a:pt x="8" y="8"/>
                </a:cubicBezTo>
                <a:cubicBezTo>
                  <a:pt x="5" y="11"/>
                  <a:pt x="4" y="14"/>
                  <a:pt x="4" y="18"/>
                </a:cubicBezTo>
                <a:cubicBezTo>
                  <a:pt x="4" y="21"/>
                  <a:pt x="5" y="25"/>
                  <a:pt x="8" y="28"/>
                </a:cubicBezTo>
                <a:cubicBezTo>
                  <a:pt x="11" y="31"/>
                  <a:pt x="14" y="32"/>
                  <a:pt x="18" y="32"/>
                </a:cubicBezTo>
                <a:cubicBezTo>
                  <a:pt x="20" y="32"/>
                  <a:pt x="21" y="32"/>
                  <a:pt x="23" y="31"/>
                </a:cubicBezTo>
                <a:cubicBezTo>
                  <a:pt x="23" y="31"/>
                  <a:pt x="23" y="31"/>
                  <a:pt x="23" y="31"/>
                </a:cubicBezTo>
                <a:cubicBezTo>
                  <a:pt x="28" y="29"/>
                  <a:pt x="32" y="24"/>
                  <a:pt x="32" y="18"/>
                </a:cubicBezTo>
                <a:close/>
                <a:moveTo>
                  <a:pt x="25" y="18"/>
                </a:moveTo>
                <a:cubicBezTo>
                  <a:pt x="25" y="18"/>
                  <a:pt x="25" y="18"/>
                  <a:pt x="25" y="18"/>
                </a:cubicBezTo>
                <a:cubicBezTo>
                  <a:pt x="25" y="21"/>
                  <a:pt x="22" y="24"/>
                  <a:pt x="18" y="24"/>
                </a:cubicBezTo>
                <a:cubicBezTo>
                  <a:pt x="14" y="24"/>
                  <a:pt x="11" y="21"/>
                  <a:pt x="11" y="18"/>
                </a:cubicBezTo>
                <a:cubicBezTo>
                  <a:pt x="11" y="14"/>
                  <a:pt x="14" y="11"/>
                  <a:pt x="18" y="11"/>
                </a:cubicBezTo>
                <a:cubicBezTo>
                  <a:pt x="22" y="11"/>
                  <a:pt x="25" y="14"/>
                  <a:pt x="25" y="18"/>
                </a:cubicBezTo>
                <a:close/>
                <a:moveTo>
                  <a:pt x="22" y="18"/>
                </a:moveTo>
                <a:cubicBezTo>
                  <a:pt x="22" y="18"/>
                  <a:pt x="22" y="18"/>
                  <a:pt x="22" y="18"/>
                </a:cubicBezTo>
                <a:cubicBezTo>
                  <a:pt x="22" y="15"/>
                  <a:pt x="20" y="14"/>
                  <a:pt x="18" y="14"/>
                </a:cubicBezTo>
                <a:cubicBezTo>
                  <a:pt x="16" y="14"/>
                  <a:pt x="14" y="15"/>
                  <a:pt x="14" y="18"/>
                </a:cubicBezTo>
                <a:cubicBezTo>
                  <a:pt x="14" y="20"/>
                  <a:pt x="16" y="22"/>
                  <a:pt x="18" y="22"/>
                </a:cubicBezTo>
                <a:cubicBezTo>
                  <a:pt x="20" y="22"/>
                  <a:pt x="22" y="20"/>
                  <a:pt x="22"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5" name="Freeform 539"/>
          <p:cNvSpPr>
            <a:spLocks noEditPoints="1"/>
          </p:cNvSpPr>
          <p:nvPr/>
        </p:nvSpPr>
        <p:spPr bwMode="auto">
          <a:xfrm>
            <a:off x="7131050" y="3105150"/>
            <a:ext cx="149225" cy="149225"/>
          </a:xfrm>
          <a:custGeom>
            <a:avLst/>
            <a:gdLst>
              <a:gd name="T0" fmla="*/ 2 w 47"/>
              <a:gd name="T1" fmla="*/ 0 h 47"/>
              <a:gd name="T2" fmla="*/ 19 w 47"/>
              <a:gd name="T3" fmla="*/ 2 h 47"/>
              <a:gd name="T4" fmla="*/ 19 w 47"/>
              <a:gd name="T5" fmla="*/ 28 h 47"/>
              <a:gd name="T6" fmla="*/ 47 w 47"/>
              <a:gd name="T7" fmla="*/ 30 h 47"/>
              <a:gd name="T8" fmla="*/ 47 w 47"/>
              <a:gd name="T9" fmla="*/ 45 h 47"/>
              <a:gd name="T10" fmla="*/ 45 w 47"/>
              <a:gd name="T11" fmla="*/ 47 h 47"/>
              <a:gd name="T12" fmla="*/ 0 w 47"/>
              <a:gd name="T13" fmla="*/ 45 h 47"/>
              <a:gd name="T14" fmla="*/ 0 w 47"/>
              <a:gd name="T15" fmla="*/ 2 h 47"/>
              <a:gd name="T16" fmla="*/ 9 w 47"/>
              <a:gd name="T17" fmla="*/ 28 h 47"/>
              <a:gd name="T18" fmla="*/ 8 w 47"/>
              <a:gd name="T19" fmla="*/ 27 h 47"/>
              <a:gd name="T20" fmla="*/ 15 w 47"/>
              <a:gd name="T21" fmla="*/ 26 h 47"/>
              <a:gd name="T22" fmla="*/ 12 w 47"/>
              <a:gd name="T23" fmla="*/ 23 h 47"/>
              <a:gd name="T24" fmla="*/ 12 w 47"/>
              <a:gd name="T25" fmla="*/ 21 h 47"/>
              <a:gd name="T26" fmla="*/ 15 w 47"/>
              <a:gd name="T27" fmla="*/ 18 h 47"/>
              <a:gd name="T28" fmla="*/ 8 w 47"/>
              <a:gd name="T29" fmla="*/ 17 h 47"/>
              <a:gd name="T30" fmla="*/ 15 w 47"/>
              <a:gd name="T31" fmla="*/ 16 h 47"/>
              <a:gd name="T32" fmla="*/ 12 w 47"/>
              <a:gd name="T33" fmla="*/ 14 h 47"/>
              <a:gd name="T34" fmla="*/ 12 w 47"/>
              <a:gd name="T35" fmla="*/ 11 h 47"/>
              <a:gd name="T36" fmla="*/ 15 w 47"/>
              <a:gd name="T37" fmla="*/ 9 h 47"/>
              <a:gd name="T38" fmla="*/ 8 w 47"/>
              <a:gd name="T39" fmla="*/ 8 h 47"/>
              <a:gd name="T40" fmla="*/ 15 w 47"/>
              <a:gd name="T41" fmla="*/ 7 h 47"/>
              <a:gd name="T42" fmla="*/ 4 w 47"/>
              <a:gd name="T43" fmla="*/ 4 h 47"/>
              <a:gd name="T44" fmla="*/ 43 w 47"/>
              <a:gd name="T45" fmla="*/ 43 h 47"/>
              <a:gd name="T46" fmla="*/ 40 w 47"/>
              <a:gd name="T47" fmla="*/ 32 h 47"/>
              <a:gd name="T48" fmla="*/ 39 w 47"/>
              <a:gd name="T49" fmla="*/ 39 h 47"/>
              <a:gd name="T50" fmla="*/ 38 w 47"/>
              <a:gd name="T51" fmla="*/ 32 h 47"/>
              <a:gd name="T52" fmla="*/ 36 w 47"/>
              <a:gd name="T53" fmla="*/ 35 h 47"/>
              <a:gd name="T54" fmla="*/ 33 w 47"/>
              <a:gd name="T55" fmla="*/ 35 h 47"/>
              <a:gd name="T56" fmla="*/ 31 w 47"/>
              <a:gd name="T57" fmla="*/ 32 h 47"/>
              <a:gd name="T58" fmla="*/ 30 w 47"/>
              <a:gd name="T59" fmla="*/ 39 h 47"/>
              <a:gd name="T60" fmla="*/ 29 w 47"/>
              <a:gd name="T61" fmla="*/ 32 h 47"/>
              <a:gd name="T62" fmla="*/ 26 w 47"/>
              <a:gd name="T63" fmla="*/ 35 h 47"/>
              <a:gd name="T64" fmla="*/ 24 w 47"/>
              <a:gd name="T65" fmla="*/ 35 h 47"/>
              <a:gd name="T66" fmla="*/ 21 w 47"/>
              <a:gd name="T67" fmla="*/ 32 h 47"/>
              <a:gd name="T68" fmla="*/ 20 w 47"/>
              <a:gd name="T69" fmla="*/ 39 h 47"/>
              <a:gd name="T70" fmla="*/ 19 w 47"/>
              <a:gd name="T71" fmla="*/ 32 h 47"/>
              <a:gd name="T72" fmla="*/ 17 w 47"/>
              <a:gd name="T73" fmla="*/ 32 h 47"/>
              <a:gd name="T74" fmla="*/ 15 w 47"/>
              <a:gd name="T75"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2" y="0"/>
                </a:moveTo>
                <a:cubicBezTo>
                  <a:pt x="2" y="0"/>
                  <a:pt x="2" y="0"/>
                  <a:pt x="2" y="0"/>
                </a:cubicBezTo>
                <a:cubicBezTo>
                  <a:pt x="17" y="0"/>
                  <a:pt x="17" y="0"/>
                  <a:pt x="17" y="0"/>
                </a:cubicBezTo>
                <a:cubicBezTo>
                  <a:pt x="18" y="0"/>
                  <a:pt x="19" y="1"/>
                  <a:pt x="19" y="2"/>
                </a:cubicBezTo>
                <a:cubicBezTo>
                  <a:pt x="19" y="2"/>
                  <a:pt x="19" y="2"/>
                  <a:pt x="19" y="2"/>
                </a:cubicBezTo>
                <a:cubicBezTo>
                  <a:pt x="19" y="28"/>
                  <a:pt x="19" y="28"/>
                  <a:pt x="19" y="28"/>
                </a:cubicBezTo>
                <a:cubicBezTo>
                  <a:pt x="45" y="28"/>
                  <a:pt x="45" y="28"/>
                  <a:pt x="45" y="28"/>
                </a:cubicBezTo>
                <a:cubicBezTo>
                  <a:pt x="46" y="28"/>
                  <a:pt x="47" y="29"/>
                  <a:pt x="47" y="30"/>
                </a:cubicBezTo>
                <a:cubicBezTo>
                  <a:pt x="47" y="30"/>
                  <a:pt x="47" y="30"/>
                  <a:pt x="47" y="30"/>
                </a:cubicBezTo>
                <a:cubicBezTo>
                  <a:pt x="47" y="45"/>
                  <a:pt x="47" y="45"/>
                  <a:pt x="47" y="45"/>
                </a:cubicBezTo>
                <a:cubicBezTo>
                  <a:pt x="47" y="46"/>
                  <a:pt x="46" y="47"/>
                  <a:pt x="45" y="47"/>
                </a:cubicBezTo>
                <a:cubicBezTo>
                  <a:pt x="45" y="47"/>
                  <a:pt x="45" y="47"/>
                  <a:pt x="45" y="47"/>
                </a:cubicBezTo>
                <a:cubicBezTo>
                  <a:pt x="2" y="47"/>
                  <a:pt x="2" y="47"/>
                  <a:pt x="2" y="47"/>
                </a:cubicBezTo>
                <a:cubicBezTo>
                  <a:pt x="1" y="47"/>
                  <a:pt x="0" y="46"/>
                  <a:pt x="0" y="45"/>
                </a:cubicBezTo>
                <a:cubicBezTo>
                  <a:pt x="0" y="45"/>
                  <a:pt x="0" y="45"/>
                  <a:pt x="0" y="45"/>
                </a:cubicBezTo>
                <a:cubicBezTo>
                  <a:pt x="0" y="2"/>
                  <a:pt x="0" y="2"/>
                  <a:pt x="0" y="2"/>
                </a:cubicBezTo>
                <a:cubicBezTo>
                  <a:pt x="0" y="1"/>
                  <a:pt x="1" y="0"/>
                  <a:pt x="2" y="0"/>
                </a:cubicBezTo>
                <a:close/>
                <a:moveTo>
                  <a:pt x="9" y="28"/>
                </a:moveTo>
                <a:cubicBezTo>
                  <a:pt x="9" y="28"/>
                  <a:pt x="9" y="28"/>
                  <a:pt x="9" y="28"/>
                </a:cubicBezTo>
                <a:cubicBezTo>
                  <a:pt x="9" y="28"/>
                  <a:pt x="8" y="27"/>
                  <a:pt x="8" y="27"/>
                </a:cubicBezTo>
                <a:cubicBezTo>
                  <a:pt x="8" y="26"/>
                  <a:pt x="9" y="26"/>
                  <a:pt x="9" y="26"/>
                </a:cubicBezTo>
                <a:cubicBezTo>
                  <a:pt x="15" y="26"/>
                  <a:pt x="15" y="26"/>
                  <a:pt x="15" y="26"/>
                </a:cubicBezTo>
                <a:cubicBezTo>
                  <a:pt x="15" y="23"/>
                  <a:pt x="15" y="23"/>
                  <a:pt x="15" y="23"/>
                </a:cubicBezTo>
                <a:cubicBezTo>
                  <a:pt x="12" y="23"/>
                  <a:pt x="12" y="23"/>
                  <a:pt x="12" y="23"/>
                </a:cubicBezTo>
                <a:cubicBezTo>
                  <a:pt x="11" y="23"/>
                  <a:pt x="11" y="23"/>
                  <a:pt x="11" y="22"/>
                </a:cubicBezTo>
                <a:cubicBezTo>
                  <a:pt x="11" y="21"/>
                  <a:pt x="11" y="21"/>
                  <a:pt x="12" y="21"/>
                </a:cubicBezTo>
                <a:cubicBezTo>
                  <a:pt x="15" y="21"/>
                  <a:pt x="15" y="21"/>
                  <a:pt x="15" y="21"/>
                </a:cubicBezTo>
                <a:cubicBezTo>
                  <a:pt x="15" y="18"/>
                  <a:pt x="15" y="18"/>
                  <a:pt x="15" y="18"/>
                </a:cubicBezTo>
                <a:cubicBezTo>
                  <a:pt x="9" y="18"/>
                  <a:pt x="9" y="18"/>
                  <a:pt x="9" y="18"/>
                </a:cubicBezTo>
                <a:cubicBezTo>
                  <a:pt x="9" y="18"/>
                  <a:pt x="8" y="18"/>
                  <a:pt x="8" y="17"/>
                </a:cubicBezTo>
                <a:cubicBezTo>
                  <a:pt x="8" y="17"/>
                  <a:pt x="9" y="16"/>
                  <a:pt x="9" y="16"/>
                </a:cubicBezTo>
                <a:cubicBezTo>
                  <a:pt x="15" y="16"/>
                  <a:pt x="15" y="16"/>
                  <a:pt x="15" y="16"/>
                </a:cubicBezTo>
                <a:cubicBezTo>
                  <a:pt x="15" y="14"/>
                  <a:pt x="15" y="14"/>
                  <a:pt x="15" y="14"/>
                </a:cubicBezTo>
                <a:cubicBezTo>
                  <a:pt x="12" y="14"/>
                  <a:pt x="12" y="14"/>
                  <a:pt x="12" y="14"/>
                </a:cubicBezTo>
                <a:cubicBezTo>
                  <a:pt x="11" y="14"/>
                  <a:pt x="11" y="13"/>
                  <a:pt x="11" y="12"/>
                </a:cubicBezTo>
                <a:cubicBezTo>
                  <a:pt x="11" y="12"/>
                  <a:pt x="11" y="11"/>
                  <a:pt x="12" y="11"/>
                </a:cubicBezTo>
                <a:cubicBezTo>
                  <a:pt x="15" y="11"/>
                  <a:pt x="15" y="11"/>
                  <a:pt x="15" y="11"/>
                </a:cubicBezTo>
                <a:cubicBezTo>
                  <a:pt x="15" y="9"/>
                  <a:pt x="15" y="9"/>
                  <a:pt x="15" y="9"/>
                </a:cubicBezTo>
                <a:cubicBezTo>
                  <a:pt x="9" y="9"/>
                  <a:pt x="9" y="9"/>
                  <a:pt x="9" y="9"/>
                </a:cubicBezTo>
                <a:cubicBezTo>
                  <a:pt x="9" y="9"/>
                  <a:pt x="8" y="8"/>
                  <a:pt x="8" y="8"/>
                </a:cubicBezTo>
                <a:cubicBezTo>
                  <a:pt x="8" y="7"/>
                  <a:pt x="9" y="7"/>
                  <a:pt x="9" y="7"/>
                </a:cubicBezTo>
                <a:cubicBezTo>
                  <a:pt x="15" y="7"/>
                  <a:pt x="15" y="7"/>
                  <a:pt x="15" y="7"/>
                </a:cubicBezTo>
                <a:cubicBezTo>
                  <a:pt x="15" y="4"/>
                  <a:pt x="15" y="4"/>
                  <a:pt x="15" y="4"/>
                </a:cubicBezTo>
                <a:cubicBezTo>
                  <a:pt x="4" y="4"/>
                  <a:pt x="4" y="4"/>
                  <a:pt x="4" y="4"/>
                </a:cubicBezTo>
                <a:cubicBezTo>
                  <a:pt x="4" y="43"/>
                  <a:pt x="4" y="43"/>
                  <a:pt x="4" y="43"/>
                </a:cubicBezTo>
                <a:cubicBezTo>
                  <a:pt x="43" y="43"/>
                  <a:pt x="43" y="43"/>
                  <a:pt x="43" y="43"/>
                </a:cubicBezTo>
                <a:cubicBezTo>
                  <a:pt x="43" y="32"/>
                  <a:pt x="43" y="32"/>
                  <a:pt x="43" y="32"/>
                </a:cubicBezTo>
                <a:cubicBezTo>
                  <a:pt x="40" y="32"/>
                  <a:pt x="40" y="32"/>
                  <a:pt x="40" y="32"/>
                </a:cubicBezTo>
                <a:cubicBezTo>
                  <a:pt x="40" y="38"/>
                  <a:pt x="40" y="38"/>
                  <a:pt x="40" y="38"/>
                </a:cubicBezTo>
                <a:cubicBezTo>
                  <a:pt x="40" y="38"/>
                  <a:pt x="40" y="39"/>
                  <a:pt x="39" y="39"/>
                </a:cubicBezTo>
                <a:cubicBezTo>
                  <a:pt x="39" y="39"/>
                  <a:pt x="38" y="38"/>
                  <a:pt x="38" y="38"/>
                </a:cubicBezTo>
                <a:cubicBezTo>
                  <a:pt x="38" y="32"/>
                  <a:pt x="38" y="32"/>
                  <a:pt x="38" y="32"/>
                </a:cubicBezTo>
                <a:cubicBezTo>
                  <a:pt x="36" y="32"/>
                  <a:pt x="36" y="32"/>
                  <a:pt x="36" y="32"/>
                </a:cubicBezTo>
                <a:cubicBezTo>
                  <a:pt x="36" y="35"/>
                  <a:pt x="36" y="35"/>
                  <a:pt x="36" y="35"/>
                </a:cubicBezTo>
                <a:cubicBezTo>
                  <a:pt x="36" y="36"/>
                  <a:pt x="35" y="36"/>
                  <a:pt x="35" y="36"/>
                </a:cubicBezTo>
                <a:cubicBezTo>
                  <a:pt x="34" y="36"/>
                  <a:pt x="33" y="36"/>
                  <a:pt x="33" y="35"/>
                </a:cubicBezTo>
                <a:cubicBezTo>
                  <a:pt x="33" y="32"/>
                  <a:pt x="33" y="32"/>
                  <a:pt x="33" y="32"/>
                </a:cubicBezTo>
                <a:cubicBezTo>
                  <a:pt x="31" y="32"/>
                  <a:pt x="31" y="32"/>
                  <a:pt x="31" y="32"/>
                </a:cubicBezTo>
                <a:cubicBezTo>
                  <a:pt x="31" y="38"/>
                  <a:pt x="31" y="38"/>
                  <a:pt x="31" y="38"/>
                </a:cubicBezTo>
                <a:cubicBezTo>
                  <a:pt x="31" y="38"/>
                  <a:pt x="30" y="39"/>
                  <a:pt x="30" y="39"/>
                </a:cubicBezTo>
                <a:cubicBezTo>
                  <a:pt x="29" y="39"/>
                  <a:pt x="29" y="38"/>
                  <a:pt x="29" y="38"/>
                </a:cubicBezTo>
                <a:cubicBezTo>
                  <a:pt x="29" y="32"/>
                  <a:pt x="29" y="32"/>
                  <a:pt x="29" y="32"/>
                </a:cubicBezTo>
                <a:cubicBezTo>
                  <a:pt x="26" y="32"/>
                  <a:pt x="26" y="32"/>
                  <a:pt x="26" y="32"/>
                </a:cubicBezTo>
                <a:cubicBezTo>
                  <a:pt x="26" y="35"/>
                  <a:pt x="26" y="35"/>
                  <a:pt x="26" y="35"/>
                </a:cubicBezTo>
                <a:cubicBezTo>
                  <a:pt x="26" y="36"/>
                  <a:pt x="26" y="36"/>
                  <a:pt x="25" y="36"/>
                </a:cubicBezTo>
                <a:cubicBezTo>
                  <a:pt x="24" y="36"/>
                  <a:pt x="24" y="36"/>
                  <a:pt x="24" y="35"/>
                </a:cubicBezTo>
                <a:cubicBezTo>
                  <a:pt x="24" y="32"/>
                  <a:pt x="24" y="32"/>
                  <a:pt x="24" y="32"/>
                </a:cubicBezTo>
                <a:cubicBezTo>
                  <a:pt x="21" y="32"/>
                  <a:pt x="21" y="32"/>
                  <a:pt x="21" y="32"/>
                </a:cubicBezTo>
                <a:cubicBezTo>
                  <a:pt x="21" y="38"/>
                  <a:pt x="21" y="38"/>
                  <a:pt x="21" y="38"/>
                </a:cubicBezTo>
                <a:cubicBezTo>
                  <a:pt x="21" y="38"/>
                  <a:pt x="21" y="39"/>
                  <a:pt x="20" y="39"/>
                </a:cubicBezTo>
                <a:cubicBezTo>
                  <a:pt x="20" y="39"/>
                  <a:pt x="19" y="38"/>
                  <a:pt x="19" y="38"/>
                </a:cubicBezTo>
                <a:cubicBezTo>
                  <a:pt x="19" y="32"/>
                  <a:pt x="19" y="32"/>
                  <a:pt x="19" y="32"/>
                </a:cubicBezTo>
                <a:cubicBezTo>
                  <a:pt x="17" y="32"/>
                  <a:pt x="17" y="32"/>
                  <a:pt x="17" y="32"/>
                </a:cubicBezTo>
                <a:cubicBezTo>
                  <a:pt x="17" y="32"/>
                  <a:pt x="17" y="32"/>
                  <a:pt x="17" y="32"/>
                </a:cubicBezTo>
                <a:cubicBezTo>
                  <a:pt x="16" y="32"/>
                  <a:pt x="15" y="31"/>
                  <a:pt x="15" y="30"/>
                </a:cubicBezTo>
                <a:cubicBezTo>
                  <a:pt x="15" y="28"/>
                  <a:pt x="15" y="28"/>
                  <a:pt x="15" y="28"/>
                </a:cubicBezTo>
                <a:cubicBezTo>
                  <a:pt x="9" y="28"/>
                  <a:pt x="9" y="28"/>
                  <a:pt x="9"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6" name="Freeform 540"/>
          <p:cNvSpPr>
            <a:spLocks noEditPoints="1"/>
          </p:cNvSpPr>
          <p:nvPr/>
        </p:nvSpPr>
        <p:spPr bwMode="auto">
          <a:xfrm>
            <a:off x="7410450" y="3101975"/>
            <a:ext cx="152400" cy="155575"/>
          </a:xfrm>
          <a:custGeom>
            <a:avLst/>
            <a:gdLst>
              <a:gd name="T0" fmla="*/ 3 w 48"/>
              <a:gd name="T1" fmla="*/ 39 h 49"/>
              <a:gd name="T2" fmla="*/ 3 w 48"/>
              <a:gd name="T3" fmla="*/ 39 h 49"/>
              <a:gd name="T4" fmla="*/ 3 w 48"/>
              <a:gd name="T5" fmla="*/ 41 h 49"/>
              <a:gd name="T6" fmla="*/ 4 w 48"/>
              <a:gd name="T7" fmla="*/ 41 h 49"/>
              <a:gd name="T8" fmla="*/ 5 w 48"/>
              <a:gd name="T9" fmla="*/ 41 h 49"/>
              <a:gd name="T10" fmla="*/ 7 w 48"/>
              <a:gd name="T11" fmla="*/ 39 h 49"/>
              <a:gd name="T12" fmla="*/ 8 w 48"/>
              <a:gd name="T13" fmla="*/ 39 h 49"/>
              <a:gd name="T14" fmla="*/ 11 w 48"/>
              <a:gd name="T15" fmla="*/ 38 h 49"/>
              <a:gd name="T16" fmla="*/ 12 w 48"/>
              <a:gd name="T17" fmla="*/ 40 h 49"/>
              <a:gd name="T18" fmla="*/ 12 w 48"/>
              <a:gd name="T19" fmla="*/ 39 h 49"/>
              <a:gd name="T20" fmla="*/ 14 w 48"/>
              <a:gd name="T21" fmla="*/ 42 h 49"/>
              <a:gd name="T22" fmla="*/ 13 w 48"/>
              <a:gd name="T23" fmla="*/ 43 h 49"/>
              <a:gd name="T24" fmla="*/ 13 w 48"/>
              <a:gd name="T25" fmla="*/ 45 h 49"/>
              <a:gd name="T26" fmla="*/ 15 w 48"/>
              <a:gd name="T27" fmla="*/ 46 h 49"/>
              <a:gd name="T28" fmla="*/ 16 w 48"/>
              <a:gd name="T29" fmla="*/ 46 h 49"/>
              <a:gd name="T30" fmla="*/ 17 w 48"/>
              <a:gd name="T31" fmla="*/ 45 h 49"/>
              <a:gd name="T32" fmla="*/ 16 w 48"/>
              <a:gd name="T33" fmla="*/ 43 h 49"/>
              <a:gd name="T34" fmla="*/ 15 w 48"/>
              <a:gd name="T35" fmla="*/ 38 h 49"/>
              <a:gd name="T36" fmla="*/ 8 w 48"/>
              <a:gd name="T37" fmla="*/ 28 h 49"/>
              <a:gd name="T38" fmla="*/ 29 w 48"/>
              <a:gd name="T39" fmla="*/ 7 h 49"/>
              <a:gd name="T40" fmla="*/ 4 w 48"/>
              <a:gd name="T41" fmla="*/ 34 h 49"/>
              <a:gd name="T42" fmla="*/ 31 w 48"/>
              <a:gd name="T43" fmla="*/ 7 h 49"/>
              <a:gd name="T44" fmla="*/ 36 w 48"/>
              <a:gd name="T45" fmla="*/ 9 h 49"/>
              <a:gd name="T46" fmla="*/ 45 w 48"/>
              <a:gd name="T47" fmla="*/ 16 h 49"/>
              <a:gd name="T48" fmla="*/ 37 w 48"/>
              <a:gd name="T49" fmla="*/ 35 h 49"/>
              <a:gd name="T50" fmla="*/ 47 w 48"/>
              <a:gd name="T51" fmla="*/ 40 h 49"/>
              <a:gd name="T52" fmla="*/ 41 w 48"/>
              <a:gd name="T53" fmla="*/ 47 h 49"/>
              <a:gd name="T54" fmla="*/ 36 w 48"/>
              <a:gd name="T55" fmla="*/ 37 h 49"/>
              <a:gd name="T56" fmla="*/ 43 w 48"/>
              <a:gd name="T57" fmla="*/ 17 h 49"/>
              <a:gd name="T58" fmla="*/ 39 w 48"/>
              <a:gd name="T59" fmla="*/ 15 h 49"/>
              <a:gd name="T60" fmla="*/ 18 w 48"/>
              <a:gd name="T61" fmla="*/ 38 h 49"/>
              <a:gd name="T62" fmla="*/ 19 w 48"/>
              <a:gd name="T63" fmla="*/ 43 h 49"/>
              <a:gd name="T64" fmla="*/ 19 w 48"/>
              <a:gd name="T65" fmla="*/ 46 h 49"/>
              <a:gd name="T66" fmla="*/ 18 w 48"/>
              <a:gd name="T67" fmla="*/ 48 h 49"/>
              <a:gd name="T68" fmla="*/ 12 w 48"/>
              <a:gd name="T69" fmla="*/ 47 h 49"/>
              <a:gd name="T70" fmla="*/ 10 w 48"/>
              <a:gd name="T71" fmla="*/ 43 h 49"/>
              <a:gd name="T72" fmla="*/ 11 w 48"/>
              <a:gd name="T73" fmla="*/ 42 h 49"/>
              <a:gd name="T74" fmla="*/ 9 w 48"/>
              <a:gd name="T75" fmla="*/ 41 h 49"/>
              <a:gd name="T76" fmla="*/ 7 w 48"/>
              <a:gd name="T77" fmla="*/ 41 h 49"/>
              <a:gd name="T78" fmla="*/ 5 w 48"/>
              <a:gd name="T79" fmla="*/ 43 h 49"/>
              <a:gd name="T80" fmla="*/ 1 w 48"/>
              <a:gd name="T81" fmla="*/ 42 h 49"/>
              <a:gd name="T82" fmla="*/ 0 w 48"/>
              <a:gd name="T83" fmla="*/ 40 h 49"/>
              <a:gd name="T84" fmla="*/ 1 w 48"/>
              <a:gd name="T85" fmla="*/ 38 h 49"/>
              <a:gd name="T86" fmla="*/ 2 w 48"/>
              <a:gd name="T87" fmla="*/ 2 h 49"/>
              <a:gd name="T88" fmla="*/ 30 w 48"/>
              <a:gd name="T89" fmla="*/ 0 h 49"/>
              <a:gd name="T90" fmla="*/ 31 w 48"/>
              <a:gd name="T91" fmla="*/ 7 h 49"/>
              <a:gd name="T92" fmla="*/ 12 w 48"/>
              <a:gd name="T93" fmla="*/ 29 h 49"/>
              <a:gd name="T94" fmla="*/ 30 w 48"/>
              <a:gd name="T95" fmla="*/ 11 h 49"/>
              <a:gd name="T96" fmla="*/ 37 w 48"/>
              <a:gd name="T97" fmla="*/ 39 h 49"/>
              <a:gd name="T98" fmla="*/ 40 w 48"/>
              <a:gd name="T9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49">
                <a:moveTo>
                  <a:pt x="4" y="34"/>
                </a:moveTo>
                <a:cubicBezTo>
                  <a:pt x="4" y="34"/>
                  <a:pt x="4" y="34"/>
                  <a:pt x="4" y="34"/>
                </a:cubicBezTo>
                <a:cubicBezTo>
                  <a:pt x="4" y="36"/>
                  <a:pt x="4" y="37"/>
                  <a:pt x="3" y="39"/>
                </a:cubicBezTo>
                <a:cubicBezTo>
                  <a:pt x="3" y="39"/>
                  <a:pt x="3" y="39"/>
                  <a:pt x="3" y="39"/>
                </a:cubicBezTo>
                <a:cubicBezTo>
                  <a:pt x="3" y="39"/>
                  <a:pt x="3" y="39"/>
                  <a:pt x="3" y="39"/>
                </a:cubicBezTo>
                <a:cubicBezTo>
                  <a:pt x="3" y="39"/>
                  <a:pt x="3" y="39"/>
                  <a:pt x="3" y="39"/>
                </a:cubicBezTo>
                <a:cubicBezTo>
                  <a:pt x="3" y="39"/>
                  <a:pt x="3" y="39"/>
                  <a:pt x="3" y="40"/>
                </a:cubicBezTo>
                <a:cubicBezTo>
                  <a:pt x="3" y="40"/>
                  <a:pt x="3" y="40"/>
                  <a:pt x="3" y="40"/>
                </a:cubicBezTo>
                <a:cubicBezTo>
                  <a:pt x="3" y="40"/>
                  <a:pt x="3" y="40"/>
                  <a:pt x="3" y="41"/>
                </a:cubicBezTo>
                <a:cubicBezTo>
                  <a:pt x="3" y="41"/>
                  <a:pt x="3" y="41"/>
                  <a:pt x="3" y="41"/>
                </a:cubicBezTo>
                <a:cubicBezTo>
                  <a:pt x="3" y="41"/>
                  <a:pt x="3" y="41"/>
                  <a:pt x="3" y="41"/>
                </a:cubicBezTo>
                <a:cubicBezTo>
                  <a:pt x="4" y="41"/>
                  <a:pt x="4" y="41"/>
                  <a:pt x="4" y="41"/>
                </a:cubicBezTo>
                <a:cubicBezTo>
                  <a:pt x="4" y="41"/>
                  <a:pt x="4" y="41"/>
                  <a:pt x="5" y="41"/>
                </a:cubicBezTo>
                <a:cubicBezTo>
                  <a:pt x="5" y="41"/>
                  <a:pt x="5" y="41"/>
                  <a:pt x="5" y="41"/>
                </a:cubicBezTo>
                <a:cubicBezTo>
                  <a:pt x="5" y="41"/>
                  <a:pt x="5" y="41"/>
                  <a:pt x="5" y="41"/>
                </a:cubicBezTo>
                <a:cubicBezTo>
                  <a:pt x="5" y="41"/>
                  <a:pt x="5" y="40"/>
                  <a:pt x="5" y="40"/>
                </a:cubicBezTo>
                <a:cubicBezTo>
                  <a:pt x="5" y="40"/>
                  <a:pt x="5" y="40"/>
                  <a:pt x="5" y="40"/>
                </a:cubicBezTo>
                <a:cubicBezTo>
                  <a:pt x="6" y="39"/>
                  <a:pt x="6" y="39"/>
                  <a:pt x="7" y="39"/>
                </a:cubicBezTo>
                <a:cubicBezTo>
                  <a:pt x="7" y="39"/>
                  <a:pt x="7" y="39"/>
                  <a:pt x="7" y="39"/>
                </a:cubicBezTo>
                <a:cubicBezTo>
                  <a:pt x="7" y="39"/>
                  <a:pt x="7" y="39"/>
                  <a:pt x="7" y="39"/>
                </a:cubicBezTo>
                <a:cubicBezTo>
                  <a:pt x="7" y="39"/>
                  <a:pt x="8" y="39"/>
                  <a:pt x="8" y="39"/>
                </a:cubicBezTo>
                <a:cubicBezTo>
                  <a:pt x="8" y="39"/>
                  <a:pt x="8" y="39"/>
                  <a:pt x="9" y="38"/>
                </a:cubicBezTo>
                <a:cubicBezTo>
                  <a:pt x="9" y="38"/>
                  <a:pt x="9" y="38"/>
                  <a:pt x="9" y="38"/>
                </a:cubicBezTo>
                <a:cubicBezTo>
                  <a:pt x="10" y="37"/>
                  <a:pt x="11" y="38"/>
                  <a:pt x="11" y="38"/>
                </a:cubicBezTo>
                <a:cubicBezTo>
                  <a:pt x="11" y="39"/>
                  <a:pt x="11" y="39"/>
                  <a:pt x="11" y="39"/>
                </a:cubicBezTo>
                <a:cubicBezTo>
                  <a:pt x="11" y="39"/>
                  <a:pt x="11" y="39"/>
                  <a:pt x="11" y="39"/>
                </a:cubicBezTo>
                <a:cubicBezTo>
                  <a:pt x="11" y="39"/>
                  <a:pt x="12" y="40"/>
                  <a:pt x="12" y="40"/>
                </a:cubicBezTo>
                <a:cubicBezTo>
                  <a:pt x="12" y="40"/>
                  <a:pt x="12" y="40"/>
                  <a:pt x="12" y="40"/>
                </a:cubicBezTo>
                <a:cubicBezTo>
                  <a:pt x="12" y="40"/>
                  <a:pt x="12" y="40"/>
                  <a:pt x="12" y="40"/>
                </a:cubicBezTo>
                <a:cubicBezTo>
                  <a:pt x="12" y="39"/>
                  <a:pt x="12" y="39"/>
                  <a:pt x="12" y="39"/>
                </a:cubicBezTo>
                <a:cubicBezTo>
                  <a:pt x="13" y="39"/>
                  <a:pt x="13" y="39"/>
                  <a:pt x="13" y="39"/>
                </a:cubicBezTo>
                <a:cubicBezTo>
                  <a:pt x="14" y="40"/>
                  <a:pt x="14" y="40"/>
                  <a:pt x="14" y="41"/>
                </a:cubicBezTo>
                <a:cubicBezTo>
                  <a:pt x="14" y="41"/>
                  <a:pt x="14" y="42"/>
                  <a:pt x="14" y="42"/>
                </a:cubicBezTo>
                <a:cubicBezTo>
                  <a:pt x="14" y="42"/>
                  <a:pt x="14" y="42"/>
                  <a:pt x="14" y="42"/>
                </a:cubicBezTo>
                <a:cubicBezTo>
                  <a:pt x="13" y="42"/>
                  <a:pt x="13" y="43"/>
                  <a:pt x="13" y="43"/>
                </a:cubicBezTo>
                <a:cubicBezTo>
                  <a:pt x="13" y="43"/>
                  <a:pt x="13" y="43"/>
                  <a:pt x="13" y="43"/>
                </a:cubicBezTo>
                <a:cubicBezTo>
                  <a:pt x="13" y="43"/>
                  <a:pt x="13" y="44"/>
                  <a:pt x="13" y="44"/>
                </a:cubicBezTo>
                <a:cubicBezTo>
                  <a:pt x="13" y="44"/>
                  <a:pt x="13" y="44"/>
                  <a:pt x="13" y="44"/>
                </a:cubicBezTo>
                <a:cubicBezTo>
                  <a:pt x="13" y="45"/>
                  <a:pt x="13" y="45"/>
                  <a:pt x="13" y="45"/>
                </a:cubicBezTo>
                <a:cubicBezTo>
                  <a:pt x="13" y="45"/>
                  <a:pt x="13" y="46"/>
                  <a:pt x="13" y="46"/>
                </a:cubicBezTo>
                <a:cubicBezTo>
                  <a:pt x="13" y="46"/>
                  <a:pt x="14" y="46"/>
                  <a:pt x="14" y="46"/>
                </a:cubicBezTo>
                <a:cubicBezTo>
                  <a:pt x="14" y="46"/>
                  <a:pt x="14" y="46"/>
                  <a:pt x="15" y="46"/>
                </a:cubicBezTo>
                <a:cubicBezTo>
                  <a:pt x="15" y="46"/>
                  <a:pt x="15" y="46"/>
                  <a:pt x="15" y="46"/>
                </a:cubicBezTo>
                <a:cubicBezTo>
                  <a:pt x="15" y="46"/>
                  <a:pt x="15" y="46"/>
                  <a:pt x="15" y="46"/>
                </a:cubicBezTo>
                <a:cubicBezTo>
                  <a:pt x="16" y="46"/>
                  <a:pt x="16" y="46"/>
                  <a:pt x="16" y="46"/>
                </a:cubicBezTo>
                <a:cubicBezTo>
                  <a:pt x="16" y="46"/>
                  <a:pt x="16" y="46"/>
                  <a:pt x="16" y="46"/>
                </a:cubicBezTo>
                <a:cubicBezTo>
                  <a:pt x="16" y="46"/>
                  <a:pt x="16" y="45"/>
                  <a:pt x="17" y="45"/>
                </a:cubicBezTo>
                <a:cubicBezTo>
                  <a:pt x="17" y="45"/>
                  <a:pt x="17" y="45"/>
                  <a:pt x="17" y="45"/>
                </a:cubicBezTo>
                <a:cubicBezTo>
                  <a:pt x="17" y="45"/>
                  <a:pt x="17" y="45"/>
                  <a:pt x="17" y="44"/>
                </a:cubicBezTo>
                <a:cubicBezTo>
                  <a:pt x="17" y="44"/>
                  <a:pt x="17" y="44"/>
                  <a:pt x="17" y="44"/>
                </a:cubicBezTo>
                <a:cubicBezTo>
                  <a:pt x="17" y="44"/>
                  <a:pt x="17" y="43"/>
                  <a:pt x="16" y="43"/>
                </a:cubicBezTo>
                <a:cubicBezTo>
                  <a:pt x="16" y="43"/>
                  <a:pt x="16" y="43"/>
                  <a:pt x="16" y="43"/>
                </a:cubicBezTo>
                <a:cubicBezTo>
                  <a:pt x="15" y="41"/>
                  <a:pt x="15" y="40"/>
                  <a:pt x="15" y="38"/>
                </a:cubicBezTo>
                <a:cubicBezTo>
                  <a:pt x="15" y="38"/>
                  <a:pt x="15" y="38"/>
                  <a:pt x="15" y="38"/>
                </a:cubicBezTo>
                <a:cubicBezTo>
                  <a:pt x="15" y="37"/>
                  <a:pt x="15" y="37"/>
                  <a:pt x="15" y="37"/>
                </a:cubicBezTo>
                <a:cubicBezTo>
                  <a:pt x="8" y="30"/>
                  <a:pt x="8" y="30"/>
                  <a:pt x="8" y="30"/>
                </a:cubicBezTo>
                <a:cubicBezTo>
                  <a:pt x="7" y="30"/>
                  <a:pt x="7" y="28"/>
                  <a:pt x="8" y="28"/>
                </a:cubicBezTo>
                <a:cubicBezTo>
                  <a:pt x="8" y="28"/>
                  <a:pt x="8" y="28"/>
                  <a:pt x="8" y="28"/>
                </a:cubicBezTo>
                <a:cubicBezTo>
                  <a:pt x="28" y="7"/>
                  <a:pt x="28" y="7"/>
                  <a:pt x="28" y="7"/>
                </a:cubicBezTo>
                <a:cubicBezTo>
                  <a:pt x="29" y="7"/>
                  <a:pt x="29" y="7"/>
                  <a:pt x="29" y="7"/>
                </a:cubicBezTo>
                <a:cubicBezTo>
                  <a:pt x="29" y="3"/>
                  <a:pt x="29" y="3"/>
                  <a:pt x="29" y="3"/>
                </a:cubicBezTo>
                <a:cubicBezTo>
                  <a:pt x="4" y="3"/>
                  <a:pt x="4" y="3"/>
                  <a:pt x="4" y="3"/>
                </a:cubicBezTo>
                <a:cubicBezTo>
                  <a:pt x="4" y="13"/>
                  <a:pt x="4" y="24"/>
                  <a:pt x="4" y="34"/>
                </a:cubicBezTo>
                <a:close/>
                <a:moveTo>
                  <a:pt x="31" y="7"/>
                </a:moveTo>
                <a:cubicBezTo>
                  <a:pt x="31" y="7"/>
                  <a:pt x="31" y="7"/>
                  <a:pt x="31" y="7"/>
                </a:cubicBezTo>
                <a:cubicBezTo>
                  <a:pt x="31" y="7"/>
                  <a:pt x="31" y="7"/>
                  <a:pt x="31" y="7"/>
                </a:cubicBezTo>
                <a:cubicBezTo>
                  <a:pt x="31" y="7"/>
                  <a:pt x="31" y="7"/>
                  <a:pt x="31" y="7"/>
                </a:cubicBezTo>
                <a:cubicBezTo>
                  <a:pt x="34" y="10"/>
                  <a:pt x="34" y="10"/>
                  <a:pt x="34" y="10"/>
                </a:cubicBezTo>
                <a:cubicBezTo>
                  <a:pt x="36" y="9"/>
                  <a:pt x="36" y="9"/>
                  <a:pt x="36" y="9"/>
                </a:cubicBezTo>
                <a:cubicBezTo>
                  <a:pt x="36" y="9"/>
                  <a:pt x="36" y="9"/>
                  <a:pt x="36" y="9"/>
                </a:cubicBezTo>
                <a:cubicBezTo>
                  <a:pt x="36" y="8"/>
                  <a:pt x="37" y="8"/>
                  <a:pt x="38" y="9"/>
                </a:cubicBezTo>
                <a:cubicBezTo>
                  <a:pt x="45" y="16"/>
                  <a:pt x="45" y="16"/>
                  <a:pt x="45" y="16"/>
                </a:cubicBezTo>
                <a:cubicBezTo>
                  <a:pt x="46" y="17"/>
                  <a:pt x="46" y="17"/>
                  <a:pt x="45" y="18"/>
                </a:cubicBezTo>
                <a:cubicBezTo>
                  <a:pt x="33" y="30"/>
                  <a:pt x="33" y="30"/>
                  <a:pt x="33" y="30"/>
                </a:cubicBezTo>
                <a:cubicBezTo>
                  <a:pt x="37" y="35"/>
                  <a:pt x="37" y="35"/>
                  <a:pt x="37" y="35"/>
                </a:cubicBezTo>
                <a:cubicBezTo>
                  <a:pt x="39" y="34"/>
                  <a:pt x="39" y="34"/>
                  <a:pt x="39" y="34"/>
                </a:cubicBezTo>
                <a:cubicBezTo>
                  <a:pt x="39" y="33"/>
                  <a:pt x="40" y="33"/>
                  <a:pt x="40" y="34"/>
                </a:cubicBezTo>
                <a:cubicBezTo>
                  <a:pt x="47" y="40"/>
                  <a:pt x="47" y="40"/>
                  <a:pt x="47" y="40"/>
                </a:cubicBezTo>
                <a:cubicBezTo>
                  <a:pt x="48" y="41"/>
                  <a:pt x="48" y="42"/>
                  <a:pt x="47" y="42"/>
                </a:cubicBezTo>
                <a:cubicBezTo>
                  <a:pt x="43" y="47"/>
                  <a:pt x="43" y="47"/>
                  <a:pt x="43" y="47"/>
                </a:cubicBezTo>
                <a:cubicBezTo>
                  <a:pt x="42" y="47"/>
                  <a:pt x="42" y="47"/>
                  <a:pt x="41" y="47"/>
                </a:cubicBezTo>
                <a:cubicBezTo>
                  <a:pt x="34" y="40"/>
                  <a:pt x="34" y="40"/>
                  <a:pt x="34" y="40"/>
                </a:cubicBezTo>
                <a:cubicBezTo>
                  <a:pt x="34" y="39"/>
                  <a:pt x="34" y="39"/>
                  <a:pt x="34" y="38"/>
                </a:cubicBezTo>
                <a:cubicBezTo>
                  <a:pt x="36" y="37"/>
                  <a:pt x="36" y="37"/>
                  <a:pt x="36" y="37"/>
                </a:cubicBezTo>
                <a:cubicBezTo>
                  <a:pt x="30" y="31"/>
                  <a:pt x="30" y="31"/>
                  <a:pt x="30" y="31"/>
                </a:cubicBezTo>
                <a:cubicBezTo>
                  <a:pt x="30" y="31"/>
                  <a:pt x="30" y="30"/>
                  <a:pt x="30" y="30"/>
                </a:cubicBezTo>
                <a:cubicBezTo>
                  <a:pt x="43" y="17"/>
                  <a:pt x="43" y="17"/>
                  <a:pt x="43" y="17"/>
                </a:cubicBezTo>
                <a:cubicBezTo>
                  <a:pt x="37" y="11"/>
                  <a:pt x="37" y="11"/>
                  <a:pt x="37" y="11"/>
                </a:cubicBezTo>
                <a:cubicBezTo>
                  <a:pt x="36" y="12"/>
                  <a:pt x="36" y="12"/>
                  <a:pt x="36" y="12"/>
                </a:cubicBezTo>
                <a:cubicBezTo>
                  <a:pt x="39" y="15"/>
                  <a:pt x="39" y="15"/>
                  <a:pt x="39" y="15"/>
                </a:cubicBezTo>
                <a:cubicBezTo>
                  <a:pt x="39" y="16"/>
                  <a:pt x="39" y="17"/>
                  <a:pt x="39" y="18"/>
                </a:cubicBezTo>
                <a:cubicBezTo>
                  <a:pt x="18" y="38"/>
                  <a:pt x="18" y="38"/>
                  <a:pt x="18" y="38"/>
                </a:cubicBezTo>
                <a:cubicBezTo>
                  <a:pt x="18" y="38"/>
                  <a:pt x="18" y="38"/>
                  <a:pt x="18" y="38"/>
                </a:cubicBezTo>
                <a:cubicBezTo>
                  <a:pt x="18" y="40"/>
                  <a:pt x="18" y="41"/>
                  <a:pt x="18" y="42"/>
                </a:cubicBezTo>
                <a:cubicBezTo>
                  <a:pt x="18" y="42"/>
                  <a:pt x="18" y="42"/>
                  <a:pt x="18" y="42"/>
                </a:cubicBezTo>
                <a:cubicBezTo>
                  <a:pt x="19" y="42"/>
                  <a:pt x="19" y="43"/>
                  <a:pt x="19" y="43"/>
                </a:cubicBezTo>
                <a:cubicBezTo>
                  <a:pt x="19" y="43"/>
                  <a:pt x="19" y="43"/>
                  <a:pt x="19" y="43"/>
                </a:cubicBezTo>
                <a:cubicBezTo>
                  <a:pt x="19" y="44"/>
                  <a:pt x="19" y="44"/>
                  <a:pt x="19" y="44"/>
                </a:cubicBezTo>
                <a:cubicBezTo>
                  <a:pt x="19" y="45"/>
                  <a:pt x="19" y="46"/>
                  <a:pt x="19" y="46"/>
                </a:cubicBezTo>
                <a:cubicBezTo>
                  <a:pt x="19" y="46"/>
                  <a:pt x="19" y="46"/>
                  <a:pt x="19" y="46"/>
                </a:cubicBezTo>
                <a:cubicBezTo>
                  <a:pt x="18" y="47"/>
                  <a:pt x="18" y="47"/>
                  <a:pt x="18" y="47"/>
                </a:cubicBezTo>
                <a:cubicBezTo>
                  <a:pt x="18" y="48"/>
                  <a:pt x="18" y="48"/>
                  <a:pt x="18" y="48"/>
                </a:cubicBezTo>
                <a:cubicBezTo>
                  <a:pt x="17" y="48"/>
                  <a:pt x="17" y="48"/>
                  <a:pt x="16" y="48"/>
                </a:cubicBezTo>
                <a:cubicBezTo>
                  <a:pt x="15" y="49"/>
                  <a:pt x="14" y="49"/>
                  <a:pt x="13" y="48"/>
                </a:cubicBezTo>
                <a:cubicBezTo>
                  <a:pt x="12" y="48"/>
                  <a:pt x="12" y="48"/>
                  <a:pt x="12" y="47"/>
                </a:cubicBezTo>
                <a:cubicBezTo>
                  <a:pt x="11" y="47"/>
                  <a:pt x="11" y="47"/>
                  <a:pt x="11" y="46"/>
                </a:cubicBezTo>
                <a:cubicBezTo>
                  <a:pt x="10" y="46"/>
                  <a:pt x="10" y="45"/>
                  <a:pt x="10" y="44"/>
                </a:cubicBezTo>
                <a:cubicBezTo>
                  <a:pt x="10" y="44"/>
                  <a:pt x="10" y="44"/>
                  <a:pt x="10" y="43"/>
                </a:cubicBezTo>
                <a:cubicBezTo>
                  <a:pt x="11" y="43"/>
                  <a:pt x="11" y="42"/>
                  <a:pt x="11" y="42"/>
                </a:cubicBezTo>
                <a:cubicBezTo>
                  <a:pt x="11" y="42"/>
                  <a:pt x="11" y="42"/>
                  <a:pt x="11" y="42"/>
                </a:cubicBezTo>
                <a:cubicBezTo>
                  <a:pt x="11" y="42"/>
                  <a:pt x="11" y="42"/>
                  <a:pt x="11" y="42"/>
                </a:cubicBezTo>
                <a:cubicBezTo>
                  <a:pt x="11" y="42"/>
                  <a:pt x="10" y="41"/>
                  <a:pt x="10" y="41"/>
                </a:cubicBezTo>
                <a:cubicBezTo>
                  <a:pt x="10" y="41"/>
                  <a:pt x="10" y="41"/>
                  <a:pt x="10" y="41"/>
                </a:cubicBezTo>
                <a:cubicBezTo>
                  <a:pt x="10" y="41"/>
                  <a:pt x="9" y="41"/>
                  <a:pt x="9" y="41"/>
                </a:cubicBezTo>
                <a:cubicBezTo>
                  <a:pt x="9" y="41"/>
                  <a:pt x="9" y="41"/>
                  <a:pt x="9" y="41"/>
                </a:cubicBezTo>
                <a:cubicBezTo>
                  <a:pt x="9" y="41"/>
                  <a:pt x="8" y="41"/>
                  <a:pt x="7" y="41"/>
                </a:cubicBezTo>
                <a:cubicBezTo>
                  <a:pt x="7" y="41"/>
                  <a:pt x="7" y="41"/>
                  <a:pt x="7" y="41"/>
                </a:cubicBezTo>
                <a:cubicBezTo>
                  <a:pt x="7" y="42"/>
                  <a:pt x="7" y="42"/>
                  <a:pt x="7" y="42"/>
                </a:cubicBezTo>
                <a:cubicBezTo>
                  <a:pt x="6" y="43"/>
                  <a:pt x="6" y="43"/>
                  <a:pt x="5" y="43"/>
                </a:cubicBezTo>
                <a:cubicBezTo>
                  <a:pt x="5" y="43"/>
                  <a:pt x="5" y="43"/>
                  <a:pt x="5" y="43"/>
                </a:cubicBezTo>
                <a:cubicBezTo>
                  <a:pt x="5" y="43"/>
                  <a:pt x="5" y="43"/>
                  <a:pt x="4" y="43"/>
                </a:cubicBezTo>
                <a:cubicBezTo>
                  <a:pt x="4" y="43"/>
                  <a:pt x="3" y="43"/>
                  <a:pt x="3" y="43"/>
                </a:cubicBezTo>
                <a:cubicBezTo>
                  <a:pt x="2" y="43"/>
                  <a:pt x="2" y="43"/>
                  <a:pt x="1" y="42"/>
                </a:cubicBezTo>
                <a:cubicBezTo>
                  <a:pt x="1" y="42"/>
                  <a:pt x="1" y="42"/>
                  <a:pt x="1" y="42"/>
                </a:cubicBezTo>
                <a:cubicBezTo>
                  <a:pt x="1" y="42"/>
                  <a:pt x="1" y="41"/>
                  <a:pt x="1" y="41"/>
                </a:cubicBezTo>
                <a:cubicBezTo>
                  <a:pt x="0" y="41"/>
                  <a:pt x="0" y="40"/>
                  <a:pt x="0" y="40"/>
                </a:cubicBezTo>
                <a:cubicBezTo>
                  <a:pt x="0" y="39"/>
                  <a:pt x="0" y="39"/>
                  <a:pt x="0" y="39"/>
                </a:cubicBezTo>
                <a:cubicBezTo>
                  <a:pt x="0" y="39"/>
                  <a:pt x="0" y="39"/>
                  <a:pt x="0" y="39"/>
                </a:cubicBezTo>
                <a:cubicBezTo>
                  <a:pt x="1" y="38"/>
                  <a:pt x="1" y="38"/>
                  <a:pt x="1" y="38"/>
                </a:cubicBezTo>
                <a:cubicBezTo>
                  <a:pt x="1" y="38"/>
                  <a:pt x="1" y="38"/>
                  <a:pt x="1" y="38"/>
                </a:cubicBezTo>
                <a:cubicBezTo>
                  <a:pt x="2" y="36"/>
                  <a:pt x="2" y="36"/>
                  <a:pt x="2" y="34"/>
                </a:cubicBezTo>
                <a:cubicBezTo>
                  <a:pt x="2" y="23"/>
                  <a:pt x="2" y="12"/>
                  <a:pt x="2" y="2"/>
                </a:cubicBezTo>
                <a:cubicBezTo>
                  <a:pt x="2" y="2"/>
                  <a:pt x="2" y="2"/>
                  <a:pt x="2" y="2"/>
                </a:cubicBezTo>
                <a:cubicBezTo>
                  <a:pt x="2" y="1"/>
                  <a:pt x="2" y="0"/>
                  <a:pt x="3" y="0"/>
                </a:cubicBezTo>
                <a:cubicBezTo>
                  <a:pt x="30" y="0"/>
                  <a:pt x="30" y="0"/>
                  <a:pt x="30" y="0"/>
                </a:cubicBezTo>
                <a:cubicBezTo>
                  <a:pt x="30" y="0"/>
                  <a:pt x="30" y="0"/>
                  <a:pt x="30" y="0"/>
                </a:cubicBezTo>
                <a:cubicBezTo>
                  <a:pt x="30" y="0"/>
                  <a:pt x="31" y="1"/>
                  <a:pt x="31" y="2"/>
                </a:cubicBezTo>
                <a:cubicBezTo>
                  <a:pt x="31" y="7"/>
                  <a:pt x="31" y="7"/>
                  <a:pt x="31" y="7"/>
                </a:cubicBezTo>
                <a:close/>
                <a:moveTo>
                  <a:pt x="30" y="11"/>
                </a:moveTo>
                <a:cubicBezTo>
                  <a:pt x="30" y="11"/>
                  <a:pt x="30" y="11"/>
                  <a:pt x="30" y="11"/>
                </a:cubicBezTo>
                <a:cubicBezTo>
                  <a:pt x="12" y="29"/>
                  <a:pt x="12" y="29"/>
                  <a:pt x="12" y="29"/>
                </a:cubicBezTo>
                <a:cubicBezTo>
                  <a:pt x="17" y="34"/>
                  <a:pt x="17" y="34"/>
                  <a:pt x="17" y="34"/>
                </a:cubicBezTo>
                <a:cubicBezTo>
                  <a:pt x="35" y="16"/>
                  <a:pt x="35" y="16"/>
                  <a:pt x="35" y="16"/>
                </a:cubicBezTo>
                <a:cubicBezTo>
                  <a:pt x="30" y="11"/>
                  <a:pt x="30" y="11"/>
                  <a:pt x="30" y="11"/>
                </a:cubicBezTo>
                <a:close/>
                <a:moveTo>
                  <a:pt x="40" y="36"/>
                </a:moveTo>
                <a:cubicBezTo>
                  <a:pt x="40" y="36"/>
                  <a:pt x="40" y="36"/>
                  <a:pt x="40" y="36"/>
                </a:cubicBezTo>
                <a:cubicBezTo>
                  <a:pt x="37" y="39"/>
                  <a:pt x="37" y="39"/>
                  <a:pt x="37" y="39"/>
                </a:cubicBezTo>
                <a:cubicBezTo>
                  <a:pt x="42" y="44"/>
                  <a:pt x="42" y="44"/>
                  <a:pt x="42" y="44"/>
                </a:cubicBezTo>
                <a:cubicBezTo>
                  <a:pt x="45" y="41"/>
                  <a:pt x="45" y="41"/>
                  <a:pt x="45" y="41"/>
                </a:cubicBezTo>
                <a:cubicBezTo>
                  <a:pt x="40" y="36"/>
                  <a:pt x="40" y="36"/>
                  <a:pt x="4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7" name="Freeform 541"/>
          <p:cNvSpPr>
            <a:spLocks noEditPoints="1"/>
          </p:cNvSpPr>
          <p:nvPr/>
        </p:nvSpPr>
        <p:spPr bwMode="auto">
          <a:xfrm>
            <a:off x="5746750" y="3435350"/>
            <a:ext cx="158750" cy="153988"/>
          </a:xfrm>
          <a:custGeom>
            <a:avLst/>
            <a:gdLst>
              <a:gd name="T0" fmla="*/ 14 w 50"/>
              <a:gd name="T1" fmla="*/ 39 h 48"/>
              <a:gd name="T2" fmla="*/ 8 w 50"/>
              <a:gd name="T3" fmla="*/ 41 h 48"/>
              <a:gd name="T4" fmla="*/ 10 w 50"/>
              <a:gd name="T5" fmla="*/ 35 h 48"/>
              <a:gd name="T6" fmla="*/ 44 w 50"/>
              <a:gd name="T7" fmla="*/ 0 h 48"/>
              <a:gd name="T8" fmla="*/ 50 w 50"/>
              <a:gd name="T9" fmla="*/ 6 h 48"/>
              <a:gd name="T10" fmla="*/ 50 w 50"/>
              <a:gd name="T11" fmla="*/ 20 h 48"/>
              <a:gd name="T12" fmla="*/ 50 w 50"/>
              <a:gd name="T13" fmla="*/ 35 h 48"/>
              <a:gd name="T14" fmla="*/ 48 w 50"/>
              <a:gd name="T15" fmla="*/ 46 h 48"/>
              <a:gd name="T16" fmla="*/ 2 w 50"/>
              <a:gd name="T17" fmla="*/ 46 h 48"/>
              <a:gd name="T18" fmla="*/ 0 w 50"/>
              <a:gd name="T19" fmla="*/ 35 h 48"/>
              <a:gd name="T20" fmla="*/ 0 w 50"/>
              <a:gd name="T21" fmla="*/ 20 h 48"/>
              <a:gd name="T22" fmla="*/ 0 w 50"/>
              <a:gd name="T23" fmla="*/ 6 h 48"/>
              <a:gd name="T24" fmla="*/ 6 w 50"/>
              <a:gd name="T25" fmla="*/ 0 h 48"/>
              <a:gd name="T26" fmla="*/ 6 w 50"/>
              <a:gd name="T27" fmla="*/ 3 h 48"/>
              <a:gd name="T28" fmla="*/ 4 w 50"/>
              <a:gd name="T29" fmla="*/ 6 h 48"/>
              <a:gd name="T30" fmla="*/ 5 w 50"/>
              <a:gd name="T31" fmla="*/ 14 h 48"/>
              <a:gd name="T32" fmla="*/ 6 w 50"/>
              <a:gd name="T33" fmla="*/ 14 h 48"/>
              <a:gd name="T34" fmla="*/ 45 w 50"/>
              <a:gd name="T35" fmla="*/ 14 h 48"/>
              <a:gd name="T36" fmla="*/ 46 w 50"/>
              <a:gd name="T37" fmla="*/ 12 h 48"/>
              <a:gd name="T38" fmla="*/ 45 w 50"/>
              <a:gd name="T39" fmla="*/ 4 h 48"/>
              <a:gd name="T40" fmla="*/ 44 w 50"/>
              <a:gd name="T41" fmla="*/ 18 h 48"/>
              <a:gd name="T42" fmla="*/ 6 w 50"/>
              <a:gd name="T43" fmla="*/ 18 h 48"/>
              <a:gd name="T44" fmla="*/ 4 w 50"/>
              <a:gd name="T45" fmla="*/ 20 h 48"/>
              <a:gd name="T46" fmla="*/ 5 w 50"/>
              <a:gd name="T47" fmla="*/ 29 h 48"/>
              <a:gd name="T48" fmla="*/ 44 w 50"/>
              <a:gd name="T49" fmla="*/ 29 h 48"/>
              <a:gd name="T50" fmla="*/ 45 w 50"/>
              <a:gd name="T51" fmla="*/ 29 h 48"/>
              <a:gd name="T52" fmla="*/ 45 w 50"/>
              <a:gd name="T53" fmla="*/ 19 h 48"/>
              <a:gd name="T54" fmla="*/ 44 w 50"/>
              <a:gd name="T55" fmla="*/ 33 h 48"/>
              <a:gd name="T56" fmla="*/ 6 w 50"/>
              <a:gd name="T57" fmla="*/ 33 h 48"/>
              <a:gd name="T58" fmla="*/ 5 w 50"/>
              <a:gd name="T59" fmla="*/ 34 h 48"/>
              <a:gd name="T60" fmla="*/ 4 w 50"/>
              <a:gd name="T61" fmla="*/ 43 h 48"/>
              <a:gd name="T62" fmla="*/ 44 w 50"/>
              <a:gd name="T63" fmla="*/ 44 h 48"/>
              <a:gd name="T64" fmla="*/ 46 w 50"/>
              <a:gd name="T65" fmla="*/ 42 h 48"/>
              <a:gd name="T66" fmla="*/ 45 w 50"/>
              <a:gd name="T67" fmla="*/ 34 h 48"/>
              <a:gd name="T68" fmla="*/ 10 w 50"/>
              <a:gd name="T69" fmla="*/ 6 h 48"/>
              <a:gd name="T70" fmla="*/ 14 w 50"/>
              <a:gd name="T71" fmla="*/ 9 h 48"/>
              <a:gd name="T72" fmla="*/ 8 w 50"/>
              <a:gd name="T73" fmla="*/ 11 h 48"/>
              <a:gd name="T74" fmla="*/ 8 w 50"/>
              <a:gd name="T75" fmla="*/ 7 h 48"/>
              <a:gd name="T76" fmla="*/ 11 w 50"/>
              <a:gd name="T77" fmla="*/ 8 h 48"/>
              <a:gd name="T78" fmla="*/ 9 w 50"/>
              <a:gd name="T79" fmla="*/ 9 h 48"/>
              <a:gd name="T80" fmla="*/ 10 w 50"/>
              <a:gd name="T81" fmla="*/ 10 h 48"/>
              <a:gd name="T82" fmla="*/ 11 w 50"/>
              <a:gd name="T83" fmla="*/ 9 h 48"/>
              <a:gd name="T84" fmla="*/ 10 w 50"/>
              <a:gd name="T85" fmla="*/ 20 h 48"/>
              <a:gd name="T86" fmla="*/ 14 w 50"/>
              <a:gd name="T87" fmla="*/ 24 h 48"/>
              <a:gd name="T88" fmla="*/ 8 w 50"/>
              <a:gd name="T89" fmla="*/ 26 h 48"/>
              <a:gd name="T90" fmla="*/ 10 w 50"/>
              <a:gd name="T91" fmla="*/ 20 h 48"/>
              <a:gd name="T92" fmla="*/ 10 w 50"/>
              <a:gd name="T93" fmla="*/ 23 h 48"/>
              <a:gd name="T94" fmla="*/ 9 w 50"/>
              <a:gd name="T95" fmla="*/ 25 h 48"/>
              <a:gd name="T96" fmla="*/ 11 w 50"/>
              <a:gd name="T97" fmla="*/ 25 h 48"/>
              <a:gd name="T98" fmla="*/ 11 w 50"/>
              <a:gd name="T99" fmla="*/ 23 h 48"/>
              <a:gd name="T100" fmla="*/ 10 w 50"/>
              <a:gd name="T101" fmla="*/ 37 h 48"/>
              <a:gd name="T102" fmla="*/ 9 w 50"/>
              <a:gd name="T103" fmla="*/ 39 h 48"/>
              <a:gd name="T104" fmla="*/ 11 w 50"/>
              <a:gd name="T105" fmla="*/ 39 h 48"/>
              <a:gd name="T106" fmla="*/ 11 w 50"/>
              <a:gd name="T107" fmla="*/ 3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8">
                <a:moveTo>
                  <a:pt x="10" y="35"/>
                </a:moveTo>
                <a:cubicBezTo>
                  <a:pt x="11" y="35"/>
                  <a:pt x="12" y="36"/>
                  <a:pt x="13" y="36"/>
                </a:cubicBezTo>
                <a:cubicBezTo>
                  <a:pt x="13" y="37"/>
                  <a:pt x="14" y="38"/>
                  <a:pt x="14" y="39"/>
                </a:cubicBezTo>
                <a:cubicBezTo>
                  <a:pt x="14" y="40"/>
                  <a:pt x="13" y="40"/>
                  <a:pt x="13" y="41"/>
                </a:cubicBezTo>
                <a:cubicBezTo>
                  <a:pt x="12" y="42"/>
                  <a:pt x="11" y="42"/>
                  <a:pt x="10" y="42"/>
                </a:cubicBezTo>
                <a:cubicBezTo>
                  <a:pt x="9" y="42"/>
                  <a:pt x="8" y="42"/>
                  <a:pt x="8" y="41"/>
                </a:cubicBezTo>
                <a:cubicBezTo>
                  <a:pt x="7" y="40"/>
                  <a:pt x="7" y="40"/>
                  <a:pt x="7" y="39"/>
                </a:cubicBezTo>
                <a:cubicBezTo>
                  <a:pt x="7" y="38"/>
                  <a:pt x="7" y="37"/>
                  <a:pt x="8" y="36"/>
                </a:cubicBezTo>
                <a:cubicBezTo>
                  <a:pt x="8" y="36"/>
                  <a:pt x="9" y="35"/>
                  <a:pt x="10" y="35"/>
                </a:cubicBezTo>
                <a:close/>
                <a:moveTo>
                  <a:pt x="6" y="0"/>
                </a:moveTo>
                <a:cubicBezTo>
                  <a:pt x="6" y="0"/>
                  <a:pt x="6" y="0"/>
                  <a:pt x="6" y="0"/>
                </a:cubicBezTo>
                <a:cubicBezTo>
                  <a:pt x="44" y="0"/>
                  <a:pt x="44" y="0"/>
                  <a:pt x="44" y="0"/>
                </a:cubicBezTo>
                <a:cubicBezTo>
                  <a:pt x="46" y="0"/>
                  <a:pt x="47" y="0"/>
                  <a:pt x="48" y="1"/>
                </a:cubicBezTo>
                <a:cubicBezTo>
                  <a:pt x="48" y="1"/>
                  <a:pt x="48" y="1"/>
                  <a:pt x="48" y="1"/>
                </a:cubicBezTo>
                <a:cubicBezTo>
                  <a:pt x="49" y="2"/>
                  <a:pt x="50" y="4"/>
                  <a:pt x="50" y="6"/>
                </a:cubicBezTo>
                <a:cubicBezTo>
                  <a:pt x="50" y="12"/>
                  <a:pt x="50" y="12"/>
                  <a:pt x="50" y="12"/>
                </a:cubicBezTo>
                <a:cubicBezTo>
                  <a:pt x="50" y="14"/>
                  <a:pt x="49" y="15"/>
                  <a:pt x="48" y="16"/>
                </a:cubicBezTo>
                <a:cubicBezTo>
                  <a:pt x="49" y="17"/>
                  <a:pt x="50" y="19"/>
                  <a:pt x="50" y="20"/>
                </a:cubicBezTo>
                <a:cubicBezTo>
                  <a:pt x="50" y="27"/>
                  <a:pt x="50" y="27"/>
                  <a:pt x="50" y="27"/>
                </a:cubicBezTo>
                <a:cubicBezTo>
                  <a:pt x="50" y="29"/>
                  <a:pt x="49" y="30"/>
                  <a:pt x="48" y="31"/>
                </a:cubicBezTo>
                <a:cubicBezTo>
                  <a:pt x="49" y="32"/>
                  <a:pt x="50" y="34"/>
                  <a:pt x="50" y="35"/>
                </a:cubicBezTo>
                <a:cubicBezTo>
                  <a:pt x="50" y="42"/>
                  <a:pt x="50" y="42"/>
                  <a:pt x="50" y="42"/>
                </a:cubicBezTo>
                <a:cubicBezTo>
                  <a:pt x="50" y="44"/>
                  <a:pt x="49" y="45"/>
                  <a:pt x="48" y="46"/>
                </a:cubicBezTo>
                <a:cubicBezTo>
                  <a:pt x="48" y="46"/>
                  <a:pt x="48" y="46"/>
                  <a:pt x="48" y="46"/>
                </a:cubicBezTo>
                <a:cubicBezTo>
                  <a:pt x="47" y="47"/>
                  <a:pt x="46" y="48"/>
                  <a:pt x="44" y="48"/>
                </a:cubicBezTo>
                <a:cubicBezTo>
                  <a:pt x="6" y="48"/>
                  <a:pt x="6" y="48"/>
                  <a:pt x="6" y="48"/>
                </a:cubicBezTo>
                <a:cubicBezTo>
                  <a:pt x="4" y="48"/>
                  <a:pt x="3" y="47"/>
                  <a:pt x="2" y="46"/>
                </a:cubicBezTo>
                <a:cubicBezTo>
                  <a:pt x="2" y="46"/>
                  <a:pt x="2" y="46"/>
                  <a:pt x="2" y="46"/>
                </a:cubicBezTo>
                <a:cubicBezTo>
                  <a:pt x="1" y="45"/>
                  <a:pt x="0" y="44"/>
                  <a:pt x="0" y="42"/>
                </a:cubicBezTo>
                <a:cubicBezTo>
                  <a:pt x="0" y="35"/>
                  <a:pt x="0" y="35"/>
                  <a:pt x="0" y="35"/>
                </a:cubicBezTo>
                <a:cubicBezTo>
                  <a:pt x="0" y="34"/>
                  <a:pt x="1" y="32"/>
                  <a:pt x="2" y="31"/>
                </a:cubicBezTo>
                <a:cubicBezTo>
                  <a:pt x="1" y="30"/>
                  <a:pt x="0" y="29"/>
                  <a:pt x="0" y="27"/>
                </a:cubicBezTo>
                <a:cubicBezTo>
                  <a:pt x="0" y="20"/>
                  <a:pt x="0" y="20"/>
                  <a:pt x="0" y="20"/>
                </a:cubicBezTo>
                <a:cubicBezTo>
                  <a:pt x="0" y="19"/>
                  <a:pt x="1" y="17"/>
                  <a:pt x="2" y="16"/>
                </a:cubicBezTo>
                <a:cubicBezTo>
                  <a:pt x="1" y="15"/>
                  <a:pt x="0" y="14"/>
                  <a:pt x="0" y="12"/>
                </a:cubicBezTo>
                <a:cubicBezTo>
                  <a:pt x="0" y="6"/>
                  <a:pt x="0" y="6"/>
                  <a:pt x="0" y="6"/>
                </a:cubicBezTo>
                <a:cubicBezTo>
                  <a:pt x="0" y="4"/>
                  <a:pt x="1" y="2"/>
                  <a:pt x="2" y="1"/>
                </a:cubicBezTo>
                <a:cubicBezTo>
                  <a:pt x="2" y="1"/>
                  <a:pt x="2" y="1"/>
                  <a:pt x="2" y="1"/>
                </a:cubicBezTo>
                <a:cubicBezTo>
                  <a:pt x="3" y="0"/>
                  <a:pt x="4" y="0"/>
                  <a:pt x="6" y="0"/>
                </a:cubicBezTo>
                <a:close/>
                <a:moveTo>
                  <a:pt x="44" y="3"/>
                </a:moveTo>
                <a:cubicBezTo>
                  <a:pt x="44" y="3"/>
                  <a:pt x="44" y="3"/>
                  <a:pt x="44" y="3"/>
                </a:cubicBezTo>
                <a:cubicBezTo>
                  <a:pt x="6" y="3"/>
                  <a:pt x="6" y="3"/>
                  <a:pt x="6" y="3"/>
                </a:cubicBezTo>
                <a:cubicBezTo>
                  <a:pt x="5" y="3"/>
                  <a:pt x="5" y="4"/>
                  <a:pt x="5" y="4"/>
                </a:cubicBezTo>
                <a:cubicBezTo>
                  <a:pt x="5" y="4"/>
                  <a:pt x="5" y="4"/>
                  <a:pt x="5" y="4"/>
                </a:cubicBezTo>
                <a:cubicBezTo>
                  <a:pt x="4" y="4"/>
                  <a:pt x="4" y="5"/>
                  <a:pt x="4" y="6"/>
                </a:cubicBezTo>
                <a:cubicBezTo>
                  <a:pt x="4" y="12"/>
                  <a:pt x="4" y="12"/>
                  <a:pt x="4" y="12"/>
                </a:cubicBezTo>
                <a:cubicBezTo>
                  <a:pt x="4" y="13"/>
                  <a:pt x="4" y="13"/>
                  <a:pt x="4" y="14"/>
                </a:cubicBezTo>
                <a:cubicBezTo>
                  <a:pt x="5" y="14"/>
                  <a:pt x="5" y="14"/>
                  <a:pt x="5" y="14"/>
                </a:cubicBezTo>
                <a:cubicBezTo>
                  <a:pt x="5" y="14"/>
                  <a:pt x="5" y="14"/>
                  <a:pt x="5" y="14"/>
                </a:cubicBezTo>
                <a:cubicBezTo>
                  <a:pt x="5" y="14"/>
                  <a:pt x="5" y="14"/>
                  <a:pt x="6" y="14"/>
                </a:cubicBezTo>
                <a:cubicBezTo>
                  <a:pt x="6" y="14"/>
                  <a:pt x="6" y="14"/>
                  <a:pt x="6" y="14"/>
                </a:cubicBezTo>
                <a:cubicBezTo>
                  <a:pt x="44" y="14"/>
                  <a:pt x="44" y="14"/>
                  <a:pt x="44" y="14"/>
                </a:cubicBezTo>
                <a:cubicBezTo>
                  <a:pt x="44" y="14"/>
                  <a:pt x="44" y="14"/>
                  <a:pt x="44" y="14"/>
                </a:cubicBezTo>
                <a:cubicBezTo>
                  <a:pt x="45" y="14"/>
                  <a:pt x="45" y="14"/>
                  <a:pt x="45" y="14"/>
                </a:cubicBezTo>
                <a:cubicBezTo>
                  <a:pt x="45" y="14"/>
                  <a:pt x="45" y="14"/>
                  <a:pt x="45" y="14"/>
                </a:cubicBezTo>
                <a:cubicBezTo>
                  <a:pt x="45" y="14"/>
                  <a:pt x="45" y="14"/>
                  <a:pt x="45" y="14"/>
                </a:cubicBezTo>
                <a:cubicBezTo>
                  <a:pt x="46" y="13"/>
                  <a:pt x="46" y="13"/>
                  <a:pt x="46" y="12"/>
                </a:cubicBezTo>
                <a:cubicBezTo>
                  <a:pt x="46" y="6"/>
                  <a:pt x="46" y="6"/>
                  <a:pt x="46" y="6"/>
                </a:cubicBezTo>
                <a:cubicBezTo>
                  <a:pt x="46" y="5"/>
                  <a:pt x="46" y="5"/>
                  <a:pt x="45" y="4"/>
                </a:cubicBezTo>
                <a:cubicBezTo>
                  <a:pt x="45" y="4"/>
                  <a:pt x="45" y="4"/>
                  <a:pt x="45" y="4"/>
                </a:cubicBezTo>
                <a:cubicBezTo>
                  <a:pt x="45" y="4"/>
                  <a:pt x="44" y="3"/>
                  <a:pt x="44" y="3"/>
                </a:cubicBezTo>
                <a:close/>
                <a:moveTo>
                  <a:pt x="44" y="18"/>
                </a:moveTo>
                <a:cubicBezTo>
                  <a:pt x="44" y="18"/>
                  <a:pt x="44" y="18"/>
                  <a:pt x="44" y="18"/>
                </a:cubicBezTo>
                <a:cubicBezTo>
                  <a:pt x="44" y="18"/>
                  <a:pt x="44" y="18"/>
                  <a:pt x="44" y="18"/>
                </a:cubicBezTo>
                <a:cubicBezTo>
                  <a:pt x="6" y="18"/>
                  <a:pt x="6" y="18"/>
                  <a:pt x="6" y="18"/>
                </a:cubicBezTo>
                <a:cubicBezTo>
                  <a:pt x="6" y="18"/>
                  <a:pt x="6" y="18"/>
                  <a:pt x="6" y="18"/>
                </a:cubicBezTo>
                <a:cubicBezTo>
                  <a:pt x="5" y="18"/>
                  <a:pt x="5" y="19"/>
                  <a:pt x="5" y="19"/>
                </a:cubicBezTo>
                <a:cubicBezTo>
                  <a:pt x="5" y="19"/>
                  <a:pt x="5" y="19"/>
                  <a:pt x="5" y="19"/>
                </a:cubicBezTo>
                <a:cubicBezTo>
                  <a:pt x="4" y="19"/>
                  <a:pt x="4" y="20"/>
                  <a:pt x="4" y="20"/>
                </a:cubicBezTo>
                <a:cubicBezTo>
                  <a:pt x="4" y="27"/>
                  <a:pt x="4" y="27"/>
                  <a:pt x="4" y="27"/>
                </a:cubicBezTo>
                <a:cubicBezTo>
                  <a:pt x="4" y="28"/>
                  <a:pt x="4" y="28"/>
                  <a:pt x="4" y="29"/>
                </a:cubicBezTo>
                <a:cubicBezTo>
                  <a:pt x="5" y="29"/>
                  <a:pt x="5" y="29"/>
                  <a:pt x="5" y="29"/>
                </a:cubicBezTo>
                <a:cubicBezTo>
                  <a:pt x="5" y="29"/>
                  <a:pt x="5" y="29"/>
                  <a:pt x="6" y="29"/>
                </a:cubicBezTo>
                <a:cubicBezTo>
                  <a:pt x="6" y="29"/>
                  <a:pt x="6" y="29"/>
                  <a:pt x="6" y="29"/>
                </a:cubicBezTo>
                <a:cubicBezTo>
                  <a:pt x="44" y="29"/>
                  <a:pt x="44" y="29"/>
                  <a:pt x="44" y="29"/>
                </a:cubicBezTo>
                <a:cubicBezTo>
                  <a:pt x="44" y="29"/>
                  <a:pt x="44" y="29"/>
                  <a:pt x="44" y="29"/>
                </a:cubicBezTo>
                <a:cubicBezTo>
                  <a:pt x="45" y="29"/>
                  <a:pt x="45" y="29"/>
                  <a:pt x="45" y="29"/>
                </a:cubicBezTo>
                <a:cubicBezTo>
                  <a:pt x="45" y="29"/>
                  <a:pt x="45" y="29"/>
                  <a:pt x="45" y="29"/>
                </a:cubicBezTo>
                <a:cubicBezTo>
                  <a:pt x="46" y="28"/>
                  <a:pt x="46" y="28"/>
                  <a:pt x="46" y="27"/>
                </a:cubicBezTo>
                <a:cubicBezTo>
                  <a:pt x="46" y="20"/>
                  <a:pt x="46" y="20"/>
                  <a:pt x="46" y="20"/>
                </a:cubicBezTo>
                <a:cubicBezTo>
                  <a:pt x="46" y="20"/>
                  <a:pt x="46" y="19"/>
                  <a:pt x="45" y="19"/>
                </a:cubicBezTo>
                <a:cubicBezTo>
                  <a:pt x="45" y="19"/>
                  <a:pt x="45" y="19"/>
                  <a:pt x="45" y="19"/>
                </a:cubicBezTo>
                <a:cubicBezTo>
                  <a:pt x="45" y="19"/>
                  <a:pt x="45" y="18"/>
                  <a:pt x="44" y="18"/>
                </a:cubicBezTo>
                <a:close/>
                <a:moveTo>
                  <a:pt x="44" y="33"/>
                </a:moveTo>
                <a:cubicBezTo>
                  <a:pt x="44" y="33"/>
                  <a:pt x="44" y="33"/>
                  <a:pt x="44" y="33"/>
                </a:cubicBezTo>
                <a:cubicBezTo>
                  <a:pt x="44" y="33"/>
                  <a:pt x="44" y="33"/>
                  <a:pt x="44" y="33"/>
                </a:cubicBezTo>
                <a:cubicBezTo>
                  <a:pt x="6" y="33"/>
                  <a:pt x="6" y="33"/>
                  <a:pt x="6" y="33"/>
                </a:cubicBezTo>
                <a:cubicBezTo>
                  <a:pt x="6" y="33"/>
                  <a:pt x="6" y="33"/>
                  <a:pt x="6" y="33"/>
                </a:cubicBezTo>
                <a:cubicBezTo>
                  <a:pt x="5" y="33"/>
                  <a:pt x="5" y="33"/>
                  <a:pt x="5" y="34"/>
                </a:cubicBezTo>
                <a:cubicBezTo>
                  <a:pt x="5" y="34"/>
                  <a:pt x="5" y="34"/>
                  <a:pt x="5" y="34"/>
                </a:cubicBezTo>
                <a:cubicBezTo>
                  <a:pt x="4" y="34"/>
                  <a:pt x="4" y="35"/>
                  <a:pt x="4" y="35"/>
                </a:cubicBezTo>
                <a:cubicBezTo>
                  <a:pt x="4" y="42"/>
                  <a:pt x="4" y="42"/>
                  <a:pt x="4" y="42"/>
                </a:cubicBezTo>
                <a:cubicBezTo>
                  <a:pt x="4" y="43"/>
                  <a:pt x="4" y="43"/>
                  <a:pt x="4" y="43"/>
                </a:cubicBezTo>
                <a:cubicBezTo>
                  <a:pt x="5" y="43"/>
                  <a:pt x="5" y="43"/>
                  <a:pt x="5" y="43"/>
                </a:cubicBezTo>
                <a:cubicBezTo>
                  <a:pt x="5" y="44"/>
                  <a:pt x="5" y="44"/>
                  <a:pt x="6" y="44"/>
                </a:cubicBezTo>
                <a:cubicBezTo>
                  <a:pt x="44" y="44"/>
                  <a:pt x="44" y="44"/>
                  <a:pt x="44" y="44"/>
                </a:cubicBezTo>
                <a:cubicBezTo>
                  <a:pt x="44" y="44"/>
                  <a:pt x="45" y="44"/>
                  <a:pt x="45" y="43"/>
                </a:cubicBezTo>
                <a:cubicBezTo>
                  <a:pt x="45" y="43"/>
                  <a:pt x="45" y="43"/>
                  <a:pt x="45" y="43"/>
                </a:cubicBezTo>
                <a:cubicBezTo>
                  <a:pt x="46" y="43"/>
                  <a:pt x="46" y="43"/>
                  <a:pt x="46" y="42"/>
                </a:cubicBezTo>
                <a:cubicBezTo>
                  <a:pt x="46" y="35"/>
                  <a:pt x="46" y="35"/>
                  <a:pt x="46" y="35"/>
                </a:cubicBezTo>
                <a:cubicBezTo>
                  <a:pt x="46" y="35"/>
                  <a:pt x="46" y="34"/>
                  <a:pt x="45" y="34"/>
                </a:cubicBezTo>
                <a:cubicBezTo>
                  <a:pt x="45" y="34"/>
                  <a:pt x="45" y="34"/>
                  <a:pt x="45" y="34"/>
                </a:cubicBezTo>
                <a:cubicBezTo>
                  <a:pt x="45" y="33"/>
                  <a:pt x="45" y="33"/>
                  <a:pt x="44" y="33"/>
                </a:cubicBezTo>
                <a:close/>
                <a:moveTo>
                  <a:pt x="10" y="6"/>
                </a:moveTo>
                <a:cubicBezTo>
                  <a:pt x="10" y="6"/>
                  <a:pt x="10" y="6"/>
                  <a:pt x="10" y="6"/>
                </a:cubicBezTo>
                <a:cubicBezTo>
                  <a:pt x="11" y="6"/>
                  <a:pt x="12" y="6"/>
                  <a:pt x="13" y="7"/>
                </a:cubicBezTo>
                <a:cubicBezTo>
                  <a:pt x="13" y="7"/>
                  <a:pt x="13" y="7"/>
                  <a:pt x="13" y="7"/>
                </a:cubicBezTo>
                <a:cubicBezTo>
                  <a:pt x="13" y="7"/>
                  <a:pt x="14" y="8"/>
                  <a:pt x="14" y="9"/>
                </a:cubicBezTo>
                <a:cubicBezTo>
                  <a:pt x="14" y="10"/>
                  <a:pt x="13" y="11"/>
                  <a:pt x="13" y="11"/>
                </a:cubicBezTo>
                <a:cubicBezTo>
                  <a:pt x="12" y="12"/>
                  <a:pt x="11" y="12"/>
                  <a:pt x="10" y="12"/>
                </a:cubicBezTo>
                <a:cubicBezTo>
                  <a:pt x="9" y="12"/>
                  <a:pt x="8" y="12"/>
                  <a:pt x="8" y="11"/>
                </a:cubicBezTo>
                <a:cubicBezTo>
                  <a:pt x="7" y="11"/>
                  <a:pt x="7" y="10"/>
                  <a:pt x="7" y="9"/>
                </a:cubicBezTo>
                <a:cubicBezTo>
                  <a:pt x="7" y="8"/>
                  <a:pt x="7" y="7"/>
                  <a:pt x="8" y="7"/>
                </a:cubicBezTo>
                <a:cubicBezTo>
                  <a:pt x="8" y="7"/>
                  <a:pt x="8" y="7"/>
                  <a:pt x="8" y="7"/>
                </a:cubicBezTo>
                <a:cubicBezTo>
                  <a:pt x="8" y="6"/>
                  <a:pt x="9" y="6"/>
                  <a:pt x="10" y="6"/>
                </a:cubicBezTo>
                <a:close/>
                <a:moveTo>
                  <a:pt x="11" y="8"/>
                </a:moveTo>
                <a:cubicBezTo>
                  <a:pt x="11" y="8"/>
                  <a:pt x="11" y="8"/>
                  <a:pt x="11" y="8"/>
                </a:cubicBezTo>
                <a:cubicBezTo>
                  <a:pt x="11" y="8"/>
                  <a:pt x="11" y="8"/>
                  <a:pt x="10" y="8"/>
                </a:cubicBezTo>
                <a:cubicBezTo>
                  <a:pt x="10" y="8"/>
                  <a:pt x="10" y="8"/>
                  <a:pt x="9" y="8"/>
                </a:cubicBezTo>
                <a:cubicBezTo>
                  <a:pt x="9" y="8"/>
                  <a:pt x="9" y="9"/>
                  <a:pt x="9" y="9"/>
                </a:cubicBezTo>
                <a:cubicBezTo>
                  <a:pt x="9" y="9"/>
                  <a:pt x="9" y="10"/>
                  <a:pt x="9" y="10"/>
                </a:cubicBezTo>
                <a:cubicBezTo>
                  <a:pt x="9" y="10"/>
                  <a:pt x="9" y="10"/>
                  <a:pt x="9" y="10"/>
                </a:cubicBezTo>
                <a:cubicBezTo>
                  <a:pt x="10" y="10"/>
                  <a:pt x="10" y="10"/>
                  <a:pt x="10" y="10"/>
                </a:cubicBezTo>
                <a:cubicBezTo>
                  <a:pt x="11" y="10"/>
                  <a:pt x="11" y="10"/>
                  <a:pt x="11" y="10"/>
                </a:cubicBezTo>
                <a:cubicBezTo>
                  <a:pt x="11" y="10"/>
                  <a:pt x="11" y="10"/>
                  <a:pt x="11" y="10"/>
                </a:cubicBezTo>
                <a:cubicBezTo>
                  <a:pt x="11" y="10"/>
                  <a:pt x="11" y="9"/>
                  <a:pt x="11" y="9"/>
                </a:cubicBezTo>
                <a:cubicBezTo>
                  <a:pt x="11" y="9"/>
                  <a:pt x="11" y="8"/>
                  <a:pt x="11" y="8"/>
                </a:cubicBezTo>
                <a:cubicBezTo>
                  <a:pt x="11" y="8"/>
                  <a:pt x="11" y="8"/>
                  <a:pt x="11" y="8"/>
                </a:cubicBezTo>
                <a:close/>
                <a:moveTo>
                  <a:pt x="10" y="20"/>
                </a:moveTo>
                <a:cubicBezTo>
                  <a:pt x="10" y="20"/>
                  <a:pt x="10" y="20"/>
                  <a:pt x="10" y="20"/>
                </a:cubicBezTo>
                <a:cubicBezTo>
                  <a:pt x="11" y="20"/>
                  <a:pt x="12" y="21"/>
                  <a:pt x="13" y="21"/>
                </a:cubicBezTo>
                <a:cubicBezTo>
                  <a:pt x="13" y="22"/>
                  <a:pt x="14" y="23"/>
                  <a:pt x="14" y="24"/>
                </a:cubicBezTo>
                <a:cubicBezTo>
                  <a:pt x="14" y="25"/>
                  <a:pt x="13" y="26"/>
                  <a:pt x="13" y="26"/>
                </a:cubicBezTo>
                <a:cubicBezTo>
                  <a:pt x="12" y="27"/>
                  <a:pt x="11" y="27"/>
                  <a:pt x="10" y="27"/>
                </a:cubicBezTo>
                <a:cubicBezTo>
                  <a:pt x="9" y="27"/>
                  <a:pt x="8" y="27"/>
                  <a:pt x="8" y="26"/>
                </a:cubicBezTo>
                <a:cubicBezTo>
                  <a:pt x="7" y="26"/>
                  <a:pt x="7" y="25"/>
                  <a:pt x="7" y="24"/>
                </a:cubicBezTo>
                <a:cubicBezTo>
                  <a:pt x="7" y="23"/>
                  <a:pt x="7" y="22"/>
                  <a:pt x="8" y="21"/>
                </a:cubicBezTo>
                <a:cubicBezTo>
                  <a:pt x="8" y="21"/>
                  <a:pt x="9" y="20"/>
                  <a:pt x="10" y="20"/>
                </a:cubicBezTo>
                <a:close/>
                <a:moveTo>
                  <a:pt x="11" y="23"/>
                </a:moveTo>
                <a:cubicBezTo>
                  <a:pt x="11" y="23"/>
                  <a:pt x="11" y="23"/>
                  <a:pt x="11" y="23"/>
                </a:cubicBezTo>
                <a:cubicBezTo>
                  <a:pt x="11" y="23"/>
                  <a:pt x="11" y="23"/>
                  <a:pt x="10" y="23"/>
                </a:cubicBezTo>
                <a:cubicBezTo>
                  <a:pt x="10" y="23"/>
                  <a:pt x="10" y="23"/>
                  <a:pt x="9" y="23"/>
                </a:cubicBezTo>
                <a:cubicBezTo>
                  <a:pt x="9" y="23"/>
                  <a:pt x="9" y="23"/>
                  <a:pt x="9" y="24"/>
                </a:cubicBezTo>
                <a:cubicBezTo>
                  <a:pt x="9" y="24"/>
                  <a:pt x="9" y="24"/>
                  <a:pt x="9" y="25"/>
                </a:cubicBezTo>
                <a:cubicBezTo>
                  <a:pt x="10" y="25"/>
                  <a:pt x="10" y="25"/>
                  <a:pt x="10" y="25"/>
                </a:cubicBezTo>
                <a:cubicBezTo>
                  <a:pt x="11" y="25"/>
                  <a:pt x="11" y="25"/>
                  <a:pt x="11" y="25"/>
                </a:cubicBezTo>
                <a:cubicBezTo>
                  <a:pt x="11" y="25"/>
                  <a:pt x="11" y="25"/>
                  <a:pt x="11" y="25"/>
                </a:cubicBezTo>
                <a:cubicBezTo>
                  <a:pt x="11" y="24"/>
                  <a:pt x="11" y="24"/>
                  <a:pt x="11" y="24"/>
                </a:cubicBezTo>
                <a:cubicBezTo>
                  <a:pt x="11" y="23"/>
                  <a:pt x="11" y="23"/>
                  <a:pt x="11" y="23"/>
                </a:cubicBezTo>
                <a:cubicBezTo>
                  <a:pt x="11" y="23"/>
                  <a:pt x="11" y="23"/>
                  <a:pt x="11" y="23"/>
                </a:cubicBezTo>
                <a:close/>
                <a:moveTo>
                  <a:pt x="11" y="38"/>
                </a:moveTo>
                <a:cubicBezTo>
                  <a:pt x="11" y="38"/>
                  <a:pt x="11" y="38"/>
                  <a:pt x="11" y="38"/>
                </a:cubicBezTo>
                <a:cubicBezTo>
                  <a:pt x="11" y="38"/>
                  <a:pt x="11" y="37"/>
                  <a:pt x="10" y="37"/>
                </a:cubicBezTo>
                <a:cubicBezTo>
                  <a:pt x="10" y="37"/>
                  <a:pt x="10" y="38"/>
                  <a:pt x="9" y="38"/>
                </a:cubicBezTo>
                <a:cubicBezTo>
                  <a:pt x="9" y="38"/>
                  <a:pt x="9" y="38"/>
                  <a:pt x="9" y="39"/>
                </a:cubicBezTo>
                <a:cubicBezTo>
                  <a:pt x="9" y="39"/>
                  <a:pt x="9" y="39"/>
                  <a:pt x="9" y="39"/>
                </a:cubicBezTo>
                <a:cubicBezTo>
                  <a:pt x="10" y="40"/>
                  <a:pt x="10" y="40"/>
                  <a:pt x="10" y="40"/>
                </a:cubicBezTo>
                <a:cubicBezTo>
                  <a:pt x="11" y="40"/>
                  <a:pt x="11" y="40"/>
                  <a:pt x="11" y="39"/>
                </a:cubicBezTo>
                <a:cubicBezTo>
                  <a:pt x="11" y="39"/>
                  <a:pt x="11" y="39"/>
                  <a:pt x="11" y="39"/>
                </a:cubicBezTo>
                <a:cubicBezTo>
                  <a:pt x="11" y="39"/>
                  <a:pt x="11" y="39"/>
                  <a:pt x="11" y="39"/>
                </a:cubicBezTo>
                <a:cubicBezTo>
                  <a:pt x="11" y="38"/>
                  <a:pt x="11" y="38"/>
                  <a:pt x="11" y="38"/>
                </a:cubicBezTo>
                <a:cubicBezTo>
                  <a:pt x="11" y="38"/>
                  <a:pt x="11" y="38"/>
                  <a:pt x="11"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8" name="Freeform 542"/>
          <p:cNvSpPr>
            <a:spLocks noEditPoints="1"/>
          </p:cNvSpPr>
          <p:nvPr/>
        </p:nvSpPr>
        <p:spPr bwMode="auto">
          <a:xfrm>
            <a:off x="2662238" y="2765425"/>
            <a:ext cx="155575" cy="139700"/>
          </a:xfrm>
          <a:custGeom>
            <a:avLst/>
            <a:gdLst>
              <a:gd name="T0" fmla="*/ 2 w 49"/>
              <a:gd name="T1" fmla="*/ 0 h 44"/>
              <a:gd name="T2" fmla="*/ 49 w 49"/>
              <a:gd name="T3" fmla="*/ 2 h 44"/>
              <a:gd name="T4" fmla="*/ 49 w 49"/>
              <a:gd name="T5" fmla="*/ 42 h 44"/>
              <a:gd name="T6" fmla="*/ 48 w 49"/>
              <a:gd name="T7" fmla="*/ 44 h 44"/>
              <a:gd name="T8" fmla="*/ 0 w 49"/>
              <a:gd name="T9" fmla="*/ 42 h 44"/>
              <a:gd name="T10" fmla="*/ 0 w 49"/>
              <a:gd name="T11" fmla="*/ 2 h 44"/>
              <a:gd name="T12" fmla="*/ 27 w 49"/>
              <a:gd name="T13" fmla="*/ 18 h 44"/>
              <a:gd name="T14" fmla="*/ 27 w 49"/>
              <a:gd name="T15" fmla="*/ 18 h 44"/>
              <a:gd name="T16" fmla="*/ 39 w 49"/>
              <a:gd name="T17" fmla="*/ 19 h 44"/>
              <a:gd name="T18" fmla="*/ 39 w 49"/>
              <a:gd name="T19" fmla="*/ 29 h 44"/>
              <a:gd name="T20" fmla="*/ 37 w 49"/>
              <a:gd name="T21" fmla="*/ 31 h 44"/>
              <a:gd name="T22" fmla="*/ 26 w 49"/>
              <a:gd name="T23" fmla="*/ 29 h 44"/>
              <a:gd name="T24" fmla="*/ 26 w 49"/>
              <a:gd name="T25" fmla="*/ 19 h 44"/>
              <a:gd name="T26" fmla="*/ 36 w 49"/>
              <a:gd name="T27" fmla="*/ 20 h 44"/>
              <a:gd name="T28" fmla="*/ 29 w 49"/>
              <a:gd name="T29" fmla="*/ 20 h 44"/>
              <a:gd name="T30" fmla="*/ 36 w 49"/>
              <a:gd name="T31" fmla="*/ 28 h 44"/>
              <a:gd name="T32" fmla="*/ 23 w 49"/>
              <a:gd name="T33" fmla="*/ 18 h 44"/>
              <a:gd name="T34" fmla="*/ 25 w 49"/>
              <a:gd name="T35" fmla="*/ 19 h 44"/>
              <a:gd name="T36" fmla="*/ 12 w 49"/>
              <a:gd name="T37" fmla="*/ 20 h 44"/>
              <a:gd name="T38" fmla="*/ 12 w 49"/>
              <a:gd name="T39" fmla="*/ 18 h 44"/>
              <a:gd name="T40" fmla="*/ 23 w 49"/>
              <a:gd name="T41" fmla="*/ 23 h 44"/>
              <a:gd name="T42" fmla="*/ 25 w 49"/>
              <a:gd name="T43" fmla="*/ 24 h 44"/>
              <a:gd name="T44" fmla="*/ 12 w 49"/>
              <a:gd name="T45" fmla="*/ 25 h 44"/>
              <a:gd name="T46" fmla="*/ 12 w 49"/>
              <a:gd name="T47" fmla="*/ 23 h 44"/>
              <a:gd name="T48" fmla="*/ 23 w 49"/>
              <a:gd name="T49" fmla="*/ 28 h 44"/>
              <a:gd name="T50" fmla="*/ 25 w 49"/>
              <a:gd name="T51" fmla="*/ 29 h 44"/>
              <a:gd name="T52" fmla="*/ 12 w 49"/>
              <a:gd name="T53" fmla="*/ 31 h 44"/>
              <a:gd name="T54" fmla="*/ 12 w 49"/>
              <a:gd name="T55" fmla="*/ 28 h 44"/>
              <a:gd name="T56" fmla="*/ 37 w 49"/>
              <a:gd name="T57" fmla="*/ 33 h 44"/>
              <a:gd name="T58" fmla="*/ 39 w 49"/>
              <a:gd name="T59" fmla="*/ 34 h 44"/>
              <a:gd name="T60" fmla="*/ 12 w 49"/>
              <a:gd name="T61" fmla="*/ 36 h 44"/>
              <a:gd name="T62" fmla="*/ 12 w 49"/>
              <a:gd name="T63" fmla="*/ 33 h 44"/>
              <a:gd name="T64" fmla="*/ 43 w 49"/>
              <a:gd name="T65" fmla="*/ 6 h 44"/>
              <a:gd name="T66" fmla="*/ 45 w 49"/>
              <a:gd name="T67" fmla="*/ 8 h 44"/>
              <a:gd name="T68" fmla="*/ 41 w 49"/>
              <a:gd name="T69" fmla="*/ 8 h 44"/>
              <a:gd name="T70" fmla="*/ 38 w 49"/>
              <a:gd name="T71" fmla="*/ 6 h 44"/>
              <a:gd name="T72" fmla="*/ 40 w 49"/>
              <a:gd name="T73" fmla="*/ 8 h 44"/>
              <a:gd name="T74" fmla="*/ 36 w 49"/>
              <a:gd name="T75" fmla="*/ 8 h 44"/>
              <a:gd name="T76" fmla="*/ 33 w 49"/>
              <a:gd name="T77" fmla="*/ 6 h 44"/>
              <a:gd name="T78" fmla="*/ 35 w 49"/>
              <a:gd name="T79" fmla="*/ 8 h 44"/>
              <a:gd name="T80" fmla="*/ 31 w 49"/>
              <a:gd name="T81" fmla="*/ 8 h 44"/>
              <a:gd name="T82" fmla="*/ 4 w 49"/>
              <a:gd name="T83" fmla="*/ 11 h 44"/>
              <a:gd name="T84" fmla="*/ 46 w 49"/>
              <a:gd name="T85" fmla="*/ 11 h 44"/>
              <a:gd name="T86" fmla="*/ 4 w 49"/>
              <a:gd name="T87" fmla="*/ 4 h 44"/>
              <a:gd name="T88" fmla="*/ 46 w 49"/>
              <a:gd name="T89" fmla="*/ 14 h 44"/>
              <a:gd name="T90" fmla="*/ 4 w 49"/>
              <a:gd name="T91" fmla="*/ 14 h 44"/>
              <a:gd name="T92" fmla="*/ 46 w 49"/>
              <a:gd name="T9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 h="44">
                <a:moveTo>
                  <a:pt x="2" y="0"/>
                </a:moveTo>
                <a:cubicBezTo>
                  <a:pt x="2" y="0"/>
                  <a:pt x="2" y="0"/>
                  <a:pt x="2" y="0"/>
                </a:cubicBezTo>
                <a:cubicBezTo>
                  <a:pt x="48" y="0"/>
                  <a:pt x="48" y="0"/>
                  <a:pt x="48" y="0"/>
                </a:cubicBezTo>
                <a:cubicBezTo>
                  <a:pt x="49" y="0"/>
                  <a:pt x="49" y="1"/>
                  <a:pt x="49" y="2"/>
                </a:cubicBezTo>
                <a:cubicBezTo>
                  <a:pt x="49" y="2"/>
                  <a:pt x="49" y="2"/>
                  <a:pt x="49" y="2"/>
                </a:cubicBezTo>
                <a:cubicBezTo>
                  <a:pt x="49" y="42"/>
                  <a:pt x="49" y="42"/>
                  <a:pt x="49" y="42"/>
                </a:cubicBezTo>
                <a:cubicBezTo>
                  <a:pt x="49" y="43"/>
                  <a:pt x="49" y="44"/>
                  <a:pt x="48" y="44"/>
                </a:cubicBezTo>
                <a:cubicBezTo>
                  <a:pt x="48" y="44"/>
                  <a:pt x="48" y="44"/>
                  <a:pt x="48"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lose/>
                <a:moveTo>
                  <a:pt x="27" y="18"/>
                </a:moveTo>
                <a:cubicBezTo>
                  <a:pt x="27" y="18"/>
                  <a:pt x="27" y="18"/>
                  <a:pt x="27" y="18"/>
                </a:cubicBezTo>
                <a:cubicBezTo>
                  <a:pt x="27" y="18"/>
                  <a:pt x="27" y="18"/>
                  <a:pt x="27" y="18"/>
                </a:cubicBezTo>
                <a:cubicBezTo>
                  <a:pt x="37" y="18"/>
                  <a:pt x="37" y="18"/>
                  <a:pt x="37" y="18"/>
                </a:cubicBezTo>
                <a:cubicBezTo>
                  <a:pt x="38" y="18"/>
                  <a:pt x="39" y="19"/>
                  <a:pt x="39" y="19"/>
                </a:cubicBezTo>
                <a:cubicBezTo>
                  <a:pt x="39" y="19"/>
                  <a:pt x="39" y="19"/>
                  <a:pt x="39" y="19"/>
                </a:cubicBezTo>
                <a:cubicBezTo>
                  <a:pt x="39" y="29"/>
                  <a:pt x="39" y="29"/>
                  <a:pt x="39" y="29"/>
                </a:cubicBezTo>
                <a:cubicBezTo>
                  <a:pt x="39" y="30"/>
                  <a:pt x="38" y="31"/>
                  <a:pt x="37" y="31"/>
                </a:cubicBezTo>
                <a:cubicBezTo>
                  <a:pt x="37" y="31"/>
                  <a:pt x="37" y="31"/>
                  <a:pt x="37" y="31"/>
                </a:cubicBezTo>
                <a:cubicBezTo>
                  <a:pt x="27" y="31"/>
                  <a:pt x="27" y="31"/>
                  <a:pt x="27" y="31"/>
                </a:cubicBezTo>
                <a:cubicBezTo>
                  <a:pt x="27" y="31"/>
                  <a:pt x="26" y="30"/>
                  <a:pt x="26" y="29"/>
                </a:cubicBezTo>
                <a:cubicBezTo>
                  <a:pt x="26" y="29"/>
                  <a:pt x="26" y="29"/>
                  <a:pt x="26" y="29"/>
                </a:cubicBezTo>
                <a:cubicBezTo>
                  <a:pt x="26" y="19"/>
                  <a:pt x="26" y="19"/>
                  <a:pt x="26" y="19"/>
                </a:cubicBezTo>
                <a:cubicBezTo>
                  <a:pt x="26" y="19"/>
                  <a:pt x="27" y="18"/>
                  <a:pt x="27" y="18"/>
                </a:cubicBezTo>
                <a:close/>
                <a:moveTo>
                  <a:pt x="36" y="20"/>
                </a:moveTo>
                <a:cubicBezTo>
                  <a:pt x="36" y="20"/>
                  <a:pt x="36" y="20"/>
                  <a:pt x="36" y="20"/>
                </a:cubicBezTo>
                <a:cubicBezTo>
                  <a:pt x="29" y="20"/>
                  <a:pt x="29" y="20"/>
                  <a:pt x="29" y="20"/>
                </a:cubicBezTo>
                <a:cubicBezTo>
                  <a:pt x="29" y="28"/>
                  <a:pt x="29" y="28"/>
                  <a:pt x="29" y="28"/>
                </a:cubicBezTo>
                <a:cubicBezTo>
                  <a:pt x="36" y="28"/>
                  <a:pt x="36" y="28"/>
                  <a:pt x="36" y="28"/>
                </a:cubicBezTo>
                <a:cubicBezTo>
                  <a:pt x="36" y="20"/>
                  <a:pt x="36" y="20"/>
                  <a:pt x="36" y="20"/>
                </a:cubicBezTo>
                <a:close/>
                <a:moveTo>
                  <a:pt x="23" y="18"/>
                </a:moveTo>
                <a:cubicBezTo>
                  <a:pt x="23" y="18"/>
                  <a:pt x="23" y="18"/>
                  <a:pt x="23" y="18"/>
                </a:cubicBezTo>
                <a:cubicBezTo>
                  <a:pt x="24" y="18"/>
                  <a:pt x="25" y="19"/>
                  <a:pt x="25" y="19"/>
                </a:cubicBezTo>
                <a:cubicBezTo>
                  <a:pt x="25" y="20"/>
                  <a:pt x="24" y="20"/>
                  <a:pt x="23" y="20"/>
                </a:cubicBezTo>
                <a:cubicBezTo>
                  <a:pt x="12" y="20"/>
                  <a:pt x="12" y="20"/>
                  <a:pt x="12" y="20"/>
                </a:cubicBezTo>
                <a:cubicBezTo>
                  <a:pt x="11" y="20"/>
                  <a:pt x="11" y="20"/>
                  <a:pt x="11" y="19"/>
                </a:cubicBezTo>
                <a:cubicBezTo>
                  <a:pt x="11" y="19"/>
                  <a:pt x="11" y="18"/>
                  <a:pt x="12" y="18"/>
                </a:cubicBezTo>
                <a:cubicBezTo>
                  <a:pt x="23" y="18"/>
                  <a:pt x="23" y="18"/>
                  <a:pt x="23" y="18"/>
                </a:cubicBezTo>
                <a:close/>
                <a:moveTo>
                  <a:pt x="23" y="23"/>
                </a:moveTo>
                <a:cubicBezTo>
                  <a:pt x="23" y="23"/>
                  <a:pt x="23" y="23"/>
                  <a:pt x="23" y="23"/>
                </a:cubicBezTo>
                <a:cubicBezTo>
                  <a:pt x="24" y="23"/>
                  <a:pt x="25" y="24"/>
                  <a:pt x="25" y="24"/>
                </a:cubicBezTo>
                <a:cubicBezTo>
                  <a:pt x="25" y="25"/>
                  <a:pt x="24" y="25"/>
                  <a:pt x="23" y="25"/>
                </a:cubicBezTo>
                <a:cubicBezTo>
                  <a:pt x="12" y="25"/>
                  <a:pt x="12" y="25"/>
                  <a:pt x="12" y="25"/>
                </a:cubicBezTo>
                <a:cubicBezTo>
                  <a:pt x="11" y="25"/>
                  <a:pt x="11" y="25"/>
                  <a:pt x="11" y="24"/>
                </a:cubicBezTo>
                <a:cubicBezTo>
                  <a:pt x="11" y="24"/>
                  <a:pt x="11" y="23"/>
                  <a:pt x="12" y="23"/>
                </a:cubicBezTo>
                <a:cubicBezTo>
                  <a:pt x="23" y="23"/>
                  <a:pt x="23" y="23"/>
                  <a:pt x="23" y="23"/>
                </a:cubicBezTo>
                <a:close/>
                <a:moveTo>
                  <a:pt x="23" y="28"/>
                </a:moveTo>
                <a:cubicBezTo>
                  <a:pt x="23" y="28"/>
                  <a:pt x="23" y="28"/>
                  <a:pt x="23" y="28"/>
                </a:cubicBezTo>
                <a:cubicBezTo>
                  <a:pt x="24" y="28"/>
                  <a:pt x="25" y="29"/>
                  <a:pt x="25" y="29"/>
                </a:cubicBezTo>
                <a:cubicBezTo>
                  <a:pt x="25" y="30"/>
                  <a:pt x="24" y="31"/>
                  <a:pt x="23" y="31"/>
                </a:cubicBezTo>
                <a:cubicBezTo>
                  <a:pt x="12" y="31"/>
                  <a:pt x="12" y="31"/>
                  <a:pt x="12" y="31"/>
                </a:cubicBezTo>
                <a:cubicBezTo>
                  <a:pt x="11" y="31"/>
                  <a:pt x="11" y="30"/>
                  <a:pt x="11" y="29"/>
                </a:cubicBezTo>
                <a:cubicBezTo>
                  <a:pt x="11" y="29"/>
                  <a:pt x="11" y="28"/>
                  <a:pt x="12" y="28"/>
                </a:cubicBezTo>
                <a:cubicBezTo>
                  <a:pt x="23" y="28"/>
                  <a:pt x="23" y="28"/>
                  <a:pt x="23" y="28"/>
                </a:cubicBezTo>
                <a:close/>
                <a:moveTo>
                  <a:pt x="37" y="33"/>
                </a:moveTo>
                <a:cubicBezTo>
                  <a:pt x="37" y="33"/>
                  <a:pt x="37" y="33"/>
                  <a:pt x="37" y="33"/>
                </a:cubicBezTo>
                <a:cubicBezTo>
                  <a:pt x="38" y="33"/>
                  <a:pt x="39" y="34"/>
                  <a:pt x="39" y="34"/>
                </a:cubicBezTo>
                <a:cubicBezTo>
                  <a:pt x="39" y="35"/>
                  <a:pt x="38" y="36"/>
                  <a:pt x="37" y="36"/>
                </a:cubicBezTo>
                <a:cubicBezTo>
                  <a:pt x="12" y="36"/>
                  <a:pt x="12" y="36"/>
                  <a:pt x="12" y="36"/>
                </a:cubicBezTo>
                <a:cubicBezTo>
                  <a:pt x="11" y="36"/>
                  <a:pt x="11" y="35"/>
                  <a:pt x="11" y="34"/>
                </a:cubicBezTo>
                <a:cubicBezTo>
                  <a:pt x="11" y="34"/>
                  <a:pt x="11" y="33"/>
                  <a:pt x="12" y="33"/>
                </a:cubicBezTo>
                <a:cubicBezTo>
                  <a:pt x="37" y="33"/>
                  <a:pt x="37" y="33"/>
                  <a:pt x="37" y="33"/>
                </a:cubicBezTo>
                <a:close/>
                <a:moveTo>
                  <a:pt x="43" y="6"/>
                </a:moveTo>
                <a:cubicBezTo>
                  <a:pt x="43" y="6"/>
                  <a:pt x="43" y="6"/>
                  <a:pt x="43" y="6"/>
                </a:cubicBezTo>
                <a:cubicBezTo>
                  <a:pt x="44" y="6"/>
                  <a:pt x="45" y="6"/>
                  <a:pt x="45" y="8"/>
                </a:cubicBezTo>
                <a:cubicBezTo>
                  <a:pt x="45" y="9"/>
                  <a:pt x="44" y="9"/>
                  <a:pt x="43" y="9"/>
                </a:cubicBezTo>
                <a:cubicBezTo>
                  <a:pt x="42" y="9"/>
                  <a:pt x="41" y="9"/>
                  <a:pt x="41" y="8"/>
                </a:cubicBezTo>
                <a:cubicBezTo>
                  <a:pt x="41" y="6"/>
                  <a:pt x="42" y="6"/>
                  <a:pt x="43" y="6"/>
                </a:cubicBezTo>
                <a:close/>
                <a:moveTo>
                  <a:pt x="38" y="6"/>
                </a:moveTo>
                <a:cubicBezTo>
                  <a:pt x="38" y="6"/>
                  <a:pt x="38" y="6"/>
                  <a:pt x="38" y="6"/>
                </a:cubicBezTo>
                <a:cubicBezTo>
                  <a:pt x="39" y="6"/>
                  <a:pt x="40" y="6"/>
                  <a:pt x="40" y="8"/>
                </a:cubicBezTo>
                <a:cubicBezTo>
                  <a:pt x="40" y="9"/>
                  <a:pt x="39" y="9"/>
                  <a:pt x="38" y="9"/>
                </a:cubicBezTo>
                <a:cubicBezTo>
                  <a:pt x="37" y="9"/>
                  <a:pt x="36" y="9"/>
                  <a:pt x="36" y="8"/>
                </a:cubicBezTo>
                <a:cubicBezTo>
                  <a:pt x="36" y="6"/>
                  <a:pt x="37" y="6"/>
                  <a:pt x="38" y="6"/>
                </a:cubicBezTo>
                <a:close/>
                <a:moveTo>
                  <a:pt x="33" y="6"/>
                </a:moveTo>
                <a:cubicBezTo>
                  <a:pt x="33" y="6"/>
                  <a:pt x="33" y="6"/>
                  <a:pt x="33" y="6"/>
                </a:cubicBezTo>
                <a:cubicBezTo>
                  <a:pt x="34" y="6"/>
                  <a:pt x="35" y="6"/>
                  <a:pt x="35" y="8"/>
                </a:cubicBezTo>
                <a:cubicBezTo>
                  <a:pt x="35" y="9"/>
                  <a:pt x="34" y="9"/>
                  <a:pt x="33" y="9"/>
                </a:cubicBezTo>
                <a:cubicBezTo>
                  <a:pt x="32" y="9"/>
                  <a:pt x="31" y="9"/>
                  <a:pt x="31" y="8"/>
                </a:cubicBezTo>
                <a:cubicBezTo>
                  <a:pt x="31" y="6"/>
                  <a:pt x="32" y="6"/>
                  <a:pt x="33" y="6"/>
                </a:cubicBezTo>
                <a:close/>
                <a:moveTo>
                  <a:pt x="4" y="11"/>
                </a:moveTo>
                <a:cubicBezTo>
                  <a:pt x="4" y="11"/>
                  <a:pt x="4" y="11"/>
                  <a:pt x="4" y="11"/>
                </a:cubicBezTo>
                <a:cubicBezTo>
                  <a:pt x="46" y="11"/>
                  <a:pt x="46" y="11"/>
                  <a:pt x="46" y="11"/>
                </a:cubicBezTo>
                <a:cubicBezTo>
                  <a:pt x="46" y="4"/>
                  <a:pt x="46" y="4"/>
                  <a:pt x="46" y="4"/>
                </a:cubicBezTo>
                <a:cubicBezTo>
                  <a:pt x="4" y="4"/>
                  <a:pt x="4" y="4"/>
                  <a:pt x="4" y="4"/>
                </a:cubicBezTo>
                <a:cubicBezTo>
                  <a:pt x="4" y="11"/>
                  <a:pt x="4" y="11"/>
                  <a:pt x="4" y="11"/>
                </a:cubicBezTo>
                <a:close/>
                <a:moveTo>
                  <a:pt x="46" y="14"/>
                </a:moveTo>
                <a:cubicBezTo>
                  <a:pt x="46" y="14"/>
                  <a:pt x="46" y="14"/>
                  <a:pt x="46" y="14"/>
                </a:cubicBezTo>
                <a:cubicBezTo>
                  <a:pt x="4" y="14"/>
                  <a:pt x="4" y="14"/>
                  <a:pt x="4" y="14"/>
                </a:cubicBezTo>
                <a:cubicBezTo>
                  <a:pt x="4" y="40"/>
                  <a:pt x="4" y="40"/>
                  <a:pt x="4" y="40"/>
                </a:cubicBezTo>
                <a:cubicBezTo>
                  <a:pt x="46" y="40"/>
                  <a:pt x="46" y="40"/>
                  <a:pt x="46" y="40"/>
                </a:cubicBezTo>
                <a:cubicBezTo>
                  <a:pt x="46" y="14"/>
                  <a:pt x="46" y="14"/>
                  <a:pt x="46"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79" name="Freeform 543"/>
          <p:cNvSpPr>
            <a:spLocks noEditPoints="1"/>
          </p:cNvSpPr>
          <p:nvPr/>
        </p:nvSpPr>
        <p:spPr bwMode="auto">
          <a:xfrm>
            <a:off x="3776663" y="3098800"/>
            <a:ext cx="158750" cy="161925"/>
          </a:xfrm>
          <a:custGeom>
            <a:avLst/>
            <a:gdLst>
              <a:gd name="T0" fmla="*/ 7 w 50"/>
              <a:gd name="T1" fmla="*/ 27 h 51"/>
              <a:gd name="T2" fmla="*/ 7 w 50"/>
              <a:gd name="T3" fmla="*/ 24 h 51"/>
              <a:gd name="T4" fmla="*/ 3 w 50"/>
              <a:gd name="T5" fmla="*/ 24 h 51"/>
              <a:gd name="T6" fmla="*/ 2 w 50"/>
              <a:gd name="T7" fmla="*/ 35 h 51"/>
              <a:gd name="T8" fmla="*/ 8 w 50"/>
              <a:gd name="T9" fmla="*/ 43 h 51"/>
              <a:gd name="T10" fmla="*/ 35 w 50"/>
              <a:gd name="T11" fmla="*/ 49 h 51"/>
              <a:gd name="T12" fmla="*/ 43 w 50"/>
              <a:gd name="T13" fmla="*/ 43 h 51"/>
              <a:gd name="T14" fmla="*/ 49 w 50"/>
              <a:gd name="T15" fmla="*/ 16 h 51"/>
              <a:gd name="T16" fmla="*/ 43 w 50"/>
              <a:gd name="T17" fmla="*/ 8 h 51"/>
              <a:gd name="T18" fmla="*/ 25 w 50"/>
              <a:gd name="T19" fmla="*/ 0 h 51"/>
              <a:gd name="T20" fmla="*/ 16 w 50"/>
              <a:gd name="T21" fmla="*/ 2 h 51"/>
              <a:gd name="T22" fmla="*/ 11 w 50"/>
              <a:gd name="T23" fmla="*/ 2 h 51"/>
              <a:gd name="T24" fmla="*/ 7 w 50"/>
              <a:gd name="T25" fmla="*/ 2 h 51"/>
              <a:gd name="T26" fmla="*/ 8 w 50"/>
              <a:gd name="T27" fmla="*/ 10 h 51"/>
              <a:gd name="T28" fmla="*/ 16 w 50"/>
              <a:gd name="T29" fmla="*/ 11 h 51"/>
              <a:gd name="T30" fmla="*/ 16 w 50"/>
              <a:gd name="T31" fmla="*/ 8 h 51"/>
              <a:gd name="T32" fmla="*/ 17 w 50"/>
              <a:gd name="T33" fmla="*/ 6 h 51"/>
              <a:gd name="T34" fmla="*/ 24 w 50"/>
              <a:gd name="T35" fmla="*/ 4 h 51"/>
              <a:gd name="T36" fmla="*/ 25 w 50"/>
              <a:gd name="T37" fmla="*/ 9 h 51"/>
              <a:gd name="T38" fmla="*/ 27 w 50"/>
              <a:gd name="T39" fmla="*/ 4 h 51"/>
              <a:gd name="T40" fmla="*/ 35 w 50"/>
              <a:gd name="T41" fmla="*/ 7 h 51"/>
              <a:gd name="T42" fmla="*/ 35 w 50"/>
              <a:gd name="T43" fmla="*/ 9 h 51"/>
              <a:gd name="T44" fmla="*/ 37 w 50"/>
              <a:gd name="T45" fmla="*/ 8 h 51"/>
              <a:gd name="T46" fmla="*/ 43 w 50"/>
              <a:gd name="T47" fmla="*/ 14 h 51"/>
              <a:gd name="T48" fmla="*/ 42 w 50"/>
              <a:gd name="T49" fmla="*/ 16 h 51"/>
              <a:gd name="T50" fmla="*/ 44 w 50"/>
              <a:gd name="T51" fmla="*/ 16 h 51"/>
              <a:gd name="T52" fmla="*/ 45 w 50"/>
              <a:gd name="T53" fmla="*/ 17 h 51"/>
              <a:gd name="T54" fmla="*/ 43 w 50"/>
              <a:gd name="T55" fmla="*/ 24 h 51"/>
              <a:gd name="T56" fmla="*/ 43 w 50"/>
              <a:gd name="T57" fmla="*/ 27 h 51"/>
              <a:gd name="T58" fmla="*/ 44 w 50"/>
              <a:gd name="T59" fmla="*/ 35 h 51"/>
              <a:gd name="T60" fmla="*/ 42 w 50"/>
              <a:gd name="T61" fmla="*/ 35 h 51"/>
              <a:gd name="T62" fmla="*/ 43 w 50"/>
              <a:gd name="T63" fmla="*/ 37 h 51"/>
              <a:gd name="T64" fmla="*/ 37 w 50"/>
              <a:gd name="T65" fmla="*/ 43 h 51"/>
              <a:gd name="T66" fmla="*/ 35 w 50"/>
              <a:gd name="T67" fmla="*/ 42 h 51"/>
              <a:gd name="T68" fmla="*/ 35 w 50"/>
              <a:gd name="T69" fmla="*/ 45 h 51"/>
              <a:gd name="T70" fmla="*/ 33 w 50"/>
              <a:gd name="T71" fmla="*/ 45 h 51"/>
              <a:gd name="T72" fmla="*/ 27 w 50"/>
              <a:gd name="T73" fmla="*/ 44 h 51"/>
              <a:gd name="T74" fmla="*/ 24 w 50"/>
              <a:gd name="T75" fmla="*/ 44 h 51"/>
              <a:gd name="T76" fmla="*/ 16 w 50"/>
              <a:gd name="T77" fmla="*/ 45 h 51"/>
              <a:gd name="T78" fmla="*/ 16 w 50"/>
              <a:gd name="T79" fmla="*/ 42 h 51"/>
              <a:gd name="T80" fmla="*/ 14 w 50"/>
              <a:gd name="T81" fmla="*/ 43 h 51"/>
              <a:gd name="T82" fmla="*/ 7 w 50"/>
              <a:gd name="T83" fmla="*/ 37 h 51"/>
              <a:gd name="T84" fmla="*/ 9 w 50"/>
              <a:gd name="T85" fmla="*/ 35 h 51"/>
              <a:gd name="T86" fmla="*/ 6 w 50"/>
              <a:gd name="T87" fmla="*/ 35 h 51"/>
              <a:gd name="T88" fmla="*/ 6 w 50"/>
              <a:gd name="T89" fmla="*/ 34 h 51"/>
              <a:gd name="T90" fmla="*/ 23 w 50"/>
              <a:gd name="T91" fmla="*/ 12 h 51"/>
              <a:gd name="T92" fmla="*/ 25 w 50"/>
              <a:gd name="T93" fmla="*/ 10 h 51"/>
              <a:gd name="T94" fmla="*/ 27 w 50"/>
              <a:gd name="T95" fmla="*/ 24 h 51"/>
              <a:gd name="T96" fmla="*/ 39 w 50"/>
              <a:gd name="T97" fmla="*/ 34 h 51"/>
              <a:gd name="T98" fmla="*/ 25 w 50"/>
              <a:gd name="T99" fmla="*/ 27 h 51"/>
              <a:gd name="T100" fmla="*/ 23 w 50"/>
              <a:gd name="T101"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51">
                <a:moveTo>
                  <a:pt x="4" y="27"/>
                </a:moveTo>
                <a:cubicBezTo>
                  <a:pt x="7" y="27"/>
                  <a:pt x="7" y="27"/>
                  <a:pt x="7" y="27"/>
                </a:cubicBezTo>
                <a:cubicBezTo>
                  <a:pt x="8" y="27"/>
                  <a:pt x="9" y="26"/>
                  <a:pt x="9" y="26"/>
                </a:cubicBezTo>
                <a:cubicBezTo>
                  <a:pt x="9" y="25"/>
                  <a:pt x="8" y="24"/>
                  <a:pt x="7" y="24"/>
                </a:cubicBezTo>
                <a:cubicBezTo>
                  <a:pt x="4" y="24"/>
                  <a:pt x="4" y="24"/>
                  <a:pt x="4" y="24"/>
                </a:cubicBezTo>
                <a:cubicBezTo>
                  <a:pt x="3" y="24"/>
                  <a:pt x="3" y="24"/>
                  <a:pt x="3" y="24"/>
                </a:cubicBezTo>
                <a:cubicBezTo>
                  <a:pt x="1" y="24"/>
                  <a:pt x="0" y="25"/>
                  <a:pt x="0" y="27"/>
                </a:cubicBezTo>
                <a:cubicBezTo>
                  <a:pt x="0" y="30"/>
                  <a:pt x="1" y="33"/>
                  <a:pt x="2" y="35"/>
                </a:cubicBezTo>
                <a:cubicBezTo>
                  <a:pt x="2" y="35"/>
                  <a:pt x="2" y="35"/>
                  <a:pt x="2" y="35"/>
                </a:cubicBezTo>
                <a:cubicBezTo>
                  <a:pt x="3" y="38"/>
                  <a:pt x="5" y="41"/>
                  <a:pt x="8" y="43"/>
                </a:cubicBezTo>
                <a:cubicBezTo>
                  <a:pt x="12" y="48"/>
                  <a:pt x="18" y="51"/>
                  <a:pt x="25" y="51"/>
                </a:cubicBezTo>
                <a:cubicBezTo>
                  <a:pt x="29" y="51"/>
                  <a:pt x="32" y="50"/>
                  <a:pt x="35" y="49"/>
                </a:cubicBezTo>
                <a:cubicBezTo>
                  <a:pt x="35" y="49"/>
                  <a:pt x="35" y="49"/>
                  <a:pt x="35" y="49"/>
                </a:cubicBezTo>
                <a:cubicBezTo>
                  <a:pt x="38" y="47"/>
                  <a:pt x="41" y="46"/>
                  <a:pt x="43" y="43"/>
                </a:cubicBezTo>
                <a:cubicBezTo>
                  <a:pt x="48" y="39"/>
                  <a:pt x="50" y="32"/>
                  <a:pt x="50" y="26"/>
                </a:cubicBezTo>
                <a:cubicBezTo>
                  <a:pt x="50" y="22"/>
                  <a:pt x="50" y="19"/>
                  <a:pt x="49" y="16"/>
                </a:cubicBezTo>
                <a:cubicBezTo>
                  <a:pt x="49" y="16"/>
                  <a:pt x="49" y="16"/>
                  <a:pt x="49" y="16"/>
                </a:cubicBezTo>
                <a:cubicBezTo>
                  <a:pt x="47" y="13"/>
                  <a:pt x="45" y="10"/>
                  <a:pt x="43" y="8"/>
                </a:cubicBezTo>
                <a:cubicBezTo>
                  <a:pt x="41" y="5"/>
                  <a:pt x="38" y="4"/>
                  <a:pt x="35" y="2"/>
                </a:cubicBezTo>
                <a:cubicBezTo>
                  <a:pt x="32" y="1"/>
                  <a:pt x="29" y="0"/>
                  <a:pt x="25" y="0"/>
                </a:cubicBezTo>
                <a:cubicBezTo>
                  <a:pt x="22" y="0"/>
                  <a:pt x="19" y="1"/>
                  <a:pt x="16" y="2"/>
                </a:cubicBezTo>
                <a:cubicBezTo>
                  <a:pt x="16" y="2"/>
                  <a:pt x="16" y="2"/>
                  <a:pt x="16" y="2"/>
                </a:cubicBezTo>
                <a:cubicBezTo>
                  <a:pt x="14" y="3"/>
                  <a:pt x="12" y="4"/>
                  <a:pt x="11" y="5"/>
                </a:cubicBezTo>
                <a:cubicBezTo>
                  <a:pt x="11" y="2"/>
                  <a:pt x="11" y="2"/>
                  <a:pt x="11" y="2"/>
                </a:cubicBezTo>
                <a:cubicBezTo>
                  <a:pt x="11" y="1"/>
                  <a:pt x="10" y="0"/>
                  <a:pt x="9" y="0"/>
                </a:cubicBezTo>
                <a:cubicBezTo>
                  <a:pt x="8" y="0"/>
                  <a:pt x="7" y="1"/>
                  <a:pt x="7" y="2"/>
                </a:cubicBezTo>
                <a:cubicBezTo>
                  <a:pt x="7" y="9"/>
                  <a:pt x="7" y="9"/>
                  <a:pt x="7" y="9"/>
                </a:cubicBezTo>
                <a:cubicBezTo>
                  <a:pt x="7" y="9"/>
                  <a:pt x="7" y="10"/>
                  <a:pt x="8" y="10"/>
                </a:cubicBezTo>
                <a:cubicBezTo>
                  <a:pt x="8" y="11"/>
                  <a:pt x="8" y="11"/>
                  <a:pt x="9" y="11"/>
                </a:cubicBezTo>
                <a:cubicBezTo>
                  <a:pt x="16" y="11"/>
                  <a:pt x="16" y="11"/>
                  <a:pt x="16" y="11"/>
                </a:cubicBezTo>
                <a:cubicBezTo>
                  <a:pt x="17" y="12"/>
                  <a:pt x="18" y="11"/>
                  <a:pt x="18" y="10"/>
                </a:cubicBezTo>
                <a:cubicBezTo>
                  <a:pt x="18" y="9"/>
                  <a:pt x="17" y="8"/>
                  <a:pt x="16" y="8"/>
                </a:cubicBezTo>
                <a:cubicBezTo>
                  <a:pt x="14" y="8"/>
                  <a:pt x="14" y="8"/>
                  <a:pt x="14" y="8"/>
                </a:cubicBezTo>
                <a:cubicBezTo>
                  <a:pt x="15" y="7"/>
                  <a:pt x="16" y="6"/>
                  <a:pt x="17" y="6"/>
                </a:cubicBezTo>
                <a:cubicBezTo>
                  <a:pt x="17" y="6"/>
                  <a:pt x="17" y="6"/>
                  <a:pt x="17" y="6"/>
                </a:cubicBezTo>
                <a:cubicBezTo>
                  <a:pt x="19" y="5"/>
                  <a:pt x="22" y="4"/>
                  <a:pt x="24" y="4"/>
                </a:cubicBezTo>
                <a:cubicBezTo>
                  <a:pt x="24" y="8"/>
                  <a:pt x="24" y="8"/>
                  <a:pt x="24" y="8"/>
                </a:cubicBezTo>
                <a:cubicBezTo>
                  <a:pt x="24" y="8"/>
                  <a:pt x="25" y="9"/>
                  <a:pt x="25" y="9"/>
                </a:cubicBezTo>
                <a:cubicBezTo>
                  <a:pt x="26" y="9"/>
                  <a:pt x="27" y="8"/>
                  <a:pt x="27" y="8"/>
                </a:cubicBezTo>
                <a:cubicBezTo>
                  <a:pt x="27" y="4"/>
                  <a:pt x="27" y="4"/>
                  <a:pt x="27" y="4"/>
                </a:cubicBezTo>
                <a:cubicBezTo>
                  <a:pt x="29" y="4"/>
                  <a:pt x="31" y="5"/>
                  <a:pt x="33" y="6"/>
                </a:cubicBezTo>
                <a:cubicBezTo>
                  <a:pt x="34" y="6"/>
                  <a:pt x="35" y="6"/>
                  <a:pt x="35" y="7"/>
                </a:cubicBezTo>
                <a:cubicBezTo>
                  <a:pt x="34" y="8"/>
                  <a:pt x="34" y="8"/>
                  <a:pt x="34" y="8"/>
                </a:cubicBezTo>
                <a:cubicBezTo>
                  <a:pt x="34" y="8"/>
                  <a:pt x="34" y="9"/>
                  <a:pt x="35" y="9"/>
                </a:cubicBezTo>
                <a:cubicBezTo>
                  <a:pt x="35" y="9"/>
                  <a:pt x="36" y="9"/>
                  <a:pt x="36" y="9"/>
                </a:cubicBezTo>
                <a:cubicBezTo>
                  <a:pt x="37" y="8"/>
                  <a:pt x="37" y="8"/>
                  <a:pt x="37" y="8"/>
                </a:cubicBezTo>
                <a:cubicBezTo>
                  <a:pt x="38" y="9"/>
                  <a:pt x="39" y="9"/>
                  <a:pt x="40" y="10"/>
                </a:cubicBezTo>
                <a:cubicBezTo>
                  <a:pt x="41" y="12"/>
                  <a:pt x="42" y="13"/>
                  <a:pt x="43" y="14"/>
                </a:cubicBezTo>
                <a:cubicBezTo>
                  <a:pt x="42" y="15"/>
                  <a:pt x="42" y="15"/>
                  <a:pt x="42" y="15"/>
                </a:cubicBezTo>
                <a:cubicBezTo>
                  <a:pt x="42" y="15"/>
                  <a:pt x="41" y="16"/>
                  <a:pt x="42" y="16"/>
                </a:cubicBezTo>
                <a:cubicBezTo>
                  <a:pt x="42" y="17"/>
                  <a:pt x="43" y="17"/>
                  <a:pt x="43" y="16"/>
                </a:cubicBezTo>
                <a:cubicBezTo>
                  <a:pt x="44" y="16"/>
                  <a:pt x="44" y="16"/>
                  <a:pt x="44" y="16"/>
                </a:cubicBezTo>
                <a:cubicBezTo>
                  <a:pt x="45" y="16"/>
                  <a:pt x="45" y="17"/>
                  <a:pt x="45" y="17"/>
                </a:cubicBezTo>
                <a:cubicBezTo>
                  <a:pt x="45" y="17"/>
                  <a:pt x="45" y="17"/>
                  <a:pt x="45" y="17"/>
                </a:cubicBezTo>
                <a:cubicBezTo>
                  <a:pt x="46" y="20"/>
                  <a:pt x="47" y="22"/>
                  <a:pt x="47" y="24"/>
                </a:cubicBezTo>
                <a:cubicBezTo>
                  <a:pt x="43" y="24"/>
                  <a:pt x="43" y="24"/>
                  <a:pt x="43" y="24"/>
                </a:cubicBezTo>
                <a:cubicBezTo>
                  <a:pt x="43" y="24"/>
                  <a:pt x="42" y="25"/>
                  <a:pt x="42" y="26"/>
                </a:cubicBezTo>
                <a:cubicBezTo>
                  <a:pt x="42" y="26"/>
                  <a:pt x="43" y="27"/>
                  <a:pt x="43" y="27"/>
                </a:cubicBezTo>
                <a:cubicBezTo>
                  <a:pt x="47" y="27"/>
                  <a:pt x="47" y="27"/>
                  <a:pt x="47" y="27"/>
                </a:cubicBezTo>
                <a:cubicBezTo>
                  <a:pt x="46" y="30"/>
                  <a:pt x="46" y="33"/>
                  <a:pt x="44" y="35"/>
                </a:cubicBezTo>
                <a:cubicBezTo>
                  <a:pt x="43" y="35"/>
                  <a:pt x="43" y="35"/>
                  <a:pt x="43" y="35"/>
                </a:cubicBezTo>
                <a:cubicBezTo>
                  <a:pt x="43" y="34"/>
                  <a:pt x="42" y="35"/>
                  <a:pt x="42" y="35"/>
                </a:cubicBezTo>
                <a:cubicBezTo>
                  <a:pt x="41" y="36"/>
                  <a:pt x="42" y="36"/>
                  <a:pt x="42" y="37"/>
                </a:cubicBezTo>
                <a:cubicBezTo>
                  <a:pt x="43" y="37"/>
                  <a:pt x="43" y="37"/>
                  <a:pt x="43" y="37"/>
                </a:cubicBezTo>
                <a:cubicBezTo>
                  <a:pt x="42" y="38"/>
                  <a:pt x="41" y="40"/>
                  <a:pt x="40" y="41"/>
                </a:cubicBezTo>
                <a:cubicBezTo>
                  <a:pt x="39" y="42"/>
                  <a:pt x="38" y="43"/>
                  <a:pt x="37" y="43"/>
                </a:cubicBezTo>
                <a:cubicBezTo>
                  <a:pt x="36" y="42"/>
                  <a:pt x="36" y="42"/>
                  <a:pt x="36" y="42"/>
                </a:cubicBezTo>
                <a:cubicBezTo>
                  <a:pt x="36" y="42"/>
                  <a:pt x="35" y="42"/>
                  <a:pt x="35" y="42"/>
                </a:cubicBezTo>
                <a:cubicBezTo>
                  <a:pt x="34" y="42"/>
                  <a:pt x="34" y="43"/>
                  <a:pt x="34" y="44"/>
                </a:cubicBezTo>
                <a:cubicBezTo>
                  <a:pt x="35" y="45"/>
                  <a:pt x="35" y="45"/>
                  <a:pt x="35" y="45"/>
                </a:cubicBezTo>
                <a:cubicBezTo>
                  <a:pt x="35" y="45"/>
                  <a:pt x="34" y="45"/>
                  <a:pt x="34" y="45"/>
                </a:cubicBezTo>
                <a:cubicBezTo>
                  <a:pt x="33" y="45"/>
                  <a:pt x="33" y="45"/>
                  <a:pt x="33" y="45"/>
                </a:cubicBezTo>
                <a:cubicBezTo>
                  <a:pt x="31" y="46"/>
                  <a:pt x="29" y="47"/>
                  <a:pt x="27" y="47"/>
                </a:cubicBezTo>
                <a:cubicBezTo>
                  <a:pt x="27" y="44"/>
                  <a:pt x="27" y="44"/>
                  <a:pt x="27" y="44"/>
                </a:cubicBezTo>
                <a:cubicBezTo>
                  <a:pt x="27" y="43"/>
                  <a:pt x="26" y="42"/>
                  <a:pt x="25" y="42"/>
                </a:cubicBezTo>
                <a:cubicBezTo>
                  <a:pt x="25" y="42"/>
                  <a:pt x="24" y="43"/>
                  <a:pt x="24" y="44"/>
                </a:cubicBezTo>
                <a:cubicBezTo>
                  <a:pt x="24" y="47"/>
                  <a:pt x="24" y="47"/>
                  <a:pt x="24" y="47"/>
                </a:cubicBezTo>
                <a:cubicBezTo>
                  <a:pt x="21" y="47"/>
                  <a:pt x="18" y="46"/>
                  <a:pt x="16" y="45"/>
                </a:cubicBezTo>
                <a:cubicBezTo>
                  <a:pt x="16" y="44"/>
                  <a:pt x="16" y="44"/>
                  <a:pt x="16" y="44"/>
                </a:cubicBezTo>
                <a:cubicBezTo>
                  <a:pt x="17" y="43"/>
                  <a:pt x="16" y="42"/>
                  <a:pt x="16" y="42"/>
                </a:cubicBezTo>
                <a:cubicBezTo>
                  <a:pt x="15" y="42"/>
                  <a:pt x="15" y="42"/>
                  <a:pt x="14" y="42"/>
                </a:cubicBezTo>
                <a:cubicBezTo>
                  <a:pt x="14" y="43"/>
                  <a:pt x="14" y="43"/>
                  <a:pt x="14" y="43"/>
                </a:cubicBezTo>
                <a:cubicBezTo>
                  <a:pt x="12" y="43"/>
                  <a:pt x="11" y="42"/>
                  <a:pt x="10" y="41"/>
                </a:cubicBezTo>
                <a:cubicBezTo>
                  <a:pt x="9" y="40"/>
                  <a:pt x="8" y="38"/>
                  <a:pt x="7" y="37"/>
                </a:cubicBezTo>
                <a:cubicBezTo>
                  <a:pt x="8" y="37"/>
                  <a:pt x="8" y="37"/>
                  <a:pt x="8" y="37"/>
                </a:cubicBezTo>
                <a:cubicBezTo>
                  <a:pt x="9" y="36"/>
                  <a:pt x="9" y="36"/>
                  <a:pt x="9" y="35"/>
                </a:cubicBezTo>
                <a:cubicBezTo>
                  <a:pt x="9" y="35"/>
                  <a:pt x="8" y="34"/>
                  <a:pt x="7" y="35"/>
                </a:cubicBezTo>
                <a:cubicBezTo>
                  <a:pt x="6" y="35"/>
                  <a:pt x="6" y="35"/>
                  <a:pt x="6" y="35"/>
                </a:cubicBezTo>
                <a:cubicBezTo>
                  <a:pt x="6" y="35"/>
                  <a:pt x="6" y="34"/>
                  <a:pt x="6" y="34"/>
                </a:cubicBezTo>
                <a:cubicBezTo>
                  <a:pt x="6" y="34"/>
                  <a:pt x="6" y="34"/>
                  <a:pt x="6" y="34"/>
                </a:cubicBezTo>
                <a:cubicBezTo>
                  <a:pt x="5" y="32"/>
                  <a:pt x="4" y="29"/>
                  <a:pt x="4" y="27"/>
                </a:cubicBezTo>
                <a:close/>
                <a:moveTo>
                  <a:pt x="23" y="12"/>
                </a:moveTo>
                <a:cubicBezTo>
                  <a:pt x="23" y="12"/>
                  <a:pt x="23" y="12"/>
                  <a:pt x="23" y="12"/>
                </a:cubicBezTo>
                <a:cubicBezTo>
                  <a:pt x="23" y="11"/>
                  <a:pt x="24" y="10"/>
                  <a:pt x="25" y="10"/>
                </a:cubicBezTo>
                <a:cubicBezTo>
                  <a:pt x="26" y="10"/>
                  <a:pt x="27" y="11"/>
                  <a:pt x="27" y="12"/>
                </a:cubicBezTo>
                <a:cubicBezTo>
                  <a:pt x="27" y="24"/>
                  <a:pt x="27" y="24"/>
                  <a:pt x="27" y="24"/>
                </a:cubicBezTo>
                <a:cubicBezTo>
                  <a:pt x="39" y="31"/>
                  <a:pt x="39" y="31"/>
                  <a:pt x="39" y="31"/>
                </a:cubicBezTo>
                <a:cubicBezTo>
                  <a:pt x="39" y="32"/>
                  <a:pt x="40" y="33"/>
                  <a:pt x="39" y="34"/>
                </a:cubicBezTo>
                <a:cubicBezTo>
                  <a:pt x="39" y="35"/>
                  <a:pt x="38" y="35"/>
                  <a:pt x="37" y="34"/>
                </a:cubicBezTo>
                <a:cubicBezTo>
                  <a:pt x="25" y="27"/>
                  <a:pt x="25" y="27"/>
                  <a:pt x="25" y="27"/>
                </a:cubicBezTo>
                <a:cubicBezTo>
                  <a:pt x="24" y="27"/>
                  <a:pt x="23" y="26"/>
                  <a:pt x="23" y="26"/>
                </a:cubicBezTo>
                <a:cubicBezTo>
                  <a:pt x="23" y="12"/>
                  <a:pt x="23" y="12"/>
                  <a:pt x="2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0" name="Freeform 544"/>
          <p:cNvSpPr>
            <a:spLocks/>
          </p:cNvSpPr>
          <p:nvPr/>
        </p:nvSpPr>
        <p:spPr bwMode="auto">
          <a:xfrm>
            <a:off x="4062413" y="3101975"/>
            <a:ext cx="160337" cy="155575"/>
          </a:xfrm>
          <a:custGeom>
            <a:avLst/>
            <a:gdLst>
              <a:gd name="T0" fmla="*/ 23 w 50"/>
              <a:gd name="T1" fmla="*/ 18 h 49"/>
              <a:gd name="T2" fmla="*/ 25 w 50"/>
              <a:gd name="T3" fmla="*/ 16 h 49"/>
              <a:gd name="T4" fmla="*/ 25 w 50"/>
              <a:gd name="T5" fmla="*/ 16 h 49"/>
              <a:gd name="T6" fmla="*/ 28 w 50"/>
              <a:gd name="T7" fmla="*/ 16 h 49"/>
              <a:gd name="T8" fmla="*/ 18 w 50"/>
              <a:gd name="T9" fmla="*/ 5 h 49"/>
              <a:gd name="T10" fmla="*/ 7 w 50"/>
              <a:gd name="T11" fmla="*/ 16 h 49"/>
              <a:gd name="T12" fmla="*/ 10 w 50"/>
              <a:gd name="T13" fmla="*/ 16 h 49"/>
              <a:gd name="T14" fmla="*/ 10 w 50"/>
              <a:gd name="T15" fmla="*/ 16 h 49"/>
              <a:gd name="T16" fmla="*/ 12 w 50"/>
              <a:gd name="T17" fmla="*/ 18 h 49"/>
              <a:gd name="T18" fmla="*/ 12 w 50"/>
              <a:gd name="T19" fmla="*/ 31 h 49"/>
              <a:gd name="T20" fmla="*/ 10 w 50"/>
              <a:gd name="T21" fmla="*/ 33 h 49"/>
              <a:gd name="T22" fmla="*/ 8 w 50"/>
              <a:gd name="T23" fmla="*/ 31 h 49"/>
              <a:gd name="T24" fmla="*/ 8 w 50"/>
              <a:gd name="T25" fmla="*/ 20 h 49"/>
              <a:gd name="T26" fmla="*/ 2 w 50"/>
              <a:gd name="T27" fmla="*/ 20 h 49"/>
              <a:gd name="T28" fmla="*/ 0 w 50"/>
              <a:gd name="T29" fmla="*/ 18 h 49"/>
              <a:gd name="T30" fmla="*/ 1 w 50"/>
              <a:gd name="T31" fmla="*/ 16 h 49"/>
              <a:gd name="T32" fmla="*/ 16 w 50"/>
              <a:gd name="T33" fmla="*/ 1 h 49"/>
              <a:gd name="T34" fmla="*/ 19 w 50"/>
              <a:gd name="T35" fmla="*/ 1 h 49"/>
              <a:gd name="T36" fmla="*/ 34 w 50"/>
              <a:gd name="T37" fmla="*/ 16 h 49"/>
              <a:gd name="T38" fmla="*/ 34 w 50"/>
              <a:gd name="T39" fmla="*/ 19 h 49"/>
              <a:gd name="T40" fmla="*/ 33 w 50"/>
              <a:gd name="T41" fmla="*/ 20 h 49"/>
              <a:gd name="T42" fmla="*/ 33 w 50"/>
              <a:gd name="T43" fmla="*/ 20 h 49"/>
              <a:gd name="T44" fmla="*/ 27 w 50"/>
              <a:gd name="T45" fmla="*/ 20 h 49"/>
              <a:gd name="T46" fmla="*/ 27 w 50"/>
              <a:gd name="T47" fmla="*/ 31 h 49"/>
              <a:gd name="T48" fmla="*/ 25 w 50"/>
              <a:gd name="T49" fmla="*/ 33 h 49"/>
              <a:gd name="T50" fmla="*/ 25 w 50"/>
              <a:gd name="T51" fmla="*/ 33 h 49"/>
              <a:gd name="T52" fmla="*/ 23 w 50"/>
              <a:gd name="T53" fmla="*/ 33 h 49"/>
              <a:gd name="T54" fmla="*/ 33 w 50"/>
              <a:gd name="T55" fmla="*/ 44 h 49"/>
              <a:gd name="T56" fmla="*/ 44 w 50"/>
              <a:gd name="T57" fmla="*/ 33 h 49"/>
              <a:gd name="T58" fmla="*/ 41 w 50"/>
              <a:gd name="T59" fmla="*/ 33 h 49"/>
              <a:gd name="T60" fmla="*/ 39 w 50"/>
              <a:gd name="T61" fmla="*/ 31 h 49"/>
              <a:gd name="T62" fmla="*/ 39 w 50"/>
              <a:gd name="T63" fmla="*/ 31 h 49"/>
              <a:gd name="T64" fmla="*/ 39 w 50"/>
              <a:gd name="T65" fmla="*/ 18 h 49"/>
              <a:gd name="T66" fmla="*/ 41 w 50"/>
              <a:gd name="T67" fmla="*/ 16 h 49"/>
              <a:gd name="T68" fmla="*/ 43 w 50"/>
              <a:gd name="T69" fmla="*/ 18 h 49"/>
              <a:gd name="T70" fmla="*/ 43 w 50"/>
              <a:gd name="T71" fmla="*/ 29 h 49"/>
              <a:gd name="T72" fmla="*/ 48 w 50"/>
              <a:gd name="T73" fmla="*/ 29 h 49"/>
              <a:gd name="T74" fmla="*/ 48 w 50"/>
              <a:gd name="T75" fmla="*/ 29 h 49"/>
              <a:gd name="T76" fmla="*/ 50 w 50"/>
              <a:gd name="T77" fmla="*/ 30 h 49"/>
              <a:gd name="T78" fmla="*/ 50 w 50"/>
              <a:gd name="T79" fmla="*/ 33 h 49"/>
              <a:gd name="T80" fmla="*/ 35 w 50"/>
              <a:gd name="T81" fmla="*/ 48 h 49"/>
              <a:gd name="T82" fmla="*/ 35 w 50"/>
              <a:gd name="T83" fmla="*/ 48 h 49"/>
              <a:gd name="T84" fmla="*/ 32 w 50"/>
              <a:gd name="T85" fmla="*/ 48 h 49"/>
              <a:gd name="T86" fmla="*/ 17 w 50"/>
              <a:gd name="T87" fmla="*/ 33 h 49"/>
              <a:gd name="T88" fmla="*/ 16 w 50"/>
              <a:gd name="T89" fmla="*/ 31 h 49"/>
              <a:gd name="T90" fmla="*/ 18 w 50"/>
              <a:gd name="T91" fmla="*/ 29 h 49"/>
              <a:gd name="T92" fmla="*/ 23 w 50"/>
              <a:gd name="T93" fmla="*/ 29 h 49"/>
              <a:gd name="T94" fmla="*/ 23 w 50"/>
              <a:gd name="T95" fmla="*/ 18 h 49"/>
              <a:gd name="T96" fmla="*/ 23 w 50"/>
              <a:gd name="T97"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9">
                <a:moveTo>
                  <a:pt x="23" y="18"/>
                </a:moveTo>
                <a:cubicBezTo>
                  <a:pt x="23" y="17"/>
                  <a:pt x="24" y="16"/>
                  <a:pt x="25" y="16"/>
                </a:cubicBezTo>
                <a:cubicBezTo>
                  <a:pt x="25" y="16"/>
                  <a:pt x="25" y="16"/>
                  <a:pt x="25" y="16"/>
                </a:cubicBezTo>
                <a:cubicBezTo>
                  <a:pt x="28" y="16"/>
                  <a:pt x="28" y="16"/>
                  <a:pt x="28" y="16"/>
                </a:cubicBezTo>
                <a:cubicBezTo>
                  <a:pt x="18" y="5"/>
                  <a:pt x="18" y="5"/>
                  <a:pt x="18" y="5"/>
                </a:cubicBezTo>
                <a:cubicBezTo>
                  <a:pt x="7" y="16"/>
                  <a:pt x="7" y="16"/>
                  <a:pt x="7" y="16"/>
                </a:cubicBezTo>
                <a:cubicBezTo>
                  <a:pt x="10" y="16"/>
                  <a:pt x="10" y="16"/>
                  <a:pt x="10" y="16"/>
                </a:cubicBezTo>
                <a:cubicBezTo>
                  <a:pt x="10" y="16"/>
                  <a:pt x="10" y="16"/>
                  <a:pt x="10" y="16"/>
                </a:cubicBezTo>
                <a:cubicBezTo>
                  <a:pt x="11" y="16"/>
                  <a:pt x="12" y="17"/>
                  <a:pt x="12" y="18"/>
                </a:cubicBezTo>
                <a:cubicBezTo>
                  <a:pt x="12" y="31"/>
                  <a:pt x="12" y="31"/>
                  <a:pt x="12" y="31"/>
                </a:cubicBezTo>
                <a:cubicBezTo>
                  <a:pt x="12" y="32"/>
                  <a:pt x="11" y="33"/>
                  <a:pt x="10" y="33"/>
                </a:cubicBezTo>
                <a:cubicBezTo>
                  <a:pt x="9" y="33"/>
                  <a:pt x="8" y="32"/>
                  <a:pt x="8" y="31"/>
                </a:cubicBezTo>
                <a:cubicBezTo>
                  <a:pt x="8" y="20"/>
                  <a:pt x="8" y="20"/>
                  <a:pt x="8" y="20"/>
                </a:cubicBezTo>
                <a:cubicBezTo>
                  <a:pt x="2" y="20"/>
                  <a:pt x="2" y="20"/>
                  <a:pt x="2" y="20"/>
                </a:cubicBezTo>
                <a:cubicBezTo>
                  <a:pt x="1" y="20"/>
                  <a:pt x="0" y="19"/>
                  <a:pt x="0" y="18"/>
                </a:cubicBezTo>
                <a:cubicBezTo>
                  <a:pt x="0" y="17"/>
                  <a:pt x="1" y="17"/>
                  <a:pt x="1" y="16"/>
                </a:cubicBezTo>
                <a:cubicBezTo>
                  <a:pt x="16" y="1"/>
                  <a:pt x="16" y="1"/>
                  <a:pt x="16" y="1"/>
                </a:cubicBezTo>
                <a:cubicBezTo>
                  <a:pt x="17" y="0"/>
                  <a:pt x="18" y="0"/>
                  <a:pt x="19" y="1"/>
                </a:cubicBezTo>
                <a:cubicBezTo>
                  <a:pt x="34" y="16"/>
                  <a:pt x="34" y="16"/>
                  <a:pt x="34" y="16"/>
                </a:cubicBezTo>
                <a:cubicBezTo>
                  <a:pt x="35" y="17"/>
                  <a:pt x="35" y="18"/>
                  <a:pt x="34" y="19"/>
                </a:cubicBezTo>
                <a:cubicBezTo>
                  <a:pt x="34" y="19"/>
                  <a:pt x="33" y="20"/>
                  <a:pt x="33" y="20"/>
                </a:cubicBezTo>
                <a:cubicBezTo>
                  <a:pt x="33" y="20"/>
                  <a:pt x="33" y="20"/>
                  <a:pt x="33" y="20"/>
                </a:cubicBezTo>
                <a:cubicBezTo>
                  <a:pt x="27" y="20"/>
                  <a:pt x="27" y="20"/>
                  <a:pt x="27" y="20"/>
                </a:cubicBezTo>
                <a:cubicBezTo>
                  <a:pt x="27" y="31"/>
                  <a:pt x="27" y="31"/>
                  <a:pt x="27" y="31"/>
                </a:cubicBezTo>
                <a:cubicBezTo>
                  <a:pt x="27" y="32"/>
                  <a:pt x="26" y="33"/>
                  <a:pt x="25" y="33"/>
                </a:cubicBezTo>
                <a:cubicBezTo>
                  <a:pt x="25" y="33"/>
                  <a:pt x="25" y="33"/>
                  <a:pt x="25" y="33"/>
                </a:cubicBezTo>
                <a:cubicBezTo>
                  <a:pt x="23" y="33"/>
                  <a:pt x="23" y="33"/>
                  <a:pt x="23" y="33"/>
                </a:cubicBezTo>
                <a:cubicBezTo>
                  <a:pt x="33" y="44"/>
                  <a:pt x="33" y="44"/>
                  <a:pt x="33" y="44"/>
                </a:cubicBezTo>
                <a:cubicBezTo>
                  <a:pt x="44" y="33"/>
                  <a:pt x="44" y="33"/>
                  <a:pt x="44" y="33"/>
                </a:cubicBezTo>
                <a:cubicBezTo>
                  <a:pt x="41" y="33"/>
                  <a:pt x="41" y="33"/>
                  <a:pt x="41" y="33"/>
                </a:cubicBezTo>
                <a:cubicBezTo>
                  <a:pt x="40" y="33"/>
                  <a:pt x="39" y="32"/>
                  <a:pt x="39" y="31"/>
                </a:cubicBezTo>
                <a:cubicBezTo>
                  <a:pt x="39" y="31"/>
                  <a:pt x="39" y="31"/>
                  <a:pt x="39" y="31"/>
                </a:cubicBezTo>
                <a:cubicBezTo>
                  <a:pt x="39" y="18"/>
                  <a:pt x="39" y="18"/>
                  <a:pt x="39" y="18"/>
                </a:cubicBezTo>
                <a:cubicBezTo>
                  <a:pt x="39" y="17"/>
                  <a:pt x="40" y="16"/>
                  <a:pt x="41" y="16"/>
                </a:cubicBezTo>
                <a:cubicBezTo>
                  <a:pt x="42" y="16"/>
                  <a:pt x="43" y="17"/>
                  <a:pt x="43" y="18"/>
                </a:cubicBezTo>
                <a:cubicBezTo>
                  <a:pt x="43" y="29"/>
                  <a:pt x="43" y="29"/>
                  <a:pt x="43" y="29"/>
                </a:cubicBezTo>
                <a:cubicBezTo>
                  <a:pt x="48" y="29"/>
                  <a:pt x="48" y="29"/>
                  <a:pt x="48" y="29"/>
                </a:cubicBezTo>
                <a:cubicBezTo>
                  <a:pt x="48" y="29"/>
                  <a:pt x="48" y="29"/>
                  <a:pt x="48" y="29"/>
                </a:cubicBezTo>
                <a:cubicBezTo>
                  <a:pt x="49" y="29"/>
                  <a:pt x="49" y="30"/>
                  <a:pt x="50" y="30"/>
                </a:cubicBezTo>
                <a:cubicBezTo>
                  <a:pt x="50" y="31"/>
                  <a:pt x="50" y="32"/>
                  <a:pt x="50" y="33"/>
                </a:cubicBezTo>
                <a:cubicBezTo>
                  <a:pt x="35" y="48"/>
                  <a:pt x="35" y="48"/>
                  <a:pt x="35" y="48"/>
                </a:cubicBezTo>
                <a:cubicBezTo>
                  <a:pt x="35" y="48"/>
                  <a:pt x="35" y="48"/>
                  <a:pt x="35" y="48"/>
                </a:cubicBezTo>
                <a:cubicBezTo>
                  <a:pt x="34" y="49"/>
                  <a:pt x="33" y="49"/>
                  <a:pt x="32" y="48"/>
                </a:cubicBezTo>
                <a:cubicBezTo>
                  <a:pt x="17" y="33"/>
                  <a:pt x="17" y="33"/>
                  <a:pt x="17" y="33"/>
                </a:cubicBezTo>
                <a:cubicBezTo>
                  <a:pt x="16" y="32"/>
                  <a:pt x="16" y="32"/>
                  <a:pt x="16" y="31"/>
                </a:cubicBezTo>
                <a:cubicBezTo>
                  <a:pt x="16" y="30"/>
                  <a:pt x="17" y="29"/>
                  <a:pt x="18" y="29"/>
                </a:cubicBezTo>
                <a:cubicBezTo>
                  <a:pt x="23" y="29"/>
                  <a:pt x="23" y="29"/>
                  <a:pt x="23" y="29"/>
                </a:cubicBezTo>
                <a:cubicBezTo>
                  <a:pt x="23" y="18"/>
                  <a:pt x="23" y="18"/>
                  <a:pt x="23"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1" name="Freeform 545"/>
          <p:cNvSpPr>
            <a:spLocks noEditPoints="1"/>
          </p:cNvSpPr>
          <p:nvPr/>
        </p:nvSpPr>
        <p:spPr bwMode="auto">
          <a:xfrm>
            <a:off x="6573838" y="3101975"/>
            <a:ext cx="155575" cy="155575"/>
          </a:xfrm>
          <a:custGeom>
            <a:avLst/>
            <a:gdLst>
              <a:gd name="T0" fmla="*/ 25 w 49"/>
              <a:gd name="T1" fmla="*/ 11 h 49"/>
              <a:gd name="T2" fmla="*/ 26 w 49"/>
              <a:gd name="T3" fmla="*/ 23 h 49"/>
              <a:gd name="T4" fmla="*/ 23 w 49"/>
              <a:gd name="T5" fmla="*/ 23 h 49"/>
              <a:gd name="T6" fmla="*/ 25 w 49"/>
              <a:gd name="T7" fmla="*/ 0 h 49"/>
              <a:gd name="T8" fmla="*/ 42 w 49"/>
              <a:gd name="T9" fmla="*/ 7 h 49"/>
              <a:gd name="T10" fmla="*/ 49 w 49"/>
              <a:gd name="T11" fmla="*/ 25 h 49"/>
              <a:gd name="T12" fmla="*/ 42 w 49"/>
              <a:gd name="T13" fmla="*/ 42 h 49"/>
              <a:gd name="T14" fmla="*/ 25 w 49"/>
              <a:gd name="T15" fmla="*/ 49 h 49"/>
              <a:gd name="T16" fmla="*/ 7 w 49"/>
              <a:gd name="T17" fmla="*/ 42 h 49"/>
              <a:gd name="T18" fmla="*/ 7 w 49"/>
              <a:gd name="T19" fmla="*/ 7 h 49"/>
              <a:gd name="T20" fmla="*/ 39 w 49"/>
              <a:gd name="T21" fmla="*/ 10 h 49"/>
              <a:gd name="T22" fmla="*/ 25 w 49"/>
              <a:gd name="T23" fmla="*/ 4 h 49"/>
              <a:gd name="T24" fmla="*/ 10 w 49"/>
              <a:gd name="T25" fmla="*/ 10 h 49"/>
              <a:gd name="T26" fmla="*/ 10 w 49"/>
              <a:gd name="T27" fmla="*/ 39 h 49"/>
              <a:gd name="T28" fmla="*/ 25 w 49"/>
              <a:gd name="T29" fmla="*/ 46 h 49"/>
              <a:gd name="T30" fmla="*/ 39 w 49"/>
              <a:gd name="T31" fmla="*/ 39 h 49"/>
              <a:gd name="T32" fmla="*/ 39 w 49"/>
              <a:gd name="T33" fmla="*/ 10 h 49"/>
              <a:gd name="T34" fmla="*/ 31 w 49"/>
              <a:gd name="T35" fmla="*/ 18 h 49"/>
              <a:gd name="T36" fmla="*/ 31 w 49"/>
              <a:gd name="T37" fmla="*/ 15 h 49"/>
              <a:gd name="T38" fmla="*/ 35 w 49"/>
              <a:gd name="T39" fmla="*/ 17 h 49"/>
              <a:gd name="T40" fmla="*/ 37 w 49"/>
              <a:gd name="T41" fmla="*/ 22 h 49"/>
              <a:gd name="T42" fmla="*/ 37 w 49"/>
              <a:gd name="T43" fmla="*/ 27 h 49"/>
              <a:gd name="T44" fmla="*/ 35 w 49"/>
              <a:gd name="T45" fmla="*/ 32 h 49"/>
              <a:gd name="T46" fmla="*/ 32 w 49"/>
              <a:gd name="T47" fmla="*/ 35 h 49"/>
              <a:gd name="T48" fmla="*/ 27 w 49"/>
              <a:gd name="T49" fmla="*/ 37 h 49"/>
              <a:gd name="T50" fmla="*/ 22 w 49"/>
              <a:gd name="T51" fmla="*/ 37 h 49"/>
              <a:gd name="T52" fmla="*/ 17 w 49"/>
              <a:gd name="T53" fmla="*/ 35 h 49"/>
              <a:gd name="T54" fmla="*/ 14 w 49"/>
              <a:gd name="T55" fmla="*/ 32 h 49"/>
              <a:gd name="T56" fmla="*/ 12 w 49"/>
              <a:gd name="T57" fmla="*/ 27 h 49"/>
              <a:gd name="T58" fmla="*/ 12 w 49"/>
              <a:gd name="T59" fmla="*/ 22 h 49"/>
              <a:gd name="T60" fmla="*/ 14 w 49"/>
              <a:gd name="T61" fmla="*/ 17 h 49"/>
              <a:gd name="T62" fmla="*/ 18 w 49"/>
              <a:gd name="T63" fmla="*/ 15 h 49"/>
              <a:gd name="T64" fmla="*/ 17 w 49"/>
              <a:gd name="T65" fmla="*/ 19 h 49"/>
              <a:gd name="T66" fmla="*/ 15 w 49"/>
              <a:gd name="T67" fmla="*/ 23 h 49"/>
              <a:gd name="T68" fmla="*/ 15 w 49"/>
              <a:gd name="T69" fmla="*/ 26 h 49"/>
              <a:gd name="T70" fmla="*/ 17 w 49"/>
              <a:gd name="T71" fmla="*/ 30 h 49"/>
              <a:gd name="T72" fmla="*/ 19 w 49"/>
              <a:gd name="T73" fmla="*/ 32 h 49"/>
              <a:gd name="T74" fmla="*/ 23 w 49"/>
              <a:gd name="T75" fmla="*/ 34 h 49"/>
              <a:gd name="T76" fmla="*/ 26 w 49"/>
              <a:gd name="T77" fmla="*/ 34 h 49"/>
              <a:gd name="T78" fmla="*/ 30 w 49"/>
              <a:gd name="T79" fmla="*/ 32 h 49"/>
              <a:gd name="T80" fmla="*/ 32 w 49"/>
              <a:gd name="T81" fmla="*/ 30 h 49"/>
              <a:gd name="T82" fmla="*/ 34 w 49"/>
              <a:gd name="T83" fmla="*/ 26 h 49"/>
              <a:gd name="T84" fmla="*/ 34 w 49"/>
              <a:gd name="T85" fmla="*/ 23 h 49"/>
              <a:gd name="T86" fmla="*/ 32 w 49"/>
              <a:gd name="T87"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49">
                <a:moveTo>
                  <a:pt x="23" y="13"/>
                </a:moveTo>
                <a:cubicBezTo>
                  <a:pt x="23" y="12"/>
                  <a:pt x="23" y="11"/>
                  <a:pt x="25" y="11"/>
                </a:cubicBezTo>
                <a:cubicBezTo>
                  <a:pt x="26" y="11"/>
                  <a:pt x="26" y="12"/>
                  <a:pt x="26" y="13"/>
                </a:cubicBezTo>
                <a:cubicBezTo>
                  <a:pt x="26" y="23"/>
                  <a:pt x="26" y="23"/>
                  <a:pt x="26" y="23"/>
                </a:cubicBezTo>
                <a:cubicBezTo>
                  <a:pt x="26" y="24"/>
                  <a:pt x="26" y="25"/>
                  <a:pt x="25" y="25"/>
                </a:cubicBezTo>
                <a:cubicBezTo>
                  <a:pt x="23" y="25"/>
                  <a:pt x="23" y="24"/>
                  <a:pt x="23" y="23"/>
                </a:cubicBezTo>
                <a:cubicBezTo>
                  <a:pt x="23" y="13"/>
                  <a:pt x="23" y="13"/>
                  <a:pt x="23" y="13"/>
                </a:cubicBezTo>
                <a:close/>
                <a:moveTo>
                  <a:pt x="25" y="0"/>
                </a:moveTo>
                <a:cubicBezTo>
                  <a:pt x="25" y="0"/>
                  <a:pt x="25" y="0"/>
                  <a:pt x="25" y="0"/>
                </a:cubicBezTo>
                <a:cubicBezTo>
                  <a:pt x="31" y="0"/>
                  <a:pt x="38" y="2"/>
                  <a:pt x="42" y="7"/>
                </a:cubicBezTo>
                <a:cubicBezTo>
                  <a:pt x="42" y="7"/>
                  <a:pt x="42" y="7"/>
                  <a:pt x="42" y="7"/>
                </a:cubicBezTo>
                <a:cubicBezTo>
                  <a:pt x="47" y="11"/>
                  <a:pt x="49" y="18"/>
                  <a:pt x="49" y="25"/>
                </a:cubicBezTo>
                <a:cubicBezTo>
                  <a:pt x="49" y="31"/>
                  <a:pt x="47" y="38"/>
                  <a:pt x="42" y="42"/>
                </a:cubicBezTo>
                <a:cubicBezTo>
                  <a:pt x="42" y="42"/>
                  <a:pt x="42" y="42"/>
                  <a:pt x="42" y="42"/>
                </a:cubicBezTo>
                <a:cubicBezTo>
                  <a:pt x="42" y="42"/>
                  <a:pt x="42" y="42"/>
                  <a:pt x="42" y="42"/>
                </a:cubicBezTo>
                <a:cubicBezTo>
                  <a:pt x="38" y="47"/>
                  <a:pt x="31" y="49"/>
                  <a:pt x="25" y="49"/>
                </a:cubicBezTo>
                <a:cubicBezTo>
                  <a:pt x="18" y="49"/>
                  <a:pt x="11" y="47"/>
                  <a:pt x="7" y="42"/>
                </a:cubicBezTo>
                <a:cubicBezTo>
                  <a:pt x="7" y="42"/>
                  <a:pt x="7" y="42"/>
                  <a:pt x="7" y="42"/>
                </a:cubicBezTo>
                <a:cubicBezTo>
                  <a:pt x="2" y="38"/>
                  <a:pt x="0" y="31"/>
                  <a:pt x="0" y="25"/>
                </a:cubicBezTo>
                <a:cubicBezTo>
                  <a:pt x="0" y="18"/>
                  <a:pt x="2" y="11"/>
                  <a:pt x="7" y="7"/>
                </a:cubicBezTo>
                <a:cubicBezTo>
                  <a:pt x="11" y="2"/>
                  <a:pt x="18" y="0"/>
                  <a:pt x="25" y="0"/>
                </a:cubicBezTo>
                <a:close/>
                <a:moveTo>
                  <a:pt x="39" y="10"/>
                </a:moveTo>
                <a:cubicBezTo>
                  <a:pt x="39" y="10"/>
                  <a:pt x="39" y="10"/>
                  <a:pt x="39" y="10"/>
                </a:cubicBezTo>
                <a:cubicBezTo>
                  <a:pt x="36" y="6"/>
                  <a:pt x="30" y="4"/>
                  <a:pt x="25" y="4"/>
                </a:cubicBezTo>
                <a:cubicBezTo>
                  <a:pt x="19" y="4"/>
                  <a:pt x="13" y="6"/>
                  <a:pt x="10" y="10"/>
                </a:cubicBezTo>
                <a:cubicBezTo>
                  <a:pt x="10" y="10"/>
                  <a:pt x="10" y="10"/>
                  <a:pt x="10" y="10"/>
                </a:cubicBezTo>
                <a:cubicBezTo>
                  <a:pt x="6" y="14"/>
                  <a:pt x="3" y="19"/>
                  <a:pt x="3" y="25"/>
                </a:cubicBezTo>
                <a:cubicBezTo>
                  <a:pt x="3" y="30"/>
                  <a:pt x="6" y="36"/>
                  <a:pt x="10" y="39"/>
                </a:cubicBezTo>
                <a:cubicBezTo>
                  <a:pt x="10" y="39"/>
                  <a:pt x="10" y="39"/>
                  <a:pt x="10" y="39"/>
                </a:cubicBezTo>
                <a:cubicBezTo>
                  <a:pt x="13" y="43"/>
                  <a:pt x="19" y="46"/>
                  <a:pt x="25" y="46"/>
                </a:cubicBezTo>
                <a:cubicBezTo>
                  <a:pt x="30" y="46"/>
                  <a:pt x="36" y="43"/>
                  <a:pt x="39" y="39"/>
                </a:cubicBezTo>
                <a:cubicBezTo>
                  <a:pt x="39" y="39"/>
                  <a:pt x="39" y="39"/>
                  <a:pt x="39" y="39"/>
                </a:cubicBezTo>
                <a:cubicBezTo>
                  <a:pt x="43" y="36"/>
                  <a:pt x="46" y="30"/>
                  <a:pt x="46" y="25"/>
                </a:cubicBezTo>
                <a:cubicBezTo>
                  <a:pt x="46" y="19"/>
                  <a:pt x="43" y="14"/>
                  <a:pt x="39" y="10"/>
                </a:cubicBezTo>
                <a:cubicBezTo>
                  <a:pt x="39" y="10"/>
                  <a:pt x="39" y="10"/>
                  <a:pt x="39" y="10"/>
                </a:cubicBezTo>
                <a:close/>
                <a:moveTo>
                  <a:pt x="31" y="18"/>
                </a:moveTo>
                <a:cubicBezTo>
                  <a:pt x="31" y="18"/>
                  <a:pt x="31" y="18"/>
                  <a:pt x="31" y="18"/>
                </a:cubicBezTo>
                <a:cubicBezTo>
                  <a:pt x="30" y="17"/>
                  <a:pt x="30" y="16"/>
                  <a:pt x="31" y="15"/>
                </a:cubicBezTo>
                <a:cubicBezTo>
                  <a:pt x="32" y="15"/>
                  <a:pt x="33" y="15"/>
                  <a:pt x="34" y="15"/>
                </a:cubicBezTo>
                <a:cubicBezTo>
                  <a:pt x="34" y="16"/>
                  <a:pt x="35" y="17"/>
                  <a:pt x="35" y="17"/>
                </a:cubicBezTo>
                <a:cubicBezTo>
                  <a:pt x="36" y="18"/>
                  <a:pt x="36" y="19"/>
                  <a:pt x="37" y="19"/>
                </a:cubicBezTo>
                <a:cubicBezTo>
                  <a:pt x="37" y="20"/>
                  <a:pt x="37" y="21"/>
                  <a:pt x="37" y="22"/>
                </a:cubicBezTo>
                <a:cubicBezTo>
                  <a:pt x="38" y="23"/>
                  <a:pt x="38" y="24"/>
                  <a:pt x="38" y="25"/>
                </a:cubicBezTo>
                <a:cubicBezTo>
                  <a:pt x="38" y="25"/>
                  <a:pt x="38" y="26"/>
                  <a:pt x="37" y="27"/>
                </a:cubicBezTo>
                <a:cubicBezTo>
                  <a:pt x="37" y="28"/>
                  <a:pt x="37" y="29"/>
                  <a:pt x="37" y="30"/>
                </a:cubicBezTo>
                <a:cubicBezTo>
                  <a:pt x="36" y="30"/>
                  <a:pt x="36" y="31"/>
                  <a:pt x="35" y="32"/>
                </a:cubicBezTo>
                <a:cubicBezTo>
                  <a:pt x="35" y="33"/>
                  <a:pt x="34" y="33"/>
                  <a:pt x="34" y="34"/>
                </a:cubicBezTo>
                <a:cubicBezTo>
                  <a:pt x="33" y="34"/>
                  <a:pt x="33" y="35"/>
                  <a:pt x="32" y="35"/>
                </a:cubicBezTo>
                <a:cubicBezTo>
                  <a:pt x="31" y="36"/>
                  <a:pt x="30" y="36"/>
                  <a:pt x="30" y="37"/>
                </a:cubicBezTo>
                <a:cubicBezTo>
                  <a:pt x="29" y="37"/>
                  <a:pt x="28" y="37"/>
                  <a:pt x="27" y="37"/>
                </a:cubicBezTo>
                <a:cubicBezTo>
                  <a:pt x="26" y="38"/>
                  <a:pt x="25" y="38"/>
                  <a:pt x="25" y="38"/>
                </a:cubicBezTo>
                <a:cubicBezTo>
                  <a:pt x="24" y="38"/>
                  <a:pt x="23" y="38"/>
                  <a:pt x="22" y="37"/>
                </a:cubicBezTo>
                <a:cubicBezTo>
                  <a:pt x="21" y="37"/>
                  <a:pt x="20" y="37"/>
                  <a:pt x="19" y="37"/>
                </a:cubicBezTo>
                <a:cubicBezTo>
                  <a:pt x="19" y="36"/>
                  <a:pt x="18" y="36"/>
                  <a:pt x="17" y="35"/>
                </a:cubicBezTo>
                <a:cubicBezTo>
                  <a:pt x="17" y="35"/>
                  <a:pt x="16" y="34"/>
                  <a:pt x="15" y="34"/>
                </a:cubicBezTo>
                <a:cubicBezTo>
                  <a:pt x="15" y="33"/>
                  <a:pt x="14" y="33"/>
                  <a:pt x="14" y="32"/>
                </a:cubicBezTo>
                <a:cubicBezTo>
                  <a:pt x="13" y="31"/>
                  <a:pt x="13" y="30"/>
                  <a:pt x="12" y="30"/>
                </a:cubicBezTo>
                <a:cubicBezTo>
                  <a:pt x="12" y="29"/>
                  <a:pt x="12" y="28"/>
                  <a:pt x="12" y="27"/>
                </a:cubicBezTo>
                <a:cubicBezTo>
                  <a:pt x="12" y="26"/>
                  <a:pt x="11" y="25"/>
                  <a:pt x="11" y="25"/>
                </a:cubicBezTo>
                <a:cubicBezTo>
                  <a:pt x="11" y="24"/>
                  <a:pt x="12" y="23"/>
                  <a:pt x="12" y="22"/>
                </a:cubicBezTo>
                <a:cubicBezTo>
                  <a:pt x="12" y="21"/>
                  <a:pt x="12" y="20"/>
                  <a:pt x="12" y="19"/>
                </a:cubicBezTo>
                <a:cubicBezTo>
                  <a:pt x="13" y="19"/>
                  <a:pt x="13" y="18"/>
                  <a:pt x="14" y="17"/>
                </a:cubicBezTo>
                <a:cubicBezTo>
                  <a:pt x="14" y="17"/>
                  <a:pt x="15" y="16"/>
                  <a:pt x="15" y="15"/>
                </a:cubicBezTo>
                <a:cubicBezTo>
                  <a:pt x="16" y="15"/>
                  <a:pt x="17" y="15"/>
                  <a:pt x="18" y="15"/>
                </a:cubicBezTo>
                <a:cubicBezTo>
                  <a:pt x="19" y="16"/>
                  <a:pt x="19" y="17"/>
                  <a:pt x="18" y="18"/>
                </a:cubicBezTo>
                <a:cubicBezTo>
                  <a:pt x="18" y="18"/>
                  <a:pt x="17" y="19"/>
                  <a:pt x="17" y="19"/>
                </a:cubicBezTo>
                <a:cubicBezTo>
                  <a:pt x="17" y="20"/>
                  <a:pt x="16" y="20"/>
                  <a:pt x="16" y="21"/>
                </a:cubicBezTo>
                <a:cubicBezTo>
                  <a:pt x="16" y="22"/>
                  <a:pt x="16" y="22"/>
                  <a:pt x="15" y="23"/>
                </a:cubicBezTo>
                <a:cubicBezTo>
                  <a:pt x="15" y="23"/>
                  <a:pt x="15" y="24"/>
                  <a:pt x="15" y="25"/>
                </a:cubicBezTo>
                <a:cubicBezTo>
                  <a:pt x="15" y="25"/>
                  <a:pt x="15" y="26"/>
                  <a:pt x="15" y="26"/>
                </a:cubicBezTo>
                <a:cubicBezTo>
                  <a:pt x="16" y="27"/>
                  <a:pt x="16" y="28"/>
                  <a:pt x="16" y="28"/>
                </a:cubicBezTo>
                <a:cubicBezTo>
                  <a:pt x="16" y="29"/>
                  <a:pt x="17" y="29"/>
                  <a:pt x="17" y="30"/>
                </a:cubicBezTo>
                <a:cubicBezTo>
                  <a:pt x="17" y="30"/>
                  <a:pt x="18" y="31"/>
                  <a:pt x="18" y="31"/>
                </a:cubicBezTo>
                <a:cubicBezTo>
                  <a:pt x="18" y="32"/>
                  <a:pt x="19" y="32"/>
                  <a:pt x="19" y="32"/>
                </a:cubicBezTo>
                <a:cubicBezTo>
                  <a:pt x="20" y="33"/>
                  <a:pt x="20" y="33"/>
                  <a:pt x="21" y="33"/>
                </a:cubicBezTo>
                <a:cubicBezTo>
                  <a:pt x="21" y="33"/>
                  <a:pt x="22" y="34"/>
                  <a:pt x="23" y="34"/>
                </a:cubicBezTo>
                <a:cubicBezTo>
                  <a:pt x="23" y="34"/>
                  <a:pt x="24" y="34"/>
                  <a:pt x="25" y="34"/>
                </a:cubicBezTo>
                <a:cubicBezTo>
                  <a:pt x="25" y="34"/>
                  <a:pt x="26" y="34"/>
                  <a:pt x="26" y="34"/>
                </a:cubicBezTo>
                <a:cubicBezTo>
                  <a:pt x="27" y="34"/>
                  <a:pt x="28" y="33"/>
                  <a:pt x="28" y="33"/>
                </a:cubicBezTo>
                <a:cubicBezTo>
                  <a:pt x="29" y="33"/>
                  <a:pt x="29" y="33"/>
                  <a:pt x="30" y="32"/>
                </a:cubicBezTo>
                <a:cubicBezTo>
                  <a:pt x="30" y="32"/>
                  <a:pt x="31" y="32"/>
                  <a:pt x="31" y="31"/>
                </a:cubicBezTo>
                <a:cubicBezTo>
                  <a:pt x="32" y="31"/>
                  <a:pt x="32" y="30"/>
                  <a:pt x="32" y="30"/>
                </a:cubicBezTo>
                <a:cubicBezTo>
                  <a:pt x="33" y="29"/>
                  <a:pt x="33" y="29"/>
                  <a:pt x="33" y="28"/>
                </a:cubicBezTo>
                <a:cubicBezTo>
                  <a:pt x="33" y="28"/>
                  <a:pt x="34" y="27"/>
                  <a:pt x="34" y="26"/>
                </a:cubicBezTo>
                <a:cubicBezTo>
                  <a:pt x="34" y="26"/>
                  <a:pt x="34" y="25"/>
                  <a:pt x="34" y="25"/>
                </a:cubicBezTo>
                <a:cubicBezTo>
                  <a:pt x="34" y="24"/>
                  <a:pt x="34" y="23"/>
                  <a:pt x="34" y="23"/>
                </a:cubicBezTo>
                <a:cubicBezTo>
                  <a:pt x="34" y="22"/>
                  <a:pt x="33" y="22"/>
                  <a:pt x="33" y="21"/>
                </a:cubicBezTo>
                <a:cubicBezTo>
                  <a:pt x="33" y="20"/>
                  <a:pt x="33" y="20"/>
                  <a:pt x="32" y="19"/>
                </a:cubicBezTo>
                <a:cubicBezTo>
                  <a:pt x="32" y="19"/>
                  <a:pt x="32" y="18"/>
                  <a:pt x="31"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2" name="Freeform 546"/>
          <p:cNvSpPr>
            <a:spLocks noEditPoints="1"/>
          </p:cNvSpPr>
          <p:nvPr/>
        </p:nvSpPr>
        <p:spPr bwMode="auto">
          <a:xfrm>
            <a:off x="1004888" y="2752725"/>
            <a:ext cx="158750" cy="165100"/>
          </a:xfrm>
          <a:custGeom>
            <a:avLst/>
            <a:gdLst>
              <a:gd name="T0" fmla="*/ 41 w 50"/>
              <a:gd name="T1" fmla="*/ 9 h 52"/>
              <a:gd name="T2" fmla="*/ 41 w 50"/>
              <a:gd name="T3" fmla="*/ 13 h 52"/>
              <a:gd name="T4" fmla="*/ 34 w 50"/>
              <a:gd name="T5" fmla="*/ 13 h 52"/>
              <a:gd name="T6" fmla="*/ 33 w 50"/>
              <a:gd name="T7" fmla="*/ 9 h 52"/>
              <a:gd name="T8" fmla="*/ 35 w 50"/>
              <a:gd name="T9" fmla="*/ 12 h 52"/>
              <a:gd name="T10" fmla="*/ 39 w 50"/>
              <a:gd name="T11" fmla="*/ 12 h 52"/>
              <a:gd name="T12" fmla="*/ 11 w 50"/>
              <a:gd name="T13" fmla="*/ 23 h 52"/>
              <a:gd name="T14" fmla="*/ 10 w 50"/>
              <a:gd name="T15" fmla="*/ 22 h 52"/>
              <a:gd name="T16" fmla="*/ 38 w 50"/>
              <a:gd name="T17" fmla="*/ 21 h 52"/>
              <a:gd name="T18" fmla="*/ 38 w 50"/>
              <a:gd name="T19" fmla="*/ 23 h 52"/>
              <a:gd name="T20" fmla="*/ 11 w 50"/>
              <a:gd name="T21" fmla="*/ 29 h 52"/>
              <a:gd name="T22" fmla="*/ 10 w 50"/>
              <a:gd name="T23" fmla="*/ 28 h 52"/>
              <a:gd name="T24" fmla="*/ 38 w 50"/>
              <a:gd name="T25" fmla="*/ 27 h 52"/>
              <a:gd name="T26" fmla="*/ 38 w 50"/>
              <a:gd name="T27" fmla="*/ 29 h 52"/>
              <a:gd name="T28" fmla="*/ 11 w 50"/>
              <a:gd name="T29" fmla="*/ 35 h 52"/>
              <a:gd name="T30" fmla="*/ 10 w 50"/>
              <a:gd name="T31" fmla="*/ 34 h 52"/>
              <a:gd name="T32" fmla="*/ 38 w 50"/>
              <a:gd name="T33" fmla="*/ 33 h 52"/>
              <a:gd name="T34" fmla="*/ 38 w 50"/>
              <a:gd name="T35" fmla="*/ 35 h 52"/>
              <a:gd name="T36" fmla="*/ 11 w 50"/>
              <a:gd name="T37" fmla="*/ 41 h 52"/>
              <a:gd name="T38" fmla="*/ 10 w 50"/>
              <a:gd name="T39" fmla="*/ 40 h 52"/>
              <a:gd name="T40" fmla="*/ 38 w 50"/>
              <a:gd name="T41" fmla="*/ 39 h 52"/>
              <a:gd name="T42" fmla="*/ 38 w 50"/>
              <a:gd name="T43" fmla="*/ 41 h 52"/>
              <a:gd name="T44" fmla="*/ 39 w 50"/>
              <a:gd name="T45" fmla="*/ 10 h 52"/>
              <a:gd name="T46" fmla="*/ 37 w 50"/>
              <a:gd name="T47" fmla="*/ 12 h 52"/>
              <a:gd name="T48" fmla="*/ 35 w 50"/>
              <a:gd name="T49" fmla="*/ 6 h 52"/>
              <a:gd name="T50" fmla="*/ 14 w 50"/>
              <a:gd name="T51" fmla="*/ 10 h 52"/>
              <a:gd name="T52" fmla="*/ 10 w 50"/>
              <a:gd name="T53" fmla="*/ 10 h 52"/>
              <a:gd name="T54" fmla="*/ 10 w 50"/>
              <a:gd name="T55" fmla="*/ 6 h 52"/>
              <a:gd name="T56" fmla="*/ 4 w 50"/>
              <a:gd name="T57" fmla="*/ 12 h 52"/>
              <a:gd name="T58" fmla="*/ 5 w 50"/>
              <a:gd name="T59" fmla="*/ 46 h 52"/>
              <a:gd name="T60" fmla="*/ 40 w 50"/>
              <a:gd name="T61" fmla="*/ 48 h 52"/>
              <a:gd name="T62" fmla="*/ 46 w 50"/>
              <a:gd name="T63" fmla="*/ 42 h 52"/>
              <a:gd name="T64" fmla="*/ 44 w 50"/>
              <a:gd name="T65" fmla="*/ 8 h 52"/>
              <a:gd name="T66" fmla="*/ 39 w 50"/>
              <a:gd name="T67" fmla="*/ 6 h 52"/>
              <a:gd name="T68" fmla="*/ 35 w 50"/>
              <a:gd name="T69" fmla="*/ 2 h 52"/>
              <a:gd name="T70" fmla="*/ 35 w 50"/>
              <a:gd name="T71" fmla="*/ 2 h 52"/>
              <a:gd name="T72" fmla="*/ 39 w 50"/>
              <a:gd name="T73" fmla="*/ 2 h 52"/>
              <a:gd name="T74" fmla="*/ 40 w 50"/>
              <a:gd name="T75" fmla="*/ 2 h 52"/>
              <a:gd name="T76" fmla="*/ 50 w 50"/>
              <a:gd name="T77" fmla="*/ 12 h 52"/>
              <a:gd name="T78" fmla="*/ 47 w 50"/>
              <a:gd name="T79" fmla="*/ 49 h 52"/>
              <a:gd name="T80" fmla="*/ 10 w 50"/>
              <a:gd name="T81" fmla="*/ 52 h 52"/>
              <a:gd name="T82" fmla="*/ 0 w 50"/>
              <a:gd name="T83" fmla="*/ 42 h 52"/>
              <a:gd name="T84" fmla="*/ 3 w 50"/>
              <a:gd name="T85" fmla="*/ 5 h 52"/>
              <a:gd name="T86" fmla="*/ 10 w 50"/>
              <a:gd name="T87" fmla="*/ 2 h 52"/>
              <a:gd name="T88" fmla="*/ 12 w 50"/>
              <a:gd name="T89" fmla="*/ 0 h 52"/>
              <a:gd name="T90" fmla="*/ 14 w 50"/>
              <a:gd name="T91" fmla="*/ 2 h 52"/>
              <a:gd name="T92" fmla="*/ 15 w 50"/>
              <a:gd name="T93" fmla="*/ 10 h 52"/>
              <a:gd name="T94" fmla="*/ 16 w 50"/>
              <a:gd name="T95" fmla="*/ 9 h 52"/>
              <a:gd name="T96" fmla="*/ 16 w 50"/>
              <a:gd name="T97" fmla="*/ 13 h 52"/>
              <a:gd name="T98" fmla="*/ 9 w 50"/>
              <a:gd name="T99" fmla="*/ 13 h 52"/>
              <a:gd name="T100" fmla="*/ 8 w 50"/>
              <a:gd name="T101" fmla="*/ 9 h 52"/>
              <a:gd name="T102" fmla="*/ 10 w 50"/>
              <a:gd name="T103" fmla="*/ 12 h 52"/>
              <a:gd name="T104" fmla="*/ 14 w 50"/>
              <a:gd name="T105" fmla="*/ 1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 h="52">
                <a:moveTo>
                  <a:pt x="40" y="10"/>
                </a:moveTo>
                <a:cubicBezTo>
                  <a:pt x="40" y="9"/>
                  <a:pt x="40" y="9"/>
                  <a:pt x="41" y="9"/>
                </a:cubicBezTo>
                <a:cubicBezTo>
                  <a:pt x="42" y="9"/>
                  <a:pt x="42" y="9"/>
                  <a:pt x="42" y="10"/>
                </a:cubicBezTo>
                <a:cubicBezTo>
                  <a:pt x="42" y="11"/>
                  <a:pt x="42" y="12"/>
                  <a:pt x="41" y="13"/>
                </a:cubicBezTo>
                <a:cubicBezTo>
                  <a:pt x="40" y="14"/>
                  <a:pt x="39" y="15"/>
                  <a:pt x="37" y="15"/>
                </a:cubicBezTo>
                <a:cubicBezTo>
                  <a:pt x="36" y="15"/>
                  <a:pt x="34" y="14"/>
                  <a:pt x="34" y="13"/>
                </a:cubicBezTo>
                <a:cubicBezTo>
                  <a:pt x="33" y="12"/>
                  <a:pt x="32" y="11"/>
                  <a:pt x="32" y="10"/>
                </a:cubicBezTo>
                <a:cubicBezTo>
                  <a:pt x="32" y="9"/>
                  <a:pt x="33" y="9"/>
                  <a:pt x="33" y="9"/>
                </a:cubicBezTo>
                <a:cubicBezTo>
                  <a:pt x="34" y="9"/>
                  <a:pt x="34" y="9"/>
                  <a:pt x="34" y="10"/>
                </a:cubicBezTo>
                <a:cubicBezTo>
                  <a:pt x="34" y="10"/>
                  <a:pt x="35" y="11"/>
                  <a:pt x="35" y="12"/>
                </a:cubicBezTo>
                <a:cubicBezTo>
                  <a:pt x="36" y="12"/>
                  <a:pt x="36" y="13"/>
                  <a:pt x="37" y="13"/>
                </a:cubicBezTo>
                <a:cubicBezTo>
                  <a:pt x="38" y="13"/>
                  <a:pt x="39" y="12"/>
                  <a:pt x="39" y="12"/>
                </a:cubicBezTo>
                <a:cubicBezTo>
                  <a:pt x="40" y="11"/>
                  <a:pt x="40" y="10"/>
                  <a:pt x="40" y="10"/>
                </a:cubicBezTo>
                <a:close/>
                <a:moveTo>
                  <a:pt x="11" y="23"/>
                </a:moveTo>
                <a:cubicBezTo>
                  <a:pt x="11" y="23"/>
                  <a:pt x="11" y="23"/>
                  <a:pt x="11" y="23"/>
                </a:cubicBezTo>
                <a:cubicBezTo>
                  <a:pt x="10" y="23"/>
                  <a:pt x="10" y="22"/>
                  <a:pt x="10" y="22"/>
                </a:cubicBezTo>
                <a:cubicBezTo>
                  <a:pt x="10" y="21"/>
                  <a:pt x="10" y="21"/>
                  <a:pt x="11" y="21"/>
                </a:cubicBezTo>
                <a:cubicBezTo>
                  <a:pt x="38" y="21"/>
                  <a:pt x="38" y="21"/>
                  <a:pt x="38" y="21"/>
                </a:cubicBezTo>
                <a:cubicBezTo>
                  <a:pt x="39" y="21"/>
                  <a:pt x="40" y="21"/>
                  <a:pt x="40" y="22"/>
                </a:cubicBezTo>
                <a:cubicBezTo>
                  <a:pt x="40" y="22"/>
                  <a:pt x="39" y="23"/>
                  <a:pt x="38" y="23"/>
                </a:cubicBezTo>
                <a:cubicBezTo>
                  <a:pt x="11" y="23"/>
                  <a:pt x="11" y="23"/>
                  <a:pt x="11" y="23"/>
                </a:cubicBezTo>
                <a:close/>
                <a:moveTo>
                  <a:pt x="11" y="29"/>
                </a:moveTo>
                <a:cubicBezTo>
                  <a:pt x="11" y="29"/>
                  <a:pt x="11" y="29"/>
                  <a:pt x="11" y="29"/>
                </a:cubicBezTo>
                <a:cubicBezTo>
                  <a:pt x="10" y="29"/>
                  <a:pt x="10" y="29"/>
                  <a:pt x="10" y="28"/>
                </a:cubicBezTo>
                <a:cubicBezTo>
                  <a:pt x="10" y="27"/>
                  <a:pt x="10" y="27"/>
                  <a:pt x="11" y="27"/>
                </a:cubicBezTo>
                <a:cubicBezTo>
                  <a:pt x="38" y="27"/>
                  <a:pt x="38" y="27"/>
                  <a:pt x="38" y="27"/>
                </a:cubicBezTo>
                <a:cubicBezTo>
                  <a:pt x="39" y="27"/>
                  <a:pt x="40" y="27"/>
                  <a:pt x="40" y="28"/>
                </a:cubicBezTo>
                <a:cubicBezTo>
                  <a:pt x="40" y="29"/>
                  <a:pt x="39" y="29"/>
                  <a:pt x="38" y="29"/>
                </a:cubicBezTo>
                <a:cubicBezTo>
                  <a:pt x="11" y="29"/>
                  <a:pt x="11" y="29"/>
                  <a:pt x="11" y="29"/>
                </a:cubicBezTo>
                <a:close/>
                <a:moveTo>
                  <a:pt x="11" y="35"/>
                </a:moveTo>
                <a:cubicBezTo>
                  <a:pt x="11" y="35"/>
                  <a:pt x="11" y="35"/>
                  <a:pt x="11" y="35"/>
                </a:cubicBezTo>
                <a:cubicBezTo>
                  <a:pt x="10" y="35"/>
                  <a:pt x="10" y="35"/>
                  <a:pt x="10" y="34"/>
                </a:cubicBezTo>
                <a:cubicBezTo>
                  <a:pt x="10" y="33"/>
                  <a:pt x="10" y="33"/>
                  <a:pt x="11" y="33"/>
                </a:cubicBezTo>
                <a:cubicBezTo>
                  <a:pt x="38" y="33"/>
                  <a:pt x="38" y="33"/>
                  <a:pt x="38" y="33"/>
                </a:cubicBezTo>
                <a:cubicBezTo>
                  <a:pt x="39" y="33"/>
                  <a:pt x="40" y="33"/>
                  <a:pt x="40" y="34"/>
                </a:cubicBezTo>
                <a:cubicBezTo>
                  <a:pt x="40" y="35"/>
                  <a:pt x="39" y="35"/>
                  <a:pt x="38" y="35"/>
                </a:cubicBezTo>
                <a:cubicBezTo>
                  <a:pt x="11" y="35"/>
                  <a:pt x="11" y="35"/>
                  <a:pt x="11" y="35"/>
                </a:cubicBezTo>
                <a:close/>
                <a:moveTo>
                  <a:pt x="11" y="41"/>
                </a:moveTo>
                <a:cubicBezTo>
                  <a:pt x="11" y="41"/>
                  <a:pt x="11" y="41"/>
                  <a:pt x="11" y="41"/>
                </a:cubicBezTo>
                <a:cubicBezTo>
                  <a:pt x="10" y="41"/>
                  <a:pt x="10" y="41"/>
                  <a:pt x="10" y="40"/>
                </a:cubicBezTo>
                <a:cubicBezTo>
                  <a:pt x="10" y="40"/>
                  <a:pt x="10" y="39"/>
                  <a:pt x="11" y="39"/>
                </a:cubicBezTo>
                <a:cubicBezTo>
                  <a:pt x="38" y="39"/>
                  <a:pt x="38" y="39"/>
                  <a:pt x="38" y="39"/>
                </a:cubicBezTo>
                <a:cubicBezTo>
                  <a:pt x="39" y="39"/>
                  <a:pt x="40" y="40"/>
                  <a:pt x="40" y="40"/>
                </a:cubicBezTo>
                <a:cubicBezTo>
                  <a:pt x="40" y="41"/>
                  <a:pt x="39" y="41"/>
                  <a:pt x="38" y="41"/>
                </a:cubicBezTo>
                <a:cubicBezTo>
                  <a:pt x="11" y="41"/>
                  <a:pt x="11" y="41"/>
                  <a:pt x="11" y="41"/>
                </a:cubicBezTo>
                <a:close/>
                <a:moveTo>
                  <a:pt x="39" y="10"/>
                </a:moveTo>
                <a:cubicBezTo>
                  <a:pt x="39" y="10"/>
                  <a:pt x="39" y="10"/>
                  <a:pt x="39" y="10"/>
                </a:cubicBezTo>
                <a:cubicBezTo>
                  <a:pt x="39" y="11"/>
                  <a:pt x="38" y="12"/>
                  <a:pt x="37" y="12"/>
                </a:cubicBezTo>
                <a:cubicBezTo>
                  <a:pt x="36" y="12"/>
                  <a:pt x="35" y="11"/>
                  <a:pt x="35" y="10"/>
                </a:cubicBezTo>
                <a:cubicBezTo>
                  <a:pt x="35" y="6"/>
                  <a:pt x="35" y="6"/>
                  <a:pt x="35" y="6"/>
                </a:cubicBezTo>
                <a:cubicBezTo>
                  <a:pt x="14" y="6"/>
                  <a:pt x="14" y="6"/>
                  <a:pt x="14" y="6"/>
                </a:cubicBezTo>
                <a:cubicBezTo>
                  <a:pt x="14" y="10"/>
                  <a:pt x="14" y="10"/>
                  <a:pt x="14" y="10"/>
                </a:cubicBezTo>
                <a:cubicBezTo>
                  <a:pt x="14" y="11"/>
                  <a:pt x="13" y="12"/>
                  <a:pt x="12" y="12"/>
                </a:cubicBezTo>
                <a:cubicBezTo>
                  <a:pt x="11" y="12"/>
                  <a:pt x="10" y="11"/>
                  <a:pt x="10" y="10"/>
                </a:cubicBezTo>
                <a:cubicBezTo>
                  <a:pt x="10" y="6"/>
                  <a:pt x="10" y="6"/>
                  <a:pt x="10" y="6"/>
                </a:cubicBezTo>
                <a:cubicBezTo>
                  <a:pt x="10" y="6"/>
                  <a:pt x="10" y="6"/>
                  <a:pt x="10" y="6"/>
                </a:cubicBezTo>
                <a:cubicBezTo>
                  <a:pt x="8" y="6"/>
                  <a:pt x="7" y="6"/>
                  <a:pt x="5" y="8"/>
                </a:cubicBezTo>
                <a:cubicBezTo>
                  <a:pt x="4" y="9"/>
                  <a:pt x="4" y="10"/>
                  <a:pt x="4" y="12"/>
                </a:cubicBezTo>
                <a:cubicBezTo>
                  <a:pt x="4" y="42"/>
                  <a:pt x="4" y="42"/>
                  <a:pt x="4" y="42"/>
                </a:cubicBezTo>
                <a:cubicBezTo>
                  <a:pt x="4" y="43"/>
                  <a:pt x="4" y="45"/>
                  <a:pt x="5" y="46"/>
                </a:cubicBezTo>
                <a:cubicBezTo>
                  <a:pt x="7" y="47"/>
                  <a:pt x="8" y="48"/>
                  <a:pt x="10" y="48"/>
                </a:cubicBezTo>
                <a:cubicBezTo>
                  <a:pt x="40" y="48"/>
                  <a:pt x="40" y="48"/>
                  <a:pt x="40" y="48"/>
                </a:cubicBezTo>
                <a:cubicBezTo>
                  <a:pt x="41" y="48"/>
                  <a:pt x="43" y="47"/>
                  <a:pt x="44" y="46"/>
                </a:cubicBezTo>
                <a:cubicBezTo>
                  <a:pt x="45" y="45"/>
                  <a:pt x="46" y="43"/>
                  <a:pt x="46" y="42"/>
                </a:cubicBezTo>
                <a:cubicBezTo>
                  <a:pt x="46" y="12"/>
                  <a:pt x="46" y="12"/>
                  <a:pt x="46" y="12"/>
                </a:cubicBezTo>
                <a:cubicBezTo>
                  <a:pt x="46" y="10"/>
                  <a:pt x="45" y="9"/>
                  <a:pt x="44" y="8"/>
                </a:cubicBezTo>
                <a:cubicBezTo>
                  <a:pt x="43" y="6"/>
                  <a:pt x="41" y="6"/>
                  <a:pt x="40" y="6"/>
                </a:cubicBezTo>
                <a:cubicBezTo>
                  <a:pt x="39" y="6"/>
                  <a:pt x="39" y="6"/>
                  <a:pt x="39" y="6"/>
                </a:cubicBezTo>
                <a:cubicBezTo>
                  <a:pt x="39" y="10"/>
                  <a:pt x="39" y="10"/>
                  <a:pt x="39" y="10"/>
                </a:cubicBezTo>
                <a:close/>
                <a:moveTo>
                  <a:pt x="35" y="2"/>
                </a:moveTo>
                <a:cubicBezTo>
                  <a:pt x="35" y="2"/>
                  <a:pt x="35" y="2"/>
                  <a:pt x="35" y="2"/>
                </a:cubicBezTo>
                <a:cubicBezTo>
                  <a:pt x="35" y="2"/>
                  <a:pt x="35" y="2"/>
                  <a:pt x="35" y="2"/>
                </a:cubicBezTo>
                <a:cubicBezTo>
                  <a:pt x="35" y="1"/>
                  <a:pt x="36" y="0"/>
                  <a:pt x="37" y="0"/>
                </a:cubicBezTo>
                <a:cubicBezTo>
                  <a:pt x="38" y="0"/>
                  <a:pt x="39" y="1"/>
                  <a:pt x="39" y="2"/>
                </a:cubicBezTo>
                <a:cubicBezTo>
                  <a:pt x="39" y="2"/>
                  <a:pt x="39" y="2"/>
                  <a:pt x="39" y="2"/>
                </a:cubicBezTo>
                <a:cubicBezTo>
                  <a:pt x="40" y="2"/>
                  <a:pt x="40" y="2"/>
                  <a:pt x="40" y="2"/>
                </a:cubicBezTo>
                <a:cubicBezTo>
                  <a:pt x="42" y="2"/>
                  <a:pt x="45" y="3"/>
                  <a:pt x="47" y="5"/>
                </a:cubicBezTo>
                <a:cubicBezTo>
                  <a:pt x="48" y="7"/>
                  <a:pt x="50" y="9"/>
                  <a:pt x="50" y="12"/>
                </a:cubicBezTo>
                <a:cubicBezTo>
                  <a:pt x="50" y="42"/>
                  <a:pt x="50" y="42"/>
                  <a:pt x="50" y="42"/>
                </a:cubicBezTo>
                <a:cubicBezTo>
                  <a:pt x="50" y="44"/>
                  <a:pt x="48" y="47"/>
                  <a:pt x="47" y="49"/>
                </a:cubicBezTo>
                <a:cubicBezTo>
                  <a:pt x="45" y="51"/>
                  <a:pt x="42" y="52"/>
                  <a:pt x="40" y="52"/>
                </a:cubicBezTo>
                <a:cubicBezTo>
                  <a:pt x="10" y="52"/>
                  <a:pt x="10" y="52"/>
                  <a:pt x="10" y="52"/>
                </a:cubicBezTo>
                <a:cubicBezTo>
                  <a:pt x="7" y="52"/>
                  <a:pt x="5" y="51"/>
                  <a:pt x="3" y="49"/>
                </a:cubicBezTo>
                <a:cubicBezTo>
                  <a:pt x="1" y="47"/>
                  <a:pt x="0" y="44"/>
                  <a:pt x="0" y="42"/>
                </a:cubicBezTo>
                <a:cubicBezTo>
                  <a:pt x="0" y="12"/>
                  <a:pt x="0" y="12"/>
                  <a:pt x="0" y="12"/>
                </a:cubicBezTo>
                <a:cubicBezTo>
                  <a:pt x="0" y="9"/>
                  <a:pt x="1" y="7"/>
                  <a:pt x="3" y="5"/>
                </a:cubicBezTo>
                <a:cubicBezTo>
                  <a:pt x="5" y="3"/>
                  <a:pt x="7" y="2"/>
                  <a:pt x="10" y="2"/>
                </a:cubicBezTo>
                <a:cubicBezTo>
                  <a:pt x="10" y="2"/>
                  <a:pt x="10" y="2"/>
                  <a:pt x="10" y="2"/>
                </a:cubicBezTo>
                <a:cubicBezTo>
                  <a:pt x="10" y="2"/>
                  <a:pt x="10" y="2"/>
                  <a:pt x="10" y="2"/>
                </a:cubicBezTo>
                <a:cubicBezTo>
                  <a:pt x="10" y="1"/>
                  <a:pt x="11" y="0"/>
                  <a:pt x="12" y="0"/>
                </a:cubicBezTo>
                <a:cubicBezTo>
                  <a:pt x="13" y="0"/>
                  <a:pt x="14" y="1"/>
                  <a:pt x="14" y="2"/>
                </a:cubicBezTo>
                <a:cubicBezTo>
                  <a:pt x="14" y="2"/>
                  <a:pt x="14" y="2"/>
                  <a:pt x="14" y="2"/>
                </a:cubicBezTo>
                <a:cubicBezTo>
                  <a:pt x="35" y="2"/>
                  <a:pt x="35" y="2"/>
                  <a:pt x="35" y="2"/>
                </a:cubicBezTo>
                <a:close/>
                <a:moveTo>
                  <a:pt x="15" y="10"/>
                </a:moveTo>
                <a:cubicBezTo>
                  <a:pt x="15" y="10"/>
                  <a:pt x="15" y="10"/>
                  <a:pt x="15" y="10"/>
                </a:cubicBezTo>
                <a:cubicBezTo>
                  <a:pt x="15" y="9"/>
                  <a:pt x="16" y="9"/>
                  <a:pt x="16" y="9"/>
                </a:cubicBezTo>
                <a:cubicBezTo>
                  <a:pt x="17" y="9"/>
                  <a:pt x="17" y="9"/>
                  <a:pt x="17" y="10"/>
                </a:cubicBezTo>
                <a:cubicBezTo>
                  <a:pt x="17" y="11"/>
                  <a:pt x="17" y="12"/>
                  <a:pt x="16" y="13"/>
                </a:cubicBezTo>
                <a:cubicBezTo>
                  <a:pt x="15" y="14"/>
                  <a:pt x="14" y="15"/>
                  <a:pt x="12" y="15"/>
                </a:cubicBezTo>
                <a:cubicBezTo>
                  <a:pt x="11" y="15"/>
                  <a:pt x="10" y="14"/>
                  <a:pt x="9" y="13"/>
                </a:cubicBezTo>
                <a:cubicBezTo>
                  <a:pt x="8" y="12"/>
                  <a:pt x="7" y="11"/>
                  <a:pt x="7" y="10"/>
                </a:cubicBezTo>
                <a:cubicBezTo>
                  <a:pt x="7" y="9"/>
                  <a:pt x="8" y="9"/>
                  <a:pt x="8" y="9"/>
                </a:cubicBezTo>
                <a:cubicBezTo>
                  <a:pt x="9" y="9"/>
                  <a:pt x="9" y="9"/>
                  <a:pt x="9" y="10"/>
                </a:cubicBezTo>
                <a:cubicBezTo>
                  <a:pt x="9" y="10"/>
                  <a:pt x="10" y="11"/>
                  <a:pt x="10" y="12"/>
                </a:cubicBezTo>
                <a:cubicBezTo>
                  <a:pt x="11" y="12"/>
                  <a:pt x="11" y="13"/>
                  <a:pt x="12" y="13"/>
                </a:cubicBezTo>
                <a:cubicBezTo>
                  <a:pt x="13" y="13"/>
                  <a:pt x="14" y="12"/>
                  <a:pt x="14" y="12"/>
                </a:cubicBezTo>
                <a:cubicBezTo>
                  <a:pt x="15" y="11"/>
                  <a:pt x="15" y="10"/>
                  <a:pt x="15"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3" name="Freeform 547"/>
          <p:cNvSpPr>
            <a:spLocks noEditPoints="1"/>
          </p:cNvSpPr>
          <p:nvPr/>
        </p:nvSpPr>
        <p:spPr bwMode="auto">
          <a:xfrm>
            <a:off x="3225800" y="2438400"/>
            <a:ext cx="158750" cy="158750"/>
          </a:xfrm>
          <a:custGeom>
            <a:avLst/>
            <a:gdLst>
              <a:gd name="T0" fmla="*/ 22 w 50"/>
              <a:gd name="T1" fmla="*/ 38 h 50"/>
              <a:gd name="T2" fmla="*/ 22 w 50"/>
              <a:gd name="T3" fmla="*/ 36 h 50"/>
              <a:gd name="T4" fmla="*/ 20 w 50"/>
              <a:gd name="T5" fmla="*/ 35 h 50"/>
              <a:gd name="T6" fmla="*/ 14 w 50"/>
              <a:gd name="T7" fmla="*/ 29 h 50"/>
              <a:gd name="T8" fmla="*/ 17 w 50"/>
              <a:gd name="T9" fmla="*/ 29 h 50"/>
              <a:gd name="T10" fmla="*/ 12 w 50"/>
              <a:gd name="T11" fmla="*/ 12 h 50"/>
              <a:gd name="T12" fmla="*/ 14 w 50"/>
              <a:gd name="T13" fmla="*/ 12 h 50"/>
              <a:gd name="T14" fmla="*/ 30 w 50"/>
              <a:gd name="T15" fmla="*/ 25 h 50"/>
              <a:gd name="T16" fmla="*/ 31 w 50"/>
              <a:gd name="T17" fmla="*/ 22 h 50"/>
              <a:gd name="T18" fmla="*/ 36 w 50"/>
              <a:gd name="T19" fmla="*/ 33 h 50"/>
              <a:gd name="T20" fmla="*/ 39 w 50"/>
              <a:gd name="T21" fmla="*/ 36 h 50"/>
              <a:gd name="T22" fmla="*/ 9 w 50"/>
              <a:gd name="T23" fmla="*/ 0 h 50"/>
              <a:gd name="T24" fmla="*/ 41 w 50"/>
              <a:gd name="T25" fmla="*/ 0 h 50"/>
              <a:gd name="T26" fmla="*/ 50 w 50"/>
              <a:gd name="T27" fmla="*/ 9 h 50"/>
              <a:gd name="T28" fmla="*/ 47 w 50"/>
              <a:gd name="T29" fmla="*/ 47 h 50"/>
              <a:gd name="T30" fmla="*/ 9 w 50"/>
              <a:gd name="T31" fmla="*/ 50 h 50"/>
              <a:gd name="T32" fmla="*/ 0 w 50"/>
              <a:gd name="T33" fmla="*/ 41 h 50"/>
              <a:gd name="T34" fmla="*/ 2 w 50"/>
              <a:gd name="T35" fmla="*/ 3 h 50"/>
              <a:gd name="T36" fmla="*/ 41 w 50"/>
              <a:gd name="T37" fmla="*/ 4 h 50"/>
              <a:gd name="T38" fmla="*/ 9 w 50"/>
              <a:gd name="T39" fmla="*/ 4 h 50"/>
              <a:gd name="T40" fmla="*/ 4 w 50"/>
              <a:gd name="T41" fmla="*/ 9 h 50"/>
              <a:gd name="T42" fmla="*/ 5 w 50"/>
              <a:gd name="T43" fmla="*/ 45 h 50"/>
              <a:gd name="T44" fmla="*/ 41 w 50"/>
              <a:gd name="T45" fmla="*/ 46 h 50"/>
              <a:gd name="T46" fmla="*/ 46 w 50"/>
              <a:gd name="T47" fmla="*/ 41 h 50"/>
              <a:gd name="T48" fmla="*/ 44 w 50"/>
              <a:gd name="T49" fmla="*/ 6 h 50"/>
              <a:gd name="T50" fmla="*/ 34 w 50"/>
              <a:gd name="T51" fmla="*/ 34 h 50"/>
              <a:gd name="T52" fmla="*/ 32 w 50"/>
              <a:gd name="T53" fmla="*/ 26 h 50"/>
              <a:gd name="T54" fmla="*/ 28 w 50"/>
              <a:gd name="T55" fmla="*/ 28 h 50"/>
              <a:gd name="T56" fmla="*/ 13 w 50"/>
              <a:gd name="T57" fmla="*/ 15 h 50"/>
              <a:gd name="T58" fmla="*/ 22 w 50"/>
              <a:gd name="T59" fmla="*/ 30 h 50"/>
              <a:gd name="T60" fmla="*/ 18 w 50"/>
              <a:gd name="T61" fmla="*/ 32 h 50"/>
              <a:gd name="T62" fmla="*/ 26 w 50"/>
              <a:gd name="T63" fmla="*/ 32 h 50"/>
              <a:gd name="T64" fmla="*/ 28 w 50"/>
              <a:gd name="T65" fmla="*/ 34 h 50"/>
              <a:gd name="T66" fmla="*/ 34 w 50"/>
              <a:gd name="T6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0">
                <a:moveTo>
                  <a:pt x="36" y="35"/>
                </a:moveTo>
                <a:cubicBezTo>
                  <a:pt x="32" y="39"/>
                  <a:pt x="27" y="39"/>
                  <a:pt x="22" y="38"/>
                </a:cubicBezTo>
                <a:cubicBezTo>
                  <a:pt x="22" y="38"/>
                  <a:pt x="22" y="37"/>
                  <a:pt x="22" y="36"/>
                </a:cubicBezTo>
                <a:cubicBezTo>
                  <a:pt x="22" y="36"/>
                  <a:pt x="22" y="36"/>
                  <a:pt x="22" y="36"/>
                </a:cubicBezTo>
                <a:cubicBezTo>
                  <a:pt x="22" y="36"/>
                  <a:pt x="23" y="35"/>
                  <a:pt x="23" y="35"/>
                </a:cubicBezTo>
                <a:cubicBezTo>
                  <a:pt x="22" y="35"/>
                  <a:pt x="21" y="35"/>
                  <a:pt x="20" y="35"/>
                </a:cubicBezTo>
                <a:cubicBezTo>
                  <a:pt x="18" y="34"/>
                  <a:pt x="15" y="33"/>
                  <a:pt x="14" y="31"/>
                </a:cubicBezTo>
                <a:cubicBezTo>
                  <a:pt x="13" y="30"/>
                  <a:pt x="14" y="30"/>
                  <a:pt x="14" y="29"/>
                </a:cubicBezTo>
                <a:cubicBezTo>
                  <a:pt x="14" y="29"/>
                  <a:pt x="15" y="29"/>
                  <a:pt x="15" y="29"/>
                </a:cubicBezTo>
                <a:cubicBezTo>
                  <a:pt x="15" y="29"/>
                  <a:pt x="16" y="29"/>
                  <a:pt x="17" y="29"/>
                </a:cubicBezTo>
                <a:cubicBezTo>
                  <a:pt x="15" y="28"/>
                  <a:pt x="13" y="26"/>
                  <a:pt x="11" y="24"/>
                </a:cubicBezTo>
                <a:cubicBezTo>
                  <a:pt x="9" y="20"/>
                  <a:pt x="8" y="15"/>
                  <a:pt x="12" y="12"/>
                </a:cubicBezTo>
                <a:cubicBezTo>
                  <a:pt x="13" y="12"/>
                  <a:pt x="13" y="12"/>
                  <a:pt x="14" y="12"/>
                </a:cubicBezTo>
                <a:cubicBezTo>
                  <a:pt x="14" y="12"/>
                  <a:pt x="14" y="12"/>
                  <a:pt x="14" y="12"/>
                </a:cubicBezTo>
                <a:cubicBezTo>
                  <a:pt x="16" y="16"/>
                  <a:pt x="19" y="17"/>
                  <a:pt x="21" y="17"/>
                </a:cubicBezTo>
                <a:cubicBezTo>
                  <a:pt x="25" y="18"/>
                  <a:pt x="28" y="19"/>
                  <a:pt x="30" y="25"/>
                </a:cubicBezTo>
                <a:cubicBezTo>
                  <a:pt x="30" y="25"/>
                  <a:pt x="30" y="24"/>
                  <a:pt x="30" y="23"/>
                </a:cubicBezTo>
                <a:cubicBezTo>
                  <a:pt x="30" y="23"/>
                  <a:pt x="31" y="22"/>
                  <a:pt x="31" y="22"/>
                </a:cubicBezTo>
                <a:cubicBezTo>
                  <a:pt x="32" y="22"/>
                  <a:pt x="32" y="23"/>
                  <a:pt x="32" y="23"/>
                </a:cubicBezTo>
                <a:cubicBezTo>
                  <a:pt x="34" y="25"/>
                  <a:pt x="37" y="30"/>
                  <a:pt x="36" y="33"/>
                </a:cubicBezTo>
                <a:cubicBezTo>
                  <a:pt x="37" y="33"/>
                  <a:pt x="38" y="34"/>
                  <a:pt x="39" y="34"/>
                </a:cubicBezTo>
                <a:cubicBezTo>
                  <a:pt x="41" y="34"/>
                  <a:pt x="41" y="36"/>
                  <a:pt x="39" y="36"/>
                </a:cubicBezTo>
                <a:cubicBezTo>
                  <a:pt x="38" y="36"/>
                  <a:pt x="36" y="35"/>
                  <a:pt x="36" y="35"/>
                </a:cubicBezTo>
                <a:close/>
                <a:moveTo>
                  <a:pt x="9" y="0"/>
                </a:moveTo>
                <a:cubicBezTo>
                  <a:pt x="9" y="0"/>
                  <a:pt x="9" y="0"/>
                  <a:pt x="9" y="0"/>
                </a:cubicBezTo>
                <a:cubicBezTo>
                  <a:pt x="41" y="0"/>
                  <a:pt x="41" y="0"/>
                  <a:pt x="41" y="0"/>
                </a:cubicBezTo>
                <a:cubicBezTo>
                  <a:pt x="43" y="0"/>
                  <a:pt x="45" y="1"/>
                  <a:pt x="47" y="3"/>
                </a:cubicBezTo>
                <a:cubicBezTo>
                  <a:pt x="49" y="5"/>
                  <a:pt x="50" y="7"/>
                  <a:pt x="50" y="9"/>
                </a:cubicBezTo>
                <a:cubicBezTo>
                  <a:pt x="50" y="41"/>
                  <a:pt x="50" y="41"/>
                  <a:pt x="50" y="41"/>
                </a:cubicBezTo>
                <a:cubicBezTo>
                  <a:pt x="50" y="44"/>
                  <a:pt x="49" y="46"/>
                  <a:pt x="47" y="47"/>
                </a:cubicBezTo>
                <a:cubicBezTo>
                  <a:pt x="45" y="49"/>
                  <a:pt x="43" y="50"/>
                  <a:pt x="41" y="50"/>
                </a:cubicBezTo>
                <a:cubicBezTo>
                  <a:pt x="9" y="50"/>
                  <a:pt x="9" y="50"/>
                  <a:pt x="9" y="50"/>
                </a:cubicBezTo>
                <a:cubicBezTo>
                  <a:pt x="6" y="50"/>
                  <a:pt x="4" y="49"/>
                  <a:pt x="2" y="47"/>
                </a:cubicBezTo>
                <a:cubicBezTo>
                  <a:pt x="1" y="46"/>
                  <a:pt x="0" y="44"/>
                  <a:pt x="0" y="41"/>
                </a:cubicBezTo>
                <a:cubicBezTo>
                  <a:pt x="0" y="9"/>
                  <a:pt x="0" y="9"/>
                  <a:pt x="0" y="9"/>
                </a:cubicBezTo>
                <a:cubicBezTo>
                  <a:pt x="0" y="7"/>
                  <a:pt x="1" y="5"/>
                  <a:pt x="2" y="3"/>
                </a:cubicBezTo>
                <a:cubicBezTo>
                  <a:pt x="4" y="1"/>
                  <a:pt x="6" y="0"/>
                  <a:pt x="9" y="0"/>
                </a:cubicBezTo>
                <a:close/>
                <a:moveTo>
                  <a:pt x="41" y="4"/>
                </a:moveTo>
                <a:cubicBezTo>
                  <a:pt x="41" y="4"/>
                  <a:pt x="41" y="4"/>
                  <a:pt x="41" y="4"/>
                </a:cubicBezTo>
                <a:cubicBezTo>
                  <a:pt x="9" y="4"/>
                  <a:pt x="9" y="4"/>
                  <a:pt x="9" y="4"/>
                </a:cubicBezTo>
                <a:cubicBezTo>
                  <a:pt x="7" y="4"/>
                  <a:pt x="6" y="5"/>
                  <a:pt x="5" y="6"/>
                </a:cubicBezTo>
                <a:cubicBezTo>
                  <a:pt x="4" y="7"/>
                  <a:pt x="4" y="8"/>
                  <a:pt x="4" y="9"/>
                </a:cubicBezTo>
                <a:cubicBezTo>
                  <a:pt x="4" y="41"/>
                  <a:pt x="4" y="41"/>
                  <a:pt x="4" y="41"/>
                </a:cubicBezTo>
                <a:cubicBezTo>
                  <a:pt x="4" y="43"/>
                  <a:pt x="4" y="44"/>
                  <a:pt x="5" y="45"/>
                </a:cubicBezTo>
                <a:cubicBezTo>
                  <a:pt x="6" y="46"/>
                  <a:pt x="7" y="46"/>
                  <a:pt x="9" y="46"/>
                </a:cubicBezTo>
                <a:cubicBezTo>
                  <a:pt x="41" y="46"/>
                  <a:pt x="41" y="46"/>
                  <a:pt x="41" y="46"/>
                </a:cubicBezTo>
                <a:cubicBezTo>
                  <a:pt x="42" y="46"/>
                  <a:pt x="43" y="46"/>
                  <a:pt x="44" y="45"/>
                </a:cubicBezTo>
                <a:cubicBezTo>
                  <a:pt x="45" y="44"/>
                  <a:pt x="46" y="43"/>
                  <a:pt x="46" y="41"/>
                </a:cubicBezTo>
                <a:cubicBezTo>
                  <a:pt x="46" y="9"/>
                  <a:pt x="46" y="9"/>
                  <a:pt x="46" y="9"/>
                </a:cubicBezTo>
                <a:cubicBezTo>
                  <a:pt x="46" y="8"/>
                  <a:pt x="45" y="7"/>
                  <a:pt x="44" y="6"/>
                </a:cubicBezTo>
                <a:cubicBezTo>
                  <a:pt x="43" y="5"/>
                  <a:pt x="42" y="4"/>
                  <a:pt x="41" y="4"/>
                </a:cubicBezTo>
                <a:close/>
                <a:moveTo>
                  <a:pt x="34" y="34"/>
                </a:moveTo>
                <a:cubicBezTo>
                  <a:pt x="34" y="34"/>
                  <a:pt x="34" y="34"/>
                  <a:pt x="34" y="34"/>
                </a:cubicBezTo>
                <a:cubicBezTo>
                  <a:pt x="35" y="32"/>
                  <a:pt x="33" y="28"/>
                  <a:pt x="32" y="26"/>
                </a:cubicBezTo>
                <a:cubicBezTo>
                  <a:pt x="32" y="27"/>
                  <a:pt x="31" y="28"/>
                  <a:pt x="31" y="29"/>
                </a:cubicBezTo>
                <a:cubicBezTo>
                  <a:pt x="30" y="29"/>
                  <a:pt x="28" y="30"/>
                  <a:pt x="28" y="28"/>
                </a:cubicBezTo>
                <a:cubicBezTo>
                  <a:pt x="27" y="21"/>
                  <a:pt x="24" y="20"/>
                  <a:pt x="21" y="20"/>
                </a:cubicBezTo>
                <a:cubicBezTo>
                  <a:pt x="18" y="19"/>
                  <a:pt x="15" y="18"/>
                  <a:pt x="13" y="15"/>
                </a:cubicBezTo>
                <a:cubicBezTo>
                  <a:pt x="8" y="20"/>
                  <a:pt x="17" y="28"/>
                  <a:pt x="21" y="29"/>
                </a:cubicBezTo>
                <a:cubicBezTo>
                  <a:pt x="22" y="29"/>
                  <a:pt x="22" y="29"/>
                  <a:pt x="22" y="30"/>
                </a:cubicBezTo>
                <a:cubicBezTo>
                  <a:pt x="23" y="30"/>
                  <a:pt x="22" y="31"/>
                  <a:pt x="22" y="31"/>
                </a:cubicBezTo>
                <a:cubicBezTo>
                  <a:pt x="22" y="31"/>
                  <a:pt x="20" y="31"/>
                  <a:pt x="18" y="32"/>
                </a:cubicBezTo>
                <a:cubicBezTo>
                  <a:pt x="19" y="32"/>
                  <a:pt x="20" y="33"/>
                  <a:pt x="21" y="33"/>
                </a:cubicBezTo>
                <a:cubicBezTo>
                  <a:pt x="23" y="33"/>
                  <a:pt x="25" y="33"/>
                  <a:pt x="26" y="32"/>
                </a:cubicBezTo>
                <a:cubicBezTo>
                  <a:pt x="27" y="32"/>
                  <a:pt x="27" y="32"/>
                  <a:pt x="27" y="32"/>
                </a:cubicBezTo>
                <a:cubicBezTo>
                  <a:pt x="28" y="33"/>
                  <a:pt x="28" y="34"/>
                  <a:pt x="28" y="34"/>
                </a:cubicBezTo>
                <a:cubicBezTo>
                  <a:pt x="27" y="35"/>
                  <a:pt x="26" y="35"/>
                  <a:pt x="26" y="36"/>
                </a:cubicBezTo>
                <a:cubicBezTo>
                  <a:pt x="28" y="36"/>
                  <a:pt x="32" y="36"/>
                  <a:pt x="34"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4" name="Freeform 548"/>
          <p:cNvSpPr>
            <a:spLocks noEditPoints="1"/>
          </p:cNvSpPr>
          <p:nvPr/>
        </p:nvSpPr>
        <p:spPr bwMode="auto">
          <a:xfrm>
            <a:off x="3498850" y="2438400"/>
            <a:ext cx="160338" cy="158750"/>
          </a:xfrm>
          <a:custGeom>
            <a:avLst/>
            <a:gdLst>
              <a:gd name="T0" fmla="*/ 50 w 50"/>
              <a:gd name="T1" fmla="*/ 9 h 50"/>
              <a:gd name="T2" fmla="*/ 9 w 50"/>
              <a:gd name="T3" fmla="*/ 50 h 50"/>
              <a:gd name="T4" fmla="*/ 3 w 50"/>
              <a:gd name="T5" fmla="*/ 3 h 50"/>
              <a:gd name="T6" fmla="*/ 12 w 50"/>
              <a:gd name="T7" fmla="*/ 15 h 50"/>
              <a:gd name="T8" fmla="*/ 18 w 50"/>
              <a:gd name="T9" fmla="*/ 20 h 50"/>
              <a:gd name="T10" fmla="*/ 21 w 50"/>
              <a:gd name="T11" fmla="*/ 15 h 50"/>
              <a:gd name="T12" fmla="*/ 26 w 50"/>
              <a:gd name="T13" fmla="*/ 20 h 50"/>
              <a:gd name="T14" fmla="*/ 30 w 50"/>
              <a:gd name="T15" fmla="*/ 15 h 50"/>
              <a:gd name="T16" fmla="*/ 35 w 50"/>
              <a:gd name="T17" fmla="*/ 20 h 50"/>
              <a:gd name="T18" fmla="*/ 39 w 50"/>
              <a:gd name="T19" fmla="*/ 25 h 50"/>
              <a:gd name="T20" fmla="*/ 35 w 50"/>
              <a:gd name="T21" fmla="*/ 28 h 50"/>
              <a:gd name="T22" fmla="*/ 39 w 50"/>
              <a:gd name="T23" fmla="*/ 34 h 50"/>
              <a:gd name="T24" fmla="*/ 33 w 50"/>
              <a:gd name="T25" fmla="*/ 34 h 50"/>
              <a:gd name="T26" fmla="*/ 31 w 50"/>
              <a:gd name="T27" fmla="*/ 34 h 50"/>
              <a:gd name="T28" fmla="*/ 24 w 50"/>
              <a:gd name="T29" fmla="*/ 34 h 50"/>
              <a:gd name="T30" fmla="*/ 22 w 50"/>
              <a:gd name="T31" fmla="*/ 34 h 50"/>
              <a:gd name="T32" fmla="*/ 15 w 50"/>
              <a:gd name="T33" fmla="*/ 34 h 50"/>
              <a:gd name="T34" fmla="*/ 11 w 50"/>
              <a:gd name="T35" fmla="*/ 29 h 50"/>
              <a:gd name="T36" fmla="*/ 12 w 50"/>
              <a:gd name="T37" fmla="*/ 24 h 50"/>
              <a:gd name="T38" fmla="*/ 11 w 50"/>
              <a:gd name="T39" fmla="*/ 21 h 50"/>
              <a:gd name="T40" fmla="*/ 15 w 50"/>
              <a:gd name="T41" fmla="*/ 18 h 50"/>
              <a:gd name="T42" fmla="*/ 15 w 50"/>
              <a:gd name="T43" fmla="*/ 20 h 50"/>
              <a:gd name="T44" fmla="*/ 13 w 50"/>
              <a:gd name="T45" fmla="*/ 26 h 50"/>
              <a:gd name="T46" fmla="*/ 18 w 50"/>
              <a:gd name="T47" fmla="*/ 26 h 50"/>
              <a:gd name="T48" fmla="*/ 20 w 50"/>
              <a:gd name="T49" fmla="*/ 26 h 50"/>
              <a:gd name="T50" fmla="*/ 22 w 50"/>
              <a:gd name="T51" fmla="*/ 18 h 50"/>
              <a:gd name="T52" fmla="*/ 24 w 50"/>
              <a:gd name="T53" fmla="*/ 22 h 50"/>
              <a:gd name="T54" fmla="*/ 24 w 50"/>
              <a:gd name="T55" fmla="*/ 24 h 50"/>
              <a:gd name="T56" fmla="*/ 22 w 50"/>
              <a:gd name="T57" fmla="*/ 26 h 50"/>
              <a:gd name="T58" fmla="*/ 26 w 50"/>
              <a:gd name="T59" fmla="*/ 26 h 50"/>
              <a:gd name="T60" fmla="*/ 28 w 50"/>
              <a:gd name="T61" fmla="*/ 26 h 50"/>
              <a:gd name="T62" fmla="*/ 31 w 50"/>
              <a:gd name="T63" fmla="*/ 18 h 50"/>
              <a:gd name="T64" fmla="*/ 33 w 50"/>
              <a:gd name="T65" fmla="*/ 22 h 50"/>
              <a:gd name="T66" fmla="*/ 33 w 50"/>
              <a:gd name="T67" fmla="*/ 24 h 50"/>
              <a:gd name="T68" fmla="*/ 31 w 50"/>
              <a:gd name="T69" fmla="*/ 26 h 50"/>
              <a:gd name="T70" fmla="*/ 20 w 50"/>
              <a:gd name="T71" fmla="*/ 22 h 50"/>
              <a:gd name="T72" fmla="*/ 20 w 50"/>
              <a:gd name="T73" fmla="*/ 24 h 50"/>
              <a:gd name="T74" fmla="*/ 18 w 50"/>
              <a:gd name="T75" fmla="*/ 31 h 50"/>
              <a:gd name="T76" fmla="*/ 28 w 50"/>
              <a:gd name="T77" fmla="*/ 22 h 50"/>
              <a:gd name="T78" fmla="*/ 28 w 50"/>
              <a:gd name="T79" fmla="*/ 24 h 50"/>
              <a:gd name="T80" fmla="*/ 26 w 50"/>
              <a:gd name="T81" fmla="*/ 31 h 50"/>
              <a:gd name="T82" fmla="*/ 37 w 50"/>
              <a:gd name="T83" fmla="*/ 22 h 50"/>
              <a:gd name="T84" fmla="*/ 37 w 50"/>
              <a:gd name="T85" fmla="*/ 24 h 50"/>
              <a:gd name="T86" fmla="*/ 35 w 50"/>
              <a:gd name="T87" fmla="*/ 31 h 50"/>
              <a:gd name="T88" fmla="*/ 41 w 50"/>
              <a:gd name="T89" fmla="*/ 4 h 50"/>
              <a:gd name="T90" fmla="*/ 4 w 50"/>
              <a:gd name="T91" fmla="*/ 9 h 50"/>
              <a:gd name="T92" fmla="*/ 41 w 50"/>
              <a:gd name="T93" fmla="*/ 46 h 50"/>
              <a:gd name="T94" fmla="*/ 45 w 50"/>
              <a:gd name="T95"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9" y="0"/>
                </a:moveTo>
                <a:cubicBezTo>
                  <a:pt x="41" y="0"/>
                  <a:pt x="41" y="0"/>
                  <a:pt x="41" y="0"/>
                </a:cubicBezTo>
                <a:cubicBezTo>
                  <a:pt x="44" y="0"/>
                  <a:pt x="46" y="1"/>
                  <a:pt x="47" y="3"/>
                </a:cubicBezTo>
                <a:cubicBezTo>
                  <a:pt x="49" y="5"/>
                  <a:pt x="50" y="7"/>
                  <a:pt x="50" y="9"/>
                </a:cubicBezTo>
                <a:cubicBezTo>
                  <a:pt x="50" y="41"/>
                  <a:pt x="50" y="41"/>
                  <a:pt x="50" y="41"/>
                </a:cubicBezTo>
                <a:cubicBezTo>
                  <a:pt x="50" y="44"/>
                  <a:pt x="49" y="46"/>
                  <a:pt x="47" y="47"/>
                </a:cubicBezTo>
                <a:cubicBezTo>
                  <a:pt x="46" y="49"/>
                  <a:pt x="44" y="50"/>
                  <a:pt x="41" y="50"/>
                </a:cubicBezTo>
                <a:cubicBezTo>
                  <a:pt x="9" y="50"/>
                  <a:pt x="9" y="50"/>
                  <a:pt x="9" y="50"/>
                </a:cubicBezTo>
                <a:cubicBezTo>
                  <a:pt x="7" y="50"/>
                  <a:pt x="5" y="49"/>
                  <a:pt x="3" y="47"/>
                </a:cubicBezTo>
                <a:cubicBezTo>
                  <a:pt x="1" y="46"/>
                  <a:pt x="0" y="44"/>
                  <a:pt x="0" y="41"/>
                </a:cubicBezTo>
                <a:cubicBezTo>
                  <a:pt x="0" y="9"/>
                  <a:pt x="0" y="9"/>
                  <a:pt x="0" y="9"/>
                </a:cubicBezTo>
                <a:cubicBezTo>
                  <a:pt x="0" y="7"/>
                  <a:pt x="1" y="5"/>
                  <a:pt x="3" y="3"/>
                </a:cubicBezTo>
                <a:cubicBezTo>
                  <a:pt x="5" y="1"/>
                  <a:pt x="7" y="0"/>
                  <a:pt x="9" y="0"/>
                </a:cubicBezTo>
                <a:close/>
                <a:moveTo>
                  <a:pt x="12" y="15"/>
                </a:moveTo>
                <a:cubicBezTo>
                  <a:pt x="12" y="15"/>
                  <a:pt x="12" y="15"/>
                  <a:pt x="12" y="15"/>
                </a:cubicBezTo>
                <a:cubicBezTo>
                  <a:pt x="12" y="15"/>
                  <a:pt x="12" y="15"/>
                  <a:pt x="12" y="15"/>
                </a:cubicBezTo>
                <a:cubicBezTo>
                  <a:pt x="17" y="15"/>
                  <a:pt x="17" y="15"/>
                  <a:pt x="17" y="15"/>
                </a:cubicBezTo>
                <a:cubicBezTo>
                  <a:pt x="17" y="15"/>
                  <a:pt x="18" y="16"/>
                  <a:pt x="18" y="17"/>
                </a:cubicBezTo>
                <a:cubicBezTo>
                  <a:pt x="18" y="17"/>
                  <a:pt x="18" y="17"/>
                  <a:pt x="18" y="17"/>
                </a:cubicBezTo>
                <a:cubicBezTo>
                  <a:pt x="18" y="20"/>
                  <a:pt x="18" y="20"/>
                  <a:pt x="18" y="20"/>
                </a:cubicBezTo>
                <a:cubicBezTo>
                  <a:pt x="20" y="20"/>
                  <a:pt x="20" y="20"/>
                  <a:pt x="20" y="20"/>
                </a:cubicBezTo>
                <a:cubicBezTo>
                  <a:pt x="20" y="17"/>
                  <a:pt x="20" y="17"/>
                  <a:pt x="20" y="17"/>
                </a:cubicBezTo>
                <a:cubicBezTo>
                  <a:pt x="20" y="16"/>
                  <a:pt x="20" y="15"/>
                  <a:pt x="21" y="15"/>
                </a:cubicBezTo>
                <a:cubicBezTo>
                  <a:pt x="21" y="15"/>
                  <a:pt x="21" y="15"/>
                  <a:pt x="21" y="15"/>
                </a:cubicBezTo>
                <a:cubicBezTo>
                  <a:pt x="25" y="15"/>
                  <a:pt x="25" y="15"/>
                  <a:pt x="25" y="15"/>
                </a:cubicBezTo>
                <a:cubicBezTo>
                  <a:pt x="26" y="15"/>
                  <a:pt x="26" y="16"/>
                  <a:pt x="26" y="17"/>
                </a:cubicBezTo>
                <a:cubicBezTo>
                  <a:pt x="26" y="17"/>
                  <a:pt x="26" y="17"/>
                  <a:pt x="26" y="17"/>
                </a:cubicBezTo>
                <a:cubicBezTo>
                  <a:pt x="26" y="20"/>
                  <a:pt x="26" y="20"/>
                  <a:pt x="26" y="20"/>
                </a:cubicBezTo>
                <a:cubicBezTo>
                  <a:pt x="28" y="20"/>
                  <a:pt x="28" y="20"/>
                  <a:pt x="28" y="20"/>
                </a:cubicBezTo>
                <a:cubicBezTo>
                  <a:pt x="28" y="17"/>
                  <a:pt x="28" y="17"/>
                  <a:pt x="28" y="17"/>
                </a:cubicBezTo>
                <a:cubicBezTo>
                  <a:pt x="28" y="16"/>
                  <a:pt x="29" y="15"/>
                  <a:pt x="29" y="15"/>
                </a:cubicBezTo>
                <a:cubicBezTo>
                  <a:pt x="30" y="15"/>
                  <a:pt x="30" y="15"/>
                  <a:pt x="30" y="15"/>
                </a:cubicBezTo>
                <a:cubicBezTo>
                  <a:pt x="34" y="15"/>
                  <a:pt x="34" y="15"/>
                  <a:pt x="34" y="15"/>
                </a:cubicBezTo>
                <a:cubicBezTo>
                  <a:pt x="34" y="15"/>
                  <a:pt x="35" y="16"/>
                  <a:pt x="35" y="17"/>
                </a:cubicBezTo>
                <a:cubicBezTo>
                  <a:pt x="35" y="17"/>
                  <a:pt x="35" y="17"/>
                  <a:pt x="35" y="17"/>
                </a:cubicBezTo>
                <a:cubicBezTo>
                  <a:pt x="35" y="20"/>
                  <a:pt x="35" y="20"/>
                  <a:pt x="35" y="20"/>
                </a:cubicBezTo>
                <a:cubicBezTo>
                  <a:pt x="38" y="20"/>
                  <a:pt x="38" y="20"/>
                  <a:pt x="38" y="20"/>
                </a:cubicBezTo>
                <a:cubicBezTo>
                  <a:pt x="39" y="20"/>
                  <a:pt x="39" y="20"/>
                  <a:pt x="39" y="21"/>
                </a:cubicBezTo>
                <a:cubicBezTo>
                  <a:pt x="39" y="21"/>
                  <a:pt x="39" y="21"/>
                  <a:pt x="39" y="21"/>
                </a:cubicBezTo>
                <a:cubicBezTo>
                  <a:pt x="39" y="25"/>
                  <a:pt x="39" y="25"/>
                  <a:pt x="39" y="25"/>
                </a:cubicBezTo>
                <a:cubicBezTo>
                  <a:pt x="39" y="26"/>
                  <a:pt x="39" y="26"/>
                  <a:pt x="38" y="26"/>
                </a:cubicBezTo>
                <a:cubicBezTo>
                  <a:pt x="38" y="26"/>
                  <a:pt x="38" y="26"/>
                  <a:pt x="38" y="26"/>
                </a:cubicBezTo>
                <a:cubicBezTo>
                  <a:pt x="35" y="26"/>
                  <a:pt x="35" y="26"/>
                  <a:pt x="35" y="26"/>
                </a:cubicBezTo>
                <a:cubicBezTo>
                  <a:pt x="35" y="28"/>
                  <a:pt x="35" y="28"/>
                  <a:pt x="35" y="28"/>
                </a:cubicBezTo>
                <a:cubicBezTo>
                  <a:pt x="38" y="28"/>
                  <a:pt x="38" y="28"/>
                  <a:pt x="38" y="28"/>
                </a:cubicBezTo>
                <a:cubicBezTo>
                  <a:pt x="39" y="28"/>
                  <a:pt x="39" y="29"/>
                  <a:pt x="39" y="29"/>
                </a:cubicBezTo>
                <a:cubicBezTo>
                  <a:pt x="39" y="30"/>
                  <a:pt x="39" y="30"/>
                  <a:pt x="39" y="30"/>
                </a:cubicBezTo>
                <a:cubicBezTo>
                  <a:pt x="39" y="34"/>
                  <a:pt x="39" y="34"/>
                  <a:pt x="39" y="34"/>
                </a:cubicBezTo>
                <a:cubicBezTo>
                  <a:pt x="39" y="34"/>
                  <a:pt x="39" y="35"/>
                  <a:pt x="38" y="35"/>
                </a:cubicBezTo>
                <a:cubicBezTo>
                  <a:pt x="38" y="35"/>
                  <a:pt x="38" y="35"/>
                  <a:pt x="38" y="35"/>
                </a:cubicBezTo>
                <a:cubicBezTo>
                  <a:pt x="34" y="35"/>
                  <a:pt x="34" y="35"/>
                  <a:pt x="34" y="35"/>
                </a:cubicBezTo>
                <a:cubicBezTo>
                  <a:pt x="33" y="35"/>
                  <a:pt x="33" y="34"/>
                  <a:pt x="33" y="34"/>
                </a:cubicBezTo>
                <a:cubicBezTo>
                  <a:pt x="33" y="34"/>
                  <a:pt x="33" y="34"/>
                  <a:pt x="33" y="34"/>
                </a:cubicBezTo>
                <a:cubicBezTo>
                  <a:pt x="33" y="31"/>
                  <a:pt x="33" y="31"/>
                  <a:pt x="33" y="31"/>
                </a:cubicBezTo>
                <a:cubicBezTo>
                  <a:pt x="31" y="31"/>
                  <a:pt x="31" y="31"/>
                  <a:pt x="31" y="31"/>
                </a:cubicBezTo>
                <a:cubicBezTo>
                  <a:pt x="31" y="34"/>
                  <a:pt x="31" y="34"/>
                  <a:pt x="31" y="34"/>
                </a:cubicBezTo>
                <a:cubicBezTo>
                  <a:pt x="31" y="34"/>
                  <a:pt x="30" y="35"/>
                  <a:pt x="29" y="35"/>
                </a:cubicBezTo>
                <a:cubicBezTo>
                  <a:pt x="29" y="35"/>
                  <a:pt x="29" y="35"/>
                  <a:pt x="29" y="35"/>
                </a:cubicBezTo>
                <a:cubicBezTo>
                  <a:pt x="25" y="35"/>
                  <a:pt x="25" y="35"/>
                  <a:pt x="25" y="35"/>
                </a:cubicBezTo>
                <a:cubicBezTo>
                  <a:pt x="25" y="35"/>
                  <a:pt x="24" y="34"/>
                  <a:pt x="24" y="34"/>
                </a:cubicBezTo>
                <a:cubicBezTo>
                  <a:pt x="24" y="34"/>
                  <a:pt x="24" y="34"/>
                  <a:pt x="24" y="34"/>
                </a:cubicBezTo>
                <a:cubicBezTo>
                  <a:pt x="24" y="31"/>
                  <a:pt x="24" y="31"/>
                  <a:pt x="24" y="31"/>
                </a:cubicBezTo>
                <a:cubicBezTo>
                  <a:pt x="22" y="31"/>
                  <a:pt x="22" y="31"/>
                  <a:pt x="22" y="31"/>
                </a:cubicBezTo>
                <a:cubicBezTo>
                  <a:pt x="22" y="34"/>
                  <a:pt x="22" y="34"/>
                  <a:pt x="22" y="34"/>
                </a:cubicBezTo>
                <a:cubicBezTo>
                  <a:pt x="22" y="34"/>
                  <a:pt x="22" y="35"/>
                  <a:pt x="21" y="35"/>
                </a:cubicBezTo>
                <a:cubicBezTo>
                  <a:pt x="21" y="35"/>
                  <a:pt x="21" y="35"/>
                  <a:pt x="21" y="35"/>
                </a:cubicBezTo>
                <a:cubicBezTo>
                  <a:pt x="17" y="35"/>
                  <a:pt x="17" y="35"/>
                  <a:pt x="17" y="35"/>
                </a:cubicBezTo>
                <a:cubicBezTo>
                  <a:pt x="16" y="35"/>
                  <a:pt x="15" y="34"/>
                  <a:pt x="15" y="34"/>
                </a:cubicBezTo>
                <a:cubicBezTo>
                  <a:pt x="15" y="34"/>
                  <a:pt x="15" y="34"/>
                  <a:pt x="15" y="34"/>
                </a:cubicBezTo>
                <a:cubicBezTo>
                  <a:pt x="15" y="31"/>
                  <a:pt x="15" y="31"/>
                  <a:pt x="15" y="31"/>
                </a:cubicBezTo>
                <a:cubicBezTo>
                  <a:pt x="12" y="31"/>
                  <a:pt x="12" y="31"/>
                  <a:pt x="12" y="31"/>
                </a:cubicBezTo>
                <a:cubicBezTo>
                  <a:pt x="12" y="31"/>
                  <a:pt x="11" y="30"/>
                  <a:pt x="11" y="29"/>
                </a:cubicBezTo>
                <a:cubicBezTo>
                  <a:pt x="11" y="29"/>
                  <a:pt x="11" y="29"/>
                  <a:pt x="11" y="29"/>
                </a:cubicBezTo>
                <a:cubicBezTo>
                  <a:pt x="11" y="25"/>
                  <a:pt x="11" y="25"/>
                  <a:pt x="11" y="25"/>
                </a:cubicBezTo>
                <a:cubicBezTo>
                  <a:pt x="11" y="25"/>
                  <a:pt x="12" y="24"/>
                  <a:pt x="12" y="24"/>
                </a:cubicBezTo>
                <a:cubicBezTo>
                  <a:pt x="12" y="24"/>
                  <a:pt x="12" y="24"/>
                  <a:pt x="12" y="24"/>
                </a:cubicBezTo>
                <a:cubicBezTo>
                  <a:pt x="15" y="24"/>
                  <a:pt x="15" y="24"/>
                  <a:pt x="15" y="24"/>
                </a:cubicBezTo>
                <a:cubicBezTo>
                  <a:pt x="15" y="22"/>
                  <a:pt x="15" y="22"/>
                  <a:pt x="15" y="22"/>
                </a:cubicBezTo>
                <a:cubicBezTo>
                  <a:pt x="12" y="22"/>
                  <a:pt x="12" y="22"/>
                  <a:pt x="12" y="22"/>
                </a:cubicBezTo>
                <a:cubicBezTo>
                  <a:pt x="12" y="22"/>
                  <a:pt x="11" y="22"/>
                  <a:pt x="11" y="21"/>
                </a:cubicBezTo>
                <a:cubicBezTo>
                  <a:pt x="11" y="21"/>
                  <a:pt x="11" y="21"/>
                  <a:pt x="11" y="21"/>
                </a:cubicBezTo>
                <a:cubicBezTo>
                  <a:pt x="11" y="17"/>
                  <a:pt x="11" y="17"/>
                  <a:pt x="11" y="17"/>
                </a:cubicBezTo>
                <a:cubicBezTo>
                  <a:pt x="11" y="16"/>
                  <a:pt x="12" y="15"/>
                  <a:pt x="12" y="15"/>
                </a:cubicBezTo>
                <a:close/>
                <a:moveTo>
                  <a:pt x="15" y="18"/>
                </a:moveTo>
                <a:cubicBezTo>
                  <a:pt x="15" y="18"/>
                  <a:pt x="15" y="18"/>
                  <a:pt x="15" y="18"/>
                </a:cubicBezTo>
                <a:cubicBezTo>
                  <a:pt x="13" y="18"/>
                  <a:pt x="13" y="18"/>
                  <a:pt x="13" y="18"/>
                </a:cubicBezTo>
                <a:cubicBezTo>
                  <a:pt x="13" y="20"/>
                  <a:pt x="13" y="20"/>
                  <a:pt x="13" y="20"/>
                </a:cubicBezTo>
                <a:cubicBezTo>
                  <a:pt x="15" y="20"/>
                  <a:pt x="15" y="20"/>
                  <a:pt x="15" y="20"/>
                </a:cubicBezTo>
                <a:cubicBezTo>
                  <a:pt x="15" y="18"/>
                  <a:pt x="15" y="18"/>
                  <a:pt x="15" y="18"/>
                </a:cubicBezTo>
                <a:close/>
                <a:moveTo>
                  <a:pt x="15" y="26"/>
                </a:moveTo>
                <a:cubicBezTo>
                  <a:pt x="15" y="26"/>
                  <a:pt x="15" y="26"/>
                  <a:pt x="15" y="26"/>
                </a:cubicBezTo>
                <a:cubicBezTo>
                  <a:pt x="13" y="26"/>
                  <a:pt x="13" y="26"/>
                  <a:pt x="13" y="26"/>
                </a:cubicBezTo>
                <a:cubicBezTo>
                  <a:pt x="13" y="28"/>
                  <a:pt x="13" y="28"/>
                  <a:pt x="13" y="28"/>
                </a:cubicBezTo>
                <a:cubicBezTo>
                  <a:pt x="15" y="28"/>
                  <a:pt x="15" y="28"/>
                  <a:pt x="15" y="28"/>
                </a:cubicBezTo>
                <a:cubicBezTo>
                  <a:pt x="15" y="26"/>
                  <a:pt x="15" y="26"/>
                  <a:pt x="15" y="26"/>
                </a:cubicBezTo>
                <a:close/>
                <a:moveTo>
                  <a:pt x="18" y="26"/>
                </a:moveTo>
                <a:cubicBezTo>
                  <a:pt x="18" y="26"/>
                  <a:pt x="18" y="26"/>
                  <a:pt x="18" y="26"/>
                </a:cubicBezTo>
                <a:cubicBezTo>
                  <a:pt x="18" y="28"/>
                  <a:pt x="18" y="28"/>
                  <a:pt x="18" y="28"/>
                </a:cubicBezTo>
                <a:cubicBezTo>
                  <a:pt x="20" y="28"/>
                  <a:pt x="20" y="28"/>
                  <a:pt x="20" y="28"/>
                </a:cubicBezTo>
                <a:cubicBezTo>
                  <a:pt x="20" y="26"/>
                  <a:pt x="20" y="26"/>
                  <a:pt x="20" y="26"/>
                </a:cubicBezTo>
                <a:cubicBezTo>
                  <a:pt x="18" y="26"/>
                  <a:pt x="18" y="26"/>
                  <a:pt x="18" y="26"/>
                </a:cubicBezTo>
                <a:close/>
                <a:moveTo>
                  <a:pt x="24" y="18"/>
                </a:moveTo>
                <a:cubicBezTo>
                  <a:pt x="24" y="18"/>
                  <a:pt x="24" y="18"/>
                  <a:pt x="24" y="18"/>
                </a:cubicBezTo>
                <a:cubicBezTo>
                  <a:pt x="22" y="18"/>
                  <a:pt x="22" y="18"/>
                  <a:pt x="22" y="18"/>
                </a:cubicBezTo>
                <a:cubicBezTo>
                  <a:pt x="22" y="20"/>
                  <a:pt x="22" y="20"/>
                  <a:pt x="22" y="20"/>
                </a:cubicBezTo>
                <a:cubicBezTo>
                  <a:pt x="24" y="20"/>
                  <a:pt x="24" y="20"/>
                  <a:pt x="24" y="20"/>
                </a:cubicBezTo>
                <a:cubicBezTo>
                  <a:pt x="24" y="18"/>
                  <a:pt x="24" y="18"/>
                  <a:pt x="24" y="18"/>
                </a:cubicBezTo>
                <a:close/>
                <a:moveTo>
                  <a:pt x="24" y="22"/>
                </a:moveTo>
                <a:cubicBezTo>
                  <a:pt x="24" y="22"/>
                  <a:pt x="24" y="22"/>
                  <a:pt x="24" y="22"/>
                </a:cubicBezTo>
                <a:cubicBezTo>
                  <a:pt x="22" y="22"/>
                  <a:pt x="22" y="22"/>
                  <a:pt x="22" y="22"/>
                </a:cubicBezTo>
                <a:cubicBezTo>
                  <a:pt x="22" y="24"/>
                  <a:pt x="22" y="24"/>
                  <a:pt x="22" y="24"/>
                </a:cubicBezTo>
                <a:cubicBezTo>
                  <a:pt x="24" y="24"/>
                  <a:pt x="24" y="24"/>
                  <a:pt x="24" y="24"/>
                </a:cubicBezTo>
                <a:cubicBezTo>
                  <a:pt x="24" y="22"/>
                  <a:pt x="24" y="22"/>
                  <a:pt x="24" y="22"/>
                </a:cubicBezTo>
                <a:close/>
                <a:moveTo>
                  <a:pt x="24" y="26"/>
                </a:moveTo>
                <a:cubicBezTo>
                  <a:pt x="24" y="26"/>
                  <a:pt x="24" y="26"/>
                  <a:pt x="24" y="26"/>
                </a:cubicBezTo>
                <a:cubicBezTo>
                  <a:pt x="22" y="26"/>
                  <a:pt x="22" y="26"/>
                  <a:pt x="22" y="26"/>
                </a:cubicBezTo>
                <a:cubicBezTo>
                  <a:pt x="22" y="28"/>
                  <a:pt x="22" y="28"/>
                  <a:pt x="22" y="28"/>
                </a:cubicBezTo>
                <a:cubicBezTo>
                  <a:pt x="24" y="28"/>
                  <a:pt x="24" y="28"/>
                  <a:pt x="24" y="28"/>
                </a:cubicBezTo>
                <a:cubicBezTo>
                  <a:pt x="24" y="26"/>
                  <a:pt x="24" y="26"/>
                  <a:pt x="24" y="26"/>
                </a:cubicBezTo>
                <a:close/>
                <a:moveTo>
                  <a:pt x="26" y="26"/>
                </a:moveTo>
                <a:cubicBezTo>
                  <a:pt x="26" y="26"/>
                  <a:pt x="26" y="26"/>
                  <a:pt x="26" y="26"/>
                </a:cubicBezTo>
                <a:cubicBezTo>
                  <a:pt x="26" y="28"/>
                  <a:pt x="26" y="28"/>
                  <a:pt x="26" y="28"/>
                </a:cubicBezTo>
                <a:cubicBezTo>
                  <a:pt x="28" y="28"/>
                  <a:pt x="28" y="28"/>
                  <a:pt x="28" y="28"/>
                </a:cubicBezTo>
                <a:cubicBezTo>
                  <a:pt x="28" y="26"/>
                  <a:pt x="28" y="26"/>
                  <a:pt x="28" y="26"/>
                </a:cubicBezTo>
                <a:cubicBezTo>
                  <a:pt x="26" y="26"/>
                  <a:pt x="26" y="26"/>
                  <a:pt x="26" y="26"/>
                </a:cubicBezTo>
                <a:close/>
                <a:moveTo>
                  <a:pt x="33" y="18"/>
                </a:moveTo>
                <a:cubicBezTo>
                  <a:pt x="33" y="18"/>
                  <a:pt x="33" y="18"/>
                  <a:pt x="33" y="18"/>
                </a:cubicBezTo>
                <a:cubicBezTo>
                  <a:pt x="31" y="18"/>
                  <a:pt x="31" y="18"/>
                  <a:pt x="31" y="18"/>
                </a:cubicBezTo>
                <a:cubicBezTo>
                  <a:pt x="31" y="20"/>
                  <a:pt x="31" y="20"/>
                  <a:pt x="31" y="20"/>
                </a:cubicBezTo>
                <a:cubicBezTo>
                  <a:pt x="33" y="20"/>
                  <a:pt x="33" y="20"/>
                  <a:pt x="33" y="20"/>
                </a:cubicBezTo>
                <a:cubicBezTo>
                  <a:pt x="33" y="18"/>
                  <a:pt x="33" y="18"/>
                  <a:pt x="33" y="18"/>
                </a:cubicBezTo>
                <a:close/>
                <a:moveTo>
                  <a:pt x="33" y="22"/>
                </a:moveTo>
                <a:cubicBezTo>
                  <a:pt x="33" y="22"/>
                  <a:pt x="33" y="22"/>
                  <a:pt x="33" y="22"/>
                </a:cubicBezTo>
                <a:cubicBezTo>
                  <a:pt x="31" y="22"/>
                  <a:pt x="31" y="22"/>
                  <a:pt x="31" y="22"/>
                </a:cubicBezTo>
                <a:cubicBezTo>
                  <a:pt x="31" y="24"/>
                  <a:pt x="31" y="24"/>
                  <a:pt x="31" y="24"/>
                </a:cubicBezTo>
                <a:cubicBezTo>
                  <a:pt x="33" y="24"/>
                  <a:pt x="33" y="24"/>
                  <a:pt x="33" y="24"/>
                </a:cubicBezTo>
                <a:cubicBezTo>
                  <a:pt x="33" y="22"/>
                  <a:pt x="33" y="22"/>
                  <a:pt x="33" y="22"/>
                </a:cubicBezTo>
                <a:close/>
                <a:moveTo>
                  <a:pt x="33" y="26"/>
                </a:moveTo>
                <a:cubicBezTo>
                  <a:pt x="33" y="26"/>
                  <a:pt x="33" y="26"/>
                  <a:pt x="33" y="26"/>
                </a:cubicBezTo>
                <a:cubicBezTo>
                  <a:pt x="31" y="26"/>
                  <a:pt x="31" y="26"/>
                  <a:pt x="31" y="26"/>
                </a:cubicBezTo>
                <a:cubicBezTo>
                  <a:pt x="31" y="28"/>
                  <a:pt x="31" y="28"/>
                  <a:pt x="31" y="28"/>
                </a:cubicBezTo>
                <a:cubicBezTo>
                  <a:pt x="33" y="28"/>
                  <a:pt x="33" y="28"/>
                  <a:pt x="33" y="28"/>
                </a:cubicBezTo>
                <a:cubicBezTo>
                  <a:pt x="33" y="26"/>
                  <a:pt x="33" y="26"/>
                  <a:pt x="33" y="26"/>
                </a:cubicBezTo>
                <a:close/>
                <a:moveTo>
                  <a:pt x="20" y="22"/>
                </a:moveTo>
                <a:cubicBezTo>
                  <a:pt x="20" y="22"/>
                  <a:pt x="20" y="22"/>
                  <a:pt x="20" y="22"/>
                </a:cubicBezTo>
                <a:cubicBezTo>
                  <a:pt x="18" y="22"/>
                  <a:pt x="18" y="22"/>
                  <a:pt x="18" y="22"/>
                </a:cubicBezTo>
                <a:cubicBezTo>
                  <a:pt x="18" y="24"/>
                  <a:pt x="18" y="24"/>
                  <a:pt x="18" y="24"/>
                </a:cubicBezTo>
                <a:cubicBezTo>
                  <a:pt x="20" y="24"/>
                  <a:pt x="20" y="24"/>
                  <a:pt x="20" y="24"/>
                </a:cubicBezTo>
                <a:cubicBezTo>
                  <a:pt x="20" y="22"/>
                  <a:pt x="20" y="22"/>
                  <a:pt x="20" y="22"/>
                </a:cubicBezTo>
                <a:close/>
                <a:moveTo>
                  <a:pt x="20" y="31"/>
                </a:moveTo>
                <a:cubicBezTo>
                  <a:pt x="20" y="31"/>
                  <a:pt x="20" y="31"/>
                  <a:pt x="20" y="31"/>
                </a:cubicBezTo>
                <a:cubicBezTo>
                  <a:pt x="18" y="31"/>
                  <a:pt x="18" y="31"/>
                  <a:pt x="18" y="31"/>
                </a:cubicBezTo>
                <a:cubicBezTo>
                  <a:pt x="18" y="33"/>
                  <a:pt x="18" y="33"/>
                  <a:pt x="18" y="33"/>
                </a:cubicBezTo>
                <a:cubicBezTo>
                  <a:pt x="20" y="33"/>
                  <a:pt x="20" y="33"/>
                  <a:pt x="20" y="33"/>
                </a:cubicBezTo>
                <a:cubicBezTo>
                  <a:pt x="20" y="31"/>
                  <a:pt x="20" y="31"/>
                  <a:pt x="20" y="31"/>
                </a:cubicBezTo>
                <a:close/>
                <a:moveTo>
                  <a:pt x="28" y="22"/>
                </a:moveTo>
                <a:cubicBezTo>
                  <a:pt x="28" y="22"/>
                  <a:pt x="28" y="22"/>
                  <a:pt x="28" y="22"/>
                </a:cubicBezTo>
                <a:cubicBezTo>
                  <a:pt x="26" y="22"/>
                  <a:pt x="26" y="22"/>
                  <a:pt x="26" y="22"/>
                </a:cubicBezTo>
                <a:cubicBezTo>
                  <a:pt x="26" y="24"/>
                  <a:pt x="26" y="24"/>
                  <a:pt x="26" y="24"/>
                </a:cubicBezTo>
                <a:cubicBezTo>
                  <a:pt x="28" y="24"/>
                  <a:pt x="28" y="24"/>
                  <a:pt x="28" y="24"/>
                </a:cubicBezTo>
                <a:cubicBezTo>
                  <a:pt x="28" y="22"/>
                  <a:pt x="28" y="22"/>
                  <a:pt x="28" y="22"/>
                </a:cubicBezTo>
                <a:close/>
                <a:moveTo>
                  <a:pt x="28" y="31"/>
                </a:moveTo>
                <a:cubicBezTo>
                  <a:pt x="28" y="31"/>
                  <a:pt x="28" y="31"/>
                  <a:pt x="28" y="31"/>
                </a:cubicBezTo>
                <a:cubicBezTo>
                  <a:pt x="26" y="31"/>
                  <a:pt x="26" y="31"/>
                  <a:pt x="26" y="31"/>
                </a:cubicBezTo>
                <a:cubicBezTo>
                  <a:pt x="26" y="33"/>
                  <a:pt x="26" y="33"/>
                  <a:pt x="26" y="33"/>
                </a:cubicBezTo>
                <a:cubicBezTo>
                  <a:pt x="28" y="33"/>
                  <a:pt x="28" y="33"/>
                  <a:pt x="28" y="33"/>
                </a:cubicBezTo>
                <a:cubicBezTo>
                  <a:pt x="28" y="31"/>
                  <a:pt x="28" y="31"/>
                  <a:pt x="28" y="31"/>
                </a:cubicBezTo>
                <a:close/>
                <a:moveTo>
                  <a:pt x="37" y="22"/>
                </a:moveTo>
                <a:cubicBezTo>
                  <a:pt x="37" y="22"/>
                  <a:pt x="37" y="22"/>
                  <a:pt x="37" y="22"/>
                </a:cubicBezTo>
                <a:cubicBezTo>
                  <a:pt x="35" y="22"/>
                  <a:pt x="35" y="22"/>
                  <a:pt x="35" y="22"/>
                </a:cubicBezTo>
                <a:cubicBezTo>
                  <a:pt x="35" y="24"/>
                  <a:pt x="35" y="24"/>
                  <a:pt x="35" y="24"/>
                </a:cubicBezTo>
                <a:cubicBezTo>
                  <a:pt x="37" y="24"/>
                  <a:pt x="37" y="24"/>
                  <a:pt x="37" y="24"/>
                </a:cubicBezTo>
                <a:cubicBezTo>
                  <a:pt x="37" y="22"/>
                  <a:pt x="37" y="22"/>
                  <a:pt x="37" y="22"/>
                </a:cubicBezTo>
                <a:close/>
                <a:moveTo>
                  <a:pt x="37" y="31"/>
                </a:moveTo>
                <a:cubicBezTo>
                  <a:pt x="37" y="31"/>
                  <a:pt x="37" y="31"/>
                  <a:pt x="37" y="31"/>
                </a:cubicBezTo>
                <a:cubicBezTo>
                  <a:pt x="35" y="31"/>
                  <a:pt x="35" y="31"/>
                  <a:pt x="35" y="31"/>
                </a:cubicBezTo>
                <a:cubicBezTo>
                  <a:pt x="35" y="33"/>
                  <a:pt x="35" y="33"/>
                  <a:pt x="35" y="33"/>
                </a:cubicBezTo>
                <a:cubicBezTo>
                  <a:pt x="37" y="33"/>
                  <a:pt x="37" y="33"/>
                  <a:pt x="37" y="33"/>
                </a:cubicBezTo>
                <a:cubicBezTo>
                  <a:pt x="37" y="31"/>
                  <a:pt x="37" y="31"/>
                  <a:pt x="37" y="31"/>
                </a:cubicBezTo>
                <a:close/>
                <a:moveTo>
                  <a:pt x="41" y="4"/>
                </a:moveTo>
                <a:cubicBezTo>
                  <a:pt x="41" y="4"/>
                  <a:pt x="41" y="4"/>
                  <a:pt x="41" y="4"/>
                </a:cubicBezTo>
                <a:cubicBezTo>
                  <a:pt x="9" y="4"/>
                  <a:pt x="9" y="4"/>
                  <a:pt x="9" y="4"/>
                </a:cubicBezTo>
                <a:cubicBezTo>
                  <a:pt x="8" y="4"/>
                  <a:pt x="7" y="5"/>
                  <a:pt x="6" y="6"/>
                </a:cubicBezTo>
                <a:cubicBezTo>
                  <a:pt x="5" y="7"/>
                  <a:pt x="4" y="8"/>
                  <a:pt x="4" y="9"/>
                </a:cubicBezTo>
                <a:cubicBezTo>
                  <a:pt x="4" y="41"/>
                  <a:pt x="4" y="41"/>
                  <a:pt x="4" y="41"/>
                </a:cubicBezTo>
                <a:cubicBezTo>
                  <a:pt x="4" y="43"/>
                  <a:pt x="5" y="44"/>
                  <a:pt x="6" y="45"/>
                </a:cubicBezTo>
                <a:cubicBezTo>
                  <a:pt x="7" y="46"/>
                  <a:pt x="8" y="46"/>
                  <a:pt x="9" y="46"/>
                </a:cubicBezTo>
                <a:cubicBezTo>
                  <a:pt x="41" y="46"/>
                  <a:pt x="41" y="46"/>
                  <a:pt x="41" y="46"/>
                </a:cubicBezTo>
                <a:cubicBezTo>
                  <a:pt x="43" y="46"/>
                  <a:pt x="44" y="46"/>
                  <a:pt x="45" y="45"/>
                </a:cubicBezTo>
                <a:cubicBezTo>
                  <a:pt x="46" y="44"/>
                  <a:pt x="46" y="43"/>
                  <a:pt x="46" y="41"/>
                </a:cubicBezTo>
                <a:cubicBezTo>
                  <a:pt x="46" y="9"/>
                  <a:pt x="46" y="9"/>
                  <a:pt x="46" y="9"/>
                </a:cubicBezTo>
                <a:cubicBezTo>
                  <a:pt x="46" y="8"/>
                  <a:pt x="46" y="7"/>
                  <a:pt x="45" y="6"/>
                </a:cubicBezTo>
                <a:cubicBezTo>
                  <a:pt x="44" y="5"/>
                  <a:pt x="43" y="4"/>
                  <a:pt x="41"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5" name="Freeform 549"/>
          <p:cNvSpPr>
            <a:spLocks noEditPoints="1"/>
          </p:cNvSpPr>
          <p:nvPr/>
        </p:nvSpPr>
        <p:spPr bwMode="auto">
          <a:xfrm>
            <a:off x="2386013" y="2447925"/>
            <a:ext cx="158750" cy="139700"/>
          </a:xfrm>
          <a:custGeom>
            <a:avLst/>
            <a:gdLst>
              <a:gd name="T0" fmla="*/ 18 w 50"/>
              <a:gd name="T1" fmla="*/ 13 h 44"/>
              <a:gd name="T2" fmla="*/ 33 w 50"/>
              <a:gd name="T3" fmla="*/ 21 h 44"/>
              <a:gd name="T4" fmla="*/ 33 w 50"/>
              <a:gd name="T5" fmla="*/ 23 h 44"/>
              <a:gd name="T6" fmla="*/ 33 w 50"/>
              <a:gd name="T7" fmla="*/ 23 h 44"/>
              <a:gd name="T8" fmla="*/ 18 w 50"/>
              <a:gd name="T9" fmla="*/ 32 h 44"/>
              <a:gd name="T10" fmla="*/ 17 w 50"/>
              <a:gd name="T11" fmla="*/ 31 h 44"/>
              <a:gd name="T12" fmla="*/ 16 w 50"/>
              <a:gd name="T13" fmla="*/ 31 h 44"/>
              <a:gd name="T14" fmla="*/ 16 w 50"/>
              <a:gd name="T15" fmla="*/ 14 h 44"/>
              <a:gd name="T16" fmla="*/ 17 w 50"/>
              <a:gd name="T17" fmla="*/ 13 h 44"/>
              <a:gd name="T18" fmla="*/ 18 w 50"/>
              <a:gd name="T19" fmla="*/ 13 h 44"/>
              <a:gd name="T20" fmla="*/ 9 w 50"/>
              <a:gd name="T21" fmla="*/ 0 h 44"/>
              <a:gd name="T22" fmla="*/ 9 w 50"/>
              <a:gd name="T23" fmla="*/ 0 h 44"/>
              <a:gd name="T24" fmla="*/ 41 w 50"/>
              <a:gd name="T25" fmla="*/ 0 h 44"/>
              <a:gd name="T26" fmla="*/ 50 w 50"/>
              <a:gd name="T27" fmla="*/ 9 h 44"/>
              <a:gd name="T28" fmla="*/ 50 w 50"/>
              <a:gd name="T29" fmla="*/ 35 h 44"/>
              <a:gd name="T30" fmla="*/ 41 w 50"/>
              <a:gd name="T31" fmla="*/ 44 h 44"/>
              <a:gd name="T32" fmla="*/ 9 w 50"/>
              <a:gd name="T33" fmla="*/ 44 h 44"/>
              <a:gd name="T34" fmla="*/ 0 w 50"/>
              <a:gd name="T35" fmla="*/ 35 h 44"/>
              <a:gd name="T36" fmla="*/ 0 w 50"/>
              <a:gd name="T37" fmla="*/ 9 h 44"/>
              <a:gd name="T38" fmla="*/ 9 w 50"/>
              <a:gd name="T39" fmla="*/ 0 h 44"/>
              <a:gd name="T40" fmla="*/ 41 w 50"/>
              <a:gd name="T41" fmla="*/ 4 h 44"/>
              <a:gd name="T42" fmla="*/ 41 w 50"/>
              <a:gd name="T43" fmla="*/ 4 h 44"/>
              <a:gd name="T44" fmla="*/ 9 w 50"/>
              <a:gd name="T45" fmla="*/ 4 h 44"/>
              <a:gd name="T46" fmla="*/ 4 w 50"/>
              <a:gd name="T47" fmla="*/ 9 h 44"/>
              <a:gd name="T48" fmla="*/ 4 w 50"/>
              <a:gd name="T49" fmla="*/ 35 h 44"/>
              <a:gd name="T50" fmla="*/ 9 w 50"/>
              <a:gd name="T51" fmla="*/ 40 h 44"/>
              <a:gd name="T52" fmla="*/ 41 w 50"/>
              <a:gd name="T53" fmla="*/ 40 h 44"/>
              <a:gd name="T54" fmla="*/ 46 w 50"/>
              <a:gd name="T55" fmla="*/ 35 h 44"/>
              <a:gd name="T56" fmla="*/ 46 w 50"/>
              <a:gd name="T57" fmla="*/ 9 h 44"/>
              <a:gd name="T58" fmla="*/ 41 w 50"/>
              <a:gd name="T59" fmla="*/ 4 h 44"/>
              <a:gd name="T60" fmla="*/ 19 w 50"/>
              <a:gd name="T61" fmla="*/ 16 h 44"/>
              <a:gd name="T62" fmla="*/ 19 w 50"/>
              <a:gd name="T63" fmla="*/ 16 h 44"/>
              <a:gd name="T64" fmla="*/ 19 w 50"/>
              <a:gd name="T65" fmla="*/ 29 h 44"/>
              <a:gd name="T66" fmla="*/ 30 w 50"/>
              <a:gd name="T67" fmla="*/ 22 h 44"/>
              <a:gd name="T68" fmla="*/ 19 w 50"/>
              <a:gd name="T69" fmla="*/ 1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44">
                <a:moveTo>
                  <a:pt x="18" y="13"/>
                </a:moveTo>
                <a:cubicBezTo>
                  <a:pt x="33" y="21"/>
                  <a:pt x="33" y="21"/>
                  <a:pt x="33" y="21"/>
                </a:cubicBezTo>
                <a:cubicBezTo>
                  <a:pt x="33" y="22"/>
                  <a:pt x="33" y="22"/>
                  <a:pt x="33" y="23"/>
                </a:cubicBezTo>
                <a:cubicBezTo>
                  <a:pt x="33" y="23"/>
                  <a:pt x="33" y="23"/>
                  <a:pt x="33" y="23"/>
                </a:cubicBezTo>
                <a:cubicBezTo>
                  <a:pt x="18" y="32"/>
                  <a:pt x="18" y="32"/>
                  <a:pt x="18" y="32"/>
                </a:cubicBezTo>
                <a:cubicBezTo>
                  <a:pt x="18" y="32"/>
                  <a:pt x="17" y="32"/>
                  <a:pt x="17" y="31"/>
                </a:cubicBezTo>
                <a:cubicBezTo>
                  <a:pt x="16" y="31"/>
                  <a:pt x="16" y="31"/>
                  <a:pt x="16" y="31"/>
                </a:cubicBezTo>
                <a:cubicBezTo>
                  <a:pt x="16" y="14"/>
                  <a:pt x="16" y="14"/>
                  <a:pt x="16" y="14"/>
                </a:cubicBezTo>
                <a:cubicBezTo>
                  <a:pt x="16" y="13"/>
                  <a:pt x="17" y="13"/>
                  <a:pt x="17" y="13"/>
                </a:cubicBezTo>
                <a:cubicBezTo>
                  <a:pt x="18" y="13"/>
                  <a:pt x="18" y="13"/>
                  <a:pt x="18" y="13"/>
                </a:cubicBezTo>
                <a:close/>
                <a:moveTo>
                  <a:pt x="9" y="0"/>
                </a:moveTo>
                <a:cubicBezTo>
                  <a:pt x="9" y="0"/>
                  <a:pt x="9" y="0"/>
                  <a:pt x="9" y="0"/>
                </a:cubicBezTo>
                <a:cubicBezTo>
                  <a:pt x="41" y="0"/>
                  <a:pt x="41" y="0"/>
                  <a:pt x="41" y="0"/>
                </a:cubicBezTo>
                <a:cubicBezTo>
                  <a:pt x="46" y="0"/>
                  <a:pt x="50" y="4"/>
                  <a:pt x="50" y="9"/>
                </a:cubicBezTo>
                <a:cubicBezTo>
                  <a:pt x="50" y="35"/>
                  <a:pt x="50" y="35"/>
                  <a:pt x="50" y="35"/>
                </a:cubicBezTo>
                <a:cubicBezTo>
                  <a:pt x="50" y="40"/>
                  <a:pt x="46" y="44"/>
                  <a:pt x="41" y="44"/>
                </a:cubicBezTo>
                <a:cubicBezTo>
                  <a:pt x="9" y="44"/>
                  <a:pt x="9" y="44"/>
                  <a:pt x="9" y="44"/>
                </a:cubicBezTo>
                <a:cubicBezTo>
                  <a:pt x="4" y="44"/>
                  <a:pt x="0" y="40"/>
                  <a:pt x="0" y="35"/>
                </a:cubicBezTo>
                <a:cubicBezTo>
                  <a:pt x="0" y="9"/>
                  <a:pt x="0" y="9"/>
                  <a:pt x="0" y="9"/>
                </a:cubicBezTo>
                <a:cubicBezTo>
                  <a:pt x="0" y="4"/>
                  <a:pt x="4" y="0"/>
                  <a:pt x="9" y="0"/>
                </a:cubicBezTo>
                <a:close/>
                <a:moveTo>
                  <a:pt x="41" y="4"/>
                </a:moveTo>
                <a:cubicBezTo>
                  <a:pt x="41" y="4"/>
                  <a:pt x="41" y="4"/>
                  <a:pt x="41" y="4"/>
                </a:cubicBezTo>
                <a:cubicBezTo>
                  <a:pt x="9" y="4"/>
                  <a:pt x="9" y="4"/>
                  <a:pt x="9" y="4"/>
                </a:cubicBezTo>
                <a:cubicBezTo>
                  <a:pt x="6" y="4"/>
                  <a:pt x="4" y="7"/>
                  <a:pt x="4" y="9"/>
                </a:cubicBezTo>
                <a:cubicBezTo>
                  <a:pt x="4" y="35"/>
                  <a:pt x="4" y="35"/>
                  <a:pt x="4" y="35"/>
                </a:cubicBezTo>
                <a:cubicBezTo>
                  <a:pt x="4" y="38"/>
                  <a:pt x="6" y="40"/>
                  <a:pt x="9" y="40"/>
                </a:cubicBezTo>
                <a:cubicBezTo>
                  <a:pt x="41" y="40"/>
                  <a:pt x="41" y="40"/>
                  <a:pt x="41" y="40"/>
                </a:cubicBezTo>
                <a:cubicBezTo>
                  <a:pt x="44" y="40"/>
                  <a:pt x="46" y="38"/>
                  <a:pt x="46" y="35"/>
                </a:cubicBezTo>
                <a:cubicBezTo>
                  <a:pt x="46" y="9"/>
                  <a:pt x="46" y="9"/>
                  <a:pt x="46" y="9"/>
                </a:cubicBezTo>
                <a:cubicBezTo>
                  <a:pt x="46" y="6"/>
                  <a:pt x="44" y="4"/>
                  <a:pt x="41" y="4"/>
                </a:cubicBezTo>
                <a:close/>
                <a:moveTo>
                  <a:pt x="19" y="16"/>
                </a:moveTo>
                <a:cubicBezTo>
                  <a:pt x="19" y="16"/>
                  <a:pt x="19" y="16"/>
                  <a:pt x="19" y="16"/>
                </a:cubicBezTo>
                <a:cubicBezTo>
                  <a:pt x="19" y="29"/>
                  <a:pt x="19" y="29"/>
                  <a:pt x="19" y="29"/>
                </a:cubicBezTo>
                <a:cubicBezTo>
                  <a:pt x="30" y="22"/>
                  <a:pt x="30" y="22"/>
                  <a:pt x="30" y="22"/>
                </a:cubicBezTo>
                <a:cubicBezTo>
                  <a:pt x="19" y="16"/>
                  <a:pt x="19" y="16"/>
                  <a:pt x="19"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6" name="Freeform 550"/>
          <p:cNvSpPr>
            <a:spLocks/>
          </p:cNvSpPr>
          <p:nvPr/>
        </p:nvSpPr>
        <p:spPr bwMode="auto">
          <a:xfrm>
            <a:off x="4352925" y="3101975"/>
            <a:ext cx="139700" cy="155575"/>
          </a:xfrm>
          <a:custGeom>
            <a:avLst/>
            <a:gdLst>
              <a:gd name="T0" fmla="*/ 2 w 44"/>
              <a:gd name="T1" fmla="*/ 49 h 49"/>
              <a:gd name="T2" fmla="*/ 4 w 44"/>
              <a:gd name="T3" fmla="*/ 40 h 49"/>
              <a:gd name="T4" fmla="*/ 14 w 44"/>
              <a:gd name="T5" fmla="*/ 35 h 49"/>
              <a:gd name="T6" fmla="*/ 11 w 44"/>
              <a:gd name="T7" fmla="*/ 29 h 49"/>
              <a:gd name="T8" fmla="*/ 10 w 44"/>
              <a:gd name="T9" fmla="*/ 27 h 49"/>
              <a:gd name="T10" fmla="*/ 8 w 44"/>
              <a:gd name="T11" fmla="*/ 24 h 49"/>
              <a:gd name="T12" fmla="*/ 7 w 44"/>
              <a:gd name="T13" fmla="*/ 14 h 49"/>
              <a:gd name="T14" fmla="*/ 8 w 44"/>
              <a:gd name="T15" fmla="*/ 8 h 49"/>
              <a:gd name="T16" fmla="*/ 20 w 44"/>
              <a:gd name="T17" fmla="*/ 0 h 49"/>
              <a:gd name="T18" fmla="*/ 29 w 44"/>
              <a:gd name="T19" fmla="*/ 2 h 49"/>
              <a:gd name="T20" fmla="*/ 37 w 44"/>
              <a:gd name="T21" fmla="*/ 11 h 49"/>
              <a:gd name="T22" fmla="*/ 36 w 44"/>
              <a:gd name="T23" fmla="*/ 19 h 49"/>
              <a:gd name="T24" fmla="*/ 34 w 44"/>
              <a:gd name="T25" fmla="*/ 27 h 49"/>
              <a:gd name="T26" fmla="*/ 34 w 44"/>
              <a:gd name="T27" fmla="*/ 27 h 49"/>
              <a:gd name="T28" fmla="*/ 30 w 44"/>
              <a:gd name="T29" fmla="*/ 34 h 49"/>
              <a:gd name="T30" fmla="*/ 31 w 44"/>
              <a:gd name="T31" fmla="*/ 36 h 49"/>
              <a:gd name="T32" fmla="*/ 44 w 44"/>
              <a:gd name="T33" fmla="*/ 48 h 49"/>
              <a:gd name="T34" fmla="*/ 40 w 44"/>
              <a:gd name="T35" fmla="*/ 48 h 49"/>
              <a:gd name="T36" fmla="*/ 31 w 44"/>
              <a:gd name="T37" fmla="*/ 39 h 49"/>
              <a:gd name="T38" fmla="*/ 27 w 44"/>
              <a:gd name="T39" fmla="*/ 32 h 49"/>
              <a:gd name="T40" fmla="*/ 31 w 44"/>
              <a:gd name="T41" fmla="*/ 25 h 49"/>
              <a:gd name="T42" fmla="*/ 31 w 44"/>
              <a:gd name="T43" fmla="*/ 25 h 49"/>
              <a:gd name="T44" fmla="*/ 33 w 44"/>
              <a:gd name="T45" fmla="*/ 20 h 49"/>
              <a:gd name="T46" fmla="*/ 33 w 44"/>
              <a:gd name="T47" fmla="*/ 15 h 49"/>
              <a:gd name="T48" fmla="*/ 31 w 44"/>
              <a:gd name="T49" fmla="*/ 7 h 49"/>
              <a:gd name="T50" fmla="*/ 27 w 44"/>
              <a:gd name="T51" fmla="*/ 6 h 49"/>
              <a:gd name="T52" fmla="*/ 26 w 44"/>
              <a:gd name="T53" fmla="*/ 5 h 49"/>
              <a:gd name="T54" fmla="*/ 20 w 44"/>
              <a:gd name="T55" fmla="*/ 3 h 49"/>
              <a:gd name="T56" fmla="*/ 12 w 44"/>
              <a:gd name="T57" fmla="*/ 9 h 49"/>
              <a:gd name="T58" fmla="*/ 11 w 44"/>
              <a:gd name="T59" fmla="*/ 14 h 49"/>
              <a:gd name="T60" fmla="*/ 12 w 44"/>
              <a:gd name="T61" fmla="*/ 19 h 49"/>
              <a:gd name="T62" fmla="*/ 13 w 44"/>
              <a:gd name="T63" fmla="*/ 25 h 49"/>
              <a:gd name="T64" fmla="*/ 13 w 44"/>
              <a:gd name="T65" fmla="*/ 25 h 49"/>
              <a:gd name="T66" fmla="*/ 17 w 44"/>
              <a:gd name="T67" fmla="*/ 32 h 49"/>
              <a:gd name="T68" fmla="*/ 17 w 44"/>
              <a:gd name="T69" fmla="*/ 38 h 49"/>
              <a:gd name="T70" fmla="*/ 13 w 44"/>
              <a:gd name="T71" fmla="*/ 39 h 49"/>
              <a:gd name="T72" fmla="*/ 4 w 44"/>
              <a:gd name="T73"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49">
                <a:moveTo>
                  <a:pt x="4" y="48"/>
                </a:moveTo>
                <a:cubicBezTo>
                  <a:pt x="4" y="49"/>
                  <a:pt x="3" y="49"/>
                  <a:pt x="2" y="49"/>
                </a:cubicBezTo>
                <a:cubicBezTo>
                  <a:pt x="1" y="49"/>
                  <a:pt x="0" y="49"/>
                  <a:pt x="0" y="48"/>
                </a:cubicBezTo>
                <a:cubicBezTo>
                  <a:pt x="0" y="44"/>
                  <a:pt x="2" y="41"/>
                  <a:pt x="4" y="40"/>
                </a:cubicBezTo>
                <a:cubicBezTo>
                  <a:pt x="7" y="37"/>
                  <a:pt x="10" y="36"/>
                  <a:pt x="13" y="36"/>
                </a:cubicBezTo>
                <a:cubicBezTo>
                  <a:pt x="13" y="36"/>
                  <a:pt x="14" y="35"/>
                  <a:pt x="14" y="35"/>
                </a:cubicBezTo>
                <a:cubicBezTo>
                  <a:pt x="14" y="35"/>
                  <a:pt x="14" y="35"/>
                  <a:pt x="14" y="34"/>
                </a:cubicBezTo>
                <a:cubicBezTo>
                  <a:pt x="12" y="33"/>
                  <a:pt x="12" y="31"/>
                  <a:pt x="11" y="29"/>
                </a:cubicBezTo>
                <a:cubicBezTo>
                  <a:pt x="11" y="28"/>
                  <a:pt x="10" y="28"/>
                  <a:pt x="10" y="27"/>
                </a:cubicBezTo>
                <a:cubicBezTo>
                  <a:pt x="10" y="27"/>
                  <a:pt x="10" y="27"/>
                  <a:pt x="10" y="27"/>
                </a:cubicBezTo>
                <a:cubicBezTo>
                  <a:pt x="10" y="27"/>
                  <a:pt x="10" y="27"/>
                  <a:pt x="10" y="27"/>
                </a:cubicBezTo>
                <a:cubicBezTo>
                  <a:pt x="9" y="27"/>
                  <a:pt x="8" y="25"/>
                  <a:pt x="8" y="24"/>
                </a:cubicBezTo>
                <a:cubicBezTo>
                  <a:pt x="7" y="22"/>
                  <a:pt x="7" y="20"/>
                  <a:pt x="8" y="19"/>
                </a:cubicBezTo>
                <a:cubicBezTo>
                  <a:pt x="7" y="17"/>
                  <a:pt x="7" y="16"/>
                  <a:pt x="7" y="14"/>
                </a:cubicBezTo>
                <a:cubicBezTo>
                  <a:pt x="7" y="12"/>
                  <a:pt x="7" y="10"/>
                  <a:pt x="8" y="8"/>
                </a:cubicBezTo>
                <a:cubicBezTo>
                  <a:pt x="8" y="8"/>
                  <a:pt x="8" y="8"/>
                  <a:pt x="8" y="8"/>
                </a:cubicBezTo>
                <a:cubicBezTo>
                  <a:pt x="9" y="5"/>
                  <a:pt x="10" y="3"/>
                  <a:pt x="12" y="2"/>
                </a:cubicBezTo>
                <a:cubicBezTo>
                  <a:pt x="15" y="0"/>
                  <a:pt x="17" y="0"/>
                  <a:pt x="20" y="0"/>
                </a:cubicBezTo>
                <a:cubicBezTo>
                  <a:pt x="21" y="0"/>
                  <a:pt x="23" y="0"/>
                  <a:pt x="24" y="0"/>
                </a:cubicBezTo>
                <a:cubicBezTo>
                  <a:pt x="26" y="0"/>
                  <a:pt x="28" y="1"/>
                  <a:pt x="29" y="2"/>
                </a:cubicBezTo>
                <a:cubicBezTo>
                  <a:pt x="31" y="2"/>
                  <a:pt x="32" y="3"/>
                  <a:pt x="34" y="5"/>
                </a:cubicBezTo>
                <a:cubicBezTo>
                  <a:pt x="36" y="7"/>
                  <a:pt x="37" y="10"/>
                  <a:pt x="37" y="11"/>
                </a:cubicBezTo>
                <a:cubicBezTo>
                  <a:pt x="37" y="13"/>
                  <a:pt x="37" y="14"/>
                  <a:pt x="37" y="15"/>
                </a:cubicBezTo>
                <a:cubicBezTo>
                  <a:pt x="37" y="16"/>
                  <a:pt x="37" y="17"/>
                  <a:pt x="36" y="19"/>
                </a:cubicBezTo>
                <a:cubicBezTo>
                  <a:pt x="37" y="20"/>
                  <a:pt x="37" y="22"/>
                  <a:pt x="37" y="24"/>
                </a:cubicBezTo>
                <a:cubicBezTo>
                  <a:pt x="36" y="25"/>
                  <a:pt x="35" y="27"/>
                  <a:pt x="34" y="27"/>
                </a:cubicBezTo>
                <a:cubicBezTo>
                  <a:pt x="34" y="27"/>
                  <a:pt x="34" y="27"/>
                  <a:pt x="34" y="27"/>
                </a:cubicBezTo>
                <a:cubicBezTo>
                  <a:pt x="34" y="27"/>
                  <a:pt x="34" y="27"/>
                  <a:pt x="34" y="27"/>
                </a:cubicBezTo>
                <a:cubicBezTo>
                  <a:pt x="34" y="28"/>
                  <a:pt x="34" y="28"/>
                  <a:pt x="33" y="29"/>
                </a:cubicBezTo>
                <a:cubicBezTo>
                  <a:pt x="33" y="31"/>
                  <a:pt x="32" y="33"/>
                  <a:pt x="30" y="34"/>
                </a:cubicBezTo>
                <a:cubicBezTo>
                  <a:pt x="30" y="35"/>
                  <a:pt x="30" y="35"/>
                  <a:pt x="30" y="35"/>
                </a:cubicBezTo>
                <a:cubicBezTo>
                  <a:pt x="31" y="35"/>
                  <a:pt x="31" y="36"/>
                  <a:pt x="31" y="36"/>
                </a:cubicBezTo>
                <a:cubicBezTo>
                  <a:pt x="34" y="36"/>
                  <a:pt x="38" y="37"/>
                  <a:pt x="40" y="40"/>
                </a:cubicBezTo>
                <a:cubicBezTo>
                  <a:pt x="42" y="41"/>
                  <a:pt x="44" y="44"/>
                  <a:pt x="44" y="48"/>
                </a:cubicBezTo>
                <a:cubicBezTo>
                  <a:pt x="44" y="49"/>
                  <a:pt x="43" y="49"/>
                  <a:pt x="42" y="49"/>
                </a:cubicBezTo>
                <a:cubicBezTo>
                  <a:pt x="41" y="49"/>
                  <a:pt x="40" y="49"/>
                  <a:pt x="40" y="48"/>
                </a:cubicBezTo>
                <a:cubicBezTo>
                  <a:pt x="40" y="45"/>
                  <a:pt x="39" y="44"/>
                  <a:pt x="38" y="42"/>
                </a:cubicBezTo>
                <a:cubicBezTo>
                  <a:pt x="36" y="40"/>
                  <a:pt x="33" y="40"/>
                  <a:pt x="31" y="39"/>
                </a:cubicBezTo>
                <a:cubicBezTo>
                  <a:pt x="30" y="39"/>
                  <a:pt x="29" y="39"/>
                  <a:pt x="28" y="38"/>
                </a:cubicBezTo>
                <a:cubicBezTo>
                  <a:pt x="27" y="37"/>
                  <a:pt x="25" y="33"/>
                  <a:pt x="27" y="32"/>
                </a:cubicBezTo>
                <a:cubicBezTo>
                  <a:pt x="28" y="31"/>
                  <a:pt x="29" y="29"/>
                  <a:pt x="30" y="28"/>
                </a:cubicBezTo>
                <a:cubicBezTo>
                  <a:pt x="30" y="26"/>
                  <a:pt x="31" y="25"/>
                  <a:pt x="31" y="25"/>
                </a:cubicBezTo>
                <a:cubicBezTo>
                  <a:pt x="31" y="25"/>
                  <a:pt x="31" y="25"/>
                  <a:pt x="31" y="25"/>
                </a:cubicBezTo>
                <a:cubicBezTo>
                  <a:pt x="31" y="25"/>
                  <a:pt x="31" y="25"/>
                  <a:pt x="31" y="25"/>
                </a:cubicBezTo>
                <a:cubicBezTo>
                  <a:pt x="32" y="24"/>
                  <a:pt x="33" y="23"/>
                  <a:pt x="33" y="22"/>
                </a:cubicBezTo>
                <a:cubicBezTo>
                  <a:pt x="33" y="22"/>
                  <a:pt x="33" y="21"/>
                  <a:pt x="33" y="20"/>
                </a:cubicBezTo>
                <a:cubicBezTo>
                  <a:pt x="32" y="20"/>
                  <a:pt x="32" y="19"/>
                  <a:pt x="32" y="18"/>
                </a:cubicBezTo>
                <a:cubicBezTo>
                  <a:pt x="33" y="17"/>
                  <a:pt x="33" y="16"/>
                  <a:pt x="33" y="15"/>
                </a:cubicBezTo>
                <a:cubicBezTo>
                  <a:pt x="33" y="14"/>
                  <a:pt x="33" y="13"/>
                  <a:pt x="33" y="12"/>
                </a:cubicBezTo>
                <a:cubicBezTo>
                  <a:pt x="33" y="11"/>
                  <a:pt x="32" y="9"/>
                  <a:pt x="31" y="7"/>
                </a:cubicBezTo>
                <a:cubicBezTo>
                  <a:pt x="30" y="7"/>
                  <a:pt x="30" y="6"/>
                  <a:pt x="29" y="6"/>
                </a:cubicBezTo>
                <a:cubicBezTo>
                  <a:pt x="28" y="6"/>
                  <a:pt x="28" y="6"/>
                  <a:pt x="27" y="6"/>
                </a:cubicBezTo>
                <a:cubicBezTo>
                  <a:pt x="27" y="6"/>
                  <a:pt x="26" y="5"/>
                  <a:pt x="26" y="5"/>
                </a:cubicBezTo>
                <a:cubicBezTo>
                  <a:pt x="26" y="5"/>
                  <a:pt x="26" y="5"/>
                  <a:pt x="26" y="5"/>
                </a:cubicBezTo>
                <a:cubicBezTo>
                  <a:pt x="25" y="4"/>
                  <a:pt x="25" y="4"/>
                  <a:pt x="24" y="4"/>
                </a:cubicBezTo>
                <a:cubicBezTo>
                  <a:pt x="23" y="3"/>
                  <a:pt x="21" y="3"/>
                  <a:pt x="20" y="3"/>
                </a:cubicBezTo>
                <a:cubicBezTo>
                  <a:pt x="18" y="4"/>
                  <a:pt x="16" y="4"/>
                  <a:pt x="15" y="5"/>
                </a:cubicBezTo>
                <a:cubicBezTo>
                  <a:pt x="13" y="6"/>
                  <a:pt x="12" y="7"/>
                  <a:pt x="12" y="9"/>
                </a:cubicBezTo>
                <a:cubicBezTo>
                  <a:pt x="12" y="9"/>
                  <a:pt x="12" y="9"/>
                  <a:pt x="12" y="9"/>
                </a:cubicBezTo>
                <a:cubicBezTo>
                  <a:pt x="11" y="11"/>
                  <a:pt x="11" y="13"/>
                  <a:pt x="11" y="14"/>
                </a:cubicBezTo>
                <a:cubicBezTo>
                  <a:pt x="11" y="16"/>
                  <a:pt x="11" y="17"/>
                  <a:pt x="11" y="18"/>
                </a:cubicBezTo>
                <a:cubicBezTo>
                  <a:pt x="12" y="19"/>
                  <a:pt x="12" y="19"/>
                  <a:pt x="12" y="19"/>
                </a:cubicBezTo>
                <a:cubicBezTo>
                  <a:pt x="11" y="21"/>
                  <a:pt x="10" y="21"/>
                  <a:pt x="11" y="22"/>
                </a:cubicBezTo>
                <a:cubicBezTo>
                  <a:pt x="11" y="23"/>
                  <a:pt x="12" y="24"/>
                  <a:pt x="13" y="25"/>
                </a:cubicBezTo>
                <a:cubicBezTo>
                  <a:pt x="13" y="25"/>
                  <a:pt x="13" y="25"/>
                  <a:pt x="13" y="25"/>
                </a:cubicBezTo>
                <a:cubicBezTo>
                  <a:pt x="13" y="25"/>
                  <a:pt x="13" y="25"/>
                  <a:pt x="13" y="25"/>
                </a:cubicBezTo>
                <a:cubicBezTo>
                  <a:pt x="14" y="25"/>
                  <a:pt x="14" y="27"/>
                  <a:pt x="14" y="28"/>
                </a:cubicBezTo>
                <a:cubicBezTo>
                  <a:pt x="15" y="29"/>
                  <a:pt x="16" y="31"/>
                  <a:pt x="17" y="32"/>
                </a:cubicBezTo>
                <a:cubicBezTo>
                  <a:pt x="18" y="32"/>
                  <a:pt x="18" y="33"/>
                  <a:pt x="18" y="33"/>
                </a:cubicBezTo>
                <a:cubicBezTo>
                  <a:pt x="18" y="35"/>
                  <a:pt x="18" y="37"/>
                  <a:pt x="17" y="38"/>
                </a:cubicBezTo>
                <a:cubicBezTo>
                  <a:pt x="16" y="39"/>
                  <a:pt x="14" y="39"/>
                  <a:pt x="13" y="39"/>
                </a:cubicBezTo>
                <a:cubicBezTo>
                  <a:pt x="13" y="39"/>
                  <a:pt x="13" y="39"/>
                  <a:pt x="13" y="39"/>
                </a:cubicBezTo>
                <a:cubicBezTo>
                  <a:pt x="11" y="40"/>
                  <a:pt x="9" y="40"/>
                  <a:pt x="7" y="42"/>
                </a:cubicBezTo>
                <a:cubicBezTo>
                  <a:pt x="5" y="44"/>
                  <a:pt x="4" y="45"/>
                  <a:pt x="4" y="4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7" name="Freeform 551"/>
          <p:cNvSpPr>
            <a:spLocks noEditPoints="1"/>
          </p:cNvSpPr>
          <p:nvPr/>
        </p:nvSpPr>
        <p:spPr bwMode="auto">
          <a:xfrm>
            <a:off x="4352925" y="3429000"/>
            <a:ext cx="139700" cy="163513"/>
          </a:xfrm>
          <a:custGeom>
            <a:avLst/>
            <a:gdLst>
              <a:gd name="T0" fmla="*/ 2 w 44"/>
              <a:gd name="T1" fmla="*/ 51 h 51"/>
              <a:gd name="T2" fmla="*/ 3 w 44"/>
              <a:gd name="T3" fmla="*/ 41 h 51"/>
              <a:gd name="T4" fmla="*/ 13 w 44"/>
              <a:gd name="T5" fmla="*/ 36 h 51"/>
              <a:gd name="T6" fmla="*/ 10 w 44"/>
              <a:gd name="T7" fmla="*/ 30 h 51"/>
              <a:gd name="T8" fmla="*/ 7 w 44"/>
              <a:gd name="T9" fmla="*/ 20 h 51"/>
              <a:gd name="T10" fmla="*/ 12 w 44"/>
              <a:gd name="T11" fmla="*/ 3 h 51"/>
              <a:gd name="T12" fmla="*/ 28 w 44"/>
              <a:gd name="T13" fmla="*/ 3 h 51"/>
              <a:gd name="T14" fmla="*/ 36 w 44"/>
              <a:gd name="T15" fmla="*/ 20 h 51"/>
              <a:gd name="T16" fmla="*/ 32 w 44"/>
              <a:gd name="T17" fmla="*/ 30 h 51"/>
              <a:gd name="T18" fmla="*/ 26 w 44"/>
              <a:gd name="T19" fmla="*/ 36 h 51"/>
              <a:gd name="T20" fmla="*/ 29 w 44"/>
              <a:gd name="T21" fmla="*/ 29 h 51"/>
              <a:gd name="T22" fmla="*/ 32 w 44"/>
              <a:gd name="T23" fmla="*/ 22 h 51"/>
              <a:gd name="T24" fmla="*/ 32 w 44"/>
              <a:gd name="T25" fmla="*/ 22 h 51"/>
              <a:gd name="T26" fmla="*/ 30 w 44"/>
              <a:gd name="T27" fmla="*/ 8 h 51"/>
              <a:gd name="T28" fmla="*/ 25 w 44"/>
              <a:gd name="T29" fmla="*/ 6 h 51"/>
              <a:gd name="T30" fmla="*/ 23 w 44"/>
              <a:gd name="T31" fmla="*/ 5 h 51"/>
              <a:gd name="T32" fmla="*/ 10 w 44"/>
              <a:gd name="T33" fmla="*/ 15 h 51"/>
              <a:gd name="T34" fmla="*/ 11 w 44"/>
              <a:gd name="T35" fmla="*/ 20 h 51"/>
              <a:gd name="T36" fmla="*/ 11 w 44"/>
              <a:gd name="T37" fmla="*/ 22 h 51"/>
              <a:gd name="T38" fmla="*/ 10 w 44"/>
              <a:gd name="T39" fmla="*/ 23 h 51"/>
              <a:gd name="T40" fmla="*/ 16 w 44"/>
              <a:gd name="T41" fmla="*/ 33 h 51"/>
              <a:gd name="T42" fmla="*/ 16 w 44"/>
              <a:gd name="T43" fmla="*/ 39 h 51"/>
              <a:gd name="T44" fmla="*/ 6 w 44"/>
              <a:gd name="T45" fmla="*/ 43 h 51"/>
              <a:gd name="T46" fmla="*/ 29 w 44"/>
              <a:gd name="T47" fmla="*/ 40 h 51"/>
              <a:gd name="T48" fmla="*/ 29 w 44"/>
              <a:gd name="T49" fmla="*/ 39 h 51"/>
              <a:gd name="T50" fmla="*/ 32 w 44"/>
              <a:gd name="T51" fmla="*/ 35 h 51"/>
              <a:gd name="T52" fmla="*/ 34 w 44"/>
              <a:gd name="T53" fmla="*/ 37 h 51"/>
              <a:gd name="T54" fmla="*/ 43 w 44"/>
              <a:gd name="T55" fmla="*/ 38 h 51"/>
              <a:gd name="T56" fmla="*/ 43 w 44"/>
              <a:gd name="T57" fmla="*/ 40 h 51"/>
              <a:gd name="T58" fmla="*/ 34 w 44"/>
              <a:gd name="T59" fmla="*/ 41 h 51"/>
              <a:gd name="T60" fmla="*/ 32 w 44"/>
              <a:gd name="T61" fmla="*/ 43 h 51"/>
              <a:gd name="T62" fmla="*/ 44 w 44"/>
              <a:gd name="T63" fmla="*/ 46 h 51"/>
              <a:gd name="T64" fmla="*/ 44 w 44"/>
              <a:gd name="T65" fmla="*/ 46 h 51"/>
              <a:gd name="T66" fmla="*/ 44 w 44"/>
              <a:gd name="T67" fmla="*/ 47 h 51"/>
              <a:gd name="T68" fmla="*/ 44 w 44"/>
              <a:gd name="T69" fmla="*/ 47 h 51"/>
              <a:gd name="T70" fmla="*/ 44 w 44"/>
              <a:gd name="T71" fmla="*/ 47 h 51"/>
              <a:gd name="T72" fmla="*/ 44 w 44"/>
              <a:gd name="T73" fmla="*/ 47 h 51"/>
              <a:gd name="T74" fmla="*/ 39 w 44"/>
              <a:gd name="T75" fmla="*/ 50 h 51"/>
              <a:gd name="T76" fmla="*/ 41 w 44"/>
              <a:gd name="T77" fmla="*/ 48 h 51"/>
              <a:gd name="T78" fmla="*/ 29 w 44"/>
              <a:gd name="T79" fmla="*/ 47 h 51"/>
              <a:gd name="T80" fmla="*/ 41 w 44"/>
              <a:gd name="T81" fmla="*/ 45 h 51"/>
              <a:gd name="T82" fmla="*/ 39 w 44"/>
              <a:gd name="T83" fmla="*/ 43 h 51"/>
              <a:gd name="T84" fmla="*/ 44 w 44"/>
              <a:gd name="T85" fmla="*/ 46 h 51"/>
              <a:gd name="T86" fmla="*/ 44 w 44"/>
              <a:gd name="T87" fmla="*/ 4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 h="51">
                <a:moveTo>
                  <a:pt x="4" y="49"/>
                </a:moveTo>
                <a:cubicBezTo>
                  <a:pt x="4" y="50"/>
                  <a:pt x="3" y="51"/>
                  <a:pt x="2" y="51"/>
                </a:cubicBezTo>
                <a:cubicBezTo>
                  <a:pt x="1" y="51"/>
                  <a:pt x="0" y="50"/>
                  <a:pt x="0" y="49"/>
                </a:cubicBezTo>
                <a:cubicBezTo>
                  <a:pt x="0" y="45"/>
                  <a:pt x="1" y="43"/>
                  <a:pt x="3" y="41"/>
                </a:cubicBezTo>
                <a:cubicBezTo>
                  <a:pt x="6" y="38"/>
                  <a:pt x="10" y="37"/>
                  <a:pt x="12" y="37"/>
                </a:cubicBezTo>
                <a:cubicBezTo>
                  <a:pt x="13" y="37"/>
                  <a:pt x="13" y="36"/>
                  <a:pt x="13" y="36"/>
                </a:cubicBezTo>
                <a:cubicBezTo>
                  <a:pt x="13" y="36"/>
                  <a:pt x="13" y="36"/>
                  <a:pt x="13" y="36"/>
                </a:cubicBezTo>
                <a:cubicBezTo>
                  <a:pt x="12" y="34"/>
                  <a:pt x="11" y="32"/>
                  <a:pt x="10" y="30"/>
                </a:cubicBezTo>
                <a:cubicBezTo>
                  <a:pt x="9" y="28"/>
                  <a:pt x="8" y="27"/>
                  <a:pt x="7" y="25"/>
                </a:cubicBezTo>
                <a:cubicBezTo>
                  <a:pt x="6" y="23"/>
                  <a:pt x="6" y="22"/>
                  <a:pt x="7" y="20"/>
                </a:cubicBezTo>
                <a:cubicBezTo>
                  <a:pt x="6" y="19"/>
                  <a:pt x="6" y="17"/>
                  <a:pt x="6" y="15"/>
                </a:cubicBezTo>
                <a:cubicBezTo>
                  <a:pt x="6" y="11"/>
                  <a:pt x="8" y="6"/>
                  <a:pt x="12" y="3"/>
                </a:cubicBezTo>
                <a:cubicBezTo>
                  <a:pt x="15" y="1"/>
                  <a:pt x="20" y="0"/>
                  <a:pt x="24" y="1"/>
                </a:cubicBezTo>
                <a:cubicBezTo>
                  <a:pt x="25" y="1"/>
                  <a:pt x="27" y="2"/>
                  <a:pt x="28" y="3"/>
                </a:cubicBezTo>
                <a:cubicBezTo>
                  <a:pt x="30" y="3"/>
                  <a:pt x="32" y="4"/>
                  <a:pt x="33" y="6"/>
                </a:cubicBezTo>
                <a:cubicBezTo>
                  <a:pt x="37" y="10"/>
                  <a:pt x="37" y="15"/>
                  <a:pt x="36" y="20"/>
                </a:cubicBezTo>
                <a:cubicBezTo>
                  <a:pt x="37" y="21"/>
                  <a:pt x="36" y="23"/>
                  <a:pt x="36" y="25"/>
                </a:cubicBezTo>
                <a:cubicBezTo>
                  <a:pt x="35" y="27"/>
                  <a:pt x="33" y="28"/>
                  <a:pt x="32" y="30"/>
                </a:cubicBezTo>
                <a:cubicBezTo>
                  <a:pt x="32" y="32"/>
                  <a:pt x="31" y="35"/>
                  <a:pt x="28" y="36"/>
                </a:cubicBezTo>
                <a:cubicBezTo>
                  <a:pt x="27" y="37"/>
                  <a:pt x="26" y="36"/>
                  <a:pt x="26" y="36"/>
                </a:cubicBezTo>
                <a:cubicBezTo>
                  <a:pt x="25" y="35"/>
                  <a:pt x="25" y="33"/>
                  <a:pt x="26" y="33"/>
                </a:cubicBezTo>
                <a:cubicBezTo>
                  <a:pt x="28" y="32"/>
                  <a:pt x="28" y="30"/>
                  <a:pt x="29" y="29"/>
                </a:cubicBezTo>
                <a:cubicBezTo>
                  <a:pt x="30" y="27"/>
                  <a:pt x="32" y="25"/>
                  <a:pt x="32" y="23"/>
                </a:cubicBezTo>
                <a:cubicBezTo>
                  <a:pt x="33" y="23"/>
                  <a:pt x="33" y="22"/>
                  <a:pt x="32" y="22"/>
                </a:cubicBezTo>
                <a:cubicBezTo>
                  <a:pt x="32" y="22"/>
                  <a:pt x="32" y="22"/>
                  <a:pt x="32" y="22"/>
                </a:cubicBezTo>
                <a:cubicBezTo>
                  <a:pt x="32" y="22"/>
                  <a:pt x="32" y="22"/>
                  <a:pt x="32" y="22"/>
                </a:cubicBezTo>
                <a:cubicBezTo>
                  <a:pt x="32" y="21"/>
                  <a:pt x="32" y="20"/>
                  <a:pt x="32" y="19"/>
                </a:cubicBezTo>
                <a:cubicBezTo>
                  <a:pt x="33" y="15"/>
                  <a:pt x="33" y="12"/>
                  <a:pt x="30" y="8"/>
                </a:cubicBezTo>
                <a:cubicBezTo>
                  <a:pt x="30" y="8"/>
                  <a:pt x="29" y="7"/>
                  <a:pt x="28" y="7"/>
                </a:cubicBezTo>
                <a:cubicBezTo>
                  <a:pt x="27" y="7"/>
                  <a:pt x="26" y="7"/>
                  <a:pt x="25" y="6"/>
                </a:cubicBezTo>
                <a:cubicBezTo>
                  <a:pt x="25" y="6"/>
                  <a:pt x="25" y="6"/>
                  <a:pt x="25" y="6"/>
                </a:cubicBezTo>
                <a:cubicBezTo>
                  <a:pt x="25" y="5"/>
                  <a:pt x="24" y="5"/>
                  <a:pt x="23" y="5"/>
                </a:cubicBezTo>
                <a:cubicBezTo>
                  <a:pt x="20" y="4"/>
                  <a:pt x="16" y="5"/>
                  <a:pt x="14" y="6"/>
                </a:cubicBezTo>
                <a:cubicBezTo>
                  <a:pt x="11" y="8"/>
                  <a:pt x="10" y="12"/>
                  <a:pt x="10" y="15"/>
                </a:cubicBezTo>
                <a:cubicBezTo>
                  <a:pt x="10" y="17"/>
                  <a:pt x="10" y="18"/>
                  <a:pt x="11" y="19"/>
                </a:cubicBezTo>
                <a:cubicBezTo>
                  <a:pt x="11" y="20"/>
                  <a:pt x="11" y="20"/>
                  <a:pt x="11" y="20"/>
                </a:cubicBezTo>
                <a:cubicBezTo>
                  <a:pt x="11" y="21"/>
                  <a:pt x="11" y="21"/>
                  <a:pt x="11" y="21"/>
                </a:cubicBezTo>
                <a:cubicBezTo>
                  <a:pt x="11" y="22"/>
                  <a:pt x="11" y="22"/>
                  <a:pt x="11" y="22"/>
                </a:cubicBezTo>
                <a:cubicBezTo>
                  <a:pt x="10" y="22"/>
                  <a:pt x="10" y="22"/>
                  <a:pt x="10" y="22"/>
                </a:cubicBezTo>
                <a:cubicBezTo>
                  <a:pt x="10" y="22"/>
                  <a:pt x="10" y="23"/>
                  <a:pt x="10" y="23"/>
                </a:cubicBezTo>
                <a:cubicBezTo>
                  <a:pt x="11" y="25"/>
                  <a:pt x="13" y="27"/>
                  <a:pt x="14" y="29"/>
                </a:cubicBezTo>
                <a:cubicBezTo>
                  <a:pt x="14" y="30"/>
                  <a:pt x="15" y="32"/>
                  <a:pt x="16" y="33"/>
                </a:cubicBezTo>
                <a:cubicBezTo>
                  <a:pt x="17" y="33"/>
                  <a:pt x="17" y="34"/>
                  <a:pt x="17" y="35"/>
                </a:cubicBezTo>
                <a:cubicBezTo>
                  <a:pt x="17" y="36"/>
                  <a:pt x="17" y="38"/>
                  <a:pt x="16" y="39"/>
                </a:cubicBezTo>
                <a:cubicBezTo>
                  <a:pt x="15" y="40"/>
                  <a:pt x="14" y="40"/>
                  <a:pt x="12" y="41"/>
                </a:cubicBezTo>
                <a:cubicBezTo>
                  <a:pt x="11" y="41"/>
                  <a:pt x="8" y="42"/>
                  <a:pt x="6" y="43"/>
                </a:cubicBezTo>
                <a:cubicBezTo>
                  <a:pt x="5" y="45"/>
                  <a:pt x="4" y="46"/>
                  <a:pt x="4" y="49"/>
                </a:cubicBezTo>
                <a:close/>
                <a:moveTo>
                  <a:pt x="29" y="40"/>
                </a:moveTo>
                <a:cubicBezTo>
                  <a:pt x="29" y="40"/>
                  <a:pt x="29" y="40"/>
                  <a:pt x="29" y="40"/>
                </a:cubicBezTo>
                <a:cubicBezTo>
                  <a:pt x="29" y="40"/>
                  <a:pt x="29" y="39"/>
                  <a:pt x="29" y="39"/>
                </a:cubicBezTo>
                <a:cubicBezTo>
                  <a:pt x="29" y="39"/>
                  <a:pt x="29" y="38"/>
                  <a:pt x="29" y="38"/>
                </a:cubicBezTo>
                <a:cubicBezTo>
                  <a:pt x="32" y="35"/>
                  <a:pt x="32" y="35"/>
                  <a:pt x="32" y="35"/>
                </a:cubicBezTo>
                <a:cubicBezTo>
                  <a:pt x="33" y="35"/>
                  <a:pt x="34" y="35"/>
                  <a:pt x="34" y="35"/>
                </a:cubicBezTo>
                <a:cubicBezTo>
                  <a:pt x="34" y="35"/>
                  <a:pt x="34" y="36"/>
                  <a:pt x="34" y="37"/>
                </a:cubicBezTo>
                <a:cubicBezTo>
                  <a:pt x="33" y="38"/>
                  <a:pt x="33" y="38"/>
                  <a:pt x="33" y="38"/>
                </a:cubicBezTo>
                <a:cubicBezTo>
                  <a:pt x="43" y="38"/>
                  <a:pt x="43" y="38"/>
                  <a:pt x="43" y="38"/>
                </a:cubicBezTo>
                <a:cubicBezTo>
                  <a:pt x="44" y="38"/>
                  <a:pt x="44" y="38"/>
                  <a:pt x="44" y="39"/>
                </a:cubicBezTo>
                <a:cubicBezTo>
                  <a:pt x="44" y="40"/>
                  <a:pt x="44" y="40"/>
                  <a:pt x="43" y="40"/>
                </a:cubicBezTo>
                <a:cubicBezTo>
                  <a:pt x="33" y="40"/>
                  <a:pt x="33" y="40"/>
                  <a:pt x="33" y="40"/>
                </a:cubicBezTo>
                <a:cubicBezTo>
                  <a:pt x="34" y="41"/>
                  <a:pt x="34" y="41"/>
                  <a:pt x="34" y="41"/>
                </a:cubicBezTo>
                <a:cubicBezTo>
                  <a:pt x="34" y="42"/>
                  <a:pt x="34" y="42"/>
                  <a:pt x="34" y="43"/>
                </a:cubicBezTo>
                <a:cubicBezTo>
                  <a:pt x="34" y="43"/>
                  <a:pt x="33" y="43"/>
                  <a:pt x="32" y="43"/>
                </a:cubicBezTo>
                <a:cubicBezTo>
                  <a:pt x="29" y="40"/>
                  <a:pt x="29" y="40"/>
                  <a:pt x="29" y="40"/>
                </a:cubicBezTo>
                <a:close/>
                <a:moveTo>
                  <a:pt x="44" y="46"/>
                </a:moveTo>
                <a:cubicBezTo>
                  <a:pt x="44" y="46"/>
                  <a:pt x="44" y="46"/>
                  <a:pt x="44" y="46"/>
                </a:cubicBezTo>
                <a:cubicBezTo>
                  <a:pt x="44" y="46"/>
                  <a:pt x="44" y="46"/>
                  <a:pt x="44" y="46"/>
                </a:cubicBezTo>
                <a:cubicBezTo>
                  <a:pt x="44" y="46"/>
                  <a:pt x="44" y="46"/>
                  <a:pt x="44" y="46"/>
                </a:cubicBezTo>
                <a:cubicBezTo>
                  <a:pt x="44" y="46"/>
                  <a:pt x="44" y="46"/>
                  <a:pt x="44" y="47"/>
                </a:cubicBezTo>
                <a:cubicBezTo>
                  <a:pt x="44" y="47"/>
                  <a:pt x="44" y="47"/>
                  <a:pt x="44" y="47"/>
                </a:cubicBezTo>
                <a:cubicBezTo>
                  <a:pt x="44" y="47"/>
                  <a:pt x="44" y="47"/>
                  <a:pt x="44" y="47"/>
                </a:cubicBezTo>
                <a:cubicBezTo>
                  <a:pt x="44" y="47"/>
                  <a:pt x="44" y="47"/>
                  <a:pt x="44" y="47"/>
                </a:cubicBezTo>
                <a:cubicBezTo>
                  <a:pt x="44" y="47"/>
                  <a:pt x="44" y="47"/>
                  <a:pt x="44" y="47"/>
                </a:cubicBezTo>
                <a:cubicBezTo>
                  <a:pt x="44" y="47"/>
                  <a:pt x="44" y="47"/>
                  <a:pt x="44" y="47"/>
                </a:cubicBezTo>
                <a:cubicBezTo>
                  <a:pt x="44" y="47"/>
                  <a:pt x="44" y="47"/>
                  <a:pt x="44" y="47"/>
                </a:cubicBezTo>
                <a:cubicBezTo>
                  <a:pt x="41" y="50"/>
                  <a:pt x="41" y="50"/>
                  <a:pt x="41" y="50"/>
                </a:cubicBezTo>
                <a:cubicBezTo>
                  <a:pt x="41" y="51"/>
                  <a:pt x="40" y="51"/>
                  <a:pt x="39" y="50"/>
                </a:cubicBezTo>
                <a:cubicBezTo>
                  <a:pt x="39" y="50"/>
                  <a:pt x="39" y="49"/>
                  <a:pt x="39" y="49"/>
                </a:cubicBezTo>
                <a:cubicBezTo>
                  <a:pt x="41" y="48"/>
                  <a:pt x="41" y="48"/>
                  <a:pt x="41" y="48"/>
                </a:cubicBezTo>
                <a:cubicBezTo>
                  <a:pt x="30" y="48"/>
                  <a:pt x="30" y="48"/>
                  <a:pt x="30" y="48"/>
                </a:cubicBezTo>
                <a:cubicBezTo>
                  <a:pt x="29" y="48"/>
                  <a:pt x="29" y="47"/>
                  <a:pt x="29" y="47"/>
                </a:cubicBezTo>
                <a:cubicBezTo>
                  <a:pt x="29" y="46"/>
                  <a:pt x="29" y="45"/>
                  <a:pt x="30" y="45"/>
                </a:cubicBezTo>
                <a:cubicBezTo>
                  <a:pt x="41" y="45"/>
                  <a:pt x="41" y="45"/>
                  <a:pt x="41" y="45"/>
                </a:cubicBezTo>
                <a:cubicBezTo>
                  <a:pt x="39" y="44"/>
                  <a:pt x="39" y="44"/>
                  <a:pt x="39" y="44"/>
                </a:cubicBezTo>
                <a:cubicBezTo>
                  <a:pt x="39" y="44"/>
                  <a:pt x="39" y="43"/>
                  <a:pt x="39" y="43"/>
                </a:cubicBezTo>
                <a:cubicBezTo>
                  <a:pt x="40" y="42"/>
                  <a:pt x="41" y="42"/>
                  <a:pt x="41" y="43"/>
                </a:cubicBezTo>
                <a:cubicBezTo>
                  <a:pt x="44" y="46"/>
                  <a:pt x="44" y="46"/>
                  <a:pt x="44" y="46"/>
                </a:cubicBezTo>
                <a:cubicBezTo>
                  <a:pt x="44" y="46"/>
                  <a:pt x="44" y="46"/>
                  <a:pt x="44" y="46"/>
                </a:cubicBezTo>
                <a:cubicBezTo>
                  <a:pt x="44" y="46"/>
                  <a:pt x="44" y="46"/>
                  <a:pt x="44"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8" name="Freeform 552"/>
          <p:cNvSpPr>
            <a:spLocks noEditPoints="1"/>
          </p:cNvSpPr>
          <p:nvPr/>
        </p:nvSpPr>
        <p:spPr bwMode="auto">
          <a:xfrm>
            <a:off x="3786188" y="3429000"/>
            <a:ext cx="142875" cy="163513"/>
          </a:xfrm>
          <a:custGeom>
            <a:avLst/>
            <a:gdLst>
              <a:gd name="T0" fmla="*/ 2 w 45"/>
              <a:gd name="T1" fmla="*/ 50 h 51"/>
              <a:gd name="T2" fmla="*/ 3 w 45"/>
              <a:gd name="T3" fmla="*/ 40 h 51"/>
              <a:gd name="T4" fmla="*/ 13 w 45"/>
              <a:gd name="T5" fmla="*/ 36 h 51"/>
              <a:gd name="T6" fmla="*/ 10 w 45"/>
              <a:gd name="T7" fmla="*/ 30 h 51"/>
              <a:gd name="T8" fmla="*/ 7 w 45"/>
              <a:gd name="T9" fmla="*/ 20 h 51"/>
              <a:gd name="T10" fmla="*/ 12 w 45"/>
              <a:gd name="T11" fmla="*/ 3 h 51"/>
              <a:gd name="T12" fmla="*/ 28 w 45"/>
              <a:gd name="T13" fmla="*/ 3 h 51"/>
              <a:gd name="T14" fmla="*/ 36 w 45"/>
              <a:gd name="T15" fmla="*/ 20 h 51"/>
              <a:gd name="T16" fmla="*/ 33 w 45"/>
              <a:gd name="T17" fmla="*/ 30 h 51"/>
              <a:gd name="T18" fmla="*/ 26 w 45"/>
              <a:gd name="T19" fmla="*/ 35 h 51"/>
              <a:gd name="T20" fmla="*/ 29 w 45"/>
              <a:gd name="T21" fmla="*/ 29 h 51"/>
              <a:gd name="T22" fmla="*/ 32 w 45"/>
              <a:gd name="T23" fmla="*/ 21 h 51"/>
              <a:gd name="T24" fmla="*/ 32 w 45"/>
              <a:gd name="T25" fmla="*/ 21 h 51"/>
              <a:gd name="T26" fmla="*/ 30 w 45"/>
              <a:gd name="T27" fmla="*/ 8 h 51"/>
              <a:gd name="T28" fmla="*/ 25 w 45"/>
              <a:gd name="T29" fmla="*/ 6 h 51"/>
              <a:gd name="T30" fmla="*/ 23 w 45"/>
              <a:gd name="T31" fmla="*/ 5 h 51"/>
              <a:gd name="T32" fmla="*/ 10 w 45"/>
              <a:gd name="T33" fmla="*/ 15 h 51"/>
              <a:gd name="T34" fmla="*/ 11 w 45"/>
              <a:gd name="T35" fmla="*/ 20 h 51"/>
              <a:gd name="T36" fmla="*/ 11 w 45"/>
              <a:gd name="T37" fmla="*/ 21 h 51"/>
              <a:gd name="T38" fmla="*/ 11 w 45"/>
              <a:gd name="T39" fmla="*/ 23 h 51"/>
              <a:gd name="T40" fmla="*/ 17 w 45"/>
              <a:gd name="T41" fmla="*/ 33 h 51"/>
              <a:gd name="T42" fmla="*/ 16 w 45"/>
              <a:gd name="T43" fmla="*/ 38 h 51"/>
              <a:gd name="T44" fmla="*/ 6 w 45"/>
              <a:gd name="T45" fmla="*/ 43 h 51"/>
              <a:gd name="T46" fmla="*/ 44 w 45"/>
              <a:gd name="T47" fmla="*/ 42 h 51"/>
              <a:gd name="T48" fmla="*/ 45 w 45"/>
              <a:gd name="T49" fmla="*/ 43 h 51"/>
              <a:gd name="T50" fmla="*/ 38 w 45"/>
              <a:gd name="T51" fmla="*/ 44 h 51"/>
              <a:gd name="T52" fmla="*/ 37 w 45"/>
              <a:gd name="T53" fmla="*/ 51 h 51"/>
              <a:gd name="T54" fmla="*/ 35 w 45"/>
              <a:gd name="T55" fmla="*/ 44 h 51"/>
              <a:gd name="T56" fmla="*/ 29 w 45"/>
              <a:gd name="T57" fmla="*/ 43 h 51"/>
              <a:gd name="T58" fmla="*/ 35 w 45"/>
              <a:gd name="T59" fmla="*/ 42 h 51"/>
              <a:gd name="T60" fmla="*/ 37 w 45"/>
              <a:gd name="T61" fmla="*/ 35 h 51"/>
              <a:gd name="T62" fmla="*/ 38 w 45"/>
              <a:gd name="T63"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 h="51">
                <a:moveTo>
                  <a:pt x="4" y="48"/>
                </a:moveTo>
                <a:cubicBezTo>
                  <a:pt x="4" y="50"/>
                  <a:pt x="3" y="50"/>
                  <a:pt x="2" y="50"/>
                </a:cubicBezTo>
                <a:cubicBezTo>
                  <a:pt x="1" y="50"/>
                  <a:pt x="0" y="50"/>
                  <a:pt x="0" y="48"/>
                </a:cubicBezTo>
                <a:cubicBezTo>
                  <a:pt x="0" y="45"/>
                  <a:pt x="1" y="42"/>
                  <a:pt x="3" y="40"/>
                </a:cubicBezTo>
                <a:cubicBezTo>
                  <a:pt x="6" y="38"/>
                  <a:pt x="10" y="37"/>
                  <a:pt x="12" y="37"/>
                </a:cubicBezTo>
                <a:cubicBezTo>
                  <a:pt x="13" y="36"/>
                  <a:pt x="13" y="36"/>
                  <a:pt x="13" y="36"/>
                </a:cubicBezTo>
                <a:cubicBezTo>
                  <a:pt x="14" y="36"/>
                  <a:pt x="14" y="36"/>
                  <a:pt x="14" y="35"/>
                </a:cubicBezTo>
                <a:cubicBezTo>
                  <a:pt x="12" y="34"/>
                  <a:pt x="11" y="32"/>
                  <a:pt x="10" y="30"/>
                </a:cubicBezTo>
                <a:cubicBezTo>
                  <a:pt x="10" y="28"/>
                  <a:pt x="8" y="27"/>
                  <a:pt x="7" y="25"/>
                </a:cubicBezTo>
                <a:cubicBezTo>
                  <a:pt x="6" y="23"/>
                  <a:pt x="6" y="21"/>
                  <a:pt x="7" y="20"/>
                </a:cubicBezTo>
                <a:cubicBezTo>
                  <a:pt x="7" y="18"/>
                  <a:pt x="6" y="17"/>
                  <a:pt x="6" y="15"/>
                </a:cubicBezTo>
                <a:cubicBezTo>
                  <a:pt x="6" y="11"/>
                  <a:pt x="8" y="5"/>
                  <a:pt x="12" y="3"/>
                </a:cubicBezTo>
                <a:cubicBezTo>
                  <a:pt x="15" y="1"/>
                  <a:pt x="20" y="0"/>
                  <a:pt x="24" y="1"/>
                </a:cubicBezTo>
                <a:cubicBezTo>
                  <a:pt x="26" y="1"/>
                  <a:pt x="27" y="2"/>
                  <a:pt x="28" y="3"/>
                </a:cubicBezTo>
                <a:cubicBezTo>
                  <a:pt x="30" y="3"/>
                  <a:pt x="32" y="4"/>
                  <a:pt x="33" y="6"/>
                </a:cubicBezTo>
                <a:cubicBezTo>
                  <a:pt x="37" y="10"/>
                  <a:pt x="37" y="15"/>
                  <a:pt x="36" y="20"/>
                </a:cubicBezTo>
                <a:cubicBezTo>
                  <a:pt x="37" y="21"/>
                  <a:pt x="37" y="23"/>
                  <a:pt x="36" y="25"/>
                </a:cubicBezTo>
                <a:cubicBezTo>
                  <a:pt x="35" y="27"/>
                  <a:pt x="34" y="28"/>
                  <a:pt x="33" y="30"/>
                </a:cubicBezTo>
                <a:cubicBezTo>
                  <a:pt x="32" y="32"/>
                  <a:pt x="31" y="35"/>
                  <a:pt x="29" y="36"/>
                </a:cubicBezTo>
                <a:cubicBezTo>
                  <a:pt x="28" y="37"/>
                  <a:pt x="26" y="36"/>
                  <a:pt x="26" y="35"/>
                </a:cubicBezTo>
                <a:cubicBezTo>
                  <a:pt x="25" y="34"/>
                  <a:pt x="26" y="33"/>
                  <a:pt x="27" y="33"/>
                </a:cubicBezTo>
                <a:cubicBezTo>
                  <a:pt x="28" y="32"/>
                  <a:pt x="29" y="30"/>
                  <a:pt x="29" y="29"/>
                </a:cubicBezTo>
                <a:cubicBezTo>
                  <a:pt x="30" y="27"/>
                  <a:pt x="32" y="25"/>
                  <a:pt x="33" y="23"/>
                </a:cubicBezTo>
                <a:cubicBezTo>
                  <a:pt x="33" y="23"/>
                  <a:pt x="33" y="22"/>
                  <a:pt x="32" y="21"/>
                </a:cubicBezTo>
                <a:cubicBezTo>
                  <a:pt x="32" y="21"/>
                  <a:pt x="32" y="21"/>
                  <a:pt x="32" y="21"/>
                </a:cubicBezTo>
                <a:cubicBezTo>
                  <a:pt x="32" y="21"/>
                  <a:pt x="32" y="21"/>
                  <a:pt x="32" y="21"/>
                </a:cubicBezTo>
                <a:cubicBezTo>
                  <a:pt x="32" y="21"/>
                  <a:pt x="32" y="20"/>
                  <a:pt x="32" y="19"/>
                </a:cubicBezTo>
                <a:cubicBezTo>
                  <a:pt x="33" y="15"/>
                  <a:pt x="33" y="12"/>
                  <a:pt x="30" y="8"/>
                </a:cubicBezTo>
                <a:cubicBezTo>
                  <a:pt x="30" y="7"/>
                  <a:pt x="29" y="7"/>
                  <a:pt x="28" y="7"/>
                </a:cubicBezTo>
                <a:cubicBezTo>
                  <a:pt x="27" y="7"/>
                  <a:pt x="26" y="7"/>
                  <a:pt x="25" y="6"/>
                </a:cubicBezTo>
                <a:cubicBezTo>
                  <a:pt x="25" y="5"/>
                  <a:pt x="25" y="5"/>
                  <a:pt x="25" y="5"/>
                </a:cubicBezTo>
                <a:cubicBezTo>
                  <a:pt x="25" y="5"/>
                  <a:pt x="24" y="5"/>
                  <a:pt x="23" y="5"/>
                </a:cubicBezTo>
                <a:cubicBezTo>
                  <a:pt x="20" y="4"/>
                  <a:pt x="17" y="4"/>
                  <a:pt x="14" y="6"/>
                </a:cubicBezTo>
                <a:cubicBezTo>
                  <a:pt x="11" y="8"/>
                  <a:pt x="10" y="12"/>
                  <a:pt x="10" y="15"/>
                </a:cubicBezTo>
                <a:cubicBezTo>
                  <a:pt x="10" y="17"/>
                  <a:pt x="11" y="18"/>
                  <a:pt x="11" y="19"/>
                </a:cubicBezTo>
                <a:cubicBezTo>
                  <a:pt x="11" y="20"/>
                  <a:pt x="11" y="20"/>
                  <a:pt x="11" y="20"/>
                </a:cubicBezTo>
                <a:cubicBezTo>
                  <a:pt x="11" y="21"/>
                  <a:pt x="11" y="21"/>
                  <a:pt x="11" y="21"/>
                </a:cubicBezTo>
                <a:cubicBezTo>
                  <a:pt x="11" y="21"/>
                  <a:pt x="11" y="21"/>
                  <a:pt x="11" y="21"/>
                </a:cubicBezTo>
                <a:cubicBezTo>
                  <a:pt x="11" y="21"/>
                  <a:pt x="11" y="21"/>
                  <a:pt x="11" y="21"/>
                </a:cubicBezTo>
                <a:cubicBezTo>
                  <a:pt x="10" y="22"/>
                  <a:pt x="10" y="23"/>
                  <a:pt x="11" y="23"/>
                </a:cubicBezTo>
                <a:cubicBezTo>
                  <a:pt x="11" y="25"/>
                  <a:pt x="13" y="27"/>
                  <a:pt x="14" y="29"/>
                </a:cubicBezTo>
                <a:cubicBezTo>
                  <a:pt x="15" y="30"/>
                  <a:pt x="15" y="32"/>
                  <a:pt x="17" y="33"/>
                </a:cubicBezTo>
                <a:cubicBezTo>
                  <a:pt x="17" y="33"/>
                  <a:pt x="18" y="34"/>
                  <a:pt x="18" y="34"/>
                </a:cubicBezTo>
                <a:cubicBezTo>
                  <a:pt x="18" y="36"/>
                  <a:pt x="17" y="37"/>
                  <a:pt x="16" y="38"/>
                </a:cubicBezTo>
                <a:cubicBezTo>
                  <a:pt x="15" y="39"/>
                  <a:pt x="14" y="40"/>
                  <a:pt x="13" y="40"/>
                </a:cubicBezTo>
                <a:cubicBezTo>
                  <a:pt x="11" y="40"/>
                  <a:pt x="8" y="41"/>
                  <a:pt x="6" y="43"/>
                </a:cubicBezTo>
                <a:cubicBezTo>
                  <a:pt x="5" y="44"/>
                  <a:pt x="4" y="46"/>
                  <a:pt x="4" y="48"/>
                </a:cubicBezTo>
                <a:close/>
                <a:moveTo>
                  <a:pt x="44" y="42"/>
                </a:moveTo>
                <a:cubicBezTo>
                  <a:pt x="44" y="42"/>
                  <a:pt x="44" y="42"/>
                  <a:pt x="44" y="42"/>
                </a:cubicBezTo>
                <a:cubicBezTo>
                  <a:pt x="44" y="42"/>
                  <a:pt x="45" y="42"/>
                  <a:pt x="45" y="43"/>
                </a:cubicBezTo>
                <a:cubicBezTo>
                  <a:pt x="45" y="44"/>
                  <a:pt x="44" y="44"/>
                  <a:pt x="44" y="44"/>
                </a:cubicBezTo>
                <a:cubicBezTo>
                  <a:pt x="38" y="44"/>
                  <a:pt x="38" y="44"/>
                  <a:pt x="38" y="44"/>
                </a:cubicBezTo>
                <a:cubicBezTo>
                  <a:pt x="38" y="50"/>
                  <a:pt x="38" y="50"/>
                  <a:pt x="38" y="50"/>
                </a:cubicBezTo>
                <a:cubicBezTo>
                  <a:pt x="38" y="50"/>
                  <a:pt x="37" y="51"/>
                  <a:pt x="37" y="51"/>
                </a:cubicBezTo>
                <a:cubicBezTo>
                  <a:pt x="36" y="51"/>
                  <a:pt x="35" y="50"/>
                  <a:pt x="35" y="50"/>
                </a:cubicBezTo>
                <a:cubicBezTo>
                  <a:pt x="35" y="44"/>
                  <a:pt x="35" y="44"/>
                  <a:pt x="35" y="44"/>
                </a:cubicBezTo>
                <a:cubicBezTo>
                  <a:pt x="30" y="44"/>
                  <a:pt x="30" y="44"/>
                  <a:pt x="30" y="44"/>
                </a:cubicBezTo>
                <a:cubicBezTo>
                  <a:pt x="29" y="44"/>
                  <a:pt x="29" y="44"/>
                  <a:pt x="29" y="43"/>
                </a:cubicBezTo>
                <a:cubicBezTo>
                  <a:pt x="29" y="42"/>
                  <a:pt x="29" y="42"/>
                  <a:pt x="30" y="42"/>
                </a:cubicBezTo>
                <a:cubicBezTo>
                  <a:pt x="35" y="42"/>
                  <a:pt x="35" y="42"/>
                  <a:pt x="35" y="42"/>
                </a:cubicBezTo>
                <a:cubicBezTo>
                  <a:pt x="35" y="36"/>
                  <a:pt x="35" y="36"/>
                  <a:pt x="35" y="36"/>
                </a:cubicBezTo>
                <a:cubicBezTo>
                  <a:pt x="35" y="35"/>
                  <a:pt x="36" y="35"/>
                  <a:pt x="37" y="35"/>
                </a:cubicBezTo>
                <a:cubicBezTo>
                  <a:pt x="37" y="35"/>
                  <a:pt x="38" y="35"/>
                  <a:pt x="38" y="36"/>
                </a:cubicBezTo>
                <a:cubicBezTo>
                  <a:pt x="38" y="42"/>
                  <a:pt x="38" y="42"/>
                  <a:pt x="38" y="42"/>
                </a:cubicBezTo>
                <a:cubicBezTo>
                  <a:pt x="44" y="42"/>
                  <a:pt x="44" y="42"/>
                  <a:pt x="44"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89" name="Freeform 553"/>
          <p:cNvSpPr>
            <a:spLocks noEditPoints="1"/>
          </p:cNvSpPr>
          <p:nvPr/>
        </p:nvSpPr>
        <p:spPr bwMode="auto">
          <a:xfrm>
            <a:off x="4075113" y="3429000"/>
            <a:ext cx="136525" cy="163513"/>
          </a:xfrm>
          <a:custGeom>
            <a:avLst/>
            <a:gdLst>
              <a:gd name="T0" fmla="*/ 2 w 43"/>
              <a:gd name="T1" fmla="*/ 51 h 51"/>
              <a:gd name="T2" fmla="*/ 3 w 43"/>
              <a:gd name="T3" fmla="*/ 41 h 51"/>
              <a:gd name="T4" fmla="*/ 13 w 43"/>
              <a:gd name="T5" fmla="*/ 36 h 51"/>
              <a:gd name="T6" fmla="*/ 10 w 43"/>
              <a:gd name="T7" fmla="*/ 30 h 51"/>
              <a:gd name="T8" fmla="*/ 7 w 43"/>
              <a:gd name="T9" fmla="*/ 20 h 51"/>
              <a:gd name="T10" fmla="*/ 12 w 43"/>
              <a:gd name="T11" fmla="*/ 3 h 51"/>
              <a:gd name="T12" fmla="*/ 28 w 43"/>
              <a:gd name="T13" fmla="*/ 3 h 51"/>
              <a:gd name="T14" fmla="*/ 36 w 43"/>
              <a:gd name="T15" fmla="*/ 20 h 51"/>
              <a:gd name="T16" fmla="*/ 33 w 43"/>
              <a:gd name="T17" fmla="*/ 30 h 51"/>
              <a:gd name="T18" fmla="*/ 26 w 43"/>
              <a:gd name="T19" fmla="*/ 36 h 51"/>
              <a:gd name="T20" fmla="*/ 29 w 43"/>
              <a:gd name="T21" fmla="*/ 29 h 51"/>
              <a:gd name="T22" fmla="*/ 32 w 43"/>
              <a:gd name="T23" fmla="*/ 22 h 51"/>
              <a:gd name="T24" fmla="*/ 32 w 43"/>
              <a:gd name="T25" fmla="*/ 22 h 51"/>
              <a:gd name="T26" fmla="*/ 30 w 43"/>
              <a:gd name="T27" fmla="*/ 9 h 51"/>
              <a:gd name="T28" fmla="*/ 25 w 43"/>
              <a:gd name="T29" fmla="*/ 6 h 51"/>
              <a:gd name="T30" fmla="*/ 23 w 43"/>
              <a:gd name="T31" fmla="*/ 5 h 51"/>
              <a:gd name="T32" fmla="*/ 10 w 43"/>
              <a:gd name="T33" fmla="*/ 15 h 51"/>
              <a:gd name="T34" fmla="*/ 11 w 43"/>
              <a:gd name="T35" fmla="*/ 20 h 51"/>
              <a:gd name="T36" fmla="*/ 11 w 43"/>
              <a:gd name="T37" fmla="*/ 22 h 51"/>
              <a:gd name="T38" fmla="*/ 11 w 43"/>
              <a:gd name="T39" fmla="*/ 24 h 51"/>
              <a:gd name="T40" fmla="*/ 17 w 43"/>
              <a:gd name="T41" fmla="*/ 33 h 51"/>
              <a:gd name="T42" fmla="*/ 16 w 43"/>
              <a:gd name="T43" fmla="*/ 39 h 51"/>
              <a:gd name="T44" fmla="*/ 6 w 43"/>
              <a:gd name="T45" fmla="*/ 44 h 51"/>
              <a:gd name="T46" fmla="*/ 41 w 43"/>
              <a:gd name="T47" fmla="*/ 38 h 51"/>
              <a:gd name="T48" fmla="*/ 42 w 43"/>
              <a:gd name="T49" fmla="*/ 38 h 51"/>
              <a:gd name="T50" fmla="*/ 38 w 43"/>
              <a:gd name="T51" fmla="*/ 43 h 51"/>
              <a:gd name="T52" fmla="*/ 42 w 43"/>
              <a:gd name="T53" fmla="*/ 49 h 51"/>
              <a:gd name="T54" fmla="*/ 37 w 43"/>
              <a:gd name="T55" fmla="*/ 45 h 51"/>
              <a:gd name="T56" fmla="*/ 31 w 43"/>
              <a:gd name="T57" fmla="*/ 49 h 51"/>
              <a:gd name="T58" fmla="*/ 35 w 43"/>
              <a:gd name="T59" fmla="*/ 43 h 51"/>
              <a:gd name="T60" fmla="*/ 31 w 43"/>
              <a:gd name="T61" fmla="*/ 38 h 51"/>
              <a:gd name="T62" fmla="*/ 37 w 43"/>
              <a:gd name="T63"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3" h="51">
                <a:moveTo>
                  <a:pt x="4" y="49"/>
                </a:moveTo>
                <a:cubicBezTo>
                  <a:pt x="4" y="50"/>
                  <a:pt x="3" y="51"/>
                  <a:pt x="2" y="51"/>
                </a:cubicBezTo>
                <a:cubicBezTo>
                  <a:pt x="1" y="51"/>
                  <a:pt x="0" y="50"/>
                  <a:pt x="0" y="49"/>
                </a:cubicBezTo>
                <a:cubicBezTo>
                  <a:pt x="0" y="45"/>
                  <a:pt x="1" y="43"/>
                  <a:pt x="3" y="41"/>
                </a:cubicBezTo>
                <a:cubicBezTo>
                  <a:pt x="6" y="38"/>
                  <a:pt x="10" y="37"/>
                  <a:pt x="12" y="37"/>
                </a:cubicBezTo>
                <a:cubicBezTo>
                  <a:pt x="13" y="37"/>
                  <a:pt x="13" y="37"/>
                  <a:pt x="13" y="36"/>
                </a:cubicBezTo>
                <a:cubicBezTo>
                  <a:pt x="14" y="36"/>
                  <a:pt x="14" y="36"/>
                  <a:pt x="14" y="36"/>
                </a:cubicBezTo>
                <a:cubicBezTo>
                  <a:pt x="12" y="34"/>
                  <a:pt x="11" y="32"/>
                  <a:pt x="10" y="30"/>
                </a:cubicBezTo>
                <a:cubicBezTo>
                  <a:pt x="10" y="28"/>
                  <a:pt x="8" y="27"/>
                  <a:pt x="7" y="25"/>
                </a:cubicBezTo>
                <a:cubicBezTo>
                  <a:pt x="6" y="23"/>
                  <a:pt x="6" y="22"/>
                  <a:pt x="7" y="20"/>
                </a:cubicBezTo>
                <a:cubicBezTo>
                  <a:pt x="7" y="19"/>
                  <a:pt x="7" y="17"/>
                  <a:pt x="6" y="15"/>
                </a:cubicBezTo>
                <a:cubicBezTo>
                  <a:pt x="6" y="11"/>
                  <a:pt x="8" y="6"/>
                  <a:pt x="12" y="3"/>
                </a:cubicBezTo>
                <a:cubicBezTo>
                  <a:pt x="15" y="1"/>
                  <a:pt x="20" y="0"/>
                  <a:pt x="24" y="1"/>
                </a:cubicBezTo>
                <a:cubicBezTo>
                  <a:pt x="26" y="1"/>
                  <a:pt x="27" y="2"/>
                  <a:pt x="28" y="3"/>
                </a:cubicBezTo>
                <a:cubicBezTo>
                  <a:pt x="30" y="3"/>
                  <a:pt x="32" y="4"/>
                  <a:pt x="33" y="6"/>
                </a:cubicBezTo>
                <a:cubicBezTo>
                  <a:pt x="37" y="10"/>
                  <a:pt x="37" y="15"/>
                  <a:pt x="36" y="20"/>
                </a:cubicBezTo>
                <a:cubicBezTo>
                  <a:pt x="37" y="21"/>
                  <a:pt x="37" y="23"/>
                  <a:pt x="36" y="25"/>
                </a:cubicBezTo>
                <a:cubicBezTo>
                  <a:pt x="35" y="27"/>
                  <a:pt x="34" y="28"/>
                  <a:pt x="33" y="30"/>
                </a:cubicBezTo>
                <a:cubicBezTo>
                  <a:pt x="32" y="32"/>
                  <a:pt x="31" y="35"/>
                  <a:pt x="29" y="36"/>
                </a:cubicBezTo>
                <a:cubicBezTo>
                  <a:pt x="28" y="37"/>
                  <a:pt x="27" y="37"/>
                  <a:pt x="26" y="36"/>
                </a:cubicBezTo>
                <a:cubicBezTo>
                  <a:pt x="25" y="35"/>
                  <a:pt x="26" y="34"/>
                  <a:pt x="27" y="33"/>
                </a:cubicBezTo>
                <a:cubicBezTo>
                  <a:pt x="28" y="32"/>
                  <a:pt x="29" y="30"/>
                  <a:pt x="29" y="29"/>
                </a:cubicBezTo>
                <a:cubicBezTo>
                  <a:pt x="30" y="27"/>
                  <a:pt x="32" y="26"/>
                  <a:pt x="33" y="24"/>
                </a:cubicBezTo>
                <a:cubicBezTo>
                  <a:pt x="33" y="23"/>
                  <a:pt x="33" y="22"/>
                  <a:pt x="32" y="22"/>
                </a:cubicBezTo>
                <a:cubicBezTo>
                  <a:pt x="32" y="22"/>
                  <a:pt x="32" y="22"/>
                  <a:pt x="32" y="22"/>
                </a:cubicBezTo>
                <a:cubicBezTo>
                  <a:pt x="32" y="22"/>
                  <a:pt x="32" y="22"/>
                  <a:pt x="32" y="22"/>
                </a:cubicBezTo>
                <a:cubicBezTo>
                  <a:pt x="32" y="21"/>
                  <a:pt x="32" y="20"/>
                  <a:pt x="32" y="19"/>
                </a:cubicBezTo>
                <a:cubicBezTo>
                  <a:pt x="33" y="16"/>
                  <a:pt x="33" y="12"/>
                  <a:pt x="30" y="9"/>
                </a:cubicBezTo>
                <a:cubicBezTo>
                  <a:pt x="30" y="8"/>
                  <a:pt x="29" y="7"/>
                  <a:pt x="29" y="7"/>
                </a:cubicBezTo>
                <a:cubicBezTo>
                  <a:pt x="27" y="7"/>
                  <a:pt x="26" y="7"/>
                  <a:pt x="25" y="6"/>
                </a:cubicBezTo>
                <a:cubicBezTo>
                  <a:pt x="25" y="6"/>
                  <a:pt x="25" y="6"/>
                  <a:pt x="25" y="6"/>
                </a:cubicBezTo>
                <a:cubicBezTo>
                  <a:pt x="25" y="5"/>
                  <a:pt x="24" y="5"/>
                  <a:pt x="23" y="5"/>
                </a:cubicBezTo>
                <a:cubicBezTo>
                  <a:pt x="20" y="4"/>
                  <a:pt x="17" y="5"/>
                  <a:pt x="14" y="6"/>
                </a:cubicBezTo>
                <a:cubicBezTo>
                  <a:pt x="11" y="8"/>
                  <a:pt x="10" y="12"/>
                  <a:pt x="10" y="15"/>
                </a:cubicBezTo>
                <a:cubicBezTo>
                  <a:pt x="10" y="17"/>
                  <a:pt x="11" y="18"/>
                  <a:pt x="11" y="19"/>
                </a:cubicBezTo>
                <a:cubicBezTo>
                  <a:pt x="11" y="20"/>
                  <a:pt x="11" y="20"/>
                  <a:pt x="11" y="20"/>
                </a:cubicBezTo>
                <a:cubicBezTo>
                  <a:pt x="11" y="21"/>
                  <a:pt x="11" y="21"/>
                  <a:pt x="11" y="22"/>
                </a:cubicBezTo>
                <a:cubicBezTo>
                  <a:pt x="11" y="22"/>
                  <a:pt x="11" y="22"/>
                  <a:pt x="11" y="22"/>
                </a:cubicBezTo>
                <a:cubicBezTo>
                  <a:pt x="11" y="22"/>
                  <a:pt x="11" y="22"/>
                  <a:pt x="11" y="22"/>
                </a:cubicBezTo>
                <a:cubicBezTo>
                  <a:pt x="10" y="22"/>
                  <a:pt x="10" y="23"/>
                  <a:pt x="11" y="24"/>
                </a:cubicBezTo>
                <a:cubicBezTo>
                  <a:pt x="11" y="25"/>
                  <a:pt x="13" y="27"/>
                  <a:pt x="14" y="29"/>
                </a:cubicBezTo>
                <a:cubicBezTo>
                  <a:pt x="15" y="30"/>
                  <a:pt x="15" y="32"/>
                  <a:pt x="17" y="33"/>
                </a:cubicBezTo>
                <a:cubicBezTo>
                  <a:pt x="17" y="33"/>
                  <a:pt x="18" y="34"/>
                  <a:pt x="18" y="35"/>
                </a:cubicBezTo>
                <a:cubicBezTo>
                  <a:pt x="18" y="36"/>
                  <a:pt x="17" y="38"/>
                  <a:pt x="16" y="39"/>
                </a:cubicBezTo>
                <a:cubicBezTo>
                  <a:pt x="15" y="40"/>
                  <a:pt x="14" y="40"/>
                  <a:pt x="13" y="41"/>
                </a:cubicBezTo>
                <a:cubicBezTo>
                  <a:pt x="11" y="41"/>
                  <a:pt x="8" y="42"/>
                  <a:pt x="6" y="44"/>
                </a:cubicBezTo>
                <a:cubicBezTo>
                  <a:pt x="5" y="45"/>
                  <a:pt x="4" y="46"/>
                  <a:pt x="4" y="49"/>
                </a:cubicBezTo>
                <a:close/>
                <a:moveTo>
                  <a:pt x="41" y="38"/>
                </a:moveTo>
                <a:cubicBezTo>
                  <a:pt x="41" y="38"/>
                  <a:pt x="41" y="38"/>
                  <a:pt x="41" y="38"/>
                </a:cubicBezTo>
                <a:cubicBezTo>
                  <a:pt x="41" y="37"/>
                  <a:pt x="42" y="37"/>
                  <a:pt x="42" y="38"/>
                </a:cubicBezTo>
                <a:cubicBezTo>
                  <a:pt x="43" y="38"/>
                  <a:pt x="43" y="39"/>
                  <a:pt x="42" y="39"/>
                </a:cubicBezTo>
                <a:cubicBezTo>
                  <a:pt x="38" y="43"/>
                  <a:pt x="38" y="43"/>
                  <a:pt x="38" y="43"/>
                </a:cubicBezTo>
                <a:cubicBezTo>
                  <a:pt x="42" y="47"/>
                  <a:pt x="42" y="47"/>
                  <a:pt x="42" y="47"/>
                </a:cubicBezTo>
                <a:cubicBezTo>
                  <a:pt x="43" y="48"/>
                  <a:pt x="43" y="48"/>
                  <a:pt x="42" y="49"/>
                </a:cubicBezTo>
                <a:cubicBezTo>
                  <a:pt x="42" y="49"/>
                  <a:pt x="41" y="49"/>
                  <a:pt x="41" y="49"/>
                </a:cubicBezTo>
                <a:cubicBezTo>
                  <a:pt x="37" y="45"/>
                  <a:pt x="37" y="45"/>
                  <a:pt x="37" y="45"/>
                </a:cubicBezTo>
                <a:cubicBezTo>
                  <a:pt x="33" y="49"/>
                  <a:pt x="33" y="49"/>
                  <a:pt x="33" y="49"/>
                </a:cubicBezTo>
                <a:cubicBezTo>
                  <a:pt x="32" y="49"/>
                  <a:pt x="31" y="49"/>
                  <a:pt x="31" y="49"/>
                </a:cubicBezTo>
                <a:cubicBezTo>
                  <a:pt x="30" y="48"/>
                  <a:pt x="30" y="48"/>
                  <a:pt x="31" y="47"/>
                </a:cubicBezTo>
                <a:cubicBezTo>
                  <a:pt x="35" y="43"/>
                  <a:pt x="35" y="43"/>
                  <a:pt x="35" y="43"/>
                </a:cubicBezTo>
                <a:cubicBezTo>
                  <a:pt x="31" y="39"/>
                  <a:pt x="31" y="39"/>
                  <a:pt x="31" y="39"/>
                </a:cubicBezTo>
                <a:cubicBezTo>
                  <a:pt x="30" y="39"/>
                  <a:pt x="30" y="38"/>
                  <a:pt x="31" y="38"/>
                </a:cubicBezTo>
                <a:cubicBezTo>
                  <a:pt x="31" y="37"/>
                  <a:pt x="32" y="37"/>
                  <a:pt x="33" y="38"/>
                </a:cubicBezTo>
                <a:cubicBezTo>
                  <a:pt x="37" y="42"/>
                  <a:pt x="37" y="42"/>
                  <a:pt x="37" y="42"/>
                </a:cubicBezTo>
                <a:cubicBezTo>
                  <a:pt x="41" y="38"/>
                  <a:pt x="41" y="38"/>
                  <a:pt x="41"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0" name="Freeform 554"/>
          <p:cNvSpPr>
            <a:spLocks noEditPoints="1"/>
          </p:cNvSpPr>
          <p:nvPr/>
        </p:nvSpPr>
        <p:spPr bwMode="auto">
          <a:xfrm>
            <a:off x="3505200" y="3779838"/>
            <a:ext cx="141288" cy="161925"/>
          </a:xfrm>
          <a:custGeom>
            <a:avLst/>
            <a:gdLst>
              <a:gd name="T0" fmla="*/ 21 w 44"/>
              <a:gd name="T1" fmla="*/ 51 h 51"/>
              <a:gd name="T2" fmla="*/ 19 w 44"/>
              <a:gd name="T3" fmla="*/ 46 h 51"/>
              <a:gd name="T4" fmla="*/ 14 w 44"/>
              <a:gd name="T5" fmla="*/ 40 h 51"/>
              <a:gd name="T6" fmla="*/ 8 w 44"/>
              <a:gd name="T7" fmla="*/ 36 h 51"/>
              <a:gd name="T8" fmla="*/ 8 w 44"/>
              <a:gd name="T9" fmla="*/ 26 h 51"/>
              <a:gd name="T10" fmla="*/ 14 w 44"/>
              <a:gd name="T11" fmla="*/ 28 h 51"/>
              <a:gd name="T12" fmla="*/ 16 w 44"/>
              <a:gd name="T13" fmla="*/ 6 h 51"/>
              <a:gd name="T14" fmla="*/ 26 w 44"/>
              <a:gd name="T15" fmla="*/ 16 h 51"/>
              <a:gd name="T16" fmla="*/ 38 w 44"/>
              <a:gd name="T17" fmla="*/ 20 h 51"/>
              <a:gd name="T18" fmla="*/ 44 w 44"/>
              <a:gd name="T19" fmla="*/ 34 h 51"/>
              <a:gd name="T20" fmla="*/ 41 w 44"/>
              <a:gd name="T21" fmla="*/ 44 h 51"/>
              <a:gd name="T22" fmla="*/ 42 w 44"/>
              <a:gd name="T23" fmla="*/ 49 h 51"/>
              <a:gd name="T24" fmla="*/ 38 w 44"/>
              <a:gd name="T25" fmla="*/ 49 h 51"/>
              <a:gd name="T26" fmla="*/ 23 w 44"/>
              <a:gd name="T27" fmla="*/ 46 h 51"/>
              <a:gd name="T28" fmla="*/ 22 w 44"/>
              <a:gd name="T29" fmla="*/ 43 h 51"/>
              <a:gd name="T30" fmla="*/ 22 w 44"/>
              <a:gd name="T31" fmla="*/ 43 h 51"/>
              <a:gd name="T32" fmla="*/ 39 w 44"/>
              <a:gd name="T33" fmla="*/ 39 h 51"/>
              <a:gd name="T34" fmla="*/ 40 w 44"/>
              <a:gd name="T35" fmla="*/ 24 h 51"/>
              <a:gd name="T36" fmla="*/ 39 w 44"/>
              <a:gd name="T37" fmla="*/ 24 h 51"/>
              <a:gd name="T38" fmla="*/ 35 w 44"/>
              <a:gd name="T39" fmla="*/ 24 h 51"/>
              <a:gd name="T40" fmla="*/ 33 w 44"/>
              <a:gd name="T41" fmla="*/ 22 h 51"/>
              <a:gd name="T42" fmla="*/ 30 w 44"/>
              <a:gd name="T43" fmla="*/ 22 h 51"/>
              <a:gd name="T44" fmla="*/ 28 w 44"/>
              <a:gd name="T45" fmla="*/ 20 h 51"/>
              <a:gd name="T46" fmla="*/ 26 w 44"/>
              <a:gd name="T47" fmla="*/ 22 h 51"/>
              <a:gd name="T48" fmla="*/ 23 w 44"/>
              <a:gd name="T49" fmla="*/ 22 h 51"/>
              <a:gd name="T50" fmla="*/ 22 w 44"/>
              <a:gd name="T51" fmla="*/ 19 h 51"/>
              <a:gd name="T52" fmla="*/ 20 w 44"/>
              <a:gd name="T53" fmla="*/ 6 h 51"/>
              <a:gd name="T54" fmla="*/ 15 w 44"/>
              <a:gd name="T55" fmla="*/ 32 h 51"/>
              <a:gd name="T56" fmla="*/ 10 w 44"/>
              <a:gd name="T57" fmla="*/ 30 h 51"/>
              <a:gd name="T58" fmla="*/ 7 w 44"/>
              <a:gd name="T59" fmla="*/ 32 h 51"/>
              <a:gd name="T60" fmla="*/ 9 w 44"/>
              <a:gd name="T61" fmla="*/ 33 h 51"/>
              <a:gd name="T62" fmla="*/ 22 w 44"/>
              <a:gd name="T63" fmla="*/ 4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51">
                <a:moveTo>
                  <a:pt x="23" y="49"/>
                </a:moveTo>
                <a:cubicBezTo>
                  <a:pt x="23" y="50"/>
                  <a:pt x="22" y="51"/>
                  <a:pt x="21" y="51"/>
                </a:cubicBezTo>
                <a:cubicBezTo>
                  <a:pt x="20" y="51"/>
                  <a:pt x="19" y="50"/>
                  <a:pt x="19" y="49"/>
                </a:cubicBezTo>
                <a:cubicBezTo>
                  <a:pt x="19" y="46"/>
                  <a:pt x="19" y="46"/>
                  <a:pt x="19" y="46"/>
                </a:cubicBezTo>
                <a:cubicBezTo>
                  <a:pt x="19" y="45"/>
                  <a:pt x="19" y="45"/>
                  <a:pt x="18" y="44"/>
                </a:cubicBezTo>
                <a:cubicBezTo>
                  <a:pt x="17" y="43"/>
                  <a:pt x="15" y="42"/>
                  <a:pt x="14" y="40"/>
                </a:cubicBezTo>
                <a:cubicBezTo>
                  <a:pt x="12" y="39"/>
                  <a:pt x="10" y="38"/>
                  <a:pt x="8" y="37"/>
                </a:cubicBezTo>
                <a:cubicBezTo>
                  <a:pt x="8" y="36"/>
                  <a:pt x="8" y="36"/>
                  <a:pt x="8" y="36"/>
                </a:cubicBezTo>
                <a:cubicBezTo>
                  <a:pt x="6" y="36"/>
                  <a:pt x="5" y="35"/>
                  <a:pt x="4" y="35"/>
                </a:cubicBezTo>
                <a:cubicBezTo>
                  <a:pt x="0" y="31"/>
                  <a:pt x="4" y="26"/>
                  <a:pt x="8" y="26"/>
                </a:cubicBezTo>
                <a:cubicBezTo>
                  <a:pt x="9" y="26"/>
                  <a:pt x="10" y="26"/>
                  <a:pt x="11" y="26"/>
                </a:cubicBezTo>
                <a:cubicBezTo>
                  <a:pt x="12" y="27"/>
                  <a:pt x="13" y="27"/>
                  <a:pt x="14" y="28"/>
                </a:cubicBezTo>
                <a:cubicBezTo>
                  <a:pt x="15" y="28"/>
                  <a:pt x="15" y="28"/>
                  <a:pt x="16" y="28"/>
                </a:cubicBezTo>
                <a:cubicBezTo>
                  <a:pt x="16" y="6"/>
                  <a:pt x="16" y="6"/>
                  <a:pt x="16" y="6"/>
                </a:cubicBezTo>
                <a:cubicBezTo>
                  <a:pt x="16" y="0"/>
                  <a:pt x="26" y="0"/>
                  <a:pt x="26" y="6"/>
                </a:cubicBezTo>
                <a:cubicBezTo>
                  <a:pt x="26" y="16"/>
                  <a:pt x="26" y="16"/>
                  <a:pt x="26" y="16"/>
                </a:cubicBezTo>
                <a:cubicBezTo>
                  <a:pt x="28" y="16"/>
                  <a:pt x="30" y="16"/>
                  <a:pt x="31" y="18"/>
                </a:cubicBezTo>
                <a:cubicBezTo>
                  <a:pt x="34" y="17"/>
                  <a:pt x="37" y="18"/>
                  <a:pt x="38" y="20"/>
                </a:cubicBezTo>
                <a:cubicBezTo>
                  <a:pt x="41" y="19"/>
                  <a:pt x="44" y="22"/>
                  <a:pt x="44" y="24"/>
                </a:cubicBezTo>
                <a:cubicBezTo>
                  <a:pt x="44" y="34"/>
                  <a:pt x="44" y="34"/>
                  <a:pt x="44" y="34"/>
                </a:cubicBezTo>
                <a:cubicBezTo>
                  <a:pt x="44" y="36"/>
                  <a:pt x="43" y="38"/>
                  <a:pt x="43" y="40"/>
                </a:cubicBezTo>
                <a:cubicBezTo>
                  <a:pt x="42" y="41"/>
                  <a:pt x="42" y="43"/>
                  <a:pt x="41" y="44"/>
                </a:cubicBezTo>
                <a:cubicBezTo>
                  <a:pt x="41" y="44"/>
                  <a:pt x="42" y="45"/>
                  <a:pt x="42" y="46"/>
                </a:cubicBezTo>
                <a:cubicBezTo>
                  <a:pt x="42" y="49"/>
                  <a:pt x="42" y="49"/>
                  <a:pt x="42" y="49"/>
                </a:cubicBezTo>
                <a:cubicBezTo>
                  <a:pt x="42" y="50"/>
                  <a:pt x="41" y="51"/>
                  <a:pt x="40" y="51"/>
                </a:cubicBezTo>
                <a:cubicBezTo>
                  <a:pt x="39" y="51"/>
                  <a:pt x="38" y="50"/>
                  <a:pt x="38" y="49"/>
                </a:cubicBezTo>
                <a:cubicBezTo>
                  <a:pt x="38" y="46"/>
                  <a:pt x="38" y="46"/>
                  <a:pt x="38" y="46"/>
                </a:cubicBezTo>
                <a:cubicBezTo>
                  <a:pt x="23" y="46"/>
                  <a:pt x="23" y="46"/>
                  <a:pt x="23" y="46"/>
                </a:cubicBezTo>
                <a:cubicBezTo>
                  <a:pt x="23" y="49"/>
                  <a:pt x="23" y="49"/>
                  <a:pt x="23" y="49"/>
                </a:cubicBezTo>
                <a:close/>
                <a:moveTo>
                  <a:pt x="22" y="43"/>
                </a:moveTo>
                <a:cubicBezTo>
                  <a:pt x="22" y="43"/>
                  <a:pt x="22" y="43"/>
                  <a:pt x="22" y="43"/>
                </a:cubicBezTo>
                <a:cubicBezTo>
                  <a:pt x="22" y="43"/>
                  <a:pt x="22" y="43"/>
                  <a:pt x="22" y="43"/>
                </a:cubicBezTo>
                <a:cubicBezTo>
                  <a:pt x="37" y="43"/>
                  <a:pt x="37" y="43"/>
                  <a:pt x="37" y="43"/>
                </a:cubicBezTo>
                <a:cubicBezTo>
                  <a:pt x="38" y="41"/>
                  <a:pt x="39" y="40"/>
                  <a:pt x="39" y="39"/>
                </a:cubicBezTo>
                <a:cubicBezTo>
                  <a:pt x="40" y="37"/>
                  <a:pt x="40" y="35"/>
                  <a:pt x="40" y="34"/>
                </a:cubicBezTo>
                <a:cubicBezTo>
                  <a:pt x="40" y="24"/>
                  <a:pt x="40" y="24"/>
                  <a:pt x="40" y="24"/>
                </a:cubicBezTo>
                <a:cubicBezTo>
                  <a:pt x="40" y="24"/>
                  <a:pt x="39" y="23"/>
                  <a:pt x="39" y="24"/>
                </a:cubicBezTo>
                <a:cubicBezTo>
                  <a:pt x="39" y="24"/>
                  <a:pt x="39" y="24"/>
                  <a:pt x="39" y="24"/>
                </a:cubicBezTo>
                <a:cubicBezTo>
                  <a:pt x="38" y="24"/>
                  <a:pt x="38" y="24"/>
                  <a:pt x="37" y="24"/>
                </a:cubicBezTo>
                <a:cubicBezTo>
                  <a:pt x="37" y="24"/>
                  <a:pt x="36" y="24"/>
                  <a:pt x="35" y="24"/>
                </a:cubicBezTo>
                <a:cubicBezTo>
                  <a:pt x="35" y="23"/>
                  <a:pt x="35" y="22"/>
                  <a:pt x="35" y="22"/>
                </a:cubicBezTo>
                <a:cubicBezTo>
                  <a:pt x="34" y="21"/>
                  <a:pt x="33" y="21"/>
                  <a:pt x="33" y="22"/>
                </a:cubicBezTo>
                <a:cubicBezTo>
                  <a:pt x="33" y="22"/>
                  <a:pt x="33" y="22"/>
                  <a:pt x="33" y="22"/>
                </a:cubicBezTo>
                <a:cubicBezTo>
                  <a:pt x="32" y="22"/>
                  <a:pt x="31" y="23"/>
                  <a:pt x="30" y="22"/>
                </a:cubicBezTo>
                <a:cubicBezTo>
                  <a:pt x="29" y="22"/>
                  <a:pt x="29" y="22"/>
                  <a:pt x="29" y="22"/>
                </a:cubicBezTo>
                <a:cubicBezTo>
                  <a:pt x="29" y="21"/>
                  <a:pt x="29" y="21"/>
                  <a:pt x="28" y="20"/>
                </a:cubicBezTo>
                <a:cubicBezTo>
                  <a:pt x="28" y="20"/>
                  <a:pt x="27" y="20"/>
                  <a:pt x="26" y="21"/>
                </a:cubicBezTo>
                <a:cubicBezTo>
                  <a:pt x="26" y="21"/>
                  <a:pt x="26" y="21"/>
                  <a:pt x="26" y="22"/>
                </a:cubicBezTo>
                <a:cubicBezTo>
                  <a:pt x="25" y="23"/>
                  <a:pt x="24" y="23"/>
                  <a:pt x="23" y="22"/>
                </a:cubicBezTo>
                <a:cubicBezTo>
                  <a:pt x="23" y="22"/>
                  <a:pt x="23" y="22"/>
                  <a:pt x="23" y="22"/>
                </a:cubicBezTo>
                <a:cubicBezTo>
                  <a:pt x="22" y="21"/>
                  <a:pt x="22" y="20"/>
                  <a:pt x="22" y="19"/>
                </a:cubicBezTo>
                <a:cubicBezTo>
                  <a:pt x="22" y="19"/>
                  <a:pt x="22" y="19"/>
                  <a:pt x="22" y="19"/>
                </a:cubicBezTo>
                <a:cubicBezTo>
                  <a:pt x="22" y="6"/>
                  <a:pt x="22" y="6"/>
                  <a:pt x="22" y="6"/>
                </a:cubicBezTo>
                <a:cubicBezTo>
                  <a:pt x="22" y="5"/>
                  <a:pt x="20" y="5"/>
                  <a:pt x="20" y="6"/>
                </a:cubicBezTo>
                <a:cubicBezTo>
                  <a:pt x="20" y="29"/>
                  <a:pt x="20" y="29"/>
                  <a:pt x="20" y="29"/>
                </a:cubicBezTo>
                <a:cubicBezTo>
                  <a:pt x="20" y="32"/>
                  <a:pt x="17" y="33"/>
                  <a:pt x="15" y="32"/>
                </a:cubicBezTo>
                <a:cubicBezTo>
                  <a:pt x="15" y="32"/>
                  <a:pt x="14" y="31"/>
                  <a:pt x="13" y="31"/>
                </a:cubicBezTo>
                <a:cubicBezTo>
                  <a:pt x="12" y="31"/>
                  <a:pt x="11" y="30"/>
                  <a:pt x="10" y="30"/>
                </a:cubicBezTo>
                <a:cubicBezTo>
                  <a:pt x="10" y="30"/>
                  <a:pt x="8" y="30"/>
                  <a:pt x="8" y="30"/>
                </a:cubicBezTo>
                <a:cubicBezTo>
                  <a:pt x="7" y="30"/>
                  <a:pt x="6" y="31"/>
                  <a:pt x="7" y="32"/>
                </a:cubicBezTo>
                <a:cubicBezTo>
                  <a:pt x="7" y="32"/>
                  <a:pt x="8" y="33"/>
                  <a:pt x="9" y="33"/>
                </a:cubicBezTo>
                <a:cubicBezTo>
                  <a:pt x="9" y="33"/>
                  <a:pt x="9" y="33"/>
                  <a:pt x="9" y="33"/>
                </a:cubicBezTo>
                <a:cubicBezTo>
                  <a:pt x="12" y="34"/>
                  <a:pt x="14" y="36"/>
                  <a:pt x="16" y="38"/>
                </a:cubicBezTo>
                <a:cubicBezTo>
                  <a:pt x="18" y="39"/>
                  <a:pt x="20" y="41"/>
                  <a:pt x="22"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1" name="Freeform 555"/>
          <p:cNvSpPr>
            <a:spLocks noEditPoints="1"/>
          </p:cNvSpPr>
          <p:nvPr/>
        </p:nvSpPr>
        <p:spPr bwMode="auto">
          <a:xfrm>
            <a:off x="8281988" y="2438400"/>
            <a:ext cx="138112" cy="158750"/>
          </a:xfrm>
          <a:custGeom>
            <a:avLst/>
            <a:gdLst>
              <a:gd name="T0" fmla="*/ 13 w 43"/>
              <a:gd name="T1" fmla="*/ 10 h 50"/>
              <a:gd name="T2" fmla="*/ 17 w 43"/>
              <a:gd name="T3" fmla="*/ 4 h 50"/>
              <a:gd name="T4" fmla="*/ 41 w 43"/>
              <a:gd name="T5" fmla="*/ 17 h 50"/>
              <a:gd name="T6" fmla="*/ 43 w 43"/>
              <a:gd name="T7" fmla="*/ 19 h 50"/>
              <a:gd name="T8" fmla="*/ 36 w 43"/>
              <a:gd name="T9" fmla="*/ 25 h 50"/>
              <a:gd name="T10" fmla="*/ 23 w 43"/>
              <a:gd name="T11" fmla="*/ 50 h 50"/>
              <a:gd name="T12" fmla="*/ 7 w 43"/>
              <a:gd name="T13" fmla="*/ 39 h 50"/>
              <a:gd name="T14" fmla="*/ 6 w 43"/>
              <a:gd name="T15" fmla="*/ 37 h 50"/>
              <a:gd name="T16" fmla="*/ 4 w 43"/>
              <a:gd name="T17" fmla="*/ 35 h 50"/>
              <a:gd name="T18" fmla="*/ 0 w 43"/>
              <a:gd name="T19" fmla="*/ 15 h 50"/>
              <a:gd name="T20" fmla="*/ 3 w 43"/>
              <a:gd name="T21" fmla="*/ 2 h 50"/>
              <a:gd name="T22" fmla="*/ 5 w 43"/>
              <a:gd name="T23" fmla="*/ 0 h 50"/>
              <a:gd name="T24" fmla="*/ 21 w 43"/>
              <a:gd name="T25" fmla="*/ 2 h 50"/>
              <a:gd name="T26" fmla="*/ 21 w 43"/>
              <a:gd name="T27" fmla="*/ 10 h 50"/>
              <a:gd name="T28" fmla="*/ 24 w 43"/>
              <a:gd name="T29" fmla="*/ 30 h 50"/>
              <a:gd name="T30" fmla="*/ 18 w 43"/>
              <a:gd name="T31" fmla="*/ 35 h 50"/>
              <a:gd name="T32" fmla="*/ 16 w 43"/>
              <a:gd name="T33" fmla="*/ 39 h 50"/>
              <a:gd name="T34" fmla="*/ 14 w 43"/>
              <a:gd name="T35" fmla="*/ 39 h 50"/>
              <a:gd name="T36" fmla="*/ 32 w 43"/>
              <a:gd name="T37" fmla="*/ 37 h 50"/>
              <a:gd name="T38" fmla="*/ 41 w 43"/>
              <a:gd name="T39" fmla="*/ 17 h 50"/>
              <a:gd name="T40" fmla="*/ 7 w 43"/>
              <a:gd name="T41" fmla="*/ 10 h 50"/>
              <a:gd name="T42" fmla="*/ 11 w 43"/>
              <a:gd name="T43" fmla="*/ 4 h 50"/>
              <a:gd name="T44" fmla="*/ 7 w 43"/>
              <a:gd name="T45" fmla="*/ 10 h 50"/>
              <a:gd name="T46" fmla="*/ 20 w 43"/>
              <a:gd name="T47" fmla="*/ 14 h 50"/>
              <a:gd name="T48" fmla="*/ 5 w 43"/>
              <a:gd name="T49" fmla="*/ 14 h 50"/>
              <a:gd name="T50" fmla="*/ 3 w 43"/>
              <a:gd name="T51" fmla="*/ 15 h 50"/>
              <a:gd name="T52" fmla="*/ 4 w 43"/>
              <a:gd name="T53" fmla="*/ 31 h 50"/>
              <a:gd name="T54" fmla="*/ 7 w 43"/>
              <a:gd name="T55" fmla="*/ 31 h 50"/>
              <a:gd name="T56" fmla="*/ 9 w 43"/>
              <a:gd name="T57" fmla="*/ 35 h 50"/>
              <a:gd name="T58" fmla="*/ 14 w 43"/>
              <a:gd name="T59" fmla="*/ 33 h 50"/>
              <a:gd name="T60" fmla="*/ 16 w 43"/>
              <a:gd name="T61" fmla="*/ 31 h 50"/>
              <a:gd name="T62" fmla="*/ 20 w 43"/>
              <a:gd name="T63" fmla="*/ 30 h 50"/>
              <a:gd name="T64" fmla="*/ 20 w 43"/>
              <a:gd name="T65"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 h="50">
                <a:moveTo>
                  <a:pt x="13" y="4"/>
                </a:moveTo>
                <a:cubicBezTo>
                  <a:pt x="13" y="10"/>
                  <a:pt x="13" y="10"/>
                  <a:pt x="13" y="10"/>
                </a:cubicBezTo>
                <a:cubicBezTo>
                  <a:pt x="17" y="10"/>
                  <a:pt x="17" y="10"/>
                  <a:pt x="17" y="10"/>
                </a:cubicBezTo>
                <a:cubicBezTo>
                  <a:pt x="17" y="4"/>
                  <a:pt x="17" y="4"/>
                  <a:pt x="17" y="4"/>
                </a:cubicBezTo>
                <a:cubicBezTo>
                  <a:pt x="13" y="4"/>
                  <a:pt x="13" y="4"/>
                  <a:pt x="13" y="4"/>
                </a:cubicBezTo>
                <a:close/>
                <a:moveTo>
                  <a:pt x="41" y="17"/>
                </a:moveTo>
                <a:cubicBezTo>
                  <a:pt x="41" y="17"/>
                  <a:pt x="41" y="17"/>
                  <a:pt x="41" y="17"/>
                </a:cubicBezTo>
                <a:cubicBezTo>
                  <a:pt x="42" y="17"/>
                  <a:pt x="43" y="18"/>
                  <a:pt x="43" y="19"/>
                </a:cubicBezTo>
                <a:cubicBezTo>
                  <a:pt x="43" y="20"/>
                  <a:pt x="42" y="21"/>
                  <a:pt x="41" y="21"/>
                </a:cubicBezTo>
                <a:cubicBezTo>
                  <a:pt x="38" y="21"/>
                  <a:pt x="36" y="23"/>
                  <a:pt x="36" y="25"/>
                </a:cubicBezTo>
                <a:cubicBezTo>
                  <a:pt x="36" y="37"/>
                  <a:pt x="36" y="37"/>
                  <a:pt x="36" y="37"/>
                </a:cubicBezTo>
                <a:cubicBezTo>
                  <a:pt x="36" y="44"/>
                  <a:pt x="30" y="50"/>
                  <a:pt x="23" y="50"/>
                </a:cubicBezTo>
                <a:cubicBezTo>
                  <a:pt x="17" y="50"/>
                  <a:pt x="11" y="45"/>
                  <a:pt x="10" y="39"/>
                </a:cubicBezTo>
                <a:cubicBezTo>
                  <a:pt x="7" y="39"/>
                  <a:pt x="7" y="39"/>
                  <a:pt x="7" y="39"/>
                </a:cubicBezTo>
                <a:cubicBezTo>
                  <a:pt x="6" y="39"/>
                  <a:pt x="6" y="38"/>
                  <a:pt x="6" y="37"/>
                </a:cubicBezTo>
                <a:cubicBezTo>
                  <a:pt x="6" y="37"/>
                  <a:pt x="6" y="37"/>
                  <a:pt x="6" y="37"/>
                </a:cubicBezTo>
                <a:cubicBezTo>
                  <a:pt x="6" y="35"/>
                  <a:pt x="6" y="35"/>
                  <a:pt x="6" y="35"/>
                </a:cubicBezTo>
                <a:cubicBezTo>
                  <a:pt x="4" y="35"/>
                  <a:pt x="4" y="35"/>
                  <a:pt x="4" y="35"/>
                </a:cubicBezTo>
                <a:cubicBezTo>
                  <a:pt x="2" y="35"/>
                  <a:pt x="0" y="33"/>
                  <a:pt x="0" y="30"/>
                </a:cubicBezTo>
                <a:cubicBezTo>
                  <a:pt x="0" y="15"/>
                  <a:pt x="0" y="15"/>
                  <a:pt x="0" y="15"/>
                </a:cubicBezTo>
                <a:cubicBezTo>
                  <a:pt x="0" y="13"/>
                  <a:pt x="1" y="11"/>
                  <a:pt x="3" y="10"/>
                </a:cubicBezTo>
                <a:cubicBezTo>
                  <a:pt x="3" y="2"/>
                  <a:pt x="3" y="2"/>
                  <a:pt x="3" y="2"/>
                </a:cubicBezTo>
                <a:cubicBezTo>
                  <a:pt x="3" y="1"/>
                  <a:pt x="4" y="0"/>
                  <a:pt x="5" y="0"/>
                </a:cubicBezTo>
                <a:cubicBezTo>
                  <a:pt x="5" y="0"/>
                  <a:pt x="5" y="0"/>
                  <a:pt x="5" y="0"/>
                </a:cubicBezTo>
                <a:cubicBezTo>
                  <a:pt x="19" y="0"/>
                  <a:pt x="19" y="0"/>
                  <a:pt x="19" y="0"/>
                </a:cubicBezTo>
                <a:cubicBezTo>
                  <a:pt x="20" y="0"/>
                  <a:pt x="21" y="1"/>
                  <a:pt x="21" y="2"/>
                </a:cubicBezTo>
                <a:cubicBezTo>
                  <a:pt x="21" y="2"/>
                  <a:pt x="21" y="2"/>
                  <a:pt x="21" y="2"/>
                </a:cubicBezTo>
                <a:cubicBezTo>
                  <a:pt x="21" y="10"/>
                  <a:pt x="21" y="10"/>
                  <a:pt x="21" y="10"/>
                </a:cubicBezTo>
                <a:cubicBezTo>
                  <a:pt x="23" y="11"/>
                  <a:pt x="24" y="13"/>
                  <a:pt x="24" y="15"/>
                </a:cubicBezTo>
                <a:cubicBezTo>
                  <a:pt x="24" y="30"/>
                  <a:pt x="24" y="30"/>
                  <a:pt x="24" y="30"/>
                </a:cubicBezTo>
                <a:cubicBezTo>
                  <a:pt x="24" y="33"/>
                  <a:pt x="22" y="35"/>
                  <a:pt x="20" y="35"/>
                </a:cubicBezTo>
                <a:cubicBezTo>
                  <a:pt x="18" y="35"/>
                  <a:pt x="18" y="35"/>
                  <a:pt x="18" y="35"/>
                </a:cubicBezTo>
                <a:cubicBezTo>
                  <a:pt x="18" y="37"/>
                  <a:pt x="18" y="37"/>
                  <a:pt x="18" y="37"/>
                </a:cubicBezTo>
                <a:cubicBezTo>
                  <a:pt x="18" y="38"/>
                  <a:pt x="17" y="39"/>
                  <a:pt x="16" y="39"/>
                </a:cubicBezTo>
                <a:cubicBezTo>
                  <a:pt x="16" y="39"/>
                  <a:pt x="16" y="39"/>
                  <a:pt x="16" y="39"/>
                </a:cubicBezTo>
                <a:cubicBezTo>
                  <a:pt x="14" y="39"/>
                  <a:pt x="14" y="39"/>
                  <a:pt x="14" y="39"/>
                </a:cubicBezTo>
                <a:cubicBezTo>
                  <a:pt x="15" y="43"/>
                  <a:pt x="19" y="46"/>
                  <a:pt x="23" y="46"/>
                </a:cubicBezTo>
                <a:cubicBezTo>
                  <a:pt x="28" y="46"/>
                  <a:pt x="32" y="42"/>
                  <a:pt x="32" y="37"/>
                </a:cubicBezTo>
                <a:cubicBezTo>
                  <a:pt x="32" y="25"/>
                  <a:pt x="32" y="25"/>
                  <a:pt x="32" y="25"/>
                </a:cubicBezTo>
                <a:cubicBezTo>
                  <a:pt x="32" y="21"/>
                  <a:pt x="36" y="17"/>
                  <a:pt x="41" y="17"/>
                </a:cubicBezTo>
                <a:close/>
                <a:moveTo>
                  <a:pt x="7" y="10"/>
                </a:moveTo>
                <a:cubicBezTo>
                  <a:pt x="7" y="10"/>
                  <a:pt x="7" y="10"/>
                  <a:pt x="7" y="10"/>
                </a:cubicBezTo>
                <a:cubicBezTo>
                  <a:pt x="11" y="10"/>
                  <a:pt x="11" y="10"/>
                  <a:pt x="11" y="10"/>
                </a:cubicBezTo>
                <a:cubicBezTo>
                  <a:pt x="11" y="4"/>
                  <a:pt x="11" y="4"/>
                  <a:pt x="11" y="4"/>
                </a:cubicBezTo>
                <a:cubicBezTo>
                  <a:pt x="7" y="4"/>
                  <a:pt x="7" y="4"/>
                  <a:pt x="7" y="4"/>
                </a:cubicBezTo>
                <a:cubicBezTo>
                  <a:pt x="7" y="10"/>
                  <a:pt x="7" y="10"/>
                  <a:pt x="7" y="10"/>
                </a:cubicBezTo>
                <a:close/>
                <a:moveTo>
                  <a:pt x="20" y="14"/>
                </a:moveTo>
                <a:cubicBezTo>
                  <a:pt x="20" y="14"/>
                  <a:pt x="20" y="14"/>
                  <a:pt x="20" y="14"/>
                </a:cubicBezTo>
                <a:cubicBezTo>
                  <a:pt x="15" y="14"/>
                  <a:pt x="10" y="14"/>
                  <a:pt x="5" y="14"/>
                </a:cubicBezTo>
                <a:cubicBezTo>
                  <a:pt x="5" y="14"/>
                  <a:pt x="5" y="14"/>
                  <a:pt x="5" y="14"/>
                </a:cubicBezTo>
                <a:cubicBezTo>
                  <a:pt x="4" y="14"/>
                  <a:pt x="4" y="14"/>
                  <a:pt x="4" y="14"/>
                </a:cubicBezTo>
                <a:cubicBezTo>
                  <a:pt x="4" y="14"/>
                  <a:pt x="3" y="14"/>
                  <a:pt x="3" y="15"/>
                </a:cubicBezTo>
                <a:cubicBezTo>
                  <a:pt x="3" y="30"/>
                  <a:pt x="3" y="30"/>
                  <a:pt x="3" y="30"/>
                </a:cubicBezTo>
                <a:cubicBezTo>
                  <a:pt x="3" y="31"/>
                  <a:pt x="4" y="31"/>
                  <a:pt x="4" y="31"/>
                </a:cubicBezTo>
                <a:cubicBezTo>
                  <a:pt x="7" y="31"/>
                  <a:pt x="7" y="31"/>
                  <a:pt x="7" y="31"/>
                </a:cubicBezTo>
                <a:cubicBezTo>
                  <a:pt x="7" y="31"/>
                  <a:pt x="7" y="31"/>
                  <a:pt x="7" y="31"/>
                </a:cubicBezTo>
                <a:cubicBezTo>
                  <a:pt x="8" y="31"/>
                  <a:pt x="9" y="32"/>
                  <a:pt x="9" y="33"/>
                </a:cubicBezTo>
                <a:cubicBezTo>
                  <a:pt x="9" y="35"/>
                  <a:pt x="9" y="35"/>
                  <a:pt x="9" y="35"/>
                </a:cubicBezTo>
                <a:cubicBezTo>
                  <a:pt x="11" y="35"/>
                  <a:pt x="13" y="35"/>
                  <a:pt x="14" y="35"/>
                </a:cubicBezTo>
                <a:cubicBezTo>
                  <a:pt x="14" y="33"/>
                  <a:pt x="14" y="33"/>
                  <a:pt x="14" y="33"/>
                </a:cubicBezTo>
                <a:cubicBezTo>
                  <a:pt x="14" y="33"/>
                  <a:pt x="14" y="33"/>
                  <a:pt x="14" y="33"/>
                </a:cubicBezTo>
                <a:cubicBezTo>
                  <a:pt x="14" y="32"/>
                  <a:pt x="15" y="31"/>
                  <a:pt x="16" y="31"/>
                </a:cubicBezTo>
                <a:cubicBezTo>
                  <a:pt x="20" y="31"/>
                  <a:pt x="20" y="31"/>
                  <a:pt x="20" y="31"/>
                </a:cubicBezTo>
                <a:cubicBezTo>
                  <a:pt x="20" y="31"/>
                  <a:pt x="20" y="31"/>
                  <a:pt x="20" y="30"/>
                </a:cubicBezTo>
                <a:cubicBezTo>
                  <a:pt x="20" y="15"/>
                  <a:pt x="20" y="15"/>
                  <a:pt x="20" y="15"/>
                </a:cubicBezTo>
                <a:cubicBezTo>
                  <a:pt x="20" y="14"/>
                  <a:pt x="20" y="14"/>
                  <a:pt x="20"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2" name="Freeform 556"/>
          <p:cNvSpPr>
            <a:spLocks noEditPoints="1"/>
          </p:cNvSpPr>
          <p:nvPr/>
        </p:nvSpPr>
        <p:spPr bwMode="auto">
          <a:xfrm>
            <a:off x="4062413" y="2438400"/>
            <a:ext cx="163512" cy="158750"/>
          </a:xfrm>
          <a:custGeom>
            <a:avLst/>
            <a:gdLst>
              <a:gd name="T0" fmla="*/ 20 w 51"/>
              <a:gd name="T1" fmla="*/ 50 h 50"/>
              <a:gd name="T2" fmla="*/ 10 w 51"/>
              <a:gd name="T3" fmla="*/ 33 h 50"/>
              <a:gd name="T4" fmla="*/ 8 w 51"/>
              <a:gd name="T5" fmla="*/ 29 h 50"/>
              <a:gd name="T6" fmla="*/ 8 w 51"/>
              <a:gd name="T7" fmla="*/ 31 h 50"/>
              <a:gd name="T8" fmla="*/ 7 w 51"/>
              <a:gd name="T9" fmla="*/ 34 h 50"/>
              <a:gd name="T10" fmla="*/ 1 w 51"/>
              <a:gd name="T11" fmla="*/ 34 h 50"/>
              <a:gd name="T12" fmla="*/ 1 w 51"/>
              <a:gd name="T13" fmla="*/ 28 h 50"/>
              <a:gd name="T14" fmla="*/ 6 w 51"/>
              <a:gd name="T15" fmla="*/ 28 h 50"/>
              <a:gd name="T16" fmla="*/ 12 w 51"/>
              <a:gd name="T17" fmla="*/ 18 h 50"/>
              <a:gd name="T18" fmla="*/ 12 w 51"/>
              <a:gd name="T19" fmla="*/ 17 h 50"/>
              <a:gd name="T20" fmla="*/ 19 w 51"/>
              <a:gd name="T21" fmla="*/ 12 h 50"/>
              <a:gd name="T22" fmla="*/ 20 w 51"/>
              <a:gd name="T23" fmla="*/ 14 h 50"/>
              <a:gd name="T24" fmla="*/ 27 w 51"/>
              <a:gd name="T25" fmla="*/ 4 h 50"/>
              <a:gd name="T26" fmla="*/ 31 w 51"/>
              <a:gd name="T27" fmla="*/ 0 h 50"/>
              <a:gd name="T28" fmla="*/ 36 w 51"/>
              <a:gd name="T29" fmla="*/ 4 h 50"/>
              <a:gd name="T30" fmla="*/ 34 w 51"/>
              <a:gd name="T31" fmla="*/ 7 h 50"/>
              <a:gd name="T32" fmla="*/ 30 w 51"/>
              <a:gd name="T33" fmla="*/ 8 h 50"/>
              <a:gd name="T34" fmla="*/ 34 w 51"/>
              <a:gd name="T35" fmla="*/ 10 h 50"/>
              <a:gd name="T36" fmla="*/ 50 w 51"/>
              <a:gd name="T37" fmla="*/ 20 h 50"/>
              <a:gd name="T38" fmla="*/ 47 w 51"/>
              <a:gd name="T39" fmla="*/ 20 h 50"/>
              <a:gd name="T40" fmla="*/ 23 w 51"/>
              <a:gd name="T41" fmla="*/ 17 h 50"/>
              <a:gd name="T42" fmla="*/ 24 w 51"/>
              <a:gd name="T43" fmla="*/ 18 h 50"/>
              <a:gd name="T44" fmla="*/ 19 w 51"/>
              <a:gd name="T45" fmla="*/ 23 h 50"/>
              <a:gd name="T46" fmla="*/ 17 w 51"/>
              <a:gd name="T47" fmla="*/ 23 h 50"/>
              <a:gd name="T48" fmla="*/ 20 w 51"/>
              <a:gd name="T49" fmla="*/ 47 h 50"/>
              <a:gd name="T50" fmla="*/ 16 w 51"/>
              <a:gd name="T51" fmla="*/ 19 h 50"/>
              <a:gd name="T52" fmla="*/ 16 w 51"/>
              <a:gd name="T53" fmla="*/ 19 h 50"/>
              <a:gd name="T54" fmla="*/ 21 w 51"/>
              <a:gd name="T55" fmla="*/ 18 h 50"/>
              <a:gd name="T56" fmla="*/ 20 w 51"/>
              <a:gd name="T57" fmla="*/ 16 h 50"/>
              <a:gd name="T58" fmla="*/ 18 w 51"/>
              <a:gd name="T59" fmla="*/ 14 h 50"/>
              <a:gd name="T60" fmla="*/ 16 w 51"/>
              <a:gd name="T61" fmla="*/ 19 h 50"/>
              <a:gd name="T62" fmla="*/ 31 w 51"/>
              <a:gd name="T63" fmla="*/ 2 h 50"/>
              <a:gd name="T64" fmla="*/ 30 w 51"/>
              <a:gd name="T65" fmla="*/ 4 h 50"/>
              <a:gd name="T66" fmla="*/ 31 w 51"/>
              <a:gd name="T67" fmla="*/ 6 h 50"/>
              <a:gd name="T68" fmla="*/ 33 w 51"/>
              <a:gd name="T69" fmla="*/ 5 h 50"/>
              <a:gd name="T70" fmla="*/ 33 w 51"/>
              <a:gd name="T71" fmla="*/ 4 h 50"/>
              <a:gd name="T72" fmla="*/ 31 w 51"/>
              <a:gd name="T73" fmla="*/ 2 h 50"/>
              <a:gd name="T74" fmla="*/ 4 w 51"/>
              <a:gd name="T75" fmla="*/ 29 h 50"/>
              <a:gd name="T76" fmla="*/ 3 w 51"/>
              <a:gd name="T77" fmla="*/ 31 h 50"/>
              <a:gd name="T78" fmla="*/ 4 w 51"/>
              <a:gd name="T79" fmla="*/ 33 h 50"/>
              <a:gd name="T80" fmla="*/ 6 w 51"/>
              <a:gd name="T81" fmla="*/ 31 h 50"/>
              <a:gd name="T82" fmla="*/ 6 w 51"/>
              <a:gd name="T83"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 h="50">
                <a:moveTo>
                  <a:pt x="20" y="47"/>
                </a:moveTo>
                <a:cubicBezTo>
                  <a:pt x="21" y="48"/>
                  <a:pt x="21" y="49"/>
                  <a:pt x="20" y="50"/>
                </a:cubicBezTo>
                <a:cubicBezTo>
                  <a:pt x="19" y="50"/>
                  <a:pt x="18" y="50"/>
                  <a:pt x="17" y="50"/>
                </a:cubicBezTo>
                <a:cubicBezTo>
                  <a:pt x="13" y="45"/>
                  <a:pt x="10" y="39"/>
                  <a:pt x="10" y="33"/>
                </a:cubicBezTo>
                <a:cubicBezTo>
                  <a:pt x="10" y="31"/>
                  <a:pt x="11" y="28"/>
                  <a:pt x="12" y="26"/>
                </a:cubicBezTo>
                <a:cubicBezTo>
                  <a:pt x="8" y="29"/>
                  <a:pt x="8" y="29"/>
                  <a:pt x="8" y="29"/>
                </a:cubicBezTo>
                <a:cubicBezTo>
                  <a:pt x="8" y="30"/>
                  <a:pt x="8" y="31"/>
                  <a:pt x="8" y="31"/>
                </a:cubicBezTo>
                <a:cubicBezTo>
                  <a:pt x="8" y="31"/>
                  <a:pt x="8" y="31"/>
                  <a:pt x="8" y="31"/>
                </a:cubicBezTo>
                <a:cubicBezTo>
                  <a:pt x="8" y="32"/>
                  <a:pt x="8" y="33"/>
                  <a:pt x="7" y="34"/>
                </a:cubicBezTo>
                <a:cubicBezTo>
                  <a:pt x="7" y="34"/>
                  <a:pt x="7" y="34"/>
                  <a:pt x="7" y="34"/>
                </a:cubicBezTo>
                <a:cubicBezTo>
                  <a:pt x="6" y="35"/>
                  <a:pt x="5" y="35"/>
                  <a:pt x="4" y="35"/>
                </a:cubicBezTo>
                <a:cubicBezTo>
                  <a:pt x="3" y="35"/>
                  <a:pt x="2" y="35"/>
                  <a:pt x="1" y="34"/>
                </a:cubicBezTo>
                <a:cubicBezTo>
                  <a:pt x="1" y="33"/>
                  <a:pt x="0" y="32"/>
                  <a:pt x="0" y="31"/>
                </a:cubicBezTo>
                <a:cubicBezTo>
                  <a:pt x="0" y="30"/>
                  <a:pt x="1" y="29"/>
                  <a:pt x="1" y="28"/>
                </a:cubicBezTo>
                <a:cubicBezTo>
                  <a:pt x="2" y="28"/>
                  <a:pt x="3" y="27"/>
                  <a:pt x="4" y="27"/>
                </a:cubicBezTo>
                <a:cubicBezTo>
                  <a:pt x="5" y="27"/>
                  <a:pt x="6" y="27"/>
                  <a:pt x="6" y="28"/>
                </a:cubicBezTo>
                <a:cubicBezTo>
                  <a:pt x="14" y="20"/>
                  <a:pt x="14" y="20"/>
                  <a:pt x="14" y="20"/>
                </a:cubicBezTo>
                <a:cubicBezTo>
                  <a:pt x="12" y="18"/>
                  <a:pt x="12" y="18"/>
                  <a:pt x="12" y="18"/>
                </a:cubicBezTo>
                <a:cubicBezTo>
                  <a:pt x="12" y="18"/>
                  <a:pt x="12" y="17"/>
                  <a:pt x="12" y="17"/>
                </a:cubicBezTo>
                <a:cubicBezTo>
                  <a:pt x="12" y="17"/>
                  <a:pt x="12" y="17"/>
                  <a:pt x="12" y="17"/>
                </a:cubicBezTo>
                <a:cubicBezTo>
                  <a:pt x="17" y="12"/>
                  <a:pt x="17" y="12"/>
                  <a:pt x="17" y="12"/>
                </a:cubicBezTo>
                <a:cubicBezTo>
                  <a:pt x="18" y="12"/>
                  <a:pt x="18" y="12"/>
                  <a:pt x="19" y="12"/>
                </a:cubicBezTo>
                <a:cubicBezTo>
                  <a:pt x="19" y="12"/>
                  <a:pt x="19" y="12"/>
                  <a:pt x="19" y="12"/>
                </a:cubicBezTo>
                <a:cubicBezTo>
                  <a:pt x="20" y="14"/>
                  <a:pt x="20" y="14"/>
                  <a:pt x="20" y="14"/>
                </a:cubicBezTo>
                <a:cubicBezTo>
                  <a:pt x="28" y="6"/>
                  <a:pt x="28" y="6"/>
                  <a:pt x="28" y="6"/>
                </a:cubicBezTo>
                <a:cubicBezTo>
                  <a:pt x="28" y="5"/>
                  <a:pt x="27" y="5"/>
                  <a:pt x="27" y="4"/>
                </a:cubicBezTo>
                <a:cubicBezTo>
                  <a:pt x="27" y="3"/>
                  <a:pt x="28" y="2"/>
                  <a:pt x="29" y="1"/>
                </a:cubicBezTo>
                <a:cubicBezTo>
                  <a:pt x="29" y="0"/>
                  <a:pt x="30" y="0"/>
                  <a:pt x="31" y="0"/>
                </a:cubicBezTo>
                <a:cubicBezTo>
                  <a:pt x="32" y="0"/>
                  <a:pt x="34" y="0"/>
                  <a:pt x="34" y="1"/>
                </a:cubicBezTo>
                <a:cubicBezTo>
                  <a:pt x="35" y="2"/>
                  <a:pt x="36" y="3"/>
                  <a:pt x="36" y="4"/>
                </a:cubicBezTo>
                <a:cubicBezTo>
                  <a:pt x="36" y="4"/>
                  <a:pt x="36" y="4"/>
                  <a:pt x="36" y="4"/>
                </a:cubicBezTo>
                <a:cubicBezTo>
                  <a:pt x="35" y="5"/>
                  <a:pt x="35" y="6"/>
                  <a:pt x="34" y="7"/>
                </a:cubicBezTo>
                <a:cubicBezTo>
                  <a:pt x="34" y="8"/>
                  <a:pt x="32" y="8"/>
                  <a:pt x="31" y="8"/>
                </a:cubicBezTo>
                <a:cubicBezTo>
                  <a:pt x="31" y="8"/>
                  <a:pt x="30" y="8"/>
                  <a:pt x="30" y="8"/>
                </a:cubicBezTo>
                <a:cubicBezTo>
                  <a:pt x="26" y="11"/>
                  <a:pt x="26" y="11"/>
                  <a:pt x="26" y="11"/>
                </a:cubicBezTo>
                <a:cubicBezTo>
                  <a:pt x="28" y="10"/>
                  <a:pt x="31" y="10"/>
                  <a:pt x="34" y="10"/>
                </a:cubicBezTo>
                <a:cubicBezTo>
                  <a:pt x="39" y="10"/>
                  <a:pt x="45" y="12"/>
                  <a:pt x="50" y="17"/>
                </a:cubicBezTo>
                <a:cubicBezTo>
                  <a:pt x="51" y="18"/>
                  <a:pt x="51" y="19"/>
                  <a:pt x="50" y="20"/>
                </a:cubicBezTo>
                <a:cubicBezTo>
                  <a:pt x="49" y="20"/>
                  <a:pt x="48" y="20"/>
                  <a:pt x="47" y="20"/>
                </a:cubicBezTo>
                <a:cubicBezTo>
                  <a:pt x="47" y="20"/>
                  <a:pt x="47" y="20"/>
                  <a:pt x="47" y="20"/>
                </a:cubicBezTo>
                <a:cubicBezTo>
                  <a:pt x="43" y="16"/>
                  <a:pt x="38" y="14"/>
                  <a:pt x="34" y="14"/>
                </a:cubicBezTo>
                <a:cubicBezTo>
                  <a:pt x="30" y="14"/>
                  <a:pt x="26" y="15"/>
                  <a:pt x="23" y="17"/>
                </a:cubicBezTo>
                <a:cubicBezTo>
                  <a:pt x="24" y="17"/>
                  <a:pt x="24" y="17"/>
                  <a:pt x="24" y="17"/>
                </a:cubicBezTo>
                <a:cubicBezTo>
                  <a:pt x="24" y="17"/>
                  <a:pt x="24" y="18"/>
                  <a:pt x="24" y="18"/>
                </a:cubicBezTo>
                <a:cubicBezTo>
                  <a:pt x="23" y="19"/>
                  <a:pt x="23" y="19"/>
                  <a:pt x="23" y="19"/>
                </a:cubicBezTo>
                <a:cubicBezTo>
                  <a:pt x="19" y="23"/>
                  <a:pt x="19" y="23"/>
                  <a:pt x="19" y="23"/>
                </a:cubicBezTo>
                <a:cubicBezTo>
                  <a:pt x="18" y="24"/>
                  <a:pt x="18" y="24"/>
                  <a:pt x="17" y="23"/>
                </a:cubicBezTo>
                <a:cubicBezTo>
                  <a:pt x="17" y="23"/>
                  <a:pt x="17" y="23"/>
                  <a:pt x="17" y="23"/>
                </a:cubicBezTo>
                <a:cubicBezTo>
                  <a:pt x="15" y="26"/>
                  <a:pt x="14" y="30"/>
                  <a:pt x="14" y="33"/>
                </a:cubicBezTo>
                <a:cubicBezTo>
                  <a:pt x="14" y="38"/>
                  <a:pt x="16" y="43"/>
                  <a:pt x="20" y="47"/>
                </a:cubicBezTo>
                <a:close/>
                <a:moveTo>
                  <a:pt x="16" y="19"/>
                </a:moveTo>
                <a:cubicBezTo>
                  <a:pt x="16" y="19"/>
                  <a:pt x="16" y="19"/>
                  <a:pt x="16" y="19"/>
                </a:cubicBezTo>
                <a:cubicBezTo>
                  <a:pt x="16" y="19"/>
                  <a:pt x="16" y="19"/>
                  <a:pt x="16" y="19"/>
                </a:cubicBezTo>
                <a:cubicBezTo>
                  <a:pt x="16" y="19"/>
                  <a:pt x="16" y="19"/>
                  <a:pt x="16" y="19"/>
                </a:cubicBezTo>
                <a:cubicBezTo>
                  <a:pt x="18" y="21"/>
                  <a:pt x="18" y="21"/>
                  <a:pt x="18" y="21"/>
                </a:cubicBezTo>
                <a:cubicBezTo>
                  <a:pt x="21" y="18"/>
                  <a:pt x="21" y="18"/>
                  <a:pt x="21" y="18"/>
                </a:cubicBezTo>
                <a:cubicBezTo>
                  <a:pt x="20" y="16"/>
                  <a:pt x="20" y="16"/>
                  <a:pt x="20" y="16"/>
                </a:cubicBezTo>
                <a:cubicBezTo>
                  <a:pt x="20" y="16"/>
                  <a:pt x="20" y="16"/>
                  <a:pt x="20" y="16"/>
                </a:cubicBezTo>
                <a:cubicBezTo>
                  <a:pt x="19" y="16"/>
                  <a:pt x="19" y="16"/>
                  <a:pt x="19" y="16"/>
                </a:cubicBezTo>
                <a:cubicBezTo>
                  <a:pt x="18" y="14"/>
                  <a:pt x="18" y="14"/>
                  <a:pt x="18" y="14"/>
                </a:cubicBezTo>
                <a:cubicBezTo>
                  <a:pt x="15" y="18"/>
                  <a:pt x="15" y="18"/>
                  <a:pt x="15" y="18"/>
                </a:cubicBezTo>
                <a:cubicBezTo>
                  <a:pt x="16" y="19"/>
                  <a:pt x="16" y="19"/>
                  <a:pt x="16" y="19"/>
                </a:cubicBezTo>
                <a:close/>
                <a:moveTo>
                  <a:pt x="31" y="2"/>
                </a:moveTo>
                <a:cubicBezTo>
                  <a:pt x="31" y="2"/>
                  <a:pt x="31" y="2"/>
                  <a:pt x="31" y="2"/>
                </a:cubicBezTo>
                <a:cubicBezTo>
                  <a:pt x="31" y="2"/>
                  <a:pt x="31" y="3"/>
                  <a:pt x="30" y="3"/>
                </a:cubicBezTo>
                <a:cubicBezTo>
                  <a:pt x="30" y="3"/>
                  <a:pt x="30" y="4"/>
                  <a:pt x="30" y="4"/>
                </a:cubicBezTo>
                <a:cubicBezTo>
                  <a:pt x="30" y="5"/>
                  <a:pt x="30" y="5"/>
                  <a:pt x="30" y="5"/>
                </a:cubicBezTo>
                <a:cubicBezTo>
                  <a:pt x="31" y="6"/>
                  <a:pt x="31" y="6"/>
                  <a:pt x="31" y="6"/>
                </a:cubicBezTo>
                <a:cubicBezTo>
                  <a:pt x="32" y="6"/>
                  <a:pt x="32" y="6"/>
                  <a:pt x="33" y="5"/>
                </a:cubicBezTo>
                <a:cubicBezTo>
                  <a:pt x="33" y="5"/>
                  <a:pt x="33" y="5"/>
                  <a:pt x="33" y="5"/>
                </a:cubicBezTo>
                <a:cubicBezTo>
                  <a:pt x="33" y="5"/>
                  <a:pt x="33" y="5"/>
                  <a:pt x="33" y="4"/>
                </a:cubicBezTo>
                <a:cubicBezTo>
                  <a:pt x="33" y="4"/>
                  <a:pt x="33" y="4"/>
                  <a:pt x="33" y="4"/>
                </a:cubicBezTo>
                <a:cubicBezTo>
                  <a:pt x="33" y="4"/>
                  <a:pt x="33" y="3"/>
                  <a:pt x="33" y="3"/>
                </a:cubicBezTo>
                <a:cubicBezTo>
                  <a:pt x="32" y="3"/>
                  <a:pt x="32" y="2"/>
                  <a:pt x="31" y="2"/>
                </a:cubicBezTo>
                <a:close/>
                <a:moveTo>
                  <a:pt x="4" y="29"/>
                </a:moveTo>
                <a:cubicBezTo>
                  <a:pt x="4" y="29"/>
                  <a:pt x="4" y="29"/>
                  <a:pt x="4" y="29"/>
                </a:cubicBezTo>
                <a:cubicBezTo>
                  <a:pt x="4" y="29"/>
                  <a:pt x="3" y="30"/>
                  <a:pt x="3" y="30"/>
                </a:cubicBezTo>
                <a:cubicBezTo>
                  <a:pt x="3" y="30"/>
                  <a:pt x="3" y="31"/>
                  <a:pt x="3" y="31"/>
                </a:cubicBezTo>
                <a:cubicBezTo>
                  <a:pt x="3" y="32"/>
                  <a:pt x="3" y="32"/>
                  <a:pt x="3" y="32"/>
                </a:cubicBezTo>
                <a:cubicBezTo>
                  <a:pt x="3" y="33"/>
                  <a:pt x="4" y="33"/>
                  <a:pt x="4" y="33"/>
                </a:cubicBezTo>
                <a:cubicBezTo>
                  <a:pt x="5" y="33"/>
                  <a:pt x="5" y="33"/>
                  <a:pt x="6" y="33"/>
                </a:cubicBezTo>
                <a:cubicBezTo>
                  <a:pt x="6" y="32"/>
                  <a:pt x="6" y="32"/>
                  <a:pt x="6" y="31"/>
                </a:cubicBezTo>
                <a:cubicBezTo>
                  <a:pt x="6" y="31"/>
                  <a:pt x="6" y="31"/>
                  <a:pt x="6" y="31"/>
                </a:cubicBezTo>
                <a:cubicBezTo>
                  <a:pt x="6" y="31"/>
                  <a:pt x="6" y="30"/>
                  <a:pt x="6" y="30"/>
                </a:cubicBezTo>
                <a:cubicBezTo>
                  <a:pt x="5" y="30"/>
                  <a:pt x="5" y="29"/>
                  <a:pt x="4"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3" name="Freeform 557"/>
          <p:cNvSpPr>
            <a:spLocks noEditPoints="1"/>
          </p:cNvSpPr>
          <p:nvPr/>
        </p:nvSpPr>
        <p:spPr bwMode="auto">
          <a:xfrm>
            <a:off x="2943225" y="2438400"/>
            <a:ext cx="158750" cy="158750"/>
          </a:xfrm>
          <a:custGeom>
            <a:avLst/>
            <a:gdLst>
              <a:gd name="T0" fmla="*/ 28 w 50"/>
              <a:gd name="T1" fmla="*/ 23 h 50"/>
              <a:gd name="T2" fmla="*/ 32 w 50"/>
              <a:gd name="T3" fmla="*/ 28 h 50"/>
              <a:gd name="T4" fmla="*/ 31 w 50"/>
              <a:gd name="T5" fmla="*/ 42 h 50"/>
              <a:gd name="T6" fmla="*/ 22 w 50"/>
              <a:gd name="T7" fmla="*/ 44 h 50"/>
              <a:gd name="T8" fmla="*/ 17 w 50"/>
              <a:gd name="T9" fmla="*/ 39 h 50"/>
              <a:gd name="T10" fmla="*/ 18 w 50"/>
              <a:gd name="T11" fmla="*/ 24 h 50"/>
              <a:gd name="T12" fmla="*/ 20 w 50"/>
              <a:gd name="T13" fmla="*/ 21 h 50"/>
              <a:gd name="T14" fmla="*/ 18 w 50"/>
              <a:gd name="T15" fmla="*/ 20 h 50"/>
              <a:gd name="T16" fmla="*/ 25 w 50"/>
              <a:gd name="T17" fmla="*/ 19 h 50"/>
              <a:gd name="T18" fmla="*/ 25 w 50"/>
              <a:gd name="T19" fmla="*/ 21 h 50"/>
              <a:gd name="T20" fmla="*/ 20 w 50"/>
              <a:gd name="T21" fmla="*/ 15 h 50"/>
              <a:gd name="T22" fmla="*/ 18 w 50"/>
              <a:gd name="T23" fmla="*/ 13 h 50"/>
              <a:gd name="T24" fmla="*/ 25 w 50"/>
              <a:gd name="T25" fmla="*/ 12 h 50"/>
              <a:gd name="T26" fmla="*/ 25 w 50"/>
              <a:gd name="T27" fmla="*/ 15 h 50"/>
              <a:gd name="T28" fmla="*/ 20 w 50"/>
              <a:gd name="T29" fmla="*/ 8 h 50"/>
              <a:gd name="T30" fmla="*/ 18 w 50"/>
              <a:gd name="T31" fmla="*/ 6 h 50"/>
              <a:gd name="T32" fmla="*/ 25 w 50"/>
              <a:gd name="T33" fmla="*/ 5 h 50"/>
              <a:gd name="T34" fmla="*/ 25 w 50"/>
              <a:gd name="T35" fmla="*/ 8 h 50"/>
              <a:gd name="T36" fmla="*/ 24 w 50"/>
              <a:gd name="T37" fmla="*/ 18 h 50"/>
              <a:gd name="T38" fmla="*/ 23 w 50"/>
              <a:gd name="T39" fmla="*/ 17 h 50"/>
              <a:gd name="T40" fmla="*/ 30 w 50"/>
              <a:gd name="T41" fmla="*/ 16 h 50"/>
              <a:gd name="T42" fmla="*/ 30 w 50"/>
              <a:gd name="T43" fmla="*/ 18 h 50"/>
              <a:gd name="T44" fmla="*/ 24 w 50"/>
              <a:gd name="T45" fmla="*/ 11 h 50"/>
              <a:gd name="T46" fmla="*/ 23 w 50"/>
              <a:gd name="T47" fmla="*/ 10 h 50"/>
              <a:gd name="T48" fmla="*/ 30 w 50"/>
              <a:gd name="T49" fmla="*/ 9 h 50"/>
              <a:gd name="T50" fmla="*/ 30 w 50"/>
              <a:gd name="T51" fmla="*/ 11 h 50"/>
              <a:gd name="T52" fmla="*/ 9 w 50"/>
              <a:gd name="T53" fmla="*/ 0 h 50"/>
              <a:gd name="T54" fmla="*/ 41 w 50"/>
              <a:gd name="T55" fmla="*/ 0 h 50"/>
              <a:gd name="T56" fmla="*/ 50 w 50"/>
              <a:gd name="T57" fmla="*/ 9 h 50"/>
              <a:gd name="T58" fmla="*/ 47 w 50"/>
              <a:gd name="T59" fmla="*/ 47 h 50"/>
              <a:gd name="T60" fmla="*/ 9 w 50"/>
              <a:gd name="T61" fmla="*/ 50 h 50"/>
              <a:gd name="T62" fmla="*/ 0 w 50"/>
              <a:gd name="T63" fmla="*/ 41 h 50"/>
              <a:gd name="T64" fmla="*/ 2 w 50"/>
              <a:gd name="T65" fmla="*/ 3 h 50"/>
              <a:gd name="T66" fmla="*/ 41 w 50"/>
              <a:gd name="T67" fmla="*/ 4 h 50"/>
              <a:gd name="T68" fmla="*/ 9 w 50"/>
              <a:gd name="T69" fmla="*/ 4 h 50"/>
              <a:gd name="T70" fmla="*/ 4 w 50"/>
              <a:gd name="T71" fmla="*/ 9 h 50"/>
              <a:gd name="T72" fmla="*/ 5 w 50"/>
              <a:gd name="T73" fmla="*/ 45 h 50"/>
              <a:gd name="T74" fmla="*/ 41 w 50"/>
              <a:gd name="T75" fmla="*/ 46 h 50"/>
              <a:gd name="T76" fmla="*/ 46 w 50"/>
              <a:gd name="T77" fmla="*/ 41 h 50"/>
              <a:gd name="T78" fmla="*/ 44 w 50"/>
              <a:gd name="T79" fmla="*/ 6 h 50"/>
              <a:gd name="T80" fmla="*/ 22 w 50"/>
              <a:gd name="T81" fmla="*/ 32 h 50"/>
              <a:gd name="T82" fmla="*/ 22 w 50"/>
              <a:gd name="T83" fmla="*/ 32 h 50"/>
              <a:gd name="T84" fmla="*/ 29 w 50"/>
              <a:gd name="T85" fmla="*/ 33 h 50"/>
              <a:gd name="T86" fmla="*/ 29 w 50"/>
              <a:gd name="T87" fmla="*/ 39 h 50"/>
              <a:gd name="T88" fmla="*/ 27 w 50"/>
              <a:gd name="T89" fmla="*/ 40 h 50"/>
              <a:gd name="T90" fmla="*/ 21 w 50"/>
              <a:gd name="T91" fmla="*/ 39 h 50"/>
              <a:gd name="T92" fmla="*/ 21 w 50"/>
              <a:gd name="T93" fmla="*/ 33 h 50"/>
              <a:gd name="T94" fmla="*/ 26 w 50"/>
              <a:gd name="T95" fmla="*/ 34 h 50"/>
              <a:gd name="T96" fmla="*/ 23 w 50"/>
              <a:gd name="T97" fmla="*/ 34 h 50"/>
              <a:gd name="T98" fmla="*/ 26 w 50"/>
              <a:gd name="T99" fmla="*/ 37 h 50"/>
              <a:gd name="T100" fmla="*/ 28 w 50"/>
              <a:gd name="T101" fmla="*/ 25 h 50"/>
              <a:gd name="T102" fmla="*/ 22 w 50"/>
              <a:gd name="T103" fmla="*/ 25 h 50"/>
              <a:gd name="T104" fmla="*/ 19 w 50"/>
              <a:gd name="T105" fmla="*/ 28 h 50"/>
              <a:gd name="T106" fmla="*/ 20 w 50"/>
              <a:gd name="T107" fmla="*/ 40 h 50"/>
              <a:gd name="T108" fmla="*/ 28 w 50"/>
              <a:gd name="T109" fmla="*/ 41 h 50"/>
              <a:gd name="T110" fmla="*/ 30 w 50"/>
              <a:gd name="T111" fmla="*/ 39 h 50"/>
              <a:gd name="T112" fmla="*/ 29 w 50"/>
              <a:gd name="T113"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0">
                <a:moveTo>
                  <a:pt x="22" y="23"/>
                </a:moveTo>
                <a:cubicBezTo>
                  <a:pt x="28" y="23"/>
                  <a:pt x="28" y="23"/>
                  <a:pt x="28" y="23"/>
                </a:cubicBezTo>
                <a:cubicBezTo>
                  <a:pt x="29" y="23"/>
                  <a:pt x="30" y="23"/>
                  <a:pt x="31" y="24"/>
                </a:cubicBezTo>
                <a:cubicBezTo>
                  <a:pt x="32" y="25"/>
                  <a:pt x="32" y="26"/>
                  <a:pt x="32" y="28"/>
                </a:cubicBezTo>
                <a:cubicBezTo>
                  <a:pt x="32" y="39"/>
                  <a:pt x="32" y="39"/>
                  <a:pt x="32" y="39"/>
                </a:cubicBezTo>
                <a:cubicBezTo>
                  <a:pt x="32" y="40"/>
                  <a:pt x="32" y="41"/>
                  <a:pt x="31" y="42"/>
                </a:cubicBezTo>
                <a:cubicBezTo>
                  <a:pt x="30" y="43"/>
                  <a:pt x="29" y="44"/>
                  <a:pt x="28" y="44"/>
                </a:cubicBezTo>
                <a:cubicBezTo>
                  <a:pt x="22" y="44"/>
                  <a:pt x="22" y="44"/>
                  <a:pt x="22" y="44"/>
                </a:cubicBezTo>
                <a:cubicBezTo>
                  <a:pt x="20" y="44"/>
                  <a:pt x="19" y="43"/>
                  <a:pt x="18" y="42"/>
                </a:cubicBezTo>
                <a:cubicBezTo>
                  <a:pt x="18" y="41"/>
                  <a:pt x="17" y="40"/>
                  <a:pt x="17" y="39"/>
                </a:cubicBezTo>
                <a:cubicBezTo>
                  <a:pt x="17" y="28"/>
                  <a:pt x="17" y="28"/>
                  <a:pt x="17" y="28"/>
                </a:cubicBezTo>
                <a:cubicBezTo>
                  <a:pt x="17" y="26"/>
                  <a:pt x="18" y="25"/>
                  <a:pt x="18" y="24"/>
                </a:cubicBezTo>
                <a:cubicBezTo>
                  <a:pt x="19" y="23"/>
                  <a:pt x="20" y="23"/>
                  <a:pt x="22" y="23"/>
                </a:cubicBezTo>
                <a:close/>
                <a:moveTo>
                  <a:pt x="20" y="21"/>
                </a:moveTo>
                <a:cubicBezTo>
                  <a:pt x="20" y="21"/>
                  <a:pt x="20" y="21"/>
                  <a:pt x="20" y="21"/>
                </a:cubicBezTo>
                <a:cubicBezTo>
                  <a:pt x="19" y="21"/>
                  <a:pt x="18" y="21"/>
                  <a:pt x="18" y="20"/>
                </a:cubicBezTo>
                <a:cubicBezTo>
                  <a:pt x="18" y="20"/>
                  <a:pt x="19" y="19"/>
                  <a:pt x="20" y="19"/>
                </a:cubicBezTo>
                <a:cubicBezTo>
                  <a:pt x="25" y="19"/>
                  <a:pt x="25" y="19"/>
                  <a:pt x="25" y="19"/>
                </a:cubicBezTo>
                <a:cubicBezTo>
                  <a:pt x="26" y="19"/>
                  <a:pt x="26" y="20"/>
                  <a:pt x="26" y="20"/>
                </a:cubicBezTo>
                <a:cubicBezTo>
                  <a:pt x="26" y="21"/>
                  <a:pt x="26" y="21"/>
                  <a:pt x="25" y="21"/>
                </a:cubicBezTo>
                <a:cubicBezTo>
                  <a:pt x="20" y="21"/>
                  <a:pt x="20" y="21"/>
                  <a:pt x="20" y="21"/>
                </a:cubicBezTo>
                <a:close/>
                <a:moveTo>
                  <a:pt x="20" y="15"/>
                </a:moveTo>
                <a:cubicBezTo>
                  <a:pt x="20" y="15"/>
                  <a:pt x="20" y="15"/>
                  <a:pt x="20" y="15"/>
                </a:cubicBezTo>
                <a:cubicBezTo>
                  <a:pt x="19" y="15"/>
                  <a:pt x="18" y="14"/>
                  <a:pt x="18" y="13"/>
                </a:cubicBezTo>
                <a:cubicBezTo>
                  <a:pt x="18" y="13"/>
                  <a:pt x="19" y="12"/>
                  <a:pt x="20" y="12"/>
                </a:cubicBezTo>
                <a:cubicBezTo>
                  <a:pt x="25" y="12"/>
                  <a:pt x="25" y="12"/>
                  <a:pt x="25" y="12"/>
                </a:cubicBezTo>
                <a:cubicBezTo>
                  <a:pt x="26" y="12"/>
                  <a:pt x="26" y="13"/>
                  <a:pt x="26" y="13"/>
                </a:cubicBezTo>
                <a:cubicBezTo>
                  <a:pt x="26" y="14"/>
                  <a:pt x="26" y="15"/>
                  <a:pt x="25" y="15"/>
                </a:cubicBezTo>
                <a:cubicBezTo>
                  <a:pt x="20" y="15"/>
                  <a:pt x="20" y="15"/>
                  <a:pt x="20" y="15"/>
                </a:cubicBezTo>
                <a:close/>
                <a:moveTo>
                  <a:pt x="20" y="8"/>
                </a:moveTo>
                <a:cubicBezTo>
                  <a:pt x="20" y="8"/>
                  <a:pt x="20" y="8"/>
                  <a:pt x="20" y="8"/>
                </a:cubicBezTo>
                <a:cubicBezTo>
                  <a:pt x="19" y="8"/>
                  <a:pt x="18" y="7"/>
                  <a:pt x="18" y="6"/>
                </a:cubicBezTo>
                <a:cubicBezTo>
                  <a:pt x="18" y="6"/>
                  <a:pt x="19" y="5"/>
                  <a:pt x="20" y="5"/>
                </a:cubicBezTo>
                <a:cubicBezTo>
                  <a:pt x="25" y="5"/>
                  <a:pt x="25" y="5"/>
                  <a:pt x="25" y="5"/>
                </a:cubicBezTo>
                <a:cubicBezTo>
                  <a:pt x="26" y="5"/>
                  <a:pt x="26" y="6"/>
                  <a:pt x="26" y="6"/>
                </a:cubicBezTo>
                <a:cubicBezTo>
                  <a:pt x="26" y="7"/>
                  <a:pt x="26" y="8"/>
                  <a:pt x="25" y="8"/>
                </a:cubicBezTo>
                <a:cubicBezTo>
                  <a:pt x="20" y="8"/>
                  <a:pt x="20" y="8"/>
                  <a:pt x="20" y="8"/>
                </a:cubicBezTo>
                <a:close/>
                <a:moveTo>
                  <a:pt x="24" y="18"/>
                </a:moveTo>
                <a:cubicBezTo>
                  <a:pt x="24" y="18"/>
                  <a:pt x="24" y="18"/>
                  <a:pt x="24" y="18"/>
                </a:cubicBezTo>
                <a:cubicBezTo>
                  <a:pt x="24" y="18"/>
                  <a:pt x="23" y="17"/>
                  <a:pt x="23" y="17"/>
                </a:cubicBezTo>
                <a:cubicBezTo>
                  <a:pt x="23" y="16"/>
                  <a:pt x="24" y="16"/>
                  <a:pt x="24" y="16"/>
                </a:cubicBezTo>
                <a:cubicBezTo>
                  <a:pt x="30" y="16"/>
                  <a:pt x="30" y="16"/>
                  <a:pt x="30" y="16"/>
                </a:cubicBezTo>
                <a:cubicBezTo>
                  <a:pt x="31" y="16"/>
                  <a:pt x="31" y="16"/>
                  <a:pt x="31" y="17"/>
                </a:cubicBezTo>
                <a:cubicBezTo>
                  <a:pt x="31" y="17"/>
                  <a:pt x="31" y="18"/>
                  <a:pt x="30" y="18"/>
                </a:cubicBezTo>
                <a:cubicBezTo>
                  <a:pt x="24" y="18"/>
                  <a:pt x="24" y="18"/>
                  <a:pt x="24" y="18"/>
                </a:cubicBezTo>
                <a:close/>
                <a:moveTo>
                  <a:pt x="24" y="11"/>
                </a:moveTo>
                <a:cubicBezTo>
                  <a:pt x="24" y="11"/>
                  <a:pt x="24" y="11"/>
                  <a:pt x="24" y="11"/>
                </a:cubicBezTo>
                <a:cubicBezTo>
                  <a:pt x="24" y="11"/>
                  <a:pt x="23" y="11"/>
                  <a:pt x="23" y="10"/>
                </a:cubicBezTo>
                <a:cubicBezTo>
                  <a:pt x="23" y="9"/>
                  <a:pt x="24" y="9"/>
                  <a:pt x="24" y="9"/>
                </a:cubicBezTo>
                <a:cubicBezTo>
                  <a:pt x="30" y="9"/>
                  <a:pt x="30" y="9"/>
                  <a:pt x="30" y="9"/>
                </a:cubicBezTo>
                <a:cubicBezTo>
                  <a:pt x="31" y="9"/>
                  <a:pt x="31" y="9"/>
                  <a:pt x="31" y="10"/>
                </a:cubicBezTo>
                <a:cubicBezTo>
                  <a:pt x="31" y="11"/>
                  <a:pt x="31" y="11"/>
                  <a:pt x="30" y="11"/>
                </a:cubicBezTo>
                <a:cubicBezTo>
                  <a:pt x="24" y="11"/>
                  <a:pt x="24" y="11"/>
                  <a:pt x="24" y="11"/>
                </a:cubicBezTo>
                <a:close/>
                <a:moveTo>
                  <a:pt x="9" y="0"/>
                </a:moveTo>
                <a:cubicBezTo>
                  <a:pt x="9" y="0"/>
                  <a:pt x="9" y="0"/>
                  <a:pt x="9" y="0"/>
                </a:cubicBezTo>
                <a:cubicBezTo>
                  <a:pt x="41" y="0"/>
                  <a:pt x="41" y="0"/>
                  <a:pt x="41" y="0"/>
                </a:cubicBezTo>
                <a:cubicBezTo>
                  <a:pt x="43" y="0"/>
                  <a:pt x="45" y="1"/>
                  <a:pt x="47" y="3"/>
                </a:cubicBezTo>
                <a:cubicBezTo>
                  <a:pt x="49" y="5"/>
                  <a:pt x="50" y="7"/>
                  <a:pt x="50" y="9"/>
                </a:cubicBezTo>
                <a:cubicBezTo>
                  <a:pt x="50" y="41"/>
                  <a:pt x="50" y="41"/>
                  <a:pt x="50" y="41"/>
                </a:cubicBezTo>
                <a:cubicBezTo>
                  <a:pt x="50" y="44"/>
                  <a:pt x="49" y="46"/>
                  <a:pt x="47" y="47"/>
                </a:cubicBezTo>
                <a:cubicBezTo>
                  <a:pt x="45" y="49"/>
                  <a:pt x="43" y="50"/>
                  <a:pt x="41" y="50"/>
                </a:cubicBezTo>
                <a:cubicBezTo>
                  <a:pt x="9" y="50"/>
                  <a:pt x="9" y="50"/>
                  <a:pt x="9" y="50"/>
                </a:cubicBezTo>
                <a:cubicBezTo>
                  <a:pt x="6" y="50"/>
                  <a:pt x="4" y="49"/>
                  <a:pt x="2" y="47"/>
                </a:cubicBezTo>
                <a:cubicBezTo>
                  <a:pt x="1" y="46"/>
                  <a:pt x="0" y="44"/>
                  <a:pt x="0" y="41"/>
                </a:cubicBezTo>
                <a:cubicBezTo>
                  <a:pt x="0" y="9"/>
                  <a:pt x="0" y="9"/>
                  <a:pt x="0" y="9"/>
                </a:cubicBezTo>
                <a:cubicBezTo>
                  <a:pt x="0" y="7"/>
                  <a:pt x="1" y="5"/>
                  <a:pt x="2" y="3"/>
                </a:cubicBezTo>
                <a:cubicBezTo>
                  <a:pt x="4" y="1"/>
                  <a:pt x="6" y="0"/>
                  <a:pt x="9" y="0"/>
                </a:cubicBezTo>
                <a:close/>
                <a:moveTo>
                  <a:pt x="41" y="4"/>
                </a:moveTo>
                <a:cubicBezTo>
                  <a:pt x="41" y="4"/>
                  <a:pt x="41" y="4"/>
                  <a:pt x="41" y="4"/>
                </a:cubicBezTo>
                <a:cubicBezTo>
                  <a:pt x="9" y="4"/>
                  <a:pt x="9" y="4"/>
                  <a:pt x="9" y="4"/>
                </a:cubicBezTo>
                <a:cubicBezTo>
                  <a:pt x="7" y="4"/>
                  <a:pt x="6" y="5"/>
                  <a:pt x="5" y="6"/>
                </a:cubicBezTo>
                <a:cubicBezTo>
                  <a:pt x="4" y="7"/>
                  <a:pt x="4" y="8"/>
                  <a:pt x="4" y="9"/>
                </a:cubicBezTo>
                <a:cubicBezTo>
                  <a:pt x="4" y="41"/>
                  <a:pt x="4" y="41"/>
                  <a:pt x="4" y="41"/>
                </a:cubicBezTo>
                <a:cubicBezTo>
                  <a:pt x="4" y="43"/>
                  <a:pt x="4" y="44"/>
                  <a:pt x="5" y="45"/>
                </a:cubicBezTo>
                <a:cubicBezTo>
                  <a:pt x="6" y="46"/>
                  <a:pt x="7" y="46"/>
                  <a:pt x="9" y="46"/>
                </a:cubicBezTo>
                <a:cubicBezTo>
                  <a:pt x="41" y="46"/>
                  <a:pt x="41" y="46"/>
                  <a:pt x="41" y="46"/>
                </a:cubicBezTo>
                <a:cubicBezTo>
                  <a:pt x="42" y="46"/>
                  <a:pt x="43" y="46"/>
                  <a:pt x="44" y="45"/>
                </a:cubicBezTo>
                <a:cubicBezTo>
                  <a:pt x="45" y="44"/>
                  <a:pt x="46" y="43"/>
                  <a:pt x="46" y="41"/>
                </a:cubicBezTo>
                <a:cubicBezTo>
                  <a:pt x="46" y="9"/>
                  <a:pt x="46" y="9"/>
                  <a:pt x="46" y="9"/>
                </a:cubicBezTo>
                <a:cubicBezTo>
                  <a:pt x="46" y="8"/>
                  <a:pt x="45" y="7"/>
                  <a:pt x="44" y="6"/>
                </a:cubicBezTo>
                <a:cubicBezTo>
                  <a:pt x="43" y="5"/>
                  <a:pt x="42" y="4"/>
                  <a:pt x="41" y="4"/>
                </a:cubicBezTo>
                <a:close/>
                <a:moveTo>
                  <a:pt x="22" y="32"/>
                </a:moveTo>
                <a:cubicBezTo>
                  <a:pt x="22" y="32"/>
                  <a:pt x="22" y="32"/>
                  <a:pt x="22" y="32"/>
                </a:cubicBezTo>
                <a:cubicBezTo>
                  <a:pt x="22" y="32"/>
                  <a:pt x="22" y="32"/>
                  <a:pt x="22" y="32"/>
                </a:cubicBezTo>
                <a:cubicBezTo>
                  <a:pt x="27" y="32"/>
                  <a:pt x="27" y="32"/>
                  <a:pt x="27" y="32"/>
                </a:cubicBezTo>
                <a:cubicBezTo>
                  <a:pt x="28" y="32"/>
                  <a:pt x="29" y="32"/>
                  <a:pt x="29" y="33"/>
                </a:cubicBezTo>
                <a:cubicBezTo>
                  <a:pt x="29" y="33"/>
                  <a:pt x="29" y="33"/>
                  <a:pt x="29" y="33"/>
                </a:cubicBezTo>
                <a:cubicBezTo>
                  <a:pt x="29" y="39"/>
                  <a:pt x="29" y="39"/>
                  <a:pt x="29" y="39"/>
                </a:cubicBezTo>
                <a:cubicBezTo>
                  <a:pt x="29" y="39"/>
                  <a:pt x="28" y="40"/>
                  <a:pt x="27" y="40"/>
                </a:cubicBezTo>
                <a:cubicBezTo>
                  <a:pt x="27" y="40"/>
                  <a:pt x="27" y="40"/>
                  <a:pt x="27" y="40"/>
                </a:cubicBezTo>
                <a:cubicBezTo>
                  <a:pt x="22" y="40"/>
                  <a:pt x="22" y="40"/>
                  <a:pt x="22" y="40"/>
                </a:cubicBezTo>
                <a:cubicBezTo>
                  <a:pt x="21" y="40"/>
                  <a:pt x="21" y="39"/>
                  <a:pt x="21" y="39"/>
                </a:cubicBezTo>
                <a:cubicBezTo>
                  <a:pt x="21" y="38"/>
                  <a:pt x="21" y="38"/>
                  <a:pt x="21" y="38"/>
                </a:cubicBezTo>
                <a:cubicBezTo>
                  <a:pt x="21" y="33"/>
                  <a:pt x="21" y="33"/>
                  <a:pt x="21" y="33"/>
                </a:cubicBezTo>
                <a:cubicBezTo>
                  <a:pt x="21" y="32"/>
                  <a:pt x="21" y="32"/>
                  <a:pt x="22" y="32"/>
                </a:cubicBezTo>
                <a:close/>
                <a:moveTo>
                  <a:pt x="26" y="34"/>
                </a:moveTo>
                <a:cubicBezTo>
                  <a:pt x="26" y="34"/>
                  <a:pt x="26" y="34"/>
                  <a:pt x="26" y="34"/>
                </a:cubicBezTo>
                <a:cubicBezTo>
                  <a:pt x="23" y="34"/>
                  <a:pt x="23" y="34"/>
                  <a:pt x="23" y="34"/>
                </a:cubicBezTo>
                <a:cubicBezTo>
                  <a:pt x="23" y="37"/>
                  <a:pt x="23" y="37"/>
                  <a:pt x="23" y="37"/>
                </a:cubicBezTo>
                <a:cubicBezTo>
                  <a:pt x="26" y="37"/>
                  <a:pt x="26" y="37"/>
                  <a:pt x="26" y="37"/>
                </a:cubicBezTo>
                <a:cubicBezTo>
                  <a:pt x="26" y="34"/>
                  <a:pt x="26" y="34"/>
                  <a:pt x="26" y="34"/>
                </a:cubicBezTo>
                <a:close/>
                <a:moveTo>
                  <a:pt x="28" y="25"/>
                </a:moveTo>
                <a:cubicBezTo>
                  <a:pt x="28" y="25"/>
                  <a:pt x="28" y="25"/>
                  <a:pt x="28" y="25"/>
                </a:cubicBezTo>
                <a:cubicBezTo>
                  <a:pt x="22" y="25"/>
                  <a:pt x="22" y="25"/>
                  <a:pt x="22" y="25"/>
                </a:cubicBezTo>
                <a:cubicBezTo>
                  <a:pt x="21" y="25"/>
                  <a:pt x="21" y="25"/>
                  <a:pt x="20" y="26"/>
                </a:cubicBezTo>
                <a:cubicBezTo>
                  <a:pt x="20" y="26"/>
                  <a:pt x="19" y="27"/>
                  <a:pt x="19" y="28"/>
                </a:cubicBezTo>
                <a:cubicBezTo>
                  <a:pt x="19" y="39"/>
                  <a:pt x="19" y="39"/>
                  <a:pt x="19" y="39"/>
                </a:cubicBezTo>
                <a:cubicBezTo>
                  <a:pt x="19" y="39"/>
                  <a:pt x="20" y="40"/>
                  <a:pt x="20" y="40"/>
                </a:cubicBezTo>
                <a:cubicBezTo>
                  <a:pt x="21" y="41"/>
                  <a:pt x="21" y="41"/>
                  <a:pt x="22" y="41"/>
                </a:cubicBezTo>
                <a:cubicBezTo>
                  <a:pt x="28" y="41"/>
                  <a:pt x="28" y="41"/>
                  <a:pt x="28" y="41"/>
                </a:cubicBezTo>
                <a:cubicBezTo>
                  <a:pt x="28" y="41"/>
                  <a:pt x="29" y="41"/>
                  <a:pt x="29" y="40"/>
                </a:cubicBezTo>
                <a:cubicBezTo>
                  <a:pt x="30" y="40"/>
                  <a:pt x="30" y="39"/>
                  <a:pt x="30" y="39"/>
                </a:cubicBezTo>
                <a:cubicBezTo>
                  <a:pt x="30" y="28"/>
                  <a:pt x="30" y="28"/>
                  <a:pt x="30" y="28"/>
                </a:cubicBezTo>
                <a:cubicBezTo>
                  <a:pt x="30" y="27"/>
                  <a:pt x="30" y="26"/>
                  <a:pt x="29" y="26"/>
                </a:cubicBezTo>
                <a:cubicBezTo>
                  <a:pt x="29" y="25"/>
                  <a:pt x="28" y="25"/>
                  <a:pt x="28"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4" name="Freeform 558"/>
          <p:cNvSpPr>
            <a:spLocks noEditPoints="1"/>
          </p:cNvSpPr>
          <p:nvPr/>
        </p:nvSpPr>
        <p:spPr bwMode="auto">
          <a:xfrm>
            <a:off x="1284288" y="2755900"/>
            <a:ext cx="157162" cy="158750"/>
          </a:xfrm>
          <a:custGeom>
            <a:avLst/>
            <a:gdLst>
              <a:gd name="T0" fmla="*/ 33 w 49"/>
              <a:gd name="T1" fmla="*/ 25 h 50"/>
              <a:gd name="T2" fmla="*/ 18 w 49"/>
              <a:gd name="T3" fmla="*/ 31 h 50"/>
              <a:gd name="T4" fmla="*/ 24 w 49"/>
              <a:gd name="T5" fmla="*/ 16 h 50"/>
              <a:gd name="T6" fmla="*/ 32 w 49"/>
              <a:gd name="T7" fmla="*/ 6 h 50"/>
              <a:gd name="T8" fmla="*/ 40 w 49"/>
              <a:gd name="T9" fmla="*/ 5 h 50"/>
              <a:gd name="T10" fmla="*/ 42 w 49"/>
              <a:gd name="T11" fmla="*/ 14 h 50"/>
              <a:gd name="T12" fmla="*/ 47 w 49"/>
              <a:gd name="T13" fmla="*/ 19 h 50"/>
              <a:gd name="T14" fmla="*/ 49 w 49"/>
              <a:gd name="T15" fmla="*/ 28 h 50"/>
              <a:gd name="T16" fmla="*/ 44 w 49"/>
              <a:gd name="T17" fmla="*/ 33 h 50"/>
              <a:gd name="T18" fmla="*/ 45 w 49"/>
              <a:gd name="T19" fmla="*/ 37 h 50"/>
              <a:gd name="T20" fmla="*/ 37 w 49"/>
              <a:gd name="T21" fmla="*/ 45 h 50"/>
              <a:gd name="T22" fmla="*/ 30 w 49"/>
              <a:gd name="T23" fmla="*/ 45 h 50"/>
              <a:gd name="T24" fmla="*/ 28 w 49"/>
              <a:gd name="T25" fmla="*/ 50 h 50"/>
              <a:gd name="T26" fmla="*/ 19 w 49"/>
              <a:gd name="T27" fmla="*/ 48 h 50"/>
              <a:gd name="T28" fmla="*/ 14 w 49"/>
              <a:gd name="T29" fmla="*/ 43 h 50"/>
              <a:gd name="T30" fmla="*/ 4 w 49"/>
              <a:gd name="T31" fmla="*/ 40 h 50"/>
              <a:gd name="T32" fmla="*/ 5 w 49"/>
              <a:gd name="T33" fmla="*/ 33 h 50"/>
              <a:gd name="T34" fmla="*/ 0 w 49"/>
              <a:gd name="T35" fmla="*/ 28 h 50"/>
              <a:gd name="T36" fmla="*/ 2 w 49"/>
              <a:gd name="T37" fmla="*/ 19 h 50"/>
              <a:gd name="T38" fmla="*/ 7 w 49"/>
              <a:gd name="T39" fmla="*/ 14 h 50"/>
              <a:gd name="T40" fmla="*/ 9 w 49"/>
              <a:gd name="T41" fmla="*/ 5 h 50"/>
              <a:gd name="T42" fmla="*/ 17 w 49"/>
              <a:gd name="T43" fmla="*/ 6 h 50"/>
              <a:gd name="T44" fmla="*/ 21 w 49"/>
              <a:gd name="T45" fmla="*/ 0 h 50"/>
              <a:gd name="T46" fmla="*/ 30 w 49"/>
              <a:gd name="T47" fmla="*/ 2 h 50"/>
              <a:gd name="T48" fmla="*/ 31 w 49"/>
              <a:gd name="T49" fmla="*/ 9 h 50"/>
              <a:gd name="T50" fmla="*/ 26 w 49"/>
              <a:gd name="T51" fmla="*/ 6 h 50"/>
              <a:gd name="T52" fmla="*/ 23 w 49"/>
              <a:gd name="T53" fmla="*/ 6 h 50"/>
              <a:gd name="T54" fmla="*/ 15 w 49"/>
              <a:gd name="T55" fmla="*/ 11 h 50"/>
              <a:gd name="T56" fmla="*/ 11 w 49"/>
              <a:gd name="T57" fmla="*/ 9 h 50"/>
              <a:gd name="T58" fmla="*/ 11 w 49"/>
              <a:gd name="T59" fmla="*/ 15 h 50"/>
              <a:gd name="T60" fmla="*/ 6 w 49"/>
              <a:gd name="T61" fmla="*/ 23 h 50"/>
              <a:gd name="T62" fmla="*/ 6 w 49"/>
              <a:gd name="T63" fmla="*/ 26 h 50"/>
              <a:gd name="T64" fmla="*/ 11 w 49"/>
              <a:gd name="T65" fmla="*/ 34 h 50"/>
              <a:gd name="T66" fmla="*/ 10 w 49"/>
              <a:gd name="T67" fmla="*/ 37 h 50"/>
              <a:gd name="T68" fmla="*/ 12 w 49"/>
              <a:gd name="T69" fmla="*/ 39 h 50"/>
              <a:gd name="T70" fmla="*/ 21 w 49"/>
              <a:gd name="T71" fmla="*/ 41 h 50"/>
              <a:gd name="T72" fmla="*/ 26 w 49"/>
              <a:gd name="T73" fmla="*/ 46 h 50"/>
              <a:gd name="T74" fmla="*/ 31 w 49"/>
              <a:gd name="T75" fmla="*/ 40 h 50"/>
              <a:gd name="T76" fmla="*/ 34 w 49"/>
              <a:gd name="T77" fmla="*/ 39 h 50"/>
              <a:gd name="T78" fmla="*/ 40 w 49"/>
              <a:gd name="T79" fmla="*/ 39 h 50"/>
              <a:gd name="T80" fmla="*/ 40 w 49"/>
              <a:gd name="T81" fmla="*/ 31 h 50"/>
              <a:gd name="T82" fmla="*/ 43 w 49"/>
              <a:gd name="T83" fmla="*/ 26 h 50"/>
              <a:gd name="T84" fmla="*/ 43 w 49"/>
              <a:gd name="T85" fmla="*/ 23 h 50"/>
              <a:gd name="T86" fmla="*/ 38 w 49"/>
              <a:gd name="T87" fmla="*/ 15 h 50"/>
              <a:gd name="T88" fmla="*/ 40 w 49"/>
              <a:gd name="T89" fmla="*/ 11 h 50"/>
              <a:gd name="T90" fmla="*/ 34 w 49"/>
              <a:gd name="T91" fmla="*/ 11 h 50"/>
              <a:gd name="T92" fmla="*/ 29 w 49"/>
              <a:gd name="T93" fmla="*/ 20 h 50"/>
              <a:gd name="T94" fmla="*/ 18 w 49"/>
              <a:gd name="T95" fmla="*/ 25 h 50"/>
              <a:gd name="T96" fmla="*/ 29 w 49"/>
              <a:gd name="T97" fmla="*/ 2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50">
                <a:moveTo>
                  <a:pt x="24" y="16"/>
                </a:moveTo>
                <a:cubicBezTo>
                  <a:pt x="27" y="16"/>
                  <a:pt x="29" y="17"/>
                  <a:pt x="31" y="18"/>
                </a:cubicBezTo>
                <a:cubicBezTo>
                  <a:pt x="32" y="20"/>
                  <a:pt x="33" y="22"/>
                  <a:pt x="33" y="25"/>
                </a:cubicBezTo>
                <a:cubicBezTo>
                  <a:pt x="33" y="27"/>
                  <a:pt x="32" y="29"/>
                  <a:pt x="31" y="31"/>
                </a:cubicBezTo>
                <a:cubicBezTo>
                  <a:pt x="29" y="33"/>
                  <a:pt x="27" y="34"/>
                  <a:pt x="24" y="34"/>
                </a:cubicBezTo>
                <a:cubicBezTo>
                  <a:pt x="22" y="34"/>
                  <a:pt x="20" y="33"/>
                  <a:pt x="18" y="31"/>
                </a:cubicBezTo>
                <a:cubicBezTo>
                  <a:pt x="17" y="29"/>
                  <a:pt x="16" y="27"/>
                  <a:pt x="16" y="25"/>
                </a:cubicBezTo>
                <a:cubicBezTo>
                  <a:pt x="16" y="22"/>
                  <a:pt x="17" y="20"/>
                  <a:pt x="18" y="18"/>
                </a:cubicBezTo>
                <a:cubicBezTo>
                  <a:pt x="20" y="17"/>
                  <a:pt x="22" y="16"/>
                  <a:pt x="24" y="16"/>
                </a:cubicBezTo>
                <a:close/>
                <a:moveTo>
                  <a:pt x="30" y="5"/>
                </a:moveTo>
                <a:cubicBezTo>
                  <a:pt x="30" y="5"/>
                  <a:pt x="30" y="5"/>
                  <a:pt x="30" y="5"/>
                </a:cubicBezTo>
                <a:cubicBezTo>
                  <a:pt x="31" y="5"/>
                  <a:pt x="32" y="5"/>
                  <a:pt x="32" y="6"/>
                </a:cubicBezTo>
                <a:cubicBezTo>
                  <a:pt x="33" y="6"/>
                  <a:pt x="34" y="6"/>
                  <a:pt x="35" y="7"/>
                </a:cubicBezTo>
                <a:cubicBezTo>
                  <a:pt x="37" y="5"/>
                  <a:pt x="37" y="5"/>
                  <a:pt x="37" y="5"/>
                </a:cubicBezTo>
                <a:cubicBezTo>
                  <a:pt x="38" y="4"/>
                  <a:pt x="39" y="4"/>
                  <a:pt x="40" y="5"/>
                </a:cubicBezTo>
                <a:cubicBezTo>
                  <a:pt x="45" y="10"/>
                  <a:pt x="45" y="10"/>
                  <a:pt x="45" y="10"/>
                </a:cubicBezTo>
                <a:cubicBezTo>
                  <a:pt x="45" y="10"/>
                  <a:pt x="45" y="12"/>
                  <a:pt x="45" y="12"/>
                </a:cubicBezTo>
                <a:cubicBezTo>
                  <a:pt x="42" y="14"/>
                  <a:pt x="42" y="14"/>
                  <a:pt x="42" y="14"/>
                </a:cubicBezTo>
                <a:cubicBezTo>
                  <a:pt x="43" y="15"/>
                  <a:pt x="43" y="16"/>
                  <a:pt x="44" y="17"/>
                </a:cubicBezTo>
                <a:cubicBezTo>
                  <a:pt x="44" y="18"/>
                  <a:pt x="44" y="18"/>
                  <a:pt x="44" y="19"/>
                </a:cubicBezTo>
                <a:cubicBezTo>
                  <a:pt x="47" y="19"/>
                  <a:pt x="47" y="19"/>
                  <a:pt x="47" y="19"/>
                </a:cubicBezTo>
                <a:cubicBezTo>
                  <a:pt x="49" y="19"/>
                  <a:pt x="49" y="20"/>
                  <a:pt x="49" y="21"/>
                </a:cubicBezTo>
                <a:cubicBezTo>
                  <a:pt x="49" y="21"/>
                  <a:pt x="49" y="21"/>
                  <a:pt x="49" y="21"/>
                </a:cubicBezTo>
                <a:cubicBezTo>
                  <a:pt x="49" y="28"/>
                  <a:pt x="49" y="28"/>
                  <a:pt x="49" y="28"/>
                </a:cubicBezTo>
                <a:cubicBezTo>
                  <a:pt x="49" y="29"/>
                  <a:pt x="49" y="30"/>
                  <a:pt x="47" y="30"/>
                </a:cubicBezTo>
                <a:cubicBezTo>
                  <a:pt x="44" y="30"/>
                  <a:pt x="44" y="30"/>
                  <a:pt x="44" y="30"/>
                </a:cubicBezTo>
                <a:cubicBezTo>
                  <a:pt x="44" y="31"/>
                  <a:pt x="44" y="32"/>
                  <a:pt x="44" y="33"/>
                </a:cubicBezTo>
                <a:cubicBezTo>
                  <a:pt x="44" y="33"/>
                  <a:pt x="44" y="33"/>
                  <a:pt x="44" y="33"/>
                </a:cubicBezTo>
                <a:cubicBezTo>
                  <a:pt x="43" y="34"/>
                  <a:pt x="43" y="34"/>
                  <a:pt x="42" y="35"/>
                </a:cubicBezTo>
                <a:cubicBezTo>
                  <a:pt x="45" y="37"/>
                  <a:pt x="45" y="37"/>
                  <a:pt x="45" y="37"/>
                </a:cubicBezTo>
                <a:cubicBezTo>
                  <a:pt x="45" y="38"/>
                  <a:pt x="45" y="39"/>
                  <a:pt x="45" y="40"/>
                </a:cubicBezTo>
                <a:cubicBezTo>
                  <a:pt x="40" y="45"/>
                  <a:pt x="40" y="45"/>
                  <a:pt x="40" y="45"/>
                </a:cubicBezTo>
                <a:cubicBezTo>
                  <a:pt x="39" y="46"/>
                  <a:pt x="38" y="46"/>
                  <a:pt x="37" y="45"/>
                </a:cubicBezTo>
                <a:cubicBezTo>
                  <a:pt x="35" y="43"/>
                  <a:pt x="35" y="43"/>
                  <a:pt x="35" y="43"/>
                </a:cubicBezTo>
                <a:cubicBezTo>
                  <a:pt x="34" y="43"/>
                  <a:pt x="33" y="43"/>
                  <a:pt x="32" y="44"/>
                </a:cubicBezTo>
                <a:cubicBezTo>
                  <a:pt x="32" y="44"/>
                  <a:pt x="31" y="44"/>
                  <a:pt x="30" y="45"/>
                </a:cubicBezTo>
                <a:cubicBezTo>
                  <a:pt x="30" y="48"/>
                  <a:pt x="30" y="48"/>
                  <a:pt x="30" y="48"/>
                </a:cubicBezTo>
                <a:cubicBezTo>
                  <a:pt x="30" y="49"/>
                  <a:pt x="29" y="50"/>
                  <a:pt x="28" y="50"/>
                </a:cubicBezTo>
                <a:cubicBezTo>
                  <a:pt x="28" y="50"/>
                  <a:pt x="28" y="50"/>
                  <a:pt x="28" y="50"/>
                </a:cubicBezTo>
                <a:cubicBezTo>
                  <a:pt x="21" y="50"/>
                  <a:pt x="21" y="50"/>
                  <a:pt x="21" y="50"/>
                </a:cubicBezTo>
                <a:cubicBezTo>
                  <a:pt x="20" y="50"/>
                  <a:pt x="19" y="49"/>
                  <a:pt x="19" y="48"/>
                </a:cubicBezTo>
                <a:cubicBezTo>
                  <a:pt x="19" y="48"/>
                  <a:pt x="19" y="48"/>
                  <a:pt x="19" y="48"/>
                </a:cubicBezTo>
                <a:cubicBezTo>
                  <a:pt x="19" y="45"/>
                  <a:pt x="19" y="45"/>
                  <a:pt x="19" y="45"/>
                </a:cubicBezTo>
                <a:cubicBezTo>
                  <a:pt x="18" y="44"/>
                  <a:pt x="17" y="44"/>
                  <a:pt x="17" y="44"/>
                </a:cubicBezTo>
                <a:cubicBezTo>
                  <a:pt x="16" y="43"/>
                  <a:pt x="15" y="43"/>
                  <a:pt x="14" y="43"/>
                </a:cubicBezTo>
                <a:cubicBezTo>
                  <a:pt x="12" y="45"/>
                  <a:pt x="12" y="45"/>
                  <a:pt x="12" y="45"/>
                </a:cubicBezTo>
                <a:cubicBezTo>
                  <a:pt x="11" y="46"/>
                  <a:pt x="10" y="46"/>
                  <a:pt x="9" y="45"/>
                </a:cubicBezTo>
                <a:cubicBezTo>
                  <a:pt x="4" y="40"/>
                  <a:pt x="4" y="40"/>
                  <a:pt x="4" y="40"/>
                </a:cubicBezTo>
                <a:cubicBezTo>
                  <a:pt x="4" y="39"/>
                  <a:pt x="4" y="38"/>
                  <a:pt x="4" y="37"/>
                </a:cubicBezTo>
                <a:cubicBezTo>
                  <a:pt x="7" y="35"/>
                  <a:pt x="7" y="35"/>
                  <a:pt x="7" y="35"/>
                </a:cubicBezTo>
                <a:cubicBezTo>
                  <a:pt x="6" y="34"/>
                  <a:pt x="6" y="33"/>
                  <a:pt x="5" y="33"/>
                </a:cubicBezTo>
                <a:cubicBezTo>
                  <a:pt x="5" y="32"/>
                  <a:pt x="5" y="31"/>
                  <a:pt x="5" y="30"/>
                </a:cubicBezTo>
                <a:cubicBezTo>
                  <a:pt x="2" y="30"/>
                  <a:pt x="2" y="30"/>
                  <a:pt x="2" y="30"/>
                </a:cubicBezTo>
                <a:cubicBezTo>
                  <a:pt x="0" y="30"/>
                  <a:pt x="0" y="29"/>
                  <a:pt x="0" y="28"/>
                </a:cubicBezTo>
                <a:cubicBezTo>
                  <a:pt x="0" y="28"/>
                  <a:pt x="0" y="28"/>
                  <a:pt x="0" y="28"/>
                </a:cubicBezTo>
                <a:cubicBezTo>
                  <a:pt x="0" y="21"/>
                  <a:pt x="0" y="21"/>
                  <a:pt x="0" y="21"/>
                </a:cubicBezTo>
                <a:cubicBezTo>
                  <a:pt x="0" y="20"/>
                  <a:pt x="0" y="19"/>
                  <a:pt x="2" y="19"/>
                </a:cubicBezTo>
                <a:cubicBezTo>
                  <a:pt x="5" y="19"/>
                  <a:pt x="5" y="19"/>
                  <a:pt x="5" y="19"/>
                </a:cubicBezTo>
                <a:cubicBezTo>
                  <a:pt x="5" y="18"/>
                  <a:pt x="5" y="18"/>
                  <a:pt x="5" y="17"/>
                </a:cubicBezTo>
                <a:cubicBezTo>
                  <a:pt x="6" y="16"/>
                  <a:pt x="6" y="15"/>
                  <a:pt x="7" y="14"/>
                </a:cubicBezTo>
                <a:cubicBezTo>
                  <a:pt x="4" y="12"/>
                  <a:pt x="4" y="12"/>
                  <a:pt x="4" y="12"/>
                </a:cubicBezTo>
                <a:cubicBezTo>
                  <a:pt x="4" y="12"/>
                  <a:pt x="4" y="10"/>
                  <a:pt x="4" y="10"/>
                </a:cubicBezTo>
                <a:cubicBezTo>
                  <a:pt x="9" y="5"/>
                  <a:pt x="9" y="5"/>
                  <a:pt x="9" y="5"/>
                </a:cubicBezTo>
                <a:cubicBezTo>
                  <a:pt x="10" y="4"/>
                  <a:pt x="11" y="4"/>
                  <a:pt x="12" y="5"/>
                </a:cubicBezTo>
                <a:cubicBezTo>
                  <a:pt x="14" y="7"/>
                  <a:pt x="14" y="7"/>
                  <a:pt x="14" y="7"/>
                </a:cubicBezTo>
                <a:cubicBezTo>
                  <a:pt x="15" y="6"/>
                  <a:pt x="16" y="6"/>
                  <a:pt x="17" y="6"/>
                </a:cubicBezTo>
                <a:cubicBezTo>
                  <a:pt x="17" y="5"/>
                  <a:pt x="18" y="5"/>
                  <a:pt x="19" y="5"/>
                </a:cubicBezTo>
                <a:cubicBezTo>
                  <a:pt x="19" y="2"/>
                  <a:pt x="19" y="2"/>
                  <a:pt x="19" y="2"/>
                </a:cubicBezTo>
                <a:cubicBezTo>
                  <a:pt x="19" y="1"/>
                  <a:pt x="20" y="0"/>
                  <a:pt x="21" y="0"/>
                </a:cubicBezTo>
                <a:cubicBezTo>
                  <a:pt x="21" y="0"/>
                  <a:pt x="21" y="0"/>
                  <a:pt x="21" y="0"/>
                </a:cubicBezTo>
                <a:cubicBezTo>
                  <a:pt x="28" y="0"/>
                  <a:pt x="28" y="0"/>
                  <a:pt x="28" y="0"/>
                </a:cubicBezTo>
                <a:cubicBezTo>
                  <a:pt x="29" y="0"/>
                  <a:pt x="30" y="1"/>
                  <a:pt x="30" y="2"/>
                </a:cubicBezTo>
                <a:cubicBezTo>
                  <a:pt x="30" y="2"/>
                  <a:pt x="30" y="2"/>
                  <a:pt x="30" y="2"/>
                </a:cubicBezTo>
                <a:cubicBezTo>
                  <a:pt x="30" y="5"/>
                  <a:pt x="30" y="5"/>
                  <a:pt x="30" y="5"/>
                </a:cubicBezTo>
                <a:close/>
                <a:moveTo>
                  <a:pt x="31" y="9"/>
                </a:moveTo>
                <a:cubicBezTo>
                  <a:pt x="31" y="9"/>
                  <a:pt x="31" y="9"/>
                  <a:pt x="31" y="9"/>
                </a:cubicBezTo>
                <a:cubicBezTo>
                  <a:pt x="30" y="9"/>
                  <a:pt x="29" y="8"/>
                  <a:pt x="28" y="8"/>
                </a:cubicBezTo>
                <a:cubicBezTo>
                  <a:pt x="27" y="8"/>
                  <a:pt x="26" y="7"/>
                  <a:pt x="26" y="6"/>
                </a:cubicBezTo>
                <a:cubicBezTo>
                  <a:pt x="26" y="4"/>
                  <a:pt x="26" y="4"/>
                  <a:pt x="26" y="4"/>
                </a:cubicBezTo>
                <a:cubicBezTo>
                  <a:pt x="23" y="4"/>
                  <a:pt x="23" y="4"/>
                  <a:pt x="23" y="4"/>
                </a:cubicBezTo>
                <a:cubicBezTo>
                  <a:pt x="23" y="6"/>
                  <a:pt x="23" y="6"/>
                  <a:pt x="23" y="6"/>
                </a:cubicBezTo>
                <a:cubicBezTo>
                  <a:pt x="23" y="7"/>
                  <a:pt x="22" y="8"/>
                  <a:pt x="21" y="8"/>
                </a:cubicBezTo>
                <a:cubicBezTo>
                  <a:pt x="20" y="8"/>
                  <a:pt x="19" y="9"/>
                  <a:pt x="18" y="9"/>
                </a:cubicBezTo>
                <a:cubicBezTo>
                  <a:pt x="17" y="10"/>
                  <a:pt x="16" y="10"/>
                  <a:pt x="15" y="11"/>
                </a:cubicBezTo>
                <a:cubicBezTo>
                  <a:pt x="15" y="11"/>
                  <a:pt x="15" y="11"/>
                  <a:pt x="15" y="11"/>
                </a:cubicBezTo>
                <a:cubicBezTo>
                  <a:pt x="14" y="11"/>
                  <a:pt x="13" y="11"/>
                  <a:pt x="13" y="11"/>
                </a:cubicBezTo>
                <a:cubicBezTo>
                  <a:pt x="11" y="9"/>
                  <a:pt x="11" y="9"/>
                  <a:pt x="11" y="9"/>
                </a:cubicBezTo>
                <a:cubicBezTo>
                  <a:pt x="8" y="11"/>
                  <a:pt x="8" y="11"/>
                  <a:pt x="8" y="11"/>
                </a:cubicBezTo>
                <a:cubicBezTo>
                  <a:pt x="10" y="13"/>
                  <a:pt x="10" y="13"/>
                  <a:pt x="10" y="13"/>
                </a:cubicBezTo>
                <a:cubicBezTo>
                  <a:pt x="11" y="13"/>
                  <a:pt x="11" y="14"/>
                  <a:pt x="11" y="15"/>
                </a:cubicBezTo>
                <a:cubicBezTo>
                  <a:pt x="10" y="16"/>
                  <a:pt x="9" y="17"/>
                  <a:pt x="9" y="18"/>
                </a:cubicBezTo>
                <a:cubicBezTo>
                  <a:pt x="8" y="19"/>
                  <a:pt x="8" y="20"/>
                  <a:pt x="8" y="21"/>
                </a:cubicBezTo>
                <a:cubicBezTo>
                  <a:pt x="8" y="22"/>
                  <a:pt x="7" y="23"/>
                  <a:pt x="6" y="23"/>
                </a:cubicBezTo>
                <a:cubicBezTo>
                  <a:pt x="3" y="23"/>
                  <a:pt x="3" y="23"/>
                  <a:pt x="3" y="23"/>
                </a:cubicBezTo>
                <a:cubicBezTo>
                  <a:pt x="3" y="26"/>
                  <a:pt x="3" y="26"/>
                  <a:pt x="3" y="26"/>
                </a:cubicBezTo>
                <a:cubicBezTo>
                  <a:pt x="6" y="26"/>
                  <a:pt x="6" y="26"/>
                  <a:pt x="6" y="26"/>
                </a:cubicBezTo>
                <a:cubicBezTo>
                  <a:pt x="7" y="26"/>
                  <a:pt x="8" y="27"/>
                  <a:pt x="8" y="28"/>
                </a:cubicBezTo>
                <a:cubicBezTo>
                  <a:pt x="8" y="29"/>
                  <a:pt x="8" y="30"/>
                  <a:pt x="9" y="31"/>
                </a:cubicBezTo>
                <a:cubicBezTo>
                  <a:pt x="9" y="32"/>
                  <a:pt x="10" y="33"/>
                  <a:pt x="11" y="34"/>
                </a:cubicBezTo>
                <a:cubicBezTo>
                  <a:pt x="11" y="34"/>
                  <a:pt x="11" y="34"/>
                  <a:pt x="11" y="34"/>
                </a:cubicBezTo>
                <a:cubicBezTo>
                  <a:pt x="11" y="34"/>
                  <a:pt x="11" y="34"/>
                  <a:pt x="11" y="34"/>
                </a:cubicBezTo>
                <a:cubicBezTo>
                  <a:pt x="11" y="35"/>
                  <a:pt x="11" y="36"/>
                  <a:pt x="10" y="37"/>
                </a:cubicBezTo>
                <a:cubicBezTo>
                  <a:pt x="8" y="39"/>
                  <a:pt x="8" y="39"/>
                  <a:pt x="8" y="39"/>
                </a:cubicBezTo>
                <a:cubicBezTo>
                  <a:pt x="11" y="41"/>
                  <a:pt x="11" y="41"/>
                  <a:pt x="11" y="41"/>
                </a:cubicBezTo>
                <a:cubicBezTo>
                  <a:pt x="12" y="39"/>
                  <a:pt x="12" y="39"/>
                  <a:pt x="12" y="39"/>
                </a:cubicBezTo>
                <a:cubicBezTo>
                  <a:pt x="13" y="38"/>
                  <a:pt x="14" y="38"/>
                  <a:pt x="15" y="39"/>
                </a:cubicBezTo>
                <a:cubicBezTo>
                  <a:pt x="16" y="39"/>
                  <a:pt x="17" y="40"/>
                  <a:pt x="18" y="40"/>
                </a:cubicBezTo>
                <a:cubicBezTo>
                  <a:pt x="19" y="41"/>
                  <a:pt x="20" y="41"/>
                  <a:pt x="21" y="41"/>
                </a:cubicBezTo>
                <a:cubicBezTo>
                  <a:pt x="22" y="41"/>
                  <a:pt x="23" y="42"/>
                  <a:pt x="23" y="43"/>
                </a:cubicBezTo>
                <a:cubicBezTo>
                  <a:pt x="23" y="46"/>
                  <a:pt x="23" y="46"/>
                  <a:pt x="23" y="46"/>
                </a:cubicBezTo>
                <a:cubicBezTo>
                  <a:pt x="26" y="46"/>
                  <a:pt x="26" y="46"/>
                  <a:pt x="26" y="46"/>
                </a:cubicBezTo>
                <a:cubicBezTo>
                  <a:pt x="26" y="43"/>
                  <a:pt x="26" y="43"/>
                  <a:pt x="26" y="43"/>
                </a:cubicBezTo>
                <a:cubicBezTo>
                  <a:pt x="26" y="42"/>
                  <a:pt x="27" y="41"/>
                  <a:pt x="28" y="41"/>
                </a:cubicBezTo>
                <a:cubicBezTo>
                  <a:pt x="29" y="41"/>
                  <a:pt x="30" y="41"/>
                  <a:pt x="31" y="40"/>
                </a:cubicBezTo>
                <a:cubicBezTo>
                  <a:pt x="32" y="40"/>
                  <a:pt x="33" y="39"/>
                  <a:pt x="34" y="39"/>
                </a:cubicBezTo>
                <a:cubicBezTo>
                  <a:pt x="34" y="39"/>
                  <a:pt x="34" y="39"/>
                  <a:pt x="34" y="39"/>
                </a:cubicBezTo>
                <a:cubicBezTo>
                  <a:pt x="34" y="39"/>
                  <a:pt x="34" y="39"/>
                  <a:pt x="34" y="39"/>
                </a:cubicBezTo>
                <a:cubicBezTo>
                  <a:pt x="35" y="38"/>
                  <a:pt x="36" y="38"/>
                  <a:pt x="36" y="39"/>
                </a:cubicBezTo>
                <a:cubicBezTo>
                  <a:pt x="38" y="41"/>
                  <a:pt x="38" y="41"/>
                  <a:pt x="38" y="41"/>
                </a:cubicBezTo>
                <a:cubicBezTo>
                  <a:pt x="40" y="39"/>
                  <a:pt x="40" y="39"/>
                  <a:pt x="40" y="39"/>
                </a:cubicBezTo>
                <a:cubicBezTo>
                  <a:pt x="39" y="37"/>
                  <a:pt x="39" y="37"/>
                  <a:pt x="39" y="37"/>
                </a:cubicBezTo>
                <a:cubicBezTo>
                  <a:pt x="38" y="36"/>
                  <a:pt x="38" y="35"/>
                  <a:pt x="38" y="34"/>
                </a:cubicBezTo>
                <a:cubicBezTo>
                  <a:pt x="39" y="33"/>
                  <a:pt x="40" y="32"/>
                  <a:pt x="40" y="31"/>
                </a:cubicBezTo>
                <a:cubicBezTo>
                  <a:pt x="40" y="31"/>
                  <a:pt x="40" y="31"/>
                  <a:pt x="40" y="31"/>
                </a:cubicBezTo>
                <a:cubicBezTo>
                  <a:pt x="40" y="30"/>
                  <a:pt x="41" y="29"/>
                  <a:pt x="41" y="28"/>
                </a:cubicBezTo>
                <a:cubicBezTo>
                  <a:pt x="41" y="27"/>
                  <a:pt x="42" y="26"/>
                  <a:pt x="43" y="26"/>
                </a:cubicBezTo>
                <a:cubicBezTo>
                  <a:pt x="46" y="26"/>
                  <a:pt x="46" y="26"/>
                  <a:pt x="46" y="26"/>
                </a:cubicBezTo>
                <a:cubicBezTo>
                  <a:pt x="46" y="23"/>
                  <a:pt x="46" y="23"/>
                  <a:pt x="46" y="23"/>
                </a:cubicBezTo>
                <a:cubicBezTo>
                  <a:pt x="43" y="23"/>
                  <a:pt x="43" y="23"/>
                  <a:pt x="43" y="23"/>
                </a:cubicBezTo>
                <a:cubicBezTo>
                  <a:pt x="42" y="23"/>
                  <a:pt x="41" y="23"/>
                  <a:pt x="41" y="22"/>
                </a:cubicBezTo>
                <a:cubicBezTo>
                  <a:pt x="41" y="20"/>
                  <a:pt x="41" y="19"/>
                  <a:pt x="40" y="18"/>
                </a:cubicBezTo>
                <a:cubicBezTo>
                  <a:pt x="40" y="17"/>
                  <a:pt x="39" y="16"/>
                  <a:pt x="38" y="15"/>
                </a:cubicBezTo>
                <a:cubicBezTo>
                  <a:pt x="38" y="15"/>
                  <a:pt x="38" y="15"/>
                  <a:pt x="38" y="15"/>
                </a:cubicBezTo>
                <a:cubicBezTo>
                  <a:pt x="38" y="14"/>
                  <a:pt x="38" y="13"/>
                  <a:pt x="39" y="13"/>
                </a:cubicBezTo>
                <a:cubicBezTo>
                  <a:pt x="40" y="11"/>
                  <a:pt x="40" y="11"/>
                  <a:pt x="40" y="11"/>
                </a:cubicBezTo>
                <a:cubicBezTo>
                  <a:pt x="38" y="9"/>
                  <a:pt x="38" y="9"/>
                  <a:pt x="38" y="9"/>
                </a:cubicBezTo>
                <a:cubicBezTo>
                  <a:pt x="36" y="11"/>
                  <a:pt x="36" y="11"/>
                  <a:pt x="36" y="11"/>
                </a:cubicBezTo>
                <a:cubicBezTo>
                  <a:pt x="36" y="11"/>
                  <a:pt x="35" y="11"/>
                  <a:pt x="34" y="11"/>
                </a:cubicBezTo>
                <a:cubicBezTo>
                  <a:pt x="33" y="10"/>
                  <a:pt x="32" y="10"/>
                  <a:pt x="31" y="9"/>
                </a:cubicBezTo>
                <a:close/>
                <a:moveTo>
                  <a:pt x="29" y="20"/>
                </a:moveTo>
                <a:cubicBezTo>
                  <a:pt x="29" y="20"/>
                  <a:pt x="29" y="20"/>
                  <a:pt x="29" y="20"/>
                </a:cubicBezTo>
                <a:cubicBezTo>
                  <a:pt x="28" y="19"/>
                  <a:pt x="26" y="18"/>
                  <a:pt x="24" y="18"/>
                </a:cubicBezTo>
                <a:cubicBezTo>
                  <a:pt x="23" y="18"/>
                  <a:pt x="21" y="19"/>
                  <a:pt x="20" y="20"/>
                </a:cubicBezTo>
                <a:cubicBezTo>
                  <a:pt x="19" y="21"/>
                  <a:pt x="18" y="23"/>
                  <a:pt x="18" y="25"/>
                </a:cubicBezTo>
                <a:cubicBezTo>
                  <a:pt x="18" y="27"/>
                  <a:pt x="19" y="28"/>
                  <a:pt x="20" y="29"/>
                </a:cubicBezTo>
                <a:cubicBezTo>
                  <a:pt x="21" y="31"/>
                  <a:pt x="23" y="31"/>
                  <a:pt x="24" y="31"/>
                </a:cubicBezTo>
                <a:cubicBezTo>
                  <a:pt x="26" y="31"/>
                  <a:pt x="28" y="31"/>
                  <a:pt x="29" y="29"/>
                </a:cubicBezTo>
                <a:cubicBezTo>
                  <a:pt x="30" y="28"/>
                  <a:pt x="31" y="27"/>
                  <a:pt x="31" y="25"/>
                </a:cubicBezTo>
                <a:cubicBezTo>
                  <a:pt x="31" y="23"/>
                  <a:pt x="30" y="21"/>
                  <a:pt x="2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5" name="Freeform 559"/>
          <p:cNvSpPr>
            <a:spLocks noEditPoints="1"/>
          </p:cNvSpPr>
          <p:nvPr/>
        </p:nvSpPr>
        <p:spPr bwMode="auto">
          <a:xfrm>
            <a:off x="2105025" y="2755900"/>
            <a:ext cx="160338" cy="158750"/>
          </a:xfrm>
          <a:custGeom>
            <a:avLst/>
            <a:gdLst>
              <a:gd name="T0" fmla="*/ 24 w 50"/>
              <a:gd name="T1" fmla="*/ 35 h 50"/>
              <a:gd name="T2" fmla="*/ 14 w 50"/>
              <a:gd name="T3" fmla="*/ 26 h 50"/>
              <a:gd name="T4" fmla="*/ 14 w 50"/>
              <a:gd name="T5" fmla="*/ 24 h 50"/>
              <a:gd name="T6" fmla="*/ 15 w 50"/>
              <a:gd name="T7" fmla="*/ 24 h 50"/>
              <a:gd name="T8" fmla="*/ 19 w 50"/>
              <a:gd name="T9" fmla="*/ 24 h 50"/>
              <a:gd name="T10" fmla="*/ 19 w 50"/>
              <a:gd name="T11" fmla="*/ 15 h 50"/>
              <a:gd name="T12" fmla="*/ 20 w 50"/>
              <a:gd name="T13" fmla="*/ 14 h 50"/>
              <a:gd name="T14" fmla="*/ 20 w 50"/>
              <a:gd name="T15" fmla="*/ 14 h 50"/>
              <a:gd name="T16" fmla="*/ 30 w 50"/>
              <a:gd name="T17" fmla="*/ 14 h 50"/>
              <a:gd name="T18" fmla="*/ 31 w 50"/>
              <a:gd name="T19" fmla="*/ 15 h 50"/>
              <a:gd name="T20" fmla="*/ 31 w 50"/>
              <a:gd name="T21" fmla="*/ 15 h 50"/>
              <a:gd name="T22" fmla="*/ 31 w 50"/>
              <a:gd name="T23" fmla="*/ 24 h 50"/>
              <a:gd name="T24" fmla="*/ 34 w 50"/>
              <a:gd name="T25" fmla="*/ 24 h 50"/>
              <a:gd name="T26" fmla="*/ 36 w 50"/>
              <a:gd name="T27" fmla="*/ 25 h 50"/>
              <a:gd name="T28" fmla="*/ 35 w 50"/>
              <a:gd name="T29" fmla="*/ 26 h 50"/>
              <a:gd name="T30" fmla="*/ 35 w 50"/>
              <a:gd name="T31" fmla="*/ 26 h 50"/>
              <a:gd name="T32" fmla="*/ 26 w 50"/>
              <a:gd name="T33" fmla="*/ 35 h 50"/>
              <a:gd name="T34" fmla="*/ 24 w 50"/>
              <a:gd name="T35" fmla="*/ 35 h 50"/>
              <a:gd name="T36" fmla="*/ 25 w 50"/>
              <a:gd name="T37" fmla="*/ 0 h 50"/>
              <a:gd name="T38" fmla="*/ 25 w 50"/>
              <a:gd name="T39" fmla="*/ 0 h 50"/>
              <a:gd name="T40" fmla="*/ 42 w 50"/>
              <a:gd name="T41" fmla="*/ 7 h 50"/>
              <a:gd name="T42" fmla="*/ 42 w 50"/>
              <a:gd name="T43" fmla="*/ 7 h 50"/>
              <a:gd name="T44" fmla="*/ 50 w 50"/>
              <a:gd name="T45" fmla="*/ 25 h 50"/>
              <a:gd name="T46" fmla="*/ 42 w 50"/>
              <a:gd name="T47" fmla="*/ 42 h 50"/>
              <a:gd name="T48" fmla="*/ 42 w 50"/>
              <a:gd name="T49" fmla="*/ 42 h 50"/>
              <a:gd name="T50" fmla="*/ 25 w 50"/>
              <a:gd name="T51" fmla="*/ 50 h 50"/>
              <a:gd name="T52" fmla="*/ 7 w 50"/>
              <a:gd name="T53" fmla="*/ 42 h 50"/>
              <a:gd name="T54" fmla="*/ 7 w 50"/>
              <a:gd name="T55" fmla="*/ 42 h 50"/>
              <a:gd name="T56" fmla="*/ 0 w 50"/>
              <a:gd name="T57" fmla="*/ 25 h 50"/>
              <a:gd name="T58" fmla="*/ 7 w 50"/>
              <a:gd name="T59" fmla="*/ 7 h 50"/>
              <a:gd name="T60" fmla="*/ 7 w 50"/>
              <a:gd name="T61" fmla="*/ 7 h 50"/>
              <a:gd name="T62" fmla="*/ 25 w 50"/>
              <a:gd name="T63" fmla="*/ 0 h 50"/>
              <a:gd name="T64" fmla="*/ 40 w 50"/>
              <a:gd name="T65" fmla="*/ 10 h 50"/>
              <a:gd name="T66" fmla="*/ 40 w 50"/>
              <a:gd name="T67" fmla="*/ 10 h 50"/>
              <a:gd name="T68" fmla="*/ 25 w 50"/>
              <a:gd name="T69" fmla="*/ 4 h 50"/>
              <a:gd name="T70" fmla="*/ 10 w 50"/>
              <a:gd name="T71" fmla="*/ 10 h 50"/>
              <a:gd name="T72" fmla="*/ 10 w 50"/>
              <a:gd name="T73" fmla="*/ 10 h 50"/>
              <a:gd name="T74" fmla="*/ 4 w 50"/>
              <a:gd name="T75" fmla="*/ 25 h 50"/>
              <a:gd name="T76" fmla="*/ 10 w 50"/>
              <a:gd name="T77" fmla="*/ 40 h 50"/>
              <a:gd name="T78" fmla="*/ 10 w 50"/>
              <a:gd name="T79" fmla="*/ 40 h 50"/>
              <a:gd name="T80" fmla="*/ 25 w 50"/>
              <a:gd name="T81" fmla="*/ 46 h 50"/>
              <a:gd name="T82" fmla="*/ 40 w 50"/>
              <a:gd name="T83" fmla="*/ 40 h 50"/>
              <a:gd name="T84" fmla="*/ 40 w 50"/>
              <a:gd name="T85" fmla="*/ 40 h 50"/>
              <a:gd name="T86" fmla="*/ 46 w 50"/>
              <a:gd name="T87" fmla="*/ 25 h 50"/>
              <a:gd name="T88" fmla="*/ 40 w 50"/>
              <a:gd name="T89" fmla="*/ 10 h 50"/>
              <a:gd name="T90" fmla="*/ 40 w 50"/>
              <a:gd name="T91" fmla="*/ 10 h 50"/>
              <a:gd name="T92" fmla="*/ 18 w 50"/>
              <a:gd name="T93" fmla="*/ 26 h 50"/>
              <a:gd name="T94" fmla="*/ 18 w 50"/>
              <a:gd name="T95" fmla="*/ 26 h 50"/>
              <a:gd name="T96" fmla="*/ 25 w 50"/>
              <a:gd name="T97" fmla="*/ 33 h 50"/>
              <a:gd name="T98" fmla="*/ 32 w 50"/>
              <a:gd name="T99" fmla="*/ 26 h 50"/>
              <a:gd name="T100" fmla="*/ 30 w 50"/>
              <a:gd name="T101" fmla="*/ 26 h 50"/>
              <a:gd name="T102" fmla="*/ 30 w 50"/>
              <a:gd name="T103" fmla="*/ 26 h 50"/>
              <a:gd name="T104" fmla="*/ 28 w 50"/>
              <a:gd name="T105" fmla="*/ 25 h 50"/>
              <a:gd name="T106" fmla="*/ 28 w 50"/>
              <a:gd name="T107" fmla="*/ 16 h 50"/>
              <a:gd name="T108" fmla="*/ 21 w 50"/>
              <a:gd name="T109" fmla="*/ 16 h 50"/>
              <a:gd name="T110" fmla="*/ 21 w 50"/>
              <a:gd name="T111" fmla="*/ 25 h 50"/>
              <a:gd name="T112" fmla="*/ 21 w 50"/>
              <a:gd name="T113" fmla="*/ 25 h 50"/>
              <a:gd name="T114" fmla="*/ 20 w 50"/>
              <a:gd name="T115" fmla="*/ 26 h 50"/>
              <a:gd name="T116" fmla="*/ 18 w 50"/>
              <a:gd name="T1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0">
                <a:moveTo>
                  <a:pt x="24" y="35"/>
                </a:moveTo>
                <a:cubicBezTo>
                  <a:pt x="14" y="26"/>
                  <a:pt x="14" y="26"/>
                  <a:pt x="14" y="26"/>
                </a:cubicBezTo>
                <a:cubicBezTo>
                  <a:pt x="14" y="25"/>
                  <a:pt x="14" y="24"/>
                  <a:pt x="14" y="24"/>
                </a:cubicBezTo>
                <a:cubicBezTo>
                  <a:pt x="14" y="24"/>
                  <a:pt x="15" y="24"/>
                  <a:pt x="15" y="24"/>
                </a:cubicBezTo>
                <a:cubicBezTo>
                  <a:pt x="19" y="24"/>
                  <a:pt x="19" y="24"/>
                  <a:pt x="19" y="24"/>
                </a:cubicBezTo>
                <a:cubicBezTo>
                  <a:pt x="19" y="15"/>
                  <a:pt x="19" y="15"/>
                  <a:pt x="19" y="15"/>
                </a:cubicBezTo>
                <a:cubicBezTo>
                  <a:pt x="19" y="14"/>
                  <a:pt x="19" y="14"/>
                  <a:pt x="20" y="14"/>
                </a:cubicBezTo>
                <a:cubicBezTo>
                  <a:pt x="20" y="14"/>
                  <a:pt x="20" y="14"/>
                  <a:pt x="20" y="14"/>
                </a:cubicBezTo>
                <a:cubicBezTo>
                  <a:pt x="30" y="14"/>
                  <a:pt x="30" y="14"/>
                  <a:pt x="30" y="14"/>
                </a:cubicBezTo>
                <a:cubicBezTo>
                  <a:pt x="30" y="14"/>
                  <a:pt x="31" y="14"/>
                  <a:pt x="31" y="15"/>
                </a:cubicBezTo>
                <a:cubicBezTo>
                  <a:pt x="31" y="15"/>
                  <a:pt x="31" y="15"/>
                  <a:pt x="31" y="15"/>
                </a:cubicBezTo>
                <a:cubicBezTo>
                  <a:pt x="31" y="24"/>
                  <a:pt x="31" y="24"/>
                  <a:pt x="31" y="24"/>
                </a:cubicBezTo>
                <a:cubicBezTo>
                  <a:pt x="34" y="24"/>
                  <a:pt x="34" y="24"/>
                  <a:pt x="34" y="24"/>
                </a:cubicBezTo>
                <a:cubicBezTo>
                  <a:pt x="35" y="24"/>
                  <a:pt x="36" y="24"/>
                  <a:pt x="36" y="25"/>
                </a:cubicBezTo>
                <a:cubicBezTo>
                  <a:pt x="36" y="25"/>
                  <a:pt x="35" y="25"/>
                  <a:pt x="35" y="26"/>
                </a:cubicBezTo>
                <a:cubicBezTo>
                  <a:pt x="35" y="26"/>
                  <a:pt x="35" y="26"/>
                  <a:pt x="35" y="26"/>
                </a:cubicBezTo>
                <a:cubicBezTo>
                  <a:pt x="26" y="35"/>
                  <a:pt x="26" y="35"/>
                  <a:pt x="26" y="35"/>
                </a:cubicBezTo>
                <a:cubicBezTo>
                  <a:pt x="25" y="36"/>
                  <a:pt x="24" y="36"/>
                  <a:pt x="24" y="35"/>
                </a:cubicBezTo>
                <a:close/>
                <a:moveTo>
                  <a:pt x="25" y="0"/>
                </a:moveTo>
                <a:cubicBezTo>
                  <a:pt x="25" y="0"/>
                  <a:pt x="25" y="0"/>
                  <a:pt x="25" y="0"/>
                </a:cubicBezTo>
                <a:cubicBezTo>
                  <a:pt x="32" y="0"/>
                  <a:pt x="38" y="3"/>
                  <a:pt x="42" y="7"/>
                </a:cubicBezTo>
                <a:cubicBezTo>
                  <a:pt x="42" y="7"/>
                  <a:pt x="42" y="7"/>
                  <a:pt x="42" y="7"/>
                </a:cubicBezTo>
                <a:cubicBezTo>
                  <a:pt x="47" y="12"/>
                  <a:pt x="50" y="18"/>
                  <a:pt x="50" y="25"/>
                </a:cubicBezTo>
                <a:cubicBezTo>
                  <a:pt x="50" y="32"/>
                  <a:pt x="47" y="38"/>
                  <a:pt x="42" y="42"/>
                </a:cubicBezTo>
                <a:cubicBezTo>
                  <a:pt x="42" y="42"/>
                  <a:pt x="42" y="42"/>
                  <a:pt x="42" y="42"/>
                </a:cubicBezTo>
                <a:cubicBezTo>
                  <a:pt x="38" y="47"/>
                  <a:pt x="32" y="50"/>
                  <a:pt x="25" y="50"/>
                </a:cubicBezTo>
                <a:cubicBezTo>
                  <a:pt x="18" y="50"/>
                  <a:pt x="12" y="47"/>
                  <a:pt x="7" y="42"/>
                </a:cubicBezTo>
                <a:cubicBezTo>
                  <a:pt x="7" y="42"/>
                  <a:pt x="7" y="42"/>
                  <a:pt x="7" y="42"/>
                </a:cubicBezTo>
                <a:cubicBezTo>
                  <a:pt x="3" y="38"/>
                  <a:pt x="0" y="32"/>
                  <a:pt x="0" y="25"/>
                </a:cubicBezTo>
                <a:cubicBezTo>
                  <a:pt x="0" y="18"/>
                  <a:pt x="3" y="12"/>
                  <a:pt x="7" y="7"/>
                </a:cubicBezTo>
                <a:cubicBezTo>
                  <a:pt x="7" y="7"/>
                  <a:pt x="7" y="7"/>
                  <a:pt x="7" y="7"/>
                </a:cubicBezTo>
                <a:cubicBezTo>
                  <a:pt x="12" y="3"/>
                  <a:pt x="18" y="0"/>
                  <a:pt x="25" y="0"/>
                </a:cubicBezTo>
                <a:close/>
                <a:moveTo>
                  <a:pt x="40" y="10"/>
                </a:moveTo>
                <a:cubicBezTo>
                  <a:pt x="40" y="10"/>
                  <a:pt x="40" y="10"/>
                  <a:pt x="40" y="10"/>
                </a:cubicBezTo>
                <a:cubicBezTo>
                  <a:pt x="36" y="6"/>
                  <a:pt x="31" y="4"/>
                  <a:pt x="25" y="4"/>
                </a:cubicBezTo>
                <a:cubicBezTo>
                  <a:pt x="19" y="4"/>
                  <a:pt x="14" y="6"/>
                  <a:pt x="10" y="10"/>
                </a:cubicBezTo>
                <a:cubicBezTo>
                  <a:pt x="10" y="10"/>
                  <a:pt x="10" y="10"/>
                  <a:pt x="10" y="10"/>
                </a:cubicBezTo>
                <a:cubicBezTo>
                  <a:pt x="6" y="14"/>
                  <a:pt x="4" y="19"/>
                  <a:pt x="4" y="25"/>
                </a:cubicBezTo>
                <a:cubicBezTo>
                  <a:pt x="4" y="31"/>
                  <a:pt x="6" y="36"/>
                  <a:pt x="10" y="40"/>
                </a:cubicBezTo>
                <a:cubicBezTo>
                  <a:pt x="10" y="40"/>
                  <a:pt x="10" y="40"/>
                  <a:pt x="10" y="40"/>
                </a:cubicBezTo>
                <a:cubicBezTo>
                  <a:pt x="14" y="43"/>
                  <a:pt x="19" y="46"/>
                  <a:pt x="25" y="46"/>
                </a:cubicBezTo>
                <a:cubicBezTo>
                  <a:pt x="31" y="46"/>
                  <a:pt x="36" y="43"/>
                  <a:pt x="40" y="40"/>
                </a:cubicBezTo>
                <a:cubicBezTo>
                  <a:pt x="40" y="40"/>
                  <a:pt x="40" y="40"/>
                  <a:pt x="40" y="40"/>
                </a:cubicBezTo>
                <a:cubicBezTo>
                  <a:pt x="43" y="36"/>
                  <a:pt x="46" y="31"/>
                  <a:pt x="46" y="25"/>
                </a:cubicBezTo>
                <a:cubicBezTo>
                  <a:pt x="46" y="19"/>
                  <a:pt x="43" y="14"/>
                  <a:pt x="40" y="10"/>
                </a:cubicBezTo>
                <a:cubicBezTo>
                  <a:pt x="40" y="10"/>
                  <a:pt x="40" y="10"/>
                  <a:pt x="40" y="10"/>
                </a:cubicBezTo>
                <a:close/>
                <a:moveTo>
                  <a:pt x="18" y="26"/>
                </a:moveTo>
                <a:cubicBezTo>
                  <a:pt x="18" y="26"/>
                  <a:pt x="18" y="26"/>
                  <a:pt x="18" y="26"/>
                </a:cubicBezTo>
                <a:cubicBezTo>
                  <a:pt x="25" y="33"/>
                  <a:pt x="25" y="33"/>
                  <a:pt x="25" y="33"/>
                </a:cubicBezTo>
                <a:cubicBezTo>
                  <a:pt x="32" y="26"/>
                  <a:pt x="32" y="26"/>
                  <a:pt x="32" y="26"/>
                </a:cubicBezTo>
                <a:cubicBezTo>
                  <a:pt x="30" y="26"/>
                  <a:pt x="30" y="26"/>
                  <a:pt x="30" y="26"/>
                </a:cubicBezTo>
                <a:cubicBezTo>
                  <a:pt x="30" y="26"/>
                  <a:pt x="30" y="26"/>
                  <a:pt x="30" y="26"/>
                </a:cubicBezTo>
                <a:cubicBezTo>
                  <a:pt x="29" y="26"/>
                  <a:pt x="28" y="25"/>
                  <a:pt x="28" y="25"/>
                </a:cubicBezTo>
                <a:cubicBezTo>
                  <a:pt x="28" y="16"/>
                  <a:pt x="28" y="16"/>
                  <a:pt x="28" y="16"/>
                </a:cubicBezTo>
                <a:cubicBezTo>
                  <a:pt x="21" y="16"/>
                  <a:pt x="21" y="16"/>
                  <a:pt x="21" y="16"/>
                </a:cubicBezTo>
                <a:cubicBezTo>
                  <a:pt x="21" y="25"/>
                  <a:pt x="21" y="25"/>
                  <a:pt x="21" y="25"/>
                </a:cubicBezTo>
                <a:cubicBezTo>
                  <a:pt x="21" y="25"/>
                  <a:pt x="21" y="25"/>
                  <a:pt x="21" y="25"/>
                </a:cubicBezTo>
                <a:cubicBezTo>
                  <a:pt x="21" y="25"/>
                  <a:pt x="20" y="26"/>
                  <a:pt x="20" y="26"/>
                </a:cubicBezTo>
                <a:cubicBezTo>
                  <a:pt x="18" y="26"/>
                  <a:pt x="18" y="26"/>
                  <a:pt x="18"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6" name="Freeform 560"/>
          <p:cNvSpPr>
            <a:spLocks noEditPoints="1"/>
          </p:cNvSpPr>
          <p:nvPr/>
        </p:nvSpPr>
        <p:spPr bwMode="auto">
          <a:xfrm>
            <a:off x="3222625" y="2755900"/>
            <a:ext cx="165100" cy="158750"/>
          </a:xfrm>
          <a:custGeom>
            <a:avLst/>
            <a:gdLst>
              <a:gd name="T0" fmla="*/ 18 w 52"/>
              <a:gd name="T1" fmla="*/ 38 h 50"/>
              <a:gd name="T2" fmla="*/ 22 w 52"/>
              <a:gd name="T3" fmla="*/ 32 h 50"/>
              <a:gd name="T4" fmla="*/ 46 w 52"/>
              <a:gd name="T5" fmla="*/ 26 h 50"/>
              <a:gd name="T6" fmla="*/ 52 w 52"/>
              <a:gd name="T7" fmla="*/ 44 h 50"/>
              <a:gd name="T8" fmla="*/ 46 w 52"/>
              <a:gd name="T9" fmla="*/ 50 h 50"/>
              <a:gd name="T10" fmla="*/ 22 w 52"/>
              <a:gd name="T11" fmla="*/ 44 h 50"/>
              <a:gd name="T12" fmla="*/ 46 w 52"/>
              <a:gd name="T13" fmla="*/ 30 h 50"/>
              <a:gd name="T14" fmla="*/ 26 w 52"/>
              <a:gd name="T15" fmla="*/ 32 h 50"/>
              <a:gd name="T16" fmla="*/ 48 w 52"/>
              <a:gd name="T17" fmla="*/ 32 h 50"/>
              <a:gd name="T18" fmla="*/ 26 w 52"/>
              <a:gd name="T19" fmla="*/ 44 h 50"/>
              <a:gd name="T20" fmla="*/ 26 w 52"/>
              <a:gd name="T21" fmla="*/ 45 h 50"/>
              <a:gd name="T22" fmla="*/ 47 w 52"/>
              <a:gd name="T23" fmla="*/ 45 h 50"/>
              <a:gd name="T24" fmla="*/ 48 w 52"/>
              <a:gd name="T25" fmla="*/ 44 h 50"/>
              <a:gd name="T26" fmla="*/ 6 w 52"/>
              <a:gd name="T27" fmla="*/ 0 h 50"/>
              <a:gd name="T28" fmla="*/ 30 w 52"/>
              <a:gd name="T29" fmla="*/ 5 h 50"/>
              <a:gd name="T30" fmla="*/ 28 w 52"/>
              <a:gd name="T31" fmla="*/ 22 h 50"/>
              <a:gd name="T32" fmla="*/ 16 w 52"/>
              <a:gd name="T33" fmla="*/ 24 h 50"/>
              <a:gd name="T34" fmla="*/ 14 w 52"/>
              <a:gd name="T35" fmla="*/ 23 h 50"/>
              <a:gd name="T36" fmla="*/ 0 w 52"/>
              <a:gd name="T37" fmla="*/ 18 h 50"/>
              <a:gd name="T38" fmla="*/ 2 w 52"/>
              <a:gd name="T39" fmla="*/ 1 h 50"/>
              <a:gd name="T40" fmla="*/ 24 w 52"/>
              <a:gd name="T41" fmla="*/ 4 h 50"/>
              <a:gd name="T42" fmla="*/ 4 w 52"/>
              <a:gd name="T43" fmla="*/ 4 h 50"/>
              <a:gd name="T44" fmla="*/ 26 w 52"/>
              <a:gd name="T45" fmla="*/ 15 h 50"/>
              <a:gd name="T46" fmla="*/ 24 w 52"/>
              <a:gd name="T47" fmla="*/ 4 h 50"/>
              <a:gd name="T48" fmla="*/ 4 w 52"/>
              <a:gd name="T49" fmla="*/ 18 h 50"/>
              <a:gd name="T50" fmla="*/ 24 w 52"/>
              <a:gd name="T51" fmla="*/ 19 h 50"/>
              <a:gd name="T52" fmla="*/ 26 w 52"/>
              <a:gd name="T53" fmla="*/ 17 h 50"/>
              <a:gd name="T54" fmla="*/ 14 w 52"/>
              <a:gd name="T55" fmla="*/ 28 h 50"/>
              <a:gd name="T56" fmla="*/ 16 w 52"/>
              <a:gd name="T57" fmla="*/ 29 h 50"/>
              <a:gd name="T58" fmla="*/ 14 w 52"/>
              <a:gd name="T59" fmla="*/ 28 h 50"/>
              <a:gd name="T60" fmla="*/ 15 w 52"/>
              <a:gd name="T61" fmla="*/ 31 h 50"/>
              <a:gd name="T62" fmla="*/ 15 w 52"/>
              <a:gd name="T63" fmla="*/ 34 h 50"/>
              <a:gd name="T64" fmla="*/ 14 w 52"/>
              <a:gd name="T65" fmla="*/ 37 h 50"/>
              <a:gd name="T66" fmla="*/ 16 w 52"/>
              <a:gd name="T67" fmla="*/ 37 h 50"/>
              <a:gd name="T68" fmla="*/ 15 w 52"/>
              <a:gd name="T69" fmla="*/ 39 h 50"/>
              <a:gd name="T70" fmla="*/ 15 w 52"/>
              <a:gd name="T71" fmla="*/ 39 h 50"/>
              <a:gd name="T72" fmla="*/ 15 w 52"/>
              <a:gd name="T73" fmla="*/ 39 h 50"/>
              <a:gd name="T74" fmla="*/ 15 w 52"/>
              <a:gd name="T75" fmla="*/ 39 h 50"/>
              <a:gd name="T76" fmla="*/ 15 w 52"/>
              <a:gd name="T77" fmla="*/ 39 h 50"/>
              <a:gd name="T78" fmla="*/ 15 w 52"/>
              <a:gd name="T79" fmla="*/ 39 h 50"/>
              <a:gd name="T80" fmla="*/ 14 w 52"/>
              <a:gd name="T81" fmla="*/ 39 h 50"/>
              <a:gd name="T82" fmla="*/ 14 w 52"/>
              <a:gd name="T83" fmla="*/ 39 h 50"/>
              <a:gd name="T84" fmla="*/ 14 w 52"/>
              <a:gd name="T85" fmla="*/ 39 h 50"/>
              <a:gd name="T86" fmla="*/ 14 w 52"/>
              <a:gd name="T87" fmla="*/ 39 h 50"/>
              <a:gd name="T88" fmla="*/ 14 w 52"/>
              <a:gd name="T89" fmla="*/ 3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50">
                <a:moveTo>
                  <a:pt x="22" y="39"/>
                </a:moveTo>
                <a:cubicBezTo>
                  <a:pt x="19" y="39"/>
                  <a:pt x="19" y="39"/>
                  <a:pt x="19" y="39"/>
                </a:cubicBezTo>
                <a:cubicBezTo>
                  <a:pt x="19" y="39"/>
                  <a:pt x="18" y="39"/>
                  <a:pt x="18" y="38"/>
                </a:cubicBezTo>
                <a:cubicBezTo>
                  <a:pt x="18" y="37"/>
                  <a:pt x="19" y="37"/>
                  <a:pt x="19" y="37"/>
                </a:cubicBezTo>
                <a:cubicBezTo>
                  <a:pt x="22" y="37"/>
                  <a:pt x="22" y="37"/>
                  <a:pt x="22" y="37"/>
                </a:cubicBezTo>
                <a:cubicBezTo>
                  <a:pt x="22" y="32"/>
                  <a:pt x="22" y="32"/>
                  <a:pt x="22" y="32"/>
                </a:cubicBezTo>
                <a:cubicBezTo>
                  <a:pt x="22" y="30"/>
                  <a:pt x="22" y="29"/>
                  <a:pt x="23" y="28"/>
                </a:cubicBezTo>
                <a:cubicBezTo>
                  <a:pt x="24" y="27"/>
                  <a:pt x="26" y="26"/>
                  <a:pt x="27" y="26"/>
                </a:cubicBezTo>
                <a:cubicBezTo>
                  <a:pt x="46" y="26"/>
                  <a:pt x="46" y="26"/>
                  <a:pt x="46" y="26"/>
                </a:cubicBezTo>
                <a:cubicBezTo>
                  <a:pt x="47" y="26"/>
                  <a:pt x="49" y="27"/>
                  <a:pt x="50" y="28"/>
                </a:cubicBezTo>
                <a:cubicBezTo>
                  <a:pt x="51" y="29"/>
                  <a:pt x="52" y="30"/>
                  <a:pt x="52" y="32"/>
                </a:cubicBezTo>
                <a:cubicBezTo>
                  <a:pt x="52" y="44"/>
                  <a:pt x="52" y="44"/>
                  <a:pt x="52" y="44"/>
                </a:cubicBezTo>
                <a:cubicBezTo>
                  <a:pt x="52" y="46"/>
                  <a:pt x="51" y="47"/>
                  <a:pt x="50" y="48"/>
                </a:cubicBezTo>
                <a:cubicBezTo>
                  <a:pt x="50" y="48"/>
                  <a:pt x="50" y="48"/>
                  <a:pt x="50" y="48"/>
                </a:cubicBezTo>
                <a:cubicBezTo>
                  <a:pt x="49" y="49"/>
                  <a:pt x="47" y="50"/>
                  <a:pt x="46" y="50"/>
                </a:cubicBezTo>
                <a:cubicBezTo>
                  <a:pt x="27" y="50"/>
                  <a:pt x="27" y="50"/>
                  <a:pt x="27" y="50"/>
                </a:cubicBezTo>
                <a:cubicBezTo>
                  <a:pt x="26" y="50"/>
                  <a:pt x="24" y="49"/>
                  <a:pt x="23" y="48"/>
                </a:cubicBezTo>
                <a:cubicBezTo>
                  <a:pt x="22" y="47"/>
                  <a:pt x="22" y="46"/>
                  <a:pt x="22" y="44"/>
                </a:cubicBezTo>
                <a:cubicBezTo>
                  <a:pt x="22" y="39"/>
                  <a:pt x="22" y="39"/>
                  <a:pt x="22" y="39"/>
                </a:cubicBezTo>
                <a:close/>
                <a:moveTo>
                  <a:pt x="46" y="30"/>
                </a:moveTo>
                <a:cubicBezTo>
                  <a:pt x="46" y="30"/>
                  <a:pt x="46" y="30"/>
                  <a:pt x="46" y="30"/>
                </a:cubicBezTo>
                <a:cubicBezTo>
                  <a:pt x="27" y="30"/>
                  <a:pt x="27" y="30"/>
                  <a:pt x="27" y="30"/>
                </a:cubicBezTo>
                <a:cubicBezTo>
                  <a:pt x="27" y="30"/>
                  <a:pt x="26" y="30"/>
                  <a:pt x="26" y="31"/>
                </a:cubicBezTo>
                <a:cubicBezTo>
                  <a:pt x="26" y="31"/>
                  <a:pt x="26" y="31"/>
                  <a:pt x="26" y="32"/>
                </a:cubicBezTo>
                <a:cubicBezTo>
                  <a:pt x="26" y="41"/>
                  <a:pt x="26" y="41"/>
                  <a:pt x="26" y="41"/>
                </a:cubicBezTo>
                <a:cubicBezTo>
                  <a:pt x="48" y="41"/>
                  <a:pt x="48" y="41"/>
                  <a:pt x="48" y="41"/>
                </a:cubicBezTo>
                <a:cubicBezTo>
                  <a:pt x="48" y="32"/>
                  <a:pt x="48" y="32"/>
                  <a:pt x="48" y="32"/>
                </a:cubicBezTo>
                <a:cubicBezTo>
                  <a:pt x="48" y="31"/>
                  <a:pt x="47" y="31"/>
                  <a:pt x="47" y="31"/>
                </a:cubicBezTo>
                <a:cubicBezTo>
                  <a:pt x="47" y="30"/>
                  <a:pt x="46" y="30"/>
                  <a:pt x="46" y="30"/>
                </a:cubicBezTo>
                <a:close/>
                <a:moveTo>
                  <a:pt x="26" y="44"/>
                </a:moveTo>
                <a:cubicBezTo>
                  <a:pt x="26" y="44"/>
                  <a:pt x="26" y="44"/>
                  <a:pt x="26" y="44"/>
                </a:cubicBezTo>
                <a:cubicBezTo>
                  <a:pt x="26" y="44"/>
                  <a:pt x="26" y="44"/>
                  <a:pt x="26" y="44"/>
                </a:cubicBezTo>
                <a:cubicBezTo>
                  <a:pt x="26" y="44"/>
                  <a:pt x="26" y="45"/>
                  <a:pt x="26" y="45"/>
                </a:cubicBezTo>
                <a:cubicBezTo>
                  <a:pt x="26" y="46"/>
                  <a:pt x="27" y="46"/>
                  <a:pt x="27" y="46"/>
                </a:cubicBezTo>
                <a:cubicBezTo>
                  <a:pt x="46" y="46"/>
                  <a:pt x="46" y="46"/>
                  <a:pt x="46" y="46"/>
                </a:cubicBezTo>
                <a:cubicBezTo>
                  <a:pt x="46" y="46"/>
                  <a:pt x="47" y="46"/>
                  <a:pt x="47" y="45"/>
                </a:cubicBezTo>
                <a:cubicBezTo>
                  <a:pt x="47" y="45"/>
                  <a:pt x="47" y="45"/>
                  <a:pt x="47" y="45"/>
                </a:cubicBezTo>
                <a:cubicBezTo>
                  <a:pt x="47" y="45"/>
                  <a:pt x="48" y="44"/>
                  <a:pt x="48" y="44"/>
                </a:cubicBezTo>
                <a:cubicBezTo>
                  <a:pt x="48" y="44"/>
                  <a:pt x="48" y="44"/>
                  <a:pt x="48" y="44"/>
                </a:cubicBezTo>
                <a:cubicBezTo>
                  <a:pt x="26" y="44"/>
                  <a:pt x="26" y="44"/>
                  <a:pt x="26" y="44"/>
                </a:cubicBezTo>
                <a:close/>
                <a:moveTo>
                  <a:pt x="6" y="0"/>
                </a:moveTo>
                <a:cubicBezTo>
                  <a:pt x="6" y="0"/>
                  <a:pt x="6" y="0"/>
                  <a:pt x="6" y="0"/>
                </a:cubicBezTo>
                <a:cubicBezTo>
                  <a:pt x="24" y="0"/>
                  <a:pt x="24" y="0"/>
                  <a:pt x="24" y="0"/>
                </a:cubicBezTo>
                <a:cubicBezTo>
                  <a:pt x="26" y="0"/>
                  <a:pt x="27" y="0"/>
                  <a:pt x="28" y="1"/>
                </a:cubicBezTo>
                <a:cubicBezTo>
                  <a:pt x="29" y="3"/>
                  <a:pt x="30" y="4"/>
                  <a:pt x="30" y="5"/>
                </a:cubicBezTo>
                <a:cubicBezTo>
                  <a:pt x="30" y="18"/>
                  <a:pt x="30" y="18"/>
                  <a:pt x="30" y="18"/>
                </a:cubicBezTo>
                <a:cubicBezTo>
                  <a:pt x="30" y="19"/>
                  <a:pt x="29" y="21"/>
                  <a:pt x="28" y="22"/>
                </a:cubicBezTo>
                <a:cubicBezTo>
                  <a:pt x="28" y="22"/>
                  <a:pt x="28" y="22"/>
                  <a:pt x="28" y="22"/>
                </a:cubicBezTo>
                <a:cubicBezTo>
                  <a:pt x="27" y="23"/>
                  <a:pt x="26" y="23"/>
                  <a:pt x="24" y="23"/>
                </a:cubicBezTo>
                <a:cubicBezTo>
                  <a:pt x="16" y="23"/>
                  <a:pt x="16" y="23"/>
                  <a:pt x="16" y="23"/>
                </a:cubicBezTo>
                <a:cubicBezTo>
                  <a:pt x="16" y="24"/>
                  <a:pt x="16" y="24"/>
                  <a:pt x="16" y="24"/>
                </a:cubicBezTo>
                <a:cubicBezTo>
                  <a:pt x="16" y="25"/>
                  <a:pt x="15" y="25"/>
                  <a:pt x="15" y="25"/>
                </a:cubicBezTo>
                <a:cubicBezTo>
                  <a:pt x="14" y="25"/>
                  <a:pt x="14" y="25"/>
                  <a:pt x="14" y="24"/>
                </a:cubicBezTo>
                <a:cubicBezTo>
                  <a:pt x="14" y="23"/>
                  <a:pt x="14" y="23"/>
                  <a:pt x="14" y="23"/>
                </a:cubicBezTo>
                <a:cubicBezTo>
                  <a:pt x="6" y="23"/>
                  <a:pt x="6" y="23"/>
                  <a:pt x="6" y="23"/>
                </a:cubicBezTo>
                <a:cubicBezTo>
                  <a:pt x="4" y="23"/>
                  <a:pt x="3" y="23"/>
                  <a:pt x="2" y="22"/>
                </a:cubicBezTo>
                <a:cubicBezTo>
                  <a:pt x="1" y="21"/>
                  <a:pt x="0" y="19"/>
                  <a:pt x="0" y="18"/>
                </a:cubicBezTo>
                <a:cubicBezTo>
                  <a:pt x="0" y="5"/>
                  <a:pt x="0" y="5"/>
                  <a:pt x="0" y="5"/>
                </a:cubicBezTo>
                <a:cubicBezTo>
                  <a:pt x="0" y="4"/>
                  <a:pt x="1" y="3"/>
                  <a:pt x="2" y="1"/>
                </a:cubicBezTo>
                <a:cubicBezTo>
                  <a:pt x="2" y="1"/>
                  <a:pt x="2" y="1"/>
                  <a:pt x="2" y="1"/>
                </a:cubicBezTo>
                <a:cubicBezTo>
                  <a:pt x="3" y="0"/>
                  <a:pt x="4" y="0"/>
                  <a:pt x="6" y="0"/>
                </a:cubicBezTo>
                <a:close/>
                <a:moveTo>
                  <a:pt x="24" y="4"/>
                </a:moveTo>
                <a:cubicBezTo>
                  <a:pt x="24" y="4"/>
                  <a:pt x="24" y="4"/>
                  <a:pt x="24" y="4"/>
                </a:cubicBezTo>
                <a:cubicBezTo>
                  <a:pt x="6" y="4"/>
                  <a:pt x="6" y="4"/>
                  <a:pt x="6" y="4"/>
                </a:cubicBezTo>
                <a:cubicBezTo>
                  <a:pt x="5" y="4"/>
                  <a:pt x="5" y="4"/>
                  <a:pt x="4" y="4"/>
                </a:cubicBezTo>
                <a:cubicBezTo>
                  <a:pt x="4" y="4"/>
                  <a:pt x="4" y="4"/>
                  <a:pt x="4" y="4"/>
                </a:cubicBezTo>
                <a:cubicBezTo>
                  <a:pt x="4" y="5"/>
                  <a:pt x="4" y="5"/>
                  <a:pt x="4" y="5"/>
                </a:cubicBezTo>
                <a:cubicBezTo>
                  <a:pt x="4" y="15"/>
                  <a:pt x="4" y="15"/>
                  <a:pt x="4" y="15"/>
                </a:cubicBezTo>
                <a:cubicBezTo>
                  <a:pt x="26" y="15"/>
                  <a:pt x="26" y="15"/>
                  <a:pt x="26" y="15"/>
                </a:cubicBezTo>
                <a:cubicBezTo>
                  <a:pt x="26" y="5"/>
                  <a:pt x="26" y="5"/>
                  <a:pt x="26" y="5"/>
                </a:cubicBezTo>
                <a:cubicBezTo>
                  <a:pt x="26" y="5"/>
                  <a:pt x="26" y="5"/>
                  <a:pt x="25" y="4"/>
                </a:cubicBezTo>
                <a:cubicBezTo>
                  <a:pt x="25" y="4"/>
                  <a:pt x="25" y="4"/>
                  <a:pt x="24" y="4"/>
                </a:cubicBezTo>
                <a:close/>
                <a:moveTo>
                  <a:pt x="4" y="17"/>
                </a:moveTo>
                <a:cubicBezTo>
                  <a:pt x="4" y="17"/>
                  <a:pt x="4" y="17"/>
                  <a:pt x="4" y="17"/>
                </a:cubicBezTo>
                <a:cubicBezTo>
                  <a:pt x="4" y="18"/>
                  <a:pt x="4" y="18"/>
                  <a:pt x="4" y="18"/>
                </a:cubicBezTo>
                <a:cubicBezTo>
                  <a:pt x="4" y="18"/>
                  <a:pt x="4" y="19"/>
                  <a:pt x="4" y="19"/>
                </a:cubicBezTo>
                <a:cubicBezTo>
                  <a:pt x="5" y="19"/>
                  <a:pt x="5" y="19"/>
                  <a:pt x="6" y="19"/>
                </a:cubicBezTo>
                <a:cubicBezTo>
                  <a:pt x="24" y="19"/>
                  <a:pt x="24" y="19"/>
                  <a:pt x="24" y="19"/>
                </a:cubicBezTo>
                <a:cubicBezTo>
                  <a:pt x="25" y="19"/>
                  <a:pt x="25" y="19"/>
                  <a:pt x="25" y="19"/>
                </a:cubicBezTo>
                <a:cubicBezTo>
                  <a:pt x="26" y="19"/>
                  <a:pt x="26" y="18"/>
                  <a:pt x="26" y="18"/>
                </a:cubicBezTo>
                <a:cubicBezTo>
                  <a:pt x="26" y="17"/>
                  <a:pt x="26" y="17"/>
                  <a:pt x="26" y="17"/>
                </a:cubicBezTo>
                <a:cubicBezTo>
                  <a:pt x="4" y="17"/>
                  <a:pt x="4" y="17"/>
                  <a:pt x="4" y="17"/>
                </a:cubicBezTo>
                <a:close/>
                <a:moveTo>
                  <a:pt x="14" y="28"/>
                </a:moveTo>
                <a:cubicBezTo>
                  <a:pt x="14" y="28"/>
                  <a:pt x="14" y="28"/>
                  <a:pt x="14" y="28"/>
                </a:cubicBezTo>
                <a:cubicBezTo>
                  <a:pt x="14" y="27"/>
                  <a:pt x="14" y="26"/>
                  <a:pt x="15" y="26"/>
                </a:cubicBezTo>
                <a:cubicBezTo>
                  <a:pt x="15" y="26"/>
                  <a:pt x="16" y="27"/>
                  <a:pt x="16" y="28"/>
                </a:cubicBezTo>
                <a:cubicBezTo>
                  <a:pt x="16" y="29"/>
                  <a:pt x="16" y="29"/>
                  <a:pt x="16" y="29"/>
                </a:cubicBezTo>
                <a:cubicBezTo>
                  <a:pt x="16" y="29"/>
                  <a:pt x="15" y="30"/>
                  <a:pt x="15" y="30"/>
                </a:cubicBezTo>
                <a:cubicBezTo>
                  <a:pt x="14" y="30"/>
                  <a:pt x="14" y="29"/>
                  <a:pt x="14" y="29"/>
                </a:cubicBezTo>
                <a:cubicBezTo>
                  <a:pt x="14" y="28"/>
                  <a:pt x="14" y="28"/>
                  <a:pt x="14" y="28"/>
                </a:cubicBezTo>
                <a:close/>
                <a:moveTo>
                  <a:pt x="14" y="32"/>
                </a:moveTo>
                <a:cubicBezTo>
                  <a:pt x="14" y="32"/>
                  <a:pt x="14" y="32"/>
                  <a:pt x="14" y="32"/>
                </a:cubicBezTo>
                <a:cubicBezTo>
                  <a:pt x="14" y="32"/>
                  <a:pt x="14" y="31"/>
                  <a:pt x="15" y="31"/>
                </a:cubicBezTo>
                <a:cubicBezTo>
                  <a:pt x="15" y="31"/>
                  <a:pt x="16" y="32"/>
                  <a:pt x="16" y="32"/>
                </a:cubicBezTo>
                <a:cubicBezTo>
                  <a:pt x="16" y="33"/>
                  <a:pt x="16" y="33"/>
                  <a:pt x="16" y="33"/>
                </a:cubicBezTo>
                <a:cubicBezTo>
                  <a:pt x="16" y="34"/>
                  <a:pt x="15" y="34"/>
                  <a:pt x="15" y="34"/>
                </a:cubicBezTo>
                <a:cubicBezTo>
                  <a:pt x="14" y="34"/>
                  <a:pt x="14" y="34"/>
                  <a:pt x="14" y="33"/>
                </a:cubicBezTo>
                <a:cubicBezTo>
                  <a:pt x="14" y="32"/>
                  <a:pt x="14" y="32"/>
                  <a:pt x="14" y="32"/>
                </a:cubicBezTo>
                <a:close/>
                <a:moveTo>
                  <a:pt x="14" y="37"/>
                </a:moveTo>
                <a:cubicBezTo>
                  <a:pt x="14" y="37"/>
                  <a:pt x="14" y="37"/>
                  <a:pt x="14" y="37"/>
                </a:cubicBezTo>
                <a:cubicBezTo>
                  <a:pt x="14" y="36"/>
                  <a:pt x="14" y="36"/>
                  <a:pt x="15" y="36"/>
                </a:cubicBezTo>
                <a:cubicBezTo>
                  <a:pt x="15" y="36"/>
                  <a:pt x="16" y="36"/>
                  <a:pt x="16" y="37"/>
                </a:cubicBezTo>
                <a:cubicBezTo>
                  <a:pt x="17" y="37"/>
                  <a:pt x="17" y="37"/>
                  <a:pt x="17" y="38"/>
                </a:cubicBezTo>
                <a:cubicBezTo>
                  <a:pt x="17" y="39"/>
                  <a:pt x="17" y="39"/>
                  <a:pt x="16"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5" y="39"/>
                  <a:pt x="15" y="39"/>
                  <a:pt x="15"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9"/>
                  <a:pt x="14" y="39"/>
                </a:cubicBezTo>
                <a:cubicBezTo>
                  <a:pt x="14" y="39"/>
                  <a:pt x="14" y="38"/>
                  <a:pt x="14" y="38"/>
                </a:cubicBezTo>
                <a:cubicBezTo>
                  <a:pt x="14" y="38"/>
                  <a:pt x="14" y="38"/>
                  <a:pt x="14" y="38"/>
                </a:cubicBezTo>
                <a:cubicBezTo>
                  <a:pt x="14" y="37"/>
                  <a:pt x="14" y="37"/>
                  <a:pt x="14"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7" name="Freeform 561"/>
          <p:cNvSpPr>
            <a:spLocks noEditPoints="1"/>
          </p:cNvSpPr>
          <p:nvPr/>
        </p:nvSpPr>
        <p:spPr bwMode="auto">
          <a:xfrm>
            <a:off x="3498850" y="2755900"/>
            <a:ext cx="163513" cy="158750"/>
          </a:xfrm>
          <a:custGeom>
            <a:avLst/>
            <a:gdLst>
              <a:gd name="T0" fmla="*/ 17 w 51"/>
              <a:gd name="T1" fmla="*/ 20 h 50"/>
              <a:gd name="T2" fmla="*/ 51 w 51"/>
              <a:gd name="T3" fmla="*/ 22 h 50"/>
              <a:gd name="T4" fmla="*/ 51 w 51"/>
              <a:gd name="T5" fmla="*/ 44 h 50"/>
              <a:gd name="T6" fmla="*/ 49 w 51"/>
              <a:gd name="T7" fmla="*/ 46 h 50"/>
              <a:gd name="T8" fmla="*/ 35 w 51"/>
              <a:gd name="T9" fmla="*/ 48 h 50"/>
              <a:gd name="T10" fmla="*/ 42 w 51"/>
              <a:gd name="T11" fmla="*/ 49 h 50"/>
              <a:gd name="T12" fmla="*/ 26 w 51"/>
              <a:gd name="T13" fmla="*/ 50 h 50"/>
              <a:gd name="T14" fmla="*/ 26 w 51"/>
              <a:gd name="T15" fmla="*/ 48 h 50"/>
              <a:gd name="T16" fmla="*/ 31 w 51"/>
              <a:gd name="T17" fmla="*/ 46 h 50"/>
              <a:gd name="T18" fmla="*/ 16 w 51"/>
              <a:gd name="T19" fmla="*/ 44 h 50"/>
              <a:gd name="T20" fmla="*/ 16 w 51"/>
              <a:gd name="T21" fmla="*/ 22 h 50"/>
              <a:gd name="T22" fmla="*/ 25 w 51"/>
              <a:gd name="T23" fmla="*/ 0 h 50"/>
              <a:gd name="T24" fmla="*/ 7 w 51"/>
              <a:gd name="T25" fmla="*/ 7 h 50"/>
              <a:gd name="T26" fmla="*/ 7 w 51"/>
              <a:gd name="T27" fmla="*/ 42 h 50"/>
              <a:gd name="T28" fmla="*/ 13 w 51"/>
              <a:gd name="T29" fmla="*/ 42 h 50"/>
              <a:gd name="T30" fmla="*/ 11 w 51"/>
              <a:gd name="T31" fmla="*/ 26 h 50"/>
              <a:gd name="T32" fmla="*/ 13 w 51"/>
              <a:gd name="T33" fmla="*/ 29 h 50"/>
              <a:gd name="T34" fmla="*/ 13 w 51"/>
              <a:gd name="T35" fmla="*/ 29 h 50"/>
              <a:gd name="T36" fmla="*/ 16 w 51"/>
              <a:gd name="T37" fmla="*/ 12 h 50"/>
              <a:gd name="T38" fmla="*/ 23 w 51"/>
              <a:gd name="T39" fmla="*/ 17 h 50"/>
              <a:gd name="T40" fmla="*/ 26 w 51"/>
              <a:gd name="T41" fmla="*/ 14 h 50"/>
              <a:gd name="T42" fmla="*/ 34 w 51"/>
              <a:gd name="T43" fmla="*/ 12 h 50"/>
              <a:gd name="T44" fmla="*/ 38 w 51"/>
              <a:gd name="T45" fmla="*/ 17 h 50"/>
              <a:gd name="T46" fmla="*/ 39 w 51"/>
              <a:gd name="T47" fmla="*/ 9 h 50"/>
              <a:gd name="T48" fmla="*/ 44 w 51"/>
              <a:gd name="T49" fmla="*/ 17 h 50"/>
              <a:gd name="T50" fmla="*/ 42 w 51"/>
              <a:gd name="T51" fmla="*/ 7 h 50"/>
              <a:gd name="T52" fmla="*/ 37 w 51"/>
              <a:gd name="T53" fmla="*/ 8 h 50"/>
              <a:gd name="T54" fmla="*/ 35 w 51"/>
              <a:gd name="T55" fmla="*/ 9 h 50"/>
              <a:gd name="T56" fmla="*/ 33 w 51"/>
              <a:gd name="T57" fmla="*/ 5 h 50"/>
              <a:gd name="T58" fmla="*/ 28 w 51"/>
              <a:gd name="T59" fmla="*/ 4 h 50"/>
              <a:gd name="T60" fmla="*/ 33 w 51"/>
              <a:gd name="T61" fmla="*/ 9 h 50"/>
              <a:gd name="T62" fmla="*/ 32 w 51"/>
              <a:gd name="T63" fmla="*/ 10 h 50"/>
              <a:gd name="T64" fmla="*/ 26 w 51"/>
              <a:gd name="T65" fmla="*/ 3 h 50"/>
              <a:gd name="T66" fmla="*/ 23 w 51"/>
              <a:gd name="T67" fmla="*/ 3 h 50"/>
              <a:gd name="T68" fmla="*/ 23 w 51"/>
              <a:gd name="T69" fmla="*/ 12 h 50"/>
              <a:gd name="T70" fmla="*/ 16 w 51"/>
              <a:gd name="T71" fmla="*/ 10 h 50"/>
              <a:gd name="T72" fmla="*/ 21 w 51"/>
              <a:gd name="T73" fmla="*/ 4 h 50"/>
              <a:gd name="T74" fmla="*/ 16 w 51"/>
              <a:gd name="T75" fmla="*/ 5 h 50"/>
              <a:gd name="T76" fmla="*/ 15 w 51"/>
              <a:gd name="T77" fmla="*/ 8 h 50"/>
              <a:gd name="T78" fmla="*/ 12 w 51"/>
              <a:gd name="T79" fmla="*/ 8 h 50"/>
              <a:gd name="T80" fmla="*/ 10 w 51"/>
              <a:gd name="T81" fmla="*/ 9 h 50"/>
              <a:gd name="T82" fmla="*/ 13 w 51"/>
              <a:gd name="T83" fmla="*/ 11 h 50"/>
              <a:gd name="T84" fmla="*/ 4 w 51"/>
              <a:gd name="T85" fmla="*/ 23 h 50"/>
              <a:gd name="T86" fmla="*/ 10 w 51"/>
              <a:gd name="T87" fmla="*/ 9 h 50"/>
              <a:gd name="T88" fmla="*/ 47 w 51"/>
              <a:gd name="T89" fmla="*/ 24 h 50"/>
              <a:gd name="T90" fmla="*/ 19 w 51"/>
              <a:gd name="T91" fmla="*/ 42 h 50"/>
              <a:gd name="T92" fmla="*/ 47 w 51"/>
              <a:gd name="T93"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50">
                <a:moveTo>
                  <a:pt x="17" y="20"/>
                </a:moveTo>
                <a:cubicBezTo>
                  <a:pt x="17" y="20"/>
                  <a:pt x="17" y="20"/>
                  <a:pt x="17" y="20"/>
                </a:cubicBezTo>
                <a:cubicBezTo>
                  <a:pt x="49" y="20"/>
                  <a:pt x="49" y="20"/>
                  <a:pt x="49" y="20"/>
                </a:cubicBezTo>
                <a:cubicBezTo>
                  <a:pt x="50" y="20"/>
                  <a:pt x="51" y="21"/>
                  <a:pt x="51" y="22"/>
                </a:cubicBezTo>
                <a:cubicBezTo>
                  <a:pt x="51" y="22"/>
                  <a:pt x="51" y="22"/>
                  <a:pt x="51" y="22"/>
                </a:cubicBezTo>
                <a:cubicBezTo>
                  <a:pt x="51" y="44"/>
                  <a:pt x="51" y="44"/>
                  <a:pt x="51" y="44"/>
                </a:cubicBezTo>
                <a:cubicBezTo>
                  <a:pt x="51" y="45"/>
                  <a:pt x="50" y="46"/>
                  <a:pt x="49" y="46"/>
                </a:cubicBezTo>
                <a:cubicBezTo>
                  <a:pt x="49" y="46"/>
                  <a:pt x="49" y="46"/>
                  <a:pt x="49" y="46"/>
                </a:cubicBezTo>
                <a:cubicBezTo>
                  <a:pt x="35" y="46"/>
                  <a:pt x="35" y="46"/>
                  <a:pt x="35" y="46"/>
                </a:cubicBezTo>
                <a:cubicBezTo>
                  <a:pt x="35" y="48"/>
                  <a:pt x="35" y="48"/>
                  <a:pt x="35" y="48"/>
                </a:cubicBezTo>
                <a:cubicBezTo>
                  <a:pt x="41" y="48"/>
                  <a:pt x="41" y="48"/>
                  <a:pt x="41" y="48"/>
                </a:cubicBezTo>
                <a:cubicBezTo>
                  <a:pt x="41" y="48"/>
                  <a:pt x="42" y="48"/>
                  <a:pt x="42" y="49"/>
                </a:cubicBezTo>
                <a:cubicBezTo>
                  <a:pt x="42" y="49"/>
                  <a:pt x="41" y="50"/>
                  <a:pt x="41" y="50"/>
                </a:cubicBezTo>
                <a:cubicBezTo>
                  <a:pt x="26" y="50"/>
                  <a:pt x="26" y="50"/>
                  <a:pt x="26" y="50"/>
                </a:cubicBezTo>
                <a:cubicBezTo>
                  <a:pt x="25" y="50"/>
                  <a:pt x="25" y="49"/>
                  <a:pt x="25" y="49"/>
                </a:cubicBezTo>
                <a:cubicBezTo>
                  <a:pt x="25" y="48"/>
                  <a:pt x="25" y="48"/>
                  <a:pt x="26" y="48"/>
                </a:cubicBezTo>
                <a:cubicBezTo>
                  <a:pt x="31" y="48"/>
                  <a:pt x="31" y="48"/>
                  <a:pt x="31" y="48"/>
                </a:cubicBezTo>
                <a:cubicBezTo>
                  <a:pt x="31" y="46"/>
                  <a:pt x="31" y="46"/>
                  <a:pt x="31" y="46"/>
                </a:cubicBezTo>
                <a:cubicBezTo>
                  <a:pt x="17" y="46"/>
                  <a:pt x="17" y="46"/>
                  <a:pt x="17" y="46"/>
                </a:cubicBezTo>
                <a:cubicBezTo>
                  <a:pt x="16" y="46"/>
                  <a:pt x="16" y="45"/>
                  <a:pt x="16" y="44"/>
                </a:cubicBezTo>
                <a:cubicBezTo>
                  <a:pt x="16" y="44"/>
                  <a:pt x="16" y="44"/>
                  <a:pt x="16" y="44"/>
                </a:cubicBezTo>
                <a:cubicBezTo>
                  <a:pt x="16" y="22"/>
                  <a:pt x="16" y="22"/>
                  <a:pt x="16" y="22"/>
                </a:cubicBezTo>
                <a:cubicBezTo>
                  <a:pt x="16" y="21"/>
                  <a:pt x="16" y="20"/>
                  <a:pt x="17" y="20"/>
                </a:cubicBezTo>
                <a:close/>
                <a:moveTo>
                  <a:pt x="25" y="0"/>
                </a:moveTo>
                <a:cubicBezTo>
                  <a:pt x="25" y="0"/>
                  <a:pt x="25" y="0"/>
                  <a:pt x="25" y="0"/>
                </a:cubicBezTo>
                <a:cubicBezTo>
                  <a:pt x="18" y="0"/>
                  <a:pt x="12" y="2"/>
                  <a:pt x="7" y="7"/>
                </a:cubicBezTo>
                <a:cubicBezTo>
                  <a:pt x="3" y="11"/>
                  <a:pt x="0" y="18"/>
                  <a:pt x="0" y="24"/>
                </a:cubicBezTo>
                <a:cubicBezTo>
                  <a:pt x="0" y="31"/>
                  <a:pt x="3" y="38"/>
                  <a:pt x="7" y="42"/>
                </a:cubicBezTo>
                <a:cubicBezTo>
                  <a:pt x="8" y="43"/>
                  <a:pt x="9" y="44"/>
                  <a:pt x="10" y="45"/>
                </a:cubicBezTo>
                <a:cubicBezTo>
                  <a:pt x="12" y="46"/>
                  <a:pt x="15" y="43"/>
                  <a:pt x="13" y="42"/>
                </a:cubicBezTo>
                <a:cubicBezTo>
                  <a:pt x="7" y="38"/>
                  <a:pt x="4" y="32"/>
                  <a:pt x="4" y="26"/>
                </a:cubicBezTo>
                <a:cubicBezTo>
                  <a:pt x="11" y="26"/>
                  <a:pt x="11" y="26"/>
                  <a:pt x="11" y="26"/>
                </a:cubicBezTo>
                <a:cubicBezTo>
                  <a:pt x="11" y="27"/>
                  <a:pt x="11" y="28"/>
                  <a:pt x="11" y="29"/>
                </a:cubicBezTo>
                <a:cubicBezTo>
                  <a:pt x="11" y="31"/>
                  <a:pt x="13" y="31"/>
                  <a:pt x="13" y="29"/>
                </a:cubicBezTo>
                <a:cubicBezTo>
                  <a:pt x="13" y="29"/>
                  <a:pt x="13" y="29"/>
                  <a:pt x="13" y="29"/>
                </a:cubicBezTo>
                <a:cubicBezTo>
                  <a:pt x="13" y="29"/>
                  <a:pt x="13" y="29"/>
                  <a:pt x="13" y="29"/>
                </a:cubicBezTo>
                <a:cubicBezTo>
                  <a:pt x="13" y="24"/>
                  <a:pt x="13" y="17"/>
                  <a:pt x="15" y="12"/>
                </a:cubicBezTo>
                <a:cubicBezTo>
                  <a:pt x="16" y="12"/>
                  <a:pt x="16" y="12"/>
                  <a:pt x="16" y="12"/>
                </a:cubicBezTo>
                <a:cubicBezTo>
                  <a:pt x="19" y="13"/>
                  <a:pt x="21" y="14"/>
                  <a:pt x="23" y="14"/>
                </a:cubicBezTo>
                <a:cubicBezTo>
                  <a:pt x="23" y="17"/>
                  <a:pt x="23" y="17"/>
                  <a:pt x="23" y="17"/>
                </a:cubicBezTo>
                <a:cubicBezTo>
                  <a:pt x="23" y="19"/>
                  <a:pt x="26" y="19"/>
                  <a:pt x="26" y="17"/>
                </a:cubicBezTo>
                <a:cubicBezTo>
                  <a:pt x="26" y="14"/>
                  <a:pt x="26" y="14"/>
                  <a:pt x="26" y="14"/>
                </a:cubicBezTo>
                <a:cubicBezTo>
                  <a:pt x="28" y="14"/>
                  <a:pt x="31" y="13"/>
                  <a:pt x="33" y="12"/>
                </a:cubicBezTo>
                <a:cubicBezTo>
                  <a:pt x="33" y="12"/>
                  <a:pt x="34" y="12"/>
                  <a:pt x="34" y="12"/>
                </a:cubicBezTo>
                <a:cubicBezTo>
                  <a:pt x="35" y="14"/>
                  <a:pt x="35" y="15"/>
                  <a:pt x="35" y="17"/>
                </a:cubicBezTo>
                <a:cubicBezTo>
                  <a:pt x="36" y="19"/>
                  <a:pt x="38" y="18"/>
                  <a:pt x="38" y="17"/>
                </a:cubicBezTo>
                <a:cubicBezTo>
                  <a:pt x="37" y="15"/>
                  <a:pt x="37" y="13"/>
                  <a:pt x="36" y="11"/>
                </a:cubicBezTo>
                <a:cubicBezTo>
                  <a:pt x="37" y="10"/>
                  <a:pt x="38" y="10"/>
                  <a:pt x="39" y="9"/>
                </a:cubicBezTo>
                <a:cubicBezTo>
                  <a:pt x="39" y="9"/>
                  <a:pt x="39" y="9"/>
                  <a:pt x="40" y="10"/>
                </a:cubicBezTo>
                <a:cubicBezTo>
                  <a:pt x="42" y="12"/>
                  <a:pt x="43" y="14"/>
                  <a:pt x="44" y="17"/>
                </a:cubicBezTo>
                <a:cubicBezTo>
                  <a:pt x="45" y="19"/>
                  <a:pt x="49" y="18"/>
                  <a:pt x="48" y="16"/>
                </a:cubicBezTo>
                <a:cubicBezTo>
                  <a:pt x="47" y="12"/>
                  <a:pt x="45" y="9"/>
                  <a:pt x="42" y="7"/>
                </a:cubicBezTo>
                <a:cubicBezTo>
                  <a:pt x="38" y="2"/>
                  <a:pt x="32" y="0"/>
                  <a:pt x="25" y="0"/>
                </a:cubicBezTo>
                <a:close/>
                <a:moveTo>
                  <a:pt x="37" y="8"/>
                </a:moveTo>
                <a:cubicBezTo>
                  <a:pt x="37" y="8"/>
                  <a:pt x="37" y="8"/>
                  <a:pt x="37" y="8"/>
                </a:cubicBezTo>
                <a:cubicBezTo>
                  <a:pt x="37" y="8"/>
                  <a:pt x="36" y="8"/>
                  <a:pt x="35" y="9"/>
                </a:cubicBezTo>
                <a:cubicBezTo>
                  <a:pt x="35" y="8"/>
                  <a:pt x="35" y="8"/>
                  <a:pt x="35" y="8"/>
                </a:cubicBezTo>
                <a:cubicBezTo>
                  <a:pt x="34" y="7"/>
                  <a:pt x="34" y="6"/>
                  <a:pt x="33" y="5"/>
                </a:cubicBezTo>
                <a:cubicBezTo>
                  <a:pt x="34" y="6"/>
                  <a:pt x="36" y="7"/>
                  <a:pt x="37" y="8"/>
                </a:cubicBezTo>
                <a:close/>
                <a:moveTo>
                  <a:pt x="28" y="4"/>
                </a:moveTo>
                <a:cubicBezTo>
                  <a:pt x="28" y="4"/>
                  <a:pt x="28" y="4"/>
                  <a:pt x="28" y="4"/>
                </a:cubicBezTo>
                <a:cubicBezTo>
                  <a:pt x="30" y="5"/>
                  <a:pt x="31" y="7"/>
                  <a:pt x="33" y="9"/>
                </a:cubicBezTo>
                <a:cubicBezTo>
                  <a:pt x="33" y="9"/>
                  <a:pt x="33" y="9"/>
                  <a:pt x="33" y="10"/>
                </a:cubicBezTo>
                <a:cubicBezTo>
                  <a:pt x="33" y="10"/>
                  <a:pt x="33" y="10"/>
                  <a:pt x="32" y="10"/>
                </a:cubicBezTo>
                <a:cubicBezTo>
                  <a:pt x="30" y="11"/>
                  <a:pt x="28" y="11"/>
                  <a:pt x="26" y="12"/>
                </a:cubicBezTo>
                <a:cubicBezTo>
                  <a:pt x="26" y="3"/>
                  <a:pt x="26" y="3"/>
                  <a:pt x="26" y="3"/>
                </a:cubicBezTo>
                <a:cubicBezTo>
                  <a:pt x="27" y="4"/>
                  <a:pt x="27" y="4"/>
                  <a:pt x="28" y="4"/>
                </a:cubicBezTo>
                <a:close/>
                <a:moveTo>
                  <a:pt x="23" y="3"/>
                </a:moveTo>
                <a:cubicBezTo>
                  <a:pt x="23" y="3"/>
                  <a:pt x="23" y="3"/>
                  <a:pt x="23" y="3"/>
                </a:cubicBezTo>
                <a:cubicBezTo>
                  <a:pt x="23" y="12"/>
                  <a:pt x="23" y="12"/>
                  <a:pt x="23" y="12"/>
                </a:cubicBezTo>
                <a:cubicBezTo>
                  <a:pt x="21" y="11"/>
                  <a:pt x="19" y="11"/>
                  <a:pt x="17" y="10"/>
                </a:cubicBezTo>
                <a:cubicBezTo>
                  <a:pt x="17" y="10"/>
                  <a:pt x="16" y="10"/>
                  <a:pt x="16" y="10"/>
                </a:cubicBezTo>
                <a:cubicBezTo>
                  <a:pt x="16" y="9"/>
                  <a:pt x="17" y="9"/>
                  <a:pt x="17" y="9"/>
                </a:cubicBezTo>
                <a:cubicBezTo>
                  <a:pt x="18" y="7"/>
                  <a:pt x="20" y="5"/>
                  <a:pt x="21" y="4"/>
                </a:cubicBezTo>
                <a:cubicBezTo>
                  <a:pt x="22" y="4"/>
                  <a:pt x="23" y="4"/>
                  <a:pt x="23" y="3"/>
                </a:cubicBezTo>
                <a:close/>
                <a:moveTo>
                  <a:pt x="16" y="5"/>
                </a:moveTo>
                <a:cubicBezTo>
                  <a:pt x="16" y="5"/>
                  <a:pt x="16" y="5"/>
                  <a:pt x="16" y="5"/>
                </a:cubicBezTo>
                <a:cubicBezTo>
                  <a:pt x="16" y="6"/>
                  <a:pt x="15" y="7"/>
                  <a:pt x="15" y="8"/>
                </a:cubicBezTo>
                <a:cubicBezTo>
                  <a:pt x="15" y="8"/>
                  <a:pt x="14" y="8"/>
                  <a:pt x="14" y="9"/>
                </a:cubicBezTo>
                <a:cubicBezTo>
                  <a:pt x="13" y="8"/>
                  <a:pt x="13" y="8"/>
                  <a:pt x="12" y="8"/>
                </a:cubicBezTo>
                <a:cubicBezTo>
                  <a:pt x="13" y="7"/>
                  <a:pt x="15" y="6"/>
                  <a:pt x="16" y="5"/>
                </a:cubicBezTo>
                <a:close/>
                <a:moveTo>
                  <a:pt x="10" y="9"/>
                </a:moveTo>
                <a:cubicBezTo>
                  <a:pt x="10" y="9"/>
                  <a:pt x="10" y="9"/>
                  <a:pt x="10" y="9"/>
                </a:cubicBezTo>
                <a:cubicBezTo>
                  <a:pt x="11" y="10"/>
                  <a:pt x="12" y="10"/>
                  <a:pt x="13" y="11"/>
                </a:cubicBezTo>
                <a:cubicBezTo>
                  <a:pt x="12" y="15"/>
                  <a:pt x="11" y="19"/>
                  <a:pt x="11" y="23"/>
                </a:cubicBezTo>
                <a:cubicBezTo>
                  <a:pt x="4" y="23"/>
                  <a:pt x="4" y="23"/>
                  <a:pt x="4" y="23"/>
                </a:cubicBezTo>
                <a:cubicBezTo>
                  <a:pt x="4" y="18"/>
                  <a:pt x="6" y="13"/>
                  <a:pt x="10" y="10"/>
                </a:cubicBezTo>
                <a:cubicBezTo>
                  <a:pt x="10" y="9"/>
                  <a:pt x="10" y="9"/>
                  <a:pt x="10" y="9"/>
                </a:cubicBezTo>
                <a:close/>
                <a:moveTo>
                  <a:pt x="47" y="24"/>
                </a:moveTo>
                <a:cubicBezTo>
                  <a:pt x="47" y="24"/>
                  <a:pt x="47" y="24"/>
                  <a:pt x="47" y="24"/>
                </a:cubicBezTo>
                <a:cubicBezTo>
                  <a:pt x="19" y="24"/>
                  <a:pt x="19" y="24"/>
                  <a:pt x="19" y="24"/>
                </a:cubicBezTo>
                <a:cubicBezTo>
                  <a:pt x="19" y="42"/>
                  <a:pt x="19" y="42"/>
                  <a:pt x="19" y="42"/>
                </a:cubicBezTo>
                <a:cubicBezTo>
                  <a:pt x="47" y="42"/>
                  <a:pt x="47" y="42"/>
                  <a:pt x="47" y="42"/>
                </a:cubicBezTo>
                <a:cubicBezTo>
                  <a:pt x="47" y="24"/>
                  <a:pt x="47" y="24"/>
                  <a:pt x="47"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8" name="Freeform 562"/>
          <p:cNvSpPr>
            <a:spLocks noEditPoints="1"/>
          </p:cNvSpPr>
          <p:nvPr/>
        </p:nvSpPr>
        <p:spPr bwMode="auto">
          <a:xfrm>
            <a:off x="1555750" y="3101975"/>
            <a:ext cx="158750" cy="155575"/>
          </a:xfrm>
          <a:custGeom>
            <a:avLst/>
            <a:gdLst>
              <a:gd name="T0" fmla="*/ 12 w 50"/>
              <a:gd name="T1" fmla="*/ 40 h 49"/>
              <a:gd name="T2" fmla="*/ 37 w 50"/>
              <a:gd name="T3" fmla="*/ 38 h 49"/>
              <a:gd name="T4" fmla="*/ 37 w 50"/>
              <a:gd name="T5" fmla="*/ 41 h 49"/>
              <a:gd name="T6" fmla="*/ 12 w 50"/>
              <a:gd name="T7" fmla="*/ 23 h 49"/>
              <a:gd name="T8" fmla="*/ 38 w 50"/>
              <a:gd name="T9" fmla="*/ 23 h 49"/>
              <a:gd name="T10" fmla="*/ 44 w 50"/>
              <a:gd name="T11" fmla="*/ 46 h 49"/>
              <a:gd name="T12" fmla="*/ 46 w 50"/>
              <a:gd name="T13" fmla="*/ 7 h 49"/>
              <a:gd name="T14" fmla="*/ 38 w 50"/>
              <a:gd name="T15" fmla="*/ 3 h 49"/>
              <a:gd name="T16" fmla="*/ 38 w 50"/>
              <a:gd name="T17" fmla="*/ 17 h 49"/>
              <a:gd name="T18" fmla="*/ 9 w 50"/>
              <a:gd name="T19" fmla="*/ 19 h 49"/>
              <a:gd name="T20" fmla="*/ 7 w 50"/>
              <a:gd name="T21" fmla="*/ 17 h 49"/>
              <a:gd name="T22" fmla="*/ 4 w 50"/>
              <a:gd name="T23" fmla="*/ 3 h 49"/>
              <a:gd name="T24" fmla="*/ 7 w 50"/>
              <a:gd name="T25" fmla="*/ 46 h 49"/>
              <a:gd name="T26" fmla="*/ 12 w 50"/>
              <a:gd name="T27" fmla="*/ 23 h 49"/>
              <a:gd name="T28" fmla="*/ 38 w 50"/>
              <a:gd name="T29" fmla="*/ 27 h 49"/>
              <a:gd name="T30" fmla="*/ 10 w 50"/>
              <a:gd name="T31" fmla="*/ 29 h 49"/>
              <a:gd name="T32" fmla="*/ 40 w 50"/>
              <a:gd name="T33" fmla="*/ 46 h 49"/>
              <a:gd name="T34" fmla="*/ 38 w 50"/>
              <a:gd name="T35" fmla="*/ 27 h 49"/>
              <a:gd name="T36" fmla="*/ 10 w 50"/>
              <a:gd name="T37" fmla="*/ 15 h 49"/>
              <a:gd name="T38" fmla="*/ 34 w 50"/>
              <a:gd name="T39" fmla="*/ 3 h 49"/>
              <a:gd name="T40" fmla="*/ 10 w 50"/>
              <a:gd name="T41" fmla="*/ 15 h 49"/>
              <a:gd name="T42" fmla="*/ 2 w 50"/>
              <a:gd name="T43" fmla="*/ 0 h 49"/>
              <a:gd name="T44" fmla="*/ 44 w 50"/>
              <a:gd name="T45" fmla="*/ 0 h 49"/>
              <a:gd name="T46" fmla="*/ 50 w 50"/>
              <a:gd name="T47" fmla="*/ 5 h 49"/>
              <a:gd name="T48" fmla="*/ 50 w 50"/>
              <a:gd name="T49" fmla="*/ 6 h 49"/>
              <a:gd name="T50" fmla="*/ 48 w 50"/>
              <a:gd name="T51" fmla="*/ 49 h 49"/>
              <a:gd name="T52" fmla="*/ 42 w 50"/>
              <a:gd name="T53" fmla="*/ 49 h 49"/>
              <a:gd name="T54" fmla="*/ 42 w 50"/>
              <a:gd name="T55" fmla="*/ 49 h 49"/>
              <a:gd name="T56" fmla="*/ 8 w 50"/>
              <a:gd name="T57" fmla="*/ 49 h 49"/>
              <a:gd name="T58" fmla="*/ 0 w 50"/>
              <a:gd name="T59" fmla="*/ 48 h 49"/>
              <a:gd name="T60" fmla="*/ 0 w 50"/>
              <a:gd name="T61" fmla="*/ 2 h 49"/>
              <a:gd name="T62" fmla="*/ 28 w 50"/>
              <a:gd name="T63" fmla="*/ 5 h 49"/>
              <a:gd name="T64" fmla="*/ 30 w 50"/>
              <a:gd name="T65" fmla="*/ 5 h 49"/>
              <a:gd name="T66" fmla="*/ 32 w 50"/>
              <a:gd name="T67" fmla="*/ 6 h 49"/>
              <a:gd name="T68" fmla="*/ 33 w 50"/>
              <a:gd name="T69" fmla="*/ 11 h 49"/>
              <a:gd name="T70" fmla="*/ 30 w 50"/>
              <a:gd name="T71" fmla="*/ 14 h 49"/>
              <a:gd name="T72" fmla="*/ 26 w 50"/>
              <a:gd name="T73" fmla="*/ 13 h 49"/>
              <a:gd name="T74" fmla="*/ 25 w 50"/>
              <a:gd name="T75" fmla="*/ 8 h 49"/>
              <a:gd name="T76" fmla="*/ 28 w 50"/>
              <a:gd name="T77" fmla="*/ 5 h 49"/>
              <a:gd name="T78" fmla="*/ 30 w 50"/>
              <a:gd name="T79" fmla="*/ 7 h 49"/>
              <a:gd name="T80" fmla="*/ 28 w 50"/>
              <a:gd name="T81" fmla="*/ 7 h 49"/>
              <a:gd name="T82" fmla="*/ 27 w 50"/>
              <a:gd name="T83" fmla="*/ 11 h 49"/>
              <a:gd name="T84" fmla="*/ 28 w 50"/>
              <a:gd name="T85" fmla="*/ 11 h 49"/>
              <a:gd name="T86" fmla="*/ 30 w 50"/>
              <a:gd name="T87" fmla="*/ 12 h 49"/>
              <a:gd name="T88" fmla="*/ 30 w 50"/>
              <a:gd name="T89" fmla="*/ 11 h 49"/>
              <a:gd name="T90" fmla="*/ 30 w 50"/>
              <a:gd name="T91" fmla="*/ 8 h 49"/>
              <a:gd name="T92" fmla="*/ 30 w 50"/>
              <a:gd name="T93" fmla="*/ 7 h 49"/>
              <a:gd name="T94" fmla="*/ 13 w 50"/>
              <a:gd name="T95" fmla="*/ 33 h 49"/>
              <a:gd name="T96" fmla="*/ 12 w 50"/>
              <a:gd name="T97" fmla="*/ 32 h 49"/>
              <a:gd name="T98" fmla="*/ 37 w 50"/>
              <a:gd name="T99" fmla="*/ 31 h 49"/>
              <a:gd name="T100" fmla="*/ 37 w 50"/>
              <a:gd name="T101" fmla="*/ 3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9">
                <a:moveTo>
                  <a:pt x="13" y="41"/>
                </a:moveTo>
                <a:cubicBezTo>
                  <a:pt x="13" y="41"/>
                  <a:pt x="12" y="40"/>
                  <a:pt x="12" y="40"/>
                </a:cubicBezTo>
                <a:cubicBezTo>
                  <a:pt x="12" y="39"/>
                  <a:pt x="13" y="38"/>
                  <a:pt x="13" y="38"/>
                </a:cubicBezTo>
                <a:cubicBezTo>
                  <a:pt x="37" y="38"/>
                  <a:pt x="37" y="38"/>
                  <a:pt x="37" y="38"/>
                </a:cubicBezTo>
                <a:cubicBezTo>
                  <a:pt x="38" y="38"/>
                  <a:pt x="38" y="39"/>
                  <a:pt x="38" y="40"/>
                </a:cubicBezTo>
                <a:cubicBezTo>
                  <a:pt x="38" y="40"/>
                  <a:pt x="38" y="41"/>
                  <a:pt x="37" y="41"/>
                </a:cubicBezTo>
                <a:cubicBezTo>
                  <a:pt x="13" y="41"/>
                  <a:pt x="13" y="41"/>
                  <a:pt x="13" y="41"/>
                </a:cubicBezTo>
                <a:close/>
                <a:moveTo>
                  <a:pt x="12" y="23"/>
                </a:moveTo>
                <a:cubicBezTo>
                  <a:pt x="12" y="23"/>
                  <a:pt x="12" y="23"/>
                  <a:pt x="12" y="23"/>
                </a:cubicBezTo>
                <a:cubicBezTo>
                  <a:pt x="38" y="23"/>
                  <a:pt x="38" y="23"/>
                  <a:pt x="38" y="23"/>
                </a:cubicBezTo>
                <a:cubicBezTo>
                  <a:pt x="41" y="23"/>
                  <a:pt x="44" y="26"/>
                  <a:pt x="44" y="29"/>
                </a:cubicBezTo>
                <a:cubicBezTo>
                  <a:pt x="44" y="46"/>
                  <a:pt x="44" y="46"/>
                  <a:pt x="44" y="46"/>
                </a:cubicBezTo>
                <a:cubicBezTo>
                  <a:pt x="46" y="46"/>
                  <a:pt x="46" y="46"/>
                  <a:pt x="46" y="46"/>
                </a:cubicBezTo>
                <a:cubicBezTo>
                  <a:pt x="46" y="7"/>
                  <a:pt x="46" y="7"/>
                  <a:pt x="46" y="7"/>
                </a:cubicBezTo>
                <a:cubicBezTo>
                  <a:pt x="43" y="3"/>
                  <a:pt x="43" y="3"/>
                  <a:pt x="43" y="3"/>
                </a:cubicBezTo>
                <a:cubicBezTo>
                  <a:pt x="38" y="3"/>
                  <a:pt x="38" y="3"/>
                  <a:pt x="38" y="3"/>
                </a:cubicBezTo>
                <a:cubicBezTo>
                  <a:pt x="38" y="17"/>
                  <a:pt x="38" y="17"/>
                  <a:pt x="38" y="17"/>
                </a:cubicBezTo>
                <a:cubicBezTo>
                  <a:pt x="38" y="17"/>
                  <a:pt x="38" y="17"/>
                  <a:pt x="38" y="17"/>
                </a:cubicBezTo>
                <a:cubicBezTo>
                  <a:pt x="38" y="18"/>
                  <a:pt x="37" y="19"/>
                  <a:pt x="36" y="19"/>
                </a:cubicBezTo>
                <a:cubicBezTo>
                  <a:pt x="9" y="19"/>
                  <a:pt x="9" y="19"/>
                  <a:pt x="9" y="19"/>
                </a:cubicBezTo>
                <a:cubicBezTo>
                  <a:pt x="9" y="19"/>
                  <a:pt x="9" y="19"/>
                  <a:pt x="9" y="19"/>
                </a:cubicBezTo>
                <a:cubicBezTo>
                  <a:pt x="7" y="19"/>
                  <a:pt x="7" y="18"/>
                  <a:pt x="7" y="17"/>
                </a:cubicBezTo>
                <a:cubicBezTo>
                  <a:pt x="7" y="3"/>
                  <a:pt x="7" y="3"/>
                  <a:pt x="7" y="3"/>
                </a:cubicBezTo>
                <a:cubicBezTo>
                  <a:pt x="4" y="3"/>
                  <a:pt x="4" y="3"/>
                  <a:pt x="4" y="3"/>
                </a:cubicBezTo>
                <a:cubicBezTo>
                  <a:pt x="4" y="46"/>
                  <a:pt x="4" y="46"/>
                  <a:pt x="4" y="46"/>
                </a:cubicBezTo>
                <a:cubicBezTo>
                  <a:pt x="7" y="46"/>
                  <a:pt x="7" y="46"/>
                  <a:pt x="7" y="46"/>
                </a:cubicBezTo>
                <a:cubicBezTo>
                  <a:pt x="7" y="29"/>
                  <a:pt x="7" y="29"/>
                  <a:pt x="7" y="29"/>
                </a:cubicBezTo>
                <a:cubicBezTo>
                  <a:pt x="7" y="26"/>
                  <a:pt x="9" y="23"/>
                  <a:pt x="12" y="23"/>
                </a:cubicBezTo>
                <a:close/>
                <a:moveTo>
                  <a:pt x="38" y="27"/>
                </a:moveTo>
                <a:cubicBezTo>
                  <a:pt x="38" y="27"/>
                  <a:pt x="38" y="27"/>
                  <a:pt x="38" y="27"/>
                </a:cubicBezTo>
                <a:cubicBezTo>
                  <a:pt x="12" y="27"/>
                  <a:pt x="12" y="27"/>
                  <a:pt x="12" y="27"/>
                </a:cubicBezTo>
                <a:cubicBezTo>
                  <a:pt x="11" y="27"/>
                  <a:pt x="10" y="28"/>
                  <a:pt x="10" y="29"/>
                </a:cubicBezTo>
                <a:cubicBezTo>
                  <a:pt x="10" y="46"/>
                  <a:pt x="10" y="46"/>
                  <a:pt x="10" y="46"/>
                </a:cubicBezTo>
                <a:cubicBezTo>
                  <a:pt x="40" y="46"/>
                  <a:pt x="40" y="46"/>
                  <a:pt x="40" y="46"/>
                </a:cubicBezTo>
                <a:cubicBezTo>
                  <a:pt x="40" y="29"/>
                  <a:pt x="40" y="29"/>
                  <a:pt x="40" y="29"/>
                </a:cubicBezTo>
                <a:cubicBezTo>
                  <a:pt x="40" y="28"/>
                  <a:pt x="39" y="27"/>
                  <a:pt x="38" y="27"/>
                </a:cubicBezTo>
                <a:close/>
                <a:moveTo>
                  <a:pt x="10" y="15"/>
                </a:moveTo>
                <a:cubicBezTo>
                  <a:pt x="10" y="15"/>
                  <a:pt x="10" y="15"/>
                  <a:pt x="10" y="15"/>
                </a:cubicBezTo>
                <a:cubicBezTo>
                  <a:pt x="34" y="15"/>
                  <a:pt x="34" y="15"/>
                  <a:pt x="34" y="15"/>
                </a:cubicBezTo>
                <a:cubicBezTo>
                  <a:pt x="34" y="3"/>
                  <a:pt x="34" y="3"/>
                  <a:pt x="34" y="3"/>
                </a:cubicBezTo>
                <a:cubicBezTo>
                  <a:pt x="10" y="3"/>
                  <a:pt x="10" y="3"/>
                  <a:pt x="10" y="3"/>
                </a:cubicBezTo>
                <a:cubicBezTo>
                  <a:pt x="10" y="15"/>
                  <a:pt x="10" y="15"/>
                  <a:pt x="10" y="15"/>
                </a:cubicBezTo>
                <a:close/>
                <a:moveTo>
                  <a:pt x="2" y="0"/>
                </a:moveTo>
                <a:cubicBezTo>
                  <a:pt x="2" y="0"/>
                  <a:pt x="2" y="0"/>
                  <a:pt x="2" y="0"/>
                </a:cubicBezTo>
                <a:cubicBezTo>
                  <a:pt x="2" y="0"/>
                  <a:pt x="2" y="0"/>
                  <a:pt x="2" y="0"/>
                </a:cubicBezTo>
                <a:cubicBezTo>
                  <a:pt x="16" y="0"/>
                  <a:pt x="30" y="0"/>
                  <a:pt x="44" y="0"/>
                </a:cubicBezTo>
                <a:cubicBezTo>
                  <a:pt x="44" y="0"/>
                  <a:pt x="45" y="0"/>
                  <a:pt x="45" y="0"/>
                </a:cubicBezTo>
                <a:cubicBezTo>
                  <a:pt x="50" y="5"/>
                  <a:pt x="50" y="5"/>
                  <a:pt x="50" y="5"/>
                </a:cubicBezTo>
                <a:cubicBezTo>
                  <a:pt x="50" y="5"/>
                  <a:pt x="50" y="6"/>
                  <a:pt x="50" y="6"/>
                </a:cubicBezTo>
                <a:cubicBezTo>
                  <a:pt x="50" y="6"/>
                  <a:pt x="50" y="6"/>
                  <a:pt x="50" y="6"/>
                </a:cubicBezTo>
                <a:cubicBezTo>
                  <a:pt x="50" y="48"/>
                  <a:pt x="50" y="48"/>
                  <a:pt x="50" y="48"/>
                </a:cubicBezTo>
                <a:cubicBezTo>
                  <a:pt x="50" y="49"/>
                  <a:pt x="49" y="49"/>
                  <a:pt x="48" y="49"/>
                </a:cubicBezTo>
                <a:cubicBezTo>
                  <a:pt x="48" y="49"/>
                  <a:pt x="48" y="49"/>
                  <a:pt x="48" y="49"/>
                </a:cubicBezTo>
                <a:cubicBezTo>
                  <a:pt x="42" y="49"/>
                  <a:pt x="42" y="49"/>
                  <a:pt x="42" y="49"/>
                </a:cubicBezTo>
                <a:cubicBezTo>
                  <a:pt x="42" y="49"/>
                  <a:pt x="42" y="49"/>
                  <a:pt x="42" y="49"/>
                </a:cubicBezTo>
                <a:cubicBezTo>
                  <a:pt x="42" y="49"/>
                  <a:pt x="42" y="49"/>
                  <a:pt x="42" y="49"/>
                </a:cubicBezTo>
                <a:cubicBezTo>
                  <a:pt x="9" y="49"/>
                  <a:pt x="9" y="49"/>
                  <a:pt x="9" y="49"/>
                </a:cubicBezTo>
                <a:cubicBezTo>
                  <a:pt x="8" y="49"/>
                  <a:pt x="8" y="49"/>
                  <a:pt x="8" y="49"/>
                </a:cubicBezTo>
                <a:cubicBezTo>
                  <a:pt x="2" y="49"/>
                  <a:pt x="2" y="49"/>
                  <a:pt x="2" y="49"/>
                </a:cubicBezTo>
                <a:cubicBezTo>
                  <a:pt x="1" y="49"/>
                  <a:pt x="0" y="49"/>
                  <a:pt x="0" y="48"/>
                </a:cubicBezTo>
                <a:cubicBezTo>
                  <a:pt x="0" y="48"/>
                  <a:pt x="0" y="48"/>
                  <a:pt x="0" y="48"/>
                </a:cubicBezTo>
                <a:cubicBezTo>
                  <a:pt x="0" y="2"/>
                  <a:pt x="0" y="2"/>
                  <a:pt x="0" y="2"/>
                </a:cubicBezTo>
                <a:cubicBezTo>
                  <a:pt x="0" y="1"/>
                  <a:pt x="1" y="0"/>
                  <a:pt x="2" y="0"/>
                </a:cubicBezTo>
                <a:close/>
                <a:moveTo>
                  <a:pt x="28" y="5"/>
                </a:moveTo>
                <a:cubicBezTo>
                  <a:pt x="28" y="5"/>
                  <a:pt x="28" y="5"/>
                  <a:pt x="28" y="5"/>
                </a:cubicBezTo>
                <a:cubicBezTo>
                  <a:pt x="30" y="5"/>
                  <a:pt x="30" y="5"/>
                  <a:pt x="30" y="5"/>
                </a:cubicBezTo>
                <a:cubicBezTo>
                  <a:pt x="30" y="5"/>
                  <a:pt x="31" y="5"/>
                  <a:pt x="32" y="6"/>
                </a:cubicBezTo>
                <a:cubicBezTo>
                  <a:pt x="32" y="6"/>
                  <a:pt x="32" y="6"/>
                  <a:pt x="32" y="6"/>
                </a:cubicBezTo>
                <a:cubicBezTo>
                  <a:pt x="32" y="6"/>
                  <a:pt x="33" y="7"/>
                  <a:pt x="33" y="8"/>
                </a:cubicBezTo>
                <a:cubicBezTo>
                  <a:pt x="33" y="11"/>
                  <a:pt x="33" y="11"/>
                  <a:pt x="33" y="11"/>
                </a:cubicBezTo>
                <a:cubicBezTo>
                  <a:pt x="33" y="12"/>
                  <a:pt x="32" y="13"/>
                  <a:pt x="32" y="13"/>
                </a:cubicBezTo>
                <a:cubicBezTo>
                  <a:pt x="31" y="14"/>
                  <a:pt x="30" y="14"/>
                  <a:pt x="30" y="14"/>
                </a:cubicBezTo>
                <a:cubicBezTo>
                  <a:pt x="28" y="14"/>
                  <a:pt x="28" y="14"/>
                  <a:pt x="28" y="14"/>
                </a:cubicBezTo>
                <a:cubicBezTo>
                  <a:pt x="27" y="14"/>
                  <a:pt x="27" y="14"/>
                  <a:pt x="26" y="13"/>
                </a:cubicBezTo>
                <a:cubicBezTo>
                  <a:pt x="25" y="13"/>
                  <a:pt x="25" y="12"/>
                  <a:pt x="25" y="11"/>
                </a:cubicBezTo>
                <a:cubicBezTo>
                  <a:pt x="25" y="8"/>
                  <a:pt x="25" y="8"/>
                  <a:pt x="25" y="8"/>
                </a:cubicBezTo>
                <a:cubicBezTo>
                  <a:pt x="25" y="7"/>
                  <a:pt x="25" y="6"/>
                  <a:pt x="26" y="6"/>
                </a:cubicBezTo>
                <a:cubicBezTo>
                  <a:pt x="27" y="5"/>
                  <a:pt x="27" y="5"/>
                  <a:pt x="28" y="5"/>
                </a:cubicBezTo>
                <a:close/>
                <a:moveTo>
                  <a:pt x="30" y="7"/>
                </a:moveTo>
                <a:cubicBezTo>
                  <a:pt x="30" y="7"/>
                  <a:pt x="30" y="7"/>
                  <a:pt x="30" y="7"/>
                </a:cubicBezTo>
                <a:cubicBezTo>
                  <a:pt x="28" y="7"/>
                  <a:pt x="28" y="7"/>
                  <a:pt x="28" y="7"/>
                </a:cubicBezTo>
                <a:cubicBezTo>
                  <a:pt x="28" y="7"/>
                  <a:pt x="28" y="7"/>
                  <a:pt x="28" y="7"/>
                </a:cubicBezTo>
                <a:cubicBezTo>
                  <a:pt x="28" y="7"/>
                  <a:pt x="27" y="8"/>
                  <a:pt x="27" y="8"/>
                </a:cubicBezTo>
                <a:cubicBezTo>
                  <a:pt x="27" y="11"/>
                  <a:pt x="27" y="11"/>
                  <a:pt x="27" y="11"/>
                </a:cubicBezTo>
                <a:cubicBezTo>
                  <a:pt x="27" y="11"/>
                  <a:pt x="28" y="11"/>
                  <a:pt x="28" y="11"/>
                </a:cubicBezTo>
                <a:cubicBezTo>
                  <a:pt x="28" y="11"/>
                  <a:pt x="28" y="11"/>
                  <a:pt x="28" y="11"/>
                </a:cubicBezTo>
                <a:cubicBezTo>
                  <a:pt x="28" y="12"/>
                  <a:pt x="28" y="12"/>
                  <a:pt x="28" y="12"/>
                </a:cubicBezTo>
                <a:cubicBezTo>
                  <a:pt x="30" y="12"/>
                  <a:pt x="30" y="12"/>
                  <a:pt x="30" y="12"/>
                </a:cubicBezTo>
                <a:cubicBezTo>
                  <a:pt x="30" y="12"/>
                  <a:pt x="30" y="12"/>
                  <a:pt x="30" y="11"/>
                </a:cubicBezTo>
                <a:cubicBezTo>
                  <a:pt x="30" y="11"/>
                  <a:pt x="30" y="11"/>
                  <a:pt x="30" y="11"/>
                </a:cubicBezTo>
                <a:cubicBezTo>
                  <a:pt x="30" y="11"/>
                  <a:pt x="30" y="11"/>
                  <a:pt x="30" y="11"/>
                </a:cubicBezTo>
                <a:cubicBezTo>
                  <a:pt x="30" y="8"/>
                  <a:pt x="30" y="8"/>
                  <a:pt x="30" y="8"/>
                </a:cubicBezTo>
                <a:cubicBezTo>
                  <a:pt x="30" y="8"/>
                  <a:pt x="30" y="7"/>
                  <a:pt x="30" y="7"/>
                </a:cubicBezTo>
                <a:cubicBezTo>
                  <a:pt x="30" y="7"/>
                  <a:pt x="30" y="7"/>
                  <a:pt x="30" y="7"/>
                </a:cubicBezTo>
                <a:cubicBezTo>
                  <a:pt x="30" y="7"/>
                  <a:pt x="30" y="7"/>
                  <a:pt x="30" y="7"/>
                </a:cubicBezTo>
                <a:close/>
                <a:moveTo>
                  <a:pt x="13" y="33"/>
                </a:moveTo>
                <a:cubicBezTo>
                  <a:pt x="13" y="33"/>
                  <a:pt x="13" y="33"/>
                  <a:pt x="13" y="33"/>
                </a:cubicBezTo>
                <a:cubicBezTo>
                  <a:pt x="13" y="33"/>
                  <a:pt x="12" y="33"/>
                  <a:pt x="12" y="32"/>
                </a:cubicBezTo>
                <a:cubicBezTo>
                  <a:pt x="12" y="31"/>
                  <a:pt x="13" y="31"/>
                  <a:pt x="13" y="31"/>
                </a:cubicBezTo>
                <a:cubicBezTo>
                  <a:pt x="37" y="31"/>
                  <a:pt x="37" y="31"/>
                  <a:pt x="37" y="31"/>
                </a:cubicBezTo>
                <a:cubicBezTo>
                  <a:pt x="38" y="31"/>
                  <a:pt x="38" y="31"/>
                  <a:pt x="38" y="32"/>
                </a:cubicBezTo>
                <a:cubicBezTo>
                  <a:pt x="38" y="33"/>
                  <a:pt x="38" y="33"/>
                  <a:pt x="37" y="33"/>
                </a:cubicBezTo>
                <a:cubicBezTo>
                  <a:pt x="13" y="33"/>
                  <a:pt x="13" y="33"/>
                  <a:pt x="13"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499" name="Freeform 563"/>
          <p:cNvSpPr>
            <a:spLocks noEditPoints="1"/>
          </p:cNvSpPr>
          <p:nvPr/>
        </p:nvSpPr>
        <p:spPr bwMode="auto">
          <a:xfrm>
            <a:off x="2105025" y="3101975"/>
            <a:ext cx="160338" cy="155575"/>
          </a:xfrm>
          <a:custGeom>
            <a:avLst/>
            <a:gdLst>
              <a:gd name="T0" fmla="*/ 37 w 50"/>
              <a:gd name="T1" fmla="*/ 28 h 49"/>
              <a:gd name="T2" fmla="*/ 37 w 50"/>
              <a:gd name="T3" fmla="*/ 32 h 49"/>
              <a:gd name="T4" fmla="*/ 33 w 50"/>
              <a:gd name="T5" fmla="*/ 36 h 49"/>
              <a:gd name="T6" fmla="*/ 29 w 50"/>
              <a:gd name="T7" fmla="*/ 37 h 49"/>
              <a:gd name="T8" fmla="*/ 31 w 50"/>
              <a:gd name="T9" fmla="*/ 34 h 49"/>
              <a:gd name="T10" fmla="*/ 35 w 50"/>
              <a:gd name="T11" fmla="*/ 31 h 49"/>
              <a:gd name="T12" fmla="*/ 25 w 50"/>
              <a:gd name="T13" fmla="*/ 0 h 49"/>
              <a:gd name="T14" fmla="*/ 42 w 50"/>
              <a:gd name="T15" fmla="*/ 7 h 49"/>
              <a:gd name="T16" fmla="*/ 42 w 50"/>
              <a:gd name="T17" fmla="*/ 42 h 49"/>
              <a:gd name="T18" fmla="*/ 25 w 50"/>
              <a:gd name="T19" fmla="*/ 49 h 49"/>
              <a:gd name="T20" fmla="*/ 0 w 50"/>
              <a:gd name="T21" fmla="*/ 25 h 49"/>
              <a:gd name="T22" fmla="*/ 7 w 50"/>
              <a:gd name="T23" fmla="*/ 7 h 49"/>
              <a:gd name="T24" fmla="*/ 40 w 50"/>
              <a:gd name="T25" fmla="*/ 10 h 49"/>
              <a:gd name="T26" fmla="*/ 25 w 50"/>
              <a:gd name="T27" fmla="*/ 3 h 49"/>
              <a:gd name="T28" fmla="*/ 10 w 50"/>
              <a:gd name="T29" fmla="*/ 10 h 49"/>
              <a:gd name="T30" fmla="*/ 10 w 50"/>
              <a:gd name="T31" fmla="*/ 39 h 49"/>
              <a:gd name="T32" fmla="*/ 40 w 50"/>
              <a:gd name="T33" fmla="*/ 40 h 49"/>
              <a:gd name="T34" fmla="*/ 46 w 50"/>
              <a:gd name="T35" fmla="*/ 25 h 49"/>
              <a:gd name="T36" fmla="*/ 25 w 50"/>
              <a:gd name="T37" fmla="*/ 15 h 49"/>
              <a:gd name="T38" fmla="*/ 34 w 50"/>
              <a:gd name="T39" fmla="*/ 25 h 49"/>
              <a:gd name="T40" fmla="*/ 15 w 50"/>
              <a:gd name="T41" fmla="*/ 25 h 49"/>
              <a:gd name="T42" fmla="*/ 25 w 50"/>
              <a:gd name="T43" fmla="*/ 19 h 49"/>
              <a:gd name="T44" fmla="*/ 19 w 50"/>
              <a:gd name="T45" fmla="*/ 25 h 49"/>
              <a:gd name="T46" fmla="*/ 30 w 50"/>
              <a:gd name="T47" fmla="*/ 25 h 49"/>
              <a:gd name="T48" fmla="*/ 25 w 50"/>
              <a:gd name="T49" fmla="*/ 21 h 49"/>
              <a:gd name="T50" fmla="*/ 28 w 50"/>
              <a:gd name="T51" fmla="*/ 25 h 49"/>
              <a:gd name="T52" fmla="*/ 21 w 50"/>
              <a:gd name="T53" fmla="*/ 25 h 49"/>
              <a:gd name="T54" fmla="*/ 26 w 50"/>
              <a:gd name="T55" fmla="*/ 24 h 49"/>
              <a:gd name="T56" fmla="*/ 25 w 50"/>
              <a:gd name="T57" fmla="*/ 23 h 49"/>
              <a:gd name="T58" fmla="*/ 24 w 50"/>
              <a:gd name="T59" fmla="*/ 24 h 49"/>
              <a:gd name="T60" fmla="*/ 25 w 50"/>
              <a:gd name="T61" fmla="*/ 26 h 49"/>
              <a:gd name="T62" fmla="*/ 26 w 50"/>
              <a:gd name="T63" fmla="*/ 26 h 49"/>
              <a:gd name="T64" fmla="*/ 26 w 50"/>
              <a:gd name="T65" fmla="*/ 24 h 49"/>
              <a:gd name="T66" fmla="*/ 40 w 50"/>
              <a:gd name="T67" fmla="*/ 31 h 49"/>
              <a:gd name="T68" fmla="*/ 42 w 50"/>
              <a:gd name="T69" fmla="*/ 30 h 49"/>
              <a:gd name="T70" fmla="*/ 41 w 50"/>
              <a:gd name="T71" fmla="*/ 35 h 49"/>
              <a:gd name="T72" fmla="*/ 35 w 50"/>
              <a:gd name="T73" fmla="*/ 41 h 49"/>
              <a:gd name="T74" fmla="*/ 30 w 50"/>
              <a:gd name="T75" fmla="*/ 42 h 49"/>
              <a:gd name="T76" fmla="*/ 34 w 50"/>
              <a:gd name="T77" fmla="*/ 39 h 49"/>
              <a:gd name="T78" fmla="*/ 39 w 50"/>
              <a:gd name="T79" fmla="*/ 34 h 49"/>
              <a:gd name="T80" fmla="*/ 9 w 50"/>
              <a:gd name="T81" fmla="*/ 18 h 49"/>
              <a:gd name="T82" fmla="*/ 7 w 50"/>
              <a:gd name="T83" fmla="*/ 19 h 49"/>
              <a:gd name="T84" fmla="*/ 9 w 50"/>
              <a:gd name="T85" fmla="*/ 14 h 49"/>
              <a:gd name="T86" fmla="*/ 14 w 50"/>
              <a:gd name="T87" fmla="*/ 8 h 49"/>
              <a:gd name="T88" fmla="*/ 19 w 50"/>
              <a:gd name="T89" fmla="*/ 7 h 49"/>
              <a:gd name="T90" fmla="*/ 15 w 50"/>
              <a:gd name="T91" fmla="*/ 10 h 49"/>
              <a:gd name="T92" fmla="*/ 11 w 50"/>
              <a:gd name="T93" fmla="*/ 15 h 49"/>
              <a:gd name="T94" fmla="*/ 14 w 50"/>
              <a:gd name="T95" fmla="*/ 20 h 49"/>
              <a:gd name="T96" fmla="*/ 12 w 50"/>
              <a:gd name="T97" fmla="*/ 21 h 49"/>
              <a:gd name="T98" fmla="*/ 13 w 50"/>
              <a:gd name="T99" fmla="*/ 17 h 49"/>
              <a:gd name="T100" fmla="*/ 17 w 50"/>
              <a:gd name="T101" fmla="*/ 13 h 49"/>
              <a:gd name="T102" fmla="*/ 21 w 50"/>
              <a:gd name="T103" fmla="*/ 12 h 49"/>
              <a:gd name="T104" fmla="*/ 18 w 50"/>
              <a:gd name="T105" fmla="*/ 15 h 49"/>
              <a:gd name="T106" fmla="*/ 15 w 50"/>
              <a:gd name="T107" fmla="*/ 1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49">
                <a:moveTo>
                  <a:pt x="36" y="29"/>
                </a:moveTo>
                <a:cubicBezTo>
                  <a:pt x="36" y="28"/>
                  <a:pt x="37" y="28"/>
                  <a:pt x="37" y="28"/>
                </a:cubicBezTo>
                <a:cubicBezTo>
                  <a:pt x="38" y="29"/>
                  <a:pt x="38" y="29"/>
                  <a:pt x="38" y="30"/>
                </a:cubicBezTo>
                <a:cubicBezTo>
                  <a:pt x="37" y="31"/>
                  <a:pt x="37" y="32"/>
                  <a:pt x="37" y="32"/>
                </a:cubicBezTo>
                <a:cubicBezTo>
                  <a:pt x="36" y="33"/>
                  <a:pt x="35" y="34"/>
                  <a:pt x="35" y="35"/>
                </a:cubicBezTo>
                <a:cubicBezTo>
                  <a:pt x="34" y="35"/>
                  <a:pt x="33" y="36"/>
                  <a:pt x="33" y="36"/>
                </a:cubicBezTo>
                <a:cubicBezTo>
                  <a:pt x="32" y="37"/>
                  <a:pt x="31" y="37"/>
                  <a:pt x="30" y="38"/>
                </a:cubicBezTo>
                <a:cubicBezTo>
                  <a:pt x="29" y="38"/>
                  <a:pt x="29" y="38"/>
                  <a:pt x="29" y="37"/>
                </a:cubicBezTo>
                <a:cubicBezTo>
                  <a:pt x="28" y="36"/>
                  <a:pt x="29" y="36"/>
                  <a:pt x="29" y="36"/>
                </a:cubicBezTo>
                <a:cubicBezTo>
                  <a:pt x="30" y="35"/>
                  <a:pt x="31" y="35"/>
                  <a:pt x="31" y="34"/>
                </a:cubicBezTo>
                <a:cubicBezTo>
                  <a:pt x="32" y="34"/>
                  <a:pt x="33" y="34"/>
                  <a:pt x="33" y="33"/>
                </a:cubicBezTo>
                <a:cubicBezTo>
                  <a:pt x="34" y="32"/>
                  <a:pt x="34" y="32"/>
                  <a:pt x="35" y="31"/>
                </a:cubicBezTo>
                <a:cubicBezTo>
                  <a:pt x="35" y="30"/>
                  <a:pt x="35" y="30"/>
                  <a:pt x="36" y="29"/>
                </a:cubicBezTo>
                <a:close/>
                <a:moveTo>
                  <a:pt x="25" y="0"/>
                </a:moveTo>
                <a:cubicBezTo>
                  <a:pt x="25" y="0"/>
                  <a:pt x="25" y="0"/>
                  <a:pt x="25" y="0"/>
                </a:cubicBezTo>
                <a:cubicBezTo>
                  <a:pt x="32" y="0"/>
                  <a:pt x="38" y="2"/>
                  <a:pt x="42" y="7"/>
                </a:cubicBezTo>
                <a:cubicBezTo>
                  <a:pt x="47" y="11"/>
                  <a:pt x="50" y="18"/>
                  <a:pt x="50" y="25"/>
                </a:cubicBezTo>
                <a:cubicBezTo>
                  <a:pt x="50" y="31"/>
                  <a:pt x="47" y="38"/>
                  <a:pt x="42" y="42"/>
                </a:cubicBezTo>
                <a:cubicBezTo>
                  <a:pt x="42" y="42"/>
                  <a:pt x="42" y="42"/>
                  <a:pt x="42" y="42"/>
                </a:cubicBezTo>
                <a:cubicBezTo>
                  <a:pt x="38" y="47"/>
                  <a:pt x="32" y="49"/>
                  <a:pt x="25" y="49"/>
                </a:cubicBezTo>
                <a:cubicBezTo>
                  <a:pt x="18" y="49"/>
                  <a:pt x="12" y="47"/>
                  <a:pt x="7" y="42"/>
                </a:cubicBezTo>
                <a:cubicBezTo>
                  <a:pt x="3" y="38"/>
                  <a:pt x="0" y="31"/>
                  <a:pt x="0" y="25"/>
                </a:cubicBezTo>
                <a:cubicBezTo>
                  <a:pt x="0" y="18"/>
                  <a:pt x="3" y="11"/>
                  <a:pt x="7" y="7"/>
                </a:cubicBezTo>
                <a:cubicBezTo>
                  <a:pt x="7" y="7"/>
                  <a:pt x="7" y="7"/>
                  <a:pt x="7" y="7"/>
                </a:cubicBezTo>
                <a:cubicBezTo>
                  <a:pt x="12" y="2"/>
                  <a:pt x="18" y="0"/>
                  <a:pt x="25" y="0"/>
                </a:cubicBezTo>
                <a:close/>
                <a:moveTo>
                  <a:pt x="40" y="10"/>
                </a:moveTo>
                <a:cubicBezTo>
                  <a:pt x="40" y="10"/>
                  <a:pt x="40" y="10"/>
                  <a:pt x="40" y="10"/>
                </a:cubicBezTo>
                <a:cubicBezTo>
                  <a:pt x="36" y="6"/>
                  <a:pt x="31" y="3"/>
                  <a:pt x="25" y="3"/>
                </a:cubicBezTo>
                <a:cubicBezTo>
                  <a:pt x="19" y="3"/>
                  <a:pt x="14" y="6"/>
                  <a:pt x="10" y="10"/>
                </a:cubicBezTo>
                <a:cubicBezTo>
                  <a:pt x="10" y="10"/>
                  <a:pt x="10" y="10"/>
                  <a:pt x="10" y="10"/>
                </a:cubicBezTo>
                <a:cubicBezTo>
                  <a:pt x="6" y="13"/>
                  <a:pt x="4" y="19"/>
                  <a:pt x="4" y="25"/>
                </a:cubicBezTo>
                <a:cubicBezTo>
                  <a:pt x="4" y="30"/>
                  <a:pt x="6" y="36"/>
                  <a:pt x="10" y="39"/>
                </a:cubicBezTo>
                <a:cubicBezTo>
                  <a:pt x="14" y="43"/>
                  <a:pt x="19" y="46"/>
                  <a:pt x="25" y="46"/>
                </a:cubicBezTo>
                <a:cubicBezTo>
                  <a:pt x="31" y="46"/>
                  <a:pt x="36" y="43"/>
                  <a:pt x="40" y="40"/>
                </a:cubicBezTo>
                <a:cubicBezTo>
                  <a:pt x="40" y="39"/>
                  <a:pt x="40" y="39"/>
                  <a:pt x="40" y="39"/>
                </a:cubicBezTo>
                <a:cubicBezTo>
                  <a:pt x="43" y="36"/>
                  <a:pt x="46" y="30"/>
                  <a:pt x="46" y="25"/>
                </a:cubicBezTo>
                <a:cubicBezTo>
                  <a:pt x="46" y="19"/>
                  <a:pt x="43" y="13"/>
                  <a:pt x="40" y="10"/>
                </a:cubicBezTo>
                <a:close/>
                <a:moveTo>
                  <a:pt x="25" y="15"/>
                </a:moveTo>
                <a:cubicBezTo>
                  <a:pt x="25" y="15"/>
                  <a:pt x="25" y="15"/>
                  <a:pt x="25" y="15"/>
                </a:cubicBezTo>
                <a:cubicBezTo>
                  <a:pt x="30" y="15"/>
                  <a:pt x="34" y="19"/>
                  <a:pt x="34" y="25"/>
                </a:cubicBezTo>
                <a:cubicBezTo>
                  <a:pt x="34" y="30"/>
                  <a:pt x="30" y="34"/>
                  <a:pt x="25" y="34"/>
                </a:cubicBezTo>
                <a:cubicBezTo>
                  <a:pt x="20" y="34"/>
                  <a:pt x="15" y="30"/>
                  <a:pt x="15" y="25"/>
                </a:cubicBezTo>
                <a:cubicBezTo>
                  <a:pt x="15" y="19"/>
                  <a:pt x="20" y="15"/>
                  <a:pt x="25" y="15"/>
                </a:cubicBezTo>
                <a:close/>
                <a:moveTo>
                  <a:pt x="25" y="19"/>
                </a:moveTo>
                <a:cubicBezTo>
                  <a:pt x="25" y="19"/>
                  <a:pt x="25" y="19"/>
                  <a:pt x="25" y="19"/>
                </a:cubicBezTo>
                <a:cubicBezTo>
                  <a:pt x="22" y="19"/>
                  <a:pt x="19" y="21"/>
                  <a:pt x="19" y="25"/>
                </a:cubicBezTo>
                <a:cubicBezTo>
                  <a:pt x="19" y="28"/>
                  <a:pt x="22" y="30"/>
                  <a:pt x="25" y="30"/>
                </a:cubicBezTo>
                <a:cubicBezTo>
                  <a:pt x="28" y="30"/>
                  <a:pt x="30" y="28"/>
                  <a:pt x="30" y="25"/>
                </a:cubicBezTo>
                <a:cubicBezTo>
                  <a:pt x="30" y="22"/>
                  <a:pt x="28" y="19"/>
                  <a:pt x="25" y="19"/>
                </a:cubicBezTo>
                <a:close/>
                <a:moveTo>
                  <a:pt x="25" y="21"/>
                </a:moveTo>
                <a:cubicBezTo>
                  <a:pt x="25" y="21"/>
                  <a:pt x="25" y="21"/>
                  <a:pt x="25" y="21"/>
                </a:cubicBezTo>
                <a:cubicBezTo>
                  <a:pt x="27" y="21"/>
                  <a:pt x="28" y="23"/>
                  <a:pt x="28" y="25"/>
                </a:cubicBezTo>
                <a:cubicBezTo>
                  <a:pt x="28" y="27"/>
                  <a:pt x="27" y="28"/>
                  <a:pt x="25" y="28"/>
                </a:cubicBezTo>
                <a:cubicBezTo>
                  <a:pt x="23" y="28"/>
                  <a:pt x="21" y="27"/>
                  <a:pt x="21" y="25"/>
                </a:cubicBezTo>
                <a:cubicBezTo>
                  <a:pt x="21" y="23"/>
                  <a:pt x="23" y="21"/>
                  <a:pt x="25" y="21"/>
                </a:cubicBezTo>
                <a:close/>
                <a:moveTo>
                  <a:pt x="26" y="24"/>
                </a:moveTo>
                <a:cubicBezTo>
                  <a:pt x="26" y="24"/>
                  <a:pt x="26" y="24"/>
                  <a:pt x="26" y="24"/>
                </a:cubicBezTo>
                <a:cubicBezTo>
                  <a:pt x="25" y="23"/>
                  <a:pt x="25" y="23"/>
                  <a:pt x="25" y="23"/>
                </a:cubicBezTo>
                <a:cubicBezTo>
                  <a:pt x="24" y="23"/>
                  <a:pt x="24" y="23"/>
                  <a:pt x="24" y="24"/>
                </a:cubicBezTo>
                <a:cubicBezTo>
                  <a:pt x="24" y="24"/>
                  <a:pt x="24" y="24"/>
                  <a:pt x="24" y="24"/>
                </a:cubicBezTo>
                <a:cubicBezTo>
                  <a:pt x="24" y="24"/>
                  <a:pt x="23" y="24"/>
                  <a:pt x="23" y="25"/>
                </a:cubicBezTo>
                <a:cubicBezTo>
                  <a:pt x="23" y="25"/>
                  <a:pt x="24" y="26"/>
                  <a:pt x="25" y="26"/>
                </a:cubicBezTo>
                <a:cubicBezTo>
                  <a:pt x="25" y="26"/>
                  <a:pt x="25" y="26"/>
                  <a:pt x="26" y="26"/>
                </a:cubicBezTo>
                <a:cubicBezTo>
                  <a:pt x="26" y="26"/>
                  <a:pt x="26" y="26"/>
                  <a:pt x="26" y="26"/>
                </a:cubicBezTo>
                <a:cubicBezTo>
                  <a:pt x="26" y="25"/>
                  <a:pt x="26" y="25"/>
                  <a:pt x="26" y="25"/>
                </a:cubicBezTo>
                <a:cubicBezTo>
                  <a:pt x="26" y="24"/>
                  <a:pt x="26" y="24"/>
                  <a:pt x="26" y="24"/>
                </a:cubicBezTo>
                <a:cubicBezTo>
                  <a:pt x="26" y="24"/>
                  <a:pt x="26" y="24"/>
                  <a:pt x="26" y="24"/>
                </a:cubicBezTo>
                <a:close/>
                <a:moveTo>
                  <a:pt x="40" y="31"/>
                </a:moveTo>
                <a:cubicBezTo>
                  <a:pt x="40" y="31"/>
                  <a:pt x="40" y="31"/>
                  <a:pt x="40" y="31"/>
                </a:cubicBezTo>
                <a:cubicBezTo>
                  <a:pt x="41" y="30"/>
                  <a:pt x="41" y="30"/>
                  <a:pt x="42" y="30"/>
                </a:cubicBezTo>
                <a:cubicBezTo>
                  <a:pt x="43" y="31"/>
                  <a:pt x="43" y="31"/>
                  <a:pt x="43" y="32"/>
                </a:cubicBezTo>
                <a:cubicBezTo>
                  <a:pt x="42" y="33"/>
                  <a:pt x="42" y="34"/>
                  <a:pt x="41" y="35"/>
                </a:cubicBezTo>
                <a:cubicBezTo>
                  <a:pt x="40" y="36"/>
                  <a:pt x="39" y="37"/>
                  <a:pt x="38" y="38"/>
                </a:cubicBezTo>
                <a:cubicBezTo>
                  <a:pt x="37" y="39"/>
                  <a:pt x="36" y="40"/>
                  <a:pt x="35" y="41"/>
                </a:cubicBezTo>
                <a:cubicBezTo>
                  <a:pt x="34" y="41"/>
                  <a:pt x="33" y="42"/>
                  <a:pt x="32" y="42"/>
                </a:cubicBezTo>
                <a:cubicBezTo>
                  <a:pt x="31" y="43"/>
                  <a:pt x="31" y="42"/>
                  <a:pt x="30" y="42"/>
                </a:cubicBezTo>
                <a:cubicBezTo>
                  <a:pt x="30" y="41"/>
                  <a:pt x="31" y="41"/>
                  <a:pt x="31" y="40"/>
                </a:cubicBezTo>
                <a:cubicBezTo>
                  <a:pt x="32" y="40"/>
                  <a:pt x="33" y="39"/>
                  <a:pt x="34" y="39"/>
                </a:cubicBezTo>
                <a:cubicBezTo>
                  <a:pt x="35" y="38"/>
                  <a:pt x="36" y="37"/>
                  <a:pt x="37" y="37"/>
                </a:cubicBezTo>
                <a:cubicBezTo>
                  <a:pt x="38" y="36"/>
                  <a:pt x="38" y="35"/>
                  <a:pt x="39" y="34"/>
                </a:cubicBezTo>
                <a:cubicBezTo>
                  <a:pt x="40" y="33"/>
                  <a:pt x="40" y="32"/>
                  <a:pt x="40" y="31"/>
                </a:cubicBezTo>
                <a:close/>
                <a:moveTo>
                  <a:pt x="9" y="18"/>
                </a:moveTo>
                <a:cubicBezTo>
                  <a:pt x="9" y="18"/>
                  <a:pt x="9" y="18"/>
                  <a:pt x="9" y="18"/>
                </a:cubicBezTo>
                <a:cubicBezTo>
                  <a:pt x="9" y="19"/>
                  <a:pt x="8" y="19"/>
                  <a:pt x="7" y="19"/>
                </a:cubicBezTo>
                <a:cubicBezTo>
                  <a:pt x="7" y="19"/>
                  <a:pt x="7" y="18"/>
                  <a:pt x="7" y="17"/>
                </a:cubicBezTo>
                <a:cubicBezTo>
                  <a:pt x="7" y="16"/>
                  <a:pt x="8" y="15"/>
                  <a:pt x="9" y="14"/>
                </a:cubicBezTo>
                <a:cubicBezTo>
                  <a:pt x="9" y="13"/>
                  <a:pt x="10" y="12"/>
                  <a:pt x="11" y="11"/>
                </a:cubicBezTo>
                <a:cubicBezTo>
                  <a:pt x="12" y="10"/>
                  <a:pt x="13" y="9"/>
                  <a:pt x="14" y="8"/>
                </a:cubicBezTo>
                <a:cubicBezTo>
                  <a:pt x="15" y="8"/>
                  <a:pt x="16" y="7"/>
                  <a:pt x="17" y="7"/>
                </a:cubicBezTo>
                <a:cubicBezTo>
                  <a:pt x="18" y="6"/>
                  <a:pt x="19" y="7"/>
                  <a:pt x="19" y="7"/>
                </a:cubicBezTo>
                <a:cubicBezTo>
                  <a:pt x="19" y="8"/>
                  <a:pt x="19" y="9"/>
                  <a:pt x="18" y="9"/>
                </a:cubicBezTo>
                <a:cubicBezTo>
                  <a:pt x="17" y="9"/>
                  <a:pt x="16" y="10"/>
                  <a:pt x="15" y="10"/>
                </a:cubicBezTo>
                <a:cubicBezTo>
                  <a:pt x="14" y="11"/>
                  <a:pt x="14" y="12"/>
                  <a:pt x="13" y="13"/>
                </a:cubicBezTo>
                <a:cubicBezTo>
                  <a:pt x="12" y="13"/>
                  <a:pt x="11" y="14"/>
                  <a:pt x="11" y="15"/>
                </a:cubicBezTo>
                <a:cubicBezTo>
                  <a:pt x="10" y="16"/>
                  <a:pt x="9" y="17"/>
                  <a:pt x="9" y="18"/>
                </a:cubicBezTo>
                <a:close/>
                <a:moveTo>
                  <a:pt x="14" y="20"/>
                </a:moveTo>
                <a:cubicBezTo>
                  <a:pt x="14" y="20"/>
                  <a:pt x="14" y="20"/>
                  <a:pt x="14" y="20"/>
                </a:cubicBezTo>
                <a:cubicBezTo>
                  <a:pt x="14" y="21"/>
                  <a:pt x="13" y="21"/>
                  <a:pt x="12" y="21"/>
                </a:cubicBezTo>
                <a:cubicBezTo>
                  <a:pt x="12" y="20"/>
                  <a:pt x="11" y="20"/>
                  <a:pt x="12" y="19"/>
                </a:cubicBezTo>
                <a:cubicBezTo>
                  <a:pt x="12" y="18"/>
                  <a:pt x="12" y="18"/>
                  <a:pt x="13" y="17"/>
                </a:cubicBezTo>
                <a:cubicBezTo>
                  <a:pt x="13" y="16"/>
                  <a:pt x="14" y="15"/>
                  <a:pt x="15" y="15"/>
                </a:cubicBezTo>
                <a:cubicBezTo>
                  <a:pt x="15" y="14"/>
                  <a:pt x="16" y="13"/>
                  <a:pt x="17" y="13"/>
                </a:cubicBezTo>
                <a:cubicBezTo>
                  <a:pt x="18" y="12"/>
                  <a:pt x="19" y="12"/>
                  <a:pt x="19" y="11"/>
                </a:cubicBezTo>
                <a:cubicBezTo>
                  <a:pt x="20" y="11"/>
                  <a:pt x="21" y="12"/>
                  <a:pt x="21" y="12"/>
                </a:cubicBezTo>
                <a:cubicBezTo>
                  <a:pt x="21" y="13"/>
                  <a:pt x="21" y="13"/>
                  <a:pt x="20" y="14"/>
                </a:cubicBezTo>
                <a:cubicBezTo>
                  <a:pt x="20" y="14"/>
                  <a:pt x="19" y="14"/>
                  <a:pt x="18" y="15"/>
                </a:cubicBezTo>
                <a:cubicBezTo>
                  <a:pt x="18" y="15"/>
                  <a:pt x="17" y="16"/>
                  <a:pt x="16" y="16"/>
                </a:cubicBezTo>
                <a:cubicBezTo>
                  <a:pt x="16" y="17"/>
                  <a:pt x="15" y="17"/>
                  <a:pt x="15" y="18"/>
                </a:cubicBezTo>
                <a:cubicBezTo>
                  <a:pt x="14" y="19"/>
                  <a:pt x="14" y="19"/>
                  <a:pt x="14"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0" name="Freeform 564"/>
          <p:cNvSpPr>
            <a:spLocks noEditPoints="1"/>
          </p:cNvSpPr>
          <p:nvPr/>
        </p:nvSpPr>
        <p:spPr bwMode="auto">
          <a:xfrm>
            <a:off x="2943225" y="3121025"/>
            <a:ext cx="158750" cy="117475"/>
          </a:xfrm>
          <a:custGeom>
            <a:avLst/>
            <a:gdLst>
              <a:gd name="T0" fmla="*/ 18 w 50"/>
              <a:gd name="T1" fmla="*/ 28 h 37"/>
              <a:gd name="T2" fmla="*/ 18 w 50"/>
              <a:gd name="T3" fmla="*/ 28 h 37"/>
              <a:gd name="T4" fmla="*/ 25 w 50"/>
              <a:gd name="T5" fmla="*/ 25 h 37"/>
              <a:gd name="T6" fmla="*/ 31 w 50"/>
              <a:gd name="T7" fmla="*/ 28 h 37"/>
              <a:gd name="T8" fmla="*/ 31 w 50"/>
              <a:gd name="T9" fmla="*/ 31 h 37"/>
              <a:gd name="T10" fmla="*/ 31 w 50"/>
              <a:gd name="T11" fmla="*/ 31 h 37"/>
              <a:gd name="T12" fmla="*/ 26 w 50"/>
              <a:gd name="T13" fmla="*/ 36 h 37"/>
              <a:gd name="T14" fmla="*/ 23 w 50"/>
              <a:gd name="T15" fmla="*/ 36 h 37"/>
              <a:gd name="T16" fmla="*/ 23 w 50"/>
              <a:gd name="T17" fmla="*/ 36 h 37"/>
              <a:gd name="T18" fmla="*/ 23 w 50"/>
              <a:gd name="T19" fmla="*/ 36 h 37"/>
              <a:gd name="T20" fmla="*/ 18 w 50"/>
              <a:gd name="T21" fmla="*/ 31 h 37"/>
              <a:gd name="T22" fmla="*/ 18 w 50"/>
              <a:gd name="T23" fmla="*/ 28 h 37"/>
              <a:gd name="T24" fmla="*/ 22 w 50"/>
              <a:gd name="T25" fmla="*/ 30 h 37"/>
              <a:gd name="T26" fmla="*/ 22 w 50"/>
              <a:gd name="T27" fmla="*/ 30 h 37"/>
              <a:gd name="T28" fmla="*/ 25 w 50"/>
              <a:gd name="T29" fmla="*/ 32 h 37"/>
              <a:gd name="T30" fmla="*/ 27 w 50"/>
              <a:gd name="T31" fmla="*/ 30 h 37"/>
              <a:gd name="T32" fmla="*/ 22 w 50"/>
              <a:gd name="T33" fmla="*/ 30 h 37"/>
              <a:gd name="T34" fmla="*/ 15 w 50"/>
              <a:gd name="T35" fmla="*/ 25 h 37"/>
              <a:gd name="T36" fmla="*/ 15 w 50"/>
              <a:gd name="T37" fmla="*/ 25 h 37"/>
              <a:gd name="T38" fmla="*/ 12 w 50"/>
              <a:gd name="T39" fmla="*/ 25 h 37"/>
              <a:gd name="T40" fmla="*/ 12 w 50"/>
              <a:gd name="T41" fmla="*/ 22 h 37"/>
              <a:gd name="T42" fmla="*/ 25 w 50"/>
              <a:gd name="T43" fmla="*/ 17 h 37"/>
              <a:gd name="T44" fmla="*/ 37 w 50"/>
              <a:gd name="T45" fmla="*/ 22 h 37"/>
              <a:gd name="T46" fmla="*/ 37 w 50"/>
              <a:gd name="T47" fmla="*/ 25 h 37"/>
              <a:gd name="T48" fmla="*/ 35 w 50"/>
              <a:gd name="T49" fmla="*/ 25 h 37"/>
              <a:gd name="T50" fmla="*/ 25 w 50"/>
              <a:gd name="T51" fmla="*/ 21 h 37"/>
              <a:gd name="T52" fmla="*/ 15 w 50"/>
              <a:gd name="T53" fmla="*/ 25 h 37"/>
              <a:gd name="T54" fmla="*/ 9 w 50"/>
              <a:gd name="T55" fmla="*/ 19 h 37"/>
              <a:gd name="T56" fmla="*/ 9 w 50"/>
              <a:gd name="T57" fmla="*/ 19 h 37"/>
              <a:gd name="T58" fmla="*/ 6 w 50"/>
              <a:gd name="T59" fmla="*/ 19 h 37"/>
              <a:gd name="T60" fmla="*/ 6 w 50"/>
              <a:gd name="T61" fmla="*/ 16 h 37"/>
              <a:gd name="T62" fmla="*/ 25 w 50"/>
              <a:gd name="T63" fmla="*/ 9 h 37"/>
              <a:gd name="T64" fmla="*/ 43 w 50"/>
              <a:gd name="T65" fmla="*/ 16 h 37"/>
              <a:gd name="T66" fmla="*/ 43 w 50"/>
              <a:gd name="T67" fmla="*/ 19 h 37"/>
              <a:gd name="T68" fmla="*/ 40 w 50"/>
              <a:gd name="T69" fmla="*/ 19 h 37"/>
              <a:gd name="T70" fmla="*/ 25 w 50"/>
              <a:gd name="T71" fmla="*/ 13 h 37"/>
              <a:gd name="T72" fmla="*/ 9 w 50"/>
              <a:gd name="T73" fmla="*/ 19 h 37"/>
              <a:gd name="T74" fmla="*/ 3 w 50"/>
              <a:gd name="T75" fmla="*/ 13 h 37"/>
              <a:gd name="T76" fmla="*/ 3 w 50"/>
              <a:gd name="T77" fmla="*/ 13 h 37"/>
              <a:gd name="T78" fmla="*/ 0 w 50"/>
              <a:gd name="T79" fmla="*/ 13 h 37"/>
              <a:gd name="T80" fmla="*/ 0 w 50"/>
              <a:gd name="T81" fmla="*/ 11 h 37"/>
              <a:gd name="T82" fmla="*/ 25 w 50"/>
              <a:gd name="T83" fmla="*/ 0 h 37"/>
              <a:gd name="T84" fmla="*/ 49 w 50"/>
              <a:gd name="T85" fmla="*/ 11 h 37"/>
              <a:gd name="T86" fmla="*/ 49 w 50"/>
              <a:gd name="T87" fmla="*/ 13 h 37"/>
              <a:gd name="T88" fmla="*/ 46 w 50"/>
              <a:gd name="T89" fmla="*/ 13 h 37"/>
              <a:gd name="T90" fmla="*/ 25 w 50"/>
              <a:gd name="T91" fmla="*/ 4 h 37"/>
              <a:gd name="T92" fmla="*/ 3 w 50"/>
              <a:gd name="T93" fmla="*/ 1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37">
                <a:moveTo>
                  <a:pt x="18" y="28"/>
                </a:moveTo>
                <a:cubicBezTo>
                  <a:pt x="18" y="28"/>
                  <a:pt x="18" y="28"/>
                  <a:pt x="18" y="28"/>
                </a:cubicBezTo>
                <a:cubicBezTo>
                  <a:pt x="20" y="26"/>
                  <a:pt x="22" y="25"/>
                  <a:pt x="25" y="25"/>
                </a:cubicBezTo>
                <a:cubicBezTo>
                  <a:pt x="27" y="25"/>
                  <a:pt x="30" y="26"/>
                  <a:pt x="31" y="28"/>
                </a:cubicBezTo>
                <a:cubicBezTo>
                  <a:pt x="32" y="29"/>
                  <a:pt x="32" y="30"/>
                  <a:pt x="31" y="31"/>
                </a:cubicBezTo>
                <a:cubicBezTo>
                  <a:pt x="31" y="31"/>
                  <a:pt x="31" y="31"/>
                  <a:pt x="31" y="31"/>
                </a:cubicBezTo>
                <a:cubicBezTo>
                  <a:pt x="26" y="36"/>
                  <a:pt x="26" y="36"/>
                  <a:pt x="26" y="36"/>
                </a:cubicBezTo>
                <a:cubicBezTo>
                  <a:pt x="25" y="37"/>
                  <a:pt x="24" y="37"/>
                  <a:pt x="23" y="36"/>
                </a:cubicBezTo>
                <a:cubicBezTo>
                  <a:pt x="23" y="36"/>
                  <a:pt x="23" y="36"/>
                  <a:pt x="23" y="36"/>
                </a:cubicBezTo>
                <a:cubicBezTo>
                  <a:pt x="23" y="36"/>
                  <a:pt x="23" y="36"/>
                  <a:pt x="23" y="36"/>
                </a:cubicBezTo>
                <a:cubicBezTo>
                  <a:pt x="18" y="31"/>
                  <a:pt x="18" y="31"/>
                  <a:pt x="18" y="31"/>
                </a:cubicBezTo>
                <a:cubicBezTo>
                  <a:pt x="17" y="30"/>
                  <a:pt x="17" y="29"/>
                  <a:pt x="18" y="28"/>
                </a:cubicBezTo>
                <a:close/>
                <a:moveTo>
                  <a:pt x="22" y="30"/>
                </a:moveTo>
                <a:cubicBezTo>
                  <a:pt x="22" y="30"/>
                  <a:pt x="22" y="30"/>
                  <a:pt x="22" y="30"/>
                </a:cubicBezTo>
                <a:cubicBezTo>
                  <a:pt x="25" y="32"/>
                  <a:pt x="25" y="32"/>
                  <a:pt x="25" y="32"/>
                </a:cubicBezTo>
                <a:cubicBezTo>
                  <a:pt x="27" y="30"/>
                  <a:pt x="27" y="30"/>
                  <a:pt x="27" y="30"/>
                </a:cubicBezTo>
                <a:cubicBezTo>
                  <a:pt x="26" y="29"/>
                  <a:pt x="24" y="29"/>
                  <a:pt x="22" y="30"/>
                </a:cubicBezTo>
                <a:close/>
                <a:moveTo>
                  <a:pt x="15" y="25"/>
                </a:moveTo>
                <a:cubicBezTo>
                  <a:pt x="15" y="25"/>
                  <a:pt x="15" y="25"/>
                  <a:pt x="15" y="25"/>
                </a:cubicBezTo>
                <a:cubicBezTo>
                  <a:pt x="14" y="26"/>
                  <a:pt x="13" y="26"/>
                  <a:pt x="12" y="25"/>
                </a:cubicBezTo>
                <a:cubicBezTo>
                  <a:pt x="11" y="24"/>
                  <a:pt x="11" y="23"/>
                  <a:pt x="12" y="22"/>
                </a:cubicBezTo>
                <a:cubicBezTo>
                  <a:pt x="15" y="19"/>
                  <a:pt x="20" y="17"/>
                  <a:pt x="25" y="17"/>
                </a:cubicBezTo>
                <a:cubicBezTo>
                  <a:pt x="29" y="17"/>
                  <a:pt x="34" y="19"/>
                  <a:pt x="37" y="22"/>
                </a:cubicBezTo>
                <a:cubicBezTo>
                  <a:pt x="38" y="23"/>
                  <a:pt x="38" y="24"/>
                  <a:pt x="37" y="25"/>
                </a:cubicBezTo>
                <a:cubicBezTo>
                  <a:pt x="37" y="26"/>
                  <a:pt x="35" y="26"/>
                  <a:pt x="35" y="25"/>
                </a:cubicBezTo>
                <a:cubicBezTo>
                  <a:pt x="32" y="22"/>
                  <a:pt x="28" y="21"/>
                  <a:pt x="25" y="21"/>
                </a:cubicBezTo>
                <a:cubicBezTo>
                  <a:pt x="21" y="21"/>
                  <a:pt x="17" y="22"/>
                  <a:pt x="15" y="25"/>
                </a:cubicBezTo>
                <a:close/>
                <a:moveTo>
                  <a:pt x="9" y="19"/>
                </a:moveTo>
                <a:cubicBezTo>
                  <a:pt x="9" y="19"/>
                  <a:pt x="9" y="19"/>
                  <a:pt x="9" y="19"/>
                </a:cubicBezTo>
                <a:cubicBezTo>
                  <a:pt x="8" y="20"/>
                  <a:pt x="7" y="20"/>
                  <a:pt x="6" y="19"/>
                </a:cubicBezTo>
                <a:cubicBezTo>
                  <a:pt x="6" y="18"/>
                  <a:pt x="6" y="17"/>
                  <a:pt x="6" y="16"/>
                </a:cubicBezTo>
                <a:cubicBezTo>
                  <a:pt x="11" y="11"/>
                  <a:pt x="18" y="9"/>
                  <a:pt x="25" y="9"/>
                </a:cubicBezTo>
                <a:cubicBezTo>
                  <a:pt x="32" y="9"/>
                  <a:pt x="38" y="11"/>
                  <a:pt x="43" y="16"/>
                </a:cubicBezTo>
                <a:cubicBezTo>
                  <a:pt x="44" y="17"/>
                  <a:pt x="44" y="18"/>
                  <a:pt x="43" y="19"/>
                </a:cubicBezTo>
                <a:cubicBezTo>
                  <a:pt x="42" y="20"/>
                  <a:pt x="41" y="20"/>
                  <a:pt x="40" y="19"/>
                </a:cubicBezTo>
                <a:cubicBezTo>
                  <a:pt x="36" y="15"/>
                  <a:pt x="31" y="13"/>
                  <a:pt x="25" y="13"/>
                </a:cubicBezTo>
                <a:cubicBezTo>
                  <a:pt x="19" y="13"/>
                  <a:pt x="13" y="15"/>
                  <a:pt x="9" y="19"/>
                </a:cubicBezTo>
                <a:close/>
                <a:moveTo>
                  <a:pt x="3" y="13"/>
                </a:moveTo>
                <a:cubicBezTo>
                  <a:pt x="3" y="13"/>
                  <a:pt x="3" y="13"/>
                  <a:pt x="3" y="13"/>
                </a:cubicBezTo>
                <a:cubicBezTo>
                  <a:pt x="2" y="14"/>
                  <a:pt x="1" y="14"/>
                  <a:pt x="0" y="13"/>
                </a:cubicBezTo>
                <a:cubicBezTo>
                  <a:pt x="0" y="12"/>
                  <a:pt x="0" y="11"/>
                  <a:pt x="0" y="11"/>
                </a:cubicBezTo>
                <a:cubicBezTo>
                  <a:pt x="7" y="4"/>
                  <a:pt x="16" y="0"/>
                  <a:pt x="25" y="0"/>
                </a:cubicBezTo>
                <a:cubicBezTo>
                  <a:pt x="34" y="0"/>
                  <a:pt x="43" y="4"/>
                  <a:pt x="49" y="11"/>
                </a:cubicBezTo>
                <a:cubicBezTo>
                  <a:pt x="50" y="11"/>
                  <a:pt x="50" y="12"/>
                  <a:pt x="49" y="13"/>
                </a:cubicBezTo>
                <a:cubicBezTo>
                  <a:pt x="48" y="14"/>
                  <a:pt x="47" y="14"/>
                  <a:pt x="46" y="13"/>
                </a:cubicBezTo>
                <a:cubicBezTo>
                  <a:pt x="41" y="7"/>
                  <a:pt x="33" y="4"/>
                  <a:pt x="25" y="4"/>
                </a:cubicBezTo>
                <a:cubicBezTo>
                  <a:pt x="17" y="4"/>
                  <a:pt x="9" y="7"/>
                  <a:pt x="3"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1" name="Freeform 565"/>
          <p:cNvSpPr>
            <a:spLocks noEditPoints="1"/>
          </p:cNvSpPr>
          <p:nvPr/>
        </p:nvSpPr>
        <p:spPr bwMode="auto">
          <a:xfrm>
            <a:off x="3498850" y="3101975"/>
            <a:ext cx="160338" cy="155575"/>
          </a:xfrm>
          <a:custGeom>
            <a:avLst/>
            <a:gdLst>
              <a:gd name="T0" fmla="*/ 43 w 50"/>
              <a:gd name="T1" fmla="*/ 7 h 49"/>
              <a:gd name="T2" fmla="*/ 43 w 50"/>
              <a:gd name="T3" fmla="*/ 42 h 49"/>
              <a:gd name="T4" fmla="*/ 8 w 50"/>
              <a:gd name="T5" fmla="*/ 42 h 49"/>
              <a:gd name="T6" fmla="*/ 8 w 50"/>
              <a:gd name="T7" fmla="*/ 7 h 49"/>
              <a:gd name="T8" fmla="*/ 24 w 50"/>
              <a:gd name="T9" fmla="*/ 40 h 49"/>
              <a:gd name="T10" fmla="*/ 26 w 50"/>
              <a:gd name="T11" fmla="*/ 43 h 49"/>
              <a:gd name="T12" fmla="*/ 24 w 50"/>
              <a:gd name="T13" fmla="*/ 40 h 49"/>
              <a:gd name="T14" fmla="*/ 11 w 50"/>
              <a:gd name="T15" fmla="*/ 25 h 49"/>
              <a:gd name="T16" fmla="*/ 6 w 50"/>
              <a:gd name="T17" fmla="*/ 25 h 49"/>
              <a:gd name="T18" fmla="*/ 41 w 50"/>
              <a:gd name="T19" fmla="*/ 26 h 49"/>
              <a:gd name="T20" fmla="*/ 41 w 50"/>
              <a:gd name="T21" fmla="*/ 23 h 49"/>
              <a:gd name="T22" fmla="*/ 44 w 50"/>
              <a:gd name="T23" fmla="*/ 26 h 49"/>
              <a:gd name="T24" fmla="*/ 26 w 50"/>
              <a:gd name="T25" fmla="*/ 9 h 49"/>
              <a:gd name="T26" fmla="*/ 24 w 50"/>
              <a:gd name="T27" fmla="*/ 6 h 49"/>
              <a:gd name="T28" fmla="*/ 26 w 50"/>
              <a:gd name="T29" fmla="*/ 9 h 49"/>
              <a:gd name="T30" fmla="*/ 33 w 50"/>
              <a:gd name="T31" fmla="*/ 38 h 49"/>
              <a:gd name="T32" fmla="*/ 35 w 50"/>
              <a:gd name="T33" fmla="*/ 42 h 49"/>
              <a:gd name="T34" fmla="*/ 39 w 50"/>
              <a:gd name="T35" fmla="*/ 34 h 49"/>
              <a:gd name="T36" fmla="*/ 41 w 50"/>
              <a:gd name="T37" fmla="*/ 32 h 49"/>
              <a:gd name="T38" fmla="*/ 41 w 50"/>
              <a:gd name="T39" fmla="*/ 35 h 49"/>
              <a:gd name="T40" fmla="*/ 41 w 50"/>
              <a:gd name="T41" fmla="*/ 17 h 49"/>
              <a:gd name="T42" fmla="*/ 41 w 50"/>
              <a:gd name="T43" fmla="*/ 14 h 49"/>
              <a:gd name="T44" fmla="*/ 41 w 50"/>
              <a:gd name="T45" fmla="*/ 17 h 49"/>
              <a:gd name="T46" fmla="*/ 33 w 50"/>
              <a:gd name="T47" fmla="*/ 11 h 49"/>
              <a:gd name="T48" fmla="*/ 35 w 50"/>
              <a:gd name="T49" fmla="*/ 8 h 49"/>
              <a:gd name="T50" fmla="*/ 18 w 50"/>
              <a:gd name="T51" fmla="*/ 9 h 49"/>
              <a:gd name="T52" fmla="*/ 16 w 50"/>
              <a:gd name="T53" fmla="*/ 10 h 49"/>
              <a:gd name="T54" fmla="*/ 17 w 50"/>
              <a:gd name="T55" fmla="*/ 8 h 49"/>
              <a:gd name="T56" fmla="*/ 11 w 50"/>
              <a:gd name="T57" fmla="*/ 15 h 49"/>
              <a:gd name="T58" fmla="*/ 9 w 50"/>
              <a:gd name="T59" fmla="*/ 16 h 49"/>
              <a:gd name="T60" fmla="*/ 11 w 50"/>
              <a:gd name="T61" fmla="*/ 15 h 49"/>
              <a:gd name="T62" fmla="*/ 11 w 50"/>
              <a:gd name="T63" fmla="*/ 33 h 49"/>
              <a:gd name="T64" fmla="*/ 8 w 50"/>
              <a:gd name="T65" fmla="*/ 34 h 49"/>
              <a:gd name="T66" fmla="*/ 16 w 50"/>
              <a:gd name="T67" fmla="*/ 39 h 49"/>
              <a:gd name="T68" fmla="*/ 18 w 50"/>
              <a:gd name="T69" fmla="*/ 40 h 49"/>
              <a:gd name="T70" fmla="*/ 15 w 50"/>
              <a:gd name="T71" fmla="*/ 40 h 49"/>
              <a:gd name="T72" fmla="*/ 23 w 50"/>
              <a:gd name="T73" fmla="*/ 14 h 49"/>
              <a:gd name="T74" fmla="*/ 27 w 50"/>
              <a:gd name="T75" fmla="*/ 23 h 49"/>
              <a:gd name="T76" fmla="*/ 33 w 50"/>
              <a:gd name="T77" fmla="*/ 26 h 49"/>
              <a:gd name="T78" fmla="*/ 23 w 50"/>
              <a:gd name="T79" fmla="*/ 25 h 49"/>
              <a:gd name="T80" fmla="*/ 40 w 50"/>
              <a:gd name="T81" fmla="*/ 10 h 49"/>
              <a:gd name="T82" fmla="*/ 10 w 50"/>
              <a:gd name="T83" fmla="*/ 10 h 49"/>
              <a:gd name="T84" fmla="*/ 10 w 50"/>
              <a:gd name="T85" fmla="*/ 39 h 49"/>
              <a:gd name="T86" fmla="*/ 40 w 50"/>
              <a:gd name="T87" fmla="*/ 40 h 49"/>
              <a:gd name="T88" fmla="*/ 40 w 50"/>
              <a:gd name="T89" fmla="*/ 1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49">
                <a:moveTo>
                  <a:pt x="25" y="0"/>
                </a:moveTo>
                <a:cubicBezTo>
                  <a:pt x="32" y="0"/>
                  <a:pt x="38" y="2"/>
                  <a:pt x="43" y="7"/>
                </a:cubicBezTo>
                <a:cubicBezTo>
                  <a:pt x="43" y="7"/>
                  <a:pt x="43" y="7"/>
                  <a:pt x="43" y="7"/>
                </a:cubicBezTo>
                <a:cubicBezTo>
                  <a:pt x="47" y="11"/>
                  <a:pt x="50" y="18"/>
                  <a:pt x="50" y="25"/>
                </a:cubicBezTo>
                <a:cubicBezTo>
                  <a:pt x="50" y="31"/>
                  <a:pt x="47" y="38"/>
                  <a:pt x="43" y="42"/>
                </a:cubicBezTo>
                <a:cubicBezTo>
                  <a:pt x="43" y="42"/>
                  <a:pt x="43" y="42"/>
                  <a:pt x="43" y="42"/>
                </a:cubicBezTo>
                <a:cubicBezTo>
                  <a:pt x="38" y="47"/>
                  <a:pt x="32" y="49"/>
                  <a:pt x="25" y="49"/>
                </a:cubicBezTo>
                <a:cubicBezTo>
                  <a:pt x="18" y="49"/>
                  <a:pt x="12" y="47"/>
                  <a:pt x="8" y="42"/>
                </a:cubicBezTo>
                <a:cubicBezTo>
                  <a:pt x="8" y="42"/>
                  <a:pt x="8" y="42"/>
                  <a:pt x="8" y="42"/>
                </a:cubicBezTo>
                <a:cubicBezTo>
                  <a:pt x="3" y="38"/>
                  <a:pt x="0" y="31"/>
                  <a:pt x="0" y="25"/>
                </a:cubicBezTo>
                <a:cubicBezTo>
                  <a:pt x="0" y="18"/>
                  <a:pt x="3" y="11"/>
                  <a:pt x="8" y="7"/>
                </a:cubicBezTo>
                <a:cubicBezTo>
                  <a:pt x="8" y="7"/>
                  <a:pt x="8" y="7"/>
                  <a:pt x="8" y="7"/>
                </a:cubicBezTo>
                <a:cubicBezTo>
                  <a:pt x="12" y="2"/>
                  <a:pt x="18" y="0"/>
                  <a:pt x="25" y="0"/>
                </a:cubicBezTo>
                <a:close/>
                <a:moveTo>
                  <a:pt x="24" y="40"/>
                </a:moveTo>
                <a:cubicBezTo>
                  <a:pt x="24" y="40"/>
                  <a:pt x="24" y="40"/>
                  <a:pt x="24" y="40"/>
                </a:cubicBezTo>
                <a:cubicBezTo>
                  <a:pt x="24" y="39"/>
                  <a:pt x="25" y="39"/>
                  <a:pt x="25" y="39"/>
                </a:cubicBezTo>
                <a:cubicBezTo>
                  <a:pt x="26" y="39"/>
                  <a:pt x="26" y="39"/>
                  <a:pt x="26" y="40"/>
                </a:cubicBezTo>
                <a:cubicBezTo>
                  <a:pt x="26" y="43"/>
                  <a:pt x="26" y="43"/>
                  <a:pt x="26" y="43"/>
                </a:cubicBezTo>
                <a:cubicBezTo>
                  <a:pt x="26" y="44"/>
                  <a:pt x="26" y="44"/>
                  <a:pt x="25" y="44"/>
                </a:cubicBezTo>
                <a:cubicBezTo>
                  <a:pt x="25" y="44"/>
                  <a:pt x="24" y="44"/>
                  <a:pt x="24" y="43"/>
                </a:cubicBezTo>
                <a:cubicBezTo>
                  <a:pt x="24" y="40"/>
                  <a:pt x="24" y="40"/>
                  <a:pt x="24" y="40"/>
                </a:cubicBezTo>
                <a:close/>
                <a:moveTo>
                  <a:pt x="10" y="23"/>
                </a:moveTo>
                <a:cubicBezTo>
                  <a:pt x="10" y="23"/>
                  <a:pt x="10" y="23"/>
                  <a:pt x="10" y="23"/>
                </a:cubicBezTo>
                <a:cubicBezTo>
                  <a:pt x="11" y="23"/>
                  <a:pt x="11" y="24"/>
                  <a:pt x="11" y="25"/>
                </a:cubicBezTo>
                <a:cubicBezTo>
                  <a:pt x="11" y="25"/>
                  <a:pt x="11" y="26"/>
                  <a:pt x="10" y="26"/>
                </a:cubicBezTo>
                <a:cubicBezTo>
                  <a:pt x="7" y="26"/>
                  <a:pt x="7" y="26"/>
                  <a:pt x="7" y="26"/>
                </a:cubicBezTo>
                <a:cubicBezTo>
                  <a:pt x="6" y="26"/>
                  <a:pt x="6" y="25"/>
                  <a:pt x="6" y="25"/>
                </a:cubicBezTo>
                <a:cubicBezTo>
                  <a:pt x="6" y="24"/>
                  <a:pt x="6" y="23"/>
                  <a:pt x="7" y="23"/>
                </a:cubicBezTo>
                <a:cubicBezTo>
                  <a:pt x="10" y="23"/>
                  <a:pt x="10" y="23"/>
                  <a:pt x="10" y="23"/>
                </a:cubicBezTo>
                <a:close/>
                <a:moveTo>
                  <a:pt x="41" y="26"/>
                </a:moveTo>
                <a:cubicBezTo>
                  <a:pt x="41" y="26"/>
                  <a:pt x="41" y="26"/>
                  <a:pt x="41" y="26"/>
                </a:cubicBezTo>
                <a:cubicBezTo>
                  <a:pt x="40" y="26"/>
                  <a:pt x="39" y="25"/>
                  <a:pt x="39" y="25"/>
                </a:cubicBezTo>
                <a:cubicBezTo>
                  <a:pt x="39" y="24"/>
                  <a:pt x="40" y="23"/>
                  <a:pt x="41" y="23"/>
                </a:cubicBezTo>
                <a:cubicBezTo>
                  <a:pt x="44" y="23"/>
                  <a:pt x="44" y="23"/>
                  <a:pt x="44" y="23"/>
                </a:cubicBezTo>
                <a:cubicBezTo>
                  <a:pt x="44" y="23"/>
                  <a:pt x="45" y="24"/>
                  <a:pt x="45" y="25"/>
                </a:cubicBezTo>
                <a:cubicBezTo>
                  <a:pt x="45" y="25"/>
                  <a:pt x="44" y="26"/>
                  <a:pt x="44" y="26"/>
                </a:cubicBezTo>
                <a:cubicBezTo>
                  <a:pt x="41" y="26"/>
                  <a:pt x="41" y="26"/>
                  <a:pt x="41" y="26"/>
                </a:cubicBezTo>
                <a:close/>
                <a:moveTo>
                  <a:pt x="26" y="9"/>
                </a:moveTo>
                <a:cubicBezTo>
                  <a:pt x="26" y="9"/>
                  <a:pt x="26" y="9"/>
                  <a:pt x="26" y="9"/>
                </a:cubicBezTo>
                <a:cubicBezTo>
                  <a:pt x="26" y="10"/>
                  <a:pt x="26" y="10"/>
                  <a:pt x="25" y="10"/>
                </a:cubicBezTo>
                <a:cubicBezTo>
                  <a:pt x="25" y="10"/>
                  <a:pt x="24" y="10"/>
                  <a:pt x="24" y="9"/>
                </a:cubicBezTo>
                <a:cubicBezTo>
                  <a:pt x="24" y="6"/>
                  <a:pt x="24" y="6"/>
                  <a:pt x="24" y="6"/>
                </a:cubicBezTo>
                <a:cubicBezTo>
                  <a:pt x="24" y="5"/>
                  <a:pt x="25" y="5"/>
                  <a:pt x="25" y="5"/>
                </a:cubicBezTo>
                <a:cubicBezTo>
                  <a:pt x="26" y="5"/>
                  <a:pt x="26" y="5"/>
                  <a:pt x="26" y="6"/>
                </a:cubicBezTo>
                <a:cubicBezTo>
                  <a:pt x="26" y="9"/>
                  <a:pt x="26" y="9"/>
                  <a:pt x="26" y="9"/>
                </a:cubicBezTo>
                <a:close/>
                <a:moveTo>
                  <a:pt x="33" y="40"/>
                </a:moveTo>
                <a:cubicBezTo>
                  <a:pt x="33" y="40"/>
                  <a:pt x="33" y="40"/>
                  <a:pt x="33" y="40"/>
                </a:cubicBezTo>
                <a:cubicBezTo>
                  <a:pt x="32" y="39"/>
                  <a:pt x="33" y="39"/>
                  <a:pt x="33" y="38"/>
                </a:cubicBezTo>
                <a:cubicBezTo>
                  <a:pt x="34" y="38"/>
                  <a:pt x="34" y="38"/>
                  <a:pt x="35" y="39"/>
                </a:cubicBezTo>
                <a:cubicBezTo>
                  <a:pt x="35" y="40"/>
                  <a:pt x="35" y="40"/>
                  <a:pt x="35" y="40"/>
                </a:cubicBezTo>
                <a:cubicBezTo>
                  <a:pt x="36" y="41"/>
                  <a:pt x="36" y="41"/>
                  <a:pt x="35" y="42"/>
                </a:cubicBezTo>
                <a:cubicBezTo>
                  <a:pt x="34" y="42"/>
                  <a:pt x="34" y="42"/>
                  <a:pt x="33" y="41"/>
                </a:cubicBezTo>
                <a:cubicBezTo>
                  <a:pt x="33" y="40"/>
                  <a:pt x="33" y="40"/>
                  <a:pt x="33" y="40"/>
                </a:cubicBezTo>
                <a:close/>
                <a:moveTo>
                  <a:pt x="39" y="34"/>
                </a:moveTo>
                <a:cubicBezTo>
                  <a:pt x="39" y="34"/>
                  <a:pt x="39" y="34"/>
                  <a:pt x="39" y="34"/>
                </a:cubicBezTo>
                <a:cubicBezTo>
                  <a:pt x="39" y="34"/>
                  <a:pt x="39" y="33"/>
                  <a:pt x="39" y="33"/>
                </a:cubicBezTo>
                <a:cubicBezTo>
                  <a:pt x="39" y="32"/>
                  <a:pt x="40" y="32"/>
                  <a:pt x="41" y="32"/>
                </a:cubicBezTo>
                <a:cubicBezTo>
                  <a:pt x="42" y="33"/>
                  <a:pt x="42" y="33"/>
                  <a:pt x="42" y="33"/>
                </a:cubicBezTo>
                <a:cubicBezTo>
                  <a:pt x="42" y="33"/>
                  <a:pt x="42" y="34"/>
                  <a:pt x="42" y="34"/>
                </a:cubicBezTo>
                <a:cubicBezTo>
                  <a:pt x="42" y="35"/>
                  <a:pt x="41" y="35"/>
                  <a:pt x="41" y="35"/>
                </a:cubicBezTo>
                <a:cubicBezTo>
                  <a:pt x="39" y="34"/>
                  <a:pt x="39" y="34"/>
                  <a:pt x="39" y="34"/>
                </a:cubicBezTo>
                <a:close/>
                <a:moveTo>
                  <a:pt x="41" y="17"/>
                </a:moveTo>
                <a:cubicBezTo>
                  <a:pt x="41" y="17"/>
                  <a:pt x="41" y="17"/>
                  <a:pt x="41" y="17"/>
                </a:cubicBezTo>
                <a:cubicBezTo>
                  <a:pt x="40" y="17"/>
                  <a:pt x="39" y="17"/>
                  <a:pt x="39" y="17"/>
                </a:cubicBezTo>
                <a:cubicBezTo>
                  <a:pt x="39" y="16"/>
                  <a:pt x="39" y="15"/>
                  <a:pt x="39" y="15"/>
                </a:cubicBezTo>
                <a:cubicBezTo>
                  <a:pt x="41" y="14"/>
                  <a:pt x="41" y="14"/>
                  <a:pt x="41" y="14"/>
                </a:cubicBezTo>
                <a:cubicBezTo>
                  <a:pt x="41" y="14"/>
                  <a:pt x="42" y="14"/>
                  <a:pt x="42" y="15"/>
                </a:cubicBezTo>
                <a:cubicBezTo>
                  <a:pt x="42" y="15"/>
                  <a:pt x="42" y="16"/>
                  <a:pt x="42" y="16"/>
                </a:cubicBezTo>
                <a:cubicBezTo>
                  <a:pt x="41" y="17"/>
                  <a:pt x="41" y="17"/>
                  <a:pt x="41" y="17"/>
                </a:cubicBezTo>
                <a:close/>
                <a:moveTo>
                  <a:pt x="35" y="10"/>
                </a:moveTo>
                <a:cubicBezTo>
                  <a:pt x="35" y="10"/>
                  <a:pt x="35" y="10"/>
                  <a:pt x="35" y="10"/>
                </a:cubicBezTo>
                <a:cubicBezTo>
                  <a:pt x="34" y="11"/>
                  <a:pt x="34" y="11"/>
                  <a:pt x="33" y="11"/>
                </a:cubicBezTo>
                <a:cubicBezTo>
                  <a:pt x="33" y="10"/>
                  <a:pt x="32" y="10"/>
                  <a:pt x="33" y="9"/>
                </a:cubicBezTo>
                <a:cubicBezTo>
                  <a:pt x="33" y="8"/>
                  <a:pt x="33" y="8"/>
                  <a:pt x="33" y="8"/>
                </a:cubicBezTo>
                <a:cubicBezTo>
                  <a:pt x="34" y="8"/>
                  <a:pt x="34" y="7"/>
                  <a:pt x="35" y="8"/>
                </a:cubicBezTo>
                <a:cubicBezTo>
                  <a:pt x="36" y="8"/>
                  <a:pt x="36" y="9"/>
                  <a:pt x="35" y="9"/>
                </a:cubicBezTo>
                <a:cubicBezTo>
                  <a:pt x="35" y="10"/>
                  <a:pt x="35" y="10"/>
                  <a:pt x="35" y="10"/>
                </a:cubicBezTo>
                <a:close/>
                <a:moveTo>
                  <a:pt x="18" y="9"/>
                </a:moveTo>
                <a:cubicBezTo>
                  <a:pt x="18" y="9"/>
                  <a:pt x="18" y="9"/>
                  <a:pt x="18" y="9"/>
                </a:cubicBezTo>
                <a:cubicBezTo>
                  <a:pt x="18" y="10"/>
                  <a:pt x="18" y="10"/>
                  <a:pt x="17" y="11"/>
                </a:cubicBezTo>
                <a:cubicBezTo>
                  <a:pt x="17" y="11"/>
                  <a:pt x="16" y="11"/>
                  <a:pt x="16" y="10"/>
                </a:cubicBezTo>
                <a:cubicBezTo>
                  <a:pt x="15" y="9"/>
                  <a:pt x="15" y="9"/>
                  <a:pt x="15" y="9"/>
                </a:cubicBezTo>
                <a:cubicBezTo>
                  <a:pt x="15" y="9"/>
                  <a:pt x="15" y="8"/>
                  <a:pt x="15" y="8"/>
                </a:cubicBezTo>
                <a:cubicBezTo>
                  <a:pt x="16" y="7"/>
                  <a:pt x="17" y="8"/>
                  <a:pt x="17" y="8"/>
                </a:cubicBezTo>
                <a:cubicBezTo>
                  <a:pt x="18" y="9"/>
                  <a:pt x="18" y="9"/>
                  <a:pt x="18" y="9"/>
                </a:cubicBezTo>
                <a:close/>
                <a:moveTo>
                  <a:pt x="11" y="15"/>
                </a:moveTo>
                <a:cubicBezTo>
                  <a:pt x="11" y="15"/>
                  <a:pt x="11" y="15"/>
                  <a:pt x="11" y="15"/>
                </a:cubicBezTo>
                <a:cubicBezTo>
                  <a:pt x="12" y="15"/>
                  <a:pt x="12" y="16"/>
                  <a:pt x="11" y="17"/>
                </a:cubicBezTo>
                <a:cubicBezTo>
                  <a:pt x="11" y="17"/>
                  <a:pt x="10" y="17"/>
                  <a:pt x="10" y="17"/>
                </a:cubicBezTo>
                <a:cubicBezTo>
                  <a:pt x="9" y="16"/>
                  <a:pt x="9" y="16"/>
                  <a:pt x="9" y="16"/>
                </a:cubicBezTo>
                <a:cubicBezTo>
                  <a:pt x="8" y="16"/>
                  <a:pt x="8" y="15"/>
                  <a:pt x="8" y="15"/>
                </a:cubicBezTo>
                <a:cubicBezTo>
                  <a:pt x="9" y="14"/>
                  <a:pt x="9" y="14"/>
                  <a:pt x="10" y="14"/>
                </a:cubicBezTo>
                <a:cubicBezTo>
                  <a:pt x="11" y="15"/>
                  <a:pt x="11" y="15"/>
                  <a:pt x="11" y="15"/>
                </a:cubicBezTo>
                <a:close/>
                <a:moveTo>
                  <a:pt x="10" y="32"/>
                </a:moveTo>
                <a:cubicBezTo>
                  <a:pt x="10" y="32"/>
                  <a:pt x="10" y="32"/>
                  <a:pt x="10" y="32"/>
                </a:cubicBezTo>
                <a:cubicBezTo>
                  <a:pt x="10" y="32"/>
                  <a:pt x="11" y="32"/>
                  <a:pt x="11" y="33"/>
                </a:cubicBezTo>
                <a:cubicBezTo>
                  <a:pt x="12" y="33"/>
                  <a:pt x="12" y="34"/>
                  <a:pt x="11" y="34"/>
                </a:cubicBezTo>
                <a:cubicBezTo>
                  <a:pt x="10" y="35"/>
                  <a:pt x="10" y="35"/>
                  <a:pt x="10" y="35"/>
                </a:cubicBezTo>
                <a:cubicBezTo>
                  <a:pt x="9" y="35"/>
                  <a:pt x="9" y="35"/>
                  <a:pt x="8" y="34"/>
                </a:cubicBezTo>
                <a:cubicBezTo>
                  <a:pt x="8" y="34"/>
                  <a:pt x="8" y="33"/>
                  <a:pt x="9" y="33"/>
                </a:cubicBezTo>
                <a:cubicBezTo>
                  <a:pt x="10" y="32"/>
                  <a:pt x="10" y="32"/>
                  <a:pt x="10" y="32"/>
                </a:cubicBezTo>
                <a:close/>
                <a:moveTo>
                  <a:pt x="16" y="39"/>
                </a:moveTo>
                <a:cubicBezTo>
                  <a:pt x="16" y="39"/>
                  <a:pt x="16" y="39"/>
                  <a:pt x="16" y="39"/>
                </a:cubicBezTo>
                <a:cubicBezTo>
                  <a:pt x="16" y="38"/>
                  <a:pt x="17" y="38"/>
                  <a:pt x="17" y="38"/>
                </a:cubicBezTo>
                <a:cubicBezTo>
                  <a:pt x="18" y="39"/>
                  <a:pt x="18" y="39"/>
                  <a:pt x="18" y="40"/>
                </a:cubicBezTo>
                <a:cubicBezTo>
                  <a:pt x="17" y="41"/>
                  <a:pt x="17" y="41"/>
                  <a:pt x="17" y="41"/>
                </a:cubicBezTo>
                <a:cubicBezTo>
                  <a:pt x="17" y="42"/>
                  <a:pt x="16" y="42"/>
                  <a:pt x="15" y="42"/>
                </a:cubicBezTo>
                <a:cubicBezTo>
                  <a:pt x="15" y="41"/>
                  <a:pt x="15" y="41"/>
                  <a:pt x="15" y="40"/>
                </a:cubicBezTo>
                <a:cubicBezTo>
                  <a:pt x="16" y="39"/>
                  <a:pt x="16" y="39"/>
                  <a:pt x="16" y="39"/>
                </a:cubicBezTo>
                <a:close/>
                <a:moveTo>
                  <a:pt x="23" y="14"/>
                </a:moveTo>
                <a:cubicBezTo>
                  <a:pt x="23" y="14"/>
                  <a:pt x="23" y="14"/>
                  <a:pt x="23" y="14"/>
                </a:cubicBezTo>
                <a:cubicBezTo>
                  <a:pt x="23" y="13"/>
                  <a:pt x="24" y="12"/>
                  <a:pt x="25" y="12"/>
                </a:cubicBezTo>
                <a:cubicBezTo>
                  <a:pt x="26" y="12"/>
                  <a:pt x="27" y="13"/>
                  <a:pt x="27" y="14"/>
                </a:cubicBezTo>
                <a:cubicBezTo>
                  <a:pt x="27" y="23"/>
                  <a:pt x="27" y="23"/>
                  <a:pt x="27" y="23"/>
                </a:cubicBezTo>
                <a:cubicBezTo>
                  <a:pt x="33" y="23"/>
                  <a:pt x="33" y="23"/>
                  <a:pt x="33" y="23"/>
                </a:cubicBezTo>
                <a:cubicBezTo>
                  <a:pt x="34" y="23"/>
                  <a:pt x="35" y="24"/>
                  <a:pt x="35" y="25"/>
                </a:cubicBezTo>
                <a:cubicBezTo>
                  <a:pt x="35" y="26"/>
                  <a:pt x="34" y="26"/>
                  <a:pt x="33" y="26"/>
                </a:cubicBezTo>
                <a:cubicBezTo>
                  <a:pt x="25" y="26"/>
                  <a:pt x="25" y="26"/>
                  <a:pt x="25" y="26"/>
                </a:cubicBezTo>
                <a:cubicBezTo>
                  <a:pt x="25" y="26"/>
                  <a:pt x="25" y="26"/>
                  <a:pt x="25" y="26"/>
                </a:cubicBezTo>
                <a:cubicBezTo>
                  <a:pt x="24" y="26"/>
                  <a:pt x="23" y="26"/>
                  <a:pt x="23" y="25"/>
                </a:cubicBezTo>
                <a:cubicBezTo>
                  <a:pt x="23" y="14"/>
                  <a:pt x="23" y="14"/>
                  <a:pt x="23" y="14"/>
                </a:cubicBezTo>
                <a:close/>
                <a:moveTo>
                  <a:pt x="40" y="10"/>
                </a:moveTo>
                <a:cubicBezTo>
                  <a:pt x="40" y="10"/>
                  <a:pt x="40" y="10"/>
                  <a:pt x="40" y="10"/>
                </a:cubicBezTo>
                <a:cubicBezTo>
                  <a:pt x="36" y="6"/>
                  <a:pt x="31" y="3"/>
                  <a:pt x="25" y="3"/>
                </a:cubicBezTo>
                <a:cubicBezTo>
                  <a:pt x="19" y="3"/>
                  <a:pt x="14" y="6"/>
                  <a:pt x="10" y="10"/>
                </a:cubicBezTo>
                <a:cubicBezTo>
                  <a:pt x="10" y="10"/>
                  <a:pt x="10" y="10"/>
                  <a:pt x="10" y="10"/>
                </a:cubicBezTo>
                <a:cubicBezTo>
                  <a:pt x="6" y="13"/>
                  <a:pt x="4" y="19"/>
                  <a:pt x="4" y="25"/>
                </a:cubicBezTo>
                <a:cubicBezTo>
                  <a:pt x="4" y="30"/>
                  <a:pt x="6" y="36"/>
                  <a:pt x="10" y="39"/>
                </a:cubicBezTo>
                <a:cubicBezTo>
                  <a:pt x="10" y="39"/>
                  <a:pt x="10" y="39"/>
                  <a:pt x="10" y="39"/>
                </a:cubicBezTo>
                <a:cubicBezTo>
                  <a:pt x="10" y="39"/>
                  <a:pt x="10" y="39"/>
                  <a:pt x="10" y="39"/>
                </a:cubicBezTo>
                <a:cubicBezTo>
                  <a:pt x="14" y="43"/>
                  <a:pt x="19" y="46"/>
                  <a:pt x="25" y="46"/>
                </a:cubicBezTo>
                <a:cubicBezTo>
                  <a:pt x="31" y="46"/>
                  <a:pt x="36" y="43"/>
                  <a:pt x="40" y="40"/>
                </a:cubicBezTo>
                <a:cubicBezTo>
                  <a:pt x="40" y="39"/>
                  <a:pt x="40" y="39"/>
                  <a:pt x="40" y="39"/>
                </a:cubicBezTo>
                <a:cubicBezTo>
                  <a:pt x="44" y="36"/>
                  <a:pt x="46" y="30"/>
                  <a:pt x="46" y="25"/>
                </a:cubicBezTo>
                <a:cubicBezTo>
                  <a:pt x="46" y="19"/>
                  <a:pt x="44" y="13"/>
                  <a:pt x="40" y="10"/>
                </a:cubicBezTo>
                <a:cubicBezTo>
                  <a:pt x="40" y="10"/>
                  <a:pt x="40" y="10"/>
                  <a:pt x="40" y="10"/>
                </a:cubicBezTo>
                <a:cubicBezTo>
                  <a:pt x="40" y="10"/>
                  <a:pt x="40" y="10"/>
                  <a:pt x="40"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2" name="Freeform 566"/>
          <p:cNvSpPr>
            <a:spLocks noEditPoints="1"/>
          </p:cNvSpPr>
          <p:nvPr/>
        </p:nvSpPr>
        <p:spPr bwMode="auto">
          <a:xfrm>
            <a:off x="1290638" y="3432175"/>
            <a:ext cx="144462" cy="160338"/>
          </a:xfrm>
          <a:custGeom>
            <a:avLst/>
            <a:gdLst>
              <a:gd name="T0" fmla="*/ 18 w 45"/>
              <a:gd name="T1" fmla="*/ 16 h 50"/>
              <a:gd name="T2" fmla="*/ 18 w 45"/>
              <a:gd name="T3" fmla="*/ 16 h 50"/>
              <a:gd name="T4" fmla="*/ 25 w 45"/>
              <a:gd name="T5" fmla="*/ 16 h 50"/>
              <a:gd name="T6" fmla="*/ 25 w 45"/>
              <a:gd name="T7" fmla="*/ 12 h 50"/>
              <a:gd name="T8" fmla="*/ 17 w 45"/>
              <a:gd name="T9" fmla="*/ 12 h 50"/>
              <a:gd name="T10" fmla="*/ 16 w 45"/>
              <a:gd name="T11" fmla="*/ 11 h 50"/>
              <a:gd name="T12" fmla="*/ 16 w 45"/>
              <a:gd name="T13" fmla="*/ 11 h 50"/>
              <a:gd name="T14" fmla="*/ 16 w 45"/>
              <a:gd name="T15" fmla="*/ 4 h 50"/>
              <a:gd name="T16" fmla="*/ 4 w 45"/>
              <a:gd name="T17" fmla="*/ 4 h 50"/>
              <a:gd name="T18" fmla="*/ 4 w 45"/>
              <a:gd name="T19" fmla="*/ 29 h 50"/>
              <a:gd name="T20" fmla="*/ 16 w 45"/>
              <a:gd name="T21" fmla="*/ 29 h 50"/>
              <a:gd name="T22" fmla="*/ 16 w 45"/>
              <a:gd name="T23" fmla="*/ 18 h 50"/>
              <a:gd name="T24" fmla="*/ 18 w 45"/>
              <a:gd name="T25" fmla="*/ 16 h 50"/>
              <a:gd name="T26" fmla="*/ 29 w 45"/>
              <a:gd name="T27" fmla="*/ 16 h 50"/>
              <a:gd name="T28" fmla="*/ 29 w 45"/>
              <a:gd name="T29" fmla="*/ 16 h 50"/>
              <a:gd name="T30" fmla="*/ 34 w 45"/>
              <a:gd name="T31" fmla="*/ 16 h 50"/>
              <a:gd name="T32" fmla="*/ 35 w 45"/>
              <a:gd name="T33" fmla="*/ 17 h 50"/>
              <a:gd name="T34" fmla="*/ 45 w 45"/>
              <a:gd name="T35" fmla="*/ 26 h 50"/>
              <a:gd name="T36" fmla="*/ 45 w 45"/>
              <a:gd name="T37" fmla="*/ 28 h 50"/>
              <a:gd name="T38" fmla="*/ 45 w 45"/>
              <a:gd name="T39" fmla="*/ 28 h 50"/>
              <a:gd name="T40" fmla="*/ 45 w 45"/>
              <a:gd name="T41" fmla="*/ 48 h 50"/>
              <a:gd name="T42" fmla="*/ 43 w 45"/>
              <a:gd name="T43" fmla="*/ 50 h 50"/>
              <a:gd name="T44" fmla="*/ 43 w 45"/>
              <a:gd name="T45" fmla="*/ 50 h 50"/>
              <a:gd name="T46" fmla="*/ 18 w 45"/>
              <a:gd name="T47" fmla="*/ 50 h 50"/>
              <a:gd name="T48" fmla="*/ 16 w 45"/>
              <a:gd name="T49" fmla="*/ 48 h 50"/>
              <a:gd name="T50" fmla="*/ 16 w 45"/>
              <a:gd name="T51" fmla="*/ 48 h 50"/>
              <a:gd name="T52" fmla="*/ 16 w 45"/>
              <a:gd name="T53" fmla="*/ 33 h 50"/>
              <a:gd name="T54" fmla="*/ 2 w 45"/>
              <a:gd name="T55" fmla="*/ 33 h 50"/>
              <a:gd name="T56" fmla="*/ 0 w 45"/>
              <a:gd name="T57" fmla="*/ 31 h 50"/>
              <a:gd name="T58" fmla="*/ 0 w 45"/>
              <a:gd name="T59" fmla="*/ 31 h 50"/>
              <a:gd name="T60" fmla="*/ 0 w 45"/>
              <a:gd name="T61" fmla="*/ 2 h 50"/>
              <a:gd name="T62" fmla="*/ 2 w 45"/>
              <a:gd name="T63" fmla="*/ 0 h 50"/>
              <a:gd name="T64" fmla="*/ 2 w 45"/>
              <a:gd name="T65" fmla="*/ 0 h 50"/>
              <a:gd name="T66" fmla="*/ 17 w 45"/>
              <a:gd name="T67" fmla="*/ 0 h 50"/>
              <a:gd name="T68" fmla="*/ 19 w 45"/>
              <a:gd name="T69" fmla="*/ 0 h 50"/>
              <a:gd name="T70" fmla="*/ 28 w 45"/>
              <a:gd name="T71" fmla="*/ 10 h 50"/>
              <a:gd name="T72" fmla="*/ 29 w 45"/>
              <a:gd name="T73" fmla="*/ 11 h 50"/>
              <a:gd name="T74" fmla="*/ 29 w 45"/>
              <a:gd name="T75" fmla="*/ 11 h 50"/>
              <a:gd name="T76" fmla="*/ 29 w 45"/>
              <a:gd name="T77" fmla="*/ 16 h 50"/>
              <a:gd name="T78" fmla="*/ 23 w 45"/>
              <a:gd name="T79" fmla="*/ 10 h 50"/>
              <a:gd name="T80" fmla="*/ 23 w 45"/>
              <a:gd name="T81" fmla="*/ 10 h 50"/>
              <a:gd name="T82" fmla="*/ 19 w 45"/>
              <a:gd name="T83" fmla="*/ 6 h 50"/>
              <a:gd name="T84" fmla="*/ 19 w 45"/>
              <a:gd name="T85" fmla="*/ 10 h 50"/>
              <a:gd name="T86" fmla="*/ 23 w 45"/>
              <a:gd name="T87" fmla="*/ 10 h 50"/>
              <a:gd name="T88" fmla="*/ 41 w 45"/>
              <a:gd name="T89" fmla="*/ 29 h 50"/>
              <a:gd name="T90" fmla="*/ 41 w 45"/>
              <a:gd name="T91" fmla="*/ 29 h 50"/>
              <a:gd name="T92" fmla="*/ 34 w 45"/>
              <a:gd name="T93" fmla="*/ 29 h 50"/>
              <a:gd name="T94" fmla="*/ 33 w 45"/>
              <a:gd name="T95" fmla="*/ 28 h 50"/>
              <a:gd name="T96" fmla="*/ 33 w 45"/>
              <a:gd name="T97" fmla="*/ 28 h 50"/>
              <a:gd name="T98" fmla="*/ 33 w 45"/>
              <a:gd name="T99" fmla="*/ 20 h 50"/>
              <a:gd name="T100" fmla="*/ 20 w 45"/>
              <a:gd name="T101" fmla="*/ 20 h 50"/>
              <a:gd name="T102" fmla="*/ 20 w 45"/>
              <a:gd name="T103" fmla="*/ 46 h 50"/>
              <a:gd name="T104" fmla="*/ 41 w 45"/>
              <a:gd name="T105" fmla="*/ 46 h 50"/>
              <a:gd name="T106" fmla="*/ 41 w 45"/>
              <a:gd name="T107" fmla="*/ 29 h 50"/>
              <a:gd name="T108" fmla="*/ 39 w 45"/>
              <a:gd name="T109" fmla="*/ 27 h 50"/>
              <a:gd name="T110" fmla="*/ 39 w 45"/>
              <a:gd name="T111" fmla="*/ 27 h 50"/>
              <a:gd name="T112" fmla="*/ 35 w 45"/>
              <a:gd name="T113" fmla="*/ 22 h 50"/>
              <a:gd name="T114" fmla="*/ 35 w 45"/>
              <a:gd name="T115" fmla="*/ 27 h 50"/>
              <a:gd name="T116" fmla="*/ 39 w 45"/>
              <a:gd name="T117"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5" h="50">
                <a:moveTo>
                  <a:pt x="18" y="16"/>
                </a:moveTo>
                <a:cubicBezTo>
                  <a:pt x="18" y="16"/>
                  <a:pt x="18" y="16"/>
                  <a:pt x="18" y="16"/>
                </a:cubicBezTo>
                <a:cubicBezTo>
                  <a:pt x="25" y="16"/>
                  <a:pt x="25" y="16"/>
                  <a:pt x="25" y="16"/>
                </a:cubicBezTo>
                <a:cubicBezTo>
                  <a:pt x="25" y="12"/>
                  <a:pt x="25" y="12"/>
                  <a:pt x="25" y="12"/>
                </a:cubicBezTo>
                <a:cubicBezTo>
                  <a:pt x="17" y="12"/>
                  <a:pt x="17" y="12"/>
                  <a:pt x="17" y="12"/>
                </a:cubicBezTo>
                <a:cubicBezTo>
                  <a:pt x="17" y="12"/>
                  <a:pt x="16" y="12"/>
                  <a:pt x="16" y="11"/>
                </a:cubicBezTo>
                <a:cubicBezTo>
                  <a:pt x="16" y="11"/>
                  <a:pt x="16" y="11"/>
                  <a:pt x="16" y="11"/>
                </a:cubicBezTo>
                <a:cubicBezTo>
                  <a:pt x="16" y="4"/>
                  <a:pt x="16" y="4"/>
                  <a:pt x="16" y="4"/>
                </a:cubicBezTo>
                <a:cubicBezTo>
                  <a:pt x="4" y="4"/>
                  <a:pt x="4" y="4"/>
                  <a:pt x="4" y="4"/>
                </a:cubicBezTo>
                <a:cubicBezTo>
                  <a:pt x="4" y="29"/>
                  <a:pt x="4" y="29"/>
                  <a:pt x="4" y="29"/>
                </a:cubicBezTo>
                <a:cubicBezTo>
                  <a:pt x="16" y="29"/>
                  <a:pt x="16" y="29"/>
                  <a:pt x="16" y="29"/>
                </a:cubicBezTo>
                <a:cubicBezTo>
                  <a:pt x="16" y="18"/>
                  <a:pt x="16" y="18"/>
                  <a:pt x="16" y="18"/>
                </a:cubicBezTo>
                <a:cubicBezTo>
                  <a:pt x="16" y="17"/>
                  <a:pt x="17" y="16"/>
                  <a:pt x="18" y="16"/>
                </a:cubicBezTo>
                <a:close/>
                <a:moveTo>
                  <a:pt x="29" y="16"/>
                </a:moveTo>
                <a:cubicBezTo>
                  <a:pt x="29" y="16"/>
                  <a:pt x="29" y="16"/>
                  <a:pt x="29" y="16"/>
                </a:cubicBezTo>
                <a:cubicBezTo>
                  <a:pt x="34" y="16"/>
                  <a:pt x="34" y="16"/>
                  <a:pt x="34" y="16"/>
                </a:cubicBezTo>
                <a:cubicBezTo>
                  <a:pt x="34" y="16"/>
                  <a:pt x="35" y="16"/>
                  <a:pt x="35" y="17"/>
                </a:cubicBezTo>
                <a:cubicBezTo>
                  <a:pt x="45" y="26"/>
                  <a:pt x="45" y="26"/>
                  <a:pt x="45" y="26"/>
                </a:cubicBezTo>
                <a:cubicBezTo>
                  <a:pt x="45" y="27"/>
                  <a:pt x="45" y="27"/>
                  <a:pt x="45" y="28"/>
                </a:cubicBezTo>
                <a:cubicBezTo>
                  <a:pt x="45" y="28"/>
                  <a:pt x="45" y="28"/>
                  <a:pt x="45" y="28"/>
                </a:cubicBezTo>
                <a:cubicBezTo>
                  <a:pt x="45" y="48"/>
                  <a:pt x="45" y="48"/>
                  <a:pt x="45" y="48"/>
                </a:cubicBezTo>
                <a:cubicBezTo>
                  <a:pt x="45" y="49"/>
                  <a:pt x="44" y="50"/>
                  <a:pt x="43" y="50"/>
                </a:cubicBezTo>
                <a:cubicBezTo>
                  <a:pt x="43" y="50"/>
                  <a:pt x="43" y="50"/>
                  <a:pt x="43" y="50"/>
                </a:cubicBezTo>
                <a:cubicBezTo>
                  <a:pt x="18" y="50"/>
                  <a:pt x="18" y="50"/>
                  <a:pt x="18" y="50"/>
                </a:cubicBezTo>
                <a:cubicBezTo>
                  <a:pt x="17" y="50"/>
                  <a:pt x="16" y="49"/>
                  <a:pt x="16" y="48"/>
                </a:cubicBezTo>
                <a:cubicBezTo>
                  <a:pt x="16" y="48"/>
                  <a:pt x="16" y="48"/>
                  <a:pt x="16" y="48"/>
                </a:cubicBezTo>
                <a:cubicBezTo>
                  <a:pt x="16" y="33"/>
                  <a:pt x="16" y="33"/>
                  <a:pt x="16" y="33"/>
                </a:cubicBezTo>
                <a:cubicBezTo>
                  <a:pt x="2" y="33"/>
                  <a:pt x="2" y="33"/>
                  <a:pt x="2" y="33"/>
                </a:cubicBezTo>
                <a:cubicBezTo>
                  <a:pt x="1" y="33"/>
                  <a:pt x="0" y="32"/>
                  <a:pt x="0" y="31"/>
                </a:cubicBezTo>
                <a:cubicBezTo>
                  <a:pt x="0" y="31"/>
                  <a:pt x="0" y="31"/>
                  <a:pt x="0" y="31"/>
                </a:cubicBezTo>
                <a:cubicBezTo>
                  <a:pt x="0" y="2"/>
                  <a:pt x="0" y="2"/>
                  <a:pt x="0" y="2"/>
                </a:cubicBezTo>
                <a:cubicBezTo>
                  <a:pt x="0" y="1"/>
                  <a:pt x="1" y="0"/>
                  <a:pt x="2" y="0"/>
                </a:cubicBezTo>
                <a:cubicBezTo>
                  <a:pt x="2" y="0"/>
                  <a:pt x="2" y="0"/>
                  <a:pt x="2" y="0"/>
                </a:cubicBezTo>
                <a:cubicBezTo>
                  <a:pt x="17" y="0"/>
                  <a:pt x="17" y="0"/>
                  <a:pt x="17" y="0"/>
                </a:cubicBezTo>
                <a:cubicBezTo>
                  <a:pt x="18" y="0"/>
                  <a:pt x="18" y="0"/>
                  <a:pt x="19" y="0"/>
                </a:cubicBezTo>
                <a:cubicBezTo>
                  <a:pt x="28" y="10"/>
                  <a:pt x="28" y="10"/>
                  <a:pt x="28" y="10"/>
                </a:cubicBezTo>
                <a:cubicBezTo>
                  <a:pt x="29" y="10"/>
                  <a:pt x="29" y="11"/>
                  <a:pt x="29" y="11"/>
                </a:cubicBezTo>
                <a:cubicBezTo>
                  <a:pt x="29" y="11"/>
                  <a:pt x="29" y="11"/>
                  <a:pt x="29" y="11"/>
                </a:cubicBezTo>
                <a:cubicBezTo>
                  <a:pt x="29" y="16"/>
                  <a:pt x="29" y="16"/>
                  <a:pt x="29" y="16"/>
                </a:cubicBezTo>
                <a:close/>
                <a:moveTo>
                  <a:pt x="23" y="10"/>
                </a:moveTo>
                <a:cubicBezTo>
                  <a:pt x="23" y="10"/>
                  <a:pt x="23" y="10"/>
                  <a:pt x="23" y="10"/>
                </a:cubicBezTo>
                <a:cubicBezTo>
                  <a:pt x="19" y="6"/>
                  <a:pt x="19" y="6"/>
                  <a:pt x="19" y="6"/>
                </a:cubicBezTo>
                <a:cubicBezTo>
                  <a:pt x="19" y="10"/>
                  <a:pt x="19" y="10"/>
                  <a:pt x="19" y="10"/>
                </a:cubicBezTo>
                <a:cubicBezTo>
                  <a:pt x="23" y="10"/>
                  <a:pt x="23" y="10"/>
                  <a:pt x="23" y="10"/>
                </a:cubicBezTo>
                <a:close/>
                <a:moveTo>
                  <a:pt x="41" y="29"/>
                </a:moveTo>
                <a:cubicBezTo>
                  <a:pt x="41" y="29"/>
                  <a:pt x="41" y="29"/>
                  <a:pt x="41" y="29"/>
                </a:cubicBezTo>
                <a:cubicBezTo>
                  <a:pt x="34" y="29"/>
                  <a:pt x="34" y="29"/>
                  <a:pt x="34" y="29"/>
                </a:cubicBezTo>
                <a:cubicBezTo>
                  <a:pt x="33" y="29"/>
                  <a:pt x="33" y="28"/>
                  <a:pt x="33" y="28"/>
                </a:cubicBezTo>
                <a:cubicBezTo>
                  <a:pt x="33" y="28"/>
                  <a:pt x="33" y="28"/>
                  <a:pt x="33" y="28"/>
                </a:cubicBezTo>
                <a:cubicBezTo>
                  <a:pt x="33" y="20"/>
                  <a:pt x="33" y="20"/>
                  <a:pt x="33" y="20"/>
                </a:cubicBezTo>
                <a:cubicBezTo>
                  <a:pt x="28" y="20"/>
                  <a:pt x="24" y="20"/>
                  <a:pt x="20" y="20"/>
                </a:cubicBezTo>
                <a:cubicBezTo>
                  <a:pt x="20" y="29"/>
                  <a:pt x="20" y="37"/>
                  <a:pt x="20" y="46"/>
                </a:cubicBezTo>
                <a:cubicBezTo>
                  <a:pt x="41" y="46"/>
                  <a:pt x="41" y="46"/>
                  <a:pt x="41" y="46"/>
                </a:cubicBezTo>
                <a:cubicBezTo>
                  <a:pt x="41" y="29"/>
                  <a:pt x="41" y="29"/>
                  <a:pt x="41" y="29"/>
                </a:cubicBezTo>
                <a:close/>
                <a:moveTo>
                  <a:pt x="39" y="27"/>
                </a:moveTo>
                <a:cubicBezTo>
                  <a:pt x="39" y="27"/>
                  <a:pt x="39" y="27"/>
                  <a:pt x="39" y="27"/>
                </a:cubicBezTo>
                <a:cubicBezTo>
                  <a:pt x="35" y="22"/>
                  <a:pt x="35" y="22"/>
                  <a:pt x="35" y="22"/>
                </a:cubicBezTo>
                <a:cubicBezTo>
                  <a:pt x="35" y="27"/>
                  <a:pt x="35" y="27"/>
                  <a:pt x="35" y="27"/>
                </a:cubicBezTo>
                <a:cubicBezTo>
                  <a:pt x="39" y="27"/>
                  <a:pt x="39" y="27"/>
                  <a:pt x="39"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3" name="Freeform 567"/>
          <p:cNvSpPr>
            <a:spLocks noEditPoints="1"/>
          </p:cNvSpPr>
          <p:nvPr/>
        </p:nvSpPr>
        <p:spPr bwMode="auto">
          <a:xfrm>
            <a:off x="1562100" y="3432175"/>
            <a:ext cx="149225" cy="157163"/>
          </a:xfrm>
          <a:custGeom>
            <a:avLst/>
            <a:gdLst>
              <a:gd name="T0" fmla="*/ 3 w 47"/>
              <a:gd name="T1" fmla="*/ 5 h 49"/>
              <a:gd name="T2" fmla="*/ 18 w 47"/>
              <a:gd name="T3" fmla="*/ 41 h 49"/>
              <a:gd name="T4" fmla="*/ 20 w 47"/>
              <a:gd name="T5" fmla="*/ 16 h 49"/>
              <a:gd name="T6" fmla="*/ 34 w 47"/>
              <a:gd name="T7" fmla="*/ 16 h 49"/>
              <a:gd name="T8" fmla="*/ 24 w 47"/>
              <a:gd name="T9" fmla="*/ 5 h 49"/>
              <a:gd name="T10" fmla="*/ 24 w 47"/>
              <a:gd name="T11" fmla="*/ 6 h 49"/>
              <a:gd name="T12" fmla="*/ 31 w 47"/>
              <a:gd name="T13" fmla="*/ 9 h 49"/>
              <a:gd name="T14" fmla="*/ 31 w 47"/>
              <a:gd name="T15" fmla="*/ 11 h 49"/>
              <a:gd name="T16" fmla="*/ 10 w 47"/>
              <a:gd name="T17" fmla="*/ 13 h 49"/>
              <a:gd name="T18" fmla="*/ 7 w 47"/>
              <a:gd name="T19" fmla="*/ 10 h 49"/>
              <a:gd name="T20" fmla="*/ 7 w 47"/>
              <a:gd name="T21" fmla="*/ 9 h 49"/>
              <a:gd name="T22" fmla="*/ 13 w 47"/>
              <a:gd name="T23" fmla="*/ 6 h 49"/>
              <a:gd name="T24" fmla="*/ 13 w 47"/>
              <a:gd name="T25" fmla="*/ 5 h 49"/>
              <a:gd name="T26" fmla="*/ 18 w 47"/>
              <a:gd name="T27" fmla="*/ 45 h 49"/>
              <a:gd name="T28" fmla="*/ 0 w 47"/>
              <a:gd name="T29" fmla="*/ 43 h 49"/>
              <a:gd name="T30" fmla="*/ 0 w 47"/>
              <a:gd name="T31" fmla="*/ 3 h 49"/>
              <a:gd name="T32" fmla="*/ 2 w 47"/>
              <a:gd name="T33" fmla="*/ 2 h 49"/>
              <a:gd name="T34" fmla="*/ 22 w 47"/>
              <a:gd name="T35" fmla="*/ 2 h 49"/>
              <a:gd name="T36" fmla="*/ 38 w 47"/>
              <a:gd name="T37" fmla="*/ 3 h 49"/>
              <a:gd name="T38" fmla="*/ 38 w 47"/>
              <a:gd name="T39" fmla="*/ 17 h 49"/>
              <a:gd name="T40" fmla="*/ 47 w 47"/>
              <a:gd name="T41" fmla="*/ 27 h 49"/>
              <a:gd name="T42" fmla="*/ 47 w 47"/>
              <a:gd name="T43" fmla="*/ 47 h 49"/>
              <a:gd name="T44" fmla="*/ 45 w 47"/>
              <a:gd name="T45" fmla="*/ 49 h 49"/>
              <a:gd name="T46" fmla="*/ 18 w 47"/>
              <a:gd name="T47" fmla="*/ 47 h 49"/>
              <a:gd name="T48" fmla="*/ 18 w 47"/>
              <a:gd name="T49" fmla="*/ 45 h 49"/>
              <a:gd name="T50" fmla="*/ 43 w 47"/>
              <a:gd name="T51" fmla="*/ 28 h 49"/>
              <a:gd name="T52" fmla="*/ 35 w 47"/>
              <a:gd name="T53" fmla="*/ 27 h 49"/>
              <a:gd name="T54" fmla="*/ 35 w 47"/>
              <a:gd name="T55" fmla="*/ 20 h 49"/>
              <a:gd name="T56" fmla="*/ 22 w 47"/>
              <a:gd name="T57" fmla="*/ 45 h 49"/>
              <a:gd name="T58" fmla="*/ 43 w 47"/>
              <a:gd name="T59" fmla="*/ 28 h 49"/>
              <a:gd name="T60" fmla="*/ 41 w 47"/>
              <a:gd name="T61" fmla="*/ 26 h 49"/>
              <a:gd name="T62" fmla="*/ 37 w 47"/>
              <a:gd name="T63" fmla="*/ 26 h 49"/>
              <a:gd name="T64" fmla="*/ 14 w 47"/>
              <a:gd name="T65" fmla="*/ 9 h 49"/>
              <a:gd name="T66" fmla="*/ 10 w 47"/>
              <a:gd name="T67" fmla="*/ 9 h 49"/>
              <a:gd name="T68" fmla="*/ 9 w 47"/>
              <a:gd name="T69" fmla="*/ 9 h 49"/>
              <a:gd name="T70" fmla="*/ 9 w 47"/>
              <a:gd name="T71" fmla="*/ 11 h 49"/>
              <a:gd name="T72" fmla="*/ 28 w 47"/>
              <a:gd name="T73" fmla="*/ 11 h 49"/>
              <a:gd name="T74" fmla="*/ 29 w 47"/>
              <a:gd name="T75" fmla="*/ 10 h 49"/>
              <a:gd name="T76" fmla="*/ 28 w 47"/>
              <a:gd name="T77" fmla="*/ 9 h 49"/>
              <a:gd name="T78" fmla="*/ 23 w 47"/>
              <a:gd name="T79" fmla="*/ 9 h 49"/>
              <a:gd name="T80" fmla="*/ 22 w 47"/>
              <a:gd name="T81" fmla="*/ 6 h 49"/>
              <a:gd name="T82" fmla="*/ 21 w 47"/>
              <a:gd name="T83" fmla="*/ 4 h 49"/>
              <a:gd name="T84" fmla="*/ 15 w 47"/>
              <a:gd name="T85" fmla="*/ 6 h 49"/>
              <a:gd name="T86" fmla="*/ 15 w 47"/>
              <a:gd name="T87"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13" y="5"/>
                </a:moveTo>
                <a:cubicBezTo>
                  <a:pt x="3" y="5"/>
                  <a:pt x="3" y="5"/>
                  <a:pt x="3" y="5"/>
                </a:cubicBezTo>
                <a:cubicBezTo>
                  <a:pt x="3" y="41"/>
                  <a:pt x="3" y="41"/>
                  <a:pt x="3" y="41"/>
                </a:cubicBezTo>
                <a:cubicBezTo>
                  <a:pt x="18" y="41"/>
                  <a:pt x="18" y="41"/>
                  <a:pt x="18" y="41"/>
                </a:cubicBezTo>
                <a:cubicBezTo>
                  <a:pt x="18" y="18"/>
                  <a:pt x="18" y="18"/>
                  <a:pt x="18" y="18"/>
                </a:cubicBezTo>
                <a:cubicBezTo>
                  <a:pt x="18" y="17"/>
                  <a:pt x="19" y="16"/>
                  <a:pt x="20" y="16"/>
                </a:cubicBezTo>
                <a:cubicBezTo>
                  <a:pt x="20" y="16"/>
                  <a:pt x="20" y="16"/>
                  <a:pt x="20" y="16"/>
                </a:cubicBezTo>
                <a:cubicBezTo>
                  <a:pt x="34" y="16"/>
                  <a:pt x="34" y="16"/>
                  <a:pt x="34" y="16"/>
                </a:cubicBezTo>
                <a:cubicBezTo>
                  <a:pt x="34" y="5"/>
                  <a:pt x="34" y="5"/>
                  <a:pt x="34" y="5"/>
                </a:cubicBezTo>
                <a:cubicBezTo>
                  <a:pt x="24" y="5"/>
                  <a:pt x="24" y="5"/>
                  <a:pt x="24" y="5"/>
                </a:cubicBezTo>
                <a:cubicBezTo>
                  <a:pt x="24" y="6"/>
                  <a:pt x="24" y="6"/>
                  <a:pt x="24" y="6"/>
                </a:cubicBezTo>
                <a:cubicBezTo>
                  <a:pt x="24" y="6"/>
                  <a:pt x="24" y="6"/>
                  <a:pt x="24" y="6"/>
                </a:cubicBezTo>
                <a:cubicBezTo>
                  <a:pt x="28" y="6"/>
                  <a:pt x="28" y="6"/>
                  <a:pt x="28" y="6"/>
                </a:cubicBezTo>
                <a:cubicBezTo>
                  <a:pt x="29" y="6"/>
                  <a:pt x="30" y="7"/>
                  <a:pt x="31" y="9"/>
                </a:cubicBezTo>
                <a:cubicBezTo>
                  <a:pt x="31" y="9"/>
                  <a:pt x="31" y="9"/>
                  <a:pt x="31" y="10"/>
                </a:cubicBezTo>
                <a:cubicBezTo>
                  <a:pt x="31" y="10"/>
                  <a:pt x="31" y="11"/>
                  <a:pt x="31" y="11"/>
                </a:cubicBezTo>
                <a:cubicBezTo>
                  <a:pt x="30" y="13"/>
                  <a:pt x="29" y="13"/>
                  <a:pt x="28" y="13"/>
                </a:cubicBezTo>
                <a:cubicBezTo>
                  <a:pt x="10" y="13"/>
                  <a:pt x="10" y="13"/>
                  <a:pt x="10" y="13"/>
                </a:cubicBezTo>
                <a:cubicBezTo>
                  <a:pt x="8" y="13"/>
                  <a:pt x="7" y="13"/>
                  <a:pt x="7" y="11"/>
                </a:cubicBezTo>
                <a:cubicBezTo>
                  <a:pt x="7" y="11"/>
                  <a:pt x="7" y="10"/>
                  <a:pt x="7" y="10"/>
                </a:cubicBezTo>
                <a:cubicBezTo>
                  <a:pt x="7" y="9"/>
                  <a:pt x="7" y="9"/>
                  <a:pt x="7" y="9"/>
                </a:cubicBezTo>
                <a:cubicBezTo>
                  <a:pt x="7" y="9"/>
                  <a:pt x="7" y="9"/>
                  <a:pt x="7" y="9"/>
                </a:cubicBezTo>
                <a:cubicBezTo>
                  <a:pt x="7" y="7"/>
                  <a:pt x="8" y="6"/>
                  <a:pt x="10" y="6"/>
                </a:cubicBezTo>
                <a:cubicBezTo>
                  <a:pt x="13" y="6"/>
                  <a:pt x="13" y="6"/>
                  <a:pt x="13" y="6"/>
                </a:cubicBezTo>
                <a:cubicBezTo>
                  <a:pt x="13" y="6"/>
                  <a:pt x="13" y="6"/>
                  <a:pt x="13" y="6"/>
                </a:cubicBezTo>
                <a:cubicBezTo>
                  <a:pt x="13" y="6"/>
                  <a:pt x="13" y="6"/>
                  <a:pt x="13" y="5"/>
                </a:cubicBezTo>
                <a:close/>
                <a:moveTo>
                  <a:pt x="18" y="45"/>
                </a:moveTo>
                <a:cubicBezTo>
                  <a:pt x="18" y="45"/>
                  <a:pt x="18" y="45"/>
                  <a:pt x="18" y="45"/>
                </a:cubicBezTo>
                <a:cubicBezTo>
                  <a:pt x="1" y="45"/>
                  <a:pt x="1" y="45"/>
                  <a:pt x="1" y="45"/>
                </a:cubicBezTo>
                <a:cubicBezTo>
                  <a:pt x="0" y="45"/>
                  <a:pt x="0" y="44"/>
                  <a:pt x="0" y="43"/>
                </a:cubicBezTo>
                <a:cubicBezTo>
                  <a:pt x="0" y="43"/>
                  <a:pt x="0" y="43"/>
                  <a:pt x="0" y="43"/>
                </a:cubicBezTo>
                <a:cubicBezTo>
                  <a:pt x="0" y="3"/>
                  <a:pt x="0" y="3"/>
                  <a:pt x="0" y="3"/>
                </a:cubicBezTo>
                <a:cubicBezTo>
                  <a:pt x="0" y="2"/>
                  <a:pt x="0" y="2"/>
                  <a:pt x="1" y="2"/>
                </a:cubicBezTo>
                <a:cubicBezTo>
                  <a:pt x="2" y="2"/>
                  <a:pt x="2" y="2"/>
                  <a:pt x="2" y="2"/>
                </a:cubicBezTo>
                <a:cubicBezTo>
                  <a:pt x="15" y="2"/>
                  <a:pt x="15" y="2"/>
                  <a:pt x="15" y="2"/>
                </a:cubicBezTo>
                <a:cubicBezTo>
                  <a:pt x="17" y="0"/>
                  <a:pt x="20" y="0"/>
                  <a:pt x="22" y="2"/>
                </a:cubicBezTo>
                <a:cubicBezTo>
                  <a:pt x="36" y="2"/>
                  <a:pt x="36" y="2"/>
                  <a:pt x="36" y="2"/>
                </a:cubicBezTo>
                <a:cubicBezTo>
                  <a:pt x="37" y="2"/>
                  <a:pt x="38" y="2"/>
                  <a:pt x="38" y="3"/>
                </a:cubicBezTo>
                <a:cubicBezTo>
                  <a:pt x="38" y="4"/>
                  <a:pt x="38" y="4"/>
                  <a:pt x="38" y="4"/>
                </a:cubicBezTo>
                <a:cubicBezTo>
                  <a:pt x="38" y="17"/>
                  <a:pt x="38" y="17"/>
                  <a:pt x="38" y="17"/>
                </a:cubicBezTo>
                <a:cubicBezTo>
                  <a:pt x="47" y="26"/>
                  <a:pt x="47" y="26"/>
                  <a:pt x="47" y="26"/>
                </a:cubicBezTo>
                <a:cubicBezTo>
                  <a:pt x="47" y="26"/>
                  <a:pt x="47" y="27"/>
                  <a:pt x="47" y="27"/>
                </a:cubicBezTo>
                <a:cubicBezTo>
                  <a:pt x="47" y="27"/>
                  <a:pt x="47" y="27"/>
                  <a:pt x="47" y="27"/>
                </a:cubicBezTo>
                <a:cubicBezTo>
                  <a:pt x="47" y="47"/>
                  <a:pt x="47" y="47"/>
                  <a:pt x="47" y="47"/>
                </a:cubicBezTo>
                <a:cubicBezTo>
                  <a:pt x="47" y="48"/>
                  <a:pt x="46" y="49"/>
                  <a:pt x="45" y="49"/>
                </a:cubicBezTo>
                <a:cubicBezTo>
                  <a:pt x="45" y="49"/>
                  <a:pt x="45" y="49"/>
                  <a:pt x="45" y="49"/>
                </a:cubicBezTo>
                <a:cubicBezTo>
                  <a:pt x="20" y="49"/>
                  <a:pt x="20" y="49"/>
                  <a:pt x="20" y="49"/>
                </a:cubicBezTo>
                <a:cubicBezTo>
                  <a:pt x="19" y="49"/>
                  <a:pt x="18" y="48"/>
                  <a:pt x="18" y="47"/>
                </a:cubicBezTo>
                <a:cubicBezTo>
                  <a:pt x="18" y="47"/>
                  <a:pt x="18" y="47"/>
                  <a:pt x="18" y="47"/>
                </a:cubicBezTo>
                <a:cubicBezTo>
                  <a:pt x="18" y="45"/>
                  <a:pt x="18" y="45"/>
                  <a:pt x="18" y="45"/>
                </a:cubicBezTo>
                <a:close/>
                <a:moveTo>
                  <a:pt x="43" y="28"/>
                </a:moveTo>
                <a:cubicBezTo>
                  <a:pt x="43" y="28"/>
                  <a:pt x="43" y="28"/>
                  <a:pt x="43" y="28"/>
                </a:cubicBezTo>
                <a:cubicBezTo>
                  <a:pt x="36" y="28"/>
                  <a:pt x="36" y="28"/>
                  <a:pt x="36" y="28"/>
                </a:cubicBezTo>
                <a:cubicBezTo>
                  <a:pt x="35" y="28"/>
                  <a:pt x="35" y="28"/>
                  <a:pt x="35" y="27"/>
                </a:cubicBezTo>
                <a:cubicBezTo>
                  <a:pt x="35" y="27"/>
                  <a:pt x="35" y="27"/>
                  <a:pt x="35" y="27"/>
                </a:cubicBezTo>
                <a:cubicBezTo>
                  <a:pt x="35" y="20"/>
                  <a:pt x="35" y="20"/>
                  <a:pt x="35" y="20"/>
                </a:cubicBezTo>
                <a:cubicBezTo>
                  <a:pt x="22" y="20"/>
                  <a:pt x="22" y="20"/>
                  <a:pt x="22" y="20"/>
                </a:cubicBezTo>
                <a:cubicBezTo>
                  <a:pt x="22" y="45"/>
                  <a:pt x="22" y="45"/>
                  <a:pt x="22" y="45"/>
                </a:cubicBezTo>
                <a:cubicBezTo>
                  <a:pt x="43" y="45"/>
                  <a:pt x="43" y="45"/>
                  <a:pt x="43" y="45"/>
                </a:cubicBezTo>
                <a:cubicBezTo>
                  <a:pt x="43" y="28"/>
                  <a:pt x="43" y="28"/>
                  <a:pt x="43" y="28"/>
                </a:cubicBezTo>
                <a:close/>
                <a:moveTo>
                  <a:pt x="41" y="26"/>
                </a:moveTo>
                <a:cubicBezTo>
                  <a:pt x="41" y="26"/>
                  <a:pt x="41" y="26"/>
                  <a:pt x="41" y="26"/>
                </a:cubicBezTo>
                <a:cubicBezTo>
                  <a:pt x="37" y="22"/>
                  <a:pt x="37" y="22"/>
                  <a:pt x="37" y="22"/>
                </a:cubicBezTo>
                <a:cubicBezTo>
                  <a:pt x="37" y="26"/>
                  <a:pt x="37" y="26"/>
                  <a:pt x="37" y="26"/>
                </a:cubicBezTo>
                <a:cubicBezTo>
                  <a:pt x="41" y="26"/>
                  <a:pt x="41" y="26"/>
                  <a:pt x="41" y="26"/>
                </a:cubicBezTo>
                <a:close/>
                <a:moveTo>
                  <a:pt x="14" y="9"/>
                </a:moveTo>
                <a:cubicBezTo>
                  <a:pt x="14" y="9"/>
                  <a:pt x="14" y="9"/>
                  <a:pt x="14" y="9"/>
                </a:cubicBezTo>
                <a:cubicBezTo>
                  <a:pt x="10" y="9"/>
                  <a:pt x="10" y="9"/>
                  <a:pt x="10" y="9"/>
                </a:cubicBezTo>
                <a:cubicBezTo>
                  <a:pt x="9" y="9"/>
                  <a:pt x="9" y="9"/>
                  <a:pt x="9" y="9"/>
                </a:cubicBezTo>
                <a:cubicBezTo>
                  <a:pt x="9" y="9"/>
                  <a:pt x="9" y="9"/>
                  <a:pt x="9" y="9"/>
                </a:cubicBezTo>
                <a:cubicBezTo>
                  <a:pt x="9" y="10"/>
                  <a:pt x="9" y="10"/>
                  <a:pt x="9" y="10"/>
                </a:cubicBezTo>
                <a:cubicBezTo>
                  <a:pt x="9" y="10"/>
                  <a:pt x="9" y="10"/>
                  <a:pt x="9" y="11"/>
                </a:cubicBezTo>
                <a:cubicBezTo>
                  <a:pt x="9" y="11"/>
                  <a:pt x="9" y="11"/>
                  <a:pt x="10" y="11"/>
                </a:cubicBezTo>
                <a:cubicBezTo>
                  <a:pt x="28" y="11"/>
                  <a:pt x="28" y="11"/>
                  <a:pt x="28" y="11"/>
                </a:cubicBezTo>
                <a:cubicBezTo>
                  <a:pt x="28" y="11"/>
                  <a:pt x="28" y="11"/>
                  <a:pt x="28" y="11"/>
                </a:cubicBezTo>
                <a:cubicBezTo>
                  <a:pt x="29" y="10"/>
                  <a:pt x="29" y="10"/>
                  <a:pt x="29" y="10"/>
                </a:cubicBezTo>
                <a:cubicBezTo>
                  <a:pt x="29" y="10"/>
                  <a:pt x="29" y="10"/>
                  <a:pt x="28" y="9"/>
                </a:cubicBezTo>
                <a:cubicBezTo>
                  <a:pt x="28" y="9"/>
                  <a:pt x="28" y="9"/>
                  <a:pt x="28" y="9"/>
                </a:cubicBezTo>
                <a:cubicBezTo>
                  <a:pt x="23" y="9"/>
                  <a:pt x="23" y="9"/>
                  <a:pt x="23" y="9"/>
                </a:cubicBezTo>
                <a:cubicBezTo>
                  <a:pt x="23" y="9"/>
                  <a:pt x="23" y="9"/>
                  <a:pt x="23" y="9"/>
                </a:cubicBezTo>
                <a:cubicBezTo>
                  <a:pt x="23" y="9"/>
                  <a:pt x="22" y="8"/>
                  <a:pt x="22" y="8"/>
                </a:cubicBezTo>
                <a:cubicBezTo>
                  <a:pt x="22" y="6"/>
                  <a:pt x="22" y="6"/>
                  <a:pt x="22" y="6"/>
                </a:cubicBezTo>
                <a:cubicBezTo>
                  <a:pt x="22" y="5"/>
                  <a:pt x="22" y="4"/>
                  <a:pt x="21" y="4"/>
                </a:cubicBezTo>
                <a:cubicBezTo>
                  <a:pt x="21" y="4"/>
                  <a:pt x="21" y="4"/>
                  <a:pt x="21" y="4"/>
                </a:cubicBezTo>
                <a:cubicBezTo>
                  <a:pt x="20" y="2"/>
                  <a:pt x="18" y="2"/>
                  <a:pt x="16" y="4"/>
                </a:cubicBezTo>
                <a:cubicBezTo>
                  <a:pt x="16" y="4"/>
                  <a:pt x="15" y="5"/>
                  <a:pt x="15" y="6"/>
                </a:cubicBezTo>
                <a:cubicBezTo>
                  <a:pt x="15" y="8"/>
                  <a:pt x="15" y="8"/>
                  <a:pt x="15" y="8"/>
                </a:cubicBezTo>
                <a:cubicBezTo>
                  <a:pt x="15" y="8"/>
                  <a:pt x="15" y="8"/>
                  <a:pt x="15" y="8"/>
                </a:cubicBezTo>
                <a:cubicBezTo>
                  <a:pt x="15" y="8"/>
                  <a:pt x="15" y="9"/>
                  <a:pt x="14"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4" name="Freeform 568"/>
          <p:cNvSpPr>
            <a:spLocks noEditPoints="1"/>
          </p:cNvSpPr>
          <p:nvPr/>
        </p:nvSpPr>
        <p:spPr bwMode="auto">
          <a:xfrm>
            <a:off x="4899025" y="2441575"/>
            <a:ext cx="141288" cy="152400"/>
          </a:xfrm>
          <a:custGeom>
            <a:avLst/>
            <a:gdLst>
              <a:gd name="T0" fmla="*/ 17 w 44"/>
              <a:gd name="T1" fmla="*/ 6 h 48"/>
              <a:gd name="T2" fmla="*/ 4 w 44"/>
              <a:gd name="T3" fmla="*/ 6 h 48"/>
              <a:gd name="T4" fmla="*/ 4 w 44"/>
              <a:gd name="T5" fmla="*/ 44 h 48"/>
              <a:gd name="T6" fmla="*/ 41 w 44"/>
              <a:gd name="T7" fmla="*/ 44 h 48"/>
              <a:gd name="T8" fmla="*/ 41 w 44"/>
              <a:gd name="T9" fmla="*/ 6 h 48"/>
              <a:gd name="T10" fmla="*/ 28 w 44"/>
              <a:gd name="T11" fmla="*/ 6 h 48"/>
              <a:gd name="T12" fmla="*/ 28 w 44"/>
              <a:gd name="T13" fmla="*/ 6 h 48"/>
              <a:gd name="T14" fmla="*/ 28 w 44"/>
              <a:gd name="T15" fmla="*/ 7 h 48"/>
              <a:gd name="T16" fmla="*/ 33 w 44"/>
              <a:gd name="T17" fmla="*/ 7 h 48"/>
              <a:gd name="T18" fmla="*/ 36 w 44"/>
              <a:gd name="T19" fmla="*/ 9 h 48"/>
              <a:gd name="T20" fmla="*/ 36 w 44"/>
              <a:gd name="T21" fmla="*/ 9 h 48"/>
              <a:gd name="T22" fmla="*/ 36 w 44"/>
              <a:gd name="T23" fmla="*/ 10 h 48"/>
              <a:gd name="T24" fmla="*/ 36 w 44"/>
              <a:gd name="T25" fmla="*/ 11 h 48"/>
              <a:gd name="T26" fmla="*/ 33 w 44"/>
              <a:gd name="T27" fmla="*/ 14 h 48"/>
              <a:gd name="T28" fmla="*/ 12 w 44"/>
              <a:gd name="T29" fmla="*/ 14 h 48"/>
              <a:gd name="T30" fmla="*/ 9 w 44"/>
              <a:gd name="T31" fmla="*/ 11 h 48"/>
              <a:gd name="T32" fmla="*/ 9 w 44"/>
              <a:gd name="T33" fmla="*/ 10 h 48"/>
              <a:gd name="T34" fmla="*/ 9 w 44"/>
              <a:gd name="T35" fmla="*/ 9 h 48"/>
              <a:gd name="T36" fmla="*/ 9 w 44"/>
              <a:gd name="T37" fmla="*/ 9 h 48"/>
              <a:gd name="T38" fmla="*/ 12 w 44"/>
              <a:gd name="T39" fmla="*/ 7 h 48"/>
              <a:gd name="T40" fmla="*/ 17 w 44"/>
              <a:gd name="T41" fmla="*/ 7 h 48"/>
              <a:gd name="T42" fmla="*/ 17 w 44"/>
              <a:gd name="T43" fmla="*/ 6 h 48"/>
              <a:gd name="T44" fmla="*/ 17 w 44"/>
              <a:gd name="T45" fmla="*/ 6 h 48"/>
              <a:gd name="T46" fmla="*/ 2 w 44"/>
              <a:gd name="T47" fmla="*/ 48 h 48"/>
              <a:gd name="T48" fmla="*/ 2 w 44"/>
              <a:gd name="T49" fmla="*/ 48 h 48"/>
              <a:gd name="T50" fmla="*/ 0 w 44"/>
              <a:gd name="T51" fmla="*/ 46 h 48"/>
              <a:gd name="T52" fmla="*/ 0 w 44"/>
              <a:gd name="T53" fmla="*/ 46 h 48"/>
              <a:gd name="T54" fmla="*/ 0 w 44"/>
              <a:gd name="T55" fmla="*/ 4 h 48"/>
              <a:gd name="T56" fmla="*/ 2 w 44"/>
              <a:gd name="T57" fmla="*/ 2 h 48"/>
              <a:gd name="T58" fmla="*/ 2 w 44"/>
              <a:gd name="T59" fmla="*/ 2 h 48"/>
              <a:gd name="T60" fmla="*/ 19 w 44"/>
              <a:gd name="T61" fmla="*/ 2 h 48"/>
              <a:gd name="T62" fmla="*/ 26 w 44"/>
              <a:gd name="T63" fmla="*/ 2 h 48"/>
              <a:gd name="T64" fmla="*/ 43 w 44"/>
              <a:gd name="T65" fmla="*/ 2 h 48"/>
              <a:gd name="T66" fmla="*/ 43 w 44"/>
              <a:gd name="T67" fmla="*/ 2 h 48"/>
              <a:gd name="T68" fmla="*/ 44 w 44"/>
              <a:gd name="T69" fmla="*/ 4 h 48"/>
              <a:gd name="T70" fmla="*/ 44 w 44"/>
              <a:gd name="T71" fmla="*/ 46 h 48"/>
              <a:gd name="T72" fmla="*/ 44 w 44"/>
              <a:gd name="T73" fmla="*/ 46 h 48"/>
              <a:gd name="T74" fmla="*/ 43 w 44"/>
              <a:gd name="T75" fmla="*/ 48 h 48"/>
              <a:gd name="T76" fmla="*/ 2 w 44"/>
              <a:gd name="T77" fmla="*/ 48 h 48"/>
              <a:gd name="T78" fmla="*/ 20 w 44"/>
              <a:gd name="T79" fmla="*/ 4 h 48"/>
              <a:gd name="T80" fmla="*/ 20 w 44"/>
              <a:gd name="T81" fmla="*/ 4 h 48"/>
              <a:gd name="T82" fmla="*/ 19 w 44"/>
              <a:gd name="T83" fmla="*/ 6 h 48"/>
              <a:gd name="T84" fmla="*/ 19 w 44"/>
              <a:gd name="T85" fmla="*/ 8 h 48"/>
              <a:gd name="T86" fmla="*/ 19 w 44"/>
              <a:gd name="T87" fmla="*/ 8 h 48"/>
              <a:gd name="T88" fmla="*/ 18 w 44"/>
              <a:gd name="T89" fmla="*/ 9 h 48"/>
              <a:gd name="T90" fmla="*/ 12 w 44"/>
              <a:gd name="T91" fmla="*/ 9 h 48"/>
              <a:gd name="T92" fmla="*/ 11 w 44"/>
              <a:gd name="T93" fmla="*/ 9 h 48"/>
              <a:gd name="T94" fmla="*/ 11 w 44"/>
              <a:gd name="T95" fmla="*/ 9 h 48"/>
              <a:gd name="T96" fmla="*/ 11 w 44"/>
              <a:gd name="T97" fmla="*/ 10 h 48"/>
              <a:gd name="T98" fmla="*/ 11 w 44"/>
              <a:gd name="T99" fmla="*/ 11 h 48"/>
              <a:gd name="T100" fmla="*/ 12 w 44"/>
              <a:gd name="T101" fmla="*/ 11 h 48"/>
              <a:gd name="T102" fmla="*/ 33 w 44"/>
              <a:gd name="T103" fmla="*/ 11 h 48"/>
              <a:gd name="T104" fmla="*/ 34 w 44"/>
              <a:gd name="T105" fmla="*/ 11 h 48"/>
              <a:gd name="T106" fmla="*/ 34 w 44"/>
              <a:gd name="T107" fmla="*/ 10 h 48"/>
              <a:gd name="T108" fmla="*/ 34 w 44"/>
              <a:gd name="T109" fmla="*/ 9 h 48"/>
              <a:gd name="T110" fmla="*/ 34 w 44"/>
              <a:gd name="T111" fmla="*/ 9 h 48"/>
              <a:gd name="T112" fmla="*/ 33 w 44"/>
              <a:gd name="T113" fmla="*/ 9 h 48"/>
              <a:gd name="T114" fmla="*/ 27 w 44"/>
              <a:gd name="T115" fmla="*/ 9 h 48"/>
              <a:gd name="T116" fmla="*/ 26 w 44"/>
              <a:gd name="T117" fmla="*/ 8 h 48"/>
              <a:gd name="T118" fmla="*/ 26 w 44"/>
              <a:gd name="T119" fmla="*/ 8 h 48"/>
              <a:gd name="T120" fmla="*/ 26 w 44"/>
              <a:gd name="T121" fmla="*/ 6 h 48"/>
              <a:gd name="T122" fmla="*/ 25 w 44"/>
              <a:gd name="T123" fmla="*/ 4 h 48"/>
              <a:gd name="T124" fmla="*/ 20 w 44"/>
              <a:gd name="T12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 h="48">
                <a:moveTo>
                  <a:pt x="17" y="6"/>
                </a:moveTo>
                <a:cubicBezTo>
                  <a:pt x="4" y="6"/>
                  <a:pt x="4" y="6"/>
                  <a:pt x="4" y="6"/>
                </a:cubicBezTo>
                <a:cubicBezTo>
                  <a:pt x="4" y="44"/>
                  <a:pt x="4" y="44"/>
                  <a:pt x="4" y="44"/>
                </a:cubicBezTo>
                <a:cubicBezTo>
                  <a:pt x="14" y="44"/>
                  <a:pt x="30" y="44"/>
                  <a:pt x="41" y="44"/>
                </a:cubicBezTo>
                <a:cubicBezTo>
                  <a:pt x="41" y="6"/>
                  <a:pt x="41" y="6"/>
                  <a:pt x="41" y="6"/>
                </a:cubicBezTo>
                <a:cubicBezTo>
                  <a:pt x="28" y="6"/>
                  <a:pt x="28" y="6"/>
                  <a:pt x="28" y="6"/>
                </a:cubicBezTo>
                <a:cubicBezTo>
                  <a:pt x="28" y="6"/>
                  <a:pt x="28" y="6"/>
                  <a:pt x="28" y="6"/>
                </a:cubicBezTo>
                <a:cubicBezTo>
                  <a:pt x="28" y="7"/>
                  <a:pt x="28" y="7"/>
                  <a:pt x="28" y="7"/>
                </a:cubicBezTo>
                <a:cubicBezTo>
                  <a:pt x="33" y="7"/>
                  <a:pt x="33" y="7"/>
                  <a:pt x="33" y="7"/>
                </a:cubicBezTo>
                <a:cubicBezTo>
                  <a:pt x="34" y="7"/>
                  <a:pt x="35" y="7"/>
                  <a:pt x="36" y="9"/>
                </a:cubicBezTo>
                <a:cubicBezTo>
                  <a:pt x="36" y="9"/>
                  <a:pt x="36" y="9"/>
                  <a:pt x="36" y="9"/>
                </a:cubicBezTo>
                <a:cubicBezTo>
                  <a:pt x="36" y="9"/>
                  <a:pt x="36" y="10"/>
                  <a:pt x="36" y="10"/>
                </a:cubicBezTo>
                <a:cubicBezTo>
                  <a:pt x="36" y="11"/>
                  <a:pt x="36" y="11"/>
                  <a:pt x="36" y="11"/>
                </a:cubicBezTo>
                <a:cubicBezTo>
                  <a:pt x="35" y="13"/>
                  <a:pt x="34" y="14"/>
                  <a:pt x="33" y="14"/>
                </a:cubicBezTo>
                <a:cubicBezTo>
                  <a:pt x="12" y="14"/>
                  <a:pt x="12" y="14"/>
                  <a:pt x="12" y="14"/>
                </a:cubicBezTo>
                <a:cubicBezTo>
                  <a:pt x="10" y="14"/>
                  <a:pt x="9" y="13"/>
                  <a:pt x="9" y="11"/>
                </a:cubicBezTo>
                <a:cubicBezTo>
                  <a:pt x="9" y="11"/>
                  <a:pt x="9" y="11"/>
                  <a:pt x="9" y="10"/>
                </a:cubicBezTo>
                <a:cubicBezTo>
                  <a:pt x="9" y="10"/>
                  <a:pt x="9" y="9"/>
                  <a:pt x="9" y="9"/>
                </a:cubicBezTo>
                <a:cubicBezTo>
                  <a:pt x="9" y="9"/>
                  <a:pt x="9" y="9"/>
                  <a:pt x="9" y="9"/>
                </a:cubicBezTo>
                <a:cubicBezTo>
                  <a:pt x="9" y="7"/>
                  <a:pt x="10" y="7"/>
                  <a:pt x="12" y="7"/>
                </a:cubicBezTo>
                <a:cubicBezTo>
                  <a:pt x="17" y="7"/>
                  <a:pt x="17" y="7"/>
                  <a:pt x="17" y="7"/>
                </a:cubicBezTo>
                <a:cubicBezTo>
                  <a:pt x="17" y="6"/>
                  <a:pt x="17" y="6"/>
                  <a:pt x="17" y="6"/>
                </a:cubicBezTo>
                <a:cubicBezTo>
                  <a:pt x="17" y="6"/>
                  <a:pt x="17" y="6"/>
                  <a:pt x="17" y="6"/>
                </a:cubicBezTo>
                <a:close/>
                <a:moveTo>
                  <a:pt x="2" y="48"/>
                </a:moveTo>
                <a:cubicBezTo>
                  <a:pt x="2" y="48"/>
                  <a:pt x="2" y="48"/>
                  <a:pt x="2" y="48"/>
                </a:cubicBezTo>
                <a:cubicBezTo>
                  <a:pt x="1" y="48"/>
                  <a:pt x="0" y="47"/>
                  <a:pt x="0" y="46"/>
                </a:cubicBezTo>
                <a:cubicBezTo>
                  <a:pt x="0" y="46"/>
                  <a:pt x="0" y="46"/>
                  <a:pt x="0" y="46"/>
                </a:cubicBezTo>
                <a:cubicBezTo>
                  <a:pt x="0" y="4"/>
                  <a:pt x="0" y="4"/>
                  <a:pt x="0" y="4"/>
                </a:cubicBezTo>
                <a:cubicBezTo>
                  <a:pt x="0" y="3"/>
                  <a:pt x="1" y="2"/>
                  <a:pt x="2" y="2"/>
                </a:cubicBezTo>
                <a:cubicBezTo>
                  <a:pt x="2" y="2"/>
                  <a:pt x="2" y="2"/>
                  <a:pt x="2" y="2"/>
                </a:cubicBezTo>
                <a:cubicBezTo>
                  <a:pt x="19" y="2"/>
                  <a:pt x="19" y="2"/>
                  <a:pt x="19" y="2"/>
                </a:cubicBezTo>
                <a:cubicBezTo>
                  <a:pt x="21" y="0"/>
                  <a:pt x="24" y="0"/>
                  <a:pt x="26" y="2"/>
                </a:cubicBezTo>
                <a:cubicBezTo>
                  <a:pt x="43" y="2"/>
                  <a:pt x="43" y="2"/>
                  <a:pt x="43" y="2"/>
                </a:cubicBezTo>
                <a:cubicBezTo>
                  <a:pt x="43" y="2"/>
                  <a:pt x="43" y="2"/>
                  <a:pt x="43" y="2"/>
                </a:cubicBezTo>
                <a:cubicBezTo>
                  <a:pt x="44" y="2"/>
                  <a:pt x="44" y="3"/>
                  <a:pt x="44" y="4"/>
                </a:cubicBezTo>
                <a:cubicBezTo>
                  <a:pt x="44" y="46"/>
                  <a:pt x="44" y="46"/>
                  <a:pt x="44" y="46"/>
                </a:cubicBezTo>
                <a:cubicBezTo>
                  <a:pt x="44" y="46"/>
                  <a:pt x="44" y="46"/>
                  <a:pt x="44" y="46"/>
                </a:cubicBezTo>
                <a:cubicBezTo>
                  <a:pt x="44" y="47"/>
                  <a:pt x="44" y="48"/>
                  <a:pt x="43" y="48"/>
                </a:cubicBezTo>
                <a:cubicBezTo>
                  <a:pt x="31" y="48"/>
                  <a:pt x="13" y="48"/>
                  <a:pt x="2" y="48"/>
                </a:cubicBezTo>
                <a:close/>
                <a:moveTo>
                  <a:pt x="20" y="4"/>
                </a:moveTo>
                <a:cubicBezTo>
                  <a:pt x="20" y="4"/>
                  <a:pt x="20" y="4"/>
                  <a:pt x="20" y="4"/>
                </a:cubicBezTo>
                <a:cubicBezTo>
                  <a:pt x="19" y="4"/>
                  <a:pt x="19" y="5"/>
                  <a:pt x="19" y="6"/>
                </a:cubicBezTo>
                <a:cubicBezTo>
                  <a:pt x="19" y="8"/>
                  <a:pt x="19" y="8"/>
                  <a:pt x="19" y="8"/>
                </a:cubicBezTo>
                <a:cubicBezTo>
                  <a:pt x="19" y="8"/>
                  <a:pt x="19" y="8"/>
                  <a:pt x="19" y="8"/>
                </a:cubicBezTo>
                <a:cubicBezTo>
                  <a:pt x="19" y="8"/>
                  <a:pt x="18" y="9"/>
                  <a:pt x="18" y="9"/>
                </a:cubicBezTo>
                <a:cubicBezTo>
                  <a:pt x="12" y="9"/>
                  <a:pt x="12" y="9"/>
                  <a:pt x="12" y="9"/>
                </a:cubicBezTo>
                <a:cubicBezTo>
                  <a:pt x="11" y="9"/>
                  <a:pt x="11" y="9"/>
                  <a:pt x="11" y="9"/>
                </a:cubicBezTo>
                <a:cubicBezTo>
                  <a:pt x="11" y="9"/>
                  <a:pt x="11" y="9"/>
                  <a:pt x="11" y="9"/>
                </a:cubicBezTo>
                <a:cubicBezTo>
                  <a:pt x="11" y="10"/>
                  <a:pt x="11" y="10"/>
                  <a:pt x="11" y="10"/>
                </a:cubicBezTo>
                <a:cubicBezTo>
                  <a:pt x="11" y="10"/>
                  <a:pt x="11" y="11"/>
                  <a:pt x="11" y="11"/>
                </a:cubicBezTo>
                <a:cubicBezTo>
                  <a:pt x="11" y="11"/>
                  <a:pt x="11" y="11"/>
                  <a:pt x="12" y="11"/>
                </a:cubicBezTo>
                <a:cubicBezTo>
                  <a:pt x="33" y="11"/>
                  <a:pt x="33" y="11"/>
                  <a:pt x="33" y="11"/>
                </a:cubicBezTo>
                <a:cubicBezTo>
                  <a:pt x="33" y="11"/>
                  <a:pt x="33" y="11"/>
                  <a:pt x="34" y="11"/>
                </a:cubicBezTo>
                <a:cubicBezTo>
                  <a:pt x="34" y="11"/>
                  <a:pt x="34" y="10"/>
                  <a:pt x="34" y="10"/>
                </a:cubicBezTo>
                <a:cubicBezTo>
                  <a:pt x="34" y="10"/>
                  <a:pt x="34" y="10"/>
                  <a:pt x="34" y="9"/>
                </a:cubicBezTo>
                <a:cubicBezTo>
                  <a:pt x="34" y="9"/>
                  <a:pt x="34" y="9"/>
                  <a:pt x="34" y="9"/>
                </a:cubicBezTo>
                <a:cubicBezTo>
                  <a:pt x="33" y="9"/>
                  <a:pt x="33" y="9"/>
                  <a:pt x="33" y="9"/>
                </a:cubicBezTo>
                <a:cubicBezTo>
                  <a:pt x="27" y="9"/>
                  <a:pt x="27" y="9"/>
                  <a:pt x="27" y="9"/>
                </a:cubicBezTo>
                <a:cubicBezTo>
                  <a:pt x="26" y="9"/>
                  <a:pt x="26" y="8"/>
                  <a:pt x="26" y="8"/>
                </a:cubicBezTo>
                <a:cubicBezTo>
                  <a:pt x="26" y="8"/>
                  <a:pt x="26" y="8"/>
                  <a:pt x="26" y="8"/>
                </a:cubicBezTo>
                <a:cubicBezTo>
                  <a:pt x="26" y="6"/>
                  <a:pt x="26" y="6"/>
                  <a:pt x="26" y="6"/>
                </a:cubicBezTo>
                <a:cubicBezTo>
                  <a:pt x="26" y="5"/>
                  <a:pt x="25" y="4"/>
                  <a:pt x="25" y="4"/>
                </a:cubicBezTo>
                <a:cubicBezTo>
                  <a:pt x="23" y="2"/>
                  <a:pt x="21" y="2"/>
                  <a:pt x="20"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5" name="Freeform 569"/>
          <p:cNvSpPr>
            <a:spLocks noEditPoints="1"/>
          </p:cNvSpPr>
          <p:nvPr/>
        </p:nvSpPr>
        <p:spPr bwMode="auto">
          <a:xfrm>
            <a:off x="717550" y="3111500"/>
            <a:ext cx="160338" cy="139700"/>
          </a:xfrm>
          <a:custGeom>
            <a:avLst/>
            <a:gdLst>
              <a:gd name="T0" fmla="*/ 2 w 50"/>
              <a:gd name="T1" fmla="*/ 15 h 44"/>
              <a:gd name="T2" fmla="*/ 2 w 50"/>
              <a:gd name="T3" fmla="*/ 15 h 44"/>
              <a:gd name="T4" fmla="*/ 2 w 50"/>
              <a:gd name="T5" fmla="*/ 1 h 44"/>
              <a:gd name="T6" fmla="*/ 4 w 50"/>
              <a:gd name="T7" fmla="*/ 0 h 44"/>
              <a:gd name="T8" fmla="*/ 4 w 50"/>
              <a:gd name="T9" fmla="*/ 0 h 44"/>
              <a:gd name="T10" fmla="*/ 17 w 50"/>
              <a:gd name="T11" fmla="*/ 0 h 44"/>
              <a:gd name="T12" fmla="*/ 19 w 50"/>
              <a:gd name="T13" fmla="*/ 0 h 44"/>
              <a:gd name="T14" fmla="*/ 25 w 50"/>
              <a:gd name="T15" fmla="*/ 7 h 44"/>
              <a:gd name="T16" fmla="*/ 45 w 50"/>
              <a:gd name="T17" fmla="*/ 7 h 44"/>
              <a:gd name="T18" fmla="*/ 47 w 50"/>
              <a:gd name="T19" fmla="*/ 9 h 44"/>
              <a:gd name="T20" fmla="*/ 47 w 50"/>
              <a:gd name="T21" fmla="*/ 9 h 44"/>
              <a:gd name="T22" fmla="*/ 47 w 50"/>
              <a:gd name="T23" fmla="*/ 15 h 44"/>
              <a:gd name="T24" fmla="*/ 48 w 50"/>
              <a:gd name="T25" fmla="*/ 15 h 44"/>
              <a:gd name="T26" fmla="*/ 50 w 50"/>
              <a:gd name="T27" fmla="*/ 17 h 44"/>
              <a:gd name="T28" fmla="*/ 49 w 50"/>
              <a:gd name="T29" fmla="*/ 17 h 44"/>
              <a:gd name="T30" fmla="*/ 47 w 50"/>
              <a:gd name="T31" fmla="*/ 42 h 44"/>
              <a:gd name="T32" fmla="*/ 45 w 50"/>
              <a:gd name="T33" fmla="*/ 44 h 44"/>
              <a:gd name="T34" fmla="*/ 4 w 50"/>
              <a:gd name="T35" fmla="*/ 44 h 44"/>
              <a:gd name="T36" fmla="*/ 2 w 50"/>
              <a:gd name="T37" fmla="*/ 42 h 44"/>
              <a:gd name="T38" fmla="*/ 0 w 50"/>
              <a:gd name="T39" fmla="*/ 17 h 44"/>
              <a:gd name="T40" fmla="*/ 1 w 50"/>
              <a:gd name="T41" fmla="*/ 15 h 44"/>
              <a:gd name="T42" fmla="*/ 2 w 50"/>
              <a:gd name="T43" fmla="*/ 15 h 44"/>
              <a:gd name="T44" fmla="*/ 2 w 50"/>
              <a:gd name="T45" fmla="*/ 15 h 44"/>
              <a:gd name="T46" fmla="*/ 6 w 50"/>
              <a:gd name="T47" fmla="*/ 15 h 44"/>
              <a:gd name="T48" fmla="*/ 6 w 50"/>
              <a:gd name="T49" fmla="*/ 15 h 44"/>
              <a:gd name="T50" fmla="*/ 43 w 50"/>
              <a:gd name="T51" fmla="*/ 15 h 44"/>
              <a:gd name="T52" fmla="*/ 43 w 50"/>
              <a:gd name="T53" fmla="*/ 11 h 44"/>
              <a:gd name="T54" fmla="*/ 25 w 50"/>
              <a:gd name="T55" fmla="*/ 11 h 44"/>
              <a:gd name="T56" fmla="*/ 23 w 50"/>
              <a:gd name="T57" fmla="*/ 11 h 44"/>
              <a:gd name="T58" fmla="*/ 16 w 50"/>
              <a:gd name="T59" fmla="*/ 3 h 44"/>
              <a:gd name="T60" fmla="*/ 6 w 50"/>
              <a:gd name="T61" fmla="*/ 3 h 44"/>
              <a:gd name="T62" fmla="*/ 6 w 50"/>
              <a:gd name="T63" fmla="*/ 15 h 44"/>
              <a:gd name="T64" fmla="*/ 45 w 50"/>
              <a:gd name="T65" fmla="*/ 18 h 44"/>
              <a:gd name="T66" fmla="*/ 45 w 50"/>
              <a:gd name="T67" fmla="*/ 18 h 44"/>
              <a:gd name="T68" fmla="*/ 45 w 50"/>
              <a:gd name="T69" fmla="*/ 18 h 44"/>
              <a:gd name="T70" fmla="*/ 45 w 50"/>
              <a:gd name="T71" fmla="*/ 18 h 44"/>
              <a:gd name="T72" fmla="*/ 45 w 50"/>
              <a:gd name="T73" fmla="*/ 18 h 44"/>
              <a:gd name="T74" fmla="*/ 4 w 50"/>
              <a:gd name="T75" fmla="*/ 18 h 44"/>
              <a:gd name="T76" fmla="*/ 4 w 50"/>
              <a:gd name="T77" fmla="*/ 18 h 44"/>
              <a:gd name="T78" fmla="*/ 4 w 50"/>
              <a:gd name="T79" fmla="*/ 18 h 44"/>
              <a:gd name="T80" fmla="*/ 6 w 50"/>
              <a:gd name="T81" fmla="*/ 40 h 44"/>
              <a:gd name="T82" fmla="*/ 43 w 50"/>
              <a:gd name="T83" fmla="*/ 40 h 44"/>
              <a:gd name="T84" fmla="*/ 45 w 50"/>
              <a:gd name="T85" fmla="*/ 1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4">
                <a:moveTo>
                  <a:pt x="2" y="15"/>
                </a:moveTo>
                <a:cubicBezTo>
                  <a:pt x="2" y="15"/>
                  <a:pt x="2" y="15"/>
                  <a:pt x="2" y="15"/>
                </a:cubicBezTo>
                <a:cubicBezTo>
                  <a:pt x="2" y="1"/>
                  <a:pt x="2" y="1"/>
                  <a:pt x="2" y="1"/>
                </a:cubicBezTo>
                <a:cubicBezTo>
                  <a:pt x="2" y="0"/>
                  <a:pt x="3" y="0"/>
                  <a:pt x="4" y="0"/>
                </a:cubicBezTo>
                <a:cubicBezTo>
                  <a:pt x="4" y="0"/>
                  <a:pt x="4" y="0"/>
                  <a:pt x="4" y="0"/>
                </a:cubicBezTo>
                <a:cubicBezTo>
                  <a:pt x="17" y="0"/>
                  <a:pt x="17" y="0"/>
                  <a:pt x="17" y="0"/>
                </a:cubicBezTo>
                <a:cubicBezTo>
                  <a:pt x="18" y="0"/>
                  <a:pt x="18" y="0"/>
                  <a:pt x="19" y="0"/>
                </a:cubicBezTo>
                <a:cubicBezTo>
                  <a:pt x="25" y="7"/>
                  <a:pt x="25" y="7"/>
                  <a:pt x="25" y="7"/>
                </a:cubicBezTo>
                <a:cubicBezTo>
                  <a:pt x="45" y="7"/>
                  <a:pt x="45" y="7"/>
                  <a:pt x="45" y="7"/>
                </a:cubicBezTo>
                <a:cubicBezTo>
                  <a:pt x="46" y="7"/>
                  <a:pt x="47" y="8"/>
                  <a:pt x="47" y="9"/>
                </a:cubicBezTo>
                <a:cubicBezTo>
                  <a:pt x="47" y="9"/>
                  <a:pt x="47" y="9"/>
                  <a:pt x="47" y="9"/>
                </a:cubicBezTo>
                <a:cubicBezTo>
                  <a:pt x="47" y="15"/>
                  <a:pt x="47" y="15"/>
                  <a:pt x="47" y="15"/>
                </a:cubicBezTo>
                <a:cubicBezTo>
                  <a:pt x="48" y="15"/>
                  <a:pt x="48" y="15"/>
                  <a:pt x="48" y="15"/>
                </a:cubicBezTo>
                <a:cubicBezTo>
                  <a:pt x="49" y="15"/>
                  <a:pt x="50" y="16"/>
                  <a:pt x="50" y="17"/>
                </a:cubicBezTo>
                <a:cubicBezTo>
                  <a:pt x="50" y="17"/>
                  <a:pt x="49" y="17"/>
                  <a:pt x="49" y="17"/>
                </a:cubicBezTo>
                <a:cubicBezTo>
                  <a:pt x="47" y="42"/>
                  <a:pt x="47" y="42"/>
                  <a:pt x="47" y="42"/>
                </a:cubicBezTo>
                <a:cubicBezTo>
                  <a:pt x="47" y="43"/>
                  <a:pt x="46" y="44"/>
                  <a:pt x="45" y="44"/>
                </a:cubicBezTo>
                <a:cubicBezTo>
                  <a:pt x="4" y="44"/>
                  <a:pt x="4" y="44"/>
                  <a:pt x="4" y="44"/>
                </a:cubicBezTo>
                <a:cubicBezTo>
                  <a:pt x="3" y="44"/>
                  <a:pt x="2" y="43"/>
                  <a:pt x="2" y="42"/>
                </a:cubicBezTo>
                <a:cubicBezTo>
                  <a:pt x="0" y="17"/>
                  <a:pt x="0" y="17"/>
                  <a:pt x="0" y="17"/>
                </a:cubicBezTo>
                <a:cubicBezTo>
                  <a:pt x="0" y="16"/>
                  <a:pt x="0" y="15"/>
                  <a:pt x="1" y="15"/>
                </a:cubicBezTo>
                <a:cubicBezTo>
                  <a:pt x="2" y="15"/>
                  <a:pt x="2" y="15"/>
                  <a:pt x="2" y="15"/>
                </a:cubicBezTo>
                <a:cubicBezTo>
                  <a:pt x="2" y="15"/>
                  <a:pt x="2" y="15"/>
                  <a:pt x="2" y="15"/>
                </a:cubicBezTo>
                <a:close/>
                <a:moveTo>
                  <a:pt x="6" y="15"/>
                </a:moveTo>
                <a:cubicBezTo>
                  <a:pt x="6" y="15"/>
                  <a:pt x="6" y="15"/>
                  <a:pt x="6" y="15"/>
                </a:cubicBezTo>
                <a:cubicBezTo>
                  <a:pt x="43" y="15"/>
                  <a:pt x="43" y="15"/>
                  <a:pt x="43" y="15"/>
                </a:cubicBezTo>
                <a:cubicBezTo>
                  <a:pt x="43" y="11"/>
                  <a:pt x="43" y="11"/>
                  <a:pt x="43" y="11"/>
                </a:cubicBezTo>
                <a:cubicBezTo>
                  <a:pt x="25" y="11"/>
                  <a:pt x="25" y="11"/>
                  <a:pt x="25" y="11"/>
                </a:cubicBezTo>
                <a:cubicBezTo>
                  <a:pt x="24" y="11"/>
                  <a:pt x="24" y="11"/>
                  <a:pt x="23" y="11"/>
                </a:cubicBezTo>
                <a:cubicBezTo>
                  <a:pt x="16" y="3"/>
                  <a:pt x="16" y="3"/>
                  <a:pt x="16" y="3"/>
                </a:cubicBezTo>
                <a:cubicBezTo>
                  <a:pt x="6" y="3"/>
                  <a:pt x="6" y="3"/>
                  <a:pt x="6" y="3"/>
                </a:cubicBezTo>
                <a:cubicBezTo>
                  <a:pt x="6" y="15"/>
                  <a:pt x="6" y="15"/>
                  <a:pt x="6" y="15"/>
                </a:cubicBezTo>
                <a:close/>
                <a:moveTo>
                  <a:pt x="45" y="18"/>
                </a:moveTo>
                <a:cubicBezTo>
                  <a:pt x="45" y="18"/>
                  <a:pt x="45" y="18"/>
                  <a:pt x="45" y="18"/>
                </a:cubicBezTo>
                <a:cubicBezTo>
                  <a:pt x="45" y="18"/>
                  <a:pt x="45" y="18"/>
                  <a:pt x="45" y="18"/>
                </a:cubicBezTo>
                <a:cubicBezTo>
                  <a:pt x="45" y="18"/>
                  <a:pt x="45" y="18"/>
                  <a:pt x="45" y="18"/>
                </a:cubicBezTo>
                <a:cubicBezTo>
                  <a:pt x="45" y="18"/>
                  <a:pt x="45" y="18"/>
                  <a:pt x="45" y="18"/>
                </a:cubicBezTo>
                <a:cubicBezTo>
                  <a:pt x="4" y="18"/>
                  <a:pt x="4" y="18"/>
                  <a:pt x="4" y="18"/>
                </a:cubicBezTo>
                <a:cubicBezTo>
                  <a:pt x="4" y="18"/>
                  <a:pt x="4" y="18"/>
                  <a:pt x="4" y="18"/>
                </a:cubicBezTo>
                <a:cubicBezTo>
                  <a:pt x="4" y="18"/>
                  <a:pt x="4" y="18"/>
                  <a:pt x="4" y="18"/>
                </a:cubicBezTo>
                <a:cubicBezTo>
                  <a:pt x="6" y="40"/>
                  <a:pt x="6" y="40"/>
                  <a:pt x="6" y="40"/>
                </a:cubicBezTo>
                <a:cubicBezTo>
                  <a:pt x="43" y="40"/>
                  <a:pt x="43" y="40"/>
                  <a:pt x="43" y="40"/>
                </a:cubicBezTo>
                <a:cubicBezTo>
                  <a:pt x="45" y="18"/>
                  <a:pt x="45" y="18"/>
                  <a:pt x="45"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6" name="Freeform 570"/>
          <p:cNvSpPr>
            <a:spLocks noEditPoints="1"/>
          </p:cNvSpPr>
          <p:nvPr/>
        </p:nvSpPr>
        <p:spPr bwMode="auto">
          <a:xfrm>
            <a:off x="3225800" y="3441700"/>
            <a:ext cx="158750" cy="141288"/>
          </a:xfrm>
          <a:custGeom>
            <a:avLst/>
            <a:gdLst>
              <a:gd name="T0" fmla="*/ 44 w 50"/>
              <a:gd name="T1" fmla="*/ 42 h 44"/>
              <a:gd name="T2" fmla="*/ 42 w 50"/>
              <a:gd name="T3" fmla="*/ 44 h 44"/>
              <a:gd name="T4" fmla="*/ 0 w 50"/>
              <a:gd name="T5" fmla="*/ 42 h 44"/>
              <a:gd name="T6" fmla="*/ 0 w 50"/>
              <a:gd name="T7" fmla="*/ 2 h 44"/>
              <a:gd name="T8" fmla="*/ 2 w 50"/>
              <a:gd name="T9" fmla="*/ 0 h 44"/>
              <a:gd name="T10" fmla="*/ 16 w 50"/>
              <a:gd name="T11" fmla="*/ 0 h 44"/>
              <a:gd name="T12" fmla="*/ 42 w 50"/>
              <a:gd name="T13" fmla="*/ 8 h 44"/>
              <a:gd name="T14" fmla="*/ 44 w 50"/>
              <a:gd name="T15" fmla="*/ 10 h 44"/>
              <a:gd name="T16" fmla="*/ 49 w 50"/>
              <a:gd name="T17" fmla="*/ 26 h 44"/>
              <a:gd name="T18" fmla="*/ 49 w 50"/>
              <a:gd name="T19" fmla="*/ 36 h 44"/>
              <a:gd name="T20" fmla="*/ 46 w 50"/>
              <a:gd name="T21" fmla="*/ 39 h 44"/>
              <a:gd name="T22" fmla="*/ 44 w 50"/>
              <a:gd name="T23" fmla="*/ 36 h 44"/>
              <a:gd name="T24" fmla="*/ 37 w 50"/>
              <a:gd name="T25" fmla="*/ 33 h 44"/>
              <a:gd name="T26" fmla="*/ 37 w 50"/>
              <a:gd name="T27" fmla="*/ 31 h 44"/>
              <a:gd name="T28" fmla="*/ 42 w 50"/>
              <a:gd name="T29" fmla="*/ 27 h 44"/>
              <a:gd name="T30" fmla="*/ 43 w 50"/>
              <a:gd name="T31" fmla="*/ 25 h 44"/>
              <a:gd name="T32" fmla="*/ 44 w 50"/>
              <a:gd name="T33" fmla="*/ 27 h 44"/>
              <a:gd name="T34" fmla="*/ 44 w 50"/>
              <a:gd name="T35" fmla="*/ 29 h 44"/>
              <a:gd name="T36" fmla="*/ 37 w 50"/>
              <a:gd name="T37" fmla="*/ 33 h 44"/>
              <a:gd name="T38" fmla="*/ 34 w 50"/>
              <a:gd name="T39" fmla="*/ 19 h 44"/>
              <a:gd name="T40" fmla="*/ 35 w 50"/>
              <a:gd name="T41" fmla="*/ 21 h 44"/>
              <a:gd name="T42" fmla="*/ 33 w 50"/>
              <a:gd name="T43" fmla="*/ 23 h 44"/>
              <a:gd name="T44" fmla="*/ 32 w 50"/>
              <a:gd name="T45" fmla="*/ 24 h 44"/>
              <a:gd name="T46" fmla="*/ 30 w 50"/>
              <a:gd name="T47" fmla="*/ 23 h 44"/>
              <a:gd name="T48" fmla="*/ 32 w 50"/>
              <a:gd name="T49" fmla="*/ 21 h 44"/>
              <a:gd name="T50" fmla="*/ 34 w 50"/>
              <a:gd name="T51" fmla="*/ 19 h 44"/>
              <a:gd name="T52" fmla="*/ 37 w 50"/>
              <a:gd name="T53" fmla="*/ 17 h 44"/>
              <a:gd name="T54" fmla="*/ 28 w 50"/>
              <a:gd name="T55" fmla="*/ 26 h 44"/>
              <a:gd name="T56" fmla="*/ 37 w 50"/>
              <a:gd name="T57" fmla="*/ 35 h 44"/>
              <a:gd name="T58" fmla="*/ 43 w 50"/>
              <a:gd name="T59" fmla="*/ 32 h 44"/>
              <a:gd name="T60" fmla="*/ 37 w 50"/>
              <a:gd name="T61" fmla="*/ 17 h 44"/>
              <a:gd name="T62" fmla="*/ 40 w 50"/>
              <a:gd name="T63" fmla="*/ 14 h 44"/>
              <a:gd name="T64" fmla="*/ 22 w 50"/>
              <a:gd name="T65" fmla="*/ 11 h 44"/>
              <a:gd name="T66" fmla="*/ 14 w 50"/>
              <a:gd name="T67" fmla="*/ 4 h 44"/>
              <a:gd name="T68" fmla="*/ 4 w 50"/>
              <a:gd name="T69" fmla="*/ 40 h 44"/>
              <a:gd name="T70" fmla="*/ 40 w 50"/>
              <a:gd name="T71" fmla="*/ 38 h 44"/>
              <a:gd name="T72" fmla="*/ 28 w 50"/>
              <a:gd name="T73" fmla="*/ 35 h 44"/>
              <a:gd name="T74" fmla="*/ 28 w 50"/>
              <a:gd name="T75" fmla="*/ 35 h 44"/>
              <a:gd name="T76" fmla="*/ 24 w 50"/>
              <a:gd name="T77" fmla="*/ 26 h 44"/>
              <a:gd name="T78" fmla="*/ 28 w 50"/>
              <a:gd name="T79" fmla="*/ 17 h 44"/>
              <a:gd name="T80" fmla="*/ 37 w 50"/>
              <a:gd name="T81" fmla="*/ 1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4">
                <a:moveTo>
                  <a:pt x="44" y="36"/>
                </a:moveTo>
                <a:cubicBezTo>
                  <a:pt x="44" y="42"/>
                  <a:pt x="44" y="42"/>
                  <a:pt x="44" y="42"/>
                </a:cubicBezTo>
                <a:cubicBezTo>
                  <a:pt x="44" y="43"/>
                  <a:pt x="43" y="44"/>
                  <a:pt x="42" y="44"/>
                </a:cubicBezTo>
                <a:cubicBezTo>
                  <a:pt x="42" y="44"/>
                  <a:pt x="42" y="44"/>
                  <a:pt x="42" y="44"/>
                </a:cubicBezTo>
                <a:cubicBezTo>
                  <a:pt x="2" y="44"/>
                  <a:pt x="2" y="44"/>
                  <a:pt x="2" y="44"/>
                </a:cubicBezTo>
                <a:cubicBezTo>
                  <a:pt x="1" y="44"/>
                  <a:pt x="0" y="43"/>
                  <a:pt x="0" y="42"/>
                </a:cubicBezTo>
                <a:cubicBezTo>
                  <a:pt x="0" y="42"/>
                  <a:pt x="0" y="42"/>
                  <a:pt x="0" y="42"/>
                </a:cubicBezTo>
                <a:cubicBezTo>
                  <a:pt x="0" y="2"/>
                  <a:pt x="0" y="2"/>
                  <a:pt x="0" y="2"/>
                </a:cubicBezTo>
                <a:cubicBezTo>
                  <a:pt x="0" y="1"/>
                  <a:pt x="1" y="0"/>
                  <a:pt x="2" y="0"/>
                </a:cubicBezTo>
                <a:cubicBezTo>
                  <a:pt x="2" y="0"/>
                  <a:pt x="2" y="0"/>
                  <a:pt x="2" y="0"/>
                </a:cubicBezTo>
                <a:cubicBezTo>
                  <a:pt x="14" y="0"/>
                  <a:pt x="14" y="0"/>
                  <a:pt x="14" y="0"/>
                </a:cubicBezTo>
                <a:cubicBezTo>
                  <a:pt x="15" y="0"/>
                  <a:pt x="16" y="0"/>
                  <a:pt x="16" y="0"/>
                </a:cubicBezTo>
                <a:cubicBezTo>
                  <a:pt x="23" y="8"/>
                  <a:pt x="23" y="8"/>
                  <a:pt x="23" y="8"/>
                </a:cubicBezTo>
                <a:cubicBezTo>
                  <a:pt x="42" y="8"/>
                  <a:pt x="42" y="8"/>
                  <a:pt x="42" y="8"/>
                </a:cubicBezTo>
                <a:cubicBezTo>
                  <a:pt x="43" y="8"/>
                  <a:pt x="44" y="9"/>
                  <a:pt x="44" y="10"/>
                </a:cubicBezTo>
                <a:cubicBezTo>
                  <a:pt x="44" y="10"/>
                  <a:pt x="44" y="10"/>
                  <a:pt x="44" y="10"/>
                </a:cubicBezTo>
                <a:cubicBezTo>
                  <a:pt x="44" y="16"/>
                  <a:pt x="44" y="16"/>
                  <a:pt x="44" y="16"/>
                </a:cubicBezTo>
                <a:cubicBezTo>
                  <a:pt x="47" y="18"/>
                  <a:pt x="49" y="22"/>
                  <a:pt x="49" y="26"/>
                </a:cubicBezTo>
                <a:cubicBezTo>
                  <a:pt x="49" y="29"/>
                  <a:pt x="49" y="31"/>
                  <a:pt x="47" y="34"/>
                </a:cubicBezTo>
                <a:cubicBezTo>
                  <a:pt x="49" y="36"/>
                  <a:pt x="49" y="36"/>
                  <a:pt x="49" y="36"/>
                </a:cubicBezTo>
                <a:cubicBezTo>
                  <a:pt x="50" y="37"/>
                  <a:pt x="50" y="38"/>
                  <a:pt x="49" y="39"/>
                </a:cubicBezTo>
                <a:cubicBezTo>
                  <a:pt x="48" y="39"/>
                  <a:pt x="47" y="39"/>
                  <a:pt x="46" y="39"/>
                </a:cubicBezTo>
                <a:cubicBezTo>
                  <a:pt x="44" y="36"/>
                  <a:pt x="44" y="36"/>
                  <a:pt x="44" y="36"/>
                </a:cubicBezTo>
                <a:cubicBezTo>
                  <a:pt x="44" y="36"/>
                  <a:pt x="44" y="36"/>
                  <a:pt x="44" y="36"/>
                </a:cubicBezTo>
                <a:close/>
                <a:moveTo>
                  <a:pt x="37" y="33"/>
                </a:moveTo>
                <a:cubicBezTo>
                  <a:pt x="37" y="33"/>
                  <a:pt x="37" y="33"/>
                  <a:pt x="37" y="33"/>
                </a:cubicBezTo>
                <a:cubicBezTo>
                  <a:pt x="36" y="33"/>
                  <a:pt x="36" y="33"/>
                  <a:pt x="36" y="32"/>
                </a:cubicBezTo>
                <a:cubicBezTo>
                  <a:pt x="36" y="32"/>
                  <a:pt x="36" y="31"/>
                  <a:pt x="37" y="31"/>
                </a:cubicBezTo>
                <a:cubicBezTo>
                  <a:pt x="39" y="31"/>
                  <a:pt x="41" y="29"/>
                  <a:pt x="42" y="27"/>
                </a:cubicBezTo>
                <a:cubicBezTo>
                  <a:pt x="42" y="27"/>
                  <a:pt x="42" y="27"/>
                  <a:pt x="42" y="27"/>
                </a:cubicBezTo>
                <a:cubicBezTo>
                  <a:pt x="42" y="27"/>
                  <a:pt x="42" y="26"/>
                  <a:pt x="42" y="26"/>
                </a:cubicBezTo>
                <a:cubicBezTo>
                  <a:pt x="42" y="25"/>
                  <a:pt x="42" y="25"/>
                  <a:pt x="43" y="25"/>
                </a:cubicBezTo>
                <a:cubicBezTo>
                  <a:pt x="44" y="25"/>
                  <a:pt x="44" y="25"/>
                  <a:pt x="44" y="26"/>
                </a:cubicBezTo>
                <a:cubicBezTo>
                  <a:pt x="44" y="27"/>
                  <a:pt x="44" y="27"/>
                  <a:pt x="44" y="27"/>
                </a:cubicBezTo>
                <a:cubicBezTo>
                  <a:pt x="44" y="28"/>
                  <a:pt x="44" y="28"/>
                  <a:pt x="44" y="28"/>
                </a:cubicBezTo>
                <a:cubicBezTo>
                  <a:pt x="44" y="28"/>
                  <a:pt x="44" y="28"/>
                  <a:pt x="44" y="29"/>
                </a:cubicBezTo>
                <a:cubicBezTo>
                  <a:pt x="43" y="31"/>
                  <a:pt x="41" y="33"/>
                  <a:pt x="38" y="33"/>
                </a:cubicBezTo>
                <a:cubicBezTo>
                  <a:pt x="38" y="33"/>
                  <a:pt x="37" y="33"/>
                  <a:pt x="37" y="33"/>
                </a:cubicBezTo>
                <a:close/>
                <a:moveTo>
                  <a:pt x="34" y="19"/>
                </a:moveTo>
                <a:cubicBezTo>
                  <a:pt x="34" y="19"/>
                  <a:pt x="34" y="19"/>
                  <a:pt x="34" y="19"/>
                </a:cubicBezTo>
                <a:cubicBezTo>
                  <a:pt x="34" y="19"/>
                  <a:pt x="35" y="19"/>
                  <a:pt x="35" y="20"/>
                </a:cubicBezTo>
                <a:cubicBezTo>
                  <a:pt x="36" y="20"/>
                  <a:pt x="35" y="21"/>
                  <a:pt x="35" y="21"/>
                </a:cubicBezTo>
                <a:cubicBezTo>
                  <a:pt x="34" y="22"/>
                  <a:pt x="34" y="22"/>
                  <a:pt x="34" y="22"/>
                </a:cubicBezTo>
                <a:cubicBezTo>
                  <a:pt x="34" y="22"/>
                  <a:pt x="33" y="22"/>
                  <a:pt x="33" y="23"/>
                </a:cubicBezTo>
                <a:cubicBezTo>
                  <a:pt x="33" y="23"/>
                  <a:pt x="33" y="23"/>
                  <a:pt x="33" y="23"/>
                </a:cubicBezTo>
                <a:cubicBezTo>
                  <a:pt x="32" y="24"/>
                  <a:pt x="32" y="24"/>
                  <a:pt x="32" y="24"/>
                </a:cubicBezTo>
                <a:cubicBezTo>
                  <a:pt x="32" y="25"/>
                  <a:pt x="31" y="25"/>
                  <a:pt x="31" y="25"/>
                </a:cubicBezTo>
                <a:cubicBezTo>
                  <a:pt x="30" y="24"/>
                  <a:pt x="30" y="24"/>
                  <a:pt x="30" y="23"/>
                </a:cubicBezTo>
                <a:cubicBezTo>
                  <a:pt x="30" y="23"/>
                  <a:pt x="30" y="22"/>
                  <a:pt x="31" y="22"/>
                </a:cubicBezTo>
                <a:cubicBezTo>
                  <a:pt x="31" y="22"/>
                  <a:pt x="31" y="21"/>
                  <a:pt x="32" y="21"/>
                </a:cubicBezTo>
                <a:cubicBezTo>
                  <a:pt x="32" y="21"/>
                  <a:pt x="32" y="20"/>
                  <a:pt x="33" y="20"/>
                </a:cubicBezTo>
                <a:cubicBezTo>
                  <a:pt x="33" y="20"/>
                  <a:pt x="33" y="20"/>
                  <a:pt x="34" y="19"/>
                </a:cubicBezTo>
                <a:close/>
                <a:moveTo>
                  <a:pt x="37" y="17"/>
                </a:moveTo>
                <a:cubicBezTo>
                  <a:pt x="37" y="17"/>
                  <a:pt x="37" y="17"/>
                  <a:pt x="37" y="17"/>
                </a:cubicBezTo>
                <a:cubicBezTo>
                  <a:pt x="34" y="17"/>
                  <a:pt x="32" y="18"/>
                  <a:pt x="30" y="20"/>
                </a:cubicBezTo>
                <a:cubicBezTo>
                  <a:pt x="29" y="22"/>
                  <a:pt x="28" y="24"/>
                  <a:pt x="28" y="26"/>
                </a:cubicBezTo>
                <a:cubicBezTo>
                  <a:pt x="28" y="28"/>
                  <a:pt x="29" y="31"/>
                  <a:pt x="30" y="32"/>
                </a:cubicBezTo>
                <a:cubicBezTo>
                  <a:pt x="32" y="34"/>
                  <a:pt x="34" y="35"/>
                  <a:pt x="37" y="35"/>
                </a:cubicBezTo>
                <a:cubicBezTo>
                  <a:pt x="39" y="35"/>
                  <a:pt x="41" y="34"/>
                  <a:pt x="43" y="32"/>
                </a:cubicBezTo>
                <a:cubicBezTo>
                  <a:pt x="43" y="32"/>
                  <a:pt x="43" y="32"/>
                  <a:pt x="43" y="32"/>
                </a:cubicBezTo>
                <a:cubicBezTo>
                  <a:pt x="45" y="31"/>
                  <a:pt x="46" y="28"/>
                  <a:pt x="46" y="26"/>
                </a:cubicBezTo>
                <a:cubicBezTo>
                  <a:pt x="46" y="21"/>
                  <a:pt x="42" y="17"/>
                  <a:pt x="37" y="17"/>
                </a:cubicBezTo>
                <a:close/>
                <a:moveTo>
                  <a:pt x="40" y="14"/>
                </a:moveTo>
                <a:cubicBezTo>
                  <a:pt x="40" y="14"/>
                  <a:pt x="40" y="14"/>
                  <a:pt x="40" y="14"/>
                </a:cubicBezTo>
                <a:cubicBezTo>
                  <a:pt x="40" y="11"/>
                  <a:pt x="40" y="11"/>
                  <a:pt x="40" y="11"/>
                </a:cubicBezTo>
                <a:cubicBezTo>
                  <a:pt x="22" y="11"/>
                  <a:pt x="22" y="11"/>
                  <a:pt x="22" y="11"/>
                </a:cubicBezTo>
                <a:cubicBezTo>
                  <a:pt x="21" y="11"/>
                  <a:pt x="21" y="11"/>
                  <a:pt x="21" y="11"/>
                </a:cubicBezTo>
                <a:cubicBezTo>
                  <a:pt x="14" y="4"/>
                  <a:pt x="14" y="4"/>
                  <a:pt x="14" y="4"/>
                </a:cubicBezTo>
                <a:cubicBezTo>
                  <a:pt x="4" y="4"/>
                  <a:pt x="4" y="4"/>
                  <a:pt x="4" y="4"/>
                </a:cubicBezTo>
                <a:cubicBezTo>
                  <a:pt x="4" y="40"/>
                  <a:pt x="4" y="40"/>
                  <a:pt x="4" y="40"/>
                </a:cubicBezTo>
                <a:cubicBezTo>
                  <a:pt x="40" y="40"/>
                  <a:pt x="40" y="40"/>
                  <a:pt x="40" y="40"/>
                </a:cubicBezTo>
                <a:cubicBezTo>
                  <a:pt x="40" y="38"/>
                  <a:pt x="40" y="38"/>
                  <a:pt x="40" y="38"/>
                </a:cubicBezTo>
                <a:cubicBezTo>
                  <a:pt x="39" y="39"/>
                  <a:pt x="38" y="39"/>
                  <a:pt x="37" y="39"/>
                </a:cubicBezTo>
                <a:cubicBezTo>
                  <a:pt x="34" y="39"/>
                  <a:pt x="30" y="38"/>
                  <a:pt x="28" y="35"/>
                </a:cubicBezTo>
                <a:cubicBezTo>
                  <a:pt x="28" y="35"/>
                  <a:pt x="28" y="35"/>
                  <a:pt x="28" y="35"/>
                </a:cubicBezTo>
                <a:cubicBezTo>
                  <a:pt x="28" y="35"/>
                  <a:pt x="28" y="35"/>
                  <a:pt x="28" y="35"/>
                </a:cubicBezTo>
                <a:cubicBezTo>
                  <a:pt x="28" y="35"/>
                  <a:pt x="28" y="35"/>
                  <a:pt x="28" y="35"/>
                </a:cubicBezTo>
                <a:cubicBezTo>
                  <a:pt x="25" y="33"/>
                  <a:pt x="24" y="29"/>
                  <a:pt x="24" y="26"/>
                </a:cubicBezTo>
                <a:cubicBezTo>
                  <a:pt x="24" y="23"/>
                  <a:pt x="25" y="20"/>
                  <a:pt x="28" y="17"/>
                </a:cubicBezTo>
                <a:cubicBezTo>
                  <a:pt x="28" y="17"/>
                  <a:pt x="28" y="17"/>
                  <a:pt x="28" y="17"/>
                </a:cubicBezTo>
                <a:cubicBezTo>
                  <a:pt x="28" y="17"/>
                  <a:pt x="28" y="17"/>
                  <a:pt x="28" y="17"/>
                </a:cubicBezTo>
                <a:cubicBezTo>
                  <a:pt x="30" y="15"/>
                  <a:pt x="34" y="13"/>
                  <a:pt x="37" y="13"/>
                </a:cubicBezTo>
                <a:cubicBezTo>
                  <a:pt x="38" y="13"/>
                  <a:pt x="39" y="13"/>
                  <a:pt x="40"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7" name="Freeform 571"/>
          <p:cNvSpPr>
            <a:spLocks noEditPoints="1"/>
          </p:cNvSpPr>
          <p:nvPr/>
        </p:nvSpPr>
        <p:spPr bwMode="auto">
          <a:xfrm>
            <a:off x="3498850" y="3441700"/>
            <a:ext cx="160338" cy="141288"/>
          </a:xfrm>
          <a:custGeom>
            <a:avLst/>
            <a:gdLst>
              <a:gd name="T0" fmla="*/ 27 w 50"/>
              <a:gd name="T1" fmla="*/ 1 h 44"/>
              <a:gd name="T2" fmla="*/ 38 w 50"/>
              <a:gd name="T3" fmla="*/ 21 h 44"/>
              <a:gd name="T4" fmla="*/ 50 w 50"/>
              <a:gd name="T5" fmla="*/ 41 h 44"/>
              <a:gd name="T6" fmla="*/ 49 w 50"/>
              <a:gd name="T7" fmla="*/ 43 h 44"/>
              <a:gd name="T8" fmla="*/ 48 w 50"/>
              <a:gd name="T9" fmla="*/ 44 h 44"/>
              <a:gd name="T10" fmla="*/ 48 w 50"/>
              <a:gd name="T11" fmla="*/ 44 h 44"/>
              <a:gd name="T12" fmla="*/ 25 w 50"/>
              <a:gd name="T13" fmla="*/ 44 h 44"/>
              <a:gd name="T14" fmla="*/ 2 w 50"/>
              <a:gd name="T15" fmla="*/ 44 h 44"/>
              <a:gd name="T16" fmla="*/ 0 w 50"/>
              <a:gd name="T17" fmla="*/ 42 h 44"/>
              <a:gd name="T18" fmla="*/ 1 w 50"/>
              <a:gd name="T19" fmla="*/ 41 h 44"/>
              <a:gd name="T20" fmla="*/ 12 w 50"/>
              <a:gd name="T21" fmla="*/ 21 h 44"/>
              <a:gd name="T22" fmla="*/ 24 w 50"/>
              <a:gd name="T23" fmla="*/ 1 h 44"/>
              <a:gd name="T24" fmla="*/ 26 w 50"/>
              <a:gd name="T25" fmla="*/ 0 h 44"/>
              <a:gd name="T26" fmla="*/ 27 w 50"/>
              <a:gd name="T27" fmla="*/ 1 h 44"/>
              <a:gd name="T28" fmla="*/ 23 w 50"/>
              <a:gd name="T29" fmla="*/ 17 h 44"/>
              <a:gd name="T30" fmla="*/ 23 w 50"/>
              <a:gd name="T31" fmla="*/ 17 h 44"/>
              <a:gd name="T32" fmla="*/ 25 w 50"/>
              <a:gd name="T33" fmla="*/ 15 h 44"/>
              <a:gd name="T34" fmla="*/ 27 w 50"/>
              <a:gd name="T35" fmla="*/ 17 h 44"/>
              <a:gd name="T36" fmla="*/ 27 w 50"/>
              <a:gd name="T37" fmla="*/ 29 h 44"/>
              <a:gd name="T38" fmla="*/ 25 w 50"/>
              <a:gd name="T39" fmla="*/ 31 h 44"/>
              <a:gd name="T40" fmla="*/ 23 w 50"/>
              <a:gd name="T41" fmla="*/ 29 h 44"/>
              <a:gd name="T42" fmla="*/ 23 w 50"/>
              <a:gd name="T43" fmla="*/ 17 h 44"/>
              <a:gd name="T44" fmla="*/ 25 w 50"/>
              <a:gd name="T45" fmla="*/ 32 h 44"/>
              <a:gd name="T46" fmla="*/ 25 w 50"/>
              <a:gd name="T47" fmla="*/ 32 h 44"/>
              <a:gd name="T48" fmla="*/ 27 w 50"/>
              <a:gd name="T49" fmla="*/ 34 h 44"/>
              <a:gd name="T50" fmla="*/ 25 w 50"/>
              <a:gd name="T51" fmla="*/ 36 h 44"/>
              <a:gd name="T52" fmla="*/ 23 w 50"/>
              <a:gd name="T53" fmla="*/ 34 h 44"/>
              <a:gd name="T54" fmla="*/ 25 w 50"/>
              <a:gd name="T55" fmla="*/ 32 h 44"/>
              <a:gd name="T56" fmla="*/ 35 w 50"/>
              <a:gd name="T57" fmla="*/ 23 h 44"/>
              <a:gd name="T58" fmla="*/ 35 w 50"/>
              <a:gd name="T59" fmla="*/ 23 h 44"/>
              <a:gd name="T60" fmla="*/ 25 w 50"/>
              <a:gd name="T61" fmla="*/ 6 h 44"/>
              <a:gd name="T62" fmla="*/ 15 w 50"/>
              <a:gd name="T63" fmla="*/ 23 h 44"/>
              <a:gd name="T64" fmla="*/ 6 w 50"/>
              <a:gd name="T65" fmla="*/ 40 h 44"/>
              <a:gd name="T66" fmla="*/ 25 w 50"/>
              <a:gd name="T67" fmla="*/ 40 h 44"/>
              <a:gd name="T68" fmla="*/ 45 w 50"/>
              <a:gd name="T69" fmla="*/ 40 h 44"/>
              <a:gd name="T70" fmla="*/ 35 w 50"/>
              <a:gd name="T71" fmla="*/ 2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 h="44">
                <a:moveTo>
                  <a:pt x="27" y="1"/>
                </a:moveTo>
                <a:cubicBezTo>
                  <a:pt x="38" y="21"/>
                  <a:pt x="38" y="21"/>
                  <a:pt x="38" y="21"/>
                </a:cubicBezTo>
                <a:cubicBezTo>
                  <a:pt x="50" y="41"/>
                  <a:pt x="50" y="41"/>
                  <a:pt x="50" y="41"/>
                </a:cubicBezTo>
                <a:cubicBezTo>
                  <a:pt x="50" y="42"/>
                  <a:pt x="50" y="43"/>
                  <a:pt x="49" y="43"/>
                </a:cubicBezTo>
                <a:cubicBezTo>
                  <a:pt x="49" y="43"/>
                  <a:pt x="49" y="44"/>
                  <a:pt x="48" y="44"/>
                </a:cubicBezTo>
                <a:cubicBezTo>
                  <a:pt x="48" y="44"/>
                  <a:pt x="48" y="44"/>
                  <a:pt x="48" y="44"/>
                </a:cubicBezTo>
                <a:cubicBezTo>
                  <a:pt x="25" y="44"/>
                  <a:pt x="25" y="44"/>
                  <a:pt x="25" y="44"/>
                </a:cubicBezTo>
                <a:cubicBezTo>
                  <a:pt x="2" y="44"/>
                  <a:pt x="2" y="44"/>
                  <a:pt x="2" y="44"/>
                </a:cubicBezTo>
                <a:cubicBezTo>
                  <a:pt x="1" y="44"/>
                  <a:pt x="0" y="43"/>
                  <a:pt x="0" y="42"/>
                </a:cubicBezTo>
                <a:cubicBezTo>
                  <a:pt x="0" y="41"/>
                  <a:pt x="0" y="41"/>
                  <a:pt x="1" y="41"/>
                </a:cubicBezTo>
                <a:cubicBezTo>
                  <a:pt x="12" y="21"/>
                  <a:pt x="12" y="21"/>
                  <a:pt x="12" y="21"/>
                </a:cubicBezTo>
                <a:cubicBezTo>
                  <a:pt x="24" y="1"/>
                  <a:pt x="24" y="1"/>
                  <a:pt x="24" y="1"/>
                </a:cubicBezTo>
                <a:cubicBezTo>
                  <a:pt x="24" y="0"/>
                  <a:pt x="25" y="0"/>
                  <a:pt x="26" y="0"/>
                </a:cubicBezTo>
                <a:cubicBezTo>
                  <a:pt x="26" y="0"/>
                  <a:pt x="27" y="1"/>
                  <a:pt x="27" y="1"/>
                </a:cubicBezTo>
                <a:close/>
                <a:moveTo>
                  <a:pt x="23" y="17"/>
                </a:moveTo>
                <a:cubicBezTo>
                  <a:pt x="23" y="17"/>
                  <a:pt x="23" y="17"/>
                  <a:pt x="23" y="17"/>
                </a:cubicBezTo>
                <a:cubicBezTo>
                  <a:pt x="23" y="16"/>
                  <a:pt x="24" y="15"/>
                  <a:pt x="25" y="15"/>
                </a:cubicBezTo>
                <a:cubicBezTo>
                  <a:pt x="26" y="15"/>
                  <a:pt x="27" y="16"/>
                  <a:pt x="27" y="17"/>
                </a:cubicBezTo>
                <a:cubicBezTo>
                  <a:pt x="27" y="29"/>
                  <a:pt x="27" y="29"/>
                  <a:pt x="27" y="29"/>
                </a:cubicBezTo>
                <a:cubicBezTo>
                  <a:pt x="27" y="30"/>
                  <a:pt x="26" y="31"/>
                  <a:pt x="25" y="31"/>
                </a:cubicBezTo>
                <a:cubicBezTo>
                  <a:pt x="24" y="31"/>
                  <a:pt x="23" y="30"/>
                  <a:pt x="23" y="29"/>
                </a:cubicBezTo>
                <a:cubicBezTo>
                  <a:pt x="23" y="17"/>
                  <a:pt x="23" y="17"/>
                  <a:pt x="23" y="17"/>
                </a:cubicBezTo>
                <a:close/>
                <a:moveTo>
                  <a:pt x="25" y="32"/>
                </a:moveTo>
                <a:cubicBezTo>
                  <a:pt x="25" y="32"/>
                  <a:pt x="25" y="32"/>
                  <a:pt x="25" y="32"/>
                </a:cubicBezTo>
                <a:cubicBezTo>
                  <a:pt x="26" y="32"/>
                  <a:pt x="27" y="33"/>
                  <a:pt x="27" y="34"/>
                </a:cubicBezTo>
                <a:cubicBezTo>
                  <a:pt x="27" y="35"/>
                  <a:pt x="26" y="36"/>
                  <a:pt x="25" y="36"/>
                </a:cubicBezTo>
                <a:cubicBezTo>
                  <a:pt x="24" y="36"/>
                  <a:pt x="23" y="35"/>
                  <a:pt x="23" y="34"/>
                </a:cubicBezTo>
                <a:cubicBezTo>
                  <a:pt x="23" y="33"/>
                  <a:pt x="24" y="32"/>
                  <a:pt x="25" y="32"/>
                </a:cubicBezTo>
                <a:close/>
                <a:moveTo>
                  <a:pt x="35" y="23"/>
                </a:moveTo>
                <a:cubicBezTo>
                  <a:pt x="35" y="23"/>
                  <a:pt x="35" y="23"/>
                  <a:pt x="35" y="23"/>
                </a:cubicBezTo>
                <a:cubicBezTo>
                  <a:pt x="25" y="6"/>
                  <a:pt x="25" y="6"/>
                  <a:pt x="25" y="6"/>
                </a:cubicBezTo>
                <a:cubicBezTo>
                  <a:pt x="15" y="23"/>
                  <a:pt x="15" y="23"/>
                  <a:pt x="15" y="23"/>
                </a:cubicBezTo>
                <a:cubicBezTo>
                  <a:pt x="6" y="40"/>
                  <a:pt x="6" y="40"/>
                  <a:pt x="6" y="40"/>
                </a:cubicBezTo>
                <a:cubicBezTo>
                  <a:pt x="25" y="40"/>
                  <a:pt x="25" y="40"/>
                  <a:pt x="25" y="40"/>
                </a:cubicBezTo>
                <a:cubicBezTo>
                  <a:pt x="45" y="40"/>
                  <a:pt x="45" y="40"/>
                  <a:pt x="45" y="40"/>
                </a:cubicBezTo>
                <a:cubicBezTo>
                  <a:pt x="35" y="23"/>
                  <a:pt x="35" y="23"/>
                  <a:pt x="35"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8" name="Freeform 572"/>
          <p:cNvSpPr>
            <a:spLocks noEditPoints="1"/>
          </p:cNvSpPr>
          <p:nvPr/>
        </p:nvSpPr>
        <p:spPr bwMode="auto">
          <a:xfrm>
            <a:off x="1290638" y="3111500"/>
            <a:ext cx="144462" cy="139700"/>
          </a:xfrm>
          <a:custGeom>
            <a:avLst/>
            <a:gdLst>
              <a:gd name="T0" fmla="*/ 4 w 45"/>
              <a:gd name="T1" fmla="*/ 11 h 44"/>
              <a:gd name="T2" fmla="*/ 4 w 45"/>
              <a:gd name="T3" fmla="*/ 40 h 44"/>
              <a:gd name="T4" fmla="*/ 41 w 45"/>
              <a:gd name="T5" fmla="*/ 40 h 44"/>
              <a:gd name="T6" fmla="*/ 41 w 45"/>
              <a:gd name="T7" fmla="*/ 11 h 44"/>
              <a:gd name="T8" fmla="*/ 4 w 45"/>
              <a:gd name="T9" fmla="*/ 11 h 44"/>
              <a:gd name="T10" fmla="*/ 0 w 45"/>
              <a:gd name="T11" fmla="*/ 1 h 44"/>
              <a:gd name="T12" fmla="*/ 0 w 45"/>
              <a:gd name="T13" fmla="*/ 1 h 44"/>
              <a:gd name="T14" fmla="*/ 2 w 45"/>
              <a:gd name="T15" fmla="*/ 0 h 44"/>
              <a:gd name="T16" fmla="*/ 2 w 45"/>
              <a:gd name="T17" fmla="*/ 0 h 44"/>
              <a:gd name="T18" fmla="*/ 15 w 45"/>
              <a:gd name="T19" fmla="*/ 0 h 44"/>
              <a:gd name="T20" fmla="*/ 17 w 45"/>
              <a:gd name="T21" fmla="*/ 0 h 44"/>
              <a:gd name="T22" fmla="*/ 23 w 45"/>
              <a:gd name="T23" fmla="*/ 7 h 44"/>
              <a:gd name="T24" fmla="*/ 43 w 45"/>
              <a:gd name="T25" fmla="*/ 7 h 44"/>
              <a:gd name="T26" fmla="*/ 45 w 45"/>
              <a:gd name="T27" fmla="*/ 9 h 44"/>
              <a:gd name="T28" fmla="*/ 45 w 45"/>
              <a:gd name="T29" fmla="*/ 9 h 44"/>
              <a:gd name="T30" fmla="*/ 45 w 45"/>
              <a:gd name="T31" fmla="*/ 42 h 44"/>
              <a:gd name="T32" fmla="*/ 43 w 45"/>
              <a:gd name="T33" fmla="*/ 44 h 44"/>
              <a:gd name="T34" fmla="*/ 43 w 45"/>
              <a:gd name="T35" fmla="*/ 44 h 44"/>
              <a:gd name="T36" fmla="*/ 2 w 45"/>
              <a:gd name="T37" fmla="*/ 44 h 44"/>
              <a:gd name="T38" fmla="*/ 0 w 45"/>
              <a:gd name="T39" fmla="*/ 42 h 44"/>
              <a:gd name="T40" fmla="*/ 0 w 45"/>
              <a:gd name="T41" fmla="*/ 42 h 44"/>
              <a:gd name="T42" fmla="*/ 0 w 45"/>
              <a:gd name="T43" fmla="*/ 1 h 44"/>
              <a:gd name="T44" fmla="*/ 4 w 45"/>
              <a:gd name="T45" fmla="*/ 7 h 44"/>
              <a:gd name="T46" fmla="*/ 4 w 45"/>
              <a:gd name="T47" fmla="*/ 7 h 44"/>
              <a:gd name="T48" fmla="*/ 18 w 45"/>
              <a:gd name="T49" fmla="*/ 7 h 44"/>
              <a:gd name="T50" fmla="*/ 14 w 45"/>
              <a:gd name="T51" fmla="*/ 3 h 44"/>
              <a:gd name="T52" fmla="*/ 4 w 45"/>
              <a:gd name="T53" fmla="*/ 3 h 44"/>
              <a:gd name="T54" fmla="*/ 4 w 45"/>
              <a:gd name="T55" fmla="*/ 7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5" h="44">
                <a:moveTo>
                  <a:pt x="4" y="11"/>
                </a:moveTo>
                <a:cubicBezTo>
                  <a:pt x="4" y="40"/>
                  <a:pt x="4" y="40"/>
                  <a:pt x="4" y="40"/>
                </a:cubicBezTo>
                <a:cubicBezTo>
                  <a:pt x="41" y="40"/>
                  <a:pt x="41" y="40"/>
                  <a:pt x="41" y="40"/>
                </a:cubicBezTo>
                <a:cubicBezTo>
                  <a:pt x="41" y="11"/>
                  <a:pt x="41" y="11"/>
                  <a:pt x="41" y="11"/>
                </a:cubicBezTo>
                <a:cubicBezTo>
                  <a:pt x="29" y="11"/>
                  <a:pt x="16" y="11"/>
                  <a:pt x="4" y="11"/>
                </a:cubicBezTo>
                <a:close/>
                <a:moveTo>
                  <a:pt x="0" y="1"/>
                </a:moveTo>
                <a:cubicBezTo>
                  <a:pt x="0" y="1"/>
                  <a:pt x="0" y="1"/>
                  <a:pt x="0" y="1"/>
                </a:cubicBezTo>
                <a:cubicBezTo>
                  <a:pt x="0" y="0"/>
                  <a:pt x="1" y="0"/>
                  <a:pt x="2" y="0"/>
                </a:cubicBezTo>
                <a:cubicBezTo>
                  <a:pt x="2" y="0"/>
                  <a:pt x="2" y="0"/>
                  <a:pt x="2" y="0"/>
                </a:cubicBezTo>
                <a:cubicBezTo>
                  <a:pt x="15" y="0"/>
                  <a:pt x="15" y="0"/>
                  <a:pt x="15" y="0"/>
                </a:cubicBezTo>
                <a:cubicBezTo>
                  <a:pt x="16" y="0"/>
                  <a:pt x="16" y="0"/>
                  <a:pt x="17" y="0"/>
                </a:cubicBezTo>
                <a:cubicBezTo>
                  <a:pt x="23" y="7"/>
                  <a:pt x="23" y="7"/>
                  <a:pt x="23" y="7"/>
                </a:cubicBezTo>
                <a:cubicBezTo>
                  <a:pt x="43" y="7"/>
                  <a:pt x="43" y="7"/>
                  <a:pt x="43" y="7"/>
                </a:cubicBezTo>
                <a:cubicBezTo>
                  <a:pt x="44" y="7"/>
                  <a:pt x="45" y="8"/>
                  <a:pt x="45" y="9"/>
                </a:cubicBezTo>
                <a:cubicBezTo>
                  <a:pt x="45" y="9"/>
                  <a:pt x="45" y="9"/>
                  <a:pt x="45" y="9"/>
                </a:cubicBezTo>
                <a:cubicBezTo>
                  <a:pt x="45" y="42"/>
                  <a:pt x="45" y="42"/>
                  <a:pt x="45" y="42"/>
                </a:cubicBezTo>
                <a:cubicBezTo>
                  <a:pt x="45" y="43"/>
                  <a:pt x="44" y="44"/>
                  <a:pt x="43" y="44"/>
                </a:cubicBezTo>
                <a:cubicBezTo>
                  <a:pt x="43" y="44"/>
                  <a:pt x="43" y="44"/>
                  <a:pt x="43" y="44"/>
                </a:cubicBezTo>
                <a:cubicBezTo>
                  <a:pt x="2" y="44"/>
                  <a:pt x="2" y="44"/>
                  <a:pt x="2" y="44"/>
                </a:cubicBezTo>
                <a:cubicBezTo>
                  <a:pt x="1" y="44"/>
                  <a:pt x="0" y="43"/>
                  <a:pt x="0" y="42"/>
                </a:cubicBezTo>
                <a:cubicBezTo>
                  <a:pt x="0" y="42"/>
                  <a:pt x="0" y="42"/>
                  <a:pt x="0" y="42"/>
                </a:cubicBezTo>
                <a:cubicBezTo>
                  <a:pt x="0" y="28"/>
                  <a:pt x="0" y="15"/>
                  <a:pt x="0" y="1"/>
                </a:cubicBezTo>
                <a:close/>
                <a:moveTo>
                  <a:pt x="4" y="7"/>
                </a:moveTo>
                <a:cubicBezTo>
                  <a:pt x="4" y="7"/>
                  <a:pt x="4" y="7"/>
                  <a:pt x="4" y="7"/>
                </a:cubicBezTo>
                <a:cubicBezTo>
                  <a:pt x="18" y="7"/>
                  <a:pt x="18" y="7"/>
                  <a:pt x="18" y="7"/>
                </a:cubicBezTo>
                <a:cubicBezTo>
                  <a:pt x="14" y="3"/>
                  <a:pt x="14" y="3"/>
                  <a:pt x="14" y="3"/>
                </a:cubicBezTo>
                <a:cubicBezTo>
                  <a:pt x="4" y="3"/>
                  <a:pt x="4" y="3"/>
                  <a:pt x="4" y="3"/>
                </a:cubicBezTo>
                <a:cubicBezTo>
                  <a:pt x="4" y="7"/>
                  <a:pt x="4" y="7"/>
                  <a:pt x="4"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09" name="Freeform 573"/>
          <p:cNvSpPr>
            <a:spLocks noEditPoints="1"/>
          </p:cNvSpPr>
          <p:nvPr/>
        </p:nvSpPr>
        <p:spPr bwMode="auto">
          <a:xfrm>
            <a:off x="5749925" y="2438400"/>
            <a:ext cx="152400" cy="158750"/>
          </a:xfrm>
          <a:custGeom>
            <a:avLst/>
            <a:gdLst>
              <a:gd name="T0" fmla="*/ 11 w 48"/>
              <a:gd name="T1" fmla="*/ 46 h 50"/>
              <a:gd name="T2" fmla="*/ 12 w 48"/>
              <a:gd name="T3" fmla="*/ 46 h 50"/>
              <a:gd name="T4" fmla="*/ 36 w 48"/>
              <a:gd name="T5" fmla="*/ 46 h 50"/>
              <a:gd name="T6" fmla="*/ 37 w 48"/>
              <a:gd name="T7" fmla="*/ 5 h 50"/>
              <a:gd name="T8" fmla="*/ 36 w 48"/>
              <a:gd name="T9" fmla="*/ 4 h 50"/>
              <a:gd name="T10" fmla="*/ 11 w 48"/>
              <a:gd name="T11" fmla="*/ 4 h 50"/>
              <a:gd name="T12" fmla="*/ 11 w 48"/>
              <a:gd name="T13" fmla="*/ 5 h 50"/>
              <a:gd name="T14" fmla="*/ 16 w 48"/>
              <a:gd name="T15" fmla="*/ 7 h 50"/>
              <a:gd name="T16" fmla="*/ 16 w 48"/>
              <a:gd name="T17" fmla="*/ 7 h 50"/>
              <a:gd name="T18" fmla="*/ 34 w 48"/>
              <a:gd name="T19" fmla="*/ 8 h 50"/>
              <a:gd name="T20" fmla="*/ 34 w 48"/>
              <a:gd name="T21" fmla="*/ 42 h 50"/>
              <a:gd name="T22" fmla="*/ 32 w 48"/>
              <a:gd name="T23" fmla="*/ 43 h 50"/>
              <a:gd name="T24" fmla="*/ 14 w 48"/>
              <a:gd name="T25" fmla="*/ 42 h 50"/>
              <a:gd name="T26" fmla="*/ 14 w 48"/>
              <a:gd name="T27" fmla="*/ 8 h 50"/>
              <a:gd name="T28" fmla="*/ 31 w 48"/>
              <a:gd name="T29" fmla="*/ 9 h 50"/>
              <a:gd name="T30" fmla="*/ 17 w 48"/>
              <a:gd name="T31" fmla="*/ 9 h 50"/>
              <a:gd name="T32" fmla="*/ 31 w 48"/>
              <a:gd name="T33" fmla="*/ 41 h 50"/>
              <a:gd name="T34" fmla="*/ 7 w 48"/>
              <a:gd name="T35" fmla="*/ 19 h 50"/>
              <a:gd name="T36" fmla="*/ 2 w 48"/>
              <a:gd name="T37" fmla="*/ 19 h 50"/>
              <a:gd name="T38" fmla="*/ 2 w 48"/>
              <a:gd name="T39" fmla="*/ 15 h 50"/>
              <a:gd name="T40" fmla="*/ 7 w 48"/>
              <a:gd name="T41" fmla="*/ 11 h 50"/>
              <a:gd name="T42" fmla="*/ 0 w 48"/>
              <a:gd name="T43" fmla="*/ 9 h 50"/>
              <a:gd name="T44" fmla="*/ 7 w 48"/>
              <a:gd name="T45" fmla="*/ 7 h 50"/>
              <a:gd name="T46" fmla="*/ 9 w 48"/>
              <a:gd name="T47" fmla="*/ 2 h 50"/>
              <a:gd name="T48" fmla="*/ 36 w 48"/>
              <a:gd name="T49" fmla="*/ 0 h 50"/>
              <a:gd name="T50" fmla="*/ 40 w 48"/>
              <a:gd name="T51" fmla="*/ 5 h 50"/>
              <a:gd name="T52" fmla="*/ 46 w 48"/>
              <a:gd name="T53" fmla="*/ 7 h 50"/>
              <a:gd name="T54" fmla="*/ 46 w 48"/>
              <a:gd name="T55" fmla="*/ 11 h 50"/>
              <a:gd name="T56" fmla="*/ 40 w 48"/>
              <a:gd name="T57" fmla="*/ 15 h 50"/>
              <a:gd name="T58" fmla="*/ 48 w 48"/>
              <a:gd name="T59" fmla="*/ 17 h 50"/>
              <a:gd name="T60" fmla="*/ 40 w 48"/>
              <a:gd name="T61" fmla="*/ 19 h 50"/>
              <a:gd name="T62" fmla="*/ 46 w 48"/>
              <a:gd name="T63" fmla="*/ 23 h 50"/>
              <a:gd name="T64" fmla="*/ 46 w 48"/>
              <a:gd name="T65" fmla="*/ 27 h 50"/>
              <a:gd name="T66" fmla="*/ 40 w 48"/>
              <a:gd name="T67" fmla="*/ 31 h 50"/>
              <a:gd name="T68" fmla="*/ 48 w 48"/>
              <a:gd name="T69" fmla="*/ 33 h 50"/>
              <a:gd name="T70" fmla="*/ 40 w 48"/>
              <a:gd name="T71" fmla="*/ 35 h 50"/>
              <a:gd name="T72" fmla="*/ 46 w 48"/>
              <a:gd name="T73" fmla="*/ 39 h 50"/>
              <a:gd name="T74" fmla="*/ 46 w 48"/>
              <a:gd name="T75" fmla="*/ 43 h 50"/>
              <a:gd name="T76" fmla="*/ 40 w 48"/>
              <a:gd name="T77" fmla="*/ 46 h 50"/>
              <a:gd name="T78" fmla="*/ 36 w 48"/>
              <a:gd name="T79" fmla="*/ 50 h 50"/>
              <a:gd name="T80" fmla="*/ 9 w 48"/>
              <a:gd name="T81" fmla="*/ 49 h 50"/>
              <a:gd name="T82" fmla="*/ 7 w 48"/>
              <a:gd name="T83" fmla="*/ 46 h 50"/>
              <a:gd name="T84" fmla="*/ 2 w 48"/>
              <a:gd name="T85" fmla="*/ 43 h 50"/>
              <a:gd name="T86" fmla="*/ 2 w 48"/>
              <a:gd name="T87" fmla="*/ 39 h 50"/>
              <a:gd name="T88" fmla="*/ 7 w 48"/>
              <a:gd name="T89" fmla="*/ 35 h 50"/>
              <a:gd name="T90" fmla="*/ 0 w 48"/>
              <a:gd name="T91" fmla="*/ 33 h 50"/>
              <a:gd name="T92" fmla="*/ 7 w 48"/>
              <a:gd name="T93" fmla="*/ 31 h 50"/>
              <a:gd name="T94" fmla="*/ 2 w 48"/>
              <a:gd name="T95" fmla="*/ 27 h 50"/>
              <a:gd name="T96" fmla="*/ 2 w 48"/>
              <a:gd name="T97" fmla="*/ 23 h 50"/>
              <a:gd name="T98" fmla="*/ 7 w 48"/>
              <a:gd name="T99" fmla="*/ 1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50">
                <a:moveTo>
                  <a:pt x="11" y="46"/>
                </a:moveTo>
                <a:cubicBezTo>
                  <a:pt x="11" y="46"/>
                  <a:pt x="11" y="46"/>
                  <a:pt x="11" y="46"/>
                </a:cubicBezTo>
                <a:cubicBezTo>
                  <a:pt x="11" y="46"/>
                  <a:pt x="11" y="46"/>
                  <a:pt x="11" y="46"/>
                </a:cubicBezTo>
                <a:cubicBezTo>
                  <a:pt x="12" y="46"/>
                  <a:pt x="12" y="46"/>
                  <a:pt x="12" y="46"/>
                </a:cubicBezTo>
                <a:cubicBezTo>
                  <a:pt x="36" y="46"/>
                  <a:pt x="36" y="46"/>
                  <a:pt x="36" y="46"/>
                </a:cubicBezTo>
                <a:cubicBezTo>
                  <a:pt x="36" y="46"/>
                  <a:pt x="36" y="46"/>
                  <a:pt x="36" y="46"/>
                </a:cubicBezTo>
                <a:cubicBezTo>
                  <a:pt x="37" y="46"/>
                  <a:pt x="37" y="46"/>
                  <a:pt x="37" y="46"/>
                </a:cubicBezTo>
                <a:cubicBezTo>
                  <a:pt x="37" y="32"/>
                  <a:pt x="37" y="18"/>
                  <a:pt x="37" y="5"/>
                </a:cubicBezTo>
                <a:cubicBezTo>
                  <a:pt x="37" y="5"/>
                  <a:pt x="37" y="4"/>
                  <a:pt x="36" y="4"/>
                </a:cubicBezTo>
                <a:cubicBezTo>
                  <a:pt x="36" y="4"/>
                  <a:pt x="36" y="4"/>
                  <a:pt x="36" y="4"/>
                </a:cubicBezTo>
                <a:cubicBezTo>
                  <a:pt x="12" y="4"/>
                  <a:pt x="12" y="4"/>
                  <a:pt x="12" y="4"/>
                </a:cubicBezTo>
                <a:cubicBezTo>
                  <a:pt x="12" y="4"/>
                  <a:pt x="12" y="4"/>
                  <a:pt x="11" y="4"/>
                </a:cubicBezTo>
                <a:cubicBezTo>
                  <a:pt x="11" y="4"/>
                  <a:pt x="11" y="4"/>
                  <a:pt x="11" y="4"/>
                </a:cubicBezTo>
                <a:cubicBezTo>
                  <a:pt x="11" y="4"/>
                  <a:pt x="11" y="5"/>
                  <a:pt x="11" y="5"/>
                </a:cubicBezTo>
                <a:cubicBezTo>
                  <a:pt x="11" y="18"/>
                  <a:pt x="11" y="32"/>
                  <a:pt x="11" y="46"/>
                </a:cubicBezTo>
                <a:close/>
                <a:moveTo>
                  <a:pt x="16" y="7"/>
                </a:moveTo>
                <a:cubicBezTo>
                  <a:pt x="16" y="7"/>
                  <a:pt x="16" y="7"/>
                  <a:pt x="16" y="7"/>
                </a:cubicBezTo>
                <a:cubicBezTo>
                  <a:pt x="16" y="7"/>
                  <a:pt x="16" y="7"/>
                  <a:pt x="16" y="7"/>
                </a:cubicBezTo>
                <a:cubicBezTo>
                  <a:pt x="32" y="7"/>
                  <a:pt x="32" y="7"/>
                  <a:pt x="32" y="7"/>
                </a:cubicBezTo>
                <a:cubicBezTo>
                  <a:pt x="33" y="7"/>
                  <a:pt x="34" y="7"/>
                  <a:pt x="34" y="8"/>
                </a:cubicBezTo>
                <a:cubicBezTo>
                  <a:pt x="34" y="8"/>
                  <a:pt x="34" y="8"/>
                  <a:pt x="34" y="8"/>
                </a:cubicBezTo>
                <a:cubicBezTo>
                  <a:pt x="34" y="42"/>
                  <a:pt x="34" y="42"/>
                  <a:pt x="34" y="42"/>
                </a:cubicBezTo>
                <a:cubicBezTo>
                  <a:pt x="34" y="43"/>
                  <a:pt x="33" y="43"/>
                  <a:pt x="32" y="43"/>
                </a:cubicBezTo>
                <a:cubicBezTo>
                  <a:pt x="32" y="43"/>
                  <a:pt x="32" y="43"/>
                  <a:pt x="32" y="43"/>
                </a:cubicBezTo>
                <a:cubicBezTo>
                  <a:pt x="16" y="43"/>
                  <a:pt x="16" y="43"/>
                  <a:pt x="16" y="43"/>
                </a:cubicBezTo>
                <a:cubicBezTo>
                  <a:pt x="15" y="43"/>
                  <a:pt x="14" y="43"/>
                  <a:pt x="14" y="42"/>
                </a:cubicBezTo>
                <a:cubicBezTo>
                  <a:pt x="14" y="42"/>
                  <a:pt x="14" y="42"/>
                  <a:pt x="14" y="42"/>
                </a:cubicBezTo>
                <a:cubicBezTo>
                  <a:pt x="14" y="8"/>
                  <a:pt x="14" y="8"/>
                  <a:pt x="14" y="8"/>
                </a:cubicBezTo>
                <a:cubicBezTo>
                  <a:pt x="14" y="7"/>
                  <a:pt x="15" y="7"/>
                  <a:pt x="16" y="7"/>
                </a:cubicBezTo>
                <a:close/>
                <a:moveTo>
                  <a:pt x="31" y="9"/>
                </a:moveTo>
                <a:cubicBezTo>
                  <a:pt x="31" y="9"/>
                  <a:pt x="31" y="9"/>
                  <a:pt x="31" y="9"/>
                </a:cubicBezTo>
                <a:cubicBezTo>
                  <a:pt x="17" y="9"/>
                  <a:pt x="17" y="9"/>
                  <a:pt x="17" y="9"/>
                </a:cubicBezTo>
                <a:cubicBezTo>
                  <a:pt x="17" y="41"/>
                  <a:pt x="17" y="41"/>
                  <a:pt x="17" y="41"/>
                </a:cubicBezTo>
                <a:cubicBezTo>
                  <a:pt x="31" y="41"/>
                  <a:pt x="31" y="41"/>
                  <a:pt x="31" y="41"/>
                </a:cubicBezTo>
                <a:cubicBezTo>
                  <a:pt x="31" y="9"/>
                  <a:pt x="31" y="9"/>
                  <a:pt x="31" y="9"/>
                </a:cubicBezTo>
                <a:close/>
                <a:moveTo>
                  <a:pt x="7" y="19"/>
                </a:moveTo>
                <a:cubicBezTo>
                  <a:pt x="7" y="19"/>
                  <a:pt x="7" y="19"/>
                  <a:pt x="7" y="19"/>
                </a:cubicBezTo>
                <a:cubicBezTo>
                  <a:pt x="2" y="19"/>
                  <a:pt x="2" y="19"/>
                  <a:pt x="2" y="19"/>
                </a:cubicBezTo>
                <a:cubicBezTo>
                  <a:pt x="1" y="19"/>
                  <a:pt x="0" y="18"/>
                  <a:pt x="0" y="17"/>
                </a:cubicBezTo>
                <a:cubicBezTo>
                  <a:pt x="0" y="16"/>
                  <a:pt x="1" y="15"/>
                  <a:pt x="2" y="15"/>
                </a:cubicBezTo>
                <a:cubicBezTo>
                  <a:pt x="7" y="15"/>
                  <a:pt x="7" y="15"/>
                  <a:pt x="7" y="15"/>
                </a:cubicBezTo>
                <a:cubicBezTo>
                  <a:pt x="7" y="11"/>
                  <a:pt x="7" y="11"/>
                  <a:pt x="7" y="11"/>
                </a:cubicBezTo>
                <a:cubicBezTo>
                  <a:pt x="2" y="11"/>
                  <a:pt x="2" y="11"/>
                  <a:pt x="2" y="11"/>
                </a:cubicBezTo>
                <a:cubicBezTo>
                  <a:pt x="1" y="11"/>
                  <a:pt x="0" y="10"/>
                  <a:pt x="0" y="9"/>
                </a:cubicBezTo>
                <a:cubicBezTo>
                  <a:pt x="0" y="8"/>
                  <a:pt x="1" y="7"/>
                  <a:pt x="2" y="7"/>
                </a:cubicBezTo>
                <a:cubicBezTo>
                  <a:pt x="7" y="7"/>
                  <a:pt x="7" y="7"/>
                  <a:pt x="7" y="7"/>
                </a:cubicBezTo>
                <a:cubicBezTo>
                  <a:pt x="7" y="5"/>
                  <a:pt x="7" y="5"/>
                  <a:pt x="7" y="5"/>
                </a:cubicBezTo>
                <a:cubicBezTo>
                  <a:pt x="7" y="4"/>
                  <a:pt x="8" y="2"/>
                  <a:pt x="9" y="2"/>
                </a:cubicBezTo>
                <a:cubicBezTo>
                  <a:pt x="10" y="1"/>
                  <a:pt x="11" y="0"/>
                  <a:pt x="12" y="0"/>
                </a:cubicBezTo>
                <a:cubicBezTo>
                  <a:pt x="36" y="0"/>
                  <a:pt x="36" y="0"/>
                  <a:pt x="36" y="0"/>
                </a:cubicBezTo>
                <a:cubicBezTo>
                  <a:pt x="37" y="0"/>
                  <a:pt x="38" y="1"/>
                  <a:pt x="39" y="2"/>
                </a:cubicBezTo>
                <a:cubicBezTo>
                  <a:pt x="40" y="2"/>
                  <a:pt x="40" y="4"/>
                  <a:pt x="40" y="5"/>
                </a:cubicBezTo>
                <a:cubicBezTo>
                  <a:pt x="40" y="7"/>
                  <a:pt x="40" y="7"/>
                  <a:pt x="40" y="7"/>
                </a:cubicBezTo>
                <a:cubicBezTo>
                  <a:pt x="46" y="7"/>
                  <a:pt x="46" y="7"/>
                  <a:pt x="46" y="7"/>
                </a:cubicBezTo>
                <a:cubicBezTo>
                  <a:pt x="47" y="7"/>
                  <a:pt x="48" y="8"/>
                  <a:pt x="48" y="9"/>
                </a:cubicBezTo>
                <a:cubicBezTo>
                  <a:pt x="48" y="10"/>
                  <a:pt x="47" y="11"/>
                  <a:pt x="46" y="11"/>
                </a:cubicBezTo>
                <a:cubicBezTo>
                  <a:pt x="40" y="11"/>
                  <a:pt x="40" y="11"/>
                  <a:pt x="40" y="11"/>
                </a:cubicBezTo>
                <a:cubicBezTo>
                  <a:pt x="40" y="15"/>
                  <a:pt x="40" y="15"/>
                  <a:pt x="40" y="15"/>
                </a:cubicBezTo>
                <a:cubicBezTo>
                  <a:pt x="46" y="15"/>
                  <a:pt x="46" y="15"/>
                  <a:pt x="46" y="15"/>
                </a:cubicBezTo>
                <a:cubicBezTo>
                  <a:pt x="47" y="15"/>
                  <a:pt x="48" y="16"/>
                  <a:pt x="48" y="17"/>
                </a:cubicBezTo>
                <a:cubicBezTo>
                  <a:pt x="48" y="18"/>
                  <a:pt x="47" y="19"/>
                  <a:pt x="46" y="19"/>
                </a:cubicBezTo>
                <a:cubicBezTo>
                  <a:pt x="40" y="19"/>
                  <a:pt x="40" y="19"/>
                  <a:pt x="40" y="19"/>
                </a:cubicBezTo>
                <a:cubicBezTo>
                  <a:pt x="40" y="23"/>
                  <a:pt x="40" y="23"/>
                  <a:pt x="40" y="23"/>
                </a:cubicBezTo>
                <a:cubicBezTo>
                  <a:pt x="46" y="23"/>
                  <a:pt x="46" y="23"/>
                  <a:pt x="46" y="23"/>
                </a:cubicBezTo>
                <a:cubicBezTo>
                  <a:pt x="47" y="23"/>
                  <a:pt x="48" y="24"/>
                  <a:pt x="48" y="25"/>
                </a:cubicBezTo>
                <a:cubicBezTo>
                  <a:pt x="48" y="26"/>
                  <a:pt x="47" y="27"/>
                  <a:pt x="46" y="27"/>
                </a:cubicBezTo>
                <a:cubicBezTo>
                  <a:pt x="40" y="27"/>
                  <a:pt x="40" y="27"/>
                  <a:pt x="40" y="27"/>
                </a:cubicBezTo>
                <a:cubicBezTo>
                  <a:pt x="40" y="31"/>
                  <a:pt x="40" y="31"/>
                  <a:pt x="40" y="31"/>
                </a:cubicBezTo>
                <a:cubicBezTo>
                  <a:pt x="46" y="31"/>
                  <a:pt x="46" y="31"/>
                  <a:pt x="46" y="31"/>
                </a:cubicBezTo>
                <a:cubicBezTo>
                  <a:pt x="47" y="31"/>
                  <a:pt x="48" y="32"/>
                  <a:pt x="48" y="33"/>
                </a:cubicBezTo>
                <a:cubicBezTo>
                  <a:pt x="48" y="34"/>
                  <a:pt x="47" y="35"/>
                  <a:pt x="46" y="35"/>
                </a:cubicBezTo>
                <a:cubicBezTo>
                  <a:pt x="40" y="35"/>
                  <a:pt x="40" y="35"/>
                  <a:pt x="40" y="35"/>
                </a:cubicBezTo>
                <a:cubicBezTo>
                  <a:pt x="40" y="39"/>
                  <a:pt x="40" y="39"/>
                  <a:pt x="40" y="39"/>
                </a:cubicBezTo>
                <a:cubicBezTo>
                  <a:pt x="46" y="39"/>
                  <a:pt x="46" y="39"/>
                  <a:pt x="46" y="39"/>
                </a:cubicBezTo>
                <a:cubicBezTo>
                  <a:pt x="47" y="39"/>
                  <a:pt x="48" y="40"/>
                  <a:pt x="48" y="41"/>
                </a:cubicBezTo>
                <a:cubicBezTo>
                  <a:pt x="48" y="42"/>
                  <a:pt x="47" y="43"/>
                  <a:pt x="46" y="43"/>
                </a:cubicBezTo>
                <a:cubicBezTo>
                  <a:pt x="40" y="43"/>
                  <a:pt x="40" y="43"/>
                  <a:pt x="40" y="43"/>
                </a:cubicBezTo>
                <a:cubicBezTo>
                  <a:pt x="40" y="46"/>
                  <a:pt x="40" y="46"/>
                  <a:pt x="40" y="46"/>
                </a:cubicBezTo>
                <a:cubicBezTo>
                  <a:pt x="40" y="47"/>
                  <a:pt x="40" y="48"/>
                  <a:pt x="39" y="49"/>
                </a:cubicBezTo>
                <a:cubicBezTo>
                  <a:pt x="38" y="50"/>
                  <a:pt x="37" y="50"/>
                  <a:pt x="36" y="50"/>
                </a:cubicBezTo>
                <a:cubicBezTo>
                  <a:pt x="12" y="50"/>
                  <a:pt x="12" y="50"/>
                  <a:pt x="12" y="50"/>
                </a:cubicBezTo>
                <a:cubicBezTo>
                  <a:pt x="11" y="50"/>
                  <a:pt x="10" y="50"/>
                  <a:pt x="9" y="49"/>
                </a:cubicBezTo>
                <a:cubicBezTo>
                  <a:pt x="9" y="49"/>
                  <a:pt x="9" y="49"/>
                  <a:pt x="9" y="49"/>
                </a:cubicBezTo>
                <a:cubicBezTo>
                  <a:pt x="8" y="48"/>
                  <a:pt x="7" y="47"/>
                  <a:pt x="7" y="46"/>
                </a:cubicBezTo>
                <a:cubicBezTo>
                  <a:pt x="7" y="43"/>
                  <a:pt x="7" y="43"/>
                  <a:pt x="7" y="43"/>
                </a:cubicBezTo>
                <a:cubicBezTo>
                  <a:pt x="2" y="43"/>
                  <a:pt x="2" y="43"/>
                  <a:pt x="2" y="43"/>
                </a:cubicBezTo>
                <a:cubicBezTo>
                  <a:pt x="1" y="43"/>
                  <a:pt x="0" y="42"/>
                  <a:pt x="0" y="41"/>
                </a:cubicBezTo>
                <a:cubicBezTo>
                  <a:pt x="0" y="40"/>
                  <a:pt x="1" y="39"/>
                  <a:pt x="2" y="39"/>
                </a:cubicBezTo>
                <a:cubicBezTo>
                  <a:pt x="7" y="39"/>
                  <a:pt x="7" y="39"/>
                  <a:pt x="7" y="39"/>
                </a:cubicBezTo>
                <a:cubicBezTo>
                  <a:pt x="7" y="35"/>
                  <a:pt x="7" y="35"/>
                  <a:pt x="7" y="35"/>
                </a:cubicBezTo>
                <a:cubicBezTo>
                  <a:pt x="2" y="35"/>
                  <a:pt x="2" y="35"/>
                  <a:pt x="2" y="35"/>
                </a:cubicBezTo>
                <a:cubicBezTo>
                  <a:pt x="1" y="35"/>
                  <a:pt x="0" y="34"/>
                  <a:pt x="0" y="33"/>
                </a:cubicBezTo>
                <a:cubicBezTo>
                  <a:pt x="0" y="32"/>
                  <a:pt x="1" y="31"/>
                  <a:pt x="2" y="31"/>
                </a:cubicBezTo>
                <a:cubicBezTo>
                  <a:pt x="7" y="31"/>
                  <a:pt x="7" y="31"/>
                  <a:pt x="7" y="31"/>
                </a:cubicBezTo>
                <a:cubicBezTo>
                  <a:pt x="7" y="27"/>
                  <a:pt x="7" y="27"/>
                  <a:pt x="7" y="27"/>
                </a:cubicBezTo>
                <a:cubicBezTo>
                  <a:pt x="2" y="27"/>
                  <a:pt x="2" y="27"/>
                  <a:pt x="2" y="27"/>
                </a:cubicBezTo>
                <a:cubicBezTo>
                  <a:pt x="1" y="27"/>
                  <a:pt x="0" y="26"/>
                  <a:pt x="0" y="25"/>
                </a:cubicBezTo>
                <a:cubicBezTo>
                  <a:pt x="0" y="24"/>
                  <a:pt x="1" y="23"/>
                  <a:pt x="2" y="23"/>
                </a:cubicBezTo>
                <a:cubicBezTo>
                  <a:pt x="7" y="23"/>
                  <a:pt x="7" y="23"/>
                  <a:pt x="7" y="23"/>
                </a:cubicBezTo>
                <a:cubicBezTo>
                  <a:pt x="7" y="19"/>
                  <a:pt x="7" y="19"/>
                  <a:pt x="7"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0" name="Freeform 574"/>
          <p:cNvSpPr>
            <a:spLocks noEditPoints="1"/>
          </p:cNvSpPr>
          <p:nvPr/>
        </p:nvSpPr>
        <p:spPr bwMode="auto">
          <a:xfrm>
            <a:off x="6853238" y="2454275"/>
            <a:ext cx="160337" cy="130175"/>
          </a:xfrm>
          <a:custGeom>
            <a:avLst/>
            <a:gdLst>
              <a:gd name="T0" fmla="*/ 27 w 50"/>
              <a:gd name="T1" fmla="*/ 39 h 41"/>
              <a:gd name="T2" fmla="*/ 33 w 50"/>
              <a:gd name="T3" fmla="*/ 37 h 41"/>
              <a:gd name="T4" fmla="*/ 33 w 50"/>
              <a:gd name="T5" fmla="*/ 30 h 41"/>
              <a:gd name="T6" fmla="*/ 33 w 50"/>
              <a:gd name="T7" fmla="*/ 10 h 41"/>
              <a:gd name="T8" fmla="*/ 33 w 50"/>
              <a:gd name="T9" fmla="*/ 10 h 41"/>
              <a:gd name="T10" fmla="*/ 28 w 50"/>
              <a:gd name="T11" fmla="*/ 3 h 41"/>
              <a:gd name="T12" fmla="*/ 28 w 50"/>
              <a:gd name="T13" fmla="*/ 0 h 41"/>
              <a:gd name="T14" fmla="*/ 35 w 50"/>
              <a:gd name="T15" fmla="*/ 0 h 41"/>
              <a:gd name="T16" fmla="*/ 41 w 50"/>
              <a:gd name="T17" fmla="*/ 0 h 41"/>
              <a:gd name="T18" fmla="*/ 41 w 50"/>
              <a:gd name="T19" fmla="*/ 3 h 41"/>
              <a:gd name="T20" fmla="*/ 36 w 50"/>
              <a:gd name="T21" fmla="*/ 8 h 41"/>
              <a:gd name="T22" fmla="*/ 48 w 50"/>
              <a:gd name="T23" fmla="*/ 10 h 41"/>
              <a:gd name="T24" fmla="*/ 50 w 50"/>
              <a:gd name="T25" fmla="*/ 26 h 41"/>
              <a:gd name="T26" fmla="*/ 44 w 50"/>
              <a:gd name="T27" fmla="*/ 32 h 41"/>
              <a:gd name="T28" fmla="*/ 36 w 50"/>
              <a:gd name="T29" fmla="*/ 37 h 41"/>
              <a:gd name="T30" fmla="*/ 43 w 50"/>
              <a:gd name="T31" fmla="*/ 39 h 41"/>
              <a:gd name="T32" fmla="*/ 35 w 50"/>
              <a:gd name="T33" fmla="*/ 41 h 41"/>
              <a:gd name="T34" fmla="*/ 34 w 50"/>
              <a:gd name="T35" fmla="*/ 41 h 41"/>
              <a:gd name="T36" fmla="*/ 28 w 50"/>
              <a:gd name="T37" fmla="*/ 24 h 41"/>
              <a:gd name="T38" fmla="*/ 30 w 50"/>
              <a:gd name="T39" fmla="*/ 25 h 41"/>
              <a:gd name="T40" fmla="*/ 8 w 50"/>
              <a:gd name="T41" fmla="*/ 26 h 41"/>
              <a:gd name="T42" fmla="*/ 7 w 50"/>
              <a:gd name="T43" fmla="*/ 25 h 41"/>
              <a:gd name="T44" fmla="*/ 8 w 50"/>
              <a:gd name="T45" fmla="*/ 14 h 41"/>
              <a:gd name="T46" fmla="*/ 28 w 50"/>
              <a:gd name="T47" fmla="*/ 14 h 41"/>
              <a:gd name="T48" fmla="*/ 28 w 50"/>
              <a:gd name="T49" fmla="*/ 17 h 41"/>
              <a:gd name="T50" fmla="*/ 9 w 50"/>
              <a:gd name="T51" fmla="*/ 24 h 41"/>
              <a:gd name="T52" fmla="*/ 36 w 50"/>
              <a:gd name="T53" fmla="*/ 12 h 41"/>
              <a:gd name="T54" fmla="*/ 36 w 50"/>
              <a:gd name="T55" fmla="*/ 28 h 41"/>
              <a:gd name="T56" fmla="*/ 46 w 50"/>
              <a:gd name="T57" fmla="*/ 28 h 41"/>
              <a:gd name="T58" fmla="*/ 46 w 50"/>
              <a:gd name="T59" fmla="*/ 14 h 41"/>
              <a:gd name="T60" fmla="*/ 44 w 50"/>
              <a:gd name="T61" fmla="*/ 12 h 41"/>
              <a:gd name="T62" fmla="*/ 28 w 50"/>
              <a:gd name="T63" fmla="*/ 28 h 41"/>
              <a:gd name="T64" fmla="*/ 30 w 50"/>
              <a:gd name="T65" fmla="*/ 30 h 41"/>
              <a:gd name="T66" fmla="*/ 6 w 50"/>
              <a:gd name="T67" fmla="*/ 32 h 41"/>
              <a:gd name="T68" fmla="*/ 2 w 50"/>
              <a:gd name="T69" fmla="*/ 30 h 41"/>
              <a:gd name="T70" fmla="*/ 0 w 50"/>
              <a:gd name="T71" fmla="*/ 26 h 41"/>
              <a:gd name="T72" fmla="*/ 2 w 50"/>
              <a:gd name="T73" fmla="*/ 10 h 41"/>
              <a:gd name="T74" fmla="*/ 28 w 50"/>
              <a:gd name="T75" fmla="*/ 8 h 41"/>
              <a:gd name="T76" fmla="*/ 28 w 50"/>
              <a:gd name="T77" fmla="*/ 12 h 41"/>
              <a:gd name="T78" fmla="*/ 5 w 50"/>
              <a:gd name="T79" fmla="*/ 12 h 41"/>
              <a:gd name="T80" fmla="*/ 4 w 50"/>
              <a:gd name="T81" fmla="*/ 26 h 41"/>
              <a:gd name="T82" fmla="*/ 6 w 50"/>
              <a:gd name="T83" fmla="*/ 2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 h="41">
                <a:moveTo>
                  <a:pt x="28" y="41"/>
                </a:moveTo>
                <a:cubicBezTo>
                  <a:pt x="27" y="41"/>
                  <a:pt x="27" y="40"/>
                  <a:pt x="27" y="39"/>
                </a:cubicBezTo>
                <a:cubicBezTo>
                  <a:pt x="27" y="38"/>
                  <a:pt x="27" y="37"/>
                  <a:pt x="28" y="37"/>
                </a:cubicBezTo>
                <a:cubicBezTo>
                  <a:pt x="33" y="37"/>
                  <a:pt x="33" y="37"/>
                  <a:pt x="33" y="37"/>
                </a:cubicBezTo>
                <a:cubicBezTo>
                  <a:pt x="33" y="30"/>
                  <a:pt x="33" y="30"/>
                  <a:pt x="33" y="30"/>
                </a:cubicBezTo>
                <a:cubicBezTo>
                  <a:pt x="33" y="30"/>
                  <a:pt x="33" y="30"/>
                  <a:pt x="33" y="30"/>
                </a:cubicBezTo>
                <a:cubicBezTo>
                  <a:pt x="33" y="30"/>
                  <a:pt x="33" y="30"/>
                  <a:pt x="33" y="30"/>
                </a:cubicBezTo>
                <a:cubicBezTo>
                  <a:pt x="33" y="10"/>
                  <a:pt x="33" y="10"/>
                  <a:pt x="33" y="10"/>
                </a:cubicBezTo>
                <a:cubicBezTo>
                  <a:pt x="33" y="10"/>
                  <a:pt x="33" y="10"/>
                  <a:pt x="33" y="10"/>
                </a:cubicBezTo>
                <a:cubicBezTo>
                  <a:pt x="33" y="10"/>
                  <a:pt x="33" y="10"/>
                  <a:pt x="33" y="10"/>
                </a:cubicBezTo>
                <a:cubicBezTo>
                  <a:pt x="33" y="3"/>
                  <a:pt x="33" y="3"/>
                  <a:pt x="33" y="3"/>
                </a:cubicBezTo>
                <a:cubicBezTo>
                  <a:pt x="28" y="3"/>
                  <a:pt x="28" y="3"/>
                  <a:pt x="28" y="3"/>
                </a:cubicBezTo>
                <a:cubicBezTo>
                  <a:pt x="27" y="3"/>
                  <a:pt x="27" y="3"/>
                  <a:pt x="27" y="2"/>
                </a:cubicBezTo>
                <a:cubicBezTo>
                  <a:pt x="27" y="0"/>
                  <a:pt x="27" y="0"/>
                  <a:pt x="28" y="0"/>
                </a:cubicBezTo>
                <a:cubicBezTo>
                  <a:pt x="34" y="0"/>
                  <a:pt x="34" y="0"/>
                  <a:pt x="34" y="0"/>
                </a:cubicBezTo>
                <a:cubicBezTo>
                  <a:pt x="35" y="0"/>
                  <a:pt x="35" y="0"/>
                  <a:pt x="35" y="0"/>
                </a:cubicBezTo>
                <a:cubicBezTo>
                  <a:pt x="35" y="0"/>
                  <a:pt x="35" y="0"/>
                  <a:pt x="35" y="0"/>
                </a:cubicBezTo>
                <a:cubicBezTo>
                  <a:pt x="41" y="0"/>
                  <a:pt x="41" y="0"/>
                  <a:pt x="41" y="0"/>
                </a:cubicBezTo>
                <a:cubicBezTo>
                  <a:pt x="42" y="0"/>
                  <a:pt x="43" y="0"/>
                  <a:pt x="43" y="2"/>
                </a:cubicBezTo>
                <a:cubicBezTo>
                  <a:pt x="43" y="3"/>
                  <a:pt x="42" y="3"/>
                  <a:pt x="41" y="3"/>
                </a:cubicBezTo>
                <a:cubicBezTo>
                  <a:pt x="36" y="3"/>
                  <a:pt x="36" y="3"/>
                  <a:pt x="36" y="3"/>
                </a:cubicBezTo>
                <a:cubicBezTo>
                  <a:pt x="36" y="8"/>
                  <a:pt x="36" y="8"/>
                  <a:pt x="36" y="8"/>
                </a:cubicBezTo>
                <a:cubicBezTo>
                  <a:pt x="44" y="8"/>
                  <a:pt x="44" y="8"/>
                  <a:pt x="44" y="8"/>
                </a:cubicBezTo>
                <a:cubicBezTo>
                  <a:pt x="46" y="8"/>
                  <a:pt x="47" y="9"/>
                  <a:pt x="48" y="10"/>
                </a:cubicBezTo>
                <a:cubicBezTo>
                  <a:pt x="49" y="11"/>
                  <a:pt x="50" y="12"/>
                  <a:pt x="50" y="14"/>
                </a:cubicBezTo>
                <a:cubicBezTo>
                  <a:pt x="50" y="26"/>
                  <a:pt x="50" y="26"/>
                  <a:pt x="50" y="26"/>
                </a:cubicBezTo>
                <a:cubicBezTo>
                  <a:pt x="50" y="28"/>
                  <a:pt x="49" y="29"/>
                  <a:pt x="48" y="30"/>
                </a:cubicBezTo>
                <a:cubicBezTo>
                  <a:pt x="47" y="32"/>
                  <a:pt x="46" y="32"/>
                  <a:pt x="44" y="32"/>
                </a:cubicBezTo>
                <a:cubicBezTo>
                  <a:pt x="36" y="32"/>
                  <a:pt x="36" y="32"/>
                  <a:pt x="36" y="32"/>
                </a:cubicBezTo>
                <a:cubicBezTo>
                  <a:pt x="36" y="37"/>
                  <a:pt x="36" y="37"/>
                  <a:pt x="36" y="37"/>
                </a:cubicBezTo>
                <a:cubicBezTo>
                  <a:pt x="41" y="37"/>
                  <a:pt x="41" y="37"/>
                  <a:pt x="41" y="37"/>
                </a:cubicBezTo>
                <a:cubicBezTo>
                  <a:pt x="42" y="37"/>
                  <a:pt x="43" y="38"/>
                  <a:pt x="43" y="39"/>
                </a:cubicBezTo>
                <a:cubicBezTo>
                  <a:pt x="43" y="40"/>
                  <a:pt x="42" y="41"/>
                  <a:pt x="41" y="41"/>
                </a:cubicBezTo>
                <a:cubicBezTo>
                  <a:pt x="35" y="41"/>
                  <a:pt x="35" y="41"/>
                  <a:pt x="35" y="41"/>
                </a:cubicBezTo>
                <a:cubicBezTo>
                  <a:pt x="35" y="41"/>
                  <a:pt x="35" y="41"/>
                  <a:pt x="35" y="41"/>
                </a:cubicBezTo>
                <a:cubicBezTo>
                  <a:pt x="34" y="41"/>
                  <a:pt x="34" y="41"/>
                  <a:pt x="34" y="41"/>
                </a:cubicBezTo>
                <a:cubicBezTo>
                  <a:pt x="28" y="41"/>
                  <a:pt x="28" y="41"/>
                  <a:pt x="28" y="41"/>
                </a:cubicBezTo>
                <a:close/>
                <a:moveTo>
                  <a:pt x="28" y="24"/>
                </a:moveTo>
                <a:cubicBezTo>
                  <a:pt x="28" y="24"/>
                  <a:pt x="28" y="24"/>
                  <a:pt x="28" y="24"/>
                </a:cubicBezTo>
                <a:cubicBezTo>
                  <a:pt x="29" y="24"/>
                  <a:pt x="30" y="24"/>
                  <a:pt x="30" y="25"/>
                </a:cubicBezTo>
                <a:cubicBezTo>
                  <a:pt x="30" y="25"/>
                  <a:pt x="29" y="26"/>
                  <a:pt x="28" y="26"/>
                </a:cubicBezTo>
                <a:cubicBezTo>
                  <a:pt x="8" y="26"/>
                  <a:pt x="8" y="26"/>
                  <a:pt x="8" y="26"/>
                </a:cubicBezTo>
                <a:cubicBezTo>
                  <a:pt x="7" y="26"/>
                  <a:pt x="7" y="25"/>
                  <a:pt x="7" y="25"/>
                </a:cubicBezTo>
                <a:cubicBezTo>
                  <a:pt x="7" y="25"/>
                  <a:pt x="7" y="25"/>
                  <a:pt x="7" y="25"/>
                </a:cubicBezTo>
                <a:cubicBezTo>
                  <a:pt x="7" y="15"/>
                  <a:pt x="7" y="15"/>
                  <a:pt x="7" y="15"/>
                </a:cubicBezTo>
                <a:cubicBezTo>
                  <a:pt x="7" y="15"/>
                  <a:pt x="7" y="14"/>
                  <a:pt x="8" y="14"/>
                </a:cubicBezTo>
                <a:cubicBezTo>
                  <a:pt x="8" y="14"/>
                  <a:pt x="8" y="14"/>
                  <a:pt x="8" y="14"/>
                </a:cubicBezTo>
                <a:cubicBezTo>
                  <a:pt x="28" y="14"/>
                  <a:pt x="28" y="14"/>
                  <a:pt x="28" y="14"/>
                </a:cubicBezTo>
                <a:cubicBezTo>
                  <a:pt x="29" y="14"/>
                  <a:pt x="30" y="15"/>
                  <a:pt x="30" y="15"/>
                </a:cubicBezTo>
                <a:cubicBezTo>
                  <a:pt x="30" y="16"/>
                  <a:pt x="29" y="17"/>
                  <a:pt x="28" y="17"/>
                </a:cubicBezTo>
                <a:cubicBezTo>
                  <a:pt x="9" y="17"/>
                  <a:pt x="9" y="17"/>
                  <a:pt x="9" y="17"/>
                </a:cubicBezTo>
                <a:cubicBezTo>
                  <a:pt x="9" y="24"/>
                  <a:pt x="9" y="24"/>
                  <a:pt x="9" y="24"/>
                </a:cubicBezTo>
                <a:cubicBezTo>
                  <a:pt x="28" y="24"/>
                  <a:pt x="28" y="24"/>
                  <a:pt x="28" y="24"/>
                </a:cubicBezTo>
                <a:close/>
                <a:moveTo>
                  <a:pt x="36" y="12"/>
                </a:moveTo>
                <a:cubicBezTo>
                  <a:pt x="36" y="12"/>
                  <a:pt x="36" y="12"/>
                  <a:pt x="36" y="12"/>
                </a:cubicBezTo>
                <a:cubicBezTo>
                  <a:pt x="36" y="28"/>
                  <a:pt x="36" y="28"/>
                  <a:pt x="36" y="28"/>
                </a:cubicBezTo>
                <a:cubicBezTo>
                  <a:pt x="44" y="28"/>
                  <a:pt x="44" y="28"/>
                  <a:pt x="44" y="28"/>
                </a:cubicBezTo>
                <a:cubicBezTo>
                  <a:pt x="45" y="28"/>
                  <a:pt x="45" y="28"/>
                  <a:pt x="46" y="28"/>
                </a:cubicBezTo>
                <a:cubicBezTo>
                  <a:pt x="46" y="27"/>
                  <a:pt x="46" y="27"/>
                  <a:pt x="46" y="26"/>
                </a:cubicBezTo>
                <a:cubicBezTo>
                  <a:pt x="46" y="14"/>
                  <a:pt x="46" y="14"/>
                  <a:pt x="46" y="14"/>
                </a:cubicBezTo>
                <a:cubicBezTo>
                  <a:pt x="46" y="13"/>
                  <a:pt x="46" y="13"/>
                  <a:pt x="46" y="12"/>
                </a:cubicBezTo>
                <a:cubicBezTo>
                  <a:pt x="45" y="12"/>
                  <a:pt x="45" y="12"/>
                  <a:pt x="44" y="12"/>
                </a:cubicBezTo>
                <a:cubicBezTo>
                  <a:pt x="36" y="12"/>
                  <a:pt x="36" y="12"/>
                  <a:pt x="36" y="12"/>
                </a:cubicBezTo>
                <a:close/>
                <a:moveTo>
                  <a:pt x="28" y="28"/>
                </a:moveTo>
                <a:cubicBezTo>
                  <a:pt x="28" y="28"/>
                  <a:pt x="28" y="28"/>
                  <a:pt x="28" y="28"/>
                </a:cubicBezTo>
                <a:cubicBezTo>
                  <a:pt x="29" y="28"/>
                  <a:pt x="30" y="29"/>
                  <a:pt x="30" y="30"/>
                </a:cubicBezTo>
                <a:cubicBezTo>
                  <a:pt x="30" y="31"/>
                  <a:pt x="29" y="32"/>
                  <a:pt x="28" y="32"/>
                </a:cubicBezTo>
                <a:cubicBezTo>
                  <a:pt x="6" y="32"/>
                  <a:pt x="6" y="32"/>
                  <a:pt x="6" y="32"/>
                </a:cubicBezTo>
                <a:cubicBezTo>
                  <a:pt x="5" y="32"/>
                  <a:pt x="3" y="32"/>
                  <a:pt x="2" y="30"/>
                </a:cubicBezTo>
                <a:cubicBezTo>
                  <a:pt x="2" y="30"/>
                  <a:pt x="2" y="30"/>
                  <a:pt x="2" y="30"/>
                </a:cubicBezTo>
                <a:cubicBezTo>
                  <a:pt x="2" y="30"/>
                  <a:pt x="2" y="30"/>
                  <a:pt x="2" y="30"/>
                </a:cubicBezTo>
                <a:cubicBezTo>
                  <a:pt x="1" y="29"/>
                  <a:pt x="0" y="28"/>
                  <a:pt x="0" y="26"/>
                </a:cubicBezTo>
                <a:cubicBezTo>
                  <a:pt x="0" y="14"/>
                  <a:pt x="0" y="14"/>
                  <a:pt x="0" y="14"/>
                </a:cubicBezTo>
                <a:cubicBezTo>
                  <a:pt x="0" y="12"/>
                  <a:pt x="1" y="11"/>
                  <a:pt x="2" y="10"/>
                </a:cubicBezTo>
                <a:cubicBezTo>
                  <a:pt x="3" y="9"/>
                  <a:pt x="5" y="8"/>
                  <a:pt x="6" y="8"/>
                </a:cubicBezTo>
                <a:cubicBezTo>
                  <a:pt x="28" y="8"/>
                  <a:pt x="28" y="8"/>
                  <a:pt x="28" y="8"/>
                </a:cubicBezTo>
                <a:cubicBezTo>
                  <a:pt x="29" y="8"/>
                  <a:pt x="30" y="9"/>
                  <a:pt x="30" y="10"/>
                </a:cubicBezTo>
                <a:cubicBezTo>
                  <a:pt x="30" y="11"/>
                  <a:pt x="29" y="12"/>
                  <a:pt x="28" y="12"/>
                </a:cubicBezTo>
                <a:cubicBezTo>
                  <a:pt x="6" y="12"/>
                  <a:pt x="6" y="12"/>
                  <a:pt x="6" y="12"/>
                </a:cubicBezTo>
                <a:cubicBezTo>
                  <a:pt x="6" y="12"/>
                  <a:pt x="5" y="12"/>
                  <a:pt x="5" y="12"/>
                </a:cubicBezTo>
                <a:cubicBezTo>
                  <a:pt x="4" y="13"/>
                  <a:pt x="4" y="13"/>
                  <a:pt x="4" y="14"/>
                </a:cubicBezTo>
                <a:cubicBezTo>
                  <a:pt x="4" y="26"/>
                  <a:pt x="4" y="26"/>
                  <a:pt x="4" y="26"/>
                </a:cubicBezTo>
                <a:cubicBezTo>
                  <a:pt x="4" y="27"/>
                  <a:pt x="4" y="27"/>
                  <a:pt x="5" y="28"/>
                </a:cubicBezTo>
                <a:cubicBezTo>
                  <a:pt x="5" y="28"/>
                  <a:pt x="6" y="28"/>
                  <a:pt x="6" y="28"/>
                </a:cubicBezTo>
                <a:cubicBezTo>
                  <a:pt x="28" y="28"/>
                  <a:pt x="28" y="28"/>
                  <a:pt x="28"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1" name="Freeform 575"/>
          <p:cNvSpPr>
            <a:spLocks noEditPoints="1"/>
          </p:cNvSpPr>
          <p:nvPr/>
        </p:nvSpPr>
        <p:spPr bwMode="auto">
          <a:xfrm>
            <a:off x="7140575" y="2438400"/>
            <a:ext cx="130175" cy="158750"/>
          </a:xfrm>
          <a:custGeom>
            <a:avLst/>
            <a:gdLst>
              <a:gd name="T0" fmla="*/ 13 w 41"/>
              <a:gd name="T1" fmla="*/ 22 h 50"/>
              <a:gd name="T2" fmla="*/ 2 w 41"/>
              <a:gd name="T3" fmla="*/ 4 h 50"/>
              <a:gd name="T4" fmla="*/ 2 w 41"/>
              <a:gd name="T5" fmla="*/ 0 h 50"/>
              <a:gd name="T6" fmla="*/ 6 w 41"/>
              <a:gd name="T7" fmla="*/ 0 h 50"/>
              <a:gd name="T8" fmla="*/ 35 w 41"/>
              <a:gd name="T9" fmla="*/ 0 h 50"/>
              <a:gd name="T10" fmla="*/ 39 w 41"/>
              <a:gd name="T11" fmla="*/ 0 h 50"/>
              <a:gd name="T12" fmla="*/ 39 w 41"/>
              <a:gd name="T13" fmla="*/ 4 h 50"/>
              <a:gd name="T14" fmla="*/ 28 w 41"/>
              <a:gd name="T15" fmla="*/ 22 h 50"/>
              <a:gd name="T16" fmla="*/ 28 w 41"/>
              <a:gd name="T17" fmla="*/ 29 h 50"/>
              <a:gd name="T18" fmla="*/ 39 w 41"/>
              <a:gd name="T19" fmla="*/ 46 h 50"/>
              <a:gd name="T20" fmla="*/ 39 w 41"/>
              <a:gd name="T21" fmla="*/ 50 h 50"/>
              <a:gd name="T22" fmla="*/ 35 w 41"/>
              <a:gd name="T23" fmla="*/ 50 h 50"/>
              <a:gd name="T24" fmla="*/ 6 w 41"/>
              <a:gd name="T25" fmla="*/ 50 h 50"/>
              <a:gd name="T26" fmla="*/ 2 w 41"/>
              <a:gd name="T27" fmla="*/ 50 h 50"/>
              <a:gd name="T28" fmla="*/ 2 w 41"/>
              <a:gd name="T29" fmla="*/ 46 h 50"/>
              <a:gd name="T30" fmla="*/ 13 w 41"/>
              <a:gd name="T31" fmla="*/ 29 h 50"/>
              <a:gd name="T32" fmla="*/ 8 w 41"/>
              <a:gd name="T33" fmla="*/ 46 h 50"/>
              <a:gd name="T34" fmla="*/ 9 w 41"/>
              <a:gd name="T35" fmla="*/ 46 h 50"/>
              <a:gd name="T36" fmla="*/ 21 w 41"/>
              <a:gd name="T37" fmla="*/ 36 h 50"/>
              <a:gd name="T38" fmla="*/ 33 w 41"/>
              <a:gd name="T39" fmla="*/ 46 h 50"/>
              <a:gd name="T40" fmla="*/ 20 w 41"/>
              <a:gd name="T41" fmla="*/ 26 h 50"/>
              <a:gd name="T42" fmla="*/ 20 w 41"/>
              <a:gd name="T43" fmla="*/ 26 h 50"/>
              <a:gd name="T44" fmla="*/ 20 w 41"/>
              <a:gd name="T45" fmla="*/ 26 h 50"/>
              <a:gd name="T46" fmla="*/ 8 w 41"/>
              <a:gd name="T47" fmla="*/ 46 h 50"/>
              <a:gd name="T48" fmla="*/ 12 w 41"/>
              <a:gd name="T49" fmla="*/ 46 h 50"/>
              <a:gd name="T50" fmla="*/ 20 w 41"/>
              <a:gd name="T51" fmla="*/ 38 h 50"/>
              <a:gd name="T52" fmla="*/ 11 w 41"/>
              <a:gd name="T53" fmla="*/ 14 h 50"/>
              <a:gd name="T54" fmla="*/ 30 w 41"/>
              <a:gd name="T55" fmla="*/ 14 h 50"/>
              <a:gd name="T56" fmla="*/ 8 w 41"/>
              <a:gd name="T57" fmla="*/ 4 h 50"/>
              <a:gd name="T58" fmla="*/ 28 w 41"/>
              <a:gd name="T59" fmla="*/ 17 h 50"/>
              <a:gd name="T60" fmla="*/ 13 w 41"/>
              <a:gd name="T61" fmla="*/ 17 h 50"/>
              <a:gd name="T62" fmla="*/ 20 w 41"/>
              <a:gd name="T63" fmla="*/ 24 h 50"/>
              <a:gd name="T64" fmla="*/ 20 w 41"/>
              <a:gd name="T65" fmla="*/ 24 h 50"/>
              <a:gd name="T66" fmla="*/ 20 w 41"/>
              <a:gd name="T67" fmla="*/ 24 h 50"/>
              <a:gd name="T68" fmla="*/ 28 w 41"/>
              <a:gd name="T6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 h="50">
                <a:moveTo>
                  <a:pt x="16" y="25"/>
                </a:moveTo>
                <a:cubicBezTo>
                  <a:pt x="15" y="24"/>
                  <a:pt x="14" y="23"/>
                  <a:pt x="13" y="22"/>
                </a:cubicBezTo>
                <a:cubicBezTo>
                  <a:pt x="8" y="18"/>
                  <a:pt x="4" y="14"/>
                  <a:pt x="4" y="4"/>
                </a:cubicBezTo>
                <a:cubicBezTo>
                  <a:pt x="2" y="4"/>
                  <a:pt x="2" y="4"/>
                  <a:pt x="2" y="4"/>
                </a:cubicBezTo>
                <a:cubicBezTo>
                  <a:pt x="1" y="4"/>
                  <a:pt x="0" y="3"/>
                  <a:pt x="0" y="2"/>
                </a:cubicBezTo>
                <a:cubicBezTo>
                  <a:pt x="0" y="1"/>
                  <a:pt x="1" y="0"/>
                  <a:pt x="2" y="0"/>
                </a:cubicBezTo>
                <a:cubicBezTo>
                  <a:pt x="6" y="0"/>
                  <a:pt x="6" y="0"/>
                  <a:pt x="6" y="0"/>
                </a:cubicBezTo>
                <a:cubicBezTo>
                  <a:pt x="6" y="0"/>
                  <a:pt x="6" y="0"/>
                  <a:pt x="6" y="0"/>
                </a:cubicBezTo>
                <a:cubicBezTo>
                  <a:pt x="6" y="0"/>
                  <a:pt x="6" y="0"/>
                  <a:pt x="6" y="0"/>
                </a:cubicBezTo>
                <a:cubicBezTo>
                  <a:pt x="35" y="0"/>
                  <a:pt x="35" y="0"/>
                  <a:pt x="35" y="0"/>
                </a:cubicBezTo>
                <a:cubicBezTo>
                  <a:pt x="35" y="0"/>
                  <a:pt x="35" y="0"/>
                  <a:pt x="35" y="0"/>
                </a:cubicBezTo>
                <a:cubicBezTo>
                  <a:pt x="39" y="0"/>
                  <a:pt x="39" y="0"/>
                  <a:pt x="39" y="0"/>
                </a:cubicBezTo>
                <a:cubicBezTo>
                  <a:pt x="40" y="0"/>
                  <a:pt x="41" y="1"/>
                  <a:pt x="41" y="2"/>
                </a:cubicBezTo>
                <a:cubicBezTo>
                  <a:pt x="41" y="3"/>
                  <a:pt x="40" y="4"/>
                  <a:pt x="39" y="4"/>
                </a:cubicBezTo>
                <a:cubicBezTo>
                  <a:pt x="37" y="4"/>
                  <a:pt x="37" y="4"/>
                  <a:pt x="37" y="4"/>
                </a:cubicBezTo>
                <a:cubicBezTo>
                  <a:pt x="37" y="14"/>
                  <a:pt x="33" y="18"/>
                  <a:pt x="28" y="22"/>
                </a:cubicBezTo>
                <a:cubicBezTo>
                  <a:pt x="27" y="23"/>
                  <a:pt x="26" y="24"/>
                  <a:pt x="24" y="25"/>
                </a:cubicBezTo>
                <a:cubicBezTo>
                  <a:pt x="26" y="27"/>
                  <a:pt x="27" y="28"/>
                  <a:pt x="28" y="29"/>
                </a:cubicBezTo>
                <a:cubicBezTo>
                  <a:pt x="33" y="32"/>
                  <a:pt x="37" y="36"/>
                  <a:pt x="37" y="46"/>
                </a:cubicBezTo>
                <a:cubicBezTo>
                  <a:pt x="39" y="46"/>
                  <a:pt x="39" y="46"/>
                  <a:pt x="39" y="46"/>
                </a:cubicBezTo>
                <a:cubicBezTo>
                  <a:pt x="40" y="46"/>
                  <a:pt x="41" y="47"/>
                  <a:pt x="41" y="48"/>
                </a:cubicBezTo>
                <a:cubicBezTo>
                  <a:pt x="41" y="49"/>
                  <a:pt x="40" y="50"/>
                  <a:pt x="39" y="50"/>
                </a:cubicBezTo>
                <a:cubicBezTo>
                  <a:pt x="35" y="50"/>
                  <a:pt x="35" y="50"/>
                  <a:pt x="35" y="50"/>
                </a:cubicBezTo>
                <a:cubicBezTo>
                  <a:pt x="35" y="50"/>
                  <a:pt x="35" y="50"/>
                  <a:pt x="35" y="50"/>
                </a:cubicBezTo>
                <a:cubicBezTo>
                  <a:pt x="35" y="50"/>
                  <a:pt x="35" y="50"/>
                  <a:pt x="35" y="50"/>
                </a:cubicBezTo>
                <a:cubicBezTo>
                  <a:pt x="6" y="50"/>
                  <a:pt x="6" y="50"/>
                  <a:pt x="6" y="50"/>
                </a:cubicBezTo>
                <a:cubicBezTo>
                  <a:pt x="5" y="50"/>
                  <a:pt x="5" y="50"/>
                  <a:pt x="5" y="50"/>
                </a:cubicBezTo>
                <a:cubicBezTo>
                  <a:pt x="2" y="50"/>
                  <a:pt x="2" y="50"/>
                  <a:pt x="2" y="50"/>
                </a:cubicBezTo>
                <a:cubicBezTo>
                  <a:pt x="1" y="50"/>
                  <a:pt x="0" y="49"/>
                  <a:pt x="0" y="48"/>
                </a:cubicBezTo>
                <a:cubicBezTo>
                  <a:pt x="0" y="47"/>
                  <a:pt x="1" y="46"/>
                  <a:pt x="2" y="46"/>
                </a:cubicBezTo>
                <a:cubicBezTo>
                  <a:pt x="4" y="46"/>
                  <a:pt x="4" y="46"/>
                  <a:pt x="4" y="46"/>
                </a:cubicBezTo>
                <a:cubicBezTo>
                  <a:pt x="4" y="36"/>
                  <a:pt x="8" y="32"/>
                  <a:pt x="13" y="29"/>
                </a:cubicBezTo>
                <a:cubicBezTo>
                  <a:pt x="14" y="28"/>
                  <a:pt x="15" y="27"/>
                  <a:pt x="16" y="25"/>
                </a:cubicBezTo>
                <a:close/>
                <a:moveTo>
                  <a:pt x="8" y="46"/>
                </a:moveTo>
                <a:cubicBezTo>
                  <a:pt x="8" y="46"/>
                  <a:pt x="8" y="46"/>
                  <a:pt x="8" y="46"/>
                </a:cubicBezTo>
                <a:cubicBezTo>
                  <a:pt x="9" y="46"/>
                  <a:pt x="9" y="46"/>
                  <a:pt x="9" y="46"/>
                </a:cubicBezTo>
                <a:cubicBezTo>
                  <a:pt x="20" y="36"/>
                  <a:pt x="20" y="36"/>
                  <a:pt x="20" y="36"/>
                </a:cubicBezTo>
                <a:cubicBezTo>
                  <a:pt x="20" y="35"/>
                  <a:pt x="21" y="35"/>
                  <a:pt x="21" y="36"/>
                </a:cubicBezTo>
                <a:cubicBezTo>
                  <a:pt x="32" y="46"/>
                  <a:pt x="32" y="46"/>
                  <a:pt x="32" y="46"/>
                </a:cubicBezTo>
                <a:cubicBezTo>
                  <a:pt x="33" y="46"/>
                  <a:pt x="33" y="46"/>
                  <a:pt x="33" y="46"/>
                </a:cubicBezTo>
                <a:cubicBezTo>
                  <a:pt x="33" y="38"/>
                  <a:pt x="30" y="35"/>
                  <a:pt x="26" y="32"/>
                </a:cubicBezTo>
                <a:cubicBezTo>
                  <a:pt x="24" y="30"/>
                  <a:pt x="22" y="29"/>
                  <a:pt x="20" y="26"/>
                </a:cubicBezTo>
                <a:cubicBezTo>
                  <a:pt x="20" y="26"/>
                  <a:pt x="20" y="26"/>
                  <a:pt x="20" y="26"/>
                </a:cubicBezTo>
                <a:cubicBezTo>
                  <a:pt x="20" y="26"/>
                  <a:pt x="20" y="26"/>
                  <a:pt x="20" y="26"/>
                </a:cubicBezTo>
                <a:cubicBezTo>
                  <a:pt x="20" y="26"/>
                  <a:pt x="20" y="26"/>
                  <a:pt x="20" y="26"/>
                </a:cubicBezTo>
                <a:cubicBezTo>
                  <a:pt x="20" y="26"/>
                  <a:pt x="20" y="26"/>
                  <a:pt x="20" y="26"/>
                </a:cubicBezTo>
                <a:cubicBezTo>
                  <a:pt x="19" y="29"/>
                  <a:pt x="17" y="30"/>
                  <a:pt x="15" y="32"/>
                </a:cubicBezTo>
                <a:cubicBezTo>
                  <a:pt x="11" y="35"/>
                  <a:pt x="8" y="38"/>
                  <a:pt x="8" y="46"/>
                </a:cubicBezTo>
                <a:close/>
                <a:moveTo>
                  <a:pt x="12" y="46"/>
                </a:moveTo>
                <a:cubicBezTo>
                  <a:pt x="12" y="46"/>
                  <a:pt x="12" y="46"/>
                  <a:pt x="12" y="46"/>
                </a:cubicBezTo>
                <a:cubicBezTo>
                  <a:pt x="29" y="46"/>
                  <a:pt x="29" y="46"/>
                  <a:pt x="29" y="46"/>
                </a:cubicBezTo>
                <a:cubicBezTo>
                  <a:pt x="20" y="38"/>
                  <a:pt x="20" y="38"/>
                  <a:pt x="20" y="38"/>
                </a:cubicBezTo>
                <a:cubicBezTo>
                  <a:pt x="12" y="46"/>
                  <a:pt x="12" y="46"/>
                  <a:pt x="12" y="46"/>
                </a:cubicBezTo>
                <a:close/>
                <a:moveTo>
                  <a:pt x="11" y="14"/>
                </a:moveTo>
                <a:cubicBezTo>
                  <a:pt x="11" y="14"/>
                  <a:pt x="11" y="14"/>
                  <a:pt x="11" y="14"/>
                </a:cubicBezTo>
                <a:cubicBezTo>
                  <a:pt x="30" y="14"/>
                  <a:pt x="30" y="14"/>
                  <a:pt x="30" y="14"/>
                </a:cubicBezTo>
                <a:cubicBezTo>
                  <a:pt x="32" y="12"/>
                  <a:pt x="33" y="9"/>
                  <a:pt x="33" y="4"/>
                </a:cubicBezTo>
                <a:cubicBezTo>
                  <a:pt x="8" y="4"/>
                  <a:pt x="8" y="4"/>
                  <a:pt x="8" y="4"/>
                </a:cubicBezTo>
                <a:cubicBezTo>
                  <a:pt x="8" y="9"/>
                  <a:pt x="9" y="12"/>
                  <a:pt x="11" y="14"/>
                </a:cubicBezTo>
                <a:close/>
                <a:moveTo>
                  <a:pt x="28" y="17"/>
                </a:moveTo>
                <a:cubicBezTo>
                  <a:pt x="28" y="17"/>
                  <a:pt x="28" y="17"/>
                  <a:pt x="28" y="17"/>
                </a:cubicBezTo>
                <a:cubicBezTo>
                  <a:pt x="13" y="17"/>
                  <a:pt x="13" y="17"/>
                  <a:pt x="13" y="17"/>
                </a:cubicBezTo>
                <a:cubicBezTo>
                  <a:pt x="13" y="17"/>
                  <a:pt x="14" y="18"/>
                  <a:pt x="15" y="19"/>
                </a:cubicBezTo>
                <a:cubicBezTo>
                  <a:pt x="17" y="20"/>
                  <a:pt x="19" y="22"/>
                  <a:pt x="20" y="24"/>
                </a:cubicBezTo>
                <a:cubicBezTo>
                  <a:pt x="20" y="24"/>
                  <a:pt x="20" y="24"/>
                  <a:pt x="20" y="24"/>
                </a:cubicBezTo>
                <a:cubicBezTo>
                  <a:pt x="20" y="24"/>
                  <a:pt x="20" y="24"/>
                  <a:pt x="20" y="24"/>
                </a:cubicBezTo>
                <a:cubicBezTo>
                  <a:pt x="20" y="24"/>
                  <a:pt x="20" y="24"/>
                  <a:pt x="20" y="24"/>
                </a:cubicBezTo>
                <a:cubicBezTo>
                  <a:pt x="20" y="24"/>
                  <a:pt x="20" y="24"/>
                  <a:pt x="20" y="24"/>
                </a:cubicBezTo>
                <a:cubicBezTo>
                  <a:pt x="22" y="22"/>
                  <a:pt x="24" y="20"/>
                  <a:pt x="26" y="19"/>
                </a:cubicBezTo>
                <a:cubicBezTo>
                  <a:pt x="27" y="18"/>
                  <a:pt x="28" y="17"/>
                  <a:pt x="28"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2" name="Freeform 576"/>
          <p:cNvSpPr>
            <a:spLocks noEditPoints="1"/>
          </p:cNvSpPr>
          <p:nvPr/>
        </p:nvSpPr>
        <p:spPr bwMode="auto">
          <a:xfrm>
            <a:off x="7407275" y="2438400"/>
            <a:ext cx="158750" cy="158750"/>
          </a:xfrm>
          <a:custGeom>
            <a:avLst/>
            <a:gdLst>
              <a:gd name="T0" fmla="*/ 23 w 50"/>
              <a:gd name="T1" fmla="*/ 2 h 50"/>
              <a:gd name="T2" fmla="*/ 25 w 50"/>
              <a:gd name="T3" fmla="*/ 0 h 50"/>
              <a:gd name="T4" fmla="*/ 27 w 50"/>
              <a:gd name="T5" fmla="*/ 2 h 50"/>
              <a:gd name="T6" fmla="*/ 27 w 50"/>
              <a:gd name="T7" fmla="*/ 18 h 50"/>
              <a:gd name="T8" fmla="*/ 32 w 50"/>
              <a:gd name="T9" fmla="*/ 13 h 50"/>
              <a:gd name="T10" fmla="*/ 35 w 50"/>
              <a:gd name="T11" fmla="*/ 13 h 50"/>
              <a:gd name="T12" fmla="*/ 35 w 50"/>
              <a:gd name="T13" fmla="*/ 16 h 50"/>
              <a:gd name="T14" fmla="*/ 26 w 50"/>
              <a:gd name="T15" fmla="*/ 24 h 50"/>
              <a:gd name="T16" fmla="*/ 26 w 50"/>
              <a:gd name="T17" fmla="*/ 24 h 50"/>
              <a:gd name="T18" fmla="*/ 26 w 50"/>
              <a:gd name="T19" fmla="*/ 24 h 50"/>
              <a:gd name="T20" fmla="*/ 24 w 50"/>
              <a:gd name="T21" fmla="*/ 24 h 50"/>
              <a:gd name="T22" fmla="*/ 24 w 50"/>
              <a:gd name="T23" fmla="*/ 24 h 50"/>
              <a:gd name="T24" fmla="*/ 24 w 50"/>
              <a:gd name="T25" fmla="*/ 24 h 50"/>
              <a:gd name="T26" fmla="*/ 24 w 50"/>
              <a:gd name="T27" fmla="*/ 24 h 50"/>
              <a:gd name="T28" fmla="*/ 15 w 50"/>
              <a:gd name="T29" fmla="*/ 16 h 50"/>
              <a:gd name="T30" fmla="*/ 15 w 50"/>
              <a:gd name="T31" fmla="*/ 13 h 50"/>
              <a:gd name="T32" fmla="*/ 18 w 50"/>
              <a:gd name="T33" fmla="*/ 13 h 50"/>
              <a:gd name="T34" fmla="*/ 23 w 50"/>
              <a:gd name="T35" fmla="*/ 18 h 50"/>
              <a:gd name="T36" fmla="*/ 23 w 50"/>
              <a:gd name="T37" fmla="*/ 2 h 50"/>
              <a:gd name="T38" fmla="*/ 41 w 50"/>
              <a:gd name="T39" fmla="*/ 35 h 50"/>
              <a:gd name="T40" fmla="*/ 41 w 50"/>
              <a:gd name="T41" fmla="*/ 35 h 50"/>
              <a:gd name="T42" fmla="*/ 43 w 50"/>
              <a:gd name="T43" fmla="*/ 37 h 50"/>
              <a:gd name="T44" fmla="*/ 41 w 50"/>
              <a:gd name="T45" fmla="*/ 39 h 50"/>
              <a:gd name="T46" fmla="*/ 39 w 50"/>
              <a:gd name="T47" fmla="*/ 37 h 50"/>
              <a:gd name="T48" fmla="*/ 41 w 50"/>
              <a:gd name="T49" fmla="*/ 35 h 50"/>
              <a:gd name="T50" fmla="*/ 9 w 50"/>
              <a:gd name="T51" fmla="*/ 43 h 50"/>
              <a:gd name="T52" fmla="*/ 9 w 50"/>
              <a:gd name="T53" fmla="*/ 43 h 50"/>
              <a:gd name="T54" fmla="*/ 7 w 50"/>
              <a:gd name="T55" fmla="*/ 42 h 50"/>
              <a:gd name="T56" fmla="*/ 9 w 50"/>
              <a:gd name="T57" fmla="*/ 41 h 50"/>
              <a:gd name="T58" fmla="*/ 41 w 50"/>
              <a:gd name="T59" fmla="*/ 41 h 50"/>
              <a:gd name="T60" fmla="*/ 43 w 50"/>
              <a:gd name="T61" fmla="*/ 42 h 50"/>
              <a:gd name="T62" fmla="*/ 41 w 50"/>
              <a:gd name="T63" fmla="*/ 43 h 50"/>
              <a:gd name="T64" fmla="*/ 9 w 50"/>
              <a:gd name="T65" fmla="*/ 43 h 50"/>
              <a:gd name="T66" fmla="*/ 5 w 50"/>
              <a:gd name="T67" fmla="*/ 28 h 50"/>
              <a:gd name="T68" fmla="*/ 5 w 50"/>
              <a:gd name="T69" fmla="*/ 28 h 50"/>
              <a:gd name="T70" fmla="*/ 45 w 50"/>
              <a:gd name="T71" fmla="*/ 28 h 50"/>
              <a:gd name="T72" fmla="*/ 48 w 50"/>
              <a:gd name="T73" fmla="*/ 30 h 50"/>
              <a:gd name="T74" fmla="*/ 50 w 50"/>
              <a:gd name="T75" fmla="*/ 33 h 50"/>
              <a:gd name="T76" fmla="*/ 50 w 50"/>
              <a:gd name="T77" fmla="*/ 45 h 50"/>
              <a:gd name="T78" fmla="*/ 48 w 50"/>
              <a:gd name="T79" fmla="*/ 49 h 50"/>
              <a:gd name="T80" fmla="*/ 45 w 50"/>
              <a:gd name="T81" fmla="*/ 50 h 50"/>
              <a:gd name="T82" fmla="*/ 5 w 50"/>
              <a:gd name="T83" fmla="*/ 50 h 50"/>
              <a:gd name="T84" fmla="*/ 2 w 50"/>
              <a:gd name="T85" fmla="*/ 49 h 50"/>
              <a:gd name="T86" fmla="*/ 0 w 50"/>
              <a:gd name="T87" fmla="*/ 45 h 50"/>
              <a:gd name="T88" fmla="*/ 0 w 50"/>
              <a:gd name="T89" fmla="*/ 33 h 50"/>
              <a:gd name="T90" fmla="*/ 2 w 50"/>
              <a:gd name="T91" fmla="*/ 30 h 50"/>
              <a:gd name="T92" fmla="*/ 5 w 50"/>
              <a:gd name="T93" fmla="*/ 28 h 50"/>
              <a:gd name="T94" fmla="*/ 45 w 50"/>
              <a:gd name="T95" fmla="*/ 32 h 50"/>
              <a:gd name="T96" fmla="*/ 45 w 50"/>
              <a:gd name="T97" fmla="*/ 32 h 50"/>
              <a:gd name="T98" fmla="*/ 5 w 50"/>
              <a:gd name="T99" fmla="*/ 32 h 50"/>
              <a:gd name="T100" fmla="*/ 4 w 50"/>
              <a:gd name="T101" fmla="*/ 33 h 50"/>
              <a:gd name="T102" fmla="*/ 4 w 50"/>
              <a:gd name="T103" fmla="*/ 33 h 50"/>
              <a:gd name="T104" fmla="*/ 4 w 50"/>
              <a:gd name="T105" fmla="*/ 45 h 50"/>
              <a:gd name="T106" fmla="*/ 4 w 50"/>
              <a:gd name="T107" fmla="*/ 46 h 50"/>
              <a:gd name="T108" fmla="*/ 5 w 50"/>
              <a:gd name="T109" fmla="*/ 46 h 50"/>
              <a:gd name="T110" fmla="*/ 45 w 50"/>
              <a:gd name="T111" fmla="*/ 46 h 50"/>
              <a:gd name="T112" fmla="*/ 46 w 50"/>
              <a:gd name="T113" fmla="*/ 46 h 50"/>
              <a:gd name="T114" fmla="*/ 46 w 50"/>
              <a:gd name="T115" fmla="*/ 45 h 50"/>
              <a:gd name="T116" fmla="*/ 46 w 50"/>
              <a:gd name="T117" fmla="*/ 33 h 50"/>
              <a:gd name="T118" fmla="*/ 46 w 50"/>
              <a:gd name="T119" fmla="*/ 33 h 50"/>
              <a:gd name="T120" fmla="*/ 45 w 50"/>
              <a:gd name="T121"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50">
                <a:moveTo>
                  <a:pt x="23" y="2"/>
                </a:moveTo>
                <a:cubicBezTo>
                  <a:pt x="23" y="1"/>
                  <a:pt x="24" y="0"/>
                  <a:pt x="25" y="0"/>
                </a:cubicBezTo>
                <a:cubicBezTo>
                  <a:pt x="26" y="0"/>
                  <a:pt x="27" y="1"/>
                  <a:pt x="27" y="2"/>
                </a:cubicBezTo>
                <a:cubicBezTo>
                  <a:pt x="27" y="18"/>
                  <a:pt x="27" y="18"/>
                  <a:pt x="27" y="18"/>
                </a:cubicBezTo>
                <a:cubicBezTo>
                  <a:pt x="32" y="13"/>
                  <a:pt x="32" y="13"/>
                  <a:pt x="32" y="13"/>
                </a:cubicBezTo>
                <a:cubicBezTo>
                  <a:pt x="33" y="12"/>
                  <a:pt x="34" y="12"/>
                  <a:pt x="35" y="13"/>
                </a:cubicBezTo>
                <a:cubicBezTo>
                  <a:pt x="36" y="14"/>
                  <a:pt x="36" y="15"/>
                  <a:pt x="35" y="16"/>
                </a:cubicBezTo>
                <a:cubicBezTo>
                  <a:pt x="26" y="24"/>
                  <a:pt x="26" y="24"/>
                  <a:pt x="26" y="24"/>
                </a:cubicBezTo>
                <a:cubicBezTo>
                  <a:pt x="26" y="24"/>
                  <a:pt x="26" y="24"/>
                  <a:pt x="26" y="24"/>
                </a:cubicBezTo>
                <a:cubicBezTo>
                  <a:pt x="26" y="24"/>
                  <a:pt x="26" y="24"/>
                  <a:pt x="26" y="24"/>
                </a:cubicBezTo>
                <a:cubicBezTo>
                  <a:pt x="26" y="25"/>
                  <a:pt x="24" y="25"/>
                  <a:pt x="24" y="24"/>
                </a:cubicBezTo>
                <a:cubicBezTo>
                  <a:pt x="24" y="24"/>
                  <a:pt x="24" y="24"/>
                  <a:pt x="24" y="24"/>
                </a:cubicBezTo>
                <a:cubicBezTo>
                  <a:pt x="24" y="24"/>
                  <a:pt x="24" y="24"/>
                  <a:pt x="24" y="24"/>
                </a:cubicBezTo>
                <a:cubicBezTo>
                  <a:pt x="24" y="24"/>
                  <a:pt x="24" y="24"/>
                  <a:pt x="24" y="24"/>
                </a:cubicBezTo>
                <a:cubicBezTo>
                  <a:pt x="15" y="16"/>
                  <a:pt x="15" y="16"/>
                  <a:pt x="15" y="16"/>
                </a:cubicBezTo>
                <a:cubicBezTo>
                  <a:pt x="14" y="15"/>
                  <a:pt x="14" y="14"/>
                  <a:pt x="15" y="13"/>
                </a:cubicBezTo>
                <a:cubicBezTo>
                  <a:pt x="16" y="12"/>
                  <a:pt x="17" y="12"/>
                  <a:pt x="18" y="13"/>
                </a:cubicBezTo>
                <a:cubicBezTo>
                  <a:pt x="23" y="18"/>
                  <a:pt x="23" y="18"/>
                  <a:pt x="23" y="18"/>
                </a:cubicBezTo>
                <a:cubicBezTo>
                  <a:pt x="23" y="2"/>
                  <a:pt x="23" y="2"/>
                  <a:pt x="23" y="2"/>
                </a:cubicBezTo>
                <a:close/>
                <a:moveTo>
                  <a:pt x="41" y="35"/>
                </a:moveTo>
                <a:cubicBezTo>
                  <a:pt x="41" y="35"/>
                  <a:pt x="41" y="35"/>
                  <a:pt x="41" y="35"/>
                </a:cubicBezTo>
                <a:cubicBezTo>
                  <a:pt x="42" y="35"/>
                  <a:pt x="43" y="36"/>
                  <a:pt x="43" y="37"/>
                </a:cubicBezTo>
                <a:cubicBezTo>
                  <a:pt x="43" y="38"/>
                  <a:pt x="42" y="39"/>
                  <a:pt x="41" y="39"/>
                </a:cubicBezTo>
                <a:cubicBezTo>
                  <a:pt x="40" y="39"/>
                  <a:pt x="39" y="38"/>
                  <a:pt x="39" y="37"/>
                </a:cubicBezTo>
                <a:cubicBezTo>
                  <a:pt x="39" y="36"/>
                  <a:pt x="40" y="35"/>
                  <a:pt x="41" y="35"/>
                </a:cubicBezTo>
                <a:close/>
                <a:moveTo>
                  <a:pt x="9" y="43"/>
                </a:moveTo>
                <a:cubicBezTo>
                  <a:pt x="9" y="43"/>
                  <a:pt x="9" y="43"/>
                  <a:pt x="9" y="43"/>
                </a:cubicBezTo>
                <a:cubicBezTo>
                  <a:pt x="8" y="43"/>
                  <a:pt x="7" y="43"/>
                  <a:pt x="7" y="42"/>
                </a:cubicBezTo>
                <a:cubicBezTo>
                  <a:pt x="7" y="41"/>
                  <a:pt x="8" y="41"/>
                  <a:pt x="9" y="41"/>
                </a:cubicBezTo>
                <a:cubicBezTo>
                  <a:pt x="41" y="41"/>
                  <a:pt x="41" y="41"/>
                  <a:pt x="41" y="41"/>
                </a:cubicBezTo>
                <a:cubicBezTo>
                  <a:pt x="42" y="41"/>
                  <a:pt x="43" y="41"/>
                  <a:pt x="43" y="42"/>
                </a:cubicBezTo>
                <a:cubicBezTo>
                  <a:pt x="43" y="43"/>
                  <a:pt x="42" y="43"/>
                  <a:pt x="41" y="43"/>
                </a:cubicBezTo>
                <a:cubicBezTo>
                  <a:pt x="9" y="43"/>
                  <a:pt x="9" y="43"/>
                  <a:pt x="9" y="43"/>
                </a:cubicBezTo>
                <a:close/>
                <a:moveTo>
                  <a:pt x="5" y="28"/>
                </a:moveTo>
                <a:cubicBezTo>
                  <a:pt x="5" y="28"/>
                  <a:pt x="5" y="28"/>
                  <a:pt x="5" y="28"/>
                </a:cubicBezTo>
                <a:cubicBezTo>
                  <a:pt x="45" y="28"/>
                  <a:pt x="45" y="28"/>
                  <a:pt x="45" y="28"/>
                </a:cubicBezTo>
                <a:cubicBezTo>
                  <a:pt x="46" y="28"/>
                  <a:pt x="48" y="29"/>
                  <a:pt x="48" y="30"/>
                </a:cubicBezTo>
                <a:cubicBezTo>
                  <a:pt x="49" y="31"/>
                  <a:pt x="50" y="32"/>
                  <a:pt x="50" y="33"/>
                </a:cubicBezTo>
                <a:cubicBezTo>
                  <a:pt x="50" y="45"/>
                  <a:pt x="50" y="45"/>
                  <a:pt x="50" y="45"/>
                </a:cubicBezTo>
                <a:cubicBezTo>
                  <a:pt x="50" y="47"/>
                  <a:pt x="49" y="48"/>
                  <a:pt x="48" y="49"/>
                </a:cubicBezTo>
                <a:cubicBezTo>
                  <a:pt x="48" y="50"/>
                  <a:pt x="46" y="50"/>
                  <a:pt x="45" y="50"/>
                </a:cubicBezTo>
                <a:cubicBezTo>
                  <a:pt x="5" y="50"/>
                  <a:pt x="5" y="50"/>
                  <a:pt x="5" y="50"/>
                </a:cubicBezTo>
                <a:cubicBezTo>
                  <a:pt x="4" y="50"/>
                  <a:pt x="2" y="50"/>
                  <a:pt x="2" y="49"/>
                </a:cubicBezTo>
                <a:cubicBezTo>
                  <a:pt x="1" y="48"/>
                  <a:pt x="0" y="47"/>
                  <a:pt x="0" y="45"/>
                </a:cubicBezTo>
                <a:cubicBezTo>
                  <a:pt x="0" y="33"/>
                  <a:pt x="0" y="33"/>
                  <a:pt x="0" y="33"/>
                </a:cubicBezTo>
                <a:cubicBezTo>
                  <a:pt x="0" y="32"/>
                  <a:pt x="1" y="31"/>
                  <a:pt x="2" y="30"/>
                </a:cubicBezTo>
                <a:cubicBezTo>
                  <a:pt x="2" y="29"/>
                  <a:pt x="4" y="28"/>
                  <a:pt x="5" y="28"/>
                </a:cubicBezTo>
                <a:close/>
                <a:moveTo>
                  <a:pt x="45" y="32"/>
                </a:moveTo>
                <a:cubicBezTo>
                  <a:pt x="45" y="32"/>
                  <a:pt x="45" y="32"/>
                  <a:pt x="45" y="32"/>
                </a:cubicBezTo>
                <a:cubicBezTo>
                  <a:pt x="5" y="32"/>
                  <a:pt x="5" y="32"/>
                  <a:pt x="5" y="32"/>
                </a:cubicBezTo>
                <a:cubicBezTo>
                  <a:pt x="5" y="32"/>
                  <a:pt x="4" y="32"/>
                  <a:pt x="4" y="33"/>
                </a:cubicBezTo>
                <a:cubicBezTo>
                  <a:pt x="4" y="33"/>
                  <a:pt x="4" y="33"/>
                  <a:pt x="4" y="33"/>
                </a:cubicBezTo>
                <a:cubicBezTo>
                  <a:pt x="4" y="45"/>
                  <a:pt x="4" y="45"/>
                  <a:pt x="4" y="45"/>
                </a:cubicBezTo>
                <a:cubicBezTo>
                  <a:pt x="4" y="46"/>
                  <a:pt x="4" y="46"/>
                  <a:pt x="4" y="46"/>
                </a:cubicBezTo>
                <a:cubicBezTo>
                  <a:pt x="4" y="46"/>
                  <a:pt x="5" y="46"/>
                  <a:pt x="5" y="46"/>
                </a:cubicBezTo>
                <a:cubicBezTo>
                  <a:pt x="45" y="46"/>
                  <a:pt x="45" y="46"/>
                  <a:pt x="45" y="46"/>
                </a:cubicBezTo>
                <a:cubicBezTo>
                  <a:pt x="45" y="46"/>
                  <a:pt x="46" y="46"/>
                  <a:pt x="46" y="46"/>
                </a:cubicBezTo>
                <a:cubicBezTo>
                  <a:pt x="46" y="46"/>
                  <a:pt x="46" y="46"/>
                  <a:pt x="46" y="45"/>
                </a:cubicBezTo>
                <a:cubicBezTo>
                  <a:pt x="46" y="33"/>
                  <a:pt x="46" y="33"/>
                  <a:pt x="46" y="33"/>
                </a:cubicBezTo>
                <a:cubicBezTo>
                  <a:pt x="46" y="33"/>
                  <a:pt x="46" y="33"/>
                  <a:pt x="46" y="33"/>
                </a:cubicBezTo>
                <a:cubicBezTo>
                  <a:pt x="46" y="32"/>
                  <a:pt x="45" y="32"/>
                  <a:pt x="45"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3" name="Freeform 577"/>
          <p:cNvSpPr>
            <a:spLocks noEditPoints="1"/>
          </p:cNvSpPr>
          <p:nvPr/>
        </p:nvSpPr>
        <p:spPr bwMode="auto">
          <a:xfrm>
            <a:off x="7689850" y="2438400"/>
            <a:ext cx="160338" cy="158750"/>
          </a:xfrm>
          <a:custGeom>
            <a:avLst/>
            <a:gdLst>
              <a:gd name="T0" fmla="*/ 27 w 50"/>
              <a:gd name="T1" fmla="*/ 23 h 50"/>
              <a:gd name="T2" fmla="*/ 25 w 50"/>
              <a:gd name="T3" fmla="*/ 25 h 50"/>
              <a:gd name="T4" fmla="*/ 23 w 50"/>
              <a:gd name="T5" fmla="*/ 23 h 50"/>
              <a:gd name="T6" fmla="*/ 23 w 50"/>
              <a:gd name="T7" fmla="*/ 7 h 50"/>
              <a:gd name="T8" fmla="*/ 18 w 50"/>
              <a:gd name="T9" fmla="*/ 12 h 50"/>
              <a:gd name="T10" fmla="*/ 15 w 50"/>
              <a:gd name="T11" fmla="*/ 12 h 50"/>
              <a:gd name="T12" fmla="*/ 15 w 50"/>
              <a:gd name="T13" fmla="*/ 9 h 50"/>
              <a:gd name="T14" fmla="*/ 24 w 50"/>
              <a:gd name="T15" fmla="*/ 1 h 50"/>
              <a:gd name="T16" fmla="*/ 24 w 50"/>
              <a:gd name="T17" fmla="*/ 1 h 50"/>
              <a:gd name="T18" fmla="*/ 24 w 50"/>
              <a:gd name="T19" fmla="*/ 1 h 50"/>
              <a:gd name="T20" fmla="*/ 24 w 50"/>
              <a:gd name="T21" fmla="*/ 1 h 50"/>
              <a:gd name="T22" fmla="*/ 26 w 50"/>
              <a:gd name="T23" fmla="*/ 1 h 50"/>
              <a:gd name="T24" fmla="*/ 26 w 50"/>
              <a:gd name="T25" fmla="*/ 1 h 50"/>
              <a:gd name="T26" fmla="*/ 26 w 50"/>
              <a:gd name="T27" fmla="*/ 1 h 50"/>
              <a:gd name="T28" fmla="*/ 35 w 50"/>
              <a:gd name="T29" fmla="*/ 9 h 50"/>
              <a:gd name="T30" fmla="*/ 35 w 50"/>
              <a:gd name="T31" fmla="*/ 12 h 50"/>
              <a:gd name="T32" fmla="*/ 32 w 50"/>
              <a:gd name="T33" fmla="*/ 12 h 50"/>
              <a:gd name="T34" fmla="*/ 27 w 50"/>
              <a:gd name="T35" fmla="*/ 7 h 50"/>
              <a:gd name="T36" fmla="*/ 27 w 50"/>
              <a:gd name="T37" fmla="*/ 23 h 50"/>
              <a:gd name="T38" fmla="*/ 41 w 50"/>
              <a:gd name="T39" fmla="*/ 35 h 50"/>
              <a:gd name="T40" fmla="*/ 41 w 50"/>
              <a:gd name="T41" fmla="*/ 35 h 50"/>
              <a:gd name="T42" fmla="*/ 43 w 50"/>
              <a:gd name="T43" fmla="*/ 37 h 50"/>
              <a:gd name="T44" fmla="*/ 41 w 50"/>
              <a:gd name="T45" fmla="*/ 39 h 50"/>
              <a:gd name="T46" fmla="*/ 39 w 50"/>
              <a:gd name="T47" fmla="*/ 37 h 50"/>
              <a:gd name="T48" fmla="*/ 41 w 50"/>
              <a:gd name="T49" fmla="*/ 35 h 50"/>
              <a:gd name="T50" fmla="*/ 8 w 50"/>
              <a:gd name="T51" fmla="*/ 43 h 50"/>
              <a:gd name="T52" fmla="*/ 8 w 50"/>
              <a:gd name="T53" fmla="*/ 43 h 50"/>
              <a:gd name="T54" fmla="*/ 7 w 50"/>
              <a:gd name="T55" fmla="*/ 42 h 50"/>
              <a:gd name="T56" fmla="*/ 8 w 50"/>
              <a:gd name="T57" fmla="*/ 41 h 50"/>
              <a:gd name="T58" fmla="*/ 41 w 50"/>
              <a:gd name="T59" fmla="*/ 41 h 50"/>
              <a:gd name="T60" fmla="*/ 43 w 50"/>
              <a:gd name="T61" fmla="*/ 42 h 50"/>
              <a:gd name="T62" fmla="*/ 41 w 50"/>
              <a:gd name="T63" fmla="*/ 43 h 50"/>
              <a:gd name="T64" fmla="*/ 8 w 50"/>
              <a:gd name="T65" fmla="*/ 43 h 50"/>
              <a:gd name="T66" fmla="*/ 5 w 50"/>
              <a:gd name="T67" fmla="*/ 28 h 50"/>
              <a:gd name="T68" fmla="*/ 5 w 50"/>
              <a:gd name="T69" fmla="*/ 28 h 50"/>
              <a:gd name="T70" fmla="*/ 45 w 50"/>
              <a:gd name="T71" fmla="*/ 28 h 50"/>
              <a:gd name="T72" fmla="*/ 48 w 50"/>
              <a:gd name="T73" fmla="*/ 30 h 50"/>
              <a:gd name="T74" fmla="*/ 50 w 50"/>
              <a:gd name="T75" fmla="*/ 33 h 50"/>
              <a:gd name="T76" fmla="*/ 50 w 50"/>
              <a:gd name="T77" fmla="*/ 45 h 50"/>
              <a:gd name="T78" fmla="*/ 48 w 50"/>
              <a:gd name="T79" fmla="*/ 49 h 50"/>
              <a:gd name="T80" fmla="*/ 45 w 50"/>
              <a:gd name="T81" fmla="*/ 50 h 50"/>
              <a:gd name="T82" fmla="*/ 5 w 50"/>
              <a:gd name="T83" fmla="*/ 50 h 50"/>
              <a:gd name="T84" fmla="*/ 1 w 50"/>
              <a:gd name="T85" fmla="*/ 49 h 50"/>
              <a:gd name="T86" fmla="*/ 0 w 50"/>
              <a:gd name="T87" fmla="*/ 45 h 50"/>
              <a:gd name="T88" fmla="*/ 0 w 50"/>
              <a:gd name="T89" fmla="*/ 33 h 50"/>
              <a:gd name="T90" fmla="*/ 1 w 50"/>
              <a:gd name="T91" fmla="*/ 30 h 50"/>
              <a:gd name="T92" fmla="*/ 5 w 50"/>
              <a:gd name="T93" fmla="*/ 28 h 50"/>
              <a:gd name="T94" fmla="*/ 45 w 50"/>
              <a:gd name="T95" fmla="*/ 32 h 50"/>
              <a:gd name="T96" fmla="*/ 45 w 50"/>
              <a:gd name="T97" fmla="*/ 32 h 50"/>
              <a:gd name="T98" fmla="*/ 5 w 50"/>
              <a:gd name="T99" fmla="*/ 32 h 50"/>
              <a:gd name="T100" fmla="*/ 4 w 50"/>
              <a:gd name="T101" fmla="*/ 33 h 50"/>
              <a:gd name="T102" fmla="*/ 4 w 50"/>
              <a:gd name="T103" fmla="*/ 33 h 50"/>
              <a:gd name="T104" fmla="*/ 4 w 50"/>
              <a:gd name="T105" fmla="*/ 45 h 50"/>
              <a:gd name="T106" fmla="*/ 4 w 50"/>
              <a:gd name="T107" fmla="*/ 46 h 50"/>
              <a:gd name="T108" fmla="*/ 5 w 50"/>
              <a:gd name="T109" fmla="*/ 46 h 50"/>
              <a:gd name="T110" fmla="*/ 45 w 50"/>
              <a:gd name="T111" fmla="*/ 46 h 50"/>
              <a:gd name="T112" fmla="*/ 46 w 50"/>
              <a:gd name="T113" fmla="*/ 46 h 50"/>
              <a:gd name="T114" fmla="*/ 46 w 50"/>
              <a:gd name="T115" fmla="*/ 45 h 50"/>
              <a:gd name="T116" fmla="*/ 46 w 50"/>
              <a:gd name="T117" fmla="*/ 33 h 50"/>
              <a:gd name="T118" fmla="*/ 46 w 50"/>
              <a:gd name="T119" fmla="*/ 33 h 50"/>
              <a:gd name="T120" fmla="*/ 45 w 50"/>
              <a:gd name="T121"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50">
                <a:moveTo>
                  <a:pt x="27" y="23"/>
                </a:moveTo>
                <a:cubicBezTo>
                  <a:pt x="27" y="24"/>
                  <a:pt x="26" y="25"/>
                  <a:pt x="25" y="25"/>
                </a:cubicBezTo>
                <a:cubicBezTo>
                  <a:pt x="24" y="25"/>
                  <a:pt x="23" y="24"/>
                  <a:pt x="23" y="23"/>
                </a:cubicBezTo>
                <a:cubicBezTo>
                  <a:pt x="23" y="7"/>
                  <a:pt x="23" y="7"/>
                  <a:pt x="23" y="7"/>
                </a:cubicBezTo>
                <a:cubicBezTo>
                  <a:pt x="18" y="12"/>
                  <a:pt x="18" y="12"/>
                  <a:pt x="18" y="12"/>
                </a:cubicBezTo>
                <a:cubicBezTo>
                  <a:pt x="17" y="13"/>
                  <a:pt x="16" y="13"/>
                  <a:pt x="15" y="12"/>
                </a:cubicBezTo>
                <a:cubicBezTo>
                  <a:pt x="14" y="11"/>
                  <a:pt x="14" y="10"/>
                  <a:pt x="15" y="9"/>
                </a:cubicBezTo>
                <a:cubicBezTo>
                  <a:pt x="24" y="1"/>
                  <a:pt x="24" y="1"/>
                  <a:pt x="24" y="1"/>
                </a:cubicBezTo>
                <a:cubicBezTo>
                  <a:pt x="24" y="1"/>
                  <a:pt x="24" y="1"/>
                  <a:pt x="24" y="1"/>
                </a:cubicBezTo>
                <a:cubicBezTo>
                  <a:pt x="24" y="1"/>
                  <a:pt x="24" y="1"/>
                  <a:pt x="24" y="1"/>
                </a:cubicBezTo>
                <a:cubicBezTo>
                  <a:pt x="24" y="1"/>
                  <a:pt x="24" y="1"/>
                  <a:pt x="24" y="1"/>
                </a:cubicBezTo>
                <a:cubicBezTo>
                  <a:pt x="24" y="0"/>
                  <a:pt x="26" y="0"/>
                  <a:pt x="26" y="1"/>
                </a:cubicBezTo>
                <a:cubicBezTo>
                  <a:pt x="26" y="1"/>
                  <a:pt x="26" y="1"/>
                  <a:pt x="26" y="1"/>
                </a:cubicBezTo>
                <a:cubicBezTo>
                  <a:pt x="26" y="1"/>
                  <a:pt x="26" y="1"/>
                  <a:pt x="26" y="1"/>
                </a:cubicBezTo>
                <a:cubicBezTo>
                  <a:pt x="35" y="9"/>
                  <a:pt x="35" y="9"/>
                  <a:pt x="35" y="9"/>
                </a:cubicBezTo>
                <a:cubicBezTo>
                  <a:pt x="36" y="10"/>
                  <a:pt x="36" y="11"/>
                  <a:pt x="35" y="12"/>
                </a:cubicBezTo>
                <a:cubicBezTo>
                  <a:pt x="34" y="13"/>
                  <a:pt x="33" y="13"/>
                  <a:pt x="32" y="12"/>
                </a:cubicBezTo>
                <a:cubicBezTo>
                  <a:pt x="27" y="7"/>
                  <a:pt x="27" y="7"/>
                  <a:pt x="27" y="7"/>
                </a:cubicBezTo>
                <a:cubicBezTo>
                  <a:pt x="27" y="23"/>
                  <a:pt x="27" y="23"/>
                  <a:pt x="27" y="23"/>
                </a:cubicBezTo>
                <a:close/>
                <a:moveTo>
                  <a:pt x="41" y="35"/>
                </a:moveTo>
                <a:cubicBezTo>
                  <a:pt x="41" y="35"/>
                  <a:pt x="41" y="35"/>
                  <a:pt x="41" y="35"/>
                </a:cubicBezTo>
                <a:cubicBezTo>
                  <a:pt x="42" y="35"/>
                  <a:pt x="43" y="36"/>
                  <a:pt x="43" y="37"/>
                </a:cubicBezTo>
                <a:cubicBezTo>
                  <a:pt x="43" y="38"/>
                  <a:pt x="42" y="39"/>
                  <a:pt x="41" y="39"/>
                </a:cubicBezTo>
                <a:cubicBezTo>
                  <a:pt x="40" y="39"/>
                  <a:pt x="39" y="38"/>
                  <a:pt x="39" y="37"/>
                </a:cubicBezTo>
                <a:cubicBezTo>
                  <a:pt x="39" y="36"/>
                  <a:pt x="40" y="35"/>
                  <a:pt x="41" y="35"/>
                </a:cubicBezTo>
                <a:close/>
                <a:moveTo>
                  <a:pt x="8" y="43"/>
                </a:moveTo>
                <a:cubicBezTo>
                  <a:pt x="8" y="43"/>
                  <a:pt x="8" y="43"/>
                  <a:pt x="8" y="43"/>
                </a:cubicBezTo>
                <a:cubicBezTo>
                  <a:pt x="8" y="43"/>
                  <a:pt x="7" y="43"/>
                  <a:pt x="7" y="42"/>
                </a:cubicBezTo>
                <a:cubicBezTo>
                  <a:pt x="7" y="41"/>
                  <a:pt x="8" y="41"/>
                  <a:pt x="8" y="41"/>
                </a:cubicBezTo>
                <a:cubicBezTo>
                  <a:pt x="41" y="41"/>
                  <a:pt x="41" y="41"/>
                  <a:pt x="41" y="41"/>
                </a:cubicBezTo>
                <a:cubicBezTo>
                  <a:pt x="42" y="41"/>
                  <a:pt x="43" y="41"/>
                  <a:pt x="43" y="42"/>
                </a:cubicBezTo>
                <a:cubicBezTo>
                  <a:pt x="43" y="43"/>
                  <a:pt x="42" y="43"/>
                  <a:pt x="41" y="43"/>
                </a:cubicBezTo>
                <a:cubicBezTo>
                  <a:pt x="8" y="43"/>
                  <a:pt x="8" y="43"/>
                  <a:pt x="8" y="43"/>
                </a:cubicBezTo>
                <a:close/>
                <a:moveTo>
                  <a:pt x="5" y="28"/>
                </a:moveTo>
                <a:cubicBezTo>
                  <a:pt x="5" y="28"/>
                  <a:pt x="5" y="28"/>
                  <a:pt x="5" y="28"/>
                </a:cubicBezTo>
                <a:cubicBezTo>
                  <a:pt x="45" y="28"/>
                  <a:pt x="45" y="28"/>
                  <a:pt x="45" y="28"/>
                </a:cubicBezTo>
                <a:cubicBezTo>
                  <a:pt x="46" y="28"/>
                  <a:pt x="47" y="29"/>
                  <a:pt x="48" y="30"/>
                </a:cubicBezTo>
                <a:cubicBezTo>
                  <a:pt x="49" y="31"/>
                  <a:pt x="50" y="32"/>
                  <a:pt x="50" y="33"/>
                </a:cubicBezTo>
                <a:cubicBezTo>
                  <a:pt x="50" y="45"/>
                  <a:pt x="50" y="45"/>
                  <a:pt x="50" y="45"/>
                </a:cubicBezTo>
                <a:cubicBezTo>
                  <a:pt x="50" y="47"/>
                  <a:pt x="49" y="48"/>
                  <a:pt x="48" y="49"/>
                </a:cubicBezTo>
                <a:cubicBezTo>
                  <a:pt x="47" y="50"/>
                  <a:pt x="46" y="50"/>
                  <a:pt x="45" y="50"/>
                </a:cubicBezTo>
                <a:cubicBezTo>
                  <a:pt x="5" y="50"/>
                  <a:pt x="5" y="50"/>
                  <a:pt x="5" y="50"/>
                </a:cubicBezTo>
                <a:cubicBezTo>
                  <a:pt x="4" y="50"/>
                  <a:pt x="2" y="50"/>
                  <a:pt x="1" y="49"/>
                </a:cubicBezTo>
                <a:cubicBezTo>
                  <a:pt x="1" y="48"/>
                  <a:pt x="0" y="47"/>
                  <a:pt x="0" y="45"/>
                </a:cubicBezTo>
                <a:cubicBezTo>
                  <a:pt x="0" y="33"/>
                  <a:pt x="0" y="33"/>
                  <a:pt x="0" y="33"/>
                </a:cubicBezTo>
                <a:cubicBezTo>
                  <a:pt x="0" y="32"/>
                  <a:pt x="1" y="31"/>
                  <a:pt x="1" y="30"/>
                </a:cubicBezTo>
                <a:cubicBezTo>
                  <a:pt x="2" y="29"/>
                  <a:pt x="4" y="28"/>
                  <a:pt x="5" y="28"/>
                </a:cubicBezTo>
                <a:close/>
                <a:moveTo>
                  <a:pt x="45" y="32"/>
                </a:moveTo>
                <a:cubicBezTo>
                  <a:pt x="45" y="32"/>
                  <a:pt x="45" y="32"/>
                  <a:pt x="45" y="32"/>
                </a:cubicBezTo>
                <a:cubicBezTo>
                  <a:pt x="5" y="32"/>
                  <a:pt x="5" y="32"/>
                  <a:pt x="5" y="32"/>
                </a:cubicBezTo>
                <a:cubicBezTo>
                  <a:pt x="5" y="32"/>
                  <a:pt x="4" y="32"/>
                  <a:pt x="4" y="33"/>
                </a:cubicBezTo>
                <a:cubicBezTo>
                  <a:pt x="4" y="33"/>
                  <a:pt x="4" y="33"/>
                  <a:pt x="4" y="33"/>
                </a:cubicBezTo>
                <a:cubicBezTo>
                  <a:pt x="4" y="45"/>
                  <a:pt x="4" y="45"/>
                  <a:pt x="4" y="45"/>
                </a:cubicBezTo>
                <a:cubicBezTo>
                  <a:pt x="4" y="46"/>
                  <a:pt x="4" y="46"/>
                  <a:pt x="4" y="46"/>
                </a:cubicBezTo>
                <a:cubicBezTo>
                  <a:pt x="4" y="46"/>
                  <a:pt x="5" y="46"/>
                  <a:pt x="5" y="46"/>
                </a:cubicBezTo>
                <a:cubicBezTo>
                  <a:pt x="45" y="46"/>
                  <a:pt x="45" y="46"/>
                  <a:pt x="45" y="46"/>
                </a:cubicBezTo>
                <a:cubicBezTo>
                  <a:pt x="45" y="46"/>
                  <a:pt x="45" y="46"/>
                  <a:pt x="46" y="46"/>
                </a:cubicBezTo>
                <a:cubicBezTo>
                  <a:pt x="46" y="46"/>
                  <a:pt x="46" y="46"/>
                  <a:pt x="46" y="45"/>
                </a:cubicBezTo>
                <a:cubicBezTo>
                  <a:pt x="46" y="33"/>
                  <a:pt x="46" y="33"/>
                  <a:pt x="46" y="33"/>
                </a:cubicBezTo>
                <a:cubicBezTo>
                  <a:pt x="46" y="33"/>
                  <a:pt x="46" y="33"/>
                  <a:pt x="46" y="33"/>
                </a:cubicBezTo>
                <a:cubicBezTo>
                  <a:pt x="45" y="32"/>
                  <a:pt x="45" y="32"/>
                  <a:pt x="45"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4" name="Freeform 578"/>
          <p:cNvSpPr>
            <a:spLocks noEditPoints="1"/>
          </p:cNvSpPr>
          <p:nvPr/>
        </p:nvSpPr>
        <p:spPr bwMode="auto">
          <a:xfrm>
            <a:off x="7983538" y="2438400"/>
            <a:ext cx="158750" cy="158750"/>
          </a:xfrm>
          <a:custGeom>
            <a:avLst/>
            <a:gdLst>
              <a:gd name="T0" fmla="*/ 14 w 50"/>
              <a:gd name="T1" fmla="*/ 25 h 50"/>
              <a:gd name="T2" fmla="*/ 12 w 50"/>
              <a:gd name="T3" fmla="*/ 7 h 50"/>
              <a:gd name="T4" fmla="*/ 4 w 50"/>
              <a:gd name="T5" fmla="*/ 12 h 50"/>
              <a:gd name="T6" fmla="*/ 12 w 50"/>
              <a:gd name="T7" fmla="*/ 1 h 50"/>
              <a:gd name="T8" fmla="*/ 13 w 50"/>
              <a:gd name="T9" fmla="*/ 1 h 50"/>
              <a:gd name="T10" fmla="*/ 15 w 50"/>
              <a:gd name="T11" fmla="*/ 1 h 50"/>
              <a:gd name="T12" fmla="*/ 24 w 50"/>
              <a:gd name="T13" fmla="*/ 9 h 50"/>
              <a:gd name="T14" fmla="*/ 21 w 50"/>
              <a:gd name="T15" fmla="*/ 12 h 50"/>
              <a:gd name="T16" fmla="*/ 16 w 50"/>
              <a:gd name="T17" fmla="*/ 23 h 50"/>
              <a:gd name="T18" fmla="*/ 41 w 50"/>
              <a:gd name="T19" fmla="*/ 35 h 50"/>
              <a:gd name="T20" fmla="*/ 41 w 50"/>
              <a:gd name="T21" fmla="*/ 39 h 50"/>
              <a:gd name="T22" fmla="*/ 41 w 50"/>
              <a:gd name="T23" fmla="*/ 35 h 50"/>
              <a:gd name="T24" fmla="*/ 8 w 50"/>
              <a:gd name="T25" fmla="*/ 43 h 50"/>
              <a:gd name="T26" fmla="*/ 8 w 50"/>
              <a:gd name="T27" fmla="*/ 41 h 50"/>
              <a:gd name="T28" fmla="*/ 43 w 50"/>
              <a:gd name="T29" fmla="*/ 42 h 50"/>
              <a:gd name="T30" fmla="*/ 8 w 50"/>
              <a:gd name="T31" fmla="*/ 43 h 50"/>
              <a:gd name="T32" fmla="*/ 5 w 50"/>
              <a:gd name="T33" fmla="*/ 28 h 50"/>
              <a:gd name="T34" fmla="*/ 48 w 50"/>
              <a:gd name="T35" fmla="*/ 30 h 50"/>
              <a:gd name="T36" fmla="*/ 50 w 50"/>
              <a:gd name="T37" fmla="*/ 45 h 50"/>
              <a:gd name="T38" fmla="*/ 45 w 50"/>
              <a:gd name="T39" fmla="*/ 50 h 50"/>
              <a:gd name="T40" fmla="*/ 1 w 50"/>
              <a:gd name="T41" fmla="*/ 49 h 50"/>
              <a:gd name="T42" fmla="*/ 0 w 50"/>
              <a:gd name="T43" fmla="*/ 33 h 50"/>
              <a:gd name="T44" fmla="*/ 5 w 50"/>
              <a:gd name="T45" fmla="*/ 28 h 50"/>
              <a:gd name="T46" fmla="*/ 45 w 50"/>
              <a:gd name="T47" fmla="*/ 32 h 50"/>
              <a:gd name="T48" fmla="*/ 4 w 50"/>
              <a:gd name="T49" fmla="*/ 33 h 50"/>
              <a:gd name="T50" fmla="*/ 4 w 50"/>
              <a:gd name="T51" fmla="*/ 45 h 50"/>
              <a:gd name="T52" fmla="*/ 5 w 50"/>
              <a:gd name="T53" fmla="*/ 46 h 50"/>
              <a:gd name="T54" fmla="*/ 46 w 50"/>
              <a:gd name="T55" fmla="*/ 46 h 50"/>
              <a:gd name="T56" fmla="*/ 46 w 50"/>
              <a:gd name="T57" fmla="*/ 33 h 50"/>
              <a:gd name="T58" fmla="*/ 45 w 50"/>
              <a:gd name="T59" fmla="*/ 32 h 50"/>
              <a:gd name="T60" fmla="*/ 34 w 50"/>
              <a:gd name="T61" fmla="*/ 2 h 50"/>
              <a:gd name="T62" fmla="*/ 38 w 50"/>
              <a:gd name="T63" fmla="*/ 2 h 50"/>
              <a:gd name="T64" fmla="*/ 43 w 50"/>
              <a:gd name="T65" fmla="*/ 13 h 50"/>
              <a:gd name="T66" fmla="*/ 46 w 50"/>
              <a:gd name="T67" fmla="*/ 16 h 50"/>
              <a:gd name="T68" fmla="*/ 35 w 50"/>
              <a:gd name="T69" fmla="*/ 24 h 50"/>
              <a:gd name="T70" fmla="*/ 26 w 50"/>
              <a:gd name="T71" fmla="*/ 13 h 50"/>
              <a:gd name="T72" fmla="*/ 34 w 50"/>
              <a:gd name="T7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50">
                <a:moveTo>
                  <a:pt x="16" y="23"/>
                </a:moveTo>
                <a:cubicBezTo>
                  <a:pt x="16" y="24"/>
                  <a:pt x="15" y="25"/>
                  <a:pt x="14" y="25"/>
                </a:cubicBezTo>
                <a:cubicBezTo>
                  <a:pt x="13" y="25"/>
                  <a:pt x="12" y="24"/>
                  <a:pt x="12" y="23"/>
                </a:cubicBezTo>
                <a:cubicBezTo>
                  <a:pt x="12" y="7"/>
                  <a:pt x="12" y="7"/>
                  <a:pt x="12" y="7"/>
                </a:cubicBezTo>
                <a:cubicBezTo>
                  <a:pt x="7" y="12"/>
                  <a:pt x="7" y="12"/>
                  <a:pt x="7" y="12"/>
                </a:cubicBezTo>
                <a:cubicBezTo>
                  <a:pt x="6" y="13"/>
                  <a:pt x="5" y="13"/>
                  <a:pt x="4" y="12"/>
                </a:cubicBezTo>
                <a:cubicBezTo>
                  <a:pt x="3" y="11"/>
                  <a:pt x="3" y="10"/>
                  <a:pt x="4" y="9"/>
                </a:cubicBezTo>
                <a:cubicBezTo>
                  <a:pt x="12" y="1"/>
                  <a:pt x="12" y="1"/>
                  <a:pt x="12" y="1"/>
                </a:cubicBezTo>
                <a:cubicBezTo>
                  <a:pt x="13" y="1"/>
                  <a:pt x="13" y="1"/>
                  <a:pt x="13" y="1"/>
                </a:cubicBezTo>
                <a:cubicBezTo>
                  <a:pt x="13" y="1"/>
                  <a:pt x="13" y="1"/>
                  <a:pt x="13" y="1"/>
                </a:cubicBezTo>
                <a:cubicBezTo>
                  <a:pt x="13" y="1"/>
                  <a:pt x="13" y="1"/>
                  <a:pt x="13" y="1"/>
                </a:cubicBezTo>
                <a:cubicBezTo>
                  <a:pt x="13" y="0"/>
                  <a:pt x="14" y="0"/>
                  <a:pt x="15" y="1"/>
                </a:cubicBezTo>
                <a:cubicBezTo>
                  <a:pt x="15" y="1"/>
                  <a:pt x="15" y="1"/>
                  <a:pt x="15" y="1"/>
                </a:cubicBezTo>
                <a:cubicBezTo>
                  <a:pt x="24" y="9"/>
                  <a:pt x="24" y="9"/>
                  <a:pt x="24" y="9"/>
                </a:cubicBezTo>
                <a:cubicBezTo>
                  <a:pt x="25" y="10"/>
                  <a:pt x="25" y="11"/>
                  <a:pt x="24" y="12"/>
                </a:cubicBezTo>
                <a:cubicBezTo>
                  <a:pt x="23" y="13"/>
                  <a:pt x="22" y="13"/>
                  <a:pt x="21" y="12"/>
                </a:cubicBezTo>
                <a:cubicBezTo>
                  <a:pt x="16" y="7"/>
                  <a:pt x="16" y="7"/>
                  <a:pt x="16" y="7"/>
                </a:cubicBezTo>
                <a:cubicBezTo>
                  <a:pt x="16" y="23"/>
                  <a:pt x="16" y="23"/>
                  <a:pt x="16" y="23"/>
                </a:cubicBezTo>
                <a:close/>
                <a:moveTo>
                  <a:pt x="41" y="35"/>
                </a:moveTo>
                <a:cubicBezTo>
                  <a:pt x="41" y="35"/>
                  <a:pt x="41" y="35"/>
                  <a:pt x="41" y="35"/>
                </a:cubicBezTo>
                <a:cubicBezTo>
                  <a:pt x="42" y="35"/>
                  <a:pt x="43" y="36"/>
                  <a:pt x="43" y="37"/>
                </a:cubicBezTo>
                <a:cubicBezTo>
                  <a:pt x="43" y="38"/>
                  <a:pt x="42" y="39"/>
                  <a:pt x="41" y="39"/>
                </a:cubicBezTo>
                <a:cubicBezTo>
                  <a:pt x="40" y="39"/>
                  <a:pt x="39" y="38"/>
                  <a:pt x="39" y="37"/>
                </a:cubicBezTo>
                <a:cubicBezTo>
                  <a:pt x="39" y="36"/>
                  <a:pt x="40" y="35"/>
                  <a:pt x="41" y="35"/>
                </a:cubicBezTo>
                <a:close/>
                <a:moveTo>
                  <a:pt x="8" y="43"/>
                </a:moveTo>
                <a:cubicBezTo>
                  <a:pt x="8" y="43"/>
                  <a:pt x="8" y="43"/>
                  <a:pt x="8" y="43"/>
                </a:cubicBezTo>
                <a:cubicBezTo>
                  <a:pt x="8" y="43"/>
                  <a:pt x="7" y="43"/>
                  <a:pt x="7" y="42"/>
                </a:cubicBezTo>
                <a:cubicBezTo>
                  <a:pt x="7" y="41"/>
                  <a:pt x="8" y="41"/>
                  <a:pt x="8" y="41"/>
                </a:cubicBezTo>
                <a:cubicBezTo>
                  <a:pt x="41" y="41"/>
                  <a:pt x="41" y="41"/>
                  <a:pt x="41" y="41"/>
                </a:cubicBezTo>
                <a:cubicBezTo>
                  <a:pt x="42" y="41"/>
                  <a:pt x="43" y="41"/>
                  <a:pt x="43" y="42"/>
                </a:cubicBezTo>
                <a:cubicBezTo>
                  <a:pt x="43" y="43"/>
                  <a:pt x="42" y="43"/>
                  <a:pt x="41" y="43"/>
                </a:cubicBezTo>
                <a:cubicBezTo>
                  <a:pt x="8" y="43"/>
                  <a:pt x="8" y="43"/>
                  <a:pt x="8" y="43"/>
                </a:cubicBezTo>
                <a:close/>
                <a:moveTo>
                  <a:pt x="5" y="28"/>
                </a:moveTo>
                <a:cubicBezTo>
                  <a:pt x="5" y="28"/>
                  <a:pt x="5" y="28"/>
                  <a:pt x="5" y="28"/>
                </a:cubicBezTo>
                <a:cubicBezTo>
                  <a:pt x="45" y="28"/>
                  <a:pt x="45" y="28"/>
                  <a:pt x="45" y="28"/>
                </a:cubicBezTo>
                <a:cubicBezTo>
                  <a:pt x="46" y="28"/>
                  <a:pt x="47" y="29"/>
                  <a:pt x="48" y="30"/>
                </a:cubicBezTo>
                <a:cubicBezTo>
                  <a:pt x="49" y="31"/>
                  <a:pt x="50" y="32"/>
                  <a:pt x="50" y="33"/>
                </a:cubicBezTo>
                <a:cubicBezTo>
                  <a:pt x="50" y="45"/>
                  <a:pt x="50" y="45"/>
                  <a:pt x="50" y="45"/>
                </a:cubicBezTo>
                <a:cubicBezTo>
                  <a:pt x="50" y="47"/>
                  <a:pt x="49" y="48"/>
                  <a:pt x="48" y="49"/>
                </a:cubicBezTo>
                <a:cubicBezTo>
                  <a:pt x="47" y="50"/>
                  <a:pt x="46" y="50"/>
                  <a:pt x="45" y="50"/>
                </a:cubicBezTo>
                <a:cubicBezTo>
                  <a:pt x="5" y="50"/>
                  <a:pt x="5" y="50"/>
                  <a:pt x="5" y="50"/>
                </a:cubicBezTo>
                <a:cubicBezTo>
                  <a:pt x="4" y="50"/>
                  <a:pt x="2" y="50"/>
                  <a:pt x="1" y="49"/>
                </a:cubicBezTo>
                <a:cubicBezTo>
                  <a:pt x="1" y="48"/>
                  <a:pt x="0" y="47"/>
                  <a:pt x="0" y="45"/>
                </a:cubicBezTo>
                <a:cubicBezTo>
                  <a:pt x="0" y="33"/>
                  <a:pt x="0" y="33"/>
                  <a:pt x="0" y="33"/>
                </a:cubicBezTo>
                <a:cubicBezTo>
                  <a:pt x="0" y="32"/>
                  <a:pt x="1" y="31"/>
                  <a:pt x="1" y="30"/>
                </a:cubicBezTo>
                <a:cubicBezTo>
                  <a:pt x="2" y="29"/>
                  <a:pt x="4" y="28"/>
                  <a:pt x="5" y="28"/>
                </a:cubicBezTo>
                <a:close/>
                <a:moveTo>
                  <a:pt x="45" y="32"/>
                </a:moveTo>
                <a:cubicBezTo>
                  <a:pt x="45" y="32"/>
                  <a:pt x="45" y="32"/>
                  <a:pt x="45" y="32"/>
                </a:cubicBezTo>
                <a:cubicBezTo>
                  <a:pt x="5" y="32"/>
                  <a:pt x="5" y="32"/>
                  <a:pt x="5" y="32"/>
                </a:cubicBezTo>
                <a:cubicBezTo>
                  <a:pt x="5" y="32"/>
                  <a:pt x="4" y="32"/>
                  <a:pt x="4" y="33"/>
                </a:cubicBezTo>
                <a:cubicBezTo>
                  <a:pt x="4" y="33"/>
                  <a:pt x="4" y="33"/>
                  <a:pt x="4" y="33"/>
                </a:cubicBezTo>
                <a:cubicBezTo>
                  <a:pt x="4" y="45"/>
                  <a:pt x="4" y="45"/>
                  <a:pt x="4" y="45"/>
                </a:cubicBezTo>
                <a:cubicBezTo>
                  <a:pt x="4" y="46"/>
                  <a:pt x="4" y="46"/>
                  <a:pt x="4" y="46"/>
                </a:cubicBezTo>
                <a:cubicBezTo>
                  <a:pt x="4" y="46"/>
                  <a:pt x="5" y="46"/>
                  <a:pt x="5" y="46"/>
                </a:cubicBezTo>
                <a:cubicBezTo>
                  <a:pt x="45" y="46"/>
                  <a:pt x="45" y="46"/>
                  <a:pt x="45" y="46"/>
                </a:cubicBezTo>
                <a:cubicBezTo>
                  <a:pt x="45" y="46"/>
                  <a:pt x="45" y="46"/>
                  <a:pt x="46" y="46"/>
                </a:cubicBezTo>
                <a:cubicBezTo>
                  <a:pt x="46" y="46"/>
                  <a:pt x="46" y="46"/>
                  <a:pt x="46" y="45"/>
                </a:cubicBezTo>
                <a:cubicBezTo>
                  <a:pt x="46" y="33"/>
                  <a:pt x="46" y="33"/>
                  <a:pt x="46" y="33"/>
                </a:cubicBezTo>
                <a:cubicBezTo>
                  <a:pt x="46" y="33"/>
                  <a:pt x="46" y="33"/>
                  <a:pt x="46" y="33"/>
                </a:cubicBezTo>
                <a:cubicBezTo>
                  <a:pt x="45" y="32"/>
                  <a:pt x="45" y="32"/>
                  <a:pt x="45" y="32"/>
                </a:cubicBezTo>
                <a:close/>
                <a:moveTo>
                  <a:pt x="34" y="2"/>
                </a:moveTo>
                <a:cubicBezTo>
                  <a:pt x="34" y="2"/>
                  <a:pt x="34" y="2"/>
                  <a:pt x="34" y="2"/>
                </a:cubicBezTo>
                <a:cubicBezTo>
                  <a:pt x="34" y="1"/>
                  <a:pt x="35" y="0"/>
                  <a:pt x="36" y="0"/>
                </a:cubicBezTo>
                <a:cubicBezTo>
                  <a:pt x="37" y="0"/>
                  <a:pt x="38" y="1"/>
                  <a:pt x="38" y="2"/>
                </a:cubicBezTo>
                <a:cubicBezTo>
                  <a:pt x="38" y="18"/>
                  <a:pt x="38" y="18"/>
                  <a:pt x="38" y="18"/>
                </a:cubicBezTo>
                <a:cubicBezTo>
                  <a:pt x="43" y="13"/>
                  <a:pt x="43" y="13"/>
                  <a:pt x="43" y="13"/>
                </a:cubicBezTo>
                <a:cubicBezTo>
                  <a:pt x="44" y="12"/>
                  <a:pt x="45" y="12"/>
                  <a:pt x="46" y="13"/>
                </a:cubicBezTo>
                <a:cubicBezTo>
                  <a:pt x="47" y="14"/>
                  <a:pt x="47" y="15"/>
                  <a:pt x="46" y="16"/>
                </a:cubicBezTo>
                <a:cubicBezTo>
                  <a:pt x="37" y="24"/>
                  <a:pt x="37" y="24"/>
                  <a:pt x="37" y="24"/>
                </a:cubicBezTo>
                <a:cubicBezTo>
                  <a:pt x="37" y="25"/>
                  <a:pt x="35" y="25"/>
                  <a:pt x="35" y="24"/>
                </a:cubicBezTo>
                <a:cubicBezTo>
                  <a:pt x="26" y="16"/>
                  <a:pt x="26" y="16"/>
                  <a:pt x="26" y="16"/>
                </a:cubicBezTo>
                <a:cubicBezTo>
                  <a:pt x="25" y="15"/>
                  <a:pt x="25" y="14"/>
                  <a:pt x="26" y="13"/>
                </a:cubicBezTo>
                <a:cubicBezTo>
                  <a:pt x="27" y="12"/>
                  <a:pt x="28" y="12"/>
                  <a:pt x="29" y="13"/>
                </a:cubicBezTo>
                <a:cubicBezTo>
                  <a:pt x="34" y="18"/>
                  <a:pt x="34" y="18"/>
                  <a:pt x="34" y="18"/>
                </a:cubicBezTo>
                <a:cubicBezTo>
                  <a:pt x="34" y="2"/>
                  <a:pt x="34" y="2"/>
                  <a:pt x="34" y="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5" name="Freeform 579"/>
          <p:cNvSpPr>
            <a:spLocks noEditPoints="1"/>
          </p:cNvSpPr>
          <p:nvPr/>
        </p:nvSpPr>
        <p:spPr bwMode="auto">
          <a:xfrm>
            <a:off x="4616450" y="2755900"/>
            <a:ext cx="158750" cy="158750"/>
          </a:xfrm>
          <a:custGeom>
            <a:avLst/>
            <a:gdLst>
              <a:gd name="T0" fmla="*/ 2 w 50"/>
              <a:gd name="T1" fmla="*/ 0 h 50"/>
              <a:gd name="T2" fmla="*/ 21 w 50"/>
              <a:gd name="T3" fmla="*/ 2 h 50"/>
              <a:gd name="T4" fmla="*/ 21 w 50"/>
              <a:gd name="T5" fmla="*/ 19 h 50"/>
              <a:gd name="T6" fmla="*/ 19 w 50"/>
              <a:gd name="T7" fmla="*/ 20 h 50"/>
              <a:gd name="T8" fmla="*/ 0 w 50"/>
              <a:gd name="T9" fmla="*/ 19 h 50"/>
              <a:gd name="T10" fmla="*/ 0 w 50"/>
              <a:gd name="T11" fmla="*/ 2 h 50"/>
              <a:gd name="T12" fmla="*/ 17 w 50"/>
              <a:gd name="T13" fmla="*/ 4 h 50"/>
              <a:gd name="T14" fmla="*/ 4 w 50"/>
              <a:gd name="T15" fmla="*/ 4 h 50"/>
              <a:gd name="T16" fmla="*/ 17 w 50"/>
              <a:gd name="T17" fmla="*/ 17 h 50"/>
              <a:gd name="T18" fmla="*/ 2 w 50"/>
              <a:gd name="T19" fmla="*/ 29 h 50"/>
              <a:gd name="T20" fmla="*/ 2 w 50"/>
              <a:gd name="T21" fmla="*/ 29 h 50"/>
              <a:gd name="T22" fmla="*/ 21 w 50"/>
              <a:gd name="T23" fmla="*/ 31 h 50"/>
              <a:gd name="T24" fmla="*/ 21 w 50"/>
              <a:gd name="T25" fmla="*/ 48 h 50"/>
              <a:gd name="T26" fmla="*/ 19 w 50"/>
              <a:gd name="T27" fmla="*/ 50 h 50"/>
              <a:gd name="T28" fmla="*/ 0 w 50"/>
              <a:gd name="T29" fmla="*/ 48 h 50"/>
              <a:gd name="T30" fmla="*/ 0 w 50"/>
              <a:gd name="T31" fmla="*/ 31 h 50"/>
              <a:gd name="T32" fmla="*/ 17 w 50"/>
              <a:gd name="T33" fmla="*/ 33 h 50"/>
              <a:gd name="T34" fmla="*/ 4 w 50"/>
              <a:gd name="T35" fmla="*/ 33 h 50"/>
              <a:gd name="T36" fmla="*/ 17 w 50"/>
              <a:gd name="T37" fmla="*/ 46 h 50"/>
              <a:gd name="T38" fmla="*/ 31 w 50"/>
              <a:gd name="T39" fmla="*/ 29 h 50"/>
              <a:gd name="T40" fmla="*/ 32 w 50"/>
              <a:gd name="T41" fmla="*/ 29 h 50"/>
              <a:gd name="T42" fmla="*/ 50 w 50"/>
              <a:gd name="T43" fmla="*/ 31 h 50"/>
              <a:gd name="T44" fmla="*/ 50 w 50"/>
              <a:gd name="T45" fmla="*/ 48 h 50"/>
              <a:gd name="T46" fmla="*/ 48 w 50"/>
              <a:gd name="T47" fmla="*/ 50 h 50"/>
              <a:gd name="T48" fmla="*/ 30 w 50"/>
              <a:gd name="T49" fmla="*/ 48 h 50"/>
              <a:gd name="T50" fmla="*/ 30 w 50"/>
              <a:gd name="T51" fmla="*/ 31 h 50"/>
              <a:gd name="T52" fmla="*/ 46 w 50"/>
              <a:gd name="T53" fmla="*/ 33 h 50"/>
              <a:gd name="T54" fmla="*/ 33 w 50"/>
              <a:gd name="T55" fmla="*/ 33 h 50"/>
              <a:gd name="T56" fmla="*/ 46 w 50"/>
              <a:gd name="T57" fmla="*/ 46 h 50"/>
              <a:gd name="T58" fmla="*/ 31 w 50"/>
              <a:gd name="T59" fmla="*/ 0 h 50"/>
              <a:gd name="T60" fmla="*/ 32 w 50"/>
              <a:gd name="T61" fmla="*/ 0 h 50"/>
              <a:gd name="T62" fmla="*/ 50 w 50"/>
              <a:gd name="T63" fmla="*/ 2 h 50"/>
              <a:gd name="T64" fmla="*/ 50 w 50"/>
              <a:gd name="T65" fmla="*/ 19 h 50"/>
              <a:gd name="T66" fmla="*/ 48 w 50"/>
              <a:gd name="T67" fmla="*/ 20 h 50"/>
              <a:gd name="T68" fmla="*/ 30 w 50"/>
              <a:gd name="T69" fmla="*/ 19 h 50"/>
              <a:gd name="T70" fmla="*/ 30 w 50"/>
              <a:gd name="T71" fmla="*/ 2 h 50"/>
              <a:gd name="T72" fmla="*/ 46 w 50"/>
              <a:gd name="T73" fmla="*/ 4 h 50"/>
              <a:gd name="T74" fmla="*/ 33 w 50"/>
              <a:gd name="T75" fmla="*/ 4 h 50"/>
              <a:gd name="T76" fmla="*/ 46 w 50"/>
              <a:gd name="T77"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0">
                <a:moveTo>
                  <a:pt x="2" y="0"/>
                </a:moveTo>
                <a:cubicBezTo>
                  <a:pt x="2" y="0"/>
                  <a:pt x="2" y="0"/>
                  <a:pt x="2" y="0"/>
                </a:cubicBezTo>
                <a:cubicBezTo>
                  <a:pt x="19" y="0"/>
                  <a:pt x="19" y="0"/>
                  <a:pt x="19" y="0"/>
                </a:cubicBezTo>
                <a:cubicBezTo>
                  <a:pt x="20" y="0"/>
                  <a:pt x="21" y="1"/>
                  <a:pt x="21" y="2"/>
                </a:cubicBezTo>
                <a:cubicBezTo>
                  <a:pt x="21" y="2"/>
                  <a:pt x="21" y="2"/>
                  <a:pt x="21" y="2"/>
                </a:cubicBezTo>
                <a:cubicBezTo>
                  <a:pt x="21" y="19"/>
                  <a:pt x="21" y="19"/>
                  <a:pt x="21" y="19"/>
                </a:cubicBezTo>
                <a:cubicBezTo>
                  <a:pt x="21" y="20"/>
                  <a:pt x="20" y="20"/>
                  <a:pt x="19" y="20"/>
                </a:cubicBezTo>
                <a:cubicBezTo>
                  <a:pt x="19" y="20"/>
                  <a:pt x="19" y="20"/>
                  <a:pt x="19" y="20"/>
                </a:cubicBezTo>
                <a:cubicBezTo>
                  <a:pt x="2" y="20"/>
                  <a:pt x="2" y="20"/>
                  <a:pt x="2" y="20"/>
                </a:cubicBezTo>
                <a:cubicBezTo>
                  <a:pt x="1" y="20"/>
                  <a:pt x="0" y="20"/>
                  <a:pt x="0" y="19"/>
                </a:cubicBezTo>
                <a:cubicBezTo>
                  <a:pt x="0" y="19"/>
                  <a:pt x="0" y="19"/>
                  <a:pt x="0" y="19"/>
                </a:cubicBezTo>
                <a:cubicBezTo>
                  <a:pt x="0" y="2"/>
                  <a:pt x="0" y="2"/>
                  <a:pt x="0" y="2"/>
                </a:cubicBezTo>
                <a:cubicBezTo>
                  <a:pt x="0" y="1"/>
                  <a:pt x="1" y="0"/>
                  <a:pt x="2" y="0"/>
                </a:cubicBezTo>
                <a:close/>
                <a:moveTo>
                  <a:pt x="17" y="4"/>
                </a:moveTo>
                <a:cubicBezTo>
                  <a:pt x="17" y="4"/>
                  <a:pt x="17" y="4"/>
                  <a:pt x="17" y="4"/>
                </a:cubicBezTo>
                <a:cubicBezTo>
                  <a:pt x="4" y="4"/>
                  <a:pt x="4" y="4"/>
                  <a:pt x="4" y="4"/>
                </a:cubicBezTo>
                <a:cubicBezTo>
                  <a:pt x="4" y="17"/>
                  <a:pt x="4" y="17"/>
                  <a:pt x="4" y="17"/>
                </a:cubicBezTo>
                <a:cubicBezTo>
                  <a:pt x="17" y="17"/>
                  <a:pt x="17" y="17"/>
                  <a:pt x="17" y="17"/>
                </a:cubicBezTo>
                <a:cubicBezTo>
                  <a:pt x="17" y="4"/>
                  <a:pt x="17" y="4"/>
                  <a:pt x="17" y="4"/>
                </a:cubicBezTo>
                <a:close/>
                <a:moveTo>
                  <a:pt x="2" y="29"/>
                </a:moveTo>
                <a:cubicBezTo>
                  <a:pt x="2" y="29"/>
                  <a:pt x="2" y="29"/>
                  <a:pt x="2" y="29"/>
                </a:cubicBezTo>
                <a:cubicBezTo>
                  <a:pt x="2" y="29"/>
                  <a:pt x="2" y="29"/>
                  <a:pt x="2" y="29"/>
                </a:cubicBezTo>
                <a:cubicBezTo>
                  <a:pt x="19" y="29"/>
                  <a:pt x="19" y="29"/>
                  <a:pt x="19" y="29"/>
                </a:cubicBezTo>
                <a:cubicBezTo>
                  <a:pt x="20" y="29"/>
                  <a:pt x="21" y="30"/>
                  <a:pt x="21" y="31"/>
                </a:cubicBezTo>
                <a:cubicBezTo>
                  <a:pt x="21" y="31"/>
                  <a:pt x="21" y="31"/>
                  <a:pt x="21" y="31"/>
                </a:cubicBezTo>
                <a:cubicBezTo>
                  <a:pt x="21" y="48"/>
                  <a:pt x="21" y="48"/>
                  <a:pt x="21" y="48"/>
                </a:cubicBezTo>
                <a:cubicBezTo>
                  <a:pt x="21" y="49"/>
                  <a:pt x="20" y="50"/>
                  <a:pt x="19" y="50"/>
                </a:cubicBezTo>
                <a:cubicBezTo>
                  <a:pt x="19" y="50"/>
                  <a:pt x="19" y="50"/>
                  <a:pt x="19" y="50"/>
                </a:cubicBezTo>
                <a:cubicBezTo>
                  <a:pt x="2" y="50"/>
                  <a:pt x="2" y="50"/>
                  <a:pt x="2" y="50"/>
                </a:cubicBezTo>
                <a:cubicBezTo>
                  <a:pt x="1" y="50"/>
                  <a:pt x="0" y="49"/>
                  <a:pt x="0" y="48"/>
                </a:cubicBezTo>
                <a:cubicBezTo>
                  <a:pt x="0" y="48"/>
                  <a:pt x="0" y="48"/>
                  <a:pt x="0" y="48"/>
                </a:cubicBezTo>
                <a:cubicBezTo>
                  <a:pt x="0" y="31"/>
                  <a:pt x="0" y="31"/>
                  <a:pt x="0" y="31"/>
                </a:cubicBezTo>
                <a:cubicBezTo>
                  <a:pt x="0" y="30"/>
                  <a:pt x="1" y="29"/>
                  <a:pt x="2" y="29"/>
                </a:cubicBezTo>
                <a:close/>
                <a:moveTo>
                  <a:pt x="17" y="33"/>
                </a:moveTo>
                <a:cubicBezTo>
                  <a:pt x="17" y="33"/>
                  <a:pt x="17" y="33"/>
                  <a:pt x="17" y="33"/>
                </a:cubicBezTo>
                <a:cubicBezTo>
                  <a:pt x="4" y="33"/>
                  <a:pt x="4" y="33"/>
                  <a:pt x="4" y="33"/>
                </a:cubicBezTo>
                <a:cubicBezTo>
                  <a:pt x="4" y="46"/>
                  <a:pt x="4" y="46"/>
                  <a:pt x="4" y="46"/>
                </a:cubicBezTo>
                <a:cubicBezTo>
                  <a:pt x="17" y="46"/>
                  <a:pt x="17" y="46"/>
                  <a:pt x="17" y="46"/>
                </a:cubicBezTo>
                <a:cubicBezTo>
                  <a:pt x="17" y="33"/>
                  <a:pt x="17" y="33"/>
                  <a:pt x="17" y="33"/>
                </a:cubicBezTo>
                <a:close/>
                <a:moveTo>
                  <a:pt x="31" y="29"/>
                </a:moveTo>
                <a:cubicBezTo>
                  <a:pt x="31" y="29"/>
                  <a:pt x="31" y="29"/>
                  <a:pt x="31" y="29"/>
                </a:cubicBezTo>
                <a:cubicBezTo>
                  <a:pt x="32" y="29"/>
                  <a:pt x="32" y="29"/>
                  <a:pt x="32" y="29"/>
                </a:cubicBezTo>
                <a:cubicBezTo>
                  <a:pt x="48" y="29"/>
                  <a:pt x="48" y="29"/>
                  <a:pt x="48" y="29"/>
                </a:cubicBezTo>
                <a:cubicBezTo>
                  <a:pt x="49" y="29"/>
                  <a:pt x="50" y="30"/>
                  <a:pt x="50" y="31"/>
                </a:cubicBezTo>
                <a:cubicBezTo>
                  <a:pt x="50" y="31"/>
                  <a:pt x="50" y="31"/>
                  <a:pt x="50" y="31"/>
                </a:cubicBezTo>
                <a:cubicBezTo>
                  <a:pt x="50" y="48"/>
                  <a:pt x="50" y="48"/>
                  <a:pt x="50" y="48"/>
                </a:cubicBezTo>
                <a:cubicBezTo>
                  <a:pt x="50" y="49"/>
                  <a:pt x="49" y="50"/>
                  <a:pt x="48" y="50"/>
                </a:cubicBezTo>
                <a:cubicBezTo>
                  <a:pt x="48" y="50"/>
                  <a:pt x="48" y="50"/>
                  <a:pt x="48" y="50"/>
                </a:cubicBezTo>
                <a:cubicBezTo>
                  <a:pt x="31" y="50"/>
                  <a:pt x="31" y="50"/>
                  <a:pt x="31" y="50"/>
                </a:cubicBezTo>
                <a:cubicBezTo>
                  <a:pt x="30" y="50"/>
                  <a:pt x="30" y="49"/>
                  <a:pt x="30" y="48"/>
                </a:cubicBezTo>
                <a:cubicBezTo>
                  <a:pt x="30" y="48"/>
                  <a:pt x="30" y="48"/>
                  <a:pt x="30" y="48"/>
                </a:cubicBezTo>
                <a:cubicBezTo>
                  <a:pt x="30" y="31"/>
                  <a:pt x="30" y="31"/>
                  <a:pt x="30" y="31"/>
                </a:cubicBezTo>
                <a:cubicBezTo>
                  <a:pt x="30" y="30"/>
                  <a:pt x="30" y="29"/>
                  <a:pt x="31" y="29"/>
                </a:cubicBezTo>
                <a:close/>
                <a:moveTo>
                  <a:pt x="46" y="33"/>
                </a:moveTo>
                <a:cubicBezTo>
                  <a:pt x="46" y="33"/>
                  <a:pt x="46" y="33"/>
                  <a:pt x="46" y="33"/>
                </a:cubicBezTo>
                <a:cubicBezTo>
                  <a:pt x="33" y="33"/>
                  <a:pt x="33" y="33"/>
                  <a:pt x="33" y="33"/>
                </a:cubicBezTo>
                <a:cubicBezTo>
                  <a:pt x="33" y="46"/>
                  <a:pt x="33" y="46"/>
                  <a:pt x="33" y="46"/>
                </a:cubicBezTo>
                <a:cubicBezTo>
                  <a:pt x="46" y="46"/>
                  <a:pt x="46" y="46"/>
                  <a:pt x="46" y="46"/>
                </a:cubicBezTo>
                <a:cubicBezTo>
                  <a:pt x="46" y="33"/>
                  <a:pt x="46" y="33"/>
                  <a:pt x="46" y="33"/>
                </a:cubicBezTo>
                <a:close/>
                <a:moveTo>
                  <a:pt x="31" y="0"/>
                </a:moveTo>
                <a:cubicBezTo>
                  <a:pt x="31" y="0"/>
                  <a:pt x="31" y="0"/>
                  <a:pt x="31" y="0"/>
                </a:cubicBezTo>
                <a:cubicBezTo>
                  <a:pt x="32" y="0"/>
                  <a:pt x="32" y="0"/>
                  <a:pt x="32" y="0"/>
                </a:cubicBezTo>
                <a:cubicBezTo>
                  <a:pt x="48" y="0"/>
                  <a:pt x="48" y="0"/>
                  <a:pt x="48" y="0"/>
                </a:cubicBezTo>
                <a:cubicBezTo>
                  <a:pt x="49" y="0"/>
                  <a:pt x="50" y="1"/>
                  <a:pt x="50" y="2"/>
                </a:cubicBezTo>
                <a:cubicBezTo>
                  <a:pt x="50" y="2"/>
                  <a:pt x="50" y="2"/>
                  <a:pt x="50" y="2"/>
                </a:cubicBezTo>
                <a:cubicBezTo>
                  <a:pt x="50" y="19"/>
                  <a:pt x="50" y="19"/>
                  <a:pt x="50" y="19"/>
                </a:cubicBezTo>
                <a:cubicBezTo>
                  <a:pt x="50" y="20"/>
                  <a:pt x="49" y="20"/>
                  <a:pt x="48" y="20"/>
                </a:cubicBezTo>
                <a:cubicBezTo>
                  <a:pt x="48" y="20"/>
                  <a:pt x="48" y="20"/>
                  <a:pt x="48" y="20"/>
                </a:cubicBezTo>
                <a:cubicBezTo>
                  <a:pt x="31" y="20"/>
                  <a:pt x="31" y="20"/>
                  <a:pt x="31" y="20"/>
                </a:cubicBezTo>
                <a:cubicBezTo>
                  <a:pt x="30" y="20"/>
                  <a:pt x="30" y="20"/>
                  <a:pt x="30" y="19"/>
                </a:cubicBezTo>
                <a:cubicBezTo>
                  <a:pt x="30" y="19"/>
                  <a:pt x="30" y="19"/>
                  <a:pt x="30" y="19"/>
                </a:cubicBezTo>
                <a:cubicBezTo>
                  <a:pt x="30" y="2"/>
                  <a:pt x="30" y="2"/>
                  <a:pt x="30" y="2"/>
                </a:cubicBezTo>
                <a:cubicBezTo>
                  <a:pt x="30" y="1"/>
                  <a:pt x="30" y="0"/>
                  <a:pt x="31" y="0"/>
                </a:cubicBezTo>
                <a:close/>
                <a:moveTo>
                  <a:pt x="46" y="4"/>
                </a:moveTo>
                <a:cubicBezTo>
                  <a:pt x="46" y="4"/>
                  <a:pt x="46" y="4"/>
                  <a:pt x="46" y="4"/>
                </a:cubicBezTo>
                <a:cubicBezTo>
                  <a:pt x="33" y="4"/>
                  <a:pt x="33" y="4"/>
                  <a:pt x="33" y="4"/>
                </a:cubicBezTo>
                <a:cubicBezTo>
                  <a:pt x="33" y="17"/>
                  <a:pt x="33" y="17"/>
                  <a:pt x="33" y="17"/>
                </a:cubicBezTo>
                <a:cubicBezTo>
                  <a:pt x="46" y="17"/>
                  <a:pt x="46" y="17"/>
                  <a:pt x="46" y="17"/>
                </a:cubicBezTo>
                <a:cubicBezTo>
                  <a:pt x="46" y="4"/>
                  <a:pt x="46" y="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6" name="Freeform 580"/>
          <p:cNvSpPr>
            <a:spLocks noEditPoints="1"/>
          </p:cNvSpPr>
          <p:nvPr/>
        </p:nvSpPr>
        <p:spPr bwMode="auto">
          <a:xfrm>
            <a:off x="4889500" y="2755900"/>
            <a:ext cx="160338" cy="158750"/>
          </a:xfrm>
          <a:custGeom>
            <a:avLst/>
            <a:gdLst>
              <a:gd name="T0" fmla="*/ 2 w 50"/>
              <a:gd name="T1" fmla="*/ 38 h 50"/>
              <a:gd name="T2" fmla="*/ 0 w 50"/>
              <a:gd name="T3" fmla="*/ 36 h 50"/>
              <a:gd name="T4" fmla="*/ 2 w 50"/>
              <a:gd name="T5" fmla="*/ 34 h 50"/>
              <a:gd name="T6" fmla="*/ 48 w 50"/>
              <a:gd name="T7" fmla="*/ 34 h 50"/>
              <a:gd name="T8" fmla="*/ 50 w 50"/>
              <a:gd name="T9" fmla="*/ 36 h 50"/>
              <a:gd name="T10" fmla="*/ 48 w 50"/>
              <a:gd name="T11" fmla="*/ 38 h 50"/>
              <a:gd name="T12" fmla="*/ 2 w 50"/>
              <a:gd name="T13" fmla="*/ 38 h 50"/>
              <a:gd name="T14" fmla="*/ 2 w 50"/>
              <a:gd name="T15" fmla="*/ 27 h 50"/>
              <a:gd name="T16" fmla="*/ 2 w 50"/>
              <a:gd name="T17" fmla="*/ 27 h 50"/>
              <a:gd name="T18" fmla="*/ 0 w 50"/>
              <a:gd name="T19" fmla="*/ 25 h 50"/>
              <a:gd name="T20" fmla="*/ 2 w 50"/>
              <a:gd name="T21" fmla="*/ 23 h 50"/>
              <a:gd name="T22" fmla="*/ 48 w 50"/>
              <a:gd name="T23" fmla="*/ 23 h 50"/>
              <a:gd name="T24" fmla="*/ 50 w 50"/>
              <a:gd name="T25" fmla="*/ 25 h 50"/>
              <a:gd name="T26" fmla="*/ 48 w 50"/>
              <a:gd name="T27" fmla="*/ 27 h 50"/>
              <a:gd name="T28" fmla="*/ 2 w 50"/>
              <a:gd name="T29" fmla="*/ 27 h 50"/>
              <a:gd name="T30" fmla="*/ 2 w 50"/>
              <a:gd name="T31" fmla="*/ 15 h 50"/>
              <a:gd name="T32" fmla="*/ 2 w 50"/>
              <a:gd name="T33" fmla="*/ 15 h 50"/>
              <a:gd name="T34" fmla="*/ 0 w 50"/>
              <a:gd name="T35" fmla="*/ 13 h 50"/>
              <a:gd name="T36" fmla="*/ 2 w 50"/>
              <a:gd name="T37" fmla="*/ 11 h 50"/>
              <a:gd name="T38" fmla="*/ 48 w 50"/>
              <a:gd name="T39" fmla="*/ 11 h 50"/>
              <a:gd name="T40" fmla="*/ 50 w 50"/>
              <a:gd name="T41" fmla="*/ 13 h 50"/>
              <a:gd name="T42" fmla="*/ 48 w 50"/>
              <a:gd name="T43" fmla="*/ 15 h 50"/>
              <a:gd name="T44" fmla="*/ 2 w 50"/>
              <a:gd name="T45" fmla="*/ 15 h 50"/>
              <a:gd name="T46" fmla="*/ 2 w 50"/>
              <a:gd name="T47" fmla="*/ 4 h 50"/>
              <a:gd name="T48" fmla="*/ 2 w 50"/>
              <a:gd name="T49" fmla="*/ 4 h 50"/>
              <a:gd name="T50" fmla="*/ 0 w 50"/>
              <a:gd name="T51" fmla="*/ 2 h 50"/>
              <a:gd name="T52" fmla="*/ 2 w 50"/>
              <a:gd name="T53" fmla="*/ 0 h 50"/>
              <a:gd name="T54" fmla="*/ 48 w 50"/>
              <a:gd name="T55" fmla="*/ 0 h 50"/>
              <a:gd name="T56" fmla="*/ 50 w 50"/>
              <a:gd name="T57" fmla="*/ 2 h 50"/>
              <a:gd name="T58" fmla="*/ 48 w 50"/>
              <a:gd name="T59" fmla="*/ 4 h 50"/>
              <a:gd name="T60" fmla="*/ 2 w 50"/>
              <a:gd name="T61" fmla="*/ 4 h 50"/>
              <a:gd name="T62" fmla="*/ 2 w 50"/>
              <a:gd name="T63" fmla="*/ 50 h 50"/>
              <a:gd name="T64" fmla="*/ 2 w 50"/>
              <a:gd name="T65" fmla="*/ 50 h 50"/>
              <a:gd name="T66" fmla="*/ 0 w 50"/>
              <a:gd name="T67" fmla="*/ 48 h 50"/>
              <a:gd name="T68" fmla="*/ 2 w 50"/>
              <a:gd name="T69" fmla="*/ 46 h 50"/>
              <a:gd name="T70" fmla="*/ 48 w 50"/>
              <a:gd name="T71" fmla="*/ 46 h 50"/>
              <a:gd name="T72" fmla="*/ 50 w 50"/>
              <a:gd name="T73" fmla="*/ 48 h 50"/>
              <a:gd name="T74" fmla="*/ 48 w 50"/>
              <a:gd name="T75" fmla="*/ 50 h 50"/>
              <a:gd name="T76" fmla="*/ 2 w 50"/>
              <a:gd name="T7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0">
                <a:moveTo>
                  <a:pt x="2" y="38"/>
                </a:moveTo>
                <a:cubicBezTo>
                  <a:pt x="1" y="38"/>
                  <a:pt x="0" y="37"/>
                  <a:pt x="0" y="36"/>
                </a:cubicBezTo>
                <a:cubicBezTo>
                  <a:pt x="0" y="35"/>
                  <a:pt x="1" y="34"/>
                  <a:pt x="2" y="34"/>
                </a:cubicBezTo>
                <a:cubicBezTo>
                  <a:pt x="48" y="34"/>
                  <a:pt x="48" y="34"/>
                  <a:pt x="48" y="34"/>
                </a:cubicBezTo>
                <a:cubicBezTo>
                  <a:pt x="49" y="34"/>
                  <a:pt x="50" y="35"/>
                  <a:pt x="50" y="36"/>
                </a:cubicBezTo>
                <a:cubicBezTo>
                  <a:pt x="50" y="37"/>
                  <a:pt x="49" y="38"/>
                  <a:pt x="48" y="38"/>
                </a:cubicBezTo>
                <a:cubicBezTo>
                  <a:pt x="2" y="38"/>
                  <a:pt x="2" y="38"/>
                  <a:pt x="2" y="38"/>
                </a:cubicBezTo>
                <a:close/>
                <a:moveTo>
                  <a:pt x="2" y="27"/>
                </a:moveTo>
                <a:cubicBezTo>
                  <a:pt x="2" y="27"/>
                  <a:pt x="2" y="27"/>
                  <a:pt x="2" y="27"/>
                </a:cubicBezTo>
                <a:cubicBezTo>
                  <a:pt x="1" y="27"/>
                  <a:pt x="0" y="26"/>
                  <a:pt x="0" y="25"/>
                </a:cubicBezTo>
                <a:cubicBezTo>
                  <a:pt x="0" y="24"/>
                  <a:pt x="1" y="23"/>
                  <a:pt x="2" y="23"/>
                </a:cubicBezTo>
                <a:cubicBezTo>
                  <a:pt x="48" y="23"/>
                  <a:pt x="48" y="23"/>
                  <a:pt x="48" y="23"/>
                </a:cubicBezTo>
                <a:cubicBezTo>
                  <a:pt x="49" y="23"/>
                  <a:pt x="50" y="24"/>
                  <a:pt x="50" y="25"/>
                </a:cubicBezTo>
                <a:cubicBezTo>
                  <a:pt x="50" y="26"/>
                  <a:pt x="49" y="27"/>
                  <a:pt x="48" y="27"/>
                </a:cubicBezTo>
                <a:cubicBezTo>
                  <a:pt x="2" y="27"/>
                  <a:pt x="2" y="27"/>
                  <a:pt x="2" y="27"/>
                </a:cubicBezTo>
                <a:close/>
                <a:moveTo>
                  <a:pt x="2" y="15"/>
                </a:moveTo>
                <a:cubicBezTo>
                  <a:pt x="2" y="15"/>
                  <a:pt x="2" y="15"/>
                  <a:pt x="2" y="15"/>
                </a:cubicBezTo>
                <a:cubicBezTo>
                  <a:pt x="1" y="15"/>
                  <a:pt x="0" y="14"/>
                  <a:pt x="0" y="13"/>
                </a:cubicBezTo>
                <a:cubicBezTo>
                  <a:pt x="0" y="12"/>
                  <a:pt x="1" y="11"/>
                  <a:pt x="2" y="11"/>
                </a:cubicBezTo>
                <a:cubicBezTo>
                  <a:pt x="48" y="11"/>
                  <a:pt x="48" y="11"/>
                  <a:pt x="48" y="11"/>
                </a:cubicBezTo>
                <a:cubicBezTo>
                  <a:pt x="49" y="11"/>
                  <a:pt x="50" y="12"/>
                  <a:pt x="50" y="13"/>
                </a:cubicBezTo>
                <a:cubicBezTo>
                  <a:pt x="50" y="14"/>
                  <a:pt x="49" y="15"/>
                  <a:pt x="48" y="15"/>
                </a:cubicBezTo>
                <a:cubicBezTo>
                  <a:pt x="2" y="15"/>
                  <a:pt x="2" y="15"/>
                  <a:pt x="2" y="15"/>
                </a:cubicBezTo>
                <a:close/>
                <a:moveTo>
                  <a:pt x="2" y="4"/>
                </a:moveTo>
                <a:cubicBezTo>
                  <a:pt x="2" y="4"/>
                  <a:pt x="2" y="4"/>
                  <a:pt x="2" y="4"/>
                </a:cubicBezTo>
                <a:cubicBezTo>
                  <a:pt x="1" y="4"/>
                  <a:pt x="0" y="3"/>
                  <a:pt x="0" y="2"/>
                </a:cubicBezTo>
                <a:cubicBezTo>
                  <a:pt x="0" y="1"/>
                  <a:pt x="1" y="0"/>
                  <a:pt x="2" y="0"/>
                </a:cubicBezTo>
                <a:cubicBezTo>
                  <a:pt x="48" y="0"/>
                  <a:pt x="48" y="0"/>
                  <a:pt x="48" y="0"/>
                </a:cubicBezTo>
                <a:cubicBezTo>
                  <a:pt x="49" y="0"/>
                  <a:pt x="50" y="1"/>
                  <a:pt x="50" y="2"/>
                </a:cubicBezTo>
                <a:cubicBezTo>
                  <a:pt x="50" y="3"/>
                  <a:pt x="49" y="4"/>
                  <a:pt x="48" y="4"/>
                </a:cubicBezTo>
                <a:cubicBezTo>
                  <a:pt x="2" y="4"/>
                  <a:pt x="2" y="4"/>
                  <a:pt x="2" y="4"/>
                </a:cubicBezTo>
                <a:close/>
                <a:moveTo>
                  <a:pt x="2" y="50"/>
                </a:moveTo>
                <a:cubicBezTo>
                  <a:pt x="2" y="50"/>
                  <a:pt x="2" y="50"/>
                  <a:pt x="2" y="50"/>
                </a:cubicBezTo>
                <a:cubicBezTo>
                  <a:pt x="1" y="50"/>
                  <a:pt x="0" y="49"/>
                  <a:pt x="0" y="48"/>
                </a:cubicBezTo>
                <a:cubicBezTo>
                  <a:pt x="0" y="47"/>
                  <a:pt x="1" y="46"/>
                  <a:pt x="2" y="46"/>
                </a:cubicBezTo>
                <a:cubicBezTo>
                  <a:pt x="48" y="46"/>
                  <a:pt x="48" y="46"/>
                  <a:pt x="48" y="46"/>
                </a:cubicBezTo>
                <a:cubicBezTo>
                  <a:pt x="49" y="46"/>
                  <a:pt x="50" y="47"/>
                  <a:pt x="50" y="48"/>
                </a:cubicBezTo>
                <a:cubicBezTo>
                  <a:pt x="50" y="49"/>
                  <a:pt x="49" y="50"/>
                  <a:pt x="48" y="50"/>
                </a:cubicBezTo>
                <a:cubicBezTo>
                  <a:pt x="2" y="50"/>
                  <a:pt x="2" y="50"/>
                  <a:pt x="2"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7" name="Freeform 581"/>
          <p:cNvSpPr>
            <a:spLocks noEditPoints="1"/>
          </p:cNvSpPr>
          <p:nvPr/>
        </p:nvSpPr>
        <p:spPr bwMode="auto">
          <a:xfrm>
            <a:off x="717550" y="3783013"/>
            <a:ext cx="160338" cy="158750"/>
          </a:xfrm>
          <a:custGeom>
            <a:avLst/>
            <a:gdLst>
              <a:gd name="T0" fmla="*/ 2 w 50"/>
              <a:gd name="T1" fmla="*/ 38 h 50"/>
              <a:gd name="T2" fmla="*/ 0 w 50"/>
              <a:gd name="T3" fmla="*/ 37 h 50"/>
              <a:gd name="T4" fmla="*/ 2 w 50"/>
              <a:gd name="T5" fmla="*/ 35 h 50"/>
              <a:gd name="T6" fmla="*/ 26 w 50"/>
              <a:gd name="T7" fmla="*/ 35 h 50"/>
              <a:gd name="T8" fmla="*/ 28 w 50"/>
              <a:gd name="T9" fmla="*/ 37 h 50"/>
              <a:gd name="T10" fmla="*/ 26 w 50"/>
              <a:gd name="T11" fmla="*/ 38 h 50"/>
              <a:gd name="T12" fmla="*/ 2 w 50"/>
              <a:gd name="T13" fmla="*/ 38 h 50"/>
              <a:gd name="T14" fmla="*/ 38 w 50"/>
              <a:gd name="T15" fmla="*/ 14 h 50"/>
              <a:gd name="T16" fmla="*/ 38 w 50"/>
              <a:gd name="T17" fmla="*/ 14 h 50"/>
              <a:gd name="T18" fmla="*/ 40 w 50"/>
              <a:gd name="T19" fmla="*/ 12 h 50"/>
              <a:gd name="T20" fmla="*/ 42 w 50"/>
              <a:gd name="T21" fmla="*/ 14 h 50"/>
              <a:gd name="T22" fmla="*/ 42 w 50"/>
              <a:gd name="T23" fmla="*/ 31 h 50"/>
              <a:gd name="T24" fmla="*/ 46 w 50"/>
              <a:gd name="T25" fmla="*/ 27 h 50"/>
              <a:gd name="T26" fmla="*/ 49 w 50"/>
              <a:gd name="T27" fmla="*/ 27 h 50"/>
              <a:gd name="T28" fmla="*/ 49 w 50"/>
              <a:gd name="T29" fmla="*/ 30 h 50"/>
              <a:gd name="T30" fmla="*/ 42 w 50"/>
              <a:gd name="T31" fmla="*/ 37 h 50"/>
              <a:gd name="T32" fmla="*/ 42 w 50"/>
              <a:gd name="T33" fmla="*/ 37 h 50"/>
              <a:gd name="T34" fmla="*/ 42 w 50"/>
              <a:gd name="T35" fmla="*/ 37 h 50"/>
              <a:gd name="T36" fmla="*/ 41 w 50"/>
              <a:gd name="T37" fmla="*/ 37 h 50"/>
              <a:gd name="T38" fmla="*/ 39 w 50"/>
              <a:gd name="T39" fmla="*/ 37 h 50"/>
              <a:gd name="T40" fmla="*/ 39 w 50"/>
              <a:gd name="T41" fmla="*/ 37 h 50"/>
              <a:gd name="T42" fmla="*/ 32 w 50"/>
              <a:gd name="T43" fmla="*/ 30 h 50"/>
              <a:gd name="T44" fmla="*/ 32 w 50"/>
              <a:gd name="T45" fmla="*/ 27 h 50"/>
              <a:gd name="T46" fmla="*/ 34 w 50"/>
              <a:gd name="T47" fmla="*/ 27 h 50"/>
              <a:gd name="T48" fmla="*/ 38 w 50"/>
              <a:gd name="T49" fmla="*/ 31 h 50"/>
              <a:gd name="T50" fmla="*/ 38 w 50"/>
              <a:gd name="T51" fmla="*/ 14 h 50"/>
              <a:gd name="T52" fmla="*/ 2 w 50"/>
              <a:gd name="T53" fmla="*/ 27 h 50"/>
              <a:gd name="T54" fmla="*/ 2 w 50"/>
              <a:gd name="T55" fmla="*/ 27 h 50"/>
              <a:gd name="T56" fmla="*/ 0 w 50"/>
              <a:gd name="T57" fmla="*/ 25 h 50"/>
              <a:gd name="T58" fmla="*/ 2 w 50"/>
              <a:gd name="T59" fmla="*/ 23 h 50"/>
              <a:gd name="T60" fmla="*/ 26 w 50"/>
              <a:gd name="T61" fmla="*/ 23 h 50"/>
              <a:gd name="T62" fmla="*/ 28 w 50"/>
              <a:gd name="T63" fmla="*/ 25 h 50"/>
              <a:gd name="T64" fmla="*/ 26 w 50"/>
              <a:gd name="T65" fmla="*/ 27 h 50"/>
              <a:gd name="T66" fmla="*/ 2 w 50"/>
              <a:gd name="T67" fmla="*/ 27 h 50"/>
              <a:gd name="T68" fmla="*/ 2 w 50"/>
              <a:gd name="T69" fmla="*/ 16 h 50"/>
              <a:gd name="T70" fmla="*/ 2 w 50"/>
              <a:gd name="T71" fmla="*/ 16 h 50"/>
              <a:gd name="T72" fmla="*/ 0 w 50"/>
              <a:gd name="T73" fmla="*/ 14 h 50"/>
              <a:gd name="T74" fmla="*/ 2 w 50"/>
              <a:gd name="T75" fmla="*/ 12 h 50"/>
              <a:gd name="T76" fmla="*/ 26 w 50"/>
              <a:gd name="T77" fmla="*/ 12 h 50"/>
              <a:gd name="T78" fmla="*/ 28 w 50"/>
              <a:gd name="T79" fmla="*/ 14 h 50"/>
              <a:gd name="T80" fmla="*/ 26 w 50"/>
              <a:gd name="T81" fmla="*/ 16 h 50"/>
              <a:gd name="T82" fmla="*/ 2 w 50"/>
              <a:gd name="T83" fmla="*/ 16 h 50"/>
              <a:gd name="T84" fmla="*/ 2 w 50"/>
              <a:gd name="T85" fmla="*/ 4 h 50"/>
              <a:gd name="T86" fmla="*/ 2 w 50"/>
              <a:gd name="T87" fmla="*/ 4 h 50"/>
              <a:gd name="T88" fmla="*/ 0 w 50"/>
              <a:gd name="T89" fmla="*/ 2 h 50"/>
              <a:gd name="T90" fmla="*/ 2 w 50"/>
              <a:gd name="T91" fmla="*/ 0 h 50"/>
              <a:gd name="T92" fmla="*/ 26 w 50"/>
              <a:gd name="T93" fmla="*/ 0 h 50"/>
              <a:gd name="T94" fmla="*/ 28 w 50"/>
              <a:gd name="T95" fmla="*/ 2 h 50"/>
              <a:gd name="T96" fmla="*/ 26 w 50"/>
              <a:gd name="T97" fmla="*/ 4 h 50"/>
              <a:gd name="T98" fmla="*/ 2 w 50"/>
              <a:gd name="T99" fmla="*/ 4 h 50"/>
              <a:gd name="T100" fmla="*/ 2 w 50"/>
              <a:gd name="T101" fmla="*/ 50 h 50"/>
              <a:gd name="T102" fmla="*/ 2 w 50"/>
              <a:gd name="T103" fmla="*/ 50 h 50"/>
              <a:gd name="T104" fmla="*/ 0 w 50"/>
              <a:gd name="T105" fmla="*/ 48 h 50"/>
              <a:gd name="T106" fmla="*/ 2 w 50"/>
              <a:gd name="T107" fmla="*/ 46 h 50"/>
              <a:gd name="T108" fmla="*/ 26 w 50"/>
              <a:gd name="T109" fmla="*/ 46 h 50"/>
              <a:gd name="T110" fmla="*/ 28 w 50"/>
              <a:gd name="T111" fmla="*/ 48 h 50"/>
              <a:gd name="T112" fmla="*/ 26 w 50"/>
              <a:gd name="T113" fmla="*/ 50 h 50"/>
              <a:gd name="T114" fmla="*/ 2 w 50"/>
              <a:gd name="T11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0">
                <a:moveTo>
                  <a:pt x="2" y="38"/>
                </a:moveTo>
                <a:cubicBezTo>
                  <a:pt x="1" y="38"/>
                  <a:pt x="0" y="38"/>
                  <a:pt x="0" y="37"/>
                </a:cubicBezTo>
                <a:cubicBezTo>
                  <a:pt x="0" y="36"/>
                  <a:pt x="1" y="35"/>
                  <a:pt x="2" y="35"/>
                </a:cubicBezTo>
                <a:cubicBezTo>
                  <a:pt x="26" y="35"/>
                  <a:pt x="26" y="35"/>
                  <a:pt x="26" y="35"/>
                </a:cubicBezTo>
                <a:cubicBezTo>
                  <a:pt x="27" y="35"/>
                  <a:pt x="28" y="36"/>
                  <a:pt x="28" y="37"/>
                </a:cubicBezTo>
                <a:cubicBezTo>
                  <a:pt x="28" y="38"/>
                  <a:pt x="27" y="38"/>
                  <a:pt x="26" y="38"/>
                </a:cubicBezTo>
                <a:cubicBezTo>
                  <a:pt x="2" y="38"/>
                  <a:pt x="2" y="38"/>
                  <a:pt x="2" y="38"/>
                </a:cubicBezTo>
                <a:close/>
                <a:moveTo>
                  <a:pt x="38" y="14"/>
                </a:moveTo>
                <a:cubicBezTo>
                  <a:pt x="38" y="14"/>
                  <a:pt x="38" y="14"/>
                  <a:pt x="38" y="14"/>
                </a:cubicBezTo>
                <a:cubicBezTo>
                  <a:pt x="38" y="13"/>
                  <a:pt x="39" y="12"/>
                  <a:pt x="40" y="12"/>
                </a:cubicBezTo>
                <a:cubicBezTo>
                  <a:pt x="41" y="12"/>
                  <a:pt x="42" y="13"/>
                  <a:pt x="42" y="14"/>
                </a:cubicBezTo>
                <a:cubicBezTo>
                  <a:pt x="42" y="31"/>
                  <a:pt x="42" y="31"/>
                  <a:pt x="42" y="31"/>
                </a:cubicBezTo>
                <a:cubicBezTo>
                  <a:pt x="46" y="27"/>
                  <a:pt x="46" y="27"/>
                  <a:pt x="46" y="27"/>
                </a:cubicBezTo>
                <a:cubicBezTo>
                  <a:pt x="47" y="26"/>
                  <a:pt x="48" y="26"/>
                  <a:pt x="49" y="27"/>
                </a:cubicBezTo>
                <a:cubicBezTo>
                  <a:pt x="50" y="28"/>
                  <a:pt x="50" y="29"/>
                  <a:pt x="49" y="30"/>
                </a:cubicBezTo>
                <a:cubicBezTo>
                  <a:pt x="42" y="37"/>
                  <a:pt x="42" y="37"/>
                  <a:pt x="42" y="37"/>
                </a:cubicBezTo>
                <a:cubicBezTo>
                  <a:pt x="42" y="37"/>
                  <a:pt x="42" y="37"/>
                  <a:pt x="42" y="37"/>
                </a:cubicBezTo>
                <a:cubicBezTo>
                  <a:pt x="42" y="37"/>
                  <a:pt x="42" y="37"/>
                  <a:pt x="42" y="37"/>
                </a:cubicBezTo>
                <a:cubicBezTo>
                  <a:pt x="41" y="37"/>
                  <a:pt x="41" y="37"/>
                  <a:pt x="41" y="37"/>
                </a:cubicBezTo>
                <a:cubicBezTo>
                  <a:pt x="41" y="38"/>
                  <a:pt x="40" y="38"/>
                  <a:pt x="39" y="37"/>
                </a:cubicBezTo>
                <a:cubicBezTo>
                  <a:pt x="39" y="37"/>
                  <a:pt x="39" y="37"/>
                  <a:pt x="39" y="37"/>
                </a:cubicBezTo>
                <a:cubicBezTo>
                  <a:pt x="32" y="30"/>
                  <a:pt x="32" y="30"/>
                  <a:pt x="32" y="30"/>
                </a:cubicBezTo>
                <a:cubicBezTo>
                  <a:pt x="31" y="29"/>
                  <a:pt x="31" y="28"/>
                  <a:pt x="32" y="27"/>
                </a:cubicBezTo>
                <a:cubicBezTo>
                  <a:pt x="32" y="26"/>
                  <a:pt x="34" y="26"/>
                  <a:pt x="34" y="27"/>
                </a:cubicBezTo>
                <a:cubicBezTo>
                  <a:pt x="38" y="31"/>
                  <a:pt x="38" y="31"/>
                  <a:pt x="38" y="31"/>
                </a:cubicBezTo>
                <a:cubicBezTo>
                  <a:pt x="38" y="14"/>
                  <a:pt x="38" y="14"/>
                  <a:pt x="38" y="14"/>
                </a:cubicBezTo>
                <a:close/>
                <a:moveTo>
                  <a:pt x="2" y="27"/>
                </a:moveTo>
                <a:cubicBezTo>
                  <a:pt x="2" y="27"/>
                  <a:pt x="2" y="27"/>
                  <a:pt x="2" y="27"/>
                </a:cubicBezTo>
                <a:cubicBezTo>
                  <a:pt x="1" y="27"/>
                  <a:pt x="0" y="26"/>
                  <a:pt x="0" y="25"/>
                </a:cubicBezTo>
                <a:cubicBezTo>
                  <a:pt x="0" y="24"/>
                  <a:pt x="1" y="23"/>
                  <a:pt x="2" y="23"/>
                </a:cubicBezTo>
                <a:cubicBezTo>
                  <a:pt x="26" y="23"/>
                  <a:pt x="26" y="23"/>
                  <a:pt x="26" y="23"/>
                </a:cubicBezTo>
                <a:cubicBezTo>
                  <a:pt x="27" y="23"/>
                  <a:pt x="28" y="24"/>
                  <a:pt x="28" y="25"/>
                </a:cubicBezTo>
                <a:cubicBezTo>
                  <a:pt x="28" y="26"/>
                  <a:pt x="27" y="27"/>
                  <a:pt x="26" y="27"/>
                </a:cubicBezTo>
                <a:cubicBezTo>
                  <a:pt x="2" y="27"/>
                  <a:pt x="2" y="27"/>
                  <a:pt x="2" y="27"/>
                </a:cubicBezTo>
                <a:close/>
                <a:moveTo>
                  <a:pt x="2" y="16"/>
                </a:moveTo>
                <a:cubicBezTo>
                  <a:pt x="2" y="16"/>
                  <a:pt x="2" y="16"/>
                  <a:pt x="2" y="16"/>
                </a:cubicBezTo>
                <a:cubicBezTo>
                  <a:pt x="1" y="16"/>
                  <a:pt x="0" y="15"/>
                  <a:pt x="0" y="14"/>
                </a:cubicBezTo>
                <a:cubicBezTo>
                  <a:pt x="0" y="13"/>
                  <a:pt x="1" y="12"/>
                  <a:pt x="2" y="12"/>
                </a:cubicBezTo>
                <a:cubicBezTo>
                  <a:pt x="26" y="12"/>
                  <a:pt x="26" y="12"/>
                  <a:pt x="26" y="12"/>
                </a:cubicBezTo>
                <a:cubicBezTo>
                  <a:pt x="27" y="12"/>
                  <a:pt x="28" y="13"/>
                  <a:pt x="28" y="14"/>
                </a:cubicBezTo>
                <a:cubicBezTo>
                  <a:pt x="28" y="15"/>
                  <a:pt x="27" y="16"/>
                  <a:pt x="26" y="16"/>
                </a:cubicBezTo>
                <a:cubicBezTo>
                  <a:pt x="2" y="16"/>
                  <a:pt x="2" y="16"/>
                  <a:pt x="2" y="16"/>
                </a:cubicBezTo>
                <a:close/>
                <a:moveTo>
                  <a:pt x="2"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ubicBezTo>
                  <a:pt x="2" y="4"/>
                  <a:pt x="2" y="4"/>
                  <a:pt x="2" y="4"/>
                </a:cubicBezTo>
                <a:close/>
                <a:moveTo>
                  <a:pt x="2" y="50"/>
                </a:moveTo>
                <a:cubicBezTo>
                  <a:pt x="2" y="50"/>
                  <a:pt x="2" y="50"/>
                  <a:pt x="2" y="50"/>
                </a:cubicBezTo>
                <a:cubicBezTo>
                  <a:pt x="1" y="50"/>
                  <a:pt x="0" y="49"/>
                  <a:pt x="0" y="48"/>
                </a:cubicBezTo>
                <a:cubicBezTo>
                  <a:pt x="0" y="47"/>
                  <a:pt x="1" y="46"/>
                  <a:pt x="2" y="46"/>
                </a:cubicBezTo>
                <a:cubicBezTo>
                  <a:pt x="26" y="46"/>
                  <a:pt x="26" y="46"/>
                  <a:pt x="26" y="46"/>
                </a:cubicBezTo>
                <a:cubicBezTo>
                  <a:pt x="27" y="46"/>
                  <a:pt x="28" y="47"/>
                  <a:pt x="28" y="48"/>
                </a:cubicBezTo>
                <a:cubicBezTo>
                  <a:pt x="28" y="49"/>
                  <a:pt x="27" y="50"/>
                  <a:pt x="26" y="50"/>
                </a:cubicBezTo>
                <a:cubicBezTo>
                  <a:pt x="2" y="50"/>
                  <a:pt x="2" y="50"/>
                  <a:pt x="2"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8" name="Freeform 582"/>
          <p:cNvSpPr>
            <a:spLocks noEditPoints="1"/>
          </p:cNvSpPr>
          <p:nvPr/>
        </p:nvSpPr>
        <p:spPr bwMode="auto">
          <a:xfrm>
            <a:off x="1004888" y="3783013"/>
            <a:ext cx="158750" cy="158750"/>
          </a:xfrm>
          <a:custGeom>
            <a:avLst/>
            <a:gdLst>
              <a:gd name="T0" fmla="*/ 2 w 50"/>
              <a:gd name="T1" fmla="*/ 50 h 50"/>
              <a:gd name="T2" fmla="*/ 0 w 50"/>
              <a:gd name="T3" fmla="*/ 48 h 50"/>
              <a:gd name="T4" fmla="*/ 2 w 50"/>
              <a:gd name="T5" fmla="*/ 46 h 50"/>
              <a:gd name="T6" fmla="*/ 26 w 50"/>
              <a:gd name="T7" fmla="*/ 46 h 50"/>
              <a:gd name="T8" fmla="*/ 28 w 50"/>
              <a:gd name="T9" fmla="*/ 48 h 50"/>
              <a:gd name="T10" fmla="*/ 26 w 50"/>
              <a:gd name="T11" fmla="*/ 50 h 50"/>
              <a:gd name="T12" fmla="*/ 2 w 50"/>
              <a:gd name="T13" fmla="*/ 50 h 50"/>
              <a:gd name="T14" fmla="*/ 2 w 50"/>
              <a:gd name="T15" fmla="*/ 38 h 50"/>
              <a:gd name="T16" fmla="*/ 2 w 50"/>
              <a:gd name="T17" fmla="*/ 38 h 50"/>
              <a:gd name="T18" fmla="*/ 0 w 50"/>
              <a:gd name="T19" fmla="*/ 37 h 50"/>
              <a:gd name="T20" fmla="*/ 2 w 50"/>
              <a:gd name="T21" fmla="*/ 35 h 50"/>
              <a:gd name="T22" fmla="*/ 26 w 50"/>
              <a:gd name="T23" fmla="*/ 35 h 50"/>
              <a:gd name="T24" fmla="*/ 28 w 50"/>
              <a:gd name="T25" fmla="*/ 37 h 50"/>
              <a:gd name="T26" fmla="*/ 26 w 50"/>
              <a:gd name="T27" fmla="*/ 38 h 50"/>
              <a:gd name="T28" fmla="*/ 2 w 50"/>
              <a:gd name="T29" fmla="*/ 38 h 50"/>
              <a:gd name="T30" fmla="*/ 38 w 50"/>
              <a:gd name="T31" fmla="*/ 36 h 50"/>
              <a:gd name="T32" fmla="*/ 38 w 50"/>
              <a:gd name="T33" fmla="*/ 36 h 50"/>
              <a:gd name="T34" fmla="*/ 40 w 50"/>
              <a:gd name="T35" fmla="*/ 38 h 50"/>
              <a:gd name="T36" fmla="*/ 42 w 50"/>
              <a:gd name="T37" fmla="*/ 36 h 50"/>
              <a:gd name="T38" fmla="*/ 42 w 50"/>
              <a:gd name="T39" fmla="*/ 19 h 50"/>
              <a:gd name="T40" fmla="*/ 46 w 50"/>
              <a:gd name="T41" fmla="*/ 23 h 50"/>
              <a:gd name="T42" fmla="*/ 49 w 50"/>
              <a:gd name="T43" fmla="*/ 23 h 50"/>
              <a:gd name="T44" fmla="*/ 49 w 50"/>
              <a:gd name="T45" fmla="*/ 20 h 50"/>
              <a:gd name="T46" fmla="*/ 42 w 50"/>
              <a:gd name="T47" fmla="*/ 13 h 50"/>
              <a:gd name="T48" fmla="*/ 42 w 50"/>
              <a:gd name="T49" fmla="*/ 13 h 50"/>
              <a:gd name="T50" fmla="*/ 42 w 50"/>
              <a:gd name="T51" fmla="*/ 13 h 50"/>
              <a:gd name="T52" fmla="*/ 42 w 50"/>
              <a:gd name="T53" fmla="*/ 13 h 50"/>
              <a:gd name="T54" fmla="*/ 39 w 50"/>
              <a:gd name="T55" fmla="*/ 13 h 50"/>
              <a:gd name="T56" fmla="*/ 39 w 50"/>
              <a:gd name="T57" fmla="*/ 13 h 50"/>
              <a:gd name="T58" fmla="*/ 32 w 50"/>
              <a:gd name="T59" fmla="*/ 20 h 50"/>
              <a:gd name="T60" fmla="*/ 32 w 50"/>
              <a:gd name="T61" fmla="*/ 23 h 50"/>
              <a:gd name="T62" fmla="*/ 34 w 50"/>
              <a:gd name="T63" fmla="*/ 23 h 50"/>
              <a:gd name="T64" fmla="*/ 38 w 50"/>
              <a:gd name="T65" fmla="*/ 19 h 50"/>
              <a:gd name="T66" fmla="*/ 38 w 50"/>
              <a:gd name="T67" fmla="*/ 36 h 50"/>
              <a:gd name="T68" fmla="*/ 2 w 50"/>
              <a:gd name="T69" fmla="*/ 27 h 50"/>
              <a:gd name="T70" fmla="*/ 2 w 50"/>
              <a:gd name="T71" fmla="*/ 27 h 50"/>
              <a:gd name="T72" fmla="*/ 0 w 50"/>
              <a:gd name="T73" fmla="*/ 25 h 50"/>
              <a:gd name="T74" fmla="*/ 2 w 50"/>
              <a:gd name="T75" fmla="*/ 23 h 50"/>
              <a:gd name="T76" fmla="*/ 26 w 50"/>
              <a:gd name="T77" fmla="*/ 23 h 50"/>
              <a:gd name="T78" fmla="*/ 28 w 50"/>
              <a:gd name="T79" fmla="*/ 25 h 50"/>
              <a:gd name="T80" fmla="*/ 26 w 50"/>
              <a:gd name="T81" fmla="*/ 27 h 50"/>
              <a:gd name="T82" fmla="*/ 2 w 50"/>
              <a:gd name="T83" fmla="*/ 27 h 50"/>
              <a:gd name="T84" fmla="*/ 2 w 50"/>
              <a:gd name="T85" fmla="*/ 16 h 50"/>
              <a:gd name="T86" fmla="*/ 2 w 50"/>
              <a:gd name="T87" fmla="*/ 16 h 50"/>
              <a:gd name="T88" fmla="*/ 0 w 50"/>
              <a:gd name="T89" fmla="*/ 14 h 50"/>
              <a:gd name="T90" fmla="*/ 2 w 50"/>
              <a:gd name="T91" fmla="*/ 12 h 50"/>
              <a:gd name="T92" fmla="*/ 26 w 50"/>
              <a:gd name="T93" fmla="*/ 12 h 50"/>
              <a:gd name="T94" fmla="*/ 28 w 50"/>
              <a:gd name="T95" fmla="*/ 14 h 50"/>
              <a:gd name="T96" fmla="*/ 26 w 50"/>
              <a:gd name="T97" fmla="*/ 16 h 50"/>
              <a:gd name="T98" fmla="*/ 2 w 50"/>
              <a:gd name="T99" fmla="*/ 16 h 50"/>
              <a:gd name="T100" fmla="*/ 2 w 50"/>
              <a:gd name="T101" fmla="*/ 4 h 50"/>
              <a:gd name="T102" fmla="*/ 2 w 50"/>
              <a:gd name="T103" fmla="*/ 4 h 50"/>
              <a:gd name="T104" fmla="*/ 0 w 50"/>
              <a:gd name="T105" fmla="*/ 2 h 50"/>
              <a:gd name="T106" fmla="*/ 2 w 50"/>
              <a:gd name="T107" fmla="*/ 0 h 50"/>
              <a:gd name="T108" fmla="*/ 26 w 50"/>
              <a:gd name="T109" fmla="*/ 0 h 50"/>
              <a:gd name="T110" fmla="*/ 28 w 50"/>
              <a:gd name="T111" fmla="*/ 2 h 50"/>
              <a:gd name="T112" fmla="*/ 26 w 50"/>
              <a:gd name="T113" fmla="*/ 4 h 50"/>
              <a:gd name="T114" fmla="*/ 2 w 50"/>
              <a:gd name="T11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50">
                <a:moveTo>
                  <a:pt x="2" y="50"/>
                </a:moveTo>
                <a:cubicBezTo>
                  <a:pt x="1" y="50"/>
                  <a:pt x="0" y="49"/>
                  <a:pt x="0" y="48"/>
                </a:cubicBezTo>
                <a:cubicBezTo>
                  <a:pt x="0" y="47"/>
                  <a:pt x="1" y="46"/>
                  <a:pt x="2" y="46"/>
                </a:cubicBezTo>
                <a:cubicBezTo>
                  <a:pt x="26" y="46"/>
                  <a:pt x="26" y="46"/>
                  <a:pt x="26" y="46"/>
                </a:cubicBezTo>
                <a:cubicBezTo>
                  <a:pt x="27" y="46"/>
                  <a:pt x="28" y="47"/>
                  <a:pt x="28" y="48"/>
                </a:cubicBezTo>
                <a:cubicBezTo>
                  <a:pt x="28" y="49"/>
                  <a:pt x="27" y="50"/>
                  <a:pt x="26" y="50"/>
                </a:cubicBezTo>
                <a:cubicBezTo>
                  <a:pt x="2" y="50"/>
                  <a:pt x="2" y="50"/>
                  <a:pt x="2" y="50"/>
                </a:cubicBezTo>
                <a:close/>
                <a:moveTo>
                  <a:pt x="2" y="38"/>
                </a:moveTo>
                <a:cubicBezTo>
                  <a:pt x="2" y="38"/>
                  <a:pt x="2" y="38"/>
                  <a:pt x="2" y="38"/>
                </a:cubicBezTo>
                <a:cubicBezTo>
                  <a:pt x="1" y="38"/>
                  <a:pt x="0" y="38"/>
                  <a:pt x="0" y="37"/>
                </a:cubicBezTo>
                <a:cubicBezTo>
                  <a:pt x="0" y="36"/>
                  <a:pt x="1" y="35"/>
                  <a:pt x="2" y="35"/>
                </a:cubicBezTo>
                <a:cubicBezTo>
                  <a:pt x="26" y="35"/>
                  <a:pt x="26" y="35"/>
                  <a:pt x="26" y="35"/>
                </a:cubicBezTo>
                <a:cubicBezTo>
                  <a:pt x="27" y="35"/>
                  <a:pt x="28" y="36"/>
                  <a:pt x="28" y="37"/>
                </a:cubicBezTo>
                <a:cubicBezTo>
                  <a:pt x="28" y="38"/>
                  <a:pt x="27" y="38"/>
                  <a:pt x="26" y="38"/>
                </a:cubicBezTo>
                <a:cubicBezTo>
                  <a:pt x="2" y="38"/>
                  <a:pt x="2" y="38"/>
                  <a:pt x="2" y="38"/>
                </a:cubicBezTo>
                <a:close/>
                <a:moveTo>
                  <a:pt x="38" y="36"/>
                </a:moveTo>
                <a:cubicBezTo>
                  <a:pt x="38" y="36"/>
                  <a:pt x="38" y="36"/>
                  <a:pt x="38" y="36"/>
                </a:cubicBezTo>
                <a:cubicBezTo>
                  <a:pt x="38" y="37"/>
                  <a:pt x="39" y="38"/>
                  <a:pt x="40" y="38"/>
                </a:cubicBezTo>
                <a:cubicBezTo>
                  <a:pt x="41" y="38"/>
                  <a:pt x="42" y="37"/>
                  <a:pt x="42" y="36"/>
                </a:cubicBezTo>
                <a:cubicBezTo>
                  <a:pt x="42" y="19"/>
                  <a:pt x="42" y="19"/>
                  <a:pt x="42" y="19"/>
                </a:cubicBezTo>
                <a:cubicBezTo>
                  <a:pt x="46" y="23"/>
                  <a:pt x="46" y="23"/>
                  <a:pt x="46" y="23"/>
                </a:cubicBezTo>
                <a:cubicBezTo>
                  <a:pt x="47" y="24"/>
                  <a:pt x="48" y="24"/>
                  <a:pt x="49" y="23"/>
                </a:cubicBezTo>
                <a:cubicBezTo>
                  <a:pt x="50" y="22"/>
                  <a:pt x="50" y="21"/>
                  <a:pt x="49" y="20"/>
                </a:cubicBezTo>
                <a:cubicBezTo>
                  <a:pt x="42" y="13"/>
                  <a:pt x="42" y="13"/>
                  <a:pt x="42" y="13"/>
                </a:cubicBezTo>
                <a:cubicBezTo>
                  <a:pt x="42" y="13"/>
                  <a:pt x="42" y="13"/>
                  <a:pt x="42" y="13"/>
                </a:cubicBezTo>
                <a:cubicBezTo>
                  <a:pt x="42" y="13"/>
                  <a:pt x="42" y="13"/>
                  <a:pt x="42" y="13"/>
                </a:cubicBezTo>
                <a:cubicBezTo>
                  <a:pt x="42" y="13"/>
                  <a:pt x="42" y="13"/>
                  <a:pt x="42" y="13"/>
                </a:cubicBezTo>
                <a:cubicBezTo>
                  <a:pt x="41" y="12"/>
                  <a:pt x="40" y="12"/>
                  <a:pt x="39" y="13"/>
                </a:cubicBezTo>
                <a:cubicBezTo>
                  <a:pt x="39" y="13"/>
                  <a:pt x="39" y="13"/>
                  <a:pt x="39" y="13"/>
                </a:cubicBezTo>
                <a:cubicBezTo>
                  <a:pt x="32" y="20"/>
                  <a:pt x="32" y="20"/>
                  <a:pt x="32" y="20"/>
                </a:cubicBezTo>
                <a:cubicBezTo>
                  <a:pt x="31" y="21"/>
                  <a:pt x="31" y="22"/>
                  <a:pt x="32" y="23"/>
                </a:cubicBezTo>
                <a:cubicBezTo>
                  <a:pt x="32" y="24"/>
                  <a:pt x="34" y="24"/>
                  <a:pt x="34" y="23"/>
                </a:cubicBezTo>
                <a:cubicBezTo>
                  <a:pt x="38" y="19"/>
                  <a:pt x="38" y="19"/>
                  <a:pt x="38" y="19"/>
                </a:cubicBezTo>
                <a:cubicBezTo>
                  <a:pt x="38" y="36"/>
                  <a:pt x="38" y="36"/>
                  <a:pt x="38" y="36"/>
                </a:cubicBezTo>
                <a:close/>
                <a:moveTo>
                  <a:pt x="2" y="27"/>
                </a:moveTo>
                <a:cubicBezTo>
                  <a:pt x="2" y="27"/>
                  <a:pt x="2" y="27"/>
                  <a:pt x="2" y="27"/>
                </a:cubicBezTo>
                <a:cubicBezTo>
                  <a:pt x="1" y="27"/>
                  <a:pt x="0" y="26"/>
                  <a:pt x="0" y="25"/>
                </a:cubicBezTo>
                <a:cubicBezTo>
                  <a:pt x="0" y="24"/>
                  <a:pt x="1" y="23"/>
                  <a:pt x="2" y="23"/>
                </a:cubicBezTo>
                <a:cubicBezTo>
                  <a:pt x="26" y="23"/>
                  <a:pt x="26" y="23"/>
                  <a:pt x="26" y="23"/>
                </a:cubicBezTo>
                <a:cubicBezTo>
                  <a:pt x="27" y="23"/>
                  <a:pt x="28" y="24"/>
                  <a:pt x="28" y="25"/>
                </a:cubicBezTo>
                <a:cubicBezTo>
                  <a:pt x="28" y="26"/>
                  <a:pt x="27" y="27"/>
                  <a:pt x="26" y="27"/>
                </a:cubicBezTo>
                <a:cubicBezTo>
                  <a:pt x="2" y="27"/>
                  <a:pt x="2" y="27"/>
                  <a:pt x="2" y="27"/>
                </a:cubicBezTo>
                <a:close/>
                <a:moveTo>
                  <a:pt x="2" y="16"/>
                </a:moveTo>
                <a:cubicBezTo>
                  <a:pt x="2" y="16"/>
                  <a:pt x="2" y="16"/>
                  <a:pt x="2" y="16"/>
                </a:cubicBezTo>
                <a:cubicBezTo>
                  <a:pt x="1" y="16"/>
                  <a:pt x="0" y="15"/>
                  <a:pt x="0" y="14"/>
                </a:cubicBezTo>
                <a:cubicBezTo>
                  <a:pt x="0" y="13"/>
                  <a:pt x="1" y="12"/>
                  <a:pt x="2" y="12"/>
                </a:cubicBezTo>
                <a:cubicBezTo>
                  <a:pt x="26" y="12"/>
                  <a:pt x="26" y="12"/>
                  <a:pt x="26" y="12"/>
                </a:cubicBezTo>
                <a:cubicBezTo>
                  <a:pt x="27" y="12"/>
                  <a:pt x="28" y="13"/>
                  <a:pt x="28" y="14"/>
                </a:cubicBezTo>
                <a:cubicBezTo>
                  <a:pt x="28" y="15"/>
                  <a:pt x="27" y="16"/>
                  <a:pt x="26" y="16"/>
                </a:cubicBezTo>
                <a:cubicBezTo>
                  <a:pt x="2" y="16"/>
                  <a:pt x="2" y="16"/>
                  <a:pt x="2" y="16"/>
                </a:cubicBezTo>
                <a:close/>
                <a:moveTo>
                  <a:pt x="2" y="4"/>
                </a:moveTo>
                <a:cubicBezTo>
                  <a:pt x="2" y="4"/>
                  <a:pt x="2" y="4"/>
                  <a:pt x="2" y="4"/>
                </a:cubicBezTo>
                <a:cubicBezTo>
                  <a:pt x="1" y="4"/>
                  <a:pt x="0" y="3"/>
                  <a:pt x="0" y="2"/>
                </a:cubicBezTo>
                <a:cubicBezTo>
                  <a:pt x="0" y="1"/>
                  <a:pt x="1" y="0"/>
                  <a:pt x="2" y="0"/>
                </a:cubicBezTo>
                <a:cubicBezTo>
                  <a:pt x="26" y="0"/>
                  <a:pt x="26" y="0"/>
                  <a:pt x="26" y="0"/>
                </a:cubicBezTo>
                <a:cubicBezTo>
                  <a:pt x="27" y="0"/>
                  <a:pt x="28" y="1"/>
                  <a:pt x="28" y="2"/>
                </a:cubicBezTo>
                <a:cubicBezTo>
                  <a:pt x="28" y="3"/>
                  <a:pt x="27" y="4"/>
                  <a:pt x="26" y="4"/>
                </a:cubicBezTo>
                <a:cubicBezTo>
                  <a:pt x="2" y="4"/>
                  <a:pt x="2" y="4"/>
                  <a:pt x="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19" name="Freeform 583"/>
          <p:cNvSpPr>
            <a:spLocks noEditPoints="1"/>
          </p:cNvSpPr>
          <p:nvPr/>
        </p:nvSpPr>
        <p:spPr bwMode="auto">
          <a:xfrm>
            <a:off x="5465763" y="2755900"/>
            <a:ext cx="160337" cy="158750"/>
          </a:xfrm>
          <a:custGeom>
            <a:avLst/>
            <a:gdLst>
              <a:gd name="T0" fmla="*/ 24 w 50"/>
              <a:gd name="T1" fmla="*/ 45 h 50"/>
              <a:gd name="T2" fmla="*/ 48 w 50"/>
              <a:gd name="T3" fmla="*/ 43 h 50"/>
              <a:gd name="T4" fmla="*/ 48 w 50"/>
              <a:gd name="T5" fmla="*/ 47 h 50"/>
              <a:gd name="T6" fmla="*/ 2 w 50"/>
              <a:gd name="T7" fmla="*/ 0 h 50"/>
              <a:gd name="T8" fmla="*/ 2 w 50"/>
              <a:gd name="T9" fmla="*/ 0 h 50"/>
              <a:gd name="T10" fmla="*/ 21 w 50"/>
              <a:gd name="T11" fmla="*/ 2 h 50"/>
              <a:gd name="T12" fmla="*/ 21 w 50"/>
              <a:gd name="T13" fmla="*/ 19 h 50"/>
              <a:gd name="T14" fmla="*/ 19 w 50"/>
              <a:gd name="T15" fmla="*/ 20 h 50"/>
              <a:gd name="T16" fmla="*/ 0 w 50"/>
              <a:gd name="T17" fmla="*/ 19 h 50"/>
              <a:gd name="T18" fmla="*/ 0 w 50"/>
              <a:gd name="T19" fmla="*/ 2 h 50"/>
              <a:gd name="T20" fmla="*/ 17 w 50"/>
              <a:gd name="T21" fmla="*/ 4 h 50"/>
              <a:gd name="T22" fmla="*/ 4 w 50"/>
              <a:gd name="T23" fmla="*/ 4 h 50"/>
              <a:gd name="T24" fmla="*/ 17 w 50"/>
              <a:gd name="T25" fmla="*/ 17 h 50"/>
              <a:gd name="T26" fmla="*/ 2 w 50"/>
              <a:gd name="T27" fmla="*/ 29 h 50"/>
              <a:gd name="T28" fmla="*/ 2 w 50"/>
              <a:gd name="T29" fmla="*/ 29 h 50"/>
              <a:gd name="T30" fmla="*/ 21 w 50"/>
              <a:gd name="T31" fmla="*/ 31 h 50"/>
              <a:gd name="T32" fmla="*/ 21 w 50"/>
              <a:gd name="T33" fmla="*/ 48 h 50"/>
              <a:gd name="T34" fmla="*/ 19 w 50"/>
              <a:gd name="T35" fmla="*/ 50 h 50"/>
              <a:gd name="T36" fmla="*/ 0 w 50"/>
              <a:gd name="T37" fmla="*/ 48 h 50"/>
              <a:gd name="T38" fmla="*/ 0 w 50"/>
              <a:gd name="T39" fmla="*/ 31 h 50"/>
              <a:gd name="T40" fmla="*/ 17 w 50"/>
              <a:gd name="T41" fmla="*/ 33 h 50"/>
              <a:gd name="T42" fmla="*/ 4 w 50"/>
              <a:gd name="T43" fmla="*/ 33 h 50"/>
              <a:gd name="T44" fmla="*/ 17 w 50"/>
              <a:gd name="T45" fmla="*/ 46 h 50"/>
              <a:gd name="T46" fmla="*/ 26 w 50"/>
              <a:gd name="T47" fmla="*/ 6 h 50"/>
              <a:gd name="T48" fmla="*/ 24 w 50"/>
              <a:gd name="T49" fmla="*/ 4 h 50"/>
              <a:gd name="T50" fmla="*/ 48 w 50"/>
              <a:gd name="T51" fmla="*/ 3 h 50"/>
              <a:gd name="T52" fmla="*/ 48 w 50"/>
              <a:gd name="T53" fmla="*/ 6 h 50"/>
              <a:gd name="T54" fmla="*/ 26 w 50"/>
              <a:gd name="T55" fmla="*/ 18 h 50"/>
              <a:gd name="T56" fmla="*/ 24 w 50"/>
              <a:gd name="T57" fmla="*/ 16 h 50"/>
              <a:gd name="T58" fmla="*/ 48 w 50"/>
              <a:gd name="T59" fmla="*/ 14 h 50"/>
              <a:gd name="T60" fmla="*/ 48 w 50"/>
              <a:gd name="T61" fmla="*/ 18 h 50"/>
              <a:gd name="T62" fmla="*/ 26 w 50"/>
              <a:gd name="T63" fmla="*/ 36 h 50"/>
              <a:gd name="T64" fmla="*/ 24 w 50"/>
              <a:gd name="T65" fmla="*/ 34 h 50"/>
              <a:gd name="T66" fmla="*/ 48 w 50"/>
              <a:gd name="T67" fmla="*/ 32 h 50"/>
              <a:gd name="T68" fmla="*/ 48 w 50"/>
              <a:gd name="T6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50">
                <a:moveTo>
                  <a:pt x="26" y="47"/>
                </a:moveTo>
                <a:cubicBezTo>
                  <a:pt x="25" y="47"/>
                  <a:pt x="24" y="46"/>
                  <a:pt x="24" y="45"/>
                </a:cubicBezTo>
                <a:cubicBezTo>
                  <a:pt x="24" y="44"/>
                  <a:pt x="25" y="43"/>
                  <a:pt x="26" y="43"/>
                </a:cubicBezTo>
                <a:cubicBezTo>
                  <a:pt x="48" y="43"/>
                  <a:pt x="48" y="43"/>
                  <a:pt x="48" y="43"/>
                </a:cubicBezTo>
                <a:cubicBezTo>
                  <a:pt x="49" y="43"/>
                  <a:pt x="50" y="44"/>
                  <a:pt x="50" y="45"/>
                </a:cubicBezTo>
                <a:cubicBezTo>
                  <a:pt x="50" y="46"/>
                  <a:pt x="49" y="47"/>
                  <a:pt x="48" y="47"/>
                </a:cubicBezTo>
                <a:cubicBezTo>
                  <a:pt x="26" y="47"/>
                  <a:pt x="26" y="47"/>
                  <a:pt x="26" y="47"/>
                </a:cubicBezTo>
                <a:close/>
                <a:moveTo>
                  <a:pt x="2" y="0"/>
                </a:moveTo>
                <a:cubicBezTo>
                  <a:pt x="2" y="0"/>
                  <a:pt x="2" y="0"/>
                  <a:pt x="2" y="0"/>
                </a:cubicBezTo>
                <a:cubicBezTo>
                  <a:pt x="2" y="0"/>
                  <a:pt x="2" y="0"/>
                  <a:pt x="2" y="0"/>
                </a:cubicBezTo>
                <a:cubicBezTo>
                  <a:pt x="19" y="0"/>
                  <a:pt x="19" y="0"/>
                  <a:pt x="19" y="0"/>
                </a:cubicBezTo>
                <a:cubicBezTo>
                  <a:pt x="20" y="0"/>
                  <a:pt x="21" y="1"/>
                  <a:pt x="21" y="2"/>
                </a:cubicBezTo>
                <a:cubicBezTo>
                  <a:pt x="21" y="2"/>
                  <a:pt x="21" y="2"/>
                  <a:pt x="21" y="2"/>
                </a:cubicBezTo>
                <a:cubicBezTo>
                  <a:pt x="21" y="19"/>
                  <a:pt x="21" y="19"/>
                  <a:pt x="21" y="19"/>
                </a:cubicBezTo>
                <a:cubicBezTo>
                  <a:pt x="21" y="20"/>
                  <a:pt x="20" y="20"/>
                  <a:pt x="19" y="20"/>
                </a:cubicBezTo>
                <a:cubicBezTo>
                  <a:pt x="19" y="20"/>
                  <a:pt x="19" y="20"/>
                  <a:pt x="19" y="20"/>
                </a:cubicBezTo>
                <a:cubicBezTo>
                  <a:pt x="2" y="20"/>
                  <a:pt x="2" y="20"/>
                  <a:pt x="2" y="20"/>
                </a:cubicBezTo>
                <a:cubicBezTo>
                  <a:pt x="1" y="20"/>
                  <a:pt x="0" y="20"/>
                  <a:pt x="0" y="19"/>
                </a:cubicBezTo>
                <a:cubicBezTo>
                  <a:pt x="0" y="19"/>
                  <a:pt x="0" y="19"/>
                  <a:pt x="0" y="19"/>
                </a:cubicBezTo>
                <a:cubicBezTo>
                  <a:pt x="0" y="2"/>
                  <a:pt x="0" y="2"/>
                  <a:pt x="0" y="2"/>
                </a:cubicBezTo>
                <a:cubicBezTo>
                  <a:pt x="0" y="1"/>
                  <a:pt x="1" y="0"/>
                  <a:pt x="2" y="0"/>
                </a:cubicBezTo>
                <a:close/>
                <a:moveTo>
                  <a:pt x="17" y="4"/>
                </a:moveTo>
                <a:cubicBezTo>
                  <a:pt x="17" y="4"/>
                  <a:pt x="17" y="4"/>
                  <a:pt x="17" y="4"/>
                </a:cubicBezTo>
                <a:cubicBezTo>
                  <a:pt x="4" y="4"/>
                  <a:pt x="4" y="4"/>
                  <a:pt x="4" y="4"/>
                </a:cubicBezTo>
                <a:cubicBezTo>
                  <a:pt x="4" y="17"/>
                  <a:pt x="4" y="17"/>
                  <a:pt x="4" y="17"/>
                </a:cubicBezTo>
                <a:cubicBezTo>
                  <a:pt x="17" y="17"/>
                  <a:pt x="17" y="17"/>
                  <a:pt x="17" y="17"/>
                </a:cubicBezTo>
                <a:cubicBezTo>
                  <a:pt x="17" y="4"/>
                  <a:pt x="17" y="4"/>
                  <a:pt x="17" y="4"/>
                </a:cubicBezTo>
                <a:close/>
                <a:moveTo>
                  <a:pt x="2" y="29"/>
                </a:moveTo>
                <a:cubicBezTo>
                  <a:pt x="2" y="29"/>
                  <a:pt x="2" y="29"/>
                  <a:pt x="2" y="29"/>
                </a:cubicBezTo>
                <a:cubicBezTo>
                  <a:pt x="2" y="29"/>
                  <a:pt x="2" y="29"/>
                  <a:pt x="2" y="29"/>
                </a:cubicBezTo>
                <a:cubicBezTo>
                  <a:pt x="19" y="29"/>
                  <a:pt x="19" y="29"/>
                  <a:pt x="19" y="29"/>
                </a:cubicBezTo>
                <a:cubicBezTo>
                  <a:pt x="20" y="29"/>
                  <a:pt x="21" y="30"/>
                  <a:pt x="21" y="31"/>
                </a:cubicBezTo>
                <a:cubicBezTo>
                  <a:pt x="21" y="31"/>
                  <a:pt x="21" y="31"/>
                  <a:pt x="21" y="31"/>
                </a:cubicBezTo>
                <a:cubicBezTo>
                  <a:pt x="21" y="48"/>
                  <a:pt x="21" y="48"/>
                  <a:pt x="21" y="48"/>
                </a:cubicBezTo>
                <a:cubicBezTo>
                  <a:pt x="21" y="49"/>
                  <a:pt x="20" y="50"/>
                  <a:pt x="19" y="50"/>
                </a:cubicBezTo>
                <a:cubicBezTo>
                  <a:pt x="19" y="50"/>
                  <a:pt x="19" y="50"/>
                  <a:pt x="19" y="50"/>
                </a:cubicBezTo>
                <a:cubicBezTo>
                  <a:pt x="2" y="50"/>
                  <a:pt x="2" y="50"/>
                  <a:pt x="2" y="50"/>
                </a:cubicBezTo>
                <a:cubicBezTo>
                  <a:pt x="1" y="50"/>
                  <a:pt x="0" y="49"/>
                  <a:pt x="0" y="48"/>
                </a:cubicBezTo>
                <a:cubicBezTo>
                  <a:pt x="0" y="48"/>
                  <a:pt x="0" y="48"/>
                  <a:pt x="0" y="48"/>
                </a:cubicBezTo>
                <a:cubicBezTo>
                  <a:pt x="0" y="31"/>
                  <a:pt x="0" y="31"/>
                  <a:pt x="0" y="31"/>
                </a:cubicBezTo>
                <a:cubicBezTo>
                  <a:pt x="0" y="30"/>
                  <a:pt x="1" y="29"/>
                  <a:pt x="2" y="29"/>
                </a:cubicBezTo>
                <a:close/>
                <a:moveTo>
                  <a:pt x="17" y="33"/>
                </a:moveTo>
                <a:cubicBezTo>
                  <a:pt x="17" y="33"/>
                  <a:pt x="17" y="33"/>
                  <a:pt x="17" y="33"/>
                </a:cubicBezTo>
                <a:cubicBezTo>
                  <a:pt x="4" y="33"/>
                  <a:pt x="4" y="33"/>
                  <a:pt x="4" y="33"/>
                </a:cubicBezTo>
                <a:cubicBezTo>
                  <a:pt x="4" y="46"/>
                  <a:pt x="4" y="46"/>
                  <a:pt x="4" y="46"/>
                </a:cubicBezTo>
                <a:cubicBezTo>
                  <a:pt x="17" y="46"/>
                  <a:pt x="17" y="46"/>
                  <a:pt x="17" y="46"/>
                </a:cubicBezTo>
                <a:cubicBezTo>
                  <a:pt x="17" y="33"/>
                  <a:pt x="17" y="33"/>
                  <a:pt x="17" y="33"/>
                </a:cubicBezTo>
                <a:close/>
                <a:moveTo>
                  <a:pt x="26" y="6"/>
                </a:moveTo>
                <a:cubicBezTo>
                  <a:pt x="26" y="6"/>
                  <a:pt x="26" y="6"/>
                  <a:pt x="26" y="6"/>
                </a:cubicBezTo>
                <a:cubicBezTo>
                  <a:pt x="25" y="6"/>
                  <a:pt x="24" y="5"/>
                  <a:pt x="24" y="4"/>
                </a:cubicBezTo>
                <a:cubicBezTo>
                  <a:pt x="24" y="3"/>
                  <a:pt x="25" y="3"/>
                  <a:pt x="26" y="3"/>
                </a:cubicBezTo>
                <a:cubicBezTo>
                  <a:pt x="48" y="3"/>
                  <a:pt x="48" y="3"/>
                  <a:pt x="48" y="3"/>
                </a:cubicBezTo>
                <a:cubicBezTo>
                  <a:pt x="49" y="3"/>
                  <a:pt x="50" y="3"/>
                  <a:pt x="50" y="4"/>
                </a:cubicBezTo>
                <a:cubicBezTo>
                  <a:pt x="50" y="5"/>
                  <a:pt x="49" y="6"/>
                  <a:pt x="48" y="6"/>
                </a:cubicBezTo>
                <a:cubicBezTo>
                  <a:pt x="26" y="6"/>
                  <a:pt x="26" y="6"/>
                  <a:pt x="26" y="6"/>
                </a:cubicBezTo>
                <a:close/>
                <a:moveTo>
                  <a:pt x="26" y="18"/>
                </a:moveTo>
                <a:cubicBezTo>
                  <a:pt x="26" y="18"/>
                  <a:pt x="26" y="18"/>
                  <a:pt x="26" y="18"/>
                </a:cubicBezTo>
                <a:cubicBezTo>
                  <a:pt x="25" y="18"/>
                  <a:pt x="24" y="17"/>
                  <a:pt x="24" y="16"/>
                </a:cubicBezTo>
                <a:cubicBezTo>
                  <a:pt x="24" y="15"/>
                  <a:pt x="25" y="14"/>
                  <a:pt x="26" y="14"/>
                </a:cubicBezTo>
                <a:cubicBezTo>
                  <a:pt x="48" y="14"/>
                  <a:pt x="48" y="14"/>
                  <a:pt x="48" y="14"/>
                </a:cubicBezTo>
                <a:cubicBezTo>
                  <a:pt x="49" y="14"/>
                  <a:pt x="50" y="15"/>
                  <a:pt x="50" y="16"/>
                </a:cubicBezTo>
                <a:cubicBezTo>
                  <a:pt x="50" y="17"/>
                  <a:pt x="49" y="18"/>
                  <a:pt x="48" y="18"/>
                </a:cubicBezTo>
                <a:cubicBezTo>
                  <a:pt x="26" y="18"/>
                  <a:pt x="26" y="18"/>
                  <a:pt x="26" y="18"/>
                </a:cubicBezTo>
                <a:close/>
                <a:moveTo>
                  <a:pt x="26" y="36"/>
                </a:moveTo>
                <a:cubicBezTo>
                  <a:pt x="26" y="36"/>
                  <a:pt x="26" y="36"/>
                  <a:pt x="26" y="36"/>
                </a:cubicBezTo>
                <a:cubicBezTo>
                  <a:pt x="25" y="36"/>
                  <a:pt x="24" y="35"/>
                  <a:pt x="24" y="34"/>
                </a:cubicBezTo>
                <a:cubicBezTo>
                  <a:pt x="24" y="33"/>
                  <a:pt x="25" y="32"/>
                  <a:pt x="26" y="32"/>
                </a:cubicBezTo>
                <a:cubicBezTo>
                  <a:pt x="48" y="32"/>
                  <a:pt x="48" y="32"/>
                  <a:pt x="48" y="32"/>
                </a:cubicBezTo>
                <a:cubicBezTo>
                  <a:pt x="49" y="32"/>
                  <a:pt x="50" y="33"/>
                  <a:pt x="50" y="34"/>
                </a:cubicBezTo>
                <a:cubicBezTo>
                  <a:pt x="50" y="35"/>
                  <a:pt x="49" y="36"/>
                  <a:pt x="48" y="36"/>
                </a:cubicBezTo>
                <a:cubicBezTo>
                  <a:pt x="26" y="36"/>
                  <a:pt x="26" y="36"/>
                  <a:pt x="26"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0" name="Freeform 584"/>
          <p:cNvSpPr>
            <a:spLocks noEditPoints="1"/>
          </p:cNvSpPr>
          <p:nvPr/>
        </p:nvSpPr>
        <p:spPr bwMode="auto">
          <a:xfrm>
            <a:off x="6299200" y="2755900"/>
            <a:ext cx="160338" cy="158750"/>
          </a:xfrm>
          <a:custGeom>
            <a:avLst/>
            <a:gdLst>
              <a:gd name="T0" fmla="*/ 27 w 50"/>
              <a:gd name="T1" fmla="*/ 47 h 50"/>
              <a:gd name="T2" fmla="*/ 25 w 50"/>
              <a:gd name="T3" fmla="*/ 45 h 50"/>
              <a:gd name="T4" fmla="*/ 27 w 50"/>
              <a:gd name="T5" fmla="*/ 43 h 50"/>
              <a:gd name="T6" fmla="*/ 48 w 50"/>
              <a:gd name="T7" fmla="*/ 43 h 50"/>
              <a:gd name="T8" fmla="*/ 50 w 50"/>
              <a:gd name="T9" fmla="*/ 45 h 50"/>
              <a:gd name="T10" fmla="*/ 48 w 50"/>
              <a:gd name="T11" fmla="*/ 47 h 50"/>
              <a:gd name="T12" fmla="*/ 27 w 50"/>
              <a:gd name="T13" fmla="*/ 47 h 50"/>
              <a:gd name="T14" fmla="*/ 27 w 50"/>
              <a:gd name="T15" fmla="*/ 6 h 50"/>
              <a:gd name="T16" fmla="*/ 27 w 50"/>
              <a:gd name="T17" fmla="*/ 6 h 50"/>
              <a:gd name="T18" fmla="*/ 25 w 50"/>
              <a:gd name="T19" fmla="*/ 4 h 50"/>
              <a:gd name="T20" fmla="*/ 27 w 50"/>
              <a:gd name="T21" fmla="*/ 3 h 50"/>
              <a:gd name="T22" fmla="*/ 48 w 50"/>
              <a:gd name="T23" fmla="*/ 3 h 50"/>
              <a:gd name="T24" fmla="*/ 50 w 50"/>
              <a:gd name="T25" fmla="*/ 4 h 50"/>
              <a:gd name="T26" fmla="*/ 48 w 50"/>
              <a:gd name="T27" fmla="*/ 6 h 50"/>
              <a:gd name="T28" fmla="*/ 27 w 50"/>
              <a:gd name="T29" fmla="*/ 6 h 50"/>
              <a:gd name="T30" fmla="*/ 2 w 50"/>
              <a:gd name="T31" fmla="*/ 0 h 50"/>
              <a:gd name="T32" fmla="*/ 2 w 50"/>
              <a:gd name="T33" fmla="*/ 0 h 50"/>
              <a:gd name="T34" fmla="*/ 2 w 50"/>
              <a:gd name="T35" fmla="*/ 0 h 50"/>
              <a:gd name="T36" fmla="*/ 19 w 50"/>
              <a:gd name="T37" fmla="*/ 0 h 50"/>
              <a:gd name="T38" fmla="*/ 21 w 50"/>
              <a:gd name="T39" fmla="*/ 2 h 50"/>
              <a:gd name="T40" fmla="*/ 21 w 50"/>
              <a:gd name="T41" fmla="*/ 2 h 50"/>
              <a:gd name="T42" fmla="*/ 21 w 50"/>
              <a:gd name="T43" fmla="*/ 48 h 50"/>
              <a:gd name="T44" fmla="*/ 19 w 50"/>
              <a:gd name="T45" fmla="*/ 50 h 50"/>
              <a:gd name="T46" fmla="*/ 19 w 50"/>
              <a:gd name="T47" fmla="*/ 50 h 50"/>
              <a:gd name="T48" fmla="*/ 2 w 50"/>
              <a:gd name="T49" fmla="*/ 50 h 50"/>
              <a:gd name="T50" fmla="*/ 0 w 50"/>
              <a:gd name="T51" fmla="*/ 48 h 50"/>
              <a:gd name="T52" fmla="*/ 0 w 50"/>
              <a:gd name="T53" fmla="*/ 48 h 50"/>
              <a:gd name="T54" fmla="*/ 0 w 50"/>
              <a:gd name="T55" fmla="*/ 2 h 50"/>
              <a:gd name="T56" fmla="*/ 2 w 50"/>
              <a:gd name="T57" fmla="*/ 0 h 50"/>
              <a:gd name="T58" fmla="*/ 17 w 50"/>
              <a:gd name="T59" fmla="*/ 4 h 50"/>
              <a:gd name="T60" fmla="*/ 17 w 50"/>
              <a:gd name="T61" fmla="*/ 4 h 50"/>
              <a:gd name="T62" fmla="*/ 4 w 50"/>
              <a:gd name="T63" fmla="*/ 4 h 50"/>
              <a:gd name="T64" fmla="*/ 4 w 50"/>
              <a:gd name="T65" fmla="*/ 46 h 50"/>
              <a:gd name="T66" fmla="*/ 17 w 50"/>
              <a:gd name="T67" fmla="*/ 46 h 50"/>
              <a:gd name="T68" fmla="*/ 17 w 50"/>
              <a:gd name="T69" fmla="*/ 4 h 50"/>
              <a:gd name="T70" fmla="*/ 27 w 50"/>
              <a:gd name="T71" fmla="*/ 20 h 50"/>
              <a:gd name="T72" fmla="*/ 27 w 50"/>
              <a:gd name="T73" fmla="*/ 20 h 50"/>
              <a:gd name="T74" fmla="*/ 25 w 50"/>
              <a:gd name="T75" fmla="*/ 18 h 50"/>
              <a:gd name="T76" fmla="*/ 27 w 50"/>
              <a:gd name="T77" fmla="*/ 16 h 50"/>
              <a:gd name="T78" fmla="*/ 48 w 50"/>
              <a:gd name="T79" fmla="*/ 16 h 50"/>
              <a:gd name="T80" fmla="*/ 50 w 50"/>
              <a:gd name="T81" fmla="*/ 18 h 50"/>
              <a:gd name="T82" fmla="*/ 48 w 50"/>
              <a:gd name="T83" fmla="*/ 20 h 50"/>
              <a:gd name="T84" fmla="*/ 27 w 50"/>
              <a:gd name="T85" fmla="*/ 20 h 50"/>
              <a:gd name="T86" fmla="*/ 27 w 50"/>
              <a:gd name="T87" fmla="*/ 33 h 50"/>
              <a:gd name="T88" fmla="*/ 27 w 50"/>
              <a:gd name="T89" fmla="*/ 33 h 50"/>
              <a:gd name="T90" fmla="*/ 25 w 50"/>
              <a:gd name="T91" fmla="*/ 32 h 50"/>
              <a:gd name="T92" fmla="*/ 27 w 50"/>
              <a:gd name="T93" fmla="*/ 30 h 50"/>
              <a:gd name="T94" fmla="*/ 48 w 50"/>
              <a:gd name="T95" fmla="*/ 30 h 50"/>
              <a:gd name="T96" fmla="*/ 50 w 50"/>
              <a:gd name="T97" fmla="*/ 32 h 50"/>
              <a:gd name="T98" fmla="*/ 48 w 50"/>
              <a:gd name="T99" fmla="*/ 33 h 50"/>
              <a:gd name="T100" fmla="*/ 27 w 50"/>
              <a:gd name="T101"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50">
                <a:moveTo>
                  <a:pt x="27" y="47"/>
                </a:moveTo>
                <a:cubicBezTo>
                  <a:pt x="26" y="47"/>
                  <a:pt x="25" y="46"/>
                  <a:pt x="25" y="45"/>
                </a:cubicBezTo>
                <a:cubicBezTo>
                  <a:pt x="25" y="44"/>
                  <a:pt x="26" y="43"/>
                  <a:pt x="27" y="43"/>
                </a:cubicBezTo>
                <a:cubicBezTo>
                  <a:pt x="48" y="43"/>
                  <a:pt x="48" y="43"/>
                  <a:pt x="48" y="43"/>
                </a:cubicBezTo>
                <a:cubicBezTo>
                  <a:pt x="49" y="43"/>
                  <a:pt x="50" y="44"/>
                  <a:pt x="50" y="45"/>
                </a:cubicBezTo>
                <a:cubicBezTo>
                  <a:pt x="50" y="46"/>
                  <a:pt x="49" y="47"/>
                  <a:pt x="48" y="47"/>
                </a:cubicBezTo>
                <a:cubicBezTo>
                  <a:pt x="27" y="47"/>
                  <a:pt x="27" y="47"/>
                  <a:pt x="27" y="47"/>
                </a:cubicBezTo>
                <a:close/>
                <a:moveTo>
                  <a:pt x="27" y="6"/>
                </a:moveTo>
                <a:cubicBezTo>
                  <a:pt x="27" y="6"/>
                  <a:pt x="27" y="6"/>
                  <a:pt x="27" y="6"/>
                </a:cubicBezTo>
                <a:cubicBezTo>
                  <a:pt x="26" y="6"/>
                  <a:pt x="25" y="5"/>
                  <a:pt x="25" y="4"/>
                </a:cubicBezTo>
                <a:cubicBezTo>
                  <a:pt x="25" y="3"/>
                  <a:pt x="26" y="3"/>
                  <a:pt x="27" y="3"/>
                </a:cubicBezTo>
                <a:cubicBezTo>
                  <a:pt x="48" y="3"/>
                  <a:pt x="48" y="3"/>
                  <a:pt x="48" y="3"/>
                </a:cubicBezTo>
                <a:cubicBezTo>
                  <a:pt x="49" y="3"/>
                  <a:pt x="50" y="3"/>
                  <a:pt x="50" y="4"/>
                </a:cubicBezTo>
                <a:cubicBezTo>
                  <a:pt x="50" y="5"/>
                  <a:pt x="49" y="6"/>
                  <a:pt x="48" y="6"/>
                </a:cubicBezTo>
                <a:cubicBezTo>
                  <a:pt x="27" y="6"/>
                  <a:pt x="27" y="6"/>
                  <a:pt x="27" y="6"/>
                </a:cubicBezTo>
                <a:close/>
                <a:moveTo>
                  <a:pt x="2" y="0"/>
                </a:moveTo>
                <a:cubicBezTo>
                  <a:pt x="2" y="0"/>
                  <a:pt x="2" y="0"/>
                  <a:pt x="2" y="0"/>
                </a:cubicBezTo>
                <a:cubicBezTo>
                  <a:pt x="2" y="0"/>
                  <a:pt x="2" y="0"/>
                  <a:pt x="2" y="0"/>
                </a:cubicBezTo>
                <a:cubicBezTo>
                  <a:pt x="19" y="0"/>
                  <a:pt x="19" y="0"/>
                  <a:pt x="19" y="0"/>
                </a:cubicBezTo>
                <a:cubicBezTo>
                  <a:pt x="20" y="0"/>
                  <a:pt x="21" y="1"/>
                  <a:pt x="21" y="2"/>
                </a:cubicBezTo>
                <a:cubicBezTo>
                  <a:pt x="21" y="2"/>
                  <a:pt x="21" y="2"/>
                  <a:pt x="21" y="2"/>
                </a:cubicBezTo>
                <a:cubicBezTo>
                  <a:pt x="21" y="48"/>
                  <a:pt x="21" y="48"/>
                  <a:pt x="21" y="48"/>
                </a:cubicBezTo>
                <a:cubicBezTo>
                  <a:pt x="21" y="49"/>
                  <a:pt x="20" y="50"/>
                  <a:pt x="19" y="50"/>
                </a:cubicBezTo>
                <a:cubicBezTo>
                  <a:pt x="19" y="50"/>
                  <a:pt x="19" y="50"/>
                  <a:pt x="19"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17" y="4"/>
                </a:moveTo>
                <a:cubicBezTo>
                  <a:pt x="17" y="4"/>
                  <a:pt x="17" y="4"/>
                  <a:pt x="17" y="4"/>
                </a:cubicBezTo>
                <a:cubicBezTo>
                  <a:pt x="4" y="4"/>
                  <a:pt x="4" y="4"/>
                  <a:pt x="4" y="4"/>
                </a:cubicBezTo>
                <a:cubicBezTo>
                  <a:pt x="4" y="46"/>
                  <a:pt x="4" y="46"/>
                  <a:pt x="4" y="46"/>
                </a:cubicBezTo>
                <a:cubicBezTo>
                  <a:pt x="17" y="46"/>
                  <a:pt x="17" y="46"/>
                  <a:pt x="17" y="46"/>
                </a:cubicBezTo>
                <a:cubicBezTo>
                  <a:pt x="17" y="4"/>
                  <a:pt x="17" y="4"/>
                  <a:pt x="17" y="4"/>
                </a:cubicBezTo>
                <a:close/>
                <a:moveTo>
                  <a:pt x="27" y="20"/>
                </a:moveTo>
                <a:cubicBezTo>
                  <a:pt x="27" y="20"/>
                  <a:pt x="27" y="20"/>
                  <a:pt x="27" y="20"/>
                </a:cubicBezTo>
                <a:cubicBezTo>
                  <a:pt x="26" y="20"/>
                  <a:pt x="25" y="19"/>
                  <a:pt x="25" y="18"/>
                </a:cubicBezTo>
                <a:cubicBezTo>
                  <a:pt x="25" y="17"/>
                  <a:pt x="26" y="16"/>
                  <a:pt x="27" y="16"/>
                </a:cubicBezTo>
                <a:cubicBezTo>
                  <a:pt x="34" y="16"/>
                  <a:pt x="41" y="16"/>
                  <a:pt x="48" y="16"/>
                </a:cubicBezTo>
                <a:cubicBezTo>
                  <a:pt x="49" y="16"/>
                  <a:pt x="50" y="17"/>
                  <a:pt x="50" y="18"/>
                </a:cubicBezTo>
                <a:cubicBezTo>
                  <a:pt x="50" y="19"/>
                  <a:pt x="49" y="20"/>
                  <a:pt x="48" y="20"/>
                </a:cubicBezTo>
                <a:cubicBezTo>
                  <a:pt x="41" y="20"/>
                  <a:pt x="34" y="20"/>
                  <a:pt x="27" y="20"/>
                </a:cubicBezTo>
                <a:close/>
                <a:moveTo>
                  <a:pt x="27" y="33"/>
                </a:moveTo>
                <a:cubicBezTo>
                  <a:pt x="27" y="33"/>
                  <a:pt x="27" y="33"/>
                  <a:pt x="27" y="33"/>
                </a:cubicBezTo>
                <a:cubicBezTo>
                  <a:pt x="26" y="33"/>
                  <a:pt x="25" y="33"/>
                  <a:pt x="25" y="32"/>
                </a:cubicBezTo>
                <a:cubicBezTo>
                  <a:pt x="25" y="30"/>
                  <a:pt x="26" y="30"/>
                  <a:pt x="27" y="30"/>
                </a:cubicBezTo>
                <a:cubicBezTo>
                  <a:pt x="34" y="30"/>
                  <a:pt x="41" y="30"/>
                  <a:pt x="48" y="30"/>
                </a:cubicBezTo>
                <a:cubicBezTo>
                  <a:pt x="49" y="30"/>
                  <a:pt x="50" y="30"/>
                  <a:pt x="50" y="32"/>
                </a:cubicBezTo>
                <a:cubicBezTo>
                  <a:pt x="50" y="33"/>
                  <a:pt x="49" y="33"/>
                  <a:pt x="48" y="33"/>
                </a:cubicBezTo>
                <a:cubicBezTo>
                  <a:pt x="41" y="33"/>
                  <a:pt x="34" y="33"/>
                  <a:pt x="27"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1" name="Freeform 585"/>
          <p:cNvSpPr>
            <a:spLocks noEditPoints="1"/>
          </p:cNvSpPr>
          <p:nvPr/>
        </p:nvSpPr>
        <p:spPr bwMode="auto">
          <a:xfrm>
            <a:off x="6022975" y="2768600"/>
            <a:ext cx="158750" cy="133350"/>
          </a:xfrm>
          <a:custGeom>
            <a:avLst/>
            <a:gdLst>
              <a:gd name="T0" fmla="*/ 50 w 50"/>
              <a:gd name="T1" fmla="*/ 2 h 42"/>
              <a:gd name="T2" fmla="*/ 50 w 50"/>
              <a:gd name="T3" fmla="*/ 2 h 42"/>
              <a:gd name="T4" fmla="*/ 50 w 50"/>
              <a:gd name="T5" fmla="*/ 19 h 42"/>
              <a:gd name="T6" fmla="*/ 48 w 50"/>
              <a:gd name="T7" fmla="*/ 21 h 42"/>
              <a:gd name="T8" fmla="*/ 48 w 50"/>
              <a:gd name="T9" fmla="*/ 21 h 42"/>
              <a:gd name="T10" fmla="*/ 31 w 50"/>
              <a:gd name="T11" fmla="*/ 21 h 42"/>
              <a:gd name="T12" fmla="*/ 29 w 50"/>
              <a:gd name="T13" fmla="*/ 19 h 42"/>
              <a:gd name="T14" fmla="*/ 29 w 50"/>
              <a:gd name="T15" fmla="*/ 19 h 42"/>
              <a:gd name="T16" fmla="*/ 29 w 50"/>
              <a:gd name="T17" fmla="*/ 2 h 42"/>
              <a:gd name="T18" fmla="*/ 31 w 50"/>
              <a:gd name="T19" fmla="*/ 0 h 42"/>
              <a:gd name="T20" fmla="*/ 31 w 50"/>
              <a:gd name="T21" fmla="*/ 0 h 42"/>
              <a:gd name="T22" fmla="*/ 48 w 50"/>
              <a:gd name="T23" fmla="*/ 0 h 42"/>
              <a:gd name="T24" fmla="*/ 50 w 50"/>
              <a:gd name="T25" fmla="*/ 2 h 42"/>
              <a:gd name="T26" fmla="*/ 2 w 50"/>
              <a:gd name="T27" fmla="*/ 42 h 42"/>
              <a:gd name="T28" fmla="*/ 2 w 50"/>
              <a:gd name="T29" fmla="*/ 42 h 42"/>
              <a:gd name="T30" fmla="*/ 0 w 50"/>
              <a:gd name="T31" fmla="*/ 40 h 42"/>
              <a:gd name="T32" fmla="*/ 2 w 50"/>
              <a:gd name="T33" fmla="*/ 38 h 42"/>
              <a:gd name="T34" fmla="*/ 48 w 50"/>
              <a:gd name="T35" fmla="*/ 38 h 42"/>
              <a:gd name="T36" fmla="*/ 50 w 50"/>
              <a:gd name="T37" fmla="*/ 40 h 42"/>
              <a:gd name="T38" fmla="*/ 48 w 50"/>
              <a:gd name="T39" fmla="*/ 42 h 42"/>
              <a:gd name="T40" fmla="*/ 2 w 50"/>
              <a:gd name="T41" fmla="*/ 42 h 42"/>
              <a:gd name="T42" fmla="*/ 2 w 50"/>
              <a:gd name="T43" fmla="*/ 30 h 42"/>
              <a:gd name="T44" fmla="*/ 2 w 50"/>
              <a:gd name="T45" fmla="*/ 30 h 42"/>
              <a:gd name="T46" fmla="*/ 0 w 50"/>
              <a:gd name="T47" fmla="*/ 28 h 42"/>
              <a:gd name="T48" fmla="*/ 2 w 50"/>
              <a:gd name="T49" fmla="*/ 26 h 42"/>
              <a:gd name="T50" fmla="*/ 48 w 50"/>
              <a:gd name="T51" fmla="*/ 26 h 42"/>
              <a:gd name="T52" fmla="*/ 50 w 50"/>
              <a:gd name="T53" fmla="*/ 28 h 42"/>
              <a:gd name="T54" fmla="*/ 48 w 50"/>
              <a:gd name="T55" fmla="*/ 30 h 42"/>
              <a:gd name="T56" fmla="*/ 2 w 50"/>
              <a:gd name="T57" fmla="*/ 30 h 42"/>
              <a:gd name="T58" fmla="*/ 46 w 50"/>
              <a:gd name="T59" fmla="*/ 17 h 42"/>
              <a:gd name="T60" fmla="*/ 46 w 50"/>
              <a:gd name="T61" fmla="*/ 17 h 42"/>
              <a:gd name="T62" fmla="*/ 46 w 50"/>
              <a:gd name="T63" fmla="*/ 4 h 42"/>
              <a:gd name="T64" fmla="*/ 33 w 50"/>
              <a:gd name="T65" fmla="*/ 4 h 42"/>
              <a:gd name="T66" fmla="*/ 33 w 50"/>
              <a:gd name="T67" fmla="*/ 17 h 42"/>
              <a:gd name="T68" fmla="*/ 46 w 50"/>
              <a:gd name="T69" fmla="*/ 17 h 42"/>
              <a:gd name="T70" fmla="*/ 20 w 50"/>
              <a:gd name="T71" fmla="*/ 2 h 42"/>
              <a:gd name="T72" fmla="*/ 20 w 50"/>
              <a:gd name="T73" fmla="*/ 2 h 42"/>
              <a:gd name="T74" fmla="*/ 20 w 50"/>
              <a:gd name="T75" fmla="*/ 2 h 42"/>
              <a:gd name="T76" fmla="*/ 20 w 50"/>
              <a:gd name="T77" fmla="*/ 19 h 42"/>
              <a:gd name="T78" fmla="*/ 19 w 50"/>
              <a:gd name="T79" fmla="*/ 21 h 42"/>
              <a:gd name="T80" fmla="*/ 19 w 50"/>
              <a:gd name="T81" fmla="*/ 21 h 42"/>
              <a:gd name="T82" fmla="*/ 2 w 50"/>
              <a:gd name="T83" fmla="*/ 21 h 42"/>
              <a:gd name="T84" fmla="*/ 0 w 50"/>
              <a:gd name="T85" fmla="*/ 19 h 42"/>
              <a:gd name="T86" fmla="*/ 0 w 50"/>
              <a:gd name="T87" fmla="*/ 19 h 42"/>
              <a:gd name="T88" fmla="*/ 0 w 50"/>
              <a:gd name="T89" fmla="*/ 2 h 42"/>
              <a:gd name="T90" fmla="*/ 2 w 50"/>
              <a:gd name="T91" fmla="*/ 0 h 42"/>
              <a:gd name="T92" fmla="*/ 2 w 50"/>
              <a:gd name="T93" fmla="*/ 0 h 42"/>
              <a:gd name="T94" fmla="*/ 19 w 50"/>
              <a:gd name="T95" fmla="*/ 0 h 42"/>
              <a:gd name="T96" fmla="*/ 20 w 50"/>
              <a:gd name="T97" fmla="*/ 2 h 42"/>
              <a:gd name="T98" fmla="*/ 17 w 50"/>
              <a:gd name="T99" fmla="*/ 17 h 42"/>
              <a:gd name="T100" fmla="*/ 17 w 50"/>
              <a:gd name="T101" fmla="*/ 17 h 42"/>
              <a:gd name="T102" fmla="*/ 17 w 50"/>
              <a:gd name="T103" fmla="*/ 4 h 42"/>
              <a:gd name="T104" fmla="*/ 4 w 50"/>
              <a:gd name="T105" fmla="*/ 4 h 42"/>
              <a:gd name="T106" fmla="*/ 4 w 50"/>
              <a:gd name="T107" fmla="*/ 17 h 42"/>
              <a:gd name="T108" fmla="*/ 17 w 50"/>
              <a:gd name="T109" fmla="*/ 1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42">
                <a:moveTo>
                  <a:pt x="50" y="2"/>
                </a:moveTo>
                <a:cubicBezTo>
                  <a:pt x="50" y="2"/>
                  <a:pt x="50" y="2"/>
                  <a:pt x="50" y="2"/>
                </a:cubicBezTo>
                <a:cubicBezTo>
                  <a:pt x="50" y="19"/>
                  <a:pt x="50" y="19"/>
                  <a:pt x="50" y="19"/>
                </a:cubicBezTo>
                <a:cubicBezTo>
                  <a:pt x="50" y="20"/>
                  <a:pt x="49" y="21"/>
                  <a:pt x="48" y="21"/>
                </a:cubicBezTo>
                <a:cubicBezTo>
                  <a:pt x="48" y="21"/>
                  <a:pt x="48" y="21"/>
                  <a:pt x="48" y="21"/>
                </a:cubicBezTo>
                <a:cubicBezTo>
                  <a:pt x="31" y="21"/>
                  <a:pt x="31" y="21"/>
                  <a:pt x="31" y="21"/>
                </a:cubicBezTo>
                <a:cubicBezTo>
                  <a:pt x="30" y="21"/>
                  <a:pt x="29" y="20"/>
                  <a:pt x="29" y="19"/>
                </a:cubicBezTo>
                <a:cubicBezTo>
                  <a:pt x="29" y="19"/>
                  <a:pt x="29" y="19"/>
                  <a:pt x="29" y="19"/>
                </a:cubicBezTo>
                <a:cubicBezTo>
                  <a:pt x="29" y="2"/>
                  <a:pt x="29" y="2"/>
                  <a:pt x="29" y="2"/>
                </a:cubicBezTo>
                <a:cubicBezTo>
                  <a:pt x="29" y="1"/>
                  <a:pt x="30" y="0"/>
                  <a:pt x="31" y="0"/>
                </a:cubicBezTo>
                <a:cubicBezTo>
                  <a:pt x="31" y="0"/>
                  <a:pt x="31" y="0"/>
                  <a:pt x="31" y="0"/>
                </a:cubicBezTo>
                <a:cubicBezTo>
                  <a:pt x="48" y="0"/>
                  <a:pt x="48" y="0"/>
                  <a:pt x="48" y="0"/>
                </a:cubicBezTo>
                <a:cubicBezTo>
                  <a:pt x="49" y="0"/>
                  <a:pt x="50" y="1"/>
                  <a:pt x="50" y="2"/>
                </a:cubicBezTo>
                <a:close/>
                <a:moveTo>
                  <a:pt x="2" y="42"/>
                </a:moveTo>
                <a:cubicBezTo>
                  <a:pt x="2" y="42"/>
                  <a:pt x="2" y="42"/>
                  <a:pt x="2" y="42"/>
                </a:cubicBezTo>
                <a:cubicBezTo>
                  <a:pt x="1" y="42"/>
                  <a:pt x="0" y="41"/>
                  <a:pt x="0" y="40"/>
                </a:cubicBezTo>
                <a:cubicBezTo>
                  <a:pt x="0" y="39"/>
                  <a:pt x="1" y="38"/>
                  <a:pt x="2" y="38"/>
                </a:cubicBezTo>
                <a:cubicBezTo>
                  <a:pt x="48" y="38"/>
                  <a:pt x="48" y="38"/>
                  <a:pt x="48" y="38"/>
                </a:cubicBezTo>
                <a:cubicBezTo>
                  <a:pt x="49" y="38"/>
                  <a:pt x="50" y="39"/>
                  <a:pt x="50" y="40"/>
                </a:cubicBezTo>
                <a:cubicBezTo>
                  <a:pt x="50" y="41"/>
                  <a:pt x="49" y="42"/>
                  <a:pt x="48" y="42"/>
                </a:cubicBezTo>
                <a:cubicBezTo>
                  <a:pt x="2" y="42"/>
                  <a:pt x="2" y="42"/>
                  <a:pt x="2" y="42"/>
                </a:cubicBezTo>
                <a:close/>
                <a:moveTo>
                  <a:pt x="2" y="30"/>
                </a:moveTo>
                <a:cubicBezTo>
                  <a:pt x="2" y="30"/>
                  <a:pt x="2" y="30"/>
                  <a:pt x="2" y="30"/>
                </a:cubicBezTo>
                <a:cubicBezTo>
                  <a:pt x="1" y="30"/>
                  <a:pt x="0" y="29"/>
                  <a:pt x="0" y="28"/>
                </a:cubicBezTo>
                <a:cubicBezTo>
                  <a:pt x="0" y="27"/>
                  <a:pt x="1" y="26"/>
                  <a:pt x="2" y="26"/>
                </a:cubicBezTo>
                <a:cubicBezTo>
                  <a:pt x="48" y="26"/>
                  <a:pt x="48" y="26"/>
                  <a:pt x="48" y="26"/>
                </a:cubicBezTo>
                <a:cubicBezTo>
                  <a:pt x="49" y="26"/>
                  <a:pt x="50" y="27"/>
                  <a:pt x="50" y="28"/>
                </a:cubicBezTo>
                <a:cubicBezTo>
                  <a:pt x="50" y="29"/>
                  <a:pt x="49" y="30"/>
                  <a:pt x="48" y="30"/>
                </a:cubicBezTo>
                <a:cubicBezTo>
                  <a:pt x="2" y="30"/>
                  <a:pt x="2" y="30"/>
                  <a:pt x="2" y="30"/>
                </a:cubicBezTo>
                <a:close/>
                <a:moveTo>
                  <a:pt x="46" y="17"/>
                </a:moveTo>
                <a:cubicBezTo>
                  <a:pt x="46" y="17"/>
                  <a:pt x="46" y="17"/>
                  <a:pt x="46" y="17"/>
                </a:cubicBezTo>
                <a:cubicBezTo>
                  <a:pt x="46" y="4"/>
                  <a:pt x="46" y="4"/>
                  <a:pt x="46" y="4"/>
                </a:cubicBezTo>
                <a:cubicBezTo>
                  <a:pt x="33" y="4"/>
                  <a:pt x="33" y="4"/>
                  <a:pt x="33" y="4"/>
                </a:cubicBezTo>
                <a:cubicBezTo>
                  <a:pt x="33" y="17"/>
                  <a:pt x="33" y="17"/>
                  <a:pt x="33" y="17"/>
                </a:cubicBezTo>
                <a:cubicBezTo>
                  <a:pt x="46" y="17"/>
                  <a:pt x="46" y="17"/>
                  <a:pt x="46" y="17"/>
                </a:cubicBezTo>
                <a:close/>
                <a:moveTo>
                  <a:pt x="20" y="2"/>
                </a:moveTo>
                <a:cubicBezTo>
                  <a:pt x="20" y="2"/>
                  <a:pt x="20" y="2"/>
                  <a:pt x="20" y="2"/>
                </a:cubicBezTo>
                <a:cubicBezTo>
                  <a:pt x="20" y="2"/>
                  <a:pt x="20" y="2"/>
                  <a:pt x="20" y="2"/>
                </a:cubicBezTo>
                <a:cubicBezTo>
                  <a:pt x="20" y="19"/>
                  <a:pt x="20" y="19"/>
                  <a:pt x="20" y="19"/>
                </a:cubicBezTo>
                <a:cubicBezTo>
                  <a:pt x="20" y="20"/>
                  <a:pt x="20" y="21"/>
                  <a:pt x="19" y="21"/>
                </a:cubicBezTo>
                <a:cubicBezTo>
                  <a:pt x="19" y="21"/>
                  <a:pt x="19" y="21"/>
                  <a:pt x="19" y="21"/>
                </a:cubicBezTo>
                <a:cubicBezTo>
                  <a:pt x="2" y="21"/>
                  <a:pt x="2" y="21"/>
                  <a:pt x="2" y="21"/>
                </a:cubicBezTo>
                <a:cubicBezTo>
                  <a:pt x="1" y="21"/>
                  <a:pt x="0" y="20"/>
                  <a:pt x="0" y="19"/>
                </a:cubicBezTo>
                <a:cubicBezTo>
                  <a:pt x="0" y="19"/>
                  <a:pt x="0" y="19"/>
                  <a:pt x="0" y="19"/>
                </a:cubicBezTo>
                <a:cubicBezTo>
                  <a:pt x="0" y="2"/>
                  <a:pt x="0" y="2"/>
                  <a:pt x="0" y="2"/>
                </a:cubicBezTo>
                <a:cubicBezTo>
                  <a:pt x="0" y="1"/>
                  <a:pt x="1" y="0"/>
                  <a:pt x="2" y="0"/>
                </a:cubicBezTo>
                <a:cubicBezTo>
                  <a:pt x="2" y="0"/>
                  <a:pt x="2" y="0"/>
                  <a:pt x="2" y="0"/>
                </a:cubicBezTo>
                <a:cubicBezTo>
                  <a:pt x="19" y="0"/>
                  <a:pt x="19" y="0"/>
                  <a:pt x="19" y="0"/>
                </a:cubicBezTo>
                <a:cubicBezTo>
                  <a:pt x="20" y="0"/>
                  <a:pt x="20" y="1"/>
                  <a:pt x="20" y="2"/>
                </a:cubicBezTo>
                <a:close/>
                <a:moveTo>
                  <a:pt x="17" y="17"/>
                </a:moveTo>
                <a:cubicBezTo>
                  <a:pt x="17" y="17"/>
                  <a:pt x="17" y="17"/>
                  <a:pt x="17" y="17"/>
                </a:cubicBezTo>
                <a:cubicBezTo>
                  <a:pt x="17" y="4"/>
                  <a:pt x="17" y="4"/>
                  <a:pt x="17" y="4"/>
                </a:cubicBezTo>
                <a:cubicBezTo>
                  <a:pt x="4" y="4"/>
                  <a:pt x="4" y="4"/>
                  <a:pt x="4" y="4"/>
                </a:cubicBezTo>
                <a:cubicBezTo>
                  <a:pt x="4" y="17"/>
                  <a:pt x="4" y="17"/>
                  <a:pt x="4" y="17"/>
                </a:cubicBezTo>
                <a:cubicBezTo>
                  <a:pt x="17" y="17"/>
                  <a:pt x="17" y="17"/>
                  <a:pt x="17"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2" name="Freeform 586"/>
          <p:cNvSpPr>
            <a:spLocks noEditPoints="1"/>
          </p:cNvSpPr>
          <p:nvPr/>
        </p:nvSpPr>
        <p:spPr bwMode="auto">
          <a:xfrm>
            <a:off x="5192713" y="2755900"/>
            <a:ext cx="155575" cy="158750"/>
          </a:xfrm>
          <a:custGeom>
            <a:avLst/>
            <a:gdLst>
              <a:gd name="T0" fmla="*/ 1 w 49"/>
              <a:gd name="T1" fmla="*/ 0 h 50"/>
              <a:gd name="T2" fmla="*/ 2 w 49"/>
              <a:gd name="T3" fmla="*/ 0 h 50"/>
              <a:gd name="T4" fmla="*/ 47 w 49"/>
              <a:gd name="T5" fmla="*/ 0 h 50"/>
              <a:gd name="T6" fmla="*/ 49 w 49"/>
              <a:gd name="T7" fmla="*/ 2 h 50"/>
              <a:gd name="T8" fmla="*/ 49 w 49"/>
              <a:gd name="T9" fmla="*/ 2 h 50"/>
              <a:gd name="T10" fmla="*/ 49 w 49"/>
              <a:gd name="T11" fmla="*/ 48 h 50"/>
              <a:gd name="T12" fmla="*/ 47 w 49"/>
              <a:gd name="T13" fmla="*/ 50 h 50"/>
              <a:gd name="T14" fmla="*/ 47 w 49"/>
              <a:gd name="T15" fmla="*/ 50 h 50"/>
              <a:gd name="T16" fmla="*/ 1 w 49"/>
              <a:gd name="T17" fmla="*/ 50 h 50"/>
              <a:gd name="T18" fmla="*/ 0 w 49"/>
              <a:gd name="T19" fmla="*/ 48 h 50"/>
              <a:gd name="T20" fmla="*/ 0 w 49"/>
              <a:gd name="T21" fmla="*/ 48 h 50"/>
              <a:gd name="T22" fmla="*/ 0 w 49"/>
              <a:gd name="T23" fmla="*/ 2 h 50"/>
              <a:gd name="T24" fmla="*/ 1 w 49"/>
              <a:gd name="T25" fmla="*/ 0 h 50"/>
              <a:gd name="T26" fmla="*/ 46 w 49"/>
              <a:gd name="T27" fmla="*/ 4 h 50"/>
              <a:gd name="T28" fmla="*/ 46 w 49"/>
              <a:gd name="T29" fmla="*/ 4 h 50"/>
              <a:gd name="T30" fmla="*/ 33 w 49"/>
              <a:gd name="T31" fmla="*/ 4 h 50"/>
              <a:gd name="T32" fmla="*/ 33 w 49"/>
              <a:gd name="T33" fmla="*/ 46 h 50"/>
              <a:gd name="T34" fmla="*/ 46 w 49"/>
              <a:gd name="T35" fmla="*/ 46 h 50"/>
              <a:gd name="T36" fmla="*/ 46 w 49"/>
              <a:gd name="T37" fmla="*/ 4 h 50"/>
              <a:gd name="T38" fmla="*/ 31 w 49"/>
              <a:gd name="T39" fmla="*/ 4 h 50"/>
              <a:gd name="T40" fmla="*/ 31 w 49"/>
              <a:gd name="T41" fmla="*/ 4 h 50"/>
              <a:gd name="T42" fmla="*/ 18 w 49"/>
              <a:gd name="T43" fmla="*/ 4 h 50"/>
              <a:gd name="T44" fmla="*/ 18 w 49"/>
              <a:gd name="T45" fmla="*/ 46 h 50"/>
              <a:gd name="T46" fmla="*/ 31 w 49"/>
              <a:gd name="T47" fmla="*/ 46 h 50"/>
              <a:gd name="T48" fmla="*/ 31 w 49"/>
              <a:gd name="T49" fmla="*/ 4 h 50"/>
              <a:gd name="T50" fmla="*/ 16 w 49"/>
              <a:gd name="T51" fmla="*/ 4 h 50"/>
              <a:gd name="T52" fmla="*/ 16 w 49"/>
              <a:gd name="T53" fmla="*/ 4 h 50"/>
              <a:gd name="T54" fmla="*/ 3 w 49"/>
              <a:gd name="T55" fmla="*/ 4 h 50"/>
              <a:gd name="T56" fmla="*/ 3 w 49"/>
              <a:gd name="T57" fmla="*/ 46 h 50"/>
              <a:gd name="T58" fmla="*/ 16 w 49"/>
              <a:gd name="T59" fmla="*/ 46 h 50"/>
              <a:gd name="T60" fmla="*/ 16 w 49"/>
              <a:gd name="T61"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 h="50">
                <a:moveTo>
                  <a:pt x="1" y="0"/>
                </a:moveTo>
                <a:cubicBezTo>
                  <a:pt x="2" y="0"/>
                  <a:pt x="2" y="0"/>
                  <a:pt x="2" y="0"/>
                </a:cubicBezTo>
                <a:cubicBezTo>
                  <a:pt x="47" y="0"/>
                  <a:pt x="47" y="0"/>
                  <a:pt x="47" y="0"/>
                </a:cubicBezTo>
                <a:cubicBezTo>
                  <a:pt x="48" y="0"/>
                  <a:pt x="49" y="1"/>
                  <a:pt x="49" y="2"/>
                </a:cubicBezTo>
                <a:cubicBezTo>
                  <a:pt x="49" y="2"/>
                  <a:pt x="49" y="2"/>
                  <a:pt x="49" y="2"/>
                </a:cubicBezTo>
                <a:cubicBezTo>
                  <a:pt x="49" y="48"/>
                  <a:pt x="49" y="48"/>
                  <a:pt x="49" y="48"/>
                </a:cubicBezTo>
                <a:cubicBezTo>
                  <a:pt x="49" y="49"/>
                  <a:pt x="48" y="50"/>
                  <a:pt x="47" y="50"/>
                </a:cubicBezTo>
                <a:cubicBezTo>
                  <a:pt x="47" y="50"/>
                  <a:pt x="47" y="50"/>
                  <a:pt x="47" y="50"/>
                </a:cubicBezTo>
                <a:cubicBezTo>
                  <a:pt x="1" y="50"/>
                  <a:pt x="1" y="50"/>
                  <a:pt x="1" y="50"/>
                </a:cubicBezTo>
                <a:cubicBezTo>
                  <a:pt x="0" y="50"/>
                  <a:pt x="0" y="49"/>
                  <a:pt x="0" y="48"/>
                </a:cubicBezTo>
                <a:cubicBezTo>
                  <a:pt x="0" y="48"/>
                  <a:pt x="0" y="48"/>
                  <a:pt x="0" y="48"/>
                </a:cubicBezTo>
                <a:cubicBezTo>
                  <a:pt x="0" y="2"/>
                  <a:pt x="0" y="2"/>
                  <a:pt x="0" y="2"/>
                </a:cubicBezTo>
                <a:cubicBezTo>
                  <a:pt x="0" y="1"/>
                  <a:pt x="0" y="0"/>
                  <a:pt x="1" y="0"/>
                </a:cubicBezTo>
                <a:close/>
                <a:moveTo>
                  <a:pt x="46" y="4"/>
                </a:moveTo>
                <a:cubicBezTo>
                  <a:pt x="46" y="4"/>
                  <a:pt x="46" y="4"/>
                  <a:pt x="46" y="4"/>
                </a:cubicBezTo>
                <a:cubicBezTo>
                  <a:pt x="33" y="4"/>
                  <a:pt x="33" y="4"/>
                  <a:pt x="33" y="4"/>
                </a:cubicBezTo>
                <a:cubicBezTo>
                  <a:pt x="33" y="46"/>
                  <a:pt x="33" y="46"/>
                  <a:pt x="33" y="46"/>
                </a:cubicBezTo>
                <a:cubicBezTo>
                  <a:pt x="46" y="46"/>
                  <a:pt x="46" y="46"/>
                  <a:pt x="46" y="46"/>
                </a:cubicBezTo>
                <a:cubicBezTo>
                  <a:pt x="46" y="4"/>
                  <a:pt x="46" y="4"/>
                  <a:pt x="46" y="4"/>
                </a:cubicBezTo>
                <a:close/>
                <a:moveTo>
                  <a:pt x="31" y="4"/>
                </a:moveTo>
                <a:cubicBezTo>
                  <a:pt x="31" y="4"/>
                  <a:pt x="31" y="4"/>
                  <a:pt x="31" y="4"/>
                </a:cubicBezTo>
                <a:cubicBezTo>
                  <a:pt x="18" y="4"/>
                  <a:pt x="18" y="4"/>
                  <a:pt x="18" y="4"/>
                </a:cubicBezTo>
                <a:cubicBezTo>
                  <a:pt x="18" y="46"/>
                  <a:pt x="18" y="46"/>
                  <a:pt x="18" y="46"/>
                </a:cubicBezTo>
                <a:cubicBezTo>
                  <a:pt x="31" y="46"/>
                  <a:pt x="31" y="46"/>
                  <a:pt x="31" y="46"/>
                </a:cubicBezTo>
                <a:cubicBezTo>
                  <a:pt x="31" y="4"/>
                  <a:pt x="31" y="4"/>
                  <a:pt x="31" y="4"/>
                </a:cubicBezTo>
                <a:close/>
                <a:moveTo>
                  <a:pt x="16" y="4"/>
                </a:moveTo>
                <a:cubicBezTo>
                  <a:pt x="16" y="4"/>
                  <a:pt x="16" y="4"/>
                  <a:pt x="16" y="4"/>
                </a:cubicBezTo>
                <a:cubicBezTo>
                  <a:pt x="3" y="4"/>
                  <a:pt x="3" y="4"/>
                  <a:pt x="3" y="4"/>
                </a:cubicBezTo>
                <a:cubicBezTo>
                  <a:pt x="3" y="46"/>
                  <a:pt x="3" y="46"/>
                  <a:pt x="3" y="46"/>
                </a:cubicBezTo>
                <a:cubicBezTo>
                  <a:pt x="16" y="46"/>
                  <a:pt x="16" y="46"/>
                  <a:pt x="16" y="46"/>
                </a:cubicBezTo>
                <a:cubicBezTo>
                  <a:pt x="16" y="4"/>
                  <a:pt x="16" y="4"/>
                  <a:pt x="1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3" name="Freeform 587"/>
          <p:cNvSpPr>
            <a:spLocks noEditPoints="1"/>
          </p:cNvSpPr>
          <p:nvPr/>
        </p:nvSpPr>
        <p:spPr bwMode="auto">
          <a:xfrm>
            <a:off x="6856413" y="2765425"/>
            <a:ext cx="157162" cy="136525"/>
          </a:xfrm>
          <a:custGeom>
            <a:avLst/>
            <a:gdLst>
              <a:gd name="T0" fmla="*/ 1 w 49"/>
              <a:gd name="T1" fmla="*/ 0 h 43"/>
              <a:gd name="T2" fmla="*/ 2 w 49"/>
              <a:gd name="T3" fmla="*/ 0 h 43"/>
              <a:gd name="T4" fmla="*/ 39 w 49"/>
              <a:gd name="T5" fmla="*/ 0 h 43"/>
              <a:gd name="T6" fmla="*/ 41 w 49"/>
              <a:gd name="T7" fmla="*/ 2 h 43"/>
              <a:gd name="T8" fmla="*/ 41 w 49"/>
              <a:gd name="T9" fmla="*/ 2 h 43"/>
              <a:gd name="T10" fmla="*/ 41 w 49"/>
              <a:gd name="T11" fmla="*/ 8 h 43"/>
              <a:gd name="T12" fmla="*/ 47 w 49"/>
              <a:gd name="T13" fmla="*/ 8 h 43"/>
              <a:gd name="T14" fmla="*/ 49 w 49"/>
              <a:gd name="T15" fmla="*/ 10 h 43"/>
              <a:gd name="T16" fmla="*/ 49 w 49"/>
              <a:gd name="T17" fmla="*/ 10 h 43"/>
              <a:gd name="T18" fmla="*/ 49 w 49"/>
              <a:gd name="T19" fmla="*/ 41 h 43"/>
              <a:gd name="T20" fmla="*/ 47 w 49"/>
              <a:gd name="T21" fmla="*/ 43 h 43"/>
              <a:gd name="T22" fmla="*/ 47 w 49"/>
              <a:gd name="T23" fmla="*/ 43 h 43"/>
              <a:gd name="T24" fmla="*/ 9 w 49"/>
              <a:gd name="T25" fmla="*/ 43 h 43"/>
              <a:gd name="T26" fmla="*/ 7 w 49"/>
              <a:gd name="T27" fmla="*/ 41 h 43"/>
              <a:gd name="T28" fmla="*/ 7 w 49"/>
              <a:gd name="T29" fmla="*/ 41 h 43"/>
              <a:gd name="T30" fmla="*/ 7 w 49"/>
              <a:gd name="T31" fmla="*/ 36 h 43"/>
              <a:gd name="T32" fmla="*/ 1 w 49"/>
              <a:gd name="T33" fmla="*/ 36 h 43"/>
              <a:gd name="T34" fmla="*/ 0 w 49"/>
              <a:gd name="T35" fmla="*/ 34 h 43"/>
              <a:gd name="T36" fmla="*/ 0 w 49"/>
              <a:gd name="T37" fmla="*/ 34 h 43"/>
              <a:gd name="T38" fmla="*/ 0 w 49"/>
              <a:gd name="T39" fmla="*/ 2 h 43"/>
              <a:gd name="T40" fmla="*/ 1 w 49"/>
              <a:gd name="T41" fmla="*/ 0 h 43"/>
              <a:gd name="T42" fmla="*/ 37 w 49"/>
              <a:gd name="T43" fmla="*/ 4 h 43"/>
              <a:gd name="T44" fmla="*/ 37 w 49"/>
              <a:gd name="T45" fmla="*/ 4 h 43"/>
              <a:gd name="T46" fmla="*/ 3 w 49"/>
              <a:gd name="T47" fmla="*/ 4 h 43"/>
              <a:gd name="T48" fmla="*/ 3 w 49"/>
              <a:gd name="T49" fmla="*/ 32 h 43"/>
              <a:gd name="T50" fmla="*/ 7 w 49"/>
              <a:gd name="T51" fmla="*/ 32 h 43"/>
              <a:gd name="T52" fmla="*/ 7 w 49"/>
              <a:gd name="T53" fmla="*/ 10 h 43"/>
              <a:gd name="T54" fmla="*/ 7 w 49"/>
              <a:gd name="T55" fmla="*/ 10 h 43"/>
              <a:gd name="T56" fmla="*/ 9 w 49"/>
              <a:gd name="T57" fmla="*/ 8 h 43"/>
              <a:gd name="T58" fmla="*/ 9 w 49"/>
              <a:gd name="T59" fmla="*/ 8 h 43"/>
              <a:gd name="T60" fmla="*/ 37 w 49"/>
              <a:gd name="T61" fmla="*/ 8 h 43"/>
              <a:gd name="T62" fmla="*/ 37 w 49"/>
              <a:gd name="T63" fmla="*/ 4 h 43"/>
              <a:gd name="T64" fmla="*/ 39 w 49"/>
              <a:gd name="T65" fmla="*/ 12 h 43"/>
              <a:gd name="T66" fmla="*/ 39 w 49"/>
              <a:gd name="T67" fmla="*/ 12 h 43"/>
              <a:gd name="T68" fmla="*/ 39 w 49"/>
              <a:gd name="T69" fmla="*/ 12 h 43"/>
              <a:gd name="T70" fmla="*/ 39 w 49"/>
              <a:gd name="T71" fmla="*/ 12 h 43"/>
              <a:gd name="T72" fmla="*/ 11 w 49"/>
              <a:gd name="T73" fmla="*/ 12 h 43"/>
              <a:gd name="T74" fmla="*/ 11 w 49"/>
              <a:gd name="T75" fmla="*/ 34 h 43"/>
              <a:gd name="T76" fmla="*/ 11 w 49"/>
              <a:gd name="T77" fmla="*/ 34 h 43"/>
              <a:gd name="T78" fmla="*/ 11 w 49"/>
              <a:gd name="T79" fmla="*/ 39 h 43"/>
              <a:gd name="T80" fmla="*/ 45 w 49"/>
              <a:gd name="T81" fmla="*/ 39 h 43"/>
              <a:gd name="T82" fmla="*/ 45 w 49"/>
              <a:gd name="T83" fmla="*/ 12 h 43"/>
              <a:gd name="T84" fmla="*/ 39 w 49"/>
              <a:gd name="T85" fmla="*/ 1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43">
                <a:moveTo>
                  <a:pt x="1" y="0"/>
                </a:moveTo>
                <a:cubicBezTo>
                  <a:pt x="2" y="0"/>
                  <a:pt x="2" y="0"/>
                  <a:pt x="2" y="0"/>
                </a:cubicBezTo>
                <a:cubicBezTo>
                  <a:pt x="39" y="0"/>
                  <a:pt x="39" y="0"/>
                  <a:pt x="39" y="0"/>
                </a:cubicBezTo>
                <a:cubicBezTo>
                  <a:pt x="40" y="0"/>
                  <a:pt x="41" y="1"/>
                  <a:pt x="41" y="2"/>
                </a:cubicBezTo>
                <a:cubicBezTo>
                  <a:pt x="41" y="2"/>
                  <a:pt x="41" y="2"/>
                  <a:pt x="41" y="2"/>
                </a:cubicBezTo>
                <a:cubicBezTo>
                  <a:pt x="41" y="8"/>
                  <a:pt x="41" y="8"/>
                  <a:pt x="41" y="8"/>
                </a:cubicBezTo>
                <a:cubicBezTo>
                  <a:pt x="47" y="8"/>
                  <a:pt x="47" y="8"/>
                  <a:pt x="47" y="8"/>
                </a:cubicBezTo>
                <a:cubicBezTo>
                  <a:pt x="48" y="8"/>
                  <a:pt x="49" y="9"/>
                  <a:pt x="49" y="10"/>
                </a:cubicBezTo>
                <a:cubicBezTo>
                  <a:pt x="49" y="10"/>
                  <a:pt x="49" y="10"/>
                  <a:pt x="49" y="10"/>
                </a:cubicBezTo>
                <a:cubicBezTo>
                  <a:pt x="49" y="41"/>
                  <a:pt x="49" y="41"/>
                  <a:pt x="49" y="41"/>
                </a:cubicBezTo>
                <a:cubicBezTo>
                  <a:pt x="49" y="42"/>
                  <a:pt x="48" y="43"/>
                  <a:pt x="47" y="43"/>
                </a:cubicBezTo>
                <a:cubicBezTo>
                  <a:pt x="47" y="43"/>
                  <a:pt x="47" y="43"/>
                  <a:pt x="47" y="43"/>
                </a:cubicBezTo>
                <a:cubicBezTo>
                  <a:pt x="9" y="43"/>
                  <a:pt x="9" y="43"/>
                  <a:pt x="9" y="43"/>
                </a:cubicBezTo>
                <a:cubicBezTo>
                  <a:pt x="8" y="43"/>
                  <a:pt x="7" y="42"/>
                  <a:pt x="7" y="41"/>
                </a:cubicBezTo>
                <a:cubicBezTo>
                  <a:pt x="7" y="41"/>
                  <a:pt x="7" y="41"/>
                  <a:pt x="7" y="41"/>
                </a:cubicBezTo>
                <a:cubicBezTo>
                  <a:pt x="7" y="36"/>
                  <a:pt x="7" y="36"/>
                  <a:pt x="7" y="36"/>
                </a:cubicBezTo>
                <a:cubicBezTo>
                  <a:pt x="1" y="36"/>
                  <a:pt x="1" y="36"/>
                  <a:pt x="1" y="36"/>
                </a:cubicBezTo>
                <a:cubicBezTo>
                  <a:pt x="0" y="36"/>
                  <a:pt x="0" y="35"/>
                  <a:pt x="0" y="34"/>
                </a:cubicBezTo>
                <a:cubicBezTo>
                  <a:pt x="0" y="34"/>
                  <a:pt x="0" y="34"/>
                  <a:pt x="0" y="34"/>
                </a:cubicBezTo>
                <a:cubicBezTo>
                  <a:pt x="0" y="2"/>
                  <a:pt x="0" y="2"/>
                  <a:pt x="0" y="2"/>
                </a:cubicBezTo>
                <a:cubicBezTo>
                  <a:pt x="0" y="1"/>
                  <a:pt x="0" y="0"/>
                  <a:pt x="1" y="0"/>
                </a:cubicBezTo>
                <a:close/>
                <a:moveTo>
                  <a:pt x="37" y="4"/>
                </a:moveTo>
                <a:cubicBezTo>
                  <a:pt x="37" y="4"/>
                  <a:pt x="37" y="4"/>
                  <a:pt x="37" y="4"/>
                </a:cubicBezTo>
                <a:cubicBezTo>
                  <a:pt x="3" y="4"/>
                  <a:pt x="3" y="4"/>
                  <a:pt x="3" y="4"/>
                </a:cubicBezTo>
                <a:cubicBezTo>
                  <a:pt x="3" y="32"/>
                  <a:pt x="3" y="32"/>
                  <a:pt x="3" y="32"/>
                </a:cubicBezTo>
                <a:cubicBezTo>
                  <a:pt x="7" y="32"/>
                  <a:pt x="7" y="32"/>
                  <a:pt x="7" y="32"/>
                </a:cubicBezTo>
                <a:cubicBezTo>
                  <a:pt x="7" y="10"/>
                  <a:pt x="7" y="10"/>
                  <a:pt x="7" y="10"/>
                </a:cubicBezTo>
                <a:cubicBezTo>
                  <a:pt x="7" y="10"/>
                  <a:pt x="7" y="10"/>
                  <a:pt x="7" y="10"/>
                </a:cubicBezTo>
                <a:cubicBezTo>
                  <a:pt x="7" y="9"/>
                  <a:pt x="8" y="8"/>
                  <a:pt x="9" y="8"/>
                </a:cubicBezTo>
                <a:cubicBezTo>
                  <a:pt x="9" y="8"/>
                  <a:pt x="9" y="8"/>
                  <a:pt x="9" y="8"/>
                </a:cubicBezTo>
                <a:cubicBezTo>
                  <a:pt x="37" y="8"/>
                  <a:pt x="37" y="8"/>
                  <a:pt x="37" y="8"/>
                </a:cubicBezTo>
                <a:cubicBezTo>
                  <a:pt x="37" y="4"/>
                  <a:pt x="37" y="4"/>
                  <a:pt x="37" y="4"/>
                </a:cubicBezTo>
                <a:close/>
                <a:moveTo>
                  <a:pt x="39" y="12"/>
                </a:moveTo>
                <a:cubicBezTo>
                  <a:pt x="39" y="12"/>
                  <a:pt x="39" y="12"/>
                  <a:pt x="39" y="12"/>
                </a:cubicBezTo>
                <a:cubicBezTo>
                  <a:pt x="39" y="12"/>
                  <a:pt x="39" y="12"/>
                  <a:pt x="39" y="12"/>
                </a:cubicBezTo>
                <a:cubicBezTo>
                  <a:pt x="39" y="12"/>
                  <a:pt x="39" y="12"/>
                  <a:pt x="39" y="12"/>
                </a:cubicBezTo>
                <a:cubicBezTo>
                  <a:pt x="11" y="12"/>
                  <a:pt x="11" y="12"/>
                  <a:pt x="11" y="12"/>
                </a:cubicBezTo>
                <a:cubicBezTo>
                  <a:pt x="11" y="34"/>
                  <a:pt x="11" y="34"/>
                  <a:pt x="11" y="34"/>
                </a:cubicBezTo>
                <a:cubicBezTo>
                  <a:pt x="11" y="34"/>
                  <a:pt x="11" y="34"/>
                  <a:pt x="11" y="34"/>
                </a:cubicBezTo>
                <a:cubicBezTo>
                  <a:pt x="11" y="39"/>
                  <a:pt x="11" y="39"/>
                  <a:pt x="11" y="39"/>
                </a:cubicBezTo>
                <a:cubicBezTo>
                  <a:pt x="45" y="39"/>
                  <a:pt x="45" y="39"/>
                  <a:pt x="45" y="39"/>
                </a:cubicBezTo>
                <a:cubicBezTo>
                  <a:pt x="45" y="12"/>
                  <a:pt x="45" y="12"/>
                  <a:pt x="45" y="12"/>
                </a:cubicBezTo>
                <a:cubicBezTo>
                  <a:pt x="39" y="12"/>
                  <a:pt x="39" y="12"/>
                  <a:pt x="39"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4" name="Freeform 588"/>
          <p:cNvSpPr>
            <a:spLocks noEditPoints="1"/>
          </p:cNvSpPr>
          <p:nvPr/>
        </p:nvSpPr>
        <p:spPr bwMode="auto">
          <a:xfrm>
            <a:off x="5746750" y="2765425"/>
            <a:ext cx="158750" cy="136525"/>
          </a:xfrm>
          <a:custGeom>
            <a:avLst/>
            <a:gdLst>
              <a:gd name="T0" fmla="*/ 4 w 50"/>
              <a:gd name="T1" fmla="*/ 41 h 43"/>
              <a:gd name="T2" fmla="*/ 2 w 50"/>
              <a:gd name="T3" fmla="*/ 43 h 43"/>
              <a:gd name="T4" fmla="*/ 0 w 50"/>
              <a:gd name="T5" fmla="*/ 41 h 43"/>
              <a:gd name="T6" fmla="*/ 0 w 50"/>
              <a:gd name="T7" fmla="*/ 2 h 43"/>
              <a:gd name="T8" fmla="*/ 2 w 50"/>
              <a:gd name="T9" fmla="*/ 0 h 43"/>
              <a:gd name="T10" fmla="*/ 4 w 50"/>
              <a:gd name="T11" fmla="*/ 2 h 43"/>
              <a:gd name="T12" fmla="*/ 4 w 50"/>
              <a:gd name="T13" fmla="*/ 41 h 43"/>
              <a:gd name="T14" fmla="*/ 14 w 50"/>
              <a:gd name="T15" fmla="*/ 10 h 43"/>
              <a:gd name="T16" fmla="*/ 14 w 50"/>
              <a:gd name="T17" fmla="*/ 10 h 43"/>
              <a:gd name="T18" fmla="*/ 14 w 50"/>
              <a:gd name="T19" fmla="*/ 10 h 43"/>
              <a:gd name="T20" fmla="*/ 36 w 50"/>
              <a:gd name="T21" fmla="*/ 10 h 43"/>
              <a:gd name="T22" fmla="*/ 38 w 50"/>
              <a:gd name="T23" fmla="*/ 12 h 43"/>
              <a:gd name="T24" fmla="*/ 38 w 50"/>
              <a:gd name="T25" fmla="*/ 12 h 43"/>
              <a:gd name="T26" fmla="*/ 38 w 50"/>
              <a:gd name="T27" fmla="*/ 31 h 43"/>
              <a:gd name="T28" fmla="*/ 36 w 50"/>
              <a:gd name="T29" fmla="*/ 33 h 43"/>
              <a:gd name="T30" fmla="*/ 36 w 50"/>
              <a:gd name="T31" fmla="*/ 33 h 43"/>
              <a:gd name="T32" fmla="*/ 14 w 50"/>
              <a:gd name="T33" fmla="*/ 33 h 43"/>
              <a:gd name="T34" fmla="*/ 12 w 50"/>
              <a:gd name="T35" fmla="*/ 31 h 43"/>
              <a:gd name="T36" fmla="*/ 12 w 50"/>
              <a:gd name="T37" fmla="*/ 31 h 43"/>
              <a:gd name="T38" fmla="*/ 12 w 50"/>
              <a:gd name="T39" fmla="*/ 12 h 43"/>
              <a:gd name="T40" fmla="*/ 14 w 50"/>
              <a:gd name="T41" fmla="*/ 10 h 43"/>
              <a:gd name="T42" fmla="*/ 34 w 50"/>
              <a:gd name="T43" fmla="*/ 14 h 43"/>
              <a:gd name="T44" fmla="*/ 34 w 50"/>
              <a:gd name="T45" fmla="*/ 14 h 43"/>
              <a:gd name="T46" fmla="*/ 16 w 50"/>
              <a:gd name="T47" fmla="*/ 14 h 43"/>
              <a:gd name="T48" fmla="*/ 16 w 50"/>
              <a:gd name="T49" fmla="*/ 29 h 43"/>
              <a:gd name="T50" fmla="*/ 34 w 50"/>
              <a:gd name="T51" fmla="*/ 29 h 43"/>
              <a:gd name="T52" fmla="*/ 34 w 50"/>
              <a:gd name="T53" fmla="*/ 14 h 43"/>
              <a:gd name="T54" fmla="*/ 44 w 50"/>
              <a:gd name="T55" fmla="*/ 35 h 43"/>
              <a:gd name="T56" fmla="*/ 44 w 50"/>
              <a:gd name="T57" fmla="*/ 35 h 43"/>
              <a:gd name="T58" fmla="*/ 42 w 50"/>
              <a:gd name="T59" fmla="*/ 37 h 43"/>
              <a:gd name="T60" fmla="*/ 40 w 50"/>
              <a:gd name="T61" fmla="*/ 35 h 43"/>
              <a:gd name="T62" fmla="*/ 40 w 50"/>
              <a:gd name="T63" fmla="*/ 8 h 43"/>
              <a:gd name="T64" fmla="*/ 42 w 50"/>
              <a:gd name="T65" fmla="*/ 6 h 43"/>
              <a:gd name="T66" fmla="*/ 44 w 50"/>
              <a:gd name="T67" fmla="*/ 8 h 43"/>
              <a:gd name="T68" fmla="*/ 44 w 50"/>
              <a:gd name="T69" fmla="*/ 35 h 43"/>
              <a:gd name="T70" fmla="*/ 50 w 50"/>
              <a:gd name="T71" fmla="*/ 41 h 43"/>
              <a:gd name="T72" fmla="*/ 50 w 50"/>
              <a:gd name="T73" fmla="*/ 41 h 43"/>
              <a:gd name="T74" fmla="*/ 48 w 50"/>
              <a:gd name="T75" fmla="*/ 43 h 43"/>
              <a:gd name="T76" fmla="*/ 46 w 50"/>
              <a:gd name="T77" fmla="*/ 41 h 43"/>
              <a:gd name="T78" fmla="*/ 46 w 50"/>
              <a:gd name="T79" fmla="*/ 2 h 43"/>
              <a:gd name="T80" fmla="*/ 48 w 50"/>
              <a:gd name="T81" fmla="*/ 0 h 43"/>
              <a:gd name="T82" fmla="*/ 50 w 50"/>
              <a:gd name="T83" fmla="*/ 2 h 43"/>
              <a:gd name="T84" fmla="*/ 50 w 50"/>
              <a:gd name="T85" fmla="*/ 41 h 43"/>
              <a:gd name="T86" fmla="*/ 10 w 50"/>
              <a:gd name="T87" fmla="*/ 35 h 43"/>
              <a:gd name="T88" fmla="*/ 10 w 50"/>
              <a:gd name="T89" fmla="*/ 35 h 43"/>
              <a:gd name="T90" fmla="*/ 8 w 50"/>
              <a:gd name="T91" fmla="*/ 37 h 43"/>
              <a:gd name="T92" fmla="*/ 6 w 50"/>
              <a:gd name="T93" fmla="*/ 35 h 43"/>
              <a:gd name="T94" fmla="*/ 6 w 50"/>
              <a:gd name="T95" fmla="*/ 8 h 43"/>
              <a:gd name="T96" fmla="*/ 8 w 50"/>
              <a:gd name="T97" fmla="*/ 6 h 43"/>
              <a:gd name="T98" fmla="*/ 10 w 50"/>
              <a:gd name="T99" fmla="*/ 8 h 43"/>
              <a:gd name="T100" fmla="*/ 10 w 50"/>
              <a:gd name="T101" fmla="*/ 3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3">
                <a:moveTo>
                  <a:pt x="4" y="41"/>
                </a:moveTo>
                <a:cubicBezTo>
                  <a:pt x="4" y="42"/>
                  <a:pt x="3" y="43"/>
                  <a:pt x="2" y="43"/>
                </a:cubicBezTo>
                <a:cubicBezTo>
                  <a:pt x="1" y="43"/>
                  <a:pt x="0" y="42"/>
                  <a:pt x="0" y="41"/>
                </a:cubicBezTo>
                <a:cubicBezTo>
                  <a:pt x="0" y="2"/>
                  <a:pt x="0" y="2"/>
                  <a:pt x="0" y="2"/>
                </a:cubicBezTo>
                <a:cubicBezTo>
                  <a:pt x="0" y="1"/>
                  <a:pt x="1" y="0"/>
                  <a:pt x="2" y="0"/>
                </a:cubicBezTo>
                <a:cubicBezTo>
                  <a:pt x="3" y="0"/>
                  <a:pt x="4" y="1"/>
                  <a:pt x="4" y="2"/>
                </a:cubicBezTo>
                <a:cubicBezTo>
                  <a:pt x="4" y="41"/>
                  <a:pt x="4" y="41"/>
                  <a:pt x="4" y="41"/>
                </a:cubicBezTo>
                <a:close/>
                <a:moveTo>
                  <a:pt x="14" y="10"/>
                </a:moveTo>
                <a:cubicBezTo>
                  <a:pt x="14" y="10"/>
                  <a:pt x="14" y="10"/>
                  <a:pt x="14" y="10"/>
                </a:cubicBezTo>
                <a:cubicBezTo>
                  <a:pt x="14" y="10"/>
                  <a:pt x="14" y="10"/>
                  <a:pt x="14" y="10"/>
                </a:cubicBezTo>
                <a:cubicBezTo>
                  <a:pt x="36" y="10"/>
                  <a:pt x="36" y="10"/>
                  <a:pt x="36" y="10"/>
                </a:cubicBezTo>
                <a:cubicBezTo>
                  <a:pt x="37" y="10"/>
                  <a:pt x="38" y="11"/>
                  <a:pt x="38" y="12"/>
                </a:cubicBezTo>
                <a:cubicBezTo>
                  <a:pt x="38" y="12"/>
                  <a:pt x="38" y="12"/>
                  <a:pt x="38" y="12"/>
                </a:cubicBezTo>
                <a:cubicBezTo>
                  <a:pt x="38" y="31"/>
                  <a:pt x="38" y="31"/>
                  <a:pt x="38" y="31"/>
                </a:cubicBezTo>
                <a:cubicBezTo>
                  <a:pt x="38" y="32"/>
                  <a:pt x="37" y="33"/>
                  <a:pt x="36" y="33"/>
                </a:cubicBezTo>
                <a:cubicBezTo>
                  <a:pt x="36" y="33"/>
                  <a:pt x="36" y="33"/>
                  <a:pt x="36" y="33"/>
                </a:cubicBezTo>
                <a:cubicBezTo>
                  <a:pt x="14" y="33"/>
                  <a:pt x="14" y="33"/>
                  <a:pt x="14" y="33"/>
                </a:cubicBezTo>
                <a:cubicBezTo>
                  <a:pt x="13" y="33"/>
                  <a:pt x="12" y="32"/>
                  <a:pt x="12" y="31"/>
                </a:cubicBezTo>
                <a:cubicBezTo>
                  <a:pt x="12" y="31"/>
                  <a:pt x="12" y="31"/>
                  <a:pt x="12" y="31"/>
                </a:cubicBezTo>
                <a:cubicBezTo>
                  <a:pt x="12" y="12"/>
                  <a:pt x="12" y="12"/>
                  <a:pt x="12" y="12"/>
                </a:cubicBezTo>
                <a:cubicBezTo>
                  <a:pt x="12" y="11"/>
                  <a:pt x="13" y="10"/>
                  <a:pt x="14" y="10"/>
                </a:cubicBezTo>
                <a:close/>
                <a:moveTo>
                  <a:pt x="34" y="14"/>
                </a:moveTo>
                <a:cubicBezTo>
                  <a:pt x="34" y="14"/>
                  <a:pt x="34" y="14"/>
                  <a:pt x="34" y="14"/>
                </a:cubicBezTo>
                <a:cubicBezTo>
                  <a:pt x="16" y="14"/>
                  <a:pt x="16" y="14"/>
                  <a:pt x="16" y="14"/>
                </a:cubicBezTo>
                <a:cubicBezTo>
                  <a:pt x="16" y="29"/>
                  <a:pt x="16" y="29"/>
                  <a:pt x="16" y="29"/>
                </a:cubicBezTo>
                <a:cubicBezTo>
                  <a:pt x="34" y="29"/>
                  <a:pt x="34" y="29"/>
                  <a:pt x="34" y="29"/>
                </a:cubicBezTo>
                <a:cubicBezTo>
                  <a:pt x="34" y="14"/>
                  <a:pt x="34" y="14"/>
                  <a:pt x="34" y="14"/>
                </a:cubicBezTo>
                <a:close/>
                <a:moveTo>
                  <a:pt x="44" y="35"/>
                </a:moveTo>
                <a:cubicBezTo>
                  <a:pt x="44" y="35"/>
                  <a:pt x="44" y="35"/>
                  <a:pt x="44" y="35"/>
                </a:cubicBezTo>
                <a:cubicBezTo>
                  <a:pt x="44" y="36"/>
                  <a:pt x="43" y="37"/>
                  <a:pt x="42" y="37"/>
                </a:cubicBezTo>
                <a:cubicBezTo>
                  <a:pt x="41" y="37"/>
                  <a:pt x="40" y="36"/>
                  <a:pt x="40" y="35"/>
                </a:cubicBezTo>
                <a:cubicBezTo>
                  <a:pt x="40" y="8"/>
                  <a:pt x="40" y="8"/>
                  <a:pt x="40" y="8"/>
                </a:cubicBezTo>
                <a:cubicBezTo>
                  <a:pt x="40" y="7"/>
                  <a:pt x="41" y="6"/>
                  <a:pt x="42" y="6"/>
                </a:cubicBezTo>
                <a:cubicBezTo>
                  <a:pt x="43" y="6"/>
                  <a:pt x="44" y="7"/>
                  <a:pt x="44" y="8"/>
                </a:cubicBezTo>
                <a:cubicBezTo>
                  <a:pt x="44" y="35"/>
                  <a:pt x="44" y="35"/>
                  <a:pt x="44" y="35"/>
                </a:cubicBezTo>
                <a:close/>
                <a:moveTo>
                  <a:pt x="50" y="41"/>
                </a:moveTo>
                <a:cubicBezTo>
                  <a:pt x="50" y="41"/>
                  <a:pt x="50" y="41"/>
                  <a:pt x="50" y="41"/>
                </a:cubicBezTo>
                <a:cubicBezTo>
                  <a:pt x="50" y="42"/>
                  <a:pt x="49" y="43"/>
                  <a:pt x="48" y="43"/>
                </a:cubicBezTo>
                <a:cubicBezTo>
                  <a:pt x="47" y="43"/>
                  <a:pt x="46" y="42"/>
                  <a:pt x="46" y="41"/>
                </a:cubicBezTo>
                <a:cubicBezTo>
                  <a:pt x="46" y="2"/>
                  <a:pt x="46" y="2"/>
                  <a:pt x="46" y="2"/>
                </a:cubicBezTo>
                <a:cubicBezTo>
                  <a:pt x="46" y="1"/>
                  <a:pt x="47" y="0"/>
                  <a:pt x="48" y="0"/>
                </a:cubicBezTo>
                <a:cubicBezTo>
                  <a:pt x="49" y="0"/>
                  <a:pt x="50" y="1"/>
                  <a:pt x="50" y="2"/>
                </a:cubicBezTo>
                <a:cubicBezTo>
                  <a:pt x="50" y="41"/>
                  <a:pt x="50" y="41"/>
                  <a:pt x="50" y="41"/>
                </a:cubicBezTo>
                <a:close/>
                <a:moveTo>
                  <a:pt x="10" y="35"/>
                </a:moveTo>
                <a:cubicBezTo>
                  <a:pt x="10" y="35"/>
                  <a:pt x="10" y="35"/>
                  <a:pt x="10" y="35"/>
                </a:cubicBezTo>
                <a:cubicBezTo>
                  <a:pt x="10" y="36"/>
                  <a:pt x="9" y="37"/>
                  <a:pt x="8" y="37"/>
                </a:cubicBezTo>
                <a:cubicBezTo>
                  <a:pt x="7" y="37"/>
                  <a:pt x="6" y="36"/>
                  <a:pt x="6" y="35"/>
                </a:cubicBezTo>
                <a:cubicBezTo>
                  <a:pt x="6" y="8"/>
                  <a:pt x="6" y="8"/>
                  <a:pt x="6" y="8"/>
                </a:cubicBezTo>
                <a:cubicBezTo>
                  <a:pt x="6" y="7"/>
                  <a:pt x="7" y="6"/>
                  <a:pt x="8" y="6"/>
                </a:cubicBezTo>
                <a:cubicBezTo>
                  <a:pt x="9" y="6"/>
                  <a:pt x="10" y="7"/>
                  <a:pt x="10" y="8"/>
                </a:cubicBezTo>
                <a:cubicBezTo>
                  <a:pt x="10" y="35"/>
                  <a:pt x="10" y="35"/>
                  <a:pt x="10"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5" name="Freeform 589"/>
          <p:cNvSpPr>
            <a:spLocks noEditPoints="1"/>
          </p:cNvSpPr>
          <p:nvPr/>
        </p:nvSpPr>
        <p:spPr bwMode="auto">
          <a:xfrm>
            <a:off x="6853238" y="3101975"/>
            <a:ext cx="160337" cy="155575"/>
          </a:xfrm>
          <a:custGeom>
            <a:avLst/>
            <a:gdLst>
              <a:gd name="T0" fmla="*/ 21 w 50"/>
              <a:gd name="T1" fmla="*/ 12 h 49"/>
              <a:gd name="T2" fmla="*/ 32 w 50"/>
              <a:gd name="T3" fmla="*/ 14 h 49"/>
              <a:gd name="T4" fmla="*/ 32 w 50"/>
              <a:gd name="T5" fmla="*/ 35 h 49"/>
              <a:gd name="T6" fmla="*/ 30 w 50"/>
              <a:gd name="T7" fmla="*/ 37 h 49"/>
              <a:gd name="T8" fmla="*/ 19 w 50"/>
              <a:gd name="T9" fmla="*/ 35 h 49"/>
              <a:gd name="T10" fmla="*/ 19 w 50"/>
              <a:gd name="T11" fmla="*/ 14 h 49"/>
              <a:gd name="T12" fmla="*/ 41 w 50"/>
              <a:gd name="T13" fmla="*/ 40 h 49"/>
              <a:gd name="T14" fmla="*/ 43 w 50"/>
              <a:gd name="T15" fmla="*/ 40 h 49"/>
              <a:gd name="T16" fmla="*/ 41 w 50"/>
              <a:gd name="T17" fmla="*/ 43 h 49"/>
              <a:gd name="T18" fmla="*/ 41 w 50"/>
              <a:gd name="T19" fmla="*/ 9 h 49"/>
              <a:gd name="T20" fmla="*/ 41 w 50"/>
              <a:gd name="T21" fmla="*/ 6 h 49"/>
              <a:gd name="T22" fmla="*/ 43 w 50"/>
              <a:gd name="T23" fmla="*/ 9 h 49"/>
              <a:gd name="T24" fmla="*/ 10 w 50"/>
              <a:gd name="T25" fmla="*/ 9 h 49"/>
              <a:gd name="T26" fmla="*/ 7 w 50"/>
              <a:gd name="T27" fmla="*/ 9 h 49"/>
              <a:gd name="T28" fmla="*/ 10 w 50"/>
              <a:gd name="T29" fmla="*/ 6 h 49"/>
              <a:gd name="T30" fmla="*/ 10 w 50"/>
              <a:gd name="T31" fmla="*/ 40 h 49"/>
              <a:gd name="T32" fmla="*/ 10 w 50"/>
              <a:gd name="T33" fmla="*/ 43 h 49"/>
              <a:gd name="T34" fmla="*/ 7 w 50"/>
              <a:gd name="T35" fmla="*/ 40 h 49"/>
              <a:gd name="T36" fmla="*/ 23 w 50"/>
              <a:gd name="T37" fmla="*/ 26 h 49"/>
              <a:gd name="T38" fmla="*/ 28 w 50"/>
              <a:gd name="T39" fmla="*/ 26 h 49"/>
              <a:gd name="T40" fmla="*/ 23 w 50"/>
              <a:gd name="T41" fmla="*/ 16 h 49"/>
              <a:gd name="T42" fmla="*/ 28 w 50"/>
              <a:gd name="T43" fmla="*/ 29 h 49"/>
              <a:gd name="T44" fmla="*/ 23 w 50"/>
              <a:gd name="T45" fmla="*/ 29 h 49"/>
              <a:gd name="T46" fmla="*/ 28 w 50"/>
              <a:gd name="T47" fmla="*/ 33 h 49"/>
              <a:gd name="T48" fmla="*/ 8 w 50"/>
              <a:gd name="T49" fmla="*/ 0 h 49"/>
              <a:gd name="T50" fmla="*/ 43 w 50"/>
              <a:gd name="T51" fmla="*/ 0 h 49"/>
              <a:gd name="T52" fmla="*/ 48 w 50"/>
              <a:gd name="T53" fmla="*/ 2 h 49"/>
              <a:gd name="T54" fmla="*/ 50 w 50"/>
              <a:gd name="T55" fmla="*/ 7 h 49"/>
              <a:gd name="T56" fmla="*/ 48 w 50"/>
              <a:gd name="T57" fmla="*/ 47 h 49"/>
              <a:gd name="T58" fmla="*/ 43 w 50"/>
              <a:gd name="T59" fmla="*/ 49 h 49"/>
              <a:gd name="T60" fmla="*/ 3 w 50"/>
              <a:gd name="T61" fmla="*/ 47 h 49"/>
              <a:gd name="T62" fmla="*/ 0 w 50"/>
              <a:gd name="T63" fmla="*/ 42 h 49"/>
              <a:gd name="T64" fmla="*/ 3 w 50"/>
              <a:gd name="T65" fmla="*/ 2 h 49"/>
              <a:gd name="T66" fmla="*/ 8 w 50"/>
              <a:gd name="T67" fmla="*/ 0 h 49"/>
              <a:gd name="T68" fmla="*/ 43 w 50"/>
              <a:gd name="T69" fmla="*/ 3 h 49"/>
              <a:gd name="T70" fmla="*/ 8 w 50"/>
              <a:gd name="T71" fmla="*/ 4 h 49"/>
              <a:gd name="T72" fmla="*/ 4 w 50"/>
              <a:gd name="T73" fmla="*/ 7 h 49"/>
              <a:gd name="T74" fmla="*/ 4 w 50"/>
              <a:gd name="T75" fmla="*/ 42 h 49"/>
              <a:gd name="T76" fmla="*/ 5 w 50"/>
              <a:gd name="T77" fmla="*/ 45 h 49"/>
              <a:gd name="T78" fmla="*/ 8 w 50"/>
              <a:gd name="T79" fmla="*/ 46 h 49"/>
              <a:gd name="T80" fmla="*/ 45 w 50"/>
              <a:gd name="T81" fmla="*/ 45 h 49"/>
              <a:gd name="T82" fmla="*/ 46 w 50"/>
              <a:gd name="T83" fmla="*/ 42 h 49"/>
              <a:gd name="T84" fmla="*/ 46 w 50"/>
              <a:gd name="T85" fmla="*/ 7 h 49"/>
              <a:gd name="T86" fmla="*/ 45 w 50"/>
              <a:gd name="T87" fmla="*/ 5 h 49"/>
              <a:gd name="T88" fmla="*/ 43 w 50"/>
              <a:gd name="T89"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49">
                <a:moveTo>
                  <a:pt x="21" y="12"/>
                </a:moveTo>
                <a:cubicBezTo>
                  <a:pt x="21" y="12"/>
                  <a:pt x="21" y="12"/>
                  <a:pt x="21" y="12"/>
                </a:cubicBezTo>
                <a:cubicBezTo>
                  <a:pt x="30" y="12"/>
                  <a:pt x="30" y="12"/>
                  <a:pt x="30" y="12"/>
                </a:cubicBezTo>
                <a:cubicBezTo>
                  <a:pt x="31" y="12"/>
                  <a:pt x="32" y="13"/>
                  <a:pt x="32" y="14"/>
                </a:cubicBezTo>
                <a:cubicBezTo>
                  <a:pt x="32" y="14"/>
                  <a:pt x="32" y="14"/>
                  <a:pt x="32" y="14"/>
                </a:cubicBezTo>
                <a:cubicBezTo>
                  <a:pt x="32" y="35"/>
                  <a:pt x="32" y="35"/>
                  <a:pt x="32" y="35"/>
                </a:cubicBezTo>
                <a:cubicBezTo>
                  <a:pt x="32" y="36"/>
                  <a:pt x="31" y="37"/>
                  <a:pt x="30" y="37"/>
                </a:cubicBezTo>
                <a:cubicBezTo>
                  <a:pt x="30" y="37"/>
                  <a:pt x="30" y="37"/>
                  <a:pt x="30" y="37"/>
                </a:cubicBezTo>
                <a:cubicBezTo>
                  <a:pt x="21" y="37"/>
                  <a:pt x="21" y="37"/>
                  <a:pt x="21" y="37"/>
                </a:cubicBezTo>
                <a:cubicBezTo>
                  <a:pt x="20" y="37"/>
                  <a:pt x="19" y="36"/>
                  <a:pt x="19" y="35"/>
                </a:cubicBezTo>
                <a:cubicBezTo>
                  <a:pt x="19" y="35"/>
                  <a:pt x="19" y="35"/>
                  <a:pt x="19" y="35"/>
                </a:cubicBezTo>
                <a:cubicBezTo>
                  <a:pt x="19" y="14"/>
                  <a:pt x="19" y="14"/>
                  <a:pt x="19" y="14"/>
                </a:cubicBezTo>
                <a:cubicBezTo>
                  <a:pt x="19" y="13"/>
                  <a:pt x="20" y="12"/>
                  <a:pt x="21" y="12"/>
                </a:cubicBezTo>
                <a:close/>
                <a:moveTo>
                  <a:pt x="41" y="40"/>
                </a:moveTo>
                <a:cubicBezTo>
                  <a:pt x="41" y="40"/>
                  <a:pt x="41" y="40"/>
                  <a:pt x="41" y="40"/>
                </a:cubicBezTo>
                <a:cubicBezTo>
                  <a:pt x="41" y="39"/>
                  <a:pt x="43" y="39"/>
                  <a:pt x="43" y="40"/>
                </a:cubicBezTo>
                <a:cubicBezTo>
                  <a:pt x="44" y="41"/>
                  <a:pt x="44" y="42"/>
                  <a:pt x="43" y="43"/>
                </a:cubicBezTo>
                <a:cubicBezTo>
                  <a:pt x="43" y="43"/>
                  <a:pt x="41" y="43"/>
                  <a:pt x="41" y="43"/>
                </a:cubicBezTo>
                <a:cubicBezTo>
                  <a:pt x="40" y="42"/>
                  <a:pt x="40" y="41"/>
                  <a:pt x="41" y="40"/>
                </a:cubicBezTo>
                <a:close/>
                <a:moveTo>
                  <a:pt x="41" y="9"/>
                </a:moveTo>
                <a:cubicBezTo>
                  <a:pt x="41" y="9"/>
                  <a:pt x="41" y="9"/>
                  <a:pt x="41" y="9"/>
                </a:cubicBezTo>
                <a:cubicBezTo>
                  <a:pt x="40" y="8"/>
                  <a:pt x="40" y="7"/>
                  <a:pt x="41" y="6"/>
                </a:cubicBezTo>
                <a:cubicBezTo>
                  <a:pt x="41" y="6"/>
                  <a:pt x="43" y="6"/>
                  <a:pt x="43" y="6"/>
                </a:cubicBezTo>
                <a:cubicBezTo>
                  <a:pt x="44" y="7"/>
                  <a:pt x="44" y="8"/>
                  <a:pt x="43" y="9"/>
                </a:cubicBezTo>
                <a:cubicBezTo>
                  <a:pt x="43" y="10"/>
                  <a:pt x="41" y="10"/>
                  <a:pt x="41" y="9"/>
                </a:cubicBezTo>
                <a:close/>
                <a:moveTo>
                  <a:pt x="10" y="9"/>
                </a:moveTo>
                <a:cubicBezTo>
                  <a:pt x="10" y="9"/>
                  <a:pt x="10" y="9"/>
                  <a:pt x="10" y="9"/>
                </a:cubicBezTo>
                <a:cubicBezTo>
                  <a:pt x="9" y="10"/>
                  <a:pt x="8" y="10"/>
                  <a:pt x="7" y="9"/>
                </a:cubicBezTo>
                <a:cubicBezTo>
                  <a:pt x="6" y="8"/>
                  <a:pt x="6" y="7"/>
                  <a:pt x="7" y="6"/>
                </a:cubicBezTo>
                <a:cubicBezTo>
                  <a:pt x="8" y="6"/>
                  <a:pt x="9" y="6"/>
                  <a:pt x="10" y="6"/>
                </a:cubicBezTo>
                <a:cubicBezTo>
                  <a:pt x="11" y="7"/>
                  <a:pt x="11" y="8"/>
                  <a:pt x="10" y="9"/>
                </a:cubicBezTo>
                <a:close/>
                <a:moveTo>
                  <a:pt x="10" y="40"/>
                </a:moveTo>
                <a:cubicBezTo>
                  <a:pt x="10" y="40"/>
                  <a:pt x="10" y="40"/>
                  <a:pt x="10" y="40"/>
                </a:cubicBezTo>
                <a:cubicBezTo>
                  <a:pt x="11" y="41"/>
                  <a:pt x="11" y="42"/>
                  <a:pt x="10" y="43"/>
                </a:cubicBezTo>
                <a:cubicBezTo>
                  <a:pt x="9" y="43"/>
                  <a:pt x="8" y="43"/>
                  <a:pt x="7" y="43"/>
                </a:cubicBezTo>
                <a:cubicBezTo>
                  <a:pt x="6" y="42"/>
                  <a:pt x="6" y="41"/>
                  <a:pt x="7" y="40"/>
                </a:cubicBezTo>
                <a:cubicBezTo>
                  <a:pt x="8" y="39"/>
                  <a:pt x="9" y="39"/>
                  <a:pt x="10" y="40"/>
                </a:cubicBezTo>
                <a:close/>
                <a:moveTo>
                  <a:pt x="23" y="26"/>
                </a:moveTo>
                <a:cubicBezTo>
                  <a:pt x="23" y="26"/>
                  <a:pt x="23" y="26"/>
                  <a:pt x="23" y="26"/>
                </a:cubicBezTo>
                <a:cubicBezTo>
                  <a:pt x="28" y="26"/>
                  <a:pt x="28" y="26"/>
                  <a:pt x="28" y="26"/>
                </a:cubicBezTo>
                <a:cubicBezTo>
                  <a:pt x="28" y="16"/>
                  <a:pt x="28" y="16"/>
                  <a:pt x="28" y="16"/>
                </a:cubicBezTo>
                <a:cubicBezTo>
                  <a:pt x="23" y="16"/>
                  <a:pt x="23" y="16"/>
                  <a:pt x="23" y="16"/>
                </a:cubicBezTo>
                <a:cubicBezTo>
                  <a:pt x="23" y="26"/>
                  <a:pt x="23" y="26"/>
                  <a:pt x="23" y="26"/>
                </a:cubicBezTo>
                <a:close/>
                <a:moveTo>
                  <a:pt x="28" y="29"/>
                </a:moveTo>
                <a:cubicBezTo>
                  <a:pt x="28" y="29"/>
                  <a:pt x="28" y="29"/>
                  <a:pt x="28" y="29"/>
                </a:cubicBezTo>
                <a:cubicBezTo>
                  <a:pt x="23" y="29"/>
                  <a:pt x="23" y="29"/>
                  <a:pt x="23" y="29"/>
                </a:cubicBezTo>
                <a:cubicBezTo>
                  <a:pt x="23" y="33"/>
                  <a:pt x="23" y="33"/>
                  <a:pt x="23" y="33"/>
                </a:cubicBezTo>
                <a:cubicBezTo>
                  <a:pt x="28" y="33"/>
                  <a:pt x="28" y="33"/>
                  <a:pt x="28" y="33"/>
                </a:cubicBezTo>
                <a:cubicBezTo>
                  <a:pt x="28" y="29"/>
                  <a:pt x="28" y="29"/>
                  <a:pt x="28" y="29"/>
                </a:cubicBezTo>
                <a:close/>
                <a:moveTo>
                  <a:pt x="8" y="0"/>
                </a:moveTo>
                <a:cubicBezTo>
                  <a:pt x="8" y="0"/>
                  <a:pt x="8" y="0"/>
                  <a:pt x="8" y="0"/>
                </a:cubicBezTo>
                <a:cubicBezTo>
                  <a:pt x="43" y="0"/>
                  <a:pt x="43" y="0"/>
                  <a:pt x="43" y="0"/>
                </a:cubicBezTo>
                <a:cubicBezTo>
                  <a:pt x="45" y="0"/>
                  <a:pt x="47" y="1"/>
                  <a:pt x="48" y="2"/>
                </a:cubicBezTo>
                <a:cubicBezTo>
                  <a:pt x="48" y="2"/>
                  <a:pt x="48" y="2"/>
                  <a:pt x="48" y="2"/>
                </a:cubicBezTo>
                <a:cubicBezTo>
                  <a:pt x="49" y="3"/>
                  <a:pt x="50" y="5"/>
                  <a:pt x="50" y="7"/>
                </a:cubicBezTo>
                <a:cubicBezTo>
                  <a:pt x="50" y="7"/>
                  <a:pt x="50" y="7"/>
                  <a:pt x="50" y="7"/>
                </a:cubicBezTo>
                <a:cubicBezTo>
                  <a:pt x="50" y="42"/>
                  <a:pt x="50" y="42"/>
                  <a:pt x="50" y="42"/>
                </a:cubicBezTo>
                <a:cubicBezTo>
                  <a:pt x="50" y="44"/>
                  <a:pt x="49" y="46"/>
                  <a:pt x="48" y="47"/>
                </a:cubicBezTo>
                <a:cubicBezTo>
                  <a:pt x="48" y="47"/>
                  <a:pt x="48" y="47"/>
                  <a:pt x="48" y="47"/>
                </a:cubicBezTo>
                <a:cubicBezTo>
                  <a:pt x="47" y="49"/>
                  <a:pt x="45" y="49"/>
                  <a:pt x="43" y="49"/>
                </a:cubicBezTo>
                <a:cubicBezTo>
                  <a:pt x="8" y="49"/>
                  <a:pt x="8" y="49"/>
                  <a:pt x="8" y="49"/>
                </a:cubicBezTo>
                <a:cubicBezTo>
                  <a:pt x="6" y="49"/>
                  <a:pt x="4" y="49"/>
                  <a:pt x="3" y="47"/>
                </a:cubicBezTo>
                <a:cubicBezTo>
                  <a:pt x="2" y="47"/>
                  <a:pt x="2" y="47"/>
                  <a:pt x="2" y="47"/>
                </a:cubicBezTo>
                <a:cubicBezTo>
                  <a:pt x="1" y="46"/>
                  <a:pt x="0" y="44"/>
                  <a:pt x="0" y="42"/>
                </a:cubicBezTo>
                <a:cubicBezTo>
                  <a:pt x="0" y="7"/>
                  <a:pt x="0" y="7"/>
                  <a:pt x="0" y="7"/>
                </a:cubicBezTo>
                <a:cubicBezTo>
                  <a:pt x="0" y="5"/>
                  <a:pt x="1" y="3"/>
                  <a:pt x="3" y="2"/>
                </a:cubicBezTo>
                <a:cubicBezTo>
                  <a:pt x="4" y="1"/>
                  <a:pt x="6" y="0"/>
                  <a:pt x="8" y="0"/>
                </a:cubicBezTo>
                <a:cubicBezTo>
                  <a:pt x="8" y="0"/>
                  <a:pt x="8" y="0"/>
                  <a:pt x="8" y="0"/>
                </a:cubicBezTo>
                <a:close/>
                <a:moveTo>
                  <a:pt x="43" y="3"/>
                </a:moveTo>
                <a:cubicBezTo>
                  <a:pt x="43" y="3"/>
                  <a:pt x="43" y="3"/>
                  <a:pt x="43" y="3"/>
                </a:cubicBezTo>
                <a:cubicBezTo>
                  <a:pt x="8" y="3"/>
                  <a:pt x="8" y="3"/>
                  <a:pt x="8" y="3"/>
                </a:cubicBezTo>
                <a:cubicBezTo>
                  <a:pt x="8" y="4"/>
                  <a:pt x="8" y="4"/>
                  <a:pt x="8" y="4"/>
                </a:cubicBezTo>
                <a:cubicBezTo>
                  <a:pt x="7" y="4"/>
                  <a:pt x="6" y="4"/>
                  <a:pt x="5" y="5"/>
                </a:cubicBezTo>
                <a:cubicBezTo>
                  <a:pt x="5" y="5"/>
                  <a:pt x="4" y="6"/>
                  <a:pt x="4" y="7"/>
                </a:cubicBezTo>
                <a:cubicBezTo>
                  <a:pt x="4" y="7"/>
                  <a:pt x="4" y="7"/>
                  <a:pt x="4" y="7"/>
                </a:cubicBezTo>
                <a:cubicBezTo>
                  <a:pt x="4" y="42"/>
                  <a:pt x="4" y="42"/>
                  <a:pt x="4" y="42"/>
                </a:cubicBezTo>
                <a:cubicBezTo>
                  <a:pt x="4" y="43"/>
                  <a:pt x="5" y="44"/>
                  <a:pt x="5" y="45"/>
                </a:cubicBezTo>
                <a:cubicBezTo>
                  <a:pt x="5" y="45"/>
                  <a:pt x="5" y="45"/>
                  <a:pt x="5" y="45"/>
                </a:cubicBezTo>
                <a:cubicBezTo>
                  <a:pt x="6" y="45"/>
                  <a:pt x="7" y="46"/>
                  <a:pt x="8" y="46"/>
                </a:cubicBezTo>
                <a:cubicBezTo>
                  <a:pt x="8" y="46"/>
                  <a:pt x="8" y="46"/>
                  <a:pt x="8" y="46"/>
                </a:cubicBezTo>
                <a:cubicBezTo>
                  <a:pt x="43" y="46"/>
                  <a:pt x="43" y="46"/>
                  <a:pt x="43" y="46"/>
                </a:cubicBezTo>
                <a:cubicBezTo>
                  <a:pt x="44" y="46"/>
                  <a:pt x="45" y="45"/>
                  <a:pt x="45" y="45"/>
                </a:cubicBezTo>
                <a:cubicBezTo>
                  <a:pt x="45" y="45"/>
                  <a:pt x="45" y="45"/>
                  <a:pt x="45" y="45"/>
                </a:cubicBezTo>
                <a:cubicBezTo>
                  <a:pt x="46" y="44"/>
                  <a:pt x="46" y="43"/>
                  <a:pt x="46" y="42"/>
                </a:cubicBezTo>
                <a:cubicBezTo>
                  <a:pt x="46" y="42"/>
                  <a:pt x="46" y="42"/>
                  <a:pt x="46" y="42"/>
                </a:cubicBezTo>
                <a:cubicBezTo>
                  <a:pt x="46" y="7"/>
                  <a:pt x="46" y="7"/>
                  <a:pt x="46" y="7"/>
                </a:cubicBezTo>
                <a:cubicBezTo>
                  <a:pt x="46" y="7"/>
                  <a:pt x="46" y="7"/>
                  <a:pt x="46" y="7"/>
                </a:cubicBezTo>
                <a:cubicBezTo>
                  <a:pt x="46" y="6"/>
                  <a:pt x="46" y="5"/>
                  <a:pt x="45" y="5"/>
                </a:cubicBezTo>
                <a:cubicBezTo>
                  <a:pt x="45" y="5"/>
                  <a:pt x="45" y="5"/>
                  <a:pt x="45" y="5"/>
                </a:cubicBezTo>
                <a:cubicBezTo>
                  <a:pt x="45" y="4"/>
                  <a:pt x="44" y="3"/>
                  <a:pt x="43"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6" name="Freeform 590"/>
          <p:cNvSpPr>
            <a:spLocks noEditPoints="1"/>
          </p:cNvSpPr>
          <p:nvPr/>
        </p:nvSpPr>
        <p:spPr bwMode="auto">
          <a:xfrm>
            <a:off x="6573838" y="2755900"/>
            <a:ext cx="155575" cy="158750"/>
          </a:xfrm>
          <a:custGeom>
            <a:avLst/>
            <a:gdLst>
              <a:gd name="T0" fmla="*/ 2 w 49"/>
              <a:gd name="T1" fmla="*/ 12 h 50"/>
              <a:gd name="T2" fmla="*/ 2 w 49"/>
              <a:gd name="T3" fmla="*/ 12 h 50"/>
              <a:gd name="T4" fmla="*/ 48 w 49"/>
              <a:gd name="T5" fmla="*/ 12 h 50"/>
              <a:gd name="T6" fmla="*/ 49 w 49"/>
              <a:gd name="T7" fmla="*/ 14 h 50"/>
              <a:gd name="T8" fmla="*/ 49 w 49"/>
              <a:gd name="T9" fmla="*/ 14 h 50"/>
              <a:gd name="T10" fmla="*/ 49 w 49"/>
              <a:gd name="T11" fmla="*/ 48 h 50"/>
              <a:gd name="T12" fmla="*/ 48 w 49"/>
              <a:gd name="T13" fmla="*/ 50 h 50"/>
              <a:gd name="T14" fmla="*/ 47 w 49"/>
              <a:gd name="T15" fmla="*/ 50 h 50"/>
              <a:gd name="T16" fmla="*/ 2 w 49"/>
              <a:gd name="T17" fmla="*/ 50 h 50"/>
              <a:gd name="T18" fmla="*/ 0 w 49"/>
              <a:gd name="T19" fmla="*/ 48 h 50"/>
              <a:gd name="T20" fmla="*/ 0 w 49"/>
              <a:gd name="T21" fmla="*/ 48 h 50"/>
              <a:gd name="T22" fmla="*/ 0 w 49"/>
              <a:gd name="T23" fmla="*/ 14 h 50"/>
              <a:gd name="T24" fmla="*/ 2 w 49"/>
              <a:gd name="T25" fmla="*/ 12 h 50"/>
              <a:gd name="T26" fmla="*/ 7 w 49"/>
              <a:gd name="T27" fmla="*/ 10 h 50"/>
              <a:gd name="T28" fmla="*/ 7 w 49"/>
              <a:gd name="T29" fmla="*/ 10 h 50"/>
              <a:gd name="T30" fmla="*/ 5 w 49"/>
              <a:gd name="T31" fmla="*/ 8 h 50"/>
              <a:gd name="T32" fmla="*/ 7 w 49"/>
              <a:gd name="T33" fmla="*/ 6 h 50"/>
              <a:gd name="T34" fmla="*/ 42 w 49"/>
              <a:gd name="T35" fmla="*/ 6 h 50"/>
              <a:gd name="T36" fmla="*/ 44 w 49"/>
              <a:gd name="T37" fmla="*/ 8 h 50"/>
              <a:gd name="T38" fmla="*/ 42 w 49"/>
              <a:gd name="T39" fmla="*/ 10 h 50"/>
              <a:gd name="T40" fmla="*/ 7 w 49"/>
              <a:gd name="T41" fmla="*/ 10 h 50"/>
              <a:gd name="T42" fmla="*/ 12 w 49"/>
              <a:gd name="T43" fmla="*/ 4 h 50"/>
              <a:gd name="T44" fmla="*/ 12 w 49"/>
              <a:gd name="T45" fmla="*/ 4 h 50"/>
              <a:gd name="T46" fmla="*/ 10 w 49"/>
              <a:gd name="T47" fmla="*/ 2 h 50"/>
              <a:gd name="T48" fmla="*/ 12 w 49"/>
              <a:gd name="T49" fmla="*/ 0 h 50"/>
              <a:gd name="T50" fmla="*/ 37 w 49"/>
              <a:gd name="T51" fmla="*/ 0 h 50"/>
              <a:gd name="T52" fmla="*/ 39 w 49"/>
              <a:gd name="T53" fmla="*/ 2 h 50"/>
              <a:gd name="T54" fmla="*/ 37 w 49"/>
              <a:gd name="T55" fmla="*/ 4 h 50"/>
              <a:gd name="T56" fmla="*/ 12 w 49"/>
              <a:gd name="T57" fmla="*/ 4 h 50"/>
              <a:gd name="T58" fmla="*/ 46 w 49"/>
              <a:gd name="T59" fmla="*/ 16 h 50"/>
              <a:gd name="T60" fmla="*/ 46 w 49"/>
              <a:gd name="T61" fmla="*/ 16 h 50"/>
              <a:gd name="T62" fmla="*/ 3 w 49"/>
              <a:gd name="T63" fmla="*/ 16 h 50"/>
              <a:gd name="T64" fmla="*/ 3 w 49"/>
              <a:gd name="T65" fmla="*/ 46 h 50"/>
              <a:gd name="T66" fmla="*/ 46 w 49"/>
              <a:gd name="T67" fmla="*/ 46 h 50"/>
              <a:gd name="T68" fmla="*/ 46 w 49"/>
              <a:gd name="T69"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50">
                <a:moveTo>
                  <a:pt x="2" y="12"/>
                </a:moveTo>
                <a:cubicBezTo>
                  <a:pt x="2" y="12"/>
                  <a:pt x="2" y="12"/>
                  <a:pt x="2" y="12"/>
                </a:cubicBezTo>
                <a:cubicBezTo>
                  <a:pt x="48" y="12"/>
                  <a:pt x="48" y="12"/>
                  <a:pt x="48" y="12"/>
                </a:cubicBezTo>
                <a:cubicBezTo>
                  <a:pt x="49" y="12"/>
                  <a:pt x="49" y="13"/>
                  <a:pt x="49" y="14"/>
                </a:cubicBezTo>
                <a:cubicBezTo>
                  <a:pt x="49" y="14"/>
                  <a:pt x="49" y="14"/>
                  <a:pt x="49" y="14"/>
                </a:cubicBezTo>
                <a:cubicBezTo>
                  <a:pt x="49" y="48"/>
                  <a:pt x="49" y="48"/>
                  <a:pt x="49" y="48"/>
                </a:cubicBezTo>
                <a:cubicBezTo>
                  <a:pt x="49" y="49"/>
                  <a:pt x="49" y="50"/>
                  <a:pt x="48" y="50"/>
                </a:cubicBezTo>
                <a:cubicBezTo>
                  <a:pt x="47" y="50"/>
                  <a:pt x="47" y="50"/>
                  <a:pt x="47" y="50"/>
                </a:cubicBezTo>
                <a:cubicBezTo>
                  <a:pt x="2" y="50"/>
                  <a:pt x="2" y="50"/>
                  <a:pt x="2" y="50"/>
                </a:cubicBezTo>
                <a:cubicBezTo>
                  <a:pt x="1" y="50"/>
                  <a:pt x="0" y="49"/>
                  <a:pt x="0" y="48"/>
                </a:cubicBezTo>
                <a:cubicBezTo>
                  <a:pt x="0" y="48"/>
                  <a:pt x="0" y="48"/>
                  <a:pt x="0" y="48"/>
                </a:cubicBezTo>
                <a:cubicBezTo>
                  <a:pt x="0" y="14"/>
                  <a:pt x="0" y="14"/>
                  <a:pt x="0" y="14"/>
                </a:cubicBezTo>
                <a:cubicBezTo>
                  <a:pt x="0" y="13"/>
                  <a:pt x="1" y="12"/>
                  <a:pt x="2" y="12"/>
                </a:cubicBezTo>
                <a:close/>
                <a:moveTo>
                  <a:pt x="7" y="10"/>
                </a:moveTo>
                <a:cubicBezTo>
                  <a:pt x="7" y="10"/>
                  <a:pt x="7" y="10"/>
                  <a:pt x="7" y="10"/>
                </a:cubicBezTo>
                <a:cubicBezTo>
                  <a:pt x="6" y="10"/>
                  <a:pt x="5" y="9"/>
                  <a:pt x="5" y="8"/>
                </a:cubicBezTo>
                <a:cubicBezTo>
                  <a:pt x="5" y="7"/>
                  <a:pt x="6" y="6"/>
                  <a:pt x="7" y="6"/>
                </a:cubicBezTo>
                <a:cubicBezTo>
                  <a:pt x="42" y="6"/>
                  <a:pt x="42" y="6"/>
                  <a:pt x="42" y="6"/>
                </a:cubicBezTo>
                <a:cubicBezTo>
                  <a:pt x="43" y="6"/>
                  <a:pt x="44" y="7"/>
                  <a:pt x="44" y="8"/>
                </a:cubicBezTo>
                <a:cubicBezTo>
                  <a:pt x="44" y="9"/>
                  <a:pt x="43" y="10"/>
                  <a:pt x="42" y="10"/>
                </a:cubicBezTo>
                <a:cubicBezTo>
                  <a:pt x="7" y="10"/>
                  <a:pt x="7" y="10"/>
                  <a:pt x="7" y="10"/>
                </a:cubicBezTo>
                <a:close/>
                <a:moveTo>
                  <a:pt x="12" y="4"/>
                </a:moveTo>
                <a:cubicBezTo>
                  <a:pt x="12" y="4"/>
                  <a:pt x="12" y="4"/>
                  <a:pt x="12" y="4"/>
                </a:cubicBezTo>
                <a:cubicBezTo>
                  <a:pt x="11" y="4"/>
                  <a:pt x="10" y="3"/>
                  <a:pt x="10" y="2"/>
                </a:cubicBezTo>
                <a:cubicBezTo>
                  <a:pt x="10" y="1"/>
                  <a:pt x="11" y="0"/>
                  <a:pt x="12" y="0"/>
                </a:cubicBezTo>
                <a:cubicBezTo>
                  <a:pt x="37" y="0"/>
                  <a:pt x="37" y="0"/>
                  <a:pt x="37" y="0"/>
                </a:cubicBezTo>
                <a:cubicBezTo>
                  <a:pt x="38" y="0"/>
                  <a:pt x="39" y="1"/>
                  <a:pt x="39" y="2"/>
                </a:cubicBezTo>
                <a:cubicBezTo>
                  <a:pt x="39" y="3"/>
                  <a:pt x="38" y="4"/>
                  <a:pt x="37" y="4"/>
                </a:cubicBezTo>
                <a:cubicBezTo>
                  <a:pt x="12" y="4"/>
                  <a:pt x="12" y="4"/>
                  <a:pt x="12" y="4"/>
                </a:cubicBezTo>
                <a:close/>
                <a:moveTo>
                  <a:pt x="46" y="16"/>
                </a:moveTo>
                <a:cubicBezTo>
                  <a:pt x="46" y="16"/>
                  <a:pt x="46" y="16"/>
                  <a:pt x="46" y="16"/>
                </a:cubicBezTo>
                <a:cubicBezTo>
                  <a:pt x="3" y="16"/>
                  <a:pt x="3" y="16"/>
                  <a:pt x="3" y="16"/>
                </a:cubicBezTo>
                <a:cubicBezTo>
                  <a:pt x="3" y="46"/>
                  <a:pt x="3" y="46"/>
                  <a:pt x="3" y="46"/>
                </a:cubicBezTo>
                <a:cubicBezTo>
                  <a:pt x="46" y="46"/>
                  <a:pt x="46" y="46"/>
                  <a:pt x="46" y="46"/>
                </a:cubicBezTo>
                <a:cubicBezTo>
                  <a:pt x="46" y="16"/>
                  <a:pt x="46" y="16"/>
                  <a:pt x="46"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7" name="Freeform 591"/>
          <p:cNvSpPr>
            <a:spLocks noEditPoints="1"/>
          </p:cNvSpPr>
          <p:nvPr/>
        </p:nvSpPr>
        <p:spPr bwMode="auto">
          <a:xfrm>
            <a:off x="7407275" y="2755900"/>
            <a:ext cx="158750" cy="158750"/>
          </a:xfrm>
          <a:custGeom>
            <a:avLst/>
            <a:gdLst>
              <a:gd name="T0" fmla="*/ 8 w 50"/>
              <a:gd name="T1" fmla="*/ 6 h 50"/>
              <a:gd name="T2" fmla="*/ 13 w 50"/>
              <a:gd name="T3" fmla="*/ 2 h 50"/>
              <a:gd name="T4" fmla="*/ 13 w 50"/>
              <a:gd name="T5" fmla="*/ 2 h 50"/>
              <a:gd name="T6" fmla="*/ 19 w 50"/>
              <a:gd name="T7" fmla="*/ 0 h 50"/>
              <a:gd name="T8" fmla="*/ 21 w 50"/>
              <a:gd name="T9" fmla="*/ 1 h 50"/>
              <a:gd name="T10" fmla="*/ 21 w 50"/>
              <a:gd name="T11" fmla="*/ 3 h 50"/>
              <a:gd name="T12" fmla="*/ 20 w 50"/>
              <a:gd name="T13" fmla="*/ 3 h 50"/>
              <a:gd name="T14" fmla="*/ 20 w 50"/>
              <a:gd name="T15" fmla="*/ 3 h 50"/>
              <a:gd name="T16" fmla="*/ 15 w 50"/>
              <a:gd name="T17" fmla="*/ 16 h 50"/>
              <a:gd name="T18" fmla="*/ 20 w 50"/>
              <a:gd name="T19" fmla="*/ 29 h 50"/>
              <a:gd name="T20" fmla="*/ 33 w 50"/>
              <a:gd name="T21" fmla="*/ 35 h 50"/>
              <a:gd name="T22" fmla="*/ 46 w 50"/>
              <a:gd name="T23" fmla="*/ 29 h 50"/>
              <a:gd name="T24" fmla="*/ 46 w 50"/>
              <a:gd name="T25" fmla="*/ 29 h 50"/>
              <a:gd name="T26" fmla="*/ 47 w 50"/>
              <a:gd name="T27" fmla="*/ 29 h 50"/>
              <a:gd name="T28" fmla="*/ 49 w 50"/>
              <a:gd name="T29" fmla="*/ 29 h 50"/>
              <a:gd name="T30" fmla="*/ 50 w 50"/>
              <a:gd name="T31" fmla="*/ 31 h 50"/>
              <a:gd name="T32" fmla="*/ 47 w 50"/>
              <a:gd name="T33" fmla="*/ 37 h 50"/>
              <a:gd name="T34" fmla="*/ 43 w 50"/>
              <a:gd name="T35" fmla="*/ 42 h 50"/>
              <a:gd name="T36" fmla="*/ 43 w 50"/>
              <a:gd name="T37" fmla="*/ 42 h 50"/>
              <a:gd name="T38" fmla="*/ 43 w 50"/>
              <a:gd name="T39" fmla="*/ 42 h 50"/>
              <a:gd name="T40" fmla="*/ 25 w 50"/>
              <a:gd name="T41" fmla="*/ 50 h 50"/>
              <a:gd name="T42" fmla="*/ 8 w 50"/>
              <a:gd name="T43" fmla="*/ 42 h 50"/>
              <a:gd name="T44" fmla="*/ 8 w 50"/>
              <a:gd name="T45" fmla="*/ 42 h 50"/>
              <a:gd name="T46" fmla="*/ 8 w 50"/>
              <a:gd name="T47" fmla="*/ 42 h 50"/>
              <a:gd name="T48" fmla="*/ 7 w 50"/>
              <a:gd name="T49" fmla="*/ 42 h 50"/>
              <a:gd name="T50" fmla="*/ 7 w 50"/>
              <a:gd name="T51" fmla="*/ 42 h 50"/>
              <a:gd name="T52" fmla="*/ 7 w 50"/>
              <a:gd name="T53" fmla="*/ 42 h 50"/>
              <a:gd name="T54" fmla="*/ 0 w 50"/>
              <a:gd name="T55" fmla="*/ 24 h 50"/>
              <a:gd name="T56" fmla="*/ 7 w 50"/>
              <a:gd name="T57" fmla="*/ 6 h 50"/>
              <a:gd name="T58" fmla="*/ 8 w 50"/>
              <a:gd name="T59" fmla="*/ 6 h 50"/>
              <a:gd name="T60" fmla="*/ 14 w 50"/>
              <a:gd name="T61" fmla="*/ 6 h 50"/>
              <a:gd name="T62" fmla="*/ 14 w 50"/>
              <a:gd name="T63" fmla="*/ 6 h 50"/>
              <a:gd name="T64" fmla="*/ 10 w 50"/>
              <a:gd name="T65" fmla="*/ 9 h 50"/>
              <a:gd name="T66" fmla="*/ 10 w 50"/>
              <a:gd name="T67" fmla="*/ 9 h 50"/>
              <a:gd name="T68" fmla="*/ 10 w 50"/>
              <a:gd name="T69" fmla="*/ 9 h 50"/>
              <a:gd name="T70" fmla="*/ 10 w 50"/>
              <a:gd name="T71" fmla="*/ 9 h 50"/>
              <a:gd name="T72" fmla="*/ 4 w 50"/>
              <a:gd name="T73" fmla="*/ 24 h 50"/>
              <a:gd name="T74" fmla="*/ 10 w 50"/>
              <a:gd name="T75" fmla="*/ 39 h 50"/>
              <a:gd name="T76" fmla="*/ 10 w 50"/>
              <a:gd name="T77" fmla="*/ 39 h 50"/>
              <a:gd name="T78" fmla="*/ 10 w 50"/>
              <a:gd name="T79" fmla="*/ 40 h 50"/>
              <a:gd name="T80" fmla="*/ 25 w 50"/>
              <a:gd name="T81" fmla="*/ 46 h 50"/>
              <a:gd name="T82" fmla="*/ 40 w 50"/>
              <a:gd name="T83" fmla="*/ 40 h 50"/>
              <a:gd name="T84" fmla="*/ 41 w 50"/>
              <a:gd name="T85" fmla="*/ 40 h 50"/>
              <a:gd name="T86" fmla="*/ 41 w 50"/>
              <a:gd name="T87" fmla="*/ 40 h 50"/>
              <a:gd name="T88" fmla="*/ 43 w 50"/>
              <a:gd name="T89" fmla="*/ 36 h 50"/>
              <a:gd name="T90" fmla="*/ 33 w 50"/>
              <a:gd name="T91" fmla="*/ 38 h 50"/>
              <a:gd name="T92" fmla="*/ 18 w 50"/>
              <a:gd name="T93" fmla="*/ 32 h 50"/>
              <a:gd name="T94" fmla="*/ 11 w 50"/>
              <a:gd name="T95" fmla="*/ 16 h 50"/>
              <a:gd name="T96" fmla="*/ 14 w 50"/>
              <a:gd name="T97" fmla="*/ 6 h 50"/>
              <a:gd name="T98" fmla="*/ 43 w 50"/>
              <a:gd name="T99" fmla="*/ 42 h 50"/>
              <a:gd name="T100" fmla="*/ 43 w 50"/>
              <a:gd name="T101" fmla="*/ 42 h 50"/>
              <a:gd name="T102" fmla="*/ 41 w 50"/>
              <a:gd name="T103" fmla="*/ 42 h 50"/>
              <a:gd name="T104" fmla="*/ 43 w 50"/>
              <a:gd name="T105" fmla="*/ 42 h 50"/>
              <a:gd name="T106" fmla="*/ 7 w 50"/>
              <a:gd name="T107" fmla="*/ 42 h 50"/>
              <a:gd name="T108" fmla="*/ 7 w 50"/>
              <a:gd name="T109" fmla="*/ 42 h 50"/>
              <a:gd name="T110" fmla="*/ 7 w 50"/>
              <a:gd name="T111" fmla="*/ 39 h 50"/>
              <a:gd name="T112" fmla="*/ 7 w 50"/>
              <a:gd name="T113"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0">
                <a:moveTo>
                  <a:pt x="8" y="6"/>
                </a:moveTo>
                <a:cubicBezTo>
                  <a:pt x="9" y="5"/>
                  <a:pt x="11" y="3"/>
                  <a:pt x="13" y="2"/>
                </a:cubicBezTo>
                <a:cubicBezTo>
                  <a:pt x="13" y="2"/>
                  <a:pt x="13" y="2"/>
                  <a:pt x="13" y="2"/>
                </a:cubicBezTo>
                <a:cubicBezTo>
                  <a:pt x="15" y="1"/>
                  <a:pt x="17" y="0"/>
                  <a:pt x="19" y="0"/>
                </a:cubicBezTo>
                <a:cubicBezTo>
                  <a:pt x="20" y="0"/>
                  <a:pt x="21" y="0"/>
                  <a:pt x="21" y="1"/>
                </a:cubicBezTo>
                <a:cubicBezTo>
                  <a:pt x="21" y="2"/>
                  <a:pt x="21" y="3"/>
                  <a:pt x="21" y="3"/>
                </a:cubicBezTo>
                <a:cubicBezTo>
                  <a:pt x="20" y="3"/>
                  <a:pt x="20" y="3"/>
                  <a:pt x="20" y="3"/>
                </a:cubicBezTo>
                <a:cubicBezTo>
                  <a:pt x="20" y="3"/>
                  <a:pt x="20" y="3"/>
                  <a:pt x="20" y="3"/>
                </a:cubicBezTo>
                <a:cubicBezTo>
                  <a:pt x="17" y="7"/>
                  <a:pt x="15" y="12"/>
                  <a:pt x="15" y="16"/>
                </a:cubicBezTo>
                <a:cubicBezTo>
                  <a:pt x="15" y="21"/>
                  <a:pt x="17" y="26"/>
                  <a:pt x="20" y="29"/>
                </a:cubicBezTo>
                <a:cubicBezTo>
                  <a:pt x="24" y="33"/>
                  <a:pt x="29" y="35"/>
                  <a:pt x="33" y="35"/>
                </a:cubicBezTo>
                <a:cubicBezTo>
                  <a:pt x="38" y="35"/>
                  <a:pt x="43" y="33"/>
                  <a:pt x="46" y="29"/>
                </a:cubicBezTo>
                <a:cubicBezTo>
                  <a:pt x="46" y="29"/>
                  <a:pt x="46" y="29"/>
                  <a:pt x="46" y="29"/>
                </a:cubicBezTo>
                <a:cubicBezTo>
                  <a:pt x="47" y="29"/>
                  <a:pt x="47" y="29"/>
                  <a:pt x="47" y="29"/>
                </a:cubicBezTo>
                <a:cubicBezTo>
                  <a:pt x="47" y="28"/>
                  <a:pt x="49" y="28"/>
                  <a:pt x="49" y="29"/>
                </a:cubicBezTo>
                <a:cubicBezTo>
                  <a:pt x="50" y="29"/>
                  <a:pt x="50" y="30"/>
                  <a:pt x="50" y="31"/>
                </a:cubicBezTo>
                <a:cubicBezTo>
                  <a:pt x="49" y="33"/>
                  <a:pt x="48" y="35"/>
                  <a:pt x="47" y="37"/>
                </a:cubicBezTo>
                <a:cubicBezTo>
                  <a:pt x="46" y="39"/>
                  <a:pt x="45" y="41"/>
                  <a:pt x="43" y="42"/>
                </a:cubicBezTo>
                <a:cubicBezTo>
                  <a:pt x="43" y="42"/>
                  <a:pt x="43" y="42"/>
                  <a:pt x="43" y="42"/>
                </a:cubicBezTo>
                <a:cubicBezTo>
                  <a:pt x="43" y="42"/>
                  <a:pt x="43" y="42"/>
                  <a:pt x="43" y="42"/>
                </a:cubicBezTo>
                <a:cubicBezTo>
                  <a:pt x="38" y="47"/>
                  <a:pt x="32" y="50"/>
                  <a:pt x="25" y="50"/>
                </a:cubicBezTo>
                <a:cubicBezTo>
                  <a:pt x="19" y="50"/>
                  <a:pt x="12" y="47"/>
                  <a:pt x="8" y="42"/>
                </a:cubicBezTo>
                <a:cubicBezTo>
                  <a:pt x="8" y="42"/>
                  <a:pt x="8" y="42"/>
                  <a:pt x="8" y="42"/>
                </a:cubicBezTo>
                <a:cubicBezTo>
                  <a:pt x="8" y="42"/>
                  <a:pt x="8" y="42"/>
                  <a:pt x="8" y="42"/>
                </a:cubicBezTo>
                <a:cubicBezTo>
                  <a:pt x="7" y="42"/>
                  <a:pt x="7" y="42"/>
                  <a:pt x="7" y="42"/>
                </a:cubicBezTo>
                <a:cubicBezTo>
                  <a:pt x="7" y="42"/>
                  <a:pt x="7" y="42"/>
                  <a:pt x="7" y="42"/>
                </a:cubicBezTo>
                <a:cubicBezTo>
                  <a:pt x="7" y="42"/>
                  <a:pt x="7" y="42"/>
                  <a:pt x="7" y="42"/>
                </a:cubicBezTo>
                <a:cubicBezTo>
                  <a:pt x="3" y="37"/>
                  <a:pt x="0" y="31"/>
                  <a:pt x="0" y="24"/>
                </a:cubicBezTo>
                <a:cubicBezTo>
                  <a:pt x="0" y="18"/>
                  <a:pt x="3" y="11"/>
                  <a:pt x="7" y="6"/>
                </a:cubicBezTo>
                <a:cubicBezTo>
                  <a:pt x="8" y="6"/>
                  <a:pt x="8" y="6"/>
                  <a:pt x="8" y="6"/>
                </a:cubicBezTo>
                <a:close/>
                <a:moveTo>
                  <a:pt x="14" y="6"/>
                </a:moveTo>
                <a:cubicBezTo>
                  <a:pt x="14" y="6"/>
                  <a:pt x="14" y="6"/>
                  <a:pt x="14" y="6"/>
                </a:cubicBezTo>
                <a:cubicBezTo>
                  <a:pt x="12" y="7"/>
                  <a:pt x="11" y="8"/>
                  <a:pt x="10" y="9"/>
                </a:cubicBezTo>
                <a:cubicBezTo>
                  <a:pt x="10" y="9"/>
                  <a:pt x="10" y="9"/>
                  <a:pt x="10" y="9"/>
                </a:cubicBezTo>
                <a:cubicBezTo>
                  <a:pt x="10" y="9"/>
                  <a:pt x="10" y="9"/>
                  <a:pt x="10" y="9"/>
                </a:cubicBezTo>
                <a:cubicBezTo>
                  <a:pt x="10" y="9"/>
                  <a:pt x="10" y="9"/>
                  <a:pt x="10" y="9"/>
                </a:cubicBezTo>
                <a:cubicBezTo>
                  <a:pt x="6" y="13"/>
                  <a:pt x="4" y="19"/>
                  <a:pt x="4" y="24"/>
                </a:cubicBezTo>
                <a:cubicBezTo>
                  <a:pt x="4" y="30"/>
                  <a:pt x="6" y="35"/>
                  <a:pt x="10" y="39"/>
                </a:cubicBezTo>
                <a:cubicBezTo>
                  <a:pt x="10" y="39"/>
                  <a:pt x="10" y="39"/>
                  <a:pt x="10" y="39"/>
                </a:cubicBezTo>
                <a:cubicBezTo>
                  <a:pt x="10" y="40"/>
                  <a:pt x="10" y="40"/>
                  <a:pt x="10" y="40"/>
                </a:cubicBezTo>
                <a:cubicBezTo>
                  <a:pt x="14" y="44"/>
                  <a:pt x="20" y="46"/>
                  <a:pt x="25" y="46"/>
                </a:cubicBezTo>
                <a:cubicBezTo>
                  <a:pt x="31" y="46"/>
                  <a:pt x="36" y="44"/>
                  <a:pt x="40" y="40"/>
                </a:cubicBezTo>
                <a:cubicBezTo>
                  <a:pt x="41" y="40"/>
                  <a:pt x="41" y="40"/>
                  <a:pt x="41" y="40"/>
                </a:cubicBezTo>
                <a:cubicBezTo>
                  <a:pt x="41" y="40"/>
                  <a:pt x="41" y="40"/>
                  <a:pt x="41" y="40"/>
                </a:cubicBezTo>
                <a:cubicBezTo>
                  <a:pt x="42" y="38"/>
                  <a:pt x="43" y="37"/>
                  <a:pt x="43" y="36"/>
                </a:cubicBezTo>
                <a:cubicBezTo>
                  <a:pt x="40" y="38"/>
                  <a:pt x="37" y="38"/>
                  <a:pt x="33" y="38"/>
                </a:cubicBezTo>
                <a:cubicBezTo>
                  <a:pt x="28" y="38"/>
                  <a:pt x="22" y="36"/>
                  <a:pt x="18" y="32"/>
                </a:cubicBezTo>
                <a:cubicBezTo>
                  <a:pt x="13" y="28"/>
                  <a:pt x="11" y="22"/>
                  <a:pt x="11" y="16"/>
                </a:cubicBezTo>
                <a:cubicBezTo>
                  <a:pt x="11" y="13"/>
                  <a:pt x="12" y="10"/>
                  <a:pt x="14" y="6"/>
                </a:cubicBezTo>
                <a:close/>
                <a:moveTo>
                  <a:pt x="43" y="42"/>
                </a:moveTo>
                <a:cubicBezTo>
                  <a:pt x="43" y="42"/>
                  <a:pt x="43" y="42"/>
                  <a:pt x="43" y="42"/>
                </a:cubicBezTo>
                <a:cubicBezTo>
                  <a:pt x="42" y="43"/>
                  <a:pt x="41" y="43"/>
                  <a:pt x="41" y="42"/>
                </a:cubicBezTo>
                <a:cubicBezTo>
                  <a:pt x="43" y="42"/>
                  <a:pt x="43" y="42"/>
                  <a:pt x="43" y="42"/>
                </a:cubicBezTo>
                <a:close/>
                <a:moveTo>
                  <a:pt x="7" y="42"/>
                </a:moveTo>
                <a:cubicBezTo>
                  <a:pt x="7" y="42"/>
                  <a:pt x="7" y="42"/>
                  <a:pt x="7" y="42"/>
                </a:cubicBezTo>
                <a:cubicBezTo>
                  <a:pt x="7" y="41"/>
                  <a:pt x="7" y="40"/>
                  <a:pt x="7" y="39"/>
                </a:cubicBezTo>
                <a:cubicBezTo>
                  <a:pt x="7" y="42"/>
                  <a:pt x="7" y="42"/>
                  <a:pt x="7"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8" name="Freeform 592"/>
          <p:cNvSpPr>
            <a:spLocks noEditPoints="1"/>
          </p:cNvSpPr>
          <p:nvPr/>
        </p:nvSpPr>
        <p:spPr bwMode="auto">
          <a:xfrm>
            <a:off x="7127875" y="2755900"/>
            <a:ext cx="155575" cy="158750"/>
          </a:xfrm>
          <a:custGeom>
            <a:avLst/>
            <a:gdLst>
              <a:gd name="T0" fmla="*/ 32 w 49"/>
              <a:gd name="T1" fmla="*/ 17 h 50"/>
              <a:gd name="T2" fmla="*/ 32 w 49"/>
              <a:gd name="T3" fmla="*/ 32 h 50"/>
              <a:gd name="T4" fmla="*/ 32 w 49"/>
              <a:gd name="T5" fmla="*/ 32 h 50"/>
              <a:gd name="T6" fmla="*/ 17 w 49"/>
              <a:gd name="T7" fmla="*/ 32 h 50"/>
              <a:gd name="T8" fmla="*/ 17 w 49"/>
              <a:gd name="T9" fmla="*/ 17 h 50"/>
              <a:gd name="T10" fmla="*/ 17 w 49"/>
              <a:gd name="T11" fmla="*/ 17 h 50"/>
              <a:gd name="T12" fmla="*/ 16 w 49"/>
              <a:gd name="T13" fmla="*/ 13 h 50"/>
              <a:gd name="T14" fmla="*/ 16 w 49"/>
              <a:gd name="T15" fmla="*/ 16 h 50"/>
              <a:gd name="T16" fmla="*/ 7 w 49"/>
              <a:gd name="T17" fmla="*/ 10 h 50"/>
              <a:gd name="T18" fmla="*/ 10 w 49"/>
              <a:gd name="T19" fmla="*/ 7 h 50"/>
              <a:gd name="T20" fmla="*/ 10 w 49"/>
              <a:gd name="T21" fmla="*/ 23 h 50"/>
              <a:gd name="T22" fmla="*/ 12 w 49"/>
              <a:gd name="T23" fmla="*/ 25 h 50"/>
              <a:gd name="T24" fmla="*/ 1 w 49"/>
              <a:gd name="T25" fmla="*/ 27 h 50"/>
              <a:gd name="T26" fmla="*/ 1 w 49"/>
              <a:gd name="T27" fmla="*/ 23 h 50"/>
              <a:gd name="T28" fmla="*/ 13 w 49"/>
              <a:gd name="T29" fmla="*/ 34 h 50"/>
              <a:gd name="T30" fmla="*/ 16 w 49"/>
              <a:gd name="T31" fmla="*/ 34 h 50"/>
              <a:gd name="T32" fmla="*/ 10 w 49"/>
              <a:gd name="T33" fmla="*/ 42 h 50"/>
              <a:gd name="T34" fmla="*/ 7 w 49"/>
              <a:gd name="T35" fmla="*/ 40 h 50"/>
              <a:gd name="T36" fmla="*/ 23 w 49"/>
              <a:gd name="T37" fmla="*/ 39 h 50"/>
              <a:gd name="T38" fmla="*/ 24 w 49"/>
              <a:gd name="T39" fmla="*/ 37 h 50"/>
              <a:gd name="T40" fmla="*/ 26 w 49"/>
              <a:gd name="T41" fmla="*/ 48 h 50"/>
              <a:gd name="T42" fmla="*/ 23 w 49"/>
              <a:gd name="T43" fmla="*/ 48 h 50"/>
              <a:gd name="T44" fmla="*/ 33 w 49"/>
              <a:gd name="T45" fmla="*/ 36 h 50"/>
              <a:gd name="T46" fmla="*/ 33 w 49"/>
              <a:gd name="T47" fmla="*/ 34 h 50"/>
              <a:gd name="T48" fmla="*/ 42 w 49"/>
              <a:gd name="T49" fmla="*/ 40 h 50"/>
              <a:gd name="T50" fmla="*/ 39 w 49"/>
              <a:gd name="T51" fmla="*/ 42 h 50"/>
              <a:gd name="T52" fmla="*/ 39 w 49"/>
              <a:gd name="T53" fmla="*/ 27 h 50"/>
              <a:gd name="T54" fmla="*/ 37 w 49"/>
              <a:gd name="T55" fmla="*/ 25 h 50"/>
              <a:gd name="T56" fmla="*/ 47 w 49"/>
              <a:gd name="T57" fmla="*/ 23 h 50"/>
              <a:gd name="T58" fmla="*/ 47 w 49"/>
              <a:gd name="T59" fmla="*/ 27 h 50"/>
              <a:gd name="T60" fmla="*/ 36 w 49"/>
              <a:gd name="T61" fmla="*/ 16 h 50"/>
              <a:gd name="T62" fmla="*/ 33 w 49"/>
              <a:gd name="T63" fmla="*/ 16 h 50"/>
              <a:gd name="T64" fmla="*/ 39 w 49"/>
              <a:gd name="T65" fmla="*/ 7 h 50"/>
              <a:gd name="T66" fmla="*/ 42 w 49"/>
              <a:gd name="T67" fmla="*/ 10 h 50"/>
              <a:gd name="T68" fmla="*/ 26 w 49"/>
              <a:gd name="T69" fmla="*/ 10 h 50"/>
              <a:gd name="T70" fmla="*/ 24 w 49"/>
              <a:gd name="T71" fmla="*/ 12 h 50"/>
              <a:gd name="T72" fmla="*/ 23 w 49"/>
              <a:gd name="T73" fmla="*/ 2 h 50"/>
              <a:gd name="T74" fmla="*/ 26 w 49"/>
              <a:gd name="T75" fmla="*/ 2 h 50"/>
              <a:gd name="T76" fmla="*/ 29 w 49"/>
              <a:gd name="T77" fmla="*/ 20 h 50"/>
              <a:gd name="T78" fmla="*/ 24 w 49"/>
              <a:gd name="T79" fmla="*/ 18 h 50"/>
              <a:gd name="T80" fmla="*/ 19 w 49"/>
              <a:gd name="T81" fmla="*/ 20 h 50"/>
              <a:gd name="T82" fmla="*/ 17 w 49"/>
              <a:gd name="T83" fmla="*/ 25 h 50"/>
              <a:gd name="T84" fmla="*/ 24 w 49"/>
              <a:gd name="T85" fmla="*/ 32 h 50"/>
              <a:gd name="T86" fmla="*/ 29 w 49"/>
              <a:gd name="T87" fmla="*/ 30 h 50"/>
              <a:gd name="T88" fmla="*/ 29 w 49"/>
              <a:gd name="T89" fmla="*/ 2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 h="50">
                <a:moveTo>
                  <a:pt x="24" y="14"/>
                </a:moveTo>
                <a:cubicBezTo>
                  <a:pt x="27" y="14"/>
                  <a:pt x="30" y="15"/>
                  <a:pt x="32" y="17"/>
                </a:cubicBezTo>
                <a:cubicBezTo>
                  <a:pt x="34" y="19"/>
                  <a:pt x="35" y="22"/>
                  <a:pt x="35" y="25"/>
                </a:cubicBezTo>
                <a:cubicBezTo>
                  <a:pt x="35" y="28"/>
                  <a:pt x="34" y="30"/>
                  <a:pt x="32" y="32"/>
                </a:cubicBezTo>
                <a:cubicBezTo>
                  <a:pt x="32" y="32"/>
                  <a:pt x="32" y="32"/>
                  <a:pt x="32" y="32"/>
                </a:cubicBezTo>
                <a:cubicBezTo>
                  <a:pt x="32" y="32"/>
                  <a:pt x="32" y="32"/>
                  <a:pt x="32" y="32"/>
                </a:cubicBezTo>
                <a:cubicBezTo>
                  <a:pt x="30" y="34"/>
                  <a:pt x="27" y="36"/>
                  <a:pt x="24" y="36"/>
                </a:cubicBezTo>
                <a:cubicBezTo>
                  <a:pt x="21" y="36"/>
                  <a:pt x="19" y="34"/>
                  <a:pt x="17" y="32"/>
                </a:cubicBezTo>
                <a:cubicBezTo>
                  <a:pt x="15" y="30"/>
                  <a:pt x="14" y="28"/>
                  <a:pt x="14" y="25"/>
                </a:cubicBezTo>
                <a:cubicBezTo>
                  <a:pt x="14" y="22"/>
                  <a:pt x="15" y="19"/>
                  <a:pt x="17" y="17"/>
                </a:cubicBezTo>
                <a:cubicBezTo>
                  <a:pt x="17" y="17"/>
                  <a:pt x="17" y="17"/>
                  <a:pt x="17" y="17"/>
                </a:cubicBezTo>
                <a:cubicBezTo>
                  <a:pt x="17" y="17"/>
                  <a:pt x="17" y="17"/>
                  <a:pt x="17" y="17"/>
                </a:cubicBezTo>
                <a:cubicBezTo>
                  <a:pt x="19" y="15"/>
                  <a:pt x="21" y="14"/>
                  <a:pt x="24" y="14"/>
                </a:cubicBezTo>
                <a:close/>
                <a:moveTo>
                  <a:pt x="16" y="13"/>
                </a:moveTo>
                <a:cubicBezTo>
                  <a:pt x="16" y="13"/>
                  <a:pt x="16" y="13"/>
                  <a:pt x="16" y="13"/>
                </a:cubicBezTo>
                <a:cubicBezTo>
                  <a:pt x="16" y="14"/>
                  <a:pt x="16" y="15"/>
                  <a:pt x="16" y="16"/>
                </a:cubicBezTo>
                <a:cubicBezTo>
                  <a:pt x="15" y="17"/>
                  <a:pt x="14" y="17"/>
                  <a:pt x="13" y="16"/>
                </a:cubicBezTo>
                <a:cubicBezTo>
                  <a:pt x="7" y="10"/>
                  <a:pt x="7" y="10"/>
                  <a:pt x="7" y="10"/>
                </a:cubicBezTo>
                <a:cubicBezTo>
                  <a:pt x="6" y="9"/>
                  <a:pt x="6" y="8"/>
                  <a:pt x="7" y="7"/>
                </a:cubicBezTo>
                <a:cubicBezTo>
                  <a:pt x="8" y="6"/>
                  <a:pt x="9" y="6"/>
                  <a:pt x="10" y="7"/>
                </a:cubicBezTo>
                <a:cubicBezTo>
                  <a:pt x="16" y="13"/>
                  <a:pt x="16" y="13"/>
                  <a:pt x="16" y="13"/>
                </a:cubicBezTo>
                <a:close/>
                <a:moveTo>
                  <a:pt x="10" y="23"/>
                </a:moveTo>
                <a:cubicBezTo>
                  <a:pt x="10" y="23"/>
                  <a:pt x="10" y="23"/>
                  <a:pt x="10" y="23"/>
                </a:cubicBezTo>
                <a:cubicBezTo>
                  <a:pt x="11" y="23"/>
                  <a:pt x="12" y="24"/>
                  <a:pt x="12" y="25"/>
                </a:cubicBezTo>
                <a:cubicBezTo>
                  <a:pt x="12" y="26"/>
                  <a:pt x="11" y="27"/>
                  <a:pt x="10" y="27"/>
                </a:cubicBezTo>
                <a:cubicBezTo>
                  <a:pt x="1" y="27"/>
                  <a:pt x="1" y="27"/>
                  <a:pt x="1" y="27"/>
                </a:cubicBezTo>
                <a:cubicBezTo>
                  <a:pt x="0" y="27"/>
                  <a:pt x="0" y="26"/>
                  <a:pt x="0" y="25"/>
                </a:cubicBezTo>
                <a:cubicBezTo>
                  <a:pt x="0" y="24"/>
                  <a:pt x="0" y="23"/>
                  <a:pt x="1" y="23"/>
                </a:cubicBezTo>
                <a:cubicBezTo>
                  <a:pt x="10" y="23"/>
                  <a:pt x="10" y="23"/>
                  <a:pt x="10" y="23"/>
                </a:cubicBezTo>
                <a:close/>
                <a:moveTo>
                  <a:pt x="13" y="34"/>
                </a:moveTo>
                <a:cubicBezTo>
                  <a:pt x="13" y="34"/>
                  <a:pt x="13" y="34"/>
                  <a:pt x="13" y="34"/>
                </a:cubicBezTo>
                <a:cubicBezTo>
                  <a:pt x="14" y="33"/>
                  <a:pt x="15" y="33"/>
                  <a:pt x="16" y="34"/>
                </a:cubicBezTo>
                <a:cubicBezTo>
                  <a:pt x="16" y="34"/>
                  <a:pt x="16" y="36"/>
                  <a:pt x="16" y="36"/>
                </a:cubicBezTo>
                <a:cubicBezTo>
                  <a:pt x="10" y="42"/>
                  <a:pt x="10" y="42"/>
                  <a:pt x="10" y="42"/>
                </a:cubicBezTo>
                <a:cubicBezTo>
                  <a:pt x="9" y="43"/>
                  <a:pt x="8" y="43"/>
                  <a:pt x="7" y="42"/>
                </a:cubicBezTo>
                <a:cubicBezTo>
                  <a:pt x="6" y="42"/>
                  <a:pt x="6" y="40"/>
                  <a:pt x="7" y="40"/>
                </a:cubicBezTo>
                <a:cubicBezTo>
                  <a:pt x="13" y="34"/>
                  <a:pt x="13" y="34"/>
                  <a:pt x="13" y="34"/>
                </a:cubicBezTo>
                <a:close/>
                <a:moveTo>
                  <a:pt x="23" y="39"/>
                </a:moveTo>
                <a:cubicBezTo>
                  <a:pt x="23" y="39"/>
                  <a:pt x="23" y="39"/>
                  <a:pt x="23" y="39"/>
                </a:cubicBezTo>
                <a:cubicBezTo>
                  <a:pt x="23" y="38"/>
                  <a:pt x="23" y="37"/>
                  <a:pt x="24" y="37"/>
                </a:cubicBezTo>
                <a:cubicBezTo>
                  <a:pt x="26" y="37"/>
                  <a:pt x="26" y="38"/>
                  <a:pt x="26" y="39"/>
                </a:cubicBezTo>
                <a:cubicBezTo>
                  <a:pt x="26" y="48"/>
                  <a:pt x="26" y="48"/>
                  <a:pt x="26" y="48"/>
                </a:cubicBezTo>
                <a:cubicBezTo>
                  <a:pt x="26" y="49"/>
                  <a:pt x="26" y="50"/>
                  <a:pt x="24" y="50"/>
                </a:cubicBezTo>
                <a:cubicBezTo>
                  <a:pt x="23" y="50"/>
                  <a:pt x="23" y="49"/>
                  <a:pt x="23" y="48"/>
                </a:cubicBezTo>
                <a:cubicBezTo>
                  <a:pt x="23" y="39"/>
                  <a:pt x="23" y="39"/>
                  <a:pt x="23" y="39"/>
                </a:cubicBezTo>
                <a:close/>
                <a:moveTo>
                  <a:pt x="33" y="36"/>
                </a:moveTo>
                <a:cubicBezTo>
                  <a:pt x="33" y="36"/>
                  <a:pt x="33" y="36"/>
                  <a:pt x="33" y="36"/>
                </a:cubicBezTo>
                <a:cubicBezTo>
                  <a:pt x="33" y="36"/>
                  <a:pt x="33" y="34"/>
                  <a:pt x="33" y="34"/>
                </a:cubicBezTo>
                <a:cubicBezTo>
                  <a:pt x="34" y="33"/>
                  <a:pt x="35" y="33"/>
                  <a:pt x="36" y="34"/>
                </a:cubicBezTo>
                <a:cubicBezTo>
                  <a:pt x="42" y="40"/>
                  <a:pt x="42" y="40"/>
                  <a:pt x="42" y="40"/>
                </a:cubicBezTo>
                <a:cubicBezTo>
                  <a:pt x="43" y="40"/>
                  <a:pt x="43" y="42"/>
                  <a:pt x="42" y="42"/>
                </a:cubicBezTo>
                <a:cubicBezTo>
                  <a:pt x="41" y="43"/>
                  <a:pt x="40" y="43"/>
                  <a:pt x="39" y="42"/>
                </a:cubicBezTo>
                <a:cubicBezTo>
                  <a:pt x="33" y="36"/>
                  <a:pt x="33" y="36"/>
                  <a:pt x="33" y="36"/>
                </a:cubicBezTo>
                <a:close/>
                <a:moveTo>
                  <a:pt x="39" y="27"/>
                </a:moveTo>
                <a:cubicBezTo>
                  <a:pt x="39" y="27"/>
                  <a:pt x="39" y="27"/>
                  <a:pt x="39" y="27"/>
                </a:cubicBezTo>
                <a:cubicBezTo>
                  <a:pt x="38" y="27"/>
                  <a:pt x="37" y="26"/>
                  <a:pt x="37" y="25"/>
                </a:cubicBezTo>
                <a:cubicBezTo>
                  <a:pt x="37" y="24"/>
                  <a:pt x="38" y="23"/>
                  <a:pt x="39" y="23"/>
                </a:cubicBezTo>
                <a:cubicBezTo>
                  <a:pt x="47" y="23"/>
                  <a:pt x="47" y="23"/>
                  <a:pt x="47" y="23"/>
                </a:cubicBezTo>
                <a:cubicBezTo>
                  <a:pt x="48" y="23"/>
                  <a:pt x="49" y="24"/>
                  <a:pt x="49" y="25"/>
                </a:cubicBezTo>
                <a:cubicBezTo>
                  <a:pt x="49" y="26"/>
                  <a:pt x="48" y="27"/>
                  <a:pt x="47" y="27"/>
                </a:cubicBezTo>
                <a:cubicBezTo>
                  <a:pt x="39" y="27"/>
                  <a:pt x="39" y="27"/>
                  <a:pt x="39" y="27"/>
                </a:cubicBezTo>
                <a:close/>
                <a:moveTo>
                  <a:pt x="36" y="16"/>
                </a:moveTo>
                <a:cubicBezTo>
                  <a:pt x="36" y="16"/>
                  <a:pt x="36" y="16"/>
                  <a:pt x="36" y="16"/>
                </a:cubicBezTo>
                <a:cubicBezTo>
                  <a:pt x="35" y="17"/>
                  <a:pt x="34" y="17"/>
                  <a:pt x="33" y="16"/>
                </a:cubicBezTo>
                <a:cubicBezTo>
                  <a:pt x="33" y="15"/>
                  <a:pt x="33" y="14"/>
                  <a:pt x="33" y="13"/>
                </a:cubicBezTo>
                <a:cubicBezTo>
                  <a:pt x="39" y="7"/>
                  <a:pt x="39" y="7"/>
                  <a:pt x="39" y="7"/>
                </a:cubicBezTo>
                <a:cubicBezTo>
                  <a:pt x="40" y="6"/>
                  <a:pt x="41" y="6"/>
                  <a:pt x="42" y="7"/>
                </a:cubicBezTo>
                <a:cubicBezTo>
                  <a:pt x="43" y="8"/>
                  <a:pt x="43" y="9"/>
                  <a:pt x="42" y="10"/>
                </a:cubicBezTo>
                <a:cubicBezTo>
                  <a:pt x="36" y="16"/>
                  <a:pt x="36" y="16"/>
                  <a:pt x="36" y="16"/>
                </a:cubicBezTo>
                <a:close/>
                <a:moveTo>
                  <a:pt x="26" y="10"/>
                </a:moveTo>
                <a:cubicBezTo>
                  <a:pt x="26" y="10"/>
                  <a:pt x="26" y="10"/>
                  <a:pt x="26" y="10"/>
                </a:cubicBezTo>
                <a:cubicBezTo>
                  <a:pt x="26" y="11"/>
                  <a:pt x="26" y="12"/>
                  <a:pt x="24" y="12"/>
                </a:cubicBezTo>
                <a:cubicBezTo>
                  <a:pt x="23" y="12"/>
                  <a:pt x="23" y="11"/>
                  <a:pt x="23" y="10"/>
                </a:cubicBezTo>
                <a:cubicBezTo>
                  <a:pt x="23" y="2"/>
                  <a:pt x="23" y="2"/>
                  <a:pt x="23" y="2"/>
                </a:cubicBezTo>
                <a:cubicBezTo>
                  <a:pt x="23" y="1"/>
                  <a:pt x="23" y="0"/>
                  <a:pt x="24" y="0"/>
                </a:cubicBezTo>
                <a:cubicBezTo>
                  <a:pt x="26" y="0"/>
                  <a:pt x="26" y="1"/>
                  <a:pt x="26" y="2"/>
                </a:cubicBezTo>
                <a:cubicBezTo>
                  <a:pt x="26" y="10"/>
                  <a:pt x="26" y="10"/>
                  <a:pt x="26" y="10"/>
                </a:cubicBezTo>
                <a:close/>
                <a:moveTo>
                  <a:pt x="29" y="20"/>
                </a:moveTo>
                <a:cubicBezTo>
                  <a:pt x="29" y="20"/>
                  <a:pt x="29" y="20"/>
                  <a:pt x="29" y="20"/>
                </a:cubicBezTo>
                <a:cubicBezTo>
                  <a:pt x="28" y="18"/>
                  <a:pt x="26" y="18"/>
                  <a:pt x="24" y="18"/>
                </a:cubicBezTo>
                <a:cubicBezTo>
                  <a:pt x="23" y="18"/>
                  <a:pt x="21" y="18"/>
                  <a:pt x="19" y="20"/>
                </a:cubicBezTo>
                <a:cubicBezTo>
                  <a:pt x="19" y="20"/>
                  <a:pt x="19" y="20"/>
                  <a:pt x="19" y="20"/>
                </a:cubicBezTo>
                <a:cubicBezTo>
                  <a:pt x="19" y="20"/>
                  <a:pt x="19" y="20"/>
                  <a:pt x="19" y="20"/>
                </a:cubicBezTo>
                <a:cubicBezTo>
                  <a:pt x="18" y="21"/>
                  <a:pt x="17" y="23"/>
                  <a:pt x="17" y="25"/>
                </a:cubicBezTo>
                <a:cubicBezTo>
                  <a:pt x="17" y="27"/>
                  <a:pt x="18" y="28"/>
                  <a:pt x="19" y="30"/>
                </a:cubicBezTo>
                <a:cubicBezTo>
                  <a:pt x="21" y="31"/>
                  <a:pt x="23" y="32"/>
                  <a:pt x="24" y="32"/>
                </a:cubicBezTo>
                <a:cubicBezTo>
                  <a:pt x="26" y="32"/>
                  <a:pt x="28" y="31"/>
                  <a:pt x="29" y="30"/>
                </a:cubicBezTo>
                <a:cubicBezTo>
                  <a:pt x="29" y="30"/>
                  <a:pt x="29" y="30"/>
                  <a:pt x="29" y="30"/>
                </a:cubicBezTo>
                <a:cubicBezTo>
                  <a:pt x="31" y="28"/>
                  <a:pt x="32" y="27"/>
                  <a:pt x="32" y="25"/>
                </a:cubicBezTo>
                <a:cubicBezTo>
                  <a:pt x="32" y="23"/>
                  <a:pt x="31" y="21"/>
                  <a:pt x="2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29" name="Freeform 593"/>
          <p:cNvSpPr>
            <a:spLocks noEditPoints="1"/>
          </p:cNvSpPr>
          <p:nvPr/>
        </p:nvSpPr>
        <p:spPr bwMode="auto">
          <a:xfrm>
            <a:off x="7986713" y="2759075"/>
            <a:ext cx="152400" cy="152400"/>
          </a:xfrm>
          <a:custGeom>
            <a:avLst/>
            <a:gdLst>
              <a:gd name="T0" fmla="*/ 21 w 48"/>
              <a:gd name="T1" fmla="*/ 35 h 48"/>
              <a:gd name="T2" fmla="*/ 19 w 48"/>
              <a:gd name="T3" fmla="*/ 37 h 48"/>
              <a:gd name="T4" fmla="*/ 24 w 48"/>
              <a:gd name="T5" fmla="*/ 1 h 48"/>
              <a:gd name="T6" fmla="*/ 47 w 48"/>
              <a:gd name="T7" fmla="*/ 24 h 48"/>
              <a:gd name="T8" fmla="*/ 8 w 48"/>
              <a:gd name="T9" fmla="*/ 40 h 48"/>
              <a:gd name="T10" fmla="*/ 8 w 48"/>
              <a:gd name="T11" fmla="*/ 8 h 48"/>
              <a:gd name="T12" fmla="*/ 37 w 48"/>
              <a:gd name="T13" fmla="*/ 10 h 48"/>
              <a:gd name="T14" fmla="*/ 5 w 48"/>
              <a:gd name="T15" fmla="*/ 24 h 48"/>
              <a:gd name="T16" fmla="*/ 24 w 48"/>
              <a:gd name="T17" fmla="*/ 43 h 48"/>
              <a:gd name="T18" fmla="*/ 37 w 48"/>
              <a:gd name="T19" fmla="*/ 11 h 48"/>
              <a:gd name="T20" fmla="*/ 24 w 48"/>
              <a:gd name="T21" fmla="*/ 14 h 48"/>
              <a:gd name="T22" fmla="*/ 34 w 48"/>
              <a:gd name="T23" fmla="*/ 24 h 48"/>
              <a:gd name="T24" fmla="*/ 24 w 48"/>
              <a:gd name="T25" fmla="*/ 34 h 48"/>
              <a:gd name="T26" fmla="*/ 17 w 48"/>
              <a:gd name="T27" fmla="*/ 17 h 48"/>
              <a:gd name="T28" fmla="*/ 29 w 48"/>
              <a:gd name="T29" fmla="*/ 18 h 48"/>
              <a:gd name="T30" fmla="*/ 19 w 48"/>
              <a:gd name="T31" fmla="*/ 18 h 48"/>
              <a:gd name="T32" fmla="*/ 19 w 48"/>
              <a:gd name="T33" fmla="*/ 29 h 48"/>
              <a:gd name="T34" fmla="*/ 29 w 48"/>
              <a:gd name="T35" fmla="*/ 29 h 48"/>
              <a:gd name="T36" fmla="*/ 29 w 48"/>
              <a:gd name="T37" fmla="*/ 18 h 48"/>
              <a:gd name="T38" fmla="*/ 6 w 48"/>
              <a:gd name="T39" fmla="*/ 1 h 48"/>
              <a:gd name="T40" fmla="*/ 3 w 48"/>
              <a:gd name="T41" fmla="*/ 6 h 48"/>
              <a:gd name="T42" fmla="*/ 1 w 48"/>
              <a:gd name="T43" fmla="*/ 1 h 48"/>
              <a:gd name="T44" fmla="*/ 4 w 48"/>
              <a:gd name="T45" fmla="*/ 2 h 48"/>
              <a:gd name="T46" fmla="*/ 2 w 48"/>
              <a:gd name="T47" fmla="*/ 3 h 48"/>
              <a:gd name="T48" fmla="*/ 4 w 48"/>
              <a:gd name="T49" fmla="*/ 4 h 48"/>
              <a:gd name="T50" fmla="*/ 3 w 48"/>
              <a:gd name="T51" fmla="*/ 41 h 48"/>
              <a:gd name="T52" fmla="*/ 7 w 48"/>
              <a:gd name="T53" fmla="*/ 44 h 48"/>
              <a:gd name="T54" fmla="*/ 1 w 48"/>
              <a:gd name="T55" fmla="*/ 47 h 48"/>
              <a:gd name="T56" fmla="*/ 3 w 48"/>
              <a:gd name="T57" fmla="*/ 41 h 48"/>
              <a:gd name="T58" fmla="*/ 3 w 48"/>
              <a:gd name="T59" fmla="*/ 43 h 48"/>
              <a:gd name="T60" fmla="*/ 2 w 48"/>
              <a:gd name="T61" fmla="*/ 45 h 48"/>
              <a:gd name="T62" fmla="*/ 4 w 48"/>
              <a:gd name="T63" fmla="*/ 44 h 48"/>
              <a:gd name="T64" fmla="*/ 45 w 48"/>
              <a:gd name="T65" fmla="*/ 0 h 48"/>
              <a:gd name="T66" fmla="*/ 47 w 48"/>
              <a:gd name="T67" fmla="*/ 5 h 48"/>
              <a:gd name="T68" fmla="*/ 41 w 48"/>
              <a:gd name="T69" fmla="*/ 3 h 48"/>
              <a:gd name="T70" fmla="*/ 45 w 48"/>
              <a:gd name="T71" fmla="*/ 2 h 48"/>
              <a:gd name="T72" fmla="*/ 44 w 48"/>
              <a:gd name="T73" fmla="*/ 2 h 48"/>
              <a:gd name="T74" fmla="*/ 45 w 48"/>
              <a:gd name="T75" fmla="*/ 4 h 48"/>
              <a:gd name="T76" fmla="*/ 45 w 48"/>
              <a:gd name="T77" fmla="*/ 2 h 48"/>
              <a:gd name="T78" fmla="*/ 47 w 48"/>
              <a:gd name="T79" fmla="*/ 42 h 48"/>
              <a:gd name="T80" fmla="*/ 45 w 48"/>
              <a:gd name="T81" fmla="*/ 48 h 48"/>
              <a:gd name="T82" fmla="*/ 42 w 48"/>
              <a:gd name="T83" fmla="*/ 42 h 48"/>
              <a:gd name="T84" fmla="*/ 45 w 48"/>
              <a:gd name="T85" fmla="*/ 44 h 48"/>
              <a:gd name="T86" fmla="*/ 43 w 48"/>
              <a:gd name="T87" fmla="*/ 44 h 48"/>
              <a:gd name="T88" fmla="*/ 45 w 48"/>
              <a:gd name="T89" fmla="*/ 45 h 48"/>
              <a:gd name="T90" fmla="*/ 27 w 48"/>
              <a:gd name="T91" fmla="*/ 35 h 48"/>
              <a:gd name="T92" fmla="*/ 29 w 48"/>
              <a:gd name="T93" fmla="*/ 35 h 48"/>
              <a:gd name="T94" fmla="*/ 27 w 48"/>
              <a:gd name="T95" fmla="*/ 3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 h="48">
                <a:moveTo>
                  <a:pt x="19" y="35"/>
                </a:moveTo>
                <a:cubicBezTo>
                  <a:pt x="19" y="35"/>
                  <a:pt x="19" y="34"/>
                  <a:pt x="20" y="34"/>
                </a:cubicBezTo>
                <a:cubicBezTo>
                  <a:pt x="21" y="34"/>
                  <a:pt x="21" y="35"/>
                  <a:pt x="21" y="35"/>
                </a:cubicBezTo>
                <a:cubicBezTo>
                  <a:pt x="21" y="37"/>
                  <a:pt x="21" y="37"/>
                  <a:pt x="21" y="37"/>
                </a:cubicBezTo>
                <a:cubicBezTo>
                  <a:pt x="21" y="38"/>
                  <a:pt x="21" y="39"/>
                  <a:pt x="20" y="39"/>
                </a:cubicBezTo>
                <a:cubicBezTo>
                  <a:pt x="19" y="39"/>
                  <a:pt x="19" y="38"/>
                  <a:pt x="19" y="37"/>
                </a:cubicBezTo>
                <a:cubicBezTo>
                  <a:pt x="19" y="35"/>
                  <a:pt x="19" y="35"/>
                  <a:pt x="19" y="35"/>
                </a:cubicBezTo>
                <a:close/>
                <a:moveTo>
                  <a:pt x="24" y="1"/>
                </a:moveTo>
                <a:cubicBezTo>
                  <a:pt x="24" y="1"/>
                  <a:pt x="24" y="1"/>
                  <a:pt x="24" y="1"/>
                </a:cubicBezTo>
                <a:cubicBezTo>
                  <a:pt x="30" y="1"/>
                  <a:pt x="36" y="4"/>
                  <a:pt x="40" y="8"/>
                </a:cubicBezTo>
                <a:cubicBezTo>
                  <a:pt x="40" y="8"/>
                  <a:pt x="40" y="8"/>
                  <a:pt x="40" y="8"/>
                </a:cubicBezTo>
                <a:cubicBezTo>
                  <a:pt x="44" y="12"/>
                  <a:pt x="47" y="18"/>
                  <a:pt x="47" y="24"/>
                </a:cubicBezTo>
                <a:cubicBezTo>
                  <a:pt x="47" y="30"/>
                  <a:pt x="44" y="36"/>
                  <a:pt x="40" y="40"/>
                </a:cubicBezTo>
                <a:cubicBezTo>
                  <a:pt x="36" y="44"/>
                  <a:pt x="30" y="46"/>
                  <a:pt x="24" y="46"/>
                </a:cubicBezTo>
                <a:cubicBezTo>
                  <a:pt x="18" y="46"/>
                  <a:pt x="12" y="44"/>
                  <a:pt x="8" y="40"/>
                </a:cubicBezTo>
                <a:cubicBezTo>
                  <a:pt x="8" y="40"/>
                  <a:pt x="8" y="40"/>
                  <a:pt x="8" y="40"/>
                </a:cubicBezTo>
                <a:cubicBezTo>
                  <a:pt x="4" y="36"/>
                  <a:pt x="1" y="30"/>
                  <a:pt x="1" y="24"/>
                </a:cubicBezTo>
                <a:cubicBezTo>
                  <a:pt x="1" y="17"/>
                  <a:pt x="4" y="12"/>
                  <a:pt x="8" y="8"/>
                </a:cubicBezTo>
                <a:cubicBezTo>
                  <a:pt x="12" y="4"/>
                  <a:pt x="18" y="1"/>
                  <a:pt x="24" y="1"/>
                </a:cubicBezTo>
                <a:close/>
                <a:moveTo>
                  <a:pt x="37" y="10"/>
                </a:moveTo>
                <a:cubicBezTo>
                  <a:pt x="37" y="10"/>
                  <a:pt x="37" y="10"/>
                  <a:pt x="37" y="10"/>
                </a:cubicBezTo>
                <a:cubicBezTo>
                  <a:pt x="34" y="7"/>
                  <a:pt x="29" y="5"/>
                  <a:pt x="24" y="5"/>
                </a:cubicBezTo>
                <a:cubicBezTo>
                  <a:pt x="19" y="5"/>
                  <a:pt x="14" y="7"/>
                  <a:pt x="11" y="10"/>
                </a:cubicBezTo>
                <a:cubicBezTo>
                  <a:pt x="7" y="14"/>
                  <a:pt x="5" y="19"/>
                  <a:pt x="5" y="24"/>
                </a:cubicBezTo>
                <a:cubicBezTo>
                  <a:pt x="5" y="29"/>
                  <a:pt x="7" y="34"/>
                  <a:pt x="11" y="37"/>
                </a:cubicBezTo>
                <a:cubicBezTo>
                  <a:pt x="11" y="37"/>
                  <a:pt x="11" y="37"/>
                  <a:pt x="11" y="37"/>
                </a:cubicBezTo>
                <a:cubicBezTo>
                  <a:pt x="14" y="40"/>
                  <a:pt x="19" y="43"/>
                  <a:pt x="24" y="43"/>
                </a:cubicBezTo>
                <a:cubicBezTo>
                  <a:pt x="29" y="43"/>
                  <a:pt x="34" y="40"/>
                  <a:pt x="37" y="37"/>
                </a:cubicBezTo>
                <a:cubicBezTo>
                  <a:pt x="41" y="34"/>
                  <a:pt x="43" y="29"/>
                  <a:pt x="43" y="24"/>
                </a:cubicBezTo>
                <a:cubicBezTo>
                  <a:pt x="43" y="19"/>
                  <a:pt x="41" y="14"/>
                  <a:pt x="37" y="11"/>
                </a:cubicBezTo>
                <a:cubicBezTo>
                  <a:pt x="37" y="10"/>
                  <a:pt x="37" y="10"/>
                  <a:pt x="37" y="10"/>
                </a:cubicBezTo>
                <a:close/>
                <a:moveTo>
                  <a:pt x="24" y="14"/>
                </a:moveTo>
                <a:cubicBezTo>
                  <a:pt x="24" y="14"/>
                  <a:pt x="24" y="14"/>
                  <a:pt x="24" y="14"/>
                </a:cubicBezTo>
                <a:cubicBezTo>
                  <a:pt x="27" y="14"/>
                  <a:pt x="29" y="15"/>
                  <a:pt x="31" y="17"/>
                </a:cubicBezTo>
                <a:cubicBezTo>
                  <a:pt x="31" y="17"/>
                  <a:pt x="31" y="17"/>
                  <a:pt x="31" y="17"/>
                </a:cubicBezTo>
                <a:cubicBezTo>
                  <a:pt x="33" y="19"/>
                  <a:pt x="34" y="21"/>
                  <a:pt x="34" y="24"/>
                </a:cubicBezTo>
                <a:cubicBezTo>
                  <a:pt x="34" y="26"/>
                  <a:pt x="33" y="29"/>
                  <a:pt x="31" y="31"/>
                </a:cubicBezTo>
                <a:cubicBezTo>
                  <a:pt x="31" y="31"/>
                  <a:pt x="31" y="31"/>
                  <a:pt x="31" y="31"/>
                </a:cubicBezTo>
                <a:cubicBezTo>
                  <a:pt x="29" y="32"/>
                  <a:pt x="27" y="34"/>
                  <a:pt x="24" y="34"/>
                </a:cubicBezTo>
                <a:cubicBezTo>
                  <a:pt x="21" y="34"/>
                  <a:pt x="19" y="32"/>
                  <a:pt x="17" y="31"/>
                </a:cubicBezTo>
                <a:cubicBezTo>
                  <a:pt x="15" y="29"/>
                  <a:pt x="14" y="26"/>
                  <a:pt x="14" y="24"/>
                </a:cubicBezTo>
                <a:cubicBezTo>
                  <a:pt x="14" y="21"/>
                  <a:pt x="15" y="19"/>
                  <a:pt x="17" y="17"/>
                </a:cubicBezTo>
                <a:cubicBezTo>
                  <a:pt x="17" y="17"/>
                  <a:pt x="17" y="17"/>
                  <a:pt x="17" y="17"/>
                </a:cubicBezTo>
                <a:cubicBezTo>
                  <a:pt x="19" y="15"/>
                  <a:pt x="21" y="14"/>
                  <a:pt x="24" y="14"/>
                </a:cubicBezTo>
                <a:close/>
                <a:moveTo>
                  <a:pt x="29" y="18"/>
                </a:moveTo>
                <a:cubicBezTo>
                  <a:pt x="29" y="18"/>
                  <a:pt x="29" y="18"/>
                  <a:pt x="29" y="18"/>
                </a:cubicBezTo>
                <a:cubicBezTo>
                  <a:pt x="28" y="17"/>
                  <a:pt x="26" y="16"/>
                  <a:pt x="24" y="16"/>
                </a:cubicBezTo>
                <a:cubicBezTo>
                  <a:pt x="22" y="16"/>
                  <a:pt x="20" y="17"/>
                  <a:pt x="19" y="18"/>
                </a:cubicBezTo>
                <a:cubicBezTo>
                  <a:pt x="19" y="18"/>
                  <a:pt x="19" y="18"/>
                  <a:pt x="19" y="18"/>
                </a:cubicBezTo>
                <a:cubicBezTo>
                  <a:pt x="17" y="20"/>
                  <a:pt x="16" y="22"/>
                  <a:pt x="16" y="24"/>
                </a:cubicBezTo>
                <a:cubicBezTo>
                  <a:pt x="16" y="26"/>
                  <a:pt x="17" y="28"/>
                  <a:pt x="19" y="29"/>
                </a:cubicBezTo>
                <a:cubicBezTo>
                  <a:pt x="19" y="29"/>
                  <a:pt x="19" y="29"/>
                  <a:pt x="19" y="29"/>
                </a:cubicBezTo>
                <a:cubicBezTo>
                  <a:pt x="20" y="30"/>
                  <a:pt x="22" y="31"/>
                  <a:pt x="24" y="31"/>
                </a:cubicBezTo>
                <a:cubicBezTo>
                  <a:pt x="26" y="31"/>
                  <a:pt x="28" y="30"/>
                  <a:pt x="29" y="29"/>
                </a:cubicBezTo>
                <a:cubicBezTo>
                  <a:pt x="29" y="29"/>
                  <a:pt x="29" y="29"/>
                  <a:pt x="29" y="29"/>
                </a:cubicBezTo>
                <a:cubicBezTo>
                  <a:pt x="31" y="28"/>
                  <a:pt x="31" y="26"/>
                  <a:pt x="31" y="24"/>
                </a:cubicBezTo>
                <a:cubicBezTo>
                  <a:pt x="31" y="22"/>
                  <a:pt x="31" y="20"/>
                  <a:pt x="29" y="18"/>
                </a:cubicBezTo>
                <a:close/>
                <a:moveTo>
                  <a:pt x="3" y="0"/>
                </a:moveTo>
                <a:cubicBezTo>
                  <a:pt x="3" y="0"/>
                  <a:pt x="3" y="0"/>
                  <a:pt x="3" y="0"/>
                </a:cubicBezTo>
                <a:cubicBezTo>
                  <a:pt x="4" y="0"/>
                  <a:pt x="5" y="0"/>
                  <a:pt x="6" y="1"/>
                </a:cubicBezTo>
                <a:cubicBezTo>
                  <a:pt x="6" y="1"/>
                  <a:pt x="7" y="2"/>
                  <a:pt x="7" y="3"/>
                </a:cubicBezTo>
                <a:cubicBezTo>
                  <a:pt x="7" y="4"/>
                  <a:pt x="6" y="5"/>
                  <a:pt x="6" y="5"/>
                </a:cubicBezTo>
                <a:cubicBezTo>
                  <a:pt x="5" y="6"/>
                  <a:pt x="4" y="6"/>
                  <a:pt x="3" y="6"/>
                </a:cubicBezTo>
                <a:cubicBezTo>
                  <a:pt x="2" y="6"/>
                  <a:pt x="1" y="6"/>
                  <a:pt x="1" y="5"/>
                </a:cubicBezTo>
                <a:cubicBezTo>
                  <a:pt x="0" y="5"/>
                  <a:pt x="0" y="4"/>
                  <a:pt x="0" y="3"/>
                </a:cubicBezTo>
                <a:cubicBezTo>
                  <a:pt x="0" y="2"/>
                  <a:pt x="0" y="1"/>
                  <a:pt x="1" y="1"/>
                </a:cubicBezTo>
                <a:cubicBezTo>
                  <a:pt x="1" y="0"/>
                  <a:pt x="2" y="0"/>
                  <a:pt x="3" y="0"/>
                </a:cubicBezTo>
                <a:close/>
                <a:moveTo>
                  <a:pt x="4" y="2"/>
                </a:moveTo>
                <a:cubicBezTo>
                  <a:pt x="4" y="2"/>
                  <a:pt x="4" y="2"/>
                  <a:pt x="4" y="2"/>
                </a:cubicBezTo>
                <a:cubicBezTo>
                  <a:pt x="4" y="2"/>
                  <a:pt x="4" y="2"/>
                  <a:pt x="3" y="2"/>
                </a:cubicBezTo>
                <a:cubicBezTo>
                  <a:pt x="3" y="2"/>
                  <a:pt x="3" y="2"/>
                  <a:pt x="2" y="2"/>
                </a:cubicBezTo>
                <a:cubicBezTo>
                  <a:pt x="2" y="2"/>
                  <a:pt x="2" y="3"/>
                  <a:pt x="2" y="3"/>
                </a:cubicBezTo>
                <a:cubicBezTo>
                  <a:pt x="2" y="3"/>
                  <a:pt x="2" y="4"/>
                  <a:pt x="2" y="4"/>
                </a:cubicBezTo>
                <a:cubicBezTo>
                  <a:pt x="3" y="4"/>
                  <a:pt x="3" y="4"/>
                  <a:pt x="3" y="4"/>
                </a:cubicBezTo>
                <a:cubicBezTo>
                  <a:pt x="4" y="4"/>
                  <a:pt x="4" y="4"/>
                  <a:pt x="4" y="4"/>
                </a:cubicBezTo>
                <a:cubicBezTo>
                  <a:pt x="4" y="4"/>
                  <a:pt x="4" y="3"/>
                  <a:pt x="4" y="3"/>
                </a:cubicBezTo>
                <a:cubicBezTo>
                  <a:pt x="4" y="3"/>
                  <a:pt x="4" y="2"/>
                  <a:pt x="4" y="2"/>
                </a:cubicBezTo>
                <a:close/>
                <a:moveTo>
                  <a:pt x="3" y="41"/>
                </a:moveTo>
                <a:cubicBezTo>
                  <a:pt x="3" y="41"/>
                  <a:pt x="3" y="41"/>
                  <a:pt x="3" y="41"/>
                </a:cubicBezTo>
                <a:cubicBezTo>
                  <a:pt x="4" y="41"/>
                  <a:pt x="5" y="41"/>
                  <a:pt x="6" y="42"/>
                </a:cubicBezTo>
                <a:cubicBezTo>
                  <a:pt x="6" y="43"/>
                  <a:pt x="7" y="43"/>
                  <a:pt x="7" y="44"/>
                </a:cubicBezTo>
                <a:cubicBezTo>
                  <a:pt x="7" y="45"/>
                  <a:pt x="6" y="46"/>
                  <a:pt x="6" y="47"/>
                </a:cubicBezTo>
                <a:cubicBezTo>
                  <a:pt x="5" y="47"/>
                  <a:pt x="4" y="48"/>
                  <a:pt x="3" y="48"/>
                </a:cubicBezTo>
                <a:cubicBezTo>
                  <a:pt x="2" y="48"/>
                  <a:pt x="1" y="47"/>
                  <a:pt x="1" y="47"/>
                </a:cubicBezTo>
                <a:cubicBezTo>
                  <a:pt x="0" y="46"/>
                  <a:pt x="0" y="45"/>
                  <a:pt x="0" y="44"/>
                </a:cubicBezTo>
                <a:cubicBezTo>
                  <a:pt x="0" y="43"/>
                  <a:pt x="0" y="43"/>
                  <a:pt x="1" y="42"/>
                </a:cubicBezTo>
                <a:cubicBezTo>
                  <a:pt x="1" y="41"/>
                  <a:pt x="2" y="41"/>
                  <a:pt x="3" y="41"/>
                </a:cubicBezTo>
                <a:close/>
                <a:moveTo>
                  <a:pt x="4" y="44"/>
                </a:moveTo>
                <a:cubicBezTo>
                  <a:pt x="4" y="44"/>
                  <a:pt x="4" y="44"/>
                  <a:pt x="4" y="44"/>
                </a:cubicBezTo>
                <a:cubicBezTo>
                  <a:pt x="4" y="43"/>
                  <a:pt x="4" y="43"/>
                  <a:pt x="3" y="43"/>
                </a:cubicBezTo>
                <a:cubicBezTo>
                  <a:pt x="3" y="43"/>
                  <a:pt x="3" y="43"/>
                  <a:pt x="2" y="44"/>
                </a:cubicBezTo>
                <a:cubicBezTo>
                  <a:pt x="2" y="44"/>
                  <a:pt x="2" y="44"/>
                  <a:pt x="2" y="44"/>
                </a:cubicBezTo>
                <a:cubicBezTo>
                  <a:pt x="2" y="45"/>
                  <a:pt x="2" y="45"/>
                  <a:pt x="2" y="45"/>
                </a:cubicBezTo>
                <a:cubicBezTo>
                  <a:pt x="3" y="45"/>
                  <a:pt x="3" y="46"/>
                  <a:pt x="3" y="46"/>
                </a:cubicBezTo>
                <a:cubicBezTo>
                  <a:pt x="4" y="46"/>
                  <a:pt x="4" y="45"/>
                  <a:pt x="4" y="45"/>
                </a:cubicBezTo>
                <a:cubicBezTo>
                  <a:pt x="4" y="45"/>
                  <a:pt x="4" y="45"/>
                  <a:pt x="4" y="44"/>
                </a:cubicBezTo>
                <a:cubicBezTo>
                  <a:pt x="4" y="44"/>
                  <a:pt x="4" y="44"/>
                  <a:pt x="4" y="44"/>
                </a:cubicBezTo>
                <a:close/>
                <a:moveTo>
                  <a:pt x="45" y="0"/>
                </a:moveTo>
                <a:cubicBezTo>
                  <a:pt x="45" y="0"/>
                  <a:pt x="45" y="0"/>
                  <a:pt x="45" y="0"/>
                </a:cubicBezTo>
                <a:cubicBezTo>
                  <a:pt x="46" y="0"/>
                  <a:pt x="46" y="0"/>
                  <a:pt x="47" y="1"/>
                </a:cubicBezTo>
                <a:cubicBezTo>
                  <a:pt x="48" y="1"/>
                  <a:pt x="48" y="2"/>
                  <a:pt x="48" y="3"/>
                </a:cubicBezTo>
                <a:cubicBezTo>
                  <a:pt x="48" y="4"/>
                  <a:pt x="48" y="5"/>
                  <a:pt x="47" y="5"/>
                </a:cubicBezTo>
                <a:cubicBezTo>
                  <a:pt x="46" y="6"/>
                  <a:pt x="46" y="6"/>
                  <a:pt x="45" y="6"/>
                </a:cubicBezTo>
                <a:cubicBezTo>
                  <a:pt x="44" y="6"/>
                  <a:pt x="43" y="6"/>
                  <a:pt x="42" y="5"/>
                </a:cubicBezTo>
                <a:cubicBezTo>
                  <a:pt x="42" y="5"/>
                  <a:pt x="41" y="4"/>
                  <a:pt x="41" y="3"/>
                </a:cubicBezTo>
                <a:cubicBezTo>
                  <a:pt x="41" y="2"/>
                  <a:pt x="42" y="1"/>
                  <a:pt x="42" y="1"/>
                </a:cubicBezTo>
                <a:cubicBezTo>
                  <a:pt x="43" y="0"/>
                  <a:pt x="44" y="0"/>
                  <a:pt x="45" y="0"/>
                </a:cubicBezTo>
                <a:close/>
                <a:moveTo>
                  <a:pt x="45" y="2"/>
                </a:moveTo>
                <a:cubicBezTo>
                  <a:pt x="45" y="2"/>
                  <a:pt x="45" y="2"/>
                  <a:pt x="45" y="2"/>
                </a:cubicBezTo>
                <a:cubicBezTo>
                  <a:pt x="45" y="2"/>
                  <a:pt x="45" y="2"/>
                  <a:pt x="45" y="2"/>
                </a:cubicBezTo>
                <a:cubicBezTo>
                  <a:pt x="44" y="2"/>
                  <a:pt x="44" y="2"/>
                  <a:pt x="44" y="2"/>
                </a:cubicBezTo>
                <a:cubicBezTo>
                  <a:pt x="44" y="2"/>
                  <a:pt x="43" y="3"/>
                  <a:pt x="43" y="3"/>
                </a:cubicBezTo>
                <a:cubicBezTo>
                  <a:pt x="43" y="3"/>
                  <a:pt x="44" y="4"/>
                  <a:pt x="44" y="4"/>
                </a:cubicBezTo>
                <a:cubicBezTo>
                  <a:pt x="44" y="4"/>
                  <a:pt x="44" y="4"/>
                  <a:pt x="45" y="4"/>
                </a:cubicBezTo>
                <a:cubicBezTo>
                  <a:pt x="45" y="4"/>
                  <a:pt x="45" y="4"/>
                  <a:pt x="45" y="4"/>
                </a:cubicBezTo>
                <a:cubicBezTo>
                  <a:pt x="46" y="4"/>
                  <a:pt x="46" y="3"/>
                  <a:pt x="46" y="3"/>
                </a:cubicBezTo>
                <a:cubicBezTo>
                  <a:pt x="46" y="3"/>
                  <a:pt x="46" y="2"/>
                  <a:pt x="45" y="2"/>
                </a:cubicBezTo>
                <a:close/>
                <a:moveTo>
                  <a:pt x="45" y="41"/>
                </a:moveTo>
                <a:cubicBezTo>
                  <a:pt x="45" y="41"/>
                  <a:pt x="45" y="41"/>
                  <a:pt x="45" y="41"/>
                </a:cubicBezTo>
                <a:cubicBezTo>
                  <a:pt x="46" y="41"/>
                  <a:pt x="46" y="41"/>
                  <a:pt x="47" y="42"/>
                </a:cubicBezTo>
                <a:cubicBezTo>
                  <a:pt x="48" y="43"/>
                  <a:pt x="48" y="43"/>
                  <a:pt x="48" y="44"/>
                </a:cubicBezTo>
                <a:cubicBezTo>
                  <a:pt x="48" y="45"/>
                  <a:pt x="48" y="46"/>
                  <a:pt x="47" y="47"/>
                </a:cubicBezTo>
                <a:cubicBezTo>
                  <a:pt x="46" y="47"/>
                  <a:pt x="46" y="48"/>
                  <a:pt x="45" y="48"/>
                </a:cubicBezTo>
                <a:cubicBezTo>
                  <a:pt x="44" y="48"/>
                  <a:pt x="43" y="47"/>
                  <a:pt x="42" y="47"/>
                </a:cubicBezTo>
                <a:cubicBezTo>
                  <a:pt x="42" y="46"/>
                  <a:pt x="41" y="45"/>
                  <a:pt x="41" y="44"/>
                </a:cubicBezTo>
                <a:cubicBezTo>
                  <a:pt x="41" y="43"/>
                  <a:pt x="42" y="43"/>
                  <a:pt x="42" y="42"/>
                </a:cubicBezTo>
                <a:cubicBezTo>
                  <a:pt x="43" y="41"/>
                  <a:pt x="44" y="41"/>
                  <a:pt x="45" y="41"/>
                </a:cubicBezTo>
                <a:close/>
                <a:moveTo>
                  <a:pt x="45" y="44"/>
                </a:moveTo>
                <a:cubicBezTo>
                  <a:pt x="45" y="44"/>
                  <a:pt x="45" y="44"/>
                  <a:pt x="45" y="44"/>
                </a:cubicBezTo>
                <a:cubicBezTo>
                  <a:pt x="45" y="43"/>
                  <a:pt x="45" y="43"/>
                  <a:pt x="45" y="43"/>
                </a:cubicBezTo>
                <a:cubicBezTo>
                  <a:pt x="44" y="43"/>
                  <a:pt x="44" y="43"/>
                  <a:pt x="44" y="44"/>
                </a:cubicBezTo>
                <a:cubicBezTo>
                  <a:pt x="44" y="44"/>
                  <a:pt x="43" y="44"/>
                  <a:pt x="43" y="44"/>
                </a:cubicBezTo>
                <a:cubicBezTo>
                  <a:pt x="43" y="45"/>
                  <a:pt x="44" y="45"/>
                  <a:pt x="44" y="45"/>
                </a:cubicBezTo>
                <a:cubicBezTo>
                  <a:pt x="44" y="45"/>
                  <a:pt x="44" y="46"/>
                  <a:pt x="45" y="46"/>
                </a:cubicBezTo>
                <a:cubicBezTo>
                  <a:pt x="45" y="46"/>
                  <a:pt x="45" y="45"/>
                  <a:pt x="45" y="45"/>
                </a:cubicBezTo>
                <a:cubicBezTo>
                  <a:pt x="46" y="45"/>
                  <a:pt x="46" y="45"/>
                  <a:pt x="46" y="44"/>
                </a:cubicBezTo>
                <a:cubicBezTo>
                  <a:pt x="46" y="44"/>
                  <a:pt x="46" y="44"/>
                  <a:pt x="45" y="44"/>
                </a:cubicBezTo>
                <a:close/>
                <a:moveTo>
                  <a:pt x="27" y="35"/>
                </a:moveTo>
                <a:cubicBezTo>
                  <a:pt x="27" y="35"/>
                  <a:pt x="27" y="35"/>
                  <a:pt x="27" y="35"/>
                </a:cubicBezTo>
                <a:cubicBezTo>
                  <a:pt x="27" y="35"/>
                  <a:pt x="27" y="34"/>
                  <a:pt x="28" y="34"/>
                </a:cubicBezTo>
                <a:cubicBezTo>
                  <a:pt x="28" y="34"/>
                  <a:pt x="29" y="35"/>
                  <a:pt x="29" y="35"/>
                </a:cubicBezTo>
                <a:cubicBezTo>
                  <a:pt x="29" y="37"/>
                  <a:pt x="29" y="37"/>
                  <a:pt x="29" y="37"/>
                </a:cubicBezTo>
                <a:cubicBezTo>
                  <a:pt x="29" y="38"/>
                  <a:pt x="28" y="39"/>
                  <a:pt x="28" y="39"/>
                </a:cubicBezTo>
                <a:cubicBezTo>
                  <a:pt x="27" y="39"/>
                  <a:pt x="27" y="38"/>
                  <a:pt x="27" y="37"/>
                </a:cubicBezTo>
                <a:cubicBezTo>
                  <a:pt x="27" y="35"/>
                  <a:pt x="27" y="35"/>
                  <a:pt x="27"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0" name="Freeform 594"/>
          <p:cNvSpPr>
            <a:spLocks noEditPoints="1"/>
          </p:cNvSpPr>
          <p:nvPr/>
        </p:nvSpPr>
        <p:spPr bwMode="auto">
          <a:xfrm>
            <a:off x="4343400" y="2755900"/>
            <a:ext cx="158750" cy="158750"/>
          </a:xfrm>
          <a:custGeom>
            <a:avLst/>
            <a:gdLst>
              <a:gd name="T0" fmla="*/ 43 w 50"/>
              <a:gd name="T1" fmla="*/ 38 h 50"/>
              <a:gd name="T2" fmla="*/ 31 w 50"/>
              <a:gd name="T3" fmla="*/ 39 h 50"/>
              <a:gd name="T4" fmla="*/ 31 w 50"/>
              <a:gd name="T5" fmla="*/ 37 h 50"/>
              <a:gd name="T6" fmla="*/ 6 w 50"/>
              <a:gd name="T7" fmla="*/ 0 h 50"/>
              <a:gd name="T8" fmla="*/ 44 w 50"/>
              <a:gd name="T9" fmla="*/ 0 h 50"/>
              <a:gd name="T10" fmla="*/ 50 w 50"/>
              <a:gd name="T11" fmla="*/ 6 h 50"/>
              <a:gd name="T12" fmla="*/ 48 w 50"/>
              <a:gd name="T13" fmla="*/ 48 h 50"/>
              <a:gd name="T14" fmla="*/ 6 w 50"/>
              <a:gd name="T15" fmla="*/ 50 h 50"/>
              <a:gd name="T16" fmla="*/ 0 w 50"/>
              <a:gd name="T17" fmla="*/ 44 h 50"/>
              <a:gd name="T18" fmla="*/ 2 w 50"/>
              <a:gd name="T19" fmla="*/ 2 h 50"/>
              <a:gd name="T20" fmla="*/ 44 w 50"/>
              <a:gd name="T21" fmla="*/ 4 h 50"/>
              <a:gd name="T22" fmla="*/ 26 w 50"/>
              <a:gd name="T23" fmla="*/ 4 h 50"/>
              <a:gd name="T24" fmla="*/ 46 w 50"/>
              <a:gd name="T25" fmla="*/ 24 h 50"/>
              <a:gd name="T26" fmla="*/ 46 w 50"/>
              <a:gd name="T27" fmla="*/ 4 h 50"/>
              <a:gd name="T28" fmla="*/ 24 w 50"/>
              <a:gd name="T29" fmla="*/ 4 h 50"/>
              <a:gd name="T30" fmla="*/ 6 w 50"/>
              <a:gd name="T31" fmla="*/ 4 h 50"/>
              <a:gd name="T32" fmla="*/ 4 w 50"/>
              <a:gd name="T33" fmla="*/ 6 h 50"/>
              <a:gd name="T34" fmla="*/ 24 w 50"/>
              <a:gd name="T35" fmla="*/ 24 h 50"/>
              <a:gd name="T36" fmla="*/ 4 w 50"/>
              <a:gd name="T37" fmla="*/ 26 h 50"/>
              <a:gd name="T38" fmla="*/ 4 w 50"/>
              <a:gd name="T39" fmla="*/ 44 h 50"/>
              <a:gd name="T40" fmla="*/ 6 w 50"/>
              <a:gd name="T41" fmla="*/ 46 h 50"/>
              <a:gd name="T42" fmla="*/ 24 w 50"/>
              <a:gd name="T43" fmla="*/ 26 h 50"/>
              <a:gd name="T44" fmla="*/ 26 w 50"/>
              <a:gd name="T45" fmla="*/ 46 h 50"/>
              <a:gd name="T46" fmla="*/ 44 w 50"/>
              <a:gd name="T47" fmla="*/ 46 h 50"/>
              <a:gd name="T48" fmla="*/ 46 w 50"/>
              <a:gd name="T49" fmla="*/ 44 h 50"/>
              <a:gd name="T50" fmla="*/ 26 w 50"/>
              <a:gd name="T51" fmla="*/ 26 h 50"/>
              <a:gd name="T52" fmla="*/ 13 w 50"/>
              <a:gd name="T53" fmla="*/ 8 h 50"/>
              <a:gd name="T54" fmla="*/ 14 w 50"/>
              <a:gd name="T55" fmla="*/ 7 h 50"/>
              <a:gd name="T56" fmla="*/ 15 w 50"/>
              <a:gd name="T57" fmla="*/ 12 h 50"/>
              <a:gd name="T58" fmla="*/ 21 w 50"/>
              <a:gd name="T59" fmla="*/ 14 h 50"/>
              <a:gd name="T60" fmla="*/ 15 w 50"/>
              <a:gd name="T61" fmla="*/ 15 h 50"/>
              <a:gd name="T62" fmla="*/ 14 w 50"/>
              <a:gd name="T63" fmla="*/ 20 h 50"/>
              <a:gd name="T64" fmla="*/ 13 w 50"/>
              <a:gd name="T65" fmla="*/ 15 h 50"/>
              <a:gd name="T66" fmla="*/ 8 w 50"/>
              <a:gd name="T67" fmla="*/ 14 h 50"/>
              <a:gd name="T68" fmla="*/ 13 w 50"/>
              <a:gd name="T69" fmla="*/ 12 h 50"/>
              <a:gd name="T70" fmla="*/ 17 w 50"/>
              <a:gd name="T71" fmla="*/ 31 h 50"/>
              <a:gd name="T72" fmla="*/ 19 w 50"/>
              <a:gd name="T73" fmla="*/ 31 h 50"/>
              <a:gd name="T74" fmla="*/ 16 w 50"/>
              <a:gd name="T75" fmla="*/ 36 h 50"/>
              <a:gd name="T76" fmla="*/ 19 w 50"/>
              <a:gd name="T77" fmla="*/ 40 h 50"/>
              <a:gd name="T78" fmla="*/ 14 w 50"/>
              <a:gd name="T79" fmla="*/ 37 h 50"/>
              <a:gd name="T80" fmla="*/ 9 w 50"/>
              <a:gd name="T81" fmla="*/ 40 h 50"/>
              <a:gd name="T82" fmla="*/ 12 w 50"/>
              <a:gd name="T83" fmla="*/ 36 h 50"/>
              <a:gd name="T84" fmla="*/ 9 w 50"/>
              <a:gd name="T85" fmla="*/ 31 h 50"/>
              <a:gd name="T86" fmla="*/ 14 w 50"/>
              <a:gd name="T87" fmla="*/ 34 h 50"/>
              <a:gd name="T88" fmla="*/ 42 w 50"/>
              <a:gd name="T89" fmla="*/ 12 h 50"/>
              <a:gd name="T90" fmla="*/ 43 w 50"/>
              <a:gd name="T91" fmla="*/ 14 h 50"/>
              <a:gd name="T92" fmla="*/ 31 w 50"/>
              <a:gd name="T93" fmla="*/ 15 h 50"/>
              <a:gd name="T94" fmla="*/ 31 w 50"/>
              <a:gd name="T95" fmla="*/ 12 h 50"/>
              <a:gd name="T96" fmla="*/ 42 w 50"/>
              <a:gd name="T97" fmla="*/ 32 h 50"/>
              <a:gd name="T98" fmla="*/ 43 w 50"/>
              <a:gd name="T99" fmla="*/ 34 h 50"/>
              <a:gd name="T100" fmla="*/ 31 w 50"/>
              <a:gd name="T101" fmla="*/ 35 h 50"/>
              <a:gd name="T102" fmla="*/ 31 w 50"/>
              <a:gd name="T103" fmla="*/ 3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0">
                <a:moveTo>
                  <a:pt x="42" y="37"/>
                </a:moveTo>
                <a:cubicBezTo>
                  <a:pt x="42" y="37"/>
                  <a:pt x="43" y="38"/>
                  <a:pt x="43" y="38"/>
                </a:cubicBezTo>
                <a:cubicBezTo>
                  <a:pt x="43" y="39"/>
                  <a:pt x="42" y="39"/>
                  <a:pt x="42" y="39"/>
                </a:cubicBezTo>
                <a:cubicBezTo>
                  <a:pt x="31" y="39"/>
                  <a:pt x="31" y="39"/>
                  <a:pt x="31" y="39"/>
                </a:cubicBezTo>
                <a:cubicBezTo>
                  <a:pt x="30" y="39"/>
                  <a:pt x="30" y="39"/>
                  <a:pt x="30" y="38"/>
                </a:cubicBezTo>
                <a:cubicBezTo>
                  <a:pt x="30" y="38"/>
                  <a:pt x="30" y="37"/>
                  <a:pt x="31" y="37"/>
                </a:cubicBezTo>
                <a:cubicBezTo>
                  <a:pt x="42" y="37"/>
                  <a:pt x="42" y="37"/>
                  <a:pt x="42" y="37"/>
                </a:cubicBezTo>
                <a:close/>
                <a:moveTo>
                  <a:pt x="6" y="0"/>
                </a:moveTo>
                <a:cubicBezTo>
                  <a:pt x="6" y="0"/>
                  <a:pt x="6" y="0"/>
                  <a:pt x="6" y="0"/>
                </a:cubicBezTo>
                <a:cubicBezTo>
                  <a:pt x="44" y="0"/>
                  <a:pt x="44" y="0"/>
                  <a:pt x="44" y="0"/>
                </a:cubicBezTo>
                <a:cubicBezTo>
                  <a:pt x="46" y="0"/>
                  <a:pt x="47" y="1"/>
                  <a:pt x="48" y="2"/>
                </a:cubicBezTo>
                <a:cubicBezTo>
                  <a:pt x="49" y="3"/>
                  <a:pt x="50" y="4"/>
                  <a:pt x="50" y="6"/>
                </a:cubicBezTo>
                <a:cubicBezTo>
                  <a:pt x="50" y="44"/>
                  <a:pt x="50" y="44"/>
                  <a:pt x="50" y="44"/>
                </a:cubicBezTo>
                <a:cubicBezTo>
                  <a:pt x="50" y="45"/>
                  <a:pt x="49" y="47"/>
                  <a:pt x="48" y="48"/>
                </a:cubicBezTo>
                <a:cubicBezTo>
                  <a:pt x="47" y="49"/>
                  <a:pt x="46" y="50"/>
                  <a:pt x="44" y="50"/>
                </a:cubicBezTo>
                <a:cubicBezTo>
                  <a:pt x="6" y="50"/>
                  <a:pt x="6" y="50"/>
                  <a:pt x="6" y="50"/>
                </a:cubicBezTo>
                <a:cubicBezTo>
                  <a:pt x="5" y="50"/>
                  <a:pt x="3" y="49"/>
                  <a:pt x="2" y="48"/>
                </a:cubicBezTo>
                <a:cubicBezTo>
                  <a:pt x="1" y="47"/>
                  <a:pt x="0" y="45"/>
                  <a:pt x="0" y="44"/>
                </a:cubicBezTo>
                <a:cubicBezTo>
                  <a:pt x="0" y="6"/>
                  <a:pt x="0" y="6"/>
                  <a:pt x="0" y="6"/>
                </a:cubicBezTo>
                <a:cubicBezTo>
                  <a:pt x="0" y="4"/>
                  <a:pt x="1" y="3"/>
                  <a:pt x="2" y="2"/>
                </a:cubicBezTo>
                <a:cubicBezTo>
                  <a:pt x="3" y="1"/>
                  <a:pt x="5" y="0"/>
                  <a:pt x="6" y="0"/>
                </a:cubicBezTo>
                <a:close/>
                <a:moveTo>
                  <a:pt x="44" y="4"/>
                </a:moveTo>
                <a:cubicBezTo>
                  <a:pt x="44" y="4"/>
                  <a:pt x="44" y="4"/>
                  <a:pt x="44" y="4"/>
                </a:cubicBezTo>
                <a:cubicBezTo>
                  <a:pt x="26" y="4"/>
                  <a:pt x="26" y="4"/>
                  <a:pt x="26" y="4"/>
                </a:cubicBezTo>
                <a:cubicBezTo>
                  <a:pt x="26" y="24"/>
                  <a:pt x="26" y="24"/>
                  <a:pt x="26" y="24"/>
                </a:cubicBezTo>
                <a:cubicBezTo>
                  <a:pt x="46" y="24"/>
                  <a:pt x="46" y="24"/>
                  <a:pt x="46" y="24"/>
                </a:cubicBezTo>
                <a:cubicBezTo>
                  <a:pt x="46" y="6"/>
                  <a:pt x="46" y="6"/>
                  <a:pt x="46" y="6"/>
                </a:cubicBezTo>
                <a:cubicBezTo>
                  <a:pt x="46" y="5"/>
                  <a:pt x="46" y="5"/>
                  <a:pt x="46" y="4"/>
                </a:cubicBezTo>
                <a:cubicBezTo>
                  <a:pt x="45" y="4"/>
                  <a:pt x="45" y="4"/>
                  <a:pt x="44" y="4"/>
                </a:cubicBezTo>
                <a:close/>
                <a:moveTo>
                  <a:pt x="24" y="4"/>
                </a:moveTo>
                <a:cubicBezTo>
                  <a:pt x="24" y="4"/>
                  <a:pt x="24" y="4"/>
                  <a:pt x="24" y="4"/>
                </a:cubicBezTo>
                <a:cubicBezTo>
                  <a:pt x="6" y="4"/>
                  <a:pt x="6" y="4"/>
                  <a:pt x="6" y="4"/>
                </a:cubicBezTo>
                <a:cubicBezTo>
                  <a:pt x="6" y="4"/>
                  <a:pt x="5" y="4"/>
                  <a:pt x="5" y="4"/>
                </a:cubicBezTo>
                <a:cubicBezTo>
                  <a:pt x="4" y="5"/>
                  <a:pt x="4" y="5"/>
                  <a:pt x="4" y="6"/>
                </a:cubicBezTo>
                <a:cubicBezTo>
                  <a:pt x="4" y="24"/>
                  <a:pt x="4" y="24"/>
                  <a:pt x="4" y="24"/>
                </a:cubicBezTo>
                <a:cubicBezTo>
                  <a:pt x="24" y="24"/>
                  <a:pt x="24" y="24"/>
                  <a:pt x="24" y="24"/>
                </a:cubicBezTo>
                <a:cubicBezTo>
                  <a:pt x="24" y="4"/>
                  <a:pt x="24" y="4"/>
                  <a:pt x="24" y="4"/>
                </a:cubicBezTo>
                <a:close/>
                <a:moveTo>
                  <a:pt x="4" y="26"/>
                </a:moveTo>
                <a:cubicBezTo>
                  <a:pt x="4" y="26"/>
                  <a:pt x="4" y="26"/>
                  <a:pt x="4" y="26"/>
                </a:cubicBezTo>
                <a:cubicBezTo>
                  <a:pt x="4" y="44"/>
                  <a:pt x="4" y="44"/>
                  <a:pt x="4" y="44"/>
                </a:cubicBezTo>
                <a:cubicBezTo>
                  <a:pt x="4" y="44"/>
                  <a:pt x="4" y="45"/>
                  <a:pt x="5" y="45"/>
                </a:cubicBezTo>
                <a:cubicBezTo>
                  <a:pt x="5" y="46"/>
                  <a:pt x="6" y="46"/>
                  <a:pt x="6" y="46"/>
                </a:cubicBezTo>
                <a:cubicBezTo>
                  <a:pt x="24" y="46"/>
                  <a:pt x="24" y="46"/>
                  <a:pt x="24" y="46"/>
                </a:cubicBezTo>
                <a:cubicBezTo>
                  <a:pt x="24" y="26"/>
                  <a:pt x="24" y="26"/>
                  <a:pt x="24" y="26"/>
                </a:cubicBezTo>
                <a:cubicBezTo>
                  <a:pt x="4" y="26"/>
                  <a:pt x="4" y="26"/>
                  <a:pt x="4" y="26"/>
                </a:cubicBezTo>
                <a:close/>
                <a:moveTo>
                  <a:pt x="26" y="46"/>
                </a:moveTo>
                <a:cubicBezTo>
                  <a:pt x="26" y="46"/>
                  <a:pt x="26" y="46"/>
                  <a:pt x="26" y="46"/>
                </a:cubicBezTo>
                <a:cubicBezTo>
                  <a:pt x="44" y="46"/>
                  <a:pt x="44" y="46"/>
                  <a:pt x="44" y="46"/>
                </a:cubicBezTo>
                <a:cubicBezTo>
                  <a:pt x="45" y="46"/>
                  <a:pt x="45" y="46"/>
                  <a:pt x="46" y="45"/>
                </a:cubicBezTo>
                <a:cubicBezTo>
                  <a:pt x="46" y="45"/>
                  <a:pt x="46" y="44"/>
                  <a:pt x="46" y="44"/>
                </a:cubicBezTo>
                <a:cubicBezTo>
                  <a:pt x="46" y="26"/>
                  <a:pt x="46" y="26"/>
                  <a:pt x="46" y="26"/>
                </a:cubicBezTo>
                <a:cubicBezTo>
                  <a:pt x="26" y="26"/>
                  <a:pt x="26" y="26"/>
                  <a:pt x="26" y="26"/>
                </a:cubicBezTo>
                <a:cubicBezTo>
                  <a:pt x="26" y="46"/>
                  <a:pt x="26" y="46"/>
                  <a:pt x="26" y="46"/>
                </a:cubicBezTo>
                <a:close/>
                <a:moveTo>
                  <a:pt x="13" y="8"/>
                </a:moveTo>
                <a:cubicBezTo>
                  <a:pt x="13" y="8"/>
                  <a:pt x="13" y="8"/>
                  <a:pt x="13" y="8"/>
                </a:cubicBezTo>
                <a:cubicBezTo>
                  <a:pt x="13" y="8"/>
                  <a:pt x="13" y="7"/>
                  <a:pt x="14" y="7"/>
                </a:cubicBezTo>
                <a:cubicBezTo>
                  <a:pt x="15" y="7"/>
                  <a:pt x="15" y="8"/>
                  <a:pt x="15" y="8"/>
                </a:cubicBezTo>
                <a:cubicBezTo>
                  <a:pt x="15" y="12"/>
                  <a:pt x="15" y="12"/>
                  <a:pt x="15" y="12"/>
                </a:cubicBezTo>
                <a:cubicBezTo>
                  <a:pt x="19" y="12"/>
                  <a:pt x="19" y="12"/>
                  <a:pt x="19" y="12"/>
                </a:cubicBezTo>
                <a:cubicBezTo>
                  <a:pt x="20" y="12"/>
                  <a:pt x="21" y="13"/>
                  <a:pt x="21" y="14"/>
                </a:cubicBezTo>
                <a:cubicBezTo>
                  <a:pt x="21" y="14"/>
                  <a:pt x="20" y="15"/>
                  <a:pt x="19" y="15"/>
                </a:cubicBezTo>
                <a:cubicBezTo>
                  <a:pt x="15" y="15"/>
                  <a:pt x="15" y="15"/>
                  <a:pt x="15" y="15"/>
                </a:cubicBezTo>
                <a:cubicBezTo>
                  <a:pt x="15" y="19"/>
                  <a:pt x="15" y="19"/>
                  <a:pt x="15" y="19"/>
                </a:cubicBezTo>
                <a:cubicBezTo>
                  <a:pt x="15" y="20"/>
                  <a:pt x="15" y="20"/>
                  <a:pt x="14" y="20"/>
                </a:cubicBezTo>
                <a:cubicBezTo>
                  <a:pt x="13" y="20"/>
                  <a:pt x="13" y="20"/>
                  <a:pt x="13" y="19"/>
                </a:cubicBezTo>
                <a:cubicBezTo>
                  <a:pt x="13" y="15"/>
                  <a:pt x="13" y="15"/>
                  <a:pt x="13" y="15"/>
                </a:cubicBezTo>
                <a:cubicBezTo>
                  <a:pt x="9" y="15"/>
                  <a:pt x="9" y="15"/>
                  <a:pt x="9" y="15"/>
                </a:cubicBezTo>
                <a:cubicBezTo>
                  <a:pt x="8" y="15"/>
                  <a:pt x="8" y="14"/>
                  <a:pt x="8" y="14"/>
                </a:cubicBezTo>
                <a:cubicBezTo>
                  <a:pt x="8" y="13"/>
                  <a:pt x="8" y="12"/>
                  <a:pt x="9" y="12"/>
                </a:cubicBezTo>
                <a:cubicBezTo>
                  <a:pt x="13" y="12"/>
                  <a:pt x="13" y="12"/>
                  <a:pt x="13" y="12"/>
                </a:cubicBezTo>
                <a:cubicBezTo>
                  <a:pt x="13" y="8"/>
                  <a:pt x="13" y="8"/>
                  <a:pt x="13" y="8"/>
                </a:cubicBezTo>
                <a:close/>
                <a:moveTo>
                  <a:pt x="17" y="31"/>
                </a:moveTo>
                <a:cubicBezTo>
                  <a:pt x="17" y="31"/>
                  <a:pt x="17" y="31"/>
                  <a:pt x="17" y="31"/>
                </a:cubicBezTo>
                <a:cubicBezTo>
                  <a:pt x="18" y="31"/>
                  <a:pt x="18" y="31"/>
                  <a:pt x="19" y="31"/>
                </a:cubicBezTo>
                <a:cubicBezTo>
                  <a:pt x="19" y="32"/>
                  <a:pt x="19" y="32"/>
                  <a:pt x="19" y="33"/>
                </a:cubicBezTo>
                <a:cubicBezTo>
                  <a:pt x="16" y="36"/>
                  <a:pt x="16" y="36"/>
                  <a:pt x="16" y="36"/>
                </a:cubicBezTo>
                <a:cubicBezTo>
                  <a:pt x="19" y="39"/>
                  <a:pt x="19" y="39"/>
                  <a:pt x="19" y="39"/>
                </a:cubicBezTo>
                <a:cubicBezTo>
                  <a:pt x="19" y="39"/>
                  <a:pt x="19" y="40"/>
                  <a:pt x="19" y="40"/>
                </a:cubicBezTo>
                <a:cubicBezTo>
                  <a:pt x="18" y="41"/>
                  <a:pt x="18" y="41"/>
                  <a:pt x="17" y="40"/>
                </a:cubicBezTo>
                <a:cubicBezTo>
                  <a:pt x="14" y="37"/>
                  <a:pt x="14" y="37"/>
                  <a:pt x="14" y="37"/>
                </a:cubicBezTo>
                <a:cubicBezTo>
                  <a:pt x="11" y="40"/>
                  <a:pt x="11" y="40"/>
                  <a:pt x="11" y="40"/>
                </a:cubicBezTo>
                <a:cubicBezTo>
                  <a:pt x="11" y="41"/>
                  <a:pt x="10" y="41"/>
                  <a:pt x="9" y="40"/>
                </a:cubicBezTo>
                <a:cubicBezTo>
                  <a:pt x="9" y="40"/>
                  <a:pt x="9" y="39"/>
                  <a:pt x="9" y="39"/>
                </a:cubicBezTo>
                <a:cubicBezTo>
                  <a:pt x="12" y="36"/>
                  <a:pt x="12" y="36"/>
                  <a:pt x="12" y="36"/>
                </a:cubicBezTo>
                <a:cubicBezTo>
                  <a:pt x="9" y="33"/>
                  <a:pt x="9" y="33"/>
                  <a:pt x="9" y="33"/>
                </a:cubicBezTo>
                <a:cubicBezTo>
                  <a:pt x="9" y="32"/>
                  <a:pt x="9" y="32"/>
                  <a:pt x="9" y="31"/>
                </a:cubicBezTo>
                <a:cubicBezTo>
                  <a:pt x="10" y="31"/>
                  <a:pt x="11" y="31"/>
                  <a:pt x="11" y="31"/>
                </a:cubicBezTo>
                <a:cubicBezTo>
                  <a:pt x="14" y="34"/>
                  <a:pt x="14" y="34"/>
                  <a:pt x="14" y="34"/>
                </a:cubicBezTo>
                <a:cubicBezTo>
                  <a:pt x="17" y="31"/>
                  <a:pt x="17" y="31"/>
                  <a:pt x="17" y="31"/>
                </a:cubicBezTo>
                <a:close/>
                <a:moveTo>
                  <a:pt x="42" y="12"/>
                </a:moveTo>
                <a:cubicBezTo>
                  <a:pt x="42" y="12"/>
                  <a:pt x="42" y="12"/>
                  <a:pt x="42" y="12"/>
                </a:cubicBezTo>
                <a:cubicBezTo>
                  <a:pt x="42" y="12"/>
                  <a:pt x="43" y="13"/>
                  <a:pt x="43" y="14"/>
                </a:cubicBezTo>
                <a:cubicBezTo>
                  <a:pt x="43" y="14"/>
                  <a:pt x="42" y="15"/>
                  <a:pt x="42" y="15"/>
                </a:cubicBezTo>
                <a:cubicBezTo>
                  <a:pt x="31" y="15"/>
                  <a:pt x="31" y="15"/>
                  <a:pt x="31" y="15"/>
                </a:cubicBezTo>
                <a:cubicBezTo>
                  <a:pt x="30" y="15"/>
                  <a:pt x="30" y="14"/>
                  <a:pt x="30" y="14"/>
                </a:cubicBezTo>
                <a:cubicBezTo>
                  <a:pt x="30" y="13"/>
                  <a:pt x="30" y="12"/>
                  <a:pt x="31" y="12"/>
                </a:cubicBezTo>
                <a:cubicBezTo>
                  <a:pt x="42" y="12"/>
                  <a:pt x="42" y="12"/>
                  <a:pt x="42" y="12"/>
                </a:cubicBezTo>
                <a:close/>
                <a:moveTo>
                  <a:pt x="42" y="32"/>
                </a:moveTo>
                <a:cubicBezTo>
                  <a:pt x="42" y="32"/>
                  <a:pt x="42" y="32"/>
                  <a:pt x="42" y="32"/>
                </a:cubicBezTo>
                <a:cubicBezTo>
                  <a:pt x="42" y="32"/>
                  <a:pt x="43" y="33"/>
                  <a:pt x="43" y="34"/>
                </a:cubicBezTo>
                <a:cubicBezTo>
                  <a:pt x="43" y="34"/>
                  <a:pt x="42" y="35"/>
                  <a:pt x="42" y="35"/>
                </a:cubicBezTo>
                <a:cubicBezTo>
                  <a:pt x="31" y="35"/>
                  <a:pt x="31" y="35"/>
                  <a:pt x="31" y="35"/>
                </a:cubicBezTo>
                <a:cubicBezTo>
                  <a:pt x="30" y="35"/>
                  <a:pt x="30" y="34"/>
                  <a:pt x="30" y="34"/>
                </a:cubicBezTo>
                <a:cubicBezTo>
                  <a:pt x="30" y="33"/>
                  <a:pt x="30" y="32"/>
                  <a:pt x="31" y="32"/>
                </a:cubicBezTo>
                <a:cubicBezTo>
                  <a:pt x="42" y="32"/>
                  <a:pt x="42" y="32"/>
                  <a:pt x="42"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1" name="Freeform 595"/>
          <p:cNvSpPr>
            <a:spLocks noEditPoints="1"/>
          </p:cNvSpPr>
          <p:nvPr/>
        </p:nvSpPr>
        <p:spPr bwMode="auto">
          <a:xfrm>
            <a:off x="4616450" y="3121025"/>
            <a:ext cx="158750" cy="117475"/>
          </a:xfrm>
          <a:custGeom>
            <a:avLst/>
            <a:gdLst>
              <a:gd name="T0" fmla="*/ 42 w 50"/>
              <a:gd name="T1" fmla="*/ 12 h 37"/>
              <a:gd name="T2" fmla="*/ 44 w 50"/>
              <a:gd name="T3" fmla="*/ 13 h 37"/>
              <a:gd name="T4" fmla="*/ 42 w 50"/>
              <a:gd name="T5" fmla="*/ 14 h 37"/>
              <a:gd name="T6" fmla="*/ 39 w 50"/>
              <a:gd name="T7" fmla="*/ 14 h 37"/>
              <a:gd name="T8" fmla="*/ 38 w 50"/>
              <a:gd name="T9" fmla="*/ 13 h 37"/>
              <a:gd name="T10" fmla="*/ 39 w 50"/>
              <a:gd name="T11" fmla="*/ 12 h 37"/>
              <a:gd name="T12" fmla="*/ 42 w 50"/>
              <a:gd name="T13" fmla="*/ 12 h 37"/>
              <a:gd name="T14" fmla="*/ 34 w 50"/>
              <a:gd name="T15" fmla="*/ 2 h 37"/>
              <a:gd name="T16" fmla="*/ 34 w 50"/>
              <a:gd name="T17" fmla="*/ 2 h 37"/>
              <a:gd name="T18" fmla="*/ 34 w 50"/>
              <a:gd name="T19" fmla="*/ 2 h 37"/>
              <a:gd name="T20" fmla="*/ 34 w 50"/>
              <a:gd name="T21" fmla="*/ 6 h 37"/>
              <a:gd name="T22" fmla="*/ 48 w 50"/>
              <a:gd name="T23" fmla="*/ 6 h 37"/>
              <a:gd name="T24" fmla="*/ 50 w 50"/>
              <a:gd name="T25" fmla="*/ 7 h 37"/>
              <a:gd name="T26" fmla="*/ 50 w 50"/>
              <a:gd name="T27" fmla="*/ 7 h 37"/>
              <a:gd name="T28" fmla="*/ 50 w 50"/>
              <a:gd name="T29" fmla="*/ 30 h 37"/>
              <a:gd name="T30" fmla="*/ 48 w 50"/>
              <a:gd name="T31" fmla="*/ 32 h 37"/>
              <a:gd name="T32" fmla="*/ 48 w 50"/>
              <a:gd name="T33" fmla="*/ 32 h 37"/>
              <a:gd name="T34" fmla="*/ 34 w 50"/>
              <a:gd name="T35" fmla="*/ 32 h 37"/>
              <a:gd name="T36" fmla="*/ 34 w 50"/>
              <a:gd name="T37" fmla="*/ 35 h 37"/>
              <a:gd name="T38" fmla="*/ 32 w 50"/>
              <a:gd name="T39" fmla="*/ 37 h 37"/>
              <a:gd name="T40" fmla="*/ 32 w 50"/>
              <a:gd name="T41" fmla="*/ 37 h 37"/>
              <a:gd name="T42" fmla="*/ 2 w 50"/>
              <a:gd name="T43" fmla="*/ 37 h 37"/>
              <a:gd name="T44" fmla="*/ 0 w 50"/>
              <a:gd name="T45" fmla="*/ 35 h 37"/>
              <a:gd name="T46" fmla="*/ 0 w 50"/>
              <a:gd name="T47" fmla="*/ 35 h 37"/>
              <a:gd name="T48" fmla="*/ 0 w 50"/>
              <a:gd name="T49" fmla="*/ 2 h 37"/>
              <a:gd name="T50" fmla="*/ 2 w 50"/>
              <a:gd name="T51" fmla="*/ 0 h 37"/>
              <a:gd name="T52" fmla="*/ 2 w 50"/>
              <a:gd name="T53" fmla="*/ 0 h 37"/>
              <a:gd name="T54" fmla="*/ 32 w 50"/>
              <a:gd name="T55" fmla="*/ 0 h 37"/>
              <a:gd name="T56" fmla="*/ 34 w 50"/>
              <a:gd name="T57" fmla="*/ 2 h 37"/>
              <a:gd name="T58" fmla="*/ 30 w 50"/>
              <a:gd name="T59" fmla="*/ 33 h 37"/>
              <a:gd name="T60" fmla="*/ 30 w 50"/>
              <a:gd name="T61" fmla="*/ 33 h 37"/>
              <a:gd name="T62" fmla="*/ 30 w 50"/>
              <a:gd name="T63" fmla="*/ 30 h 37"/>
              <a:gd name="T64" fmla="*/ 30 w 50"/>
              <a:gd name="T65" fmla="*/ 30 h 37"/>
              <a:gd name="T66" fmla="*/ 30 w 50"/>
              <a:gd name="T67" fmla="*/ 30 h 37"/>
              <a:gd name="T68" fmla="*/ 30 w 50"/>
              <a:gd name="T69" fmla="*/ 7 h 37"/>
              <a:gd name="T70" fmla="*/ 30 w 50"/>
              <a:gd name="T71" fmla="*/ 7 h 37"/>
              <a:gd name="T72" fmla="*/ 30 w 50"/>
              <a:gd name="T73" fmla="*/ 4 h 37"/>
              <a:gd name="T74" fmla="*/ 4 w 50"/>
              <a:gd name="T75" fmla="*/ 4 h 37"/>
              <a:gd name="T76" fmla="*/ 4 w 50"/>
              <a:gd name="T77" fmla="*/ 33 h 37"/>
              <a:gd name="T78" fmla="*/ 30 w 50"/>
              <a:gd name="T79" fmla="*/ 33 h 37"/>
              <a:gd name="T80" fmla="*/ 46 w 50"/>
              <a:gd name="T81" fmla="*/ 28 h 37"/>
              <a:gd name="T82" fmla="*/ 46 w 50"/>
              <a:gd name="T83" fmla="*/ 28 h 37"/>
              <a:gd name="T84" fmla="*/ 46 w 50"/>
              <a:gd name="T85" fmla="*/ 9 h 37"/>
              <a:gd name="T86" fmla="*/ 34 w 50"/>
              <a:gd name="T87" fmla="*/ 9 h 37"/>
              <a:gd name="T88" fmla="*/ 34 w 50"/>
              <a:gd name="T89" fmla="*/ 28 h 37"/>
              <a:gd name="T90" fmla="*/ 46 w 50"/>
              <a:gd name="T91" fmla="*/ 28 h 37"/>
              <a:gd name="T92" fmla="*/ 42 w 50"/>
              <a:gd name="T93" fmla="*/ 23 h 37"/>
              <a:gd name="T94" fmla="*/ 42 w 50"/>
              <a:gd name="T95" fmla="*/ 23 h 37"/>
              <a:gd name="T96" fmla="*/ 44 w 50"/>
              <a:gd name="T97" fmla="*/ 24 h 37"/>
              <a:gd name="T98" fmla="*/ 42 w 50"/>
              <a:gd name="T99" fmla="*/ 25 h 37"/>
              <a:gd name="T100" fmla="*/ 39 w 50"/>
              <a:gd name="T101" fmla="*/ 25 h 37"/>
              <a:gd name="T102" fmla="*/ 38 w 50"/>
              <a:gd name="T103" fmla="*/ 24 h 37"/>
              <a:gd name="T104" fmla="*/ 39 w 50"/>
              <a:gd name="T105" fmla="*/ 23 h 37"/>
              <a:gd name="T106" fmla="*/ 42 w 50"/>
              <a:gd name="T107" fmla="*/ 23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37">
                <a:moveTo>
                  <a:pt x="42" y="12"/>
                </a:moveTo>
                <a:cubicBezTo>
                  <a:pt x="43" y="12"/>
                  <a:pt x="44" y="13"/>
                  <a:pt x="44" y="13"/>
                </a:cubicBezTo>
                <a:cubicBezTo>
                  <a:pt x="44" y="14"/>
                  <a:pt x="43" y="14"/>
                  <a:pt x="42" y="14"/>
                </a:cubicBezTo>
                <a:cubicBezTo>
                  <a:pt x="39" y="14"/>
                  <a:pt x="39" y="14"/>
                  <a:pt x="39" y="14"/>
                </a:cubicBezTo>
                <a:cubicBezTo>
                  <a:pt x="38" y="14"/>
                  <a:pt x="38" y="14"/>
                  <a:pt x="38" y="13"/>
                </a:cubicBezTo>
                <a:cubicBezTo>
                  <a:pt x="38" y="13"/>
                  <a:pt x="38" y="12"/>
                  <a:pt x="39" y="12"/>
                </a:cubicBezTo>
                <a:cubicBezTo>
                  <a:pt x="42" y="12"/>
                  <a:pt x="42" y="12"/>
                  <a:pt x="42" y="12"/>
                </a:cubicBezTo>
                <a:close/>
                <a:moveTo>
                  <a:pt x="34" y="2"/>
                </a:moveTo>
                <a:cubicBezTo>
                  <a:pt x="34" y="2"/>
                  <a:pt x="34" y="2"/>
                  <a:pt x="34" y="2"/>
                </a:cubicBezTo>
                <a:cubicBezTo>
                  <a:pt x="34" y="2"/>
                  <a:pt x="34" y="2"/>
                  <a:pt x="34" y="2"/>
                </a:cubicBezTo>
                <a:cubicBezTo>
                  <a:pt x="34" y="6"/>
                  <a:pt x="34" y="6"/>
                  <a:pt x="34" y="6"/>
                </a:cubicBezTo>
                <a:cubicBezTo>
                  <a:pt x="48" y="6"/>
                  <a:pt x="48" y="6"/>
                  <a:pt x="48" y="6"/>
                </a:cubicBezTo>
                <a:cubicBezTo>
                  <a:pt x="49" y="6"/>
                  <a:pt x="50" y="6"/>
                  <a:pt x="50" y="7"/>
                </a:cubicBezTo>
                <a:cubicBezTo>
                  <a:pt x="50" y="7"/>
                  <a:pt x="50" y="7"/>
                  <a:pt x="50" y="7"/>
                </a:cubicBezTo>
                <a:cubicBezTo>
                  <a:pt x="50" y="30"/>
                  <a:pt x="50" y="30"/>
                  <a:pt x="50" y="30"/>
                </a:cubicBezTo>
                <a:cubicBezTo>
                  <a:pt x="50" y="31"/>
                  <a:pt x="49" y="32"/>
                  <a:pt x="48" y="32"/>
                </a:cubicBezTo>
                <a:cubicBezTo>
                  <a:pt x="48" y="32"/>
                  <a:pt x="48" y="32"/>
                  <a:pt x="48" y="32"/>
                </a:cubicBezTo>
                <a:cubicBezTo>
                  <a:pt x="34" y="32"/>
                  <a:pt x="34" y="32"/>
                  <a:pt x="34" y="32"/>
                </a:cubicBezTo>
                <a:cubicBezTo>
                  <a:pt x="34" y="35"/>
                  <a:pt x="34" y="35"/>
                  <a:pt x="34" y="35"/>
                </a:cubicBezTo>
                <a:cubicBezTo>
                  <a:pt x="34" y="36"/>
                  <a:pt x="33" y="37"/>
                  <a:pt x="32" y="37"/>
                </a:cubicBezTo>
                <a:cubicBezTo>
                  <a:pt x="32" y="37"/>
                  <a:pt x="32" y="37"/>
                  <a:pt x="32"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ubicBezTo>
                  <a:pt x="2" y="0"/>
                  <a:pt x="2" y="0"/>
                  <a:pt x="2" y="0"/>
                </a:cubicBezTo>
                <a:cubicBezTo>
                  <a:pt x="32" y="0"/>
                  <a:pt x="32" y="0"/>
                  <a:pt x="32" y="0"/>
                </a:cubicBezTo>
                <a:cubicBezTo>
                  <a:pt x="33" y="0"/>
                  <a:pt x="34" y="1"/>
                  <a:pt x="34" y="2"/>
                </a:cubicBezTo>
                <a:close/>
                <a:moveTo>
                  <a:pt x="30" y="33"/>
                </a:moveTo>
                <a:cubicBezTo>
                  <a:pt x="30" y="33"/>
                  <a:pt x="30" y="33"/>
                  <a:pt x="30" y="33"/>
                </a:cubicBezTo>
                <a:cubicBezTo>
                  <a:pt x="30" y="30"/>
                  <a:pt x="30" y="30"/>
                  <a:pt x="30" y="30"/>
                </a:cubicBezTo>
                <a:cubicBezTo>
                  <a:pt x="30" y="30"/>
                  <a:pt x="30" y="30"/>
                  <a:pt x="30" y="30"/>
                </a:cubicBezTo>
                <a:cubicBezTo>
                  <a:pt x="30" y="30"/>
                  <a:pt x="30" y="30"/>
                  <a:pt x="30" y="30"/>
                </a:cubicBezTo>
                <a:cubicBezTo>
                  <a:pt x="30" y="7"/>
                  <a:pt x="30" y="7"/>
                  <a:pt x="30" y="7"/>
                </a:cubicBezTo>
                <a:cubicBezTo>
                  <a:pt x="30" y="7"/>
                  <a:pt x="30" y="7"/>
                  <a:pt x="30" y="7"/>
                </a:cubicBezTo>
                <a:cubicBezTo>
                  <a:pt x="30" y="4"/>
                  <a:pt x="30" y="4"/>
                  <a:pt x="30" y="4"/>
                </a:cubicBezTo>
                <a:cubicBezTo>
                  <a:pt x="4" y="4"/>
                  <a:pt x="4" y="4"/>
                  <a:pt x="4" y="4"/>
                </a:cubicBezTo>
                <a:cubicBezTo>
                  <a:pt x="4" y="33"/>
                  <a:pt x="4" y="33"/>
                  <a:pt x="4" y="33"/>
                </a:cubicBezTo>
                <a:cubicBezTo>
                  <a:pt x="30" y="33"/>
                  <a:pt x="30" y="33"/>
                  <a:pt x="30" y="33"/>
                </a:cubicBezTo>
                <a:close/>
                <a:moveTo>
                  <a:pt x="46" y="28"/>
                </a:moveTo>
                <a:cubicBezTo>
                  <a:pt x="46" y="28"/>
                  <a:pt x="46" y="28"/>
                  <a:pt x="46" y="28"/>
                </a:cubicBezTo>
                <a:cubicBezTo>
                  <a:pt x="46" y="9"/>
                  <a:pt x="46" y="9"/>
                  <a:pt x="46" y="9"/>
                </a:cubicBezTo>
                <a:cubicBezTo>
                  <a:pt x="34" y="9"/>
                  <a:pt x="34" y="9"/>
                  <a:pt x="34" y="9"/>
                </a:cubicBezTo>
                <a:cubicBezTo>
                  <a:pt x="34" y="28"/>
                  <a:pt x="34" y="28"/>
                  <a:pt x="34" y="28"/>
                </a:cubicBezTo>
                <a:cubicBezTo>
                  <a:pt x="46" y="28"/>
                  <a:pt x="46" y="28"/>
                  <a:pt x="46" y="28"/>
                </a:cubicBezTo>
                <a:close/>
                <a:moveTo>
                  <a:pt x="42" y="23"/>
                </a:moveTo>
                <a:cubicBezTo>
                  <a:pt x="42" y="23"/>
                  <a:pt x="42" y="23"/>
                  <a:pt x="42" y="23"/>
                </a:cubicBezTo>
                <a:cubicBezTo>
                  <a:pt x="43" y="23"/>
                  <a:pt x="44" y="23"/>
                  <a:pt x="44" y="24"/>
                </a:cubicBezTo>
                <a:cubicBezTo>
                  <a:pt x="44" y="25"/>
                  <a:pt x="43" y="25"/>
                  <a:pt x="42" y="25"/>
                </a:cubicBezTo>
                <a:cubicBezTo>
                  <a:pt x="39" y="25"/>
                  <a:pt x="39" y="25"/>
                  <a:pt x="39" y="25"/>
                </a:cubicBezTo>
                <a:cubicBezTo>
                  <a:pt x="38" y="25"/>
                  <a:pt x="38" y="25"/>
                  <a:pt x="38" y="24"/>
                </a:cubicBezTo>
                <a:cubicBezTo>
                  <a:pt x="38" y="23"/>
                  <a:pt x="38" y="23"/>
                  <a:pt x="39" y="23"/>
                </a:cubicBezTo>
                <a:cubicBezTo>
                  <a:pt x="42" y="23"/>
                  <a:pt x="42" y="23"/>
                  <a:pt x="42"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2" name="Freeform 596"/>
          <p:cNvSpPr>
            <a:spLocks noEditPoints="1"/>
          </p:cNvSpPr>
          <p:nvPr/>
        </p:nvSpPr>
        <p:spPr bwMode="auto">
          <a:xfrm>
            <a:off x="5465763" y="3101975"/>
            <a:ext cx="160337" cy="155575"/>
          </a:xfrm>
          <a:custGeom>
            <a:avLst/>
            <a:gdLst>
              <a:gd name="T0" fmla="*/ 25 w 50"/>
              <a:gd name="T1" fmla="*/ 0 h 49"/>
              <a:gd name="T2" fmla="*/ 43 w 50"/>
              <a:gd name="T3" fmla="*/ 7 h 49"/>
              <a:gd name="T4" fmla="*/ 50 w 50"/>
              <a:gd name="T5" fmla="*/ 25 h 49"/>
              <a:gd name="T6" fmla="*/ 43 w 50"/>
              <a:gd name="T7" fmla="*/ 42 h 49"/>
              <a:gd name="T8" fmla="*/ 25 w 50"/>
              <a:gd name="T9" fmla="*/ 49 h 49"/>
              <a:gd name="T10" fmla="*/ 7 w 50"/>
              <a:gd name="T11" fmla="*/ 42 h 49"/>
              <a:gd name="T12" fmla="*/ 7 w 50"/>
              <a:gd name="T13" fmla="*/ 42 h 49"/>
              <a:gd name="T14" fmla="*/ 7 w 50"/>
              <a:gd name="T15" fmla="*/ 42 h 49"/>
              <a:gd name="T16" fmla="*/ 0 w 50"/>
              <a:gd name="T17" fmla="*/ 25 h 49"/>
              <a:gd name="T18" fmla="*/ 7 w 50"/>
              <a:gd name="T19" fmla="*/ 7 h 49"/>
              <a:gd name="T20" fmla="*/ 7 w 50"/>
              <a:gd name="T21" fmla="*/ 7 h 49"/>
              <a:gd name="T22" fmla="*/ 25 w 50"/>
              <a:gd name="T23" fmla="*/ 0 h 49"/>
              <a:gd name="T24" fmla="*/ 26 w 50"/>
              <a:gd name="T25" fmla="*/ 4 h 49"/>
              <a:gd name="T26" fmla="*/ 26 w 50"/>
              <a:gd name="T27" fmla="*/ 4 h 49"/>
              <a:gd name="T28" fmla="*/ 26 w 50"/>
              <a:gd name="T29" fmla="*/ 24 h 49"/>
              <a:gd name="T30" fmla="*/ 41 w 50"/>
              <a:gd name="T31" fmla="*/ 39 h 49"/>
              <a:gd name="T32" fmla="*/ 46 w 50"/>
              <a:gd name="T33" fmla="*/ 25 h 49"/>
              <a:gd name="T34" fmla="*/ 40 w 50"/>
              <a:gd name="T35" fmla="*/ 10 h 49"/>
              <a:gd name="T36" fmla="*/ 40 w 50"/>
              <a:gd name="T37" fmla="*/ 10 h 49"/>
              <a:gd name="T38" fmla="*/ 26 w 50"/>
              <a:gd name="T39" fmla="*/ 4 h 49"/>
              <a:gd name="T40" fmla="*/ 39 w 50"/>
              <a:gd name="T41" fmla="*/ 40 h 49"/>
              <a:gd name="T42" fmla="*/ 39 w 50"/>
              <a:gd name="T43" fmla="*/ 40 h 49"/>
              <a:gd name="T44" fmla="*/ 24 w 50"/>
              <a:gd name="T45" fmla="*/ 25 h 49"/>
              <a:gd name="T46" fmla="*/ 24 w 50"/>
              <a:gd name="T47" fmla="*/ 25 h 49"/>
              <a:gd name="T48" fmla="*/ 24 w 50"/>
              <a:gd name="T49" fmla="*/ 25 h 49"/>
              <a:gd name="T50" fmla="*/ 24 w 50"/>
              <a:gd name="T51" fmla="*/ 4 h 49"/>
              <a:gd name="T52" fmla="*/ 10 w 50"/>
              <a:gd name="T53" fmla="*/ 10 h 49"/>
              <a:gd name="T54" fmla="*/ 10 w 50"/>
              <a:gd name="T55" fmla="*/ 10 h 49"/>
              <a:gd name="T56" fmla="*/ 4 w 50"/>
              <a:gd name="T57" fmla="*/ 25 h 49"/>
              <a:gd name="T58" fmla="*/ 10 w 50"/>
              <a:gd name="T59" fmla="*/ 39 h 49"/>
              <a:gd name="T60" fmla="*/ 10 w 50"/>
              <a:gd name="T61" fmla="*/ 39 h 49"/>
              <a:gd name="T62" fmla="*/ 25 w 50"/>
              <a:gd name="T63" fmla="*/ 46 h 49"/>
              <a:gd name="T64" fmla="*/ 39 w 50"/>
              <a:gd name="T6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0" h="49">
                <a:moveTo>
                  <a:pt x="25" y="0"/>
                </a:moveTo>
                <a:cubicBezTo>
                  <a:pt x="32" y="0"/>
                  <a:pt x="38" y="2"/>
                  <a:pt x="43" y="7"/>
                </a:cubicBezTo>
                <a:cubicBezTo>
                  <a:pt x="47" y="11"/>
                  <a:pt x="50" y="18"/>
                  <a:pt x="50" y="25"/>
                </a:cubicBezTo>
                <a:cubicBezTo>
                  <a:pt x="50" y="31"/>
                  <a:pt x="47" y="38"/>
                  <a:pt x="43" y="42"/>
                </a:cubicBezTo>
                <a:cubicBezTo>
                  <a:pt x="38" y="47"/>
                  <a:pt x="32" y="49"/>
                  <a:pt x="25" y="49"/>
                </a:cubicBezTo>
                <a:cubicBezTo>
                  <a:pt x="18" y="49"/>
                  <a:pt x="12" y="47"/>
                  <a:pt x="7" y="42"/>
                </a:cubicBezTo>
                <a:cubicBezTo>
                  <a:pt x="7" y="42"/>
                  <a:pt x="7" y="42"/>
                  <a:pt x="7" y="42"/>
                </a:cubicBezTo>
                <a:cubicBezTo>
                  <a:pt x="7" y="42"/>
                  <a:pt x="7" y="42"/>
                  <a:pt x="7" y="42"/>
                </a:cubicBezTo>
                <a:cubicBezTo>
                  <a:pt x="3" y="38"/>
                  <a:pt x="0" y="31"/>
                  <a:pt x="0" y="25"/>
                </a:cubicBezTo>
                <a:cubicBezTo>
                  <a:pt x="0" y="18"/>
                  <a:pt x="3" y="11"/>
                  <a:pt x="7" y="7"/>
                </a:cubicBezTo>
                <a:cubicBezTo>
                  <a:pt x="7" y="7"/>
                  <a:pt x="7" y="7"/>
                  <a:pt x="7" y="7"/>
                </a:cubicBezTo>
                <a:cubicBezTo>
                  <a:pt x="12" y="2"/>
                  <a:pt x="18" y="0"/>
                  <a:pt x="25" y="0"/>
                </a:cubicBezTo>
                <a:close/>
                <a:moveTo>
                  <a:pt x="26" y="4"/>
                </a:moveTo>
                <a:cubicBezTo>
                  <a:pt x="26" y="4"/>
                  <a:pt x="26" y="4"/>
                  <a:pt x="26" y="4"/>
                </a:cubicBezTo>
                <a:cubicBezTo>
                  <a:pt x="26" y="24"/>
                  <a:pt x="26" y="24"/>
                  <a:pt x="26" y="24"/>
                </a:cubicBezTo>
                <a:cubicBezTo>
                  <a:pt x="41" y="39"/>
                  <a:pt x="41" y="39"/>
                  <a:pt x="41" y="39"/>
                </a:cubicBezTo>
                <a:cubicBezTo>
                  <a:pt x="44" y="35"/>
                  <a:pt x="46" y="30"/>
                  <a:pt x="46" y="25"/>
                </a:cubicBezTo>
                <a:cubicBezTo>
                  <a:pt x="46" y="19"/>
                  <a:pt x="44" y="14"/>
                  <a:pt x="40" y="10"/>
                </a:cubicBezTo>
                <a:cubicBezTo>
                  <a:pt x="40" y="10"/>
                  <a:pt x="40" y="10"/>
                  <a:pt x="40" y="10"/>
                </a:cubicBezTo>
                <a:cubicBezTo>
                  <a:pt x="36" y="6"/>
                  <a:pt x="32" y="4"/>
                  <a:pt x="26" y="4"/>
                </a:cubicBezTo>
                <a:close/>
                <a:moveTo>
                  <a:pt x="39" y="40"/>
                </a:moveTo>
                <a:cubicBezTo>
                  <a:pt x="39" y="40"/>
                  <a:pt x="39" y="40"/>
                  <a:pt x="39" y="40"/>
                </a:cubicBezTo>
                <a:cubicBezTo>
                  <a:pt x="24" y="25"/>
                  <a:pt x="24" y="25"/>
                  <a:pt x="24" y="25"/>
                </a:cubicBezTo>
                <a:cubicBezTo>
                  <a:pt x="24" y="25"/>
                  <a:pt x="24" y="25"/>
                  <a:pt x="24" y="25"/>
                </a:cubicBezTo>
                <a:cubicBezTo>
                  <a:pt x="24" y="25"/>
                  <a:pt x="24" y="25"/>
                  <a:pt x="24" y="25"/>
                </a:cubicBezTo>
                <a:cubicBezTo>
                  <a:pt x="24" y="4"/>
                  <a:pt x="24" y="4"/>
                  <a:pt x="24" y="4"/>
                </a:cubicBezTo>
                <a:cubicBezTo>
                  <a:pt x="19" y="4"/>
                  <a:pt x="14" y="6"/>
                  <a:pt x="10" y="10"/>
                </a:cubicBezTo>
                <a:cubicBezTo>
                  <a:pt x="10" y="10"/>
                  <a:pt x="10" y="10"/>
                  <a:pt x="10" y="10"/>
                </a:cubicBezTo>
                <a:cubicBezTo>
                  <a:pt x="6" y="14"/>
                  <a:pt x="4" y="19"/>
                  <a:pt x="4" y="25"/>
                </a:cubicBezTo>
                <a:cubicBezTo>
                  <a:pt x="4" y="30"/>
                  <a:pt x="6" y="36"/>
                  <a:pt x="10" y="39"/>
                </a:cubicBezTo>
                <a:cubicBezTo>
                  <a:pt x="10" y="39"/>
                  <a:pt x="10" y="39"/>
                  <a:pt x="10" y="39"/>
                </a:cubicBezTo>
                <a:cubicBezTo>
                  <a:pt x="14" y="43"/>
                  <a:pt x="19" y="46"/>
                  <a:pt x="25" y="46"/>
                </a:cubicBezTo>
                <a:cubicBezTo>
                  <a:pt x="30" y="46"/>
                  <a:pt x="35" y="44"/>
                  <a:pt x="39"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3" name="Freeform 597"/>
          <p:cNvSpPr>
            <a:spLocks noEditPoints="1"/>
          </p:cNvSpPr>
          <p:nvPr/>
        </p:nvSpPr>
        <p:spPr bwMode="auto">
          <a:xfrm>
            <a:off x="5746750" y="3101975"/>
            <a:ext cx="158750" cy="155575"/>
          </a:xfrm>
          <a:custGeom>
            <a:avLst/>
            <a:gdLst>
              <a:gd name="T0" fmla="*/ 2 w 50"/>
              <a:gd name="T1" fmla="*/ 0 h 49"/>
              <a:gd name="T2" fmla="*/ 50 w 50"/>
              <a:gd name="T3" fmla="*/ 2 h 49"/>
              <a:gd name="T4" fmla="*/ 50 w 50"/>
              <a:gd name="T5" fmla="*/ 48 h 49"/>
              <a:gd name="T6" fmla="*/ 48 w 50"/>
              <a:gd name="T7" fmla="*/ 49 h 49"/>
              <a:gd name="T8" fmla="*/ 0 w 50"/>
              <a:gd name="T9" fmla="*/ 48 h 49"/>
              <a:gd name="T10" fmla="*/ 0 w 50"/>
              <a:gd name="T11" fmla="*/ 2 h 49"/>
              <a:gd name="T12" fmla="*/ 4 w 50"/>
              <a:gd name="T13" fmla="*/ 23 h 49"/>
              <a:gd name="T14" fmla="*/ 46 w 50"/>
              <a:gd name="T15" fmla="*/ 23 h 49"/>
              <a:gd name="T16" fmla="*/ 4 w 50"/>
              <a:gd name="T17" fmla="*/ 4 h 49"/>
              <a:gd name="T18" fmla="*/ 46 w 50"/>
              <a:gd name="T19" fmla="*/ 26 h 49"/>
              <a:gd name="T20" fmla="*/ 4 w 50"/>
              <a:gd name="T21" fmla="*/ 26 h 49"/>
              <a:gd name="T22" fmla="*/ 46 w 50"/>
              <a:gd name="T23" fmla="*/ 46 h 49"/>
              <a:gd name="T24" fmla="*/ 32 w 50"/>
              <a:gd name="T25" fmla="*/ 33 h 49"/>
              <a:gd name="T26" fmla="*/ 33 w 50"/>
              <a:gd name="T27" fmla="*/ 32 h 49"/>
              <a:gd name="T28" fmla="*/ 34 w 50"/>
              <a:gd name="T29" fmla="*/ 35 h 49"/>
              <a:gd name="T30" fmla="*/ 30 w 50"/>
              <a:gd name="T31" fmla="*/ 40 h 49"/>
              <a:gd name="T32" fmla="*/ 17 w 50"/>
              <a:gd name="T33" fmla="*/ 38 h 49"/>
              <a:gd name="T34" fmla="*/ 16 w 50"/>
              <a:gd name="T35" fmla="*/ 33 h 49"/>
              <a:gd name="T36" fmla="*/ 18 w 50"/>
              <a:gd name="T37" fmla="*/ 33 h 49"/>
              <a:gd name="T38" fmla="*/ 19 w 50"/>
              <a:gd name="T39" fmla="*/ 37 h 49"/>
              <a:gd name="T40" fmla="*/ 30 w 50"/>
              <a:gd name="T41" fmla="*/ 38 h 49"/>
              <a:gd name="T42" fmla="*/ 32 w 50"/>
              <a:gd name="T43" fmla="*/ 35 h 49"/>
              <a:gd name="T44" fmla="*/ 32 w 50"/>
              <a:gd name="T45" fmla="*/ 10 h 49"/>
              <a:gd name="T46" fmla="*/ 33 w 50"/>
              <a:gd name="T47" fmla="*/ 9 h 49"/>
              <a:gd name="T48" fmla="*/ 34 w 50"/>
              <a:gd name="T49" fmla="*/ 13 h 49"/>
              <a:gd name="T50" fmla="*/ 30 w 50"/>
              <a:gd name="T51" fmla="*/ 17 h 49"/>
              <a:gd name="T52" fmla="*/ 17 w 50"/>
              <a:gd name="T53" fmla="*/ 16 h 49"/>
              <a:gd name="T54" fmla="*/ 16 w 50"/>
              <a:gd name="T55" fmla="*/ 10 h 49"/>
              <a:gd name="T56" fmla="*/ 18 w 50"/>
              <a:gd name="T57" fmla="*/ 10 h 49"/>
              <a:gd name="T58" fmla="*/ 19 w 50"/>
              <a:gd name="T59" fmla="*/ 15 h 49"/>
              <a:gd name="T60" fmla="*/ 30 w 50"/>
              <a:gd name="T61" fmla="*/ 15 h 49"/>
              <a:gd name="T62" fmla="*/ 32 w 50"/>
              <a:gd name="T63" fmla="*/ 1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9">
                <a:moveTo>
                  <a:pt x="2" y="0"/>
                </a:move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49"/>
                  <a:pt x="48" y="49"/>
                </a:cubicBezTo>
                <a:cubicBezTo>
                  <a:pt x="48" y="49"/>
                  <a:pt x="48" y="49"/>
                  <a:pt x="48" y="49"/>
                </a:cubicBezTo>
                <a:cubicBezTo>
                  <a:pt x="2" y="49"/>
                  <a:pt x="2" y="49"/>
                  <a:pt x="2" y="49"/>
                </a:cubicBezTo>
                <a:cubicBezTo>
                  <a:pt x="1" y="49"/>
                  <a:pt x="0" y="49"/>
                  <a:pt x="0" y="48"/>
                </a:cubicBezTo>
                <a:cubicBezTo>
                  <a:pt x="0" y="48"/>
                  <a:pt x="0" y="48"/>
                  <a:pt x="0" y="48"/>
                </a:cubicBezTo>
                <a:cubicBezTo>
                  <a:pt x="0" y="2"/>
                  <a:pt x="0" y="2"/>
                  <a:pt x="0" y="2"/>
                </a:cubicBezTo>
                <a:cubicBezTo>
                  <a:pt x="0" y="1"/>
                  <a:pt x="1" y="0"/>
                  <a:pt x="2" y="0"/>
                </a:cubicBezTo>
                <a:close/>
                <a:moveTo>
                  <a:pt x="4" y="23"/>
                </a:moveTo>
                <a:cubicBezTo>
                  <a:pt x="4" y="23"/>
                  <a:pt x="4" y="23"/>
                  <a:pt x="4" y="23"/>
                </a:cubicBezTo>
                <a:cubicBezTo>
                  <a:pt x="46" y="23"/>
                  <a:pt x="46" y="23"/>
                  <a:pt x="46" y="23"/>
                </a:cubicBezTo>
                <a:cubicBezTo>
                  <a:pt x="46" y="4"/>
                  <a:pt x="46" y="4"/>
                  <a:pt x="46" y="4"/>
                </a:cubicBezTo>
                <a:cubicBezTo>
                  <a:pt x="4" y="4"/>
                  <a:pt x="4" y="4"/>
                  <a:pt x="4" y="4"/>
                </a:cubicBezTo>
                <a:cubicBezTo>
                  <a:pt x="4" y="23"/>
                  <a:pt x="4" y="23"/>
                  <a:pt x="4" y="23"/>
                </a:cubicBezTo>
                <a:close/>
                <a:moveTo>
                  <a:pt x="46" y="26"/>
                </a:moveTo>
                <a:cubicBezTo>
                  <a:pt x="46" y="26"/>
                  <a:pt x="46" y="26"/>
                  <a:pt x="46" y="26"/>
                </a:cubicBezTo>
                <a:cubicBezTo>
                  <a:pt x="4" y="26"/>
                  <a:pt x="4" y="26"/>
                  <a:pt x="4" y="26"/>
                </a:cubicBezTo>
                <a:cubicBezTo>
                  <a:pt x="4" y="46"/>
                  <a:pt x="4" y="46"/>
                  <a:pt x="4" y="46"/>
                </a:cubicBezTo>
                <a:cubicBezTo>
                  <a:pt x="46" y="46"/>
                  <a:pt x="46" y="46"/>
                  <a:pt x="46" y="46"/>
                </a:cubicBezTo>
                <a:cubicBezTo>
                  <a:pt x="46" y="26"/>
                  <a:pt x="46" y="26"/>
                  <a:pt x="46" y="26"/>
                </a:cubicBezTo>
                <a:close/>
                <a:moveTo>
                  <a:pt x="32" y="33"/>
                </a:moveTo>
                <a:cubicBezTo>
                  <a:pt x="32" y="33"/>
                  <a:pt x="32" y="33"/>
                  <a:pt x="32" y="33"/>
                </a:cubicBezTo>
                <a:cubicBezTo>
                  <a:pt x="32" y="32"/>
                  <a:pt x="33" y="32"/>
                  <a:pt x="33" y="32"/>
                </a:cubicBezTo>
                <a:cubicBezTo>
                  <a:pt x="34" y="32"/>
                  <a:pt x="34" y="32"/>
                  <a:pt x="34" y="33"/>
                </a:cubicBezTo>
                <a:cubicBezTo>
                  <a:pt x="34" y="35"/>
                  <a:pt x="34" y="35"/>
                  <a:pt x="34" y="35"/>
                </a:cubicBezTo>
                <a:cubicBezTo>
                  <a:pt x="34" y="37"/>
                  <a:pt x="34" y="38"/>
                  <a:pt x="33" y="38"/>
                </a:cubicBezTo>
                <a:cubicBezTo>
                  <a:pt x="32" y="39"/>
                  <a:pt x="31" y="40"/>
                  <a:pt x="30" y="40"/>
                </a:cubicBezTo>
                <a:cubicBezTo>
                  <a:pt x="20" y="40"/>
                  <a:pt x="20" y="40"/>
                  <a:pt x="20" y="40"/>
                </a:cubicBezTo>
                <a:cubicBezTo>
                  <a:pt x="19" y="40"/>
                  <a:pt x="18" y="39"/>
                  <a:pt x="17" y="38"/>
                </a:cubicBezTo>
                <a:cubicBezTo>
                  <a:pt x="16" y="38"/>
                  <a:pt x="16" y="37"/>
                  <a:pt x="16" y="35"/>
                </a:cubicBezTo>
                <a:cubicBezTo>
                  <a:pt x="16" y="33"/>
                  <a:pt x="16" y="33"/>
                  <a:pt x="16" y="33"/>
                </a:cubicBezTo>
                <a:cubicBezTo>
                  <a:pt x="16" y="32"/>
                  <a:pt x="16" y="32"/>
                  <a:pt x="17" y="32"/>
                </a:cubicBezTo>
                <a:cubicBezTo>
                  <a:pt x="17" y="32"/>
                  <a:pt x="18" y="32"/>
                  <a:pt x="18" y="33"/>
                </a:cubicBezTo>
                <a:cubicBezTo>
                  <a:pt x="18" y="35"/>
                  <a:pt x="18" y="35"/>
                  <a:pt x="18" y="35"/>
                </a:cubicBezTo>
                <a:cubicBezTo>
                  <a:pt x="18" y="36"/>
                  <a:pt x="18" y="37"/>
                  <a:pt x="19" y="37"/>
                </a:cubicBezTo>
                <a:cubicBezTo>
                  <a:pt x="19" y="37"/>
                  <a:pt x="19" y="38"/>
                  <a:pt x="20" y="38"/>
                </a:cubicBezTo>
                <a:cubicBezTo>
                  <a:pt x="30" y="38"/>
                  <a:pt x="30" y="38"/>
                  <a:pt x="30" y="38"/>
                </a:cubicBezTo>
                <a:cubicBezTo>
                  <a:pt x="30" y="38"/>
                  <a:pt x="31" y="37"/>
                  <a:pt x="31" y="37"/>
                </a:cubicBezTo>
                <a:cubicBezTo>
                  <a:pt x="32" y="37"/>
                  <a:pt x="32" y="36"/>
                  <a:pt x="32" y="35"/>
                </a:cubicBezTo>
                <a:cubicBezTo>
                  <a:pt x="32" y="33"/>
                  <a:pt x="32" y="33"/>
                  <a:pt x="32" y="33"/>
                </a:cubicBezTo>
                <a:close/>
                <a:moveTo>
                  <a:pt x="32" y="10"/>
                </a:moveTo>
                <a:cubicBezTo>
                  <a:pt x="32" y="10"/>
                  <a:pt x="32" y="10"/>
                  <a:pt x="32" y="10"/>
                </a:cubicBezTo>
                <a:cubicBezTo>
                  <a:pt x="32" y="10"/>
                  <a:pt x="33" y="9"/>
                  <a:pt x="33" y="9"/>
                </a:cubicBezTo>
                <a:cubicBezTo>
                  <a:pt x="34" y="9"/>
                  <a:pt x="34" y="10"/>
                  <a:pt x="34" y="10"/>
                </a:cubicBezTo>
                <a:cubicBezTo>
                  <a:pt x="34" y="13"/>
                  <a:pt x="34" y="13"/>
                  <a:pt x="34" y="13"/>
                </a:cubicBezTo>
                <a:cubicBezTo>
                  <a:pt x="34" y="14"/>
                  <a:pt x="34" y="15"/>
                  <a:pt x="33" y="16"/>
                </a:cubicBezTo>
                <a:cubicBezTo>
                  <a:pt x="32" y="17"/>
                  <a:pt x="31" y="17"/>
                  <a:pt x="30" y="17"/>
                </a:cubicBezTo>
                <a:cubicBezTo>
                  <a:pt x="20" y="17"/>
                  <a:pt x="20" y="17"/>
                  <a:pt x="20" y="17"/>
                </a:cubicBezTo>
                <a:cubicBezTo>
                  <a:pt x="19" y="17"/>
                  <a:pt x="18" y="17"/>
                  <a:pt x="17" y="16"/>
                </a:cubicBezTo>
                <a:cubicBezTo>
                  <a:pt x="16" y="15"/>
                  <a:pt x="16" y="14"/>
                  <a:pt x="16" y="13"/>
                </a:cubicBezTo>
                <a:cubicBezTo>
                  <a:pt x="16" y="10"/>
                  <a:pt x="16" y="10"/>
                  <a:pt x="16" y="10"/>
                </a:cubicBezTo>
                <a:cubicBezTo>
                  <a:pt x="16" y="10"/>
                  <a:pt x="16" y="9"/>
                  <a:pt x="17" y="9"/>
                </a:cubicBezTo>
                <a:cubicBezTo>
                  <a:pt x="17" y="9"/>
                  <a:pt x="18" y="10"/>
                  <a:pt x="18" y="10"/>
                </a:cubicBezTo>
                <a:cubicBezTo>
                  <a:pt x="18" y="13"/>
                  <a:pt x="18" y="13"/>
                  <a:pt x="18" y="13"/>
                </a:cubicBezTo>
                <a:cubicBezTo>
                  <a:pt x="18" y="14"/>
                  <a:pt x="18" y="14"/>
                  <a:pt x="19" y="15"/>
                </a:cubicBezTo>
                <a:cubicBezTo>
                  <a:pt x="19" y="15"/>
                  <a:pt x="19" y="15"/>
                  <a:pt x="20" y="15"/>
                </a:cubicBezTo>
                <a:cubicBezTo>
                  <a:pt x="30" y="15"/>
                  <a:pt x="30" y="15"/>
                  <a:pt x="30" y="15"/>
                </a:cubicBezTo>
                <a:cubicBezTo>
                  <a:pt x="30" y="15"/>
                  <a:pt x="31" y="15"/>
                  <a:pt x="31" y="15"/>
                </a:cubicBezTo>
                <a:cubicBezTo>
                  <a:pt x="32" y="14"/>
                  <a:pt x="32" y="14"/>
                  <a:pt x="32" y="13"/>
                </a:cubicBezTo>
                <a:cubicBezTo>
                  <a:pt x="32" y="10"/>
                  <a:pt x="32" y="10"/>
                  <a:pt x="32"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4" name="Freeform 598"/>
          <p:cNvSpPr>
            <a:spLocks noEditPoints="1"/>
          </p:cNvSpPr>
          <p:nvPr/>
        </p:nvSpPr>
        <p:spPr bwMode="auto">
          <a:xfrm>
            <a:off x="6022975" y="3101975"/>
            <a:ext cx="158750" cy="155575"/>
          </a:xfrm>
          <a:custGeom>
            <a:avLst/>
            <a:gdLst>
              <a:gd name="T0" fmla="*/ 23 w 50"/>
              <a:gd name="T1" fmla="*/ 23 h 49"/>
              <a:gd name="T2" fmla="*/ 21 w 50"/>
              <a:gd name="T3" fmla="*/ 22 h 49"/>
              <a:gd name="T4" fmla="*/ 18 w 50"/>
              <a:gd name="T5" fmla="*/ 27 h 49"/>
              <a:gd name="T6" fmla="*/ 19 w 50"/>
              <a:gd name="T7" fmla="*/ 27 h 49"/>
              <a:gd name="T8" fmla="*/ 23 w 50"/>
              <a:gd name="T9" fmla="*/ 23 h 49"/>
              <a:gd name="T10" fmla="*/ 2 w 50"/>
              <a:gd name="T11" fmla="*/ 0 h 49"/>
              <a:gd name="T12" fmla="*/ 50 w 50"/>
              <a:gd name="T13" fmla="*/ 2 h 49"/>
              <a:gd name="T14" fmla="*/ 48 w 50"/>
              <a:gd name="T15" fmla="*/ 49 h 49"/>
              <a:gd name="T16" fmla="*/ 0 w 50"/>
              <a:gd name="T17" fmla="*/ 48 h 49"/>
              <a:gd name="T18" fmla="*/ 46 w 50"/>
              <a:gd name="T19" fmla="*/ 4 h 49"/>
              <a:gd name="T20" fmla="*/ 4 w 50"/>
              <a:gd name="T21" fmla="*/ 46 h 49"/>
              <a:gd name="T22" fmla="*/ 23 w 50"/>
              <a:gd name="T23" fmla="*/ 20 h 49"/>
              <a:gd name="T24" fmla="*/ 29 w 50"/>
              <a:gd name="T25" fmla="*/ 16 h 49"/>
              <a:gd name="T26" fmla="*/ 26 w 50"/>
              <a:gd name="T27" fmla="*/ 25 h 49"/>
              <a:gd name="T28" fmla="*/ 29 w 50"/>
              <a:gd name="T29" fmla="*/ 33 h 49"/>
              <a:gd name="T30" fmla="*/ 21 w 50"/>
              <a:gd name="T31" fmla="*/ 30 h 49"/>
              <a:gd name="T32" fmla="*/ 12 w 50"/>
              <a:gd name="T33" fmla="*/ 33 h 49"/>
              <a:gd name="T34" fmla="*/ 15 w 50"/>
              <a:gd name="T35" fmla="*/ 25 h 49"/>
              <a:gd name="T36" fmla="*/ 12 w 50"/>
              <a:gd name="T37" fmla="*/ 16 h 49"/>
              <a:gd name="T38" fmla="*/ 21 w 50"/>
              <a:gd name="T39" fmla="*/ 19 h 49"/>
              <a:gd name="T40" fmla="*/ 7 w 50"/>
              <a:gd name="T41" fmla="*/ 6 h 49"/>
              <a:gd name="T42" fmla="*/ 42 w 50"/>
              <a:gd name="T43" fmla="*/ 7 h 49"/>
              <a:gd name="T44" fmla="*/ 42 w 50"/>
              <a:gd name="T45" fmla="*/ 11 h 49"/>
              <a:gd name="T46" fmla="*/ 44 w 50"/>
              <a:gd name="T47" fmla="*/ 16 h 49"/>
              <a:gd name="T48" fmla="*/ 42 w 50"/>
              <a:gd name="T49" fmla="*/ 21 h 49"/>
              <a:gd name="T50" fmla="*/ 42 w 50"/>
              <a:gd name="T51" fmla="*/ 28 h 49"/>
              <a:gd name="T52" fmla="*/ 44 w 50"/>
              <a:gd name="T53" fmla="*/ 33 h 49"/>
              <a:gd name="T54" fmla="*/ 42 w 50"/>
              <a:gd name="T55" fmla="*/ 38 h 49"/>
              <a:gd name="T56" fmla="*/ 40 w 50"/>
              <a:gd name="T57" fmla="*/ 43 h 49"/>
              <a:gd name="T58" fmla="*/ 6 w 50"/>
              <a:gd name="T59" fmla="*/ 42 h 49"/>
              <a:gd name="T60" fmla="*/ 7 w 50"/>
              <a:gd name="T61" fmla="*/ 6 h 49"/>
              <a:gd name="T62" fmla="*/ 8 w 50"/>
              <a:gd name="T63" fmla="*/ 8 h 49"/>
              <a:gd name="T64" fmla="*/ 39 w 50"/>
              <a:gd name="T65" fmla="*/ 38 h 49"/>
              <a:gd name="T66" fmla="*/ 37 w 50"/>
              <a:gd name="T67" fmla="*/ 37 h 49"/>
              <a:gd name="T68" fmla="*/ 37 w 50"/>
              <a:gd name="T69" fmla="*/ 29 h 49"/>
              <a:gd name="T70" fmla="*/ 39 w 50"/>
              <a:gd name="T71" fmla="*/ 28 h 49"/>
              <a:gd name="T72" fmla="*/ 38 w 50"/>
              <a:gd name="T73" fmla="*/ 21 h 49"/>
              <a:gd name="T74" fmla="*/ 37 w 50"/>
              <a:gd name="T75" fmla="*/ 16 h 49"/>
              <a:gd name="T76" fmla="*/ 38 w 50"/>
              <a:gd name="T77" fmla="*/ 11 h 49"/>
              <a:gd name="T78" fmla="*/ 40 w 50"/>
              <a:gd name="T79" fmla="*/ 13 h 49"/>
              <a:gd name="T80" fmla="*/ 40 w 50"/>
              <a:gd name="T81" fmla="*/ 16 h 49"/>
              <a:gd name="T82" fmla="*/ 40 w 50"/>
              <a:gd name="T83" fmla="*/ 19 h 49"/>
              <a:gd name="T84" fmla="*/ 41 w 50"/>
              <a:gd name="T85" fmla="*/ 13 h 49"/>
              <a:gd name="T86" fmla="*/ 40 w 50"/>
              <a:gd name="T87" fmla="*/ 30 h 49"/>
              <a:gd name="T88" fmla="*/ 40 w 50"/>
              <a:gd name="T89" fmla="*/ 33 h 49"/>
              <a:gd name="T90" fmla="*/ 40 w 50"/>
              <a:gd name="T91" fmla="*/ 36 h 49"/>
              <a:gd name="T92" fmla="*/ 41 w 50"/>
              <a:gd name="T93" fmla="*/ 3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 h="49">
                <a:moveTo>
                  <a:pt x="23" y="23"/>
                </a:moveTo>
                <a:cubicBezTo>
                  <a:pt x="23" y="23"/>
                  <a:pt x="23" y="23"/>
                  <a:pt x="23" y="23"/>
                </a:cubicBezTo>
                <a:cubicBezTo>
                  <a:pt x="23" y="23"/>
                  <a:pt x="23" y="23"/>
                  <a:pt x="23" y="23"/>
                </a:cubicBezTo>
                <a:cubicBezTo>
                  <a:pt x="23" y="23"/>
                  <a:pt x="23" y="23"/>
                  <a:pt x="23" y="23"/>
                </a:cubicBezTo>
                <a:cubicBezTo>
                  <a:pt x="23" y="22"/>
                  <a:pt x="23" y="22"/>
                  <a:pt x="23" y="22"/>
                </a:cubicBezTo>
                <a:cubicBezTo>
                  <a:pt x="22" y="22"/>
                  <a:pt x="21" y="22"/>
                  <a:pt x="21" y="22"/>
                </a:cubicBezTo>
                <a:cubicBezTo>
                  <a:pt x="19" y="22"/>
                  <a:pt x="18" y="23"/>
                  <a:pt x="18" y="25"/>
                </a:cubicBezTo>
                <a:cubicBezTo>
                  <a:pt x="18" y="25"/>
                  <a:pt x="18" y="26"/>
                  <a:pt x="18" y="27"/>
                </a:cubicBezTo>
                <a:cubicBezTo>
                  <a:pt x="18" y="27"/>
                  <a:pt x="18" y="27"/>
                  <a:pt x="18" y="27"/>
                </a:cubicBezTo>
                <a:cubicBezTo>
                  <a:pt x="19" y="27"/>
                  <a:pt x="19" y="27"/>
                  <a:pt x="19" y="27"/>
                </a:cubicBezTo>
                <a:cubicBezTo>
                  <a:pt x="19" y="27"/>
                  <a:pt x="19" y="27"/>
                  <a:pt x="19" y="27"/>
                </a:cubicBezTo>
                <a:cubicBezTo>
                  <a:pt x="19" y="27"/>
                  <a:pt x="19" y="27"/>
                  <a:pt x="19" y="27"/>
                </a:cubicBezTo>
                <a:cubicBezTo>
                  <a:pt x="19" y="27"/>
                  <a:pt x="20" y="27"/>
                  <a:pt x="21" y="27"/>
                </a:cubicBezTo>
                <a:cubicBezTo>
                  <a:pt x="22" y="27"/>
                  <a:pt x="23" y="26"/>
                  <a:pt x="23" y="25"/>
                </a:cubicBezTo>
                <a:cubicBezTo>
                  <a:pt x="23" y="24"/>
                  <a:pt x="23" y="23"/>
                  <a:pt x="23" y="23"/>
                </a:cubicBezTo>
                <a:close/>
                <a:moveTo>
                  <a:pt x="2" y="0"/>
                </a:moveTo>
                <a:cubicBezTo>
                  <a:pt x="2" y="0"/>
                  <a:pt x="2" y="0"/>
                  <a:pt x="2" y="0"/>
                </a:cubicBez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49"/>
                  <a:pt x="48" y="49"/>
                </a:cubicBezTo>
                <a:cubicBezTo>
                  <a:pt x="48" y="49"/>
                  <a:pt x="48" y="49"/>
                  <a:pt x="48" y="49"/>
                </a:cubicBezTo>
                <a:cubicBezTo>
                  <a:pt x="2" y="49"/>
                  <a:pt x="2" y="49"/>
                  <a:pt x="2" y="49"/>
                </a:cubicBezTo>
                <a:cubicBezTo>
                  <a:pt x="1" y="49"/>
                  <a:pt x="0" y="49"/>
                  <a:pt x="0" y="48"/>
                </a:cubicBezTo>
                <a:cubicBezTo>
                  <a:pt x="0" y="48"/>
                  <a:pt x="0" y="48"/>
                  <a:pt x="0" y="48"/>
                </a:cubicBezTo>
                <a:cubicBezTo>
                  <a:pt x="0" y="2"/>
                  <a:pt x="0" y="2"/>
                  <a:pt x="0" y="2"/>
                </a:cubicBezTo>
                <a:cubicBezTo>
                  <a:pt x="0" y="1"/>
                  <a:pt x="1" y="0"/>
                  <a:pt x="2" y="0"/>
                </a:cubicBezTo>
                <a:close/>
                <a:moveTo>
                  <a:pt x="46" y="4"/>
                </a:moveTo>
                <a:cubicBezTo>
                  <a:pt x="46" y="4"/>
                  <a:pt x="46" y="4"/>
                  <a:pt x="46" y="4"/>
                </a:cubicBezTo>
                <a:cubicBezTo>
                  <a:pt x="4" y="4"/>
                  <a:pt x="4" y="4"/>
                  <a:pt x="4" y="4"/>
                </a:cubicBezTo>
                <a:cubicBezTo>
                  <a:pt x="4" y="46"/>
                  <a:pt x="4" y="46"/>
                  <a:pt x="4" y="46"/>
                </a:cubicBezTo>
                <a:cubicBezTo>
                  <a:pt x="46" y="46"/>
                  <a:pt x="46" y="46"/>
                  <a:pt x="46" y="46"/>
                </a:cubicBezTo>
                <a:cubicBezTo>
                  <a:pt x="46" y="4"/>
                  <a:pt x="46" y="4"/>
                  <a:pt x="46" y="4"/>
                </a:cubicBezTo>
                <a:close/>
                <a:moveTo>
                  <a:pt x="23" y="20"/>
                </a:moveTo>
                <a:cubicBezTo>
                  <a:pt x="23" y="20"/>
                  <a:pt x="23" y="20"/>
                  <a:pt x="23" y="20"/>
                </a:cubicBezTo>
                <a:cubicBezTo>
                  <a:pt x="28" y="16"/>
                  <a:pt x="28" y="16"/>
                  <a:pt x="28" y="16"/>
                </a:cubicBezTo>
                <a:cubicBezTo>
                  <a:pt x="28" y="15"/>
                  <a:pt x="29" y="15"/>
                  <a:pt x="29" y="16"/>
                </a:cubicBezTo>
                <a:cubicBezTo>
                  <a:pt x="30" y="16"/>
                  <a:pt x="30" y="17"/>
                  <a:pt x="29" y="18"/>
                </a:cubicBezTo>
                <a:cubicBezTo>
                  <a:pt x="25" y="22"/>
                  <a:pt x="25" y="22"/>
                  <a:pt x="25" y="22"/>
                </a:cubicBezTo>
                <a:cubicBezTo>
                  <a:pt x="25" y="23"/>
                  <a:pt x="26" y="24"/>
                  <a:pt x="26" y="25"/>
                </a:cubicBezTo>
                <a:cubicBezTo>
                  <a:pt x="26" y="26"/>
                  <a:pt x="25" y="26"/>
                  <a:pt x="25" y="27"/>
                </a:cubicBezTo>
                <a:cubicBezTo>
                  <a:pt x="29" y="32"/>
                  <a:pt x="29" y="32"/>
                  <a:pt x="29" y="32"/>
                </a:cubicBezTo>
                <a:cubicBezTo>
                  <a:pt x="30" y="32"/>
                  <a:pt x="30" y="33"/>
                  <a:pt x="29" y="33"/>
                </a:cubicBezTo>
                <a:cubicBezTo>
                  <a:pt x="29" y="34"/>
                  <a:pt x="28" y="34"/>
                  <a:pt x="28" y="33"/>
                </a:cubicBezTo>
                <a:cubicBezTo>
                  <a:pt x="23" y="29"/>
                  <a:pt x="23" y="29"/>
                  <a:pt x="23" y="29"/>
                </a:cubicBezTo>
                <a:cubicBezTo>
                  <a:pt x="22" y="29"/>
                  <a:pt x="22" y="30"/>
                  <a:pt x="21" y="30"/>
                </a:cubicBezTo>
                <a:cubicBezTo>
                  <a:pt x="20" y="30"/>
                  <a:pt x="19" y="29"/>
                  <a:pt x="18" y="29"/>
                </a:cubicBezTo>
                <a:cubicBezTo>
                  <a:pt x="14" y="33"/>
                  <a:pt x="14" y="33"/>
                  <a:pt x="14" y="33"/>
                </a:cubicBezTo>
                <a:cubicBezTo>
                  <a:pt x="13" y="34"/>
                  <a:pt x="12" y="34"/>
                  <a:pt x="12" y="33"/>
                </a:cubicBezTo>
                <a:cubicBezTo>
                  <a:pt x="11" y="33"/>
                  <a:pt x="11" y="32"/>
                  <a:pt x="12" y="32"/>
                </a:cubicBezTo>
                <a:cubicBezTo>
                  <a:pt x="16" y="27"/>
                  <a:pt x="16" y="27"/>
                  <a:pt x="16" y="27"/>
                </a:cubicBezTo>
                <a:cubicBezTo>
                  <a:pt x="16" y="26"/>
                  <a:pt x="15" y="26"/>
                  <a:pt x="15" y="25"/>
                </a:cubicBezTo>
                <a:cubicBezTo>
                  <a:pt x="15" y="24"/>
                  <a:pt x="16" y="23"/>
                  <a:pt x="16" y="22"/>
                </a:cubicBezTo>
                <a:cubicBezTo>
                  <a:pt x="12" y="18"/>
                  <a:pt x="12" y="18"/>
                  <a:pt x="12" y="18"/>
                </a:cubicBezTo>
                <a:cubicBezTo>
                  <a:pt x="11" y="17"/>
                  <a:pt x="11" y="16"/>
                  <a:pt x="12" y="16"/>
                </a:cubicBezTo>
                <a:cubicBezTo>
                  <a:pt x="12" y="15"/>
                  <a:pt x="13" y="15"/>
                  <a:pt x="14" y="16"/>
                </a:cubicBezTo>
                <a:cubicBezTo>
                  <a:pt x="18" y="20"/>
                  <a:pt x="18" y="20"/>
                  <a:pt x="18" y="20"/>
                </a:cubicBezTo>
                <a:cubicBezTo>
                  <a:pt x="19" y="20"/>
                  <a:pt x="20" y="19"/>
                  <a:pt x="21" y="19"/>
                </a:cubicBezTo>
                <a:cubicBezTo>
                  <a:pt x="22" y="19"/>
                  <a:pt x="22" y="20"/>
                  <a:pt x="23" y="20"/>
                </a:cubicBezTo>
                <a:close/>
                <a:moveTo>
                  <a:pt x="7" y="6"/>
                </a:moveTo>
                <a:cubicBezTo>
                  <a:pt x="7" y="6"/>
                  <a:pt x="7" y="6"/>
                  <a:pt x="7" y="6"/>
                </a:cubicBezTo>
                <a:cubicBezTo>
                  <a:pt x="7" y="6"/>
                  <a:pt x="7" y="6"/>
                  <a:pt x="7" y="6"/>
                </a:cubicBezTo>
                <a:cubicBezTo>
                  <a:pt x="40" y="6"/>
                  <a:pt x="40" y="6"/>
                  <a:pt x="40" y="6"/>
                </a:cubicBezTo>
                <a:cubicBezTo>
                  <a:pt x="41" y="6"/>
                  <a:pt x="42" y="6"/>
                  <a:pt x="42" y="7"/>
                </a:cubicBezTo>
                <a:cubicBezTo>
                  <a:pt x="42" y="7"/>
                  <a:pt x="42" y="7"/>
                  <a:pt x="42" y="7"/>
                </a:cubicBezTo>
                <a:cubicBezTo>
                  <a:pt x="42" y="11"/>
                  <a:pt x="42" y="11"/>
                  <a:pt x="42" y="11"/>
                </a:cubicBezTo>
                <a:cubicBezTo>
                  <a:pt x="42" y="11"/>
                  <a:pt x="42" y="11"/>
                  <a:pt x="42" y="11"/>
                </a:cubicBezTo>
                <a:cubicBezTo>
                  <a:pt x="43" y="11"/>
                  <a:pt x="44" y="11"/>
                  <a:pt x="44" y="12"/>
                </a:cubicBezTo>
                <a:cubicBezTo>
                  <a:pt x="44" y="12"/>
                  <a:pt x="44" y="12"/>
                  <a:pt x="44" y="12"/>
                </a:cubicBezTo>
                <a:cubicBezTo>
                  <a:pt x="44" y="16"/>
                  <a:pt x="44" y="16"/>
                  <a:pt x="44" y="16"/>
                </a:cubicBezTo>
                <a:cubicBezTo>
                  <a:pt x="44" y="20"/>
                  <a:pt x="44" y="20"/>
                  <a:pt x="44" y="20"/>
                </a:cubicBezTo>
                <a:cubicBezTo>
                  <a:pt x="44" y="21"/>
                  <a:pt x="43" y="21"/>
                  <a:pt x="42" y="21"/>
                </a:cubicBezTo>
                <a:cubicBezTo>
                  <a:pt x="42" y="21"/>
                  <a:pt x="42" y="21"/>
                  <a:pt x="42" y="21"/>
                </a:cubicBezTo>
                <a:cubicBezTo>
                  <a:pt x="42" y="21"/>
                  <a:pt x="42" y="21"/>
                  <a:pt x="42" y="21"/>
                </a:cubicBezTo>
                <a:cubicBezTo>
                  <a:pt x="42" y="28"/>
                  <a:pt x="42" y="28"/>
                  <a:pt x="42" y="28"/>
                </a:cubicBezTo>
                <a:cubicBezTo>
                  <a:pt x="42" y="28"/>
                  <a:pt x="42" y="28"/>
                  <a:pt x="42" y="28"/>
                </a:cubicBezTo>
                <a:cubicBezTo>
                  <a:pt x="43" y="28"/>
                  <a:pt x="44" y="28"/>
                  <a:pt x="44" y="29"/>
                </a:cubicBezTo>
                <a:cubicBezTo>
                  <a:pt x="44" y="29"/>
                  <a:pt x="44" y="29"/>
                  <a:pt x="44" y="29"/>
                </a:cubicBezTo>
                <a:cubicBezTo>
                  <a:pt x="44" y="33"/>
                  <a:pt x="44" y="33"/>
                  <a:pt x="44" y="33"/>
                </a:cubicBezTo>
                <a:cubicBezTo>
                  <a:pt x="44" y="37"/>
                  <a:pt x="44" y="37"/>
                  <a:pt x="44" y="37"/>
                </a:cubicBezTo>
                <a:cubicBezTo>
                  <a:pt x="44" y="38"/>
                  <a:pt x="43" y="38"/>
                  <a:pt x="42" y="38"/>
                </a:cubicBezTo>
                <a:cubicBezTo>
                  <a:pt x="42" y="38"/>
                  <a:pt x="42" y="38"/>
                  <a:pt x="42" y="38"/>
                </a:cubicBezTo>
                <a:cubicBezTo>
                  <a:pt x="42" y="38"/>
                  <a:pt x="42" y="38"/>
                  <a:pt x="42" y="38"/>
                </a:cubicBezTo>
                <a:cubicBezTo>
                  <a:pt x="42" y="42"/>
                  <a:pt x="42" y="42"/>
                  <a:pt x="42" y="42"/>
                </a:cubicBezTo>
                <a:cubicBezTo>
                  <a:pt x="42" y="43"/>
                  <a:pt x="41" y="43"/>
                  <a:pt x="40" y="43"/>
                </a:cubicBezTo>
                <a:cubicBezTo>
                  <a:pt x="40" y="43"/>
                  <a:pt x="40" y="43"/>
                  <a:pt x="40" y="43"/>
                </a:cubicBezTo>
                <a:cubicBezTo>
                  <a:pt x="7" y="43"/>
                  <a:pt x="7" y="43"/>
                  <a:pt x="7" y="43"/>
                </a:cubicBezTo>
                <a:cubicBezTo>
                  <a:pt x="6" y="43"/>
                  <a:pt x="6" y="43"/>
                  <a:pt x="6" y="42"/>
                </a:cubicBezTo>
                <a:cubicBezTo>
                  <a:pt x="6" y="42"/>
                  <a:pt x="6" y="42"/>
                  <a:pt x="6" y="42"/>
                </a:cubicBezTo>
                <a:cubicBezTo>
                  <a:pt x="6" y="7"/>
                  <a:pt x="6" y="7"/>
                  <a:pt x="6" y="7"/>
                </a:cubicBezTo>
                <a:cubicBezTo>
                  <a:pt x="6" y="6"/>
                  <a:pt x="6" y="6"/>
                  <a:pt x="7" y="6"/>
                </a:cubicBezTo>
                <a:close/>
                <a:moveTo>
                  <a:pt x="39" y="8"/>
                </a:moveTo>
                <a:cubicBezTo>
                  <a:pt x="39" y="8"/>
                  <a:pt x="39" y="8"/>
                  <a:pt x="39" y="8"/>
                </a:cubicBezTo>
                <a:cubicBezTo>
                  <a:pt x="8" y="8"/>
                  <a:pt x="8" y="8"/>
                  <a:pt x="8" y="8"/>
                </a:cubicBezTo>
                <a:cubicBezTo>
                  <a:pt x="8" y="41"/>
                  <a:pt x="8" y="41"/>
                  <a:pt x="8" y="41"/>
                </a:cubicBezTo>
                <a:cubicBezTo>
                  <a:pt x="39" y="41"/>
                  <a:pt x="39" y="41"/>
                  <a:pt x="39" y="41"/>
                </a:cubicBezTo>
                <a:cubicBezTo>
                  <a:pt x="39" y="38"/>
                  <a:pt x="39" y="38"/>
                  <a:pt x="39" y="38"/>
                </a:cubicBezTo>
                <a:cubicBezTo>
                  <a:pt x="38" y="38"/>
                  <a:pt x="38" y="38"/>
                  <a:pt x="38" y="38"/>
                </a:cubicBezTo>
                <a:cubicBezTo>
                  <a:pt x="38" y="38"/>
                  <a:pt x="38" y="38"/>
                  <a:pt x="38" y="38"/>
                </a:cubicBezTo>
                <a:cubicBezTo>
                  <a:pt x="38" y="38"/>
                  <a:pt x="37" y="38"/>
                  <a:pt x="37" y="37"/>
                </a:cubicBezTo>
                <a:cubicBezTo>
                  <a:pt x="37" y="37"/>
                  <a:pt x="37" y="37"/>
                  <a:pt x="37" y="37"/>
                </a:cubicBezTo>
                <a:cubicBezTo>
                  <a:pt x="37" y="33"/>
                  <a:pt x="37" y="33"/>
                  <a:pt x="37" y="33"/>
                </a:cubicBezTo>
                <a:cubicBezTo>
                  <a:pt x="37" y="29"/>
                  <a:pt x="37" y="29"/>
                  <a:pt x="37" y="29"/>
                </a:cubicBezTo>
                <a:cubicBezTo>
                  <a:pt x="37" y="28"/>
                  <a:pt x="38" y="28"/>
                  <a:pt x="38" y="28"/>
                </a:cubicBezTo>
                <a:cubicBezTo>
                  <a:pt x="38" y="28"/>
                  <a:pt x="38" y="28"/>
                  <a:pt x="38" y="28"/>
                </a:cubicBezTo>
                <a:cubicBezTo>
                  <a:pt x="39" y="28"/>
                  <a:pt x="39" y="28"/>
                  <a:pt x="39" y="28"/>
                </a:cubicBezTo>
                <a:cubicBezTo>
                  <a:pt x="39" y="21"/>
                  <a:pt x="39" y="21"/>
                  <a:pt x="39" y="21"/>
                </a:cubicBezTo>
                <a:cubicBezTo>
                  <a:pt x="38" y="21"/>
                  <a:pt x="38" y="21"/>
                  <a:pt x="38" y="21"/>
                </a:cubicBezTo>
                <a:cubicBezTo>
                  <a:pt x="38" y="21"/>
                  <a:pt x="38" y="21"/>
                  <a:pt x="38" y="21"/>
                </a:cubicBezTo>
                <a:cubicBezTo>
                  <a:pt x="38" y="21"/>
                  <a:pt x="37" y="21"/>
                  <a:pt x="37" y="20"/>
                </a:cubicBezTo>
                <a:cubicBezTo>
                  <a:pt x="37" y="20"/>
                  <a:pt x="37" y="20"/>
                  <a:pt x="37" y="20"/>
                </a:cubicBezTo>
                <a:cubicBezTo>
                  <a:pt x="37" y="16"/>
                  <a:pt x="37" y="16"/>
                  <a:pt x="37" y="16"/>
                </a:cubicBezTo>
                <a:cubicBezTo>
                  <a:pt x="37" y="12"/>
                  <a:pt x="37" y="12"/>
                  <a:pt x="37" y="12"/>
                </a:cubicBezTo>
                <a:cubicBezTo>
                  <a:pt x="37" y="11"/>
                  <a:pt x="38" y="11"/>
                  <a:pt x="38" y="11"/>
                </a:cubicBezTo>
                <a:cubicBezTo>
                  <a:pt x="38" y="11"/>
                  <a:pt x="38" y="11"/>
                  <a:pt x="38" y="11"/>
                </a:cubicBezTo>
                <a:cubicBezTo>
                  <a:pt x="39" y="11"/>
                  <a:pt x="39" y="11"/>
                  <a:pt x="39" y="11"/>
                </a:cubicBezTo>
                <a:cubicBezTo>
                  <a:pt x="39" y="8"/>
                  <a:pt x="39" y="8"/>
                  <a:pt x="39" y="8"/>
                </a:cubicBezTo>
                <a:close/>
                <a:moveTo>
                  <a:pt x="40" y="13"/>
                </a:moveTo>
                <a:cubicBezTo>
                  <a:pt x="40" y="13"/>
                  <a:pt x="40" y="13"/>
                  <a:pt x="40" y="13"/>
                </a:cubicBezTo>
                <a:cubicBezTo>
                  <a:pt x="40" y="13"/>
                  <a:pt x="40" y="13"/>
                  <a:pt x="40" y="13"/>
                </a:cubicBezTo>
                <a:cubicBezTo>
                  <a:pt x="40" y="16"/>
                  <a:pt x="40" y="16"/>
                  <a:pt x="40" y="16"/>
                </a:cubicBezTo>
                <a:cubicBezTo>
                  <a:pt x="40" y="19"/>
                  <a:pt x="40" y="19"/>
                  <a:pt x="40" y="19"/>
                </a:cubicBezTo>
                <a:cubicBezTo>
                  <a:pt x="40" y="19"/>
                  <a:pt x="40" y="19"/>
                  <a:pt x="40" y="19"/>
                </a:cubicBezTo>
                <a:cubicBezTo>
                  <a:pt x="40" y="19"/>
                  <a:pt x="40" y="19"/>
                  <a:pt x="40" y="19"/>
                </a:cubicBezTo>
                <a:cubicBezTo>
                  <a:pt x="41" y="19"/>
                  <a:pt x="41" y="19"/>
                  <a:pt x="41" y="19"/>
                </a:cubicBezTo>
                <a:cubicBezTo>
                  <a:pt x="41" y="16"/>
                  <a:pt x="41" y="16"/>
                  <a:pt x="41" y="16"/>
                </a:cubicBezTo>
                <a:cubicBezTo>
                  <a:pt x="41" y="13"/>
                  <a:pt x="41" y="13"/>
                  <a:pt x="41" y="13"/>
                </a:cubicBezTo>
                <a:cubicBezTo>
                  <a:pt x="40" y="13"/>
                  <a:pt x="40" y="13"/>
                  <a:pt x="40" y="13"/>
                </a:cubicBezTo>
                <a:cubicBezTo>
                  <a:pt x="40" y="13"/>
                  <a:pt x="40" y="13"/>
                  <a:pt x="40" y="13"/>
                </a:cubicBezTo>
                <a:close/>
                <a:moveTo>
                  <a:pt x="40" y="30"/>
                </a:moveTo>
                <a:cubicBezTo>
                  <a:pt x="40" y="30"/>
                  <a:pt x="40" y="30"/>
                  <a:pt x="40" y="30"/>
                </a:cubicBezTo>
                <a:cubicBezTo>
                  <a:pt x="40" y="30"/>
                  <a:pt x="40" y="30"/>
                  <a:pt x="40" y="30"/>
                </a:cubicBezTo>
                <a:cubicBezTo>
                  <a:pt x="40" y="33"/>
                  <a:pt x="40" y="33"/>
                  <a:pt x="40" y="33"/>
                </a:cubicBezTo>
                <a:cubicBezTo>
                  <a:pt x="40" y="36"/>
                  <a:pt x="40" y="36"/>
                  <a:pt x="40" y="36"/>
                </a:cubicBezTo>
                <a:cubicBezTo>
                  <a:pt x="40" y="36"/>
                  <a:pt x="40" y="36"/>
                  <a:pt x="40" y="36"/>
                </a:cubicBezTo>
                <a:cubicBezTo>
                  <a:pt x="40" y="36"/>
                  <a:pt x="40" y="36"/>
                  <a:pt x="40" y="36"/>
                </a:cubicBezTo>
                <a:cubicBezTo>
                  <a:pt x="41" y="36"/>
                  <a:pt x="41" y="36"/>
                  <a:pt x="41" y="36"/>
                </a:cubicBezTo>
                <a:cubicBezTo>
                  <a:pt x="41" y="33"/>
                  <a:pt x="41" y="33"/>
                  <a:pt x="41" y="33"/>
                </a:cubicBezTo>
                <a:cubicBezTo>
                  <a:pt x="41" y="30"/>
                  <a:pt x="41" y="30"/>
                  <a:pt x="41" y="30"/>
                </a:cubicBezTo>
                <a:cubicBezTo>
                  <a:pt x="40" y="30"/>
                  <a:pt x="40" y="30"/>
                  <a:pt x="40" y="30"/>
                </a:cubicBezTo>
                <a:cubicBezTo>
                  <a:pt x="40" y="30"/>
                  <a:pt x="40" y="30"/>
                  <a:pt x="40"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5" name="Freeform 599"/>
          <p:cNvSpPr>
            <a:spLocks noEditPoints="1"/>
          </p:cNvSpPr>
          <p:nvPr/>
        </p:nvSpPr>
        <p:spPr bwMode="auto">
          <a:xfrm>
            <a:off x="6299200" y="3098800"/>
            <a:ext cx="163513" cy="161925"/>
          </a:xfrm>
          <a:custGeom>
            <a:avLst/>
            <a:gdLst>
              <a:gd name="T0" fmla="*/ 36 w 51"/>
              <a:gd name="T1" fmla="*/ 19 h 51"/>
              <a:gd name="T2" fmla="*/ 27 w 51"/>
              <a:gd name="T3" fmla="*/ 19 h 51"/>
              <a:gd name="T4" fmla="*/ 15 w 51"/>
              <a:gd name="T5" fmla="*/ 9 h 51"/>
              <a:gd name="T6" fmla="*/ 16 w 51"/>
              <a:gd name="T7" fmla="*/ 6 h 51"/>
              <a:gd name="T8" fmla="*/ 14 w 51"/>
              <a:gd name="T9" fmla="*/ 4 h 51"/>
              <a:gd name="T10" fmla="*/ 4 w 51"/>
              <a:gd name="T11" fmla="*/ 15 h 51"/>
              <a:gd name="T12" fmla="*/ 6 w 51"/>
              <a:gd name="T13" fmla="*/ 16 h 51"/>
              <a:gd name="T14" fmla="*/ 6 w 51"/>
              <a:gd name="T15" fmla="*/ 15 h 51"/>
              <a:gd name="T16" fmla="*/ 18 w 51"/>
              <a:gd name="T17" fmla="*/ 27 h 51"/>
              <a:gd name="T18" fmla="*/ 19 w 51"/>
              <a:gd name="T19" fmla="*/ 36 h 51"/>
              <a:gd name="T20" fmla="*/ 40 w 51"/>
              <a:gd name="T21" fmla="*/ 21 h 51"/>
              <a:gd name="T22" fmla="*/ 36 w 51"/>
              <a:gd name="T23" fmla="*/ 21 h 51"/>
              <a:gd name="T24" fmla="*/ 36 w 51"/>
              <a:gd name="T25" fmla="*/ 23 h 51"/>
              <a:gd name="T26" fmla="*/ 30 w 51"/>
              <a:gd name="T27" fmla="*/ 23 h 51"/>
              <a:gd name="T28" fmla="*/ 29 w 51"/>
              <a:gd name="T29" fmla="*/ 21 h 51"/>
              <a:gd name="T30" fmla="*/ 36 w 51"/>
              <a:gd name="T31" fmla="*/ 21 h 51"/>
              <a:gd name="T32" fmla="*/ 35 w 51"/>
              <a:gd name="T33" fmla="*/ 32 h 51"/>
              <a:gd name="T34" fmla="*/ 50 w 51"/>
              <a:gd name="T35" fmla="*/ 50 h 51"/>
              <a:gd name="T36" fmla="*/ 32 w 51"/>
              <a:gd name="T37" fmla="*/ 35 h 51"/>
              <a:gd name="T38" fmla="*/ 20 w 51"/>
              <a:gd name="T39" fmla="*/ 45 h 51"/>
              <a:gd name="T40" fmla="*/ 15 w 51"/>
              <a:gd name="T41" fmla="*/ 37 h 51"/>
              <a:gd name="T42" fmla="*/ 7 w 51"/>
              <a:gd name="T43" fmla="*/ 20 h 51"/>
              <a:gd name="T44" fmla="*/ 3 w 51"/>
              <a:gd name="T45" fmla="*/ 19 h 51"/>
              <a:gd name="T46" fmla="*/ 3 w 51"/>
              <a:gd name="T47" fmla="*/ 19 h 51"/>
              <a:gd name="T48" fmla="*/ 1 w 51"/>
              <a:gd name="T49" fmla="*/ 17 h 51"/>
              <a:gd name="T50" fmla="*/ 0 w 51"/>
              <a:gd name="T51" fmla="*/ 15 h 51"/>
              <a:gd name="T52" fmla="*/ 12 w 51"/>
              <a:gd name="T53" fmla="*/ 1 h 51"/>
              <a:gd name="T54" fmla="*/ 17 w 51"/>
              <a:gd name="T55" fmla="*/ 1 h 51"/>
              <a:gd name="T56" fmla="*/ 19 w 51"/>
              <a:gd name="T57" fmla="*/ 3 h 51"/>
              <a:gd name="T58" fmla="*/ 19 w 51"/>
              <a:gd name="T59" fmla="*/ 3 h 51"/>
              <a:gd name="T60" fmla="*/ 19 w 51"/>
              <a:gd name="T61" fmla="*/ 3 h 51"/>
              <a:gd name="T62" fmla="*/ 19 w 51"/>
              <a:gd name="T63" fmla="*/ 7 h 51"/>
              <a:gd name="T64" fmla="*/ 37 w 51"/>
              <a:gd name="T65" fmla="*/ 15 h 51"/>
              <a:gd name="T66" fmla="*/ 45 w 51"/>
              <a:gd name="T67" fmla="*/ 2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 h="51">
                <a:moveTo>
                  <a:pt x="40" y="21"/>
                </a:moveTo>
                <a:cubicBezTo>
                  <a:pt x="39" y="20"/>
                  <a:pt x="37" y="20"/>
                  <a:pt x="36" y="19"/>
                </a:cubicBezTo>
                <a:cubicBezTo>
                  <a:pt x="33" y="19"/>
                  <a:pt x="31" y="19"/>
                  <a:pt x="29" y="19"/>
                </a:cubicBezTo>
                <a:cubicBezTo>
                  <a:pt x="28" y="19"/>
                  <a:pt x="27" y="19"/>
                  <a:pt x="27" y="19"/>
                </a:cubicBezTo>
                <a:cubicBezTo>
                  <a:pt x="15" y="9"/>
                  <a:pt x="15" y="9"/>
                  <a:pt x="15" y="9"/>
                </a:cubicBezTo>
                <a:cubicBezTo>
                  <a:pt x="15" y="9"/>
                  <a:pt x="15" y="9"/>
                  <a:pt x="15" y="9"/>
                </a:cubicBezTo>
                <a:cubicBezTo>
                  <a:pt x="15" y="8"/>
                  <a:pt x="15" y="7"/>
                  <a:pt x="15" y="6"/>
                </a:cubicBezTo>
                <a:cubicBezTo>
                  <a:pt x="16" y="6"/>
                  <a:pt x="16" y="6"/>
                  <a:pt x="16" y="6"/>
                </a:cubicBezTo>
                <a:cubicBezTo>
                  <a:pt x="16" y="6"/>
                  <a:pt x="16" y="6"/>
                  <a:pt x="16" y="6"/>
                </a:cubicBezTo>
                <a:cubicBezTo>
                  <a:pt x="14" y="4"/>
                  <a:pt x="14" y="4"/>
                  <a:pt x="14" y="4"/>
                </a:cubicBezTo>
                <a:cubicBezTo>
                  <a:pt x="14" y="4"/>
                  <a:pt x="14" y="4"/>
                  <a:pt x="14" y="4"/>
                </a:cubicBezTo>
                <a:cubicBezTo>
                  <a:pt x="4" y="15"/>
                  <a:pt x="4" y="15"/>
                  <a:pt x="4" y="15"/>
                </a:cubicBezTo>
                <a:cubicBezTo>
                  <a:pt x="5" y="16"/>
                  <a:pt x="5" y="16"/>
                  <a:pt x="5" y="16"/>
                </a:cubicBezTo>
                <a:cubicBezTo>
                  <a:pt x="6" y="16"/>
                  <a:pt x="6" y="16"/>
                  <a:pt x="6" y="16"/>
                </a:cubicBezTo>
                <a:cubicBezTo>
                  <a:pt x="6" y="16"/>
                  <a:pt x="6" y="16"/>
                  <a:pt x="6" y="16"/>
                </a:cubicBezTo>
                <a:cubicBezTo>
                  <a:pt x="6" y="15"/>
                  <a:pt x="6" y="15"/>
                  <a:pt x="6" y="15"/>
                </a:cubicBezTo>
                <a:cubicBezTo>
                  <a:pt x="7" y="15"/>
                  <a:pt x="8" y="15"/>
                  <a:pt x="9" y="16"/>
                </a:cubicBezTo>
                <a:cubicBezTo>
                  <a:pt x="18" y="27"/>
                  <a:pt x="18" y="27"/>
                  <a:pt x="18" y="27"/>
                </a:cubicBezTo>
                <a:cubicBezTo>
                  <a:pt x="19" y="27"/>
                  <a:pt x="19" y="28"/>
                  <a:pt x="19" y="29"/>
                </a:cubicBezTo>
                <a:cubicBezTo>
                  <a:pt x="18" y="31"/>
                  <a:pt x="18" y="34"/>
                  <a:pt x="19" y="36"/>
                </a:cubicBezTo>
                <a:cubicBezTo>
                  <a:pt x="19" y="38"/>
                  <a:pt x="20" y="39"/>
                  <a:pt x="21" y="41"/>
                </a:cubicBezTo>
                <a:cubicBezTo>
                  <a:pt x="28" y="34"/>
                  <a:pt x="34" y="28"/>
                  <a:pt x="40" y="21"/>
                </a:cubicBezTo>
                <a:close/>
                <a:moveTo>
                  <a:pt x="36" y="21"/>
                </a:moveTo>
                <a:cubicBezTo>
                  <a:pt x="36" y="21"/>
                  <a:pt x="36" y="21"/>
                  <a:pt x="36" y="21"/>
                </a:cubicBezTo>
                <a:cubicBezTo>
                  <a:pt x="37" y="21"/>
                  <a:pt x="37" y="22"/>
                  <a:pt x="37" y="22"/>
                </a:cubicBezTo>
                <a:cubicBezTo>
                  <a:pt x="37" y="23"/>
                  <a:pt x="36" y="23"/>
                  <a:pt x="36" y="23"/>
                </a:cubicBezTo>
                <a:cubicBezTo>
                  <a:pt x="35" y="23"/>
                  <a:pt x="34" y="23"/>
                  <a:pt x="33" y="22"/>
                </a:cubicBezTo>
                <a:cubicBezTo>
                  <a:pt x="32" y="22"/>
                  <a:pt x="31" y="23"/>
                  <a:pt x="30" y="23"/>
                </a:cubicBezTo>
                <a:cubicBezTo>
                  <a:pt x="29" y="23"/>
                  <a:pt x="28" y="23"/>
                  <a:pt x="28" y="22"/>
                </a:cubicBezTo>
                <a:cubicBezTo>
                  <a:pt x="28" y="21"/>
                  <a:pt x="28" y="21"/>
                  <a:pt x="29" y="21"/>
                </a:cubicBezTo>
                <a:cubicBezTo>
                  <a:pt x="30" y="20"/>
                  <a:pt x="31" y="20"/>
                  <a:pt x="33" y="20"/>
                </a:cubicBezTo>
                <a:cubicBezTo>
                  <a:pt x="34" y="20"/>
                  <a:pt x="35" y="21"/>
                  <a:pt x="36" y="21"/>
                </a:cubicBezTo>
                <a:close/>
                <a:moveTo>
                  <a:pt x="35" y="32"/>
                </a:moveTo>
                <a:cubicBezTo>
                  <a:pt x="35" y="32"/>
                  <a:pt x="35" y="32"/>
                  <a:pt x="35" y="32"/>
                </a:cubicBezTo>
                <a:cubicBezTo>
                  <a:pt x="50" y="48"/>
                  <a:pt x="50" y="48"/>
                  <a:pt x="50" y="48"/>
                </a:cubicBezTo>
                <a:cubicBezTo>
                  <a:pt x="51" y="48"/>
                  <a:pt x="51" y="50"/>
                  <a:pt x="50" y="50"/>
                </a:cubicBezTo>
                <a:cubicBezTo>
                  <a:pt x="49" y="51"/>
                  <a:pt x="48" y="51"/>
                  <a:pt x="47" y="50"/>
                </a:cubicBezTo>
                <a:cubicBezTo>
                  <a:pt x="32" y="35"/>
                  <a:pt x="32" y="35"/>
                  <a:pt x="32" y="35"/>
                </a:cubicBezTo>
                <a:cubicBezTo>
                  <a:pt x="22" y="45"/>
                  <a:pt x="22" y="45"/>
                  <a:pt x="22" y="45"/>
                </a:cubicBezTo>
                <a:cubicBezTo>
                  <a:pt x="22" y="46"/>
                  <a:pt x="21" y="46"/>
                  <a:pt x="20" y="45"/>
                </a:cubicBezTo>
                <a:cubicBezTo>
                  <a:pt x="20" y="45"/>
                  <a:pt x="20" y="45"/>
                  <a:pt x="20" y="45"/>
                </a:cubicBezTo>
                <a:cubicBezTo>
                  <a:pt x="17" y="43"/>
                  <a:pt x="16" y="40"/>
                  <a:pt x="15" y="37"/>
                </a:cubicBezTo>
                <a:cubicBezTo>
                  <a:pt x="14" y="34"/>
                  <a:pt x="14" y="32"/>
                  <a:pt x="15" y="29"/>
                </a:cubicBezTo>
                <a:cubicBezTo>
                  <a:pt x="7" y="20"/>
                  <a:pt x="7" y="20"/>
                  <a:pt x="7" y="20"/>
                </a:cubicBezTo>
                <a:cubicBezTo>
                  <a:pt x="6" y="20"/>
                  <a:pt x="6" y="20"/>
                  <a:pt x="5" y="20"/>
                </a:cubicBezTo>
                <a:cubicBezTo>
                  <a:pt x="4" y="20"/>
                  <a:pt x="3" y="20"/>
                  <a:pt x="3" y="19"/>
                </a:cubicBezTo>
                <a:cubicBezTo>
                  <a:pt x="3" y="19"/>
                  <a:pt x="3" y="19"/>
                  <a:pt x="3" y="19"/>
                </a:cubicBezTo>
                <a:cubicBezTo>
                  <a:pt x="3" y="19"/>
                  <a:pt x="3" y="19"/>
                  <a:pt x="3" y="19"/>
                </a:cubicBezTo>
                <a:cubicBezTo>
                  <a:pt x="3" y="19"/>
                  <a:pt x="3" y="19"/>
                  <a:pt x="3" y="19"/>
                </a:cubicBezTo>
                <a:cubicBezTo>
                  <a:pt x="1" y="17"/>
                  <a:pt x="1" y="17"/>
                  <a:pt x="1" y="17"/>
                </a:cubicBezTo>
                <a:cubicBezTo>
                  <a:pt x="1" y="17"/>
                  <a:pt x="1" y="17"/>
                  <a:pt x="1" y="17"/>
                </a:cubicBezTo>
                <a:cubicBezTo>
                  <a:pt x="0" y="16"/>
                  <a:pt x="0" y="16"/>
                  <a:pt x="0" y="15"/>
                </a:cubicBezTo>
                <a:cubicBezTo>
                  <a:pt x="0" y="14"/>
                  <a:pt x="0" y="13"/>
                  <a:pt x="1" y="12"/>
                </a:cubicBezTo>
                <a:cubicBezTo>
                  <a:pt x="12" y="1"/>
                  <a:pt x="12" y="1"/>
                  <a:pt x="12" y="1"/>
                </a:cubicBezTo>
                <a:cubicBezTo>
                  <a:pt x="13" y="1"/>
                  <a:pt x="13" y="0"/>
                  <a:pt x="14" y="0"/>
                </a:cubicBezTo>
                <a:cubicBezTo>
                  <a:pt x="15" y="0"/>
                  <a:pt x="16" y="1"/>
                  <a:pt x="17" y="1"/>
                </a:cubicBezTo>
                <a:cubicBezTo>
                  <a:pt x="17" y="1"/>
                  <a:pt x="17" y="1"/>
                  <a:pt x="17" y="1"/>
                </a:cubicBezTo>
                <a:cubicBezTo>
                  <a:pt x="19" y="3"/>
                  <a:pt x="19" y="3"/>
                  <a:pt x="19" y="3"/>
                </a:cubicBezTo>
                <a:cubicBezTo>
                  <a:pt x="19" y="3"/>
                  <a:pt x="19" y="3"/>
                  <a:pt x="19" y="3"/>
                </a:cubicBezTo>
                <a:cubicBezTo>
                  <a:pt x="19" y="3"/>
                  <a:pt x="19" y="3"/>
                  <a:pt x="19" y="3"/>
                </a:cubicBezTo>
                <a:cubicBezTo>
                  <a:pt x="19" y="3"/>
                  <a:pt x="19" y="3"/>
                  <a:pt x="19" y="3"/>
                </a:cubicBezTo>
                <a:cubicBezTo>
                  <a:pt x="19" y="3"/>
                  <a:pt x="19" y="3"/>
                  <a:pt x="19" y="3"/>
                </a:cubicBezTo>
                <a:cubicBezTo>
                  <a:pt x="19" y="4"/>
                  <a:pt x="20" y="5"/>
                  <a:pt x="20" y="6"/>
                </a:cubicBezTo>
                <a:cubicBezTo>
                  <a:pt x="20" y="6"/>
                  <a:pt x="20" y="7"/>
                  <a:pt x="19" y="7"/>
                </a:cubicBezTo>
                <a:cubicBezTo>
                  <a:pt x="29" y="15"/>
                  <a:pt x="29" y="15"/>
                  <a:pt x="29" y="15"/>
                </a:cubicBezTo>
                <a:cubicBezTo>
                  <a:pt x="31" y="15"/>
                  <a:pt x="34" y="15"/>
                  <a:pt x="37" y="15"/>
                </a:cubicBezTo>
                <a:cubicBezTo>
                  <a:pt x="40" y="16"/>
                  <a:pt x="42" y="18"/>
                  <a:pt x="45" y="20"/>
                </a:cubicBezTo>
                <a:cubicBezTo>
                  <a:pt x="45" y="21"/>
                  <a:pt x="45" y="22"/>
                  <a:pt x="45" y="23"/>
                </a:cubicBezTo>
                <a:cubicBezTo>
                  <a:pt x="35" y="32"/>
                  <a:pt x="35" y="32"/>
                  <a:pt x="35"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6" name="Freeform 600"/>
          <p:cNvSpPr>
            <a:spLocks noEditPoints="1"/>
          </p:cNvSpPr>
          <p:nvPr/>
        </p:nvSpPr>
        <p:spPr bwMode="auto">
          <a:xfrm>
            <a:off x="5192713" y="3101975"/>
            <a:ext cx="155575" cy="155575"/>
          </a:xfrm>
          <a:custGeom>
            <a:avLst/>
            <a:gdLst>
              <a:gd name="T0" fmla="*/ 2 w 49"/>
              <a:gd name="T1" fmla="*/ 26 h 49"/>
              <a:gd name="T2" fmla="*/ 26 w 49"/>
              <a:gd name="T3" fmla="*/ 2 h 49"/>
              <a:gd name="T4" fmla="*/ 30 w 49"/>
              <a:gd name="T5" fmla="*/ 0 h 49"/>
              <a:gd name="T6" fmla="*/ 34 w 49"/>
              <a:gd name="T7" fmla="*/ 2 h 49"/>
              <a:gd name="T8" fmla="*/ 34 w 49"/>
              <a:gd name="T9" fmla="*/ 2 h 49"/>
              <a:gd name="T10" fmla="*/ 34 w 49"/>
              <a:gd name="T11" fmla="*/ 2 h 49"/>
              <a:gd name="T12" fmla="*/ 47 w 49"/>
              <a:gd name="T13" fmla="*/ 15 h 49"/>
              <a:gd name="T14" fmla="*/ 47 w 49"/>
              <a:gd name="T15" fmla="*/ 15 h 49"/>
              <a:gd name="T16" fmla="*/ 49 w 49"/>
              <a:gd name="T17" fmla="*/ 19 h 49"/>
              <a:gd name="T18" fmla="*/ 47 w 49"/>
              <a:gd name="T19" fmla="*/ 23 h 49"/>
              <a:gd name="T20" fmla="*/ 47 w 49"/>
              <a:gd name="T21" fmla="*/ 23 h 49"/>
              <a:gd name="T22" fmla="*/ 23 w 49"/>
              <a:gd name="T23" fmla="*/ 47 h 49"/>
              <a:gd name="T24" fmla="*/ 23 w 49"/>
              <a:gd name="T25" fmla="*/ 47 h 49"/>
              <a:gd name="T26" fmla="*/ 19 w 49"/>
              <a:gd name="T27" fmla="*/ 49 h 49"/>
              <a:gd name="T28" fmla="*/ 15 w 49"/>
              <a:gd name="T29" fmla="*/ 47 h 49"/>
              <a:gd name="T30" fmla="*/ 2 w 49"/>
              <a:gd name="T31" fmla="*/ 34 h 49"/>
              <a:gd name="T32" fmla="*/ 0 w 49"/>
              <a:gd name="T33" fmla="*/ 30 h 49"/>
              <a:gd name="T34" fmla="*/ 2 w 49"/>
              <a:gd name="T35" fmla="*/ 26 h 49"/>
              <a:gd name="T36" fmla="*/ 41 w 49"/>
              <a:gd name="T37" fmla="*/ 45 h 49"/>
              <a:gd name="T38" fmla="*/ 41 w 49"/>
              <a:gd name="T39" fmla="*/ 45 h 49"/>
              <a:gd name="T40" fmla="*/ 43 w 49"/>
              <a:gd name="T41" fmla="*/ 47 h 49"/>
              <a:gd name="T42" fmla="*/ 41 w 49"/>
              <a:gd name="T43" fmla="*/ 49 h 49"/>
              <a:gd name="T44" fmla="*/ 40 w 49"/>
              <a:gd name="T45" fmla="*/ 47 h 49"/>
              <a:gd name="T46" fmla="*/ 41 w 49"/>
              <a:gd name="T47" fmla="*/ 45 h 49"/>
              <a:gd name="T48" fmla="*/ 35 w 49"/>
              <a:gd name="T49" fmla="*/ 45 h 49"/>
              <a:gd name="T50" fmla="*/ 35 w 49"/>
              <a:gd name="T51" fmla="*/ 45 h 49"/>
              <a:gd name="T52" fmla="*/ 37 w 49"/>
              <a:gd name="T53" fmla="*/ 47 h 49"/>
              <a:gd name="T54" fmla="*/ 35 w 49"/>
              <a:gd name="T55" fmla="*/ 49 h 49"/>
              <a:gd name="T56" fmla="*/ 33 w 49"/>
              <a:gd name="T57" fmla="*/ 47 h 49"/>
              <a:gd name="T58" fmla="*/ 35 w 49"/>
              <a:gd name="T59" fmla="*/ 45 h 49"/>
              <a:gd name="T60" fmla="*/ 29 w 49"/>
              <a:gd name="T61" fmla="*/ 45 h 49"/>
              <a:gd name="T62" fmla="*/ 29 w 49"/>
              <a:gd name="T63" fmla="*/ 45 h 49"/>
              <a:gd name="T64" fmla="*/ 31 w 49"/>
              <a:gd name="T65" fmla="*/ 47 h 49"/>
              <a:gd name="T66" fmla="*/ 29 w 49"/>
              <a:gd name="T67" fmla="*/ 49 h 49"/>
              <a:gd name="T68" fmla="*/ 27 w 49"/>
              <a:gd name="T69" fmla="*/ 47 h 49"/>
              <a:gd name="T70" fmla="*/ 29 w 49"/>
              <a:gd name="T71" fmla="*/ 45 h 49"/>
              <a:gd name="T72" fmla="*/ 11 w 49"/>
              <a:gd name="T73" fmla="*/ 22 h 49"/>
              <a:gd name="T74" fmla="*/ 11 w 49"/>
              <a:gd name="T75" fmla="*/ 22 h 49"/>
              <a:gd name="T76" fmla="*/ 27 w 49"/>
              <a:gd name="T77" fmla="*/ 38 h 49"/>
              <a:gd name="T78" fmla="*/ 45 w 49"/>
              <a:gd name="T79" fmla="*/ 21 h 49"/>
              <a:gd name="T80" fmla="*/ 45 w 49"/>
              <a:gd name="T81" fmla="*/ 19 h 49"/>
              <a:gd name="T82" fmla="*/ 45 w 49"/>
              <a:gd name="T83" fmla="*/ 18 h 49"/>
              <a:gd name="T84" fmla="*/ 45 w 49"/>
              <a:gd name="T85" fmla="*/ 18 h 49"/>
              <a:gd name="T86" fmla="*/ 31 w 49"/>
              <a:gd name="T87" fmla="*/ 4 h 49"/>
              <a:gd name="T88" fmla="*/ 30 w 49"/>
              <a:gd name="T89" fmla="*/ 4 h 49"/>
              <a:gd name="T90" fmla="*/ 28 w 49"/>
              <a:gd name="T91" fmla="*/ 4 h 49"/>
              <a:gd name="T92" fmla="*/ 11 w 49"/>
              <a:gd name="T93" fmla="*/ 22 h 49"/>
              <a:gd name="T94" fmla="*/ 26 w 49"/>
              <a:gd name="T95" fmla="*/ 40 h 49"/>
              <a:gd name="T96" fmla="*/ 26 w 49"/>
              <a:gd name="T97" fmla="*/ 40 h 49"/>
              <a:gd name="T98" fmla="*/ 9 w 49"/>
              <a:gd name="T99" fmla="*/ 24 h 49"/>
              <a:gd name="T100" fmla="*/ 4 w 49"/>
              <a:gd name="T101" fmla="*/ 29 h 49"/>
              <a:gd name="T102" fmla="*/ 4 w 49"/>
              <a:gd name="T103" fmla="*/ 30 h 49"/>
              <a:gd name="T104" fmla="*/ 4 w 49"/>
              <a:gd name="T105" fmla="*/ 31 h 49"/>
              <a:gd name="T106" fmla="*/ 18 w 49"/>
              <a:gd name="T107" fmla="*/ 45 h 49"/>
              <a:gd name="T108" fmla="*/ 19 w 49"/>
              <a:gd name="T109" fmla="*/ 45 h 49"/>
              <a:gd name="T110" fmla="*/ 20 w 49"/>
              <a:gd name="T111" fmla="*/ 45 h 49"/>
              <a:gd name="T112" fmla="*/ 20 w 49"/>
              <a:gd name="T113" fmla="*/ 45 h 49"/>
              <a:gd name="T114" fmla="*/ 26 w 49"/>
              <a:gd name="T115" fmla="*/ 4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9" h="49">
                <a:moveTo>
                  <a:pt x="2" y="26"/>
                </a:moveTo>
                <a:cubicBezTo>
                  <a:pt x="26" y="2"/>
                  <a:pt x="26" y="2"/>
                  <a:pt x="26" y="2"/>
                </a:cubicBezTo>
                <a:cubicBezTo>
                  <a:pt x="27" y="1"/>
                  <a:pt x="28" y="0"/>
                  <a:pt x="30" y="0"/>
                </a:cubicBezTo>
                <a:cubicBezTo>
                  <a:pt x="31" y="0"/>
                  <a:pt x="33" y="1"/>
                  <a:pt x="34" y="2"/>
                </a:cubicBezTo>
                <a:cubicBezTo>
                  <a:pt x="34" y="2"/>
                  <a:pt x="34" y="2"/>
                  <a:pt x="34" y="2"/>
                </a:cubicBezTo>
                <a:cubicBezTo>
                  <a:pt x="34" y="2"/>
                  <a:pt x="34" y="2"/>
                  <a:pt x="34" y="2"/>
                </a:cubicBezTo>
                <a:cubicBezTo>
                  <a:pt x="47" y="15"/>
                  <a:pt x="47" y="15"/>
                  <a:pt x="47" y="15"/>
                </a:cubicBezTo>
                <a:cubicBezTo>
                  <a:pt x="47" y="15"/>
                  <a:pt x="47" y="15"/>
                  <a:pt x="47" y="15"/>
                </a:cubicBezTo>
                <a:cubicBezTo>
                  <a:pt x="48" y="17"/>
                  <a:pt x="49" y="18"/>
                  <a:pt x="49" y="19"/>
                </a:cubicBezTo>
                <a:cubicBezTo>
                  <a:pt x="49" y="21"/>
                  <a:pt x="48" y="22"/>
                  <a:pt x="47" y="23"/>
                </a:cubicBezTo>
                <a:cubicBezTo>
                  <a:pt x="47" y="23"/>
                  <a:pt x="47" y="23"/>
                  <a:pt x="47" y="23"/>
                </a:cubicBezTo>
                <a:cubicBezTo>
                  <a:pt x="23" y="47"/>
                  <a:pt x="23" y="47"/>
                  <a:pt x="23" y="47"/>
                </a:cubicBezTo>
                <a:cubicBezTo>
                  <a:pt x="23" y="47"/>
                  <a:pt x="23" y="47"/>
                  <a:pt x="23" y="47"/>
                </a:cubicBezTo>
                <a:cubicBezTo>
                  <a:pt x="22" y="48"/>
                  <a:pt x="21" y="49"/>
                  <a:pt x="19" y="49"/>
                </a:cubicBezTo>
                <a:cubicBezTo>
                  <a:pt x="18" y="49"/>
                  <a:pt x="16" y="48"/>
                  <a:pt x="15" y="47"/>
                </a:cubicBezTo>
                <a:cubicBezTo>
                  <a:pt x="2" y="34"/>
                  <a:pt x="2" y="34"/>
                  <a:pt x="2" y="34"/>
                </a:cubicBezTo>
                <a:cubicBezTo>
                  <a:pt x="1" y="33"/>
                  <a:pt x="0" y="31"/>
                  <a:pt x="0" y="30"/>
                </a:cubicBezTo>
                <a:cubicBezTo>
                  <a:pt x="0" y="28"/>
                  <a:pt x="1" y="27"/>
                  <a:pt x="2" y="26"/>
                </a:cubicBezTo>
                <a:close/>
                <a:moveTo>
                  <a:pt x="41" y="45"/>
                </a:moveTo>
                <a:cubicBezTo>
                  <a:pt x="41" y="45"/>
                  <a:pt x="41" y="45"/>
                  <a:pt x="41" y="45"/>
                </a:cubicBezTo>
                <a:cubicBezTo>
                  <a:pt x="42" y="45"/>
                  <a:pt x="43" y="46"/>
                  <a:pt x="43" y="47"/>
                </a:cubicBezTo>
                <a:cubicBezTo>
                  <a:pt x="43" y="48"/>
                  <a:pt x="42" y="49"/>
                  <a:pt x="41" y="49"/>
                </a:cubicBezTo>
                <a:cubicBezTo>
                  <a:pt x="40" y="49"/>
                  <a:pt x="40" y="48"/>
                  <a:pt x="40" y="47"/>
                </a:cubicBezTo>
                <a:cubicBezTo>
                  <a:pt x="40" y="46"/>
                  <a:pt x="40" y="45"/>
                  <a:pt x="41" y="45"/>
                </a:cubicBezTo>
                <a:close/>
                <a:moveTo>
                  <a:pt x="35" y="45"/>
                </a:moveTo>
                <a:cubicBezTo>
                  <a:pt x="35" y="45"/>
                  <a:pt x="35" y="45"/>
                  <a:pt x="35" y="45"/>
                </a:cubicBezTo>
                <a:cubicBezTo>
                  <a:pt x="36" y="45"/>
                  <a:pt x="37" y="46"/>
                  <a:pt x="37" y="47"/>
                </a:cubicBezTo>
                <a:cubicBezTo>
                  <a:pt x="37" y="48"/>
                  <a:pt x="36" y="49"/>
                  <a:pt x="35" y="49"/>
                </a:cubicBezTo>
                <a:cubicBezTo>
                  <a:pt x="34" y="49"/>
                  <a:pt x="33" y="48"/>
                  <a:pt x="33" y="47"/>
                </a:cubicBezTo>
                <a:cubicBezTo>
                  <a:pt x="33" y="46"/>
                  <a:pt x="34" y="45"/>
                  <a:pt x="35" y="45"/>
                </a:cubicBezTo>
                <a:close/>
                <a:moveTo>
                  <a:pt x="29" y="45"/>
                </a:moveTo>
                <a:cubicBezTo>
                  <a:pt x="29" y="45"/>
                  <a:pt x="29" y="45"/>
                  <a:pt x="29" y="45"/>
                </a:cubicBezTo>
                <a:cubicBezTo>
                  <a:pt x="30" y="45"/>
                  <a:pt x="31" y="46"/>
                  <a:pt x="31" y="47"/>
                </a:cubicBezTo>
                <a:cubicBezTo>
                  <a:pt x="31" y="48"/>
                  <a:pt x="30" y="49"/>
                  <a:pt x="29" y="49"/>
                </a:cubicBezTo>
                <a:cubicBezTo>
                  <a:pt x="28" y="49"/>
                  <a:pt x="27" y="48"/>
                  <a:pt x="27" y="47"/>
                </a:cubicBezTo>
                <a:cubicBezTo>
                  <a:pt x="27" y="46"/>
                  <a:pt x="28" y="45"/>
                  <a:pt x="29" y="45"/>
                </a:cubicBezTo>
                <a:close/>
                <a:moveTo>
                  <a:pt x="11" y="22"/>
                </a:moveTo>
                <a:cubicBezTo>
                  <a:pt x="11" y="22"/>
                  <a:pt x="11" y="22"/>
                  <a:pt x="11" y="22"/>
                </a:cubicBezTo>
                <a:cubicBezTo>
                  <a:pt x="27" y="38"/>
                  <a:pt x="27" y="38"/>
                  <a:pt x="27" y="38"/>
                </a:cubicBezTo>
                <a:cubicBezTo>
                  <a:pt x="45" y="21"/>
                  <a:pt x="45" y="21"/>
                  <a:pt x="45" y="21"/>
                </a:cubicBezTo>
                <a:cubicBezTo>
                  <a:pt x="45" y="20"/>
                  <a:pt x="45" y="20"/>
                  <a:pt x="45" y="19"/>
                </a:cubicBezTo>
                <a:cubicBezTo>
                  <a:pt x="45" y="19"/>
                  <a:pt x="45" y="18"/>
                  <a:pt x="45" y="18"/>
                </a:cubicBezTo>
                <a:cubicBezTo>
                  <a:pt x="45" y="18"/>
                  <a:pt x="45" y="18"/>
                  <a:pt x="45" y="18"/>
                </a:cubicBezTo>
                <a:cubicBezTo>
                  <a:pt x="31" y="4"/>
                  <a:pt x="31" y="4"/>
                  <a:pt x="31" y="4"/>
                </a:cubicBezTo>
                <a:cubicBezTo>
                  <a:pt x="31" y="4"/>
                  <a:pt x="30" y="4"/>
                  <a:pt x="30" y="4"/>
                </a:cubicBezTo>
                <a:cubicBezTo>
                  <a:pt x="29" y="4"/>
                  <a:pt x="29" y="4"/>
                  <a:pt x="28" y="4"/>
                </a:cubicBezTo>
                <a:cubicBezTo>
                  <a:pt x="11" y="22"/>
                  <a:pt x="11" y="22"/>
                  <a:pt x="11" y="22"/>
                </a:cubicBezTo>
                <a:close/>
                <a:moveTo>
                  <a:pt x="26" y="40"/>
                </a:moveTo>
                <a:cubicBezTo>
                  <a:pt x="26" y="40"/>
                  <a:pt x="26" y="40"/>
                  <a:pt x="26" y="40"/>
                </a:cubicBezTo>
                <a:cubicBezTo>
                  <a:pt x="9" y="24"/>
                  <a:pt x="9" y="24"/>
                  <a:pt x="9" y="24"/>
                </a:cubicBezTo>
                <a:cubicBezTo>
                  <a:pt x="4" y="29"/>
                  <a:pt x="4" y="29"/>
                  <a:pt x="4" y="29"/>
                </a:cubicBezTo>
                <a:cubicBezTo>
                  <a:pt x="4" y="29"/>
                  <a:pt x="4" y="29"/>
                  <a:pt x="4" y="30"/>
                </a:cubicBezTo>
                <a:cubicBezTo>
                  <a:pt x="4" y="30"/>
                  <a:pt x="4" y="31"/>
                  <a:pt x="4" y="31"/>
                </a:cubicBezTo>
                <a:cubicBezTo>
                  <a:pt x="18" y="45"/>
                  <a:pt x="18" y="45"/>
                  <a:pt x="18" y="45"/>
                </a:cubicBezTo>
                <a:cubicBezTo>
                  <a:pt x="18" y="45"/>
                  <a:pt x="19" y="45"/>
                  <a:pt x="19" y="45"/>
                </a:cubicBezTo>
                <a:cubicBezTo>
                  <a:pt x="20" y="45"/>
                  <a:pt x="20" y="45"/>
                  <a:pt x="20" y="45"/>
                </a:cubicBezTo>
                <a:cubicBezTo>
                  <a:pt x="20" y="45"/>
                  <a:pt x="20" y="45"/>
                  <a:pt x="20" y="45"/>
                </a:cubicBezTo>
                <a:cubicBezTo>
                  <a:pt x="26" y="40"/>
                  <a:pt x="26" y="40"/>
                  <a:pt x="26"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7" name="Freeform 601"/>
          <p:cNvSpPr>
            <a:spLocks noEditPoints="1"/>
          </p:cNvSpPr>
          <p:nvPr/>
        </p:nvSpPr>
        <p:spPr bwMode="auto">
          <a:xfrm>
            <a:off x="7693025" y="3101975"/>
            <a:ext cx="150813" cy="152400"/>
          </a:xfrm>
          <a:custGeom>
            <a:avLst/>
            <a:gdLst>
              <a:gd name="T0" fmla="*/ 30 w 47"/>
              <a:gd name="T1" fmla="*/ 23 h 48"/>
              <a:gd name="T2" fmla="*/ 22 w 47"/>
              <a:gd name="T3" fmla="*/ 16 h 48"/>
              <a:gd name="T4" fmla="*/ 16 w 47"/>
              <a:gd name="T5" fmla="*/ 10 h 48"/>
              <a:gd name="T6" fmla="*/ 13 w 47"/>
              <a:gd name="T7" fmla="*/ 9 h 48"/>
              <a:gd name="T8" fmla="*/ 8 w 47"/>
              <a:gd name="T9" fmla="*/ 10 h 48"/>
              <a:gd name="T10" fmla="*/ 13 w 47"/>
              <a:gd name="T11" fmla="*/ 6 h 48"/>
              <a:gd name="T12" fmla="*/ 13 w 47"/>
              <a:gd name="T13" fmla="*/ 6 h 48"/>
              <a:gd name="T14" fmla="*/ 23 w 47"/>
              <a:gd name="T15" fmla="*/ 15 h 48"/>
              <a:gd name="T16" fmla="*/ 30 w 47"/>
              <a:gd name="T17" fmla="*/ 21 h 48"/>
              <a:gd name="T18" fmla="*/ 21 w 47"/>
              <a:gd name="T19" fmla="*/ 5 h 48"/>
              <a:gd name="T20" fmla="*/ 33 w 47"/>
              <a:gd name="T21" fmla="*/ 14 h 48"/>
              <a:gd name="T22" fmla="*/ 37 w 47"/>
              <a:gd name="T23" fmla="*/ 16 h 48"/>
              <a:gd name="T24" fmla="*/ 37 w 47"/>
              <a:gd name="T25" fmla="*/ 16 h 48"/>
              <a:gd name="T26" fmla="*/ 37 w 47"/>
              <a:gd name="T27" fmla="*/ 23 h 48"/>
              <a:gd name="T28" fmla="*/ 44 w 47"/>
              <a:gd name="T29" fmla="*/ 32 h 48"/>
              <a:gd name="T30" fmla="*/ 45 w 47"/>
              <a:gd name="T31" fmla="*/ 37 h 48"/>
              <a:gd name="T32" fmla="*/ 45 w 47"/>
              <a:gd name="T33" fmla="*/ 46 h 48"/>
              <a:gd name="T34" fmla="*/ 36 w 47"/>
              <a:gd name="T35" fmla="*/ 46 h 48"/>
              <a:gd name="T36" fmla="*/ 31 w 47"/>
              <a:gd name="T37" fmla="*/ 45 h 48"/>
              <a:gd name="T38" fmla="*/ 22 w 47"/>
              <a:gd name="T39" fmla="*/ 38 h 48"/>
              <a:gd name="T40" fmla="*/ 15 w 47"/>
              <a:gd name="T41" fmla="*/ 37 h 48"/>
              <a:gd name="T42" fmla="*/ 14 w 47"/>
              <a:gd name="T43" fmla="*/ 31 h 48"/>
              <a:gd name="T44" fmla="*/ 1 w 47"/>
              <a:gd name="T45" fmla="*/ 9 h 48"/>
              <a:gd name="T46" fmla="*/ 4 w 47"/>
              <a:gd name="T47" fmla="*/ 5 h 48"/>
              <a:gd name="T48" fmla="*/ 21 w 47"/>
              <a:gd name="T49" fmla="*/ 5 h 48"/>
              <a:gd name="T50" fmla="*/ 29 w 47"/>
              <a:gd name="T51" fmla="*/ 18 h 48"/>
              <a:gd name="T52" fmla="*/ 10 w 47"/>
              <a:gd name="T53" fmla="*/ 6 h 48"/>
              <a:gd name="T54" fmla="*/ 7 w 47"/>
              <a:gd name="T55" fmla="*/ 7 h 48"/>
              <a:gd name="T56" fmla="*/ 7 w 47"/>
              <a:gd name="T57" fmla="*/ 19 h 48"/>
              <a:gd name="T58" fmla="*/ 18 w 47"/>
              <a:gd name="T59" fmla="*/ 30 h 48"/>
              <a:gd name="T60" fmla="*/ 18 w 47"/>
              <a:gd name="T61" fmla="*/ 33 h 48"/>
              <a:gd name="T62" fmla="*/ 18 w 47"/>
              <a:gd name="T63" fmla="*/ 35 h 48"/>
              <a:gd name="T64" fmla="*/ 19 w 47"/>
              <a:gd name="T65" fmla="*/ 35 h 48"/>
              <a:gd name="T66" fmla="*/ 21 w 47"/>
              <a:gd name="T67" fmla="*/ 34 h 48"/>
              <a:gd name="T68" fmla="*/ 33 w 47"/>
              <a:gd name="T69" fmla="*/ 22 h 48"/>
              <a:gd name="T70" fmla="*/ 33 w 47"/>
              <a:gd name="T71" fmla="*/ 22 h 48"/>
              <a:gd name="T72" fmla="*/ 34 w 47"/>
              <a:gd name="T73" fmla="*/ 20 h 48"/>
              <a:gd name="T74" fmla="*/ 34 w 47"/>
              <a:gd name="T75" fmla="*/ 18 h 48"/>
              <a:gd name="T76" fmla="*/ 34 w 47"/>
              <a:gd name="T77" fmla="*/ 18 h 48"/>
              <a:gd name="T78" fmla="*/ 32 w 47"/>
              <a:gd name="T79" fmla="*/ 18 h 48"/>
              <a:gd name="T80" fmla="*/ 32 w 47"/>
              <a:gd name="T81" fmla="*/ 18 h 48"/>
              <a:gd name="T82" fmla="*/ 34 w 47"/>
              <a:gd name="T83" fmla="*/ 26 h 48"/>
              <a:gd name="T84" fmla="*/ 25 w 47"/>
              <a:gd name="T85" fmla="*/ 35 h 48"/>
              <a:gd name="T86" fmla="*/ 32 w 47"/>
              <a:gd name="T87" fmla="*/ 41 h 48"/>
              <a:gd name="T88" fmla="*/ 37 w 47"/>
              <a:gd name="T89" fmla="*/ 42 h 48"/>
              <a:gd name="T90" fmla="*/ 39 w 47"/>
              <a:gd name="T91" fmla="*/ 43 h 48"/>
              <a:gd name="T92" fmla="*/ 43 w 47"/>
              <a:gd name="T93" fmla="*/ 43 h 48"/>
              <a:gd name="T94" fmla="*/ 43 w 47"/>
              <a:gd name="T95" fmla="*/ 40 h 48"/>
              <a:gd name="T96" fmla="*/ 41 w 47"/>
              <a:gd name="T97" fmla="*/ 36 h 48"/>
              <a:gd name="T98" fmla="*/ 39 w 47"/>
              <a:gd name="T99" fmla="*/ 30 h 48"/>
              <a:gd name="T100" fmla="*/ 21 w 47"/>
              <a:gd name="T101" fmla="*/ 34 h 48"/>
              <a:gd name="T102" fmla="*/ 33 w 47"/>
              <a:gd name="T103" fmla="*/ 22 h 48"/>
              <a:gd name="T104" fmla="*/ 33 w 47"/>
              <a:gd name="T105" fmla="*/ 22 h 48"/>
              <a:gd name="T106" fmla="*/ 33 w 47"/>
              <a:gd name="T107" fmla="*/ 22 h 48"/>
              <a:gd name="T108" fmla="*/ 4 w 47"/>
              <a:gd name="T109" fmla="*/ 5 h 48"/>
              <a:gd name="T110" fmla="*/ 7 w 47"/>
              <a:gd name="T11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7" h="48">
                <a:moveTo>
                  <a:pt x="30" y="21"/>
                </a:moveTo>
                <a:cubicBezTo>
                  <a:pt x="30" y="21"/>
                  <a:pt x="30" y="22"/>
                  <a:pt x="30" y="23"/>
                </a:cubicBezTo>
                <a:cubicBezTo>
                  <a:pt x="29" y="23"/>
                  <a:pt x="28" y="23"/>
                  <a:pt x="28" y="23"/>
                </a:cubicBezTo>
                <a:cubicBezTo>
                  <a:pt x="22" y="16"/>
                  <a:pt x="22" y="16"/>
                  <a:pt x="22" y="16"/>
                </a:cubicBezTo>
                <a:cubicBezTo>
                  <a:pt x="22" y="16"/>
                  <a:pt x="22" y="16"/>
                  <a:pt x="22" y="16"/>
                </a:cubicBezTo>
                <a:cubicBezTo>
                  <a:pt x="16" y="10"/>
                  <a:pt x="16" y="10"/>
                  <a:pt x="16" y="10"/>
                </a:cubicBezTo>
                <a:cubicBezTo>
                  <a:pt x="15" y="9"/>
                  <a:pt x="14" y="9"/>
                  <a:pt x="13" y="9"/>
                </a:cubicBezTo>
                <a:cubicBezTo>
                  <a:pt x="13" y="9"/>
                  <a:pt x="13" y="9"/>
                  <a:pt x="13" y="9"/>
                </a:cubicBezTo>
                <a:cubicBezTo>
                  <a:pt x="11" y="9"/>
                  <a:pt x="10" y="9"/>
                  <a:pt x="9" y="10"/>
                </a:cubicBezTo>
                <a:cubicBezTo>
                  <a:pt x="9" y="11"/>
                  <a:pt x="8" y="11"/>
                  <a:pt x="8" y="10"/>
                </a:cubicBezTo>
                <a:cubicBezTo>
                  <a:pt x="7" y="10"/>
                  <a:pt x="7" y="9"/>
                  <a:pt x="8" y="9"/>
                </a:cubicBezTo>
                <a:cubicBezTo>
                  <a:pt x="9" y="7"/>
                  <a:pt x="11" y="6"/>
                  <a:pt x="13" y="6"/>
                </a:cubicBezTo>
                <a:cubicBezTo>
                  <a:pt x="13" y="6"/>
                  <a:pt x="13" y="6"/>
                  <a:pt x="13" y="6"/>
                </a:cubicBezTo>
                <a:cubicBezTo>
                  <a:pt x="13" y="6"/>
                  <a:pt x="13" y="6"/>
                  <a:pt x="13" y="6"/>
                </a:cubicBezTo>
                <a:cubicBezTo>
                  <a:pt x="14" y="6"/>
                  <a:pt x="16" y="7"/>
                  <a:pt x="17" y="9"/>
                </a:cubicBezTo>
                <a:cubicBezTo>
                  <a:pt x="23" y="15"/>
                  <a:pt x="23" y="15"/>
                  <a:pt x="23" y="15"/>
                </a:cubicBezTo>
                <a:cubicBezTo>
                  <a:pt x="23" y="15"/>
                  <a:pt x="23" y="15"/>
                  <a:pt x="23" y="15"/>
                </a:cubicBezTo>
                <a:cubicBezTo>
                  <a:pt x="30" y="21"/>
                  <a:pt x="30" y="21"/>
                  <a:pt x="30" y="21"/>
                </a:cubicBezTo>
                <a:close/>
                <a:moveTo>
                  <a:pt x="21" y="5"/>
                </a:moveTo>
                <a:cubicBezTo>
                  <a:pt x="21" y="5"/>
                  <a:pt x="21" y="5"/>
                  <a:pt x="21" y="5"/>
                </a:cubicBezTo>
                <a:cubicBezTo>
                  <a:pt x="31" y="14"/>
                  <a:pt x="31" y="14"/>
                  <a:pt x="31" y="14"/>
                </a:cubicBezTo>
                <a:cubicBezTo>
                  <a:pt x="31" y="14"/>
                  <a:pt x="32" y="14"/>
                  <a:pt x="33" y="14"/>
                </a:cubicBezTo>
                <a:cubicBezTo>
                  <a:pt x="34" y="14"/>
                  <a:pt x="36" y="14"/>
                  <a:pt x="37" y="15"/>
                </a:cubicBezTo>
                <a:cubicBezTo>
                  <a:pt x="37" y="16"/>
                  <a:pt x="37" y="16"/>
                  <a:pt x="37" y="16"/>
                </a:cubicBezTo>
                <a:cubicBezTo>
                  <a:pt x="37" y="15"/>
                  <a:pt x="37" y="15"/>
                  <a:pt x="37" y="15"/>
                </a:cubicBezTo>
                <a:cubicBezTo>
                  <a:pt x="37" y="16"/>
                  <a:pt x="37" y="16"/>
                  <a:pt x="37" y="16"/>
                </a:cubicBezTo>
                <a:cubicBezTo>
                  <a:pt x="38" y="17"/>
                  <a:pt x="38" y="18"/>
                  <a:pt x="38" y="19"/>
                </a:cubicBezTo>
                <a:cubicBezTo>
                  <a:pt x="38" y="21"/>
                  <a:pt x="38" y="22"/>
                  <a:pt x="37" y="23"/>
                </a:cubicBezTo>
                <a:cubicBezTo>
                  <a:pt x="42" y="28"/>
                  <a:pt x="42" y="28"/>
                  <a:pt x="42" y="28"/>
                </a:cubicBezTo>
                <a:cubicBezTo>
                  <a:pt x="43" y="29"/>
                  <a:pt x="44" y="30"/>
                  <a:pt x="44" y="32"/>
                </a:cubicBezTo>
                <a:cubicBezTo>
                  <a:pt x="44" y="33"/>
                  <a:pt x="45" y="34"/>
                  <a:pt x="44" y="36"/>
                </a:cubicBezTo>
                <a:cubicBezTo>
                  <a:pt x="45" y="37"/>
                  <a:pt x="45" y="37"/>
                  <a:pt x="45" y="37"/>
                </a:cubicBezTo>
                <a:cubicBezTo>
                  <a:pt x="47" y="38"/>
                  <a:pt x="47" y="40"/>
                  <a:pt x="47" y="41"/>
                </a:cubicBezTo>
                <a:cubicBezTo>
                  <a:pt x="47" y="43"/>
                  <a:pt x="47" y="45"/>
                  <a:pt x="45" y="46"/>
                </a:cubicBezTo>
                <a:cubicBezTo>
                  <a:pt x="44" y="47"/>
                  <a:pt x="43" y="48"/>
                  <a:pt x="41" y="48"/>
                </a:cubicBezTo>
                <a:cubicBezTo>
                  <a:pt x="39" y="48"/>
                  <a:pt x="37" y="47"/>
                  <a:pt x="36" y="46"/>
                </a:cubicBezTo>
                <a:cubicBezTo>
                  <a:pt x="35" y="45"/>
                  <a:pt x="35" y="45"/>
                  <a:pt x="35" y="45"/>
                </a:cubicBezTo>
                <a:cubicBezTo>
                  <a:pt x="34" y="45"/>
                  <a:pt x="32" y="45"/>
                  <a:pt x="31" y="45"/>
                </a:cubicBezTo>
                <a:cubicBezTo>
                  <a:pt x="30" y="44"/>
                  <a:pt x="28" y="43"/>
                  <a:pt x="27" y="42"/>
                </a:cubicBezTo>
                <a:cubicBezTo>
                  <a:pt x="22" y="38"/>
                  <a:pt x="22" y="38"/>
                  <a:pt x="22" y="38"/>
                </a:cubicBezTo>
                <a:cubicBezTo>
                  <a:pt x="21" y="39"/>
                  <a:pt x="20" y="39"/>
                  <a:pt x="19" y="39"/>
                </a:cubicBezTo>
                <a:cubicBezTo>
                  <a:pt x="17" y="39"/>
                  <a:pt x="16" y="39"/>
                  <a:pt x="15" y="37"/>
                </a:cubicBezTo>
                <a:cubicBezTo>
                  <a:pt x="14" y="36"/>
                  <a:pt x="13" y="35"/>
                  <a:pt x="13" y="34"/>
                </a:cubicBezTo>
                <a:cubicBezTo>
                  <a:pt x="13" y="33"/>
                  <a:pt x="13" y="32"/>
                  <a:pt x="14" y="31"/>
                </a:cubicBezTo>
                <a:cubicBezTo>
                  <a:pt x="4" y="22"/>
                  <a:pt x="4" y="22"/>
                  <a:pt x="4" y="22"/>
                </a:cubicBezTo>
                <a:cubicBezTo>
                  <a:pt x="0" y="18"/>
                  <a:pt x="0" y="13"/>
                  <a:pt x="1" y="9"/>
                </a:cubicBezTo>
                <a:cubicBezTo>
                  <a:pt x="2" y="7"/>
                  <a:pt x="3" y="6"/>
                  <a:pt x="4" y="5"/>
                </a:cubicBezTo>
                <a:cubicBezTo>
                  <a:pt x="4" y="5"/>
                  <a:pt x="4" y="5"/>
                  <a:pt x="4" y="5"/>
                </a:cubicBezTo>
                <a:cubicBezTo>
                  <a:pt x="5" y="4"/>
                  <a:pt x="7" y="3"/>
                  <a:pt x="8" y="2"/>
                </a:cubicBezTo>
                <a:cubicBezTo>
                  <a:pt x="12" y="0"/>
                  <a:pt x="17" y="1"/>
                  <a:pt x="21" y="5"/>
                </a:cubicBezTo>
                <a:close/>
                <a:moveTo>
                  <a:pt x="29" y="18"/>
                </a:moveTo>
                <a:cubicBezTo>
                  <a:pt x="29" y="18"/>
                  <a:pt x="29" y="18"/>
                  <a:pt x="29" y="18"/>
                </a:cubicBezTo>
                <a:cubicBezTo>
                  <a:pt x="18" y="7"/>
                  <a:pt x="18" y="7"/>
                  <a:pt x="18" y="7"/>
                </a:cubicBezTo>
                <a:cubicBezTo>
                  <a:pt x="16" y="5"/>
                  <a:pt x="12" y="4"/>
                  <a:pt x="10" y="6"/>
                </a:cubicBezTo>
                <a:cubicBezTo>
                  <a:pt x="9" y="6"/>
                  <a:pt x="8" y="7"/>
                  <a:pt x="7" y="7"/>
                </a:cubicBezTo>
                <a:cubicBezTo>
                  <a:pt x="7" y="7"/>
                  <a:pt x="7" y="7"/>
                  <a:pt x="7" y="7"/>
                </a:cubicBezTo>
                <a:cubicBezTo>
                  <a:pt x="6" y="8"/>
                  <a:pt x="5" y="9"/>
                  <a:pt x="5" y="10"/>
                </a:cubicBezTo>
                <a:cubicBezTo>
                  <a:pt x="4" y="13"/>
                  <a:pt x="4" y="16"/>
                  <a:pt x="7" y="19"/>
                </a:cubicBezTo>
                <a:cubicBezTo>
                  <a:pt x="18" y="30"/>
                  <a:pt x="18" y="30"/>
                  <a:pt x="18" y="30"/>
                </a:cubicBezTo>
                <a:cubicBezTo>
                  <a:pt x="18" y="30"/>
                  <a:pt x="18" y="30"/>
                  <a:pt x="18" y="30"/>
                </a:cubicBezTo>
                <a:cubicBezTo>
                  <a:pt x="18" y="31"/>
                  <a:pt x="18" y="32"/>
                  <a:pt x="18" y="33"/>
                </a:cubicBezTo>
                <a:cubicBezTo>
                  <a:pt x="18" y="33"/>
                  <a:pt x="18" y="33"/>
                  <a:pt x="18" y="33"/>
                </a:cubicBezTo>
                <a:cubicBezTo>
                  <a:pt x="17" y="33"/>
                  <a:pt x="17" y="33"/>
                  <a:pt x="17" y="34"/>
                </a:cubicBezTo>
                <a:cubicBezTo>
                  <a:pt x="17" y="34"/>
                  <a:pt x="17" y="34"/>
                  <a:pt x="18" y="35"/>
                </a:cubicBezTo>
                <a:cubicBezTo>
                  <a:pt x="18" y="35"/>
                  <a:pt x="18" y="35"/>
                  <a:pt x="18" y="35"/>
                </a:cubicBezTo>
                <a:cubicBezTo>
                  <a:pt x="18" y="35"/>
                  <a:pt x="18" y="35"/>
                  <a:pt x="19" y="35"/>
                </a:cubicBezTo>
                <a:cubicBezTo>
                  <a:pt x="19" y="35"/>
                  <a:pt x="19" y="35"/>
                  <a:pt x="20" y="35"/>
                </a:cubicBezTo>
                <a:cubicBezTo>
                  <a:pt x="21" y="34"/>
                  <a:pt x="21" y="34"/>
                  <a:pt x="21" y="34"/>
                </a:cubicBezTo>
                <a:cubicBezTo>
                  <a:pt x="21" y="34"/>
                  <a:pt x="21" y="34"/>
                  <a:pt x="21" y="34"/>
                </a:cubicBezTo>
                <a:cubicBezTo>
                  <a:pt x="33" y="22"/>
                  <a:pt x="33" y="22"/>
                  <a:pt x="33" y="22"/>
                </a:cubicBezTo>
                <a:cubicBezTo>
                  <a:pt x="33" y="22"/>
                  <a:pt x="33" y="22"/>
                  <a:pt x="33" y="22"/>
                </a:cubicBezTo>
                <a:cubicBezTo>
                  <a:pt x="33" y="22"/>
                  <a:pt x="33" y="22"/>
                  <a:pt x="33" y="22"/>
                </a:cubicBezTo>
                <a:cubicBezTo>
                  <a:pt x="34" y="20"/>
                  <a:pt x="34" y="20"/>
                  <a:pt x="34" y="20"/>
                </a:cubicBezTo>
                <a:cubicBezTo>
                  <a:pt x="34" y="20"/>
                  <a:pt x="34" y="20"/>
                  <a:pt x="34" y="20"/>
                </a:cubicBezTo>
                <a:cubicBezTo>
                  <a:pt x="34" y="20"/>
                  <a:pt x="35" y="20"/>
                  <a:pt x="35" y="19"/>
                </a:cubicBezTo>
                <a:cubicBezTo>
                  <a:pt x="35" y="19"/>
                  <a:pt x="34" y="18"/>
                  <a:pt x="34" y="18"/>
                </a:cubicBezTo>
                <a:cubicBezTo>
                  <a:pt x="34" y="18"/>
                  <a:pt x="34" y="18"/>
                  <a:pt x="34" y="18"/>
                </a:cubicBezTo>
                <a:cubicBezTo>
                  <a:pt x="34" y="18"/>
                  <a:pt x="34" y="18"/>
                  <a:pt x="34" y="18"/>
                </a:cubicBezTo>
                <a:cubicBezTo>
                  <a:pt x="34" y="18"/>
                  <a:pt x="33" y="18"/>
                  <a:pt x="33" y="18"/>
                </a:cubicBezTo>
                <a:cubicBezTo>
                  <a:pt x="33" y="18"/>
                  <a:pt x="32" y="18"/>
                  <a:pt x="32" y="18"/>
                </a:cubicBezTo>
                <a:cubicBezTo>
                  <a:pt x="32" y="18"/>
                  <a:pt x="32" y="18"/>
                  <a:pt x="32" y="18"/>
                </a:cubicBezTo>
                <a:cubicBezTo>
                  <a:pt x="32" y="18"/>
                  <a:pt x="32" y="18"/>
                  <a:pt x="32" y="18"/>
                </a:cubicBezTo>
                <a:cubicBezTo>
                  <a:pt x="31" y="19"/>
                  <a:pt x="30" y="19"/>
                  <a:pt x="29" y="18"/>
                </a:cubicBezTo>
                <a:close/>
                <a:moveTo>
                  <a:pt x="34" y="26"/>
                </a:moveTo>
                <a:cubicBezTo>
                  <a:pt x="34" y="26"/>
                  <a:pt x="34" y="26"/>
                  <a:pt x="34" y="26"/>
                </a:cubicBezTo>
                <a:cubicBezTo>
                  <a:pt x="25" y="35"/>
                  <a:pt x="25" y="35"/>
                  <a:pt x="25" y="35"/>
                </a:cubicBezTo>
                <a:cubicBezTo>
                  <a:pt x="30" y="40"/>
                  <a:pt x="30" y="40"/>
                  <a:pt x="30" y="40"/>
                </a:cubicBezTo>
                <a:cubicBezTo>
                  <a:pt x="30" y="40"/>
                  <a:pt x="31" y="41"/>
                  <a:pt x="32" y="41"/>
                </a:cubicBezTo>
                <a:cubicBezTo>
                  <a:pt x="33" y="41"/>
                  <a:pt x="34" y="41"/>
                  <a:pt x="35" y="41"/>
                </a:cubicBezTo>
                <a:cubicBezTo>
                  <a:pt x="36" y="41"/>
                  <a:pt x="37" y="41"/>
                  <a:pt x="37" y="42"/>
                </a:cubicBezTo>
                <a:cubicBezTo>
                  <a:pt x="39" y="43"/>
                  <a:pt x="39" y="43"/>
                  <a:pt x="39" y="43"/>
                </a:cubicBezTo>
                <a:cubicBezTo>
                  <a:pt x="39" y="43"/>
                  <a:pt x="39" y="43"/>
                  <a:pt x="39" y="43"/>
                </a:cubicBezTo>
                <a:cubicBezTo>
                  <a:pt x="39" y="44"/>
                  <a:pt x="40" y="44"/>
                  <a:pt x="41" y="44"/>
                </a:cubicBezTo>
                <a:cubicBezTo>
                  <a:pt x="42" y="44"/>
                  <a:pt x="42" y="44"/>
                  <a:pt x="43" y="43"/>
                </a:cubicBezTo>
                <a:cubicBezTo>
                  <a:pt x="43" y="43"/>
                  <a:pt x="44" y="42"/>
                  <a:pt x="44" y="41"/>
                </a:cubicBezTo>
                <a:cubicBezTo>
                  <a:pt x="44" y="41"/>
                  <a:pt x="43" y="40"/>
                  <a:pt x="43" y="40"/>
                </a:cubicBezTo>
                <a:cubicBezTo>
                  <a:pt x="41" y="38"/>
                  <a:pt x="41" y="38"/>
                  <a:pt x="41" y="38"/>
                </a:cubicBezTo>
                <a:cubicBezTo>
                  <a:pt x="41" y="37"/>
                  <a:pt x="40" y="37"/>
                  <a:pt x="41" y="36"/>
                </a:cubicBezTo>
                <a:cubicBezTo>
                  <a:pt x="41" y="35"/>
                  <a:pt x="41" y="34"/>
                  <a:pt x="40" y="33"/>
                </a:cubicBezTo>
                <a:cubicBezTo>
                  <a:pt x="40" y="32"/>
                  <a:pt x="40" y="31"/>
                  <a:pt x="39" y="30"/>
                </a:cubicBezTo>
                <a:cubicBezTo>
                  <a:pt x="34" y="26"/>
                  <a:pt x="34" y="26"/>
                  <a:pt x="34" y="26"/>
                </a:cubicBezTo>
                <a:close/>
                <a:moveTo>
                  <a:pt x="21" y="34"/>
                </a:moveTo>
                <a:cubicBezTo>
                  <a:pt x="21" y="34"/>
                  <a:pt x="21" y="34"/>
                  <a:pt x="21" y="34"/>
                </a:cubicBezTo>
                <a:cubicBezTo>
                  <a:pt x="33" y="22"/>
                  <a:pt x="33" y="22"/>
                  <a:pt x="33" y="22"/>
                </a:cubicBezTo>
                <a:cubicBezTo>
                  <a:pt x="21" y="34"/>
                  <a:pt x="21" y="34"/>
                  <a:pt x="21" y="34"/>
                </a:cubicBezTo>
                <a:close/>
                <a:moveTo>
                  <a:pt x="33" y="22"/>
                </a:moveTo>
                <a:cubicBezTo>
                  <a:pt x="33" y="22"/>
                  <a:pt x="33" y="22"/>
                  <a:pt x="33" y="22"/>
                </a:cubicBezTo>
                <a:cubicBezTo>
                  <a:pt x="33" y="22"/>
                  <a:pt x="33" y="22"/>
                  <a:pt x="33" y="22"/>
                </a:cubicBezTo>
                <a:cubicBezTo>
                  <a:pt x="33" y="22"/>
                  <a:pt x="33" y="22"/>
                  <a:pt x="33" y="22"/>
                </a:cubicBezTo>
                <a:close/>
                <a:moveTo>
                  <a:pt x="4" y="5"/>
                </a:moveTo>
                <a:cubicBezTo>
                  <a:pt x="4" y="5"/>
                  <a:pt x="4" y="5"/>
                  <a:pt x="4" y="5"/>
                </a:cubicBezTo>
                <a:cubicBezTo>
                  <a:pt x="5" y="4"/>
                  <a:pt x="6" y="4"/>
                  <a:pt x="7" y="5"/>
                </a:cubicBezTo>
                <a:cubicBezTo>
                  <a:pt x="4" y="5"/>
                  <a:pt x="4" y="5"/>
                  <a:pt x="4"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8" name="Freeform 602"/>
          <p:cNvSpPr>
            <a:spLocks noEditPoints="1"/>
          </p:cNvSpPr>
          <p:nvPr/>
        </p:nvSpPr>
        <p:spPr bwMode="auto">
          <a:xfrm>
            <a:off x="8269288" y="3108325"/>
            <a:ext cx="160337" cy="146050"/>
          </a:xfrm>
          <a:custGeom>
            <a:avLst/>
            <a:gdLst>
              <a:gd name="T0" fmla="*/ 5 w 50"/>
              <a:gd name="T1" fmla="*/ 0 h 46"/>
              <a:gd name="T2" fmla="*/ 45 w 50"/>
              <a:gd name="T3" fmla="*/ 0 h 46"/>
              <a:gd name="T4" fmla="*/ 50 w 50"/>
              <a:gd name="T5" fmla="*/ 5 h 46"/>
              <a:gd name="T6" fmla="*/ 45 w 50"/>
              <a:gd name="T7" fmla="*/ 10 h 46"/>
              <a:gd name="T8" fmla="*/ 44 w 50"/>
              <a:gd name="T9" fmla="*/ 10 h 46"/>
              <a:gd name="T10" fmla="*/ 31 w 50"/>
              <a:gd name="T11" fmla="*/ 24 h 46"/>
              <a:gd name="T12" fmla="*/ 31 w 50"/>
              <a:gd name="T13" fmla="*/ 36 h 46"/>
              <a:gd name="T14" fmla="*/ 30 w 50"/>
              <a:gd name="T15" fmla="*/ 38 h 46"/>
              <a:gd name="T16" fmla="*/ 23 w 50"/>
              <a:gd name="T17" fmla="*/ 45 h 46"/>
              <a:gd name="T18" fmla="*/ 20 w 50"/>
              <a:gd name="T19" fmla="*/ 45 h 46"/>
              <a:gd name="T20" fmla="*/ 20 w 50"/>
              <a:gd name="T21" fmla="*/ 44 h 46"/>
              <a:gd name="T22" fmla="*/ 20 w 50"/>
              <a:gd name="T23" fmla="*/ 44 h 46"/>
              <a:gd name="T24" fmla="*/ 20 w 50"/>
              <a:gd name="T25" fmla="*/ 24 h 46"/>
              <a:gd name="T26" fmla="*/ 6 w 50"/>
              <a:gd name="T27" fmla="*/ 10 h 46"/>
              <a:gd name="T28" fmla="*/ 5 w 50"/>
              <a:gd name="T29" fmla="*/ 10 h 46"/>
              <a:gd name="T30" fmla="*/ 0 w 50"/>
              <a:gd name="T31" fmla="*/ 5 h 46"/>
              <a:gd name="T32" fmla="*/ 5 w 50"/>
              <a:gd name="T33" fmla="*/ 0 h 46"/>
              <a:gd name="T34" fmla="*/ 45 w 50"/>
              <a:gd name="T35" fmla="*/ 6 h 46"/>
              <a:gd name="T36" fmla="*/ 45 w 50"/>
              <a:gd name="T37" fmla="*/ 6 h 46"/>
              <a:gd name="T38" fmla="*/ 45 w 50"/>
              <a:gd name="T39" fmla="*/ 3 h 46"/>
              <a:gd name="T40" fmla="*/ 5 w 50"/>
              <a:gd name="T41" fmla="*/ 3 h 46"/>
              <a:gd name="T42" fmla="*/ 5 w 50"/>
              <a:gd name="T43" fmla="*/ 6 h 46"/>
              <a:gd name="T44" fmla="*/ 45 w 50"/>
              <a:gd name="T45" fmla="*/ 6 h 46"/>
              <a:gd name="T46" fmla="*/ 40 w 50"/>
              <a:gd name="T47" fmla="*/ 9 h 46"/>
              <a:gd name="T48" fmla="*/ 40 w 50"/>
              <a:gd name="T49" fmla="*/ 9 h 46"/>
              <a:gd name="T50" fmla="*/ 10 w 50"/>
              <a:gd name="T51" fmla="*/ 9 h 46"/>
              <a:gd name="T52" fmla="*/ 23 w 50"/>
              <a:gd name="T53" fmla="*/ 22 h 46"/>
              <a:gd name="T54" fmla="*/ 23 w 50"/>
              <a:gd name="T55" fmla="*/ 23 h 46"/>
              <a:gd name="T56" fmla="*/ 23 w 50"/>
              <a:gd name="T57" fmla="*/ 39 h 46"/>
              <a:gd name="T58" fmla="*/ 27 w 50"/>
              <a:gd name="T59" fmla="*/ 36 h 46"/>
              <a:gd name="T60" fmla="*/ 27 w 50"/>
              <a:gd name="T61" fmla="*/ 23 h 46"/>
              <a:gd name="T62" fmla="*/ 27 w 50"/>
              <a:gd name="T63" fmla="*/ 23 h 46"/>
              <a:gd name="T64" fmla="*/ 27 w 50"/>
              <a:gd name="T65" fmla="*/ 22 h 46"/>
              <a:gd name="T66" fmla="*/ 40 w 50"/>
              <a:gd name="T67" fmla="*/ 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46">
                <a:moveTo>
                  <a:pt x="5" y="0"/>
                </a:moveTo>
                <a:cubicBezTo>
                  <a:pt x="45" y="0"/>
                  <a:pt x="45" y="0"/>
                  <a:pt x="45" y="0"/>
                </a:cubicBezTo>
                <a:cubicBezTo>
                  <a:pt x="48" y="0"/>
                  <a:pt x="50" y="2"/>
                  <a:pt x="50" y="5"/>
                </a:cubicBezTo>
                <a:cubicBezTo>
                  <a:pt x="50" y="8"/>
                  <a:pt x="48" y="10"/>
                  <a:pt x="45" y="10"/>
                </a:cubicBezTo>
                <a:cubicBezTo>
                  <a:pt x="44" y="10"/>
                  <a:pt x="44" y="10"/>
                  <a:pt x="44" y="10"/>
                </a:cubicBezTo>
                <a:cubicBezTo>
                  <a:pt x="31" y="24"/>
                  <a:pt x="31" y="24"/>
                  <a:pt x="31" y="24"/>
                </a:cubicBezTo>
                <a:cubicBezTo>
                  <a:pt x="31" y="36"/>
                  <a:pt x="31" y="36"/>
                  <a:pt x="31" y="36"/>
                </a:cubicBezTo>
                <a:cubicBezTo>
                  <a:pt x="31" y="37"/>
                  <a:pt x="30" y="38"/>
                  <a:pt x="30" y="38"/>
                </a:cubicBezTo>
                <a:cubicBezTo>
                  <a:pt x="23" y="45"/>
                  <a:pt x="23" y="45"/>
                  <a:pt x="23" y="45"/>
                </a:cubicBezTo>
                <a:cubicBezTo>
                  <a:pt x="22" y="46"/>
                  <a:pt x="21" y="46"/>
                  <a:pt x="20" y="45"/>
                </a:cubicBezTo>
                <a:cubicBezTo>
                  <a:pt x="20" y="45"/>
                  <a:pt x="20" y="44"/>
                  <a:pt x="20" y="44"/>
                </a:cubicBezTo>
                <a:cubicBezTo>
                  <a:pt x="20" y="44"/>
                  <a:pt x="20" y="44"/>
                  <a:pt x="20" y="44"/>
                </a:cubicBezTo>
                <a:cubicBezTo>
                  <a:pt x="20" y="24"/>
                  <a:pt x="20" y="24"/>
                  <a:pt x="20" y="24"/>
                </a:cubicBezTo>
                <a:cubicBezTo>
                  <a:pt x="6" y="10"/>
                  <a:pt x="6" y="10"/>
                  <a:pt x="6" y="10"/>
                </a:cubicBezTo>
                <a:cubicBezTo>
                  <a:pt x="5" y="10"/>
                  <a:pt x="5" y="10"/>
                  <a:pt x="5" y="10"/>
                </a:cubicBezTo>
                <a:cubicBezTo>
                  <a:pt x="3" y="10"/>
                  <a:pt x="0" y="8"/>
                  <a:pt x="0" y="5"/>
                </a:cubicBezTo>
                <a:cubicBezTo>
                  <a:pt x="0" y="2"/>
                  <a:pt x="3" y="0"/>
                  <a:pt x="5" y="0"/>
                </a:cubicBezTo>
                <a:close/>
                <a:moveTo>
                  <a:pt x="45" y="6"/>
                </a:moveTo>
                <a:cubicBezTo>
                  <a:pt x="45" y="6"/>
                  <a:pt x="45" y="6"/>
                  <a:pt x="45" y="6"/>
                </a:cubicBezTo>
                <a:cubicBezTo>
                  <a:pt x="46" y="6"/>
                  <a:pt x="47" y="3"/>
                  <a:pt x="45" y="3"/>
                </a:cubicBezTo>
                <a:cubicBezTo>
                  <a:pt x="5" y="3"/>
                  <a:pt x="5" y="3"/>
                  <a:pt x="5" y="3"/>
                </a:cubicBezTo>
                <a:cubicBezTo>
                  <a:pt x="4" y="3"/>
                  <a:pt x="4" y="6"/>
                  <a:pt x="5" y="6"/>
                </a:cubicBezTo>
                <a:cubicBezTo>
                  <a:pt x="18" y="6"/>
                  <a:pt x="32" y="6"/>
                  <a:pt x="45" y="6"/>
                </a:cubicBezTo>
                <a:close/>
                <a:moveTo>
                  <a:pt x="40" y="9"/>
                </a:moveTo>
                <a:cubicBezTo>
                  <a:pt x="40" y="9"/>
                  <a:pt x="40" y="9"/>
                  <a:pt x="40" y="9"/>
                </a:cubicBezTo>
                <a:cubicBezTo>
                  <a:pt x="10" y="9"/>
                  <a:pt x="10" y="9"/>
                  <a:pt x="10" y="9"/>
                </a:cubicBezTo>
                <a:cubicBezTo>
                  <a:pt x="23" y="22"/>
                  <a:pt x="23" y="22"/>
                  <a:pt x="23" y="22"/>
                </a:cubicBezTo>
                <a:cubicBezTo>
                  <a:pt x="23" y="22"/>
                  <a:pt x="23" y="22"/>
                  <a:pt x="23" y="23"/>
                </a:cubicBezTo>
                <a:cubicBezTo>
                  <a:pt x="23" y="39"/>
                  <a:pt x="23" y="39"/>
                  <a:pt x="23" y="39"/>
                </a:cubicBezTo>
                <a:cubicBezTo>
                  <a:pt x="27" y="36"/>
                  <a:pt x="27" y="36"/>
                  <a:pt x="27" y="36"/>
                </a:cubicBezTo>
                <a:cubicBezTo>
                  <a:pt x="27" y="23"/>
                  <a:pt x="27" y="23"/>
                  <a:pt x="27" y="23"/>
                </a:cubicBezTo>
                <a:cubicBezTo>
                  <a:pt x="27" y="23"/>
                  <a:pt x="27" y="23"/>
                  <a:pt x="27" y="23"/>
                </a:cubicBezTo>
                <a:cubicBezTo>
                  <a:pt x="27" y="22"/>
                  <a:pt x="27" y="22"/>
                  <a:pt x="27" y="22"/>
                </a:cubicBezTo>
                <a:cubicBezTo>
                  <a:pt x="40" y="9"/>
                  <a:pt x="40" y="9"/>
                  <a:pt x="40"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39" name="Freeform 603"/>
          <p:cNvSpPr>
            <a:spLocks noEditPoints="1"/>
          </p:cNvSpPr>
          <p:nvPr/>
        </p:nvSpPr>
        <p:spPr bwMode="auto">
          <a:xfrm>
            <a:off x="7983538" y="3105150"/>
            <a:ext cx="158750" cy="149225"/>
          </a:xfrm>
          <a:custGeom>
            <a:avLst/>
            <a:gdLst>
              <a:gd name="T0" fmla="*/ 36 w 50"/>
              <a:gd name="T1" fmla="*/ 16 h 47"/>
              <a:gd name="T2" fmla="*/ 37 w 50"/>
              <a:gd name="T3" fmla="*/ 16 h 47"/>
              <a:gd name="T4" fmla="*/ 36 w 50"/>
              <a:gd name="T5" fmla="*/ 11 h 47"/>
              <a:gd name="T6" fmla="*/ 33 w 50"/>
              <a:gd name="T7" fmla="*/ 7 h 47"/>
              <a:gd name="T8" fmla="*/ 30 w 50"/>
              <a:gd name="T9" fmla="*/ 5 h 47"/>
              <a:gd name="T10" fmla="*/ 25 w 50"/>
              <a:gd name="T11" fmla="*/ 4 h 47"/>
              <a:gd name="T12" fmla="*/ 20 w 50"/>
              <a:gd name="T13" fmla="*/ 5 h 47"/>
              <a:gd name="T14" fmla="*/ 14 w 50"/>
              <a:gd name="T15" fmla="*/ 11 h 47"/>
              <a:gd name="T16" fmla="*/ 13 w 50"/>
              <a:gd name="T17" fmla="*/ 16 h 47"/>
              <a:gd name="T18" fmla="*/ 25 w 50"/>
              <a:gd name="T19" fmla="*/ 19 h 47"/>
              <a:gd name="T20" fmla="*/ 40 w 50"/>
              <a:gd name="T21" fmla="*/ 17 h 47"/>
              <a:gd name="T22" fmla="*/ 47 w 50"/>
              <a:gd name="T23" fmla="*/ 22 h 47"/>
              <a:gd name="T24" fmla="*/ 50 w 50"/>
              <a:gd name="T25" fmla="*/ 34 h 47"/>
              <a:gd name="T26" fmla="*/ 38 w 50"/>
              <a:gd name="T27" fmla="*/ 47 h 47"/>
              <a:gd name="T28" fmla="*/ 26 w 50"/>
              <a:gd name="T29" fmla="*/ 45 h 47"/>
              <a:gd name="T30" fmla="*/ 24 w 50"/>
              <a:gd name="T31" fmla="*/ 45 h 47"/>
              <a:gd name="T32" fmla="*/ 18 w 50"/>
              <a:gd name="T33" fmla="*/ 47 h 47"/>
              <a:gd name="T34" fmla="*/ 6 w 50"/>
              <a:gd name="T35" fmla="*/ 44 h 47"/>
              <a:gd name="T36" fmla="*/ 0 w 50"/>
              <a:gd name="T37" fmla="*/ 34 h 47"/>
              <a:gd name="T38" fmla="*/ 3 w 50"/>
              <a:gd name="T39" fmla="*/ 22 h 47"/>
              <a:gd name="T40" fmla="*/ 9 w 50"/>
              <a:gd name="T41" fmla="*/ 16 h 47"/>
              <a:gd name="T42" fmla="*/ 14 w 50"/>
              <a:gd name="T43" fmla="*/ 5 h 47"/>
              <a:gd name="T44" fmla="*/ 25 w 50"/>
              <a:gd name="T45" fmla="*/ 0 h 47"/>
              <a:gd name="T46" fmla="*/ 31 w 50"/>
              <a:gd name="T47" fmla="*/ 1 h 47"/>
              <a:gd name="T48" fmla="*/ 36 w 50"/>
              <a:gd name="T49" fmla="*/ 5 h 47"/>
              <a:gd name="T50" fmla="*/ 41 w 50"/>
              <a:gd name="T51" fmla="*/ 16 h 47"/>
              <a:gd name="T52" fmla="*/ 31 w 50"/>
              <a:gd name="T53" fmla="*/ 30 h 47"/>
              <a:gd name="T54" fmla="*/ 31 w 50"/>
              <a:gd name="T55" fmla="*/ 36 h 47"/>
              <a:gd name="T56" fmla="*/ 28 w 50"/>
              <a:gd name="T57" fmla="*/ 41 h 47"/>
              <a:gd name="T58" fmla="*/ 33 w 50"/>
              <a:gd name="T59" fmla="*/ 43 h 47"/>
              <a:gd name="T60" fmla="*/ 41 w 50"/>
              <a:gd name="T61" fmla="*/ 41 h 47"/>
              <a:gd name="T62" fmla="*/ 46 w 50"/>
              <a:gd name="T63" fmla="*/ 29 h 47"/>
              <a:gd name="T64" fmla="*/ 40 w 50"/>
              <a:gd name="T65" fmla="*/ 21 h 47"/>
              <a:gd name="T66" fmla="*/ 40 w 50"/>
              <a:gd name="T67" fmla="*/ 21 h 47"/>
              <a:gd name="T68" fmla="*/ 39 w 50"/>
              <a:gd name="T69" fmla="*/ 22 h 47"/>
              <a:gd name="T70" fmla="*/ 27 w 50"/>
              <a:gd name="T71" fmla="*/ 31 h 47"/>
              <a:gd name="T72" fmla="*/ 22 w 50"/>
              <a:gd name="T73" fmla="*/ 31 h 47"/>
              <a:gd name="T74" fmla="*/ 25 w 50"/>
              <a:gd name="T75" fmla="*/ 39 h 47"/>
              <a:gd name="T76" fmla="*/ 25 w 50"/>
              <a:gd name="T77" fmla="*/ 39 h 47"/>
              <a:gd name="T78" fmla="*/ 27 w 50"/>
              <a:gd name="T79" fmla="*/ 31 h 47"/>
              <a:gd name="T80" fmla="*/ 19 w 50"/>
              <a:gd name="T81" fmla="*/ 30 h 47"/>
              <a:gd name="T82" fmla="*/ 10 w 50"/>
              <a:gd name="T83" fmla="*/ 22 h 47"/>
              <a:gd name="T84" fmla="*/ 10 w 50"/>
              <a:gd name="T85" fmla="*/ 21 h 47"/>
              <a:gd name="T86" fmla="*/ 6 w 50"/>
              <a:gd name="T87" fmla="*/ 24 h 47"/>
              <a:gd name="T88" fmla="*/ 4 w 50"/>
              <a:gd name="T89" fmla="*/ 33 h 47"/>
              <a:gd name="T90" fmla="*/ 8 w 50"/>
              <a:gd name="T91" fmla="*/ 41 h 47"/>
              <a:gd name="T92" fmla="*/ 17 w 50"/>
              <a:gd name="T93" fmla="*/ 43 h 47"/>
              <a:gd name="T94" fmla="*/ 22 w 50"/>
              <a:gd name="T95" fmla="*/ 42 h 47"/>
              <a:gd name="T96" fmla="*/ 22 w 50"/>
              <a:gd name="T97" fmla="*/ 41 h 47"/>
              <a:gd name="T98" fmla="*/ 19 w 50"/>
              <a:gd name="T99" fmla="*/ 30 h 47"/>
              <a:gd name="T100" fmla="*/ 30 w 50"/>
              <a:gd name="T101" fmla="*/ 26 h 47"/>
              <a:gd name="T102" fmla="*/ 36 w 50"/>
              <a:gd name="T103" fmla="*/ 20 h 47"/>
              <a:gd name="T104" fmla="*/ 36 w 50"/>
              <a:gd name="T105" fmla="*/ 20 h 47"/>
              <a:gd name="T106" fmla="*/ 30 w 50"/>
              <a:gd name="T107" fmla="*/ 26 h 47"/>
              <a:gd name="T108" fmla="*/ 14 w 50"/>
              <a:gd name="T109" fmla="*/ 20 h 47"/>
              <a:gd name="T110" fmla="*/ 20 w 50"/>
              <a:gd name="T111" fmla="*/ 26 h 47"/>
              <a:gd name="T112" fmla="*/ 14 w 50"/>
              <a:gd name="T113" fmla="*/ 20 h 47"/>
              <a:gd name="T114" fmla="*/ 23 w 50"/>
              <a:gd name="T115" fmla="*/ 27 h 47"/>
              <a:gd name="T116" fmla="*/ 27 w 50"/>
              <a:gd name="T117" fmla="*/ 27 h 47"/>
              <a:gd name="T118" fmla="*/ 23 w 50"/>
              <a:gd name="T119" fmla="*/ 2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47">
                <a:moveTo>
                  <a:pt x="25" y="19"/>
                </a:moveTo>
                <a:cubicBezTo>
                  <a:pt x="28" y="17"/>
                  <a:pt x="32" y="16"/>
                  <a:pt x="36" y="16"/>
                </a:cubicBezTo>
                <a:cubicBezTo>
                  <a:pt x="37" y="16"/>
                  <a:pt x="37" y="16"/>
                  <a:pt x="37" y="16"/>
                </a:cubicBezTo>
                <a:cubicBezTo>
                  <a:pt x="37" y="16"/>
                  <a:pt x="37" y="16"/>
                  <a:pt x="37" y="16"/>
                </a:cubicBezTo>
                <a:cubicBezTo>
                  <a:pt x="37" y="14"/>
                  <a:pt x="36" y="12"/>
                  <a:pt x="36" y="11"/>
                </a:cubicBezTo>
                <a:cubicBezTo>
                  <a:pt x="36" y="11"/>
                  <a:pt x="36" y="11"/>
                  <a:pt x="36" y="11"/>
                </a:cubicBezTo>
                <a:cubicBezTo>
                  <a:pt x="36" y="11"/>
                  <a:pt x="36" y="11"/>
                  <a:pt x="36" y="11"/>
                </a:cubicBezTo>
                <a:cubicBezTo>
                  <a:pt x="35" y="10"/>
                  <a:pt x="34" y="8"/>
                  <a:pt x="33" y="7"/>
                </a:cubicBezTo>
                <a:cubicBezTo>
                  <a:pt x="33" y="7"/>
                  <a:pt x="33" y="7"/>
                  <a:pt x="33" y="7"/>
                </a:cubicBezTo>
                <a:cubicBezTo>
                  <a:pt x="32" y="6"/>
                  <a:pt x="31" y="5"/>
                  <a:pt x="30" y="5"/>
                </a:cubicBezTo>
                <a:cubicBezTo>
                  <a:pt x="29" y="5"/>
                  <a:pt x="29" y="5"/>
                  <a:pt x="29" y="5"/>
                </a:cubicBezTo>
                <a:cubicBezTo>
                  <a:pt x="28" y="4"/>
                  <a:pt x="26" y="4"/>
                  <a:pt x="25" y="4"/>
                </a:cubicBezTo>
                <a:cubicBezTo>
                  <a:pt x="23" y="4"/>
                  <a:pt x="22" y="4"/>
                  <a:pt x="20" y="5"/>
                </a:cubicBezTo>
                <a:cubicBezTo>
                  <a:pt x="20" y="5"/>
                  <a:pt x="20" y="5"/>
                  <a:pt x="20" y="5"/>
                </a:cubicBezTo>
                <a:cubicBezTo>
                  <a:pt x="19" y="5"/>
                  <a:pt x="18" y="6"/>
                  <a:pt x="17" y="7"/>
                </a:cubicBezTo>
                <a:cubicBezTo>
                  <a:pt x="15" y="8"/>
                  <a:pt x="15" y="10"/>
                  <a:pt x="14" y="11"/>
                </a:cubicBezTo>
                <a:cubicBezTo>
                  <a:pt x="13" y="12"/>
                  <a:pt x="13" y="14"/>
                  <a:pt x="13" y="16"/>
                </a:cubicBezTo>
                <a:cubicBezTo>
                  <a:pt x="13" y="16"/>
                  <a:pt x="13" y="16"/>
                  <a:pt x="13" y="16"/>
                </a:cubicBezTo>
                <a:cubicBezTo>
                  <a:pt x="14" y="16"/>
                  <a:pt x="14" y="16"/>
                  <a:pt x="14" y="16"/>
                </a:cubicBezTo>
                <a:cubicBezTo>
                  <a:pt x="18" y="16"/>
                  <a:pt x="22" y="17"/>
                  <a:pt x="25" y="19"/>
                </a:cubicBezTo>
                <a:close/>
                <a:moveTo>
                  <a:pt x="40" y="17"/>
                </a:moveTo>
                <a:cubicBezTo>
                  <a:pt x="40" y="17"/>
                  <a:pt x="40" y="17"/>
                  <a:pt x="40" y="17"/>
                </a:cubicBezTo>
                <a:cubicBezTo>
                  <a:pt x="41" y="18"/>
                  <a:pt x="41" y="18"/>
                  <a:pt x="42" y="18"/>
                </a:cubicBezTo>
                <a:cubicBezTo>
                  <a:pt x="44" y="19"/>
                  <a:pt x="45" y="20"/>
                  <a:pt x="47" y="22"/>
                </a:cubicBezTo>
                <a:cubicBezTo>
                  <a:pt x="48" y="24"/>
                  <a:pt x="49" y="25"/>
                  <a:pt x="49" y="28"/>
                </a:cubicBezTo>
                <a:cubicBezTo>
                  <a:pt x="50" y="30"/>
                  <a:pt x="50" y="32"/>
                  <a:pt x="50" y="34"/>
                </a:cubicBezTo>
                <a:cubicBezTo>
                  <a:pt x="49" y="38"/>
                  <a:pt x="47" y="41"/>
                  <a:pt x="44" y="44"/>
                </a:cubicBezTo>
                <a:cubicBezTo>
                  <a:pt x="42" y="45"/>
                  <a:pt x="40" y="46"/>
                  <a:pt x="38" y="47"/>
                </a:cubicBezTo>
                <a:cubicBezTo>
                  <a:pt x="36" y="47"/>
                  <a:pt x="34" y="47"/>
                  <a:pt x="32" y="47"/>
                </a:cubicBezTo>
                <a:cubicBezTo>
                  <a:pt x="30" y="47"/>
                  <a:pt x="28" y="46"/>
                  <a:pt x="26" y="45"/>
                </a:cubicBezTo>
                <a:cubicBezTo>
                  <a:pt x="26" y="45"/>
                  <a:pt x="25" y="45"/>
                  <a:pt x="25" y="44"/>
                </a:cubicBezTo>
                <a:cubicBezTo>
                  <a:pt x="24" y="45"/>
                  <a:pt x="24" y="45"/>
                  <a:pt x="24" y="45"/>
                </a:cubicBezTo>
                <a:cubicBezTo>
                  <a:pt x="23" y="45"/>
                  <a:pt x="23" y="45"/>
                  <a:pt x="23" y="45"/>
                </a:cubicBezTo>
                <a:cubicBezTo>
                  <a:pt x="22" y="46"/>
                  <a:pt x="20" y="47"/>
                  <a:pt x="18" y="47"/>
                </a:cubicBezTo>
                <a:cubicBezTo>
                  <a:pt x="16" y="47"/>
                  <a:pt x="14" y="47"/>
                  <a:pt x="12" y="47"/>
                </a:cubicBezTo>
                <a:cubicBezTo>
                  <a:pt x="10" y="46"/>
                  <a:pt x="8" y="45"/>
                  <a:pt x="6" y="44"/>
                </a:cubicBezTo>
                <a:cubicBezTo>
                  <a:pt x="5" y="43"/>
                  <a:pt x="3" y="41"/>
                  <a:pt x="2" y="39"/>
                </a:cubicBezTo>
                <a:cubicBezTo>
                  <a:pt x="1" y="38"/>
                  <a:pt x="0" y="36"/>
                  <a:pt x="0" y="34"/>
                </a:cubicBezTo>
                <a:cubicBezTo>
                  <a:pt x="0" y="32"/>
                  <a:pt x="0" y="30"/>
                  <a:pt x="1" y="28"/>
                </a:cubicBezTo>
                <a:cubicBezTo>
                  <a:pt x="1" y="25"/>
                  <a:pt x="2" y="24"/>
                  <a:pt x="3" y="22"/>
                </a:cubicBezTo>
                <a:cubicBezTo>
                  <a:pt x="5" y="20"/>
                  <a:pt x="7" y="18"/>
                  <a:pt x="9" y="17"/>
                </a:cubicBezTo>
                <a:cubicBezTo>
                  <a:pt x="9" y="17"/>
                  <a:pt x="9" y="16"/>
                  <a:pt x="9" y="16"/>
                </a:cubicBezTo>
                <a:cubicBezTo>
                  <a:pt x="9" y="14"/>
                  <a:pt x="10" y="11"/>
                  <a:pt x="10" y="10"/>
                </a:cubicBezTo>
                <a:cubicBezTo>
                  <a:pt x="11" y="8"/>
                  <a:pt x="12" y="6"/>
                  <a:pt x="14" y="5"/>
                </a:cubicBezTo>
                <a:cubicBezTo>
                  <a:pt x="15" y="3"/>
                  <a:pt x="17" y="2"/>
                  <a:pt x="19" y="1"/>
                </a:cubicBezTo>
                <a:cubicBezTo>
                  <a:pt x="21" y="0"/>
                  <a:pt x="23" y="0"/>
                  <a:pt x="25" y="0"/>
                </a:cubicBezTo>
                <a:cubicBezTo>
                  <a:pt x="27" y="0"/>
                  <a:pt x="29" y="0"/>
                  <a:pt x="31" y="1"/>
                </a:cubicBezTo>
                <a:cubicBezTo>
                  <a:pt x="31" y="1"/>
                  <a:pt x="31" y="1"/>
                  <a:pt x="31" y="1"/>
                </a:cubicBezTo>
                <a:cubicBezTo>
                  <a:pt x="33" y="2"/>
                  <a:pt x="35" y="3"/>
                  <a:pt x="36" y="5"/>
                </a:cubicBezTo>
                <a:cubicBezTo>
                  <a:pt x="36" y="5"/>
                  <a:pt x="36" y="5"/>
                  <a:pt x="36" y="5"/>
                </a:cubicBezTo>
                <a:cubicBezTo>
                  <a:pt x="38" y="6"/>
                  <a:pt x="39" y="8"/>
                  <a:pt x="39" y="10"/>
                </a:cubicBezTo>
                <a:cubicBezTo>
                  <a:pt x="40" y="11"/>
                  <a:pt x="41" y="14"/>
                  <a:pt x="41" y="16"/>
                </a:cubicBezTo>
                <a:cubicBezTo>
                  <a:pt x="41" y="16"/>
                  <a:pt x="41" y="17"/>
                  <a:pt x="40" y="17"/>
                </a:cubicBezTo>
                <a:close/>
                <a:moveTo>
                  <a:pt x="31" y="30"/>
                </a:moveTo>
                <a:cubicBezTo>
                  <a:pt x="31" y="30"/>
                  <a:pt x="31" y="30"/>
                  <a:pt x="31" y="30"/>
                </a:cubicBezTo>
                <a:cubicBezTo>
                  <a:pt x="31" y="32"/>
                  <a:pt x="31" y="34"/>
                  <a:pt x="31" y="36"/>
                </a:cubicBezTo>
                <a:cubicBezTo>
                  <a:pt x="30" y="38"/>
                  <a:pt x="29" y="40"/>
                  <a:pt x="28" y="41"/>
                </a:cubicBezTo>
                <a:cubicBezTo>
                  <a:pt x="28" y="41"/>
                  <a:pt x="28" y="41"/>
                  <a:pt x="28" y="41"/>
                </a:cubicBezTo>
                <a:cubicBezTo>
                  <a:pt x="28" y="42"/>
                  <a:pt x="28" y="42"/>
                  <a:pt x="28" y="42"/>
                </a:cubicBezTo>
                <a:cubicBezTo>
                  <a:pt x="30" y="43"/>
                  <a:pt x="31" y="43"/>
                  <a:pt x="33" y="43"/>
                </a:cubicBezTo>
                <a:cubicBezTo>
                  <a:pt x="34" y="44"/>
                  <a:pt x="36" y="43"/>
                  <a:pt x="37" y="43"/>
                </a:cubicBezTo>
                <a:cubicBezTo>
                  <a:pt x="39" y="43"/>
                  <a:pt x="40" y="42"/>
                  <a:pt x="41" y="41"/>
                </a:cubicBezTo>
                <a:cubicBezTo>
                  <a:pt x="44" y="39"/>
                  <a:pt x="45" y="36"/>
                  <a:pt x="46" y="33"/>
                </a:cubicBezTo>
                <a:cubicBezTo>
                  <a:pt x="46" y="32"/>
                  <a:pt x="46" y="30"/>
                  <a:pt x="46" y="29"/>
                </a:cubicBezTo>
                <a:cubicBezTo>
                  <a:pt x="45" y="27"/>
                  <a:pt x="44" y="26"/>
                  <a:pt x="44" y="24"/>
                </a:cubicBezTo>
                <a:cubicBezTo>
                  <a:pt x="43" y="23"/>
                  <a:pt x="41" y="22"/>
                  <a:pt x="40" y="21"/>
                </a:cubicBezTo>
                <a:cubicBezTo>
                  <a:pt x="40" y="21"/>
                  <a:pt x="40" y="21"/>
                  <a:pt x="40" y="21"/>
                </a:cubicBezTo>
                <a:cubicBezTo>
                  <a:pt x="40" y="21"/>
                  <a:pt x="40" y="21"/>
                  <a:pt x="40" y="21"/>
                </a:cubicBezTo>
                <a:cubicBezTo>
                  <a:pt x="39" y="22"/>
                  <a:pt x="39" y="22"/>
                  <a:pt x="39" y="22"/>
                </a:cubicBezTo>
                <a:cubicBezTo>
                  <a:pt x="39" y="22"/>
                  <a:pt x="39" y="22"/>
                  <a:pt x="39" y="22"/>
                </a:cubicBezTo>
                <a:cubicBezTo>
                  <a:pt x="38" y="25"/>
                  <a:pt x="35" y="28"/>
                  <a:pt x="31" y="30"/>
                </a:cubicBezTo>
                <a:close/>
                <a:moveTo>
                  <a:pt x="27" y="31"/>
                </a:moveTo>
                <a:cubicBezTo>
                  <a:pt x="27" y="31"/>
                  <a:pt x="27" y="31"/>
                  <a:pt x="27" y="31"/>
                </a:cubicBezTo>
                <a:cubicBezTo>
                  <a:pt x="26" y="31"/>
                  <a:pt x="24" y="31"/>
                  <a:pt x="22" y="31"/>
                </a:cubicBezTo>
                <a:cubicBezTo>
                  <a:pt x="22" y="32"/>
                  <a:pt x="22" y="33"/>
                  <a:pt x="23" y="35"/>
                </a:cubicBezTo>
                <a:cubicBezTo>
                  <a:pt x="23" y="36"/>
                  <a:pt x="24" y="38"/>
                  <a:pt x="25" y="39"/>
                </a:cubicBezTo>
                <a:cubicBezTo>
                  <a:pt x="25" y="39"/>
                  <a:pt x="25" y="39"/>
                  <a:pt x="25" y="39"/>
                </a:cubicBezTo>
                <a:cubicBezTo>
                  <a:pt x="25" y="39"/>
                  <a:pt x="25" y="39"/>
                  <a:pt x="25" y="39"/>
                </a:cubicBezTo>
                <a:cubicBezTo>
                  <a:pt x="26" y="38"/>
                  <a:pt x="27" y="36"/>
                  <a:pt x="27" y="35"/>
                </a:cubicBezTo>
                <a:cubicBezTo>
                  <a:pt x="27" y="33"/>
                  <a:pt x="28" y="32"/>
                  <a:pt x="27" y="31"/>
                </a:cubicBezTo>
                <a:close/>
                <a:moveTo>
                  <a:pt x="19" y="30"/>
                </a:moveTo>
                <a:cubicBezTo>
                  <a:pt x="19" y="30"/>
                  <a:pt x="19" y="30"/>
                  <a:pt x="19" y="30"/>
                </a:cubicBezTo>
                <a:cubicBezTo>
                  <a:pt x="17" y="29"/>
                  <a:pt x="15" y="28"/>
                  <a:pt x="14" y="27"/>
                </a:cubicBezTo>
                <a:cubicBezTo>
                  <a:pt x="12" y="25"/>
                  <a:pt x="11" y="23"/>
                  <a:pt x="10" y="22"/>
                </a:cubicBezTo>
                <a:cubicBezTo>
                  <a:pt x="10" y="21"/>
                  <a:pt x="10" y="21"/>
                  <a:pt x="10" y="21"/>
                </a:cubicBezTo>
                <a:cubicBezTo>
                  <a:pt x="10" y="21"/>
                  <a:pt x="10" y="21"/>
                  <a:pt x="10" y="21"/>
                </a:cubicBezTo>
                <a:cubicBezTo>
                  <a:pt x="10" y="21"/>
                  <a:pt x="10" y="21"/>
                  <a:pt x="10" y="21"/>
                </a:cubicBezTo>
                <a:cubicBezTo>
                  <a:pt x="8" y="22"/>
                  <a:pt x="7" y="23"/>
                  <a:pt x="6" y="24"/>
                </a:cubicBezTo>
                <a:cubicBezTo>
                  <a:pt x="5" y="26"/>
                  <a:pt x="5" y="27"/>
                  <a:pt x="4" y="29"/>
                </a:cubicBezTo>
                <a:cubicBezTo>
                  <a:pt x="4" y="30"/>
                  <a:pt x="4" y="32"/>
                  <a:pt x="4" y="33"/>
                </a:cubicBezTo>
                <a:cubicBezTo>
                  <a:pt x="4" y="35"/>
                  <a:pt x="5" y="36"/>
                  <a:pt x="5" y="37"/>
                </a:cubicBezTo>
                <a:cubicBezTo>
                  <a:pt x="6" y="39"/>
                  <a:pt x="7" y="40"/>
                  <a:pt x="8" y="41"/>
                </a:cubicBezTo>
                <a:cubicBezTo>
                  <a:pt x="10" y="42"/>
                  <a:pt x="11" y="43"/>
                  <a:pt x="13" y="43"/>
                </a:cubicBezTo>
                <a:cubicBezTo>
                  <a:pt x="14" y="43"/>
                  <a:pt x="16" y="44"/>
                  <a:pt x="17" y="43"/>
                </a:cubicBezTo>
                <a:cubicBezTo>
                  <a:pt x="19" y="43"/>
                  <a:pt x="20" y="43"/>
                  <a:pt x="22" y="42"/>
                </a:cubicBezTo>
                <a:cubicBezTo>
                  <a:pt x="22" y="42"/>
                  <a:pt x="22" y="42"/>
                  <a:pt x="22" y="42"/>
                </a:cubicBezTo>
                <a:cubicBezTo>
                  <a:pt x="22" y="42"/>
                  <a:pt x="22" y="42"/>
                  <a:pt x="22" y="41"/>
                </a:cubicBezTo>
                <a:cubicBezTo>
                  <a:pt x="22" y="41"/>
                  <a:pt x="22" y="41"/>
                  <a:pt x="22" y="41"/>
                </a:cubicBezTo>
                <a:cubicBezTo>
                  <a:pt x="21" y="40"/>
                  <a:pt x="20" y="38"/>
                  <a:pt x="19" y="36"/>
                </a:cubicBezTo>
                <a:cubicBezTo>
                  <a:pt x="19" y="34"/>
                  <a:pt x="18" y="32"/>
                  <a:pt x="19" y="30"/>
                </a:cubicBezTo>
                <a:close/>
                <a:moveTo>
                  <a:pt x="30" y="26"/>
                </a:moveTo>
                <a:cubicBezTo>
                  <a:pt x="30" y="26"/>
                  <a:pt x="30" y="26"/>
                  <a:pt x="30" y="26"/>
                </a:cubicBezTo>
                <a:cubicBezTo>
                  <a:pt x="33" y="25"/>
                  <a:pt x="35" y="23"/>
                  <a:pt x="36" y="20"/>
                </a:cubicBezTo>
                <a:cubicBezTo>
                  <a:pt x="36" y="20"/>
                  <a:pt x="36" y="20"/>
                  <a:pt x="36" y="20"/>
                </a:cubicBezTo>
                <a:cubicBezTo>
                  <a:pt x="36" y="20"/>
                  <a:pt x="36" y="20"/>
                  <a:pt x="36" y="20"/>
                </a:cubicBezTo>
                <a:cubicBezTo>
                  <a:pt x="36" y="20"/>
                  <a:pt x="36" y="20"/>
                  <a:pt x="36" y="20"/>
                </a:cubicBezTo>
                <a:cubicBezTo>
                  <a:pt x="33" y="19"/>
                  <a:pt x="30" y="20"/>
                  <a:pt x="28" y="22"/>
                </a:cubicBezTo>
                <a:cubicBezTo>
                  <a:pt x="29" y="23"/>
                  <a:pt x="30" y="24"/>
                  <a:pt x="30" y="26"/>
                </a:cubicBezTo>
                <a:close/>
                <a:moveTo>
                  <a:pt x="14" y="20"/>
                </a:moveTo>
                <a:cubicBezTo>
                  <a:pt x="14" y="20"/>
                  <a:pt x="14" y="20"/>
                  <a:pt x="14" y="20"/>
                </a:cubicBezTo>
                <a:cubicBezTo>
                  <a:pt x="15" y="21"/>
                  <a:pt x="15" y="23"/>
                  <a:pt x="17" y="24"/>
                </a:cubicBezTo>
                <a:cubicBezTo>
                  <a:pt x="17" y="25"/>
                  <a:pt x="18" y="26"/>
                  <a:pt x="20" y="26"/>
                </a:cubicBezTo>
                <a:cubicBezTo>
                  <a:pt x="20" y="24"/>
                  <a:pt x="21" y="23"/>
                  <a:pt x="22" y="22"/>
                </a:cubicBezTo>
                <a:cubicBezTo>
                  <a:pt x="20" y="20"/>
                  <a:pt x="17" y="19"/>
                  <a:pt x="14" y="20"/>
                </a:cubicBezTo>
                <a:cubicBezTo>
                  <a:pt x="14" y="20"/>
                  <a:pt x="14" y="20"/>
                  <a:pt x="14" y="20"/>
                </a:cubicBezTo>
                <a:close/>
                <a:moveTo>
                  <a:pt x="23" y="27"/>
                </a:moveTo>
                <a:cubicBezTo>
                  <a:pt x="23" y="27"/>
                  <a:pt x="23" y="27"/>
                  <a:pt x="23" y="27"/>
                </a:cubicBezTo>
                <a:cubicBezTo>
                  <a:pt x="24" y="27"/>
                  <a:pt x="26" y="27"/>
                  <a:pt x="27" y="27"/>
                </a:cubicBezTo>
                <a:cubicBezTo>
                  <a:pt x="26" y="26"/>
                  <a:pt x="26" y="25"/>
                  <a:pt x="25" y="24"/>
                </a:cubicBezTo>
                <a:cubicBezTo>
                  <a:pt x="24" y="25"/>
                  <a:pt x="24" y="26"/>
                  <a:pt x="23"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0" name="Freeform 604"/>
          <p:cNvSpPr>
            <a:spLocks noEditPoints="1"/>
          </p:cNvSpPr>
          <p:nvPr/>
        </p:nvSpPr>
        <p:spPr bwMode="auto">
          <a:xfrm>
            <a:off x="6022975" y="3441700"/>
            <a:ext cx="158750" cy="141288"/>
          </a:xfrm>
          <a:custGeom>
            <a:avLst/>
            <a:gdLst>
              <a:gd name="T0" fmla="*/ 4 w 50"/>
              <a:gd name="T1" fmla="*/ 7 h 44"/>
              <a:gd name="T2" fmla="*/ 4 w 50"/>
              <a:gd name="T3" fmla="*/ 13 h 44"/>
              <a:gd name="T4" fmla="*/ 9 w 50"/>
              <a:gd name="T5" fmla="*/ 13 h 44"/>
              <a:gd name="T6" fmla="*/ 4 w 50"/>
              <a:gd name="T7" fmla="*/ 7 h 44"/>
              <a:gd name="T8" fmla="*/ 8 w 50"/>
              <a:gd name="T9" fmla="*/ 6 h 44"/>
              <a:gd name="T10" fmla="*/ 8 w 50"/>
              <a:gd name="T11" fmla="*/ 6 h 44"/>
              <a:gd name="T12" fmla="*/ 24 w 50"/>
              <a:gd name="T13" fmla="*/ 0 h 44"/>
              <a:gd name="T14" fmla="*/ 42 w 50"/>
              <a:gd name="T15" fmla="*/ 7 h 44"/>
              <a:gd name="T16" fmla="*/ 50 w 50"/>
              <a:gd name="T17" fmla="*/ 25 h 44"/>
              <a:gd name="T18" fmla="*/ 42 w 50"/>
              <a:gd name="T19" fmla="*/ 43 h 44"/>
              <a:gd name="T20" fmla="*/ 40 w 50"/>
              <a:gd name="T21" fmla="*/ 43 h 44"/>
              <a:gd name="T22" fmla="*/ 40 w 50"/>
              <a:gd name="T23" fmla="*/ 40 h 44"/>
              <a:gd name="T24" fmla="*/ 46 w 50"/>
              <a:gd name="T25" fmla="*/ 25 h 44"/>
              <a:gd name="T26" fmla="*/ 40 w 50"/>
              <a:gd name="T27" fmla="*/ 10 h 44"/>
              <a:gd name="T28" fmla="*/ 24 w 50"/>
              <a:gd name="T29" fmla="*/ 4 h 44"/>
              <a:gd name="T30" fmla="*/ 11 w 50"/>
              <a:gd name="T31" fmla="*/ 9 h 44"/>
              <a:gd name="T32" fmla="*/ 15 w 50"/>
              <a:gd name="T33" fmla="*/ 13 h 44"/>
              <a:gd name="T34" fmla="*/ 15 w 50"/>
              <a:gd name="T35" fmla="*/ 16 h 44"/>
              <a:gd name="T36" fmla="*/ 14 w 50"/>
              <a:gd name="T37" fmla="*/ 17 h 44"/>
              <a:gd name="T38" fmla="*/ 2 w 50"/>
              <a:gd name="T39" fmla="*/ 17 h 44"/>
              <a:gd name="T40" fmla="*/ 0 w 50"/>
              <a:gd name="T41" fmla="*/ 15 h 44"/>
              <a:gd name="T42" fmla="*/ 0 w 50"/>
              <a:gd name="T43" fmla="*/ 15 h 44"/>
              <a:gd name="T44" fmla="*/ 0 w 50"/>
              <a:gd name="T45" fmla="*/ 3 h 44"/>
              <a:gd name="T46" fmla="*/ 2 w 50"/>
              <a:gd name="T47" fmla="*/ 1 h 44"/>
              <a:gd name="T48" fmla="*/ 3 w 50"/>
              <a:gd name="T49" fmla="*/ 1 h 44"/>
              <a:gd name="T50" fmla="*/ 8 w 50"/>
              <a:gd name="T51"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44">
                <a:moveTo>
                  <a:pt x="4" y="7"/>
                </a:moveTo>
                <a:cubicBezTo>
                  <a:pt x="4" y="13"/>
                  <a:pt x="4" y="13"/>
                  <a:pt x="4" y="13"/>
                </a:cubicBezTo>
                <a:cubicBezTo>
                  <a:pt x="6" y="13"/>
                  <a:pt x="7" y="13"/>
                  <a:pt x="9" y="13"/>
                </a:cubicBezTo>
                <a:cubicBezTo>
                  <a:pt x="7" y="11"/>
                  <a:pt x="6" y="9"/>
                  <a:pt x="4" y="7"/>
                </a:cubicBezTo>
                <a:close/>
                <a:moveTo>
                  <a:pt x="8" y="6"/>
                </a:moveTo>
                <a:cubicBezTo>
                  <a:pt x="8" y="6"/>
                  <a:pt x="8" y="6"/>
                  <a:pt x="8" y="6"/>
                </a:cubicBezTo>
                <a:cubicBezTo>
                  <a:pt x="13" y="2"/>
                  <a:pt x="18" y="0"/>
                  <a:pt x="24" y="0"/>
                </a:cubicBezTo>
                <a:cubicBezTo>
                  <a:pt x="31" y="0"/>
                  <a:pt x="37" y="2"/>
                  <a:pt x="42" y="7"/>
                </a:cubicBezTo>
                <a:cubicBezTo>
                  <a:pt x="47" y="12"/>
                  <a:pt x="50" y="19"/>
                  <a:pt x="50" y="25"/>
                </a:cubicBezTo>
                <a:cubicBezTo>
                  <a:pt x="50" y="32"/>
                  <a:pt x="47" y="38"/>
                  <a:pt x="42" y="43"/>
                </a:cubicBezTo>
                <a:cubicBezTo>
                  <a:pt x="41" y="44"/>
                  <a:pt x="40" y="44"/>
                  <a:pt x="40" y="43"/>
                </a:cubicBezTo>
                <a:cubicBezTo>
                  <a:pt x="39" y="42"/>
                  <a:pt x="39" y="41"/>
                  <a:pt x="40" y="40"/>
                </a:cubicBezTo>
                <a:cubicBezTo>
                  <a:pt x="44" y="36"/>
                  <a:pt x="46" y="31"/>
                  <a:pt x="46" y="25"/>
                </a:cubicBezTo>
                <a:cubicBezTo>
                  <a:pt x="46" y="20"/>
                  <a:pt x="44" y="14"/>
                  <a:pt x="40" y="10"/>
                </a:cubicBezTo>
                <a:cubicBezTo>
                  <a:pt x="35" y="6"/>
                  <a:pt x="30" y="4"/>
                  <a:pt x="24" y="4"/>
                </a:cubicBezTo>
                <a:cubicBezTo>
                  <a:pt x="19" y="4"/>
                  <a:pt x="15" y="5"/>
                  <a:pt x="11" y="9"/>
                </a:cubicBezTo>
                <a:cubicBezTo>
                  <a:pt x="15" y="13"/>
                  <a:pt x="15" y="13"/>
                  <a:pt x="15" y="13"/>
                </a:cubicBezTo>
                <a:cubicBezTo>
                  <a:pt x="16" y="14"/>
                  <a:pt x="16" y="15"/>
                  <a:pt x="15" y="16"/>
                </a:cubicBezTo>
                <a:cubicBezTo>
                  <a:pt x="15" y="16"/>
                  <a:pt x="14" y="17"/>
                  <a:pt x="14" y="17"/>
                </a:cubicBezTo>
                <a:cubicBezTo>
                  <a:pt x="10" y="17"/>
                  <a:pt x="6" y="17"/>
                  <a:pt x="2" y="17"/>
                </a:cubicBezTo>
                <a:cubicBezTo>
                  <a:pt x="1" y="17"/>
                  <a:pt x="0" y="16"/>
                  <a:pt x="0" y="15"/>
                </a:cubicBezTo>
                <a:cubicBezTo>
                  <a:pt x="0" y="15"/>
                  <a:pt x="0" y="15"/>
                  <a:pt x="0" y="15"/>
                </a:cubicBezTo>
                <a:cubicBezTo>
                  <a:pt x="0" y="3"/>
                  <a:pt x="0" y="3"/>
                  <a:pt x="0" y="3"/>
                </a:cubicBezTo>
                <a:cubicBezTo>
                  <a:pt x="0" y="2"/>
                  <a:pt x="1" y="1"/>
                  <a:pt x="2" y="1"/>
                </a:cubicBezTo>
                <a:cubicBezTo>
                  <a:pt x="2" y="1"/>
                  <a:pt x="3" y="1"/>
                  <a:pt x="3" y="1"/>
                </a:cubicBezTo>
                <a:cubicBezTo>
                  <a:pt x="8" y="6"/>
                  <a:pt x="8" y="6"/>
                  <a:pt x="8"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1" name="Freeform 605"/>
          <p:cNvSpPr>
            <a:spLocks noEditPoints="1"/>
          </p:cNvSpPr>
          <p:nvPr/>
        </p:nvSpPr>
        <p:spPr bwMode="auto">
          <a:xfrm>
            <a:off x="6299200" y="3441700"/>
            <a:ext cx="160338" cy="141288"/>
          </a:xfrm>
          <a:custGeom>
            <a:avLst/>
            <a:gdLst>
              <a:gd name="T0" fmla="*/ 46 w 50"/>
              <a:gd name="T1" fmla="*/ 7 h 44"/>
              <a:gd name="T2" fmla="*/ 46 w 50"/>
              <a:gd name="T3" fmla="*/ 13 h 44"/>
              <a:gd name="T4" fmla="*/ 41 w 50"/>
              <a:gd name="T5" fmla="*/ 13 h 44"/>
              <a:gd name="T6" fmla="*/ 46 w 50"/>
              <a:gd name="T7" fmla="*/ 7 h 44"/>
              <a:gd name="T8" fmla="*/ 42 w 50"/>
              <a:gd name="T9" fmla="*/ 6 h 44"/>
              <a:gd name="T10" fmla="*/ 42 w 50"/>
              <a:gd name="T11" fmla="*/ 6 h 44"/>
              <a:gd name="T12" fmla="*/ 26 w 50"/>
              <a:gd name="T13" fmla="*/ 0 h 44"/>
              <a:gd name="T14" fmla="*/ 8 w 50"/>
              <a:gd name="T15" fmla="*/ 7 h 44"/>
              <a:gd name="T16" fmla="*/ 0 w 50"/>
              <a:gd name="T17" fmla="*/ 25 h 44"/>
              <a:gd name="T18" fmla="*/ 8 w 50"/>
              <a:gd name="T19" fmla="*/ 43 h 44"/>
              <a:gd name="T20" fmla="*/ 11 w 50"/>
              <a:gd name="T21" fmla="*/ 43 h 44"/>
              <a:gd name="T22" fmla="*/ 11 w 50"/>
              <a:gd name="T23" fmla="*/ 40 h 44"/>
              <a:gd name="T24" fmla="*/ 4 w 50"/>
              <a:gd name="T25" fmla="*/ 25 h 44"/>
              <a:gd name="T26" fmla="*/ 11 w 50"/>
              <a:gd name="T27" fmla="*/ 10 h 44"/>
              <a:gd name="T28" fmla="*/ 26 w 50"/>
              <a:gd name="T29" fmla="*/ 4 h 44"/>
              <a:gd name="T30" fmla="*/ 40 w 50"/>
              <a:gd name="T31" fmla="*/ 9 h 44"/>
              <a:gd name="T32" fmla="*/ 35 w 50"/>
              <a:gd name="T33" fmla="*/ 13 h 44"/>
              <a:gd name="T34" fmla="*/ 35 w 50"/>
              <a:gd name="T35" fmla="*/ 16 h 44"/>
              <a:gd name="T36" fmla="*/ 36 w 50"/>
              <a:gd name="T37" fmla="*/ 17 h 44"/>
              <a:gd name="T38" fmla="*/ 48 w 50"/>
              <a:gd name="T39" fmla="*/ 17 h 44"/>
              <a:gd name="T40" fmla="*/ 50 w 50"/>
              <a:gd name="T41" fmla="*/ 15 h 44"/>
              <a:gd name="T42" fmla="*/ 50 w 50"/>
              <a:gd name="T43" fmla="*/ 15 h 44"/>
              <a:gd name="T44" fmla="*/ 50 w 50"/>
              <a:gd name="T45" fmla="*/ 3 h 44"/>
              <a:gd name="T46" fmla="*/ 48 w 50"/>
              <a:gd name="T47" fmla="*/ 1 h 44"/>
              <a:gd name="T48" fmla="*/ 47 w 50"/>
              <a:gd name="T49" fmla="*/ 1 h 44"/>
              <a:gd name="T50" fmla="*/ 42 w 50"/>
              <a:gd name="T51" fmla="*/ 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44">
                <a:moveTo>
                  <a:pt x="46" y="7"/>
                </a:moveTo>
                <a:cubicBezTo>
                  <a:pt x="46" y="13"/>
                  <a:pt x="46" y="13"/>
                  <a:pt x="46" y="13"/>
                </a:cubicBezTo>
                <a:cubicBezTo>
                  <a:pt x="45" y="13"/>
                  <a:pt x="43" y="13"/>
                  <a:pt x="41" y="13"/>
                </a:cubicBezTo>
                <a:cubicBezTo>
                  <a:pt x="43" y="11"/>
                  <a:pt x="45" y="9"/>
                  <a:pt x="46" y="7"/>
                </a:cubicBezTo>
                <a:close/>
                <a:moveTo>
                  <a:pt x="42" y="6"/>
                </a:moveTo>
                <a:cubicBezTo>
                  <a:pt x="42" y="6"/>
                  <a:pt x="42" y="6"/>
                  <a:pt x="42" y="6"/>
                </a:cubicBezTo>
                <a:cubicBezTo>
                  <a:pt x="38" y="2"/>
                  <a:pt x="32" y="0"/>
                  <a:pt x="26" y="0"/>
                </a:cubicBezTo>
                <a:cubicBezTo>
                  <a:pt x="19" y="0"/>
                  <a:pt x="13" y="2"/>
                  <a:pt x="8" y="7"/>
                </a:cubicBezTo>
                <a:cubicBezTo>
                  <a:pt x="3" y="12"/>
                  <a:pt x="0" y="19"/>
                  <a:pt x="0" y="25"/>
                </a:cubicBezTo>
                <a:cubicBezTo>
                  <a:pt x="0" y="32"/>
                  <a:pt x="3" y="38"/>
                  <a:pt x="8" y="43"/>
                </a:cubicBezTo>
                <a:cubicBezTo>
                  <a:pt x="9" y="44"/>
                  <a:pt x="10" y="44"/>
                  <a:pt x="11" y="43"/>
                </a:cubicBezTo>
                <a:cubicBezTo>
                  <a:pt x="11" y="42"/>
                  <a:pt x="11" y="41"/>
                  <a:pt x="11" y="40"/>
                </a:cubicBezTo>
                <a:cubicBezTo>
                  <a:pt x="6" y="36"/>
                  <a:pt x="4" y="31"/>
                  <a:pt x="4" y="25"/>
                </a:cubicBezTo>
                <a:cubicBezTo>
                  <a:pt x="4" y="20"/>
                  <a:pt x="6" y="14"/>
                  <a:pt x="11" y="10"/>
                </a:cubicBezTo>
                <a:cubicBezTo>
                  <a:pt x="15" y="6"/>
                  <a:pt x="20" y="4"/>
                  <a:pt x="26" y="4"/>
                </a:cubicBezTo>
                <a:cubicBezTo>
                  <a:pt x="31" y="4"/>
                  <a:pt x="36" y="5"/>
                  <a:pt x="40" y="9"/>
                </a:cubicBezTo>
                <a:cubicBezTo>
                  <a:pt x="35" y="13"/>
                  <a:pt x="35" y="13"/>
                  <a:pt x="35" y="13"/>
                </a:cubicBezTo>
                <a:cubicBezTo>
                  <a:pt x="34" y="14"/>
                  <a:pt x="34" y="15"/>
                  <a:pt x="35" y="16"/>
                </a:cubicBezTo>
                <a:cubicBezTo>
                  <a:pt x="35" y="16"/>
                  <a:pt x="36" y="17"/>
                  <a:pt x="36" y="17"/>
                </a:cubicBezTo>
                <a:cubicBezTo>
                  <a:pt x="40" y="17"/>
                  <a:pt x="44" y="17"/>
                  <a:pt x="48" y="17"/>
                </a:cubicBezTo>
                <a:cubicBezTo>
                  <a:pt x="49" y="17"/>
                  <a:pt x="50" y="16"/>
                  <a:pt x="50" y="15"/>
                </a:cubicBezTo>
                <a:cubicBezTo>
                  <a:pt x="50" y="15"/>
                  <a:pt x="50" y="15"/>
                  <a:pt x="50" y="15"/>
                </a:cubicBezTo>
                <a:cubicBezTo>
                  <a:pt x="50" y="3"/>
                  <a:pt x="50" y="3"/>
                  <a:pt x="50" y="3"/>
                </a:cubicBezTo>
                <a:cubicBezTo>
                  <a:pt x="50" y="2"/>
                  <a:pt x="49" y="1"/>
                  <a:pt x="48" y="1"/>
                </a:cubicBezTo>
                <a:cubicBezTo>
                  <a:pt x="48" y="1"/>
                  <a:pt x="47" y="1"/>
                  <a:pt x="47" y="1"/>
                </a:cubicBezTo>
                <a:cubicBezTo>
                  <a:pt x="42" y="6"/>
                  <a:pt x="42" y="6"/>
                  <a:pt x="42"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2" name="Freeform 606"/>
          <p:cNvSpPr>
            <a:spLocks/>
          </p:cNvSpPr>
          <p:nvPr/>
        </p:nvSpPr>
        <p:spPr bwMode="auto">
          <a:xfrm>
            <a:off x="431800" y="3783013"/>
            <a:ext cx="158750" cy="158750"/>
          </a:xfrm>
          <a:custGeom>
            <a:avLst/>
            <a:gdLst>
              <a:gd name="T0" fmla="*/ 17 w 50"/>
              <a:gd name="T1" fmla="*/ 11 h 50"/>
              <a:gd name="T2" fmla="*/ 24 w 50"/>
              <a:gd name="T3" fmla="*/ 1 h 50"/>
              <a:gd name="T4" fmla="*/ 27 w 50"/>
              <a:gd name="T5" fmla="*/ 1 h 50"/>
              <a:gd name="T6" fmla="*/ 34 w 50"/>
              <a:gd name="T7" fmla="*/ 11 h 50"/>
              <a:gd name="T8" fmla="*/ 27 w 50"/>
              <a:gd name="T9" fmla="*/ 7 h 50"/>
              <a:gd name="T10" fmla="*/ 27 w 50"/>
              <a:gd name="T11" fmla="*/ 27 h 50"/>
              <a:gd name="T12" fmla="*/ 44 w 50"/>
              <a:gd name="T13" fmla="*/ 23 h 50"/>
              <a:gd name="T14" fmla="*/ 40 w 50"/>
              <a:gd name="T15" fmla="*/ 16 h 50"/>
              <a:gd name="T16" fmla="*/ 50 w 50"/>
              <a:gd name="T17" fmla="*/ 24 h 50"/>
              <a:gd name="T18" fmla="*/ 50 w 50"/>
              <a:gd name="T19" fmla="*/ 26 h 50"/>
              <a:gd name="T20" fmla="*/ 40 w 50"/>
              <a:gd name="T21" fmla="*/ 34 h 50"/>
              <a:gd name="T22" fmla="*/ 44 w 50"/>
              <a:gd name="T23" fmla="*/ 27 h 50"/>
              <a:gd name="T24" fmla="*/ 30 w 50"/>
              <a:gd name="T25" fmla="*/ 30 h 50"/>
              <a:gd name="T26" fmla="*/ 27 w 50"/>
              <a:gd name="T27" fmla="*/ 48 h 50"/>
              <a:gd name="T28" fmla="*/ 26 w 50"/>
              <a:gd name="T29" fmla="*/ 50 h 50"/>
              <a:gd name="T30" fmla="*/ 26 w 50"/>
              <a:gd name="T31" fmla="*/ 50 h 50"/>
              <a:gd name="T32" fmla="*/ 26 w 50"/>
              <a:gd name="T33" fmla="*/ 50 h 50"/>
              <a:gd name="T34" fmla="*/ 26 w 50"/>
              <a:gd name="T35" fmla="*/ 50 h 50"/>
              <a:gd name="T36" fmla="*/ 26 w 50"/>
              <a:gd name="T37" fmla="*/ 50 h 50"/>
              <a:gd name="T38" fmla="*/ 26 w 50"/>
              <a:gd name="T39" fmla="*/ 50 h 50"/>
              <a:gd name="T40" fmla="*/ 26 w 50"/>
              <a:gd name="T41" fmla="*/ 50 h 50"/>
              <a:gd name="T42" fmla="*/ 26 w 50"/>
              <a:gd name="T43" fmla="*/ 50 h 50"/>
              <a:gd name="T44" fmla="*/ 26 w 50"/>
              <a:gd name="T45" fmla="*/ 50 h 50"/>
              <a:gd name="T46" fmla="*/ 25 w 50"/>
              <a:gd name="T47" fmla="*/ 50 h 50"/>
              <a:gd name="T48" fmla="*/ 25 w 50"/>
              <a:gd name="T49" fmla="*/ 50 h 50"/>
              <a:gd name="T50" fmla="*/ 25 w 50"/>
              <a:gd name="T51" fmla="*/ 50 h 50"/>
              <a:gd name="T52" fmla="*/ 25 w 50"/>
              <a:gd name="T53" fmla="*/ 50 h 50"/>
              <a:gd name="T54" fmla="*/ 25 w 50"/>
              <a:gd name="T55" fmla="*/ 50 h 50"/>
              <a:gd name="T56" fmla="*/ 25 w 50"/>
              <a:gd name="T57" fmla="*/ 50 h 50"/>
              <a:gd name="T58" fmla="*/ 25 w 50"/>
              <a:gd name="T59" fmla="*/ 50 h 50"/>
              <a:gd name="T60" fmla="*/ 25 w 50"/>
              <a:gd name="T61" fmla="*/ 50 h 50"/>
              <a:gd name="T62" fmla="*/ 25 w 50"/>
              <a:gd name="T63" fmla="*/ 50 h 50"/>
              <a:gd name="T64" fmla="*/ 25 w 50"/>
              <a:gd name="T65" fmla="*/ 50 h 50"/>
              <a:gd name="T66" fmla="*/ 25 w 50"/>
              <a:gd name="T67" fmla="*/ 50 h 50"/>
              <a:gd name="T68" fmla="*/ 25 w 50"/>
              <a:gd name="T69" fmla="*/ 50 h 50"/>
              <a:gd name="T70" fmla="*/ 25 w 50"/>
              <a:gd name="T71" fmla="*/ 50 h 50"/>
              <a:gd name="T72" fmla="*/ 25 w 50"/>
              <a:gd name="T73" fmla="*/ 50 h 50"/>
              <a:gd name="T74" fmla="*/ 25 w 50"/>
              <a:gd name="T75" fmla="*/ 50 h 50"/>
              <a:gd name="T76" fmla="*/ 24 w 50"/>
              <a:gd name="T77" fmla="*/ 50 h 50"/>
              <a:gd name="T78" fmla="*/ 24 w 50"/>
              <a:gd name="T79" fmla="*/ 50 h 50"/>
              <a:gd name="T80" fmla="*/ 24 w 50"/>
              <a:gd name="T81" fmla="*/ 50 h 50"/>
              <a:gd name="T82" fmla="*/ 23 w 50"/>
              <a:gd name="T83" fmla="*/ 48 h 50"/>
              <a:gd name="T84" fmla="*/ 21 w 50"/>
              <a:gd name="T85" fmla="*/ 30 h 50"/>
              <a:gd name="T86" fmla="*/ 7 w 50"/>
              <a:gd name="T87" fmla="*/ 27 h 50"/>
              <a:gd name="T88" fmla="*/ 11 w 50"/>
              <a:gd name="T89" fmla="*/ 34 h 50"/>
              <a:gd name="T90" fmla="*/ 1 w 50"/>
              <a:gd name="T91" fmla="*/ 26 h 50"/>
              <a:gd name="T92" fmla="*/ 1 w 50"/>
              <a:gd name="T93" fmla="*/ 24 h 50"/>
              <a:gd name="T94" fmla="*/ 11 w 50"/>
              <a:gd name="T95" fmla="*/ 16 h 50"/>
              <a:gd name="T96" fmla="*/ 7 w 50"/>
              <a:gd name="T97" fmla="*/ 23 h 50"/>
              <a:gd name="T98" fmla="*/ 23 w 50"/>
              <a:gd name="T99" fmla="*/ 27 h 50"/>
              <a:gd name="T100" fmla="*/ 23 w 50"/>
              <a:gd name="T101"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50">
                <a:moveTo>
                  <a:pt x="19" y="11"/>
                </a:moveTo>
                <a:cubicBezTo>
                  <a:pt x="19" y="12"/>
                  <a:pt x="17" y="12"/>
                  <a:pt x="17" y="11"/>
                </a:cubicBezTo>
                <a:cubicBezTo>
                  <a:pt x="16" y="10"/>
                  <a:pt x="16" y="9"/>
                  <a:pt x="17" y="8"/>
                </a:cubicBezTo>
                <a:cubicBezTo>
                  <a:pt x="24" y="1"/>
                  <a:pt x="24" y="1"/>
                  <a:pt x="24" y="1"/>
                </a:cubicBezTo>
                <a:cubicBezTo>
                  <a:pt x="25" y="0"/>
                  <a:pt x="26" y="0"/>
                  <a:pt x="27" y="1"/>
                </a:cubicBezTo>
                <a:cubicBezTo>
                  <a:pt x="27" y="1"/>
                  <a:pt x="27" y="1"/>
                  <a:pt x="27" y="1"/>
                </a:cubicBezTo>
                <a:cubicBezTo>
                  <a:pt x="34" y="8"/>
                  <a:pt x="34" y="8"/>
                  <a:pt x="34" y="8"/>
                </a:cubicBezTo>
                <a:cubicBezTo>
                  <a:pt x="35" y="9"/>
                  <a:pt x="35" y="10"/>
                  <a:pt x="34" y="11"/>
                </a:cubicBezTo>
                <a:cubicBezTo>
                  <a:pt x="33" y="12"/>
                  <a:pt x="32" y="12"/>
                  <a:pt x="31" y="11"/>
                </a:cubicBezTo>
                <a:cubicBezTo>
                  <a:pt x="27" y="7"/>
                  <a:pt x="27" y="7"/>
                  <a:pt x="27" y="7"/>
                </a:cubicBezTo>
                <a:cubicBezTo>
                  <a:pt x="27" y="27"/>
                  <a:pt x="27" y="27"/>
                  <a:pt x="27" y="27"/>
                </a:cubicBezTo>
                <a:cubicBezTo>
                  <a:pt x="27" y="27"/>
                  <a:pt x="27" y="27"/>
                  <a:pt x="27" y="27"/>
                </a:cubicBezTo>
                <a:cubicBezTo>
                  <a:pt x="30" y="25"/>
                  <a:pt x="33" y="23"/>
                  <a:pt x="37" y="23"/>
                </a:cubicBezTo>
                <a:cubicBezTo>
                  <a:pt x="44" y="23"/>
                  <a:pt x="44" y="23"/>
                  <a:pt x="44" y="23"/>
                </a:cubicBezTo>
                <a:cubicBezTo>
                  <a:pt x="40" y="19"/>
                  <a:pt x="40" y="19"/>
                  <a:pt x="40" y="19"/>
                </a:cubicBezTo>
                <a:cubicBezTo>
                  <a:pt x="39" y="18"/>
                  <a:pt x="39" y="17"/>
                  <a:pt x="40" y="16"/>
                </a:cubicBezTo>
                <a:cubicBezTo>
                  <a:pt x="40" y="16"/>
                  <a:pt x="42" y="16"/>
                  <a:pt x="42" y="16"/>
                </a:cubicBezTo>
                <a:cubicBezTo>
                  <a:pt x="50" y="24"/>
                  <a:pt x="50" y="24"/>
                  <a:pt x="50" y="24"/>
                </a:cubicBezTo>
                <a:cubicBezTo>
                  <a:pt x="50" y="24"/>
                  <a:pt x="50" y="24"/>
                  <a:pt x="50" y="24"/>
                </a:cubicBezTo>
                <a:cubicBezTo>
                  <a:pt x="50" y="24"/>
                  <a:pt x="50" y="26"/>
                  <a:pt x="50" y="26"/>
                </a:cubicBezTo>
                <a:cubicBezTo>
                  <a:pt x="42" y="34"/>
                  <a:pt x="42" y="34"/>
                  <a:pt x="42" y="34"/>
                </a:cubicBezTo>
                <a:cubicBezTo>
                  <a:pt x="42" y="34"/>
                  <a:pt x="40" y="34"/>
                  <a:pt x="40" y="34"/>
                </a:cubicBezTo>
                <a:cubicBezTo>
                  <a:pt x="39" y="33"/>
                  <a:pt x="39" y="32"/>
                  <a:pt x="40" y="31"/>
                </a:cubicBezTo>
                <a:cubicBezTo>
                  <a:pt x="44" y="27"/>
                  <a:pt x="44" y="27"/>
                  <a:pt x="44" y="27"/>
                </a:cubicBezTo>
                <a:cubicBezTo>
                  <a:pt x="37" y="27"/>
                  <a:pt x="37" y="27"/>
                  <a:pt x="37" y="27"/>
                </a:cubicBezTo>
                <a:cubicBezTo>
                  <a:pt x="34" y="27"/>
                  <a:pt x="32" y="28"/>
                  <a:pt x="30" y="30"/>
                </a:cubicBezTo>
                <a:cubicBezTo>
                  <a:pt x="28" y="31"/>
                  <a:pt x="27" y="34"/>
                  <a:pt x="27" y="36"/>
                </a:cubicBezTo>
                <a:cubicBezTo>
                  <a:pt x="27" y="48"/>
                  <a:pt x="27" y="48"/>
                  <a:pt x="27" y="48"/>
                </a:cubicBezTo>
                <a:cubicBezTo>
                  <a:pt x="27" y="49"/>
                  <a:pt x="27" y="49"/>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49"/>
                  <a:pt x="23" y="49"/>
                  <a:pt x="23" y="48"/>
                </a:cubicBezTo>
                <a:cubicBezTo>
                  <a:pt x="23" y="37"/>
                  <a:pt x="23" y="37"/>
                  <a:pt x="23" y="37"/>
                </a:cubicBezTo>
                <a:cubicBezTo>
                  <a:pt x="23" y="34"/>
                  <a:pt x="22" y="32"/>
                  <a:pt x="21" y="30"/>
                </a:cubicBezTo>
                <a:cubicBezTo>
                  <a:pt x="19" y="28"/>
                  <a:pt x="16" y="27"/>
                  <a:pt x="14" y="27"/>
                </a:cubicBezTo>
                <a:cubicBezTo>
                  <a:pt x="7" y="27"/>
                  <a:pt x="7" y="27"/>
                  <a:pt x="7" y="27"/>
                </a:cubicBezTo>
                <a:cubicBezTo>
                  <a:pt x="11" y="31"/>
                  <a:pt x="11" y="31"/>
                  <a:pt x="11" y="31"/>
                </a:cubicBezTo>
                <a:cubicBezTo>
                  <a:pt x="12" y="32"/>
                  <a:pt x="12" y="33"/>
                  <a:pt x="11" y="34"/>
                </a:cubicBezTo>
                <a:cubicBezTo>
                  <a:pt x="10" y="34"/>
                  <a:pt x="9" y="34"/>
                  <a:pt x="8" y="34"/>
                </a:cubicBezTo>
                <a:cubicBezTo>
                  <a:pt x="1" y="26"/>
                  <a:pt x="1" y="26"/>
                  <a:pt x="1" y="26"/>
                </a:cubicBezTo>
                <a:cubicBezTo>
                  <a:pt x="0" y="26"/>
                  <a:pt x="0" y="24"/>
                  <a:pt x="1" y="24"/>
                </a:cubicBezTo>
                <a:cubicBezTo>
                  <a:pt x="1" y="24"/>
                  <a:pt x="1" y="24"/>
                  <a:pt x="1" y="24"/>
                </a:cubicBezTo>
                <a:cubicBezTo>
                  <a:pt x="8" y="16"/>
                  <a:pt x="8" y="16"/>
                  <a:pt x="8" y="16"/>
                </a:cubicBezTo>
                <a:cubicBezTo>
                  <a:pt x="9" y="16"/>
                  <a:pt x="10" y="16"/>
                  <a:pt x="11" y="16"/>
                </a:cubicBezTo>
                <a:cubicBezTo>
                  <a:pt x="12" y="17"/>
                  <a:pt x="12" y="18"/>
                  <a:pt x="11" y="19"/>
                </a:cubicBezTo>
                <a:cubicBezTo>
                  <a:pt x="7" y="23"/>
                  <a:pt x="7" y="23"/>
                  <a:pt x="7" y="23"/>
                </a:cubicBezTo>
                <a:cubicBezTo>
                  <a:pt x="14" y="23"/>
                  <a:pt x="14" y="23"/>
                  <a:pt x="14" y="23"/>
                </a:cubicBezTo>
                <a:cubicBezTo>
                  <a:pt x="17" y="23"/>
                  <a:pt x="21" y="25"/>
                  <a:pt x="23" y="27"/>
                </a:cubicBezTo>
                <a:cubicBezTo>
                  <a:pt x="23" y="27"/>
                  <a:pt x="23" y="27"/>
                  <a:pt x="23" y="27"/>
                </a:cubicBezTo>
                <a:cubicBezTo>
                  <a:pt x="23" y="7"/>
                  <a:pt x="23" y="7"/>
                  <a:pt x="23" y="7"/>
                </a:cubicBezTo>
                <a:cubicBezTo>
                  <a:pt x="19" y="11"/>
                  <a:pt x="19" y="11"/>
                  <a:pt x="19"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3" name="Freeform 607"/>
          <p:cNvSpPr>
            <a:spLocks/>
          </p:cNvSpPr>
          <p:nvPr/>
        </p:nvSpPr>
        <p:spPr bwMode="auto">
          <a:xfrm>
            <a:off x="6570663" y="3432175"/>
            <a:ext cx="161925" cy="160338"/>
          </a:xfrm>
          <a:custGeom>
            <a:avLst/>
            <a:gdLst>
              <a:gd name="T0" fmla="*/ 24 w 51"/>
              <a:gd name="T1" fmla="*/ 0 h 50"/>
              <a:gd name="T2" fmla="*/ 24 w 51"/>
              <a:gd name="T3" fmla="*/ 0 h 50"/>
              <a:gd name="T4" fmla="*/ 27 w 51"/>
              <a:gd name="T5" fmla="*/ 0 h 50"/>
              <a:gd name="T6" fmla="*/ 27 w 51"/>
              <a:gd name="T7" fmla="*/ 0 h 50"/>
              <a:gd name="T8" fmla="*/ 27 w 51"/>
              <a:gd name="T9" fmla="*/ 0 h 50"/>
              <a:gd name="T10" fmla="*/ 34 w 51"/>
              <a:gd name="T11" fmla="*/ 10 h 50"/>
              <a:gd name="T12" fmla="*/ 27 w 51"/>
              <a:gd name="T13" fmla="*/ 6 h 50"/>
              <a:gd name="T14" fmla="*/ 44 w 51"/>
              <a:gd name="T15" fmla="*/ 23 h 50"/>
              <a:gd name="T16" fmla="*/ 40 w 51"/>
              <a:gd name="T17" fmla="*/ 16 h 50"/>
              <a:gd name="T18" fmla="*/ 50 w 51"/>
              <a:gd name="T19" fmla="*/ 23 h 50"/>
              <a:gd name="T20" fmla="*/ 50 w 51"/>
              <a:gd name="T21" fmla="*/ 26 h 50"/>
              <a:gd name="T22" fmla="*/ 40 w 51"/>
              <a:gd name="T23" fmla="*/ 33 h 50"/>
              <a:gd name="T24" fmla="*/ 44 w 51"/>
              <a:gd name="T25" fmla="*/ 27 h 50"/>
              <a:gd name="T26" fmla="*/ 27 w 51"/>
              <a:gd name="T27" fmla="*/ 43 h 50"/>
              <a:gd name="T28" fmla="*/ 34 w 51"/>
              <a:gd name="T29" fmla="*/ 39 h 50"/>
              <a:gd name="T30" fmla="*/ 27 w 51"/>
              <a:gd name="T31" fmla="*/ 49 h 50"/>
              <a:gd name="T32" fmla="*/ 27 w 51"/>
              <a:gd name="T33" fmla="*/ 49 h 50"/>
              <a:gd name="T34" fmla="*/ 27 w 51"/>
              <a:gd name="T35" fmla="*/ 49 h 50"/>
              <a:gd name="T36" fmla="*/ 24 w 51"/>
              <a:gd name="T37" fmla="*/ 49 h 50"/>
              <a:gd name="T38" fmla="*/ 17 w 51"/>
              <a:gd name="T39" fmla="*/ 39 h 50"/>
              <a:gd name="T40" fmla="*/ 24 w 51"/>
              <a:gd name="T41" fmla="*/ 43 h 50"/>
              <a:gd name="T42" fmla="*/ 7 w 51"/>
              <a:gd name="T43" fmla="*/ 27 h 50"/>
              <a:gd name="T44" fmla="*/ 11 w 51"/>
              <a:gd name="T45" fmla="*/ 33 h 50"/>
              <a:gd name="T46" fmla="*/ 1 w 51"/>
              <a:gd name="T47" fmla="*/ 26 h 50"/>
              <a:gd name="T48" fmla="*/ 1 w 51"/>
              <a:gd name="T49" fmla="*/ 26 h 50"/>
              <a:gd name="T50" fmla="*/ 1 w 51"/>
              <a:gd name="T51" fmla="*/ 26 h 50"/>
              <a:gd name="T52" fmla="*/ 1 w 51"/>
              <a:gd name="T53" fmla="*/ 24 h 50"/>
              <a:gd name="T54" fmla="*/ 1 w 51"/>
              <a:gd name="T55" fmla="*/ 23 h 50"/>
              <a:gd name="T56" fmla="*/ 8 w 51"/>
              <a:gd name="T57" fmla="*/ 16 h 50"/>
              <a:gd name="T58" fmla="*/ 11 w 51"/>
              <a:gd name="T59" fmla="*/ 19 h 50"/>
              <a:gd name="T60" fmla="*/ 24 w 51"/>
              <a:gd name="T61" fmla="*/ 23 h 50"/>
              <a:gd name="T62" fmla="*/ 20 w 51"/>
              <a:gd name="T63" fmla="*/ 10 h 50"/>
              <a:gd name="T64" fmla="*/ 17 w 51"/>
              <a:gd name="T65"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24" y="0"/>
                </a:moveTo>
                <a:cubicBezTo>
                  <a:pt x="24" y="0"/>
                  <a:pt x="24" y="0"/>
                  <a:pt x="24" y="0"/>
                </a:cubicBezTo>
                <a:cubicBezTo>
                  <a:pt x="24" y="0"/>
                  <a:pt x="24" y="0"/>
                  <a:pt x="24" y="0"/>
                </a:cubicBezTo>
                <a:cubicBezTo>
                  <a:pt x="24" y="0"/>
                  <a:pt x="24" y="0"/>
                  <a:pt x="24" y="0"/>
                </a:cubicBezTo>
                <a:cubicBezTo>
                  <a:pt x="25" y="0"/>
                  <a:pt x="26" y="0"/>
                  <a:pt x="27" y="0"/>
                </a:cubicBezTo>
                <a:cubicBezTo>
                  <a:pt x="27" y="0"/>
                  <a:pt x="27" y="0"/>
                  <a:pt x="27" y="0"/>
                </a:cubicBezTo>
                <a:cubicBezTo>
                  <a:pt x="27" y="0"/>
                  <a:pt x="27" y="0"/>
                  <a:pt x="27" y="0"/>
                </a:cubicBezTo>
                <a:cubicBezTo>
                  <a:pt x="27" y="0"/>
                  <a:pt x="27" y="0"/>
                  <a:pt x="27" y="0"/>
                </a:cubicBezTo>
                <a:cubicBezTo>
                  <a:pt x="27" y="0"/>
                  <a:pt x="27" y="0"/>
                  <a:pt x="27" y="0"/>
                </a:cubicBezTo>
                <a:cubicBezTo>
                  <a:pt x="27" y="0"/>
                  <a:pt x="27" y="0"/>
                  <a:pt x="27" y="0"/>
                </a:cubicBezTo>
                <a:cubicBezTo>
                  <a:pt x="34" y="8"/>
                  <a:pt x="34" y="8"/>
                  <a:pt x="34" y="8"/>
                </a:cubicBezTo>
                <a:cubicBezTo>
                  <a:pt x="35" y="8"/>
                  <a:pt x="35" y="10"/>
                  <a:pt x="34" y="10"/>
                </a:cubicBezTo>
                <a:cubicBezTo>
                  <a:pt x="33" y="11"/>
                  <a:pt x="32" y="11"/>
                  <a:pt x="31" y="10"/>
                </a:cubicBezTo>
                <a:cubicBezTo>
                  <a:pt x="27" y="6"/>
                  <a:pt x="27" y="6"/>
                  <a:pt x="27" y="6"/>
                </a:cubicBezTo>
                <a:cubicBezTo>
                  <a:pt x="27" y="23"/>
                  <a:pt x="27" y="23"/>
                  <a:pt x="27" y="23"/>
                </a:cubicBezTo>
                <a:cubicBezTo>
                  <a:pt x="44" y="23"/>
                  <a:pt x="44" y="23"/>
                  <a:pt x="44" y="23"/>
                </a:cubicBezTo>
                <a:cubicBezTo>
                  <a:pt x="40" y="19"/>
                  <a:pt x="40" y="19"/>
                  <a:pt x="40" y="19"/>
                </a:cubicBezTo>
                <a:cubicBezTo>
                  <a:pt x="39" y="18"/>
                  <a:pt x="39" y="17"/>
                  <a:pt x="40" y="16"/>
                </a:cubicBezTo>
                <a:cubicBezTo>
                  <a:pt x="41" y="15"/>
                  <a:pt x="42" y="15"/>
                  <a:pt x="43" y="16"/>
                </a:cubicBezTo>
                <a:cubicBezTo>
                  <a:pt x="50" y="23"/>
                  <a:pt x="50" y="23"/>
                  <a:pt x="50" y="23"/>
                </a:cubicBezTo>
                <a:cubicBezTo>
                  <a:pt x="51" y="24"/>
                  <a:pt x="51" y="25"/>
                  <a:pt x="50" y="26"/>
                </a:cubicBezTo>
                <a:cubicBezTo>
                  <a:pt x="50" y="26"/>
                  <a:pt x="50" y="26"/>
                  <a:pt x="50" y="26"/>
                </a:cubicBezTo>
                <a:cubicBezTo>
                  <a:pt x="43" y="33"/>
                  <a:pt x="43" y="33"/>
                  <a:pt x="43" y="33"/>
                </a:cubicBezTo>
                <a:cubicBezTo>
                  <a:pt x="42" y="34"/>
                  <a:pt x="41" y="34"/>
                  <a:pt x="40" y="33"/>
                </a:cubicBezTo>
                <a:cubicBezTo>
                  <a:pt x="39" y="33"/>
                  <a:pt x="39" y="31"/>
                  <a:pt x="40" y="31"/>
                </a:cubicBezTo>
                <a:cubicBezTo>
                  <a:pt x="44" y="27"/>
                  <a:pt x="44" y="27"/>
                  <a:pt x="44" y="27"/>
                </a:cubicBezTo>
                <a:cubicBezTo>
                  <a:pt x="27" y="27"/>
                  <a:pt x="27" y="27"/>
                  <a:pt x="27" y="27"/>
                </a:cubicBezTo>
                <a:cubicBezTo>
                  <a:pt x="27" y="43"/>
                  <a:pt x="27" y="43"/>
                  <a:pt x="27" y="43"/>
                </a:cubicBezTo>
                <a:cubicBezTo>
                  <a:pt x="31" y="39"/>
                  <a:pt x="31" y="39"/>
                  <a:pt x="31" y="39"/>
                </a:cubicBezTo>
                <a:cubicBezTo>
                  <a:pt x="32" y="38"/>
                  <a:pt x="33" y="38"/>
                  <a:pt x="34" y="39"/>
                </a:cubicBezTo>
                <a:cubicBezTo>
                  <a:pt x="35" y="40"/>
                  <a:pt x="35" y="41"/>
                  <a:pt x="34" y="42"/>
                </a:cubicBezTo>
                <a:cubicBezTo>
                  <a:pt x="27" y="49"/>
                  <a:pt x="27" y="49"/>
                  <a:pt x="27" y="49"/>
                </a:cubicBezTo>
                <a:cubicBezTo>
                  <a:pt x="27" y="49"/>
                  <a:pt x="27" y="49"/>
                  <a:pt x="27" y="49"/>
                </a:cubicBezTo>
                <a:cubicBezTo>
                  <a:pt x="27" y="49"/>
                  <a:pt x="27" y="49"/>
                  <a:pt x="27" y="49"/>
                </a:cubicBezTo>
                <a:cubicBezTo>
                  <a:pt x="27" y="49"/>
                  <a:pt x="27" y="49"/>
                  <a:pt x="27" y="49"/>
                </a:cubicBezTo>
                <a:cubicBezTo>
                  <a:pt x="27" y="49"/>
                  <a:pt x="27" y="49"/>
                  <a:pt x="27" y="49"/>
                </a:cubicBezTo>
                <a:cubicBezTo>
                  <a:pt x="26" y="50"/>
                  <a:pt x="25" y="50"/>
                  <a:pt x="24" y="49"/>
                </a:cubicBezTo>
                <a:cubicBezTo>
                  <a:pt x="24" y="49"/>
                  <a:pt x="24" y="49"/>
                  <a:pt x="24" y="49"/>
                </a:cubicBezTo>
                <a:cubicBezTo>
                  <a:pt x="17" y="42"/>
                  <a:pt x="17" y="42"/>
                  <a:pt x="17" y="42"/>
                </a:cubicBezTo>
                <a:cubicBezTo>
                  <a:pt x="16" y="41"/>
                  <a:pt x="16" y="40"/>
                  <a:pt x="17" y="39"/>
                </a:cubicBezTo>
                <a:cubicBezTo>
                  <a:pt x="18" y="38"/>
                  <a:pt x="19" y="38"/>
                  <a:pt x="20" y="39"/>
                </a:cubicBezTo>
                <a:cubicBezTo>
                  <a:pt x="24" y="43"/>
                  <a:pt x="24" y="43"/>
                  <a:pt x="24" y="43"/>
                </a:cubicBezTo>
                <a:cubicBezTo>
                  <a:pt x="24" y="27"/>
                  <a:pt x="24" y="27"/>
                  <a:pt x="24" y="27"/>
                </a:cubicBezTo>
                <a:cubicBezTo>
                  <a:pt x="7" y="27"/>
                  <a:pt x="7" y="27"/>
                  <a:pt x="7" y="27"/>
                </a:cubicBezTo>
                <a:cubicBezTo>
                  <a:pt x="11" y="31"/>
                  <a:pt x="11" y="31"/>
                  <a:pt x="11" y="31"/>
                </a:cubicBezTo>
                <a:cubicBezTo>
                  <a:pt x="12" y="31"/>
                  <a:pt x="12" y="33"/>
                  <a:pt x="11" y="33"/>
                </a:cubicBezTo>
                <a:cubicBezTo>
                  <a:pt x="10" y="34"/>
                  <a:pt x="9" y="34"/>
                  <a:pt x="8" y="33"/>
                </a:cubicBezTo>
                <a:cubicBezTo>
                  <a:pt x="1" y="26"/>
                  <a:pt x="1" y="26"/>
                  <a:pt x="1" y="26"/>
                </a:cubicBezTo>
                <a:cubicBezTo>
                  <a:pt x="1" y="26"/>
                  <a:pt x="1" y="26"/>
                  <a:pt x="1" y="26"/>
                </a:cubicBezTo>
                <a:cubicBezTo>
                  <a:pt x="1" y="26"/>
                  <a:pt x="1" y="26"/>
                  <a:pt x="1" y="26"/>
                </a:cubicBezTo>
                <a:cubicBezTo>
                  <a:pt x="1" y="26"/>
                  <a:pt x="1" y="26"/>
                  <a:pt x="1" y="26"/>
                </a:cubicBezTo>
                <a:cubicBezTo>
                  <a:pt x="1" y="26"/>
                  <a:pt x="1" y="26"/>
                  <a:pt x="1" y="26"/>
                </a:cubicBezTo>
                <a:cubicBezTo>
                  <a:pt x="0" y="25"/>
                  <a:pt x="0" y="24"/>
                  <a:pt x="1" y="24"/>
                </a:cubicBezTo>
                <a:cubicBezTo>
                  <a:pt x="1" y="24"/>
                  <a:pt x="1" y="24"/>
                  <a:pt x="1" y="24"/>
                </a:cubicBezTo>
                <a:cubicBezTo>
                  <a:pt x="1" y="23"/>
                  <a:pt x="1" y="23"/>
                  <a:pt x="1" y="23"/>
                </a:cubicBezTo>
                <a:cubicBezTo>
                  <a:pt x="1" y="23"/>
                  <a:pt x="1" y="23"/>
                  <a:pt x="1" y="23"/>
                </a:cubicBezTo>
                <a:cubicBezTo>
                  <a:pt x="1" y="23"/>
                  <a:pt x="1" y="23"/>
                  <a:pt x="1" y="23"/>
                </a:cubicBezTo>
                <a:cubicBezTo>
                  <a:pt x="8" y="16"/>
                  <a:pt x="8" y="16"/>
                  <a:pt x="8" y="16"/>
                </a:cubicBezTo>
                <a:cubicBezTo>
                  <a:pt x="9" y="15"/>
                  <a:pt x="10" y="15"/>
                  <a:pt x="11" y="16"/>
                </a:cubicBezTo>
                <a:cubicBezTo>
                  <a:pt x="12" y="17"/>
                  <a:pt x="12" y="18"/>
                  <a:pt x="11" y="19"/>
                </a:cubicBezTo>
                <a:cubicBezTo>
                  <a:pt x="7" y="23"/>
                  <a:pt x="7" y="23"/>
                  <a:pt x="7" y="23"/>
                </a:cubicBezTo>
                <a:cubicBezTo>
                  <a:pt x="24" y="23"/>
                  <a:pt x="24" y="23"/>
                  <a:pt x="24" y="23"/>
                </a:cubicBezTo>
                <a:cubicBezTo>
                  <a:pt x="24" y="6"/>
                  <a:pt x="24" y="6"/>
                  <a:pt x="24" y="6"/>
                </a:cubicBezTo>
                <a:cubicBezTo>
                  <a:pt x="20" y="10"/>
                  <a:pt x="20" y="10"/>
                  <a:pt x="20" y="10"/>
                </a:cubicBezTo>
                <a:cubicBezTo>
                  <a:pt x="19" y="11"/>
                  <a:pt x="18" y="11"/>
                  <a:pt x="17" y="10"/>
                </a:cubicBezTo>
                <a:cubicBezTo>
                  <a:pt x="16" y="10"/>
                  <a:pt x="16" y="8"/>
                  <a:pt x="17" y="8"/>
                </a:cubicBezTo>
                <a:cubicBezTo>
                  <a:pt x="24" y="0"/>
                  <a:pt x="24" y="0"/>
                  <a:pt x="24" y="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4" name="Freeform 608"/>
          <p:cNvSpPr>
            <a:spLocks noEditPoints="1"/>
          </p:cNvSpPr>
          <p:nvPr/>
        </p:nvSpPr>
        <p:spPr bwMode="auto">
          <a:xfrm>
            <a:off x="1558925" y="3783013"/>
            <a:ext cx="155575" cy="158750"/>
          </a:xfrm>
          <a:custGeom>
            <a:avLst/>
            <a:gdLst>
              <a:gd name="T0" fmla="*/ 23 w 49"/>
              <a:gd name="T1" fmla="*/ 9 h 50"/>
              <a:gd name="T2" fmla="*/ 11 w 49"/>
              <a:gd name="T3" fmla="*/ 4 h 50"/>
              <a:gd name="T4" fmla="*/ 25 w 49"/>
              <a:gd name="T5" fmla="*/ 9 h 50"/>
              <a:gd name="T6" fmla="*/ 43 w 49"/>
              <a:gd name="T7" fmla="*/ 9 h 50"/>
              <a:gd name="T8" fmla="*/ 25 w 49"/>
              <a:gd name="T9" fmla="*/ 4 h 50"/>
              <a:gd name="T10" fmla="*/ 31 w 49"/>
              <a:gd name="T11" fmla="*/ 30 h 50"/>
              <a:gd name="T12" fmla="*/ 33 w 49"/>
              <a:gd name="T13" fmla="*/ 30 h 50"/>
              <a:gd name="T14" fmla="*/ 25 w 49"/>
              <a:gd name="T15" fmla="*/ 20 h 50"/>
              <a:gd name="T16" fmla="*/ 16 w 49"/>
              <a:gd name="T17" fmla="*/ 28 h 50"/>
              <a:gd name="T18" fmla="*/ 18 w 49"/>
              <a:gd name="T19" fmla="*/ 30 h 50"/>
              <a:gd name="T20" fmla="*/ 23 w 49"/>
              <a:gd name="T21" fmla="*/ 38 h 50"/>
              <a:gd name="T22" fmla="*/ 25 w 49"/>
              <a:gd name="T23" fmla="*/ 38 h 50"/>
              <a:gd name="T24" fmla="*/ 31 w 49"/>
              <a:gd name="T25" fmla="*/ 30 h 50"/>
              <a:gd name="T26" fmla="*/ 49 w 49"/>
              <a:gd name="T27" fmla="*/ 11 h 50"/>
              <a:gd name="T28" fmla="*/ 47 w 49"/>
              <a:gd name="T29" fmla="*/ 50 h 50"/>
              <a:gd name="T30" fmla="*/ 2 w 49"/>
              <a:gd name="T31" fmla="*/ 50 h 50"/>
              <a:gd name="T32" fmla="*/ 0 w 49"/>
              <a:gd name="T33" fmla="*/ 48 h 50"/>
              <a:gd name="T34" fmla="*/ 0 w 49"/>
              <a:gd name="T35" fmla="*/ 10 h 50"/>
              <a:gd name="T36" fmla="*/ 0 w 49"/>
              <a:gd name="T37" fmla="*/ 10 h 50"/>
              <a:gd name="T38" fmla="*/ 0 w 49"/>
              <a:gd name="T39" fmla="*/ 10 h 50"/>
              <a:gd name="T40" fmla="*/ 0 w 49"/>
              <a:gd name="T41" fmla="*/ 10 h 50"/>
              <a:gd name="T42" fmla="*/ 0 w 49"/>
              <a:gd name="T43" fmla="*/ 10 h 50"/>
              <a:gd name="T44" fmla="*/ 0 w 49"/>
              <a:gd name="T45" fmla="*/ 10 h 50"/>
              <a:gd name="T46" fmla="*/ 8 w 49"/>
              <a:gd name="T47" fmla="*/ 1 h 50"/>
              <a:gd name="T48" fmla="*/ 39 w 49"/>
              <a:gd name="T49" fmla="*/ 0 h 50"/>
              <a:gd name="T50" fmla="*/ 48 w 49"/>
              <a:gd name="T51" fmla="*/ 10 h 50"/>
              <a:gd name="T52" fmla="*/ 48 w 49"/>
              <a:gd name="T53" fmla="*/ 10 h 50"/>
              <a:gd name="T54" fmla="*/ 48 w 49"/>
              <a:gd name="T55" fmla="*/ 10 h 50"/>
              <a:gd name="T56" fmla="*/ 48 w 49"/>
              <a:gd name="T57" fmla="*/ 10 h 50"/>
              <a:gd name="T58" fmla="*/ 48 w 49"/>
              <a:gd name="T59" fmla="*/ 10 h 50"/>
              <a:gd name="T60" fmla="*/ 48 w 49"/>
              <a:gd name="T61" fmla="*/ 10 h 50"/>
              <a:gd name="T62" fmla="*/ 48 w 49"/>
              <a:gd name="T63" fmla="*/ 10 h 50"/>
              <a:gd name="T64" fmla="*/ 48 w 49"/>
              <a:gd name="T65" fmla="*/ 10 h 50"/>
              <a:gd name="T66" fmla="*/ 48 w 49"/>
              <a:gd name="T67" fmla="*/ 10 h 50"/>
              <a:gd name="T68" fmla="*/ 49 w 49"/>
              <a:gd name="T69" fmla="*/ 10 h 50"/>
              <a:gd name="T70" fmla="*/ 49 w 49"/>
              <a:gd name="T71" fmla="*/ 10 h 50"/>
              <a:gd name="T72" fmla="*/ 49 w 49"/>
              <a:gd name="T73" fmla="*/ 10 h 50"/>
              <a:gd name="T74" fmla="*/ 49 w 49"/>
              <a:gd name="T75" fmla="*/ 10 h 50"/>
              <a:gd name="T76" fmla="*/ 49 w 49"/>
              <a:gd name="T77" fmla="*/ 10 h 50"/>
              <a:gd name="T78" fmla="*/ 49 w 49"/>
              <a:gd name="T79" fmla="*/ 10 h 50"/>
              <a:gd name="T80" fmla="*/ 49 w 49"/>
              <a:gd name="T81" fmla="*/ 10 h 50"/>
              <a:gd name="T82" fmla="*/ 49 w 49"/>
              <a:gd name="T83" fmla="*/ 10 h 50"/>
              <a:gd name="T84" fmla="*/ 49 w 49"/>
              <a:gd name="T85" fmla="*/ 10 h 50"/>
              <a:gd name="T86" fmla="*/ 49 w 49"/>
              <a:gd name="T87" fmla="*/ 10 h 50"/>
              <a:gd name="T88" fmla="*/ 49 w 49"/>
              <a:gd name="T89" fmla="*/ 10 h 50"/>
              <a:gd name="T90" fmla="*/ 49 w 49"/>
              <a:gd name="T91" fmla="*/ 10 h 50"/>
              <a:gd name="T92" fmla="*/ 49 w 49"/>
              <a:gd name="T93" fmla="*/ 10 h 50"/>
              <a:gd name="T94" fmla="*/ 49 w 49"/>
              <a:gd name="T95" fmla="*/ 10 h 50"/>
              <a:gd name="T96" fmla="*/ 49 w 49"/>
              <a:gd name="T97" fmla="*/ 10 h 50"/>
              <a:gd name="T98" fmla="*/ 49 w 49"/>
              <a:gd name="T99" fmla="*/ 11 h 50"/>
              <a:gd name="T100" fmla="*/ 49 w 49"/>
              <a:gd name="T101" fmla="*/ 11 h 50"/>
              <a:gd name="T102" fmla="*/ 49 w 49"/>
              <a:gd name="T103" fmla="*/ 11 h 50"/>
              <a:gd name="T104" fmla="*/ 49 w 49"/>
              <a:gd name="T105" fmla="*/ 11 h 50"/>
              <a:gd name="T106" fmla="*/ 49 w 49"/>
              <a:gd name="T107" fmla="*/ 11 h 50"/>
              <a:gd name="T108" fmla="*/ 49 w 49"/>
              <a:gd name="T109" fmla="*/ 11 h 50"/>
              <a:gd name="T110" fmla="*/ 49 w 49"/>
              <a:gd name="T111" fmla="*/ 11 h 50"/>
              <a:gd name="T112" fmla="*/ 49 w 49"/>
              <a:gd name="T113" fmla="*/ 11 h 50"/>
              <a:gd name="T114" fmla="*/ 49 w 49"/>
              <a:gd name="T115" fmla="*/ 11 h 50"/>
              <a:gd name="T116" fmla="*/ 49 w 49"/>
              <a:gd name="T117" fmla="*/ 11 h 50"/>
              <a:gd name="T118" fmla="*/ 49 w 49"/>
              <a:gd name="T119" fmla="*/ 11 h 50"/>
              <a:gd name="T120" fmla="*/ 4 w 49"/>
              <a:gd name="T121" fmla="*/ 13 h 50"/>
              <a:gd name="T122" fmla="*/ 45 w 49"/>
              <a:gd name="T123" fmla="*/ 46 h 50"/>
              <a:gd name="T124" fmla="*/ 4 w 49"/>
              <a:gd name="T12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 h="50">
                <a:moveTo>
                  <a:pt x="6" y="9"/>
                </a:moveTo>
                <a:cubicBezTo>
                  <a:pt x="23" y="9"/>
                  <a:pt x="23" y="9"/>
                  <a:pt x="23" y="9"/>
                </a:cubicBezTo>
                <a:cubicBezTo>
                  <a:pt x="23" y="4"/>
                  <a:pt x="23" y="4"/>
                  <a:pt x="23" y="4"/>
                </a:cubicBezTo>
                <a:cubicBezTo>
                  <a:pt x="11" y="4"/>
                  <a:pt x="11" y="4"/>
                  <a:pt x="11" y="4"/>
                </a:cubicBezTo>
                <a:cubicBezTo>
                  <a:pt x="6" y="9"/>
                  <a:pt x="6" y="9"/>
                  <a:pt x="6" y="9"/>
                </a:cubicBezTo>
                <a:close/>
                <a:moveTo>
                  <a:pt x="25" y="9"/>
                </a:moveTo>
                <a:cubicBezTo>
                  <a:pt x="25" y="9"/>
                  <a:pt x="25" y="9"/>
                  <a:pt x="25" y="9"/>
                </a:cubicBezTo>
                <a:cubicBezTo>
                  <a:pt x="43" y="9"/>
                  <a:pt x="43" y="9"/>
                  <a:pt x="43" y="9"/>
                </a:cubicBezTo>
                <a:cubicBezTo>
                  <a:pt x="38" y="4"/>
                  <a:pt x="38" y="4"/>
                  <a:pt x="38" y="4"/>
                </a:cubicBezTo>
                <a:cubicBezTo>
                  <a:pt x="25" y="4"/>
                  <a:pt x="25" y="4"/>
                  <a:pt x="25" y="4"/>
                </a:cubicBezTo>
                <a:cubicBezTo>
                  <a:pt x="25" y="9"/>
                  <a:pt x="25" y="9"/>
                  <a:pt x="25" y="9"/>
                </a:cubicBezTo>
                <a:close/>
                <a:moveTo>
                  <a:pt x="31" y="30"/>
                </a:moveTo>
                <a:cubicBezTo>
                  <a:pt x="31" y="30"/>
                  <a:pt x="31" y="30"/>
                  <a:pt x="31" y="30"/>
                </a:cubicBezTo>
                <a:cubicBezTo>
                  <a:pt x="32" y="30"/>
                  <a:pt x="32" y="30"/>
                  <a:pt x="33" y="30"/>
                </a:cubicBezTo>
                <a:cubicBezTo>
                  <a:pt x="33" y="29"/>
                  <a:pt x="33" y="28"/>
                  <a:pt x="33" y="28"/>
                </a:cubicBezTo>
                <a:cubicBezTo>
                  <a:pt x="25" y="20"/>
                  <a:pt x="25" y="20"/>
                  <a:pt x="25" y="20"/>
                </a:cubicBezTo>
                <a:cubicBezTo>
                  <a:pt x="25" y="20"/>
                  <a:pt x="24" y="20"/>
                  <a:pt x="24" y="20"/>
                </a:cubicBezTo>
                <a:cubicBezTo>
                  <a:pt x="16" y="28"/>
                  <a:pt x="16" y="28"/>
                  <a:pt x="16" y="28"/>
                </a:cubicBezTo>
                <a:cubicBezTo>
                  <a:pt x="16" y="28"/>
                  <a:pt x="16" y="29"/>
                  <a:pt x="16" y="30"/>
                </a:cubicBezTo>
                <a:cubicBezTo>
                  <a:pt x="16" y="30"/>
                  <a:pt x="17" y="30"/>
                  <a:pt x="18" y="30"/>
                </a:cubicBezTo>
                <a:cubicBezTo>
                  <a:pt x="23" y="24"/>
                  <a:pt x="23" y="24"/>
                  <a:pt x="23" y="24"/>
                </a:cubicBezTo>
                <a:cubicBezTo>
                  <a:pt x="23" y="38"/>
                  <a:pt x="23" y="38"/>
                  <a:pt x="23" y="38"/>
                </a:cubicBezTo>
                <a:cubicBezTo>
                  <a:pt x="23" y="39"/>
                  <a:pt x="24" y="39"/>
                  <a:pt x="24" y="39"/>
                </a:cubicBezTo>
                <a:cubicBezTo>
                  <a:pt x="25" y="39"/>
                  <a:pt x="25" y="39"/>
                  <a:pt x="25" y="38"/>
                </a:cubicBezTo>
                <a:cubicBezTo>
                  <a:pt x="25" y="24"/>
                  <a:pt x="25" y="24"/>
                  <a:pt x="25" y="24"/>
                </a:cubicBezTo>
                <a:cubicBezTo>
                  <a:pt x="31" y="30"/>
                  <a:pt x="31" y="30"/>
                  <a:pt x="31" y="30"/>
                </a:cubicBezTo>
                <a:close/>
                <a:moveTo>
                  <a:pt x="49" y="11"/>
                </a:moveTo>
                <a:cubicBezTo>
                  <a:pt x="49" y="11"/>
                  <a:pt x="49" y="11"/>
                  <a:pt x="49" y="11"/>
                </a:cubicBezTo>
                <a:cubicBezTo>
                  <a:pt x="49" y="48"/>
                  <a:pt x="49" y="48"/>
                  <a:pt x="49" y="48"/>
                </a:cubicBezTo>
                <a:cubicBezTo>
                  <a:pt x="49" y="49"/>
                  <a:pt x="48" y="50"/>
                  <a:pt x="47" y="50"/>
                </a:cubicBezTo>
                <a:cubicBezTo>
                  <a:pt x="47" y="50"/>
                  <a:pt x="47" y="50"/>
                  <a:pt x="47" y="50"/>
                </a:cubicBezTo>
                <a:cubicBezTo>
                  <a:pt x="2" y="50"/>
                  <a:pt x="2" y="50"/>
                  <a:pt x="2" y="50"/>
                </a:cubicBezTo>
                <a:cubicBezTo>
                  <a:pt x="1" y="50"/>
                  <a:pt x="0" y="49"/>
                  <a:pt x="0" y="48"/>
                </a:cubicBezTo>
                <a:cubicBezTo>
                  <a:pt x="0" y="48"/>
                  <a:pt x="0" y="48"/>
                  <a:pt x="0" y="48"/>
                </a:cubicBezTo>
                <a:cubicBezTo>
                  <a:pt x="0" y="11"/>
                  <a:pt x="0" y="11"/>
                  <a:pt x="0" y="11"/>
                </a:cubicBezTo>
                <a:cubicBezTo>
                  <a:pt x="0" y="11"/>
                  <a:pt x="0" y="11"/>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8" y="1"/>
                  <a:pt x="8" y="1"/>
                  <a:pt x="8" y="1"/>
                </a:cubicBezTo>
                <a:cubicBezTo>
                  <a:pt x="9" y="0"/>
                  <a:pt x="9" y="0"/>
                  <a:pt x="10" y="0"/>
                </a:cubicBezTo>
                <a:cubicBezTo>
                  <a:pt x="39" y="0"/>
                  <a:pt x="39" y="0"/>
                  <a:pt x="39" y="0"/>
                </a:cubicBezTo>
                <a:cubicBezTo>
                  <a:pt x="40" y="0"/>
                  <a:pt x="40" y="0"/>
                  <a:pt x="40" y="1"/>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lose/>
                <a:moveTo>
                  <a:pt x="4" y="13"/>
                </a:moveTo>
                <a:cubicBezTo>
                  <a:pt x="4" y="13"/>
                  <a:pt x="4" y="13"/>
                  <a:pt x="4" y="13"/>
                </a:cubicBezTo>
                <a:cubicBezTo>
                  <a:pt x="4" y="46"/>
                  <a:pt x="4" y="46"/>
                  <a:pt x="4" y="46"/>
                </a:cubicBezTo>
                <a:cubicBezTo>
                  <a:pt x="45" y="46"/>
                  <a:pt x="45" y="46"/>
                  <a:pt x="45" y="46"/>
                </a:cubicBezTo>
                <a:cubicBezTo>
                  <a:pt x="45" y="13"/>
                  <a:pt x="45" y="13"/>
                  <a:pt x="45" y="13"/>
                </a:cubicBezTo>
                <a:cubicBezTo>
                  <a:pt x="4" y="13"/>
                  <a:pt x="4" y="13"/>
                  <a:pt x="4"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5" name="Freeform 609"/>
          <p:cNvSpPr>
            <a:spLocks noEditPoints="1"/>
          </p:cNvSpPr>
          <p:nvPr/>
        </p:nvSpPr>
        <p:spPr bwMode="auto">
          <a:xfrm>
            <a:off x="1284288" y="3783013"/>
            <a:ext cx="157162" cy="158750"/>
          </a:xfrm>
          <a:custGeom>
            <a:avLst/>
            <a:gdLst>
              <a:gd name="T0" fmla="*/ 43 w 49"/>
              <a:gd name="T1" fmla="*/ 9 h 50"/>
              <a:gd name="T2" fmla="*/ 48 w 49"/>
              <a:gd name="T3" fmla="*/ 10 h 50"/>
              <a:gd name="T4" fmla="*/ 48 w 49"/>
              <a:gd name="T5" fmla="*/ 10 h 50"/>
              <a:gd name="T6" fmla="*/ 48 w 49"/>
              <a:gd name="T7" fmla="*/ 10 h 50"/>
              <a:gd name="T8" fmla="*/ 49 w 49"/>
              <a:gd name="T9" fmla="*/ 10 h 50"/>
              <a:gd name="T10" fmla="*/ 49 w 49"/>
              <a:gd name="T11" fmla="*/ 10 h 50"/>
              <a:gd name="T12" fmla="*/ 49 w 49"/>
              <a:gd name="T13" fmla="*/ 10 h 50"/>
              <a:gd name="T14" fmla="*/ 49 w 49"/>
              <a:gd name="T15" fmla="*/ 10 h 50"/>
              <a:gd name="T16" fmla="*/ 49 w 49"/>
              <a:gd name="T17" fmla="*/ 10 h 50"/>
              <a:gd name="T18" fmla="*/ 49 w 49"/>
              <a:gd name="T19" fmla="*/ 10 h 50"/>
              <a:gd name="T20" fmla="*/ 49 w 49"/>
              <a:gd name="T21" fmla="*/ 10 h 50"/>
              <a:gd name="T22" fmla="*/ 49 w 49"/>
              <a:gd name="T23" fmla="*/ 10 h 50"/>
              <a:gd name="T24" fmla="*/ 49 w 49"/>
              <a:gd name="T25" fmla="*/ 10 h 50"/>
              <a:gd name="T26" fmla="*/ 49 w 49"/>
              <a:gd name="T27" fmla="*/ 10 h 50"/>
              <a:gd name="T28" fmla="*/ 49 w 49"/>
              <a:gd name="T29" fmla="*/ 10 h 50"/>
              <a:gd name="T30" fmla="*/ 49 w 49"/>
              <a:gd name="T31" fmla="*/ 10 h 50"/>
              <a:gd name="T32" fmla="*/ 49 w 49"/>
              <a:gd name="T33" fmla="*/ 10 h 50"/>
              <a:gd name="T34" fmla="*/ 49 w 49"/>
              <a:gd name="T35" fmla="*/ 11 h 50"/>
              <a:gd name="T36" fmla="*/ 49 w 49"/>
              <a:gd name="T37" fmla="*/ 11 h 50"/>
              <a:gd name="T38" fmla="*/ 49 w 49"/>
              <a:gd name="T39" fmla="*/ 11 h 50"/>
              <a:gd name="T40" fmla="*/ 49 w 49"/>
              <a:gd name="T41" fmla="*/ 11 h 50"/>
              <a:gd name="T42" fmla="*/ 49 w 49"/>
              <a:gd name="T43" fmla="*/ 11 h 50"/>
              <a:gd name="T44" fmla="*/ 49 w 49"/>
              <a:gd name="T45" fmla="*/ 11 h 50"/>
              <a:gd name="T46" fmla="*/ 49 w 49"/>
              <a:gd name="T47" fmla="*/ 11 h 50"/>
              <a:gd name="T48" fmla="*/ 49 w 49"/>
              <a:gd name="T49" fmla="*/ 11 h 50"/>
              <a:gd name="T50" fmla="*/ 47 w 49"/>
              <a:gd name="T51" fmla="*/ 50 h 50"/>
              <a:gd name="T52" fmla="*/ 0 w 49"/>
              <a:gd name="T53" fmla="*/ 48 h 50"/>
              <a:gd name="T54" fmla="*/ 0 w 49"/>
              <a:gd name="T55" fmla="*/ 10 h 50"/>
              <a:gd name="T56" fmla="*/ 0 w 49"/>
              <a:gd name="T57" fmla="*/ 10 h 50"/>
              <a:gd name="T58" fmla="*/ 1 w 49"/>
              <a:gd name="T59" fmla="*/ 10 h 50"/>
              <a:gd name="T60" fmla="*/ 1 w 49"/>
              <a:gd name="T61" fmla="*/ 10 h 50"/>
              <a:gd name="T62" fmla="*/ 10 w 49"/>
              <a:gd name="T63" fmla="*/ 0 h 50"/>
              <a:gd name="T64" fmla="*/ 48 w 49"/>
              <a:gd name="T65" fmla="*/ 10 h 50"/>
              <a:gd name="T66" fmla="*/ 23 w 49"/>
              <a:gd name="T67" fmla="*/ 9 h 50"/>
              <a:gd name="T68" fmla="*/ 6 w 49"/>
              <a:gd name="T69" fmla="*/ 9 h 50"/>
              <a:gd name="T70" fmla="*/ 4 w 49"/>
              <a:gd name="T71" fmla="*/ 13 h 50"/>
              <a:gd name="T72" fmla="*/ 45 w 49"/>
              <a:gd name="T73" fmla="*/ 13 h 50"/>
              <a:gd name="T74" fmla="*/ 33 w 49"/>
              <a:gd name="T75" fmla="*/ 30 h 50"/>
              <a:gd name="T76" fmla="*/ 25 w 49"/>
              <a:gd name="T77" fmla="*/ 39 h 50"/>
              <a:gd name="T78" fmla="*/ 24 w 49"/>
              <a:gd name="T79" fmla="*/ 39 h 50"/>
              <a:gd name="T80" fmla="*/ 18 w 49"/>
              <a:gd name="T81" fmla="*/ 30 h 50"/>
              <a:gd name="T82" fmla="*/ 25 w 49"/>
              <a:gd name="T83" fmla="*/ 20 h 50"/>
              <a:gd name="T84" fmla="*/ 31 w 49"/>
              <a:gd name="T8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 h="50">
                <a:moveTo>
                  <a:pt x="26" y="4"/>
                </a:moveTo>
                <a:cubicBezTo>
                  <a:pt x="26" y="9"/>
                  <a:pt x="26" y="9"/>
                  <a:pt x="26" y="9"/>
                </a:cubicBezTo>
                <a:cubicBezTo>
                  <a:pt x="43" y="9"/>
                  <a:pt x="43" y="9"/>
                  <a:pt x="43" y="9"/>
                </a:cubicBezTo>
                <a:cubicBezTo>
                  <a:pt x="38" y="4"/>
                  <a:pt x="38" y="4"/>
                  <a:pt x="38" y="4"/>
                </a:cubicBezTo>
                <a:cubicBezTo>
                  <a:pt x="26" y="4"/>
                  <a:pt x="26" y="4"/>
                  <a:pt x="26" y="4"/>
                </a:cubicBezTo>
                <a:close/>
                <a:moveTo>
                  <a:pt x="48" y="10"/>
                </a:move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8" y="10"/>
                  <a:pt x="48" y="10"/>
                  <a:pt x="48"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0"/>
                  <a:pt x="49" y="10"/>
                  <a:pt x="49" y="10"/>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11"/>
                  <a:pt x="49" y="11"/>
                  <a:pt x="49" y="11"/>
                </a:cubicBezTo>
                <a:cubicBezTo>
                  <a:pt x="49" y="48"/>
                  <a:pt x="49" y="48"/>
                  <a:pt x="49" y="48"/>
                </a:cubicBezTo>
                <a:cubicBezTo>
                  <a:pt x="49" y="49"/>
                  <a:pt x="48" y="50"/>
                  <a:pt x="47" y="50"/>
                </a:cubicBezTo>
                <a:cubicBezTo>
                  <a:pt x="47" y="50"/>
                  <a:pt x="47" y="50"/>
                  <a:pt x="47" y="50"/>
                </a:cubicBezTo>
                <a:cubicBezTo>
                  <a:pt x="2" y="50"/>
                  <a:pt x="2" y="50"/>
                  <a:pt x="2" y="50"/>
                </a:cubicBezTo>
                <a:cubicBezTo>
                  <a:pt x="1" y="50"/>
                  <a:pt x="0" y="49"/>
                  <a:pt x="0" y="48"/>
                </a:cubicBezTo>
                <a:cubicBezTo>
                  <a:pt x="0" y="48"/>
                  <a:pt x="0" y="48"/>
                  <a:pt x="0" y="48"/>
                </a:cubicBezTo>
                <a:cubicBezTo>
                  <a:pt x="0" y="11"/>
                  <a:pt x="0" y="11"/>
                  <a:pt x="0" y="11"/>
                </a:cubicBezTo>
                <a:cubicBezTo>
                  <a:pt x="0" y="11"/>
                  <a:pt x="0" y="11"/>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0" y="10"/>
                  <a:pt x="0" y="10"/>
                  <a:pt x="0" y="10"/>
                </a:cubicBezTo>
                <a:cubicBezTo>
                  <a:pt x="1" y="10"/>
                  <a:pt x="1" y="10"/>
                  <a:pt x="1" y="10"/>
                </a:cubicBezTo>
                <a:cubicBezTo>
                  <a:pt x="1" y="10"/>
                  <a:pt x="1" y="10"/>
                  <a:pt x="1" y="10"/>
                </a:cubicBezTo>
                <a:cubicBezTo>
                  <a:pt x="1" y="10"/>
                  <a:pt x="1" y="10"/>
                  <a:pt x="1" y="10"/>
                </a:cubicBezTo>
                <a:cubicBezTo>
                  <a:pt x="1" y="10"/>
                  <a:pt x="1" y="10"/>
                  <a:pt x="1" y="10"/>
                </a:cubicBezTo>
                <a:cubicBezTo>
                  <a:pt x="1" y="10"/>
                  <a:pt x="1" y="10"/>
                  <a:pt x="1" y="10"/>
                </a:cubicBezTo>
                <a:cubicBezTo>
                  <a:pt x="8" y="1"/>
                  <a:pt x="8" y="1"/>
                  <a:pt x="8" y="1"/>
                </a:cubicBezTo>
                <a:cubicBezTo>
                  <a:pt x="9" y="0"/>
                  <a:pt x="9" y="0"/>
                  <a:pt x="10" y="0"/>
                </a:cubicBezTo>
                <a:cubicBezTo>
                  <a:pt x="39" y="0"/>
                  <a:pt x="39" y="0"/>
                  <a:pt x="39" y="0"/>
                </a:cubicBezTo>
                <a:cubicBezTo>
                  <a:pt x="40" y="0"/>
                  <a:pt x="40" y="0"/>
                  <a:pt x="41" y="1"/>
                </a:cubicBezTo>
                <a:cubicBezTo>
                  <a:pt x="48" y="10"/>
                  <a:pt x="48" y="10"/>
                  <a:pt x="48" y="10"/>
                </a:cubicBezTo>
                <a:close/>
                <a:moveTo>
                  <a:pt x="6" y="9"/>
                </a:moveTo>
                <a:cubicBezTo>
                  <a:pt x="6" y="9"/>
                  <a:pt x="6" y="9"/>
                  <a:pt x="6" y="9"/>
                </a:cubicBezTo>
                <a:cubicBezTo>
                  <a:pt x="23" y="9"/>
                  <a:pt x="23" y="9"/>
                  <a:pt x="23" y="9"/>
                </a:cubicBezTo>
                <a:cubicBezTo>
                  <a:pt x="23" y="4"/>
                  <a:pt x="23" y="4"/>
                  <a:pt x="23" y="4"/>
                </a:cubicBezTo>
                <a:cubicBezTo>
                  <a:pt x="11" y="4"/>
                  <a:pt x="11" y="4"/>
                  <a:pt x="11" y="4"/>
                </a:cubicBezTo>
                <a:cubicBezTo>
                  <a:pt x="6" y="9"/>
                  <a:pt x="6" y="9"/>
                  <a:pt x="6" y="9"/>
                </a:cubicBezTo>
                <a:close/>
                <a:moveTo>
                  <a:pt x="45" y="13"/>
                </a:moveTo>
                <a:cubicBezTo>
                  <a:pt x="45" y="13"/>
                  <a:pt x="45" y="13"/>
                  <a:pt x="45" y="13"/>
                </a:cubicBezTo>
                <a:cubicBezTo>
                  <a:pt x="4" y="13"/>
                  <a:pt x="4" y="13"/>
                  <a:pt x="4" y="13"/>
                </a:cubicBezTo>
                <a:cubicBezTo>
                  <a:pt x="4" y="46"/>
                  <a:pt x="4" y="46"/>
                  <a:pt x="4" y="46"/>
                </a:cubicBezTo>
                <a:cubicBezTo>
                  <a:pt x="45" y="46"/>
                  <a:pt x="45" y="46"/>
                  <a:pt x="45" y="46"/>
                </a:cubicBezTo>
                <a:cubicBezTo>
                  <a:pt x="45" y="13"/>
                  <a:pt x="45" y="13"/>
                  <a:pt x="45" y="13"/>
                </a:cubicBezTo>
                <a:close/>
                <a:moveTo>
                  <a:pt x="31" y="30"/>
                </a:moveTo>
                <a:cubicBezTo>
                  <a:pt x="31" y="30"/>
                  <a:pt x="31" y="30"/>
                  <a:pt x="31" y="30"/>
                </a:cubicBezTo>
                <a:cubicBezTo>
                  <a:pt x="32" y="29"/>
                  <a:pt x="32" y="29"/>
                  <a:pt x="33" y="30"/>
                </a:cubicBezTo>
                <a:cubicBezTo>
                  <a:pt x="33" y="30"/>
                  <a:pt x="33" y="31"/>
                  <a:pt x="33" y="31"/>
                </a:cubicBezTo>
                <a:cubicBezTo>
                  <a:pt x="25" y="39"/>
                  <a:pt x="25" y="39"/>
                  <a:pt x="25" y="39"/>
                </a:cubicBezTo>
                <a:cubicBezTo>
                  <a:pt x="25" y="39"/>
                  <a:pt x="25" y="39"/>
                  <a:pt x="25" y="39"/>
                </a:cubicBezTo>
                <a:cubicBezTo>
                  <a:pt x="25" y="39"/>
                  <a:pt x="25" y="39"/>
                  <a:pt x="25" y="39"/>
                </a:cubicBezTo>
                <a:cubicBezTo>
                  <a:pt x="25" y="39"/>
                  <a:pt x="24" y="39"/>
                  <a:pt x="24" y="39"/>
                </a:cubicBezTo>
                <a:cubicBezTo>
                  <a:pt x="24" y="39"/>
                  <a:pt x="24" y="39"/>
                  <a:pt x="24" y="39"/>
                </a:cubicBezTo>
                <a:cubicBezTo>
                  <a:pt x="16" y="31"/>
                  <a:pt x="16" y="31"/>
                  <a:pt x="16" y="31"/>
                </a:cubicBezTo>
                <a:cubicBezTo>
                  <a:pt x="16" y="31"/>
                  <a:pt x="16" y="30"/>
                  <a:pt x="16" y="30"/>
                </a:cubicBezTo>
                <a:cubicBezTo>
                  <a:pt x="17" y="29"/>
                  <a:pt x="17" y="29"/>
                  <a:pt x="18" y="30"/>
                </a:cubicBezTo>
                <a:cubicBezTo>
                  <a:pt x="23" y="35"/>
                  <a:pt x="23" y="35"/>
                  <a:pt x="23" y="35"/>
                </a:cubicBezTo>
                <a:cubicBezTo>
                  <a:pt x="23" y="21"/>
                  <a:pt x="23" y="21"/>
                  <a:pt x="23" y="21"/>
                </a:cubicBezTo>
                <a:cubicBezTo>
                  <a:pt x="23" y="21"/>
                  <a:pt x="24" y="20"/>
                  <a:pt x="25" y="20"/>
                </a:cubicBezTo>
                <a:cubicBezTo>
                  <a:pt x="25" y="20"/>
                  <a:pt x="26" y="21"/>
                  <a:pt x="26" y="21"/>
                </a:cubicBezTo>
                <a:cubicBezTo>
                  <a:pt x="26" y="35"/>
                  <a:pt x="26" y="35"/>
                  <a:pt x="26" y="35"/>
                </a:cubicBezTo>
                <a:cubicBezTo>
                  <a:pt x="31" y="30"/>
                  <a:pt x="31" y="30"/>
                  <a:pt x="31"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6" name="Freeform 610"/>
          <p:cNvSpPr>
            <a:spLocks noEditPoints="1"/>
          </p:cNvSpPr>
          <p:nvPr/>
        </p:nvSpPr>
        <p:spPr bwMode="auto">
          <a:xfrm>
            <a:off x="1835150" y="3783013"/>
            <a:ext cx="155575" cy="158750"/>
          </a:xfrm>
          <a:custGeom>
            <a:avLst/>
            <a:gdLst>
              <a:gd name="T0" fmla="*/ 1 w 49"/>
              <a:gd name="T1" fmla="*/ 0 h 50"/>
              <a:gd name="T2" fmla="*/ 1 w 49"/>
              <a:gd name="T3" fmla="*/ 0 h 50"/>
              <a:gd name="T4" fmla="*/ 28 w 49"/>
              <a:gd name="T5" fmla="*/ 0 h 50"/>
              <a:gd name="T6" fmla="*/ 30 w 49"/>
              <a:gd name="T7" fmla="*/ 2 h 50"/>
              <a:gd name="T8" fmla="*/ 30 w 49"/>
              <a:gd name="T9" fmla="*/ 2 h 50"/>
              <a:gd name="T10" fmla="*/ 30 w 49"/>
              <a:gd name="T11" fmla="*/ 23 h 50"/>
              <a:gd name="T12" fmla="*/ 47 w 49"/>
              <a:gd name="T13" fmla="*/ 23 h 50"/>
              <a:gd name="T14" fmla="*/ 49 w 49"/>
              <a:gd name="T15" fmla="*/ 25 h 50"/>
              <a:gd name="T16" fmla="*/ 47 w 49"/>
              <a:gd name="T17" fmla="*/ 27 h 50"/>
              <a:gd name="T18" fmla="*/ 30 w 49"/>
              <a:gd name="T19" fmla="*/ 27 h 50"/>
              <a:gd name="T20" fmla="*/ 30 w 49"/>
              <a:gd name="T21" fmla="*/ 48 h 50"/>
              <a:gd name="T22" fmla="*/ 28 w 49"/>
              <a:gd name="T23" fmla="*/ 50 h 50"/>
              <a:gd name="T24" fmla="*/ 28 w 49"/>
              <a:gd name="T25" fmla="*/ 50 h 50"/>
              <a:gd name="T26" fmla="*/ 1 w 49"/>
              <a:gd name="T27" fmla="*/ 50 h 50"/>
              <a:gd name="T28" fmla="*/ 0 w 49"/>
              <a:gd name="T29" fmla="*/ 48 h 50"/>
              <a:gd name="T30" fmla="*/ 0 w 49"/>
              <a:gd name="T31" fmla="*/ 48 h 50"/>
              <a:gd name="T32" fmla="*/ 0 w 49"/>
              <a:gd name="T33" fmla="*/ 2 h 50"/>
              <a:gd name="T34" fmla="*/ 1 w 49"/>
              <a:gd name="T35" fmla="*/ 0 h 50"/>
              <a:gd name="T36" fmla="*/ 19 w 49"/>
              <a:gd name="T37" fmla="*/ 16 h 50"/>
              <a:gd name="T38" fmla="*/ 19 w 49"/>
              <a:gd name="T39" fmla="*/ 16 h 50"/>
              <a:gd name="T40" fmla="*/ 22 w 49"/>
              <a:gd name="T41" fmla="*/ 16 h 50"/>
              <a:gd name="T42" fmla="*/ 22 w 49"/>
              <a:gd name="T43" fmla="*/ 19 h 50"/>
              <a:gd name="T44" fmla="*/ 18 w 49"/>
              <a:gd name="T45" fmla="*/ 23 h 50"/>
              <a:gd name="T46" fmla="*/ 26 w 49"/>
              <a:gd name="T47" fmla="*/ 23 h 50"/>
              <a:gd name="T48" fmla="*/ 26 w 49"/>
              <a:gd name="T49" fmla="*/ 4 h 50"/>
              <a:gd name="T50" fmla="*/ 3 w 49"/>
              <a:gd name="T51" fmla="*/ 4 h 50"/>
              <a:gd name="T52" fmla="*/ 3 w 49"/>
              <a:gd name="T53" fmla="*/ 46 h 50"/>
              <a:gd name="T54" fmla="*/ 26 w 49"/>
              <a:gd name="T55" fmla="*/ 46 h 50"/>
              <a:gd name="T56" fmla="*/ 26 w 49"/>
              <a:gd name="T57" fmla="*/ 27 h 50"/>
              <a:gd name="T58" fmla="*/ 18 w 49"/>
              <a:gd name="T59" fmla="*/ 27 h 50"/>
              <a:gd name="T60" fmla="*/ 22 w 49"/>
              <a:gd name="T61" fmla="*/ 31 h 50"/>
              <a:gd name="T62" fmla="*/ 22 w 49"/>
              <a:gd name="T63" fmla="*/ 34 h 50"/>
              <a:gd name="T64" fmla="*/ 19 w 49"/>
              <a:gd name="T65" fmla="*/ 34 h 50"/>
              <a:gd name="T66" fmla="*/ 12 w 49"/>
              <a:gd name="T67" fmla="*/ 26 h 50"/>
              <a:gd name="T68" fmla="*/ 12 w 49"/>
              <a:gd name="T69" fmla="*/ 26 h 50"/>
              <a:gd name="T70" fmla="*/ 12 w 49"/>
              <a:gd name="T71" fmla="*/ 24 h 50"/>
              <a:gd name="T72" fmla="*/ 19 w 49"/>
              <a:gd name="T73" fmla="*/ 1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50">
                <a:moveTo>
                  <a:pt x="1" y="0"/>
                </a:moveTo>
                <a:cubicBezTo>
                  <a:pt x="1" y="0"/>
                  <a:pt x="1" y="0"/>
                  <a:pt x="1" y="0"/>
                </a:cubicBezTo>
                <a:cubicBezTo>
                  <a:pt x="28" y="0"/>
                  <a:pt x="28" y="0"/>
                  <a:pt x="28" y="0"/>
                </a:cubicBezTo>
                <a:cubicBezTo>
                  <a:pt x="29" y="0"/>
                  <a:pt x="30" y="1"/>
                  <a:pt x="30" y="2"/>
                </a:cubicBezTo>
                <a:cubicBezTo>
                  <a:pt x="30" y="2"/>
                  <a:pt x="30" y="2"/>
                  <a:pt x="30" y="2"/>
                </a:cubicBezTo>
                <a:cubicBezTo>
                  <a:pt x="30" y="23"/>
                  <a:pt x="30" y="23"/>
                  <a:pt x="30" y="23"/>
                </a:cubicBezTo>
                <a:cubicBezTo>
                  <a:pt x="47" y="23"/>
                  <a:pt x="47" y="23"/>
                  <a:pt x="47" y="23"/>
                </a:cubicBezTo>
                <a:cubicBezTo>
                  <a:pt x="48" y="23"/>
                  <a:pt x="49" y="24"/>
                  <a:pt x="49" y="25"/>
                </a:cubicBezTo>
                <a:cubicBezTo>
                  <a:pt x="49" y="26"/>
                  <a:pt x="48" y="27"/>
                  <a:pt x="47" y="27"/>
                </a:cubicBezTo>
                <a:cubicBezTo>
                  <a:pt x="30" y="27"/>
                  <a:pt x="30" y="27"/>
                  <a:pt x="30" y="27"/>
                </a:cubicBezTo>
                <a:cubicBezTo>
                  <a:pt x="30" y="48"/>
                  <a:pt x="30" y="48"/>
                  <a:pt x="30" y="48"/>
                </a:cubicBezTo>
                <a:cubicBezTo>
                  <a:pt x="30" y="49"/>
                  <a:pt x="29" y="50"/>
                  <a:pt x="28" y="50"/>
                </a:cubicBezTo>
                <a:cubicBezTo>
                  <a:pt x="28" y="50"/>
                  <a:pt x="28" y="50"/>
                  <a:pt x="28" y="50"/>
                </a:cubicBezTo>
                <a:cubicBezTo>
                  <a:pt x="1" y="50"/>
                  <a:pt x="1" y="50"/>
                  <a:pt x="1" y="50"/>
                </a:cubicBezTo>
                <a:cubicBezTo>
                  <a:pt x="0" y="50"/>
                  <a:pt x="0" y="49"/>
                  <a:pt x="0" y="48"/>
                </a:cubicBezTo>
                <a:cubicBezTo>
                  <a:pt x="0" y="48"/>
                  <a:pt x="0" y="48"/>
                  <a:pt x="0" y="48"/>
                </a:cubicBezTo>
                <a:cubicBezTo>
                  <a:pt x="0" y="2"/>
                  <a:pt x="0" y="2"/>
                  <a:pt x="0" y="2"/>
                </a:cubicBezTo>
                <a:cubicBezTo>
                  <a:pt x="0" y="1"/>
                  <a:pt x="0" y="0"/>
                  <a:pt x="1" y="0"/>
                </a:cubicBezTo>
                <a:close/>
                <a:moveTo>
                  <a:pt x="19" y="16"/>
                </a:moveTo>
                <a:cubicBezTo>
                  <a:pt x="19" y="16"/>
                  <a:pt x="19" y="16"/>
                  <a:pt x="19" y="16"/>
                </a:cubicBezTo>
                <a:cubicBezTo>
                  <a:pt x="20" y="16"/>
                  <a:pt x="21" y="16"/>
                  <a:pt x="22" y="16"/>
                </a:cubicBezTo>
                <a:cubicBezTo>
                  <a:pt x="23" y="17"/>
                  <a:pt x="23" y="18"/>
                  <a:pt x="22" y="19"/>
                </a:cubicBezTo>
                <a:cubicBezTo>
                  <a:pt x="18" y="23"/>
                  <a:pt x="18" y="23"/>
                  <a:pt x="18" y="23"/>
                </a:cubicBezTo>
                <a:cubicBezTo>
                  <a:pt x="26" y="23"/>
                  <a:pt x="26" y="23"/>
                  <a:pt x="26" y="23"/>
                </a:cubicBezTo>
                <a:cubicBezTo>
                  <a:pt x="26" y="4"/>
                  <a:pt x="26" y="4"/>
                  <a:pt x="26" y="4"/>
                </a:cubicBezTo>
                <a:cubicBezTo>
                  <a:pt x="3" y="4"/>
                  <a:pt x="3" y="4"/>
                  <a:pt x="3" y="4"/>
                </a:cubicBezTo>
                <a:cubicBezTo>
                  <a:pt x="3" y="46"/>
                  <a:pt x="3" y="46"/>
                  <a:pt x="3" y="46"/>
                </a:cubicBezTo>
                <a:cubicBezTo>
                  <a:pt x="26" y="46"/>
                  <a:pt x="26" y="46"/>
                  <a:pt x="26" y="46"/>
                </a:cubicBezTo>
                <a:cubicBezTo>
                  <a:pt x="26" y="27"/>
                  <a:pt x="26" y="27"/>
                  <a:pt x="26" y="27"/>
                </a:cubicBezTo>
                <a:cubicBezTo>
                  <a:pt x="18" y="27"/>
                  <a:pt x="18" y="27"/>
                  <a:pt x="18" y="27"/>
                </a:cubicBezTo>
                <a:cubicBezTo>
                  <a:pt x="22" y="31"/>
                  <a:pt x="22" y="31"/>
                  <a:pt x="22" y="31"/>
                </a:cubicBezTo>
                <a:cubicBezTo>
                  <a:pt x="23" y="32"/>
                  <a:pt x="23" y="33"/>
                  <a:pt x="22" y="34"/>
                </a:cubicBezTo>
                <a:cubicBezTo>
                  <a:pt x="21" y="34"/>
                  <a:pt x="20" y="34"/>
                  <a:pt x="19" y="34"/>
                </a:cubicBezTo>
                <a:cubicBezTo>
                  <a:pt x="12" y="26"/>
                  <a:pt x="12" y="26"/>
                  <a:pt x="12" y="26"/>
                </a:cubicBezTo>
                <a:cubicBezTo>
                  <a:pt x="12" y="26"/>
                  <a:pt x="12" y="26"/>
                  <a:pt x="12" y="26"/>
                </a:cubicBezTo>
                <a:cubicBezTo>
                  <a:pt x="11" y="26"/>
                  <a:pt x="11" y="24"/>
                  <a:pt x="12" y="24"/>
                </a:cubicBezTo>
                <a:cubicBezTo>
                  <a:pt x="19" y="16"/>
                  <a:pt x="19" y="16"/>
                  <a:pt x="19"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7" name="Freeform 611"/>
          <p:cNvSpPr>
            <a:spLocks noEditPoints="1"/>
          </p:cNvSpPr>
          <p:nvPr/>
        </p:nvSpPr>
        <p:spPr bwMode="auto">
          <a:xfrm>
            <a:off x="2105025" y="3783013"/>
            <a:ext cx="160338" cy="158750"/>
          </a:xfrm>
          <a:custGeom>
            <a:avLst/>
            <a:gdLst>
              <a:gd name="T0" fmla="*/ 2 w 50"/>
              <a:gd name="T1" fmla="*/ 0 h 50"/>
              <a:gd name="T2" fmla="*/ 2 w 50"/>
              <a:gd name="T3" fmla="*/ 0 h 50"/>
              <a:gd name="T4" fmla="*/ 29 w 50"/>
              <a:gd name="T5" fmla="*/ 0 h 50"/>
              <a:gd name="T6" fmla="*/ 31 w 50"/>
              <a:gd name="T7" fmla="*/ 2 h 50"/>
              <a:gd name="T8" fmla="*/ 31 w 50"/>
              <a:gd name="T9" fmla="*/ 2 h 50"/>
              <a:gd name="T10" fmla="*/ 31 w 50"/>
              <a:gd name="T11" fmla="*/ 23 h 50"/>
              <a:gd name="T12" fmla="*/ 43 w 50"/>
              <a:gd name="T13" fmla="*/ 23 h 50"/>
              <a:gd name="T14" fmla="*/ 39 w 50"/>
              <a:gd name="T15" fmla="*/ 19 h 50"/>
              <a:gd name="T16" fmla="*/ 39 w 50"/>
              <a:gd name="T17" fmla="*/ 16 h 50"/>
              <a:gd name="T18" fmla="*/ 42 w 50"/>
              <a:gd name="T19" fmla="*/ 16 h 50"/>
              <a:gd name="T20" fmla="*/ 49 w 50"/>
              <a:gd name="T21" fmla="*/ 24 h 50"/>
              <a:gd name="T22" fmla="*/ 49 w 50"/>
              <a:gd name="T23" fmla="*/ 26 h 50"/>
              <a:gd name="T24" fmla="*/ 49 w 50"/>
              <a:gd name="T25" fmla="*/ 26 h 50"/>
              <a:gd name="T26" fmla="*/ 42 w 50"/>
              <a:gd name="T27" fmla="*/ 34 h 50"/>
              <a:gd name="T28" fmla="*/ 39 w 50"/>
              <a:gd name="T29" fmla="*/ 34 h 50"/>
              <a:gd name="T30" fmla="*/ 39 w 50"/>
              <a:gd name="T31" fmla="*/ 31 h 50"/>
              <a:gd name="T32" fmla="*/ 43 w 50"/>
              <a:gd name="T33" fmla="*/ 27 h 50"/>
              <a:gd name="T34" fmla="*/ 31 w 50"/>
              <a:gd name="T35" fmla="*/ 27 h 50"/>
              <a:gd name="T36" fmla="*/ 31 w 50"/>
              <a:gd name="T37" fmla="*/ 48 h 50"/>
              <a:gd name="T38" fmla="*/ 29 w 50"/>
              <a:gd name="T39" fmla="*/ 50 h 50"/>
              <a:gd name="T40" fmla="*/ 29 w 50"/>
              <a:gd name="T41" fmla="*/ 50 h 50"/>
              <a:gd name="T42" fmla="*/ 2 w 50"/>
              <a:gd name="T43" fmla="*/ 50 h 50"/>
              <a:gd name="T44" fmla="*/ 0 w 50"/>
              <a:gd name="T45" fmla="*/ 48 h 50"/>
              <a:gd name="T46" fmla="*/ 0 w 50"/>
              <a:gd name="T47" fmla="*/ 48 h 50"/>
              <a:gd name="T48" fmla="*/ 0 w 50"/>
              <a:gd name="T49" fmla="*/ 2 h 50"/>
              <a:gd name="T50" fmla="*/ 2 w 50"/>
              <a:gd name="T51" fmla="*/ 0 h 50"/>
              <a:gd name="T52" fmla="*/ 14 w 50"/>
              <a:gd name="T53" fmla="*/ 27 h 50"/>
              <a:gd name="T54" fmla="*/ 14 w 50"/>
              <a:gd name="T55" fmla="*/ 27 h 50"/>
              <a:gd name="T56" fmla="*/ 12 w 50"/>
              <a:gd name="T57" fmla="*/ 25 h 50"/>
              <a:gd name="T58" fmla="*/ 14 w 50"/>
              <a:gd name="T59" fmla="*/ 23 h 50"/>
              <a:gd name="T60" fmla="*/ 27 w 50"/>
              <a:gd name="T61" fmla="*/ 23 h 50"/>
              <a:gd name="T62" fmla="*/ 27 w 50"/>
              <a:gd name="T63" fmla="*/ 4 h 50"/>
              <a:gd name="T64" fmla="*/ 4 w 50"/>
              <a:gd name="T65" fmla="*/ 4 h 50"/>
              <a:gd name="T66" fmla="*/ 4 w 50"/>
              <a:gd name="T67" fmla="*/ 46 h 50"/>
              <a:gd name="T68" fmla="*/ 27 w 50"/>
              <a:gd name="T69" fmla="*/ 46 h 50"/>
              <a:gd name="T70" fmla="*/ 27 w 50"/>
              <a:gd name="T71" fmla="*/ 27 h 50"/>
              <a:gd name="T72" fmla="*/ 14 w 50"/>
              <a:gd name="T73" fmla="*/ 2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50">
                <a:moveTo>
                  <a:pt x="2" y="0"/>
                </a:moveTo>
                <a:cubicBezTo>
                  <a:pt x="2" y="0"/>
                  <a:pt x="2" y="0"/>
                  <a:pt x="2" y="0"/>
                </a:cubicBezTo>
                <a:cubicBezTo>
                  <a:pt x="29" y="0"/>
                  <a:pt x="29" y="0"/>
                  <a:pt x="29" y="0"/>
                </a:cubicBezTo>
                <a:cubicBezTo>
                  <a:pt x="30" y="0"/>
                  <a:pt x="31" y="1"/>
                  <a:pt x="31" y="2"/>
                </a:cubicBezTo>
                <a:cubicBezTo>
                  <a:pt x="31" y="2"/>
                  <a:pt x="31" y="2"/>
                  <a:pt x="31" y="2"/>
                </a:cubicBezTo>
                <a:cubicBezTo>
                  <a:pt x="31" y="23"/>
                  <a:pt x="31" y="23"/>
                  <a:pt x="31" y="23"/>
                </a:cubicBezTo>
                <a:cubicBezTo>
                  <a:pt x="43" y="23"/>
                  <a:pt x="43" y="23"/>
                  <a:pt x="43" y="23"/>
                </a:cubicBezTo>
                <a:cubicBezTo>
                  <a:pt x="39" y="19"/>
                  <a:pt x="39" y="19"/>
                  <a:pt x="39" y="19"/>
                </a:cubicBezTo>
                <a:cubicBezTo>
                  <a:pt x="38" y="18"/>
                  <a:pt x="38" y="17"/>
                  <a:pt x="39" y="16"/>
                </a:cubicBezTo>
                <a:cubicBezTo>
                  <a:pt x="40" y="16"/>
                  <a:pt x="41" y="16"/>
                  <a:pt x="42" y="16"/>
                </a:cubicBezTo>
                <a:cubicBezTo>
                  <a:pt x="49" y="24"/>
                  <a:pt x="49" y="24"/>
                  <a:pt x="49" y="24"/>
                </a:cubicBezTo>
                <a:cubicBezTo>
                  <a:pt x="50" y="24"/>
                  <a:pt x="50" y="26"/>
                  <a:pt x="49" y="26"/>
                </a:cubicBezTo>
                <a:cubicBezTo>
                  <a:pt x="49" y="26"/>
                  <a:pt x="49" y="26"/>
                  <a:pt x="49" y="26"/>
                </a:cubicBezTo>
                <a:cubicBezTo>
                  <a:pt x="42" y="34"/>
                  <a:pt x="42" y="34"/>
                  <a:pt x="42" y="34"/>
                </a:cubicBezTo>
                <a:cubicBezTo>
                  <a:pt x="41" y="34"/>
                  <a:pt x="40" y="34"/>
                  <a:pt x="39" y="34"/>
                </a:cubicBezTo>
                <a:cubicBezTo>
                  <a:pt x="38" y="33"/>
                  <a:pt x="38" y="32"/>
                  <a:pt x="39" y="31"/>
                </a:cubicBezTo>
                <a:cubicBezTo>
                  <a:pt x="43" y="27"/>
                  <a:pt x="43" y="27"/>
                  <a:pt x="43" y="27"/>
                </a:cubicBezTo>
                <a:cubicBezTo>
                  <a:pt x="31" y="27"/>
                  <a:pt x="31" y="27"/>
                  <a:pt x="31" y="27"/>
                </a:cubicBezTo>
                <a:cubicBezTo>
                  <a:pt x="31" y="48"/>
                  <a:pt x="31" y="48"/>
                  <a:pt x="31" y="48"/>
                </a:cubicBezTo>
                <a:cubicBezTo>
                  <a:pt x="31" y="49"/>
                  <a:pt x="30" y="50"/>
                  <a:pt x="29" y="50"/>
                </a:cubicBezTo>
                <a:cubicBezTo>
                  <a:pt x="29" y="50"/>
                  <a:pt x="29" y="50"/>
                  <a:pt x="29"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14" y="27"/>
                </a:moveTo>
                <a:cubicBezTo>
                  <a:pt x="14" y="27"/>
                  <a:pt x="14" y="27"/>
                  <a:pt x="14" y="27"/>
                </a:cubicBezTo>
                <a:cubicBezTo>
                  <a:pt x="12" y="27"/>
                  <a:pt x="12" y="26"/>
                  <a:pt x="12" y="25"/>
                </a:cubicBezTo>
                <a:cubicBezTo>
                  <a:pt x="12" y="24"/>
                  <a:pt x="12" y="23"/>
                  <a:pt x="14" y="23"/>
                </a:cubicBezTo>
                <a:cubicBezTo>
                  <a:pt x="27" y="23"/>
                  <a:pt x="27" y="23"/>
                  <a:pt x="27" y="23"/>
                </a:cubicBezTo>
                <a:cubicBezTo>
                  <a:pt x="27" y="4"/>
                  <a:pt x="27" y="4"/>
                  <a:pt x="27" y="4"/>
                </a:cubicBezTo>
                <a:cubicBezTo>
                  <a:pt x="4" y="4"/>
                  <a:pt x="4" y="4"/>
                  <a:pt x="4" y="4"/>
                </a:cubicBezTo>
                <a:cubicBezTo>
                  <a:pt x="4" y="46"/>
                  <a:pt x="4" y="46"/>
                  <a:pt x="4" y="46"/>
                </a:cubicBezTo>
                <a:cubicBezTo>
                  <a:pt x="27" y="46"/>
                  <a:pt x="27" y="46"/>
                  <a:pt x="27" y="46"/>
                </a:cubicBezTo>
                <a:cubicBezTo>
                  <a:pt x="27" y="27"/>
                  <a:pt x="27" y="27"/>
                  <a:pt x="27" y="27"/>
                </a:cubicBezTo>
                <a:cubicBezTo>
                  <a:pt x="14" y="27"/>
                  <a:pt x="14" y="27"/>
                  <a:pt x="14"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8" name="Freeform 612"/>
          <p:cNvSpPr>
            <a:spLocks noEditPoints="1"/>
          </p:cNvSpPr>
          <p:nvPr/>
        </p:nvSpPr>
        <p:spPr bwMode="auto">
          <a:xfrm>
            <a:off x="2386013" y="3783013"/>
            <a:ext cx="158750" cy="158750"/>
          </a:xfrm>
          <a:custGeom>
            <a:avLst/>
            <a:gdLst>
              <a:gd name="T0" fmla="*/ 39 w 50"/>
              <a:gd name="T1" fmla="*/ 26 h 50"/>
              <a:gd name="T2" fmla="*/ 25 w 50"/>
              <a:gd name="T3" fmla="*/ 26 h 50"/>
              <a:gd name="T4" fmla="*/ 11 w 50"/>
              <a:gd name="T5" fmla="*/ 26 h 50"/>
              <a:gd name="T6" fmla="*/ 17 w 50"/>
              <a:gd name="T7" fmla="*/ 31 h 50"/>
              <a:gd name="T8" fmla="*/ 19 w 50"/>
              <a:gd name="T9" fmla="*/ 33 h 50"/>
              <a:gd name="T10" fmla="*/ 17 w 50"/>
              <a:gd name="T11" fmla="*/ 50 h 50"/>
              <a:gd name="T12" fmla="*/ 2 w 50"/>
              <a:gd name="T13" fmla="*/ 50 h 50"/>
              <a:gd name="T14" fmla="*/ 0 w 50"/>
              <a:gd name="T15" fmla="*/ 48 h 50"/>
              <a:gd name="T16" fmla="*/ 2 w 50"/>
              <a:gd name="T17" fmla="*/ 31 h 50"/>
              <a:gd name="T18" fmla="*/ 8 w 50"/>
              <a:gd name="T19" fmla="*/ 31 h 50"/>
              <a:gd name="T20" fmla="*/ 8 w 50"/>
              <a:gd name="T21" fmla="*/ 25 h 50"/>
              <a:gd name="T22" fmla="*/ 10 w 50"/>
              <a:gd name="T23" fmla="*/ 24 h 50"/>
              <a:gd name="T24" fmla="*/ 24 w 50"/>
              <a:gd name="T25" fmla="*/ 19 h 50"/>
              <a:gd name="T26" fmla="*/ 15 w 50"/>
              <a:gd name="T27" fmla="*/ 17 h 50"/>
              <a:gd name="T28" fmla="*/ 15 w 50"/>
              <a:gd name="T29" fmla="*/ 2 h 50"/>
              <a:gd name="T30" fmla="*/ 17 w 50"/>
              <a:gd name="T31" fmla="*/ 0 h 50"/>
              <a:gd name="T32" fmla="*/ 34 w 50"/>
              <a:gd name="T33" fmla="*/ 2 h 50"/>
              <a:gd name="T34" fmla="*/ 34 w 50"/>
              <a:gd name="T35" fmla="*/ 17 h 50"/>
              <a:gd name="T36" fmla="*/ 32 w 50"/>
              <a:gd name="T37" fmla="*/ 19 h 50"/>
              <a:gd name="T38" fmla="*/ 26 w 50"/>
              <a:gd name="T39" fmla="*/ 24 h 50"/>
              <a:gd name="T40" fmla="*/ 40 w 50"/>
              <a:gd name="T41" fmla="*/ 24 h 50"/>
              <a:gd name="T42" fmla="*/ 41 w 50"/>
              <a:gd name="T43" fmla="*/ 25 h 50"/>
              <a:gd name="T44" fmla="*/ 48 w 50"/>
              <a:gd name="T45" fmla="*/ 31 h 50"/>
              <a:gd name="T46" fmla="*/ 50 w 50"/>
              <a:gd name="T47" fmla="*/ 33 h 50"/>
              <a:gd name="T48" fmla="*/ 48 w 50"/>
              <a:gd name="T49" fmla="*/ 50 h 50"/>
              <a:gd name="T50" fmla="*/ 32 w 50"/>
              <a:gd name="T51" fmla="*/ 50 h 50"/>
              <a:gd name="T52" fmla="*/ 31 w 50"/>
              <a:gd name="T53" fmla="*/ 48 h 50"/>
              <a:gd name="T54" fmla="*/ 32 w 50"/>
              <a:gd name="T55" fmla="*/ 31 h 50"/>
              <a:gd name="T56" fmla="*/ 39 w 50"/>
              <a:gd name="T57" fmla="*/ 31 h 50"/>
              <a:gd name="T58" fmla="*/ 31 w 50"/>
              <a:gd name="T59" fmla="*/ 4 h 50"/>
              <a:gd name="T60" fmla="*/ 19 w 50"/>
              <a:gd name="T61" fmla="*/ 16 h 50"/>
              <a:gd name="T62" fmla="*/ 31 w 50"/>
              <a:gd name="T63" fmla="*/ 4 h 50"/>
              <a:gd name="T64" fmla="*/ 15 w 50"/>
              <a:gd name="T65" fmla="*/ 35 h 50"/>
              <a:gd name="T66" fmla="*/ 4 w 50"/>
              <a:gd name="T67" fmla="*/ 46 h 50"/>
              <a:gd name="T68" fmla="*/ 15 w 50"/>
              <a:gd name="T69" fmla="*/ 35 h 50"/>
              <a:gd name="T70" fmla="*/ 46 w 50"/>
              <a:gd name="T71" fmla="*/ 35 h 50"/>
              <a:gd name="T72" fmla="*/ 34 w 50"/>
              <a:gd name="T73" fmla="*/ 46 h 50"/>
              <a:gd name="T74" fmla="*/ 46 w 50"/>
              <a:gd name="T7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0">
                <a:moveTo>
                  <a:pt x="39" y="31"/>
                </a:moveTo>
                <a:cubicBezTo>
                  <a:pt x="39" y="26"/>
                  <a:pt x="39" y="26"/>
                  <a:pt x="39" y="26"/>
                </a:cubicBezTo>
                <a:cubicBezTo>
                  <a:pt x="25" y="26"/>
                  <a:pt x="25" y="26"/>
                  <a:pt x="25" y="26"/>
                </a:cubicBezTo>
                <a:cubicBezTo>
                  <a:pt x="25" y="26"/>
                  <a:pt x="25" y="26"/>
                  <a:pt x="25" y="26"/>
                </a:cubicBezTo>
                <a:cubicBezTo>
                  <a:pt x="25" y="26"/>
                  <a:pt x="25" y="26"/>
                  <a:pt x="25" y="26"/>
                </a:cubicBezTo>
                <a:cubicBezTo>
                  <a:pt x="11" y="26"/>
                  <a:pt x="11" y="26"/>
                  <a:pt x="11" y="26"/>
                </a:cubicBezTo>
                <a:cubicBezTo>
                  <a:pt x="11" y="31"/>
                  <a:pt x="11" y="31"/>
                  <a:pt x="11" y="31"/>
                </a:cubicBezTo>
                <a:cubicBezTo>
                  <a:pt x="17" y="31"/>
                  <a:pt x="17" y="31"/>
                  <a:pt x="17" y="31"/>
                </a:cubicBezTo>
                <a:cubicBezTo>
                  <a:pt x="18" y="31"/>
                  <a:pt x="19" y="32"/>
                  <a:pt x="19" y="33"/>
                </a:cubicBezTo>
                <a:cubicBezTo>
                  <a:pt x="19" y="33"/>
                  <a:pt x="19" y="33"/>
                  <a:pt x="19" y="33"/>
                </a:cubicBezTo>
                <a:cubicBezTo>
                  <a:pt x="19" y="48"/>
                  <a:pt x="19" y="48"/>
                  <a:pt x="19" y="48"/>
                </a:cubicBezTo>
                <a:cubicBezTo>
                  <a:pt x="19" y="49"/>
                  <a:pt x="18" y="50"/>
                  <a:pt x="17" y="50"/>
                </a:cubicBezTo>
                <a:cubicBezTo>
                  <a:pt x="17" y="50"/>
                  <a:pt x="17" y="50"/>
                  <a:pt x="17" y="50"/>
                </a:cubicBezTo>
                <a:cubicBezTo>
                  <a:pt x="2" y="50"/>
                  <a:pt x="2" y="50"/>
                  <a:pt x="2" y="50"/>
                </a:cubicBezTo>
                <a:cubicBezTo>
                  <a:pt x="1" y="50"/>
                  <a:pt x="0" y="49"/>
                  <a:pt x="0" y="48"/>
                </a:cubicBezTo>
                <a:cubicBezTo>
                  <a:pt x="0" y="48"/>
                  <a:pt x="0" y="48"/>
                  <a:pt x="0" y="48"/>
                </a:cubicBezTo>
                <a:cubicBezTo>
                  <a:pt x="0" y="33"/>
                  <a:pt x="0" y="33"/>
                  <a:pt x="0" y="33"/>
                </a:cubicBezTo>
                <a:cubicBezTo>
                  <a:pt x="0" y="32"/>
                  <a:pt x="1" y="31"/>
                  <a:pt x="2" y="31"/>
                </a:cubicBezTo>
                <a:cubicBezTo>
                  <a:pt x="2" y="31"/>
                  <a:pt x="2" y="31"/>
                  <a:pt x="2" y="31"/>
                </a:cubicBezTo>
                <a:cubicBezTo>
                  <a:pt x="8" y="31"/>
                  <a:pt x="8" y="31"/>
                  <a:pt x="8" y="31"/>
                </a:cubicBezTo>
                <a:cubicBezTo>
                  <a:pt x="8" y="25"/>
                  <a:pt x="8" y="25"/>
                  <a:pt x="8" y="25"/>
                </a:cubicBezTo>
                <a:cubicBezTo>
                  <a:pt x="8" y="25"/>
                  <a:pt x="8" y="25"/>
                  <a:pt x="8" y="25"/>
                </a:cubicBezTo>
                <a:cubicBezTo>
                  <a:pt x="8" y="24"/>
                  <a:pt x="9" y="24"/>
                  <a:pt x="9" y="24"/>
                </a:cubicBezTo>
                <a:cubicBezTo>
                  <a:pt x="10" y="24"/>
                  <a:pt x="10" y="24"/>
                  <a:pt x="10" y="24"/>
                </a:cubicBezTo>
                <a:cubicBezTo>
                  <a:pt x="24" y="24"/>
                  <a:pt x="24" y="24"/>
                  <a:pt x="24" y="24"/>
                </a:cubicBezTo>
                <a:cubicBezTo>
                  <a:pt x="24" y="19"/>
                  <a:pt x="24" y="19"/>
                  <a:pt x="24" y="19"/>
                </a:cubicBezTo>
                <a:cubicBezTo>
                  <a:pt x="17" y="19"/>
                  <a:pt x="17" y="19"/>
                  <a:pt x="17" y="19"/>
                </a:cubicBezTo>
                <a:cubicBezTo>
                  <a:pt x="16" y="19"/>
                  <a:pt x="15" y="18"/>
                  <a:pt x="15" y="17"/>
                </a:cubicBezTo>
                <a:cubicBezTo>
                  <a:pt x="15" y="17"/>
                  <a:pt x="15" y="17"/>
                  <a:pt x="15" y="17"/>
                </a:cubicBezTo>
                <a:cubicBezTo>
                  <a:pt x="15" y="2"/>
                  <a:pt x="15" y="2"/>
                  <a:pt x="15" y="2"/>
                </a:cubicBezTo>
                <a:cubicBezTo>
                  <a:pt x="15" y="1"/>
                  <a:pt x="16" y="0"/>
                  <a:pt x="17" y="0"/>
                </a:cubicBezTo>
                <a:cubicBezTo>
                  <a:pt x="17" y="0"/>
                  <a:pt x="17" y="0"/>
                  <a:pt x="17" y="0"/>
                </a:cubicBezTo>
                <a:cubicBezTo>
                  <a:pt x="32" y="0"/>
                  <a:pt x="32" y="0"/>
                  <a:pt x="32" y="0"/>
                </a:cubicBezTo>
                <a:cubicBezTo>
                  <a:pt x="34" y="0"/>
                  <a:pt x="34" y="1"/>
                  <a:pt x="34" y="2"/>
                </a:cubicBezTo>
                <a:cubicBezTo>
                  <a:pt x="34" y="2"/>
                  <a:pt x="34" y="2"/>
                  <a:pt x="34" y="2"/>
                </a:cubicBezTo>
                <a:cubicBezTo>
                  <a:pt x="34" y="17"/>
                  <a:pt x="34" y="17"/>
                  <a:pt x="34" y="17"/>
                </a:cubicBezTo>
                <a:cubicBezTo>
                  <a:pt x="34" y="18"/>
                  <a:pt x="34" y="19"/>
                  <a:pt x="32" y="19"/>
                </a:cubicBezTo>
                <a:cubicBezTo>
                  <a:pt x="32" y="19"/>
                  <a:pt x="32" y="19"/>
                  <a:pt x="32" y="19"/>
                </a:cubicBezTo>
                <a:cubicBezTo>
                  <a:pt x="26" y="19"/>
                  <a:pt x="26" y="19"/>
                  <a:pt x="26" y="19"/>
                </a:cubicBezTo>
                <a:cubicBezTo>
                  <a:pt x="26" y="24"/>
                  <a:pt x="26" y="24"/>
                  <a:pt x="26" y="24"/>
                </a:cubicBezTo>
                <a:cubicBezTo>
                  <a:pt x="40" y="24"/>
                  <a:pt x="40" y="24"/>
                  <a:pt x="40" y="24"/>
                </a:cubicBezTo>
                <a:cubicBezTo>
                  <a:pt x="40" y="24"/>
                  <a:pt x="40" y="24"/>
                  <a:pt x="40" y="24"/>
                </a:cubicBezTo>
                <a:cubicBezTo>
                  <a:pt x="41" y="24"/>
                  <a:pt x="41" y="24"/>
                  <a:pt x="41" y="25"/>
                </a:cubicBezTo>
                <a:cubicBezTo>
                  <a:pt x="41" y="25"/>
                  <a:pt x="41" y="25"/>
                  <a:pt x="41" y="25"/>
                </a:cubicBezTo>
                <a:cubicBezTo>
                  <a:pt x="41" y="31"/>
                  <a:pt x="41" y="31"/>
                  <a:pt x="41" y="31"/>
                </a:cubicBezTo>
                <a:cubicBezTo>
                  <a:pt x="48" y="31"/>
                  <a:pt x="48" y="31"/>
                  <a:pt x="48" y="31"/>
                </a:cubicBezTo>
                <a:cubicBezTo>
                  <a:pt x="49" y="31"/>
                  <a:pt x="50" y="32"/>
                  <a:pt x="50" y="33"/>
                </a:cubicBezTo>
                <a:cubicBezTo>
                  <a:pt x="50" y="33"/>
                  <a:pt x="50" y="33"/>
                  <a:pt x="50" y="33"/>
                </a:cubicBezTo>
                <a:cubicBezTo>
                  <a:pt x="50" y="48"/>
                  <a:pt x="50" y="48"/>
                  <a:pt x="50" y="48"/>
                </a:cubicBezTo>
                <a:cubicBezTo>
                  <a:pt x="50" y="49"/>
                  <a:pt x="49" y="50"/>
                  <a:pt x="48" y="50"/>
                </a:cubicBezTo>
                <a:cubicBezTo>
                  <a:pt x="48" y="50"/>
                  <a:pt x="48" y="50"/>
                  <a:pt x="48" y="50"/>
                </a:cubicBezTo>
                <a:cubicBezTo>
                  <a:pt x="32" y="50"/>
                  <a:pt x="32" y="50"/>
                  <a:pt x="32" y="50"/>
                </a:cubicBezTo>
                <a:cubicBezTo>
                  <a:pt x="31" y="50"/>
                  <a:pt x="31" y="49"/>
                  <a:pt x="31" y="48"/>
                </a:cubicBezTo>
                <a:cubicBezTo>
                  <a:pt x="31" y="48"/>
                  <a:pt x="31" y="48"/>
                  <a:pt x="31" y="48"/>
                </a:cubicBezTo>
                <a:cubicBezTo>
                  <a:pt x="31" y="33"/>
                  <a:pt x="31" y="33"/>
                  <a:pt x="31" y="33"/>
                </a:cubicBezTo>
                <a:cubicBezTo>
                  <a:pt x="31" y="32"/>
                  <a:pt x="31" y="31"/>
                  <a:pt x="32" y="31"/>
                </a:cubicBezTo>
                <a:cubicBezTo>
                  <a:pt x="33" y="31"/>
                  <a:pt x="33" y="31"/>
                  <a:pt x="33" y="31"/>
                </a:cubicBezTo>
                <a:cubicBezTo>
                  <a:pt x="39" y="31"/>
                  <a:pt x="39" y="31"/>
                  <a:pt x="39" y="31"/>
                </a:cubicBezTo>
                <a:close/>
                <a:moveTo>
                  <a:pt x="31" y="4"/>
                </a:moveTo>
                <a:cubicBezTo>
                  <a:pt x="31" y="4"/>
                  <a:pt x="31" y="4"/>
                  <a:pt x="31" y="4"/>
                </a:cubicBezTo>
                <a:cubicBezTo>
                  <a:pt x="19" y="4"/>
                  <a:pt x="19" y="4"/>
                  <a:pt x="19" y="4"/>
                </a:cubicBezTo>
                <a:cubicBezTo>
                  <a:pt x="19" y="16"/>
                  <a:pt x="19" y="16"/>
                  <a:pt x="19" y="16"/>
                </a:cubicBezTo>
                <a:cubicBezTo>
                  <a:pt x="31" y="16"/>
                  <a:pt x="31" y="16"/>
                  <a:pt x="31" y="16"/>
                </a:cubicBezTo>
                <a:cubicBezTo>
                  <a:pt x="31" y="4"/>
                  <a:pt x="31" y="4"/>
                  <a:pt x="31" y="4"/>
                </a:cubicBezTo>
                <a:close/>
                <a:moveTo>
                  <a:pt x="15" y="35"/>
                </a:moveTo>
                <a:cubicBezTo>
                  <a:pt x="15" y="35"/>
                  <a:pt x="15" y="35"/>
                  <a:pt x="15" y="35"/>
                </a:cubicBezTo>
                <a:cubicBezTo>
                  <a:pt x="4" y="35"/>
                  <a:pt x="4" y="35"/>
                  <a:pt x="4" y="35"/>
                </a:cubicBezTo>
                <a:cubicBezTo>
                  <a:pt x="4" y="46"/>
                  <a:pt x="4" y="46"/>
                  <a:pt x="4" y="46"/>
                </a:cubicBezTo>
                <a:cubicBezTo>
                  <a:pt x="15" y="46"/>
                  <a:pt x="15" y="46"/>
                  <a:pt x="15" y="46"/>
                </a:cubicBezTo>
                <a:cubicBezTo>
                  <a:pt x="15" y="35"/>
                  <a:pt x="15" y="35"/>
                  <a:pt x="15" y="35"/>
                </a:cubicBezTo>
                <a:close/>
                <a:moveTo>
                  <a:pt x="46" y="35"/>
                </a:moveTo>
                <a:cubicBezTo>
                  <a:pt x="46" y="35"/>
                  <a:pt x="46" y="35"/>
                  <a:pt x="46" y="35"/>
                </a:cubicBezTo>
                <a:cubicBezTo>
                  <a:pt x="34" y="35"/>
                  <a:pt x="34" y="35"/>
                  <a:pt x="34" y="35"/>
                </a:cubicBezTo>
                <a:cubicBezTo>
                  <a:pt x="34" y="46"/>
                  <a:pt x="34" y="46"/>
                  <a:pt x="34" y="46"/>
                </a:cubicBezTo>
                <a:cubicBezTo>
                  <a:pt x="46" y="46"/>
                  <a:pt x="46" y="46"/>
                  <a:pt x="46" y="46"/>
                </a:cubicBezTo>
                <a:cubicBezTo>
                  <a:pt x="46" y="35"/>
                  <a:pt x="46" y="35"/>
                  <a:pt x="4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49" name="Freeform 613"/>
          <p:cNvSpPr>
            <a:spLocks noEditPoints="1"/>
          </p:cNvSpPr>
          <p:nvPr/>
        </p:nvSpPr>
        <p:spPr bwMode="auto">
          <a:xfrm>
            <a:off x="2674938" y="3783013"/>
            <a:ext cx="133350" cy="158750"/>
          </a:xfrm>
          <a:custGeom>
            <a:avLst/>
            <a:gdLst>
              <a:gd name="T0" fmla="*/ 10 w 42"/>
              <a:gd name="T1" fmla="*/ 30 h 50"/>
              <a:gd name="T2" fmla="*/ 23 w 42"/>
              <a:gd name="T3" fmla="*/ 43 h 50"/>
              <a:gd name="T4" fmla="*/ 24 w 42"/>
              <a:gd name="T5" fmla="*/ 38 h 50"/>
              <a:gd name="T6" fmla="*/ 40 w 42"/>
              <a:gd name="T7" fmla="*/ 38 h 50"/>
              <a:gd name="T8" fmla="*/ 42 w 42"/>
              <a:gd name="T9" fmla="*/ 40 h 50"/>
              <a:gd name="T10" fmla="*/ 40 w 42"/>
              <a:gd name="T11" fmla="*/ 50 h 50"/>
              <a:gd name="T12" fmla="*/ 24 w 42"/>
              <a:gd name="T13" fmla="*/ 50 h 50"/>
              <a:gd name="T14" fmla="*/ 23 w 42"/>
              <a:gd name="T15" fmla="*/ 48 h 50"/>
              <a:gd name="T16" fmla="*/ 9 w 42"/>
              <a:gd name="T17" fmla="*/ 45 h 50"/>
              <a:gd name="T18" fmla="*/ 8 w 42"/>
              <a:gd name="T19" fmla="*/ 44 h 50"/>
              <a:gd name="T20" fmla="*/ 8 w 42"/>
              <a:gd name="T21" fmla="*/ 29 h 50"/>
              <a:gd name="T22" fmla="*/ 8 w 42"/>
              <a:gd name="T23" fmla="*/ 19 h 50"/>
              <a:gd name="T24" fmla="*/ 0 w 42"/>
              <a:gd name="T25" fmla="*/ 17 h 50"/>
              <a:gd name="T26" fmla="*/ 0 w 42"/>
              <a:gd name="T27" fmla="*/ 2 h 50"/>
              <a:gd name="T28" fmla="*/ 2 w 42"/>
              <a:gd name="T29" fmla="*/ 0 h 50"/>
              <a:gd name="T30" fmla="*/ 19 w 42"/>
              <a:gd name="T31" fmla="*/ 2 h 50"/>
              <a:gd name="T32" fmla="*/ 19 w 42"/>
              <a:gd name="T33" fmla="*/ 17 h 50"/>
              <a:gd name="T34" fmla="*/ 17 w 42"/>
              <a:gd name="T35" fmla="*/ 19 h 50"/>
              <a:gd name="T36" fmla="*/ 10 w 42"/>
              <a:gd name="T37" fmla="*/ 28 h 50"/>
              <a:gd name="T38" fmla="*/ 23 w 42"/>
              <a:gd name="T39" fmla="*/ 25 h 50"/>
              <a:gd name="T40" fmla="*/ 24 w 42"/>
              <a:gd name="T41" fmla="*/ 23 h 50"/>
              <a:gd name="T42" fmla="*/ 42 w 42"/>
              <a:gd name="T43" fmla="*/ 25 h 50"/>
              <a:gd name="T44" fmla="*/ 42 w 42"/>
              <a:gd name="T45" fmla="*/ 33 h 50"/>
              <a:gd name="T46" fmla="*/ 40 w 42"/>
              <a:gd name="T47" fmla="*/ 35 h 50"/>
              <a:gd name="T48" fmla="*/ 23 w 42"/>
              <a:gd name="T49" fmla="*/ 33 h 50"/>
              <a:gd name="T50" fmla="*/ 23 w 42"/>
              <a:gd name="T51" fmla="*/ 30 h 50"/>
              <a:gd name="T52" fmla="*/ 38 w 42"/>
              <a:gd name="T53" fmla="*/ 42 h 50"/>
              <a:gd name="T54" fmla="*/ 26 w 42"/>
              <a:gd name="T55" fmla="*/ 46 h 50"/>
              <a:gd name="T56" fmla="*/ 38 w 42"/>
              <a:gd name="T57" fmla="*/ 42 h 50"/>
              <a:gd name="T58" fmla="*/ 38 w 42"/>
              <a:gd name="T59" fmla="*/ 27 h 50"/>
              <a:gd name="T60" fmla="*/ 26 w 42"/>
              <a:gd name="T61" fmla="*/ 31 h 50"/>
              <a:gd name="T62" fmla="*/ 38 w 42"/>
              <a:gd name="T63" fmla="*/ 27 h 50"/>
              <a:gd name="T64" fmla="*/ 15 w 42"/>
              <a:gd name="T65" fmla="*/ 4 h 50"/>
              <a:gd name="T66" fmla="*/ 3 w 42"/>
              <a:gd name="T67" fmla="*/ 16 h 50"/>
              <a:gd name="T68" fmla="*/ 15 w 42"/>
              <a:gd name="T69"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 h="50">
                <a:moveTo>
                  <a:pt x="23" y="30"/>
                </a:moveTo>
                <a:cubicBezTo>
                  <a:pt x="10" y="30"/>
                  <a:pt x="10" y="30"/>
                  <a:pt x="10" y="30"/>
                </a:cubicBezTo>
                <a:cubicBezTo>
                  <a:pt x="10" y="43"/>
                  <a:pt x="10" y="43"/>
                  <a:pt x="10" y="43"/>
                </a:cubicBezTo>
                <a:cubicBezTo>
                  <a:pt x="23" y="43"/>
                  <a:pt x="23" y="43"/>
                  <a:pt x="23" y="43"/>
                </a:cubicBezTo>
                <a:cubicBezTo>
                  <a:pt x="23" y="40"/>
                  <a:pt x="23" y="40"/>
                  <a:pt x="23" y="40"/>
                </a:cubicBezTo>
                <a:cubicBezTo>
                  <a:pt x="23" y="39"/>
                  <a:pt x="23" y="38"/>
                  <a:pt x="24" y="38"/>
                </a:cubicBezTo>
                <a:cubicBezTo>
                  <a:pt x="24" y="38"/>
                  <a:pt x="24" y="38"/>
                  <a:pt x="24" y="38"/>
                </a:cubicBezTo>
                <a:cubicBezTo>
                  <a:pt x="40" y="38"/>
                  <a:pt x="40" y="38"/>
                  <a:pt x="40" y="38"/>
                </a:cubicBezTo>
                <a:cubicBezTo>
                  <a:pt x="41" y="38"/>
                  <a:pt x="42" y="39"/>
                  <a:pt x="42" y="40"/>
                </a:cubicBezTo>
                <a:cubicBezTo>
                  <a:pt x="42" y="40"/>
                  <a:pt x="42" y="40"/>
                  <a:pt x="42" y="40"/>
                </a:cubicBezTo>
                <a:cubicBezTo>
                  <a:pt x="42" y="48"/>
                  <a:pt x="42" y="48"/>
                  <a:pt x="42" y="48"/>
                </a:cubicBezTo>
                <a:cubicBezTo>
                  <a:pt x="42" y="49"/>
                  <a:pt x="41" y="50"/>
                  <a:pt x="40" y="50"/>
                </a:cubicBezTo>
                <a:cubicBezTo>
                  <a:pt x="40" y="50"/>
                  <a:pt x="40" y="50"/>
                  <a:pt x="40" y="50"/>
                </a:cubicBezTo>
                <a:cubicBezTo>
                  <a:pt x="24" y="50"/>
                  <a:pt x="24" y="50"/>
                  <a:pt x="24" y="50"/>
                </a:cubicBezTo>
                <a:cubicBezTo>
                  <a:pt x="23" y="50"/>
                  <a:pt x="23" y="49"/>
                  <a:pt x="23" y="48"/>
                </a:cubicBezTo>
                <a:cubicBezTo>
                  <a:pt x="23" y="48"/>
                  <a:pt x="23" y="48"/>
                  <a:pt x="23" y="48"/>
                </a:cubicBezTo>
                <a:cubicBezTo>
                  <a:pt x="23" y="45"/>
                  <a:pt x="23" y="45"/>
                  <a:pt x="23" y="45"/>
                </a:cubicBezTo>
                <a:cubicBezTo>
                  <a:pt x="9" y="45"/>
                  <a:pt x="9" y="45"/>
                  <a:pt x="9" y="45"/>
                </a:cubicBezTo>
                <a:cubicBezTo>
                  <a:pt x="8" y="45"/>
                  <a:pt x="8" y="45"/>
                  <a:pt x="8" y="44"/>
                </a:cubicBezTo>
                <a:cubicBezTo>
                  <a:pt x="8" y="44"/>
                  <a:pt x="8" y="44"/>
                  <a:pt x="8" y="44"/>
                </a:cubicBezTo>
                <a:cubicBezTo>
                  <a:pt x="8" y="29"/>
                  <a:pt x="8" y="29"/>
                  <a:pt x="8" y="29"/>
                </a:cubicBezTo>
                <a:cubicBezTo>
                  <a:pt x="8" y="29"/>
                  <a:pt x="8" y="29"/>
                  <a:pt x="8" y="29"/>
                </a:cubicBezTo>
                <a:cubicBezTo>
                  <a:pt x="8" y="29"/>
                  <a:pt x="8" y="29"/>
                  <a:pt x="8" y="29"/>
                </a:cubicBezTo>
                <a:cubicBezTo>
                  <a:pt x="8" y="19"/>
                  <a:pt x="8" y="19"/>
                  <a:pt x="8" y="19"/>
                </a:cubicBezTo>
                <a:cubicBezTo>
                  <a:pt x="1" y="19"/>
                  <a:pt x="1" y="19"/>
                  <a:pt x="1" y="19"/>
                </a:cubicBezTo>
                <a:cubicBezTo>
                  <a:pt x="0" y="19"/>
                  <a:pt x="0" y="18"/>
                  <a:pt x="0" y="17"/>
                </a:cubicBezTo>
                <a:cubicBezTo>
                  <a:pt x="0" y="17"/>
                  <a:pt x="0" y="17"/>
                  <a:pt x="0" y="17"/>
                </a:cubicBezTo>
                <a:cubicBezTo>
                  <a:pt x="0" y="2"/>
                  <a:pt x="0" y="2"/>
                  <a:pt x="0" y="2"/>
                </a:cubicBezTo>
                <a:cubicBezTo>
                  <a:pt x="0" y="1"/>
                  <a:pt x="0" y="0"/>
                  <a:pt x="1" y="0"/>
                </a:cubicBezTo>
                <a:cubicBezTo>
                  <a:pt x="2" y="0"/>
                  <a:pt x="2" y="0"/>
                  <a:pt x="2" y="0"/>
                </a:cubicBezTo>
                <a:cubicBezTo>
                  <a:pt x="17" y="0"/>
                  <a:pt x="17" y="0"/>
                  <a:pt x="17" y="0"/>
                </a:cubicBezTo>
                <a:cubicBezTo>
                  <a:pt x="18" y="0"/>
                  <a:pt x="19" y="1"/>
                  <a:pt x="19" y="2"/>
                </a:cubicBezTo>
                <a:cubicBezTo>
                  <a:pt x="19" y="2"/>
                  <a:pt x="19" y="2"/>
                  <a:pt x="19" y="2"/>
                </a:cubicBezTo>
                <a:cubicBezTo>
                  <a:pt x="19" y="17"/>
                  <a:pt x="19" y="17"/>
                  <a:pt x="19" y="17"/>
                </a:cubicBezTo>
                <a:cubicBezTo>
                  <a:pt x="19" y="18"/>
                  <a:pt x="18" y="19"/>
                  <a:pt x="17" y="19"/>
                </a:cubicBezTo>
                <a:cubicBezTo>
                  <a:pt x="17" y="19"/>
                  <a:pt x="17" y="19"/>
                  <a:pt x="17" y="19"/>
                </a:cubicBezTo>
                <a:cubicBezTo>
                  <a:pt x="10" y="19"/>
                  <a:pt x="10" y="19"/>
                  <a:pt x="10" y="19"/>
                </a:cubicBezTo>
                <a:cubicBezTo>
                  <a:pt x="10" y="28"/>
                  <a:pt x="10" y="28"/>
                  <a:pt x="10" y="28"/>
                </a:cubicBezTo>
                <a:cubicBezTo>
                  <a:pt x="23" y="28"/>
                  <a:pt x="23" y="28"/>
                  <a:pt x="23" y="28"/>
                </a:cubicBezTo>
                <a:cubicBezTo>
                  <a:pt x="23" y="25"/>
                  <a:pt x="23" y="25"/>
                  <a:pt x="23" y="25"/>
                </a:cubicBezTo>
                <a:cubicBezTo>
                  <a:pt x="23" y="24"/>
                  <a:pt x="23" y="23"/>
                  <a:pt x="24" y="23"/>
                </a:cubicBezTo>
                <a:cubicBezTo>
                  <a:pt x="24" y="23"/>
                  <a:pt x="24" y="23"/>
                  <a:pt x="24" y="23"/>
                </a:cubicBezTo>
                <a:cubicBezTo>
                  <a:pt x="40" y="23"/>
                  <a:pt x="40" y="23"/>
                  <a:pt x="40" y="23"/>
                </a:cubicBezTo>
                <a:cubicBezTo>
                  <a:pt x="41" y="23"/>
                  <a:pt x="42" y="24"/>
                  <a:pt x="42" y="25"/>
                </a:cubicBezTo>
                <a:cubicBezTo>
                  <a:pt x="42" y="25"/>
                  <a:pt x="42" y="25"/>
                  <a:pt x="42" y="25"/>
                </a:cubicBezTo>
                <a:cubicBezTo>
                  <a:pt x="42" y="33"/>
                  <a:pt x="42" y="33"/>
                  <a:pt x="42" y="33"/>
                </a:cubicBezTo>
                <a:cubicBezTo>
                  <a:pt x="42" y="34"/>
                  <a:pt x="41" y="35"/>
                  <a:pt x="40" y="35"/>
                </a:cubicBezTo>
                <a:cubicBezTo>
                  <a:pt x="40" y="35"/>
                  <a:pt x="40" y="35"/>
                  <a:pt x="40" y="35"/>
                </a:cubicBezTo>
                <a:cubicBezTo>
                  <a:pt x="24" y="35"/>
                  <a:pt x="24" y="35"/>
                  <a:pt x="24" y="35"/>
                </a:cubicBezTo>
                <a:cubicBezTo>
                  <a:pt x="23" y="35"/>
                  <a:pt x="23" y="34"/>
                  <a:pt x="23" y="33"/>
                </a:cubicBezTo>
                <a:cubicBezTo>
                  <a:pt x="23" y="33"/>
                  <a:pt x="23" y="33"/>
                  <a:pt x="23" y="33"/>
                </a:cubicBezTo>
                <a:cubicBezTo>
                  <a:pt x="23" y="30"/>
                  <a:pt x="23" y="30"/>
                  <a:pt x="23" y="30"/>
                </a:cubicBezTo>
                <a:close/>
                <a:moveTo>
                  <a:pt x="38" y="42"/>
                </a:moveTo>
                <a:cubicBezTo>
                  <a:pt x="38" y="42"/>
                  <a:pt x="38" y="42"/>
                  <a:pt x="38" y="42"/>
                </a:cubicBezTo>
                <a:cubicBezTo>
                  <a:pt x="26" y="42"/>
                  <a:pt x="26" y="42"/>
                  <a:pt x="26" y="42"/>
                </a:cubicBezTo>
                <a:cubicBezTo>
                  <a:pt x="26" y="46"/>
                  <a:pt x="26" y="46"/>
                  <a:pt x="26" y="46"/>
                </a:cubicBezTo>
                <a:cubicBezTo>
                  <a:pt x="38" y="46"/>
                  <a:pt x="38" y="46"/>
                  <a:pt x="38" y="46"/>
                </a:cubicBezTo>
                <a:cubicBezTo>
                  <a:pt x="38" y="42"/>
                  <a:pt x="38" y="42"/>
                  <a:pt x="38" y="42"/>
                </a:cubicBezTo>
                <a:close/>
                <a:moveTo>
                  <a:pt x="38" y="27"/>
                </a:moveTo>
                <a:cubicBezTo>
                  <a:pt x="38" y="27"/>
                  <a:pt x="38" y="27"/>
                  <a:pt x="38" y="27"/>
                </a:cubicBezTo>
                <a:cubicBezTo>
                  <a:pt x="26" y="27"/>
                  <a:pt x="26" y="27"/>
                  <a:pt x="26" y="27"/>
                </a:cubicBezTo>
                <a:cubicBezTo>
                  <a:pt x="26" y="31"/>
                  <a:pt x="26" y="31"/>
                  <a:pt x="26" y="31"/>
                </a:cubicBezTo>
                <a:cubicBezTo>
                  <a:pt x="38" y="31"/>
                  <a:pt x="38" y="31"/>
                  <a:pt x="38" y="31"/>
                </a:cubicBezTo>
                <a:cubicBezTo>
                  <a:pt x="38" y="27"/>
                  <a:pt x="38" y="27"/>
                  <a:pt x="38" y="27"/>
                </a:cubicBezTo>
                <a:close/>
                <a:moveTo>
                  <a:pt x="15" y="4"/>
                </a:moveTo>
                <a:cubicBezTo>
                  <a:pt x="15" y="4"/>
                  <a:pt x="15" y="4"/>
                  <a:pt x="15" y="4"/>
                </a:cubicBezTo>
                <a:cubicBezTo>
                  <a:pt x="3" y="4"/>
                  <a:pt x="3" y="4"/>
                  <a:pt x="3" y="4"/>
                </a:cubicBezTo>
                <a:cubicBezTo>
                  <a:pt x="3" y="16"/>
                  <a:pt x="3" y="16"/>
                  <a:pt x="3" y="16"/>
                </a:cubicBezTo>
                <a:cubicBezTo>
                  <a:pt x="15" y="16"/>
                  <a:pt x="15" y="16"/>
                  <a:pt x="15" y="16"/>
                </a:cubicBezTo>
                <a:cubicBezTo>
                  <a:pt x="15" y="4"/>
                  <a:pt x="15" y="4"/>
                  <a:pt x="15"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0" name="Freeform 614"/>
          <p:cNvSpPr>
            <a:spLocks noEditPoints="1"/>
          </p:cNvSpPr>
          <p:nvPr/>
        </p:nvSpPr>
        <p:spPr bwMode="auto">
          <a:xfrm>
            <a:off x="2943225" y="3783013"/>
            <a:ext cx="158750" cy="158750"/>
          </a:xfrm>
          <a:custGeom>
            <a:avLst/>
            <a:gdLst>
              <a:gd name="T0" fmla="*/ 38 w 50"/>
              <a:gd name="T1" fmla="*/ 5 h 50"/>
              <a:gd name="T2" fmla="*/ 44 w 50"/>
              <a:gd name="T3" fmla="*/ 12 h 50"/>
              <a:gd name="T4" fmla="*/ 38 w 50"/>
              <a:gd name="T5" fmla="*/ 19 h 50"/>
              <a:gd name="T6" fmla="*/ 31 w 50"/>
              <a:gd name="T7" fmla="*/ 12 h 50"/>
              <a:gd name="T8" fmla="*/ 38 w 50"/>
              <a:gd name="T9" fmla="*/ 5 h 50"/>
              <a:gd name="T10" fmla="*/ 38 w 50"/>
              <a:gd name="T11" fmla="*/ 30 h 50"/>
              <a:gd name="T12" fmla="*/ 38 w 50"/>
              <a:gd name="T13" fmla="*/ 30 h 50"/>
              <a:gd name="T14" fmla="*/ 12 w 50"/>
              <a:gd name="T15" fmla="*/ 30 h 50"/>
              <a:gd name="T16" fmla="*/ 4 w 50"/>
              <a:gd name="T17" fmla="*/ 38 h 50"/>
              <a:gd name="T18" fmla="*/ 12 w 50"/>
              <a:gd name="T19" fmla="*/ 46 h 50"/>
              <a:gd name="T20" fmla="*/ 38 w 50"/>
              <a:gd name="T21" fmla="*/ 46 h 50"/>
              <a:gd name="T22" fmla="*/ 46 w 50"/>
              <a:gd name="T23" fmla="*/ 38 h 50"/>
              <a:gd name="T24" fmla="*/ 38 w 50"/>
              <a:gd name="T25" fmla="*/ 30 h 50"/>
              <a:gd name="T26" fmla="*/ 12 w 50"/>
              <a:gd name="T27" fmla="*/ 26 h 50"/>
              <a:gd name="T28" fmla="*/ 12 w 50"/>
              <a:gd name="T29" fmla="*/ 26 h 50"/>
              <a:gd name="T30" fmla="*/ 38 w 50"/>
              <a:gd name="T31" fmla="*/ 26 h 50"/>
              <a:gd name="T32" fmla="*/ 50 w 50"/>
              <a:gd name="T33" fmla="*/ 38 h 50"/>
              <a:gd name="T34" fmla="*/ 38 w 50"/>
              <a:gd name="T35" fmla="*/ 50 h 50"/>
              <a:gd name="T36" fmla="*/ 12 w 50"/>
              <a:gd name="T37" fmla="*/ 50 h 50"/>
              <a:gd name="T38" fmla="*/ 0 w 50"/>
              <a:gd name="T39" fmla="*/ 38 h 50"/>
              <a:gd name="T40" fmla="*/ 12 w 50"/>
              <a:gd name="T41" fmla="*/ 26 h 50"/>
              <a:gd name="T42" fmla="*/ 12 w 50"/>
              <a:gd name="T43" fmla="*/ 34 h 50"/>
              <a:gd name="T44" fmla="*/ 12 w 50"/>
              <a:gd name="T45" fmla="*/ 34 h 50"/>
              <a:gd name="T46" fmla="*/ 7 w 50"/>
              <a:gd name="T47" fmla="*/ 38 h 50"/>
              <a:gd name="T48" fmla="*/ 12 w 50"/>
              <a:gd name="T49" fmla="*/ 43 h 50"/>
              <a:gd name="T50" fmla="*/ 15 w 50"/>
              <a:gd name="T51" fmla="*/ 41 h 50"/>
              <a:gd name="T52" fmla="*/ 16 w 50"/>
              <a:gd name="T53" fmla="*/ 38 h 50"/>
              <a:gd name="T54" fmla="*/ 15 w 50"/>
              <a:gd name="T55" fmla="*/ 35 h 50"/>
              <a:gd name="T56" fmla="*/ 12 w 50"/>
              <a:gd name="T57" fmla="*/ 34 h 50"/>
              <a:gd name="T58" fmla="*/ 12 w 50"/>
              <a:gd name="T59" fmla="*/ 31 h 50"/>
              <a:gd name="T60" fmla="*/ 12 w 50"/>
              <a:gd name="T61" fmla="*/ 31 h 50"/>
              <a:gd name="T62" fmla="*/ 16 w 50"/>
              <a:gd name="T63" fmla="*/ 33 h 50"/>
              <a:gd name="T64" fmla="*/ 18 w 50"/>
              <a:gd name="T65" fmla="*/ 38 h 50"/>
              <a:gd name="T66" fmla="*/ 16 w 50"/>
              <a:gd name="T67" fmla="*/ 43 h 50"/>
              <a:gd name="T68" fmla="*/ 12 w 50"/>
              <a:gd name="T69" fmla="*/ 45 h 50"/>
              <a:gd name="T70" fmla="*/ 5 w 50"/>
              <a:gd name="T71" fmla="*/ 38 h 50"/>
              <a:gd name="T72" fmla="*/ 12 w 50"/>
              <a:gd name="T73" fmla="*/ 31 h 50"/>
              <a:gd name="T74" fmla="*/ 12 w 50"/>
              <a:gd name="T75" fmla="*/ 0 h 50"/>
              <a:gd name="T76" fmla="*/ 12 w 50"/>
              <a:gd name="T77" fmla="*/ 0 h 50"/>
              <a:gd name="T78" fmla="*/ 38 w 50"/>
              <a:gd name="T79" fmla="*/ 0 h 50"/>
              <a:gd name="T80" fmla="*/ 50 w 50"/>
              <a:gd name="T81" fmla="*/ 12 h 50"/>
              <a:gd name="T82" fmla="*/ 38 w 50"/>
              <a:gd name="T83" fmla="*/ 24 h 50"/>
              <a:gd name="T84" fmla="*/ 12 w 50"/>
              <a:gd name="T85" fmla="*/ 24 h 50"/>
              <a:gd name="T86" fmla="*/ 0 w 50"/>
              <a:gd name="T87" fmla="*/ 12 h 50"/>
              <a:gd name="T88" fmla="*/ 12 w 50"/>
              <a:gd name="T89" fmla="*/ 0 h 50"/>
              <a:gd name="T90" fmla="*/ 38 w 50"/>
              <a:gd name="T91" fmla="*/ 4 h 50"/>
              <a:gd name="T92" fmla="*/ 38 w 50"/>
              <a:gd name="T93" fmla="*/ 4 h 50"/>
              <a:gd name="T94" fmla="*/ 12 w 50"/>
              <a:gd name="T95" fmla="*/ 4 h 50"/>
              <a:gd name="T96" fmla="*/ 4 w 50"/>
              <a:gd name="T97" fmla="*/ 12 h 50"/>
              <a:gd name="T98" fmla="*/ 12 w 50"/>
              <a:gd name="T99" fmla="*/ 20 h 50"/>
              <a:gd name="T100" fmla="*/ 38 w 50"/>
              <a:gd name="T101" fmla="*/ 20 h 50"/>
              <a:gd name="T102" fmla="*/ 46 w 50"/>
              <a:gd name="T103" fmla="*/ 12 h 50"/>
              <a:gd name="T104" fmla="*/ 38 w 50"/>
              <a:gd name="T105" fmla="*/ 4 h 50"/>
              <a:gd name="T106" fmla="*/ 38 w 50"/>
              <a:gd name="T107" fmla="*/ 8 h 50"/>
              <a:gd name="T108" fmla="*/ 38 w 50"/>
              <a:gd name="T109" fmla="*/ 8 h 50"/>
              <a:gd name="T110" fmla="*/ 33 w 50"/>
              <a:gd name="T111" fmla="*/ 12 h 50"/>
              <a:gd name="T112" fmla="*/ 38 w 50"/>
              <a:gd name="T113" fmla="*/ 16 h 50"/>
              <a:gd name="T114" fmla="*/ 42 w 50"/>
              <a:gd name="T115" fmla="*/ 12 h 50"/>
              <a:gd name="T116" fmla="*/ 38 w 50"/>
              <a:gd name="T117" fmla="*/ 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 h="50">
                <a:moveTo>
                  <a:pt x="38" y="5"/>
                </a:moveTo>
                <a:cubicBezTo>
                  <a:pt x="41" y="5"/>
                  <a:pt x="44" y="8"/>
                  <a:pt x="44" y="12"/>
                </a:cubicBezTo>
                <a:cubicBezTo>
                  <a:pt x="44" y="16"/>
                  <a:pt x="41" y="19"/>
                  <a:pt x="38" y="19"/>
                </a:cubicBezTo>
                <a:cubicBezTo>
                  <a:pt x="34" y="19"/>
                  <a:pt x="31" y="16"/>
                  <a:pt x="31" y="12"/>
                </a:cubicBezTo>
                <a:cubicBezTo>
                  <a:pt x="31" y="8"/>
                  <a:pt x="34" y="5"/>
                  <a:pt x="38" y="5"/>
                </a:cubicBezTo>
                <a:close/>
                <a:moveTo>
                  <a:pt x="38" y="30"/>
                </a:moveTo>
                <a:cubicBezTo>
                  <a:pt x="38" y="30"/>
                  <a:pt x="38" y="30"/>
                  <a:pt x="38" y="30"/>
                </a:cubicBezTo>
                <a:cubicBezTo>
                  <a:pt x="12" y="30"/>
                  <a:pt x="12" y="30"/>
                  <a:pt x="12" y="30"/>
                </a:cubicBezTo>
                <a:cubicBezTo>
                  <a:pt x="7" y="30"/>
                  <a:pt x="4" y="34"/>
                  <a:pt x="4" y="38"/>
                </a:cubicBezTo>
                <a:cubicBezTo>
                  <a:pt x="4" y="43"/>
                  <a:pt x="7" y="46"/>
                  <a:pt x="12" y="46"/>
                </a:cubicBezTo>
                <a:cubicBezTo>
                  <a:pt x="38" y="46"/>
                  <a:pt x="38" y="46"/>
                  <a:pt x="38" y="46"/>
                </a:cubicBezTo>
                <a:cubicBezTo>
                  <a:pt x="42" y="46"/>
                  <a:pt x="46" y="43"/>
                  <a:pt x="46" y="38"/>
                </a:cubicBezTo>
                <a:cubicBezTo>
                  <a:pt x="46" y="34"/>
                  <a:pt x="42" y="30"/>
                  <a:pt x="38" y="30"/>
                </a:cubicBezTo>
                <a:close/>
                <a:moveTo>
                  <a:pt x="12" y="26"/>
                </a:moveTo>
                <a:cubicBezTo>
                  <a:pt x="12" y="26"/>
                  <a:pt x="12" y="26"/>
                  <a:pt x="12" y="26"/>
                </a:cubicBezTo>
                <a:cubicBezTo>
                  <a:pt x="38" y="26"/>
                  <a:pt x="38" y="26"/>
                  <a:pt x="38" y="26"/>
                </a:cubicBezTo>
                <a:cubicBezTo>
                  <a:pt x="44" y="26"/>
                  <a:pt x="50" y="32"/>
                  <a:pt x="50" y="38"/>
                </a:cubicBezTo>
                <a:cubicBezTo>
                  <a:pt x="50" y="45"/>
                  <a:pt x="44" y="50"/>
                  <a:pt x="38" y="50"/>
                </a:cubicBezTo>
                <a:cubicBezTo>
                  <a:pt x="12" y="50"/>
                  <a:pt x="12" y="50"/>
                  <a:pt x="12" y="50"/>
                </a:cubicBezTo>
                <a:cubicBezTo>
                  <a:pt x="5" y="50"/>
                  <a:pt x="0" y="45"/>
                  <a:pt x="0" y="38"/>
                </a:cubicBezTo>
                <a:cubicBezTo>
                  <a:pt x="0" y="32"/>
                  <a:pt x="5" y="26"/>
                  <a:pt x="12" y="26"/>
                </a:cubicBezTo>
                <a:close/>
                <a:moveTo>
                  <a:pt x="12" y="34"/>
                </a:moveTo>
                <a:cubicBezTo>
                  <a:pt x="12" y="34"/>
                  <a:pt x="12" y="34"/>
                  <a:pt x="12" y="34"/>
                </a:cubicBezTo>
                <a:cubicBezTo>
                  <a:pt x="9" y="34"/>
                  <a:pt x="7" y="36"/>
                  <a:pt x="7" y="38"/>
                </a:cubicBezTo>
                <a:cubicBezTo>
                  <a:pt x="7" y="41"/>
                  <a:pt x="9" y="43"/>
                  <a:pt x="12" y="43"/>
                </a:cubicBezTo>
                <a:cubicBezTo>
                  <a:pt x="13" y="43"/>
                  <a:pt x="14" y="42"/>
                  <a:pt x="15" y="41"/>
                </a:cubicBezTo>
                <a:cubicBezTo>
                  <a:pt x="16" y="40"/>
                  <a:pt x="16" y="39"/>
                  <a:pt x="16" y="38"/>
                </a:cubicBezTo>
                <a:cubicBezTo>
                  <a:pt x="16" y="37"/>
                  <a:pt x="16" y="36"/>
                  <a:pt x="15" y="35"/>
                </a:cubicBezTo>
                <a:cubicBezTo>
                  <a:pt x="14" y="34"/>
                  <a:pt x="13" y="34"/>
                  <a:pt x="12" y="34"/>
                </a:cubicBezTo>
                <a:close/>
                <a:moveTo>
                  <a:pt x="12" y="31"/>
                </a:moveTo>
                <a:cubicBezTo>
                  <a:pt x="12" y="31"/>
                  <a:pt x="12" y="31"/>
                  <a:pt x="12" y="31"/>
                </a:cubicBezTo>
                <a:cubicBezTo>
                  <a:pt x="13" y="31"/>
                  <a:pt x="15" y="32"/>
                  <a:pt x="16" y="33"/>
                </a:cubicBezTo>
                <a:cubicBezTo>
                  <a:pt x="18" y="35"/>
                  <a:pt x="18" y="36"/>
                  <a:pt x="18" y="38"/>
                </a:cubicBezTo>
                <a:cubicBezTo>
                  <a:pt x="18" y="40"/>
                  <a:pt x="18" y="42"/>
                  <a:pt x="16" y="43"/>
                </a:cubicBezTo>
                <a:cubicBezTo>
                  <a:pt x="15" y="44"/>
                  <a:pt x="13" y="45"/>
                  <a:pt x="12" y="45"/>
                </a:cubicBezTo>
                <a:cubicBezTo>
                  <a:pt x="8" y="45"/>
                  <a:pt x="5" y="42"/>
                  <a:pt x="5" y="38"/>
                </a:cubicBezTo>
                <a:cubicBezTo>
                  <a:pt x="5" y="34"/>
                  <a:pt x="8" y="31"/>
                  <a:pt x="12" y="31"/>
                </a:cubicBezTo>
                <a:close/>
                <a:moveTo>
                  <a:pt x="12" y="0"/>
                </a:moveTo>
                <a:cubicBezTo>
                  <a:pt x="12" y="0"/>
                  <a:pt x="12" y="0"/>
                  <a:pt x="12" y="0"/>
                </a:cubicBezTo>
                <a:cubicBezTo>
                  <a:pt x="38" y="0"/>
                  <a:pt x="38" y="0"/>
                  <a:pt x="38" y="0"/>
                </a:cubicBezTo>
                <a:cubicBezTo>
                  <a:pt x="44" y="0"/>
                  <a:pt x="50" y="6"/>
                  <a:pt x="50" y="12"/>
                </a:cubicBezTo>
                <a:cubicBezTo>
                  <a:pt x="50" y="19"/>
                  <a:pt x="44" y="24"/>
                  <a:pt x="38" y="24"/>
                </a:cubicBezTo>
                <a:cubicBezTo>
                  <a:pt x="12" y="24"/>
                  <a:pt x="12" y="24"/>
                  <a:pt x="12" y="24"/>
                </a:cubicBezTo>
                <a:cubicBezTo>
                  <a:pt x="5" y="24"/>
                  <a:pt x="0" y="19"/>
                  <a:pt x="0" y="12"/>
                </a:cubicBezTo>
                <a:cubicBezTo>
                  <a:pt x="0" y="6"/>
                  <a:pt x="5" y="0"/>
                  <a:pt x="12" y="0"/>
                </a:cubicBezTo>
                <a:close/>
                <a:moveTo>
                  <a:pt x="38" y="4"/>
                </a:moveTo>
                <a:cubicBezTo>
                  <a:pt x="38" y="4"/>
                  <a:pt x="38" y="4"/>
                  <a:pt x="38" y="4"/>
                </a:cubicBezTo>
                <a:cubicBezTo>
                  <a:pt x="12" y="4"/>
                  <a:pt x="12" y="4"/>
                  <a:pt x="12" y="4"/>
                </a:cubicBezTo>
                <a:cubicBezTo>
                  <a:pt x="7" y="4"/>
                  <a:pt x="4" y="8"/>
                  <a:pt x="4" y="12"/>
                </a:cubicBezTo>
                <a:cubicBezTo>
                  <a:pt x="4" y="16"/>
                  <a:pt x="7" y="20"/>
                  <a:pt x="12" y="20"/>
                </a:cubicBezTo>
                <a:cubicBezTo>
                  <a:pt x="38" y="20"/>
                  <a:pt x="38" y="20"/>
                  <a:pt x="38" y="20"/>
                </a:cubicBezTo>
                <a:cubicBezTo>
                  <a:pt x="42" y="20"/>
                  <a:pt x="46" y="16"/>
                  <a:pt x="46" y="12"/>
                </a:cubicBezTo>
                <a:cubicBezTo>
                  <a:pt x="46" y="8"/>
                  <a:pt x="42" y="4"/>
                  <a:pt x="38" y="4"/>
                </a:cubicBezTo>
                <a:close/>
                <a:moveTo>
                  <a:pt x="38" y="8"/>
                </a:moveTo>
                <a:cubicBezTo>
                  <a:pt x="38" y="8"/>
                  <a:pt x="38" y="8"/>
                  <a:pt x="38" y="8"/>
                </a:cubicBezTo>
                <a:cubicBezTo>
                  <a:pt x="35" y="8"/>
                  <a:pt x="33" y="10"/>
                  <a:pt x="33" y="12"/>
                </a:cubicBezTo>
                <a:cubicBezTo>
                  <a:pt x="33" y="14"/>
                  <a:pt x="35" y="16"/>
                  <a:pt x="38" y="16"/>
                </a:cubicBezTo>
                <a:cubicBezTo>
                  <a:pt x="40" y="16"/>
                  <a:pt x="42" y="14"/>
                  <a:pt x="42" y="12"/>
                </a:cubicBezTo>
                <a:cubicBezTo>
                  <a:pt x="42" y="10"/>
                  <a:pt x="40" y="8"/>
                  <a:pt x="38"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1" name="Freeform 615"/>
          <p:cNvSpPr>
            <a:spLocks noEditPoints="1"/>
          </p:cNvSpPr>
          <p:nvPr/>
        </p:nvSpPr>
        <p:spPr bwMode="auto">
          <a:xfrm>
            <a:off x="3225800" y="3805238"/>
            <a:ext cx="158750" cy="111125"/>
          </a:xfrm>
          <a:custGeom>
            <a:avLst/>
            <a:gdLst>
              <a:gd name="T0" fmla="*/ 6 w 50"/>
              <a:gd name="T1" fmla="*/ 16 h 35"/>
              <a:gd name="T2" fmla="*/ 19 w 50"/>
              <a:gd name="T3" fmla="*/ 16 h 35"/>
              <a:gd name="T4" fmla="*/ 22 w 50"/>
              <a:gd name="T5" fmla="*/ 17 h 35"/>
              <a:gd name="T6" fmla="*/ 25 w 50"/>
              <a:gd name="T7" fmla="*/ 16 h 35"/>
              <a:gd name="T8" fmla="*/ 28 w 50"/>
              <a:gd name="T9" fmla="*/ 17 h 35"/>
              <a:gd name="T10" fmla="*/ 31 w 50"/>
              <a:gd name="T11" fmla="*/ 16 h 35"/>
              <a:gd name="T12" fmla="*/ 43 w 50"/>
              <a:gd name="T13" fmla="*/ 16 h 35"/>
              <a:gd name="T14" fmla="*/ 38 w 50"/>
              <a:gd name="T15" fmla="*/ 7 h 35"/>
              <a:gd name="T16" fmla="*/ 36 w 50"/>
              <a:gd name="T17" fmla="*/ 8 h 35"/>
              <a:gd name="T18" fmla="*/ 35 w 50"/>
              <a:gd name="T19" fmla="*/ 10 h 35"/>
              <a:gd name="T20" fmla="*/ 33 w 50"/>
              <a:gd name="T21" fmla="*/ 8 h 35"/>
              <a:gd name="T22" fmla="*/ 38 w 50"/>
              <a:gd name="T23" fmla="*/ 2 h 35"/>
              <a:gd name="T24" fmla="*/ 41 w 50"/>
              <a:gd name="T25" fmla="*/ 5 h 35"/>
              <a:gd name="T26" fmla="*/ 48 w 50"/>
              <a:gd name="T27" fmla="*/ 17 h 35"/>
              <a:gd name="T28" fmla="*/ 50 w 50"/>
              <a:gd name="T29" fmla="*/ 21 h 35"/>
              <a:gd name="T30" fmla="*/ 50 w 50"/>
              <a:gd name="T31" fmla="*/ 24 h 35"/>
              <a:gd name="T32" fmla="*/ 39 w 50"/>
              <a:gd name="T33" fmla="*/ 35 h 35"/>
              <a:gd name="T34" fmla="*/ 37 w 50"/>
              <a:gd name="T35" fmla="*/ 35 h 35"/>
              <a:gd name="T36" fmla="*/ 26 w 50"/>
              <a:gd name="T37" fmla="*/ 24 h 35"/>
              <a:gd name="T38" fmla="*/ 26 w 50"/>
              <a:gd name="T39" fmla="*/ 21 h 35"/>
              <a:gd name="T40" fmla="*/ 23 w 50"/>
              <a:gd name="T41" fmla="*/ 21 h 35"/>
              <a:gd name="T42" fmla="*/ 23 w 50"/>
              <a:gd name="T43" fmla="*/ 24 h 35"/>
              <a:gd name="T44" fmla="*/ 12 w 50"/>
              <a:gd name="T45" fmla="*/ 35 h 35"/>
              <a:gd name="T46" fmla="*/ 11 w 50"/>
              <a:gd name="T47" fmla="*/ 35 h 35"/>
              <a:gd name="T48" fmla="*/ 0 w 50"/>
              <a:gd name="T49" fmla="*/ 24 h 35"/>
              <a:gd name="T50" fmla="*/ 0 w 50"/>
              <a:gd name="T51" fmla="*/ 21 h 35"/>
              <a:gd name="T52" fmla="*/ 1 w 50"/>
              <a:gd name="T53" fmla="*/ 17 h 35"/>
              <a:gd name="T54" fmla="*/ 8 w 50"/>
              <a:gd name="T55" fmla="*/ 5 h 35"/>
              <a:gd name="T56" fmla="*/ 12 w 50"/>
              <a:gd name="T57" fmla="*/ 2 h 35"/>
              <a:gd name="T58" fmla="*/ 17 w 50"/>
              <a:gd name="T59" fmla="*/ 8 h 35"/>
              <a:gd name="T60" fmla="*/ 15 w 50"/>
              <a:gd name="T61" fmla="*/ 10 h 35"/>
              <a:gd name="T62" fmla="*/ 13 w 50"/>
              <a:gd name="T63" fmla="*/ 8 h 35"/>
              <a:gd name="T64" fmla="*/ 11 w 50"/>
              <a:gd name="T65" fmla="*/ 7 h 35"/>
              <a:gd name="T66" fmla="*/ 6 w 50"/>
              <a:gd name="T67" fmla="*/ 16 h 35"/>
              <a:gd name="T68" fmla="*/ 19 w 50"/>
              <a:gd name="T69" fmla="*/ 20 h 35"/>
              <a:gd name="T70" fmla="*/ 19 w 50"/>
              <a:gd name="T71" fmla="*/ 20 h 35"/>
              <a:gd name="T72" fmla="*/ 4 w 50"/>
              <a:gd name="T73" fmla="*/ 20 h 35"/>
              <a:gd name="T74" fmla="*/ 4 w 50"/>
              <a:gd name="T75" fmla="*/ 20 h 35"/>
              <a:gd name="T76" fmla="*/ 4 w 50"/>
              <a:gd name="T77" fmla="*/ 20 h 35"/>
              <a:gd name="T78" fmla="*/ 4 w 50"/>
              <a:gd name="T79" fmla="*/ 21 h 35"/>
              <a:gd name="T80" fmla="*/ 4 w 50"/>
              <a:gd name="T81" fmla="*/ 24 h 35"/>
              <a:gd name="T82" fmla="*/ 11 w 50"/>
              <a:gd name="T83" fmla="*/ 31 h 35"/>
              <a:gd name="T84" fmla="*/ 12 w 50"/>
              <a:gd name="T85" fmla="*/ 31 h 35"/>
              <a:gd name="T86" fmla="*/ 20 w 50"/>
              <a:gd name="T87" fmla="*/ 24 h 35"/>
              <a:gd name="T88" fmla="*/ 20 w 50"/>
              <a:gd name="T89" fmla="*/ 21 h 35"/>
              <a:gd name="T90" fmla="*/ 19 w 50"/>
              <a:gd name="T91" fmla="*/ 20 h 35"/>
              <a:gd name="T92" fmla="*/ 45 w 50"/>
              <a:gd name="T93" fmla="*/ 20 h 35"/>
              <a:gd name="T94" fmla="*/ 45 w 50"/>
              <a:gd name="T95" fmla="*/ 20 h 35"/>
              <a:gd name="T96" fmla="*/ 31 w 50"/>
              <a:gd name="T97" fmla="*/ 20 h 35"/>
              <a:gd name="T98" fmla="*/ 30 w 50"/>
              <a:gd name="T99" fmla="*/ 21 h 35"/>
              <a:gd name="T100" fmla="*/ 30 w 50"/>
              <a:gd name="T101" fmla="*/ 24 h 35"/>
              <a:gd name="T102" fmla="*/ 37 w 50"/>
              <a:gd name="T103" fmla="*/ 31 h 35"/>
              <a:gd name="T104" fmla="*/ 39 w 50"/>
              <a:gd name="T105" fmla="*/ 31 h 35"/>
              <a:gd name="T106" fmla="*/ 46 w 50"/>
              <a:gd name="T107" fmla="*/ 24 h 35"/>
              <a:gd name="T108" fmla="*/ 46 w 50"/>
              <a:gd name="T109" fmla="*/ 21 h 35"/>
              <a:gd name="T110" fmla="*/ 46 w 50"/>
              <a:gd name="T111" fmla="*/ 20 h 35"/>
              <a:gd name="T112" fmla="*/ 45 w 50"/>
              <a:gd name="T113" fmla="*/ 20 h 35"/>
              <a:gd name="T114" fmla="*/ 45 w 50"/>
              <a:gd name="T115" fmla="*/ 2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35">
                <a:moveTo>
                  <a:pt x="6" y="16"/>
                </a:moveTo>
                <a:cubicBezTo>
                  <a:pt x="19" y="16"/>
                  <a:pt x="19" y="16"/>
                  <a:pt x="19" y="16"/>
                </a:cubicBezTo>
                <a:cubicBezTo>
                  <a:pt x="20" y="16"/>
                  <a:pt x="21" y="16"/>
                  <a:pt x="22" y="17"/>
                </a:cubicBezTo>
                <a:cubicBezTo>
                  <a:pt x="23" y="16"/>
                  <a:pt x="24" y="16"/>
                  <a:pt x="25" y="16"/>
                </a:cubicBezTo>
                <a:cubicBezTo>
                  <a:pt x="26" y="16"/>
                  <a:pt x="27" y="16"/>
                  <a:pt x="28" y="17"/>
                </a:cubicBezTo>
                <a:cubicBezTo>
                  <a:pt x="29" y="16"/>
                  <a:pt x="30" y="16"/>
                  <a:pt x="31" y="16"/>
                </a:cubicBezTo>
                <a:cubicBezTo>
                  <a:pt x="43" y="16"/>
                  <a:pt x="43" y="16"/>
                  <a:pt x="43" y="16"/>
                </a:cubicBezTo>
                <a:cubicBezTo>
                  <a:pt x="38" y="7"/>
                  <a:pt x="38" y="7"/>
                  <a:pt x="38" y="7"/>
                </a:cubicBezTo>
                <a:cubicBezTo>
                  <a:pt x="37" y="5"/>
                  <a:pt x="36" y="5"/>
                  <a:pt x="36" y="8"/>
                </a:cubicBezTo>
                <a:cubicBezTo>
                  <a:pt x="37" y="9"/>
                  <a:pt x="36" y="10"/>
                  <a:pt x="35" y="10"/>
                </a:cubicBezTo>
                <a:cubicBezTo>
                  <a:pt x="34" y="10"/>
                  <a:pt x="33" y="9"/>
                  <a:pt x="33" y="8"/>
                </a:cubicBezTo>
                <a:cubicBezTo>
                  <a:pt x="32" y="5"/>
                  <a:pt x="33" y="0"/>
                  <a:pt x="38" y="2"/>
                </a:cubicBezTo>
                <a:cubicBezTo>
                  <a:pt x="39" y="2"/>
                  <a:pt x="40" y="3"/>
                  <a:pt x="41" y="5"/>
                </a:cubicBezTo>
                <a:cubicBezTo>
                  <a:pt x="48" y="17"/>
                  <a:pt x="48" y="17"/>
                  <a:pt x="48" y="17"/>
                </a:cubicBezTo>
                <a:cubicBezTo>
                  <a:pt x="49" y="18"/>
                  <a:pt x="50" y="19"/>
                  <a:pt x="50" y="21"/>
                </a:cubicBezTo>
                <a:cubicBezTo>
                  <a:pt x="50" y="24"/>
                  <a:pt x="50" y="24"/>
                  <a:pt x="50" y="24"/>
                </a:cubicBezTo>
                <a:cubicBezTo>
                  <a:pt x="50" y="30"/>
                  <a:pt x="45" y="35"/>
                  <a:pt x="39" y="35"/>
                </a:cubicBezTo>
                <a:cubicBezTo>
                  <a:pt x="37" y="35"/>
                  <a:pt x="37" y="35"/>
                  <a:pt x="37" y="35"/>
                </a:cubicBezTo>
                <a:cubicBezTo>
                  <a:pt x="31" y="35"/>
                  <a:pt x="26" y="30"/>
                  <a:pt x="26" y="24"/>
                </a:cubicBezTo>
                <a:cubicBezTo>
                  <a:pt x="26" y="21"/>
                  <a:pt x="26" y="21"/>
                  <a:pt x="26" y="21"/>
                </a:cubicBezTo>
                <a:cubicBezTo>
                  <a:pt x="26" y="19"/>
                  <a:pt x="23" y="19"/>
                  <a:pt x="23" y="21"/>
                </a:cubicBezTo>
                <a:cubicBezTo>
                  <a:pt x="23" y="24"/>
                  <a:pt x="23" y="24"/>
                  <a:pt x="23" y="24"/>
                </a:cubicBezTo>
                <a:cubicBezTo>
                  <a:pt x="23" y="30"/>
                  <a:pt x="18" y="35"/>
                  <a:pt x="12" y="35"/>
                </a:cubicBezTo>
                <a:cubicBezTo>
                  <a:pt x="11" y="35"/>
                  <a:pt x="11" y="35"/>
                  <a:pt x="11" y="35"/>
                </a:cubicBezTo>
                <a:cubicBezTo>
                  <a:pt x="5" y="35"/>
                  <a:pt x="0" y="30"/>
                  <a:pt x="0" y="24"/>
                </a:cubicBezTo>
                <a:cubicBezTo>
                  <a:pt x="0" y="21"/>
                  <a:pt x="0" y="21"/>
                  <a:pt x="0" y="21"/>
                </a:cubicBezTo>
                <a:cubicBezTo>
                  <a:pt x="0" y="19"/>
                  <a:pt x="0" y="18"/>
                  <a:pt x="1" y="17"/>
                </a:cubicBezTo>
                <a:cubicBezTo>
                  <a:pt x="8" y="5"/>
                  <a:pt x="8" y="5"/>
                  <a:pt x="8" y="5"/>
                </a:cubicBezTo>
                <a:cubicBezTo>
                  <a:pt x="9" y="3"/>
                  <a:pt x="10" y="2"/>
                  <a:pt x="12" y="2"/>
                </a:cubicBezTo>
                <a:cubicBezTo>
                  <a:pt x="16" y="0"/>
                  <a:pt x="17" y="5"/>
                  <a:pt x="17" y="8"/>
                </a:cubicBezTo>
                <a:cubicBezTo>
                  <a:pt x="17" y="9"/>
                  <a:pt x="16" y="10"/>
                  <a:pt x="15" y="10"/>
                </a:cubicBezTo>
                <a:cubicBezTo>
                  <a:pt x="14" y="10"/>
                  <a:pt x="13" y="9"/>
                  <a:pt x="13" y="8"/>
                </a:cubicBezTo>
                <a:cubicBezTo>
                  <a:pt x="13" y="5"/>
                  <a:pt x="13" y="5"/>
                  <a:pt x="11" y="7"/>
                </a:cubicBezTo>
                <a:cubicBezTo>
                  <a:pt x="6" y="16"/>
                  <a:pt x="6" y="16"/>
                  <a:pt x="6" y="16"/>
                </a:cubicBezTo>
                <a:close/>
                <a:moveTo>
                  <a:pt x="19" y="20"/>
                </a:moveTo>
                <a:cubicBezTo>
                  <a:pt x="19" y="20"/>
                  <a:pt x="19" y="20"/>
                  <a:pt x="19" y="20"/>
                </a:cubicBezTo>
                <a:cubicBezTo>
                  <a:pt x="4" y="20"/>
                  <a:pt x="4" y="20"/>
                  <a:pt x="4" y="20"/>
                </a:cubicBezTo>
                <a:cubicBezTo>
                  <a:pt x="4" y="20"/>
                  <a:pt x="4" y="20"/>
                  <a:pt x="4" y="20"/>
                </a:cubicBezTo>
                <a:cubicBezTo>
                  <a:pt x="4" y="20"/>
                  <a:pt x="4" y="20"/>
                  <a:pt x="4" y="20"/>
                </a:cubicBezTo>
                <a:cubicBezTo>
                  <a:pt x="4" y="20"/>
                  <a:pt x="4" y="20"/>
                  <a:pt x="4" y="21"/>
                </a:cubicBezTo>
                <a:cubicBezTo>
                  <a:pt x="4" y="24"/>
                  <a:pt x="4" y="24"/>
                  <a:pt x="4" y="24"/>
                </a:cubicBezTo>
                <a:cubicBezTo>
                  <a:pt x="4" y="28"/>
                  <a:pt x="7" y="31"/>
                  <a:pt x="11" y="31"/>
                </a:cubicBezTo>
                <a:cubicBezTo>
                  <a:pt x="12" y="31"/>
                  <a:pt x="12" y="31"/>
                  <a:pt x="12" y="31"/>
                </a:cubicBezTo>
                <a:cubicBezTo>
                  <a:pt x="16" y="31"/>
                  <a:pt x="20" y="28"/>
                  <a:pt x="20" y="24"/>
                </a:cubicBezTo>
                <a:cubicBezTo>
                  <a:pt x="20" y="23"/>
                  <a:pt x="20" y="22"/>
                  <a:pt x="20" y="21"/>
                </a:cubicBezTo>
                <a:cubicBezTo>
                  <a:pt x="20" y="20"/>
                  <a:pt x="19" y="20"/>
                  <a:pt x="19" y="20"/>
                </a:cubicBezTo>
                <a:close/>
                <a:moveTo>
                  <a:pt x="45" y="20"/>
                </a:moveTo>
                <a:cubicBezTo>
                  <a:pt x="45" y="20"/>
                  <a:pt x="45" y="20"/>
                  <a:pt x="45" y="20"/>
                </a:cubicBezTo>
                <a:cubicBezTo>
                  <a:pt x="31" y="20"/>
                  <a:pt x="31" y="20"/>
                  <a:pt x="31" y="20"/>
                </a:cubicBezTo>
                <a:cubicBezTo>
                  <a:pt x="30" y="20"/>
                  <a:pt x="30" y="20"/>
                  <a:pt x="30" y="21"/>
                </a:cubicBezTo>
                <a:cubicBezTo>
                  <a:pt x="30" y="22"/>
                  <a:pt x="30" y="23"/>
                  <a:pt x="30" y="24"/>
                </a:cubicBezTo>
                <a:cubicBezTo>
                  <a:pt x="30" y="28"/>
                  <a:pt x="33" y="31"/>
                  <a:pt x="37" y="31"/>
                </a:cubicBezTo>
                <a:cubicBezTo>
                  <a:pt x="39" y="31"/>
                  <a:pt x="39" y="31"/>
                  <a:pt x="39" y="31"/>
                </a:cubicBezTo>
                <a:cubicBezTo>
                  <a:pt x="43" y="31"/>
                  <a:pt x="46" y="28"/>
                  <a:pt x="46" y="24"/>
                </a:cubicBezTo>
                <a:cubicBezTo>
                  <a:pt x="46" y="21"/>
                  <a:pt x="46" y="21"/>
                  <a:pt x="46" y="21"/>
                </a:cubicBezTo>
                <a:cubicBezTo>
                  <a:pt x="46" y="20"/>
                  <a:pt x="46" y="20"/>
                  <a:pt x="46" y="20"/>
                </a:cubicBezTo>
                <a:cubicBezTo>
                  <a:pt x="46" y="20"/>
                  <a:pt x="46" y="20"/>
                  <a:pt x="45" y="20"/>
                </a:cubicBezTo>
                <a:cubicBezTo>
                  <a:pt x="45" y="20"/>
                  <a:pt x="45" y="20"/>
                  <a:pt x="45"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2" name="Freeform 616"/>
          <p:cNvSpPr>
            <a:spLocks noEditPoints="1"/>
          </p:cNvSpPr>
          <p:nvPr/>
        </p:nvSpPr>
        <p:spPr bwMode="auto">
          <a:xfrm>
            <a:off x="4343400" y="4405313"/>
            <a:ext cx="158750" cy="177800"/>
          </a:xfrm>
          <a:custGeom>
            <a:avLst/>
            <a:gdLst>
              <a:gd name="T0" fmla="*/ 41 w 50"/>
              <a:gd name="T1" fmla="*/ 13 h 56"/>
              <a:gd name="T2" fmla="*/ 46 w 50"/>
              <a:gd name="T3" fmla="*/ 11 h 56"/>
              <a:gd name="T4" fmla="*/ 44 w 50"/>
              <a:gd name="T5" fmla="*/ 15 h 56"/>
              <a:gd name="T6" fmla="*/ 43 w 50"/>
              <a:gd name="T7" fmla="*/ 49 h 56"/>
              <a:gd name="T8" fmla="*/ 25 w 50"/>
              <a:gd name="T9" fmla="*/ 56 h 56"/>
              <a:gd name="T10" fmla="*/ 7 w 50"/>
              <a:gd name="T11" fmla="*/ 49 h 56"/>
              <a:gd name="T12" fmla="*/ 7 w 50"/>
              <a:gd name="T13" fmla="*/ 14 h 56"/>
              <a:gd name="T14" fmla="*/ 23 w 50"/>
              <a:gd name="T15" fmla="*/ 7 h 56"/>
              <a:gd name="T16" fmla="*/ 21 w 50"/>
              <a:gd name="T17" fmla="*/ 4 h 56"/>
              <a:gd name="T18" fmla="*/ 21 w 50"/>
              <a:gd name="T19" fmla="*/ 0 h 56"/>
              <a:gd name="T20" fmla="*/ 31 w 50"/>
              <a:gd name="T21" fmla="*/ 2 h 56"/>
              <a:gd name="T22" fmla="*/ 27 w 50"/>
              <a:gd name="T23" fmla="*/ 4 h 56"/>
              <a:gd name="T24" fmla="*/ 32 w 50"/>
              <a:gd name="T25" fmla="*/ 32 h 56"/>
              <a:gd name="T26" fmla="*/ 32 w 50"/>
              <a:gd name="T27" fmla="*/ 32 h 56"/>
              <a:gd name="T28" fmla="*/ 33 w 50"/>
              <a:gd name="T29" fmla="*/ 17 h 56"/>
              <a:gd name="T30" fmla="*/ 21 w 50"/>
              <a:gd name="T31" fmla="*/ 26 h 56"/>
              <a:gd name="T32" fmla="*/ 21 w 50"/>
              <a:gd name="T33" fmla="*/ 27 h 56"/>
              <a:gd name="T34" fmla="*/ 19 w 50"/>
              <a:gd name="T35" fmla="*/ 32 h 56"/>
              <a:gd name="T36" fmla="*/ 19 w 50"/>
              <a:gd name="T37" fmla="*/ 33 h 56"/>
              <a:gd name="T38" fmla="*/ 19 w 50"/>
              <a:gd name="T39" fmla="*/ 34 h 56"/>
              <a:gd name="T40" fmla="*/ 22 w 50"/>
              <a:gd name="T41" fmla="*/ 37 h 56"/>
              <a:gd name="T42" fmla="*/ 23 w 50"/>
              <a:gd name="T43" fmla="*/ 38 h 56"/>
              <a:gd name="T44" fmla="*/ 24 w 50"/>
              <a:gd name="T45" fmla="*/ 38 h 56"/>
              <a:gd name="T46" fmla="*/ 25 w 50"/>
              <a:gd name="T47" fmla="*/ 38 h 56"/>
              <a:gd name="T48" fmla="*/ 26 w 50"/>
              <a:gd name="T49" fmla="*/ 38 h 56"/>
              <a:gd name="T50" fmla="*/ 27 w 50"/>
              <a:gd name="T51" fmla="*/ 38 h 56"/>
              <a:gd name="T52" fmla="*/ 31 w 50"/>
              <a:gd name="T53" fmla="*/ 35 h 56"/>
              <a:gd name="T54" fmla="*/ 32 w 50"/>
              <a:gd name="T55" fmla="*/ 32 h 56"/>
              <a:gd name="T56" fmla="*/ 27 w 50"/>
              <a:gd name="T57" fmla="*/ 28 h 56"/>
              <a:gd name="T58" fmla="*/ 23 w 50"/>
              <a:gd name="T59" fmla="*/ 35 h 56"/>
              <a:gd name="T60" fmla="*/ 27 w 50"/>
              <a:gd name="T61" fmla="*/ 28 h 56"/>
              <a:gd name="T62" fmla="*/ 26 w 50"/>
              <a:gd name="T63" fmla="*/ 30 h 56"/>
              <a:gd name="T64" fmla="*/ 24 w 50"/>
              <a:gd name="T65" fmla="*/ 33 h 56"/>
              <a:gd name="T66" fmla="*/ 26 w 50"/>
              <a:gd name="T67" fmla="*/ 30 h 56"/>
              <a:gd name="T68" fmla="*/ 36 w 50"/>
              <a:gd name="T69" fmla="*/ 18 h 56"/>
              <a:gd name="T70" fmla="*/ 33 w 50"/>
              <a:gd name="T71" fmla="*/ 35 h 56"/>
              <a:gd name="T72" fmla="*/ 26 w 50"/>
              <a:gd name="T73" fmla="*/ 40 h 56"/>
              <a:gd name="T74" fmla="*/ 25 w 50"/>
              <a:gd name="T75" fmla="*/ 40 h 56"/>
              <a:gd name="T76" fmla="*/ 24 w 50"/>
              <a:gd name="T77" fmla="*/ 40 h 56"/>
              <a:gd name="T78" fmla="*/ 22 w 50"/>
              <a:gd name="T79" fmla="*/ 40 h 56"/>
              <a:gd name="T80" fmla="*/ 17 w 50"/>
              <a:gd name="T81" fmla="*/ 34 h 56"/>
              <a:gd name="T82" fmla="*/ 16 w 50"/>
              <a:gd name="T83" fmla="*/ 32 h 56"/>
              <a:gd name="T84" fmla="*/ 19 w 50"/>
              <a:gd name="T85" fmla="*/ 26 h 56"/>
              <a:gd name="T86" fmla="*/ 19 w 50"/>
              <a:gd name="T87" fmla="*/ 25 h 56"/>
              <a:gd name="T88" fmla="*/ 31 w 50"/>
              <a:gd name="T89" fmla="*/ 15 h 56"/>
              <a:gd name="T90" fmla="*/ 32 w 50"/>
              <a:gd name="T91" fmla="*/ 15 h 56"/>
              <a:gd name="T92" fmla="*/ 34 w 50"/>
              <a:gd name="T93" fmla="*/ 15 h 56"/>
              <a:gd name="T94" fmla="*/ 35 w 50"/>
              <a:gd name="T95" fmla="*/ 15 h 56"/>
              <a:gd name="T96" fmla="*/ 36 w 50"/>
              <a:gd name="T97" fmla="*/ 18 h 56"/>
              <a:gd name="T98" fmla="*/ 40 w 50"/>
              <a:gd name="T99" fmla="*/ 17 h 56"/>
              <a:gd name="T100" fmla="*/ 10 w 50"/>
              <a:gd name="T101" fmla="*/ 17 h 56"/>
              <a:gd name="T102" fmla="*/ 4 w 50"/>
              <a:gd name="T103" fmla="*/ 32 h 56"/>
              <a:gd name="T104" fmla="*/ 25 w 50"/>
              <a:gd name="T105" fmla="*/ 53 h 56"/>
              <a:gd name="T106" fmla="*/ 40 w 50"/>
              <a:gd name="T107" fmla="*/ 46 h 56"/>
              <a:gd name="T108" fmla="*/ 40 w 50"/>
              <a:gd name="T10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6">
                <a:moveTo>
                  <a:pt x="27" y="7"/>
                </a:moveTo>
                <a:cubicBezTo>
                  <a:pt x="32" y="7"/>
                  <a:pt x="37" y="9"/>
                  <a:pt x="41" y="13"/>
                </a:cubicBezTo>
                <a:cubicBezTo>
                  <a:pt x="43" y="11"/>
                  <a:pt x="43" y="11"/>
                  <a:pt x="43" y="11"/>
                </a:cubicBezTo>
                <a:cubicBezTo>
                  <a:pt x="44" y="10"/>
                  <a:pt x="45" y="10"/>
                  <a:pt x="46" y="11"/>
                </a:cubicBezTo>
                <a:cubicBezTo>
                  <a:pt x="47" y="11"/>
                  <a:pt x="47" y="13"/>
                  <a:pt x="46" y="13"/>
                </a:cubicBezTo>
                <a:cubicBezTo>
                  <a:pt x="44" y="15"/>
                  <a:pt x="44" y="15"/>
                  <a:pt x="44" y="15"/>
                </a:cubicBezTo>
                <a:cubicBezTo>
                  <a:pt x="48" y="20"/>
                  <a:pt x="50" y="25"/>
                  <a:pt x="50" y="32"/>
                </a:cubicBezTo>
                <a:cubicBezTo>
                  <a:pt x="50" y="38"/>
                  <a:pt x="47" y="45"/>
                  <a:pt x="43" y="49"/>
                </a:cubicBezTo>
                <a:cubicBezTo>
                  <a:pt x="43" y="49"/>
                  <a:pt x="43" y="49"/>
                  <a:pt x="43" y="49"/>
                </a:cubicBezTo>
                <a:cubicBezTo>
                  <a:pt x="38" y="54"/>
                  <a:pt x="32" y="56"/>
                  <a:pt x="25" y="56"/>
                </a:cubicBezTo>
                <a:cubicBezTo>
                  <a:pt x="18" y="56"/>
                  <a:pt x="12" y="54"/>
                  <a:pt x="7" y="49"/>
                </a:cubicBezTo>
                <a:cubicBezTo>
                  <a:pt x="7" y="49"/>
                  <a:pt x="7" y="49"/>
                  <a:pt x="7" y="49"/>
                </a:cubicBezTo>
                <a:cubicBezTo>
                  <a:pt x="3" y="45"/>
                  <a:pt x="0" y="38"/>
                  <a:pt x="0" y="32"/>
                </a:cubicBezTo>
                <a:cubicBezTo>
                  <a:pt x="0" y="25"/>
                  <a:pt x="3" y="18"/>
                  <a:pt x="7" y="14"/>
                </a:cubicBezTo>
                <a:cubicBezTo>
                  <a:pt x="7" y="14"/>
                  <a:pt x="7" y="14"/>
                  <a:pt x="7" y="14"/>
                </a:cubicBezTo>
                <a:cubicBezTo>
                  <a:pt x="12" y="10"/>
                  <a:pt x="17" y="7"/>
                  <a:pt x="23" y="7"/>
                </a:cubicBezTo>
                <a:cubicBezTo>
                  <a:pt x="23" y="4"/>
                  <a:pt x="23" y="4"/>
                  <a:pt x="23" y="4"/>
                </a:cubicBezTo>
                <a:cubicBezTo>
                  <a:pt x="21" y="4"/>
                  <a:pt x="21" y="4"/>
                  <a:pt x="21" y="4"/>
                </a:cubicBezTo>
                <a:cubicBezTo>
                  <a:pt x="20" y="4"/>
                  <a:pt x="19" y="3"/>
                  <a:pt x="19" y="2"/>
                </a:cubicBezTo>
                <a:cubicBezTo>
                  <a:pt x="19" y="1"/>
                  <a:pt x="20" y="0"/>
                  <a:pt x="21" y="0"/>
                </a:cubicBezTo>
                <a:cubicBezTo>
                  <a:pt x="29" y="0"/>
                  <a:pt x="29" y="0"/>
                  <a:pt x="29" y="0"/>
                </a:cubicBezTo>
                <a:cubicBezTo>
                  <a:pt x="30" y="0"/>
                  <a:pt x="31" y="1"/>
                  <a:pt x="31" y="2"/>
                </a:cubicBezTo>
                <a:cubicBezTo>
                  <a:pt x="31" y="3"/>
                  <a:pt x="30" y="4"/>
                  <a:pt x="29" y="4"/>
                </a:cubicBezTo>
                <a:cubicBezTo>
                  <a:pt x="27" y="4"/>
                  <a:pt x="27" y="4"/>
                  <a:pt x="27" y="4"/>
                </a:cubicBezTo>
                <a:cubicBezTo>
                  <a:pt x="27" y="7"/>
                  <a:pt x="27" y="7"/>
                  <a:pt x="27" y="7"/>
                </a:cubicBezTo>
                <a:close/>
                <a:moveTo>
                  <a:pt x="32" y="32"/>
                </a:moveTo>
                <a:cubicBezTo>
                  <a:pt x="32" y="32"/>
                  <a:pt x="32" y="32"/>
                  <a:pt x="32" y="32"/>
                </a:cubicBezTo>
                <a:cubicBezTo>
                  <a:pt x="32" y="32"/>
                  <a:pt x="32" y="32"/>
                  <a:pt x="32" y="32"/>
                </a:cubicBezTo>
                <a:cubicBezTo>
                  <a:pt x="34" y="18"/>
                  <a:pt x="34" y="18"/>
                  <a:pt x="34" y="18"/>
                </a:cubicBezTo>
                <a:cubicBezTo>
                  <a:pt x="34" y="17"/>
                  <a:pt x="33" y="17"/>
                  <a:pt x="33" y="17"/>
                </a:cubicBezTo>
                <a:cubicBezTo>
                  <a:pt x="21" y="26"/>
                  <a:pt x="21" y="26"/>
                  <a:pt x="21" y="26"/>
                </a:cubicBezTo>
                <a:cubicBezTo>
                  <a:pt x="21" y="26"/>
                  <a:pt x="21" y="26"/>
                  <a:pt x="21" y="26"/>
                </a:cubicBezTo>
                <a:cubicBezTo>
                  <a:pt x="21" y="26"/>
                  <a:pt x="21" y="26"/>
                  <a:pt x="21" y="26"/>
                </a:cubicBezTo>
                <a:cubicBezTo>
                  <a:pt x="21" y="27"/>
                  <a:pt x="21" y="27"/>
                  <a:pt x="21" y="27"/>
                </a:cubicBezTo>
                <a:cubicBezTo>
                  <a:pt x="21" y="27"/>
                  <a:pt x="21" y="27"/>
                  <a:pt x="21" y="27"/>
                </a:cubicBezTo>
                <a:cubicBezTo>
                  <a:pt x="19" y="28"/>
                  <a:pt x="18" y="30"/>
                  <a:pt x="19" y="32"/>
                </a:cubicBezTo>
                <a:cubicBezTo>
                  <a:pt x="19" y="32"/>
                  <a:pt x="19" y="32"/>
                  <a:pt x="19" y="33"/>
                </a:cubicBezTo>
                <a:cubicBezTo>
                  <a:pt x="19" y="33"/>
                  <a:pt x="19" y="33"/>
                  <a:pt x="19" y="33"/>
                </a:cubicBezTo>
                <a:cubicBezTo>
                  <a:pt x="19" y="33"/>
                  <a:pt x="19" y="34"/>
                  <a:pt x="19" y="34"/>
                </a:cubicBezTo>
                <a:cubicBezTo>
                  <a:pt x="19" y="34"/>
                  <a:pt x="19" y="34"/>
                  <a:pt x="19" y="34"/>
                </a:cubicBezTo>
                <a:cubicBezTo>
                  <a:pt x="19" y="34"/>
                  <a:pt x="20" y="35"/>
                  <a:pt x="20" y="35"/>
                </a:cubicBezTo>
                <a:cubicBezTo>
                  <a:pt x="20" y="36"/>
                  <a:pt x="21" y="37"/>
                  <a:pt x="22" y="37"/>
                </a:cubicBezTo>
                <a:cubicBezTo>
                  <a:pt x="22" y="37"/>
                  <a:pt x="22" y="37"/>
                  <a:pt x="22" y="37"/>
                </a:cubicBezTo>
                <a:cubicBezTo>
                  <a:pt x="23" y="38"/>
                  <a:pt x="23" y="38"/>
                  <a:pt x="23" y="38"/>
                </a:cubicBezTo>
                <a:cubicBezTo>
                  <a:pt x="23" y="38"/>
                  <a:pt x="23" y="38"/>
                  <a:pt x="24" y="38"/>
                </a:cubicBezTo>
                <a:cubicBezTo>
                  <a:pt x="24" y="38"/>
                  <a:pt x="24" y="38"/>
                  <a:pt x="24" y="38"/>
                </a:cubicBezTo>
                <a:cubicBezTo>
                  <a:pt x="24" y="38"/>
                  <a:pt x="24" y="38"/>
                  <a:pt x="24" y="38"/>
                </a:cubicBezTo>
                <a:cubicBezTo>
                  <a:pt x="25" y="38"/>
                  <a:pt x="25" y="38"/>
                  <a:pt x="25" y="38"/>
                </a:cubicBezTo>
                <a:cubicBezTo>
                  <a:pt x="25" y="38"/>
                  <a:pt x="25" y="38"/>
                  <a:pt x="25" y="38"/>
                </a:cubicBezTo>
                <a:cubicBezTo>
                  <a:pt x="25" y="38"/>
                  <a:pt x="25" y="38"/>
                  <a:pt x="26" y="38"/>
                </a:cubicBezTo>
                <a:cubicBezTo>
                  <a:pt x="26" y="38"/>
                  <a:pt x="26" y="38"/>
                  <a:pt x="26" y="38"/>
                </a:cubicBezTo>
                <a:cubicBezTo>
                  <a:pt x="26" y="38"/>
                  <a:pt x="27" y="38"/>
                  <a:pt x="27" y="38"/>
                </a:cubicBezTo>
                <a:cubicBezTo>
                  <a:pt x="28" y="37"/>
                  <a:pt x="30" y="37"/>
                  <a:pt x="30" y="35"/>
                </a:cubicBezTo>
                <a:cubicBezTo>
                  <a:pt x="30" y="35"/>
                  <a:pt x="31" y="35"/>
                  <a:pt x="31" y="35"/>
                </a:cubicBezTo>
                <a:cubicBezTo>
                  <a:pt x="31" y="34"/>
                  <a:pt x="31" y="33"/>
                  <a:pt x="32" y="32"/>
                </a:cubicBezTo>
                <a:cubicBezTo>
                  <a:pt x="32" y="32"/>
                  <a:pt x="32" y="32"/>
                  <a:pt x="32" y="32"/>
                </a:cubicBezTo>
                <a:close/>
                <a:moveTo>
                  <a:pt x="27" y="28"/>
                </a:moveTo>
                <a:cubicBezTo>
                  <a:pt x="27" y="28"/>
                  <a:pt x="27" y="28"/>
                  <a:pt x="27" y="28"/>
                </a:cubicBezTo>
                <a:cubicBezTo>
                  <a:pt x="29" y="29"/>
                  <a:pt x="30" y="32"/>
                  <a:pt x="29" y="34"/>
                </a:cubicBezTo>
                <a:cubicBezTo>
                  <a:pt x="28" y="36"/>
                  <a:pt x="25" y="36"/>
                  <a:pt x="23" y="35"/>
                </a:cubicBezTo>
                <a:cubicBezTo>
                  <a:pt x="21" y="34"/>
                  <a:pt x="20" y="31"/>
                  <a:pt x="21" y="29"/>
                </a:cubicBezTo>
                <a:cubicBezTo>
                  <a:pt x="23" y="27"/>
                  <a:pt x="25" y="27"/>
                  <a:pt x="27" y="28"/>
                </a:cubicBezTo>
                <a:close/>
                <a:moveTo>
                  <a:pt x="26" y="30"/>
                </a:moveTo>
                <a:cubicBezTo>
                  <a:pt x="26" y="30"/>
                  <a:pt x="26" y="30"/>
                  <a:pt x="26" y="30"/>
                </a:cubicBezTo>
                <a:cubicBezTo>
                  <a:pt x="25" y="29"/>
                  <a:pt x="24" y="30"/>
                  <a:pt x="23" y="31"/>
                </a:cubicBezTo>
                <a:cubicBezTo>
                  <a:pt x="23" y="32"/>
                  <a:pt x="23" y="33"/>
                  <a:pt x="24" y="33"/>
                </a:cubicBezTo>
                <a:cubicBezTo>
                  <a:pt x="25" y="34"/>
                  <a:pt x="26" y="33"/>
                  <a:pt x="27" y="33"/>
                </a:cubicBezTo>
                <a:cubicBezTo>
                  <a:pt x="27" y="32"/>
                  <a:pt x="27" y="30"/>
                  <a:pt x="26" y="30"/>
                </a:cubicBezTo>
                <a:close/>
                <a:moveTo>
                  <a:pt x="36" y="18"/>
                </a:moveTo>
                <a:cubicBezTo>
                  <a:pt x="36" y="18"/>
                  <a:pt x="36" y="18"/>
                  <a:pt x="36" y="18"/>
                </a:cubicBezTo>
                <a:cubicBezTo>
                  <a:pt x="34" y="33"/>
                  <a:pt x="34" y="33"/>
                  <a:pt x="34" y="33"/>
                </a:cubicBezTo>
                <a:cubicBezTo>
                  <a:pt x="34" y="34"/>
                  <a:pt x="34" y="34"/>
                  <a:pt x="33" y="35"/>
                </a:cubicBezTo>
                <a:cubicBezTo>
                  <a:pt x="32" y="38"/>
                  <a:pt x="29" y="40"/>
                  <a:pt x="27" y="40"/>
                </a:cubicBezTo>
                <a:cubicBezTo>
                  <a:pt x="26" y="40"/>
                  <a:pt x="26" y="40"/>
                  <a:pt x="26" y="40"/>
                </a:cubicBezTo>
                <a:cubicBezTo>
                  <a:pt x="25" y="40"/>
                  <a:pt x="25" y="40"/>
                  <a:pt x="25" y="40"/>
                </a:cubicBezTo>
                <a:cubicBezTo>
                  <a:pt x="25" y="40"/>
                  <a:pt x="25" y="40"/>
                  <a:pt x="25" y="40"/>
                </a:cubicBezTo>
                <a:cubicBezTo>
                  <a:pt x="25" y="40"/>
                  <a:pt x="24" y="40"/>
                  <a:pt x="24" y="40"/>
                </a:cubicBezTo>
                <a:cubicBezTo>
                  <a:pt x="24" y="40"/>
                  <a:pt x="24" y="40"/>
                  <a:pt x="24" y="40"/>
                </a:cubicBezTo>
                <a:cubicBezTo>
                  <a:pt x="24" y="40"/>
                  <a:pt x="23" y="40"/>
                  <a:pt x="23" y="40"/>
                </a:cubicBezTo>
                <a:cubicBezTo>
                  <a:pt x="23" y="40"/>
                  <a:pt x="23" y="40"/>
                  <a:pt x="22" y="40"/>
                </a:cubicBezTo>
                <a:cubicBezTo>
                  <a:pt x="20" y="39"/>
                  <a:pt x="18" y="37"/>
                  <a:pt x="17" y="35"/>
                </a:cubicBezTo>
                <a:cubicBezTo>
                  <a:pt x="17" y="34"/>
                  <a:pt x="17" y="34"/>
                  <a:pt x="17" y="34"/>
                </a:cubicBezTo>
                <a:cubicBezTo>
                  <a:pt x="17" y="34"/>
                  <a:pt x="16" y="33"/>
                  <a:pt x="16" y="33"/>
                </a:cubicBezTo>
                <a:cubicBezTo>
                  <a:pt x="16" y="33"/>
                  <a:pt x="16" y="32"/>
                  <a:pt x="16" y="32"/>
                </a:cubicBezTo>
                <a:cubicBezTo>
                  <a:pt x="16" y="30"/>
                  <a:pt x="17" y="28"/>
                  <a:pt x="18" y="26"/>
                </a:cubicBezTo>
                <a:cubicBezTo>
                  <a:pt x="18" y="26"/>
                  <a:pt x="18" y="26"/>
                  <a:pt x="19" y="26"/>
                </a:cubicBezTo>
                <a:cubicBezTo>
                  <a:pt x="19" y="26"/>
                  <a:pt x="19" y="25"/>
                  <a:pt x="19" y="25"/>
                </a:cubicBezTo>
                <a:cubicBezTo>
                  <a:pt x="19" y="25"/>
                  <a:pt x="19" y="25"/>
                  <a:pt x="19" y="25"/>
                </a:cubicBezTo>
                <a:cubicBezTo>
                  <a:pt x="19" y="25"/>
                  <a:pt x="20" y="25"/>
                  <a:pt x="20" y="25"/>
                </a:cubicBezTo>
                <a:cubicBezTo>
                  <a:pt x="31" y="15"/>
                  <a:pt x="31" y="15"/>
                  <a:pt x="31" y="15"/>
                </a:cubicBezTo>
                <a:cubicBezTo>
                  <a:pt x="31" y="15"/>
                  <a:pt x="31" y="15"/>
                  <a:pt x="31" y="15"/>
                </a:cubicBezTo>
                <a:cubicBezTo>
                  <a:pt x="32" y="15"/>
                  <a:pt x="32" y="15"/>
                  <a:pt x="32" y="15"/>
                </a:cubicBezTo>
                <a:cubicBezTo>
                  <a:pt x="32" y="15"/>
                  <a:pt x="33" y="15"/>
                  <a:pt x="34" y="15"/>
                </a:cubicBezTo>
                <a:cubicBezTo>
                  <a:pt x="34" y="15"/>
                  <a:pt x="34" y="15"/>
                  <a:pt x="34" y="15"/>
                </a:cubicBezTo>
                <a:cubicBezTo>
                  <a:pt x="35" y="15"/>
                  <a:pt x="35" y="15"/>
                  <a:pt x="35" y="15"/>
                </a:cubicBezTo>
                <a:cubicBezTo>
                  <a:pt x="35" y="15"/>
                  <a:pt x="35" y="15"/>
                  <a:pt x="35" y="15"/>
                </a:cubicBezTo>
                <a:cubicBezTo>
                  <a:pt x="35" y="15"/>
                  <a:pt x="35" y="15"/>
                  <a:pt x="35" y="15"/>
                </a:cubicBezTo>
                <a:cubicBezTo>
                  <a:pt x="36" y="16"/>
                  <a:pt x="36" y="17"/>
                  <a:pt x="36" y="18"/>
                </a:cubicBezTo>
                <a:close/>
                <a:moveTo>
                  <a:pt x="40" y="17"/>
                </a:moveTo>
                <a:cubicBezTo>
                  <a:pt x="40" y="17"/>
                  <a:pt x="40" y="17"/>
                  <a:pt x="40" y="17"/>
                </a:cubicBezTo>
                <a:cubicBezTo>
                  <a:pt x="36" y="13"/>
                  <a:pt x="31" y="11"/>
                  <a:pt x="25" y="11"/>
                </a:cubicBezTo>
                <a:cubicBezTo>
                  <a:pt x="19" y="11"/>
                  <a:pt x="14" y="13"/>
                  <a:pt x="10" y="17"/>
                </a:cubicBezTo>
                <a:cubicBezTo>
                  <a:pt x="10" y="17"/>
                  <a:pt x="10" y="17"/>
                  <a:pt x="10" y="17"/>
                </a:cubicBezTo>
                <a:cubicBezTo>
                  <a:pt x="6" y="20"/>
                  <a:pt x="4" y="26"/>
                  <a:pt x="4" y="32"/>
                </a:cubicBezTo>
                <a:cubicBezTo>
                  <a:pt x="4" y="37"/>
                  <a:pt x="6" y="43"/>
                  <a:pt x="10" y="46"/>
                </a:cubicBezTo>
                <a:cubicBezTo>
                  <a:pt x="14" y="50"/>
                  <a:pt x="19" y="53"/>
                  <a:pt x="25" y="53"/>
                </a:cubicBezTo>
                <a:cubicBezTo>
                  <a:pt x="31" y="53"/>
                  <a:pt x="36" y="50"/>
                  <a:pt x="40" y="47"/>
                </a:cubicBezTo>
                <a:cubicBezTo>
                  <a:pt x="40" y="46"/>
                  <a:pt x="40" y="46"/>
                  <a:pt x="40" y="46"/>
                </a:cubicBezTo>
                <a:cubicBezTo>
                  <a:pt x="44" y="43"/>
                  <a:pt x="46" y="37"/>
                  <a:pt x="46" y="32"/>
                </a:cubicBezTo>
                <a:cubicBezTo>
                  <a:pt x="46" y="26"/>
                  <a:pt x="44" y="21"/>
                  <a:pt x="40" y="17"/>
                </a:cubicBezTo>
                <a:cubicBezTo>
                  <a:pt x="40" y="17"/>
                  <a:pt x="40" y="17"/>
                  <a:pt x="40"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3" name="Freeform 617"/>
          <p:cNvSpPr>
            <a:spLocks noEditPoints="1"/>
          </p:cNvSpPr>
          <p:nvPr/>
        </p:nvSpPr>
        <p:spPr bwMode="auto">
          <a:xfrm>
            <a:off x="2659063" y="4405313"/>
            <a:ext cx="173037" cy="168275"/>
          </a:xfrm>
          <a:custGeom>
            <a:avLst/>
            <a:gdLst>
              <a:gd name="T0" fmla="*/ 43 w 54"/>
              <a:gd name="T1" fmla="*/ 8 h 53"/>
              <a:gd name="T2" fmla="*/ 34 w 54"/>
              <a:gd name="T3" fmla="*/ 16 h 53"/>
              <a:gd name="T4" fmla="*/ 8 w 54"/>
              <a:gd name="T5" fmla="*/ 15 h 53"/>
              <a:gd name="T6" fmla="*/ 26 w 54"/>
              <a:gd name="T7" fmla="*/ 22 h 53"/>
              <a:gd name="T8" fmla="*/ 18 w 54"/>
              <a:gd name="T9" fmla="*/ 33 h 53"/>
              <a:gd name="T10" fmla="*/ 8 w 54"/>
              <a:gd name="T11" fmla="*/ 32 h 53"/>
              <a:gd name="T12" fmla="*/ 15 w 54"/>
              <a:gd name="T13" fmla="*/ 39 h 53"/>
              <a:gd name="T14" fmla="*/ 16 w 54"/>
              <a:gd name="T15" fmla="*/ 39 h 53"/>
              <a:gd name="T16" fmla="*/ 22 w 54"/>
              <a:gd name="T17" fmla="*/ 46 h 53"/>
              <a:gd name="T18" fmla="*/ 21 w 54"/>
              <a:gd name="T19" fmla="*/ 36 h 53"/>
              <a:gd name="T20" fmla="*/ 29 w 54"/>
              <a:gd name="T21" fmla="*/ 28 h 53"/>
              <a:gd name="T22" fmla="*/ 32 w 54"/>
              <a:gd name="T23" fmla="*/ 28 h 53"/>
              <a:gd name="T24" fmla="*/ 41 w 54"/>
              <a:gd name="T25" fmla="*/ 44 h 53"/>
              <a:gd name="T26" fmla="*/ 39 w 54"/>
              <a:gd name="T27" fmla="*/ 18 h 53"/>
              <a:gd name="T28" fmla="*/ 43 w 54"/>
              <a:gd name="T29" fmla="*/ 8 h 53"/>
              <a:gd name="T30" fmla="*/ 40 w 54"/>
              <a:gd name="T31" fmla="*/ 5 h 53"/>
              <a:gd name="T32" fmla="*/ 40 w 54"/>
              <a:gd name="T33" fmla="*/ 5 h 53"/>
              <a:gd name="T34" fmla="*/ 49 w 54"/>
              <a:gd name="T35" fmla="*/ 13 h 53"/>
              <a:gd name="T36" fmla="*/ 45 w 54"/>
              <a:gd name="T37" fmla="*/ 45 h 53"/>
              <a:gd name="T38" fmla="*/ 40 w 54"/>
              <a:gd name="T39" fmla="*/ 51 h 53"/>
              <a:gd name="T40" fmla="*/ 37 w 54"/>
              <a:gd name="T41" fmla="*/ 50 h 53"/>
              <a:gd name="T42" fmla="*/ 24 w 54"/>
              <a:gd name="T43" fmla="*/ 38 h 53"/>
              <a:gd name="T44" fmla="*/ 25 w 54"/>
              <a:gd name="T45" fmla="*/ 48 h 53"/>
              <a:gd name="T46" fmla="*/ 18 w 54"/>
              <a:gd name="T47" fmla="*/ 53 h 53"/>
              <a:gd name="T48" fmla="*/ 12 w 54"/>
              <a:gd name="T49" fmla="*/ 42 h 53"/>
              <a:gd name="T50" fmla="*/ 1 w 54"/>
              <a:gd name="T51" fmla="*/ 34 h 53"/>
              <a:gd name="T52" fmla="*/ 6 w 54"/>
              <a:gd name="T53" fmla="*/ 29 h 53"/>
              <a:gd name="T54" fmla="*/ 16 w 54"/>
              <a:gd name="T55" fmla="*/ 29 h 53"/>
              <a:gd name="T56" fmla="*/ 4 w 54"/>
              <a:gd name="T57" fmla="*/ 17 h 53"/>
              <a:gd name="T58" fmla="*/ 3 w 54"/>
              <a:gd name="T59" fmla="*/ 14 h 53"/>
              <a:gd name="T60" fmla="*/ 8 w 54"/>
              <a:gd name="T61" fmla="*/ 10 h 53"/>
              <a:gd name="T62" fmla="*/ 34 w 54"/>
              <a:gd name="T6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4" h="53">
                <a:moveTo>
                  <a:pt x="43" y="8"/>
                </a:moveTo>
                <a:cubicBezTo>
                  <a:pt x="43" y="8"/>
                  <a:pt x="43" y="8"/>
                  <a:pt x="43" y="8"/>
                </a:cubicBezTo>
                <a:cubicBezTo>
                  <a:pt x="36" y="15"/>
                  <a:pt x="36" y="15"/>
                  <a:pt x="36" y="15"/>
                </a:cubicBezTo>
                <a:cubicBezTo>
                  <a:pt x="35" y="16"/>
                  <a:pt x="35" y="16"/>
                  <a:pt x="34" y="16"/>
                </a:cubicBezTo>
                <a:cubicBezTo>
                  <a:pt x="10" y="13"/>
                  <a:pt x="10" y="13"/>
                  <a:pt x="10" y="13"/>
                </a:cubicBezTo>
                <a:cubicBezTo>
                  <a:pt x="8" y="15"/>
                  <a:pt x="8" y="15"/>
                  <a:pt x="8" y="15"/>
                </a:cubicBezTo>
                <a:cubicBezTo>
                  <a:pt x="25" y="22"/>
                  <a:pt x="25" y="22"/>
                  <a:pt x="25" y="22"/>
                </a:cubicBezTo>
                <a:cubicBezTo>
                  <a:pt x="26" y="22"/>
                  <a:pt x="26" y="22"/>
                  <a:pt x="26" y="22"/>
                </a:cubicBezTo>
                <a:cubicBezTo>
                  <a:pt x="27" y="23"/>
                  <a:pt x="27" y="24"/>
                  <a:pt x="26" y="25"/>
                </a:cubicBezTo>
                <a:cubicBezTo>
                  <a:pt x="18" y="33"/>
                  <a:pt x="18" y="33"/>
                  <a:pt x="18" y="33"/>
                </a:cubicBezTo>
                <a:cubicBezTo>
                  <a:pt x="18" y="33"/>
                  <a:pt x="17" y="33"/>
                  <a:pt x="16" y="33"/>
                </a:cubicBezTo>
                <a:cubicBezTo>
                  <a:pt x="8" y="32"/>
                  <a:pt x="8" y="32"/>
                  <a:pt x="8" y="32"/>
                </a:cubicBezTo>
                <a:cubicBezTo>
                  <a:pt x="6" y="34"/>
                  <a:pt x="6" y="34"/>
                  <a:pt x="6" y="34"/>
                </a:cubicBezTo>
                <a:cubicBezTo>
                  <a:pt x="15" y="39"/>
                  <a:pt x="15" y="39"/>
                  <a:pt x="15" y="39"/>
                </a:cubicBezTo>
                <a:cubicBezTo>
                  <a:pt x="15" y="39"/>
                  <a:pt x="15" y="39"/>
                  <a:pt x="15" y="39"/>
                </a:cubicBezTo>
                <a:cubicBezTo>
                  <a:pt x="15" y="39"/>
                  <a:pt x="15" y="39"/>
                  <a:pt x="16" y="39"/>
                </a:cubicBezTo>
                <a:cubicBezTo>
                  <a:pt x="20" y="48"/>
                  <a:pt x="20" y="48"/>
                  <a:pt x="20" y="48"/>
                </a:cubicBezTo>
                <a:cubicBezTo>
                  <a:pt x="22" y="46"/>
                  <a:pt x="22" y="46"/>
                  <a:pt x="22" y="46"/>
                </a:cubicBezTo>
                <a:cubicBezTo>
                  <a:pt x="20" y="38"/>
                  <a:pt x="20" y="38"/>
                  <a:pt x="20" y="38"/>
                </a:cubicBezTo>
                <a:cubicBezTo>
                  <a:pt x="20" y="37"/>
                  <a:pt x="21" y="36"/>
                  <a:pt x="21" y="36"/>
                </a:cubicBezTo>
                <a:cubicBezTo>
                  <a:pt x="29" y="28"/>
                  <a:pt x="29" y="28"/>
                  <a:pt x="29" y="28"/>
                </a:cubicBezTo>
                <a:cubicBezTo>
                  <a:pt x="29" y="28"/>
                  <a:pt x="29" y="28"/>
                  <a:pt x="29" y="28"/>
                </a:cubicBezTo>
                <a:cubicBezTo>
                  <a:pt x="29" y="27"/>
                  <a:pt x="29" y="27"/>
                  <a:pt x="30" y="27"/>
                </a:cubicBezTo>
                <a:cubicBezTo>
                  <a:pt x="31" y="27"/>
                  <a:pt x="32" y="27"/>
                  <a:pt x="32" y="28"/>
                </a:cubicBezTo>
                <a:cubicBezTo>
                  <a:pt x="39" y="46"/>
                  <a:pt x="39" y="46"/>
                  <a:pt x="39" y="46"/>
                </a:cubicBezTo>
                <a:cubicBezTo>
                  <a:pt x="41" y="44"/>
                  <a:pt x="41" y="44"/>
                  <a:pt x="41" y="44"/>
                </a:cubicBezTo>
                <a:cubicBezTo>
                  <a:pt x="38" y="20"/>
                  <a:pt x="38" y="20"/>
                  <a:pt x="38" y="20"/>
                </a:cubicBezTo>
                <a:cubicBezTo>
                  <a:pt x="38" y="19"/>
                  <a:pt x="38" y="19"/>
                  <a:pt x="39" y="18"/>
                </a:cubicBezTo>
                <a:cubicBezTo>
                  <a:pt x="46" y="11"/>
                  <a:pt x="46" y="11"/>
                  <a:pt x="46" y="11"/>
                </a:cubicBezTo>
                <a:cubicBezTo>
                  <a:pt x="48" y="9"/>
                  <a:pt x="45" y="6"/>
                  <a:pt x="43" y="8"/>
                </a:cubicBezTo>
                <a:cubicBezTo>
                  <a:pt x="43" y="8"/>
                  <a:pt x="43" y="8"/>
                  <a:pt x="43" y="8"/>
                </a:cubicBezTo>
                <a:close/>
                <a:moveTo>
                  <a:pt x="40" y="5"/>
                </a:moveTo>
                <a:cubicBezTo>
                  <a:pt x="40" y="5"/>
                  <a:pt x="40" y="5"/>
                  <a:pt x="40" y="5"/>
                </a:cubicBezTo>
                <a:cubicBezTo>
                  <a:pt x="40" y="5"/>
                  <a:pt x="40" y="5"/>
                  <a:pt x="40" y="5"/>
                </a:cubicBezTo>
                <a:cubicBezTo>
                  <a:pt x="40" y="5"/>
                  <a:pt x="40" y="5"/>
                  <a:pt x="40" y="5"/>
                </a:cubicBezTo>
                <a:cubicBezTo>
                  <a:pt x="46" y="0"/>
                  <a:pt x="54" y="8"/>
                  <a:pt x="49" y="13"/>
                </a:cubicBezTo>
                <a:cubicBezTo>
                  <a:pt x="42" y="20"/>
                  <a:pt x="42" y="20"/>
                  <a:pt x="42" y="20"/>
                </a:cubicBezTo>
                <a:cubicBezTo>
                  <a:pt x="45" y="45"/>
                  <a:pt x="45" y="45"/>
                  <a:pt x="45" y="45"/>
                </a:cubicBezTo>
                <a:cubicBezTo>
                  <a:pt x="45" y="45"/>
                  <a:pt x="45" y="46"/>
                  <a:pt x="44" y="46"/>
                </a:cubicBezTo>
                <a:cubicBezTo>
                  <a:pt x="40" y="51"/>
                  <a:pt x="40" y="51"/>
                  <a:pt x="40" y="51"/>
                </a:cubicBezTo>
                <a:cubicBezTo>
                  <a:pt x="39" y="51"/>
                  <a:pt x="38" y="51"/>
                  <a:pt x="37" y="51"/>
                </a:cubicBezTo>
                <a:cubicBezTo>
                  <a:pt x="37" y="50"/>
                  <a:pt x="37" y="50"/>
                  <a:pt x="37" y="50"/>
                </a:cubicBezTo>
                <a:cubicBezTo>
                  <a:pt x="30" y="32"/>
                  <a:pt x="30" y="32"/>
                  <a:pt x="30" y="32"/>
                </a:cubicBezTo>
                <a:cubicBezTo>
                  <a:pt x="24" y="38"/>
                  <a:pt x="24" y="38"/>
                  <a:pt x="24" y="38"/>
                </a:cubicBezTo>
                <a:cubicBezTo>
                  <a:pt x="26" y="46"/>
                  <a:pt x="26" y="46"/>
                  <a:pt x="26" y="46"/>
                </a:cubicBezTo>
                <a:cubicBezTo>
                  <a:pt x="26" y="47"/>
                  <a:pt x="25" y="48"/>
                  <a:pt x="25" y="48"/>
                </a:cubicBezTo>
                <a:cubicBezTo>
                  <a:pt x="20" y="53"/>
                  <a:pt x="20" y="53"/>
                  <a:pt x="20" y="53"/>
                </a:cubicBezTo>
                <a:cubicBezTo>
                  <a:pt x="20" y="53"/>
                  <a:pt x="18" y="53"/>
                  <a:pt x="18" y="53"/>
                </a:cubicBezTo>
                <a:cubicBezTo>
                  <a:pt x="18" y="52"/>
                  <a:pt x="17" y="52"/>
                  <a:pt x="17" y="52"/>
                </a:cubicBezTo>
                <a:cubicBezTo>
                  <a:pt x="12" y="42"/>
                  <a:pt x="12" y="42"/>
                  <a:pt x="12" y="42"/>
                </a:cubicBezTo>
                <a:cubicBezTo>
                  <a:pt x="2" y="36"/>
                  <a:pt x="2" y="36"/>
                  <a:pt x="2" y="36"/>
                </a:cubicBezTo>
                <a:cubicBezTo>
                  <a:pt x="1" y="36"/>
                  <a:pt x="0" y="35"/>
                  <a:pt x="1" y="34"/>
                </a:cubicBezTo>
                <a:cubicBezTo>
                  <a:pt x="1" y="34"/>
                  <a:pt x="1" y="34"/>
                  <a:pt x="1" y="33"/>
                </a:cubicBezTo>
                <a:cubicBezTo>
                  <a:pt x="6" y="29"/>
                  <a:pt x="6" y="29"/>
                  <a:pt x="6" y="29"/>
                </a:cubicBezTo>
                <a:cubicBezTo>
                  <a:pt x="6" y="28"/>
                  <a:pt x="7" y="28"/>
                  <a:pt x="8" y="28"/>
                </a:cubicBezTo>
                <a:cubicBezTo>
                  <a:pt x="16" y="29"/>
                  <a:pt x="16" y="29"/>
                  <a:pt x="16" y="29"/>
                </a:cubicBezTo>
                <a:cubicBezTo>
                  <a:pt x="21" y="24"/>
                  <a:pt x="21" y="24"/>
                  <a:pt x="21" y="24"/>
                </a:cubicBezTo>
                <a:cubicBezTo>
                  <a:pt x="4" y="17"/>
                  <a:pt x="4" y="17"/>
                  <a:pt x="4" y="17"/>
                </a:cubicBezTo>
                <a:cubicBezTo>
                  <a:pt x="3" y="17"/>
                  <a:pt x="2" y="16"/>
                  <a:pt x="3" y="15"/>
                </a:cubicBezTo>
                <a:cubicBezTo>
                  <a:pt x="3" y="14"/>
                  <a:pt x="3" y="14"/>
                  <a:pt x="3" y="14"/>
                </a:cubicBezTo>
                <a:cubicBezTo>
                  <a:pt x="3" y="14"/>
                  <a:pt x="3" y="14"/>
                  <a:pt x="3" y="14"/>
                </a:cubicBezTo>
                <a:cubicBezTo>
                  <a:pt x="8" y="10"/>
                  <a:pt x="8" y="10"/>
                  <a:pt x="8" y="10"/>
                </a:cubicBezTo>
                <a:cubicBezTo>
                  <a:pt x="8" y="9"/>
                  <a:pt x="9" y="9"/>
                  <a:pt x="9" y="9"/>
                </a:cubicBezTo>
                <a:cubicBezTo>
                  <a:pt x="34" y="12"/>
                  <a:pt x="34" y="12"/>
                  <a:pt x="34" y="12"/>
                </a:cubicBezTo>
                <a:cubicBezTo>
                  <a:pt x="40" y="5"/>
                  <a:pt x="40" y="5"/>
                  <a:pt x="40" y="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4" name="Freeform 618"/>
          <p:cNvSpPr>
            <a:spLocks noEditPoints="1"/>
          </p:cNvSpPr>
          <p:nvPr/>
        </p:nvSpPr>
        <p:spPr bwMode="auto">
          <a:xfrm>
            <a:off x="6573838" y="4106863"/>
            <a:ext cx="155575" cy="152400"/>
          </a:xfrm>
          <a:custGeom>
            <a:avLst/>
            <a:gdLst>
              <a:gd name="T0" fmla="*/ 26 w 49"/>
              <a:gd name="T1" fmla="*/ 5 h 48"/>
              <a:gd name="T2" fmla="*/ 38 w 49"/>
              <a:gd name="T3" fmla="*/ 11 h 48"/>
              <a:gd name="T4" fmla="*/ 43 w 49"/>
              <a:gd name="T5" fmla="*/ 23 h 48"/>
              <a:gd name="T6" fmla="*/ 48 w 49"/>
              <a:gd name="T7" fmla="*/ 23 h 48"/>
              <a:gd name="T8" fmla="*/ 49 w 49"/>
              <a:gd name="T9" fmla="*/ 24 h 48"/>
              <a:gd name="T10" fmla="*/ 48 w 49"/>
              <a:gd name="T11" fmla="*/ 25 h 48"/>
              <a:gd name="T12" fmla="*/ 43 w 49"/>
              <a:gd name="T13" fmla="*/ 25 h 48"/>
              <a:gd name="T14" fmla="*/ 38 w 49"/>
              <a:gd name="T15" fmla="*/ 37 h 48"/>
              <a:gd name="T16" fmla="*/ 26 w 49"/>
              <a:gd name="T17" fmla="*/ 43 h 48"/>
              <a:gd name="T18" fmla="*/ 26 w 49"/>
              <a:gd name="T19" fmla="*/ 47 h 48"/>
              <a:gd name="T20" fmla="*/ 25 w 49"/>
              <a:gd name="T21" fmla="*/ 48 h 48"/>
              <a:gd name="T22" fmla="*/ 23 w 49"/>
              <a:gd name="T23" fmla="*/ 47 h 48"/>
              <a:gd name="T24" fmla="*/ 23 w 49"/>
              <a:gd name="T25" fmla="*/ 43 h 48"/>
              <a:gd name="T26" fmla="*/ 11 w 49"/>
              <a:gd name="T27" fmla="*/ 37 h 48"/>
              <a:gd name="T28" fmla="*/ 6 w 49"/>
              <a:gd name="T29" fmla="*/ 25 h 48"/>
              <a:gd name="T30" fmla="*/ 2 w 49"/>
              <a:gd name="T31" fmla="*/ 25 h 48"/>
              <a:gd name="T32" fmla="*/ 0 w 49"/>
              <a:gd name="T33" fmla="*/ 24 h 48"/>
              <a:gd name="T34" fmla="*/ 2 w 49"/>
              <a:gd name="T35" fmla="*/ 23 h 48"/>
              <a:gd name="T36" fmla="*/ 6 w 49"/>
              <a:gd name="T37" fmla="*/ 23 h 48"/>
              <a:gd name="T38" fmla="*/ 11 w 49"/>
              <a:gd name="T39" fmla="*/ 11 h 48"/>
              <a:gd name="T40" fmla="*/ 23 w 49"/>
              <a:gd name="T41" fmla="*/ 5 h 48"/>
              <a:gd name="T42" fmla="*/ 23 w 49"/>
              <a:gd name="T43" fmla="*/ 1 h 48"/>
              <a:gd name="T44" fmla="*/ 25 w 49"/>
              <a:gd name="T45" fmla="*/ 0 h 48"/>
              <a:gd name="T46" fmla="*/ 26 w 49"/>
              <a:gd name="T47" fmla="*/ 1 h 48"/>
              <a:gd name="T48" fmla="*/ 26 w 49"/>
              <a:gd name="T49" fmla="*/ 5 h 48"/>
              <a:gd name="T50" fmla="*/ 25 w 49"/>
              <a:gd name="T51" fmla="*/ 22 h 48"/>
              <a:gd name="T52" fmla="*/ 25 w 49"/>
              <a:gd name="T53" fmla="*/ 22 h 48"/>
              <a:gd name="T54" fmla="*/ 26 w 49"/>
              <a:gd name="T55" fmla="*/ 24 h 48"/>
              <a:gd name="T56" fmla="*/ 25 w 49"/>
              <a:gd name="T57" fmla="*/ 26 h 48"/>
              <a:gd name="T58" fmla="*/ 23 w 49"/>
              <a:gd name="T59" fmla="*/ 24 h 48"/>
              <a:gd name="T60" fmla="*/ 25 w 49"/>
              <a:gd name="T61" fmla="*/ 22 h 48"/>
              <a:gd name="T62" fmla="*/ 25 w 49"/>
              <a:gd name="T63" fmla="*/ 15 h 48"/>
              <a:gd name="T64" fmla="*/ 25 w 49"/>
              <a:gd name="T65" fmla="*/ 15 h 48"/>
              <a:gd name="T66" fmla="*/ 31 w 49"/>
              <a:gd name="T67" fmla="*/ 18 h 48"/>
              <a:gd name="T68" fmla="*/ 33 w 49"/>
              <a:gd name="T69" fmla="*/ 24 h 48"/>
              <a:gd name="T70" fmla="*/ 31 w 49"/>
              <a:gd name="T71" fmla="*/ 30 h 48"/>
              <a:gd name="T72" fmla="*/ 31 w 49"/>
              <a:gd name="T73" fmla="*/ 30 h 48"/>
              <a:gd name="T74" fmla="*/ 25 w 49"/>
              <a:gd name="T75" fmla="*/ 33 h 48"/>
              <a:gd name="T76" fmla="*/ 18 w 49"/>
              <a:gd name="T77" fmla="*/ 30 h 48"/>
              <a:gd name="T78" fmla="*/ 18 w 49"/>
              <a:gd name="T79" fmla="*/ 30 h 48"/>
              <a:gd name="T80" fmla="*/ 16 w 49"/>
              <a:gd name="T81" fmla="*/ 24 h 48"/>
              <a:gd name="T82" fmla="*/ 18 w 49"/>
              <a:gd name="T83" fmla="*/ 18 h 48"/>
              <a:gd name="T84" fmla="*/ 25 w 49"/>
              <a:gd name="T85" fmla="*/ 15 h 48"/>
              <a:gd name="T86" fmla="*/ 29 w 49"/>
              <a:gd name="T87" fmla="*/ 19 h 48"/>
              <a:gd name="T88" fmla="*/ 29 w 49"/>
              <a:gd name="T89" fmla="*/ 19 h 48"/>
              <a:gd name="T90" fmla="*/ 25 w 49"/>
              <a:gd name="T91" fmla="*/ 17 h 48"/>
              <a:gd name="T92" fmla="*/ 20 w 49"/>
              <a:gd name="T93" fmla="*/ 19 h 48"/>
              <a:gd name="T94" fmla="*/ 18 w 49"/>
              <a:gd name="T95" fmla="*/ 24 h 48"/>
              <a:gd name="T96" fmla="*/ 20 w 49"/>
              <a:gd name="T97" fmla="*/ 29 h 48"/>
              <a:gd name="T98" fmla="*/ 25 w 49"/>
              <a:gd name="T99" fmla="*/ 31 h 48"/>
              <a:gd name="T100" fmla="*/ 29 w 49"/>
              <a:gd name="T101" fmla="*/ 29 h 48"/>
              <a:gd name="T102" fmla="*/ 31 w 49"/>
              <a:gd name="T103" fmla="*/ 24 h 48"/>
              <a:gd name="T104" fmla="*/ 29 w 49"/>
              <a:gd name="T105" fmla="*/ 19 h 48"/>
              <a:gd name="T106" fmla="*/ 35 w 49"/>
              <a:gd name="T107" fmla="*/ 13 h 48"/>
              <a:gd name="T108" fmla="*/ 35 w 49"/>
              <a:gd name="T109" fmla="*/ 13 h 48"/>
              <a:gd name="T110" fmla="*/ 25 w 49"/>
              <a:gd name="T111" fmla="*/ 9 h 48"/>
              <a:gd name="T112" fmla="*/ 14 w 49"/>
              <a:gd name="T113" fmla="*/ 13 h 48"/>
              <a:gd name="T114" fmla="*/ 10 w 49"/>
              <a:gd name="T115" fmla="*/ 24 h 48"/>
              <a:gd name="T116" fmla="*/ 14 w 49"/>
              <a:gd name="T117" fmla="*/ 34 h 48"/>
              <a:gd name="T118" fmla="*/ 25 w 49"/>
              <a:gd name="T119" fmla="*/ 39 h 48"/>
              <a:gd name="T120" fmla="*/ 35 w 49"/>
              <a:gd name="T121" fmla="*/ 34 h 48"/>
              <a:gd name="T122" fmla="*/ 39 w 49"/>
              <a:gd name="T123" fmla="*/ 24 h 48"/>
              <a:gd name="T124" fmla="*/ 35 w 49"/>
              <a:gd name="T125" fmla="*/ 1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9" h="48">
                <a:moveTo>
                  <a:pt x="26" y="5"/>
                </a:moveTo>
                <a:cubicBezTo>
                  <a:pt x="30" y="6"/>
                  <a:pt x="35" y="8"/>
                  <a:pt x="38" y="11"/>
                </a:cubicBezTo>
                <a:cubicBezTo>
                  <a:pt x="41" y="14"/>
                  <a:pt x="43" y="18"/>
                  <a:pt x="43" y="23"/>
                </a:cubicBezTo>
                <a:cubicBezTo>
                  <a:pt x="48" y="23"/>
                  <a:pt x="48" y="23"/>
                  <a:pt x="48" y="23"/>
                </a:cubicBezTo>
                <a:cubicBezTo>
                  <a:pt x="48" y="23"/>
                  <a:pt x="49" y="23"/>
                  <a:pt x="49" y="24"/>
                </a:cubicBezTo>
                <a:cubicBezTo>
                  <a:pt x="49" y="25"/>
                  <a:pt x="48" y="25"/>
                  <a:pt x="48" y="25"/>
                </a:cubicBezTo>
                <a:cubicBezTo>
                  <a:pt x="43" y="25"/>
                  <a:pt x="43" y="25"/>
                  <a:pt x="43" y="25"/>
                </a:cubicBezTo>
                <a:cubicBezTo>
                  <a:pt x="43" y="30"/>
                  <a:pt x="41" y="34"/>
                  <a:pt x="38" y="37"/>
                </a:cubicBezTo>
                <a:cubicBezTo>
                  <a:pt x="35" y="40"/>
                  <a:pt x="30" y="42"/>
                  <a:pt x="26" y="43"/>
                </a:cubicBezTo>
                <a:cubicBezTo>
                  <a:pt x="26" y="47"/>
                  <a:pt x="26" y="47"/>
                  <a:pt x="26" y="47"/>
                </a:cubicBezTo>
                <a:cubicBezTo>
                  <a:pt x="26" y="48"/>
                  <a:pt x="25" y="48"/>
                  <a:pt x="25" y="48"/>
                </a:cubicBezTo>
                <a:cubicBezTo>
                  <a:pt x="24" y="48"/>
                  <a:pt x="23" y="48"/>
                  <a:pt x="23" y="47"/>
                </a:cubicBezTo>
                <a:cubicBezTo>
                  <a:pt x="23" y="43"/>
                  <a:pt x="23" y="43"/>
                  <a:pt x="23" y="43"/>
                </a:cubicBezTo>
                <a:cubicBezTo>
                  <a:pt x="19" y="42"/>
                  <a:pt x="14" y="40"/>
                  <a:pt x="11" y="37"/>
                </a:cubicBezTo>
                <a:cubicBezTo>
                  <a:pt x="8" y="34"/>
                  <a:pt x="6" y="30"/>
                  <a:pt x="6" y="25"/>
                </a:cubicBezTo>
                <a:cubicBezTo>
                  <a:pt x="2" y="25"/>
                  <a:pt x="2" y="25"/>
                  <a:pt x="2" y="25"/>
                </a:cubicBezTo>
                <a:cubicBezTo>
                  <a:pt x="1" y="25"/>
                  <a:pt x="0" y="25"/>
                  <a:pt x="0" y="24"/>
                </a:cubicBezTo>
                <a:cubicBezTo>
                  <a:pt x="0" y="23"/>
                  <a:pt x="1" y="23"/>
                  <a:pt x="2" y="23"/>
                </a:cubicBezTo>
                <a:cubicBezTo>
                  <a:pt x="6" y="23"/>
                  <a:pt x="6" y="23"/>
                  <a:pt x="6" y="23"/>
                </a:cubicBezTo>
                <a:cubicBezTo>
                  <a:pt x="6" y="18"/>
                  <a:pt x="8" y="14"/>
                  <a:pt x="11" y="11"/>
                </a:cubicBezTo>
                <a:cubicBezTo>
                  <a:pt x="14" y="8"/>
                  <a:pt x="19" y="6"/>
                  <a:pt x="23" y="5"/>
                </a:cubicBezTo>
                <a:cubicBezTo>
                  <a:pt x="23" y="1"/>
                  <a:pt x="23" y="1"/>
                  <a:pt x="23" y="1"/>
                </a:cubicBezTo>
                <a:cubicBezTo>
                  <a:pt x="23" y="0"/>
                  <a:pt x="24" y="0"/>
                  <a:pt x="25" y="0"/>
                </a:cubicBezTo>
                <a:cubicBezTo>
                  <a:pt x="25" y="0"/>
                  <a:pt x="26" y="0"/>
                  <a:pt x="26" y="1"/>
                </a:cubicBezTo>
                <a:cubicBezTo>
                  <a:pt x="26" y="5"/>
                  <a:pt x="26" y="5"/>
                  <a:pt x="26" y="5"/>
                </a:cubicBezTo>
                <a:close/>
                <a:moveTo>
                  <a:pt x="25" y="22"/>
                </a:moveTo>
                <a:cubicBezTo>
                  <a:pt x="25" y="22"/>
                  <a:pt x="25" y="22"/>
                  <a:pt x="25" y="22"/>
                </a:cubicBezTo>
                <a:cubicBezTo>
                  <a:pt x="26" y="22"/>
                  <a:pt x="26" y="23"/>
                  <a:pt x="26" y="24"/>
                </a:cubicBezTo>
                <a:cubicBezTo>
                  <a:pt x="26" y="25"/>
                  <a:pt x="26" y="26"/>
                  <a:pt x="25" y="26"/>
                </a:cubicBezTo>
                <a:cubicBezTo>
                  <a:pt x="23" y="26"/>
                  <a:pt x="23" y="25"/>
                  <a:pt x="23" y="24"/>
                </a:cubicBezTo>
                <a:cubicBezTo>
                  <a:pt x="23" y="23"/>
                  <a:pt x="23" y="22"/>
                  <a:pt x="25" y="22"/>
                </a:cubicBezTo>
                <a:close/>
                <a:moveTo>
                  <a:pt x="25" y="15"/>
                </a:moveTo>
                <a:cubicBezTo>
                  <a:pt x="25" y="15"/>
                  <a:pt x="25" y="15"/>
                  <a:pt x="25" y="15"/>
                </a:cubicBezTo>
                <a:cubicBezTo>
                  <a:pt x="27" y="15"/>
                  <a:pt x="29" y="16"/>
                  <a:pt x="31" y="18"/>
                </a:cubicBezTo>
                <a:cubicBezTo>
                  <a:pt x="32" y="19"/>
                  <a:pt x="33" y="21"/>
                  <a:pt x="33" y="24"/>
                </a:cubicBezTo>
                <a:cubicBezTo>
                  <a:pt x="33" y="26"/>
                  <a:pt x="32" y="29"/>
                  <a:pt x="31" y="30"/>
                </a:cubicBezTo>
                <a:cubicBezTo>
                  <a:pt x="31" y="30"/>
                  <a:pt x="31" y="30"/>
                  <a:pt x="31" y="30"/>
                </a:cubicBezTo>
                <a:cubicBezTo>
                  <a:pt x="29" y="32"/>
                  <a:pt x="27" y="33"/>
                  <a:pt x="25" y="33"/>
                </a:cubicBezTo>
                <a:cubicBezTo>
                  <a:pt x="22" y="33"/>
                  <a:pt x="20" y="32"/>
                  <a:pt x="18" y="30"/>
                </a:cubicBezTo>
                <a:cubicBezTo>
                  <a:pt x="18" y="30"/>
                  <a:pt x="18" y="30"/>
                  <a:pt x="18" y="30"/>
                </a:cubicBezTo>
                <a:cubicBezTo>
                  <a:pt x="17" y="29"/>
                  <a:pt x="16" y="26"/>
                  <a:pt x="16" y="24"/>
                </a:cubicBezTo>
                <a:cubicBezTo>
                  <a:pt x="16" y="21"/>
                  <a:pt x="17" y="19"/>
                  <a:pt x="18" y="18"/>
                </a:cubicBezTo>
                <a:cubicBezTo>
                  <a:pt x="20" y="16"/>
                  <a:pt x="22" y="15"/>
                  <a:pt x="25" y="15"/>
                </a:cubicBezTo>
                <a:close/>
                <a:moveTo>
                  <a:pt x="29" y="19"/>
                </a:moveTo>
                <a:cubicBezTo>
                  <a:pt x="29" y="19"/>
                  <a:pt x="29" y="19"/>
                  <a:pt x="29" y="19"/>
                </a:cubicBezTo>
                <a:cubicBezTo>
                  <a:pt x="28" y="18"/>
                  <a:pt x="26" y="17"/>
                  <a:pt x="25" y="17"/>
                </a:cubicBezTo>
                <a:cubicBezTo>
                  <a:pt x="23" y="17"/>
                  <a:pt x="21" y="18"/>
                  <a:pt x="20" y="19"/>
                </a:cubicBezTo>
                <a:cubicBezTo>
                  <a:pt x="19" y="20"/>
                  <a:pt x="18" y="22"/>
                  <a:pt x="18" y="24"/>
                </a:cubicBezTo>
                <a:cubicBezTo>
                  <a:pt x="18" y="26"/>
                  <a:pt x="19" y="27"/>
                  <a:pt x="20" y="29"/>
                </a:cubicBezTo>
                <a:cubicBezTo>
                  <a:pt x="21" y="30"/>
                  <a:pt x="23" y="31"/>
                  <a:pt x="25" y="31"/>
                </a:cubicBezTo>
                <a:cubicBezTo>
                  <a:pt x="26" y="31"/>
                  <a:pt x="28" y="30"/>
                  <a:pt x="29" y="29"/>
                </a:cubicBezTo>
                <a:cubicBezTo>
                  <a:pt x="30" y="27"/>
                  <a:pt x="31" y="26"/>
                  <a:pt x="31" y="24"/>
                </a:cubicBezTo>
                <a:cubicBezTo>
                  <a:pt x="31" y="22"/>
                  <a:pt x="30" y="20"/>
                  <a:pt x="29" y="19"/>
                </a:cubicBezTo>
                <a:close/>
                <a:moveTo>
                  <a:pt x="35" y="13"/>
                </a:moveTo>
                <a:cubicBezTo>
                  <a:pt x="35" y="13"/>
                  <a:pt x="35" y="13"/>
                  <a:pt x="35" y="13"/>
                </a:cubicBezTo>
                <a:cubicBezTo>
                  <a:pt x="32" y="11"/>
                  <a:pt x="29" y="9"/>
                  <a:pt x="25" y="9"/>
                </a:cubicBezTo>
                <a:cubicBezTo>
                  <a:pt x="20" y="9"/>
                  <a:pt x="17" y="11"/>
                  <a:pt x="14" y="13"/>
                </a:cubicBezTo>
                <a:cubicBezTo>
                  <a:pt x="11" y="16"/>
                  <a:pt x="10" y="20"/>
                  <a:pt x="10" y="24"/>
                </a:cubicBezTo>
                <a:cubicBezTo>
                  <a:pt x="10" y="28"/>
                  <a:pt x="11" y="32"/>
                  <a:pt x="14" y="34"/>
                </a:cubicBezTo>
                <a:cubicBezTo>
                  <a:pt x="17" y="37"/>
                  <a:pt x="20" y="39"/>
                  <a:pt x="25" y="39"/>
                </a:cubicBezTo>
                <a:cubicBezTo>
                  <a:pt x="29" y="39"/>
                  <a:pt x="32" y="37"/>
                  <a:pt x="35" y="34"/>
                </a:cubicBezTo>
                <a:cubicBezTo>
                  <a:pt x="38" y="32"/>
                  <a:pt x="39" y="28"/>
                  <a:pt x="39" y="24"/>
                </a:cubicBezTo>
                <a:cubicBezTo>
                  <a:pt x="39" y="20"/>
                  <a:pt x="38" y="16"/>
                  <a:pt x="35"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5" name="Freeform 619"/>
          <p:cNvSpPr>
            <a:spLocks noEditPoints="1"/>
          </p:cNvSpPr>
          <p:nvPr/>
        </p:nvSpPr>
        <p:spPr bwMode="auto">
          <a:xfrm>
            <a:off x="5180013" y="4094163"/>
            <a:ext cx="177800" cy="180975"/>
          </a:xfrm>
          <a:custGeom>
            <a:avLst/>
            <a:gdLst>
              <a:gd name="T0" fmla="*/ 20 w 56"/>
              <a:gd name="T1" fmla="*/ 53 h 57"/>
              <a:gd name="T2" fmla="*/ 4 w 56"/>
              <a:gd name="T3" fmla="*/ 15 h 57"/>
              <a:gd name="T4" fmla="*/ 7 w 56"/>
              <a:gd name="T5" fmla="*/ 14 h 57"/>
              <a:gd name="T6" fmla="*/ 21 w 56"/>
              <a:gd name="T7" fmla="*/ 29 h 57"/>
              <a:gd name="T8" fmla="*/ 31 w 56"/>
              <a:gd name="T9" fmla="*/ 19 h 57"/>
              <a:gd name="T10" fmla="*/ 37 w 56"/>
              <a:gd name="T11" fmla="*/ 13 h 57"/>
              <a:gd name="T12" fmla="*/ 41 w 56"/>
              <a:gd name="T13" fmla="*/ 15 h 57"/>
              <a:gd name="T14" fmla="*/ 41 w 56"/>
              <a:gd name="T15" fmla="*/ 23 h 57"/>
              <a:gd name="T16" fmla="*/ 34 w 56"/>
              <a:gd name="T17" fmla="*/ 24 h 57"/>
              <a:gd name="T18" fmla="*/ 42 w 56"/>
              <a:gd name="T19" fmla="*/ 50 h 57"/>
              <a:gd name="T20" fmla="*/ 42 w 56"/>
              <a:gd name="T21" fmla="*/ 54 h 57"/>
              <a:gd name="T22" fmla="*/ 28 w 56"/>
              <a:gd name="T23" fmla="*/ 5 h 57"/>
              <a:gd name="T24" fmla="*/ 27 w 56"/>
              <a:gd name="T25" fmla="*/ 3 h 57"/>
              <a:gd name="T26" fmla="*/ 37 w 56"/>
              <a:gd name="T27" fmla="*/ 0 h 57"/>
              <a:gd name="T28" fmla="*/ 54 w 56"/>
              <a:gd name="T29" fmla="*/ 12 h 57"/>
              <a:gd name="T30" fmla="*/ 54 w 56"/>
              <a:gd name="T31" fmla="*/ 26 h 57"/>
              <a:gd name="T32" fmla="*/ 51 w 56"/>
              <a:gd name="T33" fmla="*/ 29 h 57"/>
              <a:gd name="T34" fmla="*/ 52 w 56"/>
              <a:gd name="T35" fmla="*/ 25 h 57"/>
              <a:gd name="T36" fmla="*/ 52 w 56"/>
              <a:gd name="T37" fmla="*/ 12 h 57"/>
              <a:gd name="T38" fmla="*/ 37 w 56"/>
              <a:gd name="T39" fmla="*/ 2 h 57"/>
              <a:gd name="T40" fmla="*/ 34 w 56"/>
              <a:gd name="T41" fmla="*/ 11 h 57"/>
              <a:gd name="T42" fmla="*/ 33 w 56"/>
              <a:gd name="T43" fmla="*/ 10 h 57"/>
              <a:gd name="T44" fmla="*/ 34 w 56"/>
              <a:gd name="T45" fmla="*/ 8 h 57"/>
              <a:gd name="T46" fmla="*/ 36 w 56"/>
              <a:gd name="T47" fmla="*/ 8 h 57"/>
              <a:gd name="T48" fmla="*/ 41 w 56"/>
              <a:gd name="T49" fmla="*/ 9 h 57"/>
              <a:gd name="T50" fmla="*/ 47 w 56"/>
              <a:gd name="T51" fmla="*/ 15 h 57"/>
              <a:gd name="T52" fmla="*/ 47 w 56"/>
              <a:gd name="T53" fmla="*/ 22 h 57"/>
              <a:gd name="T54" fmla="*/ 46 w 56"/>
              <a:gd name="T55" fmla="*/ 23 h 57"/>
              <a:gd name="T56" fmla="*/ 45 w 56"/>
              <a:gd name="T57" fmla="*/ 15 h 57"/>
              <a:gd name="T58" fmla="*/ 43 w 56"/>
              <a:gd name="T59" fmla="*/ 13 h 57"/>
              <a:gd name="T60" fmla="*/ 37 w 56"/>
              <a:gd name="T61" fmla="*/ 10 h 57"/>
              <a:gd name="T62" fmla="*/ 36 w 56"/>
              <a:gd name="T63" fmla="*/ 10 h 57"/>
              <a:gd name="T64" fmla="*/ 37 w 56"/>
              <a:gd name="T65" fmla="*/ 15 h 57"/>
              <a:gd name="T66" fmla="*/ 34 w 56"/>
              <a:gd name="T67" fmla="*/ 17 h 57"/>
              <a:gd name="T68" fmla="*/ 34 w 56"/>
              <a:gd name="T69" fmla="*/ 22 h 57"/>
              <a:gd name="T70" fmla="*/ 39 w 56"/>
              <a:gd name="T71" fmla="*/ 22 h 57"/>
              <a:gd name="T72" fmla="*/ 39 w 56"/>
              <a:gd name="T73" fmla="*/ 17 h 57"/>
              <a:gd name="T74" fmla="*/ 22 w 56"/>
              <a:gd name="T75" fmla="*/ 30 h 57"/>
              <a:gd name="T76" fmla="*/ 26 w 56"/>
              <a:gd name="T77" fmla="*/ 34 h 57"/>
              <a:gd name="T78" fmla="*/ 22 w 56"/>
              <a:gd name="T79" fmla="*/ 30 h 57"/>
              <a:gd name="T80" fmla="*/ 21 w 56"/>
              <a:gd name="T81" fmla="*/ 50 h 57"/>
              <a:gd name="T82" fmla="*/ 6 w 56"/>
              <a:gd name="T83" fmla="*/ 19 h 57"/>
              <a:gd name="T84" fmla="*/ 21 w 56"/>
              <a:gd name="T85" fmla="*/ 5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 h="57">
                <a:moveTo>
                  <a:pt x="42" y="54"/>
                </a:moveTo>
                <a:cubicBezTo>
                  <a:pt x="34" y="57"/>
                  <a:pt x="26" y="56"/>
                  <a:pt x="20" y="53"/>
                </a:cubicBezTo>
                <a:cubicBezTo>
                  <a:pt x="13" y="50"/>
                  <a:pt x="7" y="44"/>
                  <a:pt x="4" y="37"/>
                </a:cubicBezTo>
                <a:cubicBezTo>
                  <a:pt x="1" y="31"/>
                  <a:pt x="0" y="23"/>
                  <a:pt x="4" y="15"/>
                </a:cubicBezTo>
                <a:cubicBezTo>
                  <a:pt x="4" y="14"/>
                  <a:pt x="5" y="14"/>
                  <a:pt x="6" y="14"/>
                </a:cubicBezTo>
                <a:cubicBezTo>
                  <a:pt x="6" y="14"/>
                  <a:pt x="6" y="14"/>
                  <a:pt x="7" y="14"/>
                </a:cubicBezTo>
                <a:cubicBezTo>
                  <a:pt x="7" y="14"/>
                  <a:pt x="7" y="14"/>
                  <a:pt x="7" y="14"/>
                </a:cubicBezTo>
                <a:cubicBezTo>
                  <a:pt x="21" y="29"/>
                  <a:pt x="21" y="29"/>
                  <a:pt x="21" y="29"/>
                </a:cubicBezTo>
                <a:cubicBezTo>
                  <a:pt x="31" y="22"/>
                  <a:pt x="31" y="22"/>
                  <a:pt x="31" y="22"/>
                </a:cubicBezTo>
                <a:cubicBezTo>
                  <a:pt x="31" y="21"/>
                  <a:pt x="31" y="20"/>
                  <a:pt x="31" y="19"/>
                </a:cubicBezTo>
                <a:cubicBezTo>
                  <a:pt x="31" y="18"/>
                  <a:pt x="31" y="16"/>
                  <a:pt x="32" y="15"/>
                </a:cubicBezTo>
                <a:cubicBezTo>
                  <a:pt x="34" y="14"/>
                  <a:pt x="35" y="13"/>
                  <a:pt x="37" y="13"/>
                </a:cubicBezTo>
                <a:cubicBezTo>
                  <a:pt x="37" y="13"/>
                  <a:pt x="37" y="13"/>
                  <a:pt x="37" y="13"/>
                </a:cubicBezTo>
                <a:cubicBezTo>
                  <a:pt x="38" y="13"/>
                  <a:pt x="40" y="14"/>
                  <a:pt x="41" y="15"/>
                </a:cubicBezTo>
                <a:cubicBezTo>
                  <a:pt x="42" y="16"/>
                  <a:pt x="43" y="18"/>
                  <a:pt x="43" y="19"/>
                </a:cubicBezTo>
                <a:cubicBezTo>
                  <a:pt x="43" y="21"/>
                  <a:pt x="42" y="22"/>
                  <a:pt x="41" y="23"/>
                </a:cubicBezTo>
                <a:cubicBezTo>
                  <a:pt x="40" y="25"/>
                  <a:pt x="38" y="25"/>
                  <a:pt x="37" y="25"/>
                </a:cubicBezTo>
                <a:cubicBezTo>
                  <a:pt x="36" y="25"/>
                  <a:pt x="35" y="25"/>
                  <a:pt x="34" y="24"/>
                </a:cubicBezTo>
                <a:cubicBezTo>
                  <a:pt x="27" y="35"/>
                  <a:pt x="27" y="35"/>
                  <a:pt x="27" y="35"/>
                </a:cubicBezTo>
                <a:cubicBezTo>
                  <a:pt x="42" y="50"/>
                  <a:pt x="42" y="50"/>
                  <a:pt x="42" y="50"/>
                </a:cubicBezTo>
                <a:cubicBezTo>
                  <a:pt x="43" y="51"/>
                  <a:pt x="43" y="52"/>
                  <a:pt x="42" y="53"/>
                </a:cubicBezTo>
                <a:cubicBezTo>
                  <a:pt x="42" y="53"/>
                  <a:pt x="42" y="53"/>
                  <a:pt x="42" y="54"/>
                </a:cubicBezTo>
                <a:close/>
                <a:moveTo>
                  <a:pt x="28" y="5"/>
                </a:moveTo>
                <a:cubicBezTo>
                  <a:pt x="28" y="5"/>
                  <a:pt x="28" y="5"/>
                  <a:pt x="28" y="5"/>
                </a:cubicBezTo>
                <a:cubicBezTo>
                  <a:pt x="28" y="5"/>
                  <a:pt x="27" y="5"/>
                  <a:pt x="27" y="5"/>
                </a:cubicBezTo>
                <a:cubicBezTo>
                  <a:pt x="27" y="4"/>
                  <a:pt x="27" y="3"/>
                  <a:pt x="27" y="3"/>
                </a:cubicBezTo>
                <a:cubicBezTo>
                  <a:pt x="27" y="3"/>
                  <a:pt x="29" y="2"/>
                  <a:pt x="29" y="2"/>
                </a:cubicBezTo>
                <a:cubicBezTo>
                  <a:pt x="32" y="1"/>
                  <a:pt x="35" y="0"/>
                  <a:pt x="37" y="0"/>
                </a:cubicBezTo>
                <a:cubicBezTo>
                  <a:pt x="40" y="0"/>
                  <a:pt x="42" y="1"/>
                  <a:pt x="44" y="2"/>
                </a:cubicBezTo>
                <a:cubicBezTo>
                  <a:pt x="49" y="3"/>
                  <a:pt x="52" y="7"/>
                  <a:pt x="54" y="12"/>
                </a:cubicBezTo>
                <a:cubicBezTo>
                  <a:pt x="55" y="14"/>
                  <a:pt x="56" y="16"/>
                  <a:pt x="56" y="19"/>
                </a:cubicBezTo>
                <a:cubicBezTo>
                  <a:pt x="56" y="21"/>
                  <a:pt x="55" y="24"/>
                  <a:pt x="54" y="26"/>
                </a:cubicBezTo>
                <a:cubicBezTo>
                  <a:pt x="54" y="27"/>
                  <a:pt x="53" y="28"/>
                  <a:pt x="53" y="29"/>
                </a:cubicBezTo>
                <a:cubicBezTo>
                  <a:pt x="52" y="29"/>
                  <a:pt x="52" y="29"/>
                  <a:pt x="51" y="29"/>
                </a:cubicBezTo>
                <a:cubicBezTo>
                  <a:pt x="51" y="29"/>
                  <a:pt x="51" y="28"/>
                  <a:pt x="51" y="27"/>
                </a:cubicBezTo>
                <a:cubicBezTo>
                  <a:pt x="51" y="27"/>
                  <a:pt x="52" y="26"/>
                  <a:pt x="52" y="25"/>
                </a:cubicBezTo>
                <a:cubicBezTo>
                  <a:pt x="53" y="23"/>
                  <a:pt x="53" y="21"/>
                  <a:pt x="53" y="19"/>
                </a:cubicBezTo>
                <a:cubicBezTo>
                  <a:pt x="53" y="16"/>
                  <a:pt x="53" y="14"/>
                  <a:pt x="52" y="12"/>
                </a:cubicBezTo>
                <a:cubicBezTo>
                  <a:pt x="51" y="8"/>
                  <a:pt x="47" y="5"/>
                  <a:pt x="43" y="4"/>
                </a:cubicBezTo>
                <a:cubicBezTo>
                  <a:pt x="42" y="3"/>
                  <a:pt x="39" y="2"/>
                  <a:pt x="37" y="2"/>
                </a:cubicBezTo>
                <a:cubicBezTo>
                  <a:pt x="34" y="2"/>
                  <a:pt x="31" y="3"/>
                  <a:pt x="28" y="5"/>
                </a:cubicBezTo>
                <a:close/>
                <a:moveTo>
                  <a:pt x="34" y="11"/>
                </a:moveTo>
                <a:cubicBezTo>
                  <a:pt x="34" y="11"/>
                  <a:pt x="34" y="11"/>
                  <a:pt x="34" y="11"/>
                </a:cubicBezTo>
                <a:cubicBezTo>
                  <a:pt x="33" y="11"/>
                  <a:pt x="33" y="11"/>
                  <a:pt x="33" y="10"/>
                </a:cubicBezTo>
                <a:cubicBezTo>
                  <a:pt x="32" y="10"/>
                  <a:pt x="33" y="9"/>
                  <a:pt x="33" y="9"/>
                </a:cubicBezTo>
                <a:cubicBezTo>
                  <a:pt x="33" y="9"/>
                  <a:pt x="34" y="9"/>
                  <a:pt x="34" y="8"/>
                </a:cubicBezTo>
                <a:cubicBezTo>
                  <a:pt x="35" y="8"/>
                  <a:pt x="35" y="8"/>
                  <a:pt x="36" y="8"/>
                </a:cubicBezTo>
                <a:cubicBezTo>
                  <a:pt x="36" y="8"/>
                  <a:pt x="36" y="8"/>
                  <a:pt x="36" y="8"/>
                </a:cubicBezTo>
                <a:cubicBezTo>
                  <a:pt x="37" y="8"/>
                  <a:pt x="37" y="8"/>
                  <a:pt x="37" y="8"/>
                </a:cubicBezTo>
                <a:cubicBezTo>
                  <a:pt x="39" y="8"/>
                  <a:pt x="40" y="8"/>
                  <a:pt x="41" y="9"/>
                </a:cubicBezTo>
                <a:cubicBezTo>
                  <a:pt x="43" y="9"/>
                  <a:pt x="44" y="10"/>
                  <a:pt x="45" y="11"/>
                </a:cubicBezTo>
                <a:cubicBezTo>
                  <a:pt x="46" y="12"/>
                  <a:pt x="47" y="13"/>
                  <a:pt x="47" y="15"/>
                </a:cubicBezTo>
                <a:cubicBezTo>
                  <a:pt x="47" y="15"/>
                  <a:pt x="47" y="15"/>
                  <a:pt x="47" y="15"/>
                </a:cubicBezTo>
                <a:cubicBezTo>
                  <a:pt x="48" y="17"/>
                  <a:pt x="48" y="19"/>
                  <a:pt x="47" y="22"/>
                </a:cubicBezTo>
                <a:cubicBezTo>
                  <a:pt x="47" y="22"/>
                  <a:pt x="47" y="22"/>
                  <a:pt x="47" y="23"/>
                </a:cubicBezTo>
                <a:cubicBezTo>
                  <a:pt x="47" y="23"/>
                  <a:pt x="46" y="24"/>
                  <a:pt x="46" y="23"/>
                </a:cubicBezTo>
                <a:cubicBezTo>
                  <a:pt x="45" y="23"/>
                  <a:pt x="45" y="22"/>
                  <a:pt x="45" y="22"/>
                </a:cubicBezTo>
                <a:cubicBezTo>
                  <a:pt x="46" y="20"/>
                  <a:pt x="46" y="18"/>
                  <a:pt x="45" y="15"/>
                </a:cubicBezTo>
                <a:cubicBezTo>
                  <a:pt x="45" y="15"/>
                  <a:pt x="45" y="15"/>
                  <a:pt x="45" y="15"/>
                </a:cubicBezTo>
                <a:cubicBezTo>
                  <a:pt x="45" y="14"/>
                  <a:pt x="44" y="13"/>
                  <a:pt x="43" y="13"/>
                </a:cubicBezTo>
                <a:cubicBezTo>
                  <a:pt x="42" y="12"/>
                  <a:pt x="42" y="11"/>
                  <a:pt x="40" y="11"/>
                </a:cubicBezTo>
                <a:cubicBezTo>
                  <a:pt x="39" y="10"/>
                  <a:pt x="38" y="10"/>
                  <a:pt x="37" y="10"/>
                </a:cubicBezTo>
                <a:cubicBezTo>
                  <a:pt x="37" y="10"/>
                  <a:pt x="37" y="10"/>
                  <a:pt x="36" y="10"/>
                </a:cubicBezTo>
                <a:cubicBezTo>
                  <a:pt x="36" y="10"/>
                  <a:pt x="36" y="10"/>
                  <a:pt x="36" y="10"/>
                </a:cubicBezTo>
                <a:cubicBezTo>
                  <a:pt x="36" y="10"/>
                  <a:pt x="35" y="11"/>
                  <a:pt x="34" y="11"/>
                </a:cubicBezTo>
                <a:close/>
                <a:moveTo>
                  <a:pt x="37" y="15"/>
                </a:moveTo>
                <a:cubicBezTo>
                  <a:pt x="37" y="15"/>
                  <a:pt x="37" y="15"/>
                  <a:pt x="37" y="15"/>
                </a:cubicBezTo>
                <a:cubicBezTo>
                  <a:pt x="36" y="15"/>
                  <a:pt x="35" y="16"/>
                  <a:pt x="34" y="17"/>
                </a:cubicBezTo>
                <a:cubicBezTo>
                  <a:pt x="33" y="17"/>
                  <a:pt x="33" y="18"/>
                  <a:pt x="33" y="19"/>
                </a:cubicBezTo>
                <a:cubicBezTo>
                  <a:pt x="33" y="20"/>
                  <a:pt x="33" y="21"/>
                  <a:pt x="34" y="22"/>
                </a:cubicBezTo>
                <a:cubicBezTo>
                  <a:pt x="35" y="22"/>
                  <a:pt x="36" y="23"/>
                  <a:pt x="37" y="23"/>
                </a:cubicBezTo>
                <a:cubicBezTo>
                  <a:pt x="38" y="23"/>
                  <a:pt x="39" y="22"/>
                  <a:pt x="39" y="22"/>
                </a:cubicBezTo>
                <a:cubicBezTo>
                  <a:pt x="40" y="21"/>
                  <a:pt x="40" y="20"/>
                  <a:pt x="40" y="19"/>
                </a:cubicBezTo>
                <a:cubicBezTo>
                  <a:pt x="40" y="18"/>
                  <a:pt x="40" y="17"/>
                  <a:pt x="39" y="17"/>
                </a:cubicBezTo>
                <a:cubicBezTo>
                  <a:pt x="39" y="16"/>
                  <a:pt x="38" y="15"/>
                  <a:pt x="37" y="15"/>
                </a:cubicBezTo>
                <a:close/>
                <a:moveTo>
                  <a:pt x="22" y="30"/>
                </a:moveTo>
                <a:cubicBezTo>
                  <a:pt x="22" y="30"/>
                  <a:pt x="22" y="30"/>
                  <a:pt x="22" y="30"/>
                </a:cubicBezTo>
                <a:cubicBezTo>
                  <a:pt x="26" y="34"/>
                  <a:pt x="26" y="34"/>
                  <a:pt x="26" y="34"/>
                </a:cubicBezTo>
                <a:cubicBezTo>
                  <a:pt x="31" y="25"/>
                  <a:pt x="31" y="25"/>
                  <a:pt x="31" y="25"/>
                </a:cubicBezTo>
                <a:cubicBezTo>
                  <a:pt x="22" y="30"/>
                  <a:pt x="22" y="30"/>
                  <a:pt x="22" y="30"/>
                </a:cubicBezTo>
                <a:close/>
                <a:moveTo>
                  <a:pt x="21" y="50"/>
                </a:moveTo>
                <a:cubicBezTo>
                  <a:pt x="21" y="50"/>
                  <a:pt x="21" y="50"/>
                  <a:pt x="21" y="50"/>
                </a:cubicBezTo>
                <a:cubicBezTo>
                  <a:pt x="26" y="52"/>
                  <a:pt x="32" y="53"/>
                  <a:pt x="38" y="51"/>
                </a:cubicBezTo>
                <a:cubicBezTo>
                  <a:pt x="6" y="19"/>
                  <a:pt x="6" y="19"/>
                  <a:pt x="6" y="19"/>
                </a:cubicBezTo>
                <a:cubicBezTo>
                  <a:pt x="4" y="25"/>
                  <a:pt x="5" y="31"/>
                  <a:pt x="7" y="36"/>
                </a:cubicBezTo>
                <a:cubicBezTo>
                  <a:pt x="10" y="42"/>
                  <a:pt x="15" y="47"/>
                  <a:pt x="21"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6" name="Freeform 620"/>
          <p:cNvSpPr>
            <a:spLocks noEditPoints="1"/>
          </p:cNvSpPr>
          <p:nvPr/>
        </p:nvSpPr>
        <p:spPr bwMode="auto">
          <a:xfrm>
            <a:off x="3779838" y="3783013"/>
            <a:ext cx="152400" cy="158750"/>
          </a:xfrm>
          <a:custGeom>
            <a:avLst/>
            <a:gdLst>
              <a:gd name="T0" fmla="*/ 24 w 48"/>
              <a:gd name="T1" fmla="*/ 0 h 50"/>
              <a:gd name="T2" fmla="*/ 40 w 48"/>
              <a:gd name="T3" fmla="*/ 7 h 50"/>
              <a:gd name="T4" fmla="*/ 42 w 48"/>
              <a:gd name="T5" fmla="*/ 34 h 50"/>
              <a:gd name="T6" fmla="*/ 33 w 48"/>
              <a:gd name="T7" fmla="*/ 42 h 50"/>
              <a:gd name="T8" fmla="*/ 26 w 48"/>
              <a:gd name="T9" fmla="*/ 49 h 50"/>
              <a:gd name="T10" fmla="*/ 23 w 48"/>
              <a:gd name="T11" fmla="*/ 49 h 50"/>
              <a:gd name="T12" fmla="*/ 23 w 48"/>
              <a:gd name="T13" fmla="*/ 49 h 50"/>
              <a:gd name="T14" fmla="*/ 23 w 48"/>
              <a:gd name="T15" fmla="*/ 49 h 50"/>
              <a:gd name="T16" fmla="*/ 16 w 48"/>
              <a:gd name="T17" fmla="*/ 42 h 50"/>
              <a:gd name="T18" fmla="*/ 6 w 48"/>
              <a:gd name="T19" fmla="*/ 34 h 50"/>
              <a:gd name="T20" fmla="*/ 9 w 48"/>
              <a:gd name="T21" fmla="*/ 7 h 50"/>
              <a:gd name="T22" fmla="*/ 24 w 48"/>
              <a:gd name="T23" fmla="*/ 0 h 50"/>
              <a:gd name="T24" fmla="*/ 24 w 48"/>
              <a:gd name="T25" fmla="*/ 11 h 50"/>
              <a:gd name="T26" fmla="*/ 24 w 48"/>
              <a:gd name="T27" fmla="*/ 11 h 50"/>
              <a:gd name="T28" fmla="*/ 32 w 48"/>
              <a:gd name="T29" fmla="*/ 14 h 50"/>
              <a:gd name="T30" fmla="*/ 35 w 48"/>
              <a:gd name="T31" fmla="*/ 22 h 50"/>
              <a:gd name="T32" fmla="*/ 32 w 48"/>
              <a:gd name="T33" fmla="*/ 30 h 50"/>
              <a:gd name="T34" fmla="*/ 24 w 48"/>
              <a:gd name="T35" fmla="*/ 33 h 50"/>
              <a:gd name="T36" fmla="*/ 17 w 48"/>
              <a:gd name="T37" fmla="*/ 30 h 50"/>
              <a:gd name="T38" fmla="*/ 13 w 48"/>
              <a:gd name="T39" fmla="*/ 22 h 50"/>
              <a:gd name="T40" fmla="*/ 17 w 48"/>
              <a:gd name="T41" fmla="*/ 14 h 50"/>
              <a:gd name="T42" fmla="*/ 24 w 48"/>
              <a:gd name="T43" fmla="*/ 11 h 50"/>
              <a:gd name="T44" fmla="*/ 30 w 48"/>
              <a:gd name="T45" fmla="*/ 16 h 50"/>
              <a:gd name="T46" fmla="*/ 30 w 48"/>
              <a:gd name="T47" fmla="*/ 16 h 50"/>
              <a:gd name="T48" fmla="*/ 24 w 48"/>
              <a:gd name="T49" fmla="*/ 13 h 50"/>
              <a:gd name="T50" fmla="*/ 18 w 48"/>
              <a:gd name="T51" fmla="*/ 16 h 50"/>
              <a:gd name="T52" fmla="*/ 16 w 48"/>
              <a:gd name="T53" fmla="*/ 22 h 50"/>
              <a:gd name="T54" fmla="*/ 18 w 48"/>
              <a:gd name="T55" fmla="*/ 28 h 50"/>
              <a:gd name="T56" fmla="*/ 24 w 48"/>
              <a:gd name="T57" fmla="*/ 31 h 50"/>
              <a:gd name="T58" fmla="*/ 30 w 48"/>
              <a:gd name="T59" fmla="*/ 28 h 50"/>
              <a:gd name="T60" fmla="*/ 33 w 48"/>
              <a:gd name="T61" fmla="*/ 22 h 50"/>
              <a:gd name="T62" fmla="*/ 30 w 48"/>
              <a:gd name="T63" fmla="*/ 16 h 50"/>
              <a:gd name="T64" fmla="*/ 37 w 48"/>
              <a:gd name="T65" fmla="*/ 9 h 50"/>
              <a:gd name="T66" fmla="*/ 37 w 48"/>
              <a:gd name="T67" fmla="*/ 9 h 50"/>
              <a:gd name="T68" fmla="*/ 24 w 48"/>
              <a:gd name="T69" fmla="*/ 4 h 50"/>
              <a:gd name="T70" fmla="*/ 12 w 48"/>
              <a:gd name="T71" fmla="*/ 9 h 50"/>
              <a:gd name="T72" fmla="*/ 9 w 48"/>
              <a:gd name="T73" fmla="*/ 32 h 50"/>
              <a:gd name="T74" fmla="*/ 18 w 48"/>
              <a:gd name="T75" fmla="*/ 39 h 50"/>
              <a:gd name="T76" fmla="*/ 18 w 48"/>
              <a:gd name="T77" fmla="*/ 39 h 50"/>
              <a:gd name="T78" fmla="*/ 24 w 48"/>
              <a:gd name="T79" fmla="*/ 45 h 50"/>
              <a:gd name="T80" fmla="*/ 30 w 48"/>
              <a:gd name="T81" fmla="*/ 39 h 50"/>
              <a:gd name="T82" fmla="*/ 30 w 48"/>
              <a:gd name="T83" fmla="*/ 39 h 50"/>
              <a:gd name="T84" fmla="*/ 31 w 48"/>
              <a:gd name="T85" fmla="*/ 39 h 50"/>
              <a:gd name="T86" fmla="*/ 39 w 48"/>
              <a:gd name="T87" fmla="*/ 32 h 50"/>
              <a:gd name="T88" fmla="*/ 37 w 48"/>
              <a:gd name="T8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50">
                <a:moveTo>
                  <a:pt x="24" y="0"/>
                </a:moveTo>
                <a:cubicBezTo>
                  <a:pt x="30" y="0"/>
                  <a:pt x="36" y="3"/>
                  <a:pt x="40" y="7"/>
                </a:cubicBezTo>
                <a:cubicBezTo>
                  <a:pt x="47" y="14"/>
                  <a:pt x="48" y="26"/>
                  <a:pt x="42" y="34"/>
                </a:cubicBezTo>
                <a:cubicBezTo>
                  <a:pt x="40" y="38"/>
                  <a:pt x="37" y="41"/>
                  <a:pt x="33" y="42"/>
                </a:cubicBezTo>
                <a:cubicBezTo>
                  <a:pt x="26" y="49"/>
                  <a:pt x="26" y="49"/>
                  <a:pt x="26" y="49"/>
                </a:cubicBezTo>
                <a:cubicBezTo>
                  <a:pt x="25" y="50"/>
                  <a:pt x="24" y="50"/>
                  <a:pt x="23" y="49"/>
                </a:cubicBezTo>
                <a:cubicBezTo>
                  <a:pt x="23" y="49"/>
                  <a:pt x="23" y="49"/>
                  <a:pt x="23" y="49"/>
                </a:cubicBezTo>
                <a:cubicBezTo>
                  <a:pt x="23" y="49"/>
                  <a:pt x="23" y="49"/>
                  <a:pt x="23" y="49"/>
                </a:cubicBezTo>
                <a:cubicBezTo>
                  <a:pt x="16" y="42"/>
                  <a:pt x="16" y="42"/>
                  <a:pt x="16" y="42"/>
                </a:cubicBezTo>
                <a:cubicBezTo>
                  <a:pt x="12" y="41"/>
                  <a:pt x="9" y="38"/>
                  <a:pt x="6" y="34"/>
                </a:cubicBezTo>
                <a:cubicBezTo>
                  <a:pt x="0" y="26"/>
                  <a:pt x="1" y="14"/>
                  <a:pt x="9" y="7"/>
                </a:cubicBezTo>
                <a:cubicBezTo>
                  <a:pt x="13" y="3"/>
                  <a:pt x="18" y="0"/>
                  <a:pt x="24" y="0"/>
                </a:cubicBezTo>
                <a:close/>
                <a:moveTo>
                  <a:pt x="24" y="11"/>
                </a:moveTo>
                <a:cubicBezTo>
                  <a:pt x="24" y="11"/>
                  <a:pt x="24" y="11"/>
                  <a:pt x="24" y="11"/>
                </a:cubicBezTo>
                <a:cubicBezTo>
                  <a:pt x="27" y="11"/>
                  <a:pt x="30" y="12"/>
                  <a:pt x="32" y="14"/>
                </a:cubicBezTo>
                <a:cubicBezTo>
                  <a:pt x="34" y="16"/>
                  <a:pt x="35" y="19"/>
                  <a:pt x="35" y="22"/>
                </a:cubicBezTo>
                <a:cubicBezTo>
                  <a:pt x="35" y="25"/>
                  <a:pt x="34" y="28"/>
                  <a:pt x="32" y="30"/>
                </a:cubicBezTo>
                <a:cubicBezTo>
                  <a:pt x="30" y="32"/>
                  <a:pt x="27" y="33"/>
                  <a:pt x="24" y="33"/>
                </a:cubicBezTo>
                <a:cubicBezTo>
                  <a:pt x="21" y="33"/>
                  <a:pt x="19" y="32"/>
                  <a:pt x="17" y="30"/>
                </a:cubicBezTo>
                <a:cubicBezTo>
                  <a:pt x="15" y="28"/>
                  <a:pt x="13" y="25"/>
                  <a:pt x="13" y="22"/>
                </a:cubicBezTo>
                <a:cubicBezTo>
                  <a:pt x="13" y="19"/>
                  <a:pt x="15" y="16"/>
                  <a:pt x="17" y="14"/>
                </a:cubicBezTo>
                <a:cubicBezTo>
                  <a:pt x="19" y="12"/>
                  <a:pt x="21" y="11"/>
                  <a:pt x="24" y="11"/>
                </a:cubicBezTo>
                <a:close/>
                <a:moveTo>
                  <a:pt x="30" y="16"/>
                </a:moveTo>
                <a:cubicBezTo>
                  <a:pt x="30" y="16"/>
                  <a:pt x="30" y="16"/>
                  <a:pt x="30" y="16"/>
                </a:cubicBezTo>
                <a:cubicBezTo>
                  <a:pt x="29" y="14"/>
                  <a:pt x="27" y="13"/>
                  <a:pt x="24" y="13"/>
                </a:cubicBezTo>
                <a:cubicBezTo>
                  <a:pt x="22" y="13"/>
                  <a:pt x="20" y="14"/>
                  <a:pt x="18" y="16"/>
                </a:cubicBezTo>
                <a:cubicBezTo>
                  <a:pt x="17" y="17"/>
                  <a:pt x="16" y="20"/>
                  <a:pt x="16" y="22"/>
                </a:cubicBezTo>
                <a:cubicBezTo>
                  <a:pt x="16" y="24"/>
                  <a:pt x="17" y="27"/>
                  <a:pt x="18" y="28"/>
                </a:cubicBezTo>
                <a:cubicBezTo>
                  <a:pt x="20" y="30"/>
                  <a:pt x="22" y="31"/>
                  <a:pt x="24" y="31"/>
                </a:cubicBezTo>
                <a:cubicBezTo>
                  <a:pt x="27" y="31"/>
                  <a:pt x="29" y="30"/>
                  <a:pt x="30" y="28"/>
                </a:cubicBezTo>
                <a:cubicBezTo>
                  <a:pt x="32" y="27"/>
                  <a:pt x="33" y="24"/>
                  <a:pt x="33" y="22"/>
                </a:cubicBezTo>
                <a:cubicBezTo>
                  <a:pt x="33" y="20"/>
                  <a:pt x="32" y="17"/>
                  <a:pt x="30" y="16"/>
                </a:cubicBezTo>
                <a:close/>
                <a:moveTo>
                  <a:pt x="37" y="9"/>
                </a:moveTo>
                <a:cubicBezTo>
                  <a:pt x="37" y="9"/>
                  <a:pt x="37" y="9"/>
                  <a:pt x="37" y="9"/>
                </a:cubicBezTo>
                <a:cubicBezTo>
                  <a:pt x="34" y="6"/>
                  <a:pt x="29" y="4"/>
                  <a:pt x="24" y="4"/>
                </a:cubicBezTo>
                <a:cubicBezTo>
                  <a:pt x="19" y="4"/>
                  <a:pt x="15" y="6"/>
                  <a:pt x="12" y="9"/>
                </a:cubicBezTo>
                <a:cubicBezTo>
                  <a:pt x="5" y="15"/>
                  <a:pt x="5" y="25"/>
                  <a:pt x="9" y="32"/>
                </a:cubicBezTo>
                <a:cubicBezTo>
                  <a:pt x="11" y="35"/>
                  <a:pt x="14" y="38"/>
                  <a:pt x="18" y="39"/>
                </a:cubicBezTo>
                <a:cubicBezTo>
                  <a:pt x="18" y="39"/>
                  <a:pt x="18" y="39"/>
                  <a:pt x="18" y="39"/>
                </a:cubicBezTo>
                <a:cubicBezTo>
                  <a:pt x="24" y="45"/>
                  <a:pt x="24" y="45"/>
                  <a:pt x="24" y="45"/>
                </a:cubicBezTo>
                <a:cubicBezTo>
                  <a:pt x="30" y="39"/>
                  <a:pt x="30" y="39"/>
                  <a:pt x="30" y="39"/>
                </a:cubicBezTo>
                <a:cubicBezTo>
                  <a:pt x="30" y="39"/>
                  <a:pt x="30" y="39"/>
                  <a:pt x="30" y="39"/>
                </a:cubicBezTo>
                <a:cubicBezTo>
                  <a:pt x="30" y="39"/>
                  <a:pt x="31" y="39"/>
                  <a:pt x="31" y="39"/>
                </a:cubicBezTo>
                <a:cubicBezTo>
                  <a:pt x="34" y="38"/>
                  <a:pt x="37" y="35"/>
                  <a:pt x="39" y="32"/>
                </a:cubicBezTo>
                <a:cubicBezTo>
                  <a:pt x="44" y="25"/>
                  <a:pt x="43" y="15"/>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7" name="Freeform 621"/>
          <p:cNvSpPr>
            <a:spLocks noEditPoints="1"/>
          </p:cNvSpPr>
          <p:nvPr/>
        </p:nvSpPr>
        <p:spPr bwMode="auto">
          <a:xfrm>
            <a:off x="5459413" y="3783013"/>
            <a:ext cx="166687" cy="158750"/>
          </a:xfrm>
          <a:custGeom>
            <a:avLst/>
            <a:gdLst>
              <a:gd name="T0" fmla="*/ 24 w 52"/>
              <a:gd name="T1" fmla="*/ 0 h 50"/>
              <a:gd name="T2" fmla="*/ 40 w 52"/>
              <a:gd name="T3" fmla="*/ 7 h 50"/>
              <a:gd name="T4" fmla="*/ 42 w 52"/>
              <a:gd name="T5" fmla="*/ 34 h 50"/>
              <a:gd name="T6" fmla="*/ 33 w 52"/>
              <a:gd name="T7" fmla="*/ 42 h 50"/>
              <a:gd name="T8" fmla="*/ 26 w 52"/>
              <a:gd name="T9" fmla="*/ 49 h 50"/>
              <a:gd name="T10" fmla="*/ 23 w 52"/>
              <a:gd name="T11" fmla="*/ 49 h 50"/>
              <a:gd name="T12" fmla="*/ 23 w 52"/>
              <a:gd name="T13" fmla="*/ 49 h 50"/>
              <a:gd name="T14" fmla="*/ 23 w 52"/>
              <a:gd name="T15" fmla="*/ 49 h 50"/>
              <a:gd name="T16" fmla="*/ 16 w 52"/>
              <a:gd name="T17" fmla="*/ 42 h 50"/>
              <a:gd name="T18" fmla="*/ 6 w 52"/>
              <a:gd name="T19" fmla="*/ 34 h 50"/>
              <a:gd name="T20" fmla="*/ 9 w 52"/>
              <a:gd name="T21" fmla="*/ 7 h 50"/>
              <a:gd name="T22" fmla="*/ 24 w 52"/>
              <a:gd name="T23" fmla="*/ 0 h 50"/>
              <a:gd name="T24" fmla="*/ 43 w 52"/>
              <a:gd name="T25" fmla="*/ 38 h 50"/>
              <a:gd name="T26" fmla="*/ 43 w 52"/>
              <a:gd name="T27" fmla="*/ 38 h 50"/>
              <a:gd name="T28" fmla="*/ 45 w 52"/>
              <a:gd name="T29" fmla="*/ 36 h 50"/>
              <a:gd name="T30" fmla="*/ 47 w 52"/>
              <a:gd name="T31" fmla="*/ 38 h 50"/>
              <a:gd name="T32" fmla="*/ 47 w 52"/>
              <a:gd name="T33" fmla="*/ 41 h 50"/>
              <a:gd name="T34" fmla="*/ 50 w 52"/>
              <a:gd name="T35" fmla="*/ 41 h 50"/>
              <a:gd name="T36" fmla="*/ 52 w 52"/>
              <a:gd name="T37" fmla="*/ 43 h 50"/>
              <a:gd name="T38" fmla="*/ 50 w 52"/>
              <a:gd name="T39" fmla="*/ 45 h 50"/>
              <a:gd name="T40" fmla="*/ 47 w 52"/>
              <a:gd name="T41" fmla="*/ 45 h 50"/>
              <a:gd name="T42" fmla="*/ 47 w 52"/>
              <a:gd name="T43" fmla="*/ 48 h 50"/>
              <a:gd name="T44" fmla="*/ 45 w 52"/>
              <a:gd name="T45" fmla="*/ 50 h 50"/>
              <a:gd name="T46" fmla="*/ 43 w 52"/>
              <a:gd name="T47" fmla="*/ 48 h 50"/>
              <a:gd name="T48" fmla="*/ 43 w 52"/>
              <a:gd name="T49" fmla="*/ 45 h 50"/>
              <a:gd name="T50" fmla="*/ 40 w 52"/>
              <a:gd name="T51" fmla="*/ 45 h 50"/>
              <a:gd name="T52" fmla="*/ 38 w 52"/>
              <a:gd name="T53" fmla="*/ 43 h 50"/>
              <a:gd name="T54" fmla="*/ 40 w 52"/>
              <a:gd name="T55" fmla="*/ 41 h 50"/>
              <a:gd name="T56" fmla="*/ 43 w 52"/>
              <a:gd name="T57" fmla="*/ 41 h 50"/>
              <a:gd name="T58" fmla="*/ 43 w 52"/>
              <a:gd name="T59" fmla="*/ 38 h 50"/>
              <a:gd name="T60" fmla="*/ 24 w 52"/>
              <a:gd name="T61" fmla="*/ 11 h 50"/>
              <a:gd name="T62" fmla="*/ 24 w 52"/>
              <a:gd name="T63" fmla="*/ 11 h 50"/>
              <a:gd name="T64" fmla="*/ 32 w 52"/>
              <a:gd name="T65" fmla="*/ 14 h 50"/>
              <a:gd name="T66" fmla="*/ 35 w 52"/>
              <a:gd name="T67" fmla="*/ 22 h 50"/>
              <a:gd name="T68" fmla="*/ 32 w 52"/>
              <a:gd name="T69" fmla="*/ 30 h 50"/>
              <a:gd name="T70" fmla="*/ 24 w 52"/>
              <a:gd name="T71" fmla="*/ 33 h 50"/>
              <a:gd name="T72" fmla="*/ 16 w 52"/>
              <a:gd name="T73" fmla="*/ 30 h 50"/>
              <a:gd name="T74" fmla="*/ 13 w 52"/>
              <a:gd name="T75" fmla="*/ 22 h 50"/>
              <a:gd name="T76" fmla="*/ 16 w 52"/>
              <a:gd name="T77" fmla="*/ 14 h 50"/>
              <a:gd name="T78" fmla="*/ 24 w 52"/>
              <a:gd name="T79" fmla="*/ 11 h 50"/>
              <a:gd name="T80" fmla="*/ 30 w 52"/>
              <a:gd name="T81" fmla="*/ 16 h 50"/>
              <a:gd name="T82" fmla="*/ 30 w 52"/>
              <a:gd name="T83" fmla="*/ 16 h 50"/>
              <a:gd name="T84" fmla="*/ 24 w 52"/>
              <a:gd name="T85" fmla="*/ 13 h 50"/>
              <a:gd name="T86" fmla="*/ 18 w 52"/>
              <a:gd name="T87" fmla="*/ 16 h 50"/>
              <a:gd name="T88" fmla="*/ 16 w 52"/>
              <a:gd name="T89" fmla="*/ 22 h 50"/>
              <a:gd name="T90" fmla="*/ 18 w 52"/>
              <a:gd name="T91" fmla="*/ 28 h 50"/>
              <a:gd name="T92" fmla="*/ 24 w 52"/>
              <a:gd name="T93" fmla="*/ 31 h 50"/>
              <a:gd name="T94" fmla="*/ 30 w 52"/>
              <a:gd name="T95" fmla="*/ 28 h 50"/>
              <a:gd name="T96" fmla="*/ 33 w 52"/>
              <a:gd name="T97" fmla="*/ 22 h 50"/>
              <a:gd name="T98" fmla="*/ 30 w 52"/>
              <a:gd name="T99" fmla="*/ 16 h 50"/>
              <a:gd name="T100" fmla="*/ 37 w 52"/>
              <a:gd name="T101" fmla="*/ 9 h 50"/>
              <a:gd name="T102" fmla="*/ 37 w 52"/>
              <a:gd name="T103" fmla="*/ 9 h 50"/>
              <a:gd name="T104" fmla="*/ 24 w 52"/>
              <a:gd name="T105" fmla="*/ 4 h 50"/>
              <a:gd name="T106" fmla="*/ 11 w 52"/>
              <a:gd name="T107" fmla="*/ 9 h 50"/>
              <a:gd name="T108" fmla="*/ 9 w 52"/>
              <a:gd name="T109" fmla="*/ 32 h 50"/>
              <a:gd name="T110" fmla="*/ 18 w 52"/>
              <a:gd name="T111" fmla="*/ 39 h 50"/>
              <a:gd name="T112" fmla="*/ 18 w 52"/>
              <a:gd name="T113" fmla="*/ 39 h 50"/>
              <a:gd name="T114" fmla="*/ 24 w 52"/>
              <a:gd name="T115" fmla="*/ 45 h 50"/>
              <a:gd name="T116" fmla="*/ 30 w 52"/>
              <a:gd name="T117" fmla="*/ 39 h 50"/>
              <a:gd name="T118" fmla="*/ 30 w 52"/>
              <a:gd name="T119" fmla="*/ 39 h 50"/>
              <a:gd name="T120" fmla="*/ 31 w 52"/>
              <a:gd name="T121" fmla="*/ 39 h 50"/>
              <a:gd name="T122" fmla="*/ 39 w 52"/>
              <a:gd name="T123" fmla="*/ 32 h 50"/>
              <a:gd name="T124" fmla="*/ 37 w 52"/>
              <a:gd name="T12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2" h="50">
                <a:moveTo>
                  <a:pt x="24" y="0"/>
                </a:moveTo>
                <a:cubicBezTo>
                  <a:pt x="30" y="0"/>
                  <a:pt x="36" y="3"/>
                  <a:pt x="40" y="7"/>
                </a:cubicBezTo>
                <a:cubicBezTo>
                  <a:pt x="47" y="14"/>
                  <a:pt x="48" y="26"/>
                  <a:pt x="42" y="34"/>
                </a:cubicBezTo>
                <a:cubicBezTo>
                  <a:pt x="40" y="38"/>
                  <a:pt x="37" y="41"/>
                  <a:pt x="33" y="42"/>
                </a:cubicBezTo>
                <a:cubicBezTo>
                  <a:pt x="26" y="49"/>
                  <a:pt x="26" y="49"/>
                  <a:pt x="26" y="49"/>
                </a:cubicBezTo>
                <a:cubicBezTo>
                  <a:pt x="25" y="50"/>
                  <a:pt x="24" y="50"/>
                  <a:pt x="23" y="49"/>
                </a:cubicBezTo>
                <a:cubicBezTo>
                  <a:pt x="23" y="49"/>
                  <a:pt x="23" y="49"/>
                  <a:pt x="23" y="49"/>
                </a:cubicBezTo>
                <a:cubicBezTo>
                  <a:pt x="23" y="49"/>
                  <a:pt x="23" y="49"/>
                  <a:pt x="23" y="49"/>
                </a:cubicBezTo>
                <a:cubicBezTo>
                  <a:pt x="16" y="42"/>
                  <a:pt x="16" y="42"/>
                  <a:pt x="16" y="42"/>
                </a:cubicBezTo>
                <a:cubicBezTo>
                  <a:pt x="12" y="41"/>
                  <a:pt x="9" y="38"/>
                  <a:pt x="6" y="34"/>
                </a:cubicBezTo>
                <a:cubicBezTo>
                  <a:pt x="0" y="26"/>
                  <a:pt x="1" y="14"/>
                  <a:pt x="9" y="7"/>
                </a:cubicBezTo>
                <a:cubicBezTo>
                  <a:pt x="13" y="3"/>
                  <a:pt x="18" y="0"/>
                  <a:pt x="24" y="0"/>
                </a:cubicBezTo>
                <a:close/>
                <a:moveTo>
                  <a:pt x="43" y="38"/>
                </a:moveTo>
                <a:cubicBezTo>
                  <a:pt x="43" y="38"/>
                  <a:pt x="43" y="38"/>
                  <a:pt x="43" y="38"/>
                </a:cubicBezTo>
                <a:cubicBezTo>
                  <a:pt x="43" y="37"/>
                  <a:pt x="44" y="36"/>
                  <a:pt x="45" y="36"/>
                </a:cubicBezTo>
                <a:cubicBezTo>
                  <a:pt x="46" y="36"/>
                  <a:pt x="47" y="37"/>
                  <a:pt x="47" y="38"/>
                </a:cubicBezTo>
                <a:cubicBezTo>
                  <a:pt x="47" y="41"/>
                  <a:pt x="47" y="41"/>
                  <a:pt x="47" y="41"/>
                </a:cubicBezTo>
                <a:cubicBezTo>
                  <a:pt x="50" y="41"/>
                  <a:pt x="50" y="41"/>
                  <a:pt x="50" y="41"/>
                </a:cubicBezTo>
                <a:cubicBezTo>
                  <a:pt x="51" y="41"/>
                  <a:pt x="52" y="42"/>
                  <a:pt x="52" y="43"/>
                </a:cubicBezTo>
                <a:cubicBezTo>
                  <a:pt x="52" y="44"/>
                  <a:pt x="51" y="45"/>
                  <a:pt x="50" y="45"/>
                </a:cubicBezTo>
                <a:cubicBezTo>
                  <a:pt x="47" y="45"/>
                  <a:pt x="47" y="45"/>
                  <a:pt x="47" y="45"/>
                </a:cubicBezTo>
                <a:cubicBezTo>
                  <a:pt x="47" y="48"/>
                  <a:pt x="47" y="48"/>
                  <a:pt x="47" y="48"/>
                </a:cubicBezTo>
                <a:cubicBezTo>
                  <a:pt x="47" y="49"/>
                  <a:pt x="46" y="50"/>
                  <a:pt x="45" y="50"/>
                </a:cubicBezTo>
                <a:cubicBezTo>
                  <a:pt x="44" y="50"/>
                  <a:pt x="43" y="49"/>
                  <a:pt x="43" y="48"/>
                </a:cubicBezTo>
                <a:cubicBezTo>
                  <a:pt x="43" y="45"/>
                  <a:pt x="43" y="45"/>
                  <a:pt x="43" y="45"/>
                </a:cubicBezTo>
                <a:cubicBezTo>
                  <a:pt x="40" y="45"/>
                  <a:pt x="40" y="45"/>
                  <a:pt x="40" y="45"/>
                </a:cubicBezTo>
                <a:cubicBezTo>
                  <a:pt x="39" y="45"/>
                  <a:pt x="38" y="44"/>
                  <a:pt x="38" y="43"/>
                </a:cubicBezTo>
                <a:cubicBezTo>
                  <a:pt x="38" y="42"/>
                  <a:pt x="39" y="41"/>
                  <a:pt x="40" y="41"/>
                </a:cubicBezTo>
                <a:cubicBezTo>
                  <a:pt x="43" y="41"/>
                  <a:pt x="43" y="41"/>
                  <a:pt x="43" y="41"/>
                </a:cubicBezTo>
                <a:cubicBezTo>
                  <a:pt x="43" y="38"/>
                  <a:pt x="43" y="38"/>
                  <a:pt x="43" y="38"/>
                </a:cubicBezTo>
                <a:close/>
                <a:moveTo>
                  <a:pt x="24" y="11"/>
                </a:moveTo>
                <a:cubicBezTo>
                  <a:pt x="24" y="11"/>
                  <a:pt x="24" y="11"/>
                  <a:pt x="24" y="11"/>
                </a:cubicBezTo>
                <a:cubicBezTo>
                  <a:pt x="27" y="11"/>
                  <a:pt x="30" y="12"/>
                  <a:pt x="32" y="14"/>
                </a:cubicBezTo>
                <a:cubicBezTo>
                  <a:pt x="34" y="16"/>
                  <a:pt x="35" y="19"/>
                  <a:pt x="35" y="22"/>
                </a:cubicBezTo>
                <a:cubicBezTo>
                  <a:pt x="35" y="25"/>
                  <a:pt x="34" y="28"/>
                  <a:pt x="32" y="30"/>
                </a:cubicBezTo>
                <a:cubicBezTo>
                  <a:pt x="30" y="32"/>
                  <a:pt x="27" y="33"/>
                  <a:pt x="24" y="33"/>
                </a:cubicBezTo>
                <a:cubicBezTo>
                  <a:pt x="21" y="33"/>
                  <a:pt x="18" y="32"/>
                  <a:pt x="16" y="30"/>
                </a:cubicBezTo>
                <a:cubicBezTo>
                  <a:pt x="14" y="28"/>
                  <a:pt x="13" y="25"/>
                  <a:pt x="13" y="22"/>
                </a:cubicBezTo>
                <a:cubicBezTo>
                  <a:pt x="13" y="19"/>
                  <a:pt x="14" y="16"/>
                  <a:pt x="16" y="14"/>
                </a:cubicBezTo>
                <a:cubicBezTo>
                  <a:pt x="18" y="12"/>
                  <a:pt x="21" y="11"/>
                  <a:pt x="24" y="11"/>
                </a:cubicBezTo>
                <a:close/>
                <a:moveTo>
                  <a:pt x="30" y="16"/>
                </a:moveTo>
                <a:cubicBezTo>
                  <a:pt x="30" y="16"/>
                  <a:pt x="30" y="16"/>
                  <a:pt x="30" y="16"/>
                </a:cubicBezTo>
                <a:cubicBezTo>
                  <a:pt x="29" y="14"/>
                  <a:pt x="27" y="13"/>
                  <a:pt x="24" y="13"/>
                </a:cubicBezTo>
                <a:cubicBezTo>
                  <a:pt x="22" y="13"/>
                  <a:pt x="20" y="14"/>
                  <a:pt x="18" y="16"/>
                </a:cubicBezTo>
                <a:cubicBezTo>
                  <a:pt x="17" y="17"/>
                  <a:pt x="16" y="20"/>
                  <a:pt x="16" y="22"/>
                </a:cubicBezTo>
                <a:cubicBezTo>
                  <a:pt x="16" y="24"/>
                  <a:pt x="17" y="27"/>
                  <a:pt x="18" y="28"/>
                </a:cubicBezTo>
                <a:cubicBezTo>
                  <a:pt x="20" y="30"/>
                  <a:pt x="22" y="31"/>
                  <a:pt x="24" y="31"/>
                </a:cubicBezTo>
                <a:cubicBezTo>
                  <a:pt x="27" y="31"/>
                  <a:pt x="29" y="30"/>
                  <a:pt x="30" y="28"/>
                </a:cubicBezTo>
                <a:cubicBezTo>
                  <a:pt x="32" y="27"/>
                  <a:pt x="33" y="24"/>
                  <a:pt x="33" y="22"/>
                </a:cubicBezTo>
                <a:cubicBezTo>
                  <a:pt x="33" y="20"/>
                  <a:pt x="32" y="17"/>
                  <a:pt x="30" y="16"/>
                </a:cubicBezTo>
                <a:close/>
                <a:moveTo>
                  <a:pt x="37" y="9"/>
                </a:moveTo>
                <a:cubicBezTo>
                  <a:pt x="37" y="9"/>
                  <a:pt x="37" y="9"/>
                  <a:pt x="37" y="9"/>
                </a:cubicBezTo>
                <a:cubicBezTo>
                  <a:pt x="34" y="6"/>
                  <a:pt x="29" y="4"/>
                  <a:pt x="24" y="4"/>
                </a:cubicBezTo>
                <a:cubicBezTo>
                  <a:pt x="19" y="4"/>
                  <a:pt x="15" y="6"/>
                  <a:pt x="11" y="9"/>
                </a:cubicBezTo>
                <a:cubicBezTo>
                  <a:pt x="5" y="15"/>
                  <a:pt x="4" y="25"/>
                  <a:pt x="9" y="32"/>
                </a:cubicBezTo>
                <a:cubicBezTo>
                  <a:pt x="11" y="35"/>
                  <a:pt x="14" y="38"/>
                  <a:pt x="18" y="39"/>
                </a:cubicBezTo>
                <a:cubicBezTo>
                  <a:pt x="18" y="39"/>
                  <a:pt x="18" y="39"/>
                  <a:pt x="18" y="39"/>
                </a:cubicBezTo>
                <a:cubicBezTo>
                  <a:pt x="24" y="45"/>
                  <a:pt x="24" y="45"/>
                  <a:pt x="24" y="45"/>
                </a:cubicBezTo>
                <a:cubicBezTo>
                  <a:pt x="30" y="39"/>
                  <a:pt x="30" y="39"/>
                  <a:pt x="30" y="39"/>
                </a:cubicBezTo>
                <a:cubicBezTo>
                  <a:pt x="30" y="39"/>
                  <a:pt x="30" y="39"/>
                  <a:pt x="30" y="39"/>
                </a:cubicBezTo>
                <a:cubicBezTo>
                  <a:pt x="30" y="39"/>
                  <a:pt x="31" y="39"/>
                  <a:pt x="31" y="39"/>
                </a:cubicBezTo>
                <a:cubicBezTo>
                  <a:pt x="34" y="38"/>
                  <a:pt x="37" y="35"/>
                  <a:pt x="39" y="32"/>
                </a:cubicBezTo>
                <a:cubicBezTo>
                  <a:pt x="44" y="25"/>
                  <a:pt x="43" y="15"/>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8" name="Freeform 622"/>
          <p:cNvSpPr>
            <a:spLocks noEditPoints="1"/>
          </p:cNvSpPr>
          <p:nvPr/>
        </p:nvSpPr>
        <p:spPr bwMode="auto">
          <a:xfrm>
            <a:off x="5743575" y="3783013"/>
            <a:ext cx="158750" cy="158750"/>
          </a:xfrm>
          <a:custGeom>
            <a:avLst/>
            <a:gdLst>
              <a:gd name="T0" fmla="*/ 24 w 50"/>
              <a:gd name="T1" fmla="*/ 0 h 50"/>
              <a:gd name="T2" fmla="*/ 39 w 50"/>
              <a:gd name="T3" fmla="*/ 7 h 50"/>
              <a:gd name="T4" fmla="*/ 42 w 50"/>
              <a:gd name="T5" fmla="*/ 34 h 50"/>
              <a:gd name="T6" fmla="*/ 32 w 50"/>
              <a:gd name="T7" fmla="*/ 42 h 50"/>
              <a:gd name="T8" fmla="*/ 25 w 50"/>
              <a:gd name="T9" fmla="*/ 49 h 50"/>
              <a:gd name="T10" fmla="*/ 22 w 50"/>
              <a:gd name="T11" fmla="*/ 49 h 50"/>
              <a:gd name="T12" fmla="*/ 22 w 50"/>
              <a:gd name="T13" fmla="*/ 49 h 50"/>
              <a:gd name="T14" fmla="*/ 22 w 50"/>
              <a:gd name="T15" fmla="*/ 49 h 50"/>
              <a:gd name="T16" fmla="*/ 16 w 50"/>
              <a:gd name="T17" fmla="*/ 42 h 50"/>
              <a:gd name="T18" fmla="*/ 6 w 50"/>
              <a:gd name="T19" fmla="*/ 34 h 50"/>
              <a:gd name="T20" fmla="*/ 8 w 50"/>
              <a:gd name="T21" fmla="*/ 7 h 50"/>
              <a:gd name="T22" fmla="*/ 24 w 50"/>
              <a:gd name="T23" fmla="*/ 0 h 50"/>
              <a:gd name="T24" fmla="*/ 47 w 50"/>
              <a:gd name="T25" fmla="*/ 40 h 50"/>
              <a:gd name="T26" fmla="*/ 47 w 50"/>
              <a:gd name="T27" fmla="*/ 40 h 50"/>
              <a:gd name="T28" fmla="*/ 49 w 50"/>
              <a:gd name="T29" fmla="*/ 40 h 50"/>
              <a:gd name="T30" fmla="*/ 49 w 50"/>
              <a:gd name="T31" fmla="*/ 42 h 50"/>
              <a:gd name="T32" fmla="*/ 47 w 50"/>
              <a:gd name="T33" fmla="*/ 45 h 50"/>
              <a:gd name="T34" fmla="*/ 49 w 50"/>
              <a:gd name="T35" fmla="*/ 47 h 50"/>
              <a:gd name="T36" fmla="*/ 49 w 50"/>
              <a:gd name="T37" fmla="*/ 49 h 50"/>
              <a:gd name="T38" fmla="*/ 47 w 50"/>
              <a:gd name="T39" fmla="*/ 49 h 50"/>
              <a:gd name="T40" fmla="*/ 45 w 50"/>
              <a:gd name="T41" fmla="*/ 47 h 50"/>
              <a:gd name="T42" fmla="*/ 42 w 50"/>
              <a:gd name="T43" fmla="*/ 49 h 50"/>
              <a:gd name="T44" fmla="*/ 40 w 50"/>
              <a:gd name="T45" fmla="*/ 49 h 50"/>
              <a:gd name="T46" fmla="*/ 40 w 50"/>
              <a:gd name="T47" fmla="*/ 47 h 50"/>
              <a:gd name="T48" fmla="*/ 42 w 50"/>
              <a:gd name="T49" fmla="*/ 45 h 50"/>
              <a:gd name="T50" fmla="*/ 40 w 50"/>
              <a:gd name="T51" fmla="*/ 42 h 50"/>
              <a:gd name="T52" fmla="*/ 40 w 50"/>
              <a:gd name="T53" fmla="*/ 40 h 50"/>
              <a:gd name="T54" fmla="*/ 42 w 50"/>
              <a:gd name="T55" fmla="*/ 40 h 50"/>
              <a:gd name="T56" fmla="*/ 45 w 50"/>
              <a:gd name="T57" fmla="*/ 42 h 50"/>
              <a:gd name="T58" fmla="*/ 47 w 50"/>
              <a:gd name="T59" fmla="*/ 40 h 50"/>
              <a:gd name="T60" fmla="*/ 24 w 50"/>
              <a:gd name="T61" fmla="*/ 11 h 50"/>
              <a:gd name="T62" fmla="*/ 24 w 50"/>
              <a:gd name="T63" fmla="*/ 11 h 50"/>
              <a:gd name="T64" fmla="*/ 32 w 50"/>
              <a:gd name="T65" fmla="*/ 14 h 50"/>
              <a:gd name="T66" fmla="*/ 35 w 50"/>
              <a:gd name="T67" fmla="*/ 22 h 50"/>
              <a:gd name="T68" fmla="*/ 32 w 50"/>
              <a:gd name="T69" fmla="*/ 30 h 50"/>
              <a:gd name="T70" fmla="*/ 24 w 50"/>
              <a:gd name="T71" fmla="*/ 33 h 50"/>
              <a:gd name="T72" fmla="*/ 16 w 50"/>
              <a:gd name="T73" fmla="*/ 30 h 50"/>
              <a:gd name="T74" fmla="*/ 13 w 50"/>
              <a:gd name="T75" fmla="*/ 22 h 50"/>
              <a:gd name="T76" fmla="*/ 16 w 50"/>
              <a:gd name="T77" fmla="*/ 14 h 50"/>
              <a:gd name="T78" fmla="*/ 24 w 50"/>
              <a:gd name="T79" fmla="*/ 11 h 50"/>
              <a:gd name="T80" fmla="*/ 30 w 50"/>
              <a:gd name="T81" fmla="*/ 16 h 50"/>
              <a:gd name="T82" fmla="*/ 30 w 50"/>
              <a:gd name="T83" fmla="*/ 16 h 50"/>
              <a:gd name="T84" fmla="*/ 24 w 50"/>
              <a:gd name="T85" fmla="*/ 13 h 50"/>
              <a:gd name="T86" fmla="*/ 18 w 50"/>
              <a:gd name="T87" fmla="*/ 16 h 50"/>
              <a:gd name="T88" fmla="*/ 15 w 50"/>
              <a:gd name="T89" fmla="*/ 22 h 50"/>
              <a:gd name="T90" fmla="*/ 18 w 50"/>
              <a:gd name="T91" fmla="*/ 28 h 50"/>
              <a:gd name="T92" fmla="*/ 24 w 50"/>
              <a:gd name="T93" fmla="*/ 31 h 50"/>
              <a:gd name="T94" fmla="*/ 30 w 50"/>
              <a:gd name="T95" fmla="*/ 28 h 50"/>
              <a:gd name="T96" fmla="*/ 33 w 50"/>
              <a:gd name="T97" fmla="*/ 22 h 50"/>
              <a:gd name="T98" fmla="*/ 30 w 50"/>
              <a:gd name="T99" fmla="*/ 16 h 50"/>
              <a:gd name="T100" fmla="*/ 37 w 50"/>
              <a:gd name="T101" fmla="*/ 9 h 50"/>
              <a:gd name="T102" fmla="*/ 37 w 50"/>
              <a:gd name="T103" fmla="*/ 9 h 50"/>
              <a:gd name="T104" fmla="*/ 24 w 50"/>
              <a:gd name="T105" fmla="*/ 4 h 50"/>
              <a:gd name="T106" fmla="*/ 11 w 50"/>
              <a:gd name="T107" fmla="*/ 9 h 50"/>
              <a:gd name="T108" fmla="*/ 9 w 50"/>
              <a:gd name="T109" fmla="*/ 32 h 50"/>
              <a:gd name="T110" fmla="*/ 17 w 50"/>
              <a:gd name="T111" fmla="*/ 39 h 50"/>
              <a:gd name="T112" fmla="*/ 18 w 50"/>
              <a:gd name="T113" fmla="*/ 39 h 50"/>
              <a:gd name="T114" fmla="*/ 24 w 50"/>
              <a:gd name="T115" fmla="*/ 45 h 50"/>
              <a:gd name="T116" fmla="*/ 30 w 50"/>
              <a:gd name="T117" fmla="*/ 39 h 50"/>
              <a:gd name="T118" fmla="*/ 30 w 50"/>
              <a:gd name="T119" fmla="*/ 39 h 50"/>
              <a:gd name="T120" fmla="*/ 30 w 50"/>
              <a:gd name="T121" fmla="*/ 39 h 50"/>
              <a:gd name="T122" fmla="*/ 39 w 50"/>
              <a:gd name="T123" fmla="*/ 32 h 50"/>
              <a:gd name="T124" fmla="*/ 37 w 50"/>
              <a:gd name="T12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0" h="50">
                <a:moveTo>
                  <a:pt x="24" y="0"/>
                </a:moveTo>
                <a:cubicBezTo>
                  <a:pt x="30" y="0"/>
                  <a:pt x="35" y="3"/>
                  <a:pt x="39" y="7"/>
                </a:cubicBezTo>
                <a:cubicBezTo>
                  <a:pt x="47" y="14"/>
                  <a:pt x="48" y="26"/>
                  <a:pt x="42" y="34"/>
                </a:cubicBezTo>
                <a:cubicBezTo>
                  <a:pt x="40" y="38"/>
                  <a:pt x="36" y="41"/>
                  <a:pt x="32" y="42"/>
                </a:cubicBezTo>
                <a:cubicBezTo>
                  <a:pt x="25" y="49"/>
                  <a:pt x="25" y="49"/>
                  <a:pt x="25" y="49"/>
                </a:cubicBezTo>
                <a:cubicBezTo>
                  <a:pt x="24" y="50"/>
                  <a:pt x="23" y="50"/>
                  <a:pt x="22" y="49"/>
                </a:cubicBezTo>
                <a:cubicBezTo>
                  <a:pt x="22" y="49"/>
                  <a:pt x="22" y="49"/>
                  <a:pt x="22" y="49"/>
                </a:cubicBezTo>
                <a:cubicBezTo>
                  <a:pt x="22" y="49"/>
                  <a:pt x="22" y="49"/>
                  <a:pt x="22" y="49"/>
                </a:cubicBezTo>
                <a:cubicBezTo>
                  <a:pt x="16" y="42"/>
                  <a:pt x="16" y="42"/>
                  <a:pt x="16" y="42"/>
                </a:cubicBezTo>
                <a:cubicBezTo>
                  <a:pt x="12" y="41"/>
                  <a:pt x="8" y="38"/>
                  <a:pt x="6" y="34"/>
                </a:cubicBezTo>
                <a:cubicBezTo>
                  <a:pt x="0" y="26"/>
                  <a:pt x="1" y="14"/>
                  <a:pt x="8" y="7"/>
                </a:cubicBezTo>
                <a:cubicBezTo>
                  <a:pt x="12" y="3"/>
                  <a:pt x="18" y="0"/>
                  <a:pt x="24" y="0"/>
                </a:cubicBezTo>
                <a:close/>
                <a:moveTo>
                  <a:pt x="47" y="40"/>
                </a:moveTo>
                <a:cubicBezTo>
                  <a:pt x="47" y="40"/>
                  <a:pt x="47" y="40"/>
                  <a:pt x="47" y="40"/>
                </a:cubicBezTo>
                <a:cubicBezTo>
                  <a:pt x="47" y="39"/>
                  <a:pt x="49" y="39"/>
                  <a:pt x="49" y="40"/>
                </a:cubicBezTo>
                <a:cubicBezTo>
                  <a:pt x="50" y="41"/>
                  <a:pt x="50" y="42"/>
                  <a:pt x="49" y="42"/>
                </a:cubicBezTo>
                <a:cubicBezTo>
                  <a:pt x="47" y="45"/>
                  <a:pt x="47" y="45"/>
                  <a:pt x="47" y="45"/>
                </a:cubicBezTo>
                <a:cubicBezTo>
                  <a:pt x="49" y="47"/>
                  <a:pt x="49" y="47"/>
                  <a:pt x="49" y="47"/>
                </a:cubicBezTo>
                <a:cubicBezTo>
                  <a:pt x="50" y="47"/>
                  <a:pt x="50" y="49"/>
                  <a:pt x="49" y="49"/>
                </a:cubicBezTo>
                <a:cubicBezTo>
                  <a:pt x="49" y="50"/>
                  <a:pt x="47" y="50"/>
                  <a:pt x="47" y="49"/>
                </a:cubicBezTo>
                <a:cubicBezTo>
                  <a:pt x="45" y="47"/>
                  <a:pt x="45" y="47"/>
                  <a:pt x="45" y="47"/>
                </a:cubicBezTo>
                <a:cubicBezTo>
                  <a:pt x="42" y="49"/>
                  <a:pt x="42" y="49"/>
                  <a:pt x="42" y="49"/>
                </a:cubicBezTo>
                <a:cubicBezTo>
                  <a:pt x="42" y="50"/>
                  <a:pt x="40" y="50"/>
                  <a:pt x="40" y="49"/>
                </a:cubicBezTo>
                <a:cubicBezTo>
                  <a:pt x="39" y="49"/>
                  <a:pt x="39" y="47"/>
                  <a:pt x="40" y="47"/>
                </a:cubicBezTo>
                <a:cubicBezTo>
                  <a:pt x="42" y="45"/>
                  <a:pt x="42" y="45"/>
                  <a:pt x="42" y="45"/>
                </a:cubicBezTo>
                <a:cubicBezTo>
                  <a:pt x="40" y="42"/>
                  <a:pt x="40" y="42"/>
                  <a:pt x="40" y="42"/>
                </a:cubicBezTo>
                <a:cubicBezTo>
                  <a:pt x="39" y="42"/>
                  <a:pt x="39" y="41"/>
                  <a:pt x="40" y="40"/>
                </a:cubicBezTo>
                <a:cubicBezTo>
                  <a:pt x="40" y="39"/>
                  <a:pt x="42" y="39"/>
                  <a:pt x="42" y="40"/>
                </a:cubicBezTo>
                <a:cubicBezTo>
                  <a:pt x="45" y="42"/>
                  <a:pt x="45" y="42"/>
                  <a:pt x="45" y="42"/>
                </a:cubicBezTo>
                <a:cubicBezTo>
                  <a:pt x="47" y="40"/>
                  <a:pt x="47" y="40"/>
                  <a:pt x="47" y="40"/>
                </a:cubicBezTo>
                <a:close/>
                <a:moveTo>
                  <a:pt x="24" y="11"/>
                </a:moveTo>
                <a:cubicBezTo>
                  <a:pt x="24" y="11"/>
                  <a:pt x="24" y="11"/>
                  <a:pt x="24" y="11"/>
                </a:cubicBezTo>
                <a:cubicBezTo>
                  <a:pt x="27" y="11"/>
                  <a:pt x="30" y="12"/>
                  <a:pt x="32" y="14"/>
                </a:cubicBezTo>
                <a:cubicBezTo>
                  <a:pt x="34" y="16"/>
                  <a:pt x="35" y="19"/>
                  <a:pt x="35" y="22"/>
                </a:cubicBezTo>
                <a:cubicBezTo>
                  <a:pt x="35" y="25"/>
                  <a:pt x="34" y="28"/>
                  <a:pt x="32" y="30"/>
                </a:cubicBezTo>
                <a:cubicBezTo>
                  <a:pt x="30" y="32"/>
                  <a:pt x="27" y="33"/>
                  <a:pt x="24" y="33"/>
                </a:cubicBezTo>
                <a:cubicBezTo>
                  <a:pt x="21" y="33"/>
                  <a:pt x="18" y="32"/>
                  <a:pt x="16" y="30"/>
                </a:cubicBezTo>
                <a:cubicBezTo>
                  <a:pt x="14" y="28"/>
                  <a:pt x="13" y="25"/>
                  <a:pt x="13" y="22"/>
                </a:cubicBezTo>
                <a:cubicBezTo>
                  <a:pt x="13" y="19"/>
                  <a:pt x="14" y="16"/>
                  <a:pt x="16" y="14"/>
                </a:cubicBezTo>
                <a:cubicBezTo>
                  <a:pt x="18" y="12"/>
                  <a:pt x="21" y="11"/>
                  <a:pt x="24" y="11"/>
                </a:cubicBezTo>
                <a:close/>
                <a:moveTo>
                  <a:pt x="30" y="16"/>
                </a:moveTo>
                <a:cubicBezTo>
                  <a:pt x="30" y="16"/>
                  <a:pt x="30" y="16"/>
                  <a:pt x="30" y="16"/>
                </a:cubicBezTo>
                <a:cubicBezTo>
                  <a:pt x="28" y="14"/>
                  <a:pt x="26" y="13"/>
                  <a:pt x="24" y="13"/>
                </a:cubicBezTo>
                <a:cubicBezTo>
                  <a:pt x="21" y="13"/>
                  <a:pt x="19" y="14"/>
                  <a:pt x="18" y="16"/>
                </a:cubicBezTo>
                <a:cubicBezTo>
                  <a:pt x="16" y="17"/>
                  <a:pt x="15" y="20"/>
                  <a:pt x="15" y="22"/>
                </a:cubicBezTo>
                <a:cubicBezTo>
                  <a:pt x="15" y="24"/>
                  <a:pt x="16" y="27"/>
                  <a:pt x="18" y="28"/>
                </a:cubicBezTo>
                <a:cubicBezTo>
                  <a:pt x="19" y="30"/>
                  <a:pt x="21" y="31"/>
                  <a:pt x="24" y="31"/>
                </a:cubicBezTo>
                <a:cubicBezTo>
                  <a:pt x="26" y="31"/>
                  <a:pt x="28" y="30"/>
                  <a:pt x="30" y="28"/>
                </a:cubicBezTo>
                <a:cubicBezTo>
                  <a:pt x="32" y="27"/>
                  <a:pt x="33" y="24"/>
                  <a:pt x="33" y="22"/>
                </a:cubicBezTo>
                <a:cubicBezTo>
                  <a:pt x="33" y="20"/>
                  <a:pt x="32" y="17"/>
                  <a:pt x="30" y="16"/>
                </a:cubicBezTo>
                <a:close/>
                <a:moveTo>
                  <a:pt x="37" y="9"/>
                </a:moveTo>
                <a:cubicBezTo>
                  <a:pt x="37" y="9"/>
                  <a:pt x="37" y="9"/>
                  <a:pt x="37" y="9"/>
                </a:cubicBezTo>
                <a:cubicBezTo>
                  <a:pt x="33" y="6"/>
                  <a:pt x="29" y="4"/>
                  <a:pt x="24" y="4"/>
                </a:cubicBezTo>
                <a:cubicBezTo>
                  <a:pt x="19" y="4"/>
                  <a:pt x="14" y="6"/>
                  <a:pt x="11" y="9"/>
                </a:cubicBezTo>
                <a:cubicBezTo>
                  <a:pt x="5" y="15"/>
                  <a:pt x="4" y="25"/>
                  <a:pt x="9" y="32"/>
                </a:cubicBezTo>
                <a:cubicBezTo>
                  <a:pt x="11" y="35"/>
                  <a:pt x="14" y="38"/>
                  <a:pt x="17" y="39"/>
                </a:cubicBezTo>
                <a:cubicBezTo>
                  <a:pt x="17" y="39"/>
                  <a:pt x="18" y="39"/>
                  <a:pt x="18" y="39"/>
                </a:cubicBezTo>
                <a:cubicBezTo>
                  <a:pt x="24" y="45"/>
                  <a:pt x="24" y="45"/>
                  <a:pt x="24" y="45"/>
                </a:cubicBezTo>
                <a:cubicBezTo>
                  <a:pt x="30" y="39"/>
                  <a:pt x="30" y="39"/>
                  <a:pt x="30" y="39"/>
                </a:cubicBezTo>
                <a:cubicBezTo>
                  <a:pt x="30" y="39"/>
                  <a:pt x="30" y="39"/>
                  <a:pt x="30" y="39"/>
                </a:cubicBezTo>
                <a:cubicBezTo>
                  <a:pt x="30" y="39"/>
                  <a:pt x="30" y="39"/>
                  <a:pt x="30" y="39"/>
                </a:cubicBezTo>
                <a:cubicBezTo>
                  <a:pt x="34" y="38"/>
                  <a:pt x="37" y="35"/>
                  <a:pt x="39" y="32"/>
                </a:cubicBezTo>
                <a:cubicBezTo>
                  <a:pt x="44" y="25"/>
                  <a:pt x="43" y="15"/>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59" name="Freeform 623"/>
          <p:cNvSpPr>
            <a:spLocks noEditPoints="1"/>
          </p:cNvSpPr>
          <p:nvPr/>
        </p:nvSpPr>
        <p:spPr bwMode="auto">
          <a:xfrm>
            <a:off x="6026150" y="3783013"/>
            <a:ext cx="152400" cy="158750"/>
          </a:xfrm>
          <a:custGeom>
            <a:avLst/>
            <a:gdLst>
              <a:gd name="T0" fmla="*/ 24 w 48"/>
              <a:gd name="T1" fmla="*/ 0 h 50"/>
              <a:gd name="T2" fmla="*/ 39 w 48"/>
              <a:gd name="T3" fmla="*/ 7 h 50"/>
              <a:gd name="T4" fmla="*/ 42 w 48"/>
              <a:gd name="T5" fmla="*/ 34 h 50"/>
              <a:gd name="T6" fmla="*/ 32 w 48"/>
              <a:gd name="T7" fmla="*/ 42 h 50"/>
              <a:gd name="T8" fmla="*/ 25 w 48"/>
              <a:gd name="T9" fmla="*/ 49 h 50"/>
              <a:gd name="T10" fmla="*/ 22 w 48"/>
              <a:gd name="T11" fmla="*/ 49 h 50"/>
              <a:gd name="T12" fmla="*/ 22 w 48"/>
              <a:gd name="T13" fmla="*/ 49 h 50"/>
              <a:gd name="T14" fmla="*/ 22 w 48"/>
              <a:gd name="T15" fmla="*/ 49 h 50"/>
              <a:gd name="T16" fmla="*/ 15 w 48"/>
              <a:gd name="T17" fmla="*/ 42 h 50"/>
              <a:gd name="T18" fmla="*/ 6 w 48"/>
              <a:gd name="T19" fmla="*/ 34 h 50"/>
              <a:gd name="T20" fmla="*/ 8 w 48"/>
              <a:gd name="T21" fmla="*/ 7 h 50"/>
              <a:gd name="T22" fmla="*/ 24 w 48"/>
              <a:gd name="T23" fmla="*/ 0 h 50"/>
              <a:gd name="T24" fmla="*/ 15 w 48"/>
              <a:gd name="T25" fmla="*/ 22 h 50"/>
              <a:gd name="T26" fmla="*/ 15 w 48"/>
              <a:gd name="T27" fmla="*/ 22 h 50"/>
              <a:gd name="T28" fmla="*/ 14 w 48"/>
              <a:gd name="T29" fmla="*/ 22 h 50"/>
              <a:gd name="T30" fmla="*/ 14 w 48"/>
              <a:gd name="T31" fmla="*/ 21 h 50"/>
              <a:gd name="T32" fmla="*/ 23 w 48"/>
              <a:gd name="T33" fmla="*/ 11 h 50"/>
              <a:gd name="T34" fmla="*/ 25 w 48"/>
              <a:gd name="T35" fmla="*/ 11 h 50"/>
              <a:gd name="T36" fmla="*/ 34 w 48"/>
              <a:gd name="T37" fmla="*/ 21 h 50"/>
              <a:gd name="T38" fmla="*/ 34 w 48"/>
              <a:gd name="T39" fmla="*/ 22 h 50"/>
              <a:gd name="T40" fmla="*/ 32 w 48"/>
              <a:gd name="T41" fmla="*/ 22 h 50"/>
              <a:gd name="T42" fmla="*/ 24 w 48"/>
              <a:gd name="T43" fmla="*/ 14 h 50"/>
              <a:gd name="T44" fmla="*/ 15 w 48"/>
              <a:gd name="T45" fmla="*/ 22 h 50"/>
              <a:gd name="T46" fmla="*/ 29 w 48"/>
              <a:gd name="T47" fmla="*/ 24 h 50"/>
              <a:gd name="T48" fmla="*/ 29 w 48"/>
              <a:gd name="T49" fmla="*/ 24 h 50"/>
              <a:gd name="T50" fmla="*/ 30 w 48"/>
              <a:gd name="T51" fmla="*/ 22 h 50"/>
              <a:gd name="T52" fmla="*/ 31 w 48"/>
              <a:gd name="T53" fmla="*/ 24 h 50"/>
              <a:gd name="T54" fmla="*/ 31 w 48"/>
              <a:gd name="T55" fmla="*/ 31 h 50"/>
              <a:gd name="T56" fmla="*/ 30 w 48"/>
              <a:gd name="T57" fmla="*/ 32 h 50"/>
              <a:gd name="T58" fmla="*/ 30 w 48"/>
              <a:gd name="T59" fmla="*/ 32 h 50"/>
              <a:gd name="T60" fmla="*/ 17 w 48"/>
              <a:gd name="T61" fmla="*/ 32 h 50"/>
              <a:gd name="T62" fmla="*/ 16 w 48"/>
              <a:gd name="T63" fmla="*/ 31 h 50"/>
              <a:gd name="T64" fmla="*/ 16 w 48"/>
              <a:gd name="T65" fmla="*/ 31 h 50"/>
              <a:gd name="T66" fmla="*/ 16 w 48"/>
              <a:gd name="T67" fmla="*/ 24 h 50"/>
              <a:gd name="T68" fmla="*/ 17 w 48"/>
              <a:gd name="T69" fmla="*/ 22 h 50"/>
              <a:gd name="T70" fmla="*/ 19 w 48"/>
              <a:gd name="T71" fmla="*/ 24 h 50"/>
              <a:gd name="T72" fmla="*/ 19 w 48"/>
              <a:gd name="T73" fmla="*/ 30 h 50"/>
              <a:gd name="T74" fmla="*/ 29 w 48"/>
              <a:gd name="T75" fmla="*/ 30 h 50"/>
              <a:gd name="T76" fmla="*/ 29 w 48"/>
              <a:gd name="T77" fmla="*/ 24 h 50"/>
              <a:gd name="T78" fmla="*/ 37 w 48"/>
              <a:gd name="T79" fmla="*/ 9 h 50"/>
              <a:gd name="T80" fmla="*/ 37 w 48"/>
              <a:gd name="T81" fmla="*/ 9 h 50"/>
              <a:gd name="T82" fmla="*/ 24 w 48"/>
              <a:gd name="T83" fmla="*/ 4 h 50"/>
              <a:gd name="T84" fmla="*/ 11 w 48"/>
              <a:gd name="T85" fmla="*/ 9 h 50"/>
              <a:gd name="T86" fmla="*/ 9 w 48"/>
              <a:gd name="T87" fmla="*/ 32 h 50"/>
              <a:gd name="T88" fmla="*/ 17 w 48"/>
              <a:gd name="T89" fmla="*/ 39 h 50"/>
              <a:gd name="T90" fmla="*/ 18 w 48"/>
              <a:gd name="T91" fmla="*/ 39 h 50"/>
              <a:gd name="T92" fmla="*/ 24 w 48"/>
              <a:gd name="T93" fmla="*/ 45 h 50"/>
              <a:gd name="T94" fmla="*/ 30 w 48"/>
              <a:gd name="T95" fmla="*/ 39 h 50"/>
              <a:gd name="T96" fmla="*/ 30 w 48"/>
              <a:gd name="T97" fmla="*/ 39 h 50"/>
              <a:gd name="T98" fmla="*/ 30 w 48"/>
              <a:gd name="T99" fmla="*/ 39 h 50"/>
              <a:gd name="T100" fmla="*/ 39 w 48"/>
              <a:gd name="T101" fmla="*/ 32 h 50"/>
              <a:gd name="T102" fmla="*/ 37 w 48"/>
              <a:gd name="T103"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 h="50">
                <a:moveTo>
                  <a:pt x="24" y="0"/>
                </a:moveTo>
                <a:cubicBezTo>
                  <a:pt x="30" y="0"/>
                  <a:pt x="35" y="3"/>
                  <a:pt x="39" y="7"/>
                </a:cubicBezTo>
                <a:cubicBezTo>
                  <a:pt x="47" y="14"/>
                  <a:pt x="48" y="26"/>
                  <a:pt x="42" y="34"/>
                </a:cubicBezTo>
                <a:cubicBezTo>
                  <a:pt x="39" y="38"/>
                  <a:pt x="36" y="41"/>
                  <a:pt x="32" y="42"/>
                </a:cubicBezTo>
                <a:cubicBezTo>
                  <a:pt x="25" y="49"/>
                  <a:pt x="25" y="49"/>
                  <a:pt x="25" y="49"/>
                </a:cubicBezTo>
                <a:cubicBezTo>
                  <a:pt x="24" y="50"/>
                  <a:pt x="23" y="50"/>
                  <a:pt x="22" y="49"/>
                </a:cubicBezTo>
                <a:cubicBezTo>
                  <a:pt x="22" y="49"/>
                  <a:pt x="22" y="49"/>
                  <a:pt x="22" y="49"/>
                </a:cubicBezTo>
                <a:cubicBezTo>
                  <a:pt x="22" y="49"/>
                  <a:pt x="22" y="49"/>
                  <a:pt x="22" y="49"/>
                </a:cubicBezTo>
                <a:cubicBezTo>
                  <a:pt x="15" y="42"/>
                  <a:pt x="15" y="42"/>
                  <a:pt x="15" y="42"/>
                </a:cubicBezTo>
                <a:cubicBezTo>
                  <a:pt x="11" y="41"/>
                  <a:pt x="8" y="38"/>
                  <a:pt x="6" y="34"/>
                </a:cubicBezTo>
                <a:cubicBezTo>
                  <a:pt x="0" y="26"/>
                  <a:pt x="1" y="14"/>
                  <a:pt x="8" y="7"/>
                </a:cubicBezTo>
                <a:cubicBezTo>
                  <a:pt x="12" y="3"/>
                  <a:pt x="18" y="0"/>
                  <a:pt x="24" y="0"/>
                </a:cubicBezTo>
                <a:close/>
                <a:moveTo>
                  <a:pt x="15" y="22"/>
                </a:moveTo>
                <a:cubicBezTo>
                  <a:pt x="15" y="22"/>
                  <a:pt x="15" y="22"/>
                  <a:pt x="15" y="22"/>
                </a:cubicBezTo>
                <a:cubicBezTo>
                  <a:pt x="15" y="23"/>
                  <a:pt x="14" y="23"/>
                  <a:pt x="14" y="22"/>
                </a:cubicBezTo>
                <a:cubicBezTo>
                  <a:pt x="13" y="22"/>
                  <a:pt x="13" y="21"/>
                  <a:pt x="14" y="21"/>
                </a:cubicBezTo>
                <a:cubicBezTo>
                  <a:pt x="23" y="11"/>
                  <a:pt x="23" y="11"/>
                  <a:pt x="23" y="11"/>
                </a:cubicBezTo>
                <a:cubicBezTo>
                  <a:pt x="23" y="11"/>
                  <a:pt x="24" y="11"/>
                  <a:pt x="25" y="11"/>
                </a:cubicBezTo>
                <a:cubicBezTo>
                  <a:pt x="34" y="21"/>
                  <a:pt x="34" y="21"/>
                  <a:pt x="34" y="21"/>
                </a:cubicBezTo>
                <a:cubicBezTo>
                  <a:pt x="34" y="21"/>
                  <a:pt x="34" y="22"/>
                  <a:pt x="34" y="22"/>
                </a:cubicBezTo>
                <a:cubicBezTo>
                  <a:pt x="33" y="23"/>
                  <a:pt x="33" y="23"/>
                  <a:pt x="32" y="22"/>
                </a:cubicBezTo>
                <a:cubicBezTo>
                  <a:pt x="24" y="14"/>
                  <a:pt x="24" y="14"/>
                  <a:pt x="24" y="14"/>
                </a:cubicBezTo>
                <a:cubicBezTo>
                  <a:pt x="15" y="22"/>
                  <a:pt x="15" y="22"/>
                  <a:pt x="15" y="22"/>
                </a:cubicBezTo>
                <a:close/>
                <a:moveTo>
                  <a:pt x="29" y="24"/>
                </a:moveTo>
                <a:cubicBezTo>
                  <a:pt x="29" y="24"/>
                  <a:pt x="29" y="24"/>
                  <a:pt x="29" y="24"/>
                </a:cubicBezTo>
                <a:cubicBezTo>
                  <a:pt x="29" y="23"/>
                  <a:pt x="30" y="22"/>
                  <a:pt x="30" y="22"/>
                </a:cubicBezTo>
                <a:cubicBezTo>
                  <a:pt x="31" y="22"/>
                  <a:pt x="31" y="23"/>
                  <a:pt x="31" y="24"/>
                </a:cubicBezTo>
                <a:cubicBezTo>
                  <a:pt x="31" y="31"/>
                  <a:pt x="31" y="31"/>
                  <a:pt x="31" y="31"/>
                </a:cubicBezTo>
                <a:cubicBezTo>
                  <a:pt x="31" y="31"/>
                  <a:pt x="31" y="32"/>
                  <a:pt x="30" y="32"/>
                </a:cubicBezTo>
                <a:cubicBezTo>
                  <a:pt x="30" y="32"/>
                  <a:pt x="30" y="32"/>
                  <a:pt x="30" y="32"/>
                </a:cubicBezTo>
                <a:cubicBezTo>
                  <a:pt x="17" y="32"/>
                  <a:pt x="17" y="32"/>
                  <a:pt x="17" y="32"/>
                </a:cubicBezTo>
                <a:cubicBezTo>
                  <a:pt x="17" y="32"/>
                  <a:pt x="16" y="31"/>
                  <a:pt x="16" y="31"/>
                </a:cubicBezTo>
                <a:cubicBezTo>
                  <a:pt x="16" y="31"/>
                  <a:pt x="16" y="31"/>
                  <a:pt x="16" y="31"/>
                </a:cubicBezTo>
                <a:cubicBezTo>
                  <a:pt x="16" y="24"/>
                  <a:pt x="16" y="24"/>
                  <a:pt x="16" y="24"/>
                </a:cubicBezTo>
                <a:cubicBezTo>
                  <a:pt x="16" y="23"/>
                  <a:pt x="17" y="22"/>
                  <a:pt x="17" y="22"/>
                </a:cubicBezTo>
                <a:cubicBezTo>
                  <a:pt x="18" y="22"/>
                  <a:pt x="19" y="23"/>
                  <a:pt x="19" y="24"/>
                </a:cubicBezTo>
                <a:cubicBezTo>
                  <a:pt x="19" y="30"/>
                  <a:pt x="19" y="30"/>
                  <a:pt x="19" y="30"/>
                </a:cubicBezTo>
                <a:cubicBezTo>
                  <a:pt x="29" y="30"/>
                  <a:pt x="29" y="30"/>
                  <a:pt x="29" y="30"/>
                </a:cubicBezTo>
                <a:cubicBezTo>
                  <a:pt x="29" y="24"/>
                  <a:pt x="29" y="24"/>
                  <a:pt x="29" y="24"/>
                </a:cubicBezTo>
                <a:close/>
                <a:moveTo>
                  <a:pt x="37" y="9"/>
                </a:moveTo>
                <a:cubicBezTo>
                  <a:pt x="37" y="9"/>
                  <a:pt x="37" y="9"/>
                  <a:pt x="37" y="9"/>
                </a:cubicBezTo>
                <a:cubicBezTo>
                  <a:pt x="33" y="6"/>
                  <a:pt x="29" y="4"/>
                  <a:pt x="24" y="4"/>
                </a:cubicBezTo>
                <a:cubicBezTo>
                  <a:pt x="19" y="4"/>
                  <a:pt x="14" y="6"/>
                  <a:pt x="11" y="9"/>
                </a:cubicBezTo>
                <a:cubicBezTo>
                  <a:pt x="5" y="15"/>
                  <a:pt x="4" y="25"/>
                  <a:pt x="9" y="32"/>
                </a:cubicBezTo>
                <a:cubicBezTo>
                  <a:pt x="11" y="35"/>
                  <a:pt x="14" y="38"/>
                  <a:pt x="17" y="39"/>
                </a:cubicBezTo>
                <a:cubicBezTo>
                  <a:pt x="17" y="39"/>
                  <a:pt x="18" y="39"/>
                  <a:pt x="18" y="39"/>
                </a:cubicBezTo>
                <a:cubicBezTo>
                  <a:pt x="24" y="45"/>
                  <a:pt x="24" y="45"/>
                  <a:pt x="24" y="45"/>
                </a:cubicBezTo>
                <a:cubicBezTo>
                  <a:pt x="30" y="39"/>
                  <a:pt x="30" y="39"/>
                  <a:pt x="30" y="39"/>
                </a:cubicBezTo>
                <a:cubicBezTo>
                  <a:pt x="30" y="39"/>
                  <a:pt x="30" y="39"/>
                  <a:pt x="30" y="39"/>
                </a:cubicBezTo>
                <a:cubicBezTo>
                  <a:pt x="30" y="39"/>
                  <a:pt x="30" y="39"/>
                  <a:pt x="30" y="39"/>
                </a:cubicBezTo>
                <a:cubicBezTo>
                  <a:pt x="34" y="38"/>
                  <a:pt x="37" y="35"/>
                  <a:pt x="39" y="32"/>
                </a:cubicBezTo>
                <a:cubicBezTo>
                  <a:pt x="44" y="25"/>
                  <a:pt x="43" y="15"/>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0" name="Freeform 624"/>
          <p:cNvSpPr>
            <a:spLocks noEditPoints="1"/>
          </p:cNvSpPr>
          <p:nvPr/>
        </p:nvSpPr>
        <p:spPr bwMode="auto">
          <a:xfrm>
            <a:off x="6302375" y="3783013"/>
            <a:ext cx="153988" cy="158750"/>
          </a:xfrm>
          <a:custGeom>
            <a:avLst/>
            <a:gdLst>
              <a:gd name="T0" fmla="*/ 24 w 48"/>
              <a:gd name="T1" fmla="*/ 0 h 50"/>
              <a:gd name="T2" fmla="*/ 40 w 48"/>
              <a:gd name="T3" fmla="*/ 7 h 50"/>
              <a:gd name="T4" fmla="*/ 42 w 48"/>
              <a:gd name="T5" fmla="*/ 34 h 50"/>
              <a:gd name="T6" fmla="*/ 33 w 48"/>
              <a:gd name="T7" fmla="*/ 42 h 50"/>
              <a:gd name="T8" fmla="*/ 26 w 48"/>
              <a:gd name="T9" fmla="*/ 49 h 50"/>
              <a:gd name="T10" fmla="*/ 23 w 48"/>
              <a:gd name="T11" fmla="*/ 49 h 50"/>
              <a:gd name="T12" fmla="*/ 23 w 48"/>
              <a:gd name="T13" fmla="*/ 49 h 50"/>
              <a:gd name="T14" fmla="*/ 23 w 48"/>
              <a:gd name="T15" fmla="*/ 49 h 50"/>
              <a:gd name="T16" fmla="*/ 16 w 48"/>
              <a:gd name="T17" fmla="*/ 42 h 50"/>
              <a:gd name="T18" fmla="*/ 6 w 48"/>
              <a:gd name="T19" fmla="*/ 34 h 50"/>
              <a:gd name="T20" fmla="*/ 9 w 48"/>
              <a:gd name="T21" fmla="*/ 7 h 50"/>
              <a:gd name="T22" fmla="*/ 24 w 48"/>
              <a:gd name="T23" fmla="*/ 0 h 50"/>
              <a:gd name="T24" fmla="*/ 21 w 48"/>
              <a:gd name="T25" fmla="*/ 29 h 50"/>
              <a:gd name="T26" fmla="*/ 21 w 48"/>
              <a:gd name="T27" fmla="*/ 29 h 50"/>
              <a:gd name="T28" fmla="*/ 19 w 48"/>
              <a:gd name="T29" fmla="*/ 30 h 50"/>
              <a:gd name="T30" fmla="*/ 19 w 48"/>
              <a:gd name="T31" fmla="*/ 29 h 50"/>
              <a:gd name="T32" fmla="*/ 23 w 48"/>
              <a:gd name="T33" fmla="*/ 16 h 50"/>
              <a:gd name="T34" fmla="*/ 25 w 48"/>
              <a:gd name="T35" fmla="*/ 15 h 50"/>
              <a:gd name="T36" fmla="*/ 25 w 48"/>
              <a:gd name="T37" fmla="*/ 16 h 50"/>
              <a:gd name="T38" fmla="*/ 30 w 48"/>
              <a:gd name="T39" fmla="*/ 29 h 50"/>
              <a:gd name="T40" fmla="*/ 29 w 48"/>
              <a:gd name="T41" fmla="*/ 30 h 50"/>
              <a:gd name="T42" fmla="*/ 28 w 48"/>
              <a:gd name="T43" fmla="*/ 29 h 50"/>
              <a:gd name="T44" fmla="*/ 27 w 48"/>
              <a:gd name="T45" fmla="*/ 27 h 50"/>
              <a:gd name="T46" fmla="*/ 22 w 48"/>
              <a:gd name="T47" fmla="*/ 27 h 50"/>
              <a:gd name="T48" fmla="*/ 21 w 48"/>
              <a:gd name="T49" fmla="*/ 29 h 50"/>
              <a:gd name="T50" fmla="*/ 24 w 48"/>
              <a:gd name="T51" fmla="*/ 20 h 50"/>
              <a:gd name="T52" fmla="*/ 24 w 48"/>
              <a:gd name="T53" fmla="*/ 20 h 50"/>
              <a:gd name="T54" fmla="*/ 23 w 48"/>
              <a:gd name="T55" fmla="*/ 25 h 50"/>
              <a:gd name="T56" fmla="*/ 26 w 48"/>
              <a:gd name="T57" fmla="*/ 25 h 50"/>
              <a:gd name="T58" fmla="*/ 24 w 48"/>
              <a:gd name="T59" fmla="*/ 20 h 50"/>
              <a:gd name="T60" fmla="*/ 37 w 48"/>
              <a:gd name="T61" fmla="*/ 9 h 50"/>
              <a:gd name="T62" fmla="*/ 37 w 48"/>
              <a:gd name="T63" fmla="*/ 9 h 50"/>
              <a:gd name="T64" fmla="*/ 24 w 48"/>
              <a:gd name="T65" fmla="*/ 4 h 50"/>
              <a:gd name="T66" fmla="*/ 12 w 48"/>
              <a:gd name="T67" fmla="*/ 9 h 50"/>
              <a:gd name="T68" fmla="*/ 9 w 48"/>
              <a:gd name="T69" fmla="*/ 32 h 50"/>
              <a:gd name="T70" fmla="*/ 18 w 48"/>
              <a:gd name="T71" fmla="*/ 39 h 50"/>
              <a:gd name="T72" fmla="*/ 18 w 48"/>
              <a:gd name="T73" fmla="*/ 39 h 50"/>
              <a:gd name="T74" fmla="*/ 24 w 48"/>
              <a:gd name="T75" fmla="*/ 45 h 50"/>
              <a:gd name="T76" fmla="*/ 30 w 48"/>
              <a:gd name="T77" fmla="*/ 39 h 50"/>
              <a:gd name="T78" fmla="*/ 30 w 48"/>
              <a:gd name="T79" fmla="*/ 39 h 50"/>
              <a:gd name="T80" fmla="*/ 31 w 48"/>
              <a:gd name="T81" fmla="*/ 39 h 50"/>
              <a:gd name="T82" fmla="*/ 39 w 48"/>
              <a:gd name="T83" fmla="*/ 32 h 50"/>
              <a:gd name="T84" fmla="*/ 37 w 48"/>
              <a:gd name="T8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 h="50">
                <a:moveTo>
                  <a:pt x="24" y="0"/>
                </a:moveTo>
                <a:cubicBezTo>
                  <a:pt x="30" y="0"/>
                  <a:pt x="36" y="3"/>
                  <a:pt x="40" y="7"/>
                </a:cubicBezTo>
                <a:cubicBezTo>
                  <a:pt x="47" y="14"/>
                  <a:pt x="48" y="26"/>
                  <a:pt x="42" y="34"/>
                </a:cubicBezTo>
                <a:cubicBezTo>
                  <a:pt x="40" y="38"/>
                  <a:pt x="37" y="41"/>
                  <a:pt x="33" y="42"/>
                </a:cubicBezTo>
                <a:cubicBezTo>
                  <a:pt x="26" y="49"/>
                  <a:pt x="26" y="49"/>
                  <a:pt x="26" y="49"/>
                </a:cubicBezTo>
                <a:cubicBezTo>
                  <a:pt x="25" y="50"/>
                  <a:pt x="24" y="50"/>
                  <a:pt x="23" y="49"/>
                </a:cubicBezTo>
                <a:cubicBezTo>
                  <a:pt x="23" y="49"/>
                  <a:pt x="23" y="49"/>
                  <a:pt x="23" y="49"/>
                </a:cubicBezTo>
                <a:cubicBezTo>
                  <a:pt x="23" y="49"/>
                  <a:pt x="23" y="49"/>
                  <a:pt x="23" y="49"/>
                </a:cubicBezTo>
                <a:cubicBezTo>
                  <a:pt x="16" y="42"/>
                  <a:pt x="16" y="42"/>
                  <a:pt x="16" y="42"/>
                </a:cubicBezTo>
                <a:cubicBezTo>
                  <a:pt x="12" y="41"/>
                  <a:pt x="9" y="38"/>
                  <a:pt x="6" y="34"/>
                </a:cubicBezTo>
                <a:cubicBezTo>
                  <a:pt x="0" y="26"/>
                  <a:pt x="1" y="14"/>
                  <a:pt x="9" y="7"/>
                </a:cubicBezTo>
                <a:cubicBezTo>
                  <a:pt x="13" y="3"/>
                  <a:pt x="18" y="0"/>
                  <a:pt x="24" y="0"/>
                </a:cubicBezTo>
                <a:close/>
                <a:moveTo>
                  <a:pt x="21" y="29"/>
                </a:moveTo>
                <a:cubicBezTo>
                  <a:pt x="21" y="29"/>
                  <a:pt x="21" y="29"/>
                  <a:pt x="21" y="29"/>
                </a:cubicBezTo>
                <a:cubicBezTo>
                  <a:pt x="21" y="30"/>
                  <a:pt x="20" y="30"/>
                  <a:pt x="19" y="30"/>
                </a:cubicBezTo>
                <a:cubicBezTo>
                  <a:pt x="19" y="30"/>
                  <a:pt x="19" y="29"/>
                  <a:pt x="19" y="29"/>
                </a:cubicBezTo>
                <a:cubicBezTo>
                  <a:pt x="23" y="16"/>
                  <a:pt x="23" y="16"/>
                  <a:pt x="23" y="16"/>
                </a:cubicBezTo>
                <a:cubicBezTo>
                  <a:pt x="23" y="15"/>
                  <a:pt x="24" y="15"/>
                  <a:pt x="25" y="15"/>
                </a:cubicBezTo>
                <a:cubicBezTo>
                  <a:pt x="25" y="15"/>
                  <a:pt x="25" y="16"/>
                  <a:pt x="25" y="16"/>
                </a:cubicBezTo>
                <a:cubicBezTo>
                  <a:pt x="30" y="29"/>
                  <a:pt x="30" y="29"/>
                  <a:pt x="30" y="29"/>
                </a:cubicBezTo>
                <a:cubicBezTo>
                  <a:pt x="30" y="29"/>
                  <a:pt x="30" y="30"/>
                  <a:pt x="29" y="30"/>
                </a:cubicBezTo>
                <a:cubicBezTo>
                  <a:pt x="29" y="30"/>
                  <a:pt x="28" y="30"/>
                  <a:pt x="28" y="29"/>
                </a:cubicBezTo>
                <a:cubicBezTo>
                  <a:pt x="27" y="27"/>
                  <a:pt x="27" y="27"/>
                  <a:pt x="27" y="27"/>
                </a:cubicBezTo>
                <a:cubicBezTo>
                  <a:pt x="22" y="27"/>
                  <a:pt x="22" y="27"/>
                  <a:pt x="22" y="27"/>
                </a:cubicBezTo>
                <a:cubicBezTo>
                  <a:pt x="21" y="29"/>
                  <a:pt x="21" y="29"/>
                  <a:pt x="21" y="29"/>
                </a:cubicBezTo>
                <a:close/>
                <a:moveTo>
                  <a:pt x="24" y="20"/>
                </a:moveTo>
                <a:cubicBezTo>
                  <a:pt x="24" y="20"/>
                  <a:pt x="24" y="20"/>
                  <a:pt x="24" y="20"/>
                </a:cubicBezTo>
                <a:cubicBezTo>
                  <a:pt x="23" y="25"/>
                  <a:pt x="23" y="25"/>
                  <a:pt x="23" y="25"/>
                </a:cubicBezTo>
                <a:cubicBezTo>
                  <a:pt x="26" y="25"/>
                  <a:pt x="26" y="25"/>
                  <a:pt x="26" y="25"/>
                </a:cubicBezTo>
                <a:cubicBezTo>
                  <a:pt x="24" y="20"/>
                  <a:pt x="24" y="20"/>
                  <a:pt x="24" y="20"/>
                </a:cubicBezTo>
                <a:close/>
                <a:moveTo>
                  <a:pt x="37" y="9"/>
                </a:moveTo>
                <a:cubicBezTo>
                  <a:pt x="37" y="9"/>
                  <a:pt x="37" y="9"/>
                  <a:pt x="37" y="9"/>
                </a:cubicBezTo>
                <a:cubicBezTo>
                  <a:pt x="34" y="6"/>
                  <a:pt x="29" y="4"/>
                  <a:pt x="24" y="4"/>
                </a:cubicBezTo>
                <a:cubicBezTo>
                  <a:pt x="19" y="4"/>
                  <a:pt x="15" y="6"/>
                  <a:pt x="12" y="9"/>
                </a:cubicBezTo>
                <a:cubicBezTo>
                  <a:pt x="5" y="15"/>
                  <a:pt x="5" y="25"/>
                  <a:pt x="9" y="32"/>
                </a:cubicBezTo>
                <a:cubicBezTo>
                  <a:pt x="11" y="35"/>
                  <a:pt x="14" y="38"/>
                  <a:pt x="18" y="39"/>
                </a:cubicBezTo>
                <a:cubicBezTo>
                  <a:pt x="18" y="39"/>
                  <a:pt x="18" y="39"/>
                  <a:pt x="18" y="39"/>
                </a:cubicBezTo>
                <a:cubicBezTo>
                  <a:pt x="24" y="45"/>
                  <a:pt x="24" y="45"/>
                  <a:pt x="24" y="45"/>
                </a:cubicBezTo>
                <a:cubicBezTo>
                  <a:pt x="30" y="39"/>
                  <a:pt x="30" y="39"/>
                  <a:pt x="30" y="39"/>
                </a:cubicBezTo>
                <a:cubicBezTo>
                  <a:pt x="30" y="39"/>
                  <a:pt x="30" y="39"/>
                  <a:pt x="30" y="39"/>
                </a:cubicBezTo>
                <a:cubicBezTo>
                  <a:pt x="30" y="39"/>
                  <a:pt x="31" y="39"/>
                  <a:pt x="31" y="39"/>
                </a:cubicBezTo>
                <a:cubicBezTo>
                  <a:pt x="34" y="38"/>
                  <a:pt x="37" y="35"/>
                  <a:pt x="39" y="32"/>
                </a:cubicBezTo>
                <a:cubicBezTo>
                  <a:pt x="44" y="25"/>
                  <a:pt x="43" y="15"/>
                  <a:pt x="37"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1" name="Freeform 625"/>
          <p:cNvSpPr>
            <a:spLocks noEditPoints="1"/>
          </p:cNvSpPr>
          <p:nvPr/>
        </p:nvSpPr>
        <p:spPr bwMode="auto">
          <a:xfrm>
            <a:off x="6577013" y="3783013"/>
            <a:ext cx="149225" cy="158750"/>
          </a:xfrm>
          <a:custGeom>
            <a:avLst/>
            <a:gdLst>
              <a:gd name="T0" fmla="*/ 39 w 47"/>
              <a:gd name="T1" fmla="*/ 7 h 50"/>
              <a:gd name="T2" fmla="*/ 32 w 47"/>
              <a:gd name="T3" fmla="*/ 42 h 50"/>
              <a:gd name="T4" fmla="*/ 22 w 47"/>
              <a:gd name="T5" fmla="*/ 49 h 50"/>
              <a:gd name="T6" fmla="*/ 22 w 47"/>
              <a:gd name="T7" fmla="*/ 49 h 50"/>
              <a:gd name="T8" fmla="*/ 5 w 47"/>
              <a:gd name="T9" fmla="*/ 34 h 50"/>
              <a:gd name="T10" fmla="*/ 24 w 47"/>
              <a:gd name="T11" fmla="*/ 0 h 50"/>
              <a:gd name="T12" fmla="*/ 21 w 47"/>
              <a:gd name="T13" fmla="*/ 22 h 50"/>
              <a:gd name="T14" fmla="*/ 26 w 47"/>
              <a:gd name="T15" fmla="*/ 22 h 50"/>
              <a:gd name="T16" fmla="*/ 26 w 47"/>
              <a:gd name="T17" fmla="*/ 22 h 50"/>
              <a:gd name="T18" fmla="*/ 26 w 47"/>
              <a:gd name="T19" fmla="*/ 21 h 50"/>
              <a:gd name="T20" fmla="*/ 26 w 47"/>
              <a:gd name="T21" fmla="*/ 21 h 50"/>
              <a:gd name="T22" fmla="*/ 26 w 47"/>
              <a:gd name="T23" fmla="*/ 18 h 50"/>
              <a:gd name="T24" fmla="*/ 26 w 47"/>
              <a:gd name="T25" fmla="*/ 18 h 50"/>
              <a:gd name="T26" fmla="*/ 26 w 47"/>
              <a:gd name="T27" fmla="*/ 18 h 50"/>
              <a:gd name="T28" fmla="*/ 21 w 47"/>
              <a:gd name="T29" fmla="*/ 18 h 50"/>
              <a:gd name="T30" fmla="*/ 23 w 47"/>
              <a:gd name="T31" fmla="*/ 24 h 50"/>
              <a:gd name="T32" fmla="*/ 21 w 47"/>
              <a:gd name="T33" fmla="*/ 24 h 50"/>
              <a:gd name="T34" fmla="*/ 23 w 47"/>
              <a:gd name="T35" fmla="*/ 28 h 50"/>
              <a:gd name="T36" fmla="*/ 26 w 47"/>
              <a:gd name="T37" fmla="*/ 28 h 50"/>
              <a:gd name="T38" fmla="*/ 26 w 47"/>
              <a:gd name="T39" fmla="*/ 28 h 50"/>
              <a:gd name="T40" fmla="*/ 26 w 47"/>
              <a:gd name="T41" fmla="*/ 27 h 50"/>
              <a:gd name="T42" fmla="*/ 26 w 47"/>
              <a:gd name="T43" fmla="*/ 24 h 50"/>
              <a:gd name="T44" fmla="*/ 26 w 47"/>
              <a:gd name="T45" fmla="*/ 24 h 50"/>
              <a:gd name="T46" fmla="*/ 26 w 47"/>
              <a:gd name="T47" fmla="*/ 24 h 50"/>
              <a:gd name="T48" fmla="*/ 26 w 47"/>
              <a:gd name="T49" fmla="*/ 24 h 50"/>
              <a:gd name="T50" fmla="*/ 28 w 47"/>
              <a:gd name="T51" fmla="*/ 23 h 50"/>
              <a:gd name="T52" fmla="*/ 28 w 47"/>
              <a:gd name="T53" fmla="*/ 23 h 50"/>
              <a:gd name="T54" fmla="*/ 29 w 47"/>
              <a:gd name="T55" fmla="*/ 25 h 50"/>
              <a:gd name="T56" fmla="*/ 28 w 47"/>
              <a:gd name="T57" fmla="*/ 28 h 50"/>
              <a:gd name="T58" fmla="*/ 28 w 47"/>
              <a:gd name="T59" fmla="*/ 29 h 50"/>
              <a:gd name="T60" fmla="*/ 26 w 47"/>
              <a:gd name="T61" fmla="*/ 30 h 50"/>
              <a:gd name="T62" fmla="*/ 20 w 47"/>
              <a:gd name="T63" fmla="*/ 30 h 50"/>
              <a:gd name="T64" fmla="*/ 18 w 47"/>
              <a:gd name="T65" fmla="*/ 29 h 50"/>
              <a:gd name="T66" fmla="*/ 18 w 47"/>
              <a:gd name="T67" fmla="*/ 23 h 50"/>
              <a:gd name="T68" fmla="*/ 18 w 47"/>
              <a:gd name="T69" fmla="*/ 16 h 50"/>
              <a:gd name="T70" fmla="*/ 20 w 47"/>
              <a:gd name="T71" fmla="*/ 15 h 50"/>
              <a:gd name="T72" fmla="*/ 26 w 47"/>
              <a:gd name="T73" fmla="*/ 15 h 50"/>
              <a:gd name="T74" fmla="*/ 28 w 47"/>
              <a:gd name="T75" fmla="*/ 16 h 50"/>
              <a:gd name="T76" fmla="*/ 28 w 47"/>
              <a:gd name="T77" fmla="*/ 17 h 50"/>
              <a:gd name="T78" fmla="*/ 29 w 47"/>
              <a:gd name="T79" fmla="*/ 21 h 50"/>
              <a:gd name="T80" fmla="*/ 28 w 47"/>
              <a:gd name="T81" fmla="*/ 22 h 50"/>
              <a:gd name="T82" fmla="*/ 36 w 47"/>
              <a:gd name="T83" fmla="*/ 9 h 50"/>
              <a:gd name="T84" fmla="*/ 24 w 47"/>
              <a:gd name="T85" fmla="*/ 4 h 50"/>
              <a:gd name="T86" fmla="*/ 9 w 47"/>
              <a:gd name="T87" fmla="*/ 32 h 50"/>
              <a:gd name="T88" fmla="*/ 18 w 47"/>
              <a:gd name="T89" fmla="*/ 39 h 50"/>
              <a:gd name="T90" fmla="*/ 29 w 47"/>
              <a:gd name="T91" fmla="*/ 39 h 50"/>
              <a:gd name="T92" fmla="*/ 30 w 47"/>
              <a:gd name="T93" fmla="*/ 39 h 50"/>
              <a:gd name="T94" fmla="*/ 36 w 47"/>
              <a:gd name="T9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7" h="50">
                <a:moveTo>
                  <a:pt x="24" y="0"/>
                </a:moveTo>
                <a:cubicBezTo>
                  <a:pt x="30" y="0"/>
                  <a:pt x="35" y="3"/>
                  <a:pt x="39" y="7"/>
                </a:cubicBezTo>
                <a:cubicBezTo>
                  <a:pt x="46" y="14"/>
                  <a:pt x="47" y="26"/>
                  <a:pt x="42" y="34"/>
                </a:cubicBezTo>
                <a:cubicBezTo>
                  <a:pt x="39" y="38"/>
                  <a:pt x="36" y="41"/>
                  <a:pt x="32" y="42"/>
                </a:cubicBezTo>
                <a:cubicBezTo>
                  <a:pt x="25" y="49"/>
                  <a:pt x="25" y="49"/>
                  <a:pt x="25" y="49"/>
                </a:cubicBezTo>
                <a:cubicBezTo>
                  <a:pt x="24" y="50"/>
                  <a:pt x="23" y="50"/>
                  <a:pt x="22" y="49"/>
                </a:cubicBezTo>
                <a:cubicBezTo>
                  <a:pt x="22" y="49"/>
                  <a:pt x="22" y="49"/>
                  <a:pt x="22" y="49"/>
                </a:cubicBezTo>
                <a:cubicBezTo>
                  <a:pt x="22" y="49"/>
                  <a:pt x="22" y="49"/>
                  <a:pt x="22" y="49"/>
                </a:cubicBezTo>
                <a:cubicBezTo>
                  <a:pt x="15" y="42"/>
                  <a:pt x="15" y="42"/>
                  <a:pt x="15" y="42"/>
                </a:cubicBezTo>
                <a:cubicBezTo>
                  <a:pt x="11" y="41"/>
                  <a:pt x="8" y="38"/>
                  <a:pt x="5" y="34"/>
                </a:cubicBezTo>
                <a:cubicBezTo>
                  <a:pt x="0" y="26"/>
                  <a:pt x="1" y="14"/>
                  <a:pt x="8" y="7"/>
                </a:cubicBezTo>
                <a:cubicBezTo>
                  <a:pt x="12" y="3"/>
                  <a:pt x="18" y="0"/>
                  <a:pt x="24" y="0"/>
                </a:cubicBezTo>
                <a:close/>
                <a:moveTo>
                  <a:pt x="21" y="22"/>
                </a:moveTo>
                <a:cubicBezTo>
                  <a:pt x="21" y="22"/>
                  <a:pt x="21" y="22"/>
                  <a:pt x="21" y="22"/>
                </a:cubicBezTo>
                <a:cubicBezTo>
                  <a:pt x="23" y="22"/>
                  <a:pt x="23" y="22"/>
                  <a:pt x="23" y="22"/>
                </a:cubicBezTo>
                <a:cubicBezTo>
                  <a:pt x="26" y="22"/>
                  <a:pt x="26" y="22"/>
                  <a:pt x="26" y="22"/>
                </a:cubicBezTo>
                <a:cubicBezTo>
                  <a:pt x="26" y="22"/>
                  <a:pt x="26" y="22"/>
                  <a:pt x="26" y="22"/>
                </a:cubicBezTo>
                <a:cubicBezTo>
                  <a:pt x="26" y="22"/>
                  <a:pt x="26" y="22"/>
                  <a:pt x="26" y="22"/>
                </a:cubicBezTo>
                <a:cubicBezTo>
                  <a:pt x="26" y="22"/>
                  <a:pt x="26" y="21"/>
                  <a:pt x="26" y="21"/>
                </a:cubicBezTo>
                <a:cubicBezTo>
                  <a:pt x="26" y="21"/>
                  <a:pt x="26" y="21"/>
                  <a:pt x="26" y="21"/>
                </a:cubicBezTo>
                <a:cubicBezTo>
                  <a:pt x="26" y="21"/>
                  <a:pt x="26" y="21"/>
                  <a:pt x="26" y="21"/>
                </a:cubicBezTo>
                <a:cubicBezTo>
                  <a:pt x="26" y="21"/>
                  <a:pt x="26" y="21"/>
                  <a:pt x="26" y="21"/>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6" y="18"/>
                  <a:pt x="26" y="18"/>
                  <a:pt x="26" y="18"/>
                </a:cubicBezTo>
                <a:cubicBezTo>
                  <a:pt x="23" y="18"/>
                  <a:pt x="23" y="18"/>
                  <a:pt x="23" y="18"/>
                </a:cubicBezTo>
                <a:cubicBezTo>
                  <a:pt x="21" y="18"/>
                  <a:pt x="21" y="18"/>
                  <a:pt x="21" y="18"/>
                </a:cubicBezTo>
                <a:cubicBezTo>
                  <a:pt x="21" y="22"/>
                  <a:pt x="21" y="22"/>
                  <a:pt x="21" y="22"/>
                </a:cubicBezTo>
                <a:close/>
                <a:moveTo>
                  <a:pt x="23" y="24"/>
                </a:moveTo>
                <a:cubicBezTo>
                  <a:pt x="23" y="24"/>
                  <a:pt x="23" y="24"/>
                  <a:pt x="23" y="24"/>
                </a:cubicBezTo>
                <a:cubicBezTo>
                  <a:pt x="21" y="24"/>
                  <a:pt x="21" y="24"/>
                  <a:pt x="21" y="24"/>
                </a:cubicBezTo>
                <a:cubicBezTo>
                  <a:pt x="21" y="28"/>
                  <a:pt x="21" y="28"/>
                  <a:pt x="21" y="28"/>
                </a:cubicBezTo>
                <a:cubicBezTo>
                  <a:pt x="23" y="28"/>
                  <a:pt x="23" y="28"/>
                  <a:pt x="23"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7"/>
                  <a:pt x="26" y="27"/>
                </a:cubicBezTo>
                <a:cubicBezTo>
                  <a:pt x="26" y="25"/>
                  <a:pt x="26" y="25"/>
                  <a:pt x="26" y="25"/>
                </a:cubicBezTo>
                <a:cubicBezTo>
                  <a:pt x="26" y="24"/>
                  <a:pt x="26" y="24"/>
                  <a:pt x="26" y="24"/>
                </a:cubicBezTo>
                <a:cubicBezTo>
                  <a:pt x="26" y="24"/>
                  <a:pt x="26" y="24"/>
                  <a:pt x="26" y="24"/>
                </a:cubicBezTo>
                <a:cubicBezTo>
                  <a:pt x="26" y="24"/>
                  <a:pt x="26" y="24"/>
                  <a:pt x="26" y="24"/>
                </a:cubicBezTo>
                <a:cubicBezTo>
                  <a:pt x="26" y="24"/>
                  <a:pt x="26" y="24"/>
                  <a:pt x="26" y="24"/>
                </a:cubicBezTo>
                <a:cubicBezTo>
                  <a:pt x="26" y="24"/>
                  <a:pt x="26" y="24"/>
                  <a:pt x="26" y="24"/>
                </a:cubicBezTo>
                <a:cubicBezTo>
                  <a:pt x="26" y="24"/>
                  <a:pt x="26" y="24"/>
                  <a:pt x="26" y="24"/>
                </a:cubicBezTo>
                <a:cubicBezTo>
                  <a:pt x="26" y="24"/>
                  <a:pt x="26" y="24"/>
                  <a:pt x="26" y="24"/>
                </a:cubicBezTo>
                <a:cubicBezTo>
                  <a:pt x="23" y="24"/>
                  <a:pt x="23" y="24"/>
                  <a:pt x="23" y="24"/>
                </a:cubicBezTo>
                <a:close/>
                <a:moveTo>
                  <a:pt x="28" y="23"/>
                </a:moveTo>
                <a:cubicBezTo>
                  <a:pt x="28" y="23"/>
                  <a:pt x="28" y="23"/>
                  <a:pt x="28" y="23"/>
                </a:cubicBezTo>
                <a:cubicBezTo>
                  <a:pt x="28" y="23"/>
                  <a:pt x="28" y="23"/>
                  <a:pt x="28" y="23"/>
                </a:cubicBezTo>
                <a:cubicBezTo>
                  <a:pt x="28" y="23"/>
                  <a:pt x="28" y="23"/>
                  <a:pt x="28" y="23"/>
                </a:cubicBezTo>
                <a:cubicBezTo>
                  <a:pt x="29" y="24"/>
                  <a:pt x="29" y="24"/>
                  <a:pt x="29" y="25"/>
                </a:cubicBezTo>
                <a:cubicBezTo>
                  <a:pt x="29" y="27"/>
                  <a:pt x="29" y="27"/>
                  <a:pt x="29" y="27"/>
                </a:cubicBezTo>
                <a:cubicBezTo>
                  <a:pt x="29" y="28"/>
                  <a:pt x="29" y="28"/>
                  <a:pt x="28" y="28"/>
                </a:cubicBezTo>
                <a:cubicBezTo>
                  <a:pt x="28" y="29"/>
                  <a:pt x="28" y="29"/>
                  <a:pt x="28" y="29"/>
                </a:cubicBezTo>
                <a:cubicBezTo>
                  <a:pt x="28" y="29"/>
                  <a:pt x="28" y="29"/>
                  <a:pt x="28" y="29"/>
                </a:cubicBezTo>
                <a:cubicBezTo>
                  <a:pt x="27" y="30"/>
                  <a:pt x="27" y="30"/>
                  <a:pt x="27" y="30"/>
                </a:cubicBezTo>
                <a:cubicBezTo>
                  <a:pt x="26" y="30"/>
                  <a:pt x="26" y="30"/>
                  <a:pt x="26" y="30"/>
                </a:cubicBezTo>
                <a:cubicBezTo>
                  <a:pt x="23" y="30"/>
                  <a:pt x="23" y="30"/>
                  <a:pt x="23" y="30"/>
                </a:cubicBezTo>
                <a:cubicBezTo>
                  <a:pt x="20" y="30"/>
                  <a:pt x="20" y="30"/>
                  <a:pt x="20" y="30"/>
                </a:cubicBezTo>
                <a:cubicBezTo>
                  <a:pt x="19" y="30"/>
                  <a:pt x="18" y="30"/>
                  <a:pt x="18" y="29"/>
                </a:cubicBezTo>
                <a:cubicBezTo>
                  <a:pt x="18" y="29"/>
                  <a:pt x="18" y="29"/>
                  <a:pt x="18" y="29"/>
                </a:cubicBezTo>
                <a:cubicBezTo>
                  <a:pt x="18" y="23"/>
                  <a:pt x="18" y="23"/>
                  <a:pt x="18" y="23"/>
                </a:cubicBezTo>
                <a:cubicBezTo>
                  <a:pt x="18" y="23"/>
                  <a:pt x="18" y="23"/>
                  <a:pt x="18" y="23"/>
                </a:cubicBezTo>
                <a:cubicBezTo>
                  <a:pt x="18" y="23"/>
                  <a:pt x="18" y="23"/>
                  <a:pt x="18" y="23"/>
                </a:cubicBezTo>
                <a:cubicBezTo>
                  <a:pt x="18" y="16"/>
                  <a:pt x="18" y="16"/>
                  <a:pt x="18" y="16"/>
                </a:cubicBezTo>
                <a:cubicBezTo>
                  <a:pt x="18" y="16"/>
                  <a:pt x="18" y="16"/>
                  <a:pt x="18" y="16"/>
                </a:cubicBezTo>
                <a:cubicBezTo>
                  <a:pt x="18" y="16"/>
                  <a:pt x="19" y="15"/>
                  <a:pt x="20" y="15"/>
                </a:cubicBezTo>
                <a:cubicBezTo>
                  <a:pt x="23" y="15"/>
                  <a:pt x="23" y="15"/>
                  <a:pt x="23" y="15"/>
                </a:cubicBezTo>
                <a:cubicBezTo>
                  <a:pt x="26" y="15"/>
                  <a:pt x="26" y="15"/>
                  <a:pt x="26" y="15"/>
                </a:cubicBezTo>
                <a:cubicBezTo>
                  <a:pt x="26" y="15"/>
                  <a:pt x="26" y="15"/>
                  <a:pt x="27" y="15"/>
                </a:cubicBezTo>
                <a:cubicBezTo>
                  <a:pt x="27" y="16"/>
                  <a:pt x="27" y="16"/>
                  <a:pt x="28" y="16"/>
                </a:cubicBezTo>
                <a:cubicBezTo>
                  <a:pt x="28" y="16"/>
                  <a:pt x="28" y="16"/>
                  <a:pt x="28" y="16"/>
                </a:cubicBezTo>
                <a:cubicBezTo>
                  <a:pt x="28" y="16"/>
                  <a:pt x="28" y="17"/>
                  <a:pt x="28" y="17"/>
                </a:cubicBezTo>
                <a:cubicBezTo>
                  <a:pt x="29" y="17"/>
                  <a:pt x="29" y="18"/>
                  <a:pt x="29" y="18"/>
                </a:cubicBezTo>
                <a:cubicBezTo>
                  <a:pt x="29" y="21"/>
                  <a:pt x="29" y="21"/>
                  <a:pt x="29" y="21"/>
                </a:cubicBezTo>
                <a:cubicBezTo>
                  <a:pt x="29" y="21"/>
                  <a:pt x="29" y="22"/>
                  <a:pt x="28" y="22"/>
                </a:cubicBezTo>
                <a:cubicBezTo>
                  <a:pt x="28" y="22"/>
                  <a:pt x="28" y="22"/>
                  <a:pt x="28" y="22"/>
                </a:cubicBezTo>
                <a:cubicBezTo>
                  <a:pt x="28" y="22"/>
                  <a:pt x="28" y="23"/>
                  <a:pt x="28" y="23"/>
                </a:cubicBezTo>
                <a:close/>
                <a:moveTo>
                  <a:pt x="36" y="9"/>
                </a:moveTo>
                <a:cubicBezTo>
                  <a:pt x="36" y="9"/>
                  <a:pt x="36" y="9"/>
                  <a:pt x="36" y="9"/>
                </a:cubicBezTo>
                <a:cubicBezTo>
                  <a:pt x="33" y="6"/>
                  <a:pt x="29" y="4"/>
                  <a:pt x="24" y="4"/>
                </a:cubicBezTo>
                <a:cubicBezTo>
                  <a:pt x="19" y="4"/>
                  <a:pt x="14" y="6"/>
                  <a:pt x="11" y="9"/>
                </a:cubicBezTo>
                <a:cubicBezTo>
                  <a:pt x="5" y="15"/>
                  <a:pt x="4" y="25"/>
                  <a:pt x="9" y="32"/>
                </a:cubicBezTo>
                <a:cubicBezTo>
                  <a:pt x="11" y="35"/>
                  <a:pt x="14" y="38"/>
                  <a:pt x="17" y="39"/>
                </a:cubicBezTo>
                <a:cubicBezTo>
                  <a:pt x="17" y="39"/>
                  <a:pt x="17" y="39"/>
                  <a:pt x="18" y="39"/>
                </a:cubicBezTo>
                <a:cubicBezTo>
                  <a:pt x="24" y="45"/>
                  <a:pt x="24" y="45"/>
                  <a:pt x="24" y="45"/>
                </a:cubicBezTo>
                <a:cubicBezTo>
                  <a:pt x="29" y="39"/>
                  <a:pt x="29" y="39"/>
                  <a:pt x="29" y="39"/>
                </a:cubicBezTo>
                <a:cubicBezTo>
                  <a:pt x="29" y="39"/>
                  <a:pt x="29" y="39"/>
                  <a:pt x="29" y="39"/>
                </a:cubicBezTo>
                <a:cubicBezTo>
                  <a:pt x="30" y="39"/>
                  <a:pt x="30" y="39"/>
                  <a:pt x="30" y="39"/>
                </a:cubicBezTo>
                <a:cubicBezTo>
                  <a:pt x="33" y="38"/>
                  <a:pt x="36" y="35"/>
                  <a:pt x="38" y="32"/>
                </a:cubicBezTo>
                <a:cubicBezTo>
                  <a:pt x="43" y="25"/>
                  <a:pt x="42" y="15"/>
                  <a:pt x="36"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2" name="Freeform 626"/>
          <p:cNvSpPr>
            <a:spLocks noEditPoints="1"/>
          </p:cNvSpPr>
          <p:nvPr/>
        </p:nvSpPr>
        <p:spPr bwMode="auto">
          <a:xfrm>
            <a:off x="7413625" y="3789363"/>
            <a:ext cx="146050" cy="146050"/>
          </a:xfrm>
          <a:custGeom>
            <a:avLst/>
            <a:gdLst>
              <a:gd name="T0" fmla="*/ 9 w 46"/>
              <a:gd name="T1" fmla="*/ 17 h 46"/>
              <a:gd name="T2" fmla="*/ 10 w 46"/>
              <a:gd name="T3" fmla="*/ 14 h 46"/>
              <a:gd name="T4" fmla="*/ 13 w 46"/>
              <a:gd name="T5" fmla="*/ 10 h 46"/>
              <a:gd name="T6" fmla="*/ 17 w 46"/>
              <a:gd name="T7" fmla="*/ 9 h 46"/>
              <a:gd name="T8" fmla="*/ 15 w 46"/>
              <a:gd name="T9" fmla="*/ 12 h 46"/>
              <a:gd name="T10" fmla="*/ 13 w 46"/>
              <a:gd name="T11" fmla="*/ 13 h 46"/>
              <a:gd name="T12" fmla="*/ 11 w 46"/>
              <a:gd name="T13" fmla="*/ 17 h 46"/>
              <a:gd name="T14" fmla="*/ 37 w 46"/>
              <a:gd name="T15" fmla="*/ 34 h 46"/>
              <a:gd name="T16" fmla="*/ 45 w 46"/>
              <a:gd name="T17" fmla="*/ 45 h 46"/>
              <a:gd name="T18" fmla="*/ 34 w 46"/>
              <a:gd name="T19" fmla="*/ 37 h 46"/>
              <a:gd name="T20" fmla="*/ 21 w 46"/>
              <a:gd name="T21" fmla="*/ 42 h 46"/>
              <a:gd name="T22" fmla="*/ 13 w 46"/>
              <a:gd name="T23" fmla="*/ 40 h 46"/>
              <a:gd name="T24" fmla="*/ 2 w 46"/>
              <a:gd name="T25" fmla="*/ 29 h 46"/>
              <a:gd name="T26" fmla="*/ 0 w 46"/>
              <a:gd name="T27" fmla="*/ 21 h 46"/>
              <a:gd name="T28" fmla="*/ 6 w 46"/>
              <a:gd name="T29" fmla="*/ 6 h 46"/>
              <a:gd name="T30" fmla="*/ 29 w 46"/>
              <a:gd name="T31" fmla="*/ 2 h 46"/>
              <a:gd name="T32" fmla="*/ 36 w 46"/>
              <a:gd name="T33" fmla="*/ 6 h 46"/>
              <a:gd name="T34" fmla="*/ 40 w 46"/>
              <a:gd name="T35" fmla="*/ 13 h 46"/>
              <a:gd name="T36" fmla="*/ 42 w 46"/>
              <a:gd name="T37" fmla="*/ 21 h 46"/>
              <a:gd name="T38" fmla="*/ 37 w 46"/>
              <a:gd name="T39" fmla="*/ 34 h 46"/>
              <a:gd name="T40" fmla="*/ 27 w 46"/>
              <a:gd name="T41" fmla="*/ 5 h 46"/>
              <a:gd name="T42" fmla="*/ 9 w 46"/>
              <a:gd name="T43" fmla="*/ 9 h 46"/>
              <a:gd name="T44" fmla="*/ 4 w 46"/>
              <a:gd name="T45" fmla="*/ 21 h 46"/>
              <a:gd name="T46" fmla="*/ 5 w 46"/>
              <a:gd name="T47" fmla="*/ 28 h 46"/>
              <a:gd name="T48" fmla="*/ 9 w 46"/>
              <a:gd name="T49" fmla="*/ 33 h 46"/>
              <a:gd name="T50" fmla="*/ 21 w 46"/>
              <a:gd name="T51" fmla="*/ 38 h 46"/>
              <a:gd name="T52" fmla="*/ 33 w 46"/>
              <a:gd name="T53" fmla="*/ 33 h 46"/>
              <a:gd name="T54" fmla="*/ 33 w 46"/>
              <a:gd name="T55" fmla="*/ 33 h 46"/>
              <a:gd name="T56" fmla="*/ 38 w 46"/>
              <a:gd name="T57" fmla="*/ 21 h 46"/>
              <a:gd name="T58" fmla="*/ 37 w 46"/>
              <a:gd name="T59" fmla="*/ 15 h 46"/>
              <a:gd name="T60" fmla="*/ 33 w 46"/>
              <a:gd name="T61" fmla="*/ 9 h 46"/>
              <a:gd name="T62" fmla="*/ 27 w 46"/>
              <a:gd name="T63" fmla="*/ 5 h 46"/>
              <a:gd name="T64" fmla="*/ 32 w 46"/>
              <a:gd name="T65" fmla="*/ 21 h 46"/>
              <a:gd name="T66" fmla="*/ 34 w 46"/>
              <a:gd name="T67" fmla="*/ 21 h 46"/>
              <a:gd name="T68" fmla="*/ 33 w 46"/>
              <a:gd name="T69" fmla="*/ 26 h 46"/>
              <a:gd name="T70" fmla="*/ 26 w 46"/>
              <a:gd name="T71" fmla="*/ 34 h 46"/>
              <a:gd name="T72" fmla="*/ 20 w 46"/>
              <a:gd name="T73" fmla="*/ 33 h 46"/>
              <a:gd name="T74" fmla="*/ 25 w 46"/>
              <a:gd name="T75" fmla="*/ 31 h 46"/>
              <a:gd name="T76" fmla="*/ 31 w 46"/>
              <a:gd name="T77" fmla="*/ 25 h 46"/>
              <a:gd name="T78" fmla="*/ 32 w 46"/>
              <a:gd name="T79"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 h="46">
                <a:moveTo>
                  <a:pt x="11" y="17"/>
                </a:moveTo>
                <a:cubicBezTo>
                  <a:pt x="10" y="17"/>
                  <a:pt x="10" y="18"/>
                  <a:pt x="9" y="17"/>
                </a:cubicBezTo>
                <a:cubicBezTo>
                  <a:pt x="9" y="17"/>
                  <a:pt x="8" y="16"/>
                  <a:pt x="9" y="16"/>
                </a:cubicBezTo>
                <a:cubicBezTo>
                  <a:pt x="9" y="15"/>
                  <a:pt x="9" y="14"/>
                  <a:pt x="10" y="14"/>
                </a:cubicBezTo>
                <a:cubicBezTo>
                  <a:pt x="10" y="13"/>
                  <a:pt x="11" y="12"/>
                  <a:pt x="11" y="12"/>
                </a:cubicBezTo>
                <a:cubicBezTo>
                  <a:pt x="12" y="11"/>
                  <a:pt x="13" y="10"/>
                  <a:pt x="13" y="10"/>
                </a:cubicBezTo>
                <a:cubicBezTo>
                  <a:pt x="14" y="9"/>
                  <a:pt x="15" y="9"/>
                  <a:pt x="16" y="9"/>
                </a:cubicBezTo>
                <a:cubicBezTo>
                  <a:pt x="16" y="8"/>
                  <a:pt x="17" y="9"/>
                  <a:pt x="17" y="9"/>
                </a:cubicBezTo>
                <a:cubicBezTo>
                  <a:pt x="17" y="10"/>
                  <a:pt x="17" y="11"/>
                  <a:pt x="17" y="11"/>
                </a:cubicBezTo>
                <a:cubicBezTo>
                  <a:pt x="16" y="11"/>
                  <a:pt x="15" y="11"/>
                  <a:pt x="15" y="12"/>
                </a:cubicBezTo>
                <a:cubicBezTo>
                  <a:pt x="14" y="12"/>
                  <a:pt x="14" y="13"/>
                  <a:pt x="13" y="13"/>
                </a:cubicBezTo>
                <a:cubicBezTo>
                  <a:pt x="13" y="13"/>
                  <a:pt x="13" y="13"/>
                  <a:pt x="13" y="13"/>
                </a:cubicBezTo>
                <a:cubicBezTo>
                  <a:pt x="13" y="14"/>
                  <a:pt x="12" y="14"/>
                  <a:pt x="12" y="15"/>
                </a:cubicBezTo>
                <a:cubicBezTo>
                  <a:pt x="11" y="15"/>
                  <a:pt x="11" y="16"/>
                  <a:pt x="11" y="17"/>
                </a:cubicBezTo>
                <a:close/>
                <a:moveTo>
                  <a:pt x="37" y="34"/>
                </a:moveTo>
                <a:cubicBezTo>
                  <a:pt x="37" y="34"/>
                  <a:pt x="37" y="34"/>
                  <a:pt x="37" y="34"/>
                </a:cubicBezTo>
                <a:cubicBezTo>
                  <a:pt x="45" y="43"/>
                  <a:pt x="45" y="43"/>
                  <a:pt x="45" y="43"/>
                </a:cubicBezTo>
                <a:cubicBezTo>
                  <a:pt x="46" y="43"/>
                  <a:pt x="46" y="45"/>
                  <a:pt x="45" y="45"/>
                </a:cubicBezTo>
                <a:cubicBezTo>
                  <a:pt x="45" y="46"/>
                  <a:pt x="43" y="46"/>
                  <a:pt x="43" y="45"/>
                </a:cubicBezTo>
                <a:cubicBezTo>
                  <a:pt x="34" y="37"/>
                  <a:pt x="34" y="37"/>
                  <a:pt x="34" y="37"/>
                </a:cubicBezTo>
                <a:cubicBezTo>
                  <a:pt x="33" y="38"/>
                  <a:pt x="31" y="40"/>
                  <a:pt x="29" y="40"/>
                </a:cubicBezTo>
                <a:cubicBezTo>
                  <a:pt x="26" y="41"/>
                  <a:pt x="24" y="42"/>
                  <a:pt x="21" y="42"/>
                </a:cubicBezTo>
                <a:cubicBezTo>
                  <a:pt x="18" y="42"/>
                  <a:pt x="15" y="41"/>
                  <a:pt x="13" y="40"/>
                </a:cubicBezTo>
                <a:cubicBezTo>
                  <a:pt x="13" y="40"/>
                  <a:pt x="13" y="40"/>
                  <a:pt x="13" y="40"/>
                </a:cubicBezTo>
                <a:cubicBezTo>
                  <a:pt x="10" y="39"/>
                  <a:pt x="8" y="38"/>
                  <a:pt x="6" y="36"/>
                </a:cubicBezTo>
                <a:cubicBezTo>
                  <a:pt x="4" y="34"/>
                  <a:pt x="3" y="32"/>
                  <a:pt x="2" y="29"/>
                </a:cubicBezTo>
                <a:cubicBezTo>
                  <a:pt x="2" y="29"/>
                  <a:pt x="2" y="29"/>
                  <a:pt x="2" y="29"/>
                </a:cubicBezTo>
                <a:cubicBezTo>
                  <a:pt x="1" y="27"/>
                  <a:pt x="0" y="24"/>
                  <a:pt x="0" y="21"/>
                </a:cubicBezTo>
                <a:cubicBezTo>
                  <a:pt x="0" y="18"/>
                  <a:pt x="1" y="16"/>
                  <a:pt x="2" y="13"/>
                </a:cubicBezTo>
                <a:cubicBezTo>
                  <a:pt x="3" y="11"/>
                  <a:pt x="4" y="8"/>
                  <a:pt x="6" y="6"/>
                </a:cubicBezTo>
                <a:cubicBezTo>
                  <a:pt x="10" y="3"/>
                  <a:pt x="15" y="0"/>
                  <a:pt x="21" y="0"/>
                </a:cubicBezTo>
                <a:cubicBezTo>
                  <a:pt x="24" y="0"/>
                  <a:pt x="26" y="1"/>
                  <a:pt x="29" y="2"/>
                </a:cubicBezTo>
                <a:cubicBezTo>
                  <a:pt x="29" y="2"/>
                  <a:pt x="29" y="2"/>
                  <a:pt x="29" y="2"/>
                </a:cubicBezTo>
                <a:cubicBezTo>
                  <a:pt x="31" y="3"/>
                  <a:pt x="34" y="4"/>
                  <a:pt x="36" y="6"/>
                </a:cubicBezTo>
                <a:cubicBezTo>
                  <a:pt x="36" y="6"/>
                  <a:pt x="36" y="6"/>
                  <a:pt x="36" y="6"/>
                </a:cubicBezTo>
                <a:cubicBezTo>
                  <a:pt x="38" y="8"/>
                  <a:pt x="39" y="11"/>
                  <a:pt x="40" y="13"/>
                </a:cubicBezTo>
                <a:cubicBezTo>
                  <a:pt x="40" y="13"/>
                  <a:pt x="40" y="13"/>
                  <a:pt x="40" y="13"/>
                </a:cubicBezTo>
                <a:cubicBezTo>
                  <a:pt x="41" y="16"/>
                  <a:pt x="42" y="18"/>
                  <a:pt x="42" y="21"/>
                </a:cubicBezTo>
                <a:cubicBezTo>
                  <a:pt x="42" y="24"/>
                  <a:pt x="41" y="27"/>
                  <a:pt x="40" y="29"/>
                </a:cubicBezTo>
                <a:cubicBezTo>
                  <a:pt x="39" y="31"/>
                  <a:pt x="38" y="33"/>
                  <a:pt x="37" y="34"/>
                </a:cubicBezTo>
                <a:close/>
                <a:moveTo>
                  <a:pt x="27" y="5"/>
                </a:moveTo>
                <a:cubicBezTo>
                  <a:pt x="27" y="5"/>
                  <a:pt x="27" y="5"/>
                  <a:pt x="27" y="5"/>
                </a:cubicBezTo>
                <a:cubicBezTo>
                  <a:pt x="26" y="5"/>
                  <a:pt x="23" y="4"/>
                  <a:pt x="21" y="4"/>
                </a:cubicBezTo>
                <a:cubicBezTo>
                  <a:pt x="16" y="4"/>
                  <a:pt x="12" y="6"/>
                  <a:pt x="9" y="9"/>
                </a:cubicBezTo>
                <a:cubicBezTo>
                  <a:pt x="7" y="11"/>
                  <a:pt x="6" y="13"/>
                  <a:pt x="5" y="15"/>
                </a:cubicBezTo>
                <a:cubicBezTo>
                  <a:pt x="4" y="17"/>
                  <a:pt x="4" y="19"/>
                  <a:pt x="4" y="21"/>
                </a:cubicBezTo>
                <a:cubicBezTo>
                  <a:pt x="4" y="23"/>
                  <a:pt x="4" y="26"/>
                  <a:pt x="5" y="28"/>
                </a:cubicBezTo>
                <a:cubicBezTo>
                  <a:pt x="5" y="28"/>
                  <a:pt x="5" y="28"/>
                  <a:pt x="5" y="28"/>
                </a:cubicBezTo>
                <a:cubicBezTo>
                  <a:pt x="6" y="30"/>
                  <a:pt x="7" y="32"/>
                  <a:pt x="9" y="33"/>
                </a:cubicBezTo>
                <a:cubicBezTo>
                  <a:pt x="9" y="33"/>
                  <a:pt x="9" y="33"/>
                  <a:pt x="9" y="33"/>
                </a:cubicBezTo>
                <a:cubicBezTo>
                  <a:pt x="10" y="35"/>
                  <a:pt x="12" y="36"/>
                  <a:pt x="14" y="37"/>
                </a:cubicBezTo>
                <a:cubicBezTo>
                  <a:pt x="16" y="38"/>
                  <a:pt x="19" y="38"/>
                  <a:pt x="21" y="38"/>
                </a:cubicBezTo>
                <a:cubicBezTo>
                  <a:pt x="23" y="38"/>
                  <a:pt x="25" y="38"/>
                  <a:pt x="27" y="37"/>
                </a:cubicBezTo>
                <a:cubicBezTo>
                  <a:pt x="30" y="36"/>
                  <a:pt x="31" y="35"/>
                  <a:pt x="33" y="33"/>
                </a:cubicBezTo>
                <a:cubicBezTo>
                  <a:pt x="33" y="33"/>
                  <a:pt x="33" y="33"/>
                  <a:pt x="33" y="33"/>
                </a:cubicBezTo>
                <a:cubicBezTo>
                  <a:pt x="33" y="33"/>
                  <a:pt x="33" y="33"/>
                  <a:pt x="33" y="33"/>
                </a:cubicBezTo>
                <a:cubicBezTo>
                  <a:pt x="35" y="32"/>
                  <a:pt x="36" y="30"/>
                  <a:pt x="37" y="28"/>
                </a:cubicBezTo>
                <a:cubicBezTo>
                  <a:pt x="38" y="26"/>
                  <a:pt x="38" y="23"/>
                  <a:pt x="38" y="21"/>
                </a:cubicBezTo>
                <a:cubicBezTo>
                  <a:pt x="38" y="19"/>
                  <a:pt x="38" y="17"/>
                  <a:pt x="37" y="15"/>
                </a:cubicBezTo>
                <a:cubicBezTo>
                  <a:pt x="37" y="15"/>
                  <a:pt x="37" y="15"/>
                  <a:pt x="37" y="15"/>
                </a:cubicBezTo>
                <a:cubicBezTo>
                  <a:pt x="36" y="13"/>
                  <a:pt x="35" y="11"/>
                  <a:pt x="33" y="9"/>
                </a:cubicBezTo>
                <a:cubicBezTo>
                  <a:pt x="33" y="9"/>
                  <a:pt x="33" y="9"/>
                  <a:pt x="33" y="9"/>
                </a:cubicBezTo>
                <a:cubicBezTo>
                  <a:pt x="31" y="7"/>
                  <a:pt x="30" y="6"/>
                  <a:pt x="27" y="5"/>
                </a:cubicBezTo>
                <a:cubicBezTo>
                  <a:pt x="27" y="5"/>
                  <a:pt x="27" y="5"/>
                  <a:pt x="27" y="5"/>
                </a:cubicBezTo>
                <a:close/>
                <a:moveTo>
                  <a:pt x="32" y="21"/>
                </a:moveTo>
                <a:cubicBezTo>
                  <a:pt x="32" y="21"/>
                  <a:pt x="32" y="21"/>
                  <a:pt x="32" y="21"/>
                </a:cubicBezTo>
                <a:cubicBezTo>
                  <a:pt x="32" y="20"/>
                  <a:pt x="33" y="20"/>
                  <a:pt x="33" y="20"/>
                </a:cubicBezTo>
                <a:cubicBezTo>
                  <a:pt x="34" y="20"/>
                  <a:pt x="34" y="20"/>
                  <a:pt x="34" y="21"/>
                </a:cubicBezTo>
                <a:cubicBezTo>
                  <a:pt x="34" y="23"/>
                  <a:pt x="34" y="25"/>
                  <a:pt x="33" y="26"/>
                </a:cubicBezTo>
                <a:cubicBezTo>
                  <a:pt x="33" y="26"/>
                  <a:pt x="33" y="26"/>
                  <a:pt x="33" y="26"/>
                </a:cubicBezTo>
                <a:cubicBezTo>
                  <a:pt x="33" y="28"/>
                  <a:pt x="32" y="29"/>
                  <a:pt x="31" y="31"/>
                </a:cubicBezTo>
                <a:cubicBezTo>
                  <a:pt x="29" y="32"/>
                  <a:pt x="28" y="33"/>
                  <a:pt x="26" y="34"/>
                </a:cubicBezTo>
                <a:cubicBezTo>
                  <a:pt x="25" y="34"/>
                  <a:pt x="23" y="35"/>
                  <a:pt x="21" y="35"/>
                </a:cubicBezTo>
                <a:cubicBezTo>
                  <a:pt x="20" y="35"/>
                  <a:pt x="20" y="34"/>
                  <a:pt x="20" y="33"/>
                </a:cubicBezTo>
                <a:cubicBezTo>
                  <a:pt x="20" y="33"/>
                  <a:pt x="20" y="32"/>
                  <a:pt x="21" y="32"/>
                </a:cubicBezTo>
                <a:cubicBezTo>
                  <a:pt x="22" y="32"/>
                  <a:pt x="24" y="32"/>
                  <a:pt x="25" y="31"/>
                </a:cubicBezTo>
                <a:cubicBezTo>
                  <a:pt x="27" y="31"/>
                  <a:pt x="28" y="30"/>
                  <a:pt x="29" y="29"/>
                </a:cubicBezTo>
                <a:cubicBezTo>
                  <a:pt x="30" y="28"/>
                  <a:pt x="31" y="27"/>
                  <a:pt x="31" y="25"/>
                </a:cubicBezTo>
                <a:cubicBezTo>
                  <a:pt x="31" y="25"/>
                  <a:pt x="31" y="25"/>
                  <a:pt x="31" y="25"/>
                </a:cubicBezTo>
                <a:cubicBezTo>
                  <a:pt x="32" y="24"/>
                  <a:pt x="32" y="23"/>
                  <a:pt x="32" y="2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3" name="Freeform 627"/>
          <p:cNvSpPr>
            <a:spLocks noEditPoints="1"/>
          </p:cNvSpPr>
          <p:nvPr/>
        </p:nvSpPr>
        <p:spPr bwMode="auto">
          <a:xfrm>
            <a:off x="4616450" y="4411663"/>
            <a:ext cx="158750" cy="165100"/>
          </a:xfrm>
          <a:custGeom>
            <a:avLst/>
            <a:gdLst>
              <a:gd name="T0" fmla="*/ 2 w 50"/>
              <a:gd name="T1" fmla="*/ 19 h 52"/>
              <a:gd name="T2" fmla="*/ 17 w 50"/>
              <a:gd name="T3" fmla="*/ 21 h 52"/>
              <a:gd name="T4" fmla="*/ 4 w 50"/>
              <a:gd name="T5" fmla="*/ 23 h 52"/>
              <a:gd name="T6" fmla="*/ 46 w 50"/>
              <a:gd name="T7" fmla="*/ 26 h 52"/>
              <a:gd name="T8" fmla="*/ 35 w 50"/>
              <a:gd name="T9" fmla="*/ 23 h 52"/>
              <a:gd name="T10" fmla="*/ 35 w 50"/>
              <a:gd name="T11" fmla="*/ 19 h 52"/>
              <a:gd name="T12" fmla="*/ 50 w 50"/>
              <a:gd name="T13" fmla="*/ 21 h 52"/>
              <a:gd name="T14" fmla="*/ 50 w 50"/>
              <a:gd name="T15" fmla="*/ 28 h 52"/>
              <a:gd name="T16" fmla="*/ 48 w 50"/>
              <a:gd name="T17" fmla="*/ 30 h 52"/>
              <a:gd name="T18" fmla="*/ 43 w 50"/>
              <a:gd name="T19" fmla="*/ 50 h 52"/>
              <a:gd name="T20" fmla="*/ 9 w 50"/>
              <a:gd name="T21" fmla="*/ 52 h 52"/>
              <a:gd name="T22" fmla="*/ 5 w 50"/>
              <a:gd name="T23" fmla="*/ 30 h 52"/>
              <a:gd name="T24" fmla="*/ 0 w 50"/>
              <a:gd name="T25" fmla="*/ 28 h 52"/>
              <a:gd name="T26" fmla="*/ 0 w 50"/>
              <a:gd name="T27" fmla="*/ 21 h 52"/>
              <a:gd name="T28" fmla="*/ 14 w 50"/>
              <a:gd name="T29" fmla="*/ 33 h 52"/>
              <a:gd name="T30" fmla="*/ 15 w 50"/>
              <a:gd name="T31" fmla="*/ 32 h 52"/>
              <a:gd name="T32" fmla="*/ 16 w 50"/>
              <a:gd name="T33" fmla="*/ 44 h 52"/>
              <a:gd name="T34" fmla="*/ 14 w 50"/>
              <a:gd name="T35" fmla="*/ 44 h 52"/>
              <a:gd name="T36" fmla="*/ 21 w 50"/>
              <a:gd name="T37" fmla="*/ 33 h 52"/>
              <a:gd name="T38" fmla="*/ 22 w 50"/>
              <a:gd name="T39" fmla="*/ 32 h 52"/>
              <a:gd name="T40" fmla="*/ 23 w 50"/>
              <a:gd name="T41" fmla="*/ 44 h 52"/>
              <a:gd name="T42" fmla="*/ 21 w 50"/>
              <a:gd name="T43" fmla="*/ 44 h 52"/>
              <a:gd name="T44" fmla="*/ 28 w 50"/>
              <a:gd name="T45" fmla="*/ 33 h 52"/>
              <a:gd name="T46" fmla="*/ 29 w 50"/>
              <a:gd name="T47" fmla="*/ 32 h 52"/>
              <a:gd name="T48" fmla="*/ 30 w 50"/>
              <a:gd name="T49" fmla="*/ 44 h 52"/>
              <a:gd name="T50" fmla="*/ 28 w 50"/>
              <a:gd name="T51" fmla="*/ 44 h 52"/>
              <a:gd name="T52" fmla="*/ 35 w 50"/>
              <a:gd name="T53" fmla="*/ 33 h 52"/>
              <a:gd name="T54" fmla="*/ 36 w 50"/>
              <a:gd name="T55" fmla="*/ 32 h 52"/>
              <a:gd name="T56" fmla="*/ 37 w 50"/>
              <a:gd name="T57" fmla="*/ 44 h 52"/>
              <a:gd name="T58" fmla="*/ 35 w 50"/>
              <a:gd name="T59" fmla="*/ 44 h 52"/>
              <a:gd name="T60" fmla="*/ 42 w 50"/>
              <a:gd name="T61" fmla="*/ 1 h 52"/>
              <a:gd name="T62" fmla="*/ 45 w 50"/>
              <a:gd name="T63" fmla="*/ 1 h 52"/>
              <a:gd name="T64" fmla="*/ 27 w 50"/>
              <a:gd name="T65" fmla="*/ 25 h 52"/>
              <a:gd name="T66" fmla="*/ 24 w 50"/>
              <a:gd name="T67" fmla="*/ 25 h 52"/>
              <a:gd name="T68" fmla="*/ 6 w 50"/>
              <a:gd name="T69" fmla="*/ 1 h 52"/>
              <a:gd name="T70" fmla="*/ 25 w 50"/>
              <a:gd name="T71" fmla="*/ 20 h 52"/>
              <a:gd name="T72" fmla="*/ 42 w 50"/>
              <a:gd name="T73" fmla="*/ 29 h 52"/>
              <a:gd name="T74" fmla="*/ 8 w 50"/>
              <a:gd name="T75" fmla="*/ 29 h 52"/>
              <a:gd name="T76" fmla="*/ 39 w 50"/>
              <a:gd name="T7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 h="52">
                <a:moveTo>
                  <a:pt x="2" y="19"/>
                </a:moveTo>
                <a:cubicBezTo>
                  <a:pt x="2" y="19"/>
                  <a:pt x="2" y="19"/>
                  <a:pt x="2" y="19"/>
                </a:cubicBezTo>
                <a:cubicBezTo>
                  <a:pt x="7" y="19"/>
                  <a:pt x="11" y="19"/>
                  <a:pt x="15" y="19"/>
                </a:cubicBezTo>
                <a:cubicBezTo>
                  <a:pt x="17" y="19"/>
                  <a:pt x="17" y="20"/>
                  <a:pt x="17" y="21"/>
                </a:cubicBezTo>
                <a:cubicBezTo>
                  <a:pt x="17" y="22"/>
                  <a:pt x="17" y="23"/>
                  <a:pt x="15" y="23"/>
                </a:cubicBezTo>
                <a:cubicBezTo>
                  <a:pt x="12" y="23"/>
                  <a:pt x="8" y="23"/>
                  <a:pt x="4" y="23"/>
                </a:cubicBezTo>
                <a:cubicBezTo>
                  <a:pt x="4" y="26"/>
                  <a:pt x="4" y="26"/>
                  <a:pt x="4" y="26"/>
                </a:cubicBezTo>
                <a:cubicBezTo>
                  <a:pt x="18" y="26"/>
                  <a:pt x="32" y="26"/>
                  <a:pt x="46" y="26"/>
                </a:cubicBezTo>
                <a:cubicBezTo>
                  <a:pt x="46" y="23"/>
                  <a:pt x="46" y="23"/>
                  <a:pt x="46" y="23"/>
                </a:cubicBezTo>
                <a:cubicBezTo>
                  <a:pt x="43" y="23"/>
                  <a:pt x="39" y="23"/>
                  <a:pt x="35" y="23"/>
                </a:cubicBezTo>
                <a:cubicBezTo>
                  <a:pt x="34" y="23"/>
                  <a:pt x="33" y="22"/>
                  <a:pt x="33" y="21"/>
                </a:cubicBezTo>
                <a:cubicBezTo>
                  <a:pt x="33" y="20"/>
                  <a:pt x="34" y="19"/>
                  <a:pt x="35" y="19"/>
                </a:cubicBezTo>
                <a:cubicBezTo>
                  <a:pt x="39" y="19"/>
                  <a:pt x="44" y="19"/>
                  <a:pt x="48" y="19"/>
                </a:cubicBezTo>
                <a:cubicBezTo>
                  <a:pt x="49" y="19"/>
                  <a:pt x="50" y="20"/>
                  <a:pt x="50" y="21"/>
                </a:cubicBezTo>
                <a:cubicBezTo>
                  <a:pt x="50" y="21"/>
                  <a:pt x="50" y="21"/>
                  <a:pt x="50" y="21"/>
                </a:cubicBezTo>
                <a:cubicBezTo>
                  <a:pt x="50" y="28"/>
                  <a:pt x="50" y="28"/>
                  <a:pt x="50" y="28"/>
                </a:cubicBezTo>
                <a:cubicBezTo>
                  <a:pt x="50" y="29"/>
                  <a:pt x="49" y="30"/>
                  <a:pt x="48" y="30"/>
                </a:cubicBezTo>
                <a:cubicBezTo>
                  <a:pt x="48" y="30"/>
                  <a:pt x="48" y="30"/>
                  <a:pt x="48" y="30"/>
                </a:cubicBezTo>
                <a:cubicBezTo>
                  <a:pt x="46" y="30"/>
                  <a:pt x="46" y="30"/>
                  <a:pt x="46" y="30"/>
                </a:cubicBezTo>
                <a:cubicBezTo>
                  <a:pt x="43" y="50"/>
                  <a:pt x="43" y="50"/>
                  <a:pt x="43" y="50"/>
                </a:cubicBezTo>
                <a:cubicBezTo>
                  <a:pt x="43" y="51"/>
                  <a:pt x="42" y="52"/>
                  <a:pt x="41" y="52"/>
                </a:cubicBezTo>
                <a:cubicBezTo>
                  <a:pt x="9" y="52"/>
                  <a:pt x="9" y="52"/>
                  <a:pt x="9" y="52"/>
                </a:cubicBezTo>
                <a:cubicBezTo>
                  <a:pt x="8" y="52"/>
                  <a:pt x="8" y="51"/>
                  <a:pt x="8" y="50"/>
                </a:cubicBezTo>
                <a:cubicBezTo>
                  <a:pt x="5" y="30"/>
                  <a:pt x="5" y="30"/>
                  <a:pt x="5" y="30"/>
                </a:cubicBezTo>
                <a:cubicBezTo>
                  <a:pt x="2" y="30"/>
                  <a:pt x="2" y="30"/>
                  <a:pt x="2" y="30"/>
                </a:cubicBezTo>
                <a:cubicBezTo>
                  <a:pt x="1" y="30"/>
                  <a:pt x="0" y="29"/>
                  <a:pt x="0" y="28"/>
                </a:cubicBezTo>
                <a:cubicBezTo>
                  <a:pt x="0" y="28"/>
                  <a:pt x="0" y="28"/>
                  <a:pt x="0" y="28"/>
                </a:cubicBezTo>
                <a:cubicBezTo>
                  <a:pt x="0" y="21"/>
                  <a:pt x="0" y="21"/>
                  <a:pt x="0" y="21"/>
                </a:cubicBezTo>
                <a:cubicBezTo>
                  <a:pt x="0" y="20"/>
                  <a:pt x="1" y="19"/>
                  <a:pt x="2" y="19"/>
                </a:cubicBezTo>
                <a:close/>
                <a:moveTo>
                  <a:pt x="14" y="33"/>
                </a:moveTo>
                <a:cubicBezTo>
                  <a:pt x="14" y="33"/>
                  <a:pt x="14" y="33"/>
                  <a:pt x="14" y="33"/>
                </a:cubicBezTo>
                <a:cubicBezTo>
                  <a:pt x="14" y="33"/>
                  <a:pt x="14" y="32"/>
                  <a:pt x="15" y="32"/>
                </a:cubicBezTo>
                <a:cubicBezTo>
                  <a:pt x="15" y="32"/>
                  <a:pt x="16" y="33"/>
                  <a:pt x="16" y="33"/>
                </a:cubicBezTo>
                <a:cubicBezTo>
                  <a:pt x="16" y="44"/>
                  <a:pt x="16" y="44"/>
                  <a:pt x="16" y="44"/>
                </a:cubicBezTo>
                <a:cubicBezTo>
                  <a:pt x="16" y="45"/>
                  <a:pt x="15" y="45"/>
                  <a:pt x="15" y="45"/>
                </a:cubicBezTo>
                <a:cubicBezTo>
                  <a:pt x="14" y="45"/>
                  <a:pt x="14" y="45"/>
                  <a:pt x="14" y="44"/>
                </a:cubicBezTo>
                <a:cubicBezTo>
                  <a:pt x="14" y="33"/>
                  <a:pt x="14" y="33"/>
                  <a:pt x="14" y="33"/>
                </a:cubicBezTo>
                <a:close/>
                <a:moveTo>
                  <a:pt x="21" y="33"/>
                </a:moveTo>
                <a:cubicBezTo>
                  <a:pt x="21" y="33"/>
                  <a:pt x="21" y="33"/>
                  <a:pt x="21" y="33"/>
                </a:cubicBezTo>
                <a:cubicBezTo>
                  <a:pt x="21" y="33"/>
                  <a:pt x="21" y="32"/>
                  <a:pt x="22" y="32"/>
                </a:cubicBezTo>
                <a:cubicBezTo>
                  <a:pt x="22" y="32"/>
                  <a:pt x="23" y="33"/>
                  <a:pt x="23" y="33"/>
                </a:cubicBezTo>
                <a:cubicBezTo>
                  <a:pt x="23" y="44"/>
                  <a:pt x="23" y="44"/>
                  <a:pt x="23" y="44"/>
                </a:cubicBezTo>
                <a:cubicBezTo>
                  <a:pt x="23" y="45"/>
                  <a:pt x="22" y="45"/>
                  <a:pt x="22" y="45"/>
                </a:cubicBezTo>
                <a:cubicBezTo>
                  <a:pt x="21" y="45"/>
                  <a:pt x="21" y="45"/>
                  <a:pt x="21" y="44"/>
                </a:cubicBezTo>
                <a:cubicBezTo>
                  <a:pt x="21" y="33"/>
                  <a:pt x="21" y="33"/>
                  <a:pt x="21" y="33"/>
                </a:cubicBezTo>
                <a:close/>
                <a:moveTo>
                  <a:pt x="28" y="33"/>
                </a:moveTo>
                <a:cubicBezTo>
                  <a:pt x="28" y="33"/>
                  <a:pt x="28" y="33"/>
                  <a:pt x="28" y="33"/>
                </a:cubicBezTo>
                <a:cubicBezTo>
                  <a:pt x="28" y="33"/>
                  <a:pt x="28" y="32"/>
                  <a:pt x="29" y="32"/>
                </a:cubicBezTo>
                <a:cubicBezTo>
                  <a:pt x="29" y="32"/>
                  <a:pt x="30" y="33"/>
                  <a:pt x="30" y="33"/>
                </a:cubicBezTo>
                <a:cubicBezTo>
                  <a:pt x="30" y="44"/>
                  <a:pt x="30" y="44"/>
                  <a:pt x="30" y="44"/>
                </a:cubicBezTo>
                <a:cubicBezTo>
                  <a:pt x="30" y="45"/>
                  <a:pt x="29" y="45"/>
                  <a:pt x="29" y="45"/>
                </a:cubicBezTo>
                <a:cubicBezTo>
                  <a:pt x="28" y="45"/>
                  <a:pt x="28" y="45"/>
                  <a:pt x="28" y="44"/>
                </a:cubicBezTo>
                <a:cubicBezTo>
                  <a:pt x="28" y="33"/>
                  <a:pt x="28" y="33"/>
                  <a:pt x="28" y="33"/>
                </a:cubicBezTo>
                <a:close/>
                <a:moveTo>
                  <a:pt x="35" y="33"/>
                </a:moveTo>
                <a:cubicBezTo>
                  <a:pt x="35" y="33"/>
                  <a:pt x="35" y="33"/>
                  <a:pt x="35" y="33"/>
                </a:cubicBezTo>
                <a:cubicBezTo>
                  <a:pt x="35" y="33"/>
                  <a:pt x="35" y="32"/>
                  <a:pt x="36" y="32"/>
                </a:cubicBezTo>
                <a:cubicBezTo>
                  <a:pt x="36" y="32"/>
                  <a:pt x="37" y="33"/>
                  <a:pt x="37" y="33"/>
                </a:cubicBezTo>
                <a:cubicBezTo>
                  <a:pt x="37" y="44"/>
                  <a:pt x="37" y="44"/>
                  <a:pt x="37" y="44"/>
                </a:cubicBezTo>
                <a:cubicBezTo>
                  <a:pt x="37" y="45"/>
                  <a:pt x="36" y="45"/>
                  <a:pt x="36" y="45"/>
                </a:cubicBezTo>
                <a:cubicBezTo>
                  <a:pt x="35" y="45"/>
                  <a:pt x="35" y="45"/>
                  <a:pt x="35" y="44"/>
                </a:cubicBezTo>
                <a:cubicBezTo>
                  <a:pt x="35" y="33"/>
                  <a:pt x="35" y="33"/>
                  <a:pt x="35" y="33"/>
                </a:cubicBezTo>
                <a:close/>
                <a:moveTo>
                  <a:pt x="42" y="1"/>
                </a:moveTo>
                <a:cubicBezTo>
                  <a:pt x="42" y="1"/>
                  <a:pt x="42" y="1"/>
                  <a:pt x="42" y="1"/>
                </a:cubicBezTo>
                <a:cubicBezTo>
                  <a:pt x="43" y="0"/>
                  <a:pt x="44" y="0"/>
                  <a:pt x="45" y="1"/>
                </a:cubicBezTo>
                <a:cubicBezTo>
                  <a:pt x="46" y="2"/>
                  <a:pt x="46" y="3"/>
                  <a:pt x="45" y="4"/>
                </a:cubicBezTo>
                <a:cubicBezTo>
                  <a:pt x="27" y="25"/>
                  <a:pt x="27" y="25"/>
                  <a:pt x="27" y="25"/>
                </a:cubicBezTo>
                <a:cubicBezTo>
                  <a:pt x="26" y="25"/>
                  <a:pt x="25" y="25"/>
                  <a:pt x="24" y="25"/>
                </a:cubicBezTo>
                <a:cubicBezTo>
                  <a:pt x="24" y="25"/>
                  <a:pt x="24" y="25"/>
                  <a:pt x="24" y="25"/>
                </a:cubicBezTo>
                <a:cubicBezTo>
                  <a:pt x="6" y="4"/>
                  <a:pt x="6" y="4"/>
                  <a:pt x="6" y="4"/>
                </a:cubicBezTo>
                <a:cubicBezTo>
                  <a:pt x="5" y="3"/>
                  <a:pt x="5" y="2"/>
                  <a:pt x="6" y="1"/>
                </a:cubicBezTo>
                <a:cubicBezTo>
                  <a:pt x="7" y="0"/>
                  <a:pt x="8" y="0"/>
                  <a:pt x="9" y="1"/>
                </a:cubicBezTo>
                <a:cubicBezTo>
                  <a:pt x="25" y="20"/>
                  <a:pt x="25" y="20"/>
                  <a:pt x="25" y="20"/>
                </a:cubicBezTo>
                <a:cubicBezTo>
                  <a:pt x="42" y="1"/>
                  <a:pt x="42" y="1"/>
                  <a:pt x="42" y="1"/>
                </a:cubicBezTo>
                <a:close/>
                <a:moveTo>
                  <a:pt x="42" y="29"/>
                </a:moveTo>
                <a:cubicBezTo>
                  <a:pt x="42" y="29"/>
                  <a:pt x="42" y="29"/>
                  <a:pt x="42" y="29"/>
                </a:cubicBezTo>
                <a:cubicBezTo>
                  <a:pt x="8" y="29"/>
                  <a:pt x="8" y="29"/>
                  <a:pt x="8" y="29"/>
                </a:cubicBezTo>
                <a:cubicBezTo>
                  <a:pt x="11" y="48"/>
                  <a:pt x="11" y="48"/>
                  <a:pt x="11" y="48"/>
                </a:cubicBezTo>
                <a:cubicBezTo>
                  <a:pt x="39" y="48"/>
                  <a:pt x="39" y="48"/>
                  <a:pt x="39" y="48"/>
                </a:cubicBezTo>
                <a:cubicBezTo>
                  <a:pt x="42" y="29"/>
                  <a:pt x="42" y="29"/>
                  <a:pt x="42"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4" name="Freeform 628"/>
          <p:cNvSpPr>
            <a:spLocks noEditPoints="1"/>
          </p:cNvSpPr>
          <p:nvPr/>
        </p:nvSpPr>
        <p:spPr bwMode="auto">
          <a:xfrm>
            <a:off x="6026150" y="4119563"/>
            <a:ext cx="152400" cy="127000"/>
          </a:xfrm>
          <a:custGeom>
            <a:avLst/>
            <a:gdLst>
              <a:gd name="T0" fmla="*/ 42 w 48"/>
              <a:gd name="T1" fmla="*/ 0 h 40"/>
              <a:gd name="T2" fmla="*/ 48 w 48"/>
              <a:gd name="T3" fmla="*/ 6 h 40"/>
              <a:gd name="T4" fmla="*/ 46 w 48"/>
              <a:gd name="T5" fmla="*/ 38 h 40"/>
              <a:gd name="T6" fmla="*/ 6 w 48"/>
              <a:gd name="T7" fmla="*/ 40 h 40"/>
              <a:gd name="T8" fmla="*/ 0 w 48"/>
              <a:gd name="T9" fmla="*/ 34 h 40"/>
              <a:gd name="T10" fmla="*/ 2 w 48"/>
              <a:gd name="T11" fmla="*/ 2 h 40"/>
              <a:gd name="T12" fmla="*/ 6 w 48"/>
              <a:gd name="T13" fmla="*/ 0 h 40"/>
              <a:gd name="T14" fmla="*/ 26 w 48"/>
              <a:gd name="T15" fmla="*/ 4 h 40"/>
              <a:gd name="T16" fmla="*/ 44 w 48"/>
              <a:gd name="T17" fmla="*/ 12 h 40"/>
              <a:gd name="T18" fmla="*/ 43 w 48"/>
              <a:gd name="T19" fmla="*/ 4 h 40"/>
              <a:gd name="T20" fmla="*/ 42 w 48"/>
              <a:gd name="T21" fmla="*/ 4 h 40"/>
              <a:gd name="T22" fmla="*/ 44 w 48"/>
              <a:gd name="T23" fmla="*/ 14 h 40"/>
              <a:gd name="T24" fmla="*/ 26 w 48"/>
              <a:gd name="T25" fmla="*/ 14 h 40"/>
              <a:gd name="T26" fmla="*/ 33 w 48"/>
              <a:gd name="T27" fmla="*/ 31 h 40"/>
              <a:gd name="T28" fmla="*/ 32 w 48"/>
              <a:gd name="T29" fmla="*/ 32 h 40"/>
              <a:gd name="T30" fmla="*/ 26 w 48"/>
              <a:gd name="T31" fmla="*/ 32 h 40"/>
              <a:gd name="T32" fmla="*/ 42 w 48"/>
              <a:gd name="T33" fmla="*/ 36 h 40"/>
              <a:gd name="T34" fmla="*/ 44 w 48"/>
              <a:gd name="T35" fmla="*/ 34 h 40"/>
              <a:gd name="T36" fmla="*/ 22 w 48"/>
              <a:gd name="T37" fmla="*/ 36 h 40"/>
              <a:gd name="T38" fmla="*/ 22 w 48"/>
              <a:gd name="T39" fmla="*/ 32 h 40"/>
              <a:gd name="T40" fmla="*/ 15 w 48"/>
              <a:gd name="T41" fmla="*/ 32 h 40"/>
              <a:gd name="T42" fmla="*/ 14 w 48"/>
              <a:gd name="T43" fmla="*/ 31 h 40"/>
              <a:gd name="T44" fmla="*/ 22 w 48"/>
              <a:gd name="T45" fmla="*/ 9 h 40"/>
              <a:gd name="T46" fmla="*/ 4 w 48"/>
              <a:gd name="T47" fmla="*/ 34 h 40"/>
              <a:gd name="T48" fmla="*/ 4 w 48"/>
              <a:gd name="T49" fmla="*/ 36 h 40"/>
              <a:gd name="T50" fmla="*/ 6 w 48"/>
              <a:gd name="T51" fmla="*/ 36 h 40"/>
              <a:gd name="T52" fmla="*/ 4 w 48"/>
              <a:gd name="T53" fmla="*/ 7 h 40"/>
              <a:gd name="T54" fmla="*/ 22 w 48"/>
              <a:gd name="T55" fmla="*/ 7 h 40"/>
              <a:gd name="T56" fmla="*/ 6 w 48"/>
              <a:gd name="T57" fmla="*/ 4 h 40"/>
              <a:gd name="T58" fmla="*/ 4 w 48"/>
              <a:gd name="T59" fmla="*/ 6 h 40"/>
              <a:gd name="T60" fmla="*/ 30 w 48"/>
              <a:gd name="T61" fmla="*/ 30 h 40"/>
              <a:gd name="T62" fmla="*/ 24 w 48"/>
              <a:gd name="T63" fmla="*/ 20 h 40"/>
              <a:gd name="T64" fmla="*/ 30 w 48"/>
              <a:gd name="T65"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40">
                <a:moveTo>
                  <a:pt x="6" y="0"/>
                </a:moveTo>
                <a:cubicBezTo>
                  <a:pt x="42" y="0"/>
                  <a:pt x="42" y="0"/>
                  <a:pt x="42" y="0"/>
                </a:cubicBezTo>
                <a:cubicBezTo>
                  <a:pt x="43" y="0"/>
                  <a:pt x="45" y="1"/>
                  <a:pt x="46" y="2"/>
                </a:cubicBezTo>
                <a:cubicBezTo>
                  <a:pt x="47" y="3"/>
                  <a:pt x="48" y="4"/>
                  <a:pt x="48" y="6"/>
                </a:cubicBezTo>
                <a:cubicBezTo>
                  <a:pt x="48" y="34"/>
                  <a:pt x="48" y="34"/>
                  <a:pt x="48" y="34"/>
                </a:cubicBezTo>
                <a:cubicBezTo>
                  <a:pt x="48" y="36"/>
                  <a:pt x="47" y="37"/>
                  <a:pt x="46" y="38"/>
                </a:cubicBezTo>
                <a:cubicBezTo>
                  <a:pt x="45" y="39"/>
                  <a:pt x="43" y="40"/>
                  <a:pt x="42" y="40"/>
                </a:cubicBezTo>
                <a:cubicBezTo>
                  <a:pt x="6" y="40"/>
                  <a:pt x="6" y="40"/>
                  <a:pt x="6" y="40"/>
                </a:cubicBezTo>
                <a:cubicBezTo>
                  <a:pt x="4" y="40"/>
                  <a:pt x="3" y="39"/>
                  <a:pt x="2" y="38"/>
                </a:cubicBezTo>
                <a:cubicBezTo>
                  <a:pt x="1" y="37"/>
                  <a:pt x="0" y="36"/>
                  <a:pt x="0" y="34"/>
                </a:cubicBezTo>
                <a:cubicBezTo>
                  <a:pt x="0" y="6"/>
                  <a:pt x="0" y="6"/>
                  <a:pt x="0" y="6"/>
                </a:cubicBezTo>
                <a:cubicBezTo>
                  <a:pt x="0" y="4"/>
                  <a:pt x="1" y="3"/>
                  <a:pt x="2" y="2"/>
                </a:cubicBezTo>
                <a:cubicBezTo>
                  <a:pt x="2" y="2"/>
                  <a:pt x="2" y="2"/>
                  <a:pt x="2" y="2"/>
                </a:cubicBezTo>
                <a:cubicBezTo>
                  <a:pt x="3" y="1"/>
                  <a:pt x="4" y="0"/>
                  <a:pt x="6" y="0"/>
                </a:cubicBezTo>
                <a:close/>
                <a:moveTo>
                  <a:pt x="26" y="4"/>
                </a:moveTo>
                <a:cubicBezTo>
                  <a:pt x="26" y="4"/>
                  <a:pt x="26" y="4"/>
                  <a:pt x="26" y="4"/>
                </a:cubicBezTo>
                <a:cubicBezTo>
                  <a:pt x="26" y="12"/>
                  <a:pt x="26" y="12"/>
                  <a:pt x="26" y="12"/>
                </a:cubicBezTo>
                <a:cubicBezTo>
                  <a:pt x="44" y="12"/>
                  <a:pt x="44" y="12"/>
                  <a:pt x="44" y="12"/>
                </a:cubicBezTo>
                <a:cubicBezTo>
                  <a:pt x="44" y="6"/>
                  <a:pt x="44" y="6"/>
                  <a:pt x="44" y="6"/>
                </a:cubicBezTo>
                <a:cubicBezTo>
                  <a:pt x="44" y="5"/>
                  <a:pt x="44" y="5"/>
                  <a:pt x="43" y="4"/>
                </a:cubicBezTo>
                <a:cubicBezTo>
                  <a:pt x="43" y="4"/>
                  <a:pt x="43" y="4"/>
                  <a:pt x="43" y="4"/>
                </a:cubicBezTo>
                <a:cubicBezTo>
                  <a:pt x="43" y="4"/>
                  <a:pt x="42" y="4"/>
                  <a:pt x="42" y="4"/>
                </a:cubicBezTo>
                <a:cubicBezTo>
                  <a:pt x="26" y="4"/>
                  <a:pt x="26" y="4"/>
                  <a:pt x="26" y="4"/>
                </a:cubicBezTo>
                <a:close/>
                <a:moveTo>
                  <a:pt x="44" y="14"/>
                </a:moveTo>
                <a:cubicBezTo>
                  <a:pt x="44" y="14"/>
                  <a:pt x="44" y="14"/>
                  <a:pt x="44" y="14"/>
                </a:cubicBezTo>
                <a:cubicBezTo>
                  <a:pt x="26" y="14"/>
                  <a:pt x="26" y="14"/>
                  <a:pt x="26" y="14"/>
                </a:cubicBezTo>
                <a:cubicBezTo>
                  <a:pt x="26" y="18"/>
                  <a:pt x="26" y="18"/>
                  <a:pt x="26" y="18"/>
                </a:cubicBezTo>
                <a:cubicBezTo>
                  <a:pt x="33" y="31"/>
                  <a:pt x="33" y="31"/>
                  <a:pt x="33" y="31"/>
                </a:cubicBezTo>
                <a:cubicBezTo>
                  <a:pt x="34" y="31"/>
                  <a:pt x="33" y="32"/>
                  <a:pt x="33" y="32"/>
                </a:cubicBezTo>
                <a:cubicBezTo>
                  <a:pt x="33" y="32"/>
                  <a:pt x="32" y="32"/>
                  <a:pt x="32" y="32"/>
                </a:cubicBezTo>
                <a:cubicBezTo>
                  <a:pt x="26" y="32"/>
                  <a:pt x="26" y="32"/>
                  <a:pt x="26" y="32"/>
                </a:cubicBezTo>
                <a:cubicBezTo>
                  <a:pt x="26" y="32"/>
                  <a:pt x="26" y="32"/>
                  <a:pt x="26" y="32"/>
                </a:cubicBezTo>
                <a:cubicBezTo>
                  <a:pt x="26" y="36"/>
                  <a:pt x="26" y="36"/>
                  <a:pt x="26" y="36"/>
                </a:cubicBezTo>
                <a:cubicBezTo>
                  <a:pt x="42" y="36"/>
                  <a:pt x="42" y="36"/>
                  <a:pt x="42" y="36"/>
                </a:cubicBezTo>
                <a:cubicBezTo>
                  <a:pt x="42" y="36"/>
                  <a:pt x="43" y="36"/>
                  <a:pt x="43" y="36"/>
                </a:cubicBezTo>
                <a:cubicBezTo>
                  <a:pt x="43" y="35"/>
                  <a:pt x="44" y="35"/>
                  <a:pt x="44" y="34"/>
                </a:cubicBezTo>
                <a:cubicBezTo>
                  <a:pt x="44" y="14"/>
                  <a:pt x="44" y="14"/>
                  <a:pt x="44" y="14"/>
                </a:cubicBezTo>
                <a:close/>
                <a:moveTo>
                  <a:pt x="22" y="36"/>
                </a:moveTo>
                <a:cubicBezTo>
                  <a:pt x="22" y="36"/>
                  <a:pt x="22" y="36"/>
                  <a:pt x="22" y="36"/>
                </a:cubicBezTo>
                <a:cubicBezTo>
                  <a:pt x="22" y="32"/>
                  <a:pt x="22" y="32"/>
                  <a:pt x="22" y="32"/>
                </a:cubicBezTo>
                <a:cubicBezTo>
                  <a:pt x="22" y="32"/>
                  <a:pt x="22" y="32"/>
                  <a:pt x="22" y="32"/>
                </a:cubicBezTo>
                <a:cubicBezTo>
                  <a:pt x="15" y="32"/>
                  <a:pt x="15" y="32"/>
                  <a:pt x="15" y="32"/>
                </a:cubicBezTo>
                <a:cubicBezTo>
                  <a:pt x="15" y="32"/>
                  <a:pt x="14" y="32"/>
                  <a:pt x="14" y="31"/>
                </a:cubicBezTo>
                <a:cubicBezTo>
                  <a:pt x="14" y="31"/>
                  <a:pt x="14" y="31"/>
                  <a:pt x="14" y="31"/>
                </a:cubicBezTo>
                <a:cubicBezTo>
                  <a:pt x="22" y="18"/>
                  <a:pt x="22" y="18"/>
                  <a:pt x="22" y="18"/>
                </a:cubicBezTo>
                <a:cubicBezTo>
                  <a:pt x="22" y="9"/>
                  <a:pt x="22" y="9"/>
                  <a:pt x="22" y="9"/>
                </a:cubicBezTo>
                <a:cubicBezTo>
                  <a:pt x="4" y="9"/>
                  <a:pt x="4" y="9"/>
                  <a:pt x="4" y="9"/>
                </a:cubicBezTo>
                <a:cubicBezTo>
                  <a:pt x="4" y="34"/>
                  <a:pt x="4" y="34"/>
                  <a:pt x="4" y="34"/>
                </a:cubicBezTo>
                <a:cubicBezTo>
                  <a:pt x="4" y="35"/>
                  <a:pt x="4" y="35"/>
                  <a:pt x="4" y="36"/>
                </a:cubicBezTo>
                <a:cubicBezTo>
                  <a:pt x="4" y="36"/>
                  <a:pt x="4" y="36"/>
                  <a:pt x="4" y="36"/>
                </a:cubicBezTo>
                <a:cubicBezTo>
                  <a:pt x="4" y="36"/>
                  <a:pt x="4" y="36"/>
                  <a:pt x="4" y="36"/>
                </a:cubicBezTo>
                <a:cubicBezTo>
                  <a:pt x="5" y="36"/>
                  <a:pt x="5" y="36"/>
                  <a:pt x="6" y="36"/>
                </a:cubicBezTo>
                <a:cubicBezTo>
                  <a:pt x="22" y="36"/>
                  <a:pt x="22" y="36"/>
                  <a:pt x="22" y="36"/>
                </a:cubicBezTo>
                <a:close/>
                <a:moveTo>
                  <a:pt x="4" y="7"/>
                </a:moveTo>
                <a:cubicBezTo>
                  <a:pt x="4" y="7"/>
                  <a:pt x="4" y="7"/>
                  <a:pt x="4" y="7"/>
                </a:cubicBezTo>
                <a:cubicBezTo>
                  <a:pt x="22" y="7"/>
                  <a:pt x="22" y="7"/>
                  <a:pt x="22" y="7"/>
                </a:cubicBezTo>
                <a:cubicBezTo>
                  <a:pt x="22" y="4"/>
                  <a:pt x="22" y="4"/>
                  <a:pt x="22" y="4"/>
                </a:cubicBezTo>
                <a:cubicBezTo>
                  <a:pt x="6" y="4"/>
                  <a:pt x="6" y="4"/>
                  <a:pt x="6" y="4"/>
                </a:cubicBezTo>
                <a:cubicBezTo>
                  <a:pt x="5" y="4"/>
                  <a:pt x="5" y="4"/>
                  <a:pt x="4" y="4"/>
                </a:cubicBezTo>
                <a:cubicBezTo>
                  <a:pt x="4" y="5"/>
                  <a:pt x="4" y="5"/>
                  <a:pt x="4" y="6"/>
                </a:cubicBezTo>
                <a:cubicBezTo>
                  <a:pt x="4" y="7"/>
                  <a:pt x="4" y="7"/>
                  <a:pt x="4" y="7"/>
                </a:cubicBezTo>
                <a:close/>
                <a:moveTo>
                  <a:pt x="30" y="30"/>
                </a:moveTo>
                <a:cubicBezTo>
                  <a:pt x="30" y="30"/>
                  <a:pt x="30" y="30"/>
                  <a:pt x="30" y="30"/>
                </a:cubicBezTo>
                <a:cubicBezTo>
                  <a:pt x="24" y="20"/>
                  <a:pt x="24" y="20"/>
                  <a:pt x="24" y="20"/>
                </a:cubicBezTo>
                <a:cubicBezTo>
                  <a:pt x="17" y="30"/>
                  <a:pt x="17" y="30"/>
                  <a:pt x="17" y="30"/>
                </a:cubicBezTo>
                <a:cubicBezTo>
                  <a:pt x="30" y="30"/>
                  <a:pt x="30" y="30"/>
                  <a:pt x="30"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5" name="Freeform 629"/>
          <p:cNvSpPr>
            <a:spLocks noEditPoints="1"/>
          </p:cNvSpPr>
          <p:nvPr/>
        </p:nvSpPr>
        <p:spPr bwMode="auto">
          <a:xfrm>
            <a:off x="1555750" y="4440238"/>
            <a:ext cx="158750" cy="111125"/>
          </a:xfrm>
          <a:custGeom>
            <a:avLst/>
            <a:gdLst>
              <a:gd name="T0" fmla="*/ 46 w 50"/>
              <a:gd name="T1" fmla="*/ 24 h 35"/>
              <a:gd name="T2" fmla="*/ 45 w 50"/>
              <a:gd name="T3" fmla="*/ 16 h 35"/>
              <a:gd name="T4" fmla="*/ 39 w 50"/>
              <a:gd name="T5" fmla="*/ 16 h 35"/>
              <a:gd name="T6" fmla="*/ 6 w 50"/>
              <a:gd name="T7" fmla="*/ 16 h 35"/>
              <a:gd name="T8" fmla="*/ 4 w 50"/>
              <a:gd name="T9" fmla="*/ 16 h 35"/>
              <a:gd name="T10" fmla="*/ 6 w 50"/>
              <a:gd name="T11" fmla="*/ 24 h 35"/>
              <a:gd name="T12" fmla="*/ 8 w 50"/>
              <a:gd name="T13" fmla="*/ 26 h 35"/>
              <a:gd name="T14" fmla="*/ 9 w 50"/>
              <a:gd name="T15" fmla="*/ 30 h 35"/>
              <a:gd name="T16" fmla="*/ 12 w 50"/>
              <a:gd name="T17" fmla="*/ 31 h 35"/>
              <a:gd name="T18" fmla="*/ 17 w 50"/>
              <a:gd name="T19" fmla="*/ 26 h 35"/>
              <a:gd name="T20" fmla="*/ 17 w 50"/>
              <a:gd name="T21" fmla="*/ 26 h 35"/>
              <a:gd name="T22" fmla="*/ 19 w 50"/>
              <a:gd name="T23" fmla="*/ 24 h 35"/>
              <a:gd name="T24" fmla="*/ 31 w 50"/>
              <a:gd name="T25" fmla="*/ 24 h 35"/>
              <a:gd name="T26" fmla="*/ 33 w 50"/>
              <a:gd name="T27" fmla="*/ 26 h 35"/>
              <a:gd name="T28" fmla="*/ 34 w 50"/>
              <a:gd name="T29" fmla="*/ 30 h 35"/>
              <a:gd name="T30" fmla="*/ 41 w 50"/>
              <a:gd name="T31" fmla="*/ 30 h 35"/>
              <a:gd name="T32" fmla="*/ 43 w 50"/>
              <a:gd name="T33" fmla="*/ 26 h 35"/>
              <a:gd name="T34" fmla="*/ 45 w 50"/>
              <a:gd name="T35" fmla="*/ 24 h 35"/>
              <a:gd name="T36" fmla="*/ 45 w 50"/>
              <a:gd name="T37" fmla="*/ 24 h 35"/>
              <a:gd name="T38" fmla="*/ 38 w 50"/>
              <a:gd name="T39" fmla="*/ 24 h 35"/>
              <a:gd name="T40" fmla="*/ 38 w 50"/>
              <a:gd name="T41" fmla="*/ 28 h 35"/>
              <a:gd name="T42" fmla="*/ 38 w 50"/>
              <a:gd name="T43" fmla="*/ 24 h 35"/>
              <a:gd name="T44" fmla="*/ 12 w 50"/>
              <a:gd name="T45" fmla="*/ 24 h 35"/>
              <a:gd name="T46" fmla="*/ 12 w 50"/>
              <a:gd name="T47" fmla="*/ 28 h 35"/>
              <a:gd name="T48" fmla="*/ 12 w 50"/>
              <a:gd name="T49" fmla="*/ 24 h 35"/>
              <a:gd name="T50" fmla="*/ 37 w 50"/>
              <a:gd name="T51" fmla="*/ 13 h 35"/>
              <a:gd name="T52" fmla="*/ 11 w 50"/>
              <a:gd name="T53" fmla="*/ 4 h 35"/>
              <a:gd name="T54" fmla="*/ 37 w 50"/>
              <a:gd name="T55" fmla="*/ 13 h 35"/>
              <a:gd name="T56" fmla="*/ 48 w 50"/>
              <a:gd name="T57" fmla="*/ 28 h 35"/>
              <a:gd name="T58" fmla="*/ 44 w 50"/>
              <a:gd name="T59" fmla="*/ 32 h 35"/>
              <a:gd name="T60" fmla="*/ 44 w 50"/>
              <a:gd name="T61" fmla="*/ 32 h 35"/>
              <a:gd name="T62" fmla="*/ 32 w 50"/>
              <a:gd name="T63" fmla="*/ 32 h 35"/>
              <a:gd name="T64" fmla="*/ 29 w 50"/>
              <a:gd name="T65" fmla="*/ 28 h 35"/>
              <a:gd name="T66" fmla="*/ 19 w 50"/>
              <a:gd name="T67" fmla="*/ 32 h 35"/>
              <a:gd name="T68" fmla="*/ 18 w 50"/>
              <a:gd name="T69" fmla="*/ 32 h 35"/>
              <a:gd name="T70" fmla="*/ 6 w 50"/>
              <a:gd name="T71" fmla="*/ 32 h 35"/>
              <a:gd name="T72" fmla="*/ 4 w 50"/>
              <a:gd name="T73" fmla="*/ 28 h 35"/>
              <a:gd name="T74" fmla="*/ 2 w 50"/>
              <a:gd name="T75" fmla="*/ 28 h 35"/>
              <a:gd name="T76" fmla="*/ 0 w 50"/>
              <a:gd name="T77" fmla="*/ 14 h 35"/>
              <a:gd name="T78" fmla="*/ 2 w 50"/>
              <a:gd name="T79" fmla="*/ 12 h 35"/>
              <a:gd name="T80" fmla="*/ 8 w 50"/>
              <a:gd name="T81" fmla="*/ 1 h 35"/>
              <a:gd name="T82" fmla="*/ 33 w 50"/>
              <a:gd name="T83" fmla="*/ 0 h 35"/>
              <a:gd name="T84" fmla="*/ 40 w 50"/>
              <a:gd name="T85" fmla="*/ 12 h 35"/>
              <a:gd name="T86" fmla="*/ 48 w 50"/>
              <a:gd name="T87" fmla="*/ 12 h 35"/>
              <a:gd name="T88" fmla="*/ 50 w 50"/>
              <a:gd name="T89" fmla="*/ 26 h 35"/>
              <a:gd name="T90" fmla="*/ 48 w 50"/>
              <a:gd name="T91" fmla="*/ 2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35">
                <a:moveTo>
                  <a:pt x="45" y="24"/>
                </a:moveTo>
                <a:cubicBezTo>
                  <a:pt x="46" y="24"/>
                  <a:pt x="46" y="24"/>
                  <a:pt x="46" y="24"/>
                </a:cubicBezTo>
                <a:cubicBezTo>
                  <a:pt x="46" y="16"/>
                  <a:pt x="46" y="16"/>
                  <a:pt x="46" y="16"/>
                </a:cubicBezTo>
                <a:cubicBezTo>
                  <a:pt x="45" y="16"/>
                  <a:pt x="45" y="16"/>
                  <a:pt x="45" y="16"/>
                </a:cubicBezTo>
                <a:cubicBezTo>
                  <a:pt x="45" y="16"/>
                  <a:pt x="45" y="16"/>
                  <a:pt x="45" y="16"/>
                </a:cubicBezTo>
                <a:cubicBezTo>
                  <a:pt x="39" y="16"/>
                  <a:pt x="39" y="16"/>
                  <a:pt x="39" y="16"/>
                </a:cubicBezTo>
                <a:cubicBezTo>
                  <a:pt x="39" y="16"/>
                  <a:pt x="39" y="16"/>
                  <a:pt x="39" y="16"/>
                </a:cubicBezTo>
                <a:cubicBezTo>
                  <a:pt x="6" y="16"/>
                  <a:pt x="6" y="16"/>
                  <a:pt x="6" y="16"/>
                </a:cubicBezTo>
                <a:cubicBezTo>
                  <a:pt x="5" y="16"/>
                  <a:pt x="5" y="16"/>
                  <a:pt x="5" y="16"/>
                </a:cubicBezTo>
                <a:cubicBezTo>
                  <a:pt x="5" y="16"/>
                  <a:pt x="5" y="16"/>
                  <a:pt x="4" y="16"/>
                </a:cubicBezTo>
                <a:cubicBezTo>
                  <a:pt x="4" y="24"/>
                  <a:pt x="4" y="24"/>
                  <a:pt x="4" y="24"/>
                </a:cubicBezTo>
                <a:cubicBezTo>
                  <a:pt x="6" y="24"/>
                  <a:pt x="6" y="24"/>
                  <a:pt x="6" y="24"/>
                </a:cubicBezTo>
                <a:cubicBezTo>
                  <a:pt x="7" y="24"/>
                  <a:pt x="8" y="25"/>
                  <a:pt x="8" y="26"/>
                </a:cubicBezTo>
                <a:cubicBezTo>
                  <a:pt x="8" y="26"/>
                  <a:pt x="8" y="26"/>
                  <a:pt x="8" y="26"/>
                </a:cubicBezTo>
                <a:cubicBezTo>
                  <a:pt x="8" y="26"/>
                  <a:pt x="8" y="26"/>
                  <a:pt x="8" y="26"/>
                </a:cubicBezTo>
                <a:cubicBezTo>
                  <a:pt x="8" y="28"/>
                  <a:pt x="8" y="29"/>
                  <a:pt x="9" y="30"/>
                </a:cubicBezTo>
                <a:cubicBezTo>
                  <a:pt x="9" y="30"/>
                  <a:pt x="9" y="30"/>
                  <a:pt x="9" y="30"/>
                </a:cubicBezTo>
                <a:cubicBezTo>
                  <a:pt x="10" y="30"/>
                  <a:pt x="11" y="31"/>
                  <a:pt x="12" y="31"/>
                </a:cubicBezTo>
                <a:cubicBezTo>
                  <a:pt x="14" y="31"/>
                  <a:pt x="15" y="30"/>
                  <a:pt x="16" y="30"/>
                </a:cubicBezTo>
                <a:cubicBezTo>
                  <a:pt x="17" y="29"/>
                  <a:pt x="17" y="28"/>
                  <a:pt x="17" y="26"/>
                </a:cubicBezTo>
                <a:cubicBezTo>
                  <a:pt x="17" y="26"/>
                  <a:pt x="17" y="26"/>
                  <a:pt x="17" y="26"/>
                </a:cubicBezTo>
                <a:cubicBezTo>
                  <a:pt x="17" y="26"/>
                  <a:pt x="17" y="26"/>
                  <a:pt x="17" y="26"/>
                </a:cubicBezTo>
                <a:cubicBezTo>
                  <a:pt x="17" y="25"/>
                  <a:pt x="18" y="24"/>
                  <a:pt x="19" y="24"/>
                </a:cubicBezTo>
                <a:cubicBezTo>
                  <a:pt x="19" y="24"/>
                  <a:pt x="19" y="24"/>
                  <a:pt x="19" y="24"/>
                </a:cubicBezTo>
                <a:cubicBezTo>
                  <a:pt x="19" y="24"/>
                  <a:pt x="19" y="24"/>
                  <a:pt x="19" y="24"/>
                </a:cubicBezTo>
                <a:cubicBezTo>
                  <a:pt x="31" y="24"/>
                  <a:pt x="31" y="24"/>
                  <a:pt x="31" y="24"/>
                </a:cubicBezTo>
                <a:cubicBezTo>
                  <a:pt x="32" y="24"/>
                  <a:pt x="33" y="25"/>
                  <a:pt x="33" y="26"/>
                </a:cubicBezTo>
                <a:cubicBezTo>
                  <a:pt x="33" y="26"/>
                  <a:pt x="33" y="26"/>
                  <a:pt x="33" y="26"/>
                </a:cubicBezTo>
                <a:cubicBezTo>
                  <a:pt x="33" y="28"/>
                  <a:pt x="34" y="29"/>
                  <a:pt x="34" y="30"/>
                </a:cubicBezTo>
                <a:cubicBezTo>
                  <a:pt x="34" y="30"/>
                  <a:pt x="34" y="30"/>
                  <a:pt x="34" y="30"/>
                </a:cubicBezTo>
                <a:cubicBezTo>
                  <a:pt x="35" y="30"/>
                  <a:pt x="36" y="31"/>
                  <a:pt x="38" y="31"/>
                </a:cubicBezTo>
                <a:cubicBezTo>
                  <a:pt x="39" y="31"/>
                  <a:pt x="40" y="30"/>
                  <a:pt x="41" y="30"/>
                </a:cubicBezTo>
                <a:cubicBezTo>
                  <a:pt x="42" y="29"/>
                  <a:pt x="43" y="28"/>
                  <a:pt x="43" y="26"/>
                </a:cubicBezTo>
                <a:cubicBezTo>
                  <a:pt x="43" y="26"/>
                  <a:pt x="43" y="26"/>
                  <a:pt x="43" y="26"/>
                </a:cubicBezTo>
                <a:cubicBezTo>
                  <a:pt x="43" y="26"/>
                  <a:pt x="43" y="26"/>
                  <a:pt x="43" y="26"/>
                </a:cubicBezTo>
                <a:cubicBezTo>
                  <a:pt x="43" y="25"/>
                  <a:pt x="43" y="24"/>
                  <a:pt x="45" y="24"/>
                </a:cubicBezTo>
                <a:cubicBezTo>
                  <a:pt x="45" y="24"/>
                  <a:pt x="45" y="24"/>
                  <a:pt x="45" y="24"/>
                </a:cubicBezTo>
                <a:cubicBezTo>
                  <a:pt x="45" y="24"/>
                  <a:pt x="45" y="24"/>
                  <a:pt x="45" y="24"/>
                </a:cubicBezTo>
                <a:close/>
                <a:moveTo>
                  <a:pt x="38" y="24"/>
                </a:moveTo>
                <a:cubicBezTo>
                  <a:pt x="38" y="24"/>
                  <a:pt x="38" y="24"/>
                  <a:pt x="38" y="24"/>
                </a:cubicBezTo>
                <a:cubicBezTo>
                  <a:pt x="39" y="24"/>
                  <a:pt x="40" y="25"/>
                  <a:pt x="40" y="26"/>
                </a:cubicBezTo>
                <a:cubicBezTo>
                  <a:pt x="40" y="27"/>
                  <a:pt x="39" y="28"/>
                  <a:pt x="38" y="28"/>
                </a:cubicBezTo>
                <a:cubicBezTo>
                  <a:pt x="37" y="28"/>
                  <a:pt x="36" y="27"/>
                  <a:pt x="36" y="26"/>
                </a:cubicBezTo>
                <a:cubicBezTo>
                  <a:pt x="36" y="25"/>
                  <a:pt x="37" y="24"/>
                  <a:pt x="38" y="24"/>
                </a:cubicBezTo>
                <a:close/>
                <a:moveTo>
                  <a:pt x="12" y="24"/>
                </a:moveTo>
                <a:cubicBezTo>
                  <a:pt x="12" y="24"/>
                  <a:pt x="12" y="24"/>
                  <a:pt x="12" y="24"/>
                </a:cubicBezTo>
                <a:cubicBezTo>
                  <a:pt x="13" y="24"/>
                  <a:pt x="14" y="25"/>
                  <a:pt x="14" y="26"/>
                </a:cubicBezTo>
                <a:cubicBezTo>
                  <a:pt x="14" y="27"/>
                  <a:pt x="13" y="28"/>
                  <a:pt x="12" y="28"/>
                </a:cubicBezTo>
                <a:cubicBezTo>
                  <a:pt x="11" y="28"/>
                  <a:pt x="10" y="27"/>
                  <a:pt x="10" y="26"/>
                </a:cubicBezTo>
                <a:cubicBezTo>
                  <a:pt x="10" y="25"/>
                  <a:pt x="11" y="24"/>
                  <a:pt x="12" y="24"/>
                </a:cubicBezTo>
                <a:close/>
                <a:moveTo>
                  <a:pt x="37" y="13"/>
                </a:moveTo>
                <a:cubicBezTo>
                  <a:pt x="37" y="13"/>
                  <a:pt x="37" y="13"/>
                  <a:pt x="37" y="13"/>
                </a:cubicBezTo>
                <a:cubicBezTo>
                  <a:pt x="32" y="4"/>
                  <a:pt x="32" y="4"/>
                  <a:pt x="32" y="4"/>
                </a:cubicBezTo>
                <a:cubicBezTo>
                  <a:pt x="11" y="4"/>
                  <a:pt x="11" y="4"/>
                  <a:pt x="11" y="4"/>
                </a:cubicBezTo>
                <a:cubicBezTo>
                  <a:pt x="6" y="13"/>
                  <a:pt x="6" y="13"/>
                  <a:pt x="6" y="13"/>
                </a:cubicBezTo>
                <a:cubicBezTo>
                  <a:pt x="37" y="13"/>
                  <a:pt x="37" y="13"/>
                  <a:pt x="37" y="13"/>
                </a:cubicBezTo>
                <a:close/>
                <a:moveTo>
                  <a:pt x="48" y="28"/>
                </a:moveTo>
                <a:cubicBezTo>
                  <a:pt x="48" y="28"/>
                  <a:pt x="48" y="28"/>
                  <a:pt x="48" y="28"/>
                </a:cubicBezTo>
                <a:cubicBezTo>
                  <a:pt x="46" y="28"/>
                  <a:pt x="46" y="28"/>
                  <a:pt x="46" y="28"/>
                </a:cubicBezTo>
                <a:cubicBezTo>
                  <a:pt x="46" y="30"/>
                  <a:pt x="45" y="31"/>
                  <a:pt x="44" y="32"/>
                </a:cubicBezTo>
                <a:cubicBezTo>
                  <a:pt x="44" y="32"/>
                  <a:pt x="44" y="32"/>
                  <a:pt x="44" y="32"/>
                </a:cubicBezTo>
                <a:cubicBezTo>
                  <a:pt x="44" y="32"/>
                  <a:pt x="44" y="32"/>
                  <a:pt x="44" y="32"/>
                </a:cubicBezTo>
                <a:cubicBezTo>
                  <a:pt x="42" y="34"/>
                  <a:pt x="40" y="35"/>
                  <a:pt x="38" y="35"/>
                </a:cubicBezTo>
                <a:cubicBezTo>
                  <a:pt x="35" y="35"/>
                  <a:pt x="33" y="34"/>
                  <a:pt x="32" y="32"/>
                </a:cubicBezTo>
                <a:cubicBezTo>
                  <a:pt x="32" y="32"/>
                  <a:pt x="32" y="32"/>
                  <a:pt x="32" y="32"/>
                </a:cubicBezTo>
                <a:cubicBezTo>
                  <a:pt x="31" y="31"/>
                  <a:pt x="30" y="30"/>
                  <a:pt x="29" y="28"/>
                </a:cubicBezTo>
                <a:cubicBezTo>
                  <a:pt x="21" y="28"/>
                  <a:pt x="21" y="28"/>
                  <a:pt x="21" y="28"/>
                </a:cubicBezTo>
                <a:cubicBezTo>
                  <a:pt x="21" y="30"/>
                  <a:pt x="20" y="31"/>
                  <a:pt x="19" y="32"/>
                </a:cubicBezTo>
                <a:cubicBezTo>
                  <a:pt x="19" y="32"/>
                  <a:pt x="19" y="32"/>
                  <a:pt x="19" y="32"/>
                </a:cubicBezTo>
                <a:cubicBezTo>
                  <a:pt x="18" y="32"/>
                  <a:pt x="18" y="32"/>
                  <a:pt x="18" y="32"/>
                </a:cubicBezTo>
                <a:cubicBezTo>
                  <a:pt x="17" y="34"/>
                  <a:pt x="15" y="35"/>
                  <a:pt x="12" y="35"/>
                </a:cubicBezTo>
                <a:cubicBezTo>
                  <a:pt x="10" y="35"/>
                  <a:pt x="8" y="34"/>
                  <a:pt x="6" y="32"/>
                </a:cubicBezTo>
                <a:cubicBezTo>
                  <a:pt x="6" y="32"/>
                  <a:pt x="6" y="32"/>
                  <a:pt x="6" y="32"/>
                </a:cubicBezTo>
                <a:cubicBezTo>
                  <a:pt x="5" y="31"/>
                  <a:pt x="4" y="30"/>
                  <a:pt x="4" y="28"/>
                </a:cubicBezTo>
                <a:cubicBezTo>
                  <a:pt x="2" y="28"/>
                  <a:pt x="2" y="28"/>
                  <a:pt x="2" y="28"/>
                </a:cubicBezTo>
                <a:cubicBezTo>
                  <a:pt x="2" y="28"/>
                  <a:pt x="2" y="28"/>
                  <a:pt x="2" y="28"/>
                </a:cubicBezTo>
                <a:cubicBezTo>
                  <a:pt x="1" y="28"/>
                  <a:pt x="0" y="27"/>
                  <a:pt x="0" y="26"/>
                </a:cubicBezTo>
                <a:cubicBezTo>
                  <a:pt x="0" y="14"/>
                  <a:pt x="0" y="14"/>
                  <a:pt x="0" y="14"/>
                </a:cubicBezTo>
                <a:cubicBezTo>
                  <a:pt x="0" y="14"/>
                  <a:pt x="0" y="14"/>
                  <a:pt x="0" y="14"/>
                </a:cubicBezTo>
                <a:cubicBezTo>
                  <a:pt x="0" y="13"/>
                  <a:pt x="1" y="12"/>
                  <a:pt x="2" y="12"/>
                </a:cubicBezTo>
                <a:cubicBezTo>
                  <a:pt x="3" y="12"/>
                  <a:pt x="3" y="12"/>
                  <a:pt x="3" y="12"/>
                </a:cubicBezTo>
                <a:cubicBezTo>
                  <a:pt x="8" y="1"/>
                  <a:pt x="8" y="1"/>
                  <a:pt x="8" y="1"/>
                </a:cubicBezTo>
                <a:cubicBezTo>
                  <a:pt x="8" y="0"/>
                  <a:pt x="9" y="0"/>
                  <a:pt x="10" y="0"/>
                </a:cubicBezTo>
                <a:cubicBezTo>
                  <a:pt x="33" y="0"/>
                  <a:pt x="33" y="0"/>
                  <a:pt x="33" y="0"/>
                </a:cubicBezTo>
                <a:cubicBezTo>
                  <a:pt x="34" y="0"/>
                  <a:pt x="35" y="0"/>
                  <a:pt x="35" y="1"/>
                </a:cubicBezTo>
                <a:cubicBezTo>
                  <a:pt x="40" y="12"/>
                  <a:pt x="40" y="12"/>
                  <a:pt x="40" y="12"/>
                </a:cubicBezTo>
                <a:cubicBezTo>
                  <a:pt x="48" y="12"/>
                  <a:pt x="48" y="12"/>
                  <a:pt x="48" y="12"/>
                </a:cubicBezTo>
                <a:cubicBezTo>
                  <a:pt x="48" y="12"/>
                  <a:pt x="48" y="12"/>
                  <a:pt x="48" y="12"/>
                </a:cubicBezTo>
                <a:cubicBezTo>
                  <a:pt x="49" y="12"/>
                  <a:pt x="50" y="13"/>
                  <a:pt x="50" y="14"/>
                </a:cubicBezTo>
                <a:cubicBezTo>
                  <a:pt x="50" y="26"/>
                  <a:pt x="50" y="26"/>
                  <a:pt x="50" y="26"/>
                </a:cubicBezTo>
                <a:cubicBezTo>
                  <a:pt x="50" y="26"/>
                  <a:pt x="50" y="26"/>
                  <a:pt x="50" y="26"/>
                </a:cubicBezTo>
                <a:cubicBezTo>
                  <a:pt x="50" y="27"/>
                  <a:pt x="49" y="28"/>
                  <a:pt x="48"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6" name="Freeform 630"/>
          <p:cNvSpPr>
            <a:spLocks noEditPoints="1"/>
          </p:cNvSpPr>
          <p:nvPr/>
        </p:nvSpPr>
        <p:spPr bwMode="auto">
          <a:xfrm>
            <a:off x="5195888" y="4427538"/>
            <a:ext cx="149225" cy="136525"/>
          </a:xfrm>
          <a:custGeom>
            <a:avLst/>
            <a:gdLst>
              <a:gd name="T0" fmla="*/ 4 w 47"/>
              <a:gd name="T1" fmla="*/ 38 h 43"/>
              <a:gd name="T2" fmla="*/ 3 w 47"/>
              <a:gd name="T3" fmla="*/ 37 h 43"/>
              <a:gd name="T4" fmla="*/ 4 w 47"/>
              <a:gd name="T5" fmla="*/ 35 h 43"/>
              <a:gd name="T6" fmla="*/ 6 w 47"/>
              <a:gd name="T7" fmla="*/ 35 h 43"/>
              <a:gd name="T8" fmla="*/ 6 w 47"/>
              <a:gd name="T9" fmla="*/ 15 h 43"/>
              <a:gd name="T10" fmla="*/ 2 w 47"/>
              <a:gd name="T11" fmla="*/ 15 h 43"/>
              <a:gd name="T12" fmla="*/ 0 w 47"/>
              <a:gd name="T13" fmla="*/ 13 h 43"/>
              <a:gd name="T14" fmla="*/ 1 w 47"/>
              <a:gd name="T15" fmla="*/ 11 h 43"/>
              <a:gd name="T16" fmla="*/ 23 w 47"/>
              <a:gd name="T17" fmla="*/ 0 h 43"/>
              <a:gd name="T18" fmla="*/ 24 w 47"/>
              <a:gd name="T19" fmla="*/ 0 h 43"/>
              <a:gd name="T20" fmla="*/ 46 w 47"/>
              <a:gd name="T21" fmla="*/ 11 h 43"/>
              <a:gd name="T22" fmla="*/ 47 w 47"/>
              <a:gd name="T23" fmla="*/ 14 h 43"/>
              <a:gd name="T24" fmla="*/ 45 w 47"/>
              <a:gd name="T25" fmla="*/ 15 h 43"/>
              <a:gd name="T26" fmla="*/ 45 w 47"/>
              <a:gd name="T27" fmla="*/ 15 h 43"/>
              <a:gd name="T28" fmla="*/ 41 w 47"/>
              <a:gd name="T29" fmla="*/ 15 h 43"/>
              <a:gd name="T30" fmla="*/ 41 w 47"/>
              <a:gd name="T31" fmla="*/ 35 h 43"/>
              <a:gd name="T32" fmla="*/ 43 w 47"/>
              <a:gd name="T33" fmla="*/ 35 h 43"/>
              <a:gd name="T34" fmla="*/ 44 w 47"/>
              <a:gd name="T35" fmla="*/ 37 h 43"/>
              <a:gd name="T36" fmla="*/ 43 w 47"/>
              <a:gd name="T37" fmla="*/ 38 h 43"/>
              <a:gd name="T38" fmla="*/ 4 w 47"/>
              <a:gd name="T39" fmla="*/ 38 h 43"/>
              <a:gd name="T40" fmla="*/ 10 w 47"/>
              <a:gd name="T41" fmla="*/ 15 h 43"/>
              <a:gd name="T42" fmla="*/ 10 w 47"/>
              <a:gd name="T43" fmla="*/ 15 h 43"/>
              <a:gd name="T44" fmla="*/ 10 w 47"/>
              <a:gd name="T45" fmla="*/ 35 h 43"/>
              <a:gd name="T46" fmla="*/ 16 w 47"/>
              <a:gd name="T47" fmla="*/ 35 h 43"/>
              <a:gd name="T48" fmla="*/ 16 w 47"/>
              <a:gd name="T49" fmla="*/ 15 h 43"/>
              <a:gd name="T50" fmla="*/ 10 w 47"/>
              <a:gd name="T51" fmla="*/ 15 h 43"/>
              <a:gd name="T52" fmla="*/ 20 w 47"/>
              <a:gd name="T53" fmla="*/ 15 h 43"/>
              <a:gd name="T54" fmla="*/ 20 w 47"/>
              <a:gd name="T55" fmla="*/ 15 h 43"/>
              <a:gd name="T56" fmla="*/ 20 w 47"/>
              <a:gd name="T57" fmla="*/ 35 h 43"/>
              <a:gd name="T58" fmla="*/ 27 w 47"/>
              <a:gd name="T59" fmla="*/ 35 h 43"/>
              <a:gd name="T60" fmla="*/ 27 w 47"/>
              <a:gd name="T61" fmla="*/ 15 h 43"/>
              <a:gd name="T62" fmla="*/ 20 w 47"/>
              <a:gd name="T63" fmla="*/ 15 h 43"/>
              <a:gd name="T64" fmla="*/ 31 w 47"/>
              <a:gd name="T65" fmla="*/ 15 h 43"/>
              <a:gd name="T66" fmla="*/ 31 w 47"/>
              <a:gd name="T67" fmla="*/ 15 h 43"/>
              <a:gd name="T68" fmla="*/ 31 w 47"/>
              <a:gd name="T69" fmla="*/ 35 h 43"/>
              <a:gd name="T70" fmla="*/ 37 w 47"/>
              <a:gd name="T71" fmla="*/ 35 h 43"/>
              <a:gd name="T72" fmla="*/ 37 w 47"/>
              <a:gd name="T73" fmla="*/ 15 h 43"/>
              <a:gd name="T74" fmla="*/ 31 w 47"/>
              <a:gd name="T75" fmla="*/ 15 h 43"/>
              <a:gd name="T76" fmla="*/ 37 w 47"/>
              <a:gd name="T77" fmla="*/ 11 h 43"/>
              <a:gd name="T78" fmla="*/ 37 w 47"/>
              <a:gd name="T79" fmla="*/ 11 h 43"/>
              <a:gd name="T80" fmla="*/ 23 w 47"/>
              <a:gd name="T81" fmla="*/ 4 h 43"/>
              <a:gd name="T82" fmla="*/ 10 w 47"/>
              <a:gd name="T83" fmla="*/ 11 h 43"/>
              <a:gd name="T84" fmla="*/ 37 w 47"/>
              <a:gd name="T85" fmla="*/ 11 h 43"/>
              <a:gd name="T86" fmla="*/ 2 w 47"/>
              <a:gd name="T87" fmla="*/ 43 h 43"/>
              <a:gd name="T88" fmla="*/ 2 w 47"/>
              <a:gd name="T89" fmla="*/ 43 h 43"/>
              <a:gd name="T90" fmla="*/ 0 w 47"/>
              <a:gd name="T91" fmla="*/ 41 h 43"/>
              <a:gd name="T92" fmla="*/ 2 w 47"/>
              <a:gd name="T93" fmla="*/ 39 h 43"/>
              <a:gd name="T94" fmla="*/ 45 w 47"/>
              <a:gd name="T95" fmla="*/ 39 h 43"/>
              <a:gd name="T96" fmla="*/ 47 w 47"/>
              <a:gd name="T97" fmla="*/ 41 h 43"/>
              <a:gd name="T98" fmla="*/ 45 w 47"/>
              <a:gd name="T99" fmla="*/ 43 h 43"/>
              <a:gd name="T100" fmla="*/ 2 w 47"/>
              <a:gd name="T10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 h="43">
                <a:moveTo>
                  <a:pt x="4" y="38"/>
                </a:moveTo>
                <a:cubicBezTo>
                  <a:pt x="3" y="38"/>
                  <a:pt x="3" y="37"/>
                  <a:pt x="3" y="37"/>
                </a:cubicBezTo>
                <a:cubicBezTo>
                  <a:pt x="3" y="36"/>
                  <a:pt x="3" y="35"/>
                  <a:pt x="4" y="35"/>
                </a:cubicBezTo>
                <a:cubicBezTo>
                  <a:pt x="6" y="35"/>
                  <a:pt x="6" y="35"/>
                  <a:pt x="6" y="35"/>
                </a:cubicBezTo>
                <a:cubicBezTo>
                  <a:pt x="6" y="15"/>
                  <a:pt x="6" y="15"/>
                  <a:pt x="6" y="15"/>
                </a:cubicBezTo>
                <a:cubicBezTo>
                  <a:pt x="2" y="15"/>
                  <a:pt x="2" y="15"/>
                  <a:pt x="2" y="15"/>
                </a:cubicBezTo>
                <a:cubicBezTo>
                  <a:pt x="1" y="15"/>
                  <a:pt x="0" y="14"/>
                  <a:pt x="0" y="13"/>
                </a:cubicBezTo>
                <a:cubicBezTo>
                  <a:pt x="0" y="12"/>
                  <a:pt x="0" y="11"/>
                  <a:pt x="1" y="11"/>
                </a:cubicBezTo>
                <a:cubicBezTo>
                  <a:pt x="23" y="0"/>
                  <a:pt x="23" y="0"/>
                  <a:pt x="23" y="0"/>
                </a:cubicBezTo>
                <a:cubicBezTo>
                  <a:pt x="23" y="0"/>
                  <a:pt x="24" y="0"/>
                  <a:pt x="24" y="0"/>
                </a:cubicBezTo>
                <a:cubicBezTo>
                  <a:pt x="46" y="11"/>
                  <a:pt x="46" y="11"/>
                  <a:pt x="46" y="11"/>
                </a:cubicBezTo>
                <a:cubicBezTo>
                  <a:pt x="47" y="11"/>
                  <a:pt x="47" y="13"/>
                  <a:pt x="47" y="14"/>
                </a:cubicBezTo>
                <a:cubicBezTo>
                  <a:pt x="47" y="14"/>
                  <a:pt x="46" y="15"/>
                  <a:pt x="45" y="15"/>
                </a:cubicBezTo>
                <a:cubicBezTo>
                  <a:pt x="45" y="15"/>
                  <a:pt x="45" y="15"/>
                  <a:pt x="45" y="15"/>
                </a:cubicBezTo>
                <a:cubicBezTo>
                  <a:pt x="41" y="15"/>
                  <a:pt x="41" y="15"/>
                  <a:pt x="41" y="15"/>
                </a:cubicBezTo>
                <a:cubicBezTo>
                  <a:pt x="41" y="35"/>
                  <a:pt x="41" y="35"/>
                  <a:pt x="41" y="35"/>
                </a:cubicBezTo>
                <a:cubicBezTo>
                  <a:pt x="43" y="35"/>
                  <a:pt x="43" y="35"/>
                  <a:pt x="43" y="35"/>
                </a:cubicBezTo>
                <a:cubicBezTo>
                  <a:pt x="44" y="35"/>
                  <a:pt x="44" y="36"/>
                  <a:pt x="44" y="37"/>
                </a:cubicBezTo>
                <a:cubicBezTo>
                  <a:pt x="44" y="37"/>
                  <a:pt x="44" y="38"/>
                  <a:pt x="43" y="38"/>
                </a:cubicBezTo>
                <a:cubicBezTo>
                  <a:pt x="4" y="38"/>
                  <a:pt x="4" y="38"/>
                  <a:pt x="4" y="38"/>
                </a:cubicBezTo>
                <a:close/>
                <a:moveTo>
                  <a:pt x="10" y="15"/>
                </a:moveTo>
                <a:cubicBezTo>
                  <a:pt x="10" y="15"/>
                  <a:pt x="10" y="15"/>
                  <a:pt x="10" y="15"/>
                </a:cubicBezTo>
                <a:cubicBezTo>
                  <a:pt x="10" y="35"/>
                  <a:pt x="10" y="35"/>
                  <a:pt x="10" y="35"/>
                </a:cubicBezTo>
                <a:cubicBezTo>
                  <a:pt x="16" y="35"/>
                  <a:pt x="16" y="35"/>
                  <a:pt x="16" y="35"/>
                </a:cubicBezTo>
                <a:cubicBezTo>
                  <a:pt x="16" y="15"/>
                  <a:pt x="16" y="15"/>
                  <a:pt x="16" y="15"/>
                </a:cubicBezTo>
                <a:cubicBezTo>
                  <a:pt x="10" y="15"/>
                  <a:pt x="10" y="15"/>
                  <a:pt x="10" y="15"/>
                </a:cubicBezTo>
                <a:close/>
                <a:moveTo>
                  <a:pt x="20" y="15"/>
                </a:moveTo>
                <a:cubicBezTo>
                  <a:pt x="20" y="15"/>
                  <a:pt x="20" y="15"/>
                  <a:pt x="20" y="15"/>
                </a:cubicBezTo>
                <a:cubicBezTo>
                  <a:pt x="20" y="35"/>
                  <a:pt x="20" y="35"/>
                  <a:pt x="20" y="35"/>
                </a:cubicBezTo>
                <a:cubicBezTo>
                  <a:pt x="27" y="35"/>
                  <a:pt x="27" y="35"/>
                  <a:pt x="27" y="35"/>
                </a:cubicBezTo>
                <a:cubicBezTo>
                  <a:pt x="27" y="15"/>
                  <a:pt x="27" y="15"/>
                  <a:pt x="27" y="15"/>
                </a:cubicBezTo>
                <a:cubicBezTo>
                  <a:pt x="20" y="15"/>
                  <a:pt x="20" y="15"/>
                  <a:pt x="20" y="15"/>
                </a:cubicBezTo>
                <a:close/>
                <a:moveTo>
                  <a:pt x="31" y="15"/>
                </a:moveTo>
                <a:cubicBezTo>
                  <a:pt x="31" y="15"/>
                  <a:pt x="31" y="15"/>
                  <a:pt x="31" y="15"/>
                </a:cubicBezTo>
                <a:cubicBezTo>
                  <a:pt x="31" y="35"/>
                  <a:pt x="31" y="35"/>
                  <a:pt x="31" y="35"/>
                </a:cubicBezTo>
                <a:cubicBezTo>
                  <a:pt x="37" y="35"/>
                  <a:pt x="37" y="35"/>
                  <a:pt x="37" y="35"/>
                </a:cubicBezTo>
                <a:cubicBezTo>
                  <a:pt x="37" y="15"/>
                  <a:pt x="37" y="15"/>
                  <a:pt x="37" y="15"/>
                </a:cubicBezTo>
                <a:cubicBezTo>
                  <a:pt x="31" y="15"/>
                  <a:pt x="31" y="15"/>
                  <a:pt x="31" y="15"/>
                </a:cubicBezTo>
                <a:close/>
                <a:moveTo>
                  <a:pt x="37" y="11"/>
                </a:moveTo>
                <a:cubicBezTo>
                  <a:pt x="37" y="11"/>
                  <a:pt x="37" y="11"/>
                  <a:pt x="37" y="11"/>
                </a:cubicBezTo>
                <a:cubicBezTo>
                  <a:pt x="23" y="4"/>
                  <a:pt x="23" y="4"/>
                  <a:pt x="23" y="4"/>
                </a:cubicBezTo>
                <a:cubicBezTo>
                  <a:pt x="10" y="11"/>
                  <a:pt x="10" y="11"/>
                  <a:pt x="10" y="11"/>
                </a:cubicBezTo>
                <a:cubicBezTo>
                  <a:pt x="37" y="11"/>
                  <a:pt x="37" y="11"/>
                  <a:pt x="37" y="11"/>
                </a:cubicBezTo>
                <a:close/>
                <a:moveTo>
                  <a:pt x="2" y="43"/>
                </a:moveTo>
                <a:cubicBezTo>
                  <a:pt x="2" y="43"/>
                  <a:pt x="2" y="43"/>
                  <a:pt x="2" y="43"/>
                </a:cubicBezTo>
                <a:cubicBezTo>
                  <a:pt x="1" y="43"/>
                  <a:pt x="0" y="42"/>
                  <a:pt x="0" y="41"/>
                </a:cubicBezTo>
                <a:cubicBezTo>
                  <a:pt x="0" y="40"/>
                  <a:pt x="1" y="39"/>
                  <a:pt x="2" y="39"/>
                </a:cubicBezTo>
                <a:cubicBezTo>
                  <a:pt x="45" y="39"/>
                  <a:pt x="45" y="39"/>
                  <a:pt x="45" y="39"/>
                </a:cubicBezTo>
                <a:cubicBezTo>
                  <a:pt x="46" y="39"/>
                  <a:pt x="47" y="40"/>
                  <a:pt x="47" y="41"/>
                </a:cubicBezTo>
                <a:cubicBezTo>
                  <a:pt x="47" y="42"/>
                  <a:pt x="46" y="43"/>
                  <a:pt x="45" y="43"/>
                </a:cubicBezTo>
                <a:cubicBezTo>
                  <a:pt x="2" y="43"/>
                  <a:pt x="2" y="43"/>
                  <a:pt x="2"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7" name="Freeform 631"/>
          <p:cNvSpPr>
            <a:spLocks noEditPoints="1"/>
          </p:cNvSpPr>
          <p:nvPr/>
        </p:nvSpPr>
        <p:spPr bwMode="auto">
          <a:xfrm>
            <a:off x="6573838" y="4418013"/>
            <a:ext cx="155575" cy="152400"/>
          </a:xfrm>
          <a:custGeom>
            <a:avLst/>
            <a:gdLst>
              <a:gd name="T0" fmla="*/ 40 w 49"/>
              <a:gd name="T1" fmla="*/ 17 h 48"/>
              <a:gd name="T2" fmla="*/ 48 w 49"/>
              <a:gd name="T3" fmla="*/ 16 h 48"/>
              <a:gd name="T4" fmla="*/ 48 w 49"/>
              <a:gd name="T5" fmla="*/ 23 h 48"/>
              <a:gd name="T6" fmla="*/ 42 w 49"/>
              <a:gd name="T7" fmla="*/ 24 h 48"/>
              <a:gd name="T8" fmla="*/ 40 w 49"/>
              <a:gd name="T9" fmla="*/ 40 h 48"/>
              <a:gd name="T10" fmla="*/ 37 w 49"/>
              <a:gd name="T11" fmla="*/ 48 h 48"/>
              <a:gd name="T12" fmla="*/ 33 w 49"/>
              <a:gd name="T13" fmla="*/ 47 h 48"/>
              <a:gd name="T14" fmla="*/ 32 w 49"/>
              <a:gd name="T15" fmla="*/ 43 h 48"/>
              <a:gd name="T16" fmla="*/ 17 w 49"/>
              <a:gd name="T17" fmla="*/ 43 h 48"/>
              <a:gd name="T18" fmla="*/ 7 w 49"/>
              <a:gd name="T19" fmla="*/ 43 h 48"/>
              <a:gd name="T20" fmla="*/ 13 w 49"/>
              <a:gd name="T21" fmla="*/ 30 h 48"/>
              <a:gd name="T22" fmla="*/ 6 w 49"/>
              <a:gd name="T23" fmla="*/ 24 h 48"/>
              <a:gd name="T24" fmla="*/ 0 w 49"/>
              <a:gd name="T25" fmla="*/ 20 h 48"/>
              <a:gd name="T26" fmla="*/ 8 w 49"/>
              <a:gd name="T27" fmla="*/ 16 h 48"/>
              <a:gd name="T28" fmla="*/ 18 w 49"/>
              <a:gd name="T29" fmla="*/ 17 h 48"/>
              <a:gd name="T30" fmla="*/ 20 w 49"/>
              <a:gd name="T31" fmla="*/ 8 h 48"/>
              <a:gd name="T32" fmla="*/ 25 w 49"/>
              <a:gd name="T33" fmla="*/ 0 h 48"/>
              <a:gd name="T34" fmla="*/ 29 w 49"/>
              <a:gd name="T35" fmla="*/ 5 h 48"/>
              <a:gd name="T36" fmla="*/ 28 w 49"/>
              <a:gd name="T37" fmla="*/ 19 h 48"/>
              <a:gd name="T38" fmla="*/ 21 w 49"/>
              <a:gd name="T39" fmla="*/ 19 h 48"/>
              <a:gd name="T40" fmla="*/ 17 w 49"/>
              <a:gd name="T41" fmla="*/ 28 h 48"/>
              <a:gd name="T42" fmla="*/ 15 w 49"/>
              <a:gd name="T43" fmla="*/ 39 h 48"/>
              <a:gd name="T44" fmla="*/ 34 w 49"/>
              <a:gd name="T45" fmla="*/ 39 h 48"/>
              <a:gd name="T46" fmla="*/ 40 w 49"/>
              <a:gd name="T47" fmla="*/ 21 h 48"/>
              <a:gd name="T48" fmla="*/ 43 w 49"/>
              <a:gd name="T49" fmla="*/ 20 h 48"/>
              <a:gd name="T50" fmla="*/ 43 w 49"/>
              <a:gd name="T51" fmla="*/ 20 h 48"/>
              <a:gd name="T52" fmla="*/ 44 w 49"/>
              <a:gd name="T53" fmla="*/ 21 h 48"/>
              <a:gd name="T54" fmla="*/ 46 w 49"/>
              <a:gd name="T55" fmla="*/ 20 h 48"/>
              <a:gd name="T56" fmla="*/ 44 w 49"/>
              <a:gd name="T57" fmla="*/ 19 h 48"/>
              <a:gd name="T58" fmla="*/ 37 w 49"/>
              <a:gd name="T59" fmla="*/ 42 h 48"/>
              <a:gd name="T60" fmla="*/ 36 w 49"/>
              <a:gd name="T61" fmla="*/ 42 h 48"/>
              <a:gd name="T62" fmla="*/ 36 w 49"/>
              <a:gd name="T63" fmla="*/ 43 h 48"/>
              <a:gd name="T64" fmla="*/ 36 w 49"/>
              <a:gd name="T65" fmla="*/ 44 h 48"/>
              <a:gd name="T66" fmla="*/ 38 w 49"/>
              <a:gd name="T67" fmla="*/ 44 h 48"/>
              <a:gd name="T68" fmla="*/ 38 w 49"/>
              <a:gd name="T69" fmla="*/ 42 h 48"/>
              <a:gd name="T70" fmla="*/ 37 w 49"/>
              <a:gd name="T71" fmla="*/ 42 h 48"/>
              <a:gd name="T72" fmla="*/ 13 w 49"/>
              <a:gd name="T73" fmla="*/ 43 h 48"/>
              <a:gd name="T74" fmla="*/ 12 w 49"/>
              <a:gd name="T75" fmla="*/ 42 h 48"/>
              <a:gd name="T76" fmla="*/ 11 w 49"/>
              <a:gd name="T77" fmla="*/ 44 h 48"/>
              <a:gd name="T78" fmla="*/ 13 w 49"/>
              <a:gd name="T79" fmla="*/ 43 h 48"/>
              <a:gd name="T80" fmla="*/ 5 w 49"/>
              <a:gd name="T81" fmla="*/ 20 h 48"/>
              <a:gd name="T82" fmla="*/ 5 w 49"/>
              <a:gd name="T83" fmla="*/ 19 h 48"/>
              <a:gd name="T84" fmla="*/ 4 w 49"/>
              <a:gd name="T85" fmla="*/ 19 h 48"/>
              <a:gd name="T86" fmla="*/ 5 w 49"/>
              <a:gd name="T87" fmla="*/ 21 h 48"/>
              <a:gd name="T88" fmla="*/ 5 w 49"/>
              <a:gd name="T89" fmla="*/ 21 h 48"/>
              <a:gd name="T90" fmla="*/ 25 w 49"/>
              <a:gd name="T91" fmla="*/ 7 h 48"/>
              <a:gd name="T92" fmla="*/ 26 w 49"/>
              <a:gd name="T93" fmla="*/ 5 h 48"/>
              <a:gd name="T94" fmla="*/ 24 w 49"/>
              <a:gd name="T95" fmla="*/ 6 h 48"/>
              <a:gd name="T96" fmla="*/ 24 w 49"/>
              <a:gd name="T9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9" h="48">
                <a:moveTo>
                  <a:pt x="28" y="9"/>
                </a:moveTo>
                <a:cubicBezTo>
                  <a:pt x="32" y="17"/>
                  <a:pt x="32" y="17"/>
                  <a:pt x="32" y="17"/>
                </a:cubicBezTo>
                <a:cubicBezTo>
                  <a:pt x="40" y="17"/>
                  <a:pt x="40" y="17"/>
                  <a:pt x="40" y="17"/>
                </a:cubicBezTo>
                <a:cubicBezTo>
                  <a:pt x="40" y="17"/>
                  <a:pt x="41" y="16"/>
                  <a:pt x="41" y="16"/>
                </a:cubicBezTo>
                <a:cubicBezTo>
                  <a:pt x="42" y="15"/>
                  <a:pt x="43" y="15"/>
                  <a:pt x="44" y="15"/>
                </a:cubicBezTo>
                <a:cubicBezTo>
                  <a:pt x="46" y="15"/>
                  <a:pt x="47" y="15"/>
                  <a:pt x="48" y="16"/>
                </a:cubicBezTo>
                <a:cubicBezTo>
                  <a:pt x="48" y="16"/>
                  <a:pt x="48" y="16"/>
                  <a:pt x="48" y="16"/>
                </a:cubicBezTo>
                <a:cubicBezTo>
                  <a:pt x="49" y="17"/>
                  <a:pt x="49" y="18"/>
                  <a:pt x="49" y="20"/>
                </a:cubicBezTo>
                <a:cubicBezTo>
                  <a:pt x="49" y="21"/>
                  <a:pt x="49" y="22"/>
                  <a:pt x="48" y="23"/>
                </a:cubicBezTo>
                <a:cubicBezTo>
                  <a:pt x="47" y="24"/>
                  <a:pt x="46" y="25"/>
                  <a:pt x="44" y="25"/>
                </a:cubicBezTo>
                <a:cubicBezTo>
                  <a:pt x="44" y="25"/>
                  <a:pt x="43" y="25"/>
                  <a:pt x="42" y="24"/>
                </a:cubicBezTo>
                <a:cubicBezTo>
                  <a:pt x="42" y="24"/>
                  <a:pt x="42" y="24"/>
                  <a:pt x="42" y="24"/>
                </a:cubicBezTo>
                <a:cubicBezTo>
                  <a:pt x="36" y="30"/>
                  <a:pt x="36" y="30"/>
                  <a:pt x="36" y="30"/>
                </a:cubicBezTo>
                <a:cubicBezTo>
                  <a:pt x="38" y="38"/>
                  <a:pt x="38" y="38"/>
                  <a:pt x="38" y="38"/>
                </a:cubicBezTo>
                <a:cubicBezTo>
                  <a:pt x="39" y="39"/>
                  <a:pt x="40" y="39"/>
                  <a:pt x="40" y="40"/>
                </a:cubicBezTo>
                <a:cubicBezTo>
                  <a:pt x="40" y="40"/>
                  <a:pt x="40" y="40"/>
                  <a:pt x="40" y="40"/>
                </a:cubicBezTo>
                <a:cubicBezTo>
                  <a:pt x="41" y="41"/>
                  <a:pt x="42" y="42"/>
                  <a:pt x="42" y="43"/>
                </a:cubicBezTo>
                <a:cubicBezTo>
                  <a:pt x="42" y="46"/>
                  <a:pt x="40" y="48"/>
                  <a:pt x="37" y="48"/>
                </a:cubicBezTo>
                <a:cubicBezTo>
                  <a:pt x="36" y="48"/>
                  <a:pt x="34" y="48"/>
                  <a:pt x="33" y="47"/>
                </a:cubicBezTo>
                <a:cubicBezTo>
                  <a:pt x="33" y="47"/>
                  <a:pt x="33" y="47"/>
                  <a:pt x="33" y="47"/>
                </a:cubicBezTo>
                <a:cubicBezTo>
                  <a:pt x="33" y="47"/>
                  <a:pt x="33" y="47"/>
                  <a:pt x="33" y="47"/>
                </a:cubicBezTo>
                <a:cubicBezTo>
                  <a:pt x="33" y="47"/>
                  <a:pt x="33" y="47"/>
                  <a:pt x="33" y="47"/>
                </a:cubicBezTo>
                <a:cubicBezTo>
                  <a:pt x="32" y="46"/>
                  <a:pt x="32" y="45"/>
                  <a:pt x="32" y="43"/>
                </a:cubicBezTo>
                <a:cubicBezTo>
                  <a:pt x="32" y="43"/>
                  <a:pt x="32" y="43"/>
                  <a:pt x="32" y="43"/>
                </a:cubicBezTo>
                <a:cubicBezTo>
                  <a:pt x="25" y="38"/>
                  <a:pt x="25" y="38"/>
                  <a:pt x="25" y="38"/>
                </a:cubicBezTo>
                <a:cubicBezTo>
                  <a:pt x="17" y="43"/>
                  <a:pt x="17" y="43"/>
                  <a:pt x="17" y="43"/>
                </a:cubicBezTo>
                <a:cubicBezTo>
                  <a:pt x="17" y="43"/>
                  <a:pt x="17" y="43"/>
                  <a:pt x="17" y="43"/>
                </a:cubicBezTo>
                <a:cubicBezTo>
                  <a:pt x="17" y="46"/>
                  <a:pt x="15" y="48"/>
                  <a:pt x="12" y="48"/>
                </a:cubicBezTo>
                <a:cubicBezTo>
                  <a:pt x="11" y="48"/>
                  <a:pt x="10" y="48"/>
                  <a:pt x="9" y="47"/>
                </a:cubicBezTo>
                <a:cubicBezTo>
                  <a:pt x="8" y="46"/>
                  <a:pt x="7" y="45"/>
                  <a:pt x="7" y="43"/>
                </a:cubicBezTo>
                <a:cubicBezTo>
                  <a:pt x="7" y="42"/>
                  <a:pt x="8" y="41"/>
                  <a:pt x="9" y="40"/>
                </a:cubicBezTo>
                <a:cubicBezTo>
                  <a:pt x="9" y="39"/>
                  <a:pt x="10" y="39"/>
                  <a:pt x="11" y="38"/>
                </a:cubicBezTo>
                <a:cubicBezTo>
                  <a:pt x="13" y="30"/>
                  <a:pt x="13" y="30"/>
                  <a:pt x="13" y="30"/>
                </a:cubicBezTo>
                <a:cubicBezTo>
                  <a:pt x="7" y="24"/>
                  <a:pt x="7" y="24"/>
                  <a:pt x="7" y="24"/>
                </a:cubicBezTo>
                <a:cubicBezTo>
                  <a:pt x="7" y="24"/>
                  <a:pt x="7" y="24"/>
                  <a:pt x="7" y="24"/>
                </a:cubicBezTo>
                <a:cubicBezTo>
                  <a:pt x="6" y="24"/>
                  <a:pt x="6" y="24"/>
                  <a:pt x="6" y="24"/>
                </a:cubicBezTo>
                <a:cubicBezTo>
                  <a:pt x="6" y="25"/>
                  <a:pt x="5" y="25"/>
                  <a:pt x="5" y="25"/>
                </a:cubicBezTo>
                <a:cubicBezTo>
                  <a:pt x="3" y="25"/>
                  <a:pt x="2" y="24"/>
                  <a:pt x="1" y="23"/>
                </a:cubicBezTo>
                <a:cubicBezTo>
                  <a:pt x="0" y="22"/>
                  <a:pt x="0" y="21"/>
                  <a:pt x="0" y="20"/>
                </a:cubicBezTo>
                <a:cubicBezTo>
                  <a:pt x="0" y="18"/>
                  <a:pt x="0" y="17"/>
                  <a:pt x="1" y="16"/>
                </a:cubicBezTo>
                <a:cubicBezTo>
                  <a:pt x="2" y="15"/>
                  <a:pt x="3" y="15"/>
                  <a:pt x="5" y="15"/>
                </a:cubicBezTo>
                <a:cubicBezTo>
                  <a:pt x="6" y="15"/>
                  <a:pt x="7" y="15"/>
                  <a:pt x="8" y="16"/>
                </a:cubicBezTo>
                <a:cubicBezTo>
                  <a:pt x="8" y="16"/>
                  <a:pt x="8" y="16"/>
                  <a:pt x="8" y="16"/>
                </a:cubicBezTo>
                <a:cubicBezTo>
                  <a:pt x="8" y="17"/>
                  <a:pt x="9" y="17"/>
                  <a:pt x="9" y="17"/>
                </a:cubicBezTo>
                <a:cubicBezTo>
                  <a:pt x="18" y="17"/>
                  <a:pt x="18" y="17"/>
                  <a:pt x="18" y="17"/>
                </a:cubicBezTo>
                <a:cubicBezTo>
                  <a:pt x="21" y="9"/>
                  <a:pt x="21" y="9"/>
                  <a:pt x="21" y="9"/>
                </a:cubicBezTo>
                <a:cubicBezTo>
                  <a:pt x="21" y="8"/>
                  <a:pt x="21" y="8"/>
                  <a:pt x="20" y="8"/>
                </a:cubicBezTo>
                <a:cubicBezTo>
                  <a:pt x="20" y="8"/>
                  <a:pt x="20" y="8"/>
                  <a:pt x="20" y="8"/>
                </a:cubicBezTo>
                <a:cubicBezTo>
                  <a:pt x="20" y="8"/>
                  <a:pt x="20" y="8"/>
                  <a:pt x="20" y="8"/>
                </a:cubicBezTo>
                <a:cubicBezTo>
                  <a:pt x="20" y="7"/>
                  <a:pt x="20" y="6"/>
                  <a:pt x="20" y="5"/>
                </a:cubicBezTo>
                <a:cubicBezTo>
                  <a:pt x="20" y="3"/>
                  <a:pt x="22" y="0"/>
                  <a:pt x="25" y="0"/>
                </a:cubicBezTo>
                <a:cubicBezTo>
                  <a:pt x="26" y="0"/>
                  <a:pt x="27" y="1"/>
                  <a:pt x="28" y="2"/>
                </a:cubicBezTo>
                <a:cubicBezTo>
                  <a:pt x="28" y="2"/>
                  <a:pt x="28" y="2"/>
                  <a:pt x="28" y="2"/>
                </a:cubicBezTo>
                <a:cubicBezTo>
                  <a:pt x="29" y="3"/>
                  <a:pt x="29" y="4"/>
                  <a:pt x="29" y="5"/>
                </a:cubicBezTo>
                <a:cubicBezTo>
                  <a:pt x="29" y="6"/>
                  <a:pt x="29" y="7"/>
                  <a:pt x="29" y="8"/>
                </a:cubicBezTo>
                <a:cubicBezTo>
                  <a:pt x="28" y="8"/>
                  <a:pt x="28" y="8"/>
                  <a:pt x="28" y="9"/>
                </a:cubicBezTo>
                <a:close/>
                <a:moveTo>
                  <a:pt x="28" y="19"/>
                </a:moveTo>
                <a:cubicBezTo>
                  <a:pt x="28" y="19"/>
                  <a:pt x="28" y="19"/>
                  <a:pt x="28" y="19"/>
                </a:cubicBezTo>
                <a:cubicBezTo>
                  <a:pt x="25" y="10"/>
                  <a:pt x="25" y="10"/>
                  <a:pt x="25" y="10"/>
                </a:cubicBezTo>
                <a:cubicBezTo>
                  <a:pt x="21" y="19"/>
                  <a:pt x="21" y="19"/>
                  <a:pt x="21" y="19"/>
                </a:cubicBezTo>
                <a:cubicBezTo>
                  <a:pt x="20" y="20"/>
                  <a:pt x="20" y="20"/>
                  <a:pt x="19" y="20"/>
                </a:cubicBezTo>
                <a:cubicBezTo>
                  <a:pt x="9" y="21"/>
                  <a:pt x="9" y="21"/>
                  <a:pt x="9" y="21"/>
                </a:cubicBezTo>
                <a:cubicBezTo>
                  <a:pt x="17" y="28"/>
                  <a:pt x="17" y="28"/>
                  <a:pt x="17" y="28"/>
                </a:cubicBezTo>
                <a:cubicBezTo>
                  <a:pt x="17" y="28"/>
                  <a:pt x="17" y="28"/>
                  <a:pt x="17" y="28"/>
                </a:cubicBezTo>
                <a:cubicBezTo>
                  <a:pt x="17" y="28"/>
                  <a:pt x="17" y="29"/>
                  <a:pt x="17" y="30"/>
                </a:cubicBezTo>
                <a:cubicBezTo>
                  <a:pt x="15" y="39"/>
                  <a:pt x="15" y="39"/>
                  <a:pt x="15" y="39"/>
                </a:cubicBezTo>
                <a:cubicBezTo>
                  <a:pt x="24" y="34"/>
                  <a:pt x="24" y="34"/>
                  <a:pt x="24" y="34"/>
                </a:cubicBezTo>
                <a:cubicBezTo>
                  <a:pt x="24" y="34"/>
                  <a:pt x="25" y="34"/>
                  <a:pt x="26" y="34"/>
                </a:cubicBezTo>
                <a:cubicBezTo>
                  <a:pt x="34" y="39"/>
                  <a:pt x="34" y="39"/>
                  <a:pt x="34" y="39"/>
                </a:cubicBezTo>
                <a:cubicBezTo>
                  <a:pt x="32" y="30"/>
                  <a:pt x="32" y="30"/>
                  <a:pt x="32" y="30"/>
                </a:cubicBezTo>
                <a:cubicBezTo>
                  <a:pt x="32" y="29"/>
                  <a:pt x="32" y="28"/>
                  <a:pt x="32" y="28"/>
                </a:cubicBezTo>
                <a:cubicBezTo>
                  <a:pt x="40" y="21"/>
                  <a:pt x="40" y="21"/>
                  <a:pt x="40" y="21"/>
                </a:cubicBezTo>
                <a:cubicBezTo>
                  <a:pt x="30" y="20"/>
                  <a:pt x="30" y="20"/>
                  <a:pt x="30" y="20"/>
                </a:cubicBezTo>
                <a:cubicBezTo>
                  <a:pt x="29" y="20"/>
                  <a:pt x="29" y="20"/>
                  <a:pt x="28" y="19"/>
                </a:cubicBezTo>
                <a:close/>
                <a:moveTo>
                  <a:pt x="43" y="20"/>
                </a:moveTo>
                <a:cubicBezTo>
                  <a:pt x="43" y="20"/>
                  <a:pt x="43" y="20"/>
                  <a:pt x="43" y="20"/>
                </a:cubicBezTo>
                <a:cubicBezTo>
                  <a:pt x="43" y="20"/>
                  <a:pt x="43" y="20"/>
                  <a:pt x="43" y="20"/>
                </a:cubicBezTo>
                <a:cubicBezTo>
                  <a:pt x="43" y="20"/>
                  <a:pt x="43" y="20"/>
                  <a:pt x="43" y="20"/>
                </a:cubicBezTo>
                <a:cubicBezTo>
                  <a:pt x="43" y="20"/>
                  <a:pt x="44" y="20"/>
                  <a:pt x="44" y="20"/>
                </a:cubicBezTo>
                <a:cubicBezTo>
                  <a:pt x="44" y="21"/>
                  <a:pt x="44" y="21"/>
                  <a:pt x="44" y="21"/>
                </a:cubicBezTo>
                <a:cubicBezTo>
                  <a:pt x="44" y="21"/>
                  <a:pt x="44" y="21"/>
                  <a:pt x="44" y="21"/>
                </a:cubicBezTo>
                <a:cubicBezTo>
                  <a:pt x="44" y="21"/>
                  <a:pt x="44" y="21"/>
                  <a:pt x="44" y="21"/>
                </a:cubicBezTo>
                <a:cubicBezTo>
                  <a:pt x="45" y="21"/>
                  <a:pt x="45" y="21"/>
                  <a:pt x="45" y="21"/>
                </a:cubicBezTo>
                <a:cubicBezTo>
                  <a:pt x="45" y="20"/>
                  <a:pt x="46" y="20"/>
                  <a:pt x="46" y="20"/>
                </a:cubicBezTo>
                <a:cubicBezTo>
                  <a:pt x="46" y="19"/>
                  <a:pt x="45" y="19"/>
                  <a:pt x="45" y="19"/>
                </a:cubicBezTo>
                <a:cubicBezTo>
                  <a:pt x="45" y="19"/>
                  <a:pt x="45" y="19"/>
                  <a:pt x="45" y="19"/>
                </a:cubicBezTo>
                <a:cubicBezTo>
                  <a:pt x="45" y="19"/>
                  <a:pt x="45" y="19"/>
                  <a:pt x="44" y="19"/>
                </a:cubicBezTo>
                <a:cubicBezTo>
                  <a:pt x="44" y="19"/>
                  <a:pt x="44" y="19"/>
                  <a:pt x="44" y="19"/>
                </a:cubicBezTo>
                <a:cubicBezTo>
                  <a:pt x="44" y="19"/>
                  <a:pt x="43" y="19"/>
                  <a:pt x="43" y="20"/>
                </a:cubicBezTo>
                <a:close/>
                <a:moveTo>
                  <a:pt x="37" y="42"/>
                </a:moveTo>
                <a:cubicBezTo>
                  <a:pt x="37" y="42"/>
                  <a:pt x="37" y="42"/>
                  <a:pt x="37" y="42"/>
                </a:cubicBezTo>
                <a:cubicBezTo>
                  <a:pt x="37" y="42"/>
                  <a:pt x="37" y="42"/>
                  <a:pt x="37" y="42"/>
                </a:cubicBezTo>
                <a:cubicBezTo>
                  <a:pt x="36" y="42"/>
                  <a:pt x="36" y="42"/>
                  <a:pt x="36" y="42"/>
                </a:cubicBezTo>
                <a:cubicBezTo>
                  <a:pt x="36" y="42"/>
                  <a:pt x="36" y="42"/>
                  <a:pt x="36" y="43"/>
                </a:cubicBezTo>
                <a:cubicBezTo>
                  <a:pt x="36" y="43"/>
                  <a:pt x="36" y="43"/>
                  <a:pt x="36" y="43"/>
                </a:cubicBezTo>
                <a:cubicBezTo>
                  <a:pt x="36" y="43"/>
                  <a:pt x="36" y="43"/>
                  <a:pt x="36" y="43"/>
                </a:cubicBezTo>
                <a:cubicBezTo>
                  <a:pt x="36" y="43"/>
                  <a:pt x="36" y="44"/>
                  <a:pt x="36" y="44"/>
                </a:cubicBezTo>
                <a:cubicBezTo>
                  <a:pt x="36" y="44"/>
                  <a:pt x="36" y="44"/>
                  <a:pt x="36" y="44"/>
                </a:cubicBezTo>
                <a:cubicBezTo>
                  <a:pt x="36" y="44"/>
                  <a:pt x="36" y="44"/>
                  <a:pt x="36" y="44"/>
                </a:cubicBezTo>
                <a:cubicBezTo>
                  <a:pt x="36" y="44"/>
                  <a:pt x="37" y="44"/>
                  <a:pt x="37" y="44"/>
                </a:cubicBezTo>
                <a:cubicBezTo>
                  <a:pt x="37" y="44"/>
                  <a:pt x="37" y="44"/>
                  <a:pt x="38" y="44"/>
                </a:cubicBezTo>
                <a:cubicBezTo>
                  <a:pt x="38" y="44"/>
                  <a:pt x="38" y="44"/>
                  <a:pt x="38" y="44"/>
                </a:cubicBezTo>
                <a:cubicBezTo>
                  <a:pt x="38" y="44"/>
                  <a:pt x="38" y="44"/>
                  <a:pt x="38" y="43"/>
                </a:cubicBezTo>
                <a:cubicBezTo>
                  <a:pt x="38" y="43"/>
                  <a:pt x="38" y="43"/>
                  <a:pt x="38" y="42"/>
                </a:cubicBezTo>
                <a:cubicBezTo>
                  <a:pt x="38" y="42"/>
                  <a:pt x="38" y="42"/>
                  <a:pt x="38" y="42"/>
                </a:cubicBezTo>
                <a:cubicBezTo>
                  <a:pt x="37" y="42"/>
                  <a:pt x="37" y="42"/>
                  <a:pt x="37" y="42"/>
                </a:cubicBezTo>
                <a:cubicBezTo>
                  <a:pt x="37" y="42"/>
                  <a:pt x="37" y="42"/>
                  <a:pt x="37" y="42"/>
                </a:cubicBezTo>
                <a:cubicBezTo>
                  <a:pt x="37" y="42"/>
                  <a:pt x="37" y="42"/>
                  <a:pt x="37" y="42"/>
                </a:cubicBezTo>
                <a:cubicBezTo>
                  <a:pt x="37" y="42"/>
                  <a:pt x="37" y="42"/>
                  <a:pt x="37" y="42"/>
                </a:cubicBezTo>
                <a:close/>
                <a:moveTo>
                  <a:pt x="13" y="43"/>
                </a:moveTo>
                <a:cubicBezTo>
                  <a:pt x="13" y="43"/>
                  <a:pt x="13" y="43"/>
                  <a:pt x="13" y="43"/>
                </a:cubicBezTo>
                <a:cubicBezTo>
                  <a:pt x="13" y="43"/>
                  <a:pt x="13" y="43"/>
                  <a:pt x="13" y="43"/>
                </a:cubicBezTo>
                <a:cubicBezTo>
                  <a:pt x="13" y="42"/>
                  <a:pt x="13" y="42"/>
                  <a:pt x="13" y="42"/>
                </a:cubicBezTo>
                <a:cubicBezTo>
                  <a:pt x="13" y="42"/>
                  <a:pt x="12" y="42"/>
                  <a:pt x="12" y="42"/>
                </a:cubicBezTo>
                <a:cubicBezTo>
                  <a:pt x="12" y="42"/>
                  <a:pt x="12" y="42"/>
                  <a:pt x="11" y="42"/>
                </a:cubicBezTo>
                <a:cubicBezTo>
                  <a:pt x="11" y="43"/>
                  <a:pt x="11" y="43"/>
                  <a:pt x="11" y="43"/>
                </a:cubicBezTo>
                <a:cubicBezTo>
                  <a:pt x="11" y="44"/>
                  <a:pt x="11" y="44"/>
                  <a:pt x="11" y="44"/>
                </a:cubicBezTo>
                <a:cubicBezTo>
                  <a:pt x="12" y="44"/>
                  <a:pt x="12" y="44"/>
                  <a:pt x="12" y="44"/>
                </a:cubicBezTo>
                <a:cubicBezTo>
                  <a:pt x="13" y="44"/>
                  <a:pt x="13" y="44"/>
                  <a:pt x="13" y="43"/>
                </a:cubicBezTo>
                <a:cubicBezTo>
                  <a:pt x="13" y="43"/>
                  <a:pt x="13" y="43"/>
                  <a:pt x="13" y="43"/>
                </a:cubicBezTo>
                <a:close/>
                <a:moveTo>
                  <a:pt x="5" y="21"/>
                </a:moveTo>
                <a:cubicBezTo>
                  <a:pt x="5" y="21"/>
                  <a:pt x="5" y="21"/>
                  <a:pt x="5" y="21"/>
                </a:cubicBezTo>
                <a:cubicBezTo>
                  <a:pt x="5" y="20"/>
                  <a:pt x="5" y="20"/>
                  <a:pt x="5" y="20"/>
                </a:cubicBezTo>
                <a:cubicBezTo>
                  <a:pt x="6" y="20"/>
                  <a:pt x="6" y="20"/>
                  <a:pt x="6" y="20"/>
                </a:cubicBezTo>
                <a:cubicBezTo>
                  <a:pt x="6" y="20"/>
                  <a:pt x="6" y="20"/>
                  <a:pt x="6" y="20"/>
                </a:cubicBezTo>
                <a:cubicBezTo>
                  <a:pt x="6" y="19"/>
                  <a:pt x="6" y="19"/>
                  <a:pt x="5" y="19"/>
                </a:cubicBezTo>
                <a:cubicBezTo>
                  <a:pt x="5" y="19"/>
                  <a:pt x="5" y="19"/>
                  <a:pt x="5" y="19"/>
                </a:cubicBezTo>
                <a:cubicBezTo>
                  <a:pt x="5" y="19"/>
                  <a:pt x="5" y="19"/>
                  <a:pt x="5" y="19"/>
                </a:cubicBezTo>
                <a:cubicBezTo>
                  <a:pt x="4" y="19"/>
                  <a:pt x="4" y="19"/>
                  <a:pt x="4" y="19"/>
                </a:cubicBezTo>
                <a:cubicBezTo>
                  <a:pt x="4" y="19"/>
                  <a:pt x="3" y="19"/>
                  <a:pt x="3" y="20"/>
                </a:cubicBezTo>
                <a:cubicBezTo>
                  <a:pt x="3" y="20"/>
                  <a:pt x="4" y="20"/>
                  <a:pt x="4" y="21"/>
                </a:cubicBezTo>
                <a:cubicBezTo>
                  <a:pt x="4" y="21"/>
                  <a:pt x="4" y="21"/>
                  <a:pt x="5" y="21"/>
                </a:cubicBezTo>
                <a:cubicBezTo>
                  <a:pt x="5" y="21"/>
                  <a:pt x="5" y="21"/>
                  <a:pt x="5" y="21"/>
                </a:cubicBezTo>
                <a:cubicBezTo>
                  <a:pt x="5" y="21"/>
                  <a:pt x="5" y="21"/>
                  <a:pt x="5" y="21"/>
                </a:cubicBezTo>
                <a:cubicBezTo>
                  <a:pt x="5" y="21"/>
                  <a:pt x="5" y="21"/>
                  <a:pt x="5" y="21"/>
                </a:cubicBezTo>
                <a:close/>
                <a:moveTo>
                  <a:pt x="24" y="6"/>
                </a:moveTo>
                <a:cubicBezTo>
                  <a:pt x="24" y="6"/>
                  <a:pt x="24" y="6"/>
                  <a:pt x="24" y="6"/>
                </a:cubicBezTo>
                <a:cubicBezTo>
                  <a:pt x="24" y="6"/>
                  <a:pt x="24" y="6"/>
                  <a:pt x="25" y="7"/>
                </a:cubicBezTo>
                <a:cubicBezTo>
                  <a:pt x="25" y="6"/>
                  <a:pt x="25" y="6"/>
                  <a:pt x="25" y="6"/>
                </a:cubicBezTo>
                <a:cubicBezTo>
                  <a:pt x="25" y="6"/>
                  <a:pt x="25" y="6"/>
                  <a:pt x="25" y="6"/>
                </a:cubicBezTo>
                <a:cubicBezTo>
                  <a:pt x="26" y="6"/>
                  <a:pt x="26" y="5"/>
                  <a:pt x="26" y="5"/>
                </a:cubicBezTo>
                <a:cubicBezTo>
                  <a:pt x="26" y="5"/>
                  <a:pt x="25" y="4"/>
                  <a:pt x="25" y="4"/>
                </a:cubicBezTo>
                <a:cubicBezTo>
                  <a:pt x="24" y="4"/>
                  <a:pt x="23" y="5"/>
                  <a:pt x="23" y="5"/>
                </a:cubicBezTo>
                <a:cubicBezTo>
                  <a:pt x="23" y="5"/>
                  <a:pt x="24" y="6"/>
                  <a:pt x="24" y="6"/>
                </a:cubicBezTo>
                <a:cubicBezTo>
                  <a:pt x="24" y="6"/>
                  <a:pt x="24" y="6"/>
                  <a:pt x="24" y="6"/>
                </a:cubicBezTo>
                <a:cubicBezTo>
                  <a:pt x="24" y="6"/>
                  <a:pt x="24" y="6"/>
                  <a:pt x="24" y="6"/>
                </a:cubicBezTo>
                <a:cubicBezTo>
                  <a:pt x="24" y="6"/>
                  <a:pt x="24" y="6"/>
                  <a:pt x="24" y="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8" name="Freeform 632"/>
          <p:cNvSpPr>
            <a:spLocks noEditPoints="1"/>
          </p:cNvSpPr>
          <p:nvPr/>
        </p:nvSpPr>
        <p:spPr bwMode="auto">
          <a:xfrm>
            <a:off x="5192713" y="3783013"/>
            <a:ext cx="155575" cy="158750"/>
          </a:xfrm>
          <a:custGeom>
            <a:avLst/>
            <a:gdLst>
              <a:gd name="T0" fmla="*/ 42 w 49"/>
              <a:gd name="T1" fmla="*/ 8 h 50"/>
              <a:gd name="T2" fmla="*/ 42 w 49"/>
              <a:gd name="T3" fmla="*/ 43 h 50"/>
              <a:gd name="T4" fmla="*/ 7 w 49"/>
              <a:gd name="T5" fmla="*/ 43 h 50"/>
              <a:gd name="T6" fmla="*/ 7 w 49"/>
              <a:gd name="T7" fmla="*/ 8 h 50"/>
              <a:gd name="T8" fmla="*/ 39 w 49"/>
              <a:gd name="T9" fmla="*/ 40 h 50"/>
              <a:gd name="T10" fmla="*/ 45 w 49"/>
              <a:gd name="T11" fmla="*/ 26 h 50"/>
              <a:gd name="T12" fmla="*/ 36 w 49"/>
              <a:gd name="T13" fmla="*/ 39 h 50"/>
              <a:gd name="T14" fmla="*/ 39 w 49"/>
              <a:gd name="T15" fmla="*/ 40 h 50"/>
              <a:gd name="T16" fmla="*/ 37 w 49"/>
              <a:gd name="T17" fmla="*/ 42 h 50"/>
              <a:gd name="T18" fmla="*/ 34 w 49"/>
              <a:gd name="T19" fmla="*/ 42 h 50"/>
              <a:gd name="T20" fmla="*/ 37 w 49"/>
              <a:gd name="T21" fmla="*/ 42 h 50"/>
              <a:gd name="T22" fmla="*/ 28 w 49"/>
              <a:gd name="T23" fmla="*/ 46 h 50"/>
              <a:gd name="T24" fmla="*/ 33 w 49"/>
              <a:gd name="T25" fmla="*/ 40 h 50"/>
              <a:gd name="T26" fmla="*/ 26 w 49"/>
              <a:gd name="T27" fmla="*/ 38 h 50"/>
              <a:gd name="T28" fmla="*/ 28 w 49"/>
              <a:gd name="T29" fmla="*/ 46 h 50"/>
              <a:gd name="T30" fmla="*/ 23 w 49"/>
              <a:gd name="T31" fmla="*/ 46 h 50"/>
              <a:gd name="T32" fmla="*/ 17 w 49"/>
              <a:gd name="T33" fmla="*/ 39 h 50"/>
              <a:gd name="T34" fmla="*/ 17 w 49"/>
              <a:gd name="T35" fmla="*/ 41 h 50"/>
              <a:gd name="T36" fmla="*/ 23 w 49"/>
              <a:gd name="T37" fmla="*/ 46 h 50"/>
              <a:gd name="T38" fmla="*/ 16 w 49"/>
              <a:gd name="T39" fmla="*/ 44 h 50"/>
              <a:gd name="T40" fmla="*/ 14 w 49"/>
              <a:gd name="T41" fmla="*/ 41 h 50"/>
              <a:gd name="T42" fmla="*/ 16 w 49"/>
              <a:gd name="T43" fmla="*/ 44 h 50"/>
              <a:gd name="T44" fmla="*/ 10 w 49"/>
              <a:gd name="T45" fmla="*/ 40 h 50"/>
              <a:gd name="T46" fmla="*/ 11 w 49"/>
              <a:gd name="T47" fmla="*/ 26 h 50"/>
              <a:gd name="T48" fmla="*/ 10 w 49"/>
              <a:gd name="T49" fmla="*/ 40 h 50"/>
              <a:gd name="T50" fmla="*/ 34 w 49"/>
              <a:gd name="T51" fmla="*/ 38 h 50"/>
              <a:gd name="T52" fmla="*/ 36 w 49"/>
              <a:gd name="T53" fmla="*/ 26 h 50"/>
              <a:gd name="T54" fmla="*/ 26 w 49"/>
              <a:gd name="T55" fmla="*/ 36 h 50"/>
              <a:gd name="T56" fmla="*/ 34 w 49"/>
              <a:gd name="T57" fmla="*/ 38 h 50"/>
              <a:gd name="T58" fmla="*/ 23 w 49"/>
              <a:gd name="T59" fmla="*/ 36 h 50"/>
              <a:gd name="T60" fmla="*/ 13 w 49"/>
              <a:gd name="T61" fmla="*/ 26 h 50"/>
              <a:gd name="T62" fmla="*/ 16 w 49"/>
              <a:gd name="T63" fmla="*/ 37 h 50"/>
              <a:gd name="T64" fmla="*/ 39 w 49"/>
              <a:gd name="T65" fmla="*/ 10 h 50"/>
              <a:gd name="T66" fmla="*/ 39 w 49"/>
              <a:gd name="T67" fmla="*/ 10 h 50"/>
              <a:gd name="T68" fmla="*/ 38 w 49"/>
              <a:gd name="T69" fmla="*/ 24 h 50"/>
              <a:gd name="T70" fmla="*/ 39 w 49"/>
              <a:gd name="T71" fmla="*/ 10 h 50"/>
              <a:gd name="T72" fmla="*/ 37 w 49"/>
              <a:gd name="T73" fmla="*/ 8 h 50"/>
              <a:gd name="T74" fmla="*/ 34 w 49"/>
              <a:gd name="T75" fmla="*/ 8 h 50"/>
              <a:gd name="T76" fmla="*/ 37 w 49"/>
              <a:gd name="T77" fmla="*/ 8 h 50"/>
              <a:gd name="T78" fmla="*/ 28 w 49"/>
              <a:gd name="T79" fmla="*/ 4 h 50"/>
              <a:gd name="T80" fmla="*/ 26 w 49"/>
              <a:gd name="T81" fmla="*/ 12 h 50"/>
              <a:gd name="T82" fmla="*/ 33 w 49"/>
              <a:gd name="T83" fmla="*/ 10 h 50"/>
              <a:gd name="T84" fmla="*/ 28 w 49"/>
              <a:gd name="T85" fmla="*/ 4 h 50"/>
              <a:gd name="T86" fmla="*/ 23 w 49"/>
              <a:gd name="T87" fmla="*/ 4 h 50"/>
              <a:gd name="T88" fmla="*/ 17 w 49"/>
              <a:gd name="T89" fmla="*/ 9 h 50"/>
              <a:gd name="T90" fmla="*/ 17 w 49"/>
              <a:gd name="T91" fmla="*/ 11 h 50"/>
              <a:gd name="T92" fmla="*/ 23 w 49"/>
              <a:gd name="T93" fmla="*/ 4 h 50"/>
              <a:gd name="T94" fmla="*/ 16 w 49"/>
              <a:gd name="T95" fmla="*/ 6 h 50"/>
              <a:gd name="T96" fmla="*/ 14 w 49"/>
              <a:gd name="T97" fmla="*/ 9 h 50"/>
              <a:gd name="T98" fmla="*/ 16 w 49"/>
              <a:gd name="T99" fmla="*/ 6 h 50"/>
              <a:gd name="T100" fmla="*/ 10 w 49"/>
              <a:gd name="T101" fmla="*/ 10 h 50"/>
              <a:gd name="T102" fmla="*/ 3 w 49"/>
              <a:gd name="T103" fmla="*/ 24 h 50"/>
              <a:gd name="T104" fmla="*/ 13 w 49"/>
              <a:gd name="T105" fmla="*/ 12 h 50"/>
              <a:gd name="T106" fmla="*/ 34 w 49"/>
              <a:gd name="T107" fmla="*/ 13 h 50"/>
              <a:gd name="T108" fmla="*/ 33 w 49"/>
              <a:gd name="T109" fmla="*/ 13 h 50"/>
              <a:gd name="T110" fmla="*/ 26 w 49"/>
              <a:gd name="T111" fmla="*/ 24 h 50"/>
              <a:gd name="T112" fmla="*/ 34 w 49"/>
              <a:gd name="T113" fmla="*/ 13 h 50"/>
              <a:gd name="T114" fmla="*/ 23 w 49"/>
              <a:gd name="T115" fmla="*/ 14 h 50"/>
              <a:gd name="T116" fmla="*/ 15 w 49"/>
              <a:gd name="T117" fmla="*/ 13 h 50"/>
              <a:gd name="T118" fmla="*/ 23 w 49"/>
              <a:gd name="T119"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50">
                <a:moveTo>
                  <a:pt x="24" y="0"/>
                </a:moveTo>
                <a:cubicBezTo>
                  <a:pt x="31" y="0"/>
                  <a:pt x="38" y="3"/>
                  <a:pt x="42" y="8"/>
                </a:cubicBezTo>
                <a:cubicBezTo>
                  <a:pt x="47" y="12"/>
                  <a:pt x="49" y="18"/>
                  <a:pt x="49" y="25"/>
                </a:cubicBezTo>
                <a:cubicBezTo>
                  <a:pt x="49" y="32"/>
                  <a:pt x="47" y="38"/>
                  <a:pt x="42" y="43"/>
                </a:cubicBezTo>
                <a:cubicBezTo>
                  <a:pt x="38" y="47"/>
                  <a:pt x="31" y="50"/>
                  <a:pt x="24" y="50"/>
                </a:cubicBezTo>
                <a:cubicBezTo>
                  <a:pt x="18" y="50"/>
                  <a:pt x="11" y="47"/>
                  <a:pt x="7" y="43"/>
                </a:cubicBezTo>
                <a:cubicBezTo>
                  <a:pt x="2" y="38"/>
                  <a:pt x="0" y="32"/>
                  <a:pt x="0" y="25"/>
                </a:cubicBezTo>
                <a:cubicBezTo>
                  <a:pt x="0" y="18"/>
                  <a:pt x="2" y="12"/>
                  <a:pt x="7" y="8"/>
                </a:cubicBezTo>
                <a:cubicBezTo>
                  <a:pt x="11" y="3"/>
                  <a:pt x="18" y="0"/>
                  <a:pt x="24" y="0"/>
                </a:cubicBezTo>
                <a:close/>
                <a:moveTo>
                  <a:pt x="39" y="40"/>
                </a:moveTo>
                <a:cubicBezTo>
                  <a:pt x="39" y="40"/>
                  <a:pt x="39" y="40"/>
                  <a:pt x="39" y="40"/>
                </a:cubicBezTo>
                <a:cubicBezTo>
                  <a:pt x="43" y="36"/>
                  <a:pt x="45" y="32"/>
                  <a:pt x="45" y="26"/>
                </a:cubicBezTo>
                <a:cubicBezTo>
                  <a:pt x="38" y="26"/>
                  <a:pt x="38" y="26"/>
                  <a:pt x="38" y="26"/>
                </a:cubicBezTo>
                <a:cubicBezTo>
                  <a:pt x="38" y="31"/>
                  <a:pt x="37" y="35"/>
                  <a:pt x="36" y="39"/>
                </a:cubicBezTo>
                <a:cubicBezTo>
                  <a:pt x="37" y="39"/>
                  <a:pt x="38" y="40"/>
                  <a:pt x="39" y="40"/>
                </a:cubicBezTo>
                <a:cubicBezTo>
                  <a:pt x="39" y="40"/>
                  <a:pt x="39" y="40"/>
                  <a:pt x="39" y="40"/>
                </a:cubicBezTo>
                <a:close/>
                <a:moveTo>
                  <a:pt x="37" y="42"/>
                </a:moveTo>
                <a:cubicBezTo>
                  <a:pt x="37" y="42"/>
                  <a:pt x="37" y="42"/>
                  <a:pt x="37" y="42"/>
                </a:cubicBezTo>
                <a:cubicBezTo>
                  <a:pt x="36" y="42"/>
                  <a:pt x="36" y="41"/>
                  <a:pt x="35" y="41"/>
                </a:cubicBezTo>
                <a:cubicBezTo>
                  <a:pt x="35" y="41"/>
                  <a:pt x="35" y="42"/>
                  <a:pt x="34" y="42"/>
                </a:cubicBezTo>
                <a:cubicBezTo>
                  <a:pt x="34" y="43"/>
                  <a:pt x="33" y="44"/>
                  <a:pt x="33" y="44"/>
                </a:cubicBezTo>
                <a:cubicBezTo>
                  <a:pt x="34" y="44"/>
                  <a:pt x="36" y="43"/>
                  <a:pt x="37" y="42"/>
                </a:cubicBezTo>
                <a:close/>
                <a:moveTo>
                  <a:pt x="28" y="46"/>
                </a:moveTo>
                <a:cubicBezTo>
                  <a:pt x="28" y="46"/>
                  <a:pt x="28" y="46"/>
                  <a:pt x="28" y="46"/>
                </a:cubicBezTo>
                <a:cubicBezTo>
                  <a:pt x="30" y="45"/>
                  <a:pt x="31" y="43"/>
                  <a:pt x="32" y="41"/>
                </a:cubicBezTo>
                <a:cubicBezTo>
                  <a:pt x="33" y="40"/>
                  <a:pt x="33" y="40"/>
                  <a:pt x="33" y="40"/>
                </a:cubicBezTo>
                <a:cubicBezTo>
                  <a:pt x="33" y="40"/>
                  <a:pt x="32" y="39"/>
                  <a:pt x="32" y="39"/>
                </a:cubicBezTo>
                <a:cubicBezTo>
                  <a:pt x="30" y="39"/>
                  <a:pt x="28" y="38"/>
                  <a:pt x="26" y="38"/>
                </a:cubicBezTo>
                <a:cubicBezTo>
                  <a:pt x="26" y="46"/>
                  <a:pt x="26" y="46"/>
                  <a:pt x="26" y="46"/>
                </a:cubicBezTo>
                <a:cubicBezTo>
                  <a:pt x="26" y="46"/>
                  <a:pt x="27" y="46"/>
                  <a:pt x="28" y="46"/>
                </a:cubicBezTo>
                <a:close/>
                <a:moveTo>
                  <a:pt x="23" y="46"/>
                </a:moveTo>
                <a:cubicBezTo>
                  <a:pt x="23" y="46"/>
                  <a:pt x="23" y="46"/>
                  <a:pt x="23" y="46"/>
                </a:cubicBezTo>
                <a:cubicBezTo>
                  <a:pt x="23" y="38"/>
                  <a:pt x="23" y="38"/>
                  <a:pt x="23" y="38"/>
                </a:cubicBezTo>
                <a:cubicBezTo>
                  <a:pt x="21" y="38"/>
                  <a:pt x="19" y="39"/>
                  <a:pt x="17" y="39"/>
                </a:cubicBezTo>
                <a:cubicBezTo>
                  <a:pt x="17" y="39"/>
                  <a:pt x="16" y="40"/>
                  <a:pt x="16" y="40"/>
                </a:cubicBezTo>
                <a:cubicBezTo>
                  <a:pt x="16" y="40"/>
                  <a:pt x="16" y="40"/>
                  <a:pt x="17" y="41"/>
                </a:cubicBezTo>
                <a:cubicBezTo>
                  <a:pt x="18" y="43"/>
                  <a:pt x="19" y="45"/>
                  <a:pt x="21" y="46"/>
                </a:cubicBezTo>
                <a:cubicBezTo>
                  <a:pt x="22" y="46"/>
                  <a:pt x="23" y="46"/>
                  <a:pt x="23" y="46"/>
                </a:cubicBezTo>
                <a:close/>
                <a:moveTo>
                  <a:pt x="16" y="44"/>
                </a:moveTo>
                <a:cubicBezTo>
                  <a:pt x="16" y="44"/>
                  <a:pt x="16" y="44"/>
                  <a:pt x="16" y="44"/>
                </a:cubicBezTo>
                <a:cubicBezTo>
                  <a:pt x="16" y="44"/>
                  <a:pt x="15" y="43"/>
                  <a:pt x="15" y="42"/>
                </a:cubicBezTo>
                <a:cubicBezTo>
                  <a:pt x="14" y="42"/>
                  <a:pt x="14" y="41"/>
                  <a:pt x="14" y="41"/>
                </a:cubicBezTo>
                <a:cubicBezTo>
                  <a:pt x="13" y="41"/>
                  <a:pt x="13" y="42"/>
                  <a:pt x="12" y="42"/>
                </a:cubicBezTo>
                <a:cubicBezTo>
                  <a:pt x="13" y="43"/>
                  <a:pt x="15" y="44"/>
                  <a:pt x="16" y="44"/>
                </a:cubicBezTo>
                <a:close/>
                <a:moveTo>
                  <a:pt x="10" y="40"/>
                </a:moveTo>
                <a:cubicBezTo>
                  <a:pt x="10" y="40"/>
                  <a:pt x="10" y="40"/>
                  <a:pt x="10" y="40"/>
                </a:cubicBezTo>
                <a:cubicBezTo>
                  <a:pt x="11" y="40"/>
                  <a:pt x="12" y="39"/>
                  <a:pt x="13" y="39"/>
                </a:cubicBezTo>
                <a:cubicBezTo>
                  <a:pt x="12" y="35"/>
                  <a:pt x="11" y="31"/>
                  <a:pt x="11" y="26"/>
                </a:cubicBezTo>
                <a:cubicBezTo>
                  <a:pt x="3" y="26"/>
                  <a:pt x="3" y="26"/>
                  <a:pt x="3" y="26"/>
                </a:cubicBezTo>
                <a:cubicBezTo>
                  <a:pt x="4" y="32"/>
                  <a:pt x="6" y="36"/>
                  <a:pt x="10" y="40"/>
                </a:cubicBezTo>
                <a:cubicBezTo>
                  <a:pt x="10" y="40"/>
                  <a:pt x="10" y="40"/>
                  <a:pt x="10" y="40"/>
                </a:cubicBezTo>
                <a:close/>
                <a:moveTo>
                  <a:pt x="34" y="38"/>
                </a:moveTo>
                <a:cubicBezTo>
                  <a:pt x="34" y="38"/>
                  <a:pt x="34" y="38"/>
                  <a:pt x="34" y="38"/>
                </a:cubicBezTo>
                <a:cubicBezTo>
                  <a:pt x="35" y="34"/>
                  <a:pt x="36" y="30"/>
                  <a:pt x="36" y="26"/>
                </a:cubicBezTo>
                <a:cubicBezTo>
                  <a:pt x="26" y="26"/>
                  <a:pt x="26" y="26"/>
                  <a:pt x="26" y="26"/>
                </a:cubicBezTo>
                <a:cubicBezTo>
                  <a:pt x="26" y="36"/>
                  <a:pt x="26" y="36"/>
                  <a:pt x="26" y="36"/>
                </a:cubicBezTo>
                <a:cubicBezTo>
                  <a:pt x="28" y="36"/>
                  <a:pt x="31" y="36"/>
                  <a:pt x="33" y="37"/>
                </a:cubicBezTo>
                <a:cubicBezTo>
                  <a:pt x="33" y="37"/>
                  <a:pt x="34" y="38"/>
                  <a:pt x="34" y="38"/>
                </a:cubicBezTo>
                <a:close/>
                <a:moveTo>
                  <a:pt x="23" y="36"/>
                </a:moveTo>
                <a:cubicBezTo>
                  <a:pt x="23" y="36"/>
                  <a:pt x="23" y="36"/>
                  <a:pt x="23" y="36"/>
                </a:cubicBezTo>
                <a:cubicBezTo>
                  <a:pt x="23" y="26"/>
                  <a:pt x="23" y="26"/>
                  <a:pt x="23" y="26"/>
                </a:cubicBezTo>
                <a:cubicBezTo>
                  <a:pt x="13" y="26"/>
                  <a:pt x="13" y="26"/>
                  <a:pt x="13" y="26"/>
                </a:cubicBezTo>
                <a:cubicBezTo>
                  <a:pt x="13" y="30"/>
                  <a:pt x="14" y="34"/>
                  <a:pt x="15" y="38"/>
                </a:cubicBezTo>
                <a:cubicBezTo>
                  <a:pt x="15" y="38"/>
                  <a:pt x="16" y="37"/>
                  <a:pt x="16" y="37"/>
                </a:cubicBezTo>
                <a:cubicBezTo>
                  <a:pt x="18" y="36"/>
                  <a:pt x="21" y="36"/>
                  <a:pt x="23" y="36"/>
                </a:cubicBezTo>
                <a:close/>
                <a:moveTo>
                  <a:pt x="39" y="10"/>
                </a:moveTo>
                <a:cubicBezTo>
                  <a:pt x="39" y="10"/>
                  <a:pt x="39" y="10"/>
                  <a:pt x="39" y="10"/>
                </a:cubicBezTo>
                <a:cubicBezTo>
                  <a:pt x="39" y="10"/>
                  <a:pt x="39" y="10"/>
                  <a:pt x="39" y="10"/>
                </a:cubicBezTo>
                <a:cubicBezTo>
                  <a:pt x="38" y="10"/>
                  <a:pt x="37" y="11"/>
                  <a:pt x="36" y="12"/>
                </a:cubicBezTo>
                <a:cubicBezTo>
                  <a:pt x="37" y="15"/>
                  <a:pt x="38" y="19"/>
                  <a:pt x="38" y="24"/>
                </a:cubicBezTo>
                <a:cubicBezTo>
                  <a:pt x="45" y="24"/>
                  <a:pt x="45" y="24"/>
                  <a:pt x="45" y="24"/>
                </a:cubicBezTo>
                <a:cubicBezTo>
                  <a:pt x="45" y="19"/>
                  <a:pt x="43" y="14"/>
                  <a:pt x="39" y="10"/>
                </a:cubicBezTo>
                <a:close/>
                <a:moveTo>
                  <a:pt x="37" y="8"/>
                </a:moveTo>
                <a:cubicBezTo>
                  <a:pt x="37" y="8"/>
                  <a:pt x="37" y="8"/>
                  <a:pt x="37" y="8"/>
                </a:cubicBezTo>
                <a:cubicBezTo>
                  <a:pt x="36" y="7"/>
                  <a:pt x="34" y="6"/>
                  <a:pt x="33" y="6"/>
                </a:cubicBezTo>
                <a:cubicBezTo>
                  <a:pt x="33" y="7"/>
                  <a:pt x="34" y="7"/>
                  <a:pt x="34" y="8"/>
                </a:cubicBezTo>
                <a:cubicBezTo>
                  <a:pt x="35" y="9"/>
                  <a:pt x="35" y="9"/>
                  <a:pt x="35" y="9"/>
                </a:cubicBezTo>
                <a:cubicBezTo>
                  <a:pt x="36" y="9"/>
                  <a:pt x="36" y="9"/>
                  <a:pt x="37" y="8"/>
                </a:cubicBezTo>
                <a:close/>
                <a:moveTo>
                  <a:pt x="28" y="4"/>
                </a:moveTo>
                <a:cubicBezTo>
                  <a:pt x="28" y="4"/>
                  <a:pt x="28" y="4"/>
                  <a:pt x="28" y="4"/>
                </a:cubicBezTo>
                <a:cubicBezTo>
                  <a:pt x="27" y="4"/>
                  <a:pt x="26" y="4"/>
                  <a:pt x="26" y="4"/>
                </a:cubicBezTo>
                <a:cubicBezTo>
                  <a:pt x="26" y="12"/>
                  <a:pt x="26" y="12"/>
                  <a:pt x="26" y="12"/>
                </a:cubicBezTo>
                <a:cubicBezTo>
                  <a:pt x="28" y="12"/>
                  <a:pt x="30" y="12"/>
                  <a:pt x="32" y="11"/>
                </a:cubicBezTo>
                <a:cubicBezTo>
                  <a:pt x="32" y="11"/>
                  <a:pt x="33" y="11"/>
                  <a:pt x="33" y="10"/>
                </a:cubicBezTo>
                <a:cubicBezTo>
                  <a:pt x="33" y="10"/>
                  <a:pt x="33" y="10"/>
                  <a:pt x="32" y="9"/>
                </a:cubicBezTo>
                <a:cubicBezTo>
                  <a:pt x="31" y="7"/>
                  <a:pt x="30" y="5"/>
                  <a:pt x="28" y="4"/>
                </a:cubicBezTo>
                <a:close/>
                <a:moveTo>
                  <a:pt x="23" y="4"/>
                </a:moveTo>
                <a:cubicBezTo>
                  <a:pt x="23" y="4"/>
                  <a:pt x="23" y="4"/>
                  <a:pt x="23" y="4"/>
                </a:cubicBezTo>
                <a:cubicBezTo>
                  <a:pt x="23" y="4"/>
                  <a:pt x="22" y="4"/>
                  <a:pt x="21" y="4"/>
                </a:cubicBezTo>
                <a:cubicBezTo>
                  <a:pt x="19" y="5"/>
                  <a:pt x="18" y="7"/>
                  <a:pt x="17" y="9"/>
                </a:cubicBezTo>
                <a:cubicBezTo>
                  <a:pt x="16" y="10"/>
                  <a:pt x="16" y="10"/>
                  <a:pt x="16" y="10"/>
                </a:cubicBezTo>
                <a:cubicBezTo>
                  <a:pt x="16" y="11"/>
                  <a:pt x="17" y="11"/>
                  <a:pt x="17" y="11"/>
                </a:cubicBezTo>
                <a:cubicBezTo>
                  <a:pt x="19" y="12"/>
                  <a:pt x="21" y="12"/>
                  <a:pt x="23" y="12"/>
                </a:cubicBezTo>
                <a:cubicBezTo>
                  <a:pt x="23" y="4"/>
                  <a:pt x="23" y="4"/>
                  <a:pt x="23" y="4"/>
                </a:cubicBezTo>
                <a:close/>
                <a:moveTo>
                  <a:pt x="16" y="6"/>
                </a:moveTo>
                <a:cubicBezTo>
                  <a:pt x="16" y="6"/>
                  <a:pt x="16" y="6"/>
                  <a:pt x="16" y="6"/>
                </a:cubicBezTo>
                <a:cubicBezTo>
                  <a:pt x="15" y="6"/>
                  <a:pt x="13" y="7"/>
                  <a:pt x="12" y="8"/>
                </a:cubicBezTo>
                <a:cubicBezTo>
                  <a:pt x="13" y="9"/>
                  <a:pt x="13" y="9"/>
                  <a:pt x="14" y="9"/>
                </a:cubicBezTo>
                <a:cubicBezTo>
                  <a:pt x="14" y="9"/>
                  <a:pt x="14" y="9"/>
                  <a:pt x="15" y="8"/>
                </a:cubicBezTo>
                <a:cubicBezTo>
                  <a:pt x="15" y="7"/>
                  <a:pt x="16" y="7"/>
                  <a:pt x="16" y="6"/>
                </a:cubicBezTo>
                <a:close/>
                <a:moveTo>
                  <a:pt x="10" y="10"/>
                </a:moveTo>
                <a:cubicBezTo>
                  <a:pt x="10" y="10"/>
                  <a:pt x="10" y="10"/>
                  <a:pt x="10" y="10"/>
                </a:cubicBezTo>
                <a:cubicBezTo>
                  <a:pt x="10" y="10"/>
                  <a:pt x="10" y="10"/>
                  <a:pt x="10" y="10"/>
                </a:cubicBezTo>
                <a:cubicBezTo>
                  <a:pt x="6" y="14"/>
                  <a:pt x="4" y="19"/>
                  <a:pt x="3" y="24"/>
                </a:cubicBezTo>
                <a:cubicBezTo>
                  <a:pt x="11" y="24"/>
                  <a:pt x="11" y="24"/>
                  <a:pt x="11" y="24"/>
                </a:cubicBezTo>
                <a:cubicBezTo>
                  <a:pt x="11" y="19"/>
                  <a:pt x="12" y="15"/>
                  <a:pt x="13" y="12"/>
                </a:cubicBezTo>
                <a:cubicBezTo>
                  <a:pt x="12" y="11"/>
                  <a:pt x="11" y="10"/>
                  <a:pt x="10" y="10"/>
                </a:cubicBezTo>
                <a:close/>
                <a:moveTo>
                  <a:pt x="34" y="13"/>
                </a:moveTo>
                <a:cubicBezTo>
                  <a:pt x="34" y="13"/>
                  <a:pt x="34" y="13"/>
                  <a:pt x="34" y="13"/>
                </a:cubicBezTo>
                <a:cubicBezTo>
                  <a:pt x="34" y="13"/>
                  <a:pt x="33" y="13"/>
                  <a:pt x="33" y="13"/>
                </a:cubicBezTo>
                <a:cubicBezTo>
                  <a:pt x="31" y="14"/>
                  <a:pt x="28" y="14"/>
                  <a:pt x="26" y="14"/>
                </a:cubicBezTo>
                <a:cubicBezTo>
                  <a:pt x="26" y="24"/>
                  <a:pt x="26" y="24"/>
                  <a:pt x="26" y="24"/>
                </a:cubicBezTo>
                <a:cubicBezTo>
                  <a:pt x="36" y="24"/>
                  <a:pt x="36" y="24"/>
                  <a:pt x="36" y="24"/>
                </a:cubicBezTo>
                <a:cubicBezTo>
                  <a:pt x="36" y="20"/>
                  <a:pt x="35" y="16"/>
                  <a:pt x="34" y="13"/>
                </a:cubicBezTo>
                <a:close/>
                <a:moveTo>
                  <a:pt x="23" y="14"/>
                </a:moveTo>
                <a:cubicBezTo>
                  <a:pt x="23" y="14"/>
                  <a:pt x="23" y="14"/>
                  <a:pt x="23" y="14"/>
                </a:cubicBezTo>
                <a:cubicBezTo>
                  <a:pt x="21" y="14"/>
                  <a:pt x="18" y="14"/>
                  <a:pt x="16" y="13"/>
                </a:cubicBezTo>
                <a:cubicBezTo>
                  <a:pt x="16" y="13"/>
                  <a:pt x="15" y="13"/>
                  <a:pt x="15" y="13"/>
                </a:cubicBezTo>
                <a:cubicBezTo>
                  <a:pt x="14" y="16"/>
                  <a:pt x="13" y="20"/>
                  <a:pt x="13" y="24"/>
                </a:cubicBezTo>
                <a:cubicBezTo>
                  <a:pt x="23" y="24"/>
                  <a:pt x="23" y="24"/>
                  <a:pt x="23" y="24"/>
                </a:cubicBezTo>
                <a:cubicBezTo>
                  <a:pt x="23" y="14"/>
                  <a:pt x="23" y="14"/>
                  <a:pt x="23"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69" name="Freeform 633"/>
          <p:cNvSpPr>
            <a:spLocks noEditPoints="1"/>
          </p:cNvSpPr>
          <p:nvPr/>
        </p:nvSpPr>
        <p:spPr bwMode="auto">
          <a:xfrm>
            <a:off x="998538" y="4103688"/>
            <a:ext cx="171450" cy="158750"/>
          </a:xfrm>
          <a:custGeom>
            <a:avLst/>
            <a:gdLst>
              <a:gd name="T0" fmla="*/ 49 w 54"/>
              <a:gd name="T1" fmla="*/ 20 h 50"/>
              <a:gd name="T2" fmla="*/ 39 w 54"/>
              <a:gd name="T3" fmla="*/ 10 h 50"/>
              <a:gd name="T4" fmla="*/ 36 w 54"/>
              <a:gd name="T5" fmla="*/ 21 h 50"/>
              <a:gd name="T6" fmla="*/ 26 w 54"/>
              <a:gd name="T7" fmla="*/ 14 h 50"/>
              <a:gd name="T8" fmla="*/ 29 w 54"/>
              <a:gd name="T9" fmla="*/ 26 h 50"/>
              <a:gd name="T10" fmla="*/ 24 w 54"/>
              <a:gd name="T11" fmla="*/ 50 h 50"/>
              <a:gd name="T12" fmla="*/ 7 w 54"/>
              <a:gd name="T13" fmla="*/ 7 h 50"/>
              <a:gd name="T14" fmla="*/ 49 w 54"/>
              <a:gd name="T15" fmla="*/ 37 h 50"/>
              <a:gd name="T16" fmla="*/ 31 w 54"/>
              <a:gd name="T17" fmla="*/ 37 h 50"/>
              <a:gd name="T18" fmla="*/ 51 w 54"/>
              <a:gd name="T19" fmla="*/ 44 h 50"/>
              <a:gd name="T20" fmla="*/ 53 w 54"/>
              <a:gd name="T21" fmla="*/ 49 h 50"/>
              <a:gd name="T22" fmla="*/ 40 w 54"/>
              <a:gd name="T23" fmla="*/ 50 h 50"/>
              <a:gd name="T24" fmla="*/ 40 w 54"/>
              <a:gd name="T25" fmla="*/ 24 h 50"/>
              <a:gd name="T26" fmla="*/ 40 w 54"/>
              <a:gd name="T27" fmla="*/ 44 h 50"/>
              <a:gd name="T28" fmla="*/ 40 w 54"/>
              <a:gd name="T29" fmla="*/ 42 h 50"/>
              <a:gd name="T30" fmla="*/ 48 w 54"/>
              <a:gd name="T31" fmla="*/ 37 h 50"/>
              <a:gd name="T32" fmla="*/ 38 w 54"/>
              <a:gd name="T33" fmla="*/ 30 h 50"/>
              <a:gd name="T34" fmla="*/ 37 w 54"/>
              <a:gd name="T35" fmla="*/ 33 h 50"/>
              <a:gd name="T36" fmla="*/ 34 w 54"/>
              <a:gd name="T37" fmla="*/ 34 h 50"/>
              <a:gd name="T38" fmla="*/ 24 w 54"/>
              <a:gd name="T39" fmla="*/ 46 h 50"/>
              <a:gd name="T40" fmla="*/ 17 w 54"/>
              <a:gd name="T41" fmla="*/ 39 h 50"/>
              <a:gd name="T42" fmla="*/ 21 w 54"/>
              <a:gd name="T43" fmla="*/ 46 h 50"/>
              <a:gd name="T44" fmla="*/ 17 w 54"/>
              <a:gd name="T45" fmla="*/ 44 h 50"/>
              <a:gd name="T46" fmla="*/ 12 w 54"/>
              <a:gd name="T47" fmla="*/ 42 h 50"/>
              <a:gd name="T48" fmla="*/ 11 w 54"/>
              <a:gd name="T49" fmla="*/ 40 h 50"/>
              <a:gd name="T50" fmla="*/ 4 w 54"/>
              <a:gd name="T51" fmla="*/ 26 h 50"/>
              <a:gd name="T52" fmla="*/ 24 w 54"/>
              <a:gd name="T53" fmla="*/ 36 h 50"/>
              <a:gd name="T54" fmla="*/ 13 w 54"/>
              <a:gd name="T55" fmla="*/ 26 h 50"/>
              <a:gd name="T56" fmla="*/ 24 w 54"/>
              <a:gd name="T57" fmla="*/ 36 h 50"/>
              <a:gd name="T58" fmla="*/ 33 w 54"/>
              <a:gd name="T59" fmla="*/ 6 h 50"/>
              <a:gd name="T60" fmla="*/ 37 w 54"/>
              <a:gd name="T61" fmla="*/ 8 h 50"/>
              <a:gd name="T62" fmla="*/ 26 w 54"/>
              <a:gd name="T63" fmla="*/ 4 h 50"/>
              <a:gd name="T64" fmla="*/ 33 w 54"/>
              <a:gd name="T65" fmla="*/ 10 h 50"/>
              <a:gd name="T66" fmla="*/ 24 w 54"/>
              <a:gd name="T67" fmla="*/ 4 h 50"/>
              <a:gd name="T68" fmla="*/ 17 w 54"/>
              <a:gd name="T69" fmla="*/ 9 h 50"/>
              <a:gd name="T70" fmla="*/ 24 w 54"/>
              <a:gd name="T71" fmla="*/ 12 h 50"/>
              <a:gd name="T72" fmla="*/ 17 w 54"/>
              <a:gd name="T73" fmla="*/ 6 h 50"/>
              <a:gd name="T74" fmla="*/ 15 w 54"/>
              <a:gd name="T75" fmla="*/ 8 h 50"/>
              <a:gd name="T76" fmla="*/ 11 w 54"/>
              <a:gd name="T77" fmla="*/ 10 h 50"/>
              <a:gd name="T78" fmla="*/ 11 w 54"/>
              <a:gd name="T79" fmla="*/ 24 h 50"/>
              <a:gd name="T80" fmla="*/ 24 w 54"/>
              <a:gd name="T81" fmla="*/ 14 h 50"/>
              <a:gd name="T82" fmla="*/ 15 w 54"/>
              <a:gd name="T83" fmla="*/ 12 h 50"/>
              <a:gd name="T84" fmla="*/ 24 w 54"/>
              <a:gd name="T85"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4" h="50">
                <a:moveTo>
                  <a:pt x="25" y="0"/>
                </a:moveTo>
                <a:cubicBezTo>
                  <a:pt x="32" y="0"/>
                  <a:pt x="38" y="3"/>
                  <a:pt x="42" y="7"/>
                </a:cubicBezTo>
                <a:cubicBezTo>
                  <a:pt x="46" y="11"/>
                  <a:pt x="48" y="15"/>
                  <a:pt x="49" y="20"/>
                </a:cubicBezTo>
                <a:cubicBezTo>
                  <a:pt x="50" y="22"/>
                  <a:pt x="46" y="23"/>
                  <a:pt x="45" y="20"/>
                </a:cubicBezTo>
                <a:cubicBezTo>
                  <a:pt x="45" y="16"/>
                  <a:pt x="43" y="13"/>
                  <a:pt x="40" y="10"/>
                </a:cubicBezTo>
                <a:cubicBezTo>
                  <a:pt x="40" y="10"/>
                  <a:pt x="39" y="10"/>
                  <a:pt x="39" y="10"/>
                </a:cubicBezTo>
                <a:cubicBezTo>
                  <a:pt x="38" y="10"/>
                  <a:pt x="37" y="11"/>
                  <a:pt x="36" y="11"/>
                </a:cubicBezTo>
                <a:cubicBezTo>
                  <a:pt x="37" y="14"/>
                  <a:pt x="38" y="17"/>
                  <a:pt x="38" y="21"/>
                </a:cubicBezTo>
                <a:cubicBezTo>
                  <a:pt x="39" y="22"/>
                  <a:pt x="36" y="22"/>
                  <a:pt x="36" y="21"/>
                </a:cubicBezTo>
                <a:cubicBezTo>
                  <a:pt x="36" y="18"/>
                  <a:pt x="35" y="15"/>
                  <a:pt x="34" y="12"/>
                </a:cubicBezTo>
                <a:cubicBezTo>
                  <a:pt x="34" y="13"/>
                  <a:pt x="34" y="13"/>
                  <a:pt x="33" y="13"/>
                </a:cubicBezTo>
                <a:cubicBezTo>
                  <a:pt x="31" y="14"/>
                  <a:pt x="29" y="14"/>
                  <a:pt x="26" y="14"/>
                </a:cubicBezTo>
                <a:cubicBezTo>
                  <a:pt x="26" y="24"/>
                  <a:pt x="26" y="24"/>
                  <a:pt x="26" y="24"/>
                </a:cubicBezTo>
                <a:cubicBezTo>
                  <a:pt x="29" y="24"/>
                  <a:pt x="29" y="24"/>
                  <a:pt x="29" y="24"/>
                </a:cubicBezTo>
                <a:cubicBezTo>
                  <a:pt x="31" y="24"/>
                  <a:pt x="31" y="26"/>
                  <a:pt x="29" y="26"/>
                </a:cubicBezTo>
                <a:cubicBezTo>
                  <a:pt x="26" y="26"/>
                  <a:pt x="26" y="26"/>
                  <a:pt x="26" y="26"/>
                </a:cubicBezTo>
                <a:cubicBezTo>
                  <a:pt x="26" y="33"/>
                  <a:pt x="26" y="41"/>
                  <a:pt x="26" y="48"/>
                </a:cubicBezTo>
                <a:cubicBezTo>
                  <a:pt x="26" y="49"/>
                  <a:pt x="25" y="50"/>
                  <a:pt x="24" y="50"/>
                </a:cubicBezTo>
                <a:cubicBezTo>
                  <a:pt x="18" y="50"/>
                  <a:pt x="12" y="47"/>
                  <a:pt x="7" y="43"/>
                </a:cubicBezTo>
                <a:cubicBezTo>
                  <a:pt x="3" y="38"/>
                  <a:pt x="0" y="32"/>
                  <a:pt x="0" y="25"/>
                </a:cubicBezTo>
                <a:cubicBezTo>
                  <a:pt x="0" y="18"/>
                  <a:pt x="3" y="12"/>
                  <a:pt x="7" y="7"/>
                </a:cubicBezTo>
                <a:cubicBezTo>
                  <a:pt x="12" y="3"/>
                  <a:pt x="18" y="0"/>
                  <a:pt x="25" y="0"/>
                </a:cubicBezTo>
                <a:close/>
                <a:moveTo>
                  <a:pt x="49" y="37"/>
                </a:moveTo>
                <a:cubicBezTo>
                  <a:pt x="49" y="37"/>
                  <a:pt x="49" y="37"/>
                  <a:pt x="49" y="37"/>
                </a:cubicBezTo>
                <a:cubicBezTo>
                  <a:pt x="49" y="32"/>
                  <a:pt x="45" y="28"/>
                  <a:pt x="40" y="28"/>
                </a:cubicBezTo>
                <a:cubicBezTo>
                  <a:pt x="38" y="28"/>
                  <a:pt x="36" y="29"/>
                  <a:pt x="34" y="31"/>
                </a:cubicBezTo>
                <a:cubicBezTo>
                  <a:pt x="32" y="32"/>
                  <a:pt x="31" y="35"/>
                  <a:pt x="31" y="37"/>
                </a:cubicBezTo>
                <a:cubicBezTo>
                  <a:pt x="31" y="42"/>
                  <a:pt x="35" y="46"/>
                  <a:pt x="40" y="46"/>
                </a:cubicBezTo>
                <a:cubicBezTo>
                  <a:pt x="45" y="46"/>
                  <a:pt x="49" y="42"/>
                  <a:pt x="49" y="37"/>
                </a:cubicBezTo>
                <a:close/>
                <a:moveTo>
                  <a:pt x="51" y="44"/>
                </a:moveTo>
                <a:cubicBezTo>
                  <a:pt x="51" y="44"/>
                  <a:pt x="51" y="44"/>
                  <a:pt x="51" y="44"/>
                </a:cubicBezTo>
                <a:cubicBezTo>
                  <a:pt x="53" y="47"/>
                  <a:pt x="53" y="47"/>
                  <a:pt x="53" y="47"/>
                </a:cubicBezTo>
                <a:cubicBezTo>
                  <a:pt x="54" y="47"/>
                  <a:pt x="54" y="49"/>
                  <a:pt x="53" y="49"/>
                </a:cubicBezTo>
                <a:cubicBezTo>
                  <a:pt x="52" y="50"/>
                  <a:pt x="51" y="50"/>
                  <a:pt x="50" y="49"/>
                </a:cubicBezTo>
                <a:cubicBezTo>
                  <a:pt x="48" y="47"/>
                  <a:pt x="48" y="47"/>
                  <a:pt x="48" y="47"/>
                </a:cubicBezTo>
                <a:cubicBezTo>
                  <a:pt x="46" y="49"/>
                  <a:pt x="43" y="50"/>
                  <a:pt x="40" y="50"/>
                </a:cubicBezTo>
                <a:cubicBezTo>
                  <a:pt x="33" y="50"/>
                  <a:pt x="28" y="44"/>
                  <a:pt x="28" y="37"/>
                </a:cubicBezTo>
                <a:cubicBezTo>
                  <a:pt x="28" y="34"/>
                  <a:pt x="29" y="30"/>
                  <a:pt x="31" y="28"/>
                </a:cubicBezTo>
                <a:cubicBezTo>
                  <a:pt x="34" y="25"/>
                  <a:pt x="37" y="24"/>
                  <a:pt x="40" y="24"/>
                </a:cubicBezTo>
                <a:cubicBezTo>
                  <a:pt x="47" y="24"/>
                  <a:pt x="53" y="30"/>
                  <a:pt x="53" y="37"/>
                </a:cubicBezTo>
                <a:cubicBezTo>
                  <a:pt x="53" y="39"/>
                  <a:pt x="52" y="42"/>
                  <a:pt x="51" y="44"/>
                </a:cubicBezTo>
                <a:close/>
                <a:moveTo>
                  <a:pt x="40" y="44"/>
                </a:moveTo>
                <a:cubicBezTo>
                  <a:pt x="40" y="44"/>
                  <a:pt x="40" y="44"/>
                  <a:pt x="40" y="44"/>
                </a:cubicBezTo>
                <a:cubicBezTo>
                  <a:pt x="40" y="44"/>
                  <a:pt x="39" y="44"/>
                  <a:pt x="39" y="43"/>
                </a:cubicBezTo>
                <a:cubicBezTo>
                  <a:pt x="39" y="42"/>
                  <a:pt x="40" y="42"/>
                  <a:pt x="40" y="42"/>
                </a:cubicBezTo>
                <a:cubicBezTo>
                  <a:pt x="43" y="42"/>
                  <a:pt x="45" y="40"/>
                  <a:pt x="45" y="37"/>
                </a:cubicBezTo>
                <a:cubicBezTo>
                  <a:pt x="45" y="36"/>
                  <a:pt x="46" y="36"/>
                  <a:pt x="47" y="36"/>
                </a:cubicBezTo>
                <a:cubicBezTo>
                  <a:pt x="47" y="36"/>
                  <a:pt x="48" y="36"/>
                  <a:pt x="48" y="37"/>
                </a:cubicBezTo>
                <a:cubicBezTo>
                  <a:pt x="48" y="41"/>
                  <a:pt x="44" y="44"/>
                  <a:pt x="40" y="44"/>
                </a:cubicBezTo>
                <a:close/>
                <a:moveTo>
                  <a:pt x="38" y="30"/>
                </a:moveTo>
                <a:cubicBezTo>
                  <a:pt x="38" y="30"/>
                  <a:pt x="38" y="30"/>
                  <a:pt x="38" y="30"/>
                </a:cubicBezTo>
                <a:cubicBezTo>
                  <a:pt x="38" y="30"/>
                  <a:pt x="39" y="30"/>
                  <a:pt x="39" y="31"/>
                </a:cubicBezTo>
                <a:cubicBezTo>
                  <a:pt x="39" y="31"/>
                  <a:pt x="39" y="32"/>
                  <a:pt x="38" y="32"/>
                </a:cubicBezTo>
                <a:cubicBezTo>
                  <a:pt x="38" y="32"/>
                  <a:pt x="37" y="33"/>
                  <a:pt x="37" y="33"/>
                </a:cubicBezTo>
                <a:cubicBezTo>
                  <a:pt x="36" y="34"/>
                  <a:pt x="36" y="34"/>
                  <a:pt x="36" y="35"/>
                </a:cubicBezTo>
                <a:cubicBezTo>
                  <a:pt x="35" y="35"/>
                  <a:pt x="35" y="36"/>
                  <a:pt x="34" y="35"/>
                </a:cubicBezTo>
                <a:cubicBezTo>
                  <a:pt x="34" y="35"/>
                  <a:pt x="33" y="35"/>
                  <a:pt x="34" y="34"/>
                </a:cubicBezTo>
                <a:cubicBezTo>
                  <a:pt x="34" y="33"/>
                  <a:pt x="35" y="32"/>
                  <a:pt x="35" y="32"/>
                </a:cubicBezTo>
                <a:cubicBezTo>
                  <a:pt x="36" y="31"/>
                  <a:pt x="37" y="30"/>
                  <a:pt x="38" y="30"/>
                </a:cubicBezTo>
                <a:close/>
                <a:moveTo>
                  <a:pt x="24" y="46"/>
                </a:moveTo>
                <a:cubicBezTo>
                  <a:pt x="24" y="46"/>
                  <a:pt x="24" y="46"/>
                  <a:pt x="24" y="46"/>
                </a:cubicBezTo>
                <a:cubicBezTo>
                  <a:pt x="24" y="38"/>
                  <a:pt x="24" y="38"/>
                  <a:pt x="24" y="38"/>
                </a:cubicBezTo>
                <a:cubicBezTo>
                  <a:pt x="21" y="38"/>
                  <a:pt x="19" y="38"/>
                  <a:pt x="17" y="39"/>
                </a:cubicBezTo>
                <a:cubicBezTo>
                  <a:pt x="17" y="39"/>
                  <a:pt x="17" y="39"/>
                  <a:pt x="16" y="40"/>
                </a:cubicBezTo>
                <a:cubicBezTo>
                  <a:pt x="17" y="40"/>
                  <a:pt x="17" y="40"/>
                  <a:pt x="17" y="41"/>
                </a:cubicBezTo>
                <a:cubicBezTo>
                  <a:pt x="18" y="43"/>
                  <a:pt x="20" y="45"/>
                  <a:pt x="21" y="46"/>
                </a:cubicBezTo>
                <a:cubicBezTo>
                  <a:pt x="22" y="46"/>
                  <a:pt x="23" y="46"/>
                  <a:pt x="24" y="46"/>
                </a:cubicBezTo>
                <a:close/>
                <a:moveTo>
                  <a:pt x="17" y="44"/>
                </a:moveTo>
                <a:cubicBezTo>
                  <a:pt x="17" y="44"/>
                  <a:pt x="17" y="44"/>
                  <a:pt x="17" y="44"/>
                </a:cubicBezTo>
                <a:cubicBezTo>
                  <a:pt x="16" y="44"/>
                  <a:pt x="15" y="43"/>
                  <a:pt x="15" y="42"/>
                </a:cubicBezTo>
                <a:cubicBezTo>
                  <a:pt x="15" y="41"/>
                  <a:pt x="15" y="41"/>
                  <a:pt x="14" y="41"/>
                </a:cubicBezTo>
                <a:cubicBezTo>
                  <a:pt x="14" y="41"/>
                  <a:pt x="13" y="41"/>
                  <a:pt x="12" y="42"/>
                </a:cubicBezTo>
                <a:cubicBezTo>
                  <a:pt x="14" y="43"/>
                  <a:pt x="15" y="44"/>
                  <a:pt x="17" y="44"/>
                </a:cubicBezTo>
                <a:close/>
                <a:moveTo>
                  <a:pt x="11" y="40"/>
                </a:moveTo>
                <a:cubicBezTo>
                  <a:pt x="11" y="40"/>
                  <a:pt x="11" y="40"/>
                  <a:pt x="11" y="40"/>
                </a:cubicBezTo>
                <a:cubicBezTo>
                  <a:pt x="11" y="40"/>
                  <a:pt x="12" y="39"/>
                  <a:pt x="13" y="38"/>
                </a:cubicBezTo>
                <a:cubicBezTo>
                  <a:pt x="12" y="35"/>
                  <a:pt x="11" y="31"/>
                  <a:pt x="11" y="26"/>
                </a:cubicBezTo>
                <a:cubicBezTo>
                  <a:pt x="4" y="26"/>
                  <a:pt x="4" y="26"/>
                  <a:pt x="4" y="26"/>
                </a:cubicBezTo>
                <a:cubicBezTo>
                  <a:pt x="4" y="31"/>
                  <a:pt x="6" y="36"/>
                  <a:pt x="10" y="40"/>
                </a:cubicBezTo>
                <a:cubicBezTo>
                  <a:pt x="10" y="40"/>
                  <a:pt x="10" y="40"/>
                  <a:pt x="11" y="40"/>
                </a:cubicBezTo>
                <a:close/>
                <a:moveTo>
                  <a:pt x="24" y="36"/>
                </a:moveTo>
                <a:cubicBezTo>
                  <a:pt x="24" y="36"/>
                  <a:pt x="24" y="36"/>
                  <a:pt x="24" y="36"/>
                </a:cubicBezTo>
                <a:cubicBezTo>
                  <a:pt x="24" y="26"/>
                  <a:pt x="24" y="26"/>
                  <a:pt x="24" y="26"/>
                </a:cubicBezTo>
                <a:cubicBezTo>
                  <a:pt x="13" y="26"/>
                  <a:pt x="13" y="26"/>
                  <a:pt x="13" y="26"/>
                </a:cubicBezTo>
                <a:cubicBezTo>
                  <a:pt x="14" y="30"/>
                  <a:pt x="14" y="34"/>
                  <a:pt x="15" y="37"/>
                </a:cubicBezTo>
                <a:cubicBezTo>
                  <a:pt x="16" y="37"/>
                  <a:pt x="16" y="37"/>
                  <a:pt x="16" y="37"/>
                </a:cubicBezTo>
                <a:cubicBezTo>
                  <a:pt x="19" y="36"/>
                  <a:pt x="21" y="36"/>
                  <a:pt x="24" y="36"/>
                </a:cubicBezTo>
                <a:close/>
                <a:moveTo>
                  <a:pt x="37" y="8"/>
                </a:moveTo>
                <a:cubicBezTo>
                  <a:pt x="37" y="8"/>
                  <a:pt x="37" y="8"/>
                  <a:pt x="37" y="8"/>
                </a:cubicBezTo>
                <a:cubicBezTo>
                  <a:pt x="36" y="7"/>
                  <a:pt x="35" y="6"/>
                  <a:pt x="33" y="6"/>
                </a:cubicBezTo>
                <a:cubicBezTo>
                  <a:pt x="34" y="6"/>
                  <a:pt x="34" y="7"/>
                  <a:pt x="35" y="8"/>
                </a:cubicBezTo>
                <a:cubicBezTo>
                  <a:pt x="35" y="9"/>
                  <a:pt x="35" y="9"/>
                  <a:pt x="35" y="9"/>
                </a:cubicBezTo>
                <a:cubicBezTo>
                  <a:pt x="36" y="9"/>
                  <a:pt x="37" y="9"/>
                  <a:pt x="37" y="8"/>
                </a:cubicBezTo>
                <a:close/>
                <a:moveTo>
                  <a:pt x="28" y="4"/>
                </a:moveTo>
                <a:cubicBezTo>
                  <a:pt x="28" y="4"/>
                  <a:pt x="28" y="4"/>
                  <a:pt x="28" y="4"/>
                </a:cubicBezTo>
                <a:cubicBezTo>
                  <a:pt x="28" y="4"/>
                  <a:pt x="27" y="4"/>
                  <a:pt x="26" y="4"/>
                </a:cubicBezTo>
                <a:cubicBezTo>
                  <a:pt x="26" y="12"/>
                  <a:pt x="26" y="12"/>
                  <a:pt x="26" y="12"/>
                </a:cubicBezTo>
                <a:cubicBezTo>
                  <a:pt x="28" y="12"/>
                  <a:pt x="30" y="11"/>
                  <a:pt x="32" y="11"/>
                </a:cubicBezTo>
                <a:cubicBezTo>
                  <a:pt x="33" y="11"/>
                  <a:pt x="33" y="10"/>
                  <a:pt x="33" y="10"/>
                </a:cubicBezTo>
                <a:cubicBezTo>
                  <a:pt x="33" y="10"/>
                  <a:pt x="33" y="10"/>
                  <a:pt x="33" y="9"/>
                </a:cubicBezTo>
                <a:cubicBezTo>
                  <a:pt x="32" y="7"/>
                  <a:pt x="30" y="5"/>
                  <a:pt x="28" y="4"/>
                </a:cubicBezTo>
                <a:close/>
                <a:moveTo>
                  <a:pt x="24" y="4"/>
                </a:moveTo>
                <a:cubicBezTo>
                  <a:pt x="24" y="4"/>
                  <a:pt x="24" y="4"/>
                  <a:pt x="24" y="4"/>
                </a:cubicBezTo>
                <a:cubicBezTo>
                  <a:pt x="23" y="4"/>
                  <a:pt x="22" y="4"/>
                  <a:pt x="21" y="4"/>
                </a:cubicBezTo>
                <a:cubicBezTo>
                  <a:pt x="20" y="5"/>
                  <a:pt x="18" y="7"/>
                  <a:pt x="17" y="9"/>
                </a:cubicBezTo>
                <a:cubicBezTo>
                  <a:pt x="17" y="10"/>
                  <a:pt x="17" y="10"/>
                  <a:pt x="16" y="10"/>
                </a:cubicBezTo>
                <a:cubicBezTo>
                  <a:pt x="17" y="10"/>
                  <a:pt x="17" y="11"/>
                  <a:pt x="17" y="11"/>
                </a:cubicBezTo>
                <a:cubicBezTo>
                  <a:pt x="19" y="11"/>
                  <a:pt x="21" y="12"/>
                  <a:pt x="24" y="12"/>
                </a:cubicBezTo>
                <a:cubicBezTo>
                  <a:pt x="24" y="4"/>
                  <a:pt x="24" y="4"/>
                  <a:pt x="24" y="4"/>
                </a:cubicBezTo>
                <a:close/>
                <a:moveTo>
                  <a:pt x="17" y="6"/>
                </a:moveTo>
                <a:cubicBezTo>
                  <a:pt x="17" y="6"/>
                  <a:pt x="17" y="6"/>
                  <a:pt x="17" y="6"/>
                </a:cubicBezTo>
                <a:cubicBezTo>
                  <a:pt x="15" y="6"/>
                  <a:pt x="14" y="7"/>
                  <a:pt x="12" y="8"/>
                </a:cubicBezTo>
                <a:cubicBezTo>
                  <a:pt x="13" y="9"/>
                  <a:pt x="14" y="9"/>
                  <a:pt x="14" y="9"/>
                </a:cubicBezTo>
                <a:cubicBezTo>
                  <a:pt x="15" y="9"/>
                  <a:pt x="15" y="9"/>
                  <a:pt x="15" y="8"/>
                </a:cubicBezTo>
                <a:cubicBezTo>
                  <a:pt x="15" y="7"/>
                  <a:pt x="16" y="6"/>
                  <a:pt x="17" y="6"/>
                </a:cubicBezTo>
                <a:close/>
                <a:moveTo>
                  <a:pt x="11" y="10"/>
                </a:moveTo>
                <a:cubicBezTo>
                  <a:pt x="11" y="10"/>
                  <a:pt x="11" y="10"/>
                  <a:pt x="11" y="10"/>
                </a:cubicBezTo>
                <a:cubicBezTo>
                  <a:pt x="10" y="10"/>
                  <a:pt x="10" y="10"/>
                  <a:pt x="10" y="10"/>
                </a:cubicBezTo>
                <a:cubicBezTo>
                  <a:pt x="6" y="14"/>
                  <a:pt x="4" y="18"/>
                  <a:pt x="4" y="24"/>
                </a:cubicBezTo>
                <a:cubicBezTo>
                  <a:pt x="11" y="24"/>
                  <a:pt x="11" y="24"/>
                  <a:pt x="11" y="24"/>
                </a:cubicBezTo>
                <a:cubicBezTo>
                  <a:pt x="11" y="19"/>
                  <a:pt x="12" y="15"/>
                  <a:pt x="13" y="11"/>
                </a:cubicBezTo>
                <a:cubicBezTo>
                  <a:pt x="12" y="11"/>
                  <a:pt x="11" y="10"/>
                  <a:pt x="11" y="10"/>
                </a:cubicBezTo>
                <a:close/>
                <a:moveTo>
                  <a:pt x="24" y="14"/>
                </a:moveTo>
                <a:cubicBezTo>
                  <a:pt x="24" y="14"/>
                  <a:pt x="24" y="14"/>
                  <a:pt x="24" y="14"/>
                </a:cubicBezTo>
                <a:cubicBezTo>
                  <a:pt x="21" y="14"/>
                  <a:pt x="19" y="14"/>
                  <a:pt x="16" y="13"/>
                </a:cubicBezTo>
                <a:cubicBezTo>
                  <a:pt x="16" y="13"/>
                  <a:pt x="16" y="13"/>
                  <a:pt x="15" y="12"/>
                </a:cubicBezTo>
                <a:cubicBezTo>
                  <a:pt x="14" y="16"/>
                  <a:pt x="14" y="20"/>
                  <a:pt x="13" y="24"/>
                </a:cubicBezTo>
                <a:cubicBezTo>
                  <a:pt x="24" y="24"/>
                  <a:pt x="24" y="24"/>
                  <a:pt x="24" y="24"/>
                </a:cubicBezTo>
                <a:cubicBezTo>
                  <a:pt x="24" y="14"/>
                  <a:pt x="24" y="14"/>
                  <a:pt x="24"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0" name="Freeform 634"/>
          <p:cNvSpPr>
            <a:spLocks noEditPoints="1"/>
          </p:cNvSpPr>
          <p:nvPr/>
        </p:nvSpPr>
        <p:spPr bwMode="auto">
          <a:xfrm>
            <a:off x="3498850" y="4427538"/>
            <a:ext cx="160338" cy="133350"/>
          </a:xfrm>
          <a:custGeom>
            <a:avLst/>
            <a:gdLst>
              <a:gd name="T0" fmla="*/ 47 w 50"/>
              <a:gd name="T1" fmla="*/ 3 h 42"/>
              <a:gd name="T2" fmla="*/ 47 w 50"/>
              <a:gd name="T3" fmla="*/ 40 h 42"/>
              <a:gd name="T4" fmla="*/ 9 w 50"/>
              <a:gd name="T5" fmla="*/ 42 h 42"/>
              <a:gd name="T6" fmla="*/ 3 w 50"/>
              <a:gd name="T7" fmla="*/ 40 h 42"/>
              <a:gd name="T8" fmla="*/ 3 w 50"/>
              <a:gd name="T9" fmla="*/ 3 h 42"/>
              <a:gd name="T10" fmla="*/ 9 w 50"/>
              <a:gd name="T11" fmla="*/ 0 h 42"/>
              <a:gd name="T12" fmla="*/ 10 w 50"/>
              <a:gd name="T13" fmla="*/ 30 h 42"/>
              <a:gd name="T14" fmla="*/ 22 w 50"/>
              <a:gd name="T15" fmla="*/ 27 h 42"/>
              <a:gd name="T16" fmla="*/ 29 w 50"/>
              <a:gd name="T17" fmla="*/ 27 h 42"/>
              <a:gd name="T18" fmla="*/ 40 w 50"/>
              <a:gd name="T19" fmla="*/ 30 h 42"/>
              <a:gd name="T20" fmla="*/ 29 w 50"/>
              <a:gd name="T21" fmla="*/ 33 h 42"/>
              <a:gd name="T22" fmla="*/ 22 w 50"/>
              <a:gd name="T23" fmla="*/ 33 h 42"/>
              <a:gd name="T24" fmla="*/ 23 w 50"/>
              <a:gd name="T25" fmla="*/ 32 h 42"/>
              <a:gd name="T26" fmla="*/ 27 w 50"/>
              <a:gd name="T27" fmla="*/ 28 h 42"/>
              <a:gd name="T28" fmla="*/ 36 w 50"/>
              <a:gd name="T29" fmla="*/ 16 h 42"/>
              <a:gd name="T30" fmla="*/ 35 w 50"/>
              <a:gd name="T31" fmla="*/ 17 h 42"/>
              <a:gd name="T32" fmla="*/ 35 w 50"/>
              <a:gd name="T33" fmla="*/ 17 h 42"/>
              <a:gd name="T34" fmla="*/ 35 w 50"/>
              <a:gd name="T35" fmla="*/ 17 h 42"/>
              <a:gd name="T36" fmla="*/ 35 w 50"/>
              <a:gd name="T37" fmla="*/ 17 h 42"/>
              <a:gd name="T38" fmla="*/ 34 w 50"/>
              <a:gd name="T39" fmla="*/ 17 h 42"/>
              <a:gd name="T40" fmla="*/ 34 w 50"/>
              <a:gd name="T41" fmla="*/ 17 h 42"/>
              <a:gd name="T42" fmla="*/ 34 w 50"/>
              <a:gd name="T43" fmla="*/ 17 h 42"/>
              <a:gd name="T44" fmla="*/ 34 w 50"/>
              <a:gd name="T45" fmla="*/ 16 h 42"/>
              <a:gd name="T46" fmla="*/ 31 w 50"/>
              <a:gd name="T47" fmla="*/ 22 h 42"/>
              <a:gd name="T48" fmla="*/ 30 w 50"/>
              <a:gd name="T49" fmla="*/ 10 h 42"/>
              <a:gd name="T50" fmla="*/ 31 w 50"/>
              <a:gd name="T51" fmla="*/ 10 h 42"/>
              <a:gd name="T52" fmla="*/ 32 w 50"/>
              <a:gd name="T53" fmla="*/ 10 h 42"/>
              <a:gd name="T54" fmla="*/ 35 w 50"/>
              <a:gd name="T55" fmla="*/ 14 h 42"/>
              <a:gd name="T56" fmla="*/ 38 w 50"/>
              <a:gd name="T57" fmla="*/ 10 h 42"/>
              <a:gd name="T58" fmla="*/ 38 w 50"/>
              <a:gd name="T59" fmla="*/ 10 h 42"/>
              <a:gd name="T60" fmla="*/ 39 w 50"/>
              <a:gd name="T61" fmla="*/ 10 h 42"/>
              <a:gd name="T62" fmla="*/ 38 w 50"/>
              <a:gd name="T63" fmla="*/ 22 h 42"/>
              <a:gd name="T64" fmla="*/ 36 w 50"/>
              <a:gd name="T65" fmla="*/ 16 h 42"/>
              <a:gd name="T66" fmla="*/ 12 w 50"/>
              <a:gd name="T67" fmla="*/ 22 h 42"/>
              <a:gd name="T68" fmla="*/ 16 w 50"/>
              <a:gd name="T69" fmla="*/ 10 h 42"/>
              <a:gd name="T70" fmla="*/ 19 w 50"/>
              <a:gd name="T71" fmla="*/ 22 h 42"/>
              <a:gd name="T72" fmla="*/ 14 w 50"/>
              <a:gd name="T73" fmla="*/ 19 h 42"/>
              <a:gd name="T74" fmla="*/ 15 w 50"/>
              <a:gd name="T75" fmla="*/ 14 h 42"/>
              <a:gd name="T76" fmla="*/ 15 w 50"/>
              <a:gd name="T77" fmla="*/ 14 h 42"/>
              <a:gd name="T78" fmla="*/ 19 w 50"/>
              <a:gd name="T79" fmla="*/ 11 h 42"/>
              <a:gd name="T80" fmla="*/ 24 w 50"/>
              <a:gd name="T81" fmla="*/ 10 h 42"/>
              <a:gd name="T82" fmla="*/ 28 w 50"/>
              <a:gd name="T83" fmla="*/ 11 h 42"/>
              <a:gd name="T84" fmla="*/ 25 w 50"/>
              <a:gd name="T85" fmla="*/ 21 h 42"/>
              <a:gd name="T86" fmla="*/ 23 w 50"/>
              <a:gd name="T87" fmla="*/ 12 h 42"/>
              <a:gd name="T88" fmla="*/ 41 w 50"/>
              <a:gd name="T89" fmla="*/ 4 h 42"/>
              <a:gd name="T90" fmla="*/ 6 w 50"/>
              <a:gd name="T91" fmla="*/ 6 h 42"/>
              <a:gd name="T92" fmla="*/ 6 w 50"/>
              <a:gd name="T93" fmla="*/ 37 h 42"/>
              <a:gd name="T94" fmla="*/ 41 w 50"/>
              <a:gd name="T95" fmla="*/ 38 h 42"/>
              <a:gd name="T96" fmla="*/ 46 w 50"/>
              <a:gd name="T97" fmla="*/ 33 h 42"/>
              <a:gd name="T98" fmla="*/ 41 w 50"/>
              <a:gd name="T99"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2">
                <a:moveTo>
                  <a:pt x="9" y="0"/>
                </a:moveTo>
                <a:cubicBezTo>
                  <a:pt x="41" y="0"/>
                  <a:pt x="41" y="0"/>
                  <a:pt x="41" y="0"/>
                </a:cubicBezTo>
                <a:cubicBezTo>
                  <a:pt x="43" y="0"/>
                  <a:pt x="46" y="1"/>
                  <a:pt x="47" y="3"/>
                </a:cubicBezTo>
                <a:cubicBezTo>
                  <a:pt x="49" y="5"/>
                  <a:pt x="50" y="7"/>
                  <a:pt x="50" y="9"/>
                </a:cubicBezTo>
                <a:cubicBezTo>
                  <a:pt x="50" y="33"/>
                  <a:pt x="50" y="33"/>
                  <a:pt x="50" y="33"/>
                </a:cubicBezTo>
                <a:cubicBezTo>
                  <a:pt x="50" y="36"/>
                  <a:pt x="49" y="38"/>
                  <a:pt x="47" y="40"/>
                </a:cubicBezTo>
                <a:cubicBezTo>
                  <a:pt x="47" y="40"/>
                  <a:pt x="47" y="40"/>
                  <a:pt x="47" y="40"/>
                </a:cubicBezTo>
                <a:cubicBezTo>
                  <a:pt x="46" y="41"/>
                  <a:pt x="43" y="42"/>
                  <a:pt x="41" y="42"/>
                </a:cubicBezTo>
                <a:cubicBezTo>
                  <a:pt x="9" y="42"/>
                  <a:pt x="9" y="42"/>
                  <a:pt x="9" y="42"/>
                </a:cubicBezTo>
                <a:cubicBezTo>
                  <a:pt x="7" y="42"/>
                  <a:pt x="5" y="41"/>
                  <a:pt x="3" y="40"/>
                </a:cubicBezTo>
                <a:cubicBezTo>
                  <a:pt x="3" y="40"/>
                  <a:pt x="3" y="40"/>
                  <a:pt x="3" y="40"/>
                </a:cubicBezTo>
                <a:cubicBezTo>
                  <a:pt x="3" y="40"/>
                  <a:pt x="3" y="40"/>
                  <a:pt x="3" y="40"/>
                </a:cubicBezTo>
                <a:cubicBezTo>
                  <a:pt x="1" y="38"/>
                  <a:pt x="0" y="36"/>
                  <a:pt x="0" y="33"/>
                </a:cubicBezTo>
                <a:cubicBezTo>
                  <a:pt x="0" y="9"/>
                  <a:pt x="0" y="9"/>
                  <a:pt x="0" y="9"/>
                </a:cubicBezTo>
                <a:cubicBezTo>
                  <a:pt x="0" y="7"/>
                  <a:pt x="1" y="5"/>
                  <a:pt x="3" y="3"/>
                </a:cubicBezTo>
                <a:cubicBezTo>
                  <a:pt x="3" y="3"/>
                  <a:pt x="3" y="3"/>
                  <a:pt x="3" y="3"/>
                </a:cubicBezTo>
                <a:cubicBezTo>
                  <a:pt x="3" y="3"/>
                  <a:pt x="3" y="3"/>
                  <a:pt x="3" y="3"/>
                </a:cubicBezTo>
                <a:cubicBezTo>
                  <a:pt x="5" y="1"/>
                  <a:pt x="7" y="0"/>
                  <a:pt x="9" y="0"/>
                </a:cubicBezTo>
                <a:close/>
                <a:moveTo>
                  <a:pt x="12" y="31"/>
                </a:moveTo>
                <a:cubicBezTo>
                  <a:pt x="12" y="31"/>
                  <a:pt x="12" y="31"/>
                  <a:pt x="12" y="31"/>
                </a:cubicBezTo>
                <a:cubicBezTo>
                  <a:pt x="11" y="31"/>
                  <a:pt x="10" y="31"/>
                  <a:pt x="10" y="30"/>
                </a:cubicBezTo>
                <a:cubicBezTo>
                  <a:pt x="10" y="29"/>
                  <a:pt x="11" y="29"/>
                  <a:pt x="12" y="29"/>
                </a:cubicBezTo>
                <a:cubicBezTo>
                  <a:pt x="20" y="29"/>
                  <a:pt x="20" y="29"/>
                  <a:pt x="20" y="29"/>
                </a:cubicBezTo>
                <a:cubicBezTo>
                  <a:pt x="21" y="28"/>
                  <a:pt x="21" y="27"/>
                  <a:pt x="22" y="27"/>
                </a:cubicBezTo>
                <a:cubicBezTo>
                  <a:pt x="22" y="27"/>
                  <a:pt x="22" y="27"/>
                  <a:pt x="22" y="27"/>
                </a:cubicBezTo>
                <a:cubicBezTo>
                  <a:pt x="24" y="25"/>
                  <a:pt x="27" y="25"/>
                  <a:pt x="29" y="27"/>
                </a:cubicBezTo>
                <a:cubicBezTo>
                  <a:pt x="29" y="27"/>
                  <a:pt x="29" y="27"/>
                  <a:pt x="29" y="27"/>
                </a:cubicBezTo>
                <a:cubicBezTo>
                  <a:pt x="29" y="27"/>
                  <a:pt x="30" y="28"/>
                  <a:pt x="30" y="29"/>
                </a:cubicBezTo>
                <a:cubicBezTo>
                  <a:pt x="39" y="29"/>
                  <a:pt x="39" y="29"/>
                  <a:pt x="39" y="29"/>
                </a:cubicBezTo>
                <a:cubicBezTo>
                  <a:pt x="39" y="29"/>
                  <a:pt x="40" y="29"/>
                  <a:pt x="40" y="30"/>
                </a:cubicBezTo>
                <a:cubicBezTo>
                  <a:pt x="40" y="31"/>
                  <a:pt x="39" y="31"/>
                  <a:pt x="39" y="31"/>
                </a:cubicBezTo>
                <a:cubicBezTo>
                  <a:pt x="30" y="31"/>
                  <a:pt x="30" y="31"/>
                  <a:pt x="30" y="31"/>
                </a:cubicBezTo>
                <a:cubicBezTo>
                  <a:pt x="30" y="32"/>
                  <a:pt x="29" y="33"/>
                  <a:pt x="29" y="33"/>
                </a:cubicBezTo>
                <a:cubicBezTo>
                  <a:pt x="29" y="33"/>
                  <a:pt x="29" y="33"/>
                  <a:pt x="29" y="33"/>
                </a:cubicBezTo>
                <a:cubicBezTo>
                  <a:pt x="27" y="35"/>
                  <a:pt x="24" y="35"/>
                  <a:pt x="22" y="33"/>
                </a:cubicBezTo>
                <a:cubicBezTo>
                  <a:pt x="22" y="33"/>
                  <a:pt x="22" y="33"/>
                  <a:pt x="22" y="33"/>
                </a:cubicBezTo>
                <a:cubicBezTo>
                  <a:pt x="21" y="33"/>
                  <a:pt x="21" y="32"/>
                  <a:pt x="20" y="31"/>
                </a:cubicBezTo>
                <a:cubicBezTo>
                  <a:pt x="12" y="31"/>
                  <a:pt x="12" y="31"/>
                  <a:pt x="12" y="31"/>
                </a:cubicBezTo>
                <a:close/>
                <a:moveTo>
                  <a:pt x="23" y="32"/>
                </a:moveTo>
                <a:cubicBezTo>
                  <a:pt x="23" y="32"/>
                  <a:pt x="23" y="32"/>
                  <a:pt x="23" y="32"/>
                </a:cubicBezTo>
                <a:cubicBezTo>
                  <a:pt x="24" y="33"/>
                  <a:pt x="26" y="33"/>
                  <a:pt x="27" y="32"/>
                </a:cubicBezTo>
                <a:cubicBezTo>
                  <a:pt x="28" y="31"/>
                  <a:pt x="28" y="29"/>
                  <a:pt x="27" y="28"/>
                </a:cubicBezTo>
                <a:cubicBezTo>
                  <a:pt x="26" y="27"/>
                  <a:pt x="24" y="27"/>
                  <a:pt x="23" y="28"/>
                </a:cubicBezTo>
                <a:cubicBezTo>
                  <a:pt x="22" y="29"/>
                  <a:pt x="22" y="31"/>
                  <a:pt x="23" y="32"/>
                </a:cubicBezTo>
                <a:close/>
                <a:moveTo>
                  <a:pt x="36" y="16"/>
                </a:moveTo>
                <a:cubicBezTo>
                  <a:pt x="36" y="16"/>
                  <a:pt x="36" y="16"/>
                  <a:pt x="36" y="16"/>
                </a:cubicBezTo>
                <a:cubicBezTo>
                  <a:pt x="35" y="16"/>
                  <a:pt x="35" y="16"/>
                  <a:pt x="35" y="16"/>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5" y="17"/>
                  <a:pt x="35" y="17"/>
                </a:cubicBezTo>
                <a:cubicBezTo>
                  <a:pt x="35"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7"/>
                  <a:pt x="34" y="17"/>
                  <a:pt x="34" y="17"/>
                </a:cubicBezTo>
                <a:cubicBezTo>
                  <a:pt x="34" y="16"/>
                  <a:pt x="34" y="16"/>
                  <a:pt x="34" y="16"/>
                </a:cubicBezTo>
                <a:cubicBezTo>
                  <a:pt x="34" y="16"/>
                  <a:pt x="34" y="16"/>
                  <a:pt x="34" y="16"/>
                </a:cubicBezTo>
                <a:cubicBezTo>
                  <a:pt x="32" y="14"/>
                  <a:pt x="32" y="14"/>
                  <a:pt x="32" y="14"/>
                </a:cubicBezTo>
                <a:cubicBezTo>
                  <a:pt x="32" y="21"/>
                  <a:pt x="32" y="21"/>
                  <a:pt x="32" y="21"/>
                </a:cubicBezTo>
                <a:cubicBezTo>
                  <a:pt x="32" y="21"/>
                  <a:pt x="31" y="22"/>
                  <a:pt x="31" y="22"/>
                </a:cubicBezTo>
                <a:cubicBezTo>
                  <a:pt x="30" y="22"/>
                  <a:pt x="30" y="21"/>
                  <a:pt x="30" y="21"/>
                </a:cubicBezTo>
                <a:cubicBezTo>
                  <a:pt x="30" y="11"/>
                  <a:pt x="30" y="11"/>
                  <a:pt x="30" y="11"/>
                </a:cubicBezTo>
                <a:cubicBezTo>
                  <a:pt x="30" y="11"/>
                  <a:pt x="30" y="11"/>
                  <a:pt x="30" y="10"/>
                </a:cubicBezTo>
                <a:cubicBezTo>
                  <a:pt x="30" y="10"/>
                  <a:pt x="30" y="10"/>
                  <a:pt x="30" y="10"/>
                </a:cubicBezTo>
                <a:cubicBezTo>
                  <a:pt x="30" y="10"/>
                  <a:pt x="30" y="10"/>
                  <a:pt x="30" y="10"/>
                </a:cubicBezTo>
                <a:cubicBezTo>
                  <a:pt x="30" y="10"/>
                  <a:pt x="30" y="10"/>
                  <a:pt x="31" y="10"/>
                </a:cubicBezTo>
                <a:cubicBezTo>
                  <a:pt x="31" y="10"/>
                  <a:pt x="31" y="10"/>
                  <a:pt x="31" y="10"/>
                </a:cubicBezTo>
                <a:cubicBezTo>
                  <a:pt x="31" y="10"/>
                  <a:pt x="31" y="10"/>
                  <a:pt x="31" y="10"/>
                </a:cubicBezTo>
                <a:cubicBezTo>
                  <a:pt x="31" y="10"/>
                  <a:pt x="32" y="10"/>
                  <a:pt x="32" y="10"/>
                </a:cubicBezTo>
                <a:cubicBezTo>
                  <a:pt x="32" y="10"/>
                  <a:pt x="32" y="10"/>
                  <a:pt x="32" y="10"/>
                </a:cubicBezTo>
                <a:cubicBezTo>
                  <a:pt x="32" y="10"/>
                  <a:pt x="32" y="10"/>
                  <a:pt x="32" y="10"/>
                </a:cubicBezTo>
                <a:cubicBezTo>
                  <a:pt x="35" y="14"/>
                  <a:pt x="35" y="14"/>
                  <a:pt x="35" y="14"/>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8" y="10"/>
                  <a:pt x="38" y="10"/>
                  <a:pt x="38" y="10"/>
                </a:cubicBezTo>
                <a:cubicBezTo>
                  <a:pt x="39" y="10"/>
                  <a:pt x="39" y="10"/>
                  <a:pt x="39" y="10"/>
                </a:cubicBezTo>
                <a:cubicBezTo>
                  <a:pt x="39" y="10"/>
                  <a:pt x="39" y="10"/>
                  <a:pt x="39" y="10"/>
                </a:cubicBezTo>
                <a:cubicBezTo>
                  <a:pt x="39" y="10"/>
                  <a:pt x="39" y="10"/>
                  <a:pt x="39" y="10"/>
                </a:cubicBezTo>
                <a:cubicBezTo>
                  <a:pt x="40" y="11"/>
                  <a:pt x="40" y="11"/>
                  <a:pt x="40" y="11"/>
                </a:cubicBezTo>
                <a:cubicBezTo>
                  <a:pt x="40" y="21"/>
                  <a:pt x="40" y="21"/>
                  <a:pt x="40" y="21"/>
                </a:cubicBezTo>
                <a:cubicBezTo>
                  <a:pt x="40" y="21"/>
                  <a:pt x="39" y="22"/>
                  <a:pt x="38" y="22"/>
                </a:cubicBezTo>
                <a:cubicBezTo>
                  <a:pt x="38" y="22"/>
                  <a:pt x="37" y="21"/>
                  <a:pt x="37" y="21"/>
                </a:cubicBezTo>
                <a:cubicBezTo>
                  <a:pt x="37" y="14"/>
                  <a:pt x="37" y="14"/>
                  <a:pt x="37" y="14"/>
                </a:cubicBezTo>
                <a:cubicBezTo>
                  <a:pt x="36" y="16"/>
                  <a:pt x="36" y="16"/>
                  <a:pt x="36" y="16"/>
                </a:cubicBezTo>
                <a:close/>
                <a:moveTo>
                  <a:pt x="13" y="21"/>
                </a:moveTo>
                <a:cubicBezTo>
                  <a:pt x="13" y="21"/>
                  <a:pt x="13" y="21"/>
                  <a:pt x="13" y="21"/>
                </a:cubicBezTo>
                <a:cubicBezTo>
                  <a:pt x="13" y="22"/>
                  <a:pt x="12" y="22"/>
                  <a:pt x="12" y="22"/>
                </a:cubicBezTo>
                <a:cubicBezTo>
                  <a:pt x="11" y="22"/>
                  <a:pt x="11" y="21"/>
                  <a:pt x="11" y="20"/>
                </a:cubicBezTo>
                <a:cubicBezTo>
                  <a:pt x="14" y="11"/>
                  <a:pt x="14" y="11"/>
                  <a:pt x="14" y="11"/>
                </a:cubicBezTo>
                <a:cubicBezTo>
                  <a:pt x="14" y="10"/>
                  <a:pt x="15" y="10"/>
                  <a:pt x="16" y="10"/>
                </a:cubicBezTo>
                <a:cubicBezTo>
                  <a:pt x="16" y="10"/>
                  <a:pt x="16" y="10"/>
                  <a:pt x="16" y="11"/>
                </a:cubicBezTo>
                <a:cubicBezTo>
                  <a:pt x="20" y="20"/>
                  <a:pt x="20" y="20"/>
                  <a:pt x="20" y="20"/>
                </a:cubicBezTo>
                <a:cubicBezTo>
                  <a:pt x="20" y="21"/>
                  <a:pt x="20" y="22"/>
                  <a:pt x="19" y="22"/>
                </a:cubicBezTo>
                <a:cubicBezTo>
                  <a:pt x="19" y="22"/>
                  <a:pt x="18" y="22"/>
                  <a:pt x="18" y="21"/>
                </a:cubicBezTo>
                <a:cubicBezTo>
                  <a:pt x="17" y="19"/>
                  <a:pt x="17" y="19"/>
                  <a:pt x="17" y="19"/>
                </a:cubicBezTo>
                <a:cubicBezTo>
                  <a:pt x="14" y="19"/>
                  <a:pt x="14" y="19"/>
                  <a:pt x="14" y="19"/>
                </a:cubicBezTo>
                <a:cubicBezTo>
                  <a:pt x="13" y="21"/>
                  <a:pt x="13" y="21"/>
                  <a:pt x="13" y="21"/>
                </a:cubicBezTo>
                <a:close/>
                <a:moveTo>
                  <a:pt x="15" y="14"/>
                </a:moveTo>
                <a:cubicBezTo>
                  <a:pt x="15" y="14"/>
                  <a:pt x="15" y="14"/>
                  <a:pt x="15" y="14"/>
                </a:cubicBezTo>
                <a:cubicBezTo>
                  <a:pt x="14" y="17"/>
                  <a:pt x="14" y="17"/>
                  <a:pt x="14" y="17"/>
                </a:cubicBezTo>
                <a:cubicBezTo>
                  <a:pt x="16" y="17"/>
                  <a:pt x="16" y="17"/>
                  <a:pt x="16" y="17"/>
                </a:cubicBezTo>
                <a:cubicBezTo>
                  <a:pt x="15" y="14"/>
                  <a:pt x="15" y="14"/>
                  <a:pt x="15" y="14"/>
                </a:cubicBezTo>
                <a:close/>
                <a:moveTo>
                  <a:pt x="21" y="12"/>
                </a:moveTo>
                <a:cubicBezTo>
                  <a:pt x="21" y="12"/>
                  <a:pt x="21" y="12"/>
                  <a:pt x="21" y="12"/>
                </a:cubicBezTo>
                <a:cubicBezTo>
                  <a:pt x="20" y="12"/>
                  <a:pt x="19" y="12"/>
                  <a:pt x="19" y="11"/>
                </a:cubicBezTo>
                <a:cubicBezTo>
                  <a:pt x="19" y="10"/>
                  <a:pt x="20" y="10"/>
                  <a:pt x="21" y="10"/>
                </a:cubicBezTo>
                <a:cubicBezTo>
                  <a:pt x="24" y="10"/>
                  <a:pt x="24" y="10"/>
                  <a:pt x="24" y="10"/>
                </a:cubicBezTo>
                <a:cubicBezTo>
                  <a:pt x="24" y="10"/>
                  <a:pt x="24" y="10"/>
                  <a:pt x="24" y="10"/>
                </a:cubicBezTo>
                <a:cubicBezTo>
                  <a:pt x="24" y="10"/>
                  <a:pt x="24" y="10"/>
                  <a:pt x="24" y="10"/>
                </a:cubicBezTo>
                <a:cubicBezTo>
                  <a:pt x="27" y="10"/>
                  <a:pt x="27" y="10"/>
                  <a:pt x="27" y="10"/>
                </a:cubicBezTo>
                <a:cubicBezTo>
                  <a:pt x="27" y="10"/>
                  <a:pt x="28" y="10"/>
                  <a:pt x="28" y="11"/>
                </a:cubicBezTo>
                <a:cubicBezTo>
                  <a:pt x="28" y="12"/>
                  <a:pt x="27" y="12"/>
                  <a:pt x="27" y="12"/>
                </a:cubicBezTo>
                <a:cubicBezTo>
                  <a:pt x="25" y="12"/>
                  <a:pt x="25" y="12"/>
                  <a:pt x="25" y="12"/>
                </a:cubicBezTo>
                <a:cubicBezTo>
                  <a:pt x="25" y="21"/>
                  <a:pt x="25" y="21"/>
                  <a:pt x="25" y="21"/>
                </a:cubicBezTo>
                <a:cubicBezTo>
                  <a:pt x="25" y="21"/>
                  <a:pt x="24" y="22"/>
                  <a:pt x="24" y="22"/>
                </a:cubicBezTo>
                <a:cubicBezTo>
                  <a:pt x="23" y="22"/>
                  <a:pt x="23" y="21"/>
                  <a:pt x="23" y="21"/>
                </a:cubicBezTo>
                <a:cubicBezTo>
                  <a:pt x="23" y="12"/>
                  <a:pt x="23" y="12"/>
                  <a:pt x="23" y="12"/>
                </a:cubicBezTo>
                <a:cubicBezTo>
                  <a:pt x="21" y="12"/>
                  <a:pt x="21" y="12"/>
                  <a:pt x="21" y="12"/>
                </a:cubicBezTo>
                <a:close/>
                <a:moveTo>
                  <a:pt x="41" y="4"/>
                </a:moveTo>
                <a:cubicBezTo>
                  <a:pt x="41" y="4"/>
                  <a:pt x="41" y="4"/>
                  <a:pt x="41" y="4"/>
                </a:cubicBezTo>
                <a:cubicBezTo>
                  <a:pt x="9" y="4"/>
                  <a:pt x="9" y="4"/>
                  <a:pt x="9" y="4"/>
                </a:cubicBezTo>
                <a:cubicBezTo>
                  <a:pt x="8" y="4"/>
                  <a:pt x="7" y="5"/>
                  <a:pt x="6" y="6"/>
                </a:cubicBezTo>
                <a:cubicBezTo>
                  <a:pt x="6" y="6"/>
                  <a:pt x="6" y="6"/>
                  <a:pt x="6" y="6"/>
                </a:cubicBezTo>
                <a:cubicBezTo>
                  <a:pt x="5" y="7"/>
                  <a:pt x="4" y="8"/>
                  <a:pt x="4" y="9"/>
                </a:cubicBezTo>
                <a:cubicBezTo>
                  <a:pt x="4" y="33"/>
                  <a:pt x="4" y="33"/>
                  <a:pt x="4" y="33"/>
                </a:cubicBezTo>
                <a:cubicBezTo>
                  <a:pt x="4" y="35"/>
                  <a:pt x="5" y="36"/>
                  <a:pt x="6" y="37"/>
                </a:cubicBezTo>
                <a:cubicBezTo>
                  <a:pt x="6" y="37"/>
                  <a:pt x="6" y="37"/>
                  <a:pt x="6" y="37"/>
                </a:cubicBezTo>
                <a:cubicBezTo>
                  <a:pt x="7" y="38"/>
                  <a:pt x="8" y="38"/>
                  <a:pt x="9" y="38"/>
                </a:cubicBezTo>
                <a:cubicBezTo>
                  <a:pt x="41" y="38"/>
                  <a:pt x="41" y="38"/>
                  <a:pt x="41" y="38"/>
                </a:cubicBezTo>
                <a:cubicBezTo>
                  <a:pt x="42" y="38"/>
                  <a:pt x="44" y="38"/>
                  <a:pt x="45" y="37"/>
                </a:cubicBezTo>
                <a:cubicBezTo>
                  <a:pt x="45" y="37"/>
                  <a:pt x="45" y="37"/>
                  <a:pt x="45" y="37"/>
                </a:cubicBezTo>
                <a:cubicBezTo>
                  <a:pt x="46" y="36"/>
                  <a:pt x="46" y="35"/>
                  <a:pt x="46" y="33"/>
                </a:cubicBezTo>
                <a:cubicBezTo>
                  <a:pt x="46" y="9"/>
                  <a:pt x="46" y="9"/>
                  <a:pt x="46" y="9"/>
                </a:cubicBezTo>
                <a:cubicBezTo>
                  <a:pt x="46" y="8"/>
                  <a:pt x="46" y="7"/>
                  <a:pt x="45" y="6"/>
                </a:cubicBezTo>
                <a:cubicBezTo>
                  <a:pt x="44" y="5"/>
                  <a:pt x="42" y="4"/>
                  <a:pt x="41"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1" name="Freeform 635"/>
          <p:cNvSpPr>
            <a:spLocks noEditPoints="1"/>
          </p:cNvSpPr>
          <p:nvPr/>
        </p:nvSpPr>
        <p:spPr bwMode="auto">
          <a:xfrm>
            <a:off x="4905375" y="4106863"/>
            <a:ext cx="131763" cy="152400"/>
          </a:xfrm>
          <a:custGeom>
            <a:avLst/>
            <a:gdLst>
              <a:gd name="T0" fmla="*/ 36 w 41"/>
              <a:gd name="T1" fmla="*/ 0 h 48"/>
              <a:gd name="T2" fmla="*/ 35 w 41"/>
              <a:gd name="T3" fmla="*/ 3 h 48"/>
              <a:gd name="T4" fmla="*/ 41 w 41"/>
              <a:gd name="T5" fmla="*/ 18 h 48"/>
              <a:gd name="T6" fmla="*/ 34 w 41"/>
              <a:gd name="T7" fmla="*/ 34 h 48"/>
              <a:gd name="T8" fmla="*/ 27 w 41"/>
              <a:gd name="T9" fmla="*/ 39 h 48"/>
              <a:gd name="T10" fmla="*/ 20 w 41"/>
              <a:gd name="T11" fmla="*/ 41 h 48"/>
              <a:gd name="T12" fmla="*/ 27 w 41"/>
              <a:gd name="T13" fmla="*/ 44 h 48"/>
              <a:gd name="T14" fmla="*/ 27 w 41"/>
              <a:gd name="T15" fmla="*/ 48 h 48"/>
              <a:gd name="T16" fmla="*/ 18 w 41"/>
              <a:gd name="T17" fmla="*/ 48 h 48"/>
              <a:gd name="T18" fmla="*/ 9 w 41"/>
              <a:gd name="T19" fmla="*/ 48 h 48"/>
              <a:gd name="T20" fmla="*/ 9 w 41"/>
              <a:gd name="T21" fmla="*/ 44 h 48"/>
              <a:gd name="T22" fmla="*/ 16 w 41"/>
              <a:gd name="T23" fmla="*/ 41 h 48"/>
              <a:gd name="T24" fmla="*/ 10 w 41"/>
              <a:gd name="T25" fmla="*/ 39 h 48"/>
              <a:gd name="T26" fmla="*/ 2 w 41"/>
              <a:gd name="T27" fmla="*/ 36 h 48"/>
              <a:gd name="T28" fmla="*/ 0 w 41"/>
              <a:gd name="T29" fmla="*/ 34 h 48"/>
              <a:gd name="T30" fmla="*/ 0 w 41"/>
              <a:gd name="T31" fmla="*/ 18 h 48"/>
              <a:gd name="T32" fmla="*/ 5 w 41"/>
              <a:gd name="T33" fmla="*/ 5 h 48"/>
              <a:gd name="T34" fmla="*/ 18 w 41"/>
              <a:gd name="T35" fmla="*/ 0 h 48"/>
              <a:gd name="T36" fmla="*/ 32 w 41"/>
              <a:gd name="T37" fmla="*/ 2 h 48"/>
              <a:gd name="T38" fmla="*/ 32 w 41"/>
              <a:gd name="T39" fmla="*/ 2 h 48"/>
              <a:gd name="T40" fmla="*/ 34 w 41"/>
              <a:gd name="T41" fmla="*/ 0 h 48"/>
              <a:gd name="T42" fmla="*/ 33 w 41"/>
              <a:gd name="T43" fmla="*/ 5 h 48"/>
              <a:gd name="T44" fmla="*/ 36 w 41"/>
              <a:gd name="T45" fmla="*/ 18 h 48"/>
              <a:gd name="T46" fmla="*/ 31 w 41"/>
              <a:gd name="T47" fmla="*/ 31 h 48"/>
              <a:gd name="T48" fmla="*/ 6 w 41"/>
              <a:gd name="T49" fmla="*/ 32 h 48"/>
              <a:gd name="T50" fmla="*/ 10 w 41"/>
              <a:gd name="T51" fmla="*/ 37 h 48"/>
              <a:gd name="T52" fmla="*/ 26 w 41"/>
              <a:gd name="T53" fmla="*/ 37 h 48"/>
              <a:gd name="T54" fmla="*/ 32 w 41"/>
              <a:gd name="T55" fmla="*/ 32 h 48"/>
              <a:gd name="T56" fmla="*/ 37 w 41"/>
              <a:gd name="T57" fmla="*/ 26 h 48"/>
              <a:gd name="T58" fmla="*/ 37 w 41"/>
              <a:gd name="T59" fmla="*/ 10 h 48"/>
              <a:gd name="T60" fmla="*/ 28 w 41"/>
              <a:gd name="T61" fmla="*/ 8 h 48"/>
              <a:gd name="T62" fmla="*/ 18 w 41"/>
              <a:gd name="T63" fmla="*/ 4 h 48"/>
              <a:gd name="T64" fmla="*/ 4 w 41"/>
              <a:gd name="T65" fmla="*/ 18 h 48"/>
              <a:gd name="T66" fmla="*/ 18 w 41"/>
              <a:gd name="T67" fmla="*/ 32 h 48"/>
              <a:gd name="T68" fmla="*/ 28 w 41"/>
              <a:gd name="T69" fmla="*/ 28 h 48"/>
              <a:gd name="T70" fmla="*/ 28 w 41"/>
              <a:gd name="T71" fmla="*/ 8 h 48"/>
              <a:gd name="T72" fmla="*/ 31 w 41"/>
              <a:gd name="T73" fmla="*/ 31 h 48"/>
              <a:gd name="T74" fmla="*/ 28 w 41"/>
              <a:gd name="T75" fmla="*/ 3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48">
                <a:moveTo>
                  <a:pt x="34" y="0"/>
                </a:moveTo>
                <a:cubicBezTo>
                  <a:pt x="35" y="0"/>
                  <a:pt x="36" y="0"/>
                  <a:pt x="36" y="0"/>
                </a:cubicBezTo>
                <a:cubicBezTo>
                  <a:pt x="36" y="1"/>
                  <a:pt x="36" y="1"/>
                  <a:pt x="36" y="2"/>
                </a:cubicBezTo>
                <a:cubicBezTo>
                  <a:pt x="35" y="3"/>
                  <a:pt x="35" y="3"/>
                  <a:pt x="35" y="3"/>
                </a:cubicBezTo>
                <a:cubicBezTo>
                  <a:pt x="37" y="5"/>
                  <a:pt x="38" y="7"/>
                  <a:pt x="39" y="9"/>
                </a:cubicBezTo>
                <a:cubicBezTo>
                  <a:pt x="40" y="12"/>
                  <a:pt x="41" y="15"/>
                  <a:pt x="41" y="18"/>
                </a:cubicBezTo>
                <a:cubicBezTo>
                  <a:pt x="41" y="21"/>
                  <a:pt x="40" y="24"/>
                  <a:pt x="39" y="27"/>
                </a:cubicBezTo>
                <a:cubicBezTo>
                  <a:pt x="38" y="29"/>
                  <a:pt x="36" y="32"/>
                  <a:pt x="34" y="34"/>
                </a:cubicBezTo>
                <a:cubicBezTo>
                  <a:pt x="32" y="36"/>
                  <a:pt x="30" y="38"/>
                  <a:pt x="27" y="39"/>
                </a:cubicBezTo>
                <a:cubicBezTo>
                  <a:pt x="27" y="39"/>
                  <a:pt x="27" y="39"/>
                  <a:pt x="27" y="39"/>
                </a:cubicBezTo>
                <a:cubicBezTo>
                  <a:pt x="25" y="40"/>
                  <a:pt x="22" y="40"/>
                  <a:pt x="20" y="40"/>
                </a:cubicBezTo>
                <a:cubicBezTo>
                  <a:pt x="20" y="41"/>
                  <a:pt x="20" y="41"/>
                  <a:pt x="20" y="41"/>
                </a:cubicBezTo>
                <a:cubicBezTo>
                  <a:pt x="20" y="44"/>
                  <a:pt x="20" y="44"/>
                  <a:pt x="20" y="44"/>
                </a:cubicBezTo>
                <a:cubicBezTo>
                  <a:pt x="27" y="44"/>
                  <a:pt x="27" y="44"/>
                  <a:pt x="27" y="44"/>
                </a:cubicBezTo>
                <a:cubicBezTo>
                  <a:pt x="28" y="44"/>
                  <a:pt x="29" y="45"/>
                  <a:pt x="29" y="46"/>
                </a:cubicBezTo>
                <a:cubicBezTo>
                  <a:pt x="29" y="47"/>
                  <a:pt x="28" y="48"/>
                  <a:pt x="27" y="48"/>
                </a:cubicBezTo>
                <a:cubicBezTo>
                  <a:pt x="18" y="48"/>
                  <a:pt x="18" y="48"/>
                  <a:pt x="18" y="48"/>
                </a:cubicBezTo>
                <a:cubicBezTo>
                  <a:pt x="18" y="48"/>
                  <a:pt x="18" y="48"/>
                  <a:pt x="18" y="48"/>
                </a:cubicBezTo>
                <a:cubicBezTo>
                  <a:pt x="18" y="48"/>
                  <a:pt x="18" y="48"/>
                  <a:pt x="18" y="48"/>
                </a:cubicBezTo>
                <a:cubicBezTo>
                  <a:pt x="9" y="48"/>
                  <a:pt x="9" y="48"/>
                  <a:pt x="9" y="48"/>
                </a:cubicBezTo>
                <a:cubicBezTo>
                  <a:pt x="8" y="48"/>
                  <a:pt x="7" y="47"/>
                  <a:pt x="7" y="46"/>
                </a:cubicBezTo>
                <a:cubicBezTo>
                  <a:pt x="7" y="45"/>
                  <a:pt x="8" y="44"/>
                  <a:pt x="9" y="44"/>
                </a:cubicBezTo>
                <a:cubicBezTo>
                  <a:pt x="16" y="44"/>
                  <a:pt x="16" y="44"/>
                  <a:pt x="16" y="44"/>
                </a:cubicBezTo>
                <a:cubicBezTo>
                  <a:pt x="16" y="41"/>
                  <a:pt x="16" y="41"/>
                  <a:pt x="16" y="41"/>
                </a:cubicBezTo>
                <a:cubicBezTo>
                  <a:pt x="16" y="41"/>
                  <a:pt x="16" y="41"/>
                  <a:pt x="16" y="40"/>
                </a:cubicBezTo>
                <a:cubicBezTo>
                  <a:pt x="14" y="40"/>
                  <a:pt x="12" y="40"/>
                  <a:pt x="10" y="39"/>
                </a:cubicBezTo>
                <a:cubicBezTo>
                  <a:pt x="7" y="38"/>
                  <a:pt x="5" y="36"/>
                  <a:pt x="3" y="35"/>
                </a:cubicBezTo>
                <a:cubicBezTo>
                  <a:pt x="2" y="36"/>
                  <a:pt x="2" y="36"/>
                  <a:pt x="2" y="36"/>
                </a:cubicBezTo>
                <a:cubicBezTo>
                  <a:pt x="1" y="36"/>
                  <a:pt x="1" y="36"/>
                  <a:pt x="0" y="36"/>
                </a:cubicBezTo>
                <a:cubicBezTo>
                  <a:pt x="0" y="35"/>
                  <a:pt x="0" y="35"/>
                  <a:pt x="0" y="34"/>
                </a:cubicBezTo>
                <a:cubicBezTo>
                  <a:pt x="4" y="30"/>
                  <a:pt x="4" y="30"/>
                  <a:pt x="4" y="30"/>
                </a:cubicBezTo>
                <a:cubicBezTo>
                  <a:pt x="2" y="27"/>
                  <a:pt x="0" y="23"/>
                  <a:pt x="0" y="18"/>
                </a:cubicBezTo>
                <a:cubicBezTo>
                  <a:pt x="0" y="13"/>
                  <a:pt x="2" y="8"/>
                  <a:pt x="5" y="5"/>
                </a:cubicBezTo>
                <a:cubicBezTo>
                  <a:pt x="5" y="5"/>
                  <a:pt x="5" y="5"/>
                  <a:pt x="5" y="5"/>
                </a:cubicBezTo>
                <a:cubicBezTo>
                  <a:pt x="5" y="5"/>
                  <a:pt x="5" y="5"/>
                  <a:pt x="5" y="5"/>
                </a:cubicBezTo>
                <a:cubicBezTo>
                  <a:pt x="9" y="2"/>
                  <a:pt x="13" y="0"/>
                  <a:pt x="18" y="0"/>
                </a:cubicBezTo>
                <a:cubicBezTo>
                  <a:pt x="23" y="0"/>
                  <a:pt x="27" y="1"/>
                  <a:pt x="30" y="4"/>
                </a:cubicBezTo>
                <a:cubicBezTo>
                  <a:pt x="32" y="2"/>
                  <a:pt x="32" y="2"/>
                  <a:pt x="32" y="2"/>
                </a:cubicBezTo>
                <a:cubicBezTo>
                  <a:pt x="32" y="2"/>
                  <a:pt x="32" y="2"/>
                  <a:pt x="32" y="2"/>
                </a:cubicBezTo>
                <a:cubicBezTo>
                  <a:pt x="32" y="2"/>
                  <a:pt x="32" y="2"/>
                  <a:pt x="32" y="2"/>
                </a:cubicBezTo>
                <a:cubicBezTo>
                  <a:pt x="33" y="2"/>
                  <a:pt x="33" y="2"/>
                  <a:pt x="33" y="2"/>
                </a:cubicBezTo>
                <a:cubicBezTo>
                  <a:pt x="34" y="0"/>
                  <a:pt x="34" y="0"/>
                  <a:pt x="34" y="0"/>
                </a:cubicBezTo>
                <a:close/>
                <a:moveTo>
                  <a:pt x="33" y="5"/>
                </a:moveTo>
                <a:cubicBezTo>
                  <a:pt x="33" y="5"/>
                  <a:pt x="33" y="5"/>
                  <a:pt x="33" y="5"/>
                </a:cubicBezTo>
                <a:cubicBezTo>
                  <a:pt x="32" y="6"/>
                  <a:pt x="32" y="6"/>
                  <a:pt x="32" y="6"/>
                </a:cubicBezTo>
                <a:cubicBezTo>
                  <a:pt x="35" y="9"/>
                  <a:pt x="36" y="13"/>
                  <a:pt x="36" y="18"/>
                </a:cubicBezTo>
                <a:cubicBezTo>
                  <a:pt x="36" y="23"/>
                  <a:pt x="34" y="28"/>
                  <a:pt x="31" y="31"/>
                </a:cubicBezTo>
                <a:cubicBezTo>
                  <a:pt x="31" y="31"/>
                  <a:pt x="31" y="31"/>
                  <a:pt x="31" y="31"/>
                </a:cubicBezTo>
                <a:cubicBezTo>
                  <a:pt x="28" y="34"/>
                  <a:pt x="23" y="36"/>
                  <a:pt x="18" y="36"/>
                </a:cubicBezTo>
                <a:cubicBezTo>
                  <a:pt x="14" y="36"/>
                  <a:pt x="9" y="35"/>
                  <a:pt x="6" y="32"/>
                </a:cubicBezTo>
                <a:cubicBezTo>
                  <a:pt x="5" y="33"/>
                  <a:pt x="5" y="33"/>
                  <a:pt x="5" y="33"/>
                </a:cubicBezTo>
                <a:cubicBezTo>
                  <a:pt x="6" y="35"/>
                  <a:pt x="8" y="36"/>
                  <a:pt x="10" y="37"/>
                </a:cubicBezTo>
                <a:cubicBezTo>
                  <a:pt x="13" y="38"/>
                  <a:pt x="15" y="38"/>
                  <a:pt x="18" y="38"/>
                </a:cubicBezTo>
                <a:cubicBezTo>
                  <a:pt x="21" y="38"/>
                  <a:pt x="23" y="38"/>
                  <a:pt x="26" y="37"/>
                </a:cubicBezTo>
                <a:cubicBezTo>
                  <a:pt x="26" y="37"/>
                  <a:pt x="26" y="37"/>
                  <a:pt x="26" y="37"/>
                </a:cubicBezTo>
                <a:cubicBezTo>
                  <a:pt x="28" y="36"/>
                  <a:pt x="31" y="34"/>
                  <a:pt x="32" y="32"/>
                </a:cubicBezTo>
                <a:cubicBezTo>
                  <a:pt x="32" y="32"/>
                  <a:pt x="32" y="32"/>
                  <a:pt x="32" y="32"/>
                </a:cubicBezTo>
                <a:cubicBezTo>
                  <a:pt x="34" y="30"/>
                  <a:pt x="36" y="28"/>
                  <a:pt x="37" y="26"/>
                </a:cubicBezTo>
                <a:cubicBezTo>
                  <a:pt x="38" y="23"/>
                  <a:pt x="38" y="21"/>
                  <a:pt x="38" y="18"/>
                </a:cubicBezTo>
                <a:cubicBezTo>
                  <a:pt x="38" y="15"/>
                  <a:pt x="38" y="13"/>
                  <a:pt x="37" y="10"/>
                </a:cubicBezTo>
                <a:cubicBezTo>
                  <a:pt x="36" y="8"/>
                  <a:pt x="35" y="6"/>
                  <a:pt x="33" y="5"/>
                </a:cubicBezTo>
                <a:close/>
                <a:moveTo>
                  <a:pt x="28" y="8"/>
                </a:moveTo>
                <a:cubicBezTo>
                  <a:pt x="28" y="8"/>
                  <a:pt x="28" y="8"/>
                  <a:pt x="28" y="8"/>
                </a:cubicBezTo>
                <a:cubicBezTo>
                  <a:pt x="26" y="5"/>
                  <a:pt x="22" y="4"/>
                  <a:pt x="18" y="4"/>
                </a:cubicBezTo>
                <a:cubicBezTo>
                  <a:pt x="14" y="4"/>
                  <a:pt x="11" y="5"/>
                  <a:pt x="8" y="8"/>
                </a:cubicBezTo>
                <a:cubicBezTo>
                  <a:pt x="5" y="10"/>
                  <a:pt x="4" y="14"/>
                  <a:pt x="4" y="18"/>
                </a:cubicBezTo>
                <a:cubicBezTo>
                  <a:pt x="4" y="22"/>
                  <a:pt x="5" y="26"/>
                  <a:pt x="8" y="28"/>
                </a:cubicBezTo>
                <a:cubicBezTo>
                  <a:pt x="11" y="31"/>
                  <a:pt x="14" y="32"/>
                  <a:pt x="18" y="32"/>
                </a:cubicBezTo>
                <a:cubicBezTo>
                  <a:pt x="22" y="32"/>
                  <a:pt x="26" y="31"/>
                  <a:pt x="28" y="28"/>
                </a:cubicBezTo>
                <a:cubicBezTo>
                  <a:pt x="28" y="28"/>
                  <a:pt x="28" y="28"/>
                  <a:pt x="28" y="28"/>
                </a:cubicBezTo>
                <a:cubicBezTo>
                  <a:pt x="31" y="26"/>
                  <a:pt x="33" y="22"/>
                  <a:pt x="33" y="18"/>
                </a:cubicBezTo>
                <a:cubicBezTo>
                  <a:pt x="33" y="14"/>
                  <a:pt x="31" y="10"/>
                  <a:pt x="28" y="8"/>
                </a:cubicBezTo>
                <a:cubicBezTo>
                  <a:pt x="28" y="8"/>
                  <a:pt x="28" y="8"/>
                  <a:pt x="28" y="8"/>
                </a:cubicBezTo>
                <a:close/>
                <a:moveTo>
                  <a:pt x="31" y="31"/>
                </a:moveTo>
                <a:cubicBezTo>
                  <a:pt x="31" y="31"/>
                  <a:pt x="31" y="31"/>
                  <a:pt x="31" y="31"/>
                </a:cubicBezTo>
                <a:cubicBezTo>
                  <a:pt x="30" y="32"/>
                  <a:pt x="29" y="32"/>
                  <a:pt x="28" y="31"/>
                </a:cubicBezTo>
                <a:cubicBezTo>
                  <a:pt x="31" y="31"/>
                  <a:pt x="31" y="31"/>
                  <a:pt x="31" y="3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2" name="Freeform 636"/>
          <p:cNvSpPr>
            <a:spLocks noEditPoints="1"/>
          </p:cNvSpPr>
          <p:nvPr/>
        </p:nvSpPr>
        <p:spPr bwMode="auto">
          <a:xfrm>
            <a:off x="4343400" y="3783013"/>
            <a:ext cx="158750" cy="158750"/>
          </a:xfrm>
          <a:custGeom>
            <a:avLst/>
            <a:gdLst>
              <a:gd name="T0" fmla="*/ 43 w 50"/>
              <a:gd name="T1" fmla="*/ 8 h 50"/>
              <a:gd name="T2" fmla="*/ 50 w 50"/>
              <a:gd name="T3" fmla="*/ 25 h 50"/>
              <a:gd name="T4" fmla="*/ 43 w 50"/>
              <a:gd name="T5" fmla="*/ 43 h 50"/>
              <a:gd name="T6" fmla="*/ 7 w 50"/>
              <a:gd name="T7" fmla="*/ 43 h 50"/>
              <a:gd name="T8" fmla="*/ 0 w 50"/>
              <a:gd name="T9" fmla="*/ 25 h 50"/>
              <a:gd name="T10" fmla="*/ 8 w 50"/>
              <a:gd name="T11" fmla="*/ 7 h 50"/>
              <a:gd name="T12" fmla="*/ 22 w 50"/>
              <a:gd name="T13" fmla="*/ 4 h 50"/>
              <a:gd name="T14" fmla="*/ 21 w 50"/>
              <a:gd name="T15" fmla="*/ 6 h 50"/>
              <a:gd name="T16" fmla="*/ 15 w 50"/>
              <a:gd name="T17" fmla="*/ 16 h 50"/>
              <a:gd name="T18" fmla="*/ 19 w 50"/>
              <a:gd name="T19" fmla="*/ 16 h 50"/>
              <a:gd name="T20" fmla="*/ 26 w 50"/>
              <a:gd name="T21" fmla="*/ 20 h 50"/>
              <a:gd name="T22" fmla="*/ 27 w 50"/>
              <a:gd name="T23" fmla="*/ 23 h 50"/>
              <a:gd name="T24" fmla="*/ 23 w 50"/>
              <a:gd name="T25" fmla="*/ 31 h 50"/>
              <a:gd name="T26" fmla="*/ 23 w 50"/>
              <a:gd name="T27" fmla="*/ 36 h 50"/>
              <a:gd name="T28" fmla="*/ 23 w 50"/>
              <a:gd name="T29" fmla="*/ 39 h 50"/>
              <a:gd name="T30" fmla="*/ 12 w 50"/>
              <a:gd name="T31" fmla="*/ 33 h 50"/>
              <a:gd name="T32" fmla="*/ 6 w 50"/>
              <a:gd name="T33" fmla="*/ 27 h 50"/>
              <a:gd name="T34" fmla="*/ 7 w 50"/>
              <a:gd name="T35" fmla="*/ 21 h 50"/>
              <a:gd name="T36" fmla="*/ 4 w 50"/>
              <a:gd name="T37" fmla="*/ 22 h 50"/>
              <a:gd name="T38" fmla="*/ 10 w 50"/>
              <a:gd name="T39" fmla="*/ 40 h 50"/>
              <a:gd name="T40" fmla="*/ 24 w 50"/>
              <a:gd name="T41" fmla="*/ 44 h 50"/>
              <a:gd name="T42" fmla="*/ 40 w 50"/>
              <a:gd name="T43" fmla="*/ 40 h 50"/>
              <a:gd name="T44" fmla="*/ 43 w 50"/>
              <a:gd name="T45" fmla="*/ 37 h 50"/>
              <a:gd name="T46" fmla="*/ 38 w 50"/>
              <a:gd name="T47" fmla="*/ 38 h 50"/>
              <a:gd name="T48" fmla="*/ 37 w 50"/>
              <a:gd name="T49" fmla="*/ 38 h 50"/>
              <a:gd name="T50" fmla="*/ 37 w 50"/>
              <a:gd name="T51" fmla="*/ 30 h 50"/>
              <a:gd name="T52" fmla="*/ 34 w 50"/>
              <a:gd name="T53" fmla="*/ 23 h 50"/>
              <a:gd name="T54" fmla="*/ 32 w 50"/>
              <a:gd name="T55" fmla="*/ 13 h 50"/>
              <a:gd name="T56" fmla="*/ 28 w 50"/>
              <a:gd name="T57" fmla="*/ 10 h 50"/>
              <a:gd name="T58" fmla="*/ 28 w 50"/>
              <a:gd name="T59" fmla="*/ 9 h 50"/>
              <a:gd name="T60" fmla="*/ 25 w 50"/>
              <a:gd name="T61" fmla="*/ 4 h 50"/>
              <a:gd name="T62" fmla="*/ 5 w 50"/>
              <a:gd name="T63" fmla="*/ 19 h 50"/>
              <a:gd name="T64" fmla="*/ 5 w 50"/>
              <a:gd name="T65" fmla="*/ 19 h 50"/>
              <a:gd name="T66" fmla="*/ 9 w 50"/>
              <a:gd name="T67" fmla="*/ 23 h 50"/>
              <a:gd name="T68" fmla="*/ 11 w 50"/>
              <a:gd name="T69" fmla="*/ 30 h 50"/>
              <a:gd name="T70" fmla="*/ 18 w 50"/>
              <a:gd name="T71" fmla="*/ 38 h 50"/>
              <a:gd name="T72" fmla="*/ 21 w 50"/>
              <a:gd name="T73" fmla="*/ 36 h 50"/>
              <a:gd name="T74" fmla="*/ 21 w 50"/>
              <a:gd name="T75" fmla="*/ 31 h 50"/>
              <a:gd name="T76" fmla="*/ 25 w 50"/>
              <a:gd name="T77" fmla="*/ 23 h 50"/>
              <a:gd name="T78" fmla="*/ 22 w 50"/>
              <a:gd name="T79" fmla="*/ 19 h 50"/>
              <a:gd name="T80" fmla="*/ 19 w 50"/>
              <a:gd name="T81" fmla="*/ 18 h 50"/>
              <a:gd name="T82" fmla="*/ 18 w 50"/>
              <a:gd name="T83" fmla="*/ 11 h 50"/>
              <a:gd name="T84" fmla="*/ 19 w 50"/>
              <a:gd name="T85" fmla="*/ 5 h 50"/>
              <a:gd name="T86" fmla="*/ 10 w 50"/>
              <a:gd name="T87" fmla="*/ 10 h 50"/>
              <a:gd name="T88" fmla="*/ 32 w 50"/>
              <a:gd name="T89" fmla="*/ 45 h 50"/>
              <a:gd name="T90" fmla="*/ 24 w 50"/>
              <a:gd name="T91" fmla="*/ 46 h 50"/>
              <a:gd name="T92" fmla="*/ 25 w 50"/>
              <a:gd name="T93" fmla="*/ 46 h 50"/>
              <a:gd name="T94" fmla="*/ 45 w 50"/>
              <a:gd name="T95" fmla="*/ 30 h 50"/>
              <a:gd name="T96" fmla="*/ 46 w 50"/>
              <a:gd name="T97" fmla="*/ 29 h 50"/>
              <a:gd name="T98" fmla="*/ 40 w 50"/>
              <a:gd name="T99" fmla="*/ 10 h 50"/>
              <a:gd name="T100" fmla="*/ 29 w 50"/>
              <a:gd name="T101" fmla="*/ 4 h 50"/>
              <a:gd name="T102" fmla="*/ 30 w 50"/>
              <a:gd name="T103" fmla="*/ 8 h 50"/>
              <a:gd name="T104" fmla="*/ 31 w 50"/>
              <a:gd name="T105" fmla="*/ 9 h 50"/>
              <a:gd name="T106" fmla="*/ 35 w 50"/>
              <a:gd name="T107" fmla="*/ 11 h 50"/>
              <a:gd name="T108" fmla="*/ 33 w 50"/>
              <a:gd name="T109" fmla="*/ 18 h 50"/>
              <a:gd name="T110" fmla="*/ 36 w 50"/>
              <a:gd name="T111" fmla="*/ 21 h 50"/>
              <a:gd name="T112" fmla="*/ 39 w 50"/>
              <a:gd name="T113" fmla="*/ 36 h 50"/>
              <a:gd name="T114" fmla="*/ 42 w 50"/>
              <a:gd name="T115" fmla="*/ 35 h 50"/>
              <a:gd name="T116" fmla="*/ 33 w 50"/>
              <a:gd name="T117" fmla="*/ 12 h 50"/>
              <a:gd name="T118" fmla="*/ 33 w 50"/>
              <a:gd name="T1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3" y="8"/>
                </a:cubicBezTo>
                <a:cubicBezTo>
                  <a:pt x="43" y="8"/>
                  <a:pt x="43" y="8"/>
                  <a:pt x="43" y="8"/>
                </a:cubicBezTo>
                <a:cubicBezTo>
                  <a:pt x="47" y="12"/>
                  <a:pt x="50" y="18"/>
                  <a:pt x="50" y="25"/>
                </a:cubicBezTo>
                <a:cubicBezTo>
                  <a:pt x="50" y="32"/>
                  <a:pt x="47" y="38"/>
                  <a:pt x="43" y="43"/>
                </a:cubicBezTo>
                <a:cubicBezTo>
                  <a:pt x="43" y="43"/>
                  <a:pt x="43" y="43"/>
                  <a:pt x="43" y="43"/>
                </a:cubicBezTo>
                <a:cubicBezTo>
                  <a:pt x="38" y="47"/>
                  <a:pt x="32" y="50"/>
                  <a:pt x="25" y="50"/>
                </a:cubicBezTo>
                <a:cubicBezTo>
                  <a:pt x="18" y="50"/>
                  <a:pt x="12" y="47"/>
                  <a:pt x="7" y="43"/>
                </a:cubicBezTo>
                <a:cubicBezTo>
                  <a:pt x="7" y="43"/>
                  <a:pt x="7" y="43"/>
                  <a:pt x="7" y="43"/>
                </a:cubicBezTo>
                <a:cubicBezTo>
                  <a:pt x="3" y="38"/>
                  <a:pt x="0" y="32"/>
                  <a:pt x="0" y="25"/>
                </a:cubicBezTo>
                <a:cubicBezTo>
                  <a:pt x="0" y="18"/>
                  <a:pt x="3" y="12"/>
                  <a:pt x="7" y="8"/>
                </a:cubicBezTo>
                <a:cubicBezTo>
                  <a:pt x="8" y="7"/>
                  <a:pt x="8" y="7"/>
                  <a:pt x="8" y="7"/>
                </a:cubicBezTo>
                <a:cubicBezTo>
                  <a:pt x="12" y="3"/>
                  <a:pt x="18" y="0"/>
                  <a:pt x="25" y="0"/>
                </a:cubicBezTo>
                <a:close/>
                <a:moveTo>
                  <a:pt x="22" y="4"/>
                </a:moveTo>
                <a:cubicBezTo>
                  <a:pt x="22" y="4"/>
                  <a:pt x="22" y="4"/>
                  <a:pt x="22" y="4"/>
                </a:cubicBezTo>
                <a:cubicBezTo>
                  <a:pt x="22" y="5"/>
                  <a:pt x="22" y="5"/>
                  <a:pt x="21" y="6"/>
                </a:cubicBezTo>
                <a:cubicBezTo>
                  <a:pt x="21" y="8"/>
                  <a:pt x="20" y="11"/>
                  <a:pt x="19" y="12"/>
                </a:cubicBezTo>
                <a:cubicBezTo>
                  <a:pt x="19" y="13"/>
                  <a:pt x="15" y="15"/>
                  <a:pt x="15" y="16"/>
                </a:cubicBezTo>
                <a:cubicBezTo>
                  <a:pt x="15" y="16"/>
                  <a:pt x="16" y="16"/>
                  <a:pt x="19" y="16"/>
                </a:cubicBezTo>
                <a:cubicBezTo>
                  <a:pt x="19" y="16"/>
                  <a:pt x="19" y="16"/>
                  <a:pt x="19" y="16"/>
                </a:cubicBezTo>
                <a:cubicBezTo>
                  <a:pt x="20" y="16"/>
                  <a:pt x="22" y="16"/>
                  <a:pt x="23" y="17"/>
                </a:cubicBezTo>
                <a:cubicBezTo>
                  <a:pt x="25" y="18"/>
                  <a:pt x="26" y="19"/>
                  <a:pt x="26" y="20"/>
                </a:cubicBezTo>
                <a:cubicBezTo>
                  <a:pt x="27" y="21"/>
                  <a:pt x="27" y="22"/>
                  <a:pt x="27" y="23"/>
                </a:cubicBezTo>
                <a:cubicBezTo>
                  <a:pt x="27" y="23"/>
                  <a:pt x="27" y="23"/>
                  <a:pt x="27" y="23"/>
                </a:cubicBezTo>
                <a:cubicBezTo>
                  <a:pt x="27" y="24"/>
                  <a:pt x="26" y="25"/>
                  <a:pt x="26" y="26"/>
                </a:cubicBezTo>
                <a:cubicBezTo>
                  <a:pt x="23" y="29"/>
                  <a:pt x="23" y="30"/>
                  <a:pt x="23" y="31"/>
                </a:cubicBezTo>
                <a:cubicBezTo>
                  <a:pt x="23" y="32"/>
                  <a:pt x="23" y="33"/>
                  <a:pt x="23" y="34"/>
                </a:cubicBezTo>
                <a:cubicBezTo>
                  <a:pt x="23" y="34"/>
                  <a:pt x="23" y="35"/>
                  <a:pt x="23" y="36"/>
                </a:cubicBezTo>
                <a:cubicBezTo>
                  <a:pt x="23" y="37"/>
                  <a:pt x="23" y="38"/>
                  <a:pt x="23" y="39"/>
                </a:cubicBezTo>
                <a:cubicBezTo>
                  <a:pt x="23" y="39"/>
                  <a:pt x="23" y="39"/>
                  <a:pt x="23" y="39"/>
                </a:cubicBezTo>
                <a:cubicBezTo>
                  <a:pt x="23" y="45"/>
                  <a:pt x="18" y="41"/>
                  <a:pt x="16" y="39"/>
                </a:cubicBezTo>
                <a:cubicBezTo>
                  <a:pt x="14" y="37"/>
                  <a:pt x="12" y="34"/>
                  <a:pt x="12" y="33"/>
                </a:cubicBezTo>
                <a:cubicBezTo>
                  <a:pt x="12" y="33"/>
                  <a:pt x="11" y="32"/>
                  <a:pt x="10" y="32"/>
                </a:cubicBezTo>
                <a:cubicBezTo>
                  <a:pt x="8" y="31"/>
                  <a:pt x="6" y="30"/>
                  <a:pt x="6" y="27"/>
                </a:cubicBezTo>
                <a:cubicBezTo>
                  <a:pt x="6" y="25"/>
                  <a:pt x="7" y="23"/>
                  <a:pt x="7" y="22"/>
                </a:cubicBezTo>
                <a:cubicBezTo>
                  <a:pt x="7" y="22"/>
                  <a:pt x="7" y="22"/>
                  <a:pt x="7" y="21"/>
                </a:cubicBezTo>
                <a:cubicBezTo>
                  <a:pt x="7" y="21"/>
                  <a:pt x="6" y="21"/>
                  <a:pt x="5" y="22"/>
                </a:cubicBezTo>
                <a:cubicBezTo>
                  <a:pt x="5" y="22"/>
                  <a:pt x="5" y="22"/>
                  <a:pt x="4" y="22"/>
                </a:cubicBezTo>
                <a:cubicBezTo>
                  <a:pt x="4" y="23"/>
                  <a:pt x="4" y="24"/>
                  <a:pt x="4" y="25"/>
                </a:cubicBezTo>
                <a:cubicBezTo>
                  <a:pt x="4" y="31"/>
                  <a:pt x="6" y="36"/>
                  <a:pt x="10" y="40"/>
                </a:cubicBezTo>
                <a:cubicBezTo>
                  <a:pt x="12" y="42"/>
                  <a:pt x="15" y="44"/>
                  <a:pt x="18" y="45"/>
                </a:cubicBezTo>
                <a:cubicBezTo>
                  <a:pt x="20" y="45"/>
                  <a:pt x="22" y="44"/>
                  <a:pt x="24" y="44"/>
                </a:cubicBezTo>
                <a:cubicBezTo>
                  <a:pt x="27" y="43"/>
                  <a:pt x="31" y="42"/>
                  <a:pt x="35" y="43"/>
                </a:cubicBezTo>
                <a:cubicBezTo>
                  <a:pt x="37" y="43"/>
                  <a:pt x="39" y="41"/>
                  <a:pt x="40" y="40"/>
                </a:cubicBezTo>
                <a:cubicBezTo>
                  <a:pt x="40" y="40"/>
                  <a:pt x="40" y="40"/>
                  <a:pt x="40" y="40"/>
                </a:cubicBezTo>
                <a:cubicBezTo>
                  <a:pt x="41" y="39"/>
                  <a:pt x="42" y="38"/>
                  <a:pt x="43" y="37"/>
                </a:cubicBezTo>
                <a:cubicBezTo>
                  <a:pt x="42" y="37"/>
                  <a:pt x="41" y="38"/>
                  <a:pt x="40" y="38"/>
                </a:cubicBezTo>
                <a:cubicBezTo>
                  <a:pt x="39" y="39"/>
                  <a:pt x="38" y="39"/>
                  <a:pt x="38" y="38"/>
                </a:cubicBezTo>
                <a:cubicBezTo>
                  <a:pt x="38" y="38"/>
                  <a:pt x="38" y="38"/>
                  <a:pt x="38" y="38"/>
                </a:cubicBezTo>
                <a:cubicBezTo>
                  <a:pt x="38" y="38"/>
                  <a:pt x="37" y="38"/>
                  <a:pt x="37" y="38"/>
                </a:cubicBezTo>
                <a:cubicBezTo>
                  <a:pt x="37" y="38"/>
                  <a:pt x="37" y="38"/>
                  <a:pt x="37" y="38"/>
                </a:cubicBezTo>
                <a:cubicBezTo>
                  <a:pt x="36" y="36"/>
                  <a:pt x="36" y="33"/>
                  <a:pt x="37" y="30"/>
                </a:cubicBezTo>
                <a:cubicBezTo>
                  <a:pt x="38" y="28"/>
                  <a:pt x="39" y="25"/>
                  <a:pt x="36" y="23"/>
                </a:cubicBezTo>
                <a:cubicBezTo>
                  <a:pt x="35" y="23"/>
                  <a:pt x="34" y="23"/>
                  <a:pt x="34" y="23"/>
                </a:cubicBezTo>
                <a:cubicBezTo>
                  <a:pt x="32" y="22"/>
                  <a:pt x="31" y="21"/>
                  <a:pt x="31" y="20"/>
                </a:cubicBezTo>
                <a:cubicBezTo>
                  <a:pt x="29" y="17"/>
                  <a:pt x="30" y="15"/>
                  <a:pt x="32" y="13"/>
                </a:cubicBezTo>
                <a:cubicBezTo>
                  <a:pt x="32" y="13"/>
                  <a:pt x="33" y="12"/>
                  <a:pt x="33" y="12"/>
                </a:cubicBezTo>
                <a:cubicBezTo>
                  <a:pt x="31" y="12"/>
                  <a:pt x="29" y="12"/>
                  <a:pt x="28" y="10"/>
                </a:cubicBezTo>
                <a:cubicBezTo>
                  <a:pt x="28" y="9"/>
                  <a:pt x="28" y="9"/>
                  <a:pt x="28" y="9"/>
                </a:cubicBezTo>
                <a:cubicBezTo>
                  <a:pt x="28" y="9"/>
                  <a:pt x="28" y="9"/>
                  <a:pt x="28" y="9"/>
                </a:cubicBezTo>
                <a:cubicBezTo>
                  <a:pt x="28" y="6"/>
                  <a:pt x="27" y="6"/>
                  <a:pt x="25" y="4"/>
                </a:cubicBezTo>
                <a:cubicBezTo>
                  <a:pt x="25" y="4"/>
                  <a:pt x="25" y="4"/>
                  <a:pt x="25" y="4"/>
                </a:cubicBezTo>
                <a:cubicBezTo>
                  <a:pt x="24" y="4"/>
                  <a:pt x="23" y="4"/>
                  <a:pt x="22" y="4"/>
                </a:cubicBezTo>
                <a:close/>
                <a:moveTo>
                  <a:pt x="5" y="19"/>
                </a:moveTo>
                <a:cubicBezTo>
                  <a:pt x="5" y="19"/>
                  <a:pt x="5" y="19"/>
                  <a:pt x="5" y="19"/>
                </a:cubicBezTo>
                <a:cubicBezTo>
                  <a:pt x="5" y="19"/>
                  <a:pt x="5" y="19"/>
                  <a:pt x="5" y="19"/>
                </a:cubicBezTo>
                <a:cubicBezTo>
                  <a:pt x="6" y="19"/>
                  <a:pt x="7" y="19"/>
                  <a:pt x="8" y="19"/>
                </a:cubicBezTo>
                <a:cubicBezTo>
                  <a:pt x="10" y="20"/>
                  <a:pt x="10" y="21"/>
                  <a:pt x="9" y="23"/>
                </a:cubicBezTo>
                <a:cubicBezTo>
                  <a:pt x="9" y="24"/>
                  <a:pt x="8" y="25"/>
                  <a:pt x="9" y="27"/>
                </a:cubicBezTo>
                <a:cubicBezTo>
                  <a:pt x="9" y="29"/>
                  <a:pt x="10" y="29"/>
                  <a:pt x="11" y="30"/>
                </a:cubicBezTo>
                <a:cubicBezTo>
                  <a:pt x="12" y="31"/>
                  <a:pt x="13" y="31"/>
                  <a:pt x="14" y="32"/>
                </a:cubicBezTo>
                <a:cubicBezTo>
                  <a:pt x="14" y="33"/>
                  <a:pt x="16" y="36"/>
                  <a:pt x="18" y="38"/>
                </a:cubicBezTo>
                <a:cubicBezTo>
                  <a:pt x="18" y="38"/>
                  <a:pt x="21" y="41"/>
                  <a:pt x="21" y="39"/>
                </a:cubicBezTo>
                <a:cubicBezTo>
                  <a:pt x="21" y="38"/>
                  <a:pt x="21" y="37"/>
                  <a:pt x="21" y="36"/>
                </a:cubicBezTo>
                <a:cubicBezTo>
                  <a:pt x="21" y="35"/>
                  <a:pt x="21" y="35"/>
                  <a:pt x="21" y="34"/>
                </a:cubicBezTo>
                <a:cubicBezTo>
                  <a:pt x="21" y="33"/>
                  <a:pt x="21" y="32"/>
                  <a:pt x="21" y="31"/>
                </a:cubicBezTo>
                <a:cubicBezTo>
                  <a:pt x="20" y="29"/>
                  <a:pt x="20" y="28"/>
                  <a:pt x="24" y="25"/>
                </a:cubicBezTo>
                <a:cubicBezTo>
                  <a:pt x="24" y="24"/>
                  <a:pt x="25" y="23"/>
                  <a:pt x="25" y="23"/>
                </a:cubicBezTo>
                <a:cubicBezTo>
                  <a:pt x="25" y="22"/>
                  <a:pt x="25" y="22"/>
                  <a:pt x="24" y="21"/>
                </a:cubicBezTo>
                <a:cubicBezTo>
                  <a:pt x="24" y="20"/>
                  <a:pt x="23" y="20"/>
                  <a:pt x="22" y="19"/>
                </a:cubicBezTo>
                <a:cubicBezTo>
                  <a:pt x="21" y="19"/>
                  <a:pt x="20" y="18"/>
                  <a:pt x="19" y="18"/>
                </a:cubicBezTo>
                <a:cubicBezTo>
                  <a:pt x="19" y="18"/>
                  <a:pt x="19" y="18"/>
                  <a:pt x="19" y="18"/>
                </a:cubicBezTo>
                <a:cubicBezTo>
                  <a:pt x="14" y="18"/>
                  <a:pt x="13" y="18"/>
                  <a:pt x="13" y="16"/>
                </a:cubicBezTo>
                <a:cubicBezTo>
                  <a:pt x="13" y="14"/>
                  <a:pt x="16" y="12"/>
                  <a:pt x="18" y="11"/>
                </a:cubicBezTo>
                <a:cubicBezTo>
                  <a:pt x="18" y="10"/>
                  <a:pt x="19" y="7"/>
                  <a:pt x="19" y="5"/>
                </a:cubicBezTo>
                <a:cubicBezTo>
                  <a:pt x="19" y="5"/>
                  <a:pt x="19" y="5"/>
                  <a:pt x="19" y="5"/>
                </a:cubicBezTo>
                <a:cubicBezTo>
                  <a:pt x="16" y="6"/>
                  <a:pt x="13" y="8"/>
                  <a:pt x="10" y="10"/>
                </a:cubicBezTo>
                <a:cubicBezTo>
                  <a:pt x="10" y="10"/>
                  <a:pt x="10" y="10"/>
                  <a:pt x="10" y="10"/>
                </a:cubicBezTo>
                <a:cubicBezTo>
                  <a:pt x="8" y="13"/>
                  <a:pt x="6" y="16"/>
                  <a:pt x="5" y="19"/>
                </a:cubicBezTo>
                <a:close/>
                <a:moveTo>
                  <a:pt x="32" y="45"/>
                </a:moveTo>
                <a:cubicBezTo>
                  <a:pt x="32" y="45"/>
                  <a:pt x="32" y="45"/>
                  <a:pt x="32" y="45"/>
                </a:cubicBezTo>
                <a:cubicBezTo>
                  <a:pt x="29" y="45"/>
                  <a:pt x="27" y="45"/>
                  <a:pt x="24" y="46"/>
                </a:cubicBezTo>
                <a:cubicBezTo>
                  <a:pt x="24" y="46"/>
                  <a:pt x="23" y="46"/>
                  <a:pt x="23" y="46"/>
                </a:cubicBezTo>
                <a:cubicBezTo>
                  <a:pt x="24" y="46"/>
                  <a:pt x="24" y="46"/>
                  <a:pt x="25" y="46"/>
                </a:cubicBezTo>
                <a:cubicBezTo>
                  <a:pt x="27" y="46"/>
                  <a:pt x="30" y="46"/>
                  <a:pt x="32" y="45"/>
                </a:cubicBezTo>
                <a:close/>
                <a:moveTo>
                  <a:pt x="45" y="30"/>
                </a:moveTo>
                <a:cubicBezTo>
                  <a:pt x="45" y="30"/>
                  <a:pt x="45" y="30"/>
                  <a:pt x="45" y="30"/>
                </a:cubicBezTo>
                <a:cubicBezTo>
                  <a:pt x="46" y="29"/>
                  <a:pt x="46" y="29"/>
                  <a:pt x="46" y="29"/>
                </a:cubicBezTo>
                <a:cubicBezTo>
                  <a:pt x="46" y="28"/>
                  <a:pt x="46" y="26"/>
                  <a:pt x="46" y="25"/>
                </a:cubicBezTo>
                <a:cubicBezTo>
                  <a:pt x="46" y="19"/>
                  <a:pt x="44" y="14"/>
                  <a:pt x="40" y="10"/>
                </a:cubicBezTo>
                <a:cubicBezTo>
                  <a:pt x="40" y="10"/>
                  <a:pt x="40" y="10"/>
                  <a:pt x="40" y="10"/>
                </a:cubicBezTo>
                <a:cubicBezTo>
                  <a:pt x="37" y="7"/>
                  <a:pt x="33" y="5"/>
                  <a:pt x="29" y="4"/>
                </a:cubicBezTo>
                <a:cubicBezTo>
                  <a:pt x="29" y="5"/>
                  <a:pt x="30" y="7"/>
                  <a:pt x="30" y="8"/>
                </a:cubicBezTo>
                <a:cubicBezTo>
                  <a:pt x="30" y="8"/>
                  <a:pt x="30" y="8"/>
                  <a:pt x="30" y="8"/>
                </a:cubicBezTo>
                <a:cubicBezTo>
                  <a:pt x="30" y="9"/>
                  <a:pt x="30" y="9"/>
                  <a:pt x="31" y="9"/>
                </a:cubicBezTo>
                <a:cubicBezTo>
                  <a:pt x="31" y="9"/>
                  <a:pt x="31" y="9"/>
                  <a:pt x="31" y="9"/>
                </a:cubicBezTo>
                <a:cubicBezTo>
                  <a:pt x="31" y="10"/>
                  <a:pt x="32" y="10"/>
                  <a:pt x="33" y="10"/>
                </a:cubicBezTo>
                <a:cubicBezTo>
                  <a:pt x="34" y="10"/>
                  <a:pt x="35" y="10"/>
                  <a:pt x="35" y="11"/>
                </a:cubicBezTo>
                <a:cubicBezTo>
                  <a:pt x="36" y="12"/>
                  <a:pt x="35" y="13"/>
                  <a:pt x="34" y="15"/>
                </a:cubicBezTo>
                <a:cubicBezTo>
                  <a:pt x="32" y="16"/>
                  <a:pt x="31" y="17"/>
                  <a:pt x="33" y="18"/>
                </a:cubicBezTo>
                <a:cubicBezTo>
                  <a:pt x="33" y="19"/>
                  <a:pt x="34" y="20"/>
                  <a:pt x="35" y="21"/>
                </a:cubicBezTo>
                <a:cubicBezTo>
                  <a:pt x="35" y="21"/>
                  <a:pt x="36" y="21"/>
                  <a:pt x="36" y="21"/>
                </a:cubicBezTo>
                <a:cubicBezTo>
                  <a:pt x="42" y="23"/>
                  <a:pt x="41" y="27"/>
                  <a:pt x="40" y="31"/>
                </a:cubicBezTo>
                <a:cubicBezTo>
                  <a:pt x="39" y="33"/>
                  <a:pt x="38" y="35"/>
                  <a:pt x="39" y="36"/>
                </a:cubicBezTo>
                <a:cubicBezTo>
                  <a:pt x="40" y="36"/>
                  <a:pt x="40" y="36"/>
                  <a:pt x="40" y="36"/>
                </a:cubicBezTo>
                <a:cubicBezTo>
                  <a:pt x="40" y="36"/>
                  <a:pt x="41" y="35"/>
                  <a:pt x="42" y="35"/>
                </a:cubicBezTo>
                <a:cubicBezTo>
                  <a:pt x="43" y="33"/>
                  <a:pt x="44" y="32"/>
                  <a:pt x="45" y="30"/>
                </a:cubicBezTo>
                <a:close/>
                <a:moveTo>
                  <a:pt x="33" y="12"/>
                </a:moveTo>
                <a:cubicBezTo>
                  <a:pt x="33" y="12"/>
                  <a:pt x="33" y="12"/>
                  <a:pt x="33" y="12"/>
                </a:cubicBezTo>
                <a:cubicBezTo>
                  <a:pt x="33" y="12"/>
                  <a:pt x="33" y="12"/>
                  <a:pt x="33" y="12"/>
                </a:cubicBezTo>
                <a:cubicBezTo>
                  <a:pt x="33" y="11"/>
                  <a:pt x="33" y="12"/>
                  <a:pt x="33"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3" name="Freeform 637"/>
          <p:cNvSpPr>
            <a:spLocks noEditPoints="1"/>
          </p:cNvSpPr>
          <p:nvPr/>
        </p:nvSpPr>
        <p:spPr bwMode="auto">
          <a:xfrm>
            <a:off x="2949575" y="4424363"/>
            <a:ext cx="142875" cy="142875"/>
          </a:xfrm>
          <a:custGeom>
            <a:avLst/>
            <a:gdLst>
              <a:gd name="T0" fmla="*/ 15 w 45"/>
              <a:gd name="T1" fmla="*/ 11 h 45"/>
              <a:gd name="T2" fmla="*/ 15 w 45"/>
              <a:gd name="T3" fmla="*/ 11 h 45"/>
              <a:gd name="T4" fmla="*/ 25 w 45"/>
              <a:gd name="T5" fmla="*/ 11 h 45"/>
              <a:gd name="T6" fmla="*/ 30 w 45"/>
              <a:gd name="T7" fmla="*/ 12 h 45"/>
              <a:gd name="T8" fmla="*/ 30 w 45"/>
              <a:gd name="T9" fmla="*/ 12 h 45"/>
              <a:gd name="T10" fmla="*/ 32 w 45"/>
              <a:gd name="T11" fmla="*/ 17 h 45"/>
              <a:gd name="T12" fmla="*/ 32 w 45"/>
              <a:gd name="T13" fmla="*/ 20 h 45"/>
              <a:gd name="T14" fmla="*/ 30 w 45"/>
              <a:gd name="T15" fmla="*/ 24 h 45"/>
              <a:gd name="T16" fmla="*/ 25 w 45"/>
              <a:gd name="T17" fmla="*/ 26 h 45"/>
              <a:gd name="T18" fmla="*/ 16 w 45"/>
              <a:gd name="T19" fmla="*/ 26 h 45"/>
              <a:gd name="T20" fmla="*/ 16 w 45"/>
              <a:gd name="T21" fmla="*/ 33 h 45"/>
              <a:gd name="T22" fmla="*/ 15 w 45"/>
              <a:gd name="T23" fmla="*/ 34 h 45"/>
              <a:gd name="T24" fmla="*/ 14 w 45"/>
              <a:gd name="T25" fmla="*/ 33 h 45"/>
              <a:gd name="T26" fmla="*/ 14 w 45"/>
              <a:gd name="T27" fmla="*/ 12 h 45"/>
              <a:gd name="T28" fmla="*/ 15 w 45"/>
              <a:gd name="T29" fmla="*/ 11 h 45"/>
              <a:gd name="T30" fmla="*/ 8 w 45"/>
              <a:gd name="T31" fmla="*/ 0 h 45"/>
              <a:gd name="T32" fmla="*/ 8 w 45"/>
              <a:gd name="T33" fmla="*/ 0 h 45"/>
              <a:gd name="T34" fmla="*/ 38 w 45"/>
              <a:gd name="T35" fmla="*/ 0 h 45"/>
              <a:gd name="T36" fmla="*/ 45 w 45"/>
              <a:gd name="T37" fmla="*/ 7 h 45"/>
              <a:gd name="T38" fmla="*/ 45 w 45"/>
              <a:gd name="T39" fmla="*/ 37 h 45"/>
              <a:gd name="T40" fmla="*/ 38 w 45"/>
              <a:gd name="T41" fmla="*/ 45 h 45"/>
              <a:gd name="T42" fmla="*/ 8 w 45"/>
              <a:gd name="T43" fmla="*/ 45 h 45"/>
              <a:gd name="T44" fmla="*/ 0 w 45"/>
              <a:gd name="T45" fmla="*/ 37 h 45"/>
              <a:gd name="T46" fmla="*/ 0 w 45"/>
              <a:gd name="T47" fmla="*/ 7 h 45"/>
              <a:gd name="T48" fmla="*/ 8 w 45"/>
              <a:gd name="T49" fmla="*/ 0 h 45"/>
              <a:gd name="T50" fmla="*/ 38 w 45"/>
              <a:gd name="T51" fmla="*/ 4 h 45"/>
              <a:gd name="T52" fmla="*/ 38 w 45"/>
              <a:gd name="T53" fmla="*/ 4 h 45"/>
              <a:gd name="T54" fmla="*/ 8 w 45"/>
              <a:gd name="T55" fmla="*/ 4 h 45"/>
              <a:gd name="T56" fmla="*/ 4 w 45"/>
              <a:gd name="T57" fmla="*/ 7 h 45"/>
              <a:gd name="T58" fmla="*/ 4 w 45"/>
              <a:gd name="T59" fmla="*/ 37 h 45"/>
              <a:gd name="T60" fmla="*/ 8 w 45"/>
              <a:gd name="T61" fmla="*/ 41 h 45"/>
              <a:gd name="T62" fmla="*/ 38 w 45"/>
              <a:gd name="T63" fmla="*/ 41 h 45"/>
              <a:gd name="T64" fmla="*/ 41 w 45"/>
              <a:gd name="T65" fmla="*/ 37 h 45"/>
              <a:gd name="T66" fmla="*/ 41 w 45"/>
              <a:gd name="T67" fmla="*/ 7 h 45"/>
              <a:gd name="T68" fmla="*/ 38 w 45"/>
              <a:gd name="T69" fmla="*/ 4 h 45"/>
              <a:gd name="T70" fmla="*/ 25 w 45"/>
              <a:gd name="T71" fmla="*/ 13 h 45"/>
              <a:gd name="T72" fmla="*/ 25 w 45"/>
              <a:gd name="T73" fmla="*/ 13 h 45"/>
              <a:gd name="T74" fmla="*/ 16 w 45"/>
              <a:gd name="T75" fmla="*/ 13 h 45"/>
              <a:gd name="T76" fmla="*/ 16 w 45"/>
              <a:gd name="T77" fmla="*/ 23 h 45"/>
              <a:gd name="T78" fmla="*/ 25 w 45"/>
              <a:gd name="T79" fmla="*/ 23 h 45"/>
              <a:gd name="T80" fmla="*/ 28 w 45"/>
              <a:gd name="T81" fmla="*/ 22 h 45"/>
              <a:gd name="T82" fmla="*/ 29 w 45"/>
              <a:gd name="T83" fmla="*/ 20 h 45"/>
              <a:gd name="T84" fmla="*/ 29 w 45"/>
              <a:gd name="T85" fmla="*/ 17 h 45"/>
              <a:gd name="T86" fmla="*/ 28 w 45"/>
              <a:gd name="T87" fmla="*/ 14 h 45"/>
              <a:gd name="T88" fmla="*/ 28 w 45"/>
              <a:gd name="T89" fmla="*/ 14 h 45"/>
              <a:gd name="T90" fmla="*/ 25 w 45"/>
              <a:gd name="T91"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 h="45">
                <a:moveTo>
                  <a:pt x="15" y="11"/>
                </a:moveTo>
                <a:cubicBezTo>
                  <a:pt x="15" y="11"/>
                  <a:pt x="15" y="11"/>
                  <a:pt x="15" y="11"/>
                </a:cubicBezTo>
                <a:cubicBezTo>
                  <a:pt x="25" y="11"/>
                  <a:pt x="25" y="11"/>
                  <a:pt x="25" y="11"/>
                </a:cubicBezTo>
                <a:cubicBezTo>
                  <a:pt x="27" y="11"/>
                  <a:pt x="29" y="11"/>
                  <a:pt x="30" y="12"/>
                </a:cubicBezTo>
                <a:cubicBezTo>
                  <a:pt x="30" y="12"/>
                  <a:pt x="30" y="12"/>
                  <a:pt x="30" y="12"/>
                </a:cubicBezTo>
                <a:cubicBezTo>
                  <a:pt x="31" y="13"/>
                  <a:pt x="32" y="15"/>
                  <a:pt x="32" y="17"/>
                </a:cubicBezTo>
                <a:cubicBezTo>
                  <a:pt x="32" y="20"/>
                  <a:pt x="32" y="20"/>
                  <a:pt x="32" y="20"/>
                </a:cubicBezTo>
                <a:cubicBezTo>
                  <a:pt x="32" y="21"/>
                  <a:pt x="31" y="23"/>
                  <a:pt x="30" y="24"/>
                </a:cubicBezTo>
                <a:cubicBezTo>
                  <a:pt x="29" y="25"/>
                  <a:pt x="27" y="26"/>
                  <a:pt x="25" y="26"/>
                </a:cubicBezTo>
                <a:cubicBezTo>
                  <a:pt x="16" y="26"/>
                  <a:pt x="16" y="26"/>
                  <a:pt x="16" y="26"/>
                </a:cubicBezTo>
                <a:cubicBezTo>
                  <a:pt x="16" y="33"/>
                  <a:pt x="16" y="33"/>
                  <a:pt x="16" y="33"/>
                </a:cubicBezTo>
                <a:cubicBezTo>
                  <a:pt x="16" y="33"/>
                  <a:pt x="16" y="34"/>
                  <a:pt x="15" y="34"/>
                </a:cubicBezTo>
                <a:cubicBezTo>
                  <a:pt x="14" y="34"/>
                  <a:pt x="14" y="33"/>
                  <a:pt x="14" y="33"/>
                </a:cubicBezTo>
                <a:cubicBezTo>
                  <a:pt x="14" y="26"/>
                  <a:pt x="14" y="19"/>
                  <a:pt x="14" y="12"/>
                </a:cubicBezTo>
                <a:cubicBezTo>
                  <a:pt x="14" y="11"/>
                  <a:pt x="14" y="11"/>
                  <a:pt x="15" y="11"/>
                </a:cubicBezTo>
                <a:close/>
                <a:moveTo>
                  <a:pt x="8" y="0"/>
                </a:moveTo>
                <a:cubicBezTo>
                  <a:pt x="8" y="0"/>
                  <a:pt x="8" y="0"/>
                  <a:pt x="8" y="0"/>
                </a:cubicBezTo>
                <a:cubicBezTo>
                  <a:pt x="38" y="0"/>
                  <a:pt x="38" y="0"/>
                  <a:pt x="38" y="0"/>
                </a:cubicBezTo>
                <a:cubicBezTo>
                  <a:pt x="42" y="0"/>
                  <a:pt x="45" y="3"/>
                  <a:pt x="45" y="7"/>
                </a:cubicBezTo>
                <a:cubicBezTo>
                  <a:pt x="45" y="37"/>
                  <a:pt x="45" y="37"/>
                  <a:pt x="45" y="37"/>
                </a:cubicBezTo>
                <a:cubicBezTo>
                  <a:pt x="45" y="41"/>
                  <a:pt x="42" y="45"/>
                  <a:pt x="38" y="45"/>
                </a:cubicBezTo>
                <a:cubicBezTo>
                  <a:pt x="8" y="45"/>
                  <a:pt x="8" y="45"/>
                  <a:pt x="8" y="45"/>
                </a:cubicBezTo>
                <a:cubicBezTo>
                  <a:pt x="4" y="45"/>
                  <a:pt x="0" y="41"/>
                  <a:pt x="0" y="37"/>
                </a:cubicBezTo>
                <a:cubicBezTo>
                  <a:pt x="0" y="7"/>
                  <a:pt x="0" y="7"/>
                  <a:pt x="0" y="7"/>
                </a:cubicBezTo>
                <a:cubicBezTo>
                  <a:pt x="0" y="3"/>
                  <a:pt x="4" y="0"/>
                  <a:pt x="8" y="0"/>
                </a:cubicBezTo>
                <a:close/>
                <a:moveTo>
                  <a:pt x="38" y="4"/>
                </a:moveTo>
                <a:cubicBezTo>
                  <a:pt x="38" y="4"/>
                  <a:pt x="38" y="4"/>
                  <a:pt x="38" y="4"/>
                </a:cubicBezTo>
                <a:cubicBezTo>
                  <a:pt x="8" y="4"/>
                  <a:pt x="8" y="4"/>
                  <a:pt x="8" y="4"/>
                </a:cubicBezTo>
                <a:cubicBezTo>
                  <a:pt x="6" y="4"/>
                  <a:pt x="4" y="5"/>
                  <a:pt x="4" y="7"/>
                </a:cubicBezTo>
                <a:cubicBezTo>
                  <a:pt x="4" y="37"/>
                  <a:pt x="4" y="37"/>
                  <a:pt x="4" y="37"/>
                </a:cubicBezTo>
                <a:cubicBezTo>
                  <a:pt x="4" y="39"/>
                  <a:pt x="6" y="41"/>
                  <a:pt x="8" y="41"/>
                </a:cubicBezTo>
                <a:cubicBezTo>
                  <a:pt x="38" y="41"/>
                  <a:pt x="38" y="41"/>
                  <a:pt x="38" y="41"/>
                </a:cubicBezTo>
                <a:cubicBezTo>
                  <a:pt x="40" y="41"/>
                  <a:pt x="41" y="39"/>
                  <a:pt x="41" y="37"/>
                </a:cubicBezTo>
                <a:cubicBezTo>
                  <a:pt x="41" y="7"/>
                  <a:pt x="41" y="7"/>
                  <a:pt x="41" y="7"/>
                </a:cubicBezTo>
                <a:cubicBezTo>
                  <a:pt x="41" y="5"/>
                  <a:pt x="40" y="4"/>
                  <a:pt x="38" y="4"/>
                </a:cubicBezTo>
                <a:close/>
                <a:moveTo>
                  <a:pt x="25" y="13"/>
                </a:moveTo>
                <a:cubicBezTo>
                  <a:pt x="25" y="13"/>
                  <a:pt x="25" y="13"/>
                  <a:pt x="25" y="13"/>
                </a:cubicBezTo>
                <a:cubicBezTo>
                  <a:pt x="16" y="13"/>
                  <a:pt x="16" y="13"/>
                  <a:pt x="16" y="13"/>
                </a:cubicBezTo>
                <a:cubicBezTo>
                  <a:pt x="16" y="23"/>
                  <a:pt x="16" y="23"/>
                  <a:pt x="16" y="23"/>
                </a:cubicBezTo>
                <a:cubicBezTo>
                  <a:pt x="25" y="23"/>
                  <a:pt x="25" y="23"/>
                  <a:pt x="25" y="23"/>
                </a:cubicBezTo>
                <a:cubicBezTo>
                  <a:pt x="26" y="23"/>
                  <a:pt x="27" y="23"/>
                  <a:pt x="28" y="22"/>
                </a:cubicBezTo>
                <a:cubicBezTo>
                  <a:pt x="29" y="22"/>
                  <a:pt x="29" y="21"/>
                  <a:pt x="29" y="20"/>
                </a:cubicBezTo>
                <a:cubicBezTo>
                  <a:pt x="29" y="17"/>
                  <a:pt x="29" y="17"/>
                  <a:pt x="29" y="17"/>
                </a:cubicBezTo>
                <a:cubicBezTo>
                  <a:pt x="29" y="16"/>
                  <a:pt x="29" y="15"/>
                  <a:pt x="28" y="14"/>
                </a:cubicBezTo>
                <a:cubicBezTo>
                  <a:pt x="28" y="14"/>
                  <a:pt x="28" y="14"/>
                  <a:pt x="28" y="14"/>
                </a:cubicBezTo>
                <a:cubicBezTo>
                  <a:pt x="27" y="13"/>
                  <a:pt x="26" y="13"/>
                  <a:pt x="25"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4" name="Freeform 638"/>
          <p:cNvSpPr>
            <a:spLocks noEditPoints="1"/>
          </p:cNvSpPr>
          <p:nvPr/>
        </p:nvSpPr>
        <p:spPr bwMode="auto">
          <a:xfrm>
            <a:off x="5475288" y="4424363"/>
            <a:ext cx="144462" cy="142875"/>
          </a:xfrm>
          <a:custGeom>
            <a:avLst/>
            <a:gdLst>
              <a:gd name="T0" fmla="*/ 37 w 45"/>
              <a:gd name="T1" fmla="*/ 0 h 45"/>
              <a:gd name="T2" fmla="*/ 45 w 45"/>
              <a:gd name="T3" fmla="*/ 37 h 45"/>
              <a:gd name="T4" fmla="*/ 7 w 45"/>
              <a:gd name="T5" fmla="*/ 45 h 45"/>
              <a:gd name="T6" fmla="*/ 0 w 45"/>
              <a:gd name="T7" fmla="*/ 7 h 45"/>
              <a:gd name="T8" fmla="*/ 18 w 45"/>
              <a:gd name="T9" fmla="*/ 28 h 45"/>
              <a:gd name="T10" fmla="*/ 17 w 45"/>
              <a:gd name="T11" fmla="*/ 24 h 45"/>
              <a:gd name="T12" fmla="*/ 14 w 45"/>
              <a:gd name="T13" fmla="*/ 29 h 45"/>
              <a:gd name="T14" fmla="*/ 10 w 45"/>
              <a:gd name="T15" fmla="*/ 16 h 45"/>
              <a:gd name="T16" fmla="*/ 13 w 45"/>
              <a:gd name="T17" fmla="*/ 16 h 45"/>
              <a:gd name="T18" fmla="*/ 16 w 45"/>
              <a:gd name="T19" fmla="*/ 20 h 45"/>
              <a:gd name="T20" fmla="*/ 16 w 45"/>
              <a:gd name="T21" fmla="*/ 20 h 45"/>
              <a:gd name="T22" fmla="*/ 16 w 45"/>
              <a:gd name="T23" fmla="*/ 20 h 45"/>
              <a:gd name="T24" fmla="*/ 16 w 45"/>
              <a:gd name="T25" fmla="*/ 20 h 45"/>
              <a:gd name="T26" fmla="*/ 16 w 45"/>
              <a:gd name="T27" fmla="*/ 20 h 45"/>
              <a:gd name="T28" fmla="*/ 16 w 45"/>
              <a:gd name="T29" fmla="*/ 19 h 45"/>
              <a:gd name="T30" fmla="*/ 16 w 45"/>
              <a:gd name="T31" fmla="*/ 19 h 45"/>
              <a:gd name="T32" fmla="*/ 16 w 45"/>
              <a:gd name="T33" fmla="*/ 19 h 45"/>
              <a:gd name="T34" fmla="*/ 16 w 45"/>
              <a:gd name="T35" fmla="*/ 19 h 45"/>
              <a:gd name="T36" fmla="*/ 16 w 45"/>
              <a:gd name="T37" fmla="*/ 19 h 45"/>
              <a:gd name="T38" fmla="*/ 17 w 45"/>
              <a:gd name="T39" fmla="*/ 19 h 45"/>
              <a:gd name="T40" fmla="*/ 17 w 45"/>
              <a:gd name="T41" fmla="*/ 19 h 45"/>
              <a:gd name="T42" fmla="*/ 17 w 45"/>
              <a:gd name="T43" fmla="*/ 19 h 45"/>
              <a:gd name="T44" fmla="*/ 17 w 45"/>
              <a:gd name="T45" fmla="*/ 19 h 45"/>
              <a:gd name="T46" fmla="*/ 17 w 45"/>
              <a:gd name="T47" fmla="*/ 19 h 45"/>
              <a:gd name="T48" fmla="*/ 17 w 45"/>
              <a:gd name="T49" fmla="*/ 19 h 45"/>
              <a:gd name="T50" fmla="*/ 17 w 45"/>
              <a:gd name="T51" fmla="*/ 19 h 45"/>
              <a:gd name="T52" fmla="*/ 17 w 45"/>
              <a:gd name="T53" fmla="*/ 19 h 45"/>
              <a:gd name="T54" fmla="*/ 18 w 45"/>
              <a:gd name="T55" fmla="*/ 19 h 45"/>
              <a:gd name="T56" fmla="*/ 18 w 45"/>
              <a:gd name="T57" fmla="*/ 19 h 45"/>
              <a:gd name="T58" fmla="*/ 18 w 45"/>
              <a:gd name="T59" fmla="*/ 20 h 45"/>
              <a:gd name="T60" fmla="*/ 18 w 45"/>
              <a:gd name="T61" fmla="*/ 20 h 45"/>
              <a:gd name="T62" fmla="*/ 18 w 45"/>
              <a:gd name="T63" fmla="*/ 20 h 45"/>
              <a:gd name="T64" fmla="*/ 18 w 45"/>
              <a:gd name="T65" fmla="*/ 20 h 45"/>
              <a:gd name="T66" fmla="*/ 19 w 45"/>
              <a:gd name="T67" fmla="*/ 24 h 45"/>
              <a:gd name="T68" fmla="*/ 22 w 45"/>
              <a:gd name="T69" fmla="*/ 15 h 45"/>
              <a:gd name="T70" fmla="*/ 21 w 45"/>
              <a:gd name="T71" fmla="*/ 28 h 45"/>
              <a:gd name="T72" fmla="*/ 32 w 45"/>
              <a:gd name="T73" fmla="*/ 26 h 45"/>
              <a:gd name="T74" fmla="*/ 33 w 45"/>
              <a:gd name="T75" fmla="*/ 25 h 45"/>
              <a:gd name="T76" fmla="*/ 33 w 45"/>
              <a:gd name="T77" fmla="*/ 27 h 45"/>
              <a:gd name="T78" fmla="*/ 29 w 45"/>
              <a:gd name="T79" fmla="*/ 29 h 45"/>
              <a:gd name="T80" fmla="*/ 24 w 45"/>
              <a:gd name="T81" fmla="*/ 25 h 45"/>
              <a:gd name="T82" fmla="*/ 26 w 45"/>
              <a:gd name="T83" fmla="*/ 17 h 45"/>
              <a:gd name="T84" fmla="*/ 29 w 45"/>
              <a:gd name="T85" fmla="*/ 15 h 45"/>
              <a:gd name="T86" fmla="*/ 33 w 45"/>
              <a:gd name="T87" fmla="*/ 17 h 45"/>
              <a:gd name="T88" fmla="*/ 34 w 45"/>
              <a:gd name="T89" fmla="*/ 18 h 45"/>
              <a:gd name="T90" fmla="*/ 32 w 45"/>
              <a:gd name="T91" fmla="*/ 19 h 45"/>
              <a:gd name="T92" fmla="*/ 29 w 45"/>
              <a:gd name="T93" fmla="*/ 17 h 45"/>
              <a:gd name="T94" fmla="*/ 27 w 45"/>
              <a:gd name="T95" fmla="*/ 20 h 45"/>
              <a:gd name="T96" fmla="*/ 27 w 45"/>
              <a:gd name="T97" fmla="*/ 26 h 45"/>
              <a:gd name="T98" fmla="*/ 31 w 45"/>
              <a:gd name="T99" fmla="*/ 26 h 45"/>
              <a:gd name="T100" fmla="*/ 37 w 45"/>
              <a:gd name="T101" fmla="*/ 4 h 45"/>
              <a:gd name="T102" fmla="*/ 7 w 45"/>
              <a:gd name="T103" fmla="*/ 4 h 45"/>
              <a:gd name="T104" fmla="*/ 3 w 45"/>
              <a:gd name="T105" fmla="*/ 37 h 45"/>
              <a:gd name="T106" fmla="*/ 37 w 45"/>
              <a:gd name="T107" fmla="*/ 41 h 45"/>
              <a:gd name="T108" fmla="*/ 41 w 45"/>
              <a:gd name="T109"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 h="45">
                <a:moveTo>
                  <a:pt x="7" y="0"/>
                </a:moveTo>
                <a:cubicBezTo>
                  <a:pt x="37" y="0"/>
                  <a:pt x="37" y="0"/>
                  <a:pt x="37" y="0"/>
                </a:cubicBezTo>
                <a:cubicBezTo>
                  <a:pt x="41" y="0"/>
                  <a:pt x="45" y="3"/>
                  <a:pt x="45" y="7"/>
                </a:cubicBezTo>
                <a:cubicBezTo>
                  <a:pt x="45" y="37"/>
                  <a:pt x="45" y="37"/>
                  <a:pt x="45" y="37"/>
                </a:cubicBezTo>
                <a:cubicBezTo>
                  <a:pt x="45" y="41"/>
                  <a:pt x="41" y="45"/>
                  <a:pt x="37" y="45"/>
                </a:cubicBezTo>
                <a:cubicBezTo>
                  <a:pt x="7" y="45"/>
                  <a:pt x="7" y="45"/>
                  <a:pt x="7" y="45"/>
                </a:cubicBezTo>
                <a:cubicBezTo>
                  <a:pt x="3" y="45"/>
                  <a:pt x="0" y="41"/>
                  <a:pt x="0" y="37"/>
                </a:cubicBezTo>
                <a:cubicBezTo>
                  <a:pt x="0" y="7"/>
                  <a:pt x="0" y="7"/>
                  <a:pt x="0" y="7"/>
                </a:cubicBezTo>
                <a:cubicBezTo>
                  <a:pt x="0" y="3"/>
                  <a:pt x="3" y="0"/>
                  <a:pt x="7" y="0"/>
                </a:cubicBezTo>
                <a:close/>
                <a:moveTo>
                  <a:pt x="18" y="28"/>
                </a:moveTo>
                <a:cubicBezTo>
                  <a:pt x="18" y="28"/>
                  <a:pt x="18" y="28"/>
                  <a:pt x="18" y="28"/>
                </a:cubicBezTo>
                <a:cubicBezTo>
                  <a:pt x="17" y="24"/>
                  <a:pt x="17" y="24"/>
                  <a:pt x="17" y="24"/>
                </a:cubicBezTo>
                <a:cubicBezTo>
                  <a:pt x="15" y="28"/>
                  <a:pt x="15" y="28"/>
                  <a:pt x="15" y="28"/>
                </a:cubicBezTo>
                <a:cubicBezTo>
                  <a:pt x="15" y="29"/>
                  <a:pt x="15" y="29"/>
                  <a:pt x="14" y="29"/>
                </a:cubicBezTo>
                <a:cubicBezTo>
                  <a:pt x="14" y="29"/>
                  <a:pt x="13" y="29"/>
                  <a:pt x="13" y="28"/>
                </a:cubicBezTo>
                <a:cubicBezTo>
                  <a:pt x="10" y="16"/>
                  <a:pt x="10" y="16"/>
                  <a:pt x="10" y="16"/>
                </a:cubicBezTo>
                <a:cubicBezTo>
                  <a:pt x="10" y="16"/>
                  <a:pt x="11" y="15"/>
                  <a:pt x="11" y="15"/>
                </a:cubicBezTo>
                <a:cubicBezTo>
                  <a:pt x="12" y="15"/>
                  <a:pt x="13" y="15"/>
                  <a:pt x="13" y="16"/>
                </a:cubicBezTo>
                <a:cubicBezTo>
                  <a:pt x="14" y="24"/>
                  <a:pt x="14" y="24"/>
                  <a:pt x="14" y="24"/>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20"/>
                  <a:pt x="16" y="20"/>
                  <a:pt x="16" y="20"/>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6" y="19"/>
                  <a:pt x="16" y="19"/>
                  <a:pt x="16"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7" y="19"/>
                  <a:pt x="17" y="19"/>
                  <a:pt x="17" y="19"/>
                </a:cubicBezTo>
                <a:cubicBezTo>
                  <a:pt x="18" y="19"/>
                  <a:pt x="18" y="19"/>
                  <a:pt x="18" y="19"/>
                </a:cubicBezTo>
                <a:cubicBezTo>
                  <a:pt x="18" y="19"/>
                  <a:pt x="18" y="19"/>
                  <a:pt x="18" y="19"/>
                </a:cubicBezTo>
                <a:cubicBezTo>
                  <a:pt x="18" y="19"/>
                  <a:pt x="18" y="19"/>
                  <a:pt x="18" y="19"/>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8" y="20"/>
                  <a:pt x="18" y="20"/>
                  <a:pt x="18" y="20"/>
                </a:cubicBezTo>
                <a:cubicBezTo>
                  <a:pt x="19" y="24"/>
                  <a:pt x="19" y="24"/>
                  <a:pt x="19" y="24"/>
                </a:cubicBezTo>
                <a:cubicBezTo>
                  <a:pt x="21" y="16"/>
                  <a:pt x="21" y="16"/>
                  <a:pt x="21" y="16"/>
                </a:cubicBezTo>
                <a:cubicBezTo>
                  <a:pt x="21" y="15"/>
                  <a:pt x="22" y="15"/>
                  <a:pt x="22" y="15"/>
                </a:cubicBezTo>
                <a:cubicBezTo>
                  <a:pt x="23" y="15"/>
                  <a:pt x="23" y="16"/>
                  <a:pt x="23" y="16"/>
                </a:cubicBezTo>
                <a:cubicBezTo>
                  <a:pt x="21" y="28"/>
                  <a:pt x="21" y="28"/>
                  <a:pt x="21" y="28"/>
                </a:cubicBezTo>
                <a:cubicBezTo>
                  <a:pt x="20" y="30"/>
                  <a:pt x="19" y="30"/>
                  <a:pt x="18" y="28"/>
                </a:cubicBezTo>
                <a:close/>
                <a:moveTo>
                  <a:pt x="32" y="26"/>
                </a:moveTo>
                <a:cubicBezTo>
                  <a:pt x="32" y="26"/>
                  <a:pt x="32" y="26"/>
                  <a:pt x="32" y="26"/>
                </a:cubicBezTo>
                <a:cubicBezTo>
                  <a:pt x="32" y="25"/>
                  <a:pt x="32" y="25"/>
                  <a:pt x="33" y="25"/>
                </a:cubicBezTo>
                <a:cubicBezTo>
                  <a:pt x="34" y="25"/>
                  <a:pt x="34" y="26"/>
                  <a:pt x="34" y="26"/>
                </a:cubicBezTo>
                <a:cubicBezTo>
                  <a:pt x="34" y="27"/>
                  <a:pt x="33" y="27"/>
                  <a:pt x="33" y="27"/>
                </a:cubicBezTo>
                <a:cubicBezTo>
                  <a:pt x="33" y="27"/>
                  <a:pt x="33" y="28"/>
                  <a:pt x="33" y="28"/>
                </a:cubicBezTo>
                <a:cubicBezTo>
                  <a:pt x="32" y="29"/>
                  <a:pt x="30" y="29"/>
                  <a:pt x="29" y="29"/>
                </a:cubicBezTo>
                <a:cubicBezTo>
                  <a:pt x="28" y="29"/>
                  <a:pt x="27" y="29"/>
                  <a:pt x="26" y="28"/>
                </a:cubicBezTo>
                <a:cubicBezTo>
                  <a:pt x="25" y="27"/>
                  <a:pt x="24" y="26"/>
                  <a:pt x="24" y="25"/>
                </a:cubicBezTo>
                <a:cubicBezTo>
                  <a:pt x="24" y="20"/>
                  <a:pt x="24" y="20"/>
                  <a:pt x="24" y="20"/>
                </a:cubicBezTo>
                <a:cubicBezTo>
                  <a:pt x="24" y="19"/>
                  <a:pt x="25" y="17"/>
                  <a:pt x="26" y="17"/>
                </a:cubicBezTo>
                <a:cubicBezTo>
                  <a:pt x="26" y="17"/>
                  <a:pt x="26" y="17"/>
                  <a:pt x="26" y="17"/>
                </a:cubicBezTo>
                <a:cubicBezTo>
                  <a:pt x="27" y="16"/>
                  <a:pt x="28" y="15"/>
                  <a:pt x="29" y="15"/>
                </a:cubicBezTo>
                <a:cubicBezTo>
                  <a:pt x="30" y="15"/>
                  <a:pt x="32" y="16"/>
                  <a:pt x="33" y="17"/>
                </a:cubicBezTo>
                <a:cubicBezTo>
                  <a:pt x="33" y="17"/>
                  <a:pt x="33" y="17"/>
                  <a:pt x="33" y="17"/>
                </a:cubicBezTo>
                <a:cubicBezTo>
                  <a:pt x="33" y="17"/>
                  <a:pt x="33" y="17"/>
                  <a:pt x="33" y="17"/>
                </a:cubicBezTo>
                <a:cubicBezTo>
                  <a:pt x="33" y="18"/>
                  <a:pt x="34" y="18"/>
                  <a:pt x="34" y="18"/>
                </a:cubicBezTo>
                <a:cubicBezTo>
                  <a:pt x="34" y="19"/>
                  <a:pt x="34" y="19"/>
                  <a:pt x="33" y="20"/>
                </a:cubicBezTo>
                <a:cubicBezTo>
                  <a:pt x="32" y="20"/>
                  <a:pt x="32" y="20"/>
                  <a:pt x="32" y="19"/>
                </a:cubicBezTo>
                <a:cubicBezTo>
                  <a:pt x="31" y="19"/>
                  <a:pt x="31" y="19"/>
                  <a:pt x="31" y="19"/>
                </a:cubicBezTo>
                <a:cubicBezTo>
                  <a:pt x="31" y="18"/>
                  <a:pt x="30" y="17"/>
                  <a:pt x="29" y="17"/>
                </a:cubicBezTo>
                <a:cubicBezTo>
                  <a:pt x="28" y="17"/>
                  <a:pt x="28" y="18"/>
                  <a:pt x="27" y="18"/>
                </a:cubicBezTo>
                <a:cubicBezTo>
                  <a:pt x="27" y="19"/>
                  <a:pt x="27" y="19"/>
                  <a:pt x="27" y="20"/>
                </a:cubicBezTo>
                <a:cubicBezTo>
                  <a:pt x="27" y="25"/>
                  <a:pt x="27" y="25"/>
                  <a:pt x="27" y="25"/>
                </a:cubicBezTo>
                <a:cubicBezTo>
                  <a:pt x="27" y="25"/>
                  <a:pt x="27" y="26"/>
                  <a:pt x="27" y="26"/>
                </a:cubicBezTo>
                <a:cubicBezTo>
                  <a:pt x="28" y="27"/>
                  <a:pt x="30" y="27"/>
                  <a:pt x="31" y="26"/>
                </a:cubicBezTo>
                <a:cubicBezTo>
                  <a:pt x="31" y="26"/>
                  <a:pt x="31" y="26"/>
                  <a:pt x="31" y="26"/>
                </a:cubicBezTo>
                <a:cubicBezTo>
                  <a:pt x="31" y="26"/>
                  <a:pt x="31" y="26"/>
                  <a:pt x="32" y="26"/>
                </a:cubicBezTo>
                <a:close/>
                <a:moveTo>
                  <a:pt x="37" y="4"/>
                </a:moveTo>
                <a:cubicBezTo>
                  <a:pt x="37" y="4"/>
                  <a:pt x="37" y="4"/>
                  <a:pt x="37" y="4"/>
                </a:cubicBezTo>
                <a:cubicBezTo>
                  <a:pt x="7" y="4"/>
                  <a:pt x="7" y="4"/>
                  <a:pt x="7" y="4"/>
                </a:cubicBezTo>
                <a:cubicBezTo>
                  <a:pt x="5" y="4"/>
                  <a:pt x="3" y="5"/>
                  <a:pt x="3" y="7"/>
                </a:cubicBezTo>
                <a:cubicBezTo>
                  <a:pt x="3" y="37"/>
                  <a:pt x="3" y="37"/>
                  <a:pt x="3" y="37"/>
                </a:cubicBezTo>
                <a:cubicBezTo>
                  <a:pt x="3" y="39"/>
                  <a:pt x="5" y="41"/>
                  <a:pt x="7" y="41"/>
                </a:cubicBezTo>
                <a:cubicBezTo>
                  <a:pt x="37" y="41"/>
                  <a:pt x="37" y="41"/>
                  <a:pt x="37" y="41"/>
                </a:cubicBezTo>
                <a:cubicBezTo>
                  <a:pt x="39" y="41"/>
                  <a:pt x="41" y="39"/>
                  <a:pt x="41" y="37"/>
                </a:cubicBezTo>
                <a:cubicBezTo>
                  <a:pt x="41" y="7"/>
                  <a:pt x="41" y="7"/>
                  <a:pt x="41" y="7"/>
                </a:cubicBezTo>
                <a:cubicBezTo>
                  <a:pt x="41" y="5"/>
                  <a:pt x="39" y="4"/>
                  <a:pt x="3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5" name="Freeform 639"/>
          <p:cNvSpPr>
            <a:spLocks noEditPoints="1"/>
          </p:cNvSpPr>
          <p:nvPr/>
        </p:nvSpPr>
        <p:spPr bwMode="auto">
          <a:xfrm>
            <a:off x="1284288" y="4418013"/>
            <a:ext cx="157162" cy="155575"/>
          </a:xfrm>
          <a:custGeom>
            <a:avLst/>
            <a:gdLst>
              <a:gd name="T0" fmla="*/ 30 w 49"/>
              <a:gd name="T1" fmla="*/ 45 h 49"/>
              <a:gd name="T2" fmla="*/ 28 w 49"/>
              <a:gd name="T3" fmla="*/ 4 h 49"/>
              <a:gd name="T4" fmla="*/ 3 w 49"/>
              <a:gd name="T5" fmla="*/ 45 h 49"/>
              <a:gd name="T6" fmla="*/ 9 w 49"/>
              <a:gd name="T7" fmla="*/ 37 h 49"/>
              <a:gd name="T8" fmla="*/ 25 w 49"/>
              <a:gd name="T9" fmla="*/ 39 h 49"/>
              <a:gd name="T10" fmla="*/ 28 w 49"/>
              <a:gd name="T11" fmla="*/ 45 h 49"/>
              <a:gd name="T12" fmla="*/ 35 w 49"/>
              <a:gd name="T13" fmla="*/ 23 h 49"/>
              <a:gd name="T14" fmla="*/ 41 w 49"/>
              <a:gd name="T15" fmla="*/ 21 h 49"/>
              <a:gd name="T16" fmla="*/ 35 w 49"/>
              <a:gd name="T17" fmla="*/ 23 h 49"/>
              <a:gd name="T18" fmla="*/ 34 w 49"/>
              <a:gd name="T19" fmla="*/ 28 h 49"/>
              <a:gd name="T20" fmla="*/ 42 w 49"/>
              <a:gd name="T21" fmla="*/ 28 h 49"/>
              <a:gd name="T22" fmla="*/ 35 w 49"/>
              <a:gd name="T23" fmla="*/ 36 h 49"/>
              <a:gd name="T24" fmla="*/ 35 w 49"/>
              <a:gd name="T25" fmla="*/ 33 h 49"/>
              <a:gd name="T26" fmla="*/ 41 w 49"/>
              <a:gd name="T27" fmla="*/ 36 h 49"/>
              <a:gd name="T28" fmla="*/ 35 w 49"/>
              <a:gd name="T29" fmla="*/ 42 h 49"/>
              <a:gd name="T30" fmla="*/ 41 w 49"/>
              <a:gd name="T31" fmla="*/ 39 h 49"/>
              <a:gd name="T32" fmla="*/ 35 w 49"/>
              <a:gd name="T33" fmla="*/ 42 h 49"/>
              <a:gd name="T34" fmla="*/ 6 w 49"/>
              <a:gd name="T35" fmla="*/ 8 h 49"/>
              <a:gd name="T36" fmla="*/ 13 w 49"/>
              <a:gd name="T37" fmla="*/ 8 h 49"/>
              <a:gd name="T38" fmla="*/ 19 w 49"/>
              <a:gd name="T39" fmla="*/ 9 h 49"/>
              <a:gd name="T40" fmla="*/ 19 w 49"/>
              <a:gd name="T41" fmla="*/ 7 h 49"/>
              <a:gd name="T42" fmla="*/ 24 w 49"/>
              <a:gd name="T43" fmla="*/ 9 h 49"/>
              <a:gd name="T44" fmla="*/ 7 w 49"/>
              <a:gd name="T45" fmla="*/ 16 h 49"/>
              <a:gd name="T46" fmla="*/ 12 w 49"/>
              <a:gd name="T47" fmla="*/ 13 h 49"/>
              <a:gd name="T48" fmla="*/ 7 w 49"/>
              <a:gd name="T49" fmla="*/ 16 h 49"/>
              <a:gd name="T50" fmla="*/ 18 w 49"/>
              <a:gd name="T51" fmla="*/ 14 h 49"/>
              <a:gd name="T52" fmla="*/ 26 w 49"/>
              <a:gd name="T53" fmla="*/ 14 h 49"/>
              <a:gd name="T54" fmla="*/ 7 w 49"/>
              <a:gd name="T55" fmla="*/ 22 h 49"/>
              <a:gd name="T56" fmla="*/ 7 w 49"/>
              <a:gd name="T57" fmla="*/ 19 h 49"/>
              <a:gd name="T58" fmla="*/ 12 w 49"/>
              <a:gd name="T59" fmla="*/ 22 h 49"/>
              <a:gd name="T60" fmla="*/ 19 w 49"/>
              <a:gd name="T61" fmla="*/ 22 h 49"/>
              <a:gd name="T62" fmla="*/ 24 w 49"/>
              <a:gd name="T63" fmla="*/ 19 h 49"/>
              <a:gd name="T64" fmla="*/ 19 w 49"/>
              <a:gd name="T65" fmla="*/ 22 h 49"/>
              <a:gd name="T66" fmla="*/ 6 w 49"/>
              <a:gd name="T67" fmla="*/ 27 h 49"/>
              <a:gd name="T68" fmla="*/ 13 w 49"/>
              <a:gd name="T69" fmla="*/ 27 h 49"/>
              <a:gd name="T70" fmla="*/ 19 w 49"/>
              <a:gd name="T71" fmla="*/ 28 h 49"/>
              <a:gd name="T72" fmla="*/ 19 w 49"/>
              <a:gd name="T73" fmla="*/ 25 h 49"/>
              <a:gd name="T74" fmla="*/ 24 w 49"/>
              <a:gd name="T75" fmla="*/ 28 h 49"/>
              <a:gd name="T76" fmla="*/ 7 w 49"/>
              <a:gd name="T77" fmla="*/ 34 h 49"/>
              <a:gd name="T78" fmla="*/ 12 w 49"/>
              <a:gd name="T79" fmla="*/ 32 h 49"/>
              <a:gd name="T80" fmla="*/ 7 w 49"/>
              <a:gd name="T81" fmla="*/ 34 h 49"/>
              <a:gd name="T82" fmla="*/ 18 w 49"/>
              <a:gd name="T83" fmla="*/ 33 h 49"/>
              <a:gd name="T84" fmla="*/ 26 w 49"/>
              <a:gd name="T85" fmla="*/ 33 h 49"/>
              <a:gd name="T86" fmla="*/ 32 w 49"/>
              <a:gd name="T87" fmla="*/ 14 h 49"/>
              <a:gd name="T88" fmla="*/ 47 w 49"/>
              <a:gd name="T89" fmla="*/ 14 h 49"/>
              <a:gd name="T90" fmla="*/ 49 w 49"/>
              <a:gd name="T91" fmla="*/ 47 h 49"/>
              <a:gd name="T92" fmla="*/ 23 w 49"/>
              <a:gd name="T93" fmla="*/ 49 h 49"/>
              <a:gd name="T94" fmla="*/ 21 w 49"/>
              <a:gd name="T95" fmla="*/ 41 h 49"/>
              <a:gd name="T96" fmla="*/ 11 w 49"/>
              <a:gd name="T97" fmla="*/ 47 h 49"/>
              <a:gd name="T98" fmla="*/ 2 w 49"/>
              <a:gd name="T99" fmla="*/ 49 h 49"/>
              <a:gd name="T100" fmla="*/ 0 w 49"/>
              <a:gd name="T101" fmla="*/ 2 h 49"/>
              <a:gd name="T102" fmla="*/ 30 w 49"/>
              <a:gd name="T10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9" h="49">
                <a:moveTo>
                  <a:pt x="46" y="18"/>
                </a:moveTo>
                <a:cubicBezTo>
                  <a:pt x="30" y="18"/>
                  <a:pt x="30" y="18"/>
                  <a:pt x="30" y="18"/>
                </a:cubicBezTo>
                <a:cubicBezTo>
                  <a:pt x="30" y="45"/>
                  <a:pt x="30" y="45"/>
                  <a:pt x="30" y="45"/>
                </a:cubicBezTo>
                <a:cubicBezTo>
                  <a:pt x="46" y="45"/>
                  <a:pt x="46" y="45"/>
                  <a:pt x="46" y="45"/>
                </a:cubicBezTo>
                <a:cubicBezTo>
                  <a:pt x="46" y="18"/>
                  <a:pt x="46" y="18"/>
                  <a:pt x="46" y="18"/>
                </a:cubicBezTo>
                <a:close/>
                <a:moveTo>
                  <a:pt x="28" y="4"/>
                </a:moveTo>
                <a:cubicBezTo>
                  <a:pt x="28" y="4"/>
                  <a:pt x="28" y="4"/>
                  <a:pt x="28" y="4"/>
                </a:cubicBezTo>
                <a:cubicBezTo>
                  <a:pt x="3" y="4"/>
                  <a:pt x="3" y="4"/>
                  <a:pt x="3" y="4"/>
                </a:cubicBezTo>
                <a:cubicBezTo>
                  <a:pt x="3" y="45"/>
                  <a:pt x="3" y="45"/>
                  <a:pt x="3" y="45"/>
                </a:cubicBezTo>
                <a:cubicBezTo>
                  <a:pt x="7" y="45"/>
                  <a:pt x="7" y="45"/>
                  <a:pt x="7" y="45"/>
                </a:cubicBezTo>
                <a:cubicBezTo>
                  <a:pt x="7" y="39"/>
                  <a:pt x="7" y="39"/>
                  <a:pt x="7" y="39"/>
                </a:cubicBezTo>
                <a:cubicBezTo>
                  <a:pt x="7" y="38"/>
                  <a:pt x="8" y="37"/>
                  <a:pt x="9" y="37"/>
                </a:cubicBezTo>
                <a:cubicBezTo>
                  <a:pt x="9" y="37"/>
                  <a:pt x="9" y="37"/>
                  <a:pt x="9" y="37"/>
                </a:cubicBezTo>
                <a:cubicBezTo>
                  <a:pt x="23" y="37"/>
                  <a:pt x="23" y="37"/>
                  <a:pt x="23" y="37"/>
                </a:cubicBezTo>
                <a:cubicBezTo>
                  <a:pt x="24" y="37"/>
                  <a:pt x="25" y="38"/>
                  <a:pt x="25" y="39"/>
                </a:cubicBezTo>
                <a:cubicBezTo>
                  <a:pt x="25" y="39"/>
                  <a:pt x="25" y="39"/>
                  <a:pt x="25" y="39"/>
                </a:cubicBezTo>
                <a:cubicBezTo>
                  <a:pt x="25" y="45"/>
                  <a:pt x="25" y="45"/>
                  <a:pt x="25" y="45"/>
                </a:cubicBezTo>
                <a:cubicBezTo>
                  <a:pt x="28" y="45"/>
                  <a:pt x="28" y="45"/>
                  <a:pt x="28" y="45"/>
                </a:cubicBezTo>
                <a:cubicBezTo>
                  <a:pt x="28" y="31"/>
                  <a:pt x="28" y="17"/>
                  <a:pt x="28" y="4"/>
                </a:cubicBezTo>
                <a:close/>
                <a:moveTo>
                  <a:pt x="35" y="23"/>
                </a:moveTo>
                <a:cubicBezTo>
                  <a:pt x="35" y="23"/>
                  <a:pt x="35" y="23"/>
                  <a:pt x="35" y="23"/>
                </a:cubicBezTo>
                <a:cubicBezTo>
                  <a:pt x="35" y="23"/>
                  <a:pt x="34" y="23"/>
                  <a:pt x="34" y="22"/>
                </a:cubicBezTo>
                <a:cubicBezTo>
                  <a:pt x="34" y="22"/>
                  <a:pt x="35" y="21"/>
                  <a:pt x="35" y="21"/>
                </a:cubicBezTo>
                <a:cubicBezTo>
                  <a:pt x="41" y="21"/>
                  <a:pt x="41" y="21"/>
                  <a:pt x="41" y="21"/>
                </a:cubicBezTo>
                <a:cubicBezTo>
                  <a:pt x="41" y="21"/>
                  <a:pt x="42" y="22"/>
                  <a:pt x="42" y="22"/>
                </a:cubicBezTo>
                <a:cubicBezTo>
                  <a:pt x="42" y="23"/>
                  <a:pt x="41" y="23"/>
                  <a:pt x="41" y="23"/>
                </a:cubicBezTo>
                <a:cubicBezTo>
                  <a:pt x="35" y="23"/>
                  <a:pt x="35" y="23"/>
                  <a:pt x="35" y="23"/>
                </a:cubicBezTo>
                <a:close/>
                <a:moveTo>
                  <a:pt x="35" y="29"/>
                </a:moveTo>
                <a:cubicBezTo>
                  <a:pt x="35" y="29"/>
                  <a:pt x="35" y="29"/>
                  <a:pt x="35" y="29"/>
                </a:cubicBezTo>
                <a:cubicBezTo>
                  <a:pt x="35" y="29"/>
                  <a:pt x="34" y="29"/>
                  <a:pt x="34" y="28"/>
                </a:cubicBezTo>
                <a:cubicBezTo>
                  <a:pt x="34" y="28"/>
                  <a:pt x="35" y="27"/>
                  <a:pt x="35" y="27"/>
                </a:cubicBezTo>
                <a:cubicBezTo>
                  <a:pt x="41" y="27"/>
                  <a:pt x="41" y="27"/>
                  <a:pt x="41" y="27"/>
                </a:cubicBezTo>
                <a:cubicBezTo>
                  <a:pt x="41" y="27"/>
                  <a:pt x="42" y="28"/>
                  <a:pt x="42" y="28"/>
                </a:cubicBezTo>
                <a:cubicBezTo>
                  <a:pt x="42" y="29"/>
                  <a:pt x="41" y="29"/>
                  <a:pt x="41" y="29"/>
                </a:cubicBezTo>
                <a:cubicBezTo>
                  <a:pt x="35" y="29"/>
                  <a:pt x="35" y="29"/>
                  <a:pt x="35" y="29"/>
                </a:cubicBezTo>
                <a:close/>
                <a:moveTo>
                  <a:pt x="35" y="36"/>
                </a:moveTo>
                <a:cubicBezTo>
                  <a:pt x="35" y="36"/>
                  <a:pt x="35" y="36"/>
                  <a:pt x="35" y="36"/>
                </a:cubicBezTo>
                <a:cubicBezTo>
                  <a:pt x="35" y="36"/>
                  <a:pt x="34" y="35"/>
                  <a:pt x="34" y="34"/>
                </a:cubicBezTo>
                <a:cubicBezTo>
                  <a:pt x="34" y="34"/>
                  <a:pt x="35" y="33"/>
                  <a:pt x="35" y="33"/>
                </a:cubicBezTo>
                <a:cubicBezTo>
                  <a:pt x="41" y="33"/>
                  <a:pt x="41" y="33"/>
                  <a:pt x="41" y="33"/>
                </a:cubicBezTo>
                <a:cubicBezTo>
                  <a:pt x="41" y="33"/>
                  <a:pt x="42" y="34"/>
                  <a:pt x="42" y="34"/>
                </a:cubicBezTo>
                <a:cubicBezTo>
                  <a:pt x="42" y="35"/>
                  <a:pt x="41" y="36"/>
                  <a:pt x="41" y="36"/>
                </a:cubicBezTo>
                <a:cubicBezTo>
                  <a:pt x="35" y="36"/>
                  <a:pt x="35" y="36"/>
                  <a:pt x="35" y="36"/>
                </a:cubicBezTo>
                <a:close/>
                <a:moveTo>
                  <a:pt x="35" y="42"/>
                </a:moveTo>
                <a:cubicBezTo>
                  <a:pt x="35" y="42"/>
                  <a:pt x="35" y="42"/>
                  <a:pt x="35" y="42"/>
                </a:cubicBezTo>
                <a:cubicBezTo>
                  <a:pt x="35" y="42"/>
                  <a:pt x="34" y="41"/>
                  <a:pt x="34" y="41"/>
                </a:cubicBezTo>
                <a:cubicBezTo>
                  <a:pt x="34" y="40"/>
                  <a:pt x="35" y="39"/>
                  <a:pt x="35" y="39"/>
                </a:cubicBezTo>
                <a:cubicBezTo>
                  <a:pt x="41" y="39"/>
                  <a:pt x="41" y="39"/>
                  <a:pt x="41" y="39"/>
                </a:cubicBezTo>
                <a:cubicBezTo>
                  <a:pt x="41" y="39"/>
                  <a:pt x="42" y="40"/>
                  <a:pt x="42" y="41"/>
                </a:cubicBezTo>
                <a:cubicBezTo>
                  <a:pt x="42" y="41"/>
                  <a:pt x="41" y="42"/>
                  <a:pt x="41" y="42"/>
                </a:cubicBezTo>
                <a:cubicBezTo>
                  <a:pt x="35" y="42"/>
                  <a:pt x="35" y="42"/>
                  <a:pt x="35" y="42"/>
                </a:cubicBezTo>
                <a:close/>
                <a:moveTo>
                  <a:pt x="7" y="9"/>
                </a:moveTo>
                <a:cubicBezTo>
                  <a:pt x="7" y="9"/>
                  <a:pt x="7" y="9"/>
                  <a:pt x="7" y="9"/>
                </a:cubicBezTo>
                <a:cubicBezTo>
                  <a:pt x="6" y="9"/>
                  <a:pt x="6" y="9"/>
                  <a:pt x="6" y="8"/>
                </a:cubicBezTo>
                <a:cubicBezTo>
                  <a:pt x="6" y="8"/>
                  <a:pt x="6" y="7"/>
                  <a:pt x="7" y="7"/>
                </a:cubicBezTo>
                <a:cubicBezTo>
                  <a:pt x="12" y="7"/>
                  <a:pt x="12" y="7"/>
                  <a:pt x="12" y="7"/>
                </a:cubicBezTo>
                <a:cubicBezTo>
                  <a:pt x="13" y="7"/>
                  <a:pt x="13" y="8"/>
                  <a:pt x="13" y="8"/>
                </a:cubicBezTo>
                <a:cubicBezTo>
                  <a:pt x="13" y="9"/>
                  <a:pt x="13" y="9"/>
                  <a:pt x="12" y="9"/>
                </a:cubicBezTo>
                <a:cubicBezTo>
                  <a:pt x="7" y="9"/>
                  <a:pt x="7" y="9"/>
                  <a:pt x="7" y="9"/>
                </a:cubicBezTo>
                <a:close/>
                <a:moveTo>
                  <a:pt x="19" y="9"/>
                </a:moveTo>
                <a:cubicBezTo>
                  <a:pt x="19" y="9"/>
                  <a:pt x="19" y="9"/>
                  <a:pt x="19" y="9"/>
                </a:cubicBezTo>
                <a:cubicBezTo>
                  <a:pt x="19" y="9"/>
                  <a:pt x="18" y="9"/>
                  <a:pt x="18" y="8"/>
                </a:cubicBezTo>
                <a:cubicBezTo>
                  <a:pt x="18" y="8"/>
                  <a:pt x="19" y="7"/>
                  <a:pt x="19" y="7"/>
                </a:cubicBezTo>
                <a:cubicBezTo>
                  <a:pt x="24" y="7"/>
                  <a:pt x="24" y="7"/>
                  <a:pt x="24" y="7"/>
                </a:cubicBezTo>
                <a:cubicBezTo>
                  <a:pt x="25" y="7"/>
                  <a:pt x="26" y="8"/>
                  <a:pt x="26" y="8"/>
                </a:cubicBezTo>
                <a:cubicBezTo>
                  <a:pt x="26" y="9"/>
                  <a:pt x="25" y="9"/>
                  <a:pt x="24" y="9"/>
                </a:cubicBezTo>
                <a:cubicBezTo>
                  <a:pt x="19" y="9"/>
                  <a:pt x="19" y="9"/>
                  <a:pt x="19" y="9"/>
                </a:cubicBezTo>
                <a:close/>
                <a:moveTo>
                  <a:pt x="7" y="16"/>
                </a:moveTo>
                <a:cubicBezTo>
                  <a:pt x="7" y="16"/>
                  <a:pt x="7" y="16"/>
                  <a:pt x="7" y="16"/>
                </a:cubicBezTo>
                <a:cubicBezTo>
                  <a:pt x="6" y="16"/>
                  <a:pt x="6" y="15"/>
                  <a:pt x="6" y="14"/>
                </a:cubicBezTo>
                <a:cubicBezTo>
                  <a:pt x="6" y="14"/>
                  <a:pt x="6" y="13"/>
                  <a:pt x="7" y="13"/>
                </a:cubicBezTo>
                <a:cubicBezTo>
                  <a:pt x="12" y="13"/>
                  <a:pt x="12" y="13"/>
                  <a:pt x="12" y="13"/>
                </a:cubicBezTo>
                <a:cubicBezTo>
                  <a:pt x="13" y="13"/>
                  <a:pt x="13" y="14"/>
                  <a:pt x="13" y="14"/>
                </a:cubicBezTo>
                <a:cubicBezTo>
                  <a:pt x="13" y="15"/>
                  <a:pt x="13" y="16"/>
                  <a:pt x="12" y="16"/>
                </a:cubicBezTo>
                <a:cubicBezTo>
                  <a:pt x="7" y="16"/>
                  <a:pt x="7" y="16"/>
                  <a:pt x="7" y="16"/>
                </a:cubicBezTo>
                <a:close/>
                <a:moveTo>
                  <a:pt x="19" y="16"/>
                </a:moveTo>
                <a:cubicBezTo>
                  <a:pt x="19" y="16"/>
                  <a:pt x="19" y="16"/>
                  <a:pt x="19" y="16"/>
                </a:cubicBezTo>
                <a:cubicBezTo>
                  <a:pt x="19" y="16"/>
                  <a:pt x="18" y="15"/>
                  <a:pt x="18" y="14"/>
                </a:cubicBezTo>
                <a:cubicBezTo>
                  <a:pt x="18" y="14"/>
                  <a:pt x="19" y="13"/>
                  <a:pt x="19" y="13"/>
                </a:cubicBezTo>
                <a:cubicBezTo>
                  <a:pt x="24" y="13"/>
                  <a:pt x="24" y="13"/>
                  <a:pt x="24" y="13"/>
                </a:cubicBezTo>
                <a:cubicBezTo>
                  <a:pt x="25" y="13"/>
                  <a:pt x="26" y="14"/>
                  <a:pt x="26" y="14"/>
                </a:cubicBezTo>
                <a:cubicBezTo>
                  <a:pt x="26" y="15"/>
                  <a:pt x="25" y="16"/>
                  <a:pt x="24" y="16"/>
                </a:cubicBezTo>
                <a:cubicBezTo>
                  <a:pt x="19" y="16"/>
                  <a:pt x="19" y="16"/>
                  <a:pt x="19" y="16"/>
                </a:cubicBezTo>
                <a:close/>
                <a:moveTo>
                  <a:pt x="7" y="22"/>
                </a:moveTo>
                <a:cubicBezTo>
                  <a:pt x="7" y="22"/>
                  <a:pt x="7" y="22"/>
                  <a:pt x="7" y="22"/>
                </a:cubicBezTo>
                <a:cubicBezTo>
                  <a:pt x="6" y="22"/>
                  <a:pt x="6" y="21"/>
                  <a:pt x="6" y="20"/>
                </a:cubicBezTo>
                <a:cubicBezTo>
                  <a:pt x="6" y="20"/>
                  <a:pt x="6" y="19"/>
                  <a:pt x="7" y="19"/>
                </a:cubicBezTo>
                <a:cubicBezTo>
                  <a:pt x="12" y="19"/>
                  <a:pt x="12" y="19"/>
                  <a:pt x="12" y="19"/>
                </a:cubicBezTo>
                <a:cubicBezTo>
                  <a:pt x="13" y="19"/>
                  <a:pt x="13" y="20"/>
                  <a:pt x="13" y="20"/>
                </a:cubicBezTo>
                <a:cubicBezTo>
                  <a:pt x="13" y="21"/>
                  <a:pt x="13" y="22"/>
                  <a:pt x="12" y="22"/>
                </a:cubicBezTo>
                <a:cubicBezTo>
                  <a:pt x="7" y="22"/>
                  <a:pt x="7" y="22"/>
                  <a:pt x="7" y="22"/>
                </a:cubicBezTo>
                <a:close/>
                <a:moveTo>
                  <a:pt x="19" y="22"/>
                </a:moveTo>
                <a:cubicBezTo>
                  <a:pt x="19" y="22"/>
                  <a:pt x="19" y="22"/>
                  <a:pt x="19" y="22"/>
                </a:cubicBezTo>
                <a:cubicBezTo>
                  <a:pt x="19" y="22"/>
                  <a:pt x="18" y="21"/>
                  <a:pt x="18" y="20"/>
                </a:cubicBezTo>
                <a:cubicBezTo>
                  <a:pt x="18" y="20"/>
                  <a:pt x="19" y="19"/>
                  <a:pt x="19" y="19"/>
                </a:cubicBezTo>
                <a:cubicBezTo>
                  <a:pt x="24" y="19"/>
                  <a:pt x="24" y="19"/>
                  <a:pt x="24" y="19"/>
                </a:cubicBezTo>
                <a:cubicBezTo>
                  <a:pt x="25" y="19"/>
                  <a:pt x="26" y="20"/>
                  <a:pt x="26" y="20"/>
                </a:cubicBezTo>
                <a:cubicBezTo>
                  <a:pt x="26" y="21"/>
                  <a:pt x="25" y="22"/>
                  <a:pt x="24" y="22"/>
                </a:cubicBezTo>
                <a:cubicBezTo>
                  <a:pt x="19" y="22"/>
                  <a:pt x="19" y="22"/>
                  <a:pt x="19" y="22"/>
                </a:cubicBezTo>
                <a:close/>
                <a:moveTo>
                  <a:pt x="7" y="28"/>
                </a:moveTo>
                <a:cubicBezTo>
                  <a:pt x="7" y="28"/>
                  <a:pt x="7" y="28"/>
                  <a:pt x="7" y="28"/>
                </a:cubicBezTo>
                <a:cubicBezTo>
                  <a:pt x="6" y="28"/>
                  <a:pt x="6" y="27"/>
                  <a:pt x="6" y="27"/>
                </a:cubicBezTo>
                <a:cubicBezTo>
                  <a:pt x="6" y="26"/>
                  <a:pt x="6" y="25"/>
                  <a:pt x="7" y="25"/>
                </a:cubicBezTo>
                <a:cubicBezTo>
                  <a:pt x="12" y="25"/>
                  <a:pt x="12" y="25"/>
                  <a:pt x="12" y="25"/>
                </a:cubicBezTo>
                <a:cubicBezTo>
                  <a:pt x="13" y="25"/>
                  <a:pt x="13" y="26"/>
                  <a:pt x="13" y="27"/>
                </a:cubicBezTo>
                <a:cubicBezTo>
                  <a:pt x="13" y="27"/>
                  <a:pt x="13" y="28"/>
                  <a:pt x="12" y="28"/>
                </a:cubicBezTo>
                <a:cubicBezTo>
                  <a:pt x="7" y="28"/>
                  <a:pt x="7" y="28"/>
                  <a:pt x="7" y="28"/>
                </a:cubicBezTo>
                <a:close/>
                <a:moveTo>
                  <a:pt x="19" y="28"/>
                </a:moveTo>
                <a:cubicBezTo>
                  <a:pt x="19" y="28"/>
                  <a:pt x="19" y="28"/>
                  <a:pt x="19" y="28"/>
                </a:cubicBezTo>
                <a:cubicBezTo>
                  <a:pt x="19" y="28"/>
                  <a:pt x="18" y="27"/>
                  <a:pt x="18" y="27"/>
                </a:cubicBezTo>
                <a:cubicBezTo>
                  <a:pt x="18" y="26"/>
                  <a:pt x="19" y="25"/>
                  <a:pt x="19" y="25"/>
                </a:cubicBezTo>
                <a:cubicBezTo>
                  <a:pt x="24" y="25"/>
                  <a:pt x="24" y="25"/>
                  <a:pt x="24" y="25"/>
                </a:cubicBezTo>
                <a:cubicBezTo>
                  <a:pt x="25" y="25"/>
                  <a:pt x="26" y="26"/>
                  <a:pt x="26" y="27"/>
                </a:cubicBezTo>
                <a:cubicBezTo>
                  <a:pt x="26" y="27"/>
                  <a:pt x="25" y="28"/>
                  <a:pt x="24" y="28"/>
                </a:cubicBezTo>
                <a:cubicBezTo>
                  <a:pt x="19" y="28"/>
                  <a:pt x="19" y="28"/>
                  <a:pt x="19" y="28"/>
                </a:cubicBezTo>
                <a:close/>
                <a:moveTo>
                  <a:pt x="7" y="34"/>
                </a:moveTo>
                <a:cubicBezTo>
                  <a:pt x="7" y="34"/>
                  <a:pt x="7" y="34"/>
                  <a:pt x="7" y="34"/>
                </a:cubicBezTo>
                <a:cubicBezTo>
                  <a:pt x="6" y="34"/>
                  <a:pt x="6" y="33"/>
                  <a:pt x="6" y="33"/>
                </a:cubicBezTo>
                <a:cubicBezTo>
                  <a:pt x="6" y="32"/>
                  <a:pt x="6" y="32"/>
                  <a:pt x="7" y="32"/>
                </a:cubicBezTo>
                <a:cubicBezTo>
                  <a:pt x="12" y="32"/>
                  <a:pt x="12" y="32"/>
                  <a:pt x="12" y="32"/>
                </a:cubicBezTo>
                <a:cubicBezTo>
                  <a:pt x="13" y="32"/>
                  <a:pt x="13" y="32"/>
                  <a:pt x="13" y="33"/>
                </a:cubicBezTo>
                <a:cubicBezTo>
                  <a:pt x="13" y="33"/>
                  <a:pt x="13" y="34"/>
                  <a:pt x="12" y="34"/>
                </a:cubicBezTo>
                <a:cubicBezTo>
                  <a:pt x="7" y="34"/>
                  <a:pt x="7" y="34"/>
                  <a:pt x="7" y="34"/>
                </a:cubicBezTo>
                <a:close/>
                <a:moveTo>
                  <a:pt x="19" y="34"/>
                </a:moveTo>
                <a:cubicBezTo>
                  <a:pt x="19" y="34"/>
                  <a:pt x="19" y="34"/>
                  <a:pt x="19" y="34"/>
                </a:cubicBezTo>
                <a:cubicBezTo>
                  <a:pt x="19" y="34"/>
                  <a:pt x="18" y="33"/>
                  <a:pt x="18" y="33"/>
                </a:cubicBezTo>
                <a:cubicBezTo>
                  <a:pt x="18" y="32"/>
                  <a:pt x="19" y="32"/>
                  <a:pt x="19" y="32"/>
                </a:cubicBezTo>
                <a:cubicBezTo>
                  <a:pt x="24" y="32"/>
                  <a:pt x="24" y="32"/>
                  <a:pt x="24" y="32"/>
                </a:cubicBezTo>
                <a:cubicBezTo>
                  <a:pt x="25" y="32"/>
                  <a:pt x="26" y="32"/>
                  <a:pt x="26" y="33"/>
                </a:cubicBezTo>
                <a:cubicBezTo>
                  <a:pt x="26" y="33"/>
                  <a:pt x="25" y="34"/>
                  <a:pt x="24" y="34"/>
                </a:cubicBezTo>
                <a:cubicBezTo>
                  <a:pt x="19" y="34"/>
                  <a:pt x="19" y="34"/>
                  <a:pt x="19" y="34"/>
                </a:cubicBezTo>
                <a:close/>
                <a:moveTo>
                  <a:pt x="32" y="14"/>
                </a:moveTo>
                <a:cubicBezTo>
                  <a:pt x="32" y="14"/>
                  <a:pt x="32" y="14"/>
                  <a:pt x="32" y="14"/>
                </a:cubicBezTo>
                <a:cubicBezTo>
                  <a:pt x="47" y="14"/>
                  <a:pt x="47" y="14"/>
                  <a:pt x="47" y="14"/>
                </a:cubicBezTo>
                <a:cubicBezTo>
                  <a:pt x="47" y="14"/>
                  <a:pt x="47" y="14"/>
                  <a:pt x="47" y="14"/>
                </a:cubicBezTo>
                <a:cubicBezTo>
                  <a:pt x="49" y="14"/>
                  <a:pt x="49" y="15"/>
                  <a:pt x="49" y="16"/>
                </a:cubicBezTo>
                <a:cubicBezTo>
                  <a:pt x="49" y="47"/>
                  <a:pt x="49" y="47"/>
                  <a:pt x="49" y="47"/>
                </a:cubicBezTo>
                <a:cubicBezTo>
                  <a:pt x="49" y="47"/>
                  <a:pt x="49" y="47"/>
                  <a:pt x="49" y="47"/>
                </a:cubicBezTo>
                <a:cubicBezTo>
                  <a:pt x="49" y="48"/>
                  <a:pt x="49" y="49"/>
                  <a:pt x="47" y="49"/>
                </a:cubicBezTo>
                <a:cubicBezTo>
                  <a:pt x="30" y="49"/>
                  <a:pt x="30" y="49"/>
                  <a:pt x="30" y="49"/>
                </a:cubicBezTo>
                <a:cubicBezTo>
                  <a:pt x="23" y="49"/>
                  <a:pt x="23" y="49"/>
                  <a:pt x="23" y="49"/>
                </a:cubicBezTo>
                <a:cubicBezTo>
                  <a:pt x="23" y="49"/>
                  <a:pt x="23" y="49"/>
                  <a:pt x="23" y="49"/>
                </a:cubicBezTo>
                <a:cubicBezTo>
                  <a:pt x="22" y="49"/>
                  <a:pt x="21" y="48"/>
                  <a:pt x="21" y="47"/>
                </a:cubicBezTo>
                <a:cubicBezTo>
                  <a:pt x="21" y="41"/>
                  <a:pt x="21" y="41"/>
                  <a:pt x="21" y="41"/>
                </a:cubicBezTo>
                <a:cubicBezTo>
                  <a:pt x="11" y="41"/>
                  <a:pt x="11" y="41"/>
                  <a:pt x="11" y="41"/>
                </a:cubicBezTo>
                <a:cubicBezTo>
                  <a:pt x="11" y="47"/>
                  <a:pt x="11" y="47"/>
                  <a:pt x="11" y="47"/>
                </a:cubicBezTo>
                <a:cubicBezTo>
                  <a:pt x="11" y="47"/>
                  <a:pt x="11" y="47"/>
                  <a:pt x="11" y="47"/>
                </a:cubicBezTo>
                <a:cubicBezTo>
                  <a:pt x="11" y="48"/>
                  <a:pt x="10" y="49"/>
                  <a:pt x="9" y="49"/>
                </a:cubicBezTo>
                <a:cubicBezTo>
                  <a:pt x="2" y="49"/>
                  <a:pt x="2" y="49"/>
                  <a:pt x="2" y="49"/>
                </a:cubicBezTo>
                <a:cubicBezTo>
                  <a:pt x="2" y="49"/>
                  <a:pt x="2" y="49"/>
                  <a:pt x="2" y="49"/>
                </a:cubicBezTo>
                <a:cubicBezTo>
                  <a:pt x="0" y="49"/>
                  <a:pt x="0" y="48"/>
                  <a:pt x="0" y="47"/>
                </a:cubicBezTo>
                <a:cubicBezTo>
                  <a:pt x="0" y="2"/>
                  <a:pt x="0" y="2"/>
                  <a:pt x="0" y="2"/>
                </a:cubicBezTo>
                <a:cubicBezTo>
                  <a:pt x="0" y="2"/>
                  <a:pt x="0" y="2"/>
                  <a:pt x="0" y="2"/>
                </a:cubicBezTo>
                <a:cubicBezTo>
                  <a:pt x="0" y="1"/>
                  <a:pt x="0" y="0"/>
                  <a:pt x="2" y="0"/>
                </a:cubicBezTo>
                <a:cubicBezTo>
                  <a:pt x="30" y="0"/>
                  <a:pt x="30" y="0"/>
                  <a:pt x="30" y="0"/>
                </a:cubicBezTo>
                <a:cubicBezTo>
                  <a:pt x="30" y="0"/>
                  <a:pt x="30" y="0"/>
                  <a:pt x="30" y="0"/>
                </a:cubicBezTo>
                <a:cubicBezTo>
                  <a:pt x="31" y="0"/>
                  <a:pt x="32" y="1"/>
                  <a:pt x="32" y="2"/>
                </a:cubicBezTo>
                <a:cubicBezTo>
                  <a:pt x="32" y="14"/>
                  <a:pt x="32" y="14"/>
                  <a:pt x="32"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6" name="Freeform 640"/>
          <p:cNvSpPr>
            <a:spLocks noEditPoints="1"/>
          </p:cNvSpPr>
          <p:nvPr/>
        </p:nvSpPr>
        <p:spPr bwMode="auto">
          <a:xfrm>
            <a:off x="5743575" y="4424363"/>
            <a:ext cx="165100" cy="142875"/>
          </a:xfrm>
          <a:custGeom>
            <a:avLst/>
            <a:gdLst>
              <a:gd name="T0" fmla="*/ 44 w 52"/>
              <a:gd name="T1" fmla="*/ 15 h 45"/>
              <a:gd name="T2" fmla="*/ 11 w 52"/>
              <a:gd name="T3" fmla="*/ 15 h 45"/>
              <a:gd name="T4" fmla="*/ 6 w 52"/>
              <a:gd name="T5" fmla="*/ 38 h 45"/>
              <a:gd name="T6" fmla="*/ 49 w 52"/>
              <a:gd name="T7" fmla="*/ 38 h 45"/>
              <a:gd name="T8" fmla="*/ 44 w 52"/>
              <a:gd name="T9" fmla="*/ 15 h 45"/>
              <a:gd name="T10" fmla="*/ 33 w 52"/>
              <a:gd name="T11" fmla="*/ 24 h 45"/>
              <a:gd name="T12" fmla="*/ 39 w 52"/>
              <a:gd name="T13" fmla="*/ 25 h 45"/>
              <a:gd name="T14" fmla="*/ 34 w 52"/>
              <a:gd name="T15" fmla="*/ 28 h 45"/>
              <a:gd name="T16" fmla="*/ 36 w 52"/>
              <a:gd name="T17" fmla="*/ 30 h 45"/>
              <a:gd name="T18" fmla="*/ 38 w 52"/>
              <a:gd name="T19" fmla="*/ 32 h 45"/>
              <a:gd name="T20" fmla="*/ 33 w 52"/>
              <a:gd name="T21" fmla="*/ 34 h 45"/>
              <a:gd name="T22" fmla="*/ 32 w 52"/>
              <a:gd name="T23" fmla="*/ 25 h 45"/>
              <a:gd name="T24" fmla="*/ 47 w 52"/>
              <a:gd name="T25" fmla="*/ 33 h 45"/>
              <a:gd name="T26" fmla="*/ 40 w 52"/>
              <a:gd name="T27" fmla="*/ 33 h 45"/>
              <a:gd name="T28" fmla="*/ 41 w 52"/>
              <a:gd name="T29" fmla="*/ 24 h 45"/>
              <a:gd name="T30" fmla="*/ 46 w 52"/>
              <a:gd name="T31" fmla="*/ 32 h 45"/>
              <a:gd name="T32" fmla="*/ 21 w 52"/>
              <a:gd name="T33" fmla="*/ 24 h 45"/>
              <a:gd name="T34" fmla="*/ 23 w 52"/>
              <a:gd name="T35" fmla="*/ 32 h 45"/>
              <a:gd name="T36" fmla="*/ 18 w 52"/>
              <a:gd name="T37" fmla="*/ 34 h 45"/>
              <a:gd name="T38" fmla="*/ 16 w 52"/>
              <a:gd name="T39" fmla="*/ 26 h 45"/>
              <a:gd name="T40" fmla="*/ 21 w 52"/>
              <a:gd name="T41" fmla="*/ 26 h 45"/>
              <a:gd name="T42" fmla="*/ 19 w 52"/>
              <a:gd name="T43" fmla="*/ 32 h 45"/>
              <a:gd name="T44" fmla="*/ 29 w 52"/>
              <a:gd name="T45" fmla="*/ 33 h 45"/>
              <a:gd name="T46" fmla="*/ 26 w 52"/>
              <a:gd name="T47" fmla="*/ 33 h 45"/>
              <a:gd name="T48" fmla="*/ 24 w 52"/>
              <a:gd name="T49" fmla="*/ 25 h 45"/>
              <a:gd name="T50" fmla="*/ 28 w 52"/>
              <a:gd name="T51" fmla="*/ 24 h 45"/>
              <a:gd name="T52" fmla="*/ 31 w 52"/>
              <a:gd name="T53" fmla="*/ 25 h 45"/>
              <a:gd name="T54" fmla="*/ 29 w 52"/>
              <a:gd name="T55" fmla="*/ 33 h 45"/>
              <a:gd name="T56" fmla="*/ 9 w 52"/>
              <a:gd name="T57" fmla="*/ 34 h 45"/>
              <a:gd name="T58" fmla="*/ 8 w 52"/>
              <a:gd name="T59" fmla="*/ 29 h 45"/>
              <a:gd name="T60" fmla="*/ 9 w 52"/>
              <a:gd name="T61" fmla="*/ 24 h 45"/>
              <a:gd name="T62" fmla="*/ 13 w 52"/>
              <a:gd name="T63" fmla="*/ 28 h 45"/>
              <a:gd name="T64" fmla="*/ 15 w 52"/>
              <a:gd name="T65" fmla="*/ 25 h 45"/>
              <a:gd name="T66" fmla="*/ 15 w 52"/>
              <a:gd name="T67" fmla="*/ 29 h 45"/>
              <a:gd name="T68" fmla="*/ 13 w 52"/>
              <a:gd name="T69" fmla="*/ 33 h 45"/>
              <a:gd name="T70" fmla="*/ 10 w 52"/>
              <a:gd name="T71" fmla="*/ 33 h 45"/>
              <a:gd name="T72" fmla="*/ 42 w 52"/>
              <a:gd name="T73" fmla="*/ 8 h 45"/>
              <a:gd name="T74" fmla="*/ 42 w 52"/>
              <a:gd name="T75" fmla="*/ 13 h 45"/>
              <a:gd name="T76" fmla="*/ 10 w 52"/>
              <a:gd name="T77" fmla="*/ 8 h 45"/>
              <a:gd name="T78" fmla="*/ 2 w 52"/>
              <a:gd name="T79" fmla="*/ 12 h 45"/>
              <a:gd name="T80" fmla="*/ 2 w 52"/>
              <a:gd name="T81" fmla="*/ 0 h 45"/>
              <a:gd name="T82" fmla="*/ 50 w 52"/>
              <a:gd name="T83" fmla="*/ 4 h 45"/>
              <a:gd name="T84" fmla="*/ 45 w 52"/>
              <a:gd name="T85" fmla="*/ 8 h 45"/>
              <a:gd name="T86" fmla="*/ 52 w 52"/>
              <a:gd name="T87" fmla="*/ 19 h 45"/>
              <a:gd name="T88" fmla="*/ 10 w 52"/>
              <a:gd name="T89" fmla="*/ 45 h 45"/>
              <a:gd name="T90" fmla="*/ 10 w 52"/>
              <a:gd name="T91" fmla="*/ 1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45">
                <a:moveTo>
                  <a:pt x="44" y="15"/>
                </a:moveTo>
                <a:cubicBezTo>
                  <a:pt x="44" y="15"/>
                  <a:pt x="44" y="15"/>
                  <a:pt x="44" y="15"/>
                </a:cubicBezTo>
                <a:cubicBezTo>
                  <a:pt x="44" y="15"/>
                  <a:pt x="44" y="15"/>
                  <a:pt x="44" y="15"/>
                </a:cubicBezTo>
                <a:cubicBezTo>
                  <a:pt x="11" y="15"/>
                  <a:pt x="11" y="15"/>
                  <a:pt x="11" y="15"/>
                </a:cubicBezTo>
                <a:cubicBezTo>
                  <a:pt x="11" y="15"/>
                  <a:pt x="11" y="15"/>
                  <a:pt x="11" y="15"/>
                </a:cubicBezTo>
                <a:cubicBezTo>
                  <a:pt x="11" y="15"/>
                  <a:pt x="11" y="15"/>
                  <a:pt x="11" y="15"/>
                </a:cubicBezTo>
                <a:cubicBezTo>
                  <a:pt x="10" y="15"/>
                  <a:pt x="10" y="15"/>
                  <a:pt x="10" y="15"/>
                </a:cubicBezTo>
                <a:cubicBezTo>
                  <a:pt x="7" y="15"/>
                  <a:pt x="6" y="17"/>
                  <a:pt x="6" y="19"/>
                </a:cubicBezTo>
                <a:cubicBezTo>
                  <a:pt x="6" y="38"/>
                  <a:pt x="6" y="38"/>
                  <a:pt x="6" y="38"/>
                </a:cubicBezTo>
                <a:cubicBezTo>
                  <a:pt x="6" y="41"/>
                  <a:pt x="7" y="42"/>
                  <a:pt x="10" y="42"/>
                </a:cubicBezTo>
                <a:cubicBezTo>
                  <a:pt x="45" y="42"/>
                  <a:pt x="45" y="42"/>
                  <a:pt x="45" y="42"/>
                </a:cubicBezTo>
                <a:cubicBezTo>
                  <a:pt x="47" y="42"/>
                  <a:pt x="49" y="41"/>
                  <a:pt x="49" y="38"/>
                </a:cubicBezTo>
                <a:cubicBezTo>
                  <a:pt x="49" y="19"/>
                  <a:pt x="49" y="19"/>
                  <a:pt x="49" y="19"/>
                </a:cubicBezTo>
                <a:cubicBezTo>
                  <a:pt x="49" y="17"/>
                  <a:pt x="47" y="15"/>
                  <a:pt x="45" y="15"/>
                </a:cubicBezTo>
                <a:cubicBezTo>
                  <a:pt x="44" y="15"/>
                  <a:pt x="44" y="15"/>
                  <a:pt x="44" y="15"/>
                </a:cubicBezTo>
                <a:close/>
                <a:moveTo>
                  <a:pt x="32" y="25"/>
                </a:moveTo>
                <a:cubicBezTo>
                  <a:pt x="32" y="25"/>
                  <a:pt x="32" y="25"/>
                  <a:pt x="32" y="25"/>
                </a:cubicBezTo>
                <a:cubicBezTo>
                  <a:pt x="32" y="24"/>
                  <a:pt x="33" y="24"/>
                  <a:pt x="33" y="24"/>
                </a:cubicBezTo>
                <a:cubicBezTo>
                  <a:pt x="33" y="24"/>
                  <a:pt x="33" y="24"/>
                  <a:pt x="33" y="24"/>
                </a:cubicBezTo>
                <a:cubicBezTo>
                  <a:pt x="38" y="24"/>
                  <a:pt x="38" y="24"/>
                  <a:pt x="38" y="24"/>
                </a:cubicBezTo>
                <a:cubicBezTo>
                  <a:pt x="39" y="24"/>
                  <a:pt x="39" y="24"/>
                  <a:pt x="39" y="25"/>
                </a:cubicBezTo>
                <a:cubicBezTo>
                  <a:pt x="39" y="26"/>
                  <a:pt x="39" y="26"/>
                  <a:pt x="38" y="26"/>
                </a:cubicBezTo>
                <a:cubicBezTo>
                  <a:pt x="34" y="26"/>
                  <a:pt x="34" y="26"/>
                  <a:pt x="34" y="26"/>
                </a:cubicBezTo>
                <a:cubicBezTo>
                  <a:pt x="34" y="28"/>
                  <a:pt x="34" y="28"/>
                  <a:pt x="34" y="28"/>
                </a:cubicBezTo>
                <a:cubicBezTo>
                  <a:pt x="36" y="28"/>
                  <a:pt x="36" y="28"/>
                  <a:pt x="36" y="28"/>
                </a:cubicBezTo>
                <a:cubicBezTo>
                  <a:pt x="36" y="28"/>
                  <a:pt x="37" y="28"/>
                  <a:pt x="37" y="29"/>
                </a:cubicBezTo>
                <a:cubicBezTo>
                  <a:pt x="37" y="30"/>
                  <a:pt x="36" y="30"/>
                  <a:pt x="36" y="30"/>
                </a:cubicBezTo>
                <a:cubicBezTo>
                  <a:pt x="34" y="30"/>
                  <a:pt x="34" y="30"/>
                  <a:pt x="34" y="30"/>
                </a:cubicBezTo>
                <a:cubicBezTo>
                  <a:pt x="34" y="32"/>
                  <a:pt x="34" y="32"/>
                  <a:pt x="34" y="32"/>
                </a:cubicBezTo>
                <a:cubicBezTo>
                  <a:pt x="38" y="32"/>
                  <a:pt x="38" y="32"/>
                  <a:pt x="38" y="32"/>
                </a:cubicBezTo>
                <a:cubicBezTo>
                  <a:pt x="39" y="32"/>
                  <a:pt x="39" y="32"/>
                  <a:pt x="39" y="33"/>
                </a:cubicBezTo>
                <a:cubicBezTo>
                  <a:pt x="39" y="33"/>
                  <a:pt x="39" y="34"/>
                  <a:pt x="38" y="34"/>
                </a:cubicBezTo>
                <a:cubicBezTo>
                  <a:pt x="33" y="34"/>
                  <a:pt x="33" y="34"/>
                  <a:pt x="33" y="34"/>
                </a:cubicBezTo>
                <a:cubicBezTo>
                  <a:pt x="33" y="34"/>
                  <a:pt x="32" y="33"/>
                  <a:pt x="32" y="33"/>
                </a:cubicBezTo>
                <a:cubicBezTo>
                  <a:pt x="32" y="33"/>
                  <a:pt x="32" y="33"/>
                  <a:pt x="32" y="33"/>
                </a:cubicBezTo>
                <a:cubicBezTo>
                  <a:pt x="32" y="30"/>
                  <a:pt x="32" y="28"/>
                  <a:pt x="32" y="25"/>
                </a:cubicBezTo>
                <a:close/>
                <a:moveTo>
                  <a:pt x="46" y="32"/>
                </a:moveTo>
                <a:cubicBezTo>
                  <a:pt x="46" y="32"/>
                  <a:pt x="46" y="32"/>
                  <a:pt x="46" y="32"/>
                </a:cubicBezTo>
                <a:cubicBezTo>
                  <a:pt x="47" y="32"/>
                  <a:pt x="47" y="32"/>
                  <a:pt x="47" y="33"/>
                </a:cubicBezTo>
                <a:cubicBezTo>
                  <a:pt x="47" y="33"/>
                  <a:pt x="47" y="34"/>
                  <a:pt x="46" y="34"/>
                </a:cubicBezTo>
                <a:cubicBezTo>
                  <a:pt x="41" y="34"/>
                  <a:pt x="41" y="34"/>
                  <a:pt x="41" y="34"/>
                </a:cubicBezTo>
                <a:cubicBezTo>
                  <a:pt x="41" y="34"/>
                  <a:pt x="40" y="33"/>
                  <a:pt x="40" y="33"/>
                </a:cubicBezTo>
                <a:cubicBezTo>
                  <a:pt x="40" y="33"/>
                  <a:pt x="40" y="33"/>
                  <a:pt x="40" y="33"/>
                </a:cubicBezTo>
                <a:cubicBezTo>
                  <a:pt x="40" y="25"/>
                  <a:pt x="40" y="25"/>
                  <a:pt x="40" y="25"/>
                </a:cubicBezTo>
                <a:cubicBezTo>
                  <a:pt x="40" y="24"/>
                  <a:pt x="41" y="24"/>
                  <a:pt x="41" y="24"/>
                </a:cubicBezTo>
                <a:cubicBezTo>
                  <a:pt x="42" y="24"/>
                  <a:pt x="42" y="24"/>
                  <a:pt x="42" y="25"/>
                </a:cubicBezTo>
                <a:cubicBezTo>
                  <a:pt x="42" y="32"/>
                  <a:pt x="42" y="32"/>
                  <a:pt x="42" y="32"/>
                </a:cubicBezTo>
                <a:cubicBezTo>
                  <a:pt x="46" y="32"/>
                  <a:pt x="46" y="32"/>
                  <a:pt x="46" y="32"/>
                </a:cubicBezTo>
                <a:close/>
                <a:moveTo>
                  <a:pt x="18" y="24"/>
                </a:moveTo>
                <a:cubicBezTo>
                  <a:pt x="18" y="24"/>
                  <a:pt x="18" y="24"/>
                  <a:pt x="18" y="24"/>
                </a:cubicBezTo>
                <a:cubicBezTo>
                  <a:pt x="21" y="24"/>
                  <a:pt x="21" y="24"/>
                  <a:pt x="21" y="24"/>
                </a:cubicBezTo>
                <a:cubicBezTo>
                  <a:pt x="22" y="24"/>
                  <a:pt x="22" y="24"/>
                  <a:pt x="23" y="25"/>
                </a:cubicBezTo>
                <a:cubicBezTo>
                  <a:pt x="23" y="25"/>
                  <a:pt x="23" y="26"/>
                  <a:pt x="23" y="26"/>
                </a:cubicBezTo>
                <a:cubicBezTo>
                  <a:pt x="23" y="32"/>
                  <a:pt x="23" y="32"/>
                  <a:pt x="23" y="32"/>
                </a:cubicBezTo>
                <a:cubicBezTo>
                  <a:pt x="23" y="32"/>
                  <a:pt x="23" y="33"/>
                  <a:pt x="23" y="33"/>
                </a:cubicBezTo>
                <a:cubicBezTo>
                  <a:pt x="22" y="34"/>
                  <a:pt x="22" y="34"/>
                  <a:pt x="21" y="34"/>
                </a:cubicBezTo>
                <a:cubicBezTo>
                  <a:pt x="18" y="34"/>
                  <a:pt x="18" y="34"/>
                  <a:pt x="18" y="34"/>
                </a:cubicBezTo>
                <a:cubicBezTo>
                  <a:pt x="18" y="34"/>
                  <a:pt x="17" y="34"/>
                  <a:pt x="17" y="33"/>
                </a:cubicBezTo>
                <a:cubicBezTo>
                  <a:pt x="17" y="33"/>
                  <a:pt x="16" y="32"/>
                  <a:pt x="16" y="32"/>
                </a:cubicBezTo>
                <a:cubicBezTo>
                  <a:pt x="16" y="26"/>
                  <a:pt x="16" y="26"/>
                  <a:pt x="16" y="26"/>
                </a:cubicBezTo>
                <a:cubicBezTo>
                  <a:pt x="16" y="26"/>
                  <a:pt x="17" y="25"/>
                  <a:pt x="17" y="25"/>
                </a:cubicBezTo>
                <a:cubicBezTo>
                  <a:pt x="17" y="24"/>
                  <a:pt x="18" y="24"/>
                  <a:pt x="18" y="24"/>
                </a:cubicBezTo>
                <a:close/>
                <a:moveTo>
                  <a:pt x="21" y="26"/>
                </a:moveTo>
                <a:cubicBezTo>
                  <a:pt x="21" y="26"/>
                  <a:pt x="21" y="26"/>
                  <a:pt x="21" y="26"/>
                </a:cubicBezTo>
                <a:cubicBezTo>
                  <a:pt x="19" y="26"/>
                  <a:pt x="19" y="26"/>
                  <a:pt x="19" y="26"/>
                </a:cubicBezTo>
                <a:cubicBezTo>
                  <a:pt x="19" y="32"/>
                  <a:pt x="19" y="32"/>
                  <a:pt x="19" y="32"/>
                </a:cubicBezTo>
                <a:cubicBezTo>
                  <a:pt x="21" y="32"/>
                  <a:pt x="21" y="32"/>
                  <a:pt x="21" y="32"/>
                </a:cubicBezTo>
                <a:cubicBezTo>
                  <a:pt x="21" y="26"/>
                  <a:pt x="21" y="26"/>
                  <a:pt x="21" y="26"/>
                </a:cubicBezTo>
                <a:close/>
                <a:moveTo>
                  <a:pt x="29" y="33"/>
                </a:moveTo>
                <a:cubicBezTo>
                  <a:pt x="29" y="33"/>
                  <a:pt x="29" y="33"/>
                  <a:pt x="29" y="33"/>
                </a:cubicBezTo>
                <a:cubicBezTo>
                  <a:pt x="29" y="33"/>
                  <a:pt x="28" y="34"/>
                  <a:pt x="28" y="34"/>
                </a:cubicBezTo>
                <a:cubicBezTo>
                  <a:pt x="27" y="34"/>
                  <a:pt x="26" y="33"/>
                  <a:pt x="26" y="33"/>
                </a:cubicBezTo>
                <a:cubicBezTo>
                  <a:pt x="26" y="26"/>
                  <a:pt x="26" y="26"/>
                  <a:pt x="26" y="26"/>
                </a:cubicBezTo>
                <a:cubicBezTo>
                  <a:pt x="25" y="26"/>
                  <a:pt x="25" y="26"/>
                  <a:pt x="25" y="26"/>
                </a:cubicBezTo>
                <a:cubicBezTo>
                  <a:pt x="24" y="26"/>
                  <a:pt x="24" y="26"/>
                  <a:pt x="24" y="25"/>
                </a:cubicBezTo>
                <a:cubicBezTo>
                  <a:pt x="24" y="24"/>
                  <a:pt x="24" y="24"/>
                  <a:pt x="25" y="24"/>
                </a:cubicBezTo>
                <a:cubicBezTo>
                  <a:pt x="27" y="24"/>
                  <a:pt x="27" y="24"/>
                  <a:pt x="27" y="24"/>
                </a:cubicBezTo>
                <a:cubicBezTo>
                  <a:pt x="28" y="24"/>
                  <a:pt x="28" y="24"/>
                  <a:pt x="28" y="24"/>
                </a:cubicBezTo>
                <a:cubicBezTo>
                  <a:pt x="28" y="24"/>
                  <a:pt x="28" y="24"/>
                  <a:pt x="28" y="24"/>
                </a:cubicBezTo>
                <a:cubicBezTo>
                  <a:pt x="30" y="24"/>
                  <a:pt x="30" y="24"/>
                  <a:pt x="30" y="24"/>
                </a:cubicBezTo>
                <a:cubicBezTo>
                  <a:pt x="31" y="24"/>
                  <a:pt x="31" y="24"/>
                  <a:pt x="31" y="25"/>
                </a:cubicBezTo>
                <a:cubicBezTo>
                  <a:pt x="31" y="26"/>
                  <a:pt x="31" y="26"/>
                  <a:pt x="30" y="26"/>
                </a:cubicBezTo>
                <a:cubicBezTo>
                  <a:pt x="29" y="26"/>
                  <a:pt x="29" y="26"/>
                  <a:pt x="29" y="26"/>
                </a:cubicBezTo>
                <a:cubicBezTo>
                  <a:pt x="29" y="33"/>
                  <a:pt x="29" y="33"/>
                  <a:pt x="29" y="33"/>
                </a:cubicBezTo>
                <a:close/>
                <a:moveTo>
                  <a:pt x="10" y="33"/>
                </a:moveTo>
                <a:cubicBezTo>
                  <a:pt x="10" y="33"/>
                  <a:pt x="10" y="33"/>
                  <a:pt x="10" y="33"/>
                </a:cubicBezTo>
                <a:cubicBezTo>
                  <a:pt x="10" y="33"/>
                  <a:pt x="10" y="34"/>
                  <a:pt x="9" y="34"/>
                </a:cubicBezTo>
                <a:cubicBezTo>
                  <a:pt x="8" y="34"/>
                  <a:pt x="8" y="33"/>
                  <a:pt x="8" y="33"/>
                </a:cubicBezTo>
                <a:cubicBezTo>
                  <a:pt x="8" y="29"/>
                  <a:pt x="8" y="29"/>
                  <a:pt x="8" y="29"/>
                </a:cubicBezTo>
                <a:cubicBezTo>
                  <a:pt x="8" y="29"/>
                  <a:pt x="8" y="29"/>
                  <a:pt x="8" y="29"/>
                </a:cubicBezTo>
                <a:cubicBezTo>
                  <a:pt x="8" y="29"/>
                  <a:pt x="8" y="29"/>
                  <a:pt x="8" y="29"/>
                </a:cubicBezTo>
                <a:cubicBezTo>
                  <a:pt x="8" y="25"/>
                  <a:pt x="8" y="25"/>
                  <a:pt x="8" y="25"/>
                </a:cubicBezTo>
                <a:cubicBezTo>
                  <a:pt x="8" y="24"/>
                  <a:pt x="8" y="24"/>
                  <a:pt x="9" y="24"/>
                </a:cubicBezTo>
                <a:cubicBezTo>
                  <a:pt x="10" y="24"/>
                  <a:pt x="10" y="24"/>
                  <a:pt x="10" y="25"/>
                </a:cubicBezTo>
                <a:cubicBezTo>
                  <a:pt x="10" y="28"/>
                  <a:pt x="10" y="28"/>
                  <a:pt x="10" y="28"/>
                </a:cubicBezTo>
                <a:cubicBezTo>
                  <a:pt x="13" y="28"/>
                  <a:pt x="13" y="28"/>
                  <a:pt x="13" y="28"/>
                </a:cubicBezTo>
                <a:cubicBezTo>
                  <a:pt x="13" y="25"/>
                  <a:pt x="13" y="25"/>
                  <a:pt x="13" y="25"/>
                </a:cubicBezTo>
                <a:cubicBezTo>
                  <a:pt x="13" y="24"/>
                  <a:pt x="13" y="24"/>
                  <a:pt x="14" y="24"/>
                </a:cubicBezTo>
                <a:cubicBezTo>
                  <a:pt x="14" y="24"/>
                  <a:pt x="15" y="24"/>
                  <a:pt x="15" y="25"/>
                </a:cubicBezTo>
                <a:cubicBezTo>
                  <a:pt x="15" y="29"/>
                  <a:pt x="15" y="29"/>
                  <a:pt x="15" y="29"/>
                </a:cubicBezTo>
                <a:cubicBezTo>
                  <a:pt x="15" y="29"/>
                  <a:pt x="15" y="29"/>
                  <a:pt x="15" y="29"/>
                </a:cubicBezTo>
                <a:cubicBezTo>
                  <a:pt x="15" y="29"/>
                  <a:pt x="15" y="29"/>
                  <a:pt x="15" y="29"/>
                </a:cubicBezTo>
                <a:cubicBezTo>
                  <a:pt x="15" y="33"/>
                  <a:pt x="15" y="33"/>
                  <a:pt x="15" y="33"/>
                </a:cubicBezTo>
                <a:cubicBezTo>
                  <a:pt x="15" y="33"/>
                  <a:pt x="14" y="34"/>
                  <a:pt x="14" y="34"/>
                </a:cubicBezTo>
                <a:cubicBezTo>
                  <a:pt x="13" y="34"/>
                  <a:pt x="13" y="33"/>
                  <a:pt x="13" y="33"/>
                </a:cubicBezTo>
                <a:cubicBezTo>
                  <a:pt x="13" y="30"/>
                  <a:pt x="13" y="30"/>
                  <a:pt x="13" y="30"/>
                </a:cubicBezTo>
                <a:cubicBezTo>
                  <a:pt x="10" y="30"/>
                  <a:pt x="10" y="30"/>
                  <a:pt x="10" y="30"/>
                </a:cubicBezTo>
                <a:cubicBezTo>
                  <a:pt x="10" y="33"/>
                  <a:pt x="10" y="33"/>
                  <a:pt x="10" y="33"/>
                </a:cubicBezTo>
                <a:close/>
                <a:moveTo>
                  <a:pt x="42" y="13"/>
                </a:moveTo>
                <a:cubicBezTo>
                  <a:pt x="42" y="13"/>
                  <a:pt x="42" y="13"/>
                  <a:pt x="42" y="13"/>
                </a:cubicBezTo>
                <a:cubicBezTo>
                  <a:pt x="42" y="8"/>
                  <a:pt x="42" y="8"/>
                  <a:pt x="42" y="8"/>
                </a:cubicBezTo>
                <a:cubicBezTo>
                  <a:pt x="13" y="8"/>
                  <a:pt x="13" y="8"/>
                  <a:pt x="13" y="8"/>
                </a:cubicBezTo>
                <a:cubicBezTo>
                  <a:pt x="13" y="13"/>
                  <a:pt x="13" y="13"/>
                  <a:pt x="13" y="13"/>
                </a:cubicBezTo>
                <a:cubicBezTo>
                  <a:pt x="42" y="13"/>
                  <a:pt x="42" y="13"/>
                  <a:pt x="42" y="13"/>
                </a:cubicBezTo>
                <a:close/>
                <a:moveTo>
                  <a:pt x="10" y="13"/>
                </a:moveTo>
                <a:cubicBezTo>
                  <a:pt x="10" y="13"/>
                  <a:pt x="10" y="13"/>
                  <a:pt x="10" y="13"/>
                </a:cubicBezTo>
                <a:cubicBezTo>
                  <a:pt x="10" y="8"/>
                  <a:pt x="10" y="8"/>
                  <a:pt x="10" y="8"/>
                </a:cubicBezTo>
                <a:cubicBezTo>
                  <a:pt x="3" y="8"/>
                  <a:pt x="3" y="8"/>
                  <a:pt x="3" y="8"/>
                </a:cubicBezTo>
                <a:cubicBezTo>
                  <a:pt x="3" y="10"/>
                  <a:pt x="3" y="10"/>
                  <a:pt x="3" y="10"/>
                </a:cubicBezTo>
                <a:cubicBezTo>
                  <a:pt x="3" y="11"/>
                  <a:pt x="3" y="12"/>
                  <a:pt x="2" y="12"/>
                </a:cubicBezTo>
                <a:cubicBezTo>
                  <a:pt x="0" y="12"/>
                  <a:pt x="0" y="11"/>
                  <a:pt x="0" y="10"/>
                </a:cubicBezTo>
                <a:cubicBezTo>
                  <a:pt x="0" y="2"/>
                  <a:pt x="0" y="2"/>
                  <a:pt x="0" y="2"/>
                </a:cubicBezTo>
                <a:cubicBezTo>
                  <a:pt x="0" y="1"/>
                  <a:pt x="0" y="0"/>
                  <a:pt x="2" y="0"/>
                </a:cubicBezTo>
                <a:cubicBezTo>
                  <a:pt x="3" y="0"/>
                  <a:pt x="3" y="1"/>
                  <a:pt x="3" y="2"/>
                </a:cubicBezTo>
                <a:cubicBezTo>
                  <a:pt x="3" y="4"/>
                  <a:pt x="3" y="4"/>
                  <a:pt x="3" y="4"/>
                </a:cubicBezTo>
                <a:cubicBezTo>
                  <a:pt x="50" y="4"/>
                  <a:pt x="50" y="4"/>
                  <a:pt x="50" y="4"/>
                </a:cubicBezTo>
                <a:cubicBezTo>
                  <a:pt x="51" y="4"/>
                  <a:pt x="52" y="5"/>
                  <a:pt x="52" y="6"/>
                </a:cubicBezTo>
                <a:cubicBezTo>
                  <a:pt x="52" y="7"/>
                  <a:pt x="51" y="8"/>
                  <a:pt x="50" y="8"/>
                </a:cubicBezTo>
                <a:cubicBezTo>
                  <a:pt x="45" y="8"/>
                  <a:pt x="45" y="8"/>
                  <a:pt x="45" y="8"/>
                </a:cubicBezTo>
                <a:cubicBezTo>
                  <a:pt x="45" y="13"/>
                  <a:pt x="45" y="13"/>
                  <a:pt x="45" y="13"/>
                </a:cubicBezTo>
                <a:cubicBezTo>
                  <a:pt x="45" y="13"/>
                  <a:pt x="45" y="13"/>
                  <a:pt x="45" y="13"/>
                </a:cubicBezTo>
                <a:cubicBezTo>
                  <a:pt x="49" y="13"/>
                  <a:pt x="52" y="16"/>
                  <a:pt x="52" y="19"/>
                </a:cubicBezTo>
                <a:cubicBezTo>
                  <a:pt x="52" y="38"/>
                  <a:pt x="52" y="38"/>
                  <a:pt x="52" y="38"/>
                </a:cubicBezTo>
                <a:cubicBezTo>
                  <a:pt x="52" y="42"/>
                  <a:pt x="49" y="45"/>
                  <a:pt x="45" y="45"/>
                </a:cubicBezTo>
                <a:cubicBezTo>
                  <a:pt x="10" y="45"/>
                  <a:pt x="10" y="45"/>
                  <a:pt x="10" y="45"/>
                </a:cubicBezTo>
                <a:cubicBezTo>
                  <a:pt x="6" y="45"/>
                  <a:pt x="3" y="42"/>
                  <a:pt x="3" y="38"/>
                </a:cubicBezTo>
                <a:cubicBezTo>
                  <a:pt x="3" y="19"/>
                  <a:pt x="3" y="19"/>
                  <a:pt x="3" y="19"/>
                </a:cubicBezTo>
                <a:cubicBezTo>
                  <a:pt x="3" y="16"/>
                  <a:pt x="6" y="13"/>
                  <a:pt x="10" y="13"/>
                </a:cubicBezTo>
                <a:cubicBezTo>
                  <a:pt x="10" y="13"/>
                  <a:pt x="10" y="13"/>
                  <a:pt x="10"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7" name="Freeform 641"/>
          <p:cNvSpPr>
            <a:spLocks noEditPoints="1"/>
          </p:cNvSpPr>
          <p:nvPr/>
        </p:nvSpPr>
        <p:spPr bwMode="auto">
          <a:xfrm>
            <a:off x="1004888" y="4418013"/>
            <a:ext cx="158750" cy="152400"/>
          </a:xfrm>
          <a:custGeom>
            <a:avLst/>
            <a:gdLst>
              <a:gd name="T0" fmla="*/ 45 w 50"/>
              <a:gd name="T1" fmla="*/ 8 h 48"/>
              <a:gd name="T2" fmla="*/ 49 w 50"/>
              <a:gd name="T3" fmla="*/ 14 h 48"/>
              <a:gd name="T4" fmla="*/ 49 w 50"/>
              <a:gd name="T5" fmla="*/ 34 h 48"/>
              <a:gd name="T6" fmla="*/ 43 w 50"/>
              <a:gd name="T7" fmla="*/ 39 h 48"/>
              <a:gd name="T8" fmla="*/ 38 w 50"/>
              <a:gd name="T9" fmla="*/ 34 h 48"/>
              <a:gd name="T10" fmla="*/ 37 w 50"/>
              <a:gd name="T11" fmla="*/ 19 h 48"/>
              <a:gd name="T12" fmla="*/ 36 w 50"/>
              <a:gd name="T13" fmla="*/ 18 h 48"/>
              <a:gd name="T14" fmla="*/ 40 w 50"/>
              <a:gd name="T15" fmla="*/ 44 h 48"/>
              <a:gd name="T16" fmla="*/ 40 w 50"/>
              <a:gd name="T17" fmla="*/ 48 h 48"/>
              <a:gd name="T18" fmla="*/ 0 w 50"/>
              <a:gd name="T19" fmla="*/ 46 h 48"/>
              <a:gd name="T20" fmla="*/ 6 w 50"/>
              <a:gd name="T21" fmla="*/ 44 h 48"/>
              <a:gd name="T22" fmla="*/ 8 w 50"/>
              <a:gd name="T23" fmla="*/ 0 h 48"/>
              <a:gd name="T24" fmla="*/ 34 w 50"/>
              <a:gd name="T25" fmla="*/ 0 h 48"/>
              <a:gd name="T26" fmla="*/ 36 w 50"/>
              <a:gd name="T27" fmla="*/ 2 h 48"/>
              <a:gd name="T28" fmla="*/ 39 w 50"/>
              <a:gd name="T29" fmla="*/ 17 h 48"/>
              <a:gd name="T30" fmla="*/ 40 w 50"/>
              <a:gd name="T31" fmla="*/ 21 h 48"/>
              <a:gd name="T32" fmla="*/ 42 w 50"/>
              <a:gd name="T33" fmla="*/ 36 h 48"/>
              <a:gd name="T34" fmla="*/ 45 w 50"/>
              <a:gd name="T35" fmla="*/ 36 h 48"/>
              <a:gd name="T36" fmla="*/ 47 w 50"/>
              <a:gd name="T37" fmla="*/ 14 h 48"/>
              <a:gd name="T38" fmla="*/ 46 w 50"/>
              <a:gd name="T39" fmla="*/ 14 h 48"/>
              <a:gd name="T40" fmla="*/ 44 w 50"/>
              <a:gd name="T41" fmla="*/ 16 h 48"/>
              <a:gd name="T42" fmla="*/ 42 w 50"/>
              <a:gd name="T43" fmla="*/ 10 h 48"/>
              <a:gd name="T44" fmla="*/ 41 w 50"/>
              <a:gd name="T45" fmla="*/ 6 h 48"/>
              <a:gd name="T46" fmla="*/ 45 w 50"/>
              <a:gd name="T47" fmla="*/ 8 h 48"/>
              <a:gd name="T48" fmla="*/ 32 w 50"/>
              <a:gd name="T49" fmla="*/ 4 h 48"/>
              <a:gd name="T50" fmla="*/ 10 w 50"/>
              <a:gd name="T51" fmla="*/ 44 h 48"/>
              <a:gd name="T52" fmla="*/ 32 w 50"/>
              <a:gd name="T53" fmla="*/ 4 h 48"/>
              <a:gd name="T54" fmla="*/ 13 w 50"/>
              <a:gd name="T55" fmla="*/ 7 h 48"/>
              <a:gd name="T56" fmla="*/ 29 w 50"/>
              <a:gd name="T57" fmla="*/ 7 h 48"/>
              <a:gd name="T58" fmla="*/ 30 w 50"/>
              <a:gd name="T59" fmla="*/ 8 h 48"/>
              <a:gd name="T60" fmla="*/ 29 w 50"/>
              <a:gd name="T61" fmla="*/ 22 h 48"/>
              <a:gd name="T62" fmla="*/ 13 w 50"/>
              <a:gd name="T63" fmla="*/ 22 h 48"/>
              <a:gd name="T64" fmla="*/ 12 w 50"/>
              <a:gd name="T65" fmla="*/ 21 h 48"/>
              <a:gd name="T66" fmla="*/ 13 w 50"/>
              <a:gd name="T67" fmla="*/ 7 h 48"/>
              <a:gd name="T68" fmla="*/ 28 w 50"/>
              <a:gd name="T69" fmla="*/ 9 h 48"/>
              <a:gd name="T70" fmla="*/ 14 w 50"/>
              <a:gd name="T71" fmla="*/ 19 h 48"/>
              <a:gd name="T72" fmla="*/ 28 w 50"/>
              <a:gd name="T73"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48">
                <a:moveTo>
                  <a:pt x="45" y="8"/>
                </a:moveTo>
                <a:cubicBezTo>
                  <a:pt x="45" y="8"/>
                  <a:pt x="45" y="8"/>
                  <a:pt x="45" y="8"/>
                </a:cubicBezTo>
                <a:cubicBezTo>
                  <a:pt x="49" y="11"/>
                  <a:pt x="49" y="11"/>
                  <a:pt x="49" y="11"/>
                </a:cubicBezTo>
                <a:cubicBezTo>
                  <a:pt x="50" y="12"/>
                  <a:pt x="50" y="13"/>
                  <a:pt x="49" y="14"/>
                </a:cubicBezTo>
                <a:cubicBezTo>
                  <a:pt x="49" y="14"/>
                  <a:pt x="49" y="14"/>
                  <a:pt x="49" y="14"/>
                </a:cubicBezTo>
                <a:cubicBezTo>
                  <a:pt x="49" y="34"/>
                  <a:pt x="49" y="34"/>
                  <a:pt x="49" y="34"/>
                </a:cubicBezTo>
                <a:cubicBezTo>
                  <a:pt x="49" y="36"/>
                  <a:pt x="47" y="38"/>
                  <a:pt x="46" y="38"/>
                </a:cubicBezTo>
                <a:cubicBezTo>
                  <a:pt x="45" y="39"/>
                  <a:pt x="44" y="39"/>
                  <a:pt x="43" y="39"/>
                </a:cubicBezTo>
                <a:cubicBezTo>
                  <a:pt x="43" y="39"/>
                  <a:pt x="42" y="39"/>
                  <a:pt x="41" y="38"/>
                </a:cubicBezTo>
                <a:cubicBezTo>
                  <a:pt x="40" y="38"/>
                  <a:pt x="38" y="36"/>
                  <a:pt x="38" y="34"/>
                </a:cubicBezTo>
                <a:cubicBezTo>
                  <a:pt x="38" y="21"/>
                  <a:pt x="38" y="21"/>
                  <a:pt x="38" y="21"/>
                </a:cubicBezTo>
                <a:cubicBezTo>
                  <a:pt x="38" y="20"/>
                  <a:pt x="38" y="20"/>
                  <a:pt x="37" y="19"/>
                </a:cubicBezTo>
                <a:cubicBezTo>
                  <a:pt x="37" y="19"/>
                  <a:pt x="37" y="19"/>
                  <a:pt x="37" y="19"/>
                </a:cubicBezTo>
                <a:cubicBezTo>
                  <a:pt x="37" y="19"/>
                  <a:pt x="37" y="18"/>
                  <a:pt x="36" y="18"/>
                </a:cubicBezTo>
                <a:cubicBezTo>
                  <a:pt x="36" y="44"/>
                  <a:pt x="36" y="44"/>
                  <a:pt x="36" y="44"/>
                </a:cubicBezTo>
                <a:cubicBezTo>
                  <a:pt x="40" y="44"/>
                  <a:pt x="40" y="44"/>
                  <a:pt x="40" y="44"/>
                </a:cubicBezTo>
                <a:cubicBezTo>
                  <a:pt x="42" y="44"/>
                  <a:pt x="42" y="45"/>
                  <a:pt x="42" y="46"/>
                </a:cubicBezTo>
                <a:cubicBezTo>
                  <a:pt x="42" y="47"/>
                  <a:pt x="42" y="48"/>
                  <a:pt x="40" y="48"/>
                </a:cubicBezTo>
                <a:cubicBezTo>
                  <a:pt x="2" y="48"/>
                  <a:pt x="2" y="48"/>
                  <a:pt x="2" y="48"/>
                </a:cubicBezTo>
                <a:cubicBezTo>
                  <a:pt x="1" y="48"/>
                  <a:pt x="0" y="47"/>
                  <a:pt x="0" y="46"/>
                </a:cubicBezTo>
                <a:cubicBezTo>
                  <a:pt x="0" y="45"/>
                  <a:pt x="1" y="44"/>
                  <a:pt x="2" y="44"/>
                </a:cubicBezTo>
                <a:cubicBezTo>
                  <a:pt x="6" y="44"/>
                  <a:pt x="6" y="44"/>
                  <a:pt x="6" y="44"/>
                </a:cubicBezTo>
                <a:cubicBezTo>
                  <a:pt x="6" y="2"/>
                  <a:pt x="6" y="2"/>
                  <a:pt x="6" y="2"/>
                </a:cubicBezTo>
                <a:cubicBezTo>
                  <a:pt x="6" y="1"/>
                  <a:pt x="7" y="0"/>
                  <a:pt x="8" y="0"/>
                </a:cubicBezTo>
                <a:cubicBezTo>
                  <a:pt x="8" y="0"/>
                  <a:pt x="8" y="0"/>
                  <a:pt x="8" y="0"/>
                </a:cubicBezTo>
                <a:cubicBezTo>
                  <a:pt x="34" y="0"/>
                  <a:pt x="34" y="0"/>
                  <a:pt x="34" y="0"/>
                </a:cubicBezTo>
                <a:cubicBezTo>
                  <a:pt x="35" y="0"/>
                  <a:pt x="36" y="1"/>
                  <a:pt x="36" y="2"/>
                </a:cubicBezTo>
                <a:cubicBezTo>
                  <a:pt x="36" y="2"/>
                  <a:pt x="36" y="2"/>
                  <a:pt x="36" y="2"/>
                </a:cubicBezTo>
                <a:cubicBezTo>
                  <a:pt x="36" y="16"/>
                  <a:pt x="36" y="16"/>
                  <a:pt x="36" y="16"/>
                </a:cubicBezTo>
                <a:cubicBezTo>
                  <a:pt x="37" y="16"/>
                  <a:pt x="38" y="17"/>
                  <a:pt x="39" y="17"/>
                </a:cubicBezTo>
                <a:cubicBezTo>
                  <a:pt x="39" y="17"/>
                  <a:pt x="39" y="17"/>
                  <a:pt x="39" y="17"/>
                </a:cubicBezTo>
                <a:cubicBezTo>
                  <a:pt x="40" y="18"/>
                  <a:pt x="40" y="20"/>
                  <a:pt x="40" y="21"/>
                </a:cubicBezTo>
                <a:cubicBezTo>
                  <a:pt x="40" y="34"/>
                  <a:pt x="40" y="34"/>
                  <a:pt x="40" y="34"/>
                </a:cubicBezTo>
                <a:cubicBezTo>
                  <a:pt x="40" y="35"/>
                  <a:pt x="41" y="36"/>
                  <a:pt x="42" y="36"/>
                </a:cubicBezTo>
                <a:cubicBezTo>
                  <a:pt x="43" y="37"/>
                  <a:pt x="43" y="37"/>
                  <a:pt x="43" y="37"/>
                </a:cubicBezTo>
                <a:cubicBezTo>
                  <a:pt x="44" y="37"/>
                  <a:pt x="44" y="37"/>
                  <a:pt x="45" y="36"/>
                </a:cubicBezTo>
                <a:cubicBezTo>
                  <a:pt x="46" y="36"/>
                  <a:pt x="47" y="35"/>
                  <a:pt x="47" y="34"/>
                </a:cubicBezTo>
                <a:cubicBezTo>
                  <a:pt x="47" y="14"/>
                  <a:pt x="47" y="14"/>
                  <a:pt x="47" y="14"/>
                </a:cubicBezTo>
                <a:cubicBezTo>
                  <a:pt x="46" y="14"/>
                  <a:pt x="46" y="14"/>
                  <a:pt x="46" y="14"/>
                </a:cubicBezTo>
                <a:cubicBezTo>
                  <a:pt x="46" y="14"/>
                  <a:pt x="46" y="14"/>
                  <a:pt x="46" y="14"/>
                </a:cubicBezTo>
                <a:cubicBezTo>
                  <a:pt x="46" y="14"/>
                  <a:pt x="46" y="14"/>
                  <a:pt x="46" y="14"/>
                </a:cubicBezTo>
                <a:cubicBezTo>
                  <a:pt x="46" y="15"/>
                  <a:pt x="45" y="16"/>
                  <a:pt x="44" y="16"/>
                </a:cubicBezTo>
                <a:cubicBezTo>
                  <a:pt x="43" y="16"/>
                  <a:pt x="42" y="15"/>
                  <a:pt x="42" y="14"/>
                </a:cubicBezTo>
                <a:cubicBezTo>
                  <a:pt x="42" y="10"/>
                  <a:pt x="42" y="10"/>
                  <a:pt x="42" y="10"/>
                </a:cubicBezTo>
                <a:cubicBezTo>
                  <a:pt x="41" y="8"/>
                  <a:pt x="41" y="8"/>
                  <a:pt x="41" y="8"/>
                </a:cubicBezTo>
                <a:cubicBezTo>
                  <a:pt x="40" y="8"/>
                  <a:pt x="40" y="7"/>
                  <a:pt x="41" y="6"/>
                </a:cubicBezTo>
                <a:cubicBezTo>
                  <a:pt x="41" y="5"/>
                  <a:pt x="43" y="5"/>
                  <a:pt x="43" y="6"/>
                </a:cubicBezTo>
                <a:cubicBezTo>
                  <a:pt x="45" y="8"/>
                  <a:pt x="45" y="8"/>
                  <a:pt x="45" y="8"/>
                </a:cubicBezTo>
                <a:close/>
                <a:moveTo>
                  <a:pt x="32" y="4"/>
                </a:moveTo>
                <a:cubicBezTo>
                  <a:pt x="32" y="4"/>
                  <a:pt x="32" y="4"/>
                  <a:pt x="32" y="4"/>
                </a:cubicBezTo>
                <a:cubicBezTo>
                  <a:pt x="10" y="4"/>
                  <a:pt x="10" y="4"/>
                  <a:pt x="10" y="4"/>
                </a:cubicBezTo>
                <a:cubicBezTo>
                  <a:pt x="10" y="44"/>
                  <a:pt x="10" y="44"/>
                  <a:pt x="10" y="44"/>
                </a:cubicBezTo>
                <a:cubicBezTo>
                  <a:pt x="32" y="44"/>
                  <a:pt x="32" y="44"/>
                  <a:pt x="32" y="44"/>
                </a:cubicBezTo>
                <a:cubicBezTo>
                  <a:pt x="32" y="4"/>
                  <a:pt x="32" y="4"/>
                  <a:pt x="32" y="4"/>
                </a:cubicBezTo>
                <a:close/>
                <a:moveTo>
                  <a:pt x="13" y="7"/>
                </a:moveTo>
                <a:cubicBezTo>
                  <a:pt x="13" y="7"/>
                  <a:pt x="13" y="7"/>
                  <a:pt x="13" y="7"/>
                </a:cubicBezTo>
                <a:cubicBezTo>
                  <a:pt x="13" y="7"/>
                  <a:pt x="13" y="7"/>
                  <a:pt x="13" y="7"/>
                </a:cubicBezTo>
                <a:cubicBezTo>
                  <a:pt x="29" y="7"/>
                  <a:pt x="29" y="7"/>
                  <a:pt x="29" y="7"/>
                </a:cubicBezTo>
                <a:cubicBezTo>
                  <a:pt x="30" y="7"/>
                  <a:pt x="30" y="7"/>
                  <a:pt x="30" y="8"/>
                </a:cubicBezTo>
                <a:cubicBezTo>
                  <a:pt x="30" y="8"/>
                  <a:pt x="30" y="8"/>
                  <a:pt x="30" y="8"/>
                </a:cubicBezTo>
                <a:cubicBezTo>
                  <a:pt x="30" y="21"/>
                  <a:pt x="30" y="21"/>
                  <a:pt x="30" y="21"/>
                </a:cubicBezTo>
                <a:cubicBezTo>
                  <a:pt x="30" y="21"/>
                  <a:pt x="30" y="22"/>
                  <a:pt x="29" y="22"/>
                </a:cubicBezTo>
                <a:cubicBezTo>
                  <a:pt x="29" y="22"/>
                  <a:pt x="29" y="22"/>
                  <a:pt x="29" y="22"/>
                </a:cubicBezTo>
                <a:cubicBezTo>
                  <a:pt x="13" y="22"/>
                  <a:pt x="13" y="22"/>
                  <a:pt x="13" y="22"/>
                </a:cubicBezTo>
                <a:cubicBezTo>
                  <a:pt x="12" y="22"/>
                  <a:pt x="12" y="21"/>
                  <a:pt x="12" y="21"/>
                </a:cubicBezTo>
                <a:cubicBezTo>
                  <a:pt x="12" y="21"/>
                  <a:pt x="12" y="21"/>
                  <a:pt x="12" y="21"/>
                </a:cubicBezTo>
                <a:cubicBezTo>
                  <a:pt x="12" y="8"/>
                  <a:pt x="12" y="8"/>
                  <a:pt x="12" y="8"/>
                </a:cubicBezTo>
                <a:cubicBezTo>
                  <a:pt x="12" y="7"/>
                  <a:pt x="12" y="7"/>
                  <a:pt x="13" y="7"/>
                </a:cubicBezTo>
                <a:close/>
                <a:moveTo>
                  <a:pt x="28" y="9"/>
                </a:moveTo>
                <a:cubicBezTo>
                  <a:pt x="28" y="9"/>
                  <a:pt x="28" y="9"/>
                  <a:pt x="28" y="9"/>
                </a:cubicBezTo>
                <a:cubicBezTo>
                  <a:pt x="14" y="9"/>
                  <a:pt x="14" y="9"/>
                  <a:pt x="14" y="9"/>
                </a:cubicBezTo>
                <a:cubicBezTo>
                  <a:pt x="14" y="19"/>
                  <a:pt x="14" y="19"/>
                  <a:pt x="14" y="19"/>
                </a:cubicBezTo>
                <a:cubicBezTo>
                  <a:pt x="28" y="19"/>
                  <a:pt x="28" y="19"/>
                  <a:pt x="28" y="19"/>
                </a:cubicBezTo>
                <a:cubicBezTo>
                  <a:pt x="28" y="9"/>
                  <a:pt x="28" y="9"/>
                  <a:pt x="28"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8" name="Freeform 642"/>
          <p:cNvSpPr>
            <a:spLocks noEditPoints="1"/>
          </p:cNvSpPr>
          <p:nvPr/>
        </p:nvSpPr>
        <p:spPr bwMode="auto">
          <a:xfrm>
            <a:off x="7131050" y="4103688"/>
            <a:ext cx="149225" cy="155575"/>
          </a:xfrm>
          <a:custGeom>
            <a:avLst/>
            <a:gdLst>
              <a:gd name="T0" fmla="*/ 1 w 47"/>
              <a:gd name="T1" fmla="*/ 48 h 49"/>
              <a:gd name="T2" fmla="*/ 19 w 47"/>
              <a:gd name="T3" fmla="*/ 46 h 49"/>
              <a:gd name="T4" fmla="*/ 8 w 47"/>
              <a:gd name="T5" fmla="*/ 40 h 49"/>
              <a:gd name="T6" fmla="*/ 1 w 47"/>
              <a:gd name="T7" fmla="*/ 33 h 49"/>
              <a:gd name="T8" fmla="*/ 7 w 47"/>
              <a:gd name="T9" fmla="*/ 25 h 49"/>
              <a:gd name="T10" fmla="*/ 19 w 47"/>
              <a:gd name="T11" fmla="*/ 24 h 49"/>
              <a:gd name="T12" fmla="*/ 8 w 47"/>
              <a:gd name="T13" fmla="*/ 20 h 49"/>
              <a:gd name="T14" fmla="*/ 6 w 47"/>
              <a:gd name="T15" fmla="*/ 18 h 49"/>
              <a:gd name="T16" fmla="*/ 8 w 47"/>
              <a:gd name="T17" fmla="*/ 5 h 49"/>
              <a:gd name="T18" fmla="*/ 19 w 47"/>
              <a:gd name="T19" fmla="*/ 5 h 49"/>
              <a:gd name="T20" fmla="*/ 20 w 47"/>
              <a:gd name="T21" fmla="*/ 0 h 49"/>
              <a:gd name="T22" fmla="*/ 27 w 47"/>
              <a:gd name="T23" fmla="*/ 0 h 49"/>
              <a:gd name="T24" fmla="*/ 28 w 47"/>
              <a:gd name="T25" fmla="*/ 2 h 49"/>
              <a:gd name="T26" fmla="*/ 39 w 47"/>
              <a:gd name="T27" fmla="*/ 5 h 49"/>
              <a:gd name="T28" fmla="*/ 46 w 47"/>
              <a:gd name="T29" fmla="*/ 11 h 49"/>
              <a:gd name="T30" fmla="*/ 46 w 47"/>
              <a:gd name="T31" fmla="*/ 14 h 49"/>
              <a:gd name="T32" fmla="*/ 39 w 47"/>
              <a:gd name="T33" fmla="*/ 20 h 49"/>
              <a:gd name="T34" fmla="*/ 28 w 47"/>
              <a:gd name="T35" fmla="*/ 20 h 49"/>
              <a:gd name="T36" fmla="*/ 39 w 47"/>
              <a:gd name="T37" fmla="*/ 24 h 49"/>
              <a:gd name="T38" fmla="*/ 41 w 47"/>
              <a:gd name="T39" fmla="*/ 26 h 49"/>
              <a:gd name="T40" fmla="*/ 41 w 47"/>
              <a:gd name="T41" fmla="*/ 38 h 49"/>
              <a:gd name="T42" fmla="*/ 28 w 47"/>
              <a:gd name="T43" fmla="*/ 40 h 49"/>
              <a:gd name="T44" fmla="*/ 44 w 47"/>
              <a:gd name="T45" fmla="*/ 46 h 49"/>
              <a:gd name="T46" fmla="*/ 44 w 47"/>
              <a:gd name="T47" fmla="*/ 49 h 49"/>
              <a:gd name="T48" fmla="*/ 21 w 47"/>
              <a:gd name="T49" fmla="*/ 46 h 49"/>
              <a:gd name="T50" fmla="*/ 26 w 47"/>
              <a:gd name="T51" fmla="*/ 46 h 49"/>
              <a:gd name="T52" fmla="*/ 21 w 47"/>
              <a:gd name="T53" fmla="*/ 40 h 49"/>
              <a:gd name="T54" fmla="*/ 26 w 47"/>
              <a:gd name="T55" fmla="*/ 3 h 49"/>
              <a:gd name="T56" fmla="*/ 21 w 47"/>
              <a:gd name="T57" fmla="*/ 3 h 49"/>
              <a:gd name="T58" fmla="*/ 26 w 47"/>
              <a:gd name="T59" fmla="*/ 5 h 49"/>
              <a:gd name="T60" fmla="*/ 26 w 47"/>
              <a:gd name="T61" fmla="*/ 24 h 49"/>
              <a:gd name="T62" fmla="*/ 26 w 47"/>
              <a:gd name="T63" fmla="*/ 20 h 49"/>
              <a:gd name="T64" fmla="*/ 21 w 47"/>
              <a:gd name="T65" fmla="*/ 24 h 49"/>
              <a:gd name="T66" fmla="*/ 38 w 47"/>
              <a:gd name="T67" fmla="*/ 8 h 49"/>
              <a:gd name="T68" fmla="*/ 10 w 47"/>
              <a:gd name="T69" fmla="*/ 8 h 49"/>
              <a:gd name="T70" fmla="*/ 38 w 47"/>
              <a:gd name="T71" fmla="*/ 16 h 49"/>
              <a:gd name="T72" fmla="*/ 38 w 47"/>
              <a:gd name="T73" fmla="*/ 8 h 49"/>
              <a:gd name="T74" fmla="*/ 37 w 47"/>
              <a:gd name="T75" fmla="*/ 28 h 49"/>
              <a:gd name="T76" fmla="*/ 5 w 47"/>
              <a:gd name="T77" fmla="*/ 32 h 49"/>
              <a:gd name="T78" fmla="*/ 37 w 47"/>
              <a:gd name="T7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7" h="49">
                <a:moveTo>
                  <a:pt x="3" y="49"/>
                </a:moveTo>
                <a:cubicBezTo>
                  <a:pt x="2" y="49"/>
                  <a:pt x="1" y="49"/>
                  <a:pt x="1" y="48"/>
                </a:cubicBezTo>
                <a:cubicBezTo>
                  <a:pt x="1" y="47"/>
                  <a:pt x="2" y="46"/>
                  <a:pt x="3" y="46"/>
                </a:cubicBezTo>
                <a:cubicBezTo>
                  <a:pt x="19" y="46"/>
                  <a:pt x="19" y="46"/>
                  <a:pt x="19" y="46"/>
                </a:cubicBezTo>
                <a:cubicBezTo>
                  <a:pt x="19" y="40"/>
                  <a:pt x="19" y="40"/>
                  <a:pt x="19" y="40"/>
                </a:cubicBezTo>
                <a:cubicBezTo>
                  <a:pt x="8" y="40"/>
                  <a:pt x="8" y="40"/>
                  <a:pt x="8" y="40"/>
                </a:cubicBezTo>
                <a:cubicBezTo>
                  <a:pt x="8" y="40"/>
                  <a:pt x="7" y="40"/>
                  <a:pt x="7" y="39"/>
                </a:cubicBezTo>
                <a:cubicBezTo>
                  <a:pt x="1" y="33"/>
                  <a:pt x="1" y="33"/>
                  <a:pt x="1" y="33"/>
                </a:cubicBezTo>
                <a:cubicBezTo>
                  <a:pt x="0" y="33"/>
                  <a:pt x="0" y="32"/>
                  <a:pt x="1" y="31"/>
                </a:cubicBezTo>
                <a:cubicBezTo>
                  <a:pt x="7" y="25"/>
                  <a:pt x="7" y="25"/>
                  <a:pt x="7" y="25"/>
                </a:cubicBezTo>
                <a:cubicBezTo>
                  <a:pt x="7" y="25"/>
                  <a:pt x="7" y="24"/>
                  <a:pt x="8" y="24"/>
                </a:cubicBezTo>
                <a:cubicBezTo>
                  <a:pt x="19" y="24"/>
                  <a:pt x="19" y="24"/>
                  <a:pt x="19" y="24"/>
                </a:cubicBezTo>
                <a:cubicBezTo>
                  <a:pt x="19" y="20"/>
                  <a:pt x="19" y="20"/>
                  <a:pt x="19" y="20"/>
                </a:cubicBezTo>
                <a:cubicBezTo>
                  <a:pt x="8" y="20"/>
                  <a:pt x="8" y="20"/>
                  <a:pt x="8" y="20"/>
                </a:cubicBezTo>
                <a:cubicBezTo>
                  <a:pt x="7" y="20"/>
                  <a:pt x="6" y="19"/>
                  <a:pt x="6" y="18"/>
                </a:cubicBezTo>
                <a:cubicBezTo>
                  <a:pt x="6" y="18"/>
                  <a:pt x="6" y="18"/>
                  <a:pt x="6" y="18"/>
                </a:cubicBezTo>
                <a:cubicBezTo>
                  <a:pt x="6" y="7"/>
                  <a:pt x="6" y="7"/>
                  <a:pt x="6" y="7"/>
                </a:cubicBezTo>
                <a:cubicBezTo>
                  <a:pt x="6" y="5"/>
                  <a:pt x="7" y="5"/>
                  <a:pt x="8" y="5"/>
                </a:cubicBezTo>
                <a:cubicBezTo>
                  <a:pt x="8" y="5"/>
                  <a:pt x="8" y="5"/>
                  <a:pt x="8" y="5"/>
                </a:cubicBezTo>
                <a:cubicBezTo>
                  <a:pt x="19" y="5"/>
                  <a:pt x="19" y="5"/>
                  <a:pt x="19" y="5"/>
                </a:cubicBezTo>
                <a:cubicBezTo>
                  <a:pt x="19" y="2"/>
                  <a:pt x="19" y="2"/>
                  <a:pt x="19" y="2"/>
                </a:cubicBezTo>
                <a:cubicBezTo>
                  <a:pt x="19" y="1"/>
                  <a:pt x="20" y="0"/>
                  <a:pt x="20" y="0"/>
                </a:cubicBezTo>
                <a:cubicBezTo>
                  <a:pt x="20" y="0"/>
                  <a:pt x="20" y="0"/>
                  <a:pt x="20" y="0"/>
                </a:cubicBezTo>
                <a:cubicBezTo>
                  <a:pt x="27" y="0"/>
                  <a:pt x="27" y="0"/>
                  <a:pt x="27" y="0"/>
                </a:cubicBezTo>
                <a:cubicBezTo>
                  <a:pt x="27" y="0"/>
                  <a:pt x="28" y="1"/>
                  <a:pt x="28" y="2"/>
                </a:cubicBezTo>
                <a:cubicBezTo>
                  <a:pt x="28" y="2"/>
                  <a:pt x="28" y="2"/>
                  <a:pt x="28" y="2"/>
                </a:cubicBezTo>
                <a:cubicBezTo>
                  <a:pt x="28" y="5"/>
                  <a:pt x="28" y="5"/>
                  <a:pt x="28" y="5"/>
                </a:cubicBezTo>
                <a:cubicBezTo>
                  <a:pt x="39" y="5"/>
                  <a:pt x="39" y="5"/>
                  <a:pt x="39" y="5"/>
                </a:cubicBezTo>
                <a:cubicBezTo>
                  <a:pt x="39" y="5"/>
                  <a:pt x="40" y="5"/>
                  <a:pt x="40" y="5"/>
                </a:cubicBezTo>
                <a:cubicBezTo>
                  <a:pt x="46" y="11"/>
                  <a:pt x="46" y="11"/>
                  <a:pt x="46" y="11"/>
                </a:cubicBezTo>
                <a:cubicBezTo>
                  <a:pt x="47" y="12"/>
                  <a:pt x="47" y="13"/>
                  <a:pt x="46" y="14"/>
                </a:cubicBezTo>
                <a:cubicBezTo>
                  <a:pt x="46" y="14"/>
                  <a:pt x="46" y="14"/>
                  <a:pt x="46" y="14"/>
                </a:cubicBezTo>
                <a:cubicBezTo>
                  <a:pt x="40" y="20"/>
                  <a:pt x="40" y="20"/>
                  <a:pt x="40" y="20"/>
                </a:cubicBezTo>
                <a:cubicBezTo>
                  <a:pt x="40" y="20"/>
                  <a:pt x="39" y="20"/>
                  <a:pt x="39" y="20"/>
                </a:cubicBezTo>
                <a:cubicBezTo>
                  <a:pt x="39" y="20"/>
                  <a:pt x="39" y="20"/>
                  <a:pt x="39" y="20"/>
                </a:cubicBezTo>
                <a:cubicBezTo>
                  <a:pt x="28" y="20"/>
                  <a:pt x="28" y="20"/>
                  <a:pt x="28" y="20"/>
                </a:cubicBezTo>
                <a:cubicBezTo>
                  <a:pt x="28" y="24"/>
                  <a:pt x="28" y="24"/>
                  <a:pt x="28" y="24"/>
                </a:cubicBezTo>
                <a:cubicBezTo>
                  <a:pt x="39" y="24"/>
                  <a:pt x="39" y="24"/>
                  <a:pt x="39" y="24"/>
                </a:cubicBezTo>
                <a:cubicBezTo>
                  <a:pt x="39" y="24"/>
                  <a:pt x="39" y="24"/>
                  <a:pt x="39" y="24"/>
                </a:cubicBezTo>
                <a:cubicBezTo>
                  <a:pt x="40" y="24"/>
                  <a:pt x="41" y="25"/>
                  <a:pt x="41" y="26"/>
                </a:cubicBezTo>
                <a:cubicBezTo>
                  <a:pt x="41" y="38"/>
                  <a:pt x="41" y="38"/>
                  <a:pt x="41" y="38"/>
                </a:cubicBezTo>
                <a:cubicBezTo>
                  <a:pt x="41" y="38"/>
                  <a:pt x="41" y="38"/>
                  <a:pt x="41" y="38"/>
                </a:cubicBezTo>
                <a:cubicBezTo>
                  <a:pt x="41" y="39"/>
                  <a:pt x="40" y="40"/>
                  <a:pt x="39" y="40"/>
                </a:cubicBezTo>
                <a:cubicBezTo>
                  <a:pt x="28" y="40"/>
                  <a:pt x="28" y="40"/>
                  <a:pt x="28" y="40"/>
                </a:cubicBezTo>
                <a:cubicBezTo>
                  <a:pt x="28" y="46"/>
                  <a:pt x="28" y="46"/>
                  <a:pt x="28" y="46"/>
                </a:cubicBezTo>
                <a:cubicBezTo>
                  <a:pt x="44" y="46"/>
                  <a:pt x="44" y="46"/>
                  <a:pt x="44" y="46"/>
                </a:cubicBezTo>
                <a:cubicBezTo>
                  <a:pt x="45" y="46"/>
                  <a:pt x="46" y="47"/>
                  <a:pt x="46" y="48"/>
                </a:cubicBezTo>
                <a:cubicBezTo>
                  <a:pt x="46" y="49"/>
                  <a:pt x="45" y="49"/>
                  <a:pt x="44" y="49"/>
                </a:cubicBezTo>
                <a:cubicBezTo>
                  <a:pt x="3" y="49"/>
                  <a:pt x="3" y="49"/>
                  <a:pt x="3" y="49"/>
                </a:cubicBezTo>
                <a:close/>
                <a:moveTo>
                  <a:pt x="21" y="46"/>
                </a:moveTo>
                <a:cubicBezTo>
                  <a:pt x="21" y="46"/>
                  <a:pt x="21" y="46"/>
                  <a:pt x="21" y="46"/>
                </a:cubicBezTo>
                <a:cubicBezTo>
                  <a:pt x="26" y="46"/>
                  <a:pt x="26" y="46"/>
                  <a:pt x="26" y="46"/>
                </a:cubicBezTo>
                <a:cubicBezTo>
                  <a:pt x="26" y="40"/>
                  <a:pt x="26" y="40"/>
                  <a:pt x="26" y="40"/>
                </a:cubicBezTo>
                <a:cubicBezTo>
                  <a:pt x="21" y="40"/>
                  <a:pt x="21" y="40"/>
                  <a:pt x="21" y="40"/>
                </a:cubicBezTo>
                <a:cubicBezTo>
                  <a:pt x="21" y="46"/>
                  <a:pt x="21" y="46"/>
                  <a:pt x="21" y="46"/>
                </a:cubicBezTo>
                <a:close/>
                <a:moveTo>
                  <a:pt x="26" y="3"/>
                </a:moveTo>
                <a:cubicBezTo>
                  <a:pt x="26" y="3"/>
                  <a:pt x="26" y="3"/>
                  <a:pt x="26" y="3"/>
                </a:cubicBezTo>
                <a:cubicBezTo>
                  <a:pt x="21" y="3"/>
                  <a:pt x="21" y="3"/>
                  <a:pt x="21" y="3"/>
                </a:cubicBezTo>
                <a:cubicBezTo>
                  <a:pt x="21" y="5"/>
                  <a:pt x="21" y="5"/>
                  <a:pt x="21" y="5"/>
                </a:cubicBezTo>
                <a:cubicBezTo>
                  <a:pt x="26" y="5"/>
                  <a:pt x="26" y="5"/>
                  <a:pt x="26" y="5"/>
                </a:cubicBezTo>
                <a:cubicBezTo>
                  <a:pt x="26" y="3"/>
                  <a:pt x="26" y="3"/>
                  <a:pt x="26" y="3"/>
                </a:cubicBezTo>
                <a:close/>
                <a:moveTo>
                  <a:pt x="26" y="24"/>
                </a:moveTo>
                <a:cubicBezTo>
                  <a:pt x="26" y="24"/>
                  <a:pt x="26" y="24"/>
                  <a:pt x="26" y="24"/>
                </a:cubicBezTo>
                <a:cubicBezTo>
                  <a:pt x="26" y="20"/>
                  <a:pt x="26" y="20"/>
                  <a:pt x="26" y="20"/>
                </a:cubicBezTo>
                <a:cubicBezTo>
                  <a:pt x="21" y="20"/>
                  <a:pt x="21" y="20"/>
                  <a:pt x="21" y="20"/>
                </a:cubicBezTo>
                <a:cubicBezTo>
                  <a:pt x="21" y="24"/>
                  <a:pt x="21" y="24"/>
                  <a:pt x="21" y="24"/>
                </a:cubicBezTo>
                <a:cubicBezTo>
                  <a:pt x="26" y="24"/>
                  <a:pt x="26" y="24"/>
                  <a:pt x="26" y="24"/>
                </a:cubicBezTo>
                <a:close/>
                <a:moveTo>
                  <a:pt x="38" y="8"/>
                </a:moveTo>
                <a:cubicBezTo>
                  <a:pt x="38" y="8"/>
                  <a:pt x="38" y="8"/>
                  <a:pt x="38" y="8"/>
                </a:cubicBezTo>
                <a:cubicBezTo>
                  <a:pt x="10" y="8"/>
                  <a:pt x="10" y="8"/>
                  <a:pt x="10" y="8"/>
                </a:cubicBezTo>
                <a:cubicBezTo>
                  <a:pt x="10" y="16"/>
                  <a:pt x="10" y="16"/>
                  <a:pt x="10" y="16"/>
                </a:cubicBezTo>
                <a:cubicBezTo>
                  <a:pt x="38" y="16"/>
                  <a:pt x="38" y="16"/>
                  <a:pt x="38" y="16"/>
                </a:cubicBezTo>
                <a:cubicBezTo>
                  <a:pt x="42" y="12"/>
                  <a:pt x="42" y="12"/>
                  <a:pt x="42" y="12"/>
                </a:cubicBezTo>
                <a:cubicBezTo>
                  <a:pt x="38" y="8"/>
                  <a:pt x="38" y="8"/>
                  <a:pt x="38" y="8"/>
                </a:cubicBezTo>
                <a:close/>
                <a:moveTo>
                  <a:pt x="37" y="28"/>
                </a:moveTo>
                <a:cubicBezTo>
                  <a:pt x="37" y="28"/>
                  <a:pt x="37" y="28"/>
                  <a:pt x="37" y="28"/>
                </a:cubicBezTo>
                <a:cubicBezTo>
                  <a:pt x="9" y="28"/>
                  <a:pt x="9" y="28"/>
                  <a:pt x="9" y="28"/>
                </a:cubicBezTo>
                <a:cubicBezTo>
                  <a:pt x="5" y="32"/>
                  <a:pt x="5" y="32"/>
                  <a:pt x="5" y="32"/>
                </a:cubicBezTo>
                <a:cubicBezTo>
                  <a:pt x="9" y="36"/>
                  <a:pt x="9" y="36"/>
                  <a:pt x="9" y="36"/>
                </a:cubicBezTo>
                <a:cubicBezTo>
                  <a:pt x="37" y="36"/>
                  <a:pt x="37" y="36"/>
                  <a:pt x="37" y="36"/>
                </a:cubicBezTo>
                <a:cubicBezTo>
                  <a:pt x="37" y="28"/>
                  <a:pt x="37" y="28"/>
                  <a:pt x="37"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79" name="Freeform 643"/>
          <p:cNvSpPr>
            <a:spLocks noEditPoints="1"/>
          </p:cNvSpPr>
          <p:nvPr/>
        </p:nvSpPr>
        <p:spPr bwMode="auto">
          <a:xfrm>
            <a:off x="7702550" y="4103688"/>
            <a:ext cx="134938" cy="158750"/>
          </a:xfrm>
          <a:custGeom>
            <a:avLst/>
            <a:gdLst>
              <a:gd name="T0" fmla="*/ 9 w 42"/>
              <a:gd name="T1" fmla="*/ 13 h 50"/>
              <a:gd name="T2" fmla="*/ 21 w 42"/>
              <a:gd name="T3" fmla="*/ 9 h 50"/>
              <a:gd name="T4" fmla="*/ 19 w 42"/>
              <a:gd name="T5" fmla="*/ 11 h 50"/>
              <a:gd name="T6" fmla="*/ 11 w 42"/>
              <a:gd name="T7" fmla="*/ 0 h 50"/>
              <a:gd name="T8" fmla="*/ 33 w 42"/>
              <a:gd name="T9" fmla="*/ 2 h 50"/>
              <a:gd name="T10" fmla="*/ 41 w 42"/>
              <a:gd name="T11" fmla="*/ 5 h 50"/>
              <a:gd name="T12" fmla="*/ 42 w 42"/>
              <a:gd name="T13" fmla="*/ 7 h 50"/>
              <a:gd name="T14" fmla="*/ 41 w 42"/>
              <a:gd name="T15" fmla="*/ 19 h 50"/>
              <a:gd name="T16" fmla="*/ 42 w 42"/>
              <a:gd name="T17" fmla="*/ 21 h 50"/>
              <a:gd name="T18" fmla="*/ 41 w 42"/>
              <a:gd name="T19" fmla="*/ 33 h 50"/>
              <a:gd name="T20" fmla="*/ 33 w 42"/>
              <a:gd name="T21" fmla="*/ 43 h 50"/>
              <a:gd name="T22" fmla="*/ 31 w 42"/>
              <a:gd name="T23" fmla="*/ 50 h 50"/>
              <a:gd name="T24" fmla="*/ 9 w 42"/>
              <a:gd name="T25" fmla="*/ 48 h 50"/>
              <a:gd name="T26" fmla="*/ 0 w 42"/>
              <a:gd name="T27" fmla="*/ 34 h 50"/>
              <a:gd name="T28" fmla="*/ 9 w 42"/>
              <a:gd name="T29" fmla="*/ 30 h 50"/>
              <a:gd name="T30" fmla="*/ 0 w 42"/>
              <a:gd name="T31" fmla="*/ 20 h 50"/>
              <a:gd name="T32" fmla="*/ 9 w 42"/>
              <a:gd name="T33" fmla="*/ 16 h 50"/>
              <a:gd name="T34" fmla="*/ 0 w 42"/>
              <a:gd name="T35" fmla="*/ 6 h 50"/>
              <a:gd name="T36" fmla="*/ 9 w 42"/>
              <a:gd name="T37" fmla="*/ 2 h 50"/>
              <a:gd name="T38" fmla="*/ 33 w 42"/>
              <a:gd name="T39" fmla="*/ 7 h 50"/>
              <a:gd name="T40" fmla="*/ 33 w 42"/>
              <a:gd name="T41" fmla="*/ 7 h 50"/>
              <a:gd name="T42" fmla="*/ 33 w 42"/>
              <a:gd name="T43" fmla="*/ 26 h 50"/>
              <a:gd name="T44" fmla="*/ 33 w 42"/>
              <a:gd name="T45" fmla="*/ 35 h 50"/>
              <a:gd name="T46" fmla="*/ 38 w 42"/>
              <a:gd name="T47" fmla="*/ 35 h 50"/>
              <a:gd name="T48" fmla="*/ 9 w 42"/>
              <a:gd name="T49" fmla="*/ 40 h 50"/>
              <a:gd name="T50" fmla="*/ 9 w 42"/>
              <a:gd name="T51" fmla="*/ 40 h 50"/>
              <a:gd name="T52" fmla="*/ 9 w 42"/>
              <a:gd name="T53" fmla="*/ 21 h 50"/>
              <a:gd name="T54" fmla="*/ 29 w 42"/>
              <a:gd name="T55" fmla="*/ 4 h 50"/>
              <a:gd name="T56" fmla="*/ 13 w 42"/>
              <a:gd name="T57" fmla="*/ 46 h 50"/>
              <a:gd name="T58" fmla="*/ 25 w 42"/>
              <a:gd name="T59" fmla="*/ 35 h 50"/>
              <a:gd name="T60" fmla="*/ 17 w 42"/>
              <a:gd name="T61" fmla="*/ 43 h 50"/>
              <a:gd name="T62" fmla="*/ 24 w 42"/>
              <a:gd name="T63" fmla="*/ 36 h 50"/>
              <a:gd name="T64" fmla="*/ 18 w 42"/>
              <a:gd name="T65" fmla="*/ 41 h 50"/>
              <a:gd name="T66" fmla="*/ 25 w 42"/>
              <a:gd name="T67" fmla="*/ 21 h 50"/>
              <a:gd name="T68" fmla="*/ 25 w 42"/>
              <a:gd name="T69" fmla="*/ 29 h 50"/>
              <a:gd name="T70" fmla="*/ 17 w 42"/>
              <a:gd name="T71" fmla="*/ 21 h 50"/>
              <a:gd name="T72" fmla="*/ 24 w 42"/>
              <a:gd name="T73" fmla="*/ 22 h 50"/>
              <a:gd name="T74" fmla="*/ 24 w 42"/>
              <a:gd name="T75" fmla="*/ 28 h 50"/>
              <a:gd name="T76" fmla="*/ 25 w 42"/>
              <a:gd name="T77" fmla="*/ 7 h 50"/>
              <a:gd name="T78" fmla="*/ 17 w 42"/>
              <a:gd name="T79" fmla="*/ 15 h 50"/>
              <a:gd name="T80" fmla="*/ 24 w 42"/>
              <a:gd name="T81" fmla="*/ 9 h 50"/>
              <a:gd name="T82" fmla="*/ 18 w 42"/>
              <a:gd name="T83" fmla="*/ 14 h 50"/>
              <a:gd name="T84" fmla="*/ 24 w 42"/>
              <a:gd name="T85"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50">
                <a:moveTo>
                  <a:pt x="9" y="7"/>
                </a:moveTo>
                <a:cubicBezTo>
                  <a:pt x="4" y="7"/>
                  <a:pt x="4" y="7"/>
                  <a:pt x="4" y="7"/>
                </a:cubicBezTo>
                <a:cubicBezTo>
                  <a:pt x="9" y="13"/>
                  <a:pt x="9" y="13"/>
                  <a:pt x="9" y="13"/>
                </a:cubicBezTo>
                <a:cubicBezTo>
                  <a:pt x="9" y="7"/>
                  <a:pt x="9" y="7"/>
                  <a:pt x="9" y="7"/>
                </a:cubicBezTo>
                <a:close/>
                <a:moveTo>
                  <a:pt x="21" y="9"/>
                </a:moveTo>
                <a:cubicBezTo>
                  <a:pt x="21" y="9"/>
                  <a:pt x="21" y="9"/>
                  <a:pt x="21" y="9"/>
                </a:cubicBezTo>
                <a:cubicBezTo>
                  <a:pt x="22" y="9"/>
                  <a:pt x="23" y="10"/>
                  <a:pt x="23" y="11"/>
                </a:cubicBezTo>
                <a:cubicBezTo>
                  <a:pt x="23" y="12"/>
                  <a:pt x="22" y="13"/>
                  <a:pt x="21" y="13"/>
                </a:cubicBezTo>
                <a:cubicBezTo>
                  <a:pt x="20" y="13"/>
                  <a:pt x="19" y="12"/>
                  <a:pt x="19" y="11"/>
                </a:cubicBezTo>
                <a:cubicBezTo>
                  <a:pt x="19" y="10"/>
                  <a:pt x="20" y="9"/>
                  <a:pt x="21" y="9"/>
                </a:cubicBezTo>
                <a:close/>
                <a:moveTo>
                  <a:pt x="11" y="0"/>
                </a:moveTo>
                <a:cubicBezTo>
                  <a:pt x="11" y="0"/>
                  <a:pt x="11" y="0"/>
                  <a:pt x="11" y="0"/>
                </a:cubicBezTo>
                <a:cubicBezTo>
                  <a:pt x="11" y="0"/>
                  <a:pt x="11" y="0"/>
                  <a:pt x="11" y="0"/>
                </a:cubicBezTo>
                <a:cubicBezTo>
                  <a:pt x="31" y="0"/>
                  <a:pt x="31" y="0"/>
                  <a:pt x="31" y="0"/>
                </a:cubicBezTo>
                <a:cubicBezTo>
                  <a:pt x="32" y="0"/>
                  <a:pt x="33" y="1"/>
                  <a:pt x="33" y="2"/>
                </a:cubicBezTo>
                <a:cubicBezTo>
                  <a:pt x="33" y="2"/>
                  <a:pt x="33" y="2"/>
                  <a:pt x="33" y="2"/>
                </a:cubicBezTo>
                <a:cubicBezTo>
                  <a:pt x="33" y="5"/>
                  <a:pt x="33" y="5"/>
                  <a:pt x="33" y="5"/>
                </a:cubicBezTo>
                <a:cubicBezTo>
                  <a:pt x="41" y="5"/>
                  <a:pt x="41" y="5"/>
                  <a:pt x="41" y="5"/>
                </a:cubicBezTo>
                <a:cubicBezTo>
                  <a:pt x="42" y="5"/>
                  <a:pt x="42" y="6"/>
                  <a:pt x="42" y="6"/>
                </a:cubicBezTo>
                <a:cubicBezTo>
                  <a:pt x="42" y="7"/>
                  <a:pt x="42" y="7"/>
                  <a:pt x="42" y="7"/>
                </a:cubicBezTo>
                <a:cubicBezTo>
                  <a:pt x="42" y="7"/>
                  <a:pt x="42" y="7"/>
                  <a:pt x="42" y="7"/>
                </a:cubicBezTo>
                <a:cubicBezTo>
                  <a:pt x="33" y="16"/>
                  <a:pt x="33" y="16"/>
                  <a:pt x="33" y="16"/>
                </a:cubicBezTo>
                <a:cubicBezTo>
                  <a:pt x="33" y="19"/>
                  <a:pt x="33" y="19"/>
                  <a:pt x="33" y="19"/>
                </a:cubicBezTo>
                <a:cubicBezTo>
                  <a:pt x="41" y="19"/>
                  <a:pt x="41" y="19"/>
                  <a:pt x="41" y="19"/>
                </a:cubicBezTo>
                <a:cubicBezTo>
                  <a:pt x="42" y="19"/>
                  <a:pt x="42" y="19"/>
                  <a:pt x="42" y="20"/>
                </a:cubicBezTo>
                <a:cubicBezTo>
                  <a:pt x="42" y="20"/>
                  <a:pt x="42" y="21"/>
                  <a:pt x="42" y="21"/>
                </a:cubicBezTo>
                <a:cubicBezTo>
                  <a:pt x="42" y="21"/>
                  <a:pt x="42" y="21"/>
                  <a:pt x="42" y="21"/>
                </a:cubicBezTo>
                <a:cubicBezTo>
                  <a:pt x="33" y="30"/>
                  <a:pt x="33" y="30"/>
                  <a:pt x="33" y="30"/>
                </a:cubicBezTo>
                <a:cubicBezTo>
                  <a:pt x="33" y="33"/>
                  <a:pt x="33" y="33"/>
                  <a:pt x="33" y="33"/>
                </a:cubicBezTo>
                <a:cubicBezTo>
                  <a:pt x="41" y="33"/>
                  <a:pt x="41" y="33"/>
                  <a:pt x="41" y="33"/>
                </a:cubicBezTo>
                <a:cubicBezTo>
                  <a:pt x="42" y="33"/>
                  <a:pt x="42" y="33"/>
                  <a:pt x="42" y="34"/>
                </a:cubicBezTo>
                <a:cubicBezTo>
                  <a:pt x="42" y="34"/>
                  <a:pt x="42" y="35"/>
                  <a:pt x="42" y="35"/>
                </a:cubicBezTo>
                <a:cubicBezTo>
                  <a:pt x="33" y="43"/>
                  <a:pt x="33" y="43"/>
                  <a:pt x="33" y="43"/>
                </a:cubicBezTo>
                <a:cubicBezTo>
                  <a:pt x="33" y="48"/>
                  <a:pt x="33" y="48"/>
                  <a:pt x="33" y="48"/>
                </a:cubicBezTo>
                <a:cubicBezTo>
                  <a:pt x="33" y="49"/>
                  <a:pt x="32" y="50"/>
                  <a:pt x="31" y="50"/>
                </a:cubicBezTo>
                <a:cubicBezTo>
                  <a:pt x="31" y="50"/>
                  <a:pt x="31" y="50"/>
                  <a:pt x="31" y="50"/>
                </a:cubicBezTo>
                <a:cubicBezTo>
                  <a:pt x="11" y="50"/>
                  <a:pt x="11" y="50"/>
                  <a:pt x="11" y="50"/>
                </a:cubicBezTo>
                <a:cubicBezTo>
                  <a:pt x="10" y="50"/>
                  <a:pt x="9" y="49"/>
                  <a:pt x="9" y="48"/>
                </a:cubicBezTo>
                <a:cubicBezTo>
                  <a:pt x="9" y="48"/>
                  <a:pt x="9" y="48"/>
                  <a:pt x="9" y="48"/>
                </a:cubicBezTo>
                <a:cubicBezTo>
                  <a:pt x="9" y="43"/>
                  <a:pt x="9" y="43"/>
                  <a:pt x="9" y="43"/>
                </a:cubicBezTo>
                <a:cubicBezTo>
                  <a:pt x="0" y="35"/>
                  <a:pt x="0" y="35"/>
                  <a:pt x="0" y="35"/>
                </a:cubicBezTo>
                <a:cubicBezTo>
                  <a:pt x="0" y="35"/>
                  <a:pt x="0" y="34"/>
                  <a:pt x="0" y="34"/>
                </a:cubicBezTo>
                <a:cubicBezTo>
                  <a:pt x="0" y="33"/>
                  <a:pt x="0" y="33"/>
                  <a:pt x="1" y="33"/>
                </a:cubicBezTo>
                <a:cubicBezTo>
                  <a:pt x="9" y="33"/>
                  <a:pt x="9" y="33"/>
                  <a:pt x="9" y="33"/>
                </a:cubicBezTo>
                <a:cubicBezTo>
                  <a:pt x="9" y="30"/>
                  <a:pt x="9" y="30"/>
                  <a:pt x="9" y="30"/>
                </a:cubicBezTo>
                <a:cubicBezTo>
                  <a:pt x="0" y="21"/>
                  <a:pt x="0" y="21"/>
                  <a:pt x="0" y="21"/>
                </a:cubicBezTo>
                <a:cubicBezTo>
                  <a:pt x="0" y="21"/>
                  <a:pt x="0" y="21"/>
                  <a:pt x="0" y="21"/>
                </a:cubicBezTo>
                <a:cubicBezTo>
                  <a:pt x="0" y="21"/>
                  <a:pt x="0" y="20"/>
                  <a:pt x="0" y="20"/>
                </a:cubicBezTo>
                <a:cubicBezTo>
                  <a:pt x="0" y="19"/>
                  <a:pt x="0" y="19"/>
                  <a:pt x="1" y="19"/>
                </a:cubicBezTo>
                <a:cubicBezTo>
                  <a:pt x="9" y="19"/>
                  <a:pt x="9" y="19"/>
                  <a:pt x="9" y="19"/>
                </a:cubicBezTo>
                <a:cubicBezTo>
                  <a:pt x="9" y="16"/>
                  <a:pt x="9" y="16"/>
                  <a:pt x="9" y="16"/>
                </a:cubicBezTo>
                <a:cubicBezTo>
                  <a:pt x="0" y="7"/>
                  <a:pt x="0" y="7"/>
                  <a:pt x="0" y="7"/>
                </a:cubicBezTo>
                <a:cubicBezTo>
                  <a:pt x="0" y="7"/>
                  <a:pt x="0" y="7"/>
                  <a:pt x="0" y="7"/>
                </a:cubicBezTo>
                <a:cubicBezTo>
                  <a:pt x="0" y="7"/>
                  <a:pt x="0" y="7"/>
                  <a:pt x="0" y="6"/>
                </a:cubicBezTo>
                <a:cubicBezTo>
                  <a:pt x="0" y="6"/>
                  <a:pt x="0" y="5"/>
                  <a:pt x="1" y="5"/>
                </a:cubicBezTo>
                <a:cubicBezTo>
                  <a:pt x="9" y="5"/>
                  <a:pt x="9" y="5"/>
                  <a:pt x="9" y="5"/>
                </a:cubicBezTo>
                <a:cubicBezTo>
                  <a:pt x="9" y="2"/>
                  <a:pt x="9" y="2"/>
                  <a:pt x="9" y="2"/>
                </a:cubicBezTo>
                <a:cubicBezTo>
                  <a:pt x="9" y="1"/>
                  <a:pt x="10" y="0"/>
                  <a:pt x="11" y="0"/>
                </a:cubicBezTo>
                <a:close/>
                <a:moveTo>
                  <a:pt x="33" y="7"/>
                </a:moveTo>
                <a:cubicBezTo>
                  <a:pt x="33" y="7"/>
                  <a:pt x="33" y="7"/>
                  <a:pt x="33" y="7"/>
                </a:cubicBezTo>
                <a:cubicBezTo>
                  <a:pt x="33" y="13"/>
                  <a:pt x="33" y="13"/>
                  <a:pt x="33" y="13"/>
                </a:cubicBezTo>
                <a:cubicBezTo>
                  <a:pt x="38" y="7"/>
                  <a:pt x="38" y="7"/>
                  <a:pt x="38" y="7"/>
                </a:cubicBezTo>
                <a:cubicBezTo>
                  <a:pt x="33" y="7"/>
                  <a:pt x="33" y="7"/>
                  <a:pt x="33" y="7"/>
                </a:cubicBezTo>
                <a:close/>
                <a:moveTo>
                  <a:pt x="33" y="21"/>
                </a:moveTo>
                <a:cubicBezTo>
                  <a:pt x="33" y="21"/>
                  <a:pt x="33" y="21"/>
                  <a:pt x="33" y="21"/>
                </a:cubicBezTo>
                <a:cubicBezTo>
                  <a:pt x="33" y="26"/>
                  <a:pt x="33" y="26"/>
                  <a:pt x="33" y="26"/>
                </a:cubicBezTo>
                <a:cubicBezTo>
                  <a:pt x="38" y="21"/>
                  <a:pt x="38" y="21"/>
                  <a:pt x="38" y="21"/>
                </a:cubicBezTo>
                <a:cubicBezTo>
                  <a:pt x="33" y="21"/>
                  <a:pt x="33" y="21"/>
                  <a:pt x="33" y="21"/>
                </a:cubicBezTo>
                <a:close/>
                <a:moveTo>
                  <a:pt x="33" y="35"/>
                </a:moveTo>
                <a:cubicBezTo>
                  <a:pt x="33" y="35"/>
                  <a:pt x="33" y="35"/>
                  <a:pt x="33" y="35"/>
                </a:cubicBezTo>
                <a:cubicBezTo>
                  <a:pt x="33" y="40"/>
                  <a:pt x="33" y="40"/>
                  <a:pt x="33" y="40"/>
                </a:cubicBezTo>
                <a:cubicBezTo>
                  <a:pt x="38" y="35"/>
                  <a:pt x="38" y="35"/>
                  <a:pt x="38" y="35"/>
                </a:cubicBezTo>
                <a:cubicBezTo>
                  <a:pt x="33" y="35"/>
                  <a:pt x="33" y="35"/>
                  <a:pt x="33" y="35"/>
                </a:cubicBezTo>
                <a:close/>
                <a:moveTo>
                  <a:pt x="9" y="40"/>
                </a:moveTo>
                <a:cubicBezTo>
                  <a:pt x="9" y="40"/>
                  <a:pt x="9" y="40"/>
                  <a:pt x="9" y="40"/>
                </a:cubicBezTo>
                <a:cubicBezTo>
                  <a:pt x="9" y="35"/>
                  <a:pt x="9" y="35"/>
                  <a:pt x="9" y="35"/>
                </a:cubicBezTo>
                <a:cubicBezTo>
                  <a:pt x="4" y="35"/>
                  <a:pt x="4" y="35"/>
                  <a:pt x="4" y="35"/>
                </a:cubicBezTo>
                <a:cubicBezTo>
                  <a:pt x="9" y="40"/>
                  <a:pt x="9" y="40"/>
                  <a:pt x="9" y="40"/>
                </a:cubicBezTo>
                <a:close/>
                <a:moveTo>
                  <a:pt x="9" y="26"/>
                </a:moveTo>
                <a:cubicBezTo>
                  <a:pt x="9" y="26"/>
                  <a:pt x="9" y="26"/>
                  <a:pt x="9" y="26"/>
                </a:cubicBezTo>
                <a:cubicBezTo>
                  <a:pt x="9" y="21"/>
                  <a:pt x="9" y="21"/>
                  <a:pt x="9" y="21"/>
                </a:cubicBezTo>
                <a:cubicBezTo>
                  <a:pt x="4" y="21"/>
                  <a:pt x="4" y="21"/>
                  <a:pt x="4" y="21"/>
                </a:cubicBezTo>
                <a:cubicBezTo>
                  <a:pt x="9" y="26"/>
                  <a:pt x="9" y="26"/>
                  <a:pt x="9" y="26"/>
                </a:cubicBezTo>
                <a:close/>
                <a:moveTo>
                  <a:pt x="29" y="4"/>
                </a:moveTo>
                <a:cubicBezTo>
                  <a:pt x="29" y="4"/>
                  <a:pt x="29" y="4"/>
                  <a:pt x="29" y="4"/>
                </a:cubicBezTo>
                <a:cubicBezTo>
                  <a:pt x="13" y="4"/>
                  <a:pt x="13" y="4"/>
                  <a:pt x="13" y="4"/>
                </a:cubicBezTo>
                <a:cubicBezTo>
                  <a:pt x="13" y="46"/>
                  <a:pt x="13" y="46"/>
                  <a:pt x="13" y="46"/>
                </a:cubicBezTo>
                <a:cubicBezTo>
                  <a:pt x="29" y="46"/>
                  <a:pt x="29" y="46"/>
                  <a:pt x="29" y="46"/>
                </a:cubicBezTo>
                <a:cubicBezTo>
                  <a:pt x="29" y="4"/>
                  <a:pt x="29" y="4"/>
                  <a:pt x="29" y="4"/>
                </a:cubicBezTo>
                <a:close/>
                <a:moveTo>
                  <a:pt x="25" y="35"/>
                </a:moveTo>
                <a:cubicBezTo>
                  <a:pt x="25" y="35"/>
                  <a:pt x="25" y="35"/>
                  <a:pt x="25" y="35"/>
                </a:cubicBezTo>
                <a:cubicBezTo>
                  <a:pt x="27" y="37"/>
                  <a:pt x="27" y="41"/>
                  <a:pt x="25" y="43"/>
                </a:cubicBezTo>
                <a:cubicBezTo>
                  <a:pt x="23" y="45"/>
                  <a:pt x="19" y="45"/>
                  <a:pt x="17" y="43"/>
                </a:cubicBezTo>
                <a:cubicBezTo>
                  <a:pt x="14" y="41"/>
                  <a:pt x="14" y="37"/>
                  <a:pt x="17" y="35"/>
                </a:cubicBezTo>
                <a:cubicBezTo>
                  <a:pt x="19" y="32"/>
                  <a:pt x="23" y="32"/>
                  <a:pt x="25" y="35"/>
                </a:cubicBezTo>
                <a:close/>
                <a:moveTo>
                  <a:pt x="24" y="36"/>
                </a:moveTo>
                <a:cubicBezTo>
                  <a:pt x="24" y="36"/>
                  <a:pt x="24" y="36"/>
                  <a:pt x="24" y="36"/>
                </a:cubicBezTo>
                <a:cubicBezTo>
                  <a:pt x="22" y="35"/>
                  <a:pt x="20" y="35"/>
                  <a:pt x="18" y="36"/>
                </a:cubicBezTo>
                <a:cubicBezTo>
                  <a:pt x="17" y="38"/>
                  <a:pt x="17" y="40"/>
                  <a:pt x="18" y="41"/>
                </a:cubicBezTo>
                <a:cubicBezTo>
                  <a:pt x="20" y="43"/>
                  <a:pt x="22" y="43"/>
                  <a:pt x="24" y="41"/>
                </a:cubicBezTo>
                <a:cubicBezTo>
                  <a:pt x="25" y="40"/>
                  <a:pt x="25" y="38"/>
                  <a:pt x="24" y="36"/>
                </a:cubicBezTo>
                <a:close/>
                <a:moveTo>
                  <a:pt x="25" y="21"/>
                </a:moveTo>
                <a:cubicBezTo>
                  <a:pt x="25" y="21"/>
                  <a:pt x="25" y="21"/>
                  <a:pt x="25" y="21"/>
                </a:cubicBezTo>
                <a:cubicBezTo>
                  <a:pt x="25" y="21"/>
                  <a:pt x="25" y="21"/>
                  <a:pt x="25" y="21"/>
                </a:cubicBezTo>
                <a:cubicBezTo>
                  <a:pt x="27" y="23"/>
                  <a:pt x="27" y="27"/>
                  <a:pt x="25" y="29"/>
                </a:cubicBezTo>
                <a:cubicBezTo>
                  <a:pt x="23" y="32"/>
                  <a:pt x="19" y="32"/>
                  <a:pt x="17" y="29"/>
                </a:cubicBezTo>
                <a:cubicBezTo>
                  <a:pt x="14" y="27"/>
                  <a:pt x="14" y="23"/>
                  <a:pt x="17" y="21"/>
                </a:cubicBezTo>
                <a:cubicBezTo>
                  <a:pt x="17" y="21"/>
                  <a:pt x="17" y="21"/>
                  <a:pt x="17" y="21"/>
                </a:cubicBezTo>
                <a:cubicBezTo>
                  <a:pt x="19" y="18"/>
                  <a:pt x="23" y="18"/>
                  <a:pt x="25" y="21"/>
                </a:cubicBezTo>
                <a:close/>
                <a:moveTo>
                  <a:pt x="24" y="22"/>
                </a:moveTo>
                <a:cubicBezTo>
                  <a:pt x="24" y="22"/>
                  <a:pt x="24" y="22"/>
                  <a:pt x="24" y="22"/>
                </a:cubicBezTo>
                <a:cubicBezTo>
                  <a:pt x="22" y="21"/>
                  <a:pt x="20" y="21"/>
                  <a:pt x="18" y="22"/>
                </a:cubicBezTo>
                <a:cubicBezTo>
                  <a:pt x="17" y="24"/>
                  <a:pt x="17" y="26"/>
                  <a:pt x="18" y="28"/>
                </a:cubicBezTo>
                <a:cubicBezTo>
                  <a:pt x="20" y="29"/>
                  <a:pt x="22" y="29"/>
                  <a:pt x="24" y="28"/>
                </a:cubicBezTo>
                <a:cubicBezTo>
                  <a:pt x="25" y="26"/>
                  <a:pt x="25" y="24"/>
                  <a:pt x="24" y="22"/>
                </a:cubicBezTo>
                <a:close/>
                <a:moveTo>
                  <a:pt x="25" y="7"/>
                </a:moveTo>
                <a:cubicBezTo>
                  <a:pt x="25" y="7"/>
                  <a:pt x="25" y="7"/>
                  <a:pt x="25" y="7"/>
                </a:cubicBezTo>
                <a:cubicBezTo>
                  <a:pt x="25" y="7"/>
                  <a:pt x="25" y="7"/>
                  <a:pt x="25" y="7"/>
                </a:cubicBezTo>
                <a:cubicBezTo>
                  <a:pt x="28" y="9"/>
                  <a:pt x="27" y="13"/>
                  <a:pt x="25" y="15"/>
                </a:cubicBezTo>
                <a:cubicBezTo>
                  <a:pt x="23" y="18"/>
                  <a:pt x="19" y="18"/>
                  <a:pt x="17" y="15"/>
                </a:cubicBezTo>
                <a:cubicBezTo>
                  <a:pt x="14" y="13"/>
                  <a:pt x="14" y="9"/>
                  <a:pt x="17" y="7"/>
                </a:cubicBezTo>
                <a:cubicBezTo>
                  <a:pt x="19" y="5"/>
                  <a:pt x="23" y="5"/>
                  <a:pt x="25" y="7"/>
                </a:cubicBezTo>
                <a:close/>
                <a:moveTo>
                  <a:pt x="24" y="9"/>
                </a:moveTo>
                <a:cubicBezTo>
                  <a:pt x="24" y="9"/>
                  <a:pt x="24" y="9"/>
                  <a:pt x="24" y="9"/>
                </a:cubicBezTo>
                <a:cubicBezTo>
                  <a:pt x="22" y="7"/>
                  <a:pt x="20" y="7"/>
                  <a:pt x="18" y="8"/>
                </a:cubicBezTo>
                <a:cubicBezTo>
                  <a:pt x="17" y="10"/>
                  <a:pt x="17" y="12"/>
                  <a:pt x="18" y="14"/>
                </a:cubicBezTo>
                <a:cubicBezTo>
                  <a:pt x="20" y="15"/>
                  <a:pt x="22" y="15"/>
                  <a:pt x="23" y="14"/>
                </a:cubicBezTo>
                <a:cubicBezTo>
                  <a:pt x="25" y="12"/>
                  <a:pt x="25" y="10"/>
                  <a:pt x="24" y="9"/>
                </a:cubicBezTo>
                <a:cubicBezTo>
                  <a:pt x="24" y="9"/>
                  <a:pt x="24" y="9"/>
                  <a:pt x="24"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0" name="Freeform 644"/>
          <p:cNvSpPr>
            <a:spLocks noEditPoints="1"/>
          </p:cNvSpPr>
          <p:nvPr/>
        </p:nvSpPr>
        <p:spPr bwMode="auto">
          <a:xfrm>
            <a:off x="1835150" y="4106863"/>
            <a:ext cx="155575" cy="152400"/>
          </a:xfrm>
          <a:custGeom>
            <a:avLst/>
            <a:gdLst>
              <a:gd name="T0" fmla="*/ 20 w 49"/>
              <a:gd name="T1" fmla="*/ 32 h 48"/>
              <a:gd name="T2" fmla="*/ 19 w 49"/>
              <a:gd name="T3" fmla="*/ 34 h 48"/>
              <a:gd name="T4" fmla="*/ 18 w 49"/>
              <a:gd name="T5" fmla="*/ 32 h 48"/>
              <a:gd name="T6" fmla="*/ 18 w 49"/>
              <a:gd name="T7" fmla="*/ 26 h 48"/>
              <a:gd name="T8" fmla="*/ 19 w 49"/>
              <a:gd name="T9" fmla="*/ 22 h 48"/>
              <a:gd name="T10" fmla="*/ 23 w 49"/>
              <a:gd name="T11" fmla="*/ 20 h 48"/>
              <a:gd name="T12" fmla="*/ 28 w 49"/>
              <a:gd name="T13" fmla="*/ 20 h 48"/>
              <a:gd name="T14" fmla="*/ 24 w 49"/>
              <a:gd name="T15" fmla="*/ 16 h 48"/>
              <a:gd name="T16" fmla="*/ 24 w 49"/>
              <a:gd name="T17" fmla="*/ 15 h 48"/>
              <a:gd name="T18" fmla="*/ 26 w 49"/>
              <a:gd name="T19" fmla="*/ 15 h 48"/>
              <a:gd name="T20" fmla="*/ 32 w 49"/>
              <a:gd name="T21" fmla="*/ 20 h 48"/>
              <a:gd name="T22" fmla="*/ 32 w 49"/>
              <a:gd name="T23" fmla="*/ 20 h 48"/>
              <a:gd name="T24" fmla="*/ 32 w 49"/>
              <a:gd name="T25" fmla="*/ 20 h 48"/>
              <a:gd name="T26" fmla="*/ 32 w 49"/>
              <a:gd name="T27" fmla="*/ 20 h 48"/>
              <a:gd name="T28" fmla="*/ 32 w 49"/>
              <a:gd name="T29" fmla="*/ 21 h 48"/>
              <a:gd name="T30" fmla="*/ 32 w 49"/>
              <a:gd name="T31" fmla="*/ 21 h 48"/>
              <a:gd name="T32" fmla="*/ 32 w 49"/>
              <a:gd name="T33" fmla="*/ 21 h 48"/>
              <a:gd name="T34" fmla="*/ 32 w 49"/>
              <a:gd name="T35" fmla="*/ 21 h 48"/>
              <a:gd name="T36" fmla="*/ 32 w 49"/>
              <a:gd name="T37" fmla="*/ 22 h 48"/>
              <a:gd name="T38" fmla="*/ 32 w 49"/>
              <a:gd name="T39" fmla="*/ 22 h 48"/>
              <a:gd name="T40" fmla="*/ 32 w 49"/>
              <a:gd name="T41" fmla="*/ 22 h 48"/>
              <a:gd name="T42" fmla="*/ 32 w 49"/>
              <a:gd name="T43" fmla="*/ 22 h 48"/>
              <a:gd name="T44" fmla="*/ 32 w 49"/>
              <a:gd name="T45" fmla="*/ 22 h 48"/>
              <a:gd name="T46" fmla="*/ 32 w 49"/>
              <a:gd name="T47" fmla="*/ 22 h 48"/>
              <a:gd name="T48" fmla="*/ 32 w 49"/>
              <a:gd name="T49" fmla="*/ 22 h 48"/>
              <a:gd name="T50" fmla="*/ 26 w 49"/>
              <a:gd name="T51" fmla="*/ 28 h 48"/>
              <a:gd name="T52" fmla="*/ 24 w 49"/>
              <a:gd name="T53" fmla="*/ 28 h 48"/>
              <a:gd name="T54" fmla="*/ 24 w 49"/>
              <a:gd name="T55" fmla="*/ 26 h 48"/>
              <a:gd name="T56" fmla="*/ 28 w 49"/>
              <a:gd name="T57" fmla="*/ 22 h 48"/>
              <a:gd name="T58" fmla="*/ 23 w 49"/>
              <a:gd name="T59" fmla="*/ 22 h 48"/>
              <a:gd name="T60" fmla="*/ 21 w 49"/>
              <a:gd name="T61" fmla="*/ 23 h 48"/>
              <a:gd name="T62" fmla="*/ 20 w 49"/>
              <a:gd name="T63" fmla="*/ 26 h 48"/>
              <a:gd name="T64" fmla="*/ 20 w 49"/>
              <a:gd name="T65" fmla="*/ 32 h 48"/>
              <a:gd name="T66" fmla="*/ 2 w 49"/>
              <a:gd name="T67" fmla="*/ 21 h 48"/>
              <a:gd name="T68" fmla="*/ 2 w 49"/>
              <a:gd name="T69" fmla="*/ 21 h 48"/>
              <a:gd name="T70" fmla="*/ 21 w 49"/>
              <a:gd name="T71" fmla="*/ 1 h 48"/>
              <a:gd name="T72" fmla="*/ 28 w 49"/>
              <a:gd name="T73" fmla="*/ 1 h 48"/>
              <a:gd name="T74" fmla="*/ 47 w 49"/>
              <a:gd name="T75" fmla="*/ 21 h 48"/>
              <a:gd name="T76" fmla="*/ 47 w 49"/>
              <a:gd name="T77" fmla="*/ 27 h 48"/>
              <a:gd name="T78" fmla="*/ 28 w 49"/>
              <a:gd name="T79" fmla="*/ 47 h 48"/>
              <a:gd name="T80" fmla="*/ 21 w 49"/>
              <a:gd name="T81" fmla="*/ 47 h 48"/>
              <a:gd name="T82" fmla="*/ 2 w 49"/>
              <a:gd name="T83" fmla="*/ 27 h 48"/>
              <a:gd name="T84" fmla="*/ 2 w 49"/>
              <a:gd name="T85" fmla="*/ 21 h 48"/>
              <a:gd name="T86" fmla="*/ 24 w 49"/>
              <a:gd name="T87" fmla="*/ 4 h 48"/>
              <a:gd name="T88" fmla="*/ 24 w 49"/>
              <a:gd name="T89" fmla="*/ 4 h 48"/>
              <a:gd name="T90" fmla="*/ 5 w 49"/>
              <a:gd name="T91" fmla="*/ 24 h 48"/>
              <a:gd name="T92" fmla="*/ 5 w 49"/>
              <a:gd name="T93" fmla="*/ 24 h 48"/>
              <a:gd name="T94" fmla="*/ 24 w 49"/>
              <a:gd name="T95" fmla="*/ 44 h 48"/>
              <a:gd name="T96" fmla="*/ 25 w 49"/>
              <a:gd name="T97" fmla="*/ 44 h 48"/>
              <a:gd name="T98" fmla="*/ 44 w 49"/>
              <a:gd name="T99" fmla="*/ 24 h 48"/>
              <a:gd name="T100" fmla="*/ 44 w 49"/>
              <a:gd name="T101" fmla="*/ 24 h 48"/>
              <a:gd name="T102" fmla="*/ 25 w 49"/>
              <a:gd name="T103" fmla="*/ 4 h 48"/>
              <a:gd name="T104" fmla="*/ 24 w 49"/>
              <a:gd name="T10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 h="48">
                <a:moveTo>
                  <a:pt x="20" y="32"/>
                </a:moveTo>
                <a:cubicBezTo>
                  <a:pt x="20" y="33"/>
                  <a:pt x="19" y="34"/>
                  <a:pt x="19" y="34"/>
                </a:cubicBezTo>
                <a:cubicBezTo>
                  <a:pt x="18" y="34"/>
                  <a:pt x="18" y="33"/>
                  <a:pt x="18" y="32"/>
                </a:cubicBezTo>
                <a:cubicBezTo>
                  <a:pt x="18" y="26"/>
                  <a:pt x="18" y="26"/>
                  <a:pt x="18" y="26"/>
                </a:cubicBezTo>
                <a:cubicBezTo>
                  <a:pt x="18" y="24"/>
                  <a:pt x="18" y="23"/>
                  <a:pt x="19" y="22"/>
                </a:cubicBezTo>
                <a:cubicBezTo>
                  <a:pt x="20" y="21"/>
                  <a:pt x="22" y="20"/>
                  <a:pt x="23" y="20"/>
                </a:cubicBezTo>
                <a:cubicBezTo>
                  <a:pt x="28" y="20"/>
                  <a:pt x="28" y="20"/>
                  <a:pt x="28" y="20"/>
                </a:cubicBezTo>
                <a:cubicBezTo>
                  <a:pt x="24" y="16"/>
                  <a:pt x="24" y="16"/>
                  <a:pt x="24" y="16"/>
                </a:cubicBezTo>
                <a:cubicBezTo>
                  <a:pt x="24" y="16"/>
                  <a:pt x="24" y="15"/>
                  <a:pt x="24" y="15"/>
                </a:cubicBezTo>
                <a:cubicBezTo>
                  <a:pt x="25" y="14"/>
                  <a:pt x="26" y="14"/>
                  <a:pt x="26" y="15"/>
                </a:cubicBezTo>
                <a:cubicBezTo>
                  <a:pt x="32" y="20"/>
                  <a:pt x="32" y="20"/>
                  <a:pt x="32" y="20"/>
                </a:cubicBezTo>
                <a:cubicBezTo>
                  <a:pt x="32" y="20"/>
                  <a:pt x="32" y="20"/>
                  <a:pt x="32" y="20"/>
                </a:cubicBezTo>
                <a:cubicBezTo>
                  <a:pt x="32" y="20"/>
                  <a:pt x="32" y="20"/>
                  <a:pt x="32" y="20"/>
                </a:cubicBezTo>
                <a:cubicBezTo>
                  <a:pt x="32" y="20"/>
                  <a:pt x="32" y="20"/>
                  <a:pt x="32" y="20"/>
                </a:cubicBezTo>
                <a:cubicBezTo>
                  <a:pt x="32" y="20"/>
                  <a:pt x="32" y="20"/>
                  <a:pt x="32" y="21"/>
                </a:cubicBezTo>
                <a:cubicBezTo>
                  <a:pt x="32" y="21"/>
                  <a:pt x="32" y="21"/>
                  <a:pt x="32" y="21"/>
                </a:cubicBezTo>
                <a:cubicBezTo>
                  <a:pt x="32" y="21"/>
                  <a:pt x="32" y="21"/>
                  <a:pt x="32" y="21"/>
                </a:cubicBezTo>
                <a:cubicBezTo>
                  <a:pt x="32" y="21"/>
                  <a:pt x="32" y="21"/>
                  <a:pt x="32" y="21"/>
                </a:cubicBezTo>
                <a:cubicBezTo>
                  <a:pt x="32" y="21"/>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32" y="22"/>
                  <a:pt x="32" y="22"/>
                  <a:pt x="32" y="22"/>
                </a:cubicBezTo>
                <a:cubicBezTo>
                  <a:pt x="26" y="28"/>
                  <a:pt x="26" y="28"/>
                  <a:pt x="26" y="28"/>
                </a:cubicBezTo>
                <a:cubicBezTo>
                  <a:pt x="26" y="28"/>
                  <a:pt x="25" y="28"/>
                  <a:pt x="24" y="28"/>
                </a:cubicBezTo>
                <a:cubicBezTo>
                  <a:pt x="24" y="27"/>
                  <a:pt x="24" y="26"/>
                  <a:pt x="24" y="26"/>
                </a:cubicBezTo>
                <a:cubicBezTo>
                  <a:pt x="28" y="22"/>
                  <a:pt x="28" y="22"/>
                  <a:pt x="28" y="22"/>
                </a:cubicBezTo>
                <a:cubicBezTo>
                  <a:pt x="23" y="22"/>
                  <a:pt x="23" y="22"/>
                  <a:pt x="23" y="22"/>
                </a:cubicBezTo>
                <a:cubicBezTo>
                  <a:pt x="22" y="22"/>
                  <a:pt x="22" y="23"/>
                  <a:pt x="21" y="23"/>
                </a:cubicBezTo>
                <a:cubicBezTo>
                  <a:pt x="20" y="24"/>
                  <a:pt x="20" y="25"/>
                  <a:pt x="20" y="26"/>
                </a:cubicBezTo>
                <a:cubicBezTo>
                  <a:pt x="20" y="32"/>
                  <a:pt x="20" y="32"/>
                  <a:pt x="20" y="32"/>
                </a:cubicBezTo>
                <a:close/>
                <a:moveTo>
                  <a:pt x="2" y="21"/>
                </a:moveTo>
                <a:cubicBezTo>
                  <a:pt x="2" y="21"/>
                  <a:pt x="2" y="21"/>
                  <a:pt x="2" y="21"/>
                </a:cubicBezTo>
                <a:cubicBezTo>
                  <a:pt x="21" y="1"/>
                  <a:pt x="21" y="1"/>
                  <a:pt x="21" y="1"/>
                </a:cubicBezTo>
                <a:cubicBezTo>
                  <a:pt x="23" y="0"/>
                  <a:pt x="26" y="0"/>
                  <a:pt x="28" y="1"/>
                </a:cubicBezTo>
                <a:cubicBezTo>
                  <a:pt x="47" y="21"/>
                  <a:pt x="47" y="21"/>
                  <a:pt x="47" y="21"/>
                </a:cubicBezTo>
                <a:cubicBezTo>
                  <a:pt x="49" y="23"/>
                  <a:pt x="49" y="25"/>
                  <a:pt x="47" y="27"/>
                </a:cubicBezTo>
                <a:cubicBezTo>
                  <a:pt x="28" y="47"/>
                  <a:pt x="28" y="47"/>
                  <a:pt x="28" y="47"/>
                </a:cubicBezTo>
                <a:cubicBezTo>
                  <a:pt x="26" y="48"/>
                  <a:pt x="23" y="48"/>
                  <a:pt x="21" y="47"/>
                </a:cubicBezTo>
                <a:cubicBezTo>
                  <a:pt x="2" y="27"/>
                  <a:pt x="2" y="27"/>
                  <a:pt x="2" y="27"/>
                </a:cubicBezTo>
                <a:cubicBezTo>
                  <a:pt x="0" y="25"/>
                  <a:pt x="0" y="23"/>
                  <a:pt x="2" y="21"/>
                </a:cubicBezTo>
                <a:close/>
                <a:moveTo>
                  <a:pt x="24" y="4"/>
                </a:moveTo>
                <a:cubicBezTo>
                  <a:pt x="24" y="4"/>
                  <a:pt x="24" y="4"/>
                  <a:pt x="24" y="4"/>
                </a:cubicBezTo>
                <a:cubicBezTo>
                  <a:pt x="5" y="24"/>
                  <a:pt x="5" y="24"/>
                  <a:pt x="5" y="24"/>
                </a:cubicBezTo>
                <a:cubicBezTo>
                  <a:pt x="4" y="24"/>
                  <a:pt x="4" y="24"/>
                  <a:pt x="5" y="24"/>
                </a:cubicBezTo>
                <a:cubicBezTo>
                  <a:pt x="24" y="44"/>
                  <a:pt x="24" y="44"/>
                  <a:pt x="24" y="44"/>
                </a:cubicBezTo>
                <a:cubicBezTo>
                  <a:pt x="24" y="44"/>
                  <a:pt x="25" y="44"/>
                  <a:pt x="25" y="44"/>
                </a:cubicBezTo>
                <a:cubicBezTo>
                  <a:pt x="44" y="24"/>
                  <a:pt x="44" y="24"/>
                  <a:pt x="44" y="24"/>
                </a:cubicBezTo>
                <a:cubicBezTo>
                  <a:pt x="45" y="24"/>
                  <a:pt x="45" y="24"/>
                  <a:pt x="44" y="24"/>
                </a:cubicBezTo>
                <a:cubicBezTo>
                  <a:pt x="25" y="4"/>
                  <a:pt x="25" y="4"/>
                  <a:pt x="25" y="4"/>
                </a:cubicBezTo>
                <a:cubicBezTo>
                  <a:pt x="25" y="4"/>
                  <a:pt x="24" y="4"/>
                  <a:pt x="2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1" name="Freeform 645"/>
          <p:cNvSpPr>
            <a:spLocks noEditPoints="1"/>
          </p:cNvSpPr>
          <p:nvPr/>
        </p:nvSpPr>
        <p:spPr bwMode="auto">
          <a:xfrm>
            <a:off x="434975" y="4418013"/>
            <a:ext cx="155575" cy="155575"/>
          </a:xfrm>
          <a:custGeom>
            <a:avLst/>
            <a:gdLst>
              <a:gd name="T0" fmla="*/ 2 w 49"/>
              <a:gd name="T1" fmla="*/ 21 h 49"/>
              <a:gd name="T2" fmla="*/ 21 w 49"/>
              <a:gd name="T3" fmla="*/ 2 h 49"/>
              <a:gd name="T4" fmla="*/ 27 w 49"/>
              <a:gd name="T5" fmla="*/ 2 h 49"/>
              <a:gd name="T6" fmla="*/ 47 w 49"/>
              <a:gd name="T7" fmla="*/ 21 h 49"/>
              <a:gd name="T8" fmla="*/ 47 w 49"/>
              <a:gd name="T9" fmla="*/ 27 h 49"/>
              <a:gd name="T10" fmla="*/ 27 w 49"/>
              <a:gd name="T11" fmla="*/ 47 h 49"/>
              <a:gd name="T12" fmla="*/ 21 w 49"/>
              <a:gd name="T13" fmla="*/ 47 h 49"/>
              <a:gd name="T14" fmla="*/ 2 w 49"/>
              <a:gd name="T15" fmla="*/ 27 h 49"/>
              <a:gd name="T16" fmla="*/ 2 w 49"/>
              <a:gd name="T17" fmla="*/ 21 h 49"/>
              <a:gd name="T18" fmla="*/ 20 w 49"/>
              <a:gd name="T19" fmla="*/ 24 h 49"/>
              <a:gd name="T20" fmla="*/ 20 w 49"/>
              <a:gd name="T21" fmla="*/ 24 h 49"/>
              <a:gd name="T22" fmla="*/ 22 w 49"/>
              <a:gd name="T23" fmla="*/ 24 h 49"/>
              <a:gd name="T24" fmla="*/ 22 w 49"/>
              <a:gd name="T25" fmla="*/ 26 h 49"/>
              <a:gd name="T26" fmla="*/ 18 w 49"/>
              <a:gd name="T27" fmla="*/ 29 h 49"/>
              <a:gd name="T28" fmla="*/ 18 w 49"/>
              <a:gd name="T29" fmla="*/ 29 h 49"/>
              <a:gd name="T30" fmla="*/ 17 w 49"/>
              <a:gd name="T31" fmla="*/ 29 h 49"/>
              <a:gd name="T32" fmla="*/ 17 w 49"/>
              <a:gd name="T33" fmla="*/ 29 h 49"/>
              <a:gd name="T34" fmla="*/ 17 w 49"/>
              <a:gd name="T35" fmla="*/ 29 h 49"/>
              <a:gd name="T36" fmla="*/ 17 w 49"/>
              <a:gd name="T37" fmla="*/ 29 h 49"/>
              <a:gd name="T38" fmla="*/ 13 w 49"/>
              <a:gd name="T39" fmla="*/ 26 h 49"/>
              <a:gd name="T40" fmla="*/ 13 w 49"/>
              <a:gd name="T41" fmla="*/ 24 h 49"/>
              <a:gd name="T42" fmla="*/ 15 w 49"/>
              <a:gd name="T43" fmla="*/ 24 h 49"/>
              <a:gd name="T44" fmla="*/ 16 w 49"/>
              <a:gd name="T45" fmla="*/ 26 h 49"/>
              <a:gd name="T46" fmla="*/ 16 w 49"/>
              <a:gd name="T47" fmla="*/ 21 h 49"/>
              <a:gd name="T48" fmla="*/ 18 w 49"/>
              <a:gd name="T49" fmla="*/ 16 h 49"/>
              <a:gd name="T50" fmla="*/ 19 w 49"/>
              <a:gd name="T51" fmla="*/ 16 h 49"/>
              <a:gd name="T52" fmla="*/ 24 w 49"/>
              <a:gd name="T53" fmla="*/ 14 h 49"/>
              <a:gd name="T54" fmla="*/ 29 w 49"/>
              <a:gd name="T55" fmla="*/ 16 h 49"/>
              <a:gd name="T56" fmla="*/ 29 w 49"/>
              <a:gd name="T57" fmla="*/ 16 h 49"/>
              <a:gd name="T58" fmla="*/ 31 w 49"/>
              <a:gd name="T59" fmla="*/ 21 h 49"/>
              <a:gd name="T60" fmla="*/ 31 w 49"/>
              <a:gd name="T61" fmla="*/ 33 h 49"/>
              <a:gd name="T62" fmla="*/ 30 w 49"/>
              <a:gd name="T63" fmla="*/ 35 h 49"/>
              <a:gd name="T64" fmla="*/ 29 w 49"/>
              <a:gd name="T65" fmla="*/ 33 h 49"/>
              <a:gd name="T66" fmla="*/ 29 w 49"/>
              <a:gd name="T67" fmla="*/ 21 h 49"/>
              <a:gd name="T68" fmla="*/ 27 w 49"/>
              <a:gd name="T69" fmla="*/ 18 h 49"/>
              <a:gd name="T70" fmla="*/ 27 w 49"/>
              <a:gd name="T71" fmla="*/ 18 h 49"/>
              <a:gd name="T72" fmla="*/ 27 w 49"/>
              <a:gd name="T73" fmla="*/ 18 h 49"/>
              <a:gd name="T74" fmla="*/ 24 w 49"/>
              <a:gd name="T75" fmla="*/ 16 h 49"/>
              <a:gd name="T76" fmla="*/ 20 w 49"/>
              <a:gd name="T77" fmla="*/ 18 h 49"/>
              <a:gd name="T78" fmla="*/ 20 w 49"/>
              <a:gd name="T79" fmla="*/ 18 h 49"/>
              <a:gd name="T80" fmla="*/ 19 w 49"/>
              <a:gd name="T81" fmla="*/ 21 h 49"/>
              <a:gd name="T82" fmla="*/ 19 w 49"/>
              <a:gd name="T83" fmla="*/ 26 h 49"/>
              <a:gd name="T84" fmla="*/ 20 w 49"/>
              <a:gd name="T85" fmla="*/ 24 h 49"/>
              <a:gd name="T86" fmla="*/ 24 w 49"/>
              <a:gd name="T87" fmla="*/ 4 h 49"/>
              <a:gd name="T88" fmla="*/ 24 w 49"/>
              <a:gd name="T89" fmla="*/ 4 h 49"/>
              <a:gd name="T90" fmla="*/ 4 w 49"/>
              <a:gd name="T91" fmla="*/ 24 h 49"/>
              <a:gd name="T92" fmla="*/ 4 w 49"/>
              <a:gd name="T93" fmla="*/ 25 h 49"/>
              <a:gd name="T94" fmla="*/ 24 w 49"/>
              <a:gd name="T95" fmla="*/ 44 h 49"/>
              <a:gd name="T96" fmla="*/ 25 w 49"/>
              <a:gd name="T97" fmla="*/ 44 h 49"/>
              <a:gd name="T98" fmla="*/ 44 w 49"/>
              <a:gd name="T99" fmla="*/ 25 h 49"/>
              <a:gd name="T100" fmla="*/ 44 w 49"/>
              <a:gd name="T101" fmla="*/ 24 h 49"/>
              <a:gd name="T102" fmla="*/ 25 w 49"/>
              <a:gd name="T103" fmla="*/ 4 h 49"/>
              <a:gd name="T104" fmla="*/ 24 w 49"/>
              <a:gd name="T105"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 h="49">
                <a:moveTo>
                  <a:pt x="2" y="21"/>
                </a:moveTo>
                <a:cubicBezTo>
                  <a:pt x="21" y="2"/>
                  <a:pt x="21" y="2"/>
                  <a:pt x="21" y="2"/>
                </a:cubicBezTo>
                <a:cubicBezTo>
                  <a:pt x="23" y="0"/>
                  <a:pt x="26" y="0"/>
                  <a:pt x="27" y="2"/>
                </a:cubicBezTo>
                <a:cubicBezTo>
                  <a:pt x="47" y="21"/>
                  <a:pt x="47" y="21"/>
                  <a:pt x="47" y="21"/>
                </a:cubicBezTo>
                <a:cubicBezTo>
                  <a:pt x="49" y="23"/>
                  <a:pt x="49" y="26"/>
                  <a:pt x="47" y="27"/>
                </a:cubicBezTo>
                <a:cubicBezTo>
                  <a:pt x="27" y="47"/>
                  <a:pt x="27" y="47"/>
                  <a:pt x="27" y="47"/>
                </a:cubicBezTo>
                <a:cubicBezTo>
                  <a:pt x="26" y="49"/>
                  <a:pt x="23" y="49"/>
                  <a:pt x="21" y="47"/>
                </a:cubicBezTo>
                <a:cubicBezTo>
                  <a:pt x="2" y="27"/>
                  <a:pt x="2" y="27"/>
                  <a:pt x="2" y="27"/>
                </a:cubicBezTo>
                <a:cubicBezTo>
                  <a:pt x="0" y="26"/>
                  <a:pt x="0" y="23"/>
                  <a:pt x="2" y="21"/>
                </a:cubicBezTo>
                <a:close/>
                <a:moveTo>
                  <a:pt x="20" y="24"/>
                </a:moveTo>
                <a:cubicBezTo>
                  <a:pt x="20" y="24"/>
                  <a:pt x="20" y="24"/>
                  <a:pt x="20" y="24"/>
                </a:cubicBezTo>
                <a:cubicBezTo>
                  <a:pt x="21" y="24"/>
                  <a:pt x="21" y="24"/>
                  <a:pt x="22" y="24"/>
                </a:cubicBezTo>
                <a:cubicBezTo>
                  <a:pt x="22" y="25"/>
                  <a:pt x="22" y="25"/>
                  <a:pt x="22" y="26"/>
                </a:cubicBezTo>
                <a:cubicBezTo>
                  <a:pt x="18" y="29"/>
                  <a:pt x="18" y="29"/>
                  <a:pt x="18" y="29"/>
                </a:cubicBezTo>
                <a:cubicBezTo>
                  <a:pt x="18" y="29"/>
                  <a:pt x="18" y="29"/>
                  <a:pt x="18" y="29"/>
                </a:cubicBezTo>
                <a:cubicBezTo>
                  <a:pt x="18" y="30"/>
                  <a:pt x="17" y="30"/>
                  <a:pt x="17" y="29"/>
                </a:cubicBezTo>
                <a:cubicBezTo>
                  <a:pt x="17" y="29"/>
                  <a:pt x="17" y="29"/>
                  <a:pt x="17" y="29"/>
                </a:cubicBezTo>
                <a:cubicBezTo>
                  <a:pt x="17" y="29"/>
                  <a:pt x="17" y="29"/>
                  <a:pt x="17" y="29"/>
                </a:cubicBezTo>
                <a:cubicBezTo>
                  <a:pt x="17" y="29"/>
                  <a:pt x="17" y="29"/>
                  <a:pt x="17" y="29"/>
                </a:cubicBezTo>
                <a:cubicBezTo>
                  <a:pt x="13" y="26"/>
                  <a:pt x="13" y="26"/>
                  <a:pt x="13" y="26"/>
                </a:cubicBezTo>
                <a:cubicBezTo>
                  <a:pt x="13" y="25"/>
                  <a:pt x="13" y="25"/>
                  <a:pt x="13" y="24"/>
                </a:cubicBezTo>
                <a:cubicBezTo>
                  <a:pt x="14" y="24"/>
                  <a:pt x="14" y="24"/>
                  <a:pt x="15" y="24"/>
                </a:cubicBezTo>
                <a:cubicBezTo>
                  <a:pt x="16" y="26"/>
                  <a:pt x="16" y="26"/>
                  <a:pt x="16" y="26"/>
                </a:cubicBezTo>
                <a:cubicBezTo>
                  <a:pt x="16" y="21"/>
                  <a:pt x="16" y="21"/>
                  <a:pt x="16" y="21"/>
                </a:cubicBezTo>
                <a:cubicBezTo>
                  <a:pt x="16" y="19"/>
                  <a:pt x="17" y="17"/>
                  <a:pt x="18" y="16"/>
                </a:cubicBezTo>
                <a:cubicBezTo>
                  <a:pt x="19" y="16"/>
                  <a:pt x="19" y="16"/>
                  <a:pt x="19" y="16"/>
                </a:cubicBezTo>
                <a:cubicBezTo>
                  <a:pt x="20" y="15"/>
                  <a:pt x="22" y="14"/>
                  <a:pt x="24" y="14"/>
                </a:cubicBezTo>
                <a:cubicBezTo>
                  <a:pt x="26" y="14"/>
                  <a:pt x="28" y="15"/>
                  <a:pt x="29" y="16"/>
                </a:cubicBezTo>
                <a:cubicBezTo>
                  <a:pt x="29" y="16"/>
                  <a:pt x="29" y="16"/>
                  <a:pt x="29" y="16"/>
                </a:cubicBezTo>
                <a:cubicBezTo>
                  <a:pt x="30" y="17"/>
                  <a:pt x="31" y="19"/>
                  <a:pt x="31" y="21"/>
                </a:cubicBezTo>
                <a:cubicBezTo>
                  <a:pt x="31" y="33"/>
                  <a:pt x="31" y="33"/>
                  <a:pt x="31" y="33"/>
                </a:cubicBezTo>
                <a:cubicBezTo>
                  <a:pt x="31" y="34"/>
                  <a:pt x="31" y="35"/>
                  <a:pt x="30" y="35"/>
                </a:cubicBezTo>
                <a:cubicBezTo>
                  <a:pt x="29" y="35"/>
                  <a:pt x="29" y="34"/>
                  <a:pt x="29" y="33"/>
                </a:cubicBezTo>
                <a:cubicBezTo>
                  <a:pt x="29" y="21"/>
                  <a:pt x="29" y="21"/>
                  <a:pt x="29" y="21"/>
                </a:cubicBezTo>
                <a:cubicBezTo>
                  <a:pt x="29" y="20"/>
                  <a:pt x="28" y="19"/>
                  <a:pt x="27" y="18"/>
                </a:cubicBezTo>
                <a:cubicBezTo>
                  <a:pt x="27" y="18"/>
                  <a:pt x="27" y="18"/>
                  <a:pt x="27" y="18"/>
                </a:cubicBezTo>
                <a:cubicBezTo>
                  <a:pt x="27" y="18"/>
                  <a:pt x="27" y="18"/>
                  <a:pt x="27" y="18"/>
                </a:cubicBezTo>
                <a:cubicBezTo>
                  <a:pt x="26" y="17"/>
                  <a:pt x="25" y="16"/>
                  <a:pt x="24" y="16"/>
                </a:cubicBezTo>
                <a:cubicBezTo>
                  <a:pt x="22" y="16"/>
                  <a:pt x="21" y="17"/>
                  <a:pt x="20" y="18"/>
                </a:cubicBezTo>
                <a:cubicBezTo>
                  <a:pt x="20" y="18"/>
                  <a:pt x="20" y="18"/>
                  <a:pt x="20" y="18"/>
                </a:cubicBezTo>
                <a:cubicBezTo>
                  <a:pt x="19" y="19"/>
                  <a:pt x="19" y="20"/>
                  <a:pt x="19" y="21"/>
                </a:cubicBezTo>
                <a:cubicBezTo>
                  <a:pt x="19" y="26"/>
                  <a:pt x="19" y="26"/>
                  <a:pt x="19" y="26"/>
                </a:cubicBezTo>
                <a:cubicBezTo>
                  <a:pt x="20" y="24"/>
                  <a:pt x="20" y="24"/>
                  <a:pt x="20" y="24"/>
                </a:cubicBezTo>
                <a:close/>
                <a:moveTo>
                  <a:pt x="24" y="4"/>
                </a:moveTo>
                <a:cubicBezTo>
                  <a:pt x="24" y="4"/>
                  <a:pt x="24" y="4"/>
                  <a:pt x="24" y="4"/>
                </a:cubicBezTo>
                <a:cubicBezTo>
                  <a:pt x="4" y="24"/>
                  <a:pt x="4" y="24"/>
                  <a:pt x="4" y="24"/>
                </a:cubicBezTo>
                <a:cubicBezTo>
                  <a:pt x="4" y="24"/>
                  <a:pt x="4" y="24"/>
                  <a:pt x="4" y="25"/>
                </a:cubicBezTo>
                <a:cubicBezTo>
                  <a:pt x="24" y="44"/>
                  <a:pt x="24" y="44"/>
                  <a:pt x="24" y="44"/>
                </a:cubicBezTo>
                <a:cubicBezTo>
                  <a:pt x="24" y="44"/>
                  <a:pt x="24" y="44"/>
                  <a:pt x="25" y="44"/>
                </a:cubicBezTo>
                <a:cubicBezTo>
                  <a:pt x="44" y="25"/>
                  <a:pt x="44" y="25"/>
                  <a:pt x="44" y="25"/>
                </a:cubicBezTo>
                <a:cubicBezTo>
                  <a:pt x="44" y="24"/>
                  <a:pt x="44" y="24"/>
                  <a:pt x="44" y="24"/>
                </a:cubicBezTo>
                <a:cubicBezTo>
                  <a:pt x="25" y="4"/>
                  <a:pt x="25" y="4"/>
                  <a:pt x="25" y="4"/>
                </a:cubicBezTo>
                <a:cubicBezTo>
                  <a:pt x="24" y="4"/>
                  <a:pt x="24" y="4"/>
                  <a:pt x="2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2" name="Freeform 646"/>
          <p:cNvSpPr>
            <a:spLocks noEditPoints="1"/>
          </p:cNvSpPr>
          <p:nvPr/>
        </p:nvSpPr>
        <p:spPr bwMode="auto">
          <a:xfrm>
            <a:off x="2128838" y="4418013"/>
            <a:ext cx="114300" cy="155575"/>
          </a:xfrm>
          <a:custGeom>
            <a:avLst/>
            <a:gdLst>
              <a:gd name="T0" fmla="*/ 11 w 36"/>
              <a:gd name="T1" fmla="*/ 5 h 49"/>
              <a:gd name="T2" fmla="*/ 25 w 36"/>
              <a:gd name="T3" fmla="*/ 5 h 49"/>
              <a:gd name="T4" fmla="*/ 36 w 36"/>
              <a:gd name="T5" fmla="*/ 13 h 49"/>
              <a:gd name="T6" fmla="*/ 35 w 36"/>
              <a:gd name="T7" fmla="*/ 42 h 49"/>
              <a:gd name="T8" fmla="*/ 32 w 36"/>
              <a:gd name="T9" fmla="*/ 43 h 49"/>
              <a:gd name="T10" fmla="*/ 34 w 36"/>
              <a:gd name="T11" fmla="*/ 47 h 49"/>
              <a:gd name="T12" fmla="*/ 32 w 36"/>
              <a:gd name="T13" fmla="*/ 48 h 49"/>
              <a:gd name="T14" fmla="*/ 8 w 36"/>
              <a:gd name="T15" fmla="*/ 43 h 49"/>
              <a:gd name="T16" fmla="*/ 2 w 36"/>
              <a:gd name="T17" fmla="*/ 48 h 49"/>
              <a:gd name="T18" fmla="*/ 5 w 36"/>
              <a:gd name="T19" fmla="*/ 43 h 49"/>
              <a:gd name="T20" fmla="*/ 1 w 36"/>
              <a:gd name="T21" fmla="*/ 42 h 49"/>
              <a:gd name="T22" fmla="*/ 0 w 36"/>
              <a:gd name="T23" fmla="*/ 13 h 49"/>
              <a:gd name="T24" fmla="*/ 9 w 36"/>
              <a:gd name="T25" fmla="*/ 13 h 49"/>
              <a:gd name="T26" fmla="*/ 27 w 36"/>
              <a:gd name="T27" fmla="*/ 13 h 49"/>
              <a:gd name="T28" fmla="*/ 30 w 36"/>
              <a:gd name="T29" fmla="*/ 16 h 49"/>
              <a:gd name="T30" fmla="*/ 29 w 36"/>
              <a:gd name="T31" fmla="*/ 24 h 49"/>
              <a:gd name="T32" fmla="*/ 9 w 36"/>
              <a:gd name="T33" fmla="*/ 25 h 49"/>
              <a:gd name="T34" fmla="*/ 6 w 36"/>
              <a:gd name="T35" fmla="*/ 22 h 49"/>
              <a:gd name="T36" fmla="*/ 7 w 36"/>
              <a:gd name="T37" fmla="*/ 14 h 49"/>
              <a:gd name="T38" fmla="*/ 27 w 36"/>
              <a:gd name="T39" fmla="*/ 15 h 49"/>
              <a:gd name="T40" fmla="*/ 9 w 36"/>
              <a:gd name="T41" fmla="*/ 15 h 49"/>
              <a:gd name="T42" fmla="*/ 8 w 36"/>
              <a:gd name="T43" fmla="*/ 16 h 49"/>
              <a:gd name="T44" fmla="*/ 8 w 36"/>
              <a:gd name="T45" fmla="*/ 22 h 49"/>
              <a:gd name="T46" fmla="*/ 27 w 36"/>
              <a:gd name="T47" fmla="*/ 22 h 49"/>
              <a:gd name="T48" fmla="*/ 28 w 36"/>
              <a:gd name="T49" fmla="*/ 22 h 49"/>
              <a:gd name="T50" fmla="*/ 27 w 36"/>
              <a:gd name="T51" fmla="*/ 15 h 49"/>
              <a:gd name="T52" fmla="*/ 4 w 36"/>
              <a:gd name="T53" fmla="*/ 39 h 49"/>
              <a:gd name="T54" fmla="*/ 32 w 36"/>
              <a:gd name="T55" fmla="*/ 39 h 49"/>
              <a:gd name="T56" fmla="*/ 28 w 36"/>
              <a:gd name="T57" fmla="*/ 9 h 49"/>
              <a:gd name="T58" fmla="*/ 23 w 36"/>
              <a:gd name="T59" fmla="*/ 9 h 49"/>
              <a:gd name="T60" fmla="*/ 18 w 36"/>
              <a:gd name="T61" fmla="*/ 4 h 49"/>
              <a:gd name="T62" fmla="*/ 14 w 36"/>
              <a:gd name="T63" fmla="*/ 7 h 49"/>
              <a:gd name="T64" fmla="*/ 8 w 36"/>
              <a:gd name="T65" fmla="*/ 9 h 49"/>
              <a:gd name="T66" fmla="*/ 4 w 36"/>
              <a:gd name="T67" fmla="*/ 39 h 49"/>
              <a:gd name="T68" fmla="*/ 18 w 36"/>
              <a:gd name="T69" fmla="*/ 5 h 49"/>
              <a:gd name="T70" fmla="*/ 18 w 36"/>
              <a:gd name="T71" fmla="*/ 9 h 49"/>
              <a:gd name="T72" fmla="*/ 18 w 36"/>
              <a:gd name="T73" fmla="*/ 5 h 49"/>
              <a:gd name="T74" fmla="*/ 8 w 36"/>
              <a:gd name="T75" fmla="*/ 29 h 49"/>
              <a:gd name="T76" fmla="*/ 8 w 36"/>
              <a:gd name="T77" fmla="*/ 37 h 49"/>
              <a:gd name="T78" fmla="*/ 8 w 36"/>
              <a:gd name="T79" fmla="*/ 29 h 49"/>
              <a:gd name="T80" fmla="*/ 8 w 36"/>
              <a:gd name="T81" fmla="*/ 32 h 49"/>
              <a:gd name="T82" fmla="*/ 8 w 36"/>
              <a:gd name="T83" fmla="*/ 35 h 49"/>
              <a:gd name="T84" fmla="*/ 8 w 36"/>
              <a:gd name="T85" fmla="*/ 32 h 49"/>
              <a:gd name="T86" fmla="*/ 27 w 36"/>
              <a:gd name="T87" fmla="*/ 29 h 49"/>
              <a:gd name="T88" fmla="*/ 27 w 36"/>
              <a:gd name="T89" fmla="*/ 37 h 49"/>
              <a:gd name="T90" fmla="*/ 27 w 36"/>
              <a:gd name="T91" fmla="*/ 29 h 49"/>
              <a:gd name="T92" fmla="*/ 27 w 36"/>
              <a:gd name="T93" fmla="*/ 32 h 49"/>
              <a:gd name="T94" fmla="*/ 27 w 36"/>
              <a:gd name="T95" fmla="*/ 35 h 49"/>
              <a:gd name="T96" fmla="*/ 27 w 36"/>
              <a:gd name="T97" fmla="*/ 3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 h="49">
                <a:moveTo>
                  <a:pt x="8" y="5"/>
                </a:moveTo>
                <a:cubicBezTo>
                  <a:pt x="11" y="5"/>
                  <a:pt x="11" y="5"/>
                  <a:pt x="11" y="5"/>
                </a:cubicBezTo>
                <a:cubicBezTo>
                  <a:pt x="12" y="2"/>
                  <a:pt x="14" y="0"/>
                  <a:pt x="18" y="0"/>
                </a:cubicBezTo>
                <a:cubicBezTo>
                  <a:pt x="21" y="0"/>
                  <a:pt x="24" y="2"/>
                  <a:pt x="25" y="5"/>
                </a:cubicBezTo>
                <a:cubicBezTo>
                  <a:pt x="28" y="5"/>
                  <a:pt x="28" y="5"/>
                  <a:pt x="28" y="5"/>
                </a:cubicBezTo>
                <a:cubicBezTo>
                  <a:pt x="32" y="5"/>
                  <a:pt x="36" y="9"/>
                  <a:pt x="36" y="13"/>
                </a:cubicBezTo>
                <a:cubicBezTo>
                  <a:pt x="36" y="39"/>
                  <a:pt x="36" y="39"/>
                  <a:pt x="36" y="39"/>
                </a:cubicBezTo>
                <a:cubicBezTo>
                  <a:pt x="36" y="40"/>
                  <a:pt x="35" y="41"/>
                  <a:pt x="35" y="42"/>
                </a:cubicBezTo>
                <a:cubicBezTo>
                  <a:pt x="34" y="42"/>
                  <a:pt x="34" y="42"/>
                  <a:pt x="34" y="42"/>
                </a:cubicBezTo>
                <a:cubicBezTo>
                  <a:pt x="34" y="42"/>
                  <a:pt x="33" y="43"/>
                  <a:pt x="32" y="43"/>
                </a:cubicBezTo>
                <a:cubicBezTo>
                  <a:pt x="30" y="43"/>
                  <a:pt x="30" y="43"/>
                  <a:pt x="30" y="43"/>
                </a:cubicBezTo>
                <a:cubicBezTo>
                  <a:pt x="34" y="47"/>
                  <a:pt x="34" y="47"/>
                  <a:pt x="34" y="47"/>
                </a:cubicBezTo>
                <a:cubicBezTo>
                  <a:pt x="34" y="47"/>
                  <a:pt x="34" y="48"/>
                  <a:pt x="33" y="48"/>
                </a:cubicBezTo>
                <a:cubicBezTo>
                  <a:pt x="33" y="49"/>
                  <a:pt x="32" y="49"/>
                  <a:pt x="32" y="48"/>
                </a:cubicBezTo>
                <a:cubicBezTo>
                  <a:pt x="27" y="43"/>
                  <a:pt x="27" y="43"/>
                  <a:pt x="27" y="43"/>
                </a:cubicBezTo>
                <a:cubicBezTo>
                  <a:pt x="8" y="43"/>
                  <a:pt x="8" y="43"/>
                  <a:pt x="8" y="43"/>
                </a:cubicBezTo>
                <a:cubicBezTo>
                  <a:pt x="4" y="48"/>
                  <a:pt x="4" y="48"/>
                  <a:pt x="4" y="48"/>
                </a:cubicBezTo>
                <a:cubicBezTo>
                  <a:pt x="3" y="49"/>
                  <a:pt x="2" y="49"/>
                  <a:pt x="2" y="48"/>
                </a:cubicBezTo>
                <a:cubicBezTo>
                  <a:pt x="2" y="48"/>
                  <a:pt x="1" y="47"/>
                  <a:pt x="2" y="47"/>
                </a:cubicBezTo>
                <a:cubicBezTo>
                  <a:pt x="5" y="43"/>
                  <a:pt x="5" y="43"/>
                  <a:pt x="5" y="43"/>
                </a:cubicBezTo>
                <a:cubicBezTo>
                  <a:pt x="3" y="43"/>
                  <a:pt x="3" y="43"/>
                  <a:pt x="3" y="43"/>
                </a:cubicBezTo>
                <a:cubicBezTo>
                  <a:pt x="2" y="43"/>
                  <a:pt x="2" y="42"/>
                  <a:pt x="1" y="42"/>
                </a:cubicBezTo>
                <a:cubicBezTo>
                  <a:pt x="0" y="41"/>
                  <a:pt x="0" y="40"/>
                  <a:pt x="0" y="39"/>
                </a:cubicBezTo>
                <a:cubicBezTo>
                  <a:pt x="0" y="13"/>
                  <a:pt x="0" y="13"/>
                  <a:pt x="0" y="13"/>
                </a:cubicBezTo>
                <a:cubicBezTo>
                  <a:pt x="0" y="9"/>
                  <a:pt x="4" y="5"/>
                  <a:pt x="8" y="5"/>
                </a:cubicBezTo>
                <a:close/>
                <a:moveTo>
                  <a:pt x="9" y="13"/>
                </a:moveTo>
                <a:cubicBezTo>
                  <a:pt x="9" y="13"/>
                  <a:pt x="9" y="13"/>
                  <a:pt x="9" y="13"/>
                </a:cubicBezTo>
                <a:cubicBezTo>
                  <a:pt x="27" y="13"/>
                  <a:pt x="27" y="13"/>
                  <a:pt x="27" y="13"/>
                </a:cubicBezTo>
                <a:cubicBezTo>
                  <a:pt x="28" y="13"/>
                  <a:pt x="28" y="13"/>
                  <a:pt x="29" y="14"/>
                </a:cubicBezTo>
                <a:cubicBezTo>
                  <a:pt x="29" y="14"/>
                  <a:pt x="30" y="15"/>
                  <a:pt x="30" y="16"/>
                </a:cubicBezTo>
                <a:cubicBezTo>
                  <a:pt x="30" y="22"/>
                  <a:pt x="30" y="22"/>
                  <a:pt x="30" y="22"/>
                </a:cubicBezTo>
                <a:cubicBezTo>
                  <a:pt x="30" y="23"/>
                  <a:pt x="29" y="23"/>
                  <a:pt x="29" y="24"/>
                </a:cubicBezTo>
                <a:cubicBezTo>
                  <a:pt x="28" y="24"/>
                  <a:pt x="28" y="25"/>
                  <a:pt x="27" y="25"/>
                </a:cubicBezTo>
                <a:cubicBezTo>
                  <a:pt x="9" y="25"/>
                  <a:pt x="9" y="25"/>
                  <a:pt x="9" y="25"/>
                </a:cubicBezTo>
                <a:cubicBezTo>
                  <a:pt x="8" y="25"/>
                  <a:pt x="7" y="24"/>
                  <a:pt x="7" y="24"/>
                </a:cubicBezTo>
                <a:cubicBezTo>
                  <a:pt x="6" y="23"/>
                  <a:pt x="6" y="23"/>
                  <a:pt x="6" y="22"/>
                </a:cubicBezTo>
                <a:cubicBezTo>
                  <a:pt x="6" y="16"/>
                  <a:pt x="6" y="16"/>
                  <a:pt x="6" y="16"/>
                </a:cubicBezTo>
                <a:cubicBezTo>
                  <a:pt x="6" y="15"/>
                  <a:pt x="6" y="14"/>
                  <a:pt x="7" y="14"/>
                </a:cubicBezTo>
                <a:cubicBezTo>
                  <a:pt x="7" y="13"/>
                  <a:pt x="8" y="13"/>
                  <a:pt x="9" y="13"/>
                </a:cubicBezTo>
                <a:close/>
                <a:moveTo>
                  <a:pt x="27" y="15"/>
                </a:moveTo>
                <a:cubicBezTo>
                  <a:pt x="27" y="15"/>
                  <a:pt x="27" y="15"/>
                  <a:pt x="27" y="15"/>
                </a:cubicBezTo>
                <a:cubicBezTo>
                  <a:pt x="9" y="15"/>
                  <a:pt x="9" y="15"/>
                  <a:pt x="9" y="15"/>
                </a:cubicBezTo>
                <a:cubicBezTo>
                  <a:pt x="8" y="15"/>
                  <a:pt x="8" y="15"/>
                  <a:pt x="8" y="15"/>
                </a:cubicBezTo>
                <a:cubicBezTo>
                  <a:pt x="8" y="15"/>
                  <a:pt x="8" y="15"/>
                  <a:pt x="8" y="16"/>
                </a:cubicBezTo>
                <a:cubicBezTo>
                  <a:pt x="8" y="22"/>
                  <a:pt x="8" y="22"/>
                  <a:pt x="8" y="22"/>
                </a:cubicBezTo>
                <a:cubicBezTo>
                  <a:pt x="8" y="22"/>
                  <a:pt x="8" y="22"/>
                  <a:pt x="8" y="22"/>
                </a:cubicBezTo>
                <a:cubicBezTo>
                  <a:pt x="8" y="22"/>
                  <a:pt x="8" y="22"/>
                  <a:pt x="9" y="22"/>
                </a:cubicBezTo>
                <a:cubicBezTo>
                  <a:pt x="27" y="22"/>
                  <a:pt x="27" y="22"/>
                  <a:pt x="27" y="22"/>
                </a:cubicBezTo>
                <a:cubicBezTo>
                  <a:pt x="27" y="22"/>
                  <a:pt x="27" y="22"/>
                  <a:pt x="27" y="22"/>
                </a:cubicBezTo>
                <a:cubicBezTo>
                  <a:pt x="27" y="22"/>
                  <a:pt x="28" y="22"/>
                  <a:pt x="28" y="22"/>
                </a:cubicBezTo>
                <a:cubicBezTo>
                  <a:pt x="28" y="16"/>
                  <a:pt x="28" y="16"/>
                  <a:pt x="28" y="16"/>
                </a:cubicBezTo>
                <a:cubicBezTo>
                  <a:pt x="28" y="15"/>
                  <a:pt x="27" y="15"/>
                  <a:pt x="27" y="15"/>
                </a:cubicBezTo>
                <a:cubicBezTo>
                  <a:pt x="27" y="15"/>
                  <a:pt x="27" y="15"/>
                  <a:pt x="27" y="15"/>
                </a:cubicBezTo>
                <a:close/>
                <a:moveTo>
                  <a:pt x="4" y="39"/>
                </a:moveTo>
                <a:cubicBezTo>
                  <a:pt x="4" y="39"/>
                  <a:pt x="4" y="39"/>
                  <a:pt x="4" y="39"/>
                </a:cubicBezTo>
                <a:cubicBezTo>
                  <a:pt x="32" y="39"/>
                  <a:pt x="32" y="39"/>
                  <a:pt x="32" y="39"/>
                </a:cubicBezTo>
                <a:cubicBezTo>
                  <a:pt x="32" y="22"/>
                  <a:pt x="32" y="17"/>
                  <a:pt x="32" y="13"/>
                </a:cubicBezTo>
                <a:cubicBezTo>
                  <a:pt x="32" y="11"/>
                  <a:pt x="30" y="9"/>
                  <a:pt x="28" y="9"/>
                </a:cubicBezTo>
                <a:cubicBezTo>
                  <a:pt x="23" y="9"/>
                  <a:pt x="23" y="9"/>
                  <a:pt x="23" y="9"/>
                </a:cubicBezTo>
                <a:cubicBezTo>
                  <a:pt x="23" y="9"/>
                  <a:pt x="23" y="9"/>
                  <a:pt x="23" y="9"/>
                </a:cubicBezTo>
                <a:cubicBezTo>
                  <a:pt x="22" y="9"/>
                  <a:pt x="21" y="8"/>
                  <a:pt x="21" y="7"/>
                </a:cubicBezTo>
                <a:cubicBezTo>
                  <a:pt x="21" y="5"/>
                  <a:pt x="20" y="4"/>
                  <a:pt x="18" y="4"/>
                </a:cubicBezTo>
                <a:cubicBezTo>
                  <a:pt x="16" y="4"/>
                  <a:pt x="14" y="5"/>
                  <a:pt x="14" y="7"/>
                </a:cubicBezTo>
                <a:cubicBezTo>
                  <a:pt x="14" y="7"/>
                  <a:pt x="14" y="7"/>
                  <a:pt x="14" y="7"/>
                </a:cubicBezTo>
                <a:cubicBezTo>
                  <a:pt x="14" y="8"/>
                  <a:pt x="13" y="9"/>
                  <a:pt x="12" y="9"/>
                </a:cubicBezTo>
                <a:cubicBezTo>
                  <a:pt x="8" y="9"/>
                  <a:pt x="8" y="9"/>
                  <a:pt x="8" y="9"/>
                </a:cubicBezTo>
                <a:cubicBezTo>
                  <a:pt x="5" y="9"/>
                  <a:pt x="4" y="11"/>
                  <a:pt x="4" y="13"/>
                </a:cubicBezTo>
                <a:cubicBezTo>
                  <a:pt x="4" y="39"/>
                  <a:pt x="4" y="39"/>
                  <a:pt x="4" y="39"/>
                </a:cubicBezTo>
                <a:close/>
                <a:moveTo>
                  <a:pt x="18" y="5"/>
                </a:moveTo>
                <a:cubicBezTo>
                  <a:pt x="18" y="5"/>
                  <a:pt x="18" y="5"/>
                  <a:pt x="18" y="5"/>
                </a:cubicBezTo>
                <a:cubicBezTo>
                  <a:pt x="19" y="5"/>
                  <a:pt x="20" y="6"/>
                  <a:pt x="20" y="7"/>
                </a:cubicBezTo>
                <a:cubicBezTo>
                  <a:pt x="20" y="8"/>
                  <a:pt x="19" y="9"/>
                  <a:pt x="18" y="9"/>
                </a:cubicBezTo>
                <a:cubicBezTo>
                  <a:pt x="17" y="9"/>
                  <a:pt x="16" y="8"/>
                  <a:pt x="16" y="7"/>
                </a:cubicBezTo>
                <a:cubicBezTo>
                  <a:pt x="16" y="6"/>
                  <a:pt x="17" y="5"/>
                  <a:pt x="18" y="5"/>
                </a:cubicBezTo>
                <a:close/>
                <a:moveTo>
                  <a:pt x="8" y="29"/>
                </a:moveTo>
                <a:cubicBezTo>
                  <a:pt x="8" y="29"/>
                  <a:pt x="8" y="29"/>
                  <a:pt x="8" y="29"/>
                </a:cubicBezTo>
                <a:cubicBezTo>
                  <a:pt x="10" y="29"/>
                  <a:pt x="12" y="31"/>
                  <a:pt x="12" y="33"/>
                </a:cubicBezTo>
                <a:cubicBezTo>
                  <a:pt x="12" y="35"/>
                  <a:pt x="10" y="37"/>
                  <a:pt x="8" y="37"/>
                </a:cubicBezTo>
                <a:cubicBezTo>
                  <a:pt x="6" y="37"/>
                  <a:pt x="4" y="35"/>
                  <a:pt x="4" y="33"/>
                </a:cubicBezTo>
                <a:cubicBezTo>
                  <a:pt x="4" y="31"/>
                  <a:pt x="6" y="29"/>
                  <a:pt x="8" y="29"/>
                </a:cubicBezTo>
                <a:close/>
                <a:moveTo>
                  <a:pt x="8" y="32"/>
                </a:moveTo>
                <a:cubicBezTo>
                  <a:pt x="8" y="32"/>
                  <a:pt x="8" y="32"/>
                  <a:pt x="8" y="32"/>
                </a:cubicBezTo>
                <a:cubicBezTo>
                  <a:pt x="7" y="32"/>
                  <a:pt x="7" y="32"/>
                  <a:pt x="7" y="33"/>
                </a:cubicBezTo>
                <a:cubicBezTo>
                  <a:pt x="7" y="34"/>
                  <a:pt x="7" y="35"/>
                  <a:pt x="8" y="35"/>
                </a:cubicBezTo>
                <a:cubicBezTo>
                  <a:pt x="9" y="35"/>
                  <a:pt x="10" y="34"/>
                  <a:pt x="10" y="33"/>
                </a:cubicBezTo>
                <a:cubicBezTo>
                  <a:pt x="10" y="32"/>
                  <a:pt x="9" y="32"/>
                  <a:pt x="8" y="32"/>
                </a:cubicBezTo>
                <a:close/>
                <a:moveTo>
                  <a:pt x="27" y="29"/>
                </a:moveTo>
                <a:cubicBezTo>
                  <a:pt x="27" y="29"/>
                  <a:pt x="27" y="29"/>
                  <a:pt x="27" y="29"/>
                </a:cubicBezTo>
                <a:cubicBezTo>
                  <a:pt x="29" y="29"/>
                  <a:pt x="31" y="31"/>
                  <a:pt x="31" y="33"/>
                </a:cubicBezTo>
                <a:cubicBezTo>
                  <a:pt x="31" y="35"/>
                  <a:pt x="29" y="37"/>
                  <a:pt x="27" y="37"/>
                </a:cubicBezTo>
                <a:cubicBezTo>
                  <a:pt x="25" y="37"/>
                  <a:pt x="23" y="35"/>
                  <a:pt x="23" y="33"/>
                </a:cubicBezTo>
                <a:cubicBezTo>
                  <a:pt x="23" y="31"/>
                  <a:pt x="25" y="29"/>
                  <a:pt x="27" y="29"/>
                </a:cubicBezTo>
                <a:close/>
                <a:moveTo>
                  <a:pt x="27" y="32"/>
                </a:moveTo>
                <a:cubicBezTo>
                  <a:pt x="27" y="32"/>
                  <a:pt x="27" y="32"/>
                  <a:pt x="27" y="32"/>
                </a:cubicBezTo>
                <a:cubicBezTo>
                  <a:pt x="26" y="32"/>
                  <a:pt x="26" y="32"/>
                  <a:pt x="26" y="33"/>
                </a:cubicBezTo>
                <a:cubicBezTo>
                  <a:pt x="26" y="34"/>
                  <a:pt x="26" y="35"/>
                  <a:pt x="27" y="35"/>
                </a:cubicBezTo>
                <a:cubicBezTo>
                  <a:pt x="28" y="35"/>
                  <a:pt x="29" y="34"/>
                  <a:pt x="29" y="33"/>
                </a:cubicBezTo>
                <a:cubicBezTo>
                  <a:pt x="29" y="32"/>
                  <a:pt x="28" y="32"/>
                  <a:pt x="27"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3" name="Freeform 647"/>
          <p:cNvSpPr>
            <a:spLocks noEditPoints="1"/>
          </p:cNvSpPr>
          <p:nvPr/>
        </p:nvSpPr>
        <p:spPr bwMode="auto">
          <a:xfrm>
            <a:off x="1825625" y="4430713"/>
            <a:ext cx="174625" cy="127000"/>
          </a:xfrm>
          <a:custGeom>
            <a:avLst/>
            <a:gdLst>
              <a:gd name="T0" fmla="*/ 46 w 55"/>
              <a:gd name="T1" fmla="*/ 8 h 40"/>
              <a:gd name="T2" fmla="*/ 47 w 55"/>
              <a:gd name="T3" fmla="*/ 24 h 40"/>
              <a:gd name="T4" fmla="*/ 49 w 55"/>
              <a:gd name="T5" fmla="*/ 25 h 40"/>
              <a:gd name="T6" fmla="*/ 50 w 55"/>
              <a:gd name="T7" fmla="*/ 26 h 40"/>
              <a:gd name="T8" fmla="*/ 54 w 55"/>
              <a:gd name="T9" fmla="*/ 31 h 40"/>
              <a:gd name="T10" fmla="*/ 54 w 55"/>
              <a:gd name="T11" fmla="*/ 34 h 40"/>
              <a:gd name="T12" fmla="*/ 47 w 55"/>
              <a:gd name="T13" fmla="*/ 39 h 40"/>
              <a:gd name="T14" fmla="*/ 45 w 55"/>
              <a:gd name="T15" fmla="*/ 39 h 40"/>
              <a:gd name="T16" fmla="*/ 36 w 55"/>
              <a:gd name="T17" fmla="*/ 34 h 40"/>
              <a:gd name="T18" fmla="*/ 31 w 55"/>
              <a:gd name="T19" fmla="*/ 38 h 40"/>
              <a:gd name="T20" fmla="*/ 20 w 55"/>
              <a:gd name="T21" fmla="*/ 38 h 40"/>
              <a:gd name="T22" fmla="*/ 6 w 55"/>
              <a:gd name="T23" fmla="*/ 28 h 40"/>
              <a:gd name="T24" fmla="*/ 8 w 55"/>
              <a:gd name="T25" fmla="*/ 5 h 40"/>
              <a:gd name="T26" fmla="*/ 46 w 55"/>
              <a:gd name="T27" fmla="*/ 27 h 40"/>
              <a:gd name="T28" fmla="*/ 41 w 55"/>
              <a:gd name="T29" fmla="*/ 31 h 40"/>
              <a:gd name="T30" fmla="*/ 48 w 55"/>
              <a:gd name="T31" fmla="*/ 27 h 40"/>
              <a:gd name="T32" fmla="*/ 22 w 55"/>
              <a:gd name="T33" fmla="*/ 10 h 40"/>
              <a:gd name="T34" fmla="*/ 30 w 55"/>
              <a:gd name="T35" fmla="*/ 10 h 40"/>
              <a:gd name="T36" fmla="*/ 32 w 55"/>
              <a:gd name="T37" fmla="*/ 18 h 40"/>
              <a:gd name="T38" fmla="*/ 22 w 55"/>
              <a:gd name="T39" fmla="*/ 20 h 40"/>
              <a:gd name="T40" fmla="*/ 20 w 55"/>
              <a:gd name="T41" fmla="*/ 12 h 40"/>
              <a:gd name="T42" fmla="*/ 30 w 55"/>
              <a:gd name="T43" fmla="*/ 12 h 40"/>
              <a:gd name="T44" fmla="*/ 22 w 55"/>
              <a:gd name="T45" fmla="*/ 12 h 40"/>
              <a:gd name="T46" fmla="*/ 22 w 55"/>
              <a:gd name="T47" fmla="*/ 12 h 40"/>
              <a:gd name="T48" fmla="*/ 22 w 55"/>
              <a:gd name="T49" fmla="*/ 18 h 40"/>
              <a:gd name="T50" fmla="*/ 22 w 55"/>
              <a:gd name="T51" fmla="*/ 18 h 40"/>
              <a:gd name="T52" fmla="*/ 30 w 55"/>
              <a:gd name="T53" fmla="*/ 18 h 40"/>
              <a:gd name="T54" fmla="*/ 30 w 55"/>
              <a:gd name="T55" fmla="*/ 18 h 40"/>
              <a:gd name="T56" fmla="*/ 30 w 55"/>
              <a:gd name="T57" fmla="*/ 12 h 40"/>
              <a:gd name="T58" fmla="*/ 26 w 55"/>
              <a:gd name="T59" fmla="*/ 30 h 40"/>
              <a:gd name="T60" fmla="*/ 28 w 55"/>
              <a:gd name="T61" fmla="*/ 32 h 40"/>
              <a:gd name="T62" fmla="*/ 24 w 55"/>
              <a:gd name="T63" fmla="*/ 32 h 40"/>
              <a:gd name="T64" fmla="*/ 43 w 55"/>
              <a:gd name="T65" fmla="*/ 11 h 40"/>
              <a:gd name="T66" fmla="*/ 26 w 55"/>
              <a:gd name="T67" fmla="*/ 4 h 40"/>
              <a:gd name="T68" fmla="*/ 4 w 55"/>
              <a:gd name="T69" fmla="*/ 18 h 40"/>
              <a:gd name="T70" fmla="*/ 20 w 55"/>
              <a:gd name="T71" fmla="*/ 31 h 40"/>
              <a:gd name="T72" fmla="*/ 23 w 55"/>
              <a:gd name="T73" fmla="*/ 35 h 40"/>
              <a:gd name="T74" fmla="*/ 29 w 55"/>
              <a:gd name="T75" fmla="*/ 35 h 40"/>
              <a:gd name="T76" fmla="*/ 31 w 55"/>
              <a:gd name="T77" fmla="*/ 33 h 40"/>
              <a:gd name="T78" fmla="*/ 44 w 55"/>
              <a:gd name="T79" fmla="*/ 22 h 40"/>
              <a:gd name="T80" fmla="*/ 43 w 55"/>
              <a:gd name="T81"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40">
                <a:moveTo>
                  <a:pt x="26" y="0"/>
                </a:moveTo>
                <a:cubicBezTo>
                  <a:pt x="35" y="0"/>
                  <a:pt x="42" y="4"/>
                  <a:pt x="46" y="8"/>
                </a:cubicBezTo>
                <a:cubicBezTo>
                  <a:pt x="47" y="11"/>
                  <a:pt x="48" y="13"/>
                  <a:pt x="49" y="16"/>
                </a:cubicBezTo>
                <a:cubicBezTo>
                  <a:pt x="49" y="19"/>
                  <a:pt x="49" y="21"/>
                  <a:pt x="47" y="24"/>
                </a:cubicBezTo>
                <a:cubicBezTo>
                  <a:pt x="47" y="24"/>
                  <a:pt x="47" y="24"/>
                  <a:pt x="47" y="25"/>
                </a:cubicBezTo>
                <a:cubicBezTo>
                  <a:pt x="49" y="25"/>
                  <a:pt x="49" y="25"/>
                  <a:pt x="49" y="25"/>
                </a:cubicBezTo>
                <a:cubicBezTo>
                  <a:pt x="50" y="25"/>
                  <a:pt x="50" y="25"/>
                  <a:pt x="50" y="26"/>
                </a:cubicBezTo>
                <a:cubicBezTo>
                  <a:pt x="50" y="26"/>
                  <a:pt x="50" y="26"/>
                  <a:pt x="50" y="26"/>
                </a:cubicBezTo>
                <a:cubicBezTo>
                  <a:pt x="50" y="31"/>
                  <a:pt x="50" y="31"/>
                  <a:pt x="50" y="31"/>
                </a:cubicBezTo>
                <a:cubicBezTo>
                  <a:pt x="54" y="31"/>
                  <a:pt x="54" y="31"/>
                  <a:pt x="54" y="31"/>
                </a:cubicBezTo>
                <a:cubicBezTo>
                  <a:pt x="54" y="31"/>
                  <a:pt x="55" y="32"/>
                  <a:pt x="55" y="33"/>
                </a:cubicBezTo>
                <a:cubicBezTo>
                  <a:pt x="55" y="33"/>
                  <a:pt x="54" y="34"/>
                  <a:pt x="54" y="34"/>
                </a:cubicBezTo>
                <a:cubicBezTo>
                  <a:pt x="47" y="34"/>
                  <a:pt x="47" y="34"/>
                  <a:pt x="47" y="34"/>
                </a:cubicBezTo>
                <a:cubicBezTo>
                  <a:pt x="47" y="39"/>
                  <a:pt x="47" y="39"/>
                  <a:pt x="47" y="39"/>
                </a:cubicBezTo>
                <a:cubicBezTo>
                  <a:pt x="47" y="40"/>
                  <a:pt x="47" y="40"/>
                  <a:pt x="46" y="40"/>
                </a:cubicBezTo>
                <a:cubicBezTo>
                  <a:pt x="45" y="40"/>
                  <a:pt x="45" y="40"/>
                  <a:pt x="45" y="39"/>
                </a:cubicBezTo>
                <a:cubicBezTo>
                  <a:pt x="45" y="34"/>
                  <a:pt x="45" y="34"/>
                  <a:pt x="45" y="34"/>
                </a:cubicBezTo>
                <a:cubicBezTo>
                  <a:pt x="36" y="34"/>
                  <a:pt x="36" y="34"/>
                  <a:pt x="36" y="34"/>
                </a:cubicBezTo>
                <a:cubicBezTo>
                  <a:pt x="35" y="34"/>
                  <a:pt x="35" y="34"/>
                  <a:pt x="34" y="34"/>
                </a:cubicBezTo>
                <a:cubicBezTo>
                  <a:pt x="34" y="36"/>
                  <a:pt x="33" y="37"/>
                  <a:pt x="31" y="38"/>
                </a:cubicBezTo>
                <a:cubicBezTo>
                  <a:pt x="30" y="40"/>
                  <a:pt x="28" y="40"/>
                  <a:pt x="26" y="40"/>
                </a:cubicBezTo>
                <a:cubicBezTo>
                  <a:pt x="24" y="40"/>
                  <a:pt x="22" y="40"/>
                  <a:pt x="20" y="38"/>
                </a:cubicBezTo>
                <a:cubicBezTo>
                  <a:pt x="19" y="37"/>
                  <a:pt x="18" y="36"/>
                  <a:pt x="18" y="34"/>
                </a:cubicBezTo>
                <a:cubicBezTo>
                  <a:pt x="13" y="33"/>
                  <a:pt x="9" y="31"/>
                  <a:pt x="6" y="28"/>
                </a:cubicBezTo>
                <a:cubicBezTo>
                  <a:pt x="2" y="25"/>
                  <a:pt x="0" y="22"/>
                  <a:pt x="0" y="18"/>
                </a:cubicBezTo>
                <a:cubicBezTo>
                  <a:pt x="0" y="13"/>
                  <a:pt x="3" y="8"/>
                  <a:pt x="8" y="5"/>
                </a:cubicBezTo>
                <a:cubicBezTo>
                  <a:pt x="13" y="2"/>
                  <a:pt x="20" y="0"/>
                  <a:pt x="26" y="0"/>
                </a:cubicBezTo>
                <a:close/>
                <a:moveTo>
                  <a:pt x="46" y="27"/>
                </a:moveTo>
                <a:cubicBezTo>
                  <a:pt x="46" y="27"/>
                  <a:pt x="46" y="27"/>
                  <a:pt x="46" y="27"/>
                </a:cubicBezTo>
                <a:cubicBezTo>
                  <a:pt x="44" y="29"/>
                  <a:pt x="43" y="30"/>
                  <a:pt x="41" y="31"/>
                </a:cubicBezTo>
                <a:cubicBezTo>
                  <a:pt x="48" y="31"/>
                  <a:pt x="48" y="31"/>
                  <a:pt x="48" y="31"/>
                </a:cubicBezTo>
                <a:cubicBezTo>
                  <a:pt x="48" y="27"/>
                  <a:pt x="48" y="27"/>
                  <a:pt x="48" y="27"/>
                </a:cubicBezTo>
                <a:cubicBezTo>
                  <a:pt x="46" y="27"/>
                  <a:pt x="46" y="27"/>
                  <a:pt x="46" y="27"/>
                </a:cubicBezTo>
                <a:close/>
                <a:moveTo>
                  <a:pt x="22" y="10"/>
                </a:moveTo>
                <a:cubicBezTo>
                  <a:pt x="22" y="10"/>
                  <a:pt x="22" y="10"/>
                  <a:pt x="22" y="10"/>
                </a:cubicBezTo>
                <a:cubicBezTo>
                  <a:pt x="30" y="10"/>
                  <a:pt x="30" y="10"/>
                  <a:pt x="30" y="10"/>
                </a:cubicBezTo>
                <a:cubicBezTo>
                  <a:pt x="31" y="10"/>
                  <a:pt x="32" y="11"/>
                  <a:pt x="32" y="12"/>
                </a:cubicBezTo>
                <a:cubicBezTo>
                  <a:pt x="32" y="18"/>
                  <a:pt x="32" y="18"/>
                  <a:pt x="32" y="18"/>
                </a:cubicBezTo>
                <a:cubicBezTo>
                  <a:pt x="32" y="19"/>
                  <a:pt x="31" y="20"/>
                  <a:pt x="30" y="20"/>
                </a:cubicBezTo>
                <a:cubicBezTo>
                  <a:pt x="22" y="20"/>
                  <a:pt x="22" y="20"/>
                  <a:pt x="22" y="20"/>
                </a:cubicBezTo>
                <a:cubicBezTo>
                  <a:pt x="21" y="20"/>
                  <a:pt x="20" y="19"/>
                  <a:pt x="20" y="18"/>
                </a:cubicBezTo>
                <a:cubicBezTo>
                  <a:pt x="20" y="12"/>
                  <a:pt x="20" y="12"/>
                  <a:pt x="20" y="12"/>
                </a:cubicBezTo>
                <a:cubicBezTo>
                  <a:pt x="20" y="11"/>
                  <a:pt x="21" y="10"/>
                  <a:pt x="22" y="10"/>
                </a:cubicBezTo>
                <a:close/>
                <a:moveTo>
                  <a:pt x="30" y="12"/>
                </a:moveTo>
                <a:cubicBezTo>
                  <a:pt x="30" y="12"/>
                  <a:pt x="30" y="12"/>
                  <a:pt x="30" y="12"/>
                </a:cubicBezTo>
                <a:cubicBezTo>
                  <a:pt x="22" y="12"/>
                  <a:pt x="22" y="12"/>
                  <a:pt x="22" y="12"/>
                </a:cubicBezTo>
                <a:cubicBezTo>
                  <a:pt x="22" y="12"/>
                  <a:pt x="22" y="12"/>
                  <a:pt x="22" y="12"/>
                </a:cubicBezTo>
                <a:cubicBezTo>
                  <a:pt x="22" y="12"/>
                  <a:pt x="22" y="12"/>
                  <a:pt x="22" y="12"/>
                </a:cubicBezTo>
                <a:cubicBezTo>
                  <a:pt x="22" y="18"/>
                  <a:pt x="22" y="18"/>
                  <a:pt x="22" y="18"/>
                </a:cubicBezTo>
                <a:cubicBezTo>
                  <a:pt x="22" y="18"/>
                  <a:pt x="22" y="18"/>
                  <a:pt x="22" y="18"/>
                </a:cubicBezTo>
                <a:cubicBezTo>
                  <a:pt x="22" y="18"/>
                  <a:pt x="22" y="18"/>
                  <a:pt x="22" y="18"/>
                </a:cubicBezTo>
                <a:cubicBezTo>
                  <a:pt x="22" y="18"/>
                  <a:pt x="22" y="18"/>
                  <a:pt x="22" y="18"/>
                </a:cubicBezTo>
                <a:cubicBezTo>
                  <a:pt x="30" y="18"/>
                  <a:pt x="30" y="18"/>
                  <a:pt x="30" y="18"/>
                </a:cubicBezTo>
                <a:cubicBezTo>
                  <a:pt x="30" y="18"/>
                  <a:pt x="30" y="18"/>
                  <a:pt x="30" y="18"/>
                </a:cubicBezTo>
                <a:cubicBezTo>
                  <a:pt x="30" y="18"/>
                  <a:pt x="30" y="18"/>
                  <a:pt x="30" y="18"/>
                </a:cubicBezTo>
                <a:cubicBezTo>
                  <a:pt x="30" y="18"/>
                  <a:pt x="30" y="18"/>
                  <a:pt x="30" y="18"/>
                </a:cubicBezTo>
                <a:cubicBezTo>
                  <a:pt x="30" y="12"/>
                  <a:pt x="30" y="12"/>
                  <a:pt x="30" y="12"/>
                </a:cubicBezTo>
                <a:cubicBezTo>
                  <a:pt x="30" y="12"/>
                  <a:pt x="30" y="12"/>
                  <a:pt x="30" y="12"/>
                </a:cubicBezTo>
                <a:cubicBezTo>
                  <a:pt x="30" y="12"/>
                  <a:pt x="30" y="12"/>
                  <a:pt x="30" y="12"/>
                </a:cubicBezTo>
                <a:close/>
                <a:moveTo>
                  <a:pt x="26" y="30"/>
                </a:moveTo>
                <a:cubicBezTo>
                  <a:pt x="26" y="30"/>
                  <a:pt x="26" y="30"/>
                  <a:pt x="26" y="30"/>
                </a:cubicBezTo>
                <a:cubicBezTo>
                  <a:pt x="27" y="30"/>
                  <a:pt x="28" y="31"/>
                  <a:pt x="28" y="32"/>
                </a:cubicBezTo>
                <a:cubicBezTo>
                  <a:pt x="28" y="33"/>
                  <a:pt x="27" y="34"/>
                  <a:pt x="26" y="34"/>
                </a:cubicBezTo>
                <a:cubicBezTo>
                  <a:pt x="25" y="34"/>
                  <a:pt x="24" y="33"/>
                  <a:pt x="24" y="32"/>
                </a:cubicBezTo>
                <a:cubicBezTo>
                  <a:pt x="24" y="31"/>
                  <a:pt x="25" y="30"/>
                  <a:pt x="26" y="30"/>
                </a:cubicBezTo>
                <a:close/>
                <a:moveTo>
                  <a:pt x="43" y="11"/>
                </a:moveTo>
                <a:cubicBezTo>
                  <a:pt x="43" y="11"/>
                  <a:pt x="43" y="11"/>
                  <a:pt x="43" y="11"/>
                </a:cubicBezTo>
                <a:cubicBezTo>
                  <a:pt x="40" y="7"/>
                  <a:pt x="34" y="4"/>
                  <a:pt x="26" y="4"/>
                </a:cubicBezTo>
                <a:cubicBezTo>
                  <a:pt x="20" y="4"/>
                  <a:pt x="14" y="6"/>
                  <a:pt x="10" y="8"/>
                </a:cubicBezTo>
                <a:cubicBezTo>
                  <a:pt x="6" y="11"/>
                  <a:pt x="4" y="14"/>
                  <a:pt x="4" y="18"/>
                </a:cubicBezTo>
                <a:cubicBezTo>
                  <a:pt x="4" y="21"/>
                  <a:pt x="6" y="23"/>
                  <a:pt x="8" y="25"/>
                </a:cubicBezTo>
                <a:cubicBezTo>
                  <a:pt x="11" y="28"/>
                  <a:pt x="15" y="30"/>
                  <a:pt x="20" y="31"/>
                </a:cubicBezTo>
                <a:cubicBezTo>
                  <a:pt x="20" y="31"/>
                  <a:pt x="21" y="32"/>
                  <a:pt x="21" y="32"/>
                </a:cubicBezTo>
                <a:cubicBezTo>
                  <a:pt x="21" y="34"/>
                  <a:pt x="22" y="35"/>
                  <a:pt x="23" y="35"/>
                </a:cubicBezTo>
                <a:cubicBezTo>
                  <a:pt x="24" y="36"/>
                  <a:pt x="25" y="37"/>
                  <a:pt x="26" y="37"/>
                </a:cubicBezTo>
                <a:cubicBezTo>
                  <a:pt x="27" y="37"/>
                  <a:pt x="28" y="36"/>
                  <a:pt x="29" y="35"/>
                </a:cubicBezTo>
                <a:cubicBezTo>
                  <a:pt x="29" y="35"/>
                  <a:pt x="29" y="35"/>
                  <a:pt x="29" y="35"/>
                </a:cubicBezTo>
                <a:cubicBezTo>
                  <a:pt x="30" y="35"/>
                  <a:pt x="30" y="34"/>
                  <a:pt x="31" y="33"/>
                </a:cubicBezTo>
                <a:cubicBezTo>
                  <a:pt x="31" y="32"/>
                  <a:pt x="31" y="31"/>
                  <a:pt x="32" y="31"/>
                </a:cubicBezTo>
                <a:cubicBezTo>
                  <a:pt x="38" y="30"/>
                  <a:pt x="42" y="26"/>
                  <a:pt x="44" y="22"/>
                </a:cubicBezTo>
                <a:cubicBezTo>
                  <a:pt x="45" y="20"/>
                  <a:pt x="45" y="18"/>
                  <a:pt x="45" y="16"/>
                </a:cubicBezTo>
                <a:cubicBezTo>
                  <a:pt x="45" y="14"/>
                  <a:pt x="44" y="12"/>
                  <a:pt x="43"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4" name="Freeform 648"/>
          <p:cNvSpPr>
            <a:spLocks noEditPoints="1"/>
          </p:cNvSpPr>
          <p:nvPr/>
        </p:nvSpPr>
        <p:spPr bwMode="auto">
          <a:xfrm>
            <a:off x="6859588" y="4414838"/>
            <a:ext cx="146050" cy="158750"/>
          </a:xfrm>
          <a:custGeom>
            <a:avLst/>
            <a:gdLst>
              <a:gd name="T0" fmla="*/ 2 w 46"/>
              <a:gd name="T1" fmla="*/ 0 h 50"/>
              <a:gd name="T2" fmla="*/ 2 w 46"/>
              <a:gd name="T3" fmla="*/ 0 h 50"/>
              <a:gd name="T4" fmla="*/ 16 w 46"/>
              <a:gd name="T5" fmla="*/ 0 h 50"/>
              <a:gd name="T6" fmla="*/ 17 w 46"/>
              <a:gd name="T7" fmla="*/ 2 h 50"/>
              <a:gd name="T8" fmla="*/ 17 w 46"/>
              <a:gd name="T9" fmla="*/ 2 h 50"/>
              <a:gd name="T10" fmla="*/ 17 w 46"/>
              <a:gd name="T11" fmla="*/ 29 h 50"/>
              <a:gd name="T12" fmla="*/ 29 w 46"/>
              <a:gd name="T13" fmla="*/ 18 h 50"/>
              <a:gd name="T14" fmla="*/ 31 w 46"/>
              <a:gd name="T15" fmla="*/ 18 h 50"/>
              <a:gd name="T16" fmla="*/ 32 w 46"/>
              <a:gd name="T17" fmla="*/ 19 h 50"/>
              <a:gd name="T18" fmla="*/ 32 w 46"/>
              <a:gd name="T19" fmla="*/ 19 h 50"/>
              <a:gd name="T20" fmla="*/ 32 w 46"/>
              <a:gd name="T21" fmla="*/ 29 h 50"/>
              <a:gd name="T22" fmla="*/ 43 w 46"/>
              <a:gd name="T23" fmla="*/ 18 h 50"/>
              <a:gd name="T24" fmla="*/ 46 w 46"/>
              <a:gd name="T25" fmla="*/ 18 h 50"/>
              <a:gd name="T26" fmla="*/ 46 w 46"/>
              <a:gd name="T27" fmla="*/ 19 h 50"/>
              <a:gd name="T28" fmla="*/ 46 w 46"/>
              <a:gd name="T29" fmla="*/ 19 h 50"/>
              <a:gd name="T30" fmla="*/ 46 w 46"/>
              <a:gd name="T31" fmla="*/ 48 h 50"/>
              <a:gd name="T32" fmla="*/ 45 w 46"/>
              <a:gd name="T33" fmla="*/ 50 h 50"/>
              <a:gd name="T34" fmla="*/ 45 w 46"/>
              <a:gd name="T35" fmla="*/ 50 h 50"/>
              <a:gd name="T36" fmla="*/ 2 w 46"/>
              <a:gd name="T37" fmla="*/ 50 h 50"/>
              <a:gd name="T38" fmla="*/ 0 w 46"/>
              <a:gd name="T39" fmla="*/ 48 h 50"/>
              <a:gd name="T40" fmla="*/ 0 w 46"/>
              <a:gd name="T41" fmla="*/ 48 h 50"/>
              <a:gd name="T42" fmla="*/ 0 w 46"/>
              <a:gd name="T43" fmla="*/ 2 h 50"/>
              <a:gd name="T44" fmla="*/ 2 w 46"/>
              <a:gd name="T45" fmla="*/ 0 h 50"/>
              <a:gd name="T46" fmla="*/ 4 w 46"/>
              <a:gd name="T47" fmla="*/ 28 h 50"/>
              <a:gd name="T48" fmla="*/ 4 w 46"/>
              <a:gd name="T49" fmla="*/ 28 h 50"/>
              <a:gd name="T50" fmla="*/ 14 w 46"/>
              <a:gd name="T51" fmla="*/ 28 h 50"/>
              <a:gd name="T52" fmla="*/ 14 w 46"/>
              <a:gd name="T53" fmla="*/ 21 h 50"/>
              <a:gd name="T54" fmla="*/ 4 w 46"/>
              <a:gd name="T55" fmla="*/ 21 h 50"/>
              <a:gd name="T56" fmla="*/ 4 w 46"/>
              <a:gd name="T57" fmla="*/ 28 h 50"/>
              <a:gd name="T58" fmla="*/ 14 w 46"/>
              <a:gd name="T59" fmla="*/ 30 h 50"/>
              <a:gd name="T60" fmla="*/ 14 w 46"/>
              <a:gd name="T61" fmla="*/ 30 h 50"/>
              <a:gd name="T62" fmla="*/ 4 w 46"/>
              <a:gd name="T63" fmla="*/ 30 h 50"/>
              <a:gd name="T64" fmla="*/ 4 w 46"/>
              <a:gd name="T65" fmla="*/ 46 h 50"/>
              <a:gd name="T66" fmla="*/ 43 w 46"/>
              <a:gd name="T67" fmla="*/ 46 h 50"/>
              <a:gd name="T68" fmla="*/ 43 w 46"/>
              <a:gd name="T69" fmla="*/ 24 h 50"/>
              <a:gd name="T70" fmla="*/ 31 w 46"/>
              <a:gd name="T71" fmla="*/ 35 h 50"/>
              <a:gd name="T72" fmla="*/ 30 w 46"/>
              <a:gd name="T73" fmla="*/ 36 h 50"/>
              <a:gd name="T74" fmla="*/ 28 w 46"/>
              <a:gd name="T75" fmla="*/ 34 h 50"/>
              <a:gd name="T76" fmla="*/ 28 w 46"/>
              <a:gd name="T77" fmla="*/ 24 h 50"/>
              <a:gd name="T78" fmla="*/ 17 w 46"/>
              <a:gd name="T79" fmla="*/ 35 h 50"/>
              <a:gd name="T80" fmla="*/ 16 w 46"/>
              <a:gd name="T81" fmla="*/ 36 h 50"/>
              <a:gd name="T82" fmla="*/ 14 w 46"/>
              <a:gd name="T83" fmla="*/ 34 h 50"/>
              <a:gd name="T84" fmla="*/ 14 w 46"/>
              <a:gd name="T85" fmla="*/ 30 h 50"/>
              <a:gd name="T86" fmla="*/ 14 w 46"/>
              <a:gd name="T87" fmla="*/ 4 h 50"/>
              <a:gd name="T88" fmla="*/ 14 w 46"/>
              <a:gd name="T89" fmla="*/ 4 h 50"/>
              <a:gd name="T90" fmla="*/ 4 w 46"/>
              <a:gd name="T91" fmla="*/ 4 h 50"/>
              <a:gd name="T92" fmla="*/ 4 w 46"/>
              <a:gd name="T93" fmla="*/ 11 h 50"/>
              <a:gd name="T94" fmla="*/ 14 w 46"/>
              <a:gd name="T95" fmla="*/ 11 h 50"/>
              <a:gd name="T96" fmla="*/ 14 w 46"/>
              <a:gd name="T97" fmla="*/ 4 h 50"/>
              <a:gd name="T98" fmla="*/ 4 w 46"/>
              <a:gd name="T99" fmla="*/ 13 h 50"/>
              <a:gd name="T100" fmla="*/ 4 w 46"/>
              <a:gd name="T101" fmla="*/ 13 h 50"/>
              <a:gd name="T102" fmla="*/ 4 w 46"/>
              <a:gd name="T103" fmla="*/ 19 h 50"/>
              <a:gd name="T104" fmla="*/ 14 w 46"/>
              <a:gd name="T105" fmla="*/ 19 h 50"/>
              <a:gd name="T106" fmla="*/ 14 w 46"/>
              <a:gd name="T107" fmla="*/ 13 h 50"/>
              <a:gd name="T108" fmla="*/ 4 w 46"/>
              <a:gd name="T109"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0">
                <a:moveTo>
                  <a:pt x="2" y="0"/>
                </a:moveTo>
                <a:cubicBezTo>
                  <a:pt x="2" y="0"/>
                  <a:pt x="2" y="0"/>
                  <a:pt x="2" y="0"/>
                </a:cubicBezTo>
                <a:cubicBezTo>
                  <a:pt x="16" y="0"/>
                  <a:pt x="16" y="0"/>
                  <a:pt x="16" y="0"/>
                </a:cubicBezTo>
                <a:cubicBezTo>
                  <a:pt x="17" y="0"/>
                  <a:pt x="17" y="1"/>
                  <a:pt x="17" y="2"/>
                </a:cubicBezTo>
                <a:cubicBezTo>
                  <a:pt x="17" y="2"/>
                  <a:pt x="17" y="2"/>
                  <a:pt x="17" y="2"/>
                </a:cubicBezTo>
                <a:cubicBezTo>
                  <a:pt x="17" y="29"/>
                  <a:pt x="17" y="29"/>
                  <a:pt x="17" y="29"/>
                </a:cubicBezTo>
                <a:cubicBezTo>
                  <a:pt x="29" y="18"/>
                  <a:pt x="29" y="18"/>
                  <a:pt x="29" y="18"/>
                </a:cubicBezTo>
                <a:cubicBezTo>
                  <a:pt x="29" y="17"/>
                  <a:pt x="31" y="17"/>
                  <a:pt x="31" y="18"/>
                </a:cubicBezTo>
                <a:cubicBezTo>
                  <a:pt x="32" y="18"/>
                  <a:pt x="32" y="19"/>
                  <a:pt x="32" y="19"/>
                </a:cubicBezTo>
                <a:cubicBezTo>
                  <a:pt x="32" y="19"/>
                  <a:pt x="32" y="19"/>
                  <a:pt x="32" y="19"/>
                </a:cubicBezTo>
                <a:cubicBezTo>
                  <a:pt x="32" y="29"/>
                  <a:pt x="32" y="29"/>
                  <a:pt x="32" y="29"/>
                </a:cubicBezTo>
                <a:cubicBezTo>
                  <a:pt x="43" y="18"/>
                  <a:pt x="43" y="18"/>
                  <a:pt x="43" y="18"/>
                </a:cubicBezTo>
                <a:cubicBezTo>
                  <a:pt x="44" y="17"/>
                  <a:pt x="45" y="17"/>
                  <a:pt x="46" y="18"/>
                </a:cubicBezTo>
                <a:cubicBezTo>
                  <a:pt x="46" y="18"/>
                  <a:pt x="46" y="19"/>
                  <a:pt x="46" y="19"/>
                </a:cubicBezTo>
                <a:cubicBezTo>
                  <a:pt x="46" y="19"/>
                  <a:pt x="46" y="19"/>
                  <a:pt x="46" y="19"/>
                </a:cubicBezTo>
                <a:cubicBezTo>
                  <a:pt x="46" y="48"/>
                  <a:pt x="46" y="48"/>
                  <a:pt x="46" y="48"/>
                </a:cubicBezTo>
                <a:cubicBezTo>
                  <a:pt x="46" y="49"/>
                  <a:pt x="46" y="50"/>
                  <a:pt x="45" y="50"/>
                </a:cubicBezTo>
                <a:cubicBezTo>
                  <a:pt x="45" y="50"/>
                  <a:pt x="45" y="50"/>
                  <a:pt x="45"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4" y="28"/>
                </a:moveTo>
                <a:cubicBezTo>
                  <a:pt x="4" y="28"/>
                  <a:pt x="4" y="28"/>
                  <a:pt x="4" y="28"/>
                </a:cubicBezTo>
                <a:cubicBezTo>
                  <a:pt x="14" y="28"/>
                  <a:pt x="14" y="28"/>
                  <a:pt x="14" y="28"/>
                </a:cubicBezTo>
                <a:cubicBezTo>
                  <a:pt x="14" y="21"/>
                  <a:pt x="14" y="21"/>
                  <a:pt x="14" y="21"/>
                </a:cubicBezTo>
                <a:cubicBezTo>
                  <a:pt x="4" y="21"/>
                  <a:pt x="4" y="21"/>
                  <a:pt x="4" y="21"/>
                </a:cubicBezTo>
                <a:cubicBezTo>
                  <a:pt x="4" y="28"/>
                  <a:pt x="4" y="28"/>
                  <a:pt x="4" y="28"/>
                </a:cubicBezTo>
                <a:close/>
                <a:moveTo>
                  <a:pt x="14" y="30"/>
                </a:moveTo>
                <a:cubicBezTo>
                  <a:pt x="14" y="30"/>
                  <a:pt x="14" y="30"/>
                  <a:pt x="14" y="30"/>
                </a:cubicBezTo>
                <a:cubicBezTo>
                  <a:pt x="4" y="30"/>
                  <a:pt x="4" y="30"/>
                  <a:pt x="4" y="30"/>
                </a:cubicBezTo>
                <a:cubicBezTo>
                  <a:pt x="4" y="46"/>
                  <a:pt x="4" y="46"/>
                  <a:pt x="4" y="46"/>
                </a:cubicBezTo>
                <a:cubicBezTo>
                  <a:pt x="43" y="46"/>
                  <a:pt x="43" y="46"/>
                  <a:pt x="43" y="46"/>
                </a:cubicBezTo>
                <a:cubicBezTo>
                  <a:pt x="43" y="24"/>
                  <a:pt x="43" y="24"/>
                  <a:pt x="43" y="24"/>
                </a:cubicBezTo>
                <a:cubicBezTo>
                  <a:pt x="31" y="35"/>
                  <a:pt x="31" y="35"/>
                  <a:pt x="31" y="35"/>
                </a:cubicBezTo>
                <a:cubicBezTo>
                  <a:pt x="31" y="35"/>
                  <a:pt x="31" y="36"/>
                  <a:pt x="30" y="36"/>
                </a:cubicBezTo>
                <a:cubicBezTo>
                  <a:pt x="29" y="36"/>
                  <a:pt x="28" y="35"/>
                  <a:pt x="28" y="34"/>
                </a:cubicBezTo>
                <a:cubicBezTo>
                  <a:pt x="28" y="24"/>
                  <a:pt x="28" y="24"/>
                  <a:pt x="28" y="24"/>
                </a:cubicBezTo>
                <a:cubicBezTo>
                  <a:pt x="17" y="35"/>
                  <a:pt x="17" y="35"/>
                  <a:pt x="17" y="35"/>
                </a:cubicBezTo>
                <a:cubicBezTo>
                  <a:pt x="17" y="35"/>
                  <a:pt x="16" y="36"/>
                  <a:pt x="16" y="36"/>
                </a:cubicBezTo>
                <a:cubicBezTo>
                  <a:pt x="14" y="36"/>
                  <a:pt x="14" y="35"/>
                  <a:pt x="14" y="34"/>
                </a:cubicBezTo>
                <a:cubicBezTo>
                  <a:pt x="14" y="30"/>
                  <a:pt x="14" y="30"/>
                  <a:pt x="14" y="30"/>
                </a:cubicBezTo>
                <a:close/>
                <a:moveTo>
                  <a:pt x="14" y="4"/>
                </a:moveTo>
                <a:cubicBezTo>
                  <a:pt x="14" y="4"/>
                  <a:pt x="14" y="4"/>
                  <a:pt x="14" y="4"/>
                </a:cubicBezTo>
                <a:cubicBezTo>
                  <a:pt x="4" y="4"/>
                  <a:pt x="4" y="4"/>
                  <a:pt x="4" y="4"/>
                </a:cubicBezTo>
                <a:cubicBezTo>
                  <a:pt x="4" y="11"/>
                  <a:pt x="4" y="11"/>
                  <a:pt x="4" y="11"/>
                </a:cubicBezTo>
                <a:cubicBezTo>
                  <a:pt x="14" y="11"/>
                  <a:pt x="14" y="11"/>
                  <a:pt x="14" y="11"/>
                </a:cubicBezTo>
                <a:cubicBezTo>
                  <a:pt x="14" y="4"/>
                  <a:pt x="14" y="4"/>
                  <a:pt x="14" y="4"/>
                </a:cubicBezTo>
                <a:close/>
                <a:moveTo>
                  <a:pt x="4" y="13"/>
                </a:moveTo>
                <a:cubicBezTo>
                  <a:pt x="4" y="13"/>
                  <a:pt x="4" y="13"/>
                  <a:pt x="4" y="13"/>
                </a:cubicBezTo>
                <a:cubicBezTo>
                  <a:pt x="4" y="19"/>
                  <a:pt x="4" y="19"/>
                  <a:pt x="4" y="19"/>
                </a:cubicBezTo>
                <a:cubicBezTo>
                  <a:pt x="14" y="19"/>
                  <a:pt x="14" y="19"/>
                  <a:pt x="14" y="19"/>
                </a:cubicBezTo>
                <a:cubicBezTo>
                  <a:pt x="14" y="13"/>
                  <a:pt x="14" y="13"/>
                  <a:pt x="14" y="13"/>
                </a:cubicBezTo>
                <a:cubicBezTo>
                  <a:pt x="4" y="13"/>
                  <a:pt x="4" y="13"/>
                  <a:pt x="4" y="1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5" name="Freeform 649"/>
          <p:cNvSpPr>
            <a:spLocks noEditPoints="1"/>
          </p:cNvSpPr>
          <p:nvPr/>
        </p:nvSpPr>
        <p:spPr bwMode="auto">
          <a:xfrm>
            <a:off x="7124700" y="3792538"/>
            <a:ext cx="161925" cy="142875"/>
          </a:xfrm>
          <a:custGeom>
            <a:avLst/>
            <a:gdLst>
              <a:gd name="T0" fmla="*/ 24 w 51"/>
              <a:gd name="T1" fmla="*/ 44 h 45"/>
              <a:gd name="T2" fmla="*/ 5 w 51"/>
              <a:gd name="T3" fmla="*/ 25 h 45"/>
              <a:gd name="T4" fmla="*/ 1 w 51"/>
              <a:gd name="T5" fmla="*/ 18 h 45"/>
              <a:gd name="T6" fmla="*/ 1 w 51"/>
              <a:gd name="T7" fmla="*/ 10 h 45"/>
              <a:gd name="T8" fmla="*/ 5 w 51"/>
              <a:gd name="T9" fmla="*/ 4 h 45"/>
              <a:gd name="T10" fmla="*/ 11 w 51"/>
              <a:gd name="T11" fmla="*/ 0 h 45"/>
              <a:gd name="T12" fmla="*/ 19 w 51"/>
              <a:gd name="T13" fmla="*/ 0 h 45"/>
              <a:gd name="T14" fmla="*/ 25 w 51"/>
              <a:gd name="T15" fmla="*/ 4 h 45"/>
              <a:gd name="T16" fmla="*/ 32 w 51"/>
              <a:gd name="T17" fmla="*/ 0 h 45"/>
              <a:gd name="T18" fmla="*/ 40 w 51"/>
              <a:gd name="T19" fmla="*/ 0 h 45"/>
              <a:gd name="T20" fmla="*/ 46 w 51"/>
              <a:gd name="T21" fmla="*/ 4 h 45"/>
              <a:gd name="T22" fmla="*/ 50 w 51"/>
              <a:gd name="T23" fmla="*/ 10 h 45"/>
              <a:gd name="T24" fmla="*/ 50 w 51"/>
              <a:gd name="T25" fmla="*/ 10 h 45"/>
              <a:gd name="T26" fmla="*/ 50 w 51"/>
              <a:gd name="T27" fmla="*/ 18 h 45"/>
              <a:gd name="T28" fmla="*/ 46 w 51"/>
              <a:gd name="T29" fmla="*/ 25 h 45"/>
              <a:gd name="T30" fmla="*/ 46 w 51"/>
              <a:gd name="T31" fmla="*/ 25 h 45"/>
              <a:gd name="T32" fmla="*/ 27 w 51"/>
              <a:gd name="T33" fmla="*/ 44 h 45"/>
              <a:gd name="T34" fmla="*/ 24 w 51"/>
              <a:gd name="T35" fmla="*/ 44 h 45"/>
              <a:gd name="T36" fmla="*/ 24 w 51"/>
              <a:gd name="T37" fmla="*/ 44 h 45"/>
              <a:gd name="T38" fmla="*/ 28 w 51"/>
              <a:gd name="T39" fmla="*/ 7 h 45"/>
              <a:gd name="T40" fmla="*/ 28 w 51"/>
              <a:gd name="T41" fmla="*/ 7 h 45"/>
              <a:gd name="T42" fmla="*/ 22 w 51"/>
              <a:gd name="T43" fmla="*/ 13 h 45"/>
              <a:gd name="T44" fmla="*/ 20 w 51"/>
              <a:gd name="T45" fmla="*/ 13 h 45"/>
              <a:gd name="T46" fmla="*/ 20 w 51"/>
              <a:gd name="T47" fmla="*/ 11 h 45"/>
              <a:gd name="T48" fmla="*/ 24 w 51"/>
              <a:gd name="T49" fmla="*/ 7 h 45"/>
              <a:gd name="T50" fmla="*/ 24 w 51"/>
              <a:gd name="T51" fmla="*/ 7 h 45"/>
              <a:gd name="T52" fmla="*/ 18 w 51"/>
              <a:gd name="T53" fmla="*/ 4 h 45"/>
              <a:gd name="T54" fmla="*/ 12 w 51"/>
              <a:gd name="T55" fmla="*/ 4 h 45"/>
              <a:gd name="T56" fmla="*/ 8 w 51"/>
              <a:gd name="T57" fmla="*/ 7 h 45"/>
              <a:gd name="T58" fmla="*/ 5 w 51"/>
              <a:gd name="T59" fmla="*/ 11 h 45"/>
              <a:gd name="T60" fmla="*/ 5 w 51"/>
              <a:gd name="T61" fmla="*/ 17 h 45"/>
              <a:gd name="T62" fmla="*/ 8 w 51"/>
              <a:gd name="T63" fmla="*/ 22 h 45"/>
              <a:gd name="T64" fmla="*/ 25 w 51"/>
              <a:gd name="T65" fmla="*/ 40 h 45"/>
              <a:gd name="T66" fmla="*/ 43 w 51"/>
              <a:gd name="T67" fmla="*/ 22 h 45"/>
              <a:gd name="T68" fmla="*/ 43 w 51"/>
              <a:gd name="T69" fmla="*/ 22 h 45"/>
              <a:gd name="T70" fmla="*/ 46 w 51"/>
              <a:gd name="T71" fmla="*/ 17 h 45"/>
              <a:gd name="T72" fmla="*/ 46 w 51"/>
              <a:gd name="T73" fmla="*/ 11 h 45"/>
              <a:gd name="T74" fmla="*/ 43 w 51"/>
              <a:gd name="T75" fmla="*/ 7 h 45"/>
              <a:gd name="T76" fmla="*/ 38 w 51"/>
              <a:gd name="T77" fmla="*/ 4 h 45"/>
              <a:gd name="T78" fmla="*/ 33 w 51"/>
              <a:gd name="T79" fmla="*/ 4 h 45"/>
              <a:gd name="T80" fmla="*/ 28 w 51"/>
              <a:gd name="T8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 h="45">
                <a:moveTo>
                  <a:pt x="24" y="44"/>
                </a:moveTo>
                <a:cubicBezTo>
                  <a:pt x="5" y="25"/>
                  <a:pt x="5" y="25"/>
                  <a:pt x="5" y="25"/>
                </a:cubicBezTo>
                <a:cubicBezTo>
                  <a:pt x="3" y="23"/>
                  <a:pt x="2" y="21"/>
                  <a:pt x="1" y="18"/>
                </a:cubicBezTo>
                <a:cubicBezTo>
                  <a:pt x="0" y="16"/>
                  <a:pt x="0" y="13"/>
                  <a:pt x="1" y="10"/>
                </a:cubicBezTo>
                <a:cubicBezTo>
                  <a:pt x="2" y="8"/>
                  <a:pt x="3" y="6"/>
                  <a:pt x="5" y="4"/>
                </a:cubicBezTo>
                <a:cubicBezTo>
                  <a:pt x="7" y="3"/>
                  <a:pt x="9" y="1"/>
                  <a:pt x="11" y="0"/>
                </a:cubicBezTo>
                <a:cubicBezTo>
                  <a:pt x="14" y="0"/>
                  <a:pt x="17" y="0"/>
                  <a:pt x="19" y="0"/>
                </a:cubicBezTo>
                <a:cubicBezTo>
                  <a:pt x="21" y="1"/>
                  <a:pt x="24" y="2"/>
                  <a:pt x="25" y="4"/>
                </a:cubicBezTo>
                <a:cubicBezTo>
                  <a:pt x="27" y="2"/>
                  <a:pt x="29" y="1"/>
                  <a:pt x="32" y="0"/>
                </a:cubicBezTo>
                <a:cubicBezTo>
                  <a:pt x="34" y="0"/>
                  <a:pt x="37" y="0"/>
                  <a:pt x="40" y="0"/>
                </a:cubicBezTo>
                <a:cubicBezTo>
                  <a:pt x="42" y="1"/>
                  <a:pt x="44" y="3"/>
                  <a:pt x="46" y="4"/>
                </a:cubicBezTo>
                <a:cubicBezTo>
                  <a:pt x="47" y="6"/>
                  <a:pt x="49" y="8"/>
                  <a:pt x="50" y="10"/>
                </a:cubicBezTo>
                <a:cubicBezTo>
                  <a:pt x="50" y="10"/>
                  <a:pt x="50" y="10"/>
                  <a:pt x="50" y="10"/>
                </a:cubicBezTo>
                <a:cubicBezTo>
                  <a:pt x="51" y="13"/>
                  <a:pt x="51" y="16"/>
                  <a:pt x="50" y="18"/>
                </a:cubicBezTo>
                <a:cubicBezTo>
                  <a:pt x="49" y="21"/>
                  <a:pt x="48" y="23"/>
                  <a:pt x="46" y="25"/>
                </a:cubicBezTo>
                <a:cubicBezTo>
                  <a:pt x="46" y="25"/>
                  <a:pt x="46" y="25"/>
                  <a:pt x="46" y="25"/>
                </a:cubicBezTo>
                <a:cubicBezTo>
                  <a:pt x="27" y="44"/>
                  <a:pt x="27" y="44"/>
                  <a:pt x="27" y="44"/>
                </a:cubicBezTo>
                <a:cubicBezTo>
                  <a:pt x="26" y="45"/>
                  <a:pt x="25" y="45"/>
                  <a:pt x="24" y="44"/>
                </a:cubicBezTo>
                <a:cubicBezTo>
                  <a:pt x="24" y="44"/>
                  <a:pt x="24" y="44"/>
                  <a:pt x="24" y="44"/>
                </a:cubicBezTo>
                <a:close/>
                <a:moveTo>
                  <a:pt x="28" y="7"/>
                </a:moveTo>
                <a:cubicBezTo>
                  <a:pt x="28" y="7"/>
                  <a:pt x="28" y="7"/>
                  <a:pt x="28" y="7"/>
                </a:cubicBezTo>
                <a:cubicBezTo>
                  <a:pt x="22" y="13"/>
                  <a:pt x="22" y="13"/>
                  <a:pt x="22" y="13"/>
                </a:cubicBezTo>
                <a:cubicBezTo>
                  <a:pt x="21" y="13"/>
                  <a:pt x="20" y="13"/>
                  <a:pt x="20" y="13"/>
                </a:cubicBezTo>
                <a:cubicBezTo>
                  <a:pt x="20" y="12"/>
                  <a:pt x="20" y="12"/>
                  <a:pt x="20" y="11"/>
                </a:cubicBezTo>
                <a:cubicBezTo>
                  <a:pt x="24" y="7"/>
                  <a:pt x="24" y="7"/>
                  <a:pt x="24" y="7"/>
                </a:cubicBezTo>
                <a:cubicBezTo>
                  <a:pt x="24" y="7"/>
                  <a:pt x="24" y="7"/>
                  <a:pt x="24" y="7"/>
                </a:cubicBezTo>
                <a:cubicBezTo>
                  <a:pt x="22" y="6"/>
                  <a:pt x="20" y="4"/>
                  <a:pt x="18" y="4"/>
                </a:cubicBezTo>
                <a:cubicBezTo>
                  <a:pt x="16" y="3"/>
                  <a:pt x="14" y="3"/>
                  <a:pt x="12" y="4"/>
                </a:cubicBezTo>
                <a:cubicBezTo>
                  <a:pt x="11" y="5"/>
                  <a:pt x="9" y="6"/>
                  <a:pt x="8" y="7"/>
                </a:cubicBezTo>
                <a:cubicBezTo>
                  <a:pt x="6" y="8"/>
                  <a:pt x="5" y="10"/>
                  <a:pt x="5" y="11"/>
                </a:cubicBezTo>
                <a:cubicBezTo>
                  <a:pt x="4" y="13"/>
                  <a:pt x="4" y="15"/>
                  <a:pt x="5" y="17"/>
                </a:cubicBezTo>
                <a:cubicBezTo>
                  <a:pt x="5" y="19"/>
                  <a:pt x="6" y="21"/>
                  <a:pt x="8" y="22"/>
                </a:cubicBezTo>
                <a:cubicBezTo>
                  <a:pt x="25" y="40"/>
                  <a:pt x="25" y="40"/>
                  <a:pt x="25" y="40"/>
                </a:cubicBezTo>
                <a:cubicBezTo>
                  <a:pt x="43" y="22"/>
                  <a:pt x="43" y="22"/>
                  <a:pt x="43" y="22"/>
                </a:cubicBezTo>
                <a:cubicBezTo>
                  <a:pt x="43" y="22"/>
                  <a:pt x="43" y="22"/>
                  <a:pt x="43" y="22"/>
                </a:cubicBezTo>
                <a:cubicBezTo>
                  <a:pt x="45" y="21"/>
                  <a:pt x="46" y="19"/>
                  <a:pt x="46" y="17"/>
                </a:cubicBezTo>
                <a:cubicBezTo>
                  <a:pt x="47" y="15"/>
                  <a:pt x="47" y="13"/>
                  <a:pt x="46" y="11"/>
                </a:cubicBezTo>
                <a:cubicBezTo>
                  <a:pt x="45" y="10"/>
                  <a:pt x="44" y="8"/>
                  <a:pt x="43" y="7"/>
                </a:cubicBezTo>
                <a:cubicBezTo>
                  <a:pt x="42" y="6"/>
                  <a:pt x="40" y="5"/>
                  <a:pt x="38" y="4"/>
                </a:cubicBezTo>
                <a:cubicBezTo>
                  <a:pt x="36" y="3"/>
                  <a:pt x="34" y="3"/>
                  <a:pt x="33" y="4"/>
                </a:cubicBezTo>
                <a:cubicBezTo>
                  <a:pt x="31" y="4"/>
                  <a:pt x="29" y="5"/>
                  <a:pt x="28"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6" name="Freeform 650"/>
          <p:cNvSpPr>
            <a:spLocks noEditPoints="1"/>
          </p:cNvSpPr>
          <p:nvPr/>
        </p:nvSpPr>
        <p:spPr bwMode="auto">
          <a:xfrm>
            <a:off x="7404100" y="4414838"/>
            <a:ext cx="161925" cy="158750"/>
          </a:xfrm>
          <a:custGeom>
            <a:avLst/>
            <a:gdLst>
              <a:gd name="T0" fmla="*/ 51 w 51"/>
              <a:gd name="T1" fmla="*/ 7 h 50"/>
              <a:gd name="T2" fmla="*/ 42 w 51"/>
              <a:gd name="T3" fmla="*/ 16 h 50"/>
              <a:gd name="T4" fmla="*/ 46 w 51"/>
              <a:gd name="T5" fmla="*/ 38 h 50"/>
              <a:gd name="T6" fmla="*/ 27 w 51"/>
              <a:gd name="T7" fmla="*/ 39 h 50"/>
              <a:gd name="T8" fmla="*/ 14 w 51"/>
              <a:gd name="T9" fmla="*/ 50 h 50"/>
              <a:gd name="T10" fmla="*/ 2 w 51"/>
              <a:gd name="T11" fmla="*/ 38 h 50"/>
              <a:gd name="T12" fmla="*/ 4 w 51"/>
              <a:gd name="T13" fmla="*/ 34 h 50"/>
              <a:gd name="T14" fmla="*/ 7 w 51"/>
              <a:gd name="T15" fmla="*/ 24 h 50"/>
              <a:gd name="T16" fmla="*/ 1 w 51"/>
              <a:gd name="T17" fmla="*/ 19 h 50"/>
              <a:gd name="T18" fmla="*/ 9 w 51"/>
              <a:gd name="T19" fmla="*/ 17 h 50"/>
              <a:gd name="T20" fmla="*/ 11 w 51"/>
              <a:gd name="T21" fmla="*/ 10 h 50"/>
              <a:gd name="T22" fmla="*/ 1 w 51"/>
              <a:gd name="T23" fmla="*/ 8 h 50"/>
              <a:gd name="T24" fmla="*/ 1 w 51"/>
              <a:gd name="T25" fmla="*/ 5 h 50"/>
              <a:gd name="T26" fmla="*/ 19 w 51"/>
              <a:gd name="T27" fmla="*/ 4 h 50"/>
              <a:gd name="T28" fmla="*/ 26 w 51"/>
              <a:gd name="T29" fmla="*/ 18 h 50"/>
              <a:gd name="T30" fmla="*/ 36 w 51"/>
              <a:gd name="T31" fmla="*/ 10 h 50"/>
              <a:gd name="T32" fmla="*/ 36 w 51"/>
              <a:gd name="T33" fmla="*/ 8 h 50"/>
              <a:gd name="T34" fmla="*/ 37 w 51"/>
              <a:gd name="T35" fmla="*/ 33 h 50"/>
              <a:gd name="T36" fmla="*/ 35 w 51"/>
              <a:gd name="T37" fmla="*/ 35 h 50"/>
              <a:gd name="T38" fmla="*/ 29 w 51"/>
              <a:gd name="T39" fmla="*/ 37 h 50"/>
              <a:gd name="T40" fmla="*/ 44 w 51"/>
              <a:gd name="T41" fmla="*/ 40 h 50"/>
              <a:gd name="T42" fmla="*/ 15 w 51"/>
              <a:gd name="T43" fmla="*/ 23 h 50"/>
              <a:gd name="T44" fmla="*/ 17 w 51"/>
              <a:gd name="T45" fmla="*/ 17 h 50"/>
              <a:gd name="T46" fmla="*/ 20 w 51"/>
              <a:gd name="T47" fmla="*/ 14 h 50"/>
              <a:gd name="T48" fmla="*/ 4 w 51"/>
              <a:gd name="T49" fmla="*/ 5 h 50"/>
              <a:gd name="T50" fmla="*/ 12 w 51"/>
              <a:gd name="T51" fmla="*/ 9 h 50"/>
              <a:gd name="T52" fmla="*/ 12 w 51"/>
              <a:gd name="T53" fmla="*/ 16 h 50"/>
              <a:gd name="T54" fmla="*/ 4 w 51"/>
              <a:gd name="T55" fmla="*/ 20 h 50"/>
              <a:gd name="T56" fmla="*/ 14 w 51"/>
              <a:gd name="T57" fmla="*/ 22 h 50"/>
              <a:gd name="T58" fmla="*/ 38 w 51"/>
              <a:gd name="T59" fmla="*/ 40 h 50"/>
              <a:gd name="T60" fmla="*/ 43 w 51"/>
              <a:gd name="T61" fmla="*/ 40 h 50"/>
              <a:gd name="T62" fmla="*/ 40 w 51"/>
              <a:gd name="T63" fmla="*/ 42 h 50"/>
              <a:gd name="T64" fmla="*/ 40 w 51"/>
              <a:gd name="T65" fmla="*/ 44 h 50"/>
              <a:gd name="T66" fmla="*/ 21 w 51"/>
              <a:gd name="T67" fmla="*/ 25 h 50"/>
              <a:gd name="T68" fmla="*/ 10 w 51"/>
              <a:gd name="T69" fmla="*/ 39 h 50"/>
              <a:gd name="T70" fmla="*/ 21 w 51"/>
              <a:gd name="T71" fmla="*/ 25 h 50"/>
              <a:gd name="T72" fmla="*/ 27 w 51"/>
              <a:gd name="T73" fmla="*/ 30 h 50"/>
              <a:gd name="T74" fmla="*/ 13 w 51"/>
              <a:gd name="T75" fmla="*/ 43 h 50"/>
              <a:gd name="T76" fmla="*/ 34 w 51"/>
              <a:gd name="T77" fmla="*/ 31 h 50"/>
              <a:gd name="T78" fmla="*/ 19 w 51"/>
              <a:gd name="T79" fmla="*/ 20 h 50"/>
              <a:gd name="T80" fmla="*/ 7 w 51"/>
              <a:gd name="T81" fmla="*/ 37 h 50"/>
              <a:gd name="T82" fmla="*/ 7 w 51"/>
              <a:gd name="T83" fmla="*/ 39 h 50"/>
              <a:gd name="T84" fmla="*/ 15 w 51"/>
              <a:gd name="T85" fmla="*/ 45 h 50"/>
              <a:gd name="T86" fmla="*/ 32 w 51"/>
              <a:gd name="T87" fmla="*/ 33 h 50"/>
              <a:gd name="T88" fmla="*/ 49 w 51"/>
              <a:gd name="T89" fmla="*/ 7 h 50"/>
              <a:gd name="T90" fmla="*/ 43 w 51"/>
              <a:gd name="T9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0">
                <a:moveTo>
                  <a:pt x="46" y="1"/>
                </a:moveTo>
                <a:cubicBezTo>
                  <a:pt x="51" y="6"/>
                  <a:pt x="51" y="6"/>
                  <a:pt x="51" y="6"/>
                </a:cubicBezTo>
                <a:cubicBezTo>
                  <a:pt x="51" y="6"/>
                  <a:pt x="51" y="7"/>
                  <a:pt x="51" y="7"/>
                </a:cubicBezTo>
                <a:cubicBezTo>
                  <a:pt x="44" y="16"/>
                  <a:pt x="44" y="16"/>
                  <a:pt x="44" y="16"/>
                </a:cubicBezTo>
                <a:cubicBezTo>
                  <a:pt x="43" y="17"/>
                  <a:pt x="43" y="17"/>
                  <a:pt x="42" y="16"/>
                </a:cubicBezTo>
                <a:cubicBezTo>
                  <a:pt x="42" y="16"/>
                  <a:pt x="42" y="16"/>
                  <a:pt x="42" y="16"/>
                </a:cubicBezTo>
                <a:cubicBezTo>
                  <a:pt x="40" y="15"/>
                  <a:pt x="40" y="15"/>
                  <a:pt x="40" y="15"/>
                </a:cubicBezTo>
                <a:cubicBezTo>
                  <a:pt x="31" y="24"/>
                  <a:pt x="31" y="24"/>
                  <a:pt x="31" y="24"/>
                </a:cubicBezTo>
                <a:cubicBezTo>
                  <a:pt x="46" y="38"/>
                  <a:pt x="46" y="38"/>
                  <a:pt x="46" y="38"/>
                </a:cubicBezTo>
                <a:cubicBezTo>
                  <a:pt x="48" y="41"/>
                  <a:pt x="48" y="45"/>
                  <a:pt x="46" y="48"/>
                </a:cubicBezTo>
                <a:cubicBezTo>
                  <a:pt x="43" y="50"/>
                  <a:pt x="39" y="50"/>
                  <a:pt x="36" y="48"/>
                </a:cubicBezTo>
                <a:cubicBezTo>
                  <a:pt x="27" y="39"/>
                  <a:pt x="27" y="39"/>
                  <a:pt x="27" y="39"/>
                </a:cubicBezTo>
                <a:cubicBezTo>
                  <a:pt x="18" y="48"/>
                  <a:pt x="18" y="48"/>
                  <a:pt x="18" y="48"/>
                </a:cubicBezTo>
                <a:cubicBezTo>
                  <a:pt x="17" y="49"/>
                  <a:pt x="15" y="50"/>
                  <a:pt x="14" y="50"/>
                </a:cubicBezTo>
                <a:cubicBezTo>
                  <a:pt x="14" y="50"/>
                  <a:pt x="14" y="50"/>
                  <a:pt x="14" y="50"/>
                </a:cubicBezTo>
                <a:cubicBezTo>
                  <a:pt x="13" y="50"/>
                  <a:pt x="12" y="49"/>
                  <a:pt x="11" y="48"/>
                </a:cubicBezTo>
                <a:cubicBezTo>
                  <a:pt x="4" y="42"/>
                  <a:pt x="4" y="42"/>
                  <a:pt x="4" y="42"/>
                </a:cubicBezTo>
                <a:cubicBezTo>
                  <a:pt x="3" y="41"/>
                  <a:pt x="2" y="39"/>
                  <a:pt x="2" y="38"/>
                </a:cubicBezTo>
                <a:cubicBezTo>
                  <a:pt x="2" y="38"/>
                  <a:pt x="2" y="38"/>
                  <a:pt x="2" y="38"/>
                </a:cubicBezTo>
                <a:cubicBezTo>
                  <a:pt x="2" y="38"/>
                  <a:pt x="2" y="38"/>
                  <a:pt x="2" y="38"/>
                </a:cubicBezTo>
                <a:cubicBezTo>
                  <a:pt x="2" y="37"/>
                  <a:pt x="3" y="35"/>
                  <a:pt x="4" y="34"/>
                </a:cubicBezTo>
                <a:cubicBezTo>
                  <a:pt x="13" y="25"/>
                  <a:pt x="13" y="25"/>
                  <a:pt x="13" y="25"/>
                </a:cubicBezTo>
                <a:cubicBezTo>
                  <a:pt x="12" y="24"/>
                  <a:pt x="12" y="24"/>
                  <a:pt x="12" y="24"/>
                </a:cubicBezTo>
                <a:cubicBezTo>
                  <a:pt x="11" y="24"/>
                  <a:pt x="9" y="24"/>
                  <a:pt x="7" y="24"/>
                </a:cubicBezTo>
                <a:cubicBezTo>
                  <a:pt x="5" y="23"/>
                  <a:pt x="4" y="22"/>
                  <a:pt x="2" y="21"/>
                </a:cubicBezTo>
                <a:cubicBezTo>
                  <a:pt x="2" y="20"/>
                  <a:pt x="1" y="20"/>
                  <a:pt x="1" y="19"/>
                </a:cubicBezTo>
                <a:cubicBezTo>
                  <a:pt x="1" y="19"/>
                  <a:pt x="1" y="19"/>
                  <a:pt x="1" y="19"/>
                </a:cubicBezTo>
                <a:cubicBezTo>
                  <a:pt x="1" y="19"/>
                  <a:pt x="1" y="19"/>
                  <a:pt x="1" y="18"/>
                </a:cubicBezTo>
                <a:cubicBezTo>
                  <a:pt x="1" y="18"/>
                  <a:pt x="1" y="17"/>
                  <a:pt x="2" y="17"/>
                </a:cubicBezTo>
                <a:cubicBezTo>
                  <a:pt x="9" y="17"/>
                  <a:pt x="9" y="17"/>
                  <a:pt x="9" y="17"/>
                </a:cubicBezTo>
                <a:cubicBezTo>
                  <a:pt x="11" y="15"/>
                  <a:pt x="11" y="15"/>
                  <a:pt x="11" y="15"/>
                </a:cubicBezTo>
                <a:cubicBezTo>
                  <a:pt x="12" y="13"/>
                  <a:pt x="12" y="13"/>
                  <a:pt x="12" y="13"/>
                </a:cubicBezTo>
                <a:cubicBezTo>
                  <a:pt x="11" y="10"/>
                  <a:pt x="11" y="10"/>
                  <a:pt x="11" y="10"/>
                </a:cubicBezTo>
                <a:cubicBezTo>
                  <a:pt x="9" y="8"/>
                  <a:pt x="9" y="8"/>
                  <a:pt x="9" y="8"/>
                </a:cubicBezTo>
                <a:cubicBezTo>
                  <a:pt x="2" y="8"/>
                  <a:pt x="2" y="8"/>
                  <a:pt x="2" y="8"/>
                </a:cubicBezTo>
                <a:cubicBezTo>
                  <a:pt x="2" y="8"/>
                  <a:pt x="1" y="8"/>
                  <a:pt x="1" y="8"/>
                </a:cubicBezTo>
                <a:cubicBezTo>
                  <a:pt x="1" y="7"/>
                  <a:pt x="0" y="7"/>
                  <a:pt x="1" y="6"/>
                </a:cubicBezTo>
                <a:cubicBezTo>
                  <a:pt x="1" y="6"/>
                  <a:pt x="1" y="5"/>
                  <a:pt x="1" y="5"/>
                </a:cubicBezTo>
                <a:cubicBezTo>
                  <a:pt x="1" y="5"/>
                  <a:pt x="1" y="5"/>
                  <a:pt x="1" y="5"/>
                </a:cubicBezTo>
                <a:cubicBezTo>
                  <a:pt x="1" y="5"/>
                  <a:pt x="1" y="5"/>
                  <a:pt x="1" y="5"/>
                </a:cubicBezTo>
                <a:cubicBezTo>
                  <a:pt x="2" y="5"/>
                  <a:pt x="2" y="4"/>
                  <a:pt x="2" y="4"/>
                </a:cubicBezTo>
                <a:cubicBezTo>
                  <a:pt x="7" y="0"/>
                  <a:pt x="14" y="0"/>
                  <a:pt x="19" y="4"/>
                </a:cubicBezTo>
                <a:cubicBezTo>
                  <a:pt x="20" y="6"/>
                  <a:pt x="21" y="7"/>
                  <a:pt x="22" y="9"/>
                </a:cubicBezTo>
                <a:cubicBezTo>
                  <a:pt x="22" y="11"/>
                  <a:pt x="22" y="13"/>
                  <a:pt x="22" y="14"/>
                </a:cubicBezTo>
                <a:cubicBezTo>
                  <a:pt x="26" y="18"/>
                  <a:pt x="26" y="18"/>
                  <a:pt x="26" y="18"/>
                </a:cubicBezTo>
                <a:cubicBezTo>
                  <a:pt x="29" y="21"/>
                  <a:pt x="29" y="21"/>
                  <a:pt x="29" y="21"/>
                </a:cubicBezTo>
                <a:cubicBezTo>
                  <a:pt x="38" y="12"/>
                  <a:pt x="38" y="12"/>
                  <a:pt x="38" y="12"/>
                </a:cubicBezTo>
                <a:cubicBezTo>
                  <a:pt x="36" y="10"/>
                  <a:pt x="36" y="10"/>
                  <a:pt x="36" y="10"/>
                </a:cubicBezTo>
                <a:cubicBezTo>
                  <a:pt x="35" y="10"/>
                  <a:pt x="35" y="9"/>
                  <a:pt x="36" y="8"/>
                </a:cubicBezTo>
                <a:cubicBezTo>
                  <a:pt x="36" y="8"/>
                  <a:pt x="36" y="8"/>
                  <a:pt x="36" y="8"/>
                </a:cubicBezTo>
                <a:cubicBezTo>
                  <a:pt x="36" y="8"/>
                  <a:pt x="36" y="8"/>
                  <a:pt x="36" y="8"/>
                </a:cubicBezTo>
                <a:cubicBezTo>
                  <a:pt x="45" y="1"/>
                  <a:pt x="45" y="1"/>
                  <a:pt x="45" y="1"/>
                </a:cubicBezTo>
                <a:cubicBezTo>
                  <a:pt x="45" y="1"/>
                  <a:pt x="46" y="1"/>
                  <a:pt x="46" y="1"/>
                </a:cubicBezTo>
                <a:close/>
                <a:moveTo>
                  <a:pt x="37" y="33"/>
                </a:moveTo>
                <a:cubicBezTo>
                  <a:pt x="37" y="33"/>
                  <a:pt x="37" y="33"/>
                  <a:pt x="37" y="33"/>
                </a:cubicBezTo>
                <a:cubicBezTo>
                  <a:pt x="37" y="33"/>
                  <a:pt x="37" y="34"/>
                  <a:pt x="36" y="34"/>
                </a:cubicBezTo>
                <a:cubicBezTo>
                  <a:pt x="35" y="35"/>
                  <a:pt x="35" y="35"/>
                  <a:pt x="35" y="35"/>
                </a:cubicBezTo>
                <a:cubicBezTo>
                  <a:pt x="34" y="36"/>
                  <a:pt x="33" y="37"/>
                  <a:pt x="32" y="37"/>
                </a:cubicBezTo>
                <a:cubicBezTo>
                  <a:pt x="31" y="37"/>
                  <a:pt x="31" y="36"/>
                  <a:pt x="30" y="36"/>
                </a:cubicBezTo>
                <a:cubicBezTo>
                  <a:pt x="29" y="37"/>
                  <a:pt x="29" y="37"/>
                  <a:pt x="29" y="37"/>
                </a:cubicBezTo>
                <a:cubicBezTo>
                  <a:pt x="38" y="46"/>
                  <a:pt x="38" y="46"/>
                  <a:pt x="38" y="46"/>
                </a:cubicBezTo>
                <a:cubicBezTo>
                  <a:pt x="39" y="48"/>
                  <a:pt x="42" y="48"/>
                  <a:pt x="44" y="46"/>
                </a:cubicBezTo>
                <a:cubicBezTo>
                  <a:pt x="46" y="44"/>
                  <a:pt x="46" y="41"/>
                  <a:pt x="44" y="40"/>
                </a:cubicBezTo>
                <a:cubicBezTo>
                  <a:pt x="37" y="33"/>
                  <a:pt x="37" y="33"/>
                  <a:pt x="37" y="33"/>
                </a:cubicBezTo>
                <a:close/>
                <a:moveTo>
                  <a:pt x="15" y="23"/>
                </a:moveTo>
                <a:cubicBezTo>
                  <a:pt x="15" y="23"/>
                  <a:pt x="15" y="23"/>
                  <a:pt x="15" y="23"/>
                </a:cubicBezTo>
                <a:cubicBezTo>
                  <a:pt x="16" y="22"/>
                  <a:pt x="16" y="22"/>
                  <a:pt x="16" y="22"/>
                </a:cubicBezTo>
                <a:cubicBezTo>
                  <a:pt x="16" y="21"/>
                  <a:pt x="16" y="21"/>
                  <a:pt x="16" y="20"/>
                </a:cubicBezTo>
                <a:cubicBezTo>
                  <a:pt x="16" y="19"/>
                  <a:pt x="16" y="18"/>
                  <a:pt x="17" y="17"/>
                </a:cubicBezTo>
                <a:cubicBezTo>
                  <a:pt x="18" y="16"/>
                  <a:pt x="18" y="16"/>
                  <a:pt x="18" y="16"/>
                </a:cubicBezTo>
                <a:cubicBezTo>
                  <a:pt x="19" y="15"/>
                  <a:pt x="19" y="15"/>
                  <a:pt x="20" y="15"/>
                </a:cubicBezTo>
                <a:cubicBezTo>
                  <a:pt x="20" y="15"/>
                  <a:pt x="20" y="15"/>
                  <a:pt x="20" y="14"/>
                </a:cubicBezTo>
                <a:cubicBezTo>
                  <a:pt x="20" y="13"/>
                  <a:pt x="20" y="11"/>
                  <a:pt x="20" y="10"/>
                </a:cubicBezTo>
                <a:cubicBezTo>
                  <a:pt x="19" y="8"/>
                  <a:pt x="18" y="7"/>
                  <a:pt x="17" y="6"/>
                </a:cubicBezTo>
                <a:cubicBezTo>
                  <a:pt x="14" y="2"/>
                  <a:pt x="8" y="2"/>
                  <a:pt x="4" y="5"/>
                </a:cubicBezTo>
                <a:cubicBezTo>
                  <a:pt x="10" y="5"/>
                  <a:pt x="10" y="5"/>
                  <a:pt x="10" y="5"/>
                </a:cubicBezTo>
                <a:cubicBezTo>
                  <a:pt x="10" y="5"/>
                  <a:pt x="11" y="6"/>
                  <a:pt x="11" y="6"/>
                </a:cubicBezTo>
                <a:cubicBezTo>
                  <a:pt x="12" y="9"/>
                  <a:pt x="12" y="9"/>
                  <a:pt x="12" y="9"/>
                </a:cubicBezTo>
                <a:cubicBezTo>
                  <a:pt x="14" y="12"/>
                  <a:pt x="14" y="12"/>
                  <a:pt x="14" y="12"/>
                </a:cubicBezTo>
                <a:cubicBezTo>
                  <a:pt x="14" y="12"/>
                  <a:pt x="14" y="13"/>
                  <a:pt x="14" y="13"/>
                </a:cubicBezTo>
                <a:cubicBezTo>
                  <a:pt x="12" y="16"/>
                  <a:pt x="12" y="16"/>
                  <a:pt x="12" y="16"/>
                </a:cubicBezTo>
                <a:cubicBezTo>
                  <a:pt x="11" y="19"/>
                  <a:pt x="11" y="19"/>
                  <a:pt x="11" y="19"/>
                </a:cubicBezTo>
                <a:cubicBezTo>
                  <a:pt x="11" y="19"/>
                  <a:pt x="10" y="20"/>
                  <a:pt x="10" y="20"/>
                </a:cubicBezTo>
                <a:cubicBezTo>
                  <a:pt x="4" y="20"/>
                  <a:pt x="4" y="20"/>
                  <a:pt x="4" y="20"/>
                </a:cubicBezTo>
                <a:cubicBezTo>
                  <a:pt x="5" y="20"/>
                  <a:pt x="7" y="21"/>
                  <a:pt x="8" y="22"/>
                </a:cubicBezTo>
                <a:cubicBezTo>
                  <a:pt x="9" y="22"/>
                  <a:pt x="11" y="22"/>
                  <a:pt x="13" y="22"/>
                </a:cubicBezTo>
                <a:cubicBezTo>
                  <a:pt x="13" y="22"/>
                  <a:pt x="13" y="22"/>
                  <a:pt x="14" y="22"/>
                </a:cubicBezTo>
                <a:cubicBezTo>
                  <a:pt x="15" y="23"/>
                  <a:pt x="15" y="23"/>
                  <a:pt x="15" y="23"/>
                </a:cubicBezTo>
                <a:close/>
                <a:moveTo>
                  <a:pt x="38" y="40"/>
                </a:moveTo>
                <a:cubicBezTo>
                  <a:pt x="38" y="40"/>
                  <a:pt x="38" y="40"/>
                  <a:pt x="38" y="40"/>
                </a:cubicBezTo>
                <a:cubicBezTo>
                  <a:pt x="37" y="41"/>
                  <a:pt x="37" y="44"/>
                  <a:pt x="38" y="45"/>
                </a:cubicBezTo>
                <a:cubicBezTo>
                  <a:pt x="39" y="47"/>
                  <a:pt x="42" y="47"/>
                  <a:pt x="43" y="45"/>
                </a:cubicBezTo>
                <a:cubicBezTo>
                  <a:pt x="45" y="44"/>
                  <a:pt x="45" y="41"/>
                  <a:pt x="43" y="40"/>
                </a:cubicBezTo>
                <a:cubicBezTo>
                  <a:pt x="42" y="38"/>
                  <a:pt x="39" y="38"/>
                  <a:pt x="38" y="40"/>
                </a:cubicBezTo>
                <a:close/>
                <a:moveTo>
                  <a:pt x="40" y="42"/>
                </a:moveTo>
                <a:cubicBezTo>
                  <a:pt x="40" y="42"/>
                  <a:pt x="40" y="42"/>
                  <a:pt x="40" y="42"/>
                </a:cubicBezTo>
                <a:cubicBezTo>
                  <a:pt x="40" y="41"/>
                  <a:pt x="41" y="41"/>
                  <a:pt x="42" y="42"/>
                </a:cubicBezTo>
                <a:cubicBezTo>
                  <a:pt x="42" y="42"/>
                  <a:pt x="42" y="43"/>
                  <a:pt x="42" y="44"/>
                </a:cubicBezTo>
                <a:cubicBezTo>
                  <a:pt x="41" y="44"/>
                  <a:pt x="40" y="44"/>
                  <a:pt x="40" y="44"/>
                </a:cubicBezTo>
                <a:cubicBezTo>
                  <a:pt x="39" y="43"/>
                  <a:pt x="39" y="42"/>
                  <a:pt x="40" y="42"/>
                </a:cubicBezTo>
                <a:close/>
                <a:moveTo>
                  <a:pt x="21" y="25"/>
                </a:moveTo>
                <a:cubicBezTo>
                  <a:pt x="21" y="25"/>
                  <a:pt x="21" y="25"/>
                  <a:pt x="21" y="25"/>
                </a:cubicBezTo>
                <a:cubicBezTo>
                  <a:pt x="21" y="25"/>
                  <a:pt x="22" y="25"/>
                  <a:pt x="22" y="25"/>
                </a:cubicBezTo>
                <a:cubicBezTo>
                  <a:pt x="23" y="26"/>
                  <a:pt x="23" y="27"/>
                  <a:pt x="22" y="27"/>
                </a:cubicBezTo>
                <a:cubicBezTo>
                  <a:pt x="10" y="39"/>
                  <a:pt x="10" y="39"/>
                  <a:pt x="10" y="39"/>
                </a:cubicBezTo>
                <a:cubicBezTo>
                  <a:pt x="10" y="40"/>
                  <a:pt x="9" y="40"/>
                  <a:pt x="9" y="39"/>
                </a:cubicBezTo>
                <a:cubicBezTo>
                  <a:pt x="8" y="39"/>
                  <a:pt x="8" y="38"/>
                  <a:pt x="9" y="37"/>
                </a:cubicBezTo>
                <a:cubicBezTo>
                  <a:pt x="21" y="25"/>
                  <a:pt x="21" y="25"/>
                  <a:pt x="21" y="25"/>
                </a:cubicBezTo>
                <a:close/>
                <a:moveTo>
                  <a:pt x="25" y="30"/>
                </a:moveTo>
                <a:cubicBezTo>
                  <a:pt x="25" y="30"/>
                  <a:pt x="25" y="30"/>
                  <a:pt x="25" y="30"/>
                </a:cubicBezTo>
                <a:cubicBezTo>
                  <a:pt x="26" y="29"/>
                  <a:pt x="26" y="29"/>
                  <a:pt x="27" y="30"/>
                </a:cubicBezTo>
                <a:cubicBezTo>
                  <a:pt x="27" y="30"/>
                  <a:pt x="27" y="31"/>
                  <a:pt x="27" y="31"/>
                </a:cubicBezTo>
                <a:cubicBezTo>
                  <a:pt x="15" y="43"/>
                  <a:pt x="15" y="43"/>
                  <a:pt x="15" y="43"/>
                </a:cubicBezTo>
                <a:cubicBezTo>
                  <a:pt x="14" y="44"/>
                  <a:pt x="13" y="44"/>
                  <a:pt x="13" y="43"/>
                </a:cubicBezTo>
                <a:cubicBezTo>
                  <a:pt x="13" y="43"/>
                  <a:pt x="13" y="42"/>
                  <a:pt x="13" y="42"/>
                </a:cubicBezTo>
                <a:cubicBezTo>
                  <a:pt x="25" y="30"/>
                  <a:pt x="25" y="30"/>
                  <a:pt x="25" y="30"/>
                </a:cubicBezTo>
                <a:close/>
                <a:moveTo>
                  <a:pt x="34" y="31"/>
                </a:moveTo>
                <a:cubicBezTo>
                  <a:pt x="34" y="31"/>
                  <a:pt x="34" y="31"/>
                  <a:pt x="34" y="31"/>
                </a:cubicBezTo>
                <a:cubicBezTo>
                  <a:pt x="21" y="19"/>
                  <a:pt x="21" y="19"/>
                  <a:pt x="21" y="19"/>
                </a:cubicBezTo>
                <a:cubicBezTo>
                  <a:pt x="19" y="20"/>
                  <a:pt x="19" y="20"/>
                  <a:pt x="19" y="20"/>
                </a:cubicBezTo>
                <a:cubicBezTo>
                  <a:pt x="20" y="20"/>
                  <a:pt x="20" y="20"/>
                  <a:pt x="20" y="21"/>
                </a:cubicBezTo>
                <a:cubicBezTo>
                  <a:pt x="21" y="21"/>
                  <a:pt x="21" y="23"/>
                  <a:pt x="20" y="23"/>
                </a:cubicBezTo>
                <a:cubicBezTo>
                  <a:pt x="16" y="28"/>
                  <a:pt x="11" y="33"/>
                  <a:pt x="7" y="37"/>
                </a:cubicBezTo>
                <a:cubicBezTo>
                  <a:pt x="6" y="37"/>
                  <a:pt x="6" y="38"/>
                  <a:pt x="6" y="38"/>
                </a:cubicBezTo>
                <a:cubicBezTo>
                  <a:pt x="6" y="38"/>
                  <a:pt x="6" y="38"/>
                  <a:pt x="6" y="38"/>
                </a:cubicBezTo>
                <a:cubicBezTo>
                  <a:pt x="6" y="38"/>
                  <a:pt x="6" y="39"/>
                  <a:pt x="7" y="39"/>
                </a:cubicBezTo>
                <a:cubicBezTo>
                  <a:pt x="13" y="45"/>
                  <a:pt x="13" y="45"/>
                  <a:pt x="13" y="45"/>
                </a:cubicBezTo>
                <a:cubicBezTo>
                  <a:pt x="14" y="46"/>
                  <a:pt x="14" y="46"/>
                  <a:pt x="14" y="46"/>
                </a:cubicBezTo>
                <a:cubicBezTo>
                  <a:pt x="14" y="46"/>
                  <a:pt x="15" y="46"/>
                  <a:pt x="15" y="45"/>
                </a:cubicBezTo>
                <a:cubicBezTo>
                  <a:pt x="20" y="41"/>
                  <a:pt x="24" y="36"/>
                  <a:pt x="29" y="32"/>
                </a:cubicBezTo>
                <a:cubicBezTo>
                  <a:pt x="29" y="31"/>
                  <a:pt x="31" y="31"/>
                  <a:pt x="31" y="32"/>
                </a:cubicBezTo>
                <a:cubicBezTo>
                  <a:pt x="32" y="32"/>
                  <a:pt x="32" y="32"/>
                  <a:pt x="32" y="33"/>
                </a:cubicBezTo>
                <a:cubicBezTo>
                  <a:pt x="34" y="31"/>
                  <a:pt x="34" y="31"/>
                  <a:pt x="34" y="31"/>
                </a:cubicBezTo>
                <a:close/>
                <a:moveTo>
                  <a:pt x="49" y="7"/>
                </a:moveTo>
                <a:cubicBezTo>
                  <a:pt x="49" y="7"/>
                  <a:pt x="49" y="7"/>
                  <a:pt x="49" y="7"/>
                </a:cubicBezTo>
                <a:cubicBezTo>
                  <a:pt x="46" y="3"/>
                  <a:pt x="46" y="3"/>
                  <a:pt x="46" y="3"/>
                </a:cubicBezTo>
                <a:cubicBezTo>
                  <a:pt x="38" y="9"/>
                  <a:pt x="38" y="9"/>
                  <a:pt x="38" y="9"/>
                </a:cubicBezTo>
                <a:cubicBezTo>
                  <a:pt x="43" y="14"/>
                  <a:pt x="43" y="14"/>
                  <a:pt x="43" y="14"/>
                </a:cubicBezTo>
                <a:cubicBezTo>
                  <a:pt x="49" y="7"/>
                  <a:pt x="49" y="7"/>
                  <a:pt x="49" y="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7" name="Freeform 651"/>
          <p:cNvSpPr>
            <a:spLocks noEditPoints="1"/>
          </p:cNvSpPr>
          <p:nvPr/>
        </p:nvSpPr>
        <p:spPr bwMode="auto">
          <a:xfrm>
            <a:off x="6853238" y="3789363"/>
            <a:ext cx="160337" cy="146050"/>
          </a:xfrm>
          <a:custGeom>
            <a:avLst/>
            <a:gdLst>
              <a:gd name="T0" fmla="*/ 39 w 50"/>
              <a:gd name="T1" fmla="*/ 26 h 46"/>
              <a:gd name="T2" fmla="*/ 41 w 50"/>
              <a:gd name="T3" fmla="*/ 24 h 46"/>
              <a:gd name="T4" fmla="*/ 43 w 50"/>
              <a:gd name="T5" fmla="*/ 26 h 46"/>
              <a:gd name="T6" fmla="*/ 43 w 50"/>
              <a:gd name="T7" fmla="*/ 44 h 46"/>
              <a:gd name="T8" fmla="*/ 41 w 50"/>
              <a:gd name="T9" fmla="*/ 46 h 46"/>
              <a:gd name="T10" fmla="*/ 41 w 50"/>
              <a:gd name="T11" fmla="*/ 46 h 46"/>
              <a:gd name="T12" fmla="*/ 9 w 50"/>
              <a:gd name="T13" fmla="*/ 46 h 46"/>
              <a:gd name="T14" fmla="*/ 8 w 50"/>
              <a:gd name="T15" fmla="*/ 44 h 46"/>
              <a:gd name="T16" fmla="*/ 8 w 50"/>
              <a:gd name="T17" fmla="*/ 44 h 46"/>
              <a:gd name="T18" fmla="*/ 8 w 50"/>
              <a:gd name="T19" fmla="*/ 26 h 46"/>
              <a:gd name="T20" fmla="*/ 9 w 50"/>
              <a:gd name="T21" fmla="*/ 24 h 46"/>
              <a:gd name="T22" fmla="*/ 11 w 50"/>
              <a:gd name="T23" fmla="*/ 26 h 46"/>
              <a:gd name="T24" fmla="*/ 11 w 50"/>
              <a:gd name="T25" fmla="*/ 42 h 46"/>
              <a:gd name="T26" fmla="*/ 18 w 50"/>
              <a:gd name="T27" fmla="*/ 42 h 46"/>
              <a:gd name="T28" fmla="*/ 18 w 50"/>
              <a:gd name="T29" fmla="*/ 24 h 46"/>
              <a:gd name="T30" fmla="*/ 19 w 50"/>
              <a:gd name="T31" fmla="*/ 22 h 46"/>
              <a:gd name="T32" fmla="*/ 19 w 50"/>
              <a:gd name="T33" fmla="*/ 22 h 46"/>
              <a:gd name="T34" fmla="*/ 32 w 50"/>
              <a:gd name="T35" fmla="*/ 22 h 46"/>
              <a:gd name="T36" fmla="*/ 33 w 50"/>
              <a:gd name="T37" fmla="*/ 24 h 46"/>
              <a:gd name="T38" fmla="*/ 33 w 50"/>
              <a:gd name="T39" fmla="*/ 24 h 46"/>
              <a:gd name="T40" fmla="*/ 33 w 50"/>
              <a:gd name="T41" fmla="*/ 42 h 46"/>
              <a:gd name="T42" fmla="*/ 39 w 50"/>
              <a:gd name="T43" fmla="*/ 42 h 46"/>
              <a:gd name="T44" fmla="*/ 39 w 50"/>
              <a:gd name="T45" fmla="*/ 26 h 46"/>
              <a:gd name="T46" fmla="*/ 20 w 50"/>
              <a:gd name="T47" fmla="*/ 42 h 46"/>
              <a:gd name="T48" fmla="*/ 20 w 50"/>
              <a:gd name="T49" fmla="*/ 42 h 46"/>
              <a:gd name="T50" fmla="*/ 31 w 50"/>
              <a:gd name="T51" fmla="*/ 42 h 46"/>
              <a:gd name="T52" fmla="*/ 31 w 50"/>
              <a:gd name="T53" fmla="*/ 25 h 46"/>
              <a:gd name="T54" fmla="*/ 20 w 50"/>
              <a:gd name="T55" fmla="*/ 25 h 46"/>
              <a:gd name="T56" fmla="*/ 20 w 50"/>
              <a:gd name="T57" fmla="*/ 42 h 46"/>
              <a:gd name="T58" fmla="*/ 4 w 50"/>
              <a:gd name="T59" fmla="*/ 26 h 46"/>
              <a:gd name="T60" fmla="*/ 4 w 50"/>
              <a:gd name="T61" fmla="*/ 26 h 46"/>
              <a:gd name="T62" fmla="*/ 1 w 50"/>
              <a:gd name="T63" fmla="*/ 26 h 46"/>
              <a:gd name="T64" fmla="*/ 1 w 50"/>
              <a:gd name="T65" fmla="*/ 23 h 46"/>
              <a:gd name="T66" fmla="*/ 24 w 50"/>
              <a:gd name="T67" fmla="*/ 0 h 46"/>
              <a:gd name="T68" fmla="*/ 27 w 50"/>
              <a:gd name="T69" fmla="*/ 0 h 46"/>
              <a:gd name="T70" fmla="*/ 27 w 50"/>
              <a:gd name="T71" fmla="*/ 0 h 46"/>
              <a:gd name="T72" fmla="*/ 50 w 50"/>
              <a:gd name="T73" fmla="*/ 23 h 46"/>
              <a:gd name="T74" fmla="*/ 50 w 50"/>
              <a:gd name="T75" fmla="*/ 26 h 46"/>
              <a:gd name="T76" fmla="*/ 47 w 50"/>
              <a:gd name="T77" fmla="*/ 26 h 46"/>
              <a:gd name="T78" fmla="*/ 25 w 50"/>
              <a:gd name="T79" fmla="*/ 5 h 46"/>
              <a:gd name="T80" fmla="*/ 4 w 50"/>
              <a:gd name="T81" fmla="*/ 2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0" h="46">
                <a:moveTo>
                  <a:pt x="39" y="26"/>
                </a:moveTo>
                <a:cubicBezTo>
                  <a:pt x="39" y="25"/>
                  <a:pt x="40" y="24"/>
                  <a:pt x="41" y="24"/>
                </a:cubicBezTo>
                <a:cubicBezTo>
                  <a:pt x="42" y="24"/>
                  <a:pt x="43" y="25"/>
                  <a:pt x="43" y="26"/>
                </a:cubicBezTo>
                <a:cubicBezTo>
                  <a:pt x="43" y="44"/>
                  <a:pt x="43" y="44"/>
                  <a:pt x="43" y="44"/>
                </a:cubicBezTo>
                <a:cubicBezTo>
                  <a:pt x="43" y="45"/>
                  <a:pt x="42" y="46"/>
                  <a:pt x="41" y="46"/>
                </a:cubicBezTo>
                <a:cubicBezTo>
                  <a:pt x="41" y="46"/>
                  <a:pt x="41" y="46"/>
                  <a:pt x="41" y="46"/>
                </a:cubicBezTo>
                <a:cubicBezTo>
                  <a:pt x="9" y="46"/>
                  <a:pt x="9" y="46"/>
                  <a:pt x="9" y="46"/>
                </a:cubicBezTo>
                <a:cubicBezTo>
                  <a:pt x="8" y="46"/>
                  <a:pt x="8" y="45"/>
                  <a:pt x="8" y="44"/>
                </a:cubicBezTo>
                <a:cubicBezTo>
                  <a:pt x="8" y="44"/>
                  <a:pt x="8" y="44"/>
                  <a:pt x="8" y="44"/>
                </a:cubicBezTo>
                <a:cubicBezTo>
                  <a:pt x="8" y="26"/>
                  <a:pt x="8" y="26"/>
                  <a:pt x="8" y="26"/>
                </a:cubicBezTo>
                <a:cubicBezTo>
                  <a:pt x="8" y="25"/>
                  <a:pt x="8" y="24"/>
                  <a:pt x="9" y="24"/>
                </a:cubicBezTo>
                <a:cubicBezTo>
                  <a:pt x="11" y="24"/>
                  <a:pt x="11" y="25"/>
                  <a:pt x="11" y="26"/>
                </a:cubicBezTo>
                <a:cubicBezTo>
                  <a:pt x="11" y="42"/>
                  <a:pt x="11" y="42"/>
                  <a:pt x="11" y="42"/>
                </a:cubicBezTo>
                <a:cubicBezTo>
                  <a:pt x="18" y="42"/>
                  <a:pt x="18" y="42"/>
                  <a:pt x="18" y="42"/>
                </a:cubicBezTo>
                <a:cubicBezTo>
                  <a:pt x="18" y="24"/>
                  <a:pt x="18" y="24"/>
                  <a:pt x="18" y="24"/>
                </a:cubicBezTo>
                <a:cubicBezTo>
                  <a:pt x="18" y="23"/>
                  <a:pt x="18" y="22"/>
                  <a:pt x="19" y="22"/>
                </a:cubicBezTo>
                <a:cubicBezTo>
                  <a:pt x="19" y="22"/>
                  <a:pt x="19" y="22"/>
                  <a:pt x="19" y="22"/>
                </a:cubicBezTo>
                <a:cubicBezTo>
                  <a:pt x="32" y="22"/>
                  <a:pt x="32" y="22"/>
                  <a:pt x="32" y="22"/>
                </a:cubicBezTo>
                <a:cubicBezTo>
                  <a:pt x="32" y="22"/>
                  <a:pt x="33" y="23"/>
                  <a:pt x="33" y="24"/>
                </a:cubicBezTo>
                <a:cubicBezTo>
                  <a:pt x="33" y="24"/>
                  <a:pt x="33" y="24"/>
                  <a:pt x="33" y="24"/>
                </a:cubicBezTo>
                <a:cubicBezTo>
                  <a:pt x="33" y="42"/>
                  <a:pt x="33" y="42"/>
                  <a:pt x="33" y="42"/>
                </a:cubicBezTo>
                <a:cubicBezTo>
                  <a:pt x="39" y="42"/>
                  <a:pt x="39" y="42"/>
                  <a:pt x="39" y="42"/>
                </a:cubicBezTo>
                <a:cubicBezTo>
                  <a:pt x="39" y="26"/>
                  <a:pt x="39" y="26"/>
                  <a:pt x="39" y="26"/>
                </a:cubicBezTo>
                <a:close/>
                <a:moveTo>
                  <a:pt x="20" y="42"/>
                </a:moveTo>
                <a:cubicBezTo>
                  <a:pt x="20" y="42"/>
                  <a:pt x="20" y="42"/>
                  <a:pt x="20" y="42"/>
                </a:cubicBezTo>
                <a:cubicBezTo>
                  <a:pt x="31" y="42"/>
                  <a:pt x="31" y="42"/>
                  <a:pt x="31" y="42"/>
                </a:cubicBezTo>
                <a:cubicBezTo>
                  <a:pt x="31" y="25"/>
                  <a:pt x="31" y="25"/>
                  <a:pt x="31" y="25"/>
                </a:cubicBezTo>
                <a:cubicBezTo>
                  <a:pt x="20" y="25"/>
                  <a:pt x="20" y="25"/>
                  <a:pt x="20" y="25"/>
                </a:cubicBezTo>
                <a:cubicBezTo>
                  <a:pt x="20" y="42"/>
                  <a:pt x="20" y="42"/>
                  <a:pt x="20" y="42"/>
                </a:cubicBezTo>
                <a:close/>
                <a:moveTo>
                  <a:pt x="4" y="26"/>
                </a:moveTo>
                <a:cubicBezTo>
                  <a:pt x="4" y="26"/>
                  <a:pt x="4" y="26"/>
                  <a:pt x="4" y="26"/>
                </a:cubicBezTo>
                <a:cubicBezTo>
                  <a:pt x="3" y="27"/>
                  <a:pt x="2" y="27"/>
                  <a:pt x="1" y="26"/>
                </a:cubicBezTo>
                <a:cubicBezTo>
                  <a:pt x="0" y="25"/>
                  <a:pt x="0" y="24"/>
                  <a:pt x="1" y="23"/>
                </a:cubicBezTo>
                <a:cubicBezTo>
                  <a:pt x="24" y="0"/>
                  <a:pt x="24" y="0"/>
                  <a:pt x="24" y="0"/>
                </a:cubicBezTo>
                <a:cubicBezTo>
                  <a:pt x="25" y="0"/>
                  <a:pt x="26" y="0"/>
                  <a:pt x="27" y="0"/>
                </a:cubicBezTo>
                <a:cubicBezTo>
                  <a:pt x="27" y="0"/>
                  <a:pt x="27" y="0"/>
                  <a:pt x="27" y="0"/>
                </a:cubicBezTo>
                <a:cubicBezTo>
                  <a:pt x="50" y="23"/>
                  <a:pt x="50" y="23"/>
                  <a:pt x="50" y="23"/>
                </a:cubicBezTo>
                <a:cubicBezTo>
                  <a:pt x="50" y="24"/>
                  <a:pt x="50" y="25"/>
                  <a:pt x="50" y="26"/>
                </a:cubicBezTo>
                <a:cubicBezTo>
                  <a:pt x="49" y="27"/>
                  <a:pt x="48" y="27"/>
                  <a:pt x="47" y="26"/>
                </a:cubicBezTo>
                <a:cubicBezTo>
                  <a:pt x="25" y="5"/>
                  <a:pt x="25" y="5"/>
                  <a:pt x="25" y="5"/>
                </a:cubicBezTo>
                <a:cubicBezTo>
                  <a:pt x="4" y="26"/>
                  <a:pt x="4" y="26"/>
                  <a:pt x="4"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8" name="Freeform 652"/>
          <p:cNvSpPr>
            <a:spLocks noEditPoints="1"/>
          </p:cNvSpPr>
          <p:nvPr/>
        </p:nvSpPr>
        <p:spPr bwMode="auto">
          <a:xfrm>
            <a:off x="4889500" y="4421188"/>
            <a:ext cx="160338" cy="146050"/>
          </a:xfrm>
          <a:custGeom>
            <a:avLst/>
            <a:gdLst>
              <a:gd name="T0" fmla="*/ 22 w 50"/>
              <a:gd name="T1" fmla="*/ 15 h 46"/>
              <a:gd name="T2" fmla="*/ 30 w 50"/>
              <a:gd name="T3" fmla="*/ 16 h 46"/>
              <a:gd name="T4" fmla="*/ 30 w 50"/>
              <a:gd name="T5" fmla="*/ 22 h 46"/>
              <a:gd name="T6" fmla="*/ 37 w 50"/>
              <a:gd name="T7" fmla="*/ 23 h 46"/>
              <a:gd name="T8" fmla="*/ 37 w 50"/>
              <a:gd name="T9" fmla="*/ 30 h 46"/>
              <a:gd name="T10" fmla="*/ 36 w 50"/>
              <a:gd name="T11" fmla="*/ 31 h 46"/>
              <a:gd name="T12" fmla="*/ 30 w 50"/>
              <a:gd name="T13" fmla="*/ 38 h 46"/>
              <a:gd name="T14" fmla="*/ 29 w 50"/>
              <a:gd name="T15" fmla="*/ 39 h 46"/>
              <a:gd name="T16" fmla="*/ 21 w 50"/>
              <a:gd name="T17" fmla="*/ 38 h 46"/>
              <a:gd name="T18" fmla="*/ 21 w 50"/>
              <a:gd name="T19" fmla="*/ 31 h 46"/>
              <a:gd name="T20" fmla="*/ 13 w 50"/>
              <a:gd name="T21" fmla="*/ 30 h 46"/>
              <a:gd name="T22" fmla="*/ 13 w 50"/>
              <a:gd name="T23" fmla="*/ 23 h 46"/>
              <a:gd name="T24" fmla="*/ 15 w 50"/>
              <a:gd name="T25" fmla="*/ 22 h 46"/>
              <a:gd name="T26" fmla="*/ 21 w 50"/>
              <a:gd name="T27" fmla="*/ 16 h 46"/>
              <a:gd name="T28" fmla="*/ 22 w 50"/>
              <a:gd name="T29" fmla="*/ 0 h 46"/>
              <a:gd name="T30" fmla="*/ 29 w 50"/>
              <a:gd name="T31" fmla="*/ 0 h 46"/>
              <a:gd name="T32" fmla="*/ 33 w 50"/>
              <a:gd name="T33" fmla="*/ 2 h 46"/>
              <a:gd name="T34" fmla="*/ 34 w 50"/>
              <a:gd name="T35" fmla="*/ 7 h 46"/>
              <a:gd name="T36" fmla="*/ 50 w 50"/>
              <a:gd name="T37" fmla="*/ 14 h 46"/>
              <a:gd name="T38" fmla="*/ 44 w 50"/>
              <a:gd name="T39" fmla="*/ 46 h 46"/>
              <a:gd name="T40" fmla="*/ 0 w 50"/>
              <a:gd name="T41" fmla="*/ 40 h 46"/>
              <a:gd name="T42" fmla="*/ 7 w 50"/>
              <a:gd name="T43" fmla="*/ 7 h 46"/>
              <a:gd name="T44" fmla="*/ 16 w 50"/>
              <a:gd name="T45" fmla="*/ 6 h 46"/>
              <a:gd name="T46" fmla="*/ 18 w 50"/>
              <a:gd name="T47" fmla="*/ 2 h 46"/>
              <a:gd name="T48" fmla="*/ 29 w 50"/>
              <a:gd name="T49" fmla="*/ 3 h 46"/>
              <a:gd name="T50" fmla="*/ 22 w 50"/>
              <a:gd name="T51" fmla="*/ 3 h 46"/>
              <a:gd name="T52" fmla="*/ 19 w 50"/>
              <a:gd name="T53" fmla="*/ 6 h 46"/>
              <a:gd name="T54" fmla="*/ 32 w 50"/>
              <a:gd name="T55" fmla="*/ 7 h 46"/>
              <a:gd name="T56" fmla="*/ 31 w 50"/>
              <a:gd name="T57" fmla="*/ 3 h 46"/>
              <a:gd name="T58" fmla="*/ 44 w 50"/>
              <a:gd name="T59" fmla="*/ 11 h 46"/>
              <a:gd name="T60" fmla="*/ 7 w 50"/>
              <a:gd name="T61" fmla="*/ 11 h 46"/>
              <a:gd name="T62" fmla="*/ 4 w 50"/>
              <a:gd name="T63" fmla="*/ 40 h 46"/>
              <a:gd name="T64" fmla="*/ 44 w 50"/>
              <a:gd name="T65" fmla="*/ 42 h 46"/>
              <a:gd name="T66" fmla="*/ 46 w 50"/>
              <a:gd name="T67" fmla="*/ 14 h 46"/>
              <a:gd name="T68" fmla="*/ 28 w 50"/>
              <a:gd name="T69" fmla="*/ 17 h 46"/>
              <a:gd name="T70" fmla="*/ 23 w 50"/>
              <a:gd name="T71" fmla="*/ 17 h 46"/>
              <a:gd name="T72" fmla="*/ 23 w 50"/>
              <a:gd name="T73" fmla="*/ 23 h 46"/>
              <a:gd name="T74" fmla="*/ 16 w 50"/>
              <a:gd name="T75" fmla="*/ 25 h 46"/>
              <a:gd name="T76" fmla="*/ 22 w 50"/>
              <a:gd name="T77" fmla="*/ 29 h 46"/>
              <a:gd name="T78" fmla="*/ 23 w 50"/>
              <a:gd name="T79" fmla="*/ 30 h 46"/>
              <a:gd name="T80" fmla="*/ 28 w 50"/>
              <a:gd name="T81" fmla="*/ 36 h 46"/>
              <a:gd name="T82" fmla="*/ 28 w 50"/>
              <a:gd name="T83" fmla="*/ 30 h 46"/>
              <a:gd name="T84" fmla="*/ 35 w 50"/>
              <a:gd name="T85" fmla="*/ 29 h 46"/>
              <a:gd name="T86" fmla="*/ 29 w 50"/>
              <a:gd name="T87" fmla="*/ 25 h 46"/>
              <a:gd name="T88" fmla="*/ 28 w 50"/>
              <a:gd name="T89" fmla="*/ 2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46">
                <a:moveTo>
                  <a:pt x="22" y="15"/>
                </a:moveTo>
                <a:cubicBezTo>
                  <a:pt x="22" y="15"/>
                  <a:pt x="22" y="15"/>
                  <a:pt x="22" y="15"/>
                </a:cubicBezTo>
                <a:cubicBezTo>
                  <a:pt x="29" y="15"/>
                  <a:pt x="29" y="15"/>
                  <a:pt x="29" y="15"/>
                </a:cubicBezTo>
                <a:cubicBezTo>
                  <a:pt x="29" y="15"/>
                  <a:pt x="30" y="15"/>
                  <a:pt x="30" y="16"/>
                </a:cubicBezTo>
                <a:cubicBezTo>
                  <a:pt x="30" y="16"/>
                  <a:pt x="30" y="16"/>
                  <a:pt x="30" y="16"/>
                </a:cubicBezTo>
                <a:cubicBezTo>
                  <a:pt x="30" y="22"/>
                  <a:pt x="30" y="22"/>
                  <a:pt x="30" y="22"/>
                </a:cubicBezTo>
                <a:cubicBezTo>
                  <a:pt x="36" y="22"/>
                  <a:pt x="36" y="22"/>
                  <a:pt x="36" y="22"/>
                </a:cubicBezTo>
                <a:cubicBezTo>
                  <a:pt x="37" y="22"/>
                  <a:pt x="37" y="23"/>
                  <a:pt x="37" y="23"/>
                </a:cubicBezTo>
                <a:cubicBezTo>
                  <a:pt x="37" y="23"/>
                  <a:pt x="37" y="23"/>
                  <a:pt x="37" y="23"/>
                </a:cubicBezTo>
                <a:cubicBezTo>
                  <a:pt x="37" y="30"/>
                  <a:pt x="37" y="30"/>
                  <a:pt x="37" y="30"/>
                </a:cubicBezTo>
                <a:cubicBezTo>
                  <a:pt x="37" y="31"/>
                  <a:pt x="37" y="31"/>
                  <a:pt x="36" y="31"/>
                </a:cubicBezTo>
                <a:cubicBezTo>
                  <a:pt x="36" y="31"/>
                  <a:pt x="36" y="31"/>
                  <a:pt x="36" y="31"/>
                </a:cubicBezTo>
                <a:cubicBezTo>
                  <a:pt x="30" y="31"/>
                  <a:pt x="30" y="31"/>
                  <a:pt x="30" y="31"/>
                </a:cubicBezTo>
                <a:cubicBezTo>
                  <a:pt x="30" y="38"/>
                  <a:pt x="30" y="38"/>
                  <a:pt x="30" y="38"/>
                </a:cubicBezTo>
                <a:cubicBezTo>
                  <a:pt x="30" y="38"/>
                  <a:pt x="29" y="39"/>
                  <a:pt x="29" y="39"/>
                </a:cubicBezTo>
                <a:cubicBezTo>
                  <a:pt x="29" y="39"/>
                  <a:pt x="29" y="39"/>
                  <a:pt x="29" y="39"/>
                </a:cubicBezTo>
                <a:cubicBezTo>
                  <a:pt x="22" y="39"/>
                  <a:pt x="22" y="39"/>
                  <a:pt x="22" y="39"/>
                </a:cubicBezTo>
                <a:cubicBezTo>
                  <a:pt x="21" y="39"/>
                  <a:pt x="21" y="38"/>
                  <a:pt x="21" y="38"/>
                </a:cubicBezTo>
                <a:cubicBezTo>
                  <a:pt x="21" y="38"/>
                  <a:pt x="21" y="38"/>
                  <a:pt x="21" y="38"/>
                </a:cubicBezTo>
                <a:cubicBezTo>
                  <a:pt x="21" y="31"/>
                  <a:pt x="21" y="31"/>
                  <a:pt x="21" y="31"/>
                </a:cubicBezTo>
                <a:cubicBezTo>
                  <a:pt x="15" y="31"/>
                  <a:pt x="15" y="31"/>
                  <a:pt x="15" y="31"/>
                </a:cubicBezTo>
                <a:cubicBezTo>
                  <a:pt x="14" y="31"/>
                  <a:pt x="13" y="31"/>
                  <a:pt x="13" y="30"/>
                </a:cubicBezTo>
                <a:cubicBezTo>
                  <a:pt x="13" y="30"/>
                  <a:pt x="13" y="30"/>
                  <a:pt x="13" y="30"/>
                </a:cubicBezTo>
                <a:cubicBezTo>
                  <a:pt x="13" y="23"/>
                  <a:pt x="13" y="23"/>
                  <a:pt x="13" y="23"/>
                </a:cubicBezTo>
                <a:cubicBezTo>
                  <a:pt x="13" y="23"/>
                  <a:pt x="14" y="22"/>
                  <a:pt x="15" y="22"/>
                </a:cubicBezTo>
                <a:cubicBezTo>
                  <a:pt x="15" y="22"/>
                  <a:pt x="15" y="22"/>
                  <a:pt x="15" y="22"/>
                </a:cubicBezTo>
                <a:cubicBezTo>
                  <a:pt x="21" y="22"/>
                  <a:pt x="21" y="22"/>
                  <a:pt x="21" y="22"/>
                </a:cubicBezTo>
                <a:cubicBezTo>
                  <a:pt x="21" y="16"/>
                  <a:pt x="21" y="16"/>
                  <a:pt x="21" y="16"/>
                </a:cubicBezTo>
                <a:cubicBezTo>
                  <a:pt x="21" y="15"/>
                  <a:pt x="21" y="15"/>
                  <a:pt x="22" y="15"/>
                </a:cubicBezTo>
                <a:close/>
                <a:moveTo>
                  <a:pt x="22" y="0"/>
                </a:moveTo>
                <a:cubicBezTo>
                  <a:pt x="22" y="0"/>
                  <a:pt x="22" y="0"/>
                  <a:pt x="22" y="0"/>
                </a:cubicBezTo>
                <a:cubicBezTo>
                  <a:pt x="29" y="0"/>
                  <a:pt x="29" y="0"/>
                  <a:pt x="29" y="0"/>
                </a:cubicBezTo>
                <a:cubicBezTo>
                  <a:pt x="30" y="0"/>
                  <a:pt x="32" y="1"/>
                  <a:pt x="33" y="2"/>
                </a:cubicBezTo>
                <a:cubicBezTo>
                  <a:pt x="33" y="2"/>
                  <a:pt x="33" y="2"/>
                  <a:pt x="33" y="2"/>
                </a:cubicBezTo>
                <a:cubicBezTo>
                  <a:pt x="34" y="3"/>
                  <a:pt x="34" y="4"/>
                  <a:pt x="34" y="6"/>
                </a:cubicBezTo>
                <a:cubicBezTo>
                  <a:pt x="34" y="7"/>
                  <a:pt x="34" y="7"/>
                  <a:pt x="34" y="7"/>
                </a:cubicBezTo>
                <a:cubicBezTo>
                  <a:pt x="44" y="7"/>
                  <a:pt x="44" y="7"/>
                  <a:pt x="44" y="7"/>
                </a:cubicBezTo>
                <a:cubicBezTo>
                  <a:pt x="47" y="7"/>
                  <a:pt x="50" y="10"/>
                  <a:pt x="50" y="14"/>
                </a:cubicBezTo>
                <a:cubicBezTo>
                  <a:pt x="50" y="40"/>
                  <a:pt x="50" y="40"/>
                  <a:pt x="50" y="40"/>
                </a:cubicBezTo>
                <a:cubicBezTo>
                  <a:pt x="50" y="43"/>
                  <a:pt x="47" y="46"/>
                  <a:pt x="44" y="46"/>
                </a:cubicBezTo>
                <a:cubicBezTo>
                  <a:pt x="7" y="46"/>
                  <a:pt x="7" y="46"/>
                  <a:pt x="7" y="46"/>
                </a:cubicBezTo>
                <a:cubicBezTo>
                  <a:pt x="3" y="46"/>
                  <a:pt x="0" y="43"/>
                  <a:pt x="0" y="40"/>
                </a:cubicBezTo>
                <a:cubicBezTo>
                  <a:pt x="0" y="14"/>
                  <a:pt x="0" y="14"/>
                  <a:pt x="0" y="14"/>
                </a:cubicBezTo>
                <a:cubicBezTo>
                  <a:pt x="0" y="10"/>
                  <a:pt x="3" y="7"/>
                  <a:pt x="7" y="7"/>
                </a:cubicBezTo>
                <a:cubicBezTo>
                  <a:pt x="16" y="7"/>
                  <a:pt x="16" y="7"/>
                  <a:pt x="16" y="7"/>
                </a:cubicBezTo>
                <a:cubicBezTo>
                  <a:pt x="16" y="6"/>
                  <a:pt x="16" y="6"/>
                  <a:pt x="16" y="6"/>
                </a:cubicBezTo>
                <a:cubicBezTo>
                  <a:pt x="16" y="4"/>
                  <a:pt x="17" y="3"/>
                  <a:pt x="18" y="2"/>
                </a:cubicBezTo>
                <a:cubicBezTo>
                  <a:pt x="18" y="2"/>
                  <a:pt x="18" y="2"/>
                  <a:pt x="18" y="2"/>
                </a:cubicBezTo>
                <a:cubicBezTo>
                  <a:pt x="19" y="1"/>
                  <a:pt x="20" y="0"/>
                  <a:pt x="22" y="0"/>
                </a:cubicBezTo>
                <a:close/>
                <a:moveTo>
                  <a:pt x="29" y="3"/>
                </a:moveTo>
                <a:cubicBezTo>
                  <a:pt x="29" y="3"/>
                  <a:pt x="29" y="3"/>
                  <a:pt x="29" y="3"/>
                </a:cubicBezTo>
                <a:cubicBezTo>
                  <a:pt x="22" y="3"/>
                  <a:pt x="22" y="3"/>
                  <a:pt x="22" y="3"/>
                </a:cubicBezTo>
                <a:cubicBezTo>
                  <a:pt x="21" y="3"/>
                  <a:pt x="20" y="3"/>
                  <a:pt x="20" y="3"/>
                </a:cubicBezTo>
                <a:cubicBezTo>
                  <a:pt x="19" y="4"/>
                  <a:pt x="19" y="5"/>
                  <a:pt x="19" y="6"/>
                </a:cubicBezTo>
                <a:cubicBezTo>
                  <a:pt x="19" y="7"/>
                  <a:pt x="19" y="7"/>
                  <a:pt x="19" y="7"/>
                </a:cubicBezTo>
                <a:cubicBezTo>
                  <a:pt x="32" y="7"/>
                  <a:pt x="32" y="7"/>
                  <a:pt x="32" y="7"/>
                </a:cubicBezTo>
                <a:cubicBezTo>
                  <a:pt x="32" y="6"/>
                  <a:pt x="32" y="6"/>
                  <a:pt x="32" y="6"/>
                </a:cubicBezTo>
                <a:cubicBezTo>
                  <a:pt x="32" y="5"/>
                  <a:pt x="32" y="4"/>
                  <a:pt x="31" y="3"/>
                </a:cubicBezTo>
                <a:cubicBezTo>
                  <a:pt x="30" y="3"/>
                  <a:pt x="30" y="3"/>
                  <a:pt x="29" y="3"/>
                </a:cubicBezTo>
                <a:close/>
                <a:moveTo>
                  <a:pt x="44" y="11"/>
                </a:moveTo>
                <a:cubicBezTo>
                  <a:pt x="44" y="11"/>
                  <a:pt x="44" y="11"/>
                  <a:pt x="44" y="11"/>
                </a:cubicBezTo>
                <a:cubicBezTo>
                  <a:pt x="7" y="11"/>
                  <a:pt x="7" y="11"/>
                  <a:pt x="7" y="11"/>
                </a:cubicBezTo>
                <a:cubicBezTo>
                  <a:pt x="5" y="11"/>
                  <a:pt x="4" y="12"/>
                  <a:pt x="4" y="14"/>
                </a:cubicBezTo>
                <a:cubicBezTo>
                  <a:pt x="4" y="40"/>
                  <a:pt x="4" y="40"/>
                  <a:pt x="4" y="40"/>
                </a:cubicBezTo>
                <a:cubicBezTo>
                  <a:pt x="4" y="41"/>
                  <a:pt x="5" y="42"/>
                  <a:pt x="7" y="42"/>
                </a:cubicBezTo>
                <a:cubicBezTo>
                  <a:pt x="44" y="42"/>
                  <a:pt x="44" y="42"/>
                  <a:pt x="44" y="42"/>
                </a:cubicBezTo>
                <a:cubicBezTo>
                  <a:pt x="45" y="42"/>
                  <a:pt x="46" y="41"/>
                  <a:pt x="46" y="40"/>
                </a:cubicBezTo>
                <a:cubicBezTo>
                  <a:pt x="46" y="14"/>
                  <a:pt x="46" y="14"/>
                  <a:pt x="46" y="14"/>
                </a:cubicBezTo>
                <a:cubicBezTo>
                  <a:pt x="46" y="12"/>
                  <a:pt x="45" y="11"/>
                  <a:pt x="44" y="11"/>
                </a:cubicBezTo>
                <a:close/>
                <a:moveTo>
                  <a:pt x="28" y="17"/>
                </a:moveTo>
                <a:cubicBezTo>
                  <a:pt x="28" y="17"/>
                  <a:pt x="28" y="17"/>
                  <a:pt x="28" y="17"/>
                </a:cubicBezTo>
                <a:cubicBezTo>
                  <a:pt x="23" y="17"/>
                  <a:pt x="23" y="17"/>
                  <a:pt x="23" y="17"/>
                </a:cubicBezTo>
                <a:cubicBezTo>
                  <a:pt x="23" y="23"/>
                  <a:pt x="23" y="23"/>
                  <a:pt x="23" y="23"/>
                </a:cubicBezTo>
                <a:cubicBezTo>
                  <a:pt x="23" y="23"/>
                  <a:pt x="23" y="23"/>
                  <a:pt x="23" y="23"/>
                </a:cubicBezTo>
                <a:cubicBezTo>
                  <a:pt x="23" y="24"/>
                  <a:pt x="22" y="25"/>
                  <a:pt x="22" y="25"/>
                </a:cubicBezTo>
                <a:cubicBezTo>
                  <a:pt x="16" y="25"/>
                  <a:pt x="16" y="25"/>
                  <a:pt x="16" y="25"/>
                </a:cubicBezTo>
                <a:cubicBezTo>
                  <a:pt x="16" y="29"/>
                  <a:pt x="16" y="29"/>
                  <a:pt x="16" y="29"/>
                </a:cubicBezTo>
                <a:cubicBezTo>
                  <a:pt x="22" y="29"/>
                  <a:pt x="22" y="29"/>
                  <a:pt x="22" y="29"/>
                </a:cubicBezTo>
                <a:cubicBezTo>
                  <a:pt x="22" y="29"/>
                  <a:pt x="22" y="29"/>
                  <a:pt x="22" y="29"/>
                </a:cubicBezTo>
                <a:cubicBezTo>
                  <a:pt x="22" y="29"/>
                  <a:pt x="23" y="30"/>
                  <a:pt x="23" y="30"/>
                </a:cubicBezTo>
                <a:cubicBezTo>
                  <a:pt x="23" y="36"/>
                  <a:pt x="23" y="36"/>
                  <a:pt x="23" y="36"/>
                </a:cubicBezTo>
                <a:cubicBezTo>
                  <a:pt x="28" y="36"/>
                  <a:pt x="28" y="36"/>
                  <a:pt x="28" y="36"/>
                </a:cubicBezTo>
                <a:cubicBezTo>
                  <a:pt x="28" y="30"/>
                  <a:pt x="28" y="30"/>
                  <a:pt x="28" y="30"/>
                </a:cubicBezTo>
                <a:cubicBezTo>
                  <a:pt x="28" y="30"/>
                  <a:pt x="28" y="30"/>
                  <a:pt x="28" y="30"/>
                </a:cubicBezTo>
                <a:cubicBezTo>
                  <a:pt x="28" y="30"/>
                  <a:pt x="28" y="29"/>
                  <a:pt x="29" y="29"/>
                </a:cubicBezTo>
                <a:cubicBezTo>
                  <a:pt x="35" y="29"/>
                  <a:pt x="35" y="29"/>
                  <a:pt x="35" y="29"/>
                </a:cubicBezTo>
                <a:cubicBezTo>
                  <a:pt x="35" y="25"/>
                  <a:pt x="35" y="25"/>
                  <a:pt x="35" y="25"/>
                </a:cubicBezTo>
                <a:cubicBezTo>
                  <a:pt x="29" y="25"/>
                  <a:pt x="29" y="25"/>
                  <a:pt x="29" y="25"/>
                </a:cubicBezTo>
                <a:cubicBezTo>
                  <a:pt x="29" y="25"/>
                  <a:pt x="29" y="25"/>
                  <a:pt x="29" y="25"/>
                </a:cubicBezTo>
                <a:cubicBezTo>
                  <a:pt x="28" y="25"/>
                  <a:pt x="28" y="24"/>
                  <a:pt x="28" y="23"/>
                </a:cubicBezTo>
                <a:cubicBezTo>
                  <a:pt x="28" y="17"/>
                  <a:pt x="28" y="17"/>
                  <a:pt x="28" y="1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89" name="Freeform 653"/>
          <p:cNvSpPr>
            <a:spLocks noEditPoints="1"/>
          </p:cNvSpPr>
          <p:nvPr/>
        </p:nvSpPr>
        <p:spPr bwMode="auto">
          <a:xfrm>
            <a:off x="3783013" y="4106863"/>
            <a:ext cx="149225" cy="152400"/>
          </a:xfrm>
          <a:custGeom>
            <a:avLst/>
            <a:gdLst>
              <a:gd name="T0" fmla="*/ 2 w 47"/>
              <a:gd name="T1" fmla="*/ 0 h 48"/>
              <a:gd name="T2" fmla="*/ 18 w 47"/>
              <a:gd name="T3" fmla="*/ 2 h 48"/>
              <a:gd name="T4" fmla="*/ 18 w 47"/>
              <a:gd name="T5" fmla="*/ 29 h 48"/>
              <a:gd name="T6" fmla="*/ 47 w 47"/>
              <a:gd name="T7" fmla="*/ 31 h 48"/>
              <a:gd name="T8" fmla="*/ 47 w 47"/>
              <a:gd name="T9" fmla="*/ 46 h 48"/>
              <a:gd name="T10" fmla="*/ 45 w 47"/>
              <a:gd name="T11" fmla="*/ 48 h 48"/>
              <a:gd name="T12" fmla="*/ 0 w 47"/>
              <a:gd name="T13" fmla="*/ 46 h 48"/>
              <a:gd name="T14" fmla="*/ 0 w 47"/>
              <a:gd name="T15" fmla="*/ 2 h 48"/>
              <a:gd name="T16" fmla="*/ 9 w 47"/>
              <a:gd name="T17" fmla="*/ 28 h 48"/>
              <a:gd name="T18" fmla="*/ 8 w 47"/>
              <a:gd name="T19" fmla="*/ 27 h 48"/>
              <a:gd name="T20" fmla="*/ 15 w 47"/>
              <a:gd name="T21" fmla="*/ 26 h 48"/>
              <a:gd name="T22" fmla="*/ 12 w 47"/>
              <a:gd name="T23" fmla="*/ 23 h 48"/>
              <a:gd name="T24" fmla="*/ 12 w 47"/>
              <a:gd name="T25" fmla="*/ 21 h 48"/>
              <a:gd name="T26" fmla="*/ 15 w 47"/>
              <a:gd name="T27" fmla="*/ 19 h 48"/>
              <a:gd name="T28" fmla="*/ 8 w 47"/>
              <a:gd name="T29" fmla="*/ 18 h 48"/>
              <a:gd name="T30" fmla="*/ 15 w 47"/>
              <a:gd name="T31" fmla="*/ 16 h 48"/>
              <a:gd name="T32" fmla="*/ 12 w 47"/>
              <a:gd name="T33" fmla="*/ 14 h 48"/>
              <a:gd name="T34" fmla="*/ 12 w 47"/>
              <a:gd name="T35" fmla="*/ 12 h 48"/>
              <a:gd name="T36" fmla="*/ 15 w 47"/>
              <a:gd name="T37" fmla="*/ 9 h 48"/>
              <a:gd name="T38" fmla="*/ 8 w 47"/>
              <a:gd name="T39" fmla="*/ 8 h 48"/>
              <a:gd name="T40" fmla="*/ 15 w 47"/>
              <a:gd name="T41" fmla="*/ 7 h 48"/>
              <a:gd name="T42" fmla="*/ 3 w 47"/>
              <a:gd name="T43" fmla="*/ 4 h 48"/>
              <a:gd name="T44" fmla="*/ 43 w 47"/>
              <a:gd name="T45" fmla="*/ 44 h 48"/>
              <a:gd name="T46" fmla="*/ 40 w 47"/>
              <a:gd name="T47" fmla="*/ 33 h 48"/>
              <a:gd name="T48" fmla="*/ 39 w 47"/>
              <a:gd name="T49" fmla="*/ 39 h 48"/>
              <a:gd name="T50" fmla="*/ 38 w 47"/>
              <a:gd name="T51" fmla="*/ 33 h 48"/>
              <a:gd name="T52" fmla="*/ 36 w 47"/>
              <a:gd name="T53" fmla="*/ 36 h 48"/>
              <a:gd name="T54" fmla="*/ 33 w 47"/>
              <a:gd name="T55" fmla="*/ 36 h 48"/>
              <a:gd name="T56" fmla="*/ 31 w 47"/>
              <a:gd name="T57" fmla="*/ 33 h 48"/>
              <a:gd name="T58" fmla="*/ 30 w 47"/>
              <a:gd name="T59" fmla="*/ 39 h 48"/>
              <a:gd name="T60" fmla="*/ 29 w 47"/>
              <a:gd name="T61" fmla="*/ 33 h 48"/>
              <a:gd name="T62" fmla="*/ 26 w 47"/>
              <a:gd name="T63" fmla="*/ 36 h 48"/>
              <a:gd name="T64" fmla="*/ 24 w 47"/>
              <a:gd name="T65" fmla="*/ 36 h 48"/>
              <a:gd name="T66" fmla="*/ 21 w 47"/>
              <a:gd name="T67" fmla="*/ 33 h 48"/>
              <a:gd name="T68" fmla="*/ 20 w 47"/>
              <a:gd name="T69" fmla="*/ 39 h 48"/>
              <a:gd name="T70" fmla="*/ 19 w 47"/>
              <a:gd name="T71" fmla="*/ 33 h 48"/>
              <a:gd name="T72" fmla="*/ 17 w 47"/>
              <a:gd name="T73" fmla="*/ 33 h 48"/>
              <a:gd name="T74" fmla="*/ 15 w 47"/>
              <a:gd name="T75" fmla="*/ 2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2" y="0"/>
                </a:moveTo>
                <a:cubicBezTo>
                  <a:pt x="2" y="0"/>
                  <a:pt x="2" y="0"/>
                  <a:pt x="2" y="0"/>
                </a:cubicBezTo>
                <a:cubicBezTo>
                  <a:pt x="17" y="0"/>
                  <a:pt x="17" y="0"/>
                  <a:pt x="17" y="0"/>
                </a:cubicBezTo>
                <a:cubicBezTo>
                  <a:pt x="18" y="0"/>
                  <a:pt x="18" y="1"/>
                  <a:pt x="18" y="2"/>
                </a:cubicBezTo>
                <a:cubicBezTo>
                  <a:pt x="18" y="2"/>
                  <a:pt x="18" y="2"/>
                  <a:pt x="18" y="2"/>
                </a:cubicBezTo>
                <a:cubicBezTo>
                  <a:pt x="18" y="29"/>
                  <a:pt x="18" y="29"/>
                  <a:pt x="18" y="29"/>
                </a:cubicBezTo>
                <a:cubicBezTo>
                  <a:pt x="45" y="29"/>
                  <a:pt x="45" y="29"/>
                  <a:pt x="45" y="29"/>
                </a:cubicBezTo>
                <a:cubicBezTo>
                  <a:pt x="46" y="29"/>
                  <a:pt x="47" y="30"/>
                  <a:pt x="47" y="31"/>
                </a:cubicBezTo>
                <a:cubicBezTo>
                  <a:pt x="47" y="31"/>
                  <a:pt x="47" y="31"/>
                  <a:pt x="47" y="31"/>
                </a:cubicBezTo>
                <a:cubicBezTo>
                  <a:pt x="47" y="46"/>
                  <a:pt x="47" y="46"/>
                  <a:pt x="47" y="46"/>
                </a:cubicBezTo>
                <a:cubicBezTo>
                  <a:pt x="47" y="47"/>
                  <a:pt x="46" y="48"/>
                  <a:pt x="45" y="48"/>
                </a:cubicBezTo>
                <a:cubicBezTo>
                  <a:pt x="45" y="48"/>
                  <a:pt x="45" y="48"/>
                  <a:pt x="45" y="48"/>
                </a:cubicBezTo>
                <a:cubicBezTo>
                  <a:pt x="2" y="48"/>
                  <a:pt x="2" y="48"/>
                  <a:pt x="2" y="48"/>
                </a:cubicBezTo>
                <a:cubicBezTo>
                  <a:pt x="0" y="48"/>
                  <a:pt x="0" y="47"/>
                  <a:pt x="0" y="46"/>
                </a:cubicBezTo>
                <a:cubicBezTo>
                  <a:pt x="0" y="46"/>
                  <a:pt x="0" y="46"/>
                  <a:pt x="0" y="46"/>
                </a:cubicBezTo>
                <a:cubicBezTo>
                  <a:pt x="0" y="2"/>
                  <a:pt x="0" y="2"/>
                  <a:pt x="0" y="2"/>
                </a:cubicBezTo>
                <a:cubicBezTo>
                  <a:pt x="0" y="1"/>
                  <a:pt x="0" y="0"/>
                  <a:pt x="2" y="0"/>
                </a:cubicBezTo>
                <a:close/>
                <a:moveTo>
                  <a:pt x="9" y="28"/>
                </a:moveTo>
                <a:cubicBezTo>
                  <a:pt x="9" y="28"/>
                  <a:pt x="9" y="28"/>
                  <a:pt x="9" y="28"/>
                </a:cubicBezTo>
                <a:cubicBezTo>
                  <a:pt x="9" y="28"/>
                  <a:pt x="8" y="28"/>
                  <a:pt x="8" y="27"/>
                </a:cubicBezTo>
                <a:cubicBezTo>
                  <a:pt x="8" y="26"/>
                  <a:pt x="9" y="26"/>
                  <a:pt x="9" y="26"/>
                </a:cubicBezTo>
                <a:cubicBezTo>
                  <a:pt x="15" y="26"/>
                  <a:pt x="15" y="26"/>
                  <a:pt x="15" y="26"/>
                </a:cubicBezTo>
                <a:cubicBezTo>
                  <a:pt x="15" y="23"/>
                  <a:pt x="15" y="23"/>
                  <a:pt x="15" y="23"/>
                </a:cubicBezTo>
                <a:cubicBezTo>
                  <a:pt x="12" y="23"/>
                  <a:pt x="12" y="23"/>
                  <a:pt x="12" y="23"/>
                </a:cubicBezTo>
                <a:cubicBezTo>
                  <a:pt x="11" y="23"/>
                  <a:pt x="10" y="23"/>
                  <a:pt x="10" y="22"/>
                </a:cubicBezTo>
                <a:cubicBezTo>
                  <a:pt x="10" y="22"/>
                  <a:pt x="11" y="21"/>
                  <a:pt x="12" y="21"/>
                </a:cubicBezTo>
                <a:cubicBezTo>
                  <a:pt x="15" y="21"/>
                  <a:pt x="15" y="21"/>
                  <a:pt x="15" y="21"/>
                </a:cubicBezTo>
                <a:cubicBezTo>
                  <a:pt x="15" y="19"/>
                  <a:pt x="15" y="19"/>
                  <a:pt x="15" y="19"/>
                </a:cubicBezTo>
                <a:cubicBezTo>
                  <a:pt x="9" y="19"/>
                  <a:pt x="9" y="19"/>
                  <a:pt x="9" y="19"/>
                </a:cubicBezTo>
                <a:cubicBezTo>
                  <a:pt x="9" y="19"/>
                  <a:pt x="8" y="18"/>
                  <a:pt x="8" y="18"/>
                </a:cubicBezTo>
                <a:cubicBezTo>
                  <a:pt x="8" y="17"/>
                  <a:pt x="9" y="16"/>
                  <a:pt x="9" y="16"/>
                </a:cubicBezTo>
                <a:cubicBezTo>
                  <a:pt x="15" y="16"/>
                  <a:pt x="15" y="16"/>
                  <a:pt x="15" y="16"/>
                </a:cubicBezTo>
                <a:cubicBezTo>
                  <a:pt x="15" y="14"/>
                  <a:pt x="15" y="14"/>
                  <a:pt x="15" y="14"/>
                </a:cubicBezTo>
                <a:cubicBezTo>
                  <a:pt x="12" y="14"/>
                  <a:pt x="12" y="14"/>
                  <a:pt x="12" y="14"/>
                </a:cubicBezTo>
                <a:cubicBezTo>
                  <a:pt x="11" y="14"/>
                  <a:pt x="10" y="13"/>
                  <a:pt x="10" y="13"/>
                </a:cubicBezTo>
                <a:cubicBezTo>
                  <a:pt x="10" y="12"/>
                  <a:pt x="11" y="12"/>
                  <a:pt x="12" y="12"/>
                </a:cubicBezTo>
                <a:cubicBezTo>
                  <a:pt x="15" y="12"/>
                  <a:pt x="15" y="12"/>
                  <a:pt x="15" y="12"/>
                </a:cubicBezTo>
                <a:cubicBezTo>
                  <a:pt x="15" y="9"/>
                  <a:pt x="15" y="9"/>
                  <a:pt x="15" y="9"/>
                </a:cubicBezTo>
                <a:cubicBezTo>
                  <a:pt x="9" y="9"/>
                  <a:pt x="9" y="9"/>
                  <a:pt x="9" y="9"/>
                </a:cubicBezTo>
                <a:cubicBezTo>
                  <a:pt x="9" y="9"/>
                  <a:pt x="8" y="9"/>
                  <a:pt x="8" y="8"/>
                </a:cubicBezTo>
                <a:cubicBezTo>
                  <a:pt x="8" y="7"/>
                  <a:pt x="9" y="7"/>
                  <a:pt x="9" y="7"/>
                </a:cubicBezTo>
                <a:cubicBezTo>
                  <a:pt x="15" y="7"/>
                  <a:pt x="15" y="7"/>
                  <a:pt x="15" y="7"/>
                </a:cubicBezTo>
                <a:cubicBezTo>
                  <a:pt x="15" y="4"/>
                  <a:pt x="15" y="4"/>
                  <a:pt x="15" y="4"/>
                </a:cubicBezTo>
                <a:cubicBezTo>
                  <a:pt x="3" y="4"/>
                  <a:pt x="3" y="4"/>
                  <a:pt x="3" y="4"/>
                </a:cubicBezTo>
                <a:cubicBezTo>
                  <a:pt x="3" y="44"/>
                  <a:pt x="3" y="44"/>
                  <a:pt x="3" y="44"/>
                </a:cubicBezTo>
                <a:cubicBezTo>
                  <a:pt x="43" y="44"/>
                  <a:pt x="43" y="44"/>
                  <a:pt x="43" y="44"/>
                </a:cubicBezTo>
                <a:cubicBezTo>
                  <a:pt x="43" y="33"/>
                  <a:pt x="43" y="33"/>
                  <a:pt x="43" y="33"/>
                </a:cubicBezTo>
                <a:cubicBezTo>
                  <a:pt x="40" y="33"/>
                  <a:pt x="40" y="33"/>
                  <a:pt x="40" y="33"/>
                </a:cubicBezTo>
                <a:cubicBezTo>
                  <a:pt x="40" y="38"/>
                  <a:pt x="40" y="38"/>
                  <a:pt x="40" y="38"/>
                </a:cubicBezTo>
                <a:cubicBezTo>
                  <a:pt x="40" y="39"/>
                  <a:pt x="40" y="39"/>
                  <a:pt x="39" y="39"/>
                </a:cubicBezTo>
                <a:cubicBezTo>
                  <a:pt x="39" y="39"/>
                  <a:pt x="38" y="39"/>
                  <a:pt x="38" y="38"/>
                </a:cubicBezTo>
                <a:cubicBezTo>
                  <a:pt x="38" y="33"/>
                  <a:pt x="38" y="33"/>
                  <a:pt x="38" y="33"/>
                </a:cubicBezTo>
                <a:cubicBezTo>
                  <a:pt x="36" y="33"/>
                  <a:pt x="36" y="33"/>
                  <a:pt x="36" y="33"/>
                </a:cubicBezTo>
                <a:cubicBezTo>
                  <a:pt x="36" y="36"/>
                  <a:pt x="36" y="36"/>
                  <a:pt x="36" y="36"/>
                </a:cubicBezTo>
                <a:cubicBezTo>
                  <a:pt x="36" y="36"/>
                  <a:pt x="35" y="37"/>
                  <a:pt x="34" y="37"/>
                </a:cubicBezTo>
                <a:cubicBezTo>
                  <a:pt x="34" y="37"/>
                  <a:pt x="33" y="36"/>
                  <a:pt x="33" y="36"/>
                </a:cubicBezTo>
                <a:cubicBezTo>
                  <a:pt x="33" y="33"/>
                  <a:pt x="33" y="33"/>
                  <a:pt x="33" y="33"/>
                </a:cubicBezTo>
                <a:cubicBezTo>
                  <a:pt x="31" y="33"/>
                  <a:pt x="31" y="33"/>
                  <a:pt x="31" y="33"/>
                </a:cubicBezTo>
                <a:cubicBezTo>
                  <a:pt x="31" y="38"/>
                  <a:pt x="31" y="38"/>
                  <a:pt x="31" y="38"/>
                </a:cubicBezTo>
                <a:cubicBezTo>
                  <a:pt x="31" y="39"/>
                  <a:pt x="30" y="39"/>
                  <a:pt x="30" y="39"/>
                </a:cubicBezTo>
                <a:cubicBezTo>
                  <a:pt x="29" y="39"/>
                  <a:pt x="29" y="39"/>
                  <a:pt x="29" y="38"/>
                </a:cubicBezTo>
                <a:cubicBezTo>
                  <a:pt x="29" y="33"/>
                  <a:pt x="29" y="33"/>
                  <a:pt x="29" y="33"/>
                </a:cubicBezTo>
                <a:cubicBezTo>
                  <a:pt x="26" y="33"/>
                  <a:pt x="26" y="33"/>
                  <a:pt x="26" y="33"/>
                </a:cubicBezTo>
                <a:cubicBezTo>
                  <a:pt x="26" y="36"/>
                  <a:pt x="26" y="36"/>
                  <a:pt x="26" y="36"/>
                </a:cubicBezTo>
                <a:cubicBezTo>
                  <a:pt x="26" y="36"/>
                  <a:pt x="26" y="37"/>
                  <a:pt x="25" y="37"/>
                </a:cubicBezTo>
                <a:cubicBezTo>
                  <a:pt x="24" y="37"/>
                  <a:pt x="24" y="36"/>
                  <a:pt x="24" y="36"/>
                </a:cubicBezTo>
                <a:cubicBezTo>
                  <a:pt x="24" y="33"/>
                  <a:pt x="24" y="33"/>
                  <a:pt x="24" y="33"/>
                </a:cubicBezTo>
                <a:cubicBezTo>
                  <a:pt x="21" y="33"/>
                  <a:pt x="21" y="33"/>
                  <a:pt x="21" y="33"/>
                </a:cubicBezTo>
                <a:cubicBezTo>
                  <a:pt x="21" y="38"/>
                  <a:pt x="21" y="38"/>
                  <a:pt x="21" y="38"/>
                </a:cubicBezTo>
                <a:cubicBezTo>
                  <a:pt x="21" y="39"/>
                  <a:pt x="21" y="39"/>
                  <a:pt x="20" y="39"/>
                </a:cubicBezTo>
                <a:cubicBezTo>
                  <a:pt x="20" y="39"/>
                  <a:pt x="19" y="39"/>
                  <a:pt x="19" y="38"/>
                </a:cubicBezTo>
                <a:cubicBezTo>
                  <a:pt x="19" y="33"/>
                  <a:pt x="19" y="33"/>
                  <a:pt x="19" y="33"/>
                </a:cubicBezTo>
                <a:cubicBezTo>
                  <a:pt x="17" y="33"/>
                  <a:pt x="17" y="33"/>
                  <a:pt x="17" y="33"/>
                </a:cubicBezTo>
                <a:cubicBezTo>
                  <a:pt x="17" y="33"/>
                  <a:pt x="17" y="33"/>
                  <a:pt x="17" y="33"/>
                </a:cubicBezTo>
                <a:cubicBezTo>
                  <a:pt x="16" y="33"/>
                  <a:pt x="15" y="32"/>
                  <a:pt x="15" y="31"/>
                </a:cubicBezTo>
                <a:cubicBezTo>
                  <a:pt x="15" y="28"/>
                  <a:pt x="15" y="28"/>
                  <a:pt x="15" y="28"/>
                </a:cubicBezTo>
                <a:cubicBezTo>
                  <a:pt x="9" y="28"/>
                  <a:pt x="9" y="28"/>
                  <a:pt x="9"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0" name="Freeform 654"/>
          <p:cNvSpPr>
            <a:spLocks noEditPoints="1"/>
          </p:cNvSpPr>
          <p:nvPr/>
        </p:nvSpPr>
        <p:spPr bwMode="auto">
          <a:xfrm>
            <a:off x="3498850" y="4119563"/>
            <a:ext cx="160338" cy="127000"/>
          </a:xfrm>
          <a:custGeom>
            <a:avLst/>
            <a:gdLst>
              <a:gd name="T0" fmla="*/ 19 w 50"/>
              <a:gd name="T1" fmla="*/ 27 h 40"/>
              <a:gd name="T2" fmla="*/ 24 w 50"/>
              <a:gd name="T3" fmla="*/ 18 h 40"/>
              <a:gd name="T4" fmla="*/ 38 w 50"/>
              <a:gd name="T5" fmla="*/ 2 h 40"/>
              <a:gd name="T6" fmla="*/ 40 w 50"/>
              <a:gd name="T7" fmla="*/ 0 h 40"/>
              <a:gd name="T8" fmla="*/ 42 w 50"/>
              <a:gd name="T9" fmla="*/ 6 h 40"/>
              <a:gd name="T10" fmla="*/ 49 w 50"/>
              <a:gd name="T11" fmla="*/ 14 h 40"/>
              <a:gd name="T12" fmla="*/ 48 w 50"/>
              <a:gd name="T13" fmla="*/ 16 h 40"/>
              <a:gd name="T14" fmla="*/ 42 w 50"/>
              <a:gd name="T15" fmla="*/ 27 h 40"/>
              <a:gd name="T16" fmla="*/ 50 w 50"/>
              <a:gd name="T17" fmla="*/ 29 h 40"/>
              <a:gd name="T18" fmla="*/ 42 w 50"/>
              <a:gd name="T19" fmla="*/ 31 h 40"/>
              <a:gd name="T20" fmla="*/ 44 w 50"/>
              <a:gd name="T21" fmla="*/ 36 h 40"/>
              <a:gd name="T22" fmla="*/ 44 w 50"/>
              <a:gd name="T23" fmla="*/ 40 h 40"/>
              <a:gd name="T24" fmla="*/ 35 w 50"/>
              <a:gd name="T25" fmla="*/ 38 h 40"/>
              <a:gd name="T26" fmla="*/ 35 w 50"/>
              <a:gd name="T27" fmla="*/ 35 h 40"/>
              <a:gd name="T28" fmla="*/ 31 w 50"/>
              <a:gd name="T29" fmla="*/ 32 h 40"/>
              <a:gd name="T30" fmla="*/ 25 w 50"/>
              <a:gd name="T31" fmla="*/ 31 h 40"/>
              <a:gd name="T32" fmla="*/ 20 w 50"/>
              <a:gd name="T33" fmla="*/ 32 h 40"/>
              <a:gd name="T34" fmla="*/ 16 w 50"/>
              <a:gd name="T35" fmla="*/ 35 h 40"/>
              <a:gd name="T36" fmla="*/ 16 w 50"/>
              <a:gd name="T37" fmla="*/ 38 h 40"/>
              <a:gd name="T38" fmla="*/ 7 w 50"/>
              <a:gd name="T39" fmla="*/ 40 h 40"/>
              <a:gd name="T40" fmla="*/ 7 w 50"/>
              <a:gd name="T41" fmla="*/ 36 h 40"/>
              <a:gd name="T42" fmla="*/ 8 w 50"/>
              <a:gd name="T43" fmla="*/ 31 h 40"/>
              <a:gd name="T44" fmla="*/ 0 w 50"/>
              <a:gd name="T45" fmla="*/ 29 h 40"/>
              <a:gd name="T46" fmla="*/ 8 w 50"/>
              <a:gd name="T47" fmla="*/ 27 h 40"/>
              <a:gd name="T48" fmla="*/ 3 w 50"/>
              <a:gd name="T49" fmla="*/ 16 h 40"/>
              <a:gd name="T50" fmla="*/ 2 w 50"/>
              <a:gd name="T51" fmla="*/ 14 h 40"/>
              <a:gd name="T52" fmla="*/ 8 w 50"/>
              <a:gd name="T53" fmla="*/ 6 h 40"/>
              <a:gd name="T54" fmla="*/ 10 w 50"/>
              <a:gd name="T55" fmla="*/ 0 h 40"/>
              <a:gd name="T56" fmla="*/ 12 w 50"/>
              <a:gd name="T57" fmla="*/ 6 h 40"/>
              <a:gd name="T58" fmla="*/ 25 w 50"/>
              <a:gd name="T59" fmla="*/ 16 h 40"/>
              <a:gd name="T60" fmla="*/ 38 w 50"/>
              <a:gd name="T61" fmla="*/ 6 h 40"/>
              <a:gd name="T62" fmla="*/ 38 w 50"/>
              <a:gd name="T63" fmla="*/ 35 h 40"/>
              <a:gd name="T64" fmla="*/ 38 w 50"/>
              <a:gd name="T65" fmla="*/ 31 h 40"/>
              <a:gd name="T66" fmla="*/ 34 w 50"/>
              <a:gd name="T67" fmla="*/ 31 h 40"/>
              <a:gd name="T68" fmla="*/ 38 w 50"/>
              <a:gd name="T69" fmla="*/ 35 h 40"/>
              <a:gd name="T70" fmla="*/ 38 w 50"/>
              <a:gd name="T71" fmla="*/ 27 h 40"/>
              <a:gd name="T72" fmla="*/ 37 w 50"/>
              <a:gd name="T73" fmla="*/ 13 h 40"/>
              <a:gd name="T74" fmla="*/ 34 w 50"/>
              <a:gd name="T75" fmla="*/ 15 h 40"/>
              <a:gd name="T76" fmla="*/ 38 w 50"/>
              <a:gd name="T77" fmla="*/ 27 h 40"/>
              <a:gd name="T78" fmla="*/ 17 w 50"/>
              <a:gd name="T79" fmla="*/ 27 h 40"/>
              <a:gd name="T80" fmla="*/ 14 w 50"/>
              <a:gd name="T81" fmla="*/ 13 h 40"/>
              <a:gd name="T82" fmla="*/ 14 w 50"/>
              <a:gd name="T83" fmla="*/ 13 h 40"/>
              <a:gd name="T84" fmla="*/ 12 w 50"/>
              <a:gd name="T85" fmla="*/ 27 h 40"/>
              <a:gd name="T86" fmla="*/ 12 w 50"/>
              <a:gd name="T87" fmla="*/ 31 h 40"/>
              <a:gd name="T88" fmla="*/ 12 w 50"/>
              <a:gd name="T89" fmla="*/ 35 h 40"/>
              <a:gd name="T90" fmla="*/ 16 w 50"/>
              <a:gd name="T91" fmla="*/ 31 h 40"/>
              <a:gd name="T92" fmla="*/ 12 w 50"/>
              <a:gd name="T93" fmla="*/ 31 h 40"/>
              <a:gd name="T94" fmla="*/ 27 w 50"/>
              <a:gd name="T95" fmla="*/ 27 h 40"/>
              <a:gd name="T96" fmla="*/ 32 w 50"/>
              <a:gd name="T97" fmla="*/ 17 h 40"/>
              <a:gd name="T98" fmla="*/ 27 w 50"/>
              <a:gd name="T99"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40">
                <a:moveTo>
                  <a:pt x="19" y="17"/>
                </a:moveTo>
                <a:cubicBezTo>
                  <a:pt x="19" y="27"/>
                  <a:pt x="19" y="27"/>
                  <a:pt x="19" y="27"/>
                </a:cubicBezTo>
                <a:cubicBezTo>
                  <a:pt x="24" y="27"/>
                  <a:pt x="24" y="27"/>
                  <a:pt x="24" y="27"/>
                </a:cubicBezTo>
                <a:cubicBezTo>
                  <a:pt x="24" y="18"/>
                  <a:pt x="24" y="18"/>
                  <a:pt x="24" y="18"/>
                </a:cubicBezTo>
                <a:cubicBezTo>
                  <a:pt x="22" y="18"/>
                  <a:pt x="21" y="17"/>
                  <a:pt x="19" y="17"/>
                </a:cubicBezTo>
                <a:close/>
                <a:moveTo>
                  <a:pt x="38" y="2"/>
                </a:moveTo>
                <a:cubicBezTo>
                  <a:pt x="38" y="2"/>
                  <a:pt x="38" y="2"/>
                  <a:pt x="38" y="2"/>
                </a:cubicBezTo>
                <a:cubicBezTo>
                  <a:pt x="38" y="1"/>
                  <a:pt x="39" y="0"/>
                  <a:pt x="40" y="0"/>
                </a:cubicBezTo>
                <a:cubicBezTo>
                  <a:pt x="41" y="0"/>
                  <a:pt x="42" y="1"/>
                  <a:pt x="42" y="2"/>
                </a:cubicBezTo>
                <a:cubicBezTo>
                  <a:pt x="42" y="6"/>
                  <a:pt x="42" y="6"/>
                  <a:pt x="42" y="6"/>
                </a:cubicBezTo>
                <a:cubicBezTo>
                  <a:pt x="43" y="7"/>
                  <a:pt x="43" y="8"/>
                  <a:pt x="43" y="9"/>
                </a:cubicBezTo>
                <a:cubicBezTo>
                  <a:pt x="45" y="11"/>
                  <a:pt x="47" y="13"/>
                  <a:pt x="49" y="14"/>
                </a:cubicBezTo>
                <a:cubicBezTo>
                  <a:pt x="49" y="14"/>
                  <a:pt x="49" y="15"/>
                  <a:pt x="49" y="16"/>
                </a:cubicBezTo>
                <a:cubicBezTo>
                  <a:pt x="49" y="16"/>
                  <a:pt x="48" y="16"/>
                  <a:pt x="48" y="16"/>
                </a:cubicBezTo>
                <a:cubicBezTo>
                  <a:pt x="46" y="15"/>
                  <a:pt x="44" y="13"/>
                  <a:pt x="42" y="11"/>
                </a:cubicBezTo>
                <a:cubicBezTo>
                  <a:pt x="42" y="27"/>
                  <a:pt x="42" y="27"/>
                  <a:pt x="42" y="27"/>
                </a:cubicBezTo>
                <a:cubicBezTo>
                  <a:pt x="48" y="27"/>
                  <a:pt x="48" y="27"/>
                  <a:pt x="48" y="27"/>
                </a:cubicBezTo>
                <a:cubicBezTo>
                  <a:pt x="49" y="27"/>
                  <a:pt x="50" y="28"/>
                  <a:pt x="50" y="29"/>
                </a:cubicBezTo>
                <a:cubicBezTo>
                  <a:pt x="50" y="30"/>
                  <a:pt x="49" y="31"/>
                  <a:pt x="48" y="31"/>
                </a:cubicBezTo>
                <a:cubicBezTo>
                  <a:pt x="42" y="31"/>
                  <a:pt x="42" y="31"/>
                  <a:pt x="42" y="31"/>
                </a:cubicBezTo>
                <a:cubicBezTo>
                  <a:pt x="42" y="36"/>
                  <a:pt x="42" y="36"/>
                  <a:pt x="42" y="36"/>
                </a:cubicBezTo>
                <a:cubicBezTo>
                  <a:pt x="44" y="36"/>
                  <a:pt x="44" y="36"/>
                  <a:pt x="44" y="36"/>
                </a:cubicBezTo>
                <a:cubicBezTo>
                  <a:pt x="45" y="36"/>
                  <a:pt x="46" y="37"/>
                  <a:pt x="46" y="38"/>
                </a:cubicBezTo>
                <a:cubicBezTo>
                  <a:pt x="46" y="39"/>
                  <a:pt x="45" y="40"/>
                  <a:pt x="44" y="40"/>
                </a:cubicBezTo>
                <a:cubicBezTo>
                  <a:pt x="37" y="40"/>
                  <a:pt x="37" y="40"/>
                  <a:pt x="37" y="40"/>
                </a:cubicBezTo>
                <a:cubicBezTo>
                  <a:pt x="36" y="40"/>
                  <a:pt x="35" y="39"/>
                  <a:pt x="35" y="38"/>
                </a:cubicBezTo>
                <a:cubicBezTo>
                  <a:pt x="35" y="37"/>
                  <a:pt x="36" y="36"/>
                  <a:pt x="37" y="36"/>
                </a:cubicBezTo>
                <a:cubicBezTo>
                  <a:pt x="36" y="36"/>
                  <a:pt x="36" y="35"/>
                  <a:pt x="35" y="35"/>
                </a:cubicBezTo>
                <a:cubicBezTo>
                  <a:pt x="35" y="34"/>
                  <a:pt x="34" y="34"/>
                  <a:pt x="33" y="33"/>
                </a:cubicBezTo>
                <a:cubicBezTo>
                  <a:pt x="32" y="33"/>
                  <a:pt x="32" y="33"/>
                  <a:pt x="31" y="32"/>
                </a:cubicBezTo>
                <a:cubicBezTo>
                  <a:pt x="30" y="32"/>
                  <a:pt x="29" y="32"/>
                  <a:pt x="28" y="32"/>
                </a:cubicBezTo>
                <a:cubicBezTo>
                  <a:pt x="27" y="31"/>
                  <a:pt x="26" y="31"/>
                  <a:pt x="25" y="31"/>
                </a:cubicBezTo>
                <a:cubicBezTo>
                  <a:pt x="24" y="31"/>
                  <a:pt x="24" y="31"/>
                  <a:pt x="23" y="32"/>
                </a:cubicBezTo>
                <a:cubicBezTo>
                  <a:pt x="22" y="32"/>
                  <a:pt x="21" y="32"/>
                  <a:pt x="20" y="32"/>
                </a:cubicBezTo>
                <a:cubicBezTo>
                  <a:pt x="19" y="33"/>
                  <a:pt x="18" y="33"/>
                  <a:pt x="18" y="33"/>
                </a:cubicBezTo>
                <a:cubicBezTo>
                  <a:pt x="17" y="34"/>
                  <a:pt x="16" y="34"/>
                  <a:pt x="16" y="35"/>
                </a:cubicBezTo>
                <a:cubicBezTo>
                  <a:pt x="15" y="35"/>
                  <a:pt x="15" y="36"/>
                  <a:pt x="14" y="36"/>
                </a:cubicBezTo>
                <a:cubicBezTo>
                  <a:pt x="15" y="36"/>
                  <a:pt x="16" y="37"/>
                  <a:pt x="16" y="38"/>
                </a:cubicBezTo>
                <a:cubicBezTo>
                  <a:pt x="16" y="39"/>
                  <a:pt x="15" y="40"/>
                  <a:pt x="14" y="40"/>
                </a:cubicBezTo>
                <a:cubicBezTo>
                  <a:pt x="7" y="40"/>
                  <a:pt x="7" y="40"/>
                  <a:pt x="7" y="40"/>
                </a:cubicBezTo>
                <a:cubicBezTo>
                  <a:pt x="6" y="40"/>
                  <a:pt x="5" y="39"/>
                  <a:pt x="5" y="38"/>
                </a:cubicBezTo>
                <a:cubicBezTo>
                  <a:pt x="5" y="37"/>
                  <a:pt x="6" y="36"/>
                  <a:pt x="7" y="36"/>
                </a:cubicBezTo>
                <a:cubicBezTo>
                  <a:pt x="8" y="36"/>
                  <a:pt x="8" y="36"/>
                  <a:pt x="8" y="36"/>
                </a:cubicBezTo>
                <a:cubicBezTo>
                  <a:pt x="8" y="31"/>
                  <a:pt x="8" y="31"/>
                  <a:pt x="8" y="31"/>
                </a:cubicBezTo>
                <a:cubicBezTo>
                  <a:pt x="2" y="31"/>
                  <a:pt x="2" y="31"/>
                  <a:pt x="2" y="31"/>
                </a:cubicBezTo>
                <a:cubicBezTo>
                  <a:pt x="1" y="31"/>
                  <a:pt x="0" y="30"/>
                  <a:pt x="0" y="29"/>
                </a:cubicBezTo>
                <a:cubicBezTo>
                  <a:pt x="0" y="28"/>
                  <a:pt x="1" y="27"/>
                  <a:pt x="2" y="27"/>
                </a:cubicBezTo>
                <a:cubicBezTo>
                  <a:pt x="8" y="27"/>
                  <a:pt x="8" y="27"/>
                  <a:pt x="8" y="27"/>
                </a:cubicBezTo>
                <a:cubicBezTo>
                  <a:pt x="8" y="11"/>
                  <a:pt x="8" y="11"/>
                  <a:pt x="8" y="11"/>
                </a:cubicBezTo>
                <a:cubicBezTo>
                  <a:pt x="7" y="13"/>
                  <a:pt x="5" y="15"/>
                  <a:pt x="3" y="16"/>
                </a:cubicBezTo>
                <a:cubicBezTo>
                  <a:pt x="2" y="17"/>
                  <a:pt x="1" y="16"/>
                  <a:pt x="1" y="16"/>
                </a:cubicBezTo>
                <a:cubicBezTo>
                  <a:pt x="1" y="15"/>
                  <a:pt x="1" y="15"/>
                  <a:pt x="2" y="14"/>
                </a:cubicBezTo>
                <a:cubicBezTo>
                  <a:pt x="4" y="13"/>
                  <a:pt x="6" y="11"/>
                  <a:pt x="7" y="9"/>
                </a:cubicBezTo>
                <a:cubicBezTo>
                  <a:pt x="8" y="8"/>
                  <a:pt x="8" y="7"/>
                  <a:pt x="8" y="6"/>
                </a:cubicBezTo>
                <a:cubicBezTo>
                  <a:pt x="8" y="2"/>
                  <a:pt x="8" y="2"/>
                  <a:pt x="8" y="2"/>
                </a:cubicBezTo>
                <a:cubicBezTo>
                  <a:pt x="8" y="1"/>
                  <a:pt x="9" y="0"/>
                  <a:pt x="10" y="0"/>
                </a:cubicBezTo>
                <a:cubicBezTo>
                  <a:pt x="11" y="0"/>
                  <a:pt x="12" y="1"/>
                  <a:pt x="12" y="2"/>
                </a:cubicBezTo>
                <a:cubicBezTo>
                  <a:pt x="12" y="6"/>
                  <a:pt x="12" y="6"/>
                  <a:pt x="12" y="6"/>
                </a:cubicBezTo>
                <a:cubicBezTo>
                  <a:pt x="13" y="8"/>
                  <a:pt x="14" y="10"/>
                  <a:pt x="16" y="12"/>
                </a:cubicBezTo>
                <a:cubicBezTo>
                  <a:pt x="18" y="14"/>
                  <a:pt x="22" y="16"/>
                  <a:pt x="25" y="16"/>
                </a:cubicBezTo>
                <a:cubicBezTo>
                  <a:pt x="29" y="16"/>
                  <a:pt x="33" y="14"/>
                  <a:pt x="35" y="12"/>
                </a:cubicBezTo>
                <a:cubicBezTo>
                  <a:pt x="37" y="10"/>
                  <a:pt x="38" y="8"/>
                  <a:pt x="38" y="6"/>
                </a:cubicBezTo>
                <a:cubicBezTo>
                  <a:pt x="38" y="2"/>
                  <a:pt x="38" y="2"/>
                  <a:pt x="38" y="2"/>
                </a:cubicBezTo>
                <a:close/>
                <a:moveTo>
                  <a:pt x="38" y="35"/>
                </a:moveTo>
                <a:cubicBezTo>
                  <a:pt x="38" y="35"/>
                  <a:pt x="38" y="35"/>
                  <a:pt x="38" y="35"/>
                </a:cubicBezTo>
                <a:cubicBezTo>
                  <a:pt x="38" y="31"/>
                  <a:pt x="38" y="31"/>
                  <a:pt x="38" y="31"/>
                </a:cubicBezTo>
                <a:cubicBezTo>
                  <a:pt x="33" y="31"/>
                  <a:pt x="33" y="31"/>
                  <a:pt x="33" y="31"/>
                </a:cubicBezTo>
                <a:cubicBezTo>
                  <a:pt x="34" y="31"/>
                  <a:pt x="34" y="31"/>
                  <a:pt x="34" y="31"/>
                </a:cubicBezTo>
                <a:cubicBezTo>
                  <a:pt x="35" y="32"/>
                  <a:pt x="36" y="32"/>
                  <a:pt x="37" y="33"/>
                </a:cubicBezTo>
                <a:cubicBezTo>
                  <a:pt x="37" y="34"/>
                  <a:pt x="38" y="34"/>
                  <a:pt x="38" y="35"/>
                </a:cubicBezTo>
                <a:close/>
                <a:moveTo>
                  <a:pt x="38" y="27"/>
                </a:moveTo>
                <a:cubicBezTo>
                  <a:pt x="38" y="27"/>
                  <a:pt x="38" y="27"/>
                  <a:pt x="38" y="27"/>
                </a:cubicBezTo>
                <a:cubicBezTo>
                  <a:pt x="38" y="11"/>
                  <a:pt x="38" y="11"/>
                  <a:pt x="38" y="11"/>
                </a:cubicBezTo>
                <a:cubicBezTo>
                  <a:pt x="38" y="12"/>
                  <a:pt x="37" y="13"/>
                  <a:pt x="37" y="13"/>
                </a:cubicBezTo>
                <a:cubicBezTo>
                  <a:pt x="37" y="13"/>
                  <a:pt x="37" y="13"/>
                  <a:pt x="37" y="13"/>
                </a:cubicBezTo>
                <a:cubicBezTo>
                  <a:pt x="36" y="14"/>
                  <a:pt x="35" y="15"/>
                  <a:pt x="34" y="15"/>
                </a:cubicBezTo>
                <a:cubicBezTo>
                  <a:pt x="34" y="27"/>
                  <a:pt x="34" y="27"/>
                  <a:pt x="34" y="27"/>
                </a:cubicBezTo>
                <a:cubicBezTo>
                  <a:pt x="38" y="27"/>
                  <a:pt x="38" y="27"/>
                  <a:pt x="38" y="27"/>
                </a:cubicBezTo>
                <a:close/>
                <a:moveTo>
                  <a:pt x="17" y="27"/>
                </a:moveTo>
                <a:cubicBezTo>
                  <a:pt x="17" y="27"/>
                  <a:pt x="17" y="27"/>
                  <a:pt x="17" y="27"/>
                </a:cubicBezTo>
                <a:cubicBezTo>
                  <a:pt x="17" y="15"/>
                  <a:pt x="17" y="15"/>
                  <a:pt x="17" y="15"/>
                </a:cubicBezTo>
                <a:cubicBezTo>
                  <a:pt x="16" y="15"/>
                  <a:pt x="15" y="14"/>
                  <a:pt x="14" y="13"/>
                </a:cubicBezTo>
                <a:cubicBezTo>
                  <a:pt x="14" y="13"/>
                  <a:pt x="14" y="13"/>
                  <a:pt x="14" y="13"/>
                </a:cubicBezTo>
                <a:cubicBezTo>
                  <a:pt x="14" y="13"/>
                  <a:pt x="14" y="13"/>
                  <a:pt x="14" y="13"/>
                </a:cubicBezTo>
                <a:cubicBezTo>
                  <a:pt x="13" y="13"/>
                  <a:pt x="13" y="12"/>
                  <a:pt x="12" y="11"/>
                </a:cubicBezTo>
                <a:cubicBezTo>
                  <a:pt x="12" y="27"/>
                  <a:pt x="12" y="27"/>
                  <a:pt x="12" y="27"/>
                </a:cubicBezTo>
                <a:cubicBezTo>
                  <a:pt x="17" y="27"/>
                  <a:pt x="17" y="27"/>
                  <a:pt x="17" y="27"/>
                </a:cubicBezTo>
                <a:close/>
                <a:moveTo>
                  <a:pt x="12" y="31"/>
                </a:moveTo>
                <a:cubicBezTo>
                  <a:pt x="12" y="31"/>
                  <a:pt x="12" y="31"/>
                  <a:pt x="12" y="31"/>
                </a:cubicBezTo>
                <a:cubicBezTo>
                  <a:pt x="12" y="35"/>
                  <a:pt x="12" y="35"/>
                  <a:pt x="12" y="35"/>
                </a:cubicBezTo>
                <a:cubicBezTo>
                  <a:pt x="13" y="34"/>
                  <a:pt x="13" y="34"/>
                  <a:pt x="14" y="33"/>
                </a:cubicBezTo>
                <a:cubicBezTo>
                  <a:pt x="15" y="32"/>
                  <a:pt x="16" y="32"/>
                  <a:pt x="16" y="31"/>
                </a:cubicBezTo>
                <a:cubicBezTo>
                  <a:pt x="17" y="31"/>
                  <a:pt x="17" y="31"/>
                  <a:pt x="18" y="31"/>
                </a:cubicBezTo>
                <a:cubicBezTo>
                  <a:pt x="12" y="31"/>
                  <a:pt x="12" y="31"/>
                  <a:pt x="12" y="31"/>
                </a:cubicBezTo>
                <a:close/>
                <a:moveTo>
                  <a:pt x="27" y="27"/>
                </a:moveTo>
                <a:cubicBezTo>
                  <a:pt x="27" y="27"/>
                  <a:pt x="27" y="27"/>
                  <a:pt x="27" y="27"/>
                </a:cubicBezTo>
                <a:cubicBezTo>
                  <a:pt x="32" y="27"/>
                  <a:pt x="32" y="27"/>
                  <a:pt x="32" y="27"/>
                </a:cubicBezTo>
                <a:cubicBezTo>
                  <a:pt x="32" y="17"/>
                  <a:pt x="32" y="17"/>
                  <a:pt x="32" y="17"/>
                </a:cubicBezTo>
                <a:cubicBezTo>
                  <a:pt x="30" y="17"/>
                  <a:pt x="28" y="18"/>
                  <a:pt x="27" y="18"/>
                </a:cubicBezTo>
                <a:cubicBezTo>
                  <a:pt x="27" y="27"/>
                  <a:pt x="27" y="27"/>
                  <a:pt x="27"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1" name="Freeform 655"/>
          <p:cNvSpPr>
            <a:spLocks noEditPoints="1"/>
          </p:cNvSpPr>
          <p:nvPr/>
        </p:nvSpPr>
        <p:spPr bwMode="auto">
          <a:xfrm>
            <a:off x="4062413" y="4414838"/>
            <a:ext cx="163512" cy="158750"/>
          </a:xfrm>
          <a:custGeom>
            <a:avLst/>
            <a:gdLst>
              <a:gd name="T0" fmla="*/ 4 w 51"/>
              <a:gd name="T1" fmla="*/ 49 h 50"/>
              <a:gd name="T2" fmla="*/ 2 w 51"/>
              <a:gd name="T3" fmla="*/ 50 h 50"/>
              <a:gd name="T4" fmla="*/ 0 w 51"/>
              <a:gd name="T5" fmla="*/ 48 h 50"/>
              <a:gd name="T6" fmla="*/ 13 w 51"/>
              <a:gd name="T7" fmla="*/ 2 h 50"/>
              <a:gd name="T8" fmla="*/ 15 w 51"/>
              <a:gd name="T9" fmla="*/ 0 h 50"/>
              <a:gd name="T10" fmla="*/ 16 w 51"/>
              <a:gd name="T11" fmla="*/ 3 h 50"/>
              <a:gd name="T12" fmla="*/ 4 w 51"/>
              <a:gd name="T13" fmla="*/ 49 h 50"/>
              <a:gd name="T14" fmla="*/ 24 w 51"/>
              <a:gd name="T15" fmla="*/ 12 h 50"/>
              <a:gd name="T16" fmla="*/ 24 w 51"/>
              <a:gd name="T17" fmla="*/ 12 h 50"/>
              <a:gd name="T18" fmla="*/ 25 w 51"/>
              <a:gd name="T19" fmla="*/ 11 h 50"/>
              <a:gd name="T20" fmla="*/ 27 w 51"/>
              <a:gd name="T21" fmla="*/ 12 h 50"/>
              <a:gd name="T22" fmla="*/ 27 w 51"/>
              <a:gd name="T23" fmla="*/ 16 h 50"/>
              <a:gd name="T24" fmla="*/ 25 w 51"/>
              <a:gd name="T25" fmla="*/ 17 h 50"/>
              <a:gd name="T26" fmla="*/ 24 w 51"/>
              <a:gd name="T27" fmla="*/ 16 h 50"/>
              <a:gd name="T28" fmla="*/ 24 w 51"/>
              <a:gd name="T29" fmla="*/ 12 h 50"/>
              <a:gd name="T30" fmla="*/ 24 w 51"/>
              <a:gd name="T31" fmla="*/ 22 h 50"/>
              <a:gd name="T32" fmla="*/ 24 w 51"/>
              <a:gd name="T33" fmla="*/ 22 h 50"/>
              <a:gd name="T34" fmla="*/ 25 w 51"/>
              <a:gd name="T35" fmla="*/ 21 h 50"/>
              <a:gd name="T36" fmla="*/ 27 w 51"/>
              <a:gd name="T37" fmla="*/ 22 h 50"/>
              <a:gd name="T38" fmla="*/ 27 w 51"/>
              <a:gd name="T39" fmla="*/ 27 h 50"/>
              <a:gd name="T40" fmla="*/ 25 w 51"/>
              <a:gd name="T41" fmla="*/ 28 h 50"/>
              <a:gd name="T42" fmla="*/ 24 w 51"/>
              <a:gd name="T43" fmla="*/ 27 h 50"/>
              <a:gd name="T44" fmla="*/ 24 w 51"/>
              <a:gd name="T45" fmla="*/ 22 h 50"/>
              <a:gd name="T46" fmla="*/ 24 w 51"/>
              <a:gd name="T47" fmla="*/ 32 h 50"/>
              <a:gd name="T48" fmla="*/ 24 w 51"/>
              <a:gd name="T49" fmla="*/ 32 h 50"/>
              <a:gd name="T50" fmla="*/ 25 w 51"/>
              <a:gd name="T51" fmla="*/ 31 h 50"/>
              <a:gd name="T52" fmla="*/ 27 w 51"/>
              <a:gd name="T53" fmla="*/ 32 h 50"/>
              <a:gd name="T54" fmla="*/ 27 w 51"/>
              <a:gd name="T55" fmla="*/ 38 h 50"/>
              <a:gd name="T56" fmla="*/ 25 w 51"/>
              <a:gd name="T57" fmla="*/ 39 h 50"/>
              <a:gd name="T58" fmla="*/ 24 w 51"/>
              <a:gd name="T59" fmla="*/ 38 h 50"/>
              <a:gd name="T60" fmla="*/ 24 w 51"/>
              <a:gd name="T61" fmla="*/ 32 h 50"/>
              <a:gd name="T62" fmla="*/ 24 w 51"/>
              <a:gd name="T63" fmla="*/ 42 h 50"/>
              <a:gd name="T64" fmla="*/ 24 w 51"/>
              <a:gd name="T65" fmla="*/ 42 h 50"/>
              <a:gd name="T66" fmla="*/ 25 w 51"/>
              <a:gd name="T67" fmla="*/ 41 h 50"/>
              <a:gd name="T68" fmla="*/ 27 w 51"/>
              <a:gd name="T69" fmla="*/ 42 h 50"/>
              <a:gd name="T70" fmla="*/ 27 w 51"/>
              <a:gd name="T71" fmla="*/ 48 h 50"/>
              <a:gd name="T72" fmla="*/ 25 w 51"/>
              <a:gd name="T73" fmla="*/ 49 h 50"/>
              <a:gd name="T74" fmla="*/ 24 w 51"/>
              <a:gd name="T75" fmla="*/ 48 h 50"/>
              <a:gd name="T76" fmla="*/ 24 w 51"/>
              <a:gd name="T77" fmla="*/ 42 h 50"/>
              <a:gd name="T78" fmla="*/ 24 w 51"/>
              <a:gd name="T79" fmla="*/ 2 h 50"/>
              <a:gd name="T80" fmla="*/ 24 w 51"/>
              <a:gd name="T81" fmla="*/ 2 h 50"/>
              <a:gd name="T82" fmla="*/ 25 w 51"/>
              <a:gd name="T83" fmla="*/ 1 h 50"/>
              <a:gd name="T84" fmla="*/ 27 w 51"/>
              <a:gd name="T85" fmla="*/ 2 h 50"/>
              <a:gd name="T86" fmla="*/ 27 w 51"/>
              <a:gd name="T87" fmla="*/ 5 h 50"/>
              <a:gd name="T88" fmla="*/ 25 w 51"/>
              <a:gd name="T89" fmla="*/ 7 h 50"/>
              <a:gd name="T90" fmla="*/ 24 w 51"/>
              <a:gd name="T91" fmla="*/ 5 h 50"/>
              <a:gd name="T92" fmla="*/ 24 w 51"/>
              <a:gd name="T93" fmla="*/ 2 h 50"/>
              <a:gd name="T94" fmla="*/ 35 w 51"/>
              <a:gd name="T95" fmla="*/ 3 h 50"/>
              <a:gd name="T96" fmla="*/ 35 w 51"/>
              <a:gd name="T97" fmla="*/ 3 h 50"/>
              <a:gd name="T98" fmla="*/ 36 w 51"/>
              <a:gd name="T99" fmla="*/ 0 h 50"/>
              <a:gd name="T100" fmla="*/ 38 w 51"/>
              <a:gd name="T101" fmla="*/ 2 h 50"/>
              <a:gd name="T102" fmla="*/ 50 w 51"/>
              <a:gd name="T103" fmla="*/ 48 h 50"/>
              <a:gd name="T104" fmla="*/ 49 w 51"/>
              <a:gd name="T105" fmla="*/ 50 h 50"/>
              <a:gd name="T106" fmla="*/ 47 w 51"/>
              <a:gd name="T107" fmla="*/ 49 h 50"/>
              <a:gd name="T108" fmla="*/ 35 w 51"/>
              <a:gd name="T109" fmla="*/ 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50">
                <a:moveTo>
                  <a:pt x="4" y="49"/>
                </a:moveTo>
                <a:cubicBezTo>
                  <a:pt x="4" y="50"/>
                  <a:pt x="3" y="50"/>
                  <a:pt x="2" y="50"/>
                </a:cubicBezTo>
                <a:cubicBezTo>
                  <a:pt x="1" y="50"/>
                  <a:pt x="0" y="49"/>
                  <a:pt x="0" y="48"/>
                </a:cubicBezTo>
                <a:cubicBezTo>
                  <a:pt x="13" y="2"/>
                  <a:pt x="13" y="2"/>
                  <a:pt x="13" y="2"/>
                </a:cubicBezTo>
                <a:cubicBezTo>
                  <a:pt x="13" y="1"/>
                  <a:pt x="14" y="0"/>
                  <a:pt x="15" y="0"/>
                </a:cubicBezTo>
                <a:cubicBezTo>
                  <a:pt x="16" y="1"/>
                  <a:pt x="16" y="2"/>
                  <a:pt x="16" y="3"/>
                </a:cubicBezTo>
                <a:cubicBezTo>
                  <a:pt x="4" y="49"/>
                  <a:pt x="4" y="49"/>
                  <a:pt x="4" y="49"/>
                </a:cubicBezTo>
                <a:close/>
                <a:moveTo>
                  <a:pt x="24" y="12"/>
                </a:moveTo>
                <a:cubicBezTo>
                  <a:pt x="24" y="12"/>
                  <a:pt x="24" y="12"/>
                  <a:pt x="24" y="12"/>
                </a:cubicBezTo>
                <a:cubicBezTo>
                  <a:pt x="24" y="12"/>
                  <a:pt x="25" y="11"/>
                  <a:pt x="25" y="11"/>
                </a:cubicBezTo>
                <a:cubicBezTo>
                  <a:pt x="26" y="11"/>
                  <a:pt x="27" y="12"/>
                  <a:pt x="27" y="12"/>
                </a:cubicBezTo>
                <a:cubicBezTo>
                  <a:pt x="27" y="16"/>
                  <a:pt x="27" y="16"/>
                  <a:pt x="27" y="16"/>
                </a:cubicBezTo>
                <a:cubicBezTo>
                  <a:pt x="27" y="17"/>
                  <a:pt x="26" y="17"/>
                  <a:pt x="25" y="17"/>
                </a:cubicBezTo>
                <a:cubicBezTo>
                  <a:pt x="25" y="17"/>
                  <a:pt x="24" y="17"/>
                  <a:pt x="24" y="16"/>
                </a:cubicBezTo>
                <a:cubicBezTo>
                  <a:pt x="24" y="12"/>
                  <a:pt x="24" y="12"/>
                  <a:pt x="24" y="12"/>
                </a:cubicBezTo>
                <a:close/>
                <a:moveTo>
                  <a:pt x="24" y="22"/>
                </a:moveTo>
                <a:cubicBezTo>
                  <a:pt x="24" y="22"/>
                  <a:pt x="24" y="22"/>
                  <a:pt x="24" y="22"/>
                </a:cubicBezTo>
                <a:cubicBezTo>
                  <a:pt x="24" y="21"/>
                  <a:pt x="25" y="21"/>
                  <a:pt x="25" y="21"/>
                </a:cubicBezTo>
                <a:cubicBezTo>
                  <a:pt x="26" y="21"/>
                  <a:pt x="27" y="21"/>
                  <a:pt x="27" y="22"/>
                </a:cubicBezTo>
                <a:cubicBezTo>
                  <a:pt x="27" y="27"/>
                  <a:pt x="27" y="27"/>
                  <a:pt x="27" y="27"/>
                </a:cubicBezTo>
                <a:cubicBezTo>
                  <a:pt x="27" y="27"/>
                  <a:pt x="26" y="28"/>
                  <a:pt x="25" y="28"/>
                </a:cubicBezTo>
                <a:cubicBezTo>
                  <a:pt x="25" y="28"/>
                  <a:pt x="24" y="27"/>
                  <a:pt x="24" y="27"/>
                </a:cubicBezTo>
                <a:cubicBezTo>
                  <a:pt x="24" y="22"/>
                  <a:pt x="24" y="22"/>
                  <a:pt x="24" y="22"/>
                </a:cubicBezTo>
                <a:close/>
                <a:moveTo>
                  <a:pt x="24" y="32"/>
                </a:moveTo>
                <a:cubicBezTo>
                  <a:pt x="24" y="32"/>
                  <a:pt x="24" y="32"/>
                  <a:pt x="24" y="32"/>
                </a:cubicBezTo>
                <a:cubicBezTo>
                  <a:pt x="24" y="31"/>
                  <a:pt x="25" y="31"/>
                  <a:pt x="25" y="31"/>
                </a:cubicBezTo>
                <a:cubicBezTo>
                  <a:pt x="26" y="31"/>
                  <a:pt x="27" y="31"/>
                  <a:pt x="27" y="32"/>
                </a:cubicBezTo>
                <a:cubicBezTo>
                  <a:pt x="27" y="38"/>
                  <a:pt x="27" y="38"/>
                  <a:pt x="27" y="38"/>
                </a:cubicBezTo>
                <a:cubicBezTo>
                  <a:pt x="27" y="38"/>
                  <a:pt x="26" y="39"/>
                  <a:pt x="25" y="39"/>
                </a:cubicBezTo>
                <a:cubicBezTo>
                  <a:pt x="25" y="39"/>
                  <a:pt x="24" y="38"/>
                  <a:pt x="24" y="38"/>
                </a:cubicBezTo>
                <a:cubicBezTo>
                  <a:pt x="24" y="32"/>
                  <a:pt x="24" y="32"/>
                  <a:pt x="24" y="32"/>
                </a:cubicBezTo>
                <a:close/>
                <a:moveTo>
                  <a:pt x="24" y="42"/>
                </a:moveTo>
                <a:cubicBezTo>
                  <a:pt x="24" y="42"/>
                  <a:pt x="24" y="42"/>
                  <a:pt x="24" y="42"/>
                </a:cubicBezTo>
                <a:cubicBezTo>
                  <a:pt x="24" y="41"/>
                  <a:pt x="25" y="41"/>
                  <a:pt x="25" y="41"/>
                </a:cubicBezTo>
                <a:cubicBezTo>
                  <a:pt x="26" y="41"/>
                  <a:pt x="27" y="41"/>
                  <a:pt x="27" y="42"/>
                </a:cubicBezTo>
                <a:cubicBezTo>
                  <a:pt x="27" y="48"/>
                  <a:pt x="27" y="48"/>
                  <a:pt x="27" y="48"/>
                </a:cubicBezTo>
                <a:cubicBezTo>
                  <a:pt x="27" y="49"/>
                  <a:pt x="26" y="49"/>
                  <a:pt x="25" y="49"/>
                </a:cubicBezTo>
                <a:cubicBezTo>
                  <a:pt x="25" y="49"/>
                  <a:pt x="24" y="49"/>
                  <a:pt x="24" y="48"/>
                </a:cubicBezTo>
                <a:cubicBezTo>
                  <a:pt x="24" y="42"/>
                  <a:pt x="24" y="42"/>
                  <a:pt x="24" y="42"/>
                </a:cubicBezTo>
                <a:close/>
                <a:moveTo>
                  <a:pt x="24" y="2"/>
                </a:moveTo>
                <a:cubicBezTo>
                  <a:pt x="24" y="2"/>
                  <a:pt x="24" y="2"/>
                  <a:pt x="24" y="2"/>
                </a:cubicBezTo>
                <a:cubicBezTo>
                  <a:pt x="24" y="2"/>
                  <a:pt x="25" y="1"/>
                  <a:pt x="25" y="1"/>
                </a:cubicBezTo>
                <a:cubicBezTo>
                  <a:pt x="26" y="1"/>
                  <a:pt x="27" y="2"/>
                  <a:pt x="27" y="2"/>
                </a:cubicBezTo>
                <a:cubicBezTo>
                  <a:pt x="27" y="5"/>
                  <a:pt x="27" y="5"/>
                  <a:pt x="27" y="5"/>
                </a:cubicBezTo>
                <a:cubicBezTo>
                  <a:pt x="27" y="6"/>
                  <a:pt x="26" y="7"/>
                  <a:pt x="25" y="7"/>
                </a:cubicBezTo>
                <a:cubicBezTo>
                  <a:pt x="25" y="7"/>
                  <a:pt x="24" y="6"/>
                  <a:pt x="24" y="5"/>
                </a:cubicBezTo>
                <a:cubicBezTo>
                  <a:pt x="24" y="2"/>
                  <a:pt x="24" y="2"/>
                  <a:pt x="24" y="2"/>
                </a:cubicBezTo>
                <a:close/>
                <a:moveTo>
                  <a:pt x="35" y="3"/>
                </a:moveTo>
                <a:cubicBezTo>
                  <a:pt x="35" y="3"/>
                  <a:pt x="35" y="3"/>
                  <a:pt x="35" y="3"/>
                </a:cubicBezTo>
                <a:cubicBezTo>
                  <a:pt x="34" y="2"/>
                  <a:pt x="35" y="1"/>
                  <a:pt x="36" y="0"/>
                </a:cubicBezTo>
                <a:cubicBezTo>
                  <a:pt x="37" y="0"/>
                  <a:pt x="38" y="1"/>
                  <a:pt x="38" y="2"/>
                </a:cubicBezTo>
                <a:cubicBezTo>
                  <a:pt x="50" y="48"/>
                  <a:pt x="50" y="48"/>
                  <a:pt x="50" y="48"/>
                </a:cubicBezTo>
                <a:cubicBezTo>
                  <a:pt x="51" y="49"/>
                  <a:pt x="50" y="50"/>
                  <a:pt x="49" y="50"/>
                </a:cubicBezTo>
                <a:cubicBezTo>
                  <a:pt x="48" y="50"/>
                  <a:pt x="47" y="50"/>
                  <a:pt x="47" y="49"/>
                </a:cubicBezTo>
                <a:cubicBezTo>
                  <a:pt x="35" y="3"/>
                  <a:pt x="35" y="3"/>
                  <a:pt x="35"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2" name="Freeform 656"/>
          <p:cNvSpPr>
            <a:spLocks noEditPoints="1"/>
          </p:cNvSpPr>
          <p:nvPr/>
        </p:nvSpPr>
        <p:spPr bwMode="auto">
          <a:xfrm>
            <a:off x="5465763" y="4103688"/>
            <a:ext cx="160337" cy="155575"/>
          </a:xfrm>
          <a:custGeom>
            <a:avLst/>
            <a:gdLst>
              <a:gd name="T0" fmla="*/ 16 w 50"/>
              <a:gd name="T1" fmla="*/ 20 h 49"/>
              <a:gd name="T2" fmla="*/ 30 w 50"/>
              <a:gd name="T3" fmla="*/ 25 h 49"/>
              <a:gd name="T4" fmla="*/ 14 w 50"/>
              <a:gd name="T5" fmla="*/ 19 h 49"/>
              <a:gd name="T6" fmla="*/ 19 w 50"/>
              <a:gd name="T7" fmla="*/ 14 h 49"/>
              <a:gd name="T8" fmla="*/ 11 w 50"/>
              <a:gd name="T9" fmla="*/ 16 h 49"/>
              <a:gd name="T10" fmla="*/ 17 w 50"/>
              <a:gd name="T11" fmla="*/ 7 h 49"/>
              <a:gd name="T12" fmla="*/ 17 w 50"/>
              <a:gd name="T13" fmla="*/ 7 h 49"/>
              <a:gd name="T14" fmla="*/ 30 w 50"/>
              <a:gd name="T15" fmla="*/ 16 h 49"/>
              <a:gd name="T16" fmla="*/ 27 w 50"/>
              <a:gd name="T17" fmla="*/ 13 h 49"/>
              <a:gd name="T18" fmla="*/ 36 w 50"/>
              <a:gd name="T19" fmla="*/ 1 h 49"/>
              <a:gd name="T20" fmla="*/ 48 w 50"/>
              <a:gd name="T21" fmla="*/ 10 h 49"/>
              <a:gd name="T22" fmla="*/ 48 w 50"/>
              <a:gd name="T23" fmla="*/ 13 h 49"/>
              <a:gd name="T24" fmla="*/ 36 w 50"/>
              <a:gd name="T25" fmla="*/ 22 h 49"/>
              <a:gd name="T26" fmla="*/ 33 w 50"/>
              <a:gd name="T27" fmla="*/ 19 h 49"/>
              <a:gd name="T28" fmla="*/ 31 w 50"/>
              <a:gd name="T29" fmla="*/ 20 h 49"/>
              <a:gd name="T30" fmla="*/ 34 w 50"/>
              <a:gd name="T31" fmla="*/ 26 h 49"/>
              <a:gd name="T32" fmla="*/ 27 w 50"/>
              <a:gd name="T33" fmla="*/ 34 h 49"/>
              <a:gd name="T34" fmla="*/ 24 w 50"/>
              <a:gd name="T35" fmla="*/ 34 h 49"/>
              <a:gd name="T36" fmla="*/ 19 w 50"/>
              <a:gd name="T37" fmla="*/ 32 h 49"/>
              <a:gd name="T38" fmla="*/ 22 w 50"/>
              <a:gd name="T39" fmla="*/ 36 h 49"/>
              <a:gd name="T40" fmla="*/ 22 w 50"/>
              <a:gd name="T41" fmla="*/ 38 h 49"/>
              <a:gd name="T42" fmla="*/ 10 w 50"/>
              <a:gd name="T43" fmla="*/ 47 h 49"/>
              <a:gd name="T44" fmla="*/ 1 w 50"/>
              <a:gd name="T45" fmla="*/ 38 h 49"/>
              <a:gd name="T46" fmla="*/ 1 w 50"/>
              <a:gd name="T47" fmla="*/ 35 h 49"/>
              <a:gd name="T48" fmla="*/ 13 w 50"/>
              <a:gd name="T49" fmla="*/ 26 h 49"/>
              <a:gd name="T50" fmla="*/ 16 w 50"/>
              <a:gd name="T51" fmla="*/ 30 h 49"/>
              <a:gd name="T52" fmla="*/ 18 w 50"/>
              <a:gd name="T53" fmla="*/ 28 h 49"/>
              <a:gd name="T54" fmla="*/ 7 w 50"/>
              <a:gd name="T55" fmla="*/ 14 h 49"/>
              <a:gd name="T56" fmla="*/ 14 w 50"/>
              <a:gd name="T57" fmla="*/ 7 h 49"/>
              <a:gd name="T58" fmla="*/ 12 w 50"/>
              <a:gd name="T59" fmla="*/ 31 h 49"/>
              <a:gd name="T60" fmla="*/ 5 w 50"/>
              <a:gd name="T61" fmla="*/ 37 h 49"/>
              <a:gd name="T62" fmla="*/ 18 w 50"/>
              <a:gd name="T63" fmla="*/ 37 h 49"/>
              <a:gd name="T64" fmla="*/ 37 w 50"/>
              <a:gd name="T65" fmla="*/ 18 h 49"/>
              <a:gd name="T66" fmla="*/ 43 w 50"/>
              <a:gd name="T67" fmla="*/ 12 h 49"/>
              <a:gd name="T68" fmla="*/ 31 w 50"/>
              <a:gd name="T69" fmla="*/ 11 h 49"/>
              <a:gd name="T70" fmla="*/ 45 w 50"/>
              <a:gd name="T71" fmla="*/ 22 h 49"/>
              <a:gd name="T72" fmla="*/ 45 w 50"/>
              <a:gd name="T73" fmla="*/ 21 h 49"/>
              <a:gd name="T74" fmla="*/ 48 w 50"/>
              <a:gd name="T75" fmla="*/ 23 h 49"/>
              <a:gd name="T76" fmla="*/ 48 w 50"/>
              <a:gd name="T77" fmla="*/ 38 h 49"/>
              <a:gd name="T78" fmla="*/ 31 w 50"/>
              <a:gd name="T79" fmla="*/ 49 h 49"/>
              <a:gd name="T80" fmla="*/ 21 w 50"/>
              <a:gd name="T81" fmla="*/ 46 h 49"/>
              <a:gd name="T82" fmla="*/ 22 w 50"/>
              <a:gd name="T83" fmla="*/ 45 h 49"/>
              <a:gd name="T84" fmla="*/ 31 w 50"/>
              <a:gd name="T85" fmla="*/ 47 h 49"/>
              <a:gd name="T86" fmla="*/ 46 w 50"/>
              <a:gd name="T87" fmla="*/ 37 h 49"/>
              <a:gd name="T88" fmla="*/ 45 w 50"/>
              <a:gd name="T89" fmla="*/ 22 h 49"/>
              <a:gd name="T90" fmla="*/ 39 w 50"/>
              <a:gd name="T91" fmla="*/ 28 h 49"/>
              <a:gd name="T92" fmla="*/ 41 w 50"/>
              <a:gd name="T93" fmla="*/ 27 h 49"/>
              <a:gd name="T94" fmla="*/ 42 w 50"/>
              <a:gd name="T95" fmla="*/ 30 h 49"/>
              <a:gd name="T96" fmla="*/ 42 w 50"/>
              <a:gd name="T97" fmla="*/ 31 h 49"/>
              <a:gd name="T98" fmla="*/ 39 w 50"/>
              <a:gd name="T99" fmla="*/ 39 h 49"/>
              <a:gd name="T100" fmla="*/ 35 w 50"/>
              <a:gd name="T101" fmla="*/ 41 h 49"/>
              <a:gd name="T102" fmla="*/ 27 w 50"/>
              <a:gd name="T103" fmla="*/ 41 h 49"/>
              <a:gd name="T104" fmla="*/ 28 w 50"/>
              <a:gd name="T105" fmla="*/ 39 h 49"/>
              <a:gd name="T106" fmla="*/ 34 w 50"/>
              <a:gd name="T107" fmla="*/ 39 h 49"/>
              <a:gd name="T108" fmla="*/ 39 w 50"/>
              <a:gd name="T109" fmla="*/ 34 h 49"/>
              <a:gd name="T110" fmla="*/ 39 w 50"/>
              <a:gd name="T111" fmla="*/ 30 h 49"/>
              <a:gd name="T112" fmla="*/ 39 w 50"/>
              <a:gd name="T113" fmla="*/ 2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9">
                <a:moveTo>
                  <a:pt x="20" y="15"/>
                </a:moveTo>
                <a:cubicBezTo>
                  <a:pt x="16" y="20"/>
                  <a:pt x="16" y="20"/>
                  <a:pt x="16" y="20"/>
                </a:cubicBezTo>
                <a:cubicBezTo>
                  <a:pt x="25" y="30"/>
                  <a:pt x="25" y="30"/>
                  <a:pt x="25" y="30"/>
                </a:cubicBezTo>
                <a:cubicBezTo>
                  <a:pt x="30" y="25"/>
                  <a:pt x="30" y="25"/>
                  <a:pt x="30" y="25"/>
                </a:cubicBezTo>
                <a:cubicBezTo>
                  <a:pt x="20" y="15"/>
                  <a:pt x="20" y="15"/>
                  <a:pt x="20" y="15"/>
                </a:cubicBezTo>
                <a:close/>
                <a:moveTo>
                  <a:pt x="14" y="19"/>
                </a:moveTo>
                <a:cubicBezTo>
                  <a:pt x="14" y="19"/>
                  <a:pt x="14" y="19"/>
                  <a:pt x="14" y="19"/>
                </a:cubicBezTo>
                <a:cubicBezTo>
                  <a:pt x="19" y="14"/>
                  <a:pt x="19" y="14"/>
                  <a:pt x="19" y="14"/>
                </a:cubicBezTo>
                <a:cubicBezTo>
                  <a:pt x="16" y="11"/>
                  <a:pt x="16" y="11"/>
                  <a:pt x="16" y="11"/>
                </a:cubicBezTo>
                <a:cubicBezTo>
                  <a:pt x="11" y="16"/>
                  <a:pt x="11" y="16"/>
                  <a:pt x="11" y="16"/>
                </a:cubicBezTo>
                <a:cubicBezTo>
                  <a:pt x="14" y="19"/>
                  <a:pt x="14" y="19"/>
                  <a:pt x="14" y="19"/>
                </a:cubicBezTo>
                <a:close/>
                <a:moveTo>
                  <a:pt x="17" y="7"/>
                </a:moveTo>
                <a:cubicBezTo>
                  <a:pt x="17" y="7"/>
                  <a:pt x="17" y="7"/>
                  <a:pt x="17" y="7"/>
                </a:cubicBezTo>
                <a:cubicBezTo>
                  <a:pt x="17" y="7"/>
                  <a:pt x="17" y="7"/>
                  <a:pt x="17" y="7"/>
                </a:cubicBezTo>
                <a:cubicBezTo>
                  <a:pt x="28" y="18"/>
                  <a:pt x="28" y="18"/>
                  <a:pt x="28" y="18"/>
                </a:cubicBezTo>
                <a:cubicBezTo>
                  <a:pt x="30" y="16"/>
                  <a:pt x="30" y="16"/>
                  <a:pt x="30" y="16"/>
                </a:cubicBezTo>
                <a:cubicBezTo>
                  <a:pt x="30" y="16"/>
                  <a:pt x="30" y="16"/>
                  <a:pt x="30" y="16"/>
                </a:cubicBezTo>
                <a:cubicBezTo>
                  <a:pt x="27" y="13"/>
                  <a:pt x="27" y="13"/>
                  <a:pt x="27" y="13"/>
                </a:cubicBezTo>
                <a:cubicBezTo>
                  <a:pt x="26" y="12"/>
                  <a:pt x="26" y="11"/>
                  <a:pt x="27" y="10"/>
                </a:cubicBezTo>
                <a:cubicBezTo>
                  <a:pt x="36" y="1"/>
                  <a:pt x="36" y="1"/>
                  <a:pt x="36" y="1"/>
                </a:cubicBezTo>
                <a:cubicBezTo>
                  <a:pt x="36" y="0"/>
                  <a:pt x="38" y="0"/>
                  <a:pt x="38" y="1"/>
                </a:cubicBezTo>
                <a:cubicBezTo>
                  <a:pt x="41" y="4"/>
                  <a:pt x="44" y="7"/>
                  <a:pt x="48" y="10"/>
                </a:cubicBezTo>
                <a:cubicBezTo>
                  <a:pt x="48" y="11"/>
                  <a:pt x="48" y="12"/>
                  <a:pt x="48" y="13"/>
                </a:cubicBezTo>
                <a:cubicBezTo>
                  <a:pt x="48" y="13"/>
                  <a:pt x="48" y="13"/>
                  <a:pt x="48" y="13"/>
                </a:cubicBezTo>
                <a:cubicBezTo>
                  <a:pt x="39" y="22"/>
                  <a:pt x="39" y="22"/>
                  <a:pt x="39" y="22"/>
                </a:cubicBezTo>
                <a:cubicBezTo>
                  <a:pt x="38" y="23"/>
                  <a:pt x="37" y="23"/>
                  <a:pt x="36" y="22"/>
                </a:cubicBezTo>
                <a:cubicBezTo>
                  <a:pt x="36" y="22"/>
                  <a:pt x="36" y="22"/>
                  <a:pt x="36" y="22"/>
                </a:cubicBezTo>
                <a:cubicBezTo>
                  <a:pt x="33" y="19"/>
                  <a:pt x="33" y="19"/>
                  <a:pt x="33" y="19"/>
                </a:cubicBezTo>
                <a:cubicBezTo>
                  <a:pt x="32" y="19"/>
                  <a:pt x="32" y="19"/>
                  <a:pt x="32" y="19"/>
                </a:cubicBezTo>
                <a:cubicBezTo>
                  <a:pt x="31" y="20"/>
                  <a:pt x="31" y="20"/>
                  <a:pt x="31" y="20"/>
                </a:cubicBezTo>
                <a:cubicBezTo>
                  <a:pt x="34" y="24"/>
                  <a:pt x="34" y="24"/>
                  <a:pt x="34" y="24"/>
                </a:cubicBezTo>
                <a:cubicBezTo>
                  <a:pt x="35" y="24"/>
                  <a:pt x="35" y="26"/>
                  <a:pt x="34" y="26"/>
                </a:cubicBezTo>
                <a:cubicBezTo>
                  <a:pt x="34" y="26"/>
                  <a:pt x="34" y="26"/>
                  <a:pt x="34" y="26"/>
                </a:cubicBezTo>
                <a:cubicBezTo>
                  <a:pt x="27" y="34"/>
                  <a:pt x="27" y="34"/>
                  <a:pt x="27" y="34"/>
                </a:cubicBezTo>
                <a:cubicBezTo>
                  <a:pt x="26" y="35"/>
                  <a:pt x="25" y="35"/>
                  <a:pt x="24" y="34"/>
                </a:cubicBezTo>
                <a:cubicBezTo>
                  <a:pt x="24" y="34"/>
                  <a:pt x="24" y="34"/>
                  <a:pt x="24" y="34"/>
                </a:cubicBezTo>
                <a:cubicBezTo>
                  <a:pt x="21" y="31"/>
                  <a:pt x="21" y="31"/>
                  <a:pt x="21" y="31"/>
                </a:cubicBezTo>
                <a:cubicBezTo>
                  <a:pt x="19" y="32"/>
                  <a:pt x="19" y="32"/>
                  <a:pt x="19" y="32"/>
                </a:cubicBezTo>
                <a:cubicBezTo>
                  <a:pt x="19" y="32"/>
                  <a:pt x="19" y="32"/>
                  <a:pt x="19" y="32"/>
                </a:cubicBezTo>
                <a:cubicBezTo>
                  <a:pt x="22" y="36"/>
                  <a:pt x="22" y="36"/>
                  <a:pt x="22" y="36"/>
                </a:cubicBezTo>
                <a:cubicBezTo>
                  <a:pt x="23" y="36"/>
                  <a:pt x="23" y="38"/>
                  <a:pt x="22" y="38"/>
                </a:cubicBezTo>
                <a:cubicBezTo>
                  <a:pt x="22" y="38"/>
                  <a:pt x="22" y="38"/>
                  <a:pt x="22" y="38"/>
                </a:cubicBezTo>
                <a:cubicBezTo>
                  <a:pt x="13" y="47"/>
                  <a:pt x="13" y="47"/>
                  <a:pt x="13" y="47"/>
                </a:cubicBezTo>
                <a:cubicBezTo>
                  <a:pt x="12" y="48"/>
                  <a:pt x="11" y="48"/>
                  <a:pt x="10" y="47"/>
                </a:cubicBezTo>
                <a:cubicBezTo>
                  <a:pt x="10" y="47"/>
                  <a:pt x="10" y="47"/>
                  <a:pt x="10" y="47"/>
                </a:cubicBezTo>
                <a:cubicBezTo>
                  <a:pt x="7" y="44"/>
                  <a:pt x="4" y="41"/>
                  <a:pt x="1" y="38"/>
                </a:cubicBezTo>
                <a:cubicBezTo>
                  <a:pt x="0" y="37"/>
                  <a:pt x="0" y="36"/>
                  <a:pt x="1" y="35"/>
                </a:cubicBezTo>
                <a:cubicBezTo>
                  <a:pt x="1" y="35"/>
                  <a:pt x="1" y="35"/>
                  <a:pt x="1" y="35"/>
                </a:cubicBezTo>
                <a:cubicBezTo>
                  <a:pt x="10" y="26"/>
                  <a:pt x="10" y="26"/>
                  <a:pt x="10" y="26"/>
                </a:cubicBezTo>
                <a:cubicBezTo>
                  <a:pt x="11" y="26"/>
                  <a:pt x="12" y="26"/>
                  <a:pt x="13" y="26"/>
                </a:cubicBezTo>
                <a:cubicBezTo>
                  <a:pt x="13" y="27"/>
                  <a:pt x="13" y="27"/>
                  <a:pt x="13" y="27"/>
                </a:cubicBezTo>
                <a:cubicBezTo>
                  <a:pt x="16" y="30"/>
                  <a:pt x="16" y="30"/>
                  <a:pt x="16" y="30"/>
                </a:cubicBezTo>
                <a:cubicBezTo>
                  <a:pt x="16" y="30"/>
                  <a:pt x="16" y="30"/>
                  <a:pt x="16" y="30"/>
                </a:cubicBezTo>
                <a:cubicBezTo>
                  <a:pt x="18" y="28"/>
                  <a:pt x="18" y="28"/>
                  <a:pt x="18" y="28"/>
                </a:cubicBezTo>
                <a:cubicBezTo>
                  <a:pt x="7" y="17"/>
                  <a:pt x="7" y="17"/>
                  <a:pt x="7" y="17"/>
                </a:cubicBezTo>
                <a:cubicBezTo>
                  <a:pt x="6" y="16"/>
                  <a:pt x="6" y="15"/>
                  <a:pt x="7" y="14"/>
                </a:cubicBezTo>
                <a:cubicBezTo>
                  <a:pt x="7" y="14"/>
                  <a:pt x="7" y="14"/>
                  <a:pt x="7" y="14"/>
                </a:cubicBezTo>
                <a:cubicBezTo>
                  <a:pt x="14" y="7"/>
                  <a:pt x="14" y="7"/>
                  <a:pt x="14" y="7"/>
                </a:cubicBezTo>
                <a:cubicBezTo>
                  <a:pt x="15" y="6"/>
                  <a:pt x="16" y="6"/>
                  <a:pt x="17" y="7"/>
                </a:cubicBezTo>
                <a:close/>
                <a:moveTo>
                  <a:pt x="12" y="31"/>
                </a:moveTo>
                <a:cubicBezTo>
                  <a:pt x="12" y="31"/>
                  <a:pt x="12" y="31"/>
                  <a:pt x="12" y="31"/>
                </a:cubicBezTo>
                <a:cubicBezTo>
                  <a:pt x="5" y="37"/>
                  <a:pt x="5" y="37"/>
                  <a:pt x="5" y="37"/>
                </a:cubicBezTo>
                <a:cubicBezTo>
                  <a:pt x="7" y="39"/>
                  <a:pt x="10" y="41"/>
                  <a:pt x="12" y="43"/>
                </a:cubicBezTo>
                <a:cubicBezTo>
                  <a:pt x="18" y="37"/>
                  <a:pt x="18" y="37"/>
                  <a:pt x="18" y="37"/>
                </a:cubicBezTo>
                <a:cubicBezTo>
                  <a:pt x="12" y="31"/>
                  <a:pt x="12" y="31"/>
                  <a:pt x="12" y="31"/>
                </a:cubicBezTo>
                <a:close/>
                <a:moveTo>
                  <a:pt x="37" y="18"/>
                </a:moveTo>
                <a:cubicBezTo>
                  <a:pt x="37" y="18"/>
                  <a:pt x="37" y="18"/>
                  <a:pt x="37" y="18"/>
                </a:cubicBezTo>
                <a:cubicBezTo>
                  <a:pt x="43" y="12"/>
                  <a:pt x="43" y="12"/>
                  <a:pt x="43" y="12"/>
                </a:cubicBezTo>
                <a:cubicBezTo>
                  <a:pt x="41" y="9"/>
                  <a:pt x="39" y="7"/>
                  <a:pt x="37" y="5"/>
                </a:cubicBezTo>
                <a:cubicBezTo>
                  <a:pt x="31" y="11"/>
                  <a:pt x="31" y="11"/>
                  <a:pt x="31" y="11"/>
                </a:cubicBezTo>
                <a:cubicBezTo>
                  <a:pt x="37" y="18"/>
                  <a:pt x="37" y="18"/>
                  <a:pt x="37" y="18"/>
                </a:cubicBezTo>
                <a:close/>
                <a:moveTo>
                  <a:pt x="45" y="22"/>
                </a:moveTo>
                <a:cubicBezTo>
                  <a:pt x="45" y="22"/>
                  <a:pt x="45" y="22"/>
                  <a:pt x="45" y="22"/>
                </a:cubicBezTo>
                <a:cubicBezTo>
                  <a:pt x="44" y="22"/>
                  <a:pt x="44" y="21"/>
                  <a:pt x="45" y="21"/>
                </a:cubicBezTo>
                <a:cubicBezTo>
                  <a:pt x="46" y="20"/>
                  <a:pt x="46" y="20"/>
                  <a:pt x="47" y="21"/>
                </a:cubicBezTo>
                <a:cubicBezTo>
                  <a:pt x="47" y="21"/>
                  <a:pt x="48" y="23"/>
                  <a:pt x="48" y="23"/>
                </a:cubicBezTo>
                <a:cubicBezTo>
                  <a:pt x="49" y="26"/>
                  <a:pt x="50" y="28"/>
                  <a:pt x="50" y="31"/>
                </a:cubicBezTo>
                <a:cubicBezTo>
                  <a:pt x="50" y="33"/>
                  <a:pt x="49" y="36"/>
                  <a:pt x="48" y="38"/>
                </a:cubicBezTo>
                <a:cubicBezTo>
                  <a:pt x="46" y="43"/>
                  <a:pt x="43" y="46"/>
                  <a:pt x="38" y="48"/>
                </a:cubicBezTo>
                <a:cubicBezTo>
                  <a:pt x="36" y="49"/>
                  <a:pt x="34" y="49"/>
                  <a:pt x="31" y="49"/>
                </a:cubicBezTo>
                <a:cubicBezTo>
                  <a:pt x="28" y="49"/>
                  <a:pt x="26" y="49"/>
                  <a:pt x="23" y="48"/>
                </a:cubicBezTo>
                <a:cubicBezTo>
                  <a:pt x="23" y="47"/>
                  <a:pt x="22" y="47"/>
                  <a:pt x="21" y="46"/>
                </a:cubicBezTo>
                <a:cubicBezTo>
                  <a:pt x="20" y="46"/>
                  <a:pt x="20" y="45"/>
                  <a:pt x="21" y="45"/>
                </a:cubicBezTo>
                <a:cubicBezTo>
                  <a:pt x="21" y="44"/>
                  <a:pt x="22" y="44"/>
                  <a:pt x="22" y="45"/>
                </a:cubicBezTo>
                <a:cubicBezTo>
                  <a:pt x="23" y="45"/>
                  <a:pt x="24" y="45"/>
                  <a:pt x="24" y="46"/>
                </a:cubicBezTo>
                <a:cubicBezTo>
                  <a:pt x="26" y="47"/>
                  <a:pt x="29" y="47"/>
                  <a:pt x="31" y="47"/>
                </a:cubicBezTo>
                <a:cubicBezTo>
                  <a:pt x="33" y="47"/>
                  <a:pt x="35" y="47"/>
                  <a:pt x="37" y="46"/>
                </a:cubicBezTo>
                <a:cubicBezTo>
                  <a:pt x="41" y="44"/>
                  <a:pt x="44" y="41"/>
                  <a:pt x="46" y="37"/>
                </a:cubicBezTo>
                <a:cubicBezTo>
                  <a:pt x="47" y="35"/>
                  <a:pt x="47" y="33"/>
                  <a:pt x="47" y="31"/>
                </a:cubicBezTo>
                <a:cubicBezTo>
                  <a:pt x="47" y="28"/>
                  <a:pt x="46" y="25"/>
                  <a:pt x="45" y="22"/>
                </a:cubicBezTo>
                <a:close/>
                <a:moveTo>
                  <a:pt x="39" y="28"/>
                </a:moveTo>
                <a:cubicBezTo>
                  <a:pt x="39" y="28"/>
                  <a:pt x="39" y="28"/>
                  <a:pt x="39" y="28"/>
                </a:cubicBezTo>
                <a:cubicBezTo>
                  <a:pt x="39" y="27"/>
                  <a:pt x="39" y="26"/>
                  <a:pt x="39" y="26"/>
                </a:cubicBezTo>
                <a:cubicBezTo>
                  <a:pt x="40" y="26"/>
                  <a:pt x="41" y="26"/>
                  <a:pt x="41" y="27"/>
                </a:cubicBezTo>
                <a:cubicBezTo>
                  <a:pt x="41" y="27"/>
                  <a:pt x="41" y="27"/>
                  <a:pt x="41" y="28"/>
                </a:cubicBezTo>
                <a:cubicBezTo>
                  <a:pt x="42" y="28"/>
                  <a:pt x="42" y="29"/>
                  <a:pt x="42" y="30"/>
                </a:cubicBezTo>
                <a:cubicBezTo>
                  <a:pt x="42" y="30"/>
                  <a:pt x="42" y="30"/>
                  <a:pt x="42" y="30"/>
                </a:cubicBezTo>
                <a:cubicBezTo>
                  <a:pt x="42" y="30"/>
                  <a:pt x="42" y="31"/>
                  <a:pt x="42" y="31"/>
                </a:cubicBezTo>
                <a:cubicBezTo>
                  <a:pt x="42" y="32"/>
                  <a:pt x="41" y="34"/>
                  <a:pt x="41" y="35"/>
                </a:cubicBezTo>
                <a:cubicBezTo>
                  <a:pt x="40" y="36"/>
                  <a:pt x="40" y="38"/>
                  <a:pt x="39" y="39"/>
                </a:cubicBezTo>
                <a:cubicBezTo>
                  <a:pt x="38" y="40"/>
                  <a:pt x="36" y="40"/>
                  <a:pt x="35" y="41"/>
                </a:cubicBezTo>
                <a:cubicBezTo>
                  <a:pt x="35" y="41"/>
                  <a:pt x="35" y="41"/>
                  <a:pt x="35" y="41"/>
                </a:cubicBezTo>
                <a:cubicBezTo>
                  <a:pt x="33" y="42"/>
                  <a:pt x="30" y="42"/>
                  <a:pt x="28" y="41"/>
                </a:cubicBezTo>
                <a:cubicBezTo>
                  <a:pt x="28" y="41"/>
                  <a:pt x="27" y="41"/>
                  <a:pt x="27" y="41"/>
                </a:cubicBezTo>
                <a:cubicBezTo>
                  <a:pt x="26" y="41"/>
                  <a:pt x="26" y="40"/>
                  <a:pt x="26" y="39"/>
                </a:cubicBezTo>
                <a:cubicBezTo>
                  <a:pt x="27" y="39"/>
                  <a:pt x="27" y="38"/>
                  <a:pt x="28" y="39"/>
                </a:cubicBezTo>
                <a:cubicBezTo>
                  <a:pt x="30" y="40"/>
                  <a:pt x="32" y="40"/>
                  <a:pt x="34" y="39"/>
                </a:cubicBezTo>
                <a:cubicBezTo>
                  <a:pt x="34" y="39"/>
                  <a:pt x="34" y="39"/>
                  <a:pt x="34" y="39"/>
                </a:cubicBezTo>
                <a:cubicBezTo>
                  <a:pt x="35" y="38"/>
                  <a:pt x="36" y="38"/>
                  <a:pt x="37" y="37"/>
                </a:cubicBezTo>
                <a:cubicBezTo>
                  <a:pt x="38" y="36"/>
                  <a:pt x="38" y="35"/>
                  <a:pt x="39" y="34"/>
                </a:cubicBezTo>
                <a:cubicBezTo>
                  <a:pt x="39" y="33"/>
                  <a:pt x="39" y="32"/>
                  <a:pt x="39" y="31"/>
                </a:cubicBezTo>
                <a:cubicBezTo>
                  <a:pt x="39" y="31"/>
                  <a:pt x="39" y="30"/>
                  <a:pt x="39" y="30"/>
                </a:cubicBezTo>
                <a:cubicBezTo>
                  <a:pt x="39" y="30"/>
                  <a:pt x="39" y="30"/>
                  <a:pt x="39" y="30"/>
                </a:cubicBezTo>
                <a:cubicBezTo>
                  <a:pt x="39" y="29"/>
                  <a:pt x="39" y="28"/>
                  <a:pt x="39"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3" name="Freeform 657"/>
          <p:cNvSpPr>
            <a:spLocks noEditPoints="1"/>
          </p:cNvSpPr>
          <p:nvPr/>
        </p:nvSpPr>
        <p:spPr bwMode="auto">
          <a:xfrm>
            <a:off x="1555750" y="4103688"/>
            <a:ext cx="158750" cy="158750"/>
          </a:xfrm>
          <a:custGeom>
            <a:avLst/>
            <a:gdLst>
              <a:gd name="T0" fmla="*/ 36 w 50"/>
              <a:gd name="T1" fmla="*/ 1 h 50"/>
              <a:gd name="T2" fmla="*/ 50 w 50"/>
              <a:gd name="T3" fmla="*/ 16 h 50"/>
              <a:gd name="T4" fmla="*/ 50 w 50"/>
              <a:gd name="T5" fmla="*/ 36 h 50"/>
              <a:gd name="T6" fmla="*/ 35 w 50"/>
              <a:gd name="T7" fmla="*/ 50 h 50"/>
              <a:gd name="T8" fmla="*/ 14 w 50"/>
              <a:gd name="T9" fmla="*/ 49 h 50"/>
              <a:gd name="T10" fmla="*/ 0 w 50"/>
              <a:gd name="T11" fmla="*/ 34 h 50"/>
              <a:gd name="T12" fmla="*/ 1 w 50"/>
              <a:gd name="T13" fmla="*/ 14 h 50"/>
              <a:gd name="T14" fmla="*/ 16 w 50"/>
              <a:gd name="T15" fmla="*/ 0 h 50"/>
              <a:gd name="T16" fmla="*/ 12 w 50"/>
              <a:gd name="T17" fmla="*/ 21 h 50"/>
              <a:gd name="T18" fmla="*/ 8 w 50"/>
              <a:gd name="T19" fmla="*/ 21 h 50"/>
              <a:gd name="T20" fmla="*/ 8 w 50"/>
              <a:gd name="T21" fmla="*/ 22 h 50"/>
              <a:gd name="T22" fmla="*/ 8 w 50"/>
              <a:gd name="T23" fmla="*/ 24 h 50"/>
              <a:gd name="T24" fmla="*/ 12 w 50"/>
              <a:gd name="T25" fmla="*/ 24 h 50"/>
              <a:gd name="T26" fmla="*/ 14 w 50"/>
              <a:gd name="T27" fmla="*/ 26 h 50"/>
              <a:gd name="T28" fmla="*/ 14 w 50"/>
              <a:gd name="T29" fmla="*/ 30 h 50"/>
              <a:gd name="T30" fmla="*/ 7 w 50"/>
              <a:gd name="T31" fmla="*/ 30 h 50"/>
              <a:gd name="T32" fmla="*/ 8 w 50"/>
              <a:gd name="T33" fmla="*/ 29 h 50"/>
              <a:gd name="T34" fmla="*/ 12 w 50"/>
              <a:gd name="T35" fmla="*/ 29 h 50"/>
              <a:gd name="T36" fmla="*/ 12 w 50"/>
              <a:gd name="T37" fmla="*/ 28 h 50"/>
              <a:gd name="T38" fmla="*/ 12 w 50"/>
              <a:gd name="T39" fmla="*/ 26 h 50"/>
              <a:gd name="T40" fmla="*/ 7 w 50"/>
              <a:gd name="T41" fmla="*/ 25 h 50"/>
              <a:gd name="T42" fmla="*/ 6 w 50"/>
              <a:gd name="T43" fmla="*/ 23 h 50"/>
              <a:gd name="T44" fmla="*/ 7 w 50"/>
              <a:gd name="T45" fmla="*/ 20 h 50"/>
              <a:gd name="T46" fmla="*/ 14 w 50"/>
              <a:gd name="T47" fmla="*/ 20 h 50"/>
              <a:gd name="T48" fmla="*/ 37 w 50"/>
              <a:gd name="T49" fmla="*/ 31 h 50"/>
              <a:gd name="T50" fmla="*/ 36 w 50"/>
              <a:gd name="T51" fmla="*/ 25 h 50"/>
              <a:gd name="T52" fmla="*/ 43 w 50"/>
              <a:gd name="T53" fmla="*/ 19 h 50"/>
              <a:gd name="T54" fmla="*/ 45 w 50"/>
              <a:gd name="T55" fmla="*/ 21 h 50"/>
              <a:gd name="T56" fmla="*/ 38 w 50"/>
              <a:gd name="T57" fmla="*/ 26 h 50"/>
              <a:gd name="T58" fmla="*/ 38 w 50"/>
              <a:gd name="T59" fmla="*/ 24 h 50"/>
              <a:gd name="T60" fmla="*/ 28 w 50"/>
              <a:gd name="T61" fmla="*/ 19 h 50"/>
              <a:gd name="T62" fmla="*/ 34 w 50"/>
              <a:gd name="T63" fmla="*/ 21 h 50"/>
              <a:gd name="T64" fmla="*/ 28 w 50"/>
              <a:gd name="T65" fmla="*/ 31 h 50"/>
              <a:gd name="T66" fmla="*/ 26 w 50"/>
              <a:gd name="T67" fmla="*/ 21 h 50"/>
              <a:gd name="T68" fmla="*/ 31 w 50"/>
              <a:gd name="T69" fmla="*/ 21 h 50"/>
              <a:gd name="T70" fmla="*/ 28 w 50"/>
              <a:gd name="T71" fmla="*/ 29 h 50"/>
              <a:gd name="T72" fmla="*/ 31 w 50"/>
              <a:gd name="T73" fmla="*/ 29 h 50"/>
              <a:gd name="T74" fmla="*/ 32 w 50"/>
              <a:gd name="T75" fmla="*/ 21 h 50"/>
              <a:gd name="T76" fmla="*/ 20 w 50"/>
              <a:gd name="T77" fmla="*/ 31 h 50"/>
              <a:gd name="T78" fmla="*/ 16 w 50"/>
              <a:gd name="T79" fmla="*/ 20 h 50"/>
              <a:gd name="T80" fmla="*/ 20 w 50"/>
              <a:gd name="T81" fmla="*/ 19 h 50"/>
              <a:gd name="T82" fmla="*/ 21 w 50"/>
              <a:gd name="T83" fmla="*/ 21 h 50"/>
              <a:gd name="T84" fmla="*/ 17 w 50"/>
              <a:gd name="T85" fmla="*/ 4 h 50"/>
              <a:gd name="T86" fmla="*/ 4 w 50"/>
              <a:gd name="T87" fmla="*/ 25 h 50"/>
              <a:gd name="T88" fmla="*/ 17 w 50"/>
              <a:gd name="T89" fmla="*/ 46 h 50"/>
              <a:gd name="T90" fmla="*/ 40 w 50"/>
              <a:gd name="T91" fmla="*/ 40 h 50"/>
              <a:gd name="T92" fmla="*/ 46 w 50"/>
              <a:gd name="T93" fmla="*/ 25 h 50"/>
              <a:gd name="T94" fmla="*/ 34 w 50"/>
              <a:gd name="T9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16" y="0"/>
                </a:moveTo>
                <a:cubicBezTo>
                  <a:pt x="25" y="0"/>
                  <a:pt x="25" y="0"/>
                  <a:pt x="25" y="0"/>
                </a:cubicBezTo>
                <a:cubicBezTo>
                  <a:pt x="35" y="0"/>
                  <a:pt x="35" y="0"/>
                  <a:pt x="35" y="0"/>
                </a:cubicBezTo>
                <a:cubicBezTo>
                  <a:pt x="35" y="0"/>
                  <a:pt x="36" y="0"/>
                  <a:pt x="36" y="1"/>
                </a:cubicBezTo>
                <a:cubicBezTo>
                  <a:pt x="43" y="7"/>
                  <a:pt x="43" y="7"/>
                  <a:pt x="43" y="7"/>
                </a:cubicBezTo>
                <a:cubicBezTo>
                  <a:pt x="43" y="7"/>
                  <a:pt x="43" y="7"/>
                  <a:pt x="43" y="7"/>
                </a:cubicBezTo>
                <a:cubicBezTo>
                  <a:pt x="50" y="14"/>
                  <a:pt x="50" y="14"/>
                  <a:pt x="50" y="14"/>
                </a:cubicBezTo>
                <a:cubicBezTo>
                  <a:pt x="50" y="14"/>
                  <a:pt x="50" y="15"/>
                  <a:pt x="50" y="16"/>
                </a:cubicBezTo>
                <a:cubicBezTo>
                  <a:pt x="50" y="25"/>
                  <a:pt x="50" y="25"/>
                  <a:pt x="50" y="25"/>
                </a:cubicBezTo>
                <a:cubicBezTo>
                  <a:pt x="50" y="25"/>
                  <a:pt x="50" y="25"/>
                  <a:pt x="50" y="25"/>
                </a:cubicBezTo>
                <a:cubicBezTo>
                  <a:pt x="50" y="34"/>
                  <a:pt x="50" y="34"/>
                  <a:pt x="50" y="34"/>
                </a:cubicBezTo>
                <a:cubicBezTo>
                  <a:pt x="50" y="35"/>
                  <a:pt x="50" y="35"/>
                  <a:pt x="50" y="36"/>
                </a:cubicBezTo>
                <a:cubicBezTo>
                  <a:pt x="43" y="43"/>
                  <a:pt x="43" y="43"/>
                  <a:pt x="43" y="43"/>
                </a:cubicBezTo>
                <a:cubicBezTo>
                  <a:pt x="43" y="43"/>
                  <a:pt x="43" y="43"/>
                  <a:pt x="43" y="43"/>
                </a:cubicBezTo>
                <a:cubicBezTo>
                  <a:pt x="36" y="49"/>
                  <a:pt x="36" y="49"/>
                  <a:pt x="36" y="49"/>
                </a:cubicBezTo>
                <a:cubicBezTo>
                  <a:pt x="36" y="50"/>
                  <a:pt x="35" y="50"/>
                  <a:pt x="35" y="50"/>
                </a:cubicBezTo>
                <a:cubicBezTo>
                  <a:pt x="25" y="50"/>
                  <a:pt x="25" y="50"/>
                  <a:pt x="25" y="50"/>
                </a:cubicBezTo>
                <a:cubicBezTo>
                  <a:pt x="25" y="50"/>
                  <a:pt x="25" y="50"/>
                  <a:pt x="25" y="50"/>
                </a:cubicBezTo>
                <a:cubicBezTo>
                  <a:pt x="16" y="50"/>
                  <a:pt x="16" y="50"/>
                  <a:pt x="16" y="50"/>
                </a:cubicBezTo>
                <a:cubicBezTo>
                  <a:pt x="15" y="50"/>
                  <a:pt x="15" y="50"/>
                  <a:pt x="14" y="49"/>
                </a:cubicBezTo>
                <a:cubicBezTo>
                  <a:pt x="8" y="43"/>
                  <a:pt x="8" y="43"/>
                  <a:pt x="8" y="43"/>
                </a:cubicBezTo>
                <a:cubicBezTo>
                  <a:pt x="8" y="42"/>
                  <a:pt x="8" y="42"/>
                  <a:pt x="8" y="42"/>
                </a:cubicBezTo>
                <a:cubicBezTo>
                  <a:pt x="1" y="36"/>
                  <a:pt x="1" y="36"/>
                  <a:pt x="1" y="36"/>
                </a:cubicBezTo>
                <a:cubicBezTo>
                  <a:pt x="1" y="35"/>
                  <a:pt x="0" y="35"/>
                  <a:pt x="0" y="34"/>
                </a:cubicBezTo>
                <a:cubicBezTo>
                  <a:pt x="0" y="25"/>
                  <a:pt x="0" y="25"/>
                  <a:pt x="0" y="25"/>
                </a:cubicBezTo>
                <a:cubicBezTo>
                  <a:pt x="0" y="25"/>
                  <a:pt x="0" y="25"/>
                  <a:pt x="0" y="25"/>
                </a:cubicBezTo>
                <a:cubicBezTo>
                  <a:pt x="0" y="15"/>
                  <a:pt x="0" y="15"/>
                  <a:pt x="0" y="15"/>
                </a:cubicBezTo>
                <a:cubicBezTo>
                  <a:pt x="0" y="15"/>
                  <a:pt x="1" y="14"/>
                  <a:pt x="1" y="14"/>
                </a:cubicBezTo>
                <a:cubicBezTo>
                  <a:pt x="8" y="7"/>
                  <a:pt x="8" y="7"/>
                  <a:pt x="8" y="7"/>
                </a:cubicBezTo>
                <a:cubicBezTo>
                  <a:pt x="8" y="7"/>
                  <a:pt x="8" y="7"/>
                  <a:pt x="8" y="7"/>
                </a:cubicBezTo>
                <a:cubicBezTo>
                  <a:pt x="14" y="1"/>
                  <a:pt x="14" y="1"/>
                  <a:pt x="14" y="1"/>
                </a:cubicBezTo>
                <a:cubicBezTo>
                  <a:pt x="15" y="0"/>
                  <a:pt x="15" y="0"/>
                  <a:pt x="16" y="0"/>
                </a:cubicBezTo>
                <a:close/>
                <a:moveTo>
                  <a:pt x="14" y="21"/>
                </a:moveTo>
                <a:cubicBezTo>
                  <a:pt x="14" y="21"/>
                  <a:pt x="14" y="21"/>
                  <a:pt x="14" y="21"/>
                </a:cubicBezTo>
                <a:cubicBezTo>
                  <a:pt x="14" y="22"/>
                  <a:pt x="14" y="23"/>
                  <a:pt x="13" y="23"/>
                </a:cubicBezTo>
                <a:cubicBezTo>
                  <a:pt x="13" y="23"/>
                  <a:pt x="12" y="22"/>
                  <a:pt x="12" y="21"/>
                </a:cubicBezTo>
                <a:cubicBezTo>
                  <a:pt x="12" y="21"/>
                  <a:pt x="12" y="21"/>
                  <a:pt x="12" y="21"/>
                </a:cubicBezTo>
                <a:cubicBezTo>
                  <a:pt x="12" y="21"/>
                  <a:pt x="12" y="21"/>
                  <a:pt x="12" y="21"/>
                </a:cubicBezTo>
                <a:cubicBezTo>
                  <a:pt x="10" y="21"/>
                  <a:pt x="10" y="21"/>
                  <a:pt x="10" y="21"/>
                </a:cubicBezTo>
                <a:cubicBezTo>
                  <a:pt x="8" y="21"/>
                  <a:pt x="8" y="21"/>
                  <a:pt x="8" y="21"/>
                </a:cubicBezTo>
                <a:cubicBezTo>
                  <a:pt x="8" y="21"/>
                  <a:pt x="8" y="21"/>
                  <a:pt x="8" y="21"/>
                </a:cubicBezTo>
                <a:cubicBezTo>
                  <a:pt x="8" y="21"/>
                  <a:pt x="8" y="21"/>
                  <a:pt x="8" y="21"/>
                </a:cubicBezTo>
                <a:cubicBezTo>
                  <a:pt x="8" y="21"/>
                  <a:pt x="8" y="21"/>
                  <a:pt x="8" y="21"/>
                </a:cubicBezTo>
                <a:cubicBezTo>
                  <a:pt x="8" y="22"/>
                  <a:pt x="8" y="22"/>
                  <a:pt x="8" y="22"/>
                </a:cubicBezTo>
                <a:cubicBezTo>
                  <a:pt x="8" y="22"/>
                  <a:pt x="8" y="22"/>
                  <a:pt x="8" y="22"/>
                </a:cubicBezTo>
                <a:cubicBezTo>
                  <a:pt x="8" y="23"/>
                  <a:pt x="8" y="23"/>
                  <a:pt x="8" y="23"/>
                </a:cubicBezTo>
                <a:cubicBezTo>
                  <a:pt x="8" y="23"/>
                  <a:pt x="8" y="23"/>
                  <a:pt x="8" y="23"/>
                </a:cubicBezTo>
                <a:cubicBezTo>
                  <a:pt x="8" y="24"/>
                  <a:pt x="8" y="24"/>
                  <a:pt x="8" y="24"/>
                </a:cubicBezTo>
                <a:cubicBezTo>
                  <a:pt x="8" y="24"/>
                  <a:pt x="8" y="24"/>
                  <a:pt x="8" y="24"/>
                </a:cubicBezTo>
                <a:cubicBezTo>
                  <a:pt x="8" y="24"/>
                  <a:pt x="8" y="24"/>
                  <a:pt x="8" y="24"/>
                </a:cubicBezTo>
                <a:cubicBezTo>
                  <a:pt x="10" y="24"/>
                  <a:pt x="10" y="24"/>
                  <a:pt x="10" y="24"/>
                </a:cubicBezTo>
                <a:cubicBezTo>
                  <a:pt x="12" y="24"/>
                  <a:pt x="12" y="24"/>
                  <a:pt x="12" y="24"/>
                </a:cubicBezTo>
                <a:cubicBezTo>
                  <a:pt x="12" y="24"/>
                  <a:pt x="12" y="24"/>
                  <a:pt x="12" y="24"/>
                </a:cubicBezTo>
                <a:cubicBezTo>
                  <a:pt x="13" y="24"/>
                  <a:pt x="13" y="24"/>
                  <a:pt x="14" y="25"/>
                </a:cubicBezTo>
                <a:cubicBezTo>
                  <a:pt x="14" y="25"/>
                  <a:pt x="14" y="25"/>
                  <a:pt x="14" y="25"/>
                </a:cubicBezTo>
                <a:cubicBezTo>
                  <a:pt x="14" y="25"/>
                  <a:pt x="14" y="26"/>
                  <a:pt x="14" y="26"/>
                </a:cubicBezTo>
                <a:cubicBezTo>
                  <a:pt x="14" y="27"/>
                  <a:pt x="14" y="27"/>
                  <a:pt x="14" y="27"/>
                </a:cubicBezTo>
                <a:cubicBezTo>
                  <a:pt x="14" y="27"/>
                  <a:pt x="14" y="27"/>
                  <a:pt x="14" y="27"/>
                </a:cubicBezTo>
                <a:cubicBezTo>
                  <a:pt x="14" y="29"/>
                  <a:pt x="14" y="29"/>
                  <a:pt x="14" y="29"/>
                </a:cubicBezTo>
                <a:cubicBezTo>
                  <a:pt x="14" y="29"/>
                  <a:pt x="14" y="30"/>
                  <a:pt x="14" y="30"/>
                </a:cubicBezTo>
                <a:cubicBezTo>
                  <a:pt x="13" y="31"/>
                  <a:pt x="12" y="31"/>
                  <a:pt x="12" y="31"/>
                </a:cubicBezTo>
                <a:cubicBezTo>
                  <a:pt x="10" y="31"/>
                  <a:pt x="10" y="31"/>
                  <a:pt x="10" y="31"/>
                </a:cubicBezTo>
                <a:cubicBezTo>
                  <a:pt x="8" y="31"/>
                  <a:pt x="8" y="31"/>
                  <a:pt x="8" y="31"/>
                </a:cubicBezTo>
                <a:cubicBezTo>
                  <a:pt x="8" y="31"/>
                  <a:pt x="7" y="31"/>
                  <a:pt x="7" y="30"/>
                </a:cubicBezTo>
                <a:cubicBezTo>
                  <a:pt x="6" y="30"/>
                  <a:pt x="6" y="29"/>
                  <a:pt x="6" y="29"/>
                </a:cubicBezTo>
                <a:cubicBezTo>
                  <a:pt x="6" y="28"/>
                  <a:pt x="6" y="27"/>
                  <a:pt x="7" y="27"/>
                </a:cubicBezTo>
                <a:cubicBezTo>
                  <a:pt x="8" y="27"/>
                  <a:pt x="8" y="28"/>
                  <a:pt x="8" y="29"/>
                </a:cubicBezTo>
                <a:cubicBezTo>
                  <a:pt x="8" y="29"/>
                  <a:pt x="8" y="29"/>
                  <a:pt x="8" y="29"/>
                </a:cubicBezTo>
                <a:cubicBezTo>
                  <a:pt x="8" y="29"/>
                  <a:pt x="8" y="29"/>
                  <a:pt x="8" y="29"/>
                </a:cubicBezTo>
                <a:cubicBezTo>
                  <a:pt x="10" y="29"/>
                  <a:pt x="10" y="29"/>
                  <a:pt x="10" y="29"/>
                </a:cubicBezTo>
                <a:cubicBezTo>
                  <a:pt x="12" y="29"/>
                  <a:pt x="12" y="29"/>
                  <a:pt x="12" y="29"/>
                </a:cubicBezTo>
                <a:cubicBezTo>
                  <a:pt x="12" y="29"/>
                  <a:pt x="12" y="29"/>
                  <a:pt x="12" y="29"/>
                </a:cubicBezTo>
                <a:cubicBezTo>
                  <a:pt x="12" y="29"/>
                  <a:pt x="12" y="29"/>
                  <a:pt x="12" y="29"/>
                </a:cubicBezTo>
                <a:cubicBezTo>
                  <a:pt x="12" y="29"/>
                  <a:pt x="12" y="29"/>
                  <a:pt x="12" y="29"/>
                </a:cubicBezTo>
                <a:cubicBezTo>
                  <a:pt x="12" y="28"/>
                  <a:pt x="12" y="28"/>
                  <a:pt x="12" y="28"/>
                </a:cubicBezTo>
                <a:cubicBezTo>
                  <a:pt x="12" y="28"/>
                  <a:pt x="12" y="28"/>
                  <a:pt x="12" y="28"/>
                </a:cubicBezTo>
                <a:cubicBezTo>
                  <a:pt x="12" y="26"/>
                  <a:pt x="12" y="26"/>
                  <a:pt x="12" y="26"/>
                </a:cubicBezTo>
                <a:cubicBezTo>
                  <a:pt x="12" y="26"/>
                  <a:pt x="12" y="26"/>
                  <a:pt x="12" y="26"/>
                </a:cubicBezTo>
                <a:cubicBezTo>
                  <a:pt x="12" y="26"/>
                  <a:pt x="12" y="26"/>
                  <a:pt x="12" y="26"/>
                </a:cubicBezTo>
                <a:cubicBezTo>
                  <a:pt x="12" y="26"/>
                  <a:pt x="12" y="26"/>
                  <a:pt x="12" y="26"/>
                </a:cubicBezTo>
                <a:cubicBezTo>
                  <a:pt x="10" y="26"/>
                  <a:pt x="10" y="26"/>
                  <a:pt x="10" y="26"/>
                </a:cubicBezTo>
                <a:cubicBezTo>
                  <a:pt x="8" y="26"/>
                  <a:pt x="8" y="26"/>
                  <a:pt x="8" y="26"/>
                </a:cubicBezTo>
                <a:cubicBezTo>
                  <a:pt x="8" y="26"/>
                  <a:pt x="8" y="26"/>
                  <a:pt x="8" y="26"/>
                </a:cubicBezTo>
                <a:cubicBezTo>
                  <a:pt x="8" y="26"/>
                  <a:pt x="7" y="26"/>
                  <a:pt x="7" y="25"/>
                </a:cubicBezTo>
                <a:cubicBezTo>
                  <a:pt x="7" y="25"/>
                  <a:pt x="7" y="25"/>
                  <a:pt x="7" y="25"/>
                </a:cubicBezTo>
                <a:cubicBezTo>
                  <a:pt x="6" y="25"/>
                  <a:pt x="6" y="24"/>
                  <a:pt x="6" y="24"/>
                </a:cubicBezTo>
                <a:cubicBezTo>
                  <a:pt x="6" y="23"/>
                  <a:pt x="6" y="23"/>
                  <a:pt x="6" y="23"/>
                </a:cubicBezTo>
                <a:cubicBezTo>
                  <a:pt x="6" y="23"/>
                  <a:pt x="6" y="23"/>
                  <a:pt x="6" y="23"/>
                </a:cubicBezTo>
                <a:cubicBezTo>
                  <a:pt x="6" y="22"/>
                  <a:pt x="6" y="22"/>
                  <a:pt x="6" y="22"/>
                </a:cubicBezTo>
                <a:cubicBezTo>
                  <a:pt x="6" y="22"/>
                  <a:pt x="6" y="22"/>
                  <a:pt x="6" y="22"/>
                </a:cubicBezTo>
                <a:cubicBezTo>
                  <a:pt x="6" y="21"/>
                  <a:pt x="6" y="21"/>
                  <a:pt x="6" y="21"/>
                </a:cubicBezTo>
                <a:cubicBezTo>
                  <a:pt x="6" y="21"/>
                  <a:pt x="6" y="20"/>
                  <a:pt x="7" y="20"/>
                </a:cubicBezTo>
                <a:cubicBezTo>
                  <a:pt x="7" y="19"/>
                  <a:pt x="8" y="19"/>
                  <a:pt x="8" y="19"/>
                </a:cubicBezTo>
                <a:cubicBezTo>
                  <a:pt x="10" y="19"/>
                  <a:pt x="10" y="19"/>
                  <a:pt x="10" y="19"/>
                </a:cubicBezTo>
                <a:cubicBezTo>
                  <a:pt x="12" y="19"/>
                  <a:pt x="12" y="19"/>
                  <a:pt x="12" y="19"/>
                </a:cubicBezTo>
                <a:cubicBezTo>
                  <a:pt x="12" y="19"/>
                  <a:pt x="13" y="19"/>
                  <a:pt x="14" y="20"/>
                </a:cubicBezTo>
                <a:cubicBezTo>
                  <a:pt x="14" y="20"/>
                  <a:pt x="14" y="21"/>
                  <a:pt x="14" y="21"/>
                </a:cubicBezTo>
                <a:close/>
                <a:moveTo>
                  <a:pt x="38" y="30"/>
                </a:moveTo>
                <a:cubicBezTo>
                  <a:pt x="38" y="30"/>
                  <a:pt x="38" y="30"/>
                  <a:pt x="38" y="30"/>
                </a:cubicBezTo>
                <a:cubicBezTo>
                  <a:pt x="38" y="31"/>
                  <a:pt x="38" y="31"/>
                  <a:pt x="37" y="31"/>
                </a:cubicBezTo>
                <a:cubicBezTo>
                  <a:pt x="37" y="31"/>
                  <a:pt x="36" y="31"/>
                  <a:pt x="36" y="30"/>
                </a:cubicBezTo>
                <a:cubicBezTo>
                  <a:pt x="36" y="25"/>
                  <a:pt x="36" y="25"/>
                  <a:pt x="36" y="25"/>
                </a:cubicBezTo>
                <a:cubicBezTo>
                  <a:pt x="36" y="25"/>
                  <a:pt x="36" y="25"/>
                  <a:pt x="36" y="25"/>
                </a:cubicBezTo>
                <a:cubicBezTo>
                  <a:pt x="36" y="25"/>
                  <a:pt x="36" y="25"/>
                  <a:pt x="36" y="25"/>
                </a:cubicBezTo>
                <a:cubicBezTo>
                  <a:pt x="36" y="20"/>
                  <a:pt x="36" y="20"/>
                  <a:pt x="36" y="20"/>
                </a:cubicBezTo>
                <a:cubicBezTo>
                  <a:pt x="36" y="19"/>
                  <a:pt x="37" y="19"/>
                  <a:pt x="37" y="19"/>
                </a:cubicBezTo>
                <a:cubicBezTo>
                  <a:pt x="37" y="19"/>
                  <a:pt x="37" y="19"/>
                  <a:pt x="37" y="19"/>
                </a:cubicBezTo>
                <a:cubicBezTo>
                  <a:pt x="43" y="19"/>
                  <a:pt x="43" y="19"/>
                  <a:pt x="43" y="19"/>
                </a:cubicBezTo>
                <a:cubicBezTo>
                  <a:pt x="43" y="19"/>
                  <a:pt x="44" y="19"/>
                  <a:pt x="44" y="19"/>
                </a:cubicBezTo>
                <a:cubicBezTo>
                  <a:pt x="44" y="19"/>
                  <a:pt x="44" y="19"/>
                  <a:pt x="44" y="19"/>
                </a:cubicBezTo>
                <a:cubicBezTo>
                  <a:pt x="44" y="19"/>
                  <a:pt x="44" y="19"/>
                  <a:pt x="44" y="19"/>
                </a:cubicBezTo>
                <a:cubicBezTo>
                  <a:pt x="45" y="20"/>
                  <a:pt x="45" y="20"/>
                  <a:pt x="45" y="21"/>
                </a:cubicBezTo>
                <a:cubicBezTo>
                  <a:pt x="45" y="24"/>
                  <a:pt x="45" y="24"/>
                  <a:pt x="45" y="24"/>
                </a:cubicBezTo>
                <a:cubicBezTo>
                  <a:pt x="45" y="25"/>
                  <a:pt x="45" y="25"/>
                  <a:pt x="44" y="26"/>
                </a:cubicBezTo>
                <a:cubicBezTo>
                  <a:pt x="44" y="26"/>
                  <a:pt x="43" y="26"/>
                  <a:pt x="43" y="26"/>
                </a:cubicBezTo>
                <a:cubicBezTo>
                  <a:pt x="38" y="26"/>
                  <a:pt x="38" y="26"/>
                  <a:pt x="38" y="26"/>
                </a:cubicBezTo>
                <a:cubicBezTo>
                  <a:pt x="38" y="30"/>
                  <a:pt x="38" y="30"/>
                  <a:pt x="38" y="30"/>
                </a:cubicBezTo>
                <a:close/>
                <a:moveTo>
                  <a:pt x="38" y="21"/>
                </a:moveTo>
                <a:cubicBezTo>
                  <a:pt x="38" y="21"/>
                  <a:pt x="38" y="21"/>
                  <a:pt x="38" y="21"/>
                </a:cubicBezTo>
                <a:cubicBezTo>
                  <a:pt x="38" y="24"/>
                  <a:pt x="38" y="24"/>
                  <a:pt x="38" y="24"/>
                </a:cubicBezTo>
                <a:cubicBezTo>
                  <a:pt x="42" y="24"/>
                  <a:pt x="42" y="24"/>
                  <a:pt x="42" y="24"/>
                </a:cubicBezTo>
                <a:cubicBezTo>
                  <a:pt x="42" y="21"/>
                  <a:pt x="42" y="21"/>
                  <a:pt x="42" y="21"/>
                </a:cubicBezTo>
                <a:cubicBezTo>
                  <a:pt x="38" y="21"/>
                  <a:pt x="38" y="21"/>
                  <a:pt x="38" y="21"/>
                </a:cubicBezTo>
                <a:close/>
                <a:moveTo>
                  <a:pt x="28" y="19"/>
                </a:moveTo>
                <a:cubicBezTo>
                  <a:pt x="28" y="19"/>
                  <a:pt x="28" y="19"/>
                  <a:pt x="28" y="19"/>
                </a:cubicBezTo>
                <a:cubicBezTo>
                  <a:pt x="31" y="19"/>
                  <a:pt x="31" y="19"/>
                  <a:pt x="31" y="19"/>
                </a:cubicBezTo>
                <a:cubicBezTo>
                  <a:pt x="32" y="19"/>
                  <a:pt x="33" y="19"/>
                  <a:pt x="33" y="20"/>
                </a:cubicBezTo>
                <a:cubicBezTo>
                  <a:pt x="34" y="20"/>
                  <a:pt x="34" y="21"/>
                  <a:pt x="34" y="21"/>
                </a:cubicBezTo>
                <a:cubicBezTo>
                  <a:pt x="34" y="29"/>
                  <a:pt x="34" y="29"/>
                  <a:pt x="34" y="29"/>
                </a:cubicBezTo>
                <a:cubicBezTo>
                  <a:pt x="34" y="29"/>
                  <a:pt x="34" y="30"/>
                  <a:pt x="33" y="30"/>
                </a:cubicBezTo>
                <a:cubicBezTo>
                  <a:pt x="33" y="31"/>
                  <a:pt x="32" y="31"/>
                  <a:pt x="31" y="31"/>
                </a:cubicBezTo>
                <a:cubicBezTo>
                  <a:pt x="28" y="31"/>
                  <a:pt x="28" y="31"/>
                  <a:pt x="28" y="31"/>
                </a:cubicBezTo>
                <a:cubicBezTo>
                  <a:pt x="28" y="31"/>
                  <a:pt x="27" y="31"/>
                  <a:pt x="26" y="30"/>
                </a:cubicBezTo>
                <a:cubicBezTo>
                  <a:pt x="26" y="30"/>
                  <a:pt x="26" y="30"/>
                  <a:pt x="26" y="30"/>
                </a:cubicBezTo>
                <a:cubicBezTo>
                  <a:pt x="26" y="30"/>
                  <a:pt x="26" y="29"/>
                  <a:pt x="26" y="29"/>
                </a:cubicBezTo>
                <a:cubicBezTo>
                  <a:pt x="26" y="21"/>
                  <a:pt x="26" y="21"/>
                  <a:pt x="26" y="21"/>
                </a:cubicBezTo>
                <a:cubicBezTo>
                  <a:pt x="26" y="21"/>
                  <a:pt x="26" y="20"/>
                  <a:pt x="26" y="20"/>
                </a:cubicBezTo>
                <a:cubicBezTo>
                  <a:pt x="27" y="19"/>
                  <a:pt x="28" y="19"/>
                  <a:pt x="28" y="19"/>
                </a:cubicBezTo>
                <a:close/>
                <a:moveTo>
                  <a:pt x="31" y="21"/>
                </a:moveTo>
                <a:cubicBezTo>
                  <a:pt x="31" y="21"/>
                  <a:pt x="31" y="21"/>
                  <a:pt x="31" y="21"/>
                </a:cubicBezTo>
                <a:cubicBezTo>
                  <a:pt x="28" y="21"/>
                  <a:pt x="28" y="21"/>
                  <a:pt x="28" y="21"/>
                </a:cubicBezTo>
                <a:cubicBezTo>
                  <a:pt x="28" y="21"/>
                  <a:pt x="28" y="21"/>
                  <a:pt x="28" y="21"/>
                </a:cubicBezTo>
                <a:cubicBezTo>
                  <a:pt x="28" y="21"/>
                  <a:pt x="28" y="21"/>
                  <a:pt x="28" y="21"/>
                </a:cubicBezTo>
                <a:cubicBezTo>
                  <a:pt x="28" y="29"/>
                  <a:pt x="28" y="29"/>
                  <a:pt x="28" y="29"/>
                </a:cubicBezTo>
                <a:cubicBezTo>
                  <a:pt x="28" y="29"/>
                  <a:pt x="28" y="29"/>
                  <a:pt x="28" y="29"/>
                </a:cubicBezTo>
                <a:cubicBezTo>
                  <a:pt x="28" y="29"/>
                  <a:pt x="28" y="29"/>
                  <a:pt x="28" y="29"/>
                </a:cubicBezTo>
                <a:cubicBezTo>
                  <a:pt x="28" y="29"/>
                  <a:pt x="28" y="29"/>
                  <a:pt x="28" y="29"/>
                </a:cubicBezTo>
                <a:cubicBezTo>
                  <a:pt x="31" y="29"/>
                  <a:pt x="31" y="29"/>
                  <a:pt x="31" y="29"/>
                </a:cubicBezTo>
                <a:cubicBezTo>
                  <a:pt x="32" y="29"/>
                  <a:pt x="32" y="29"/>
                  <a:pt x="32" y="29"/>
                </a:cubicBezTo>
                <a:cubicBezTo>
                  <a:pt x="32" y="29"/>
                  <a:pt x="32" y="29"/>
                  <a:pt x="32" y="29"/>
                </a:cubicBezTo>
                <a:cubicBezTo>
                  <a:pt x="32" y="21"/>
                  <a:pt x="32" y="21"/>
                  <a:pt x="32" y="21"/>
                </a:cubicBezTo>
                <a:cubicBezTo>
                  <a:pt x="32" y="21"/>
                  <a:pt x="32" y="21"/>
                  <a:pt x="32" y="21"/>
                </a:cubicBezTo>
                <a:cubicBezTo>
                  <a:pt x="32" y="21"/>
                  <a:pt x="32" y="21"/>
                  <a:pt x="31" y="21"/>
                </a:cubicBezTo>
                <a:close/>
                <a:moveTo>
                  <a:pt x="21" y="30"/>
                </a:moveTo>
                <a:cubicBezTo>
                  <a:pt x="21" y="30"/>
                  <a:pt x="21" y="30"/>
                  <a:pt x="21" y="30"/>
                </a:cubicBezTo>
                <a:cubicBezTo>
                  <a:pt x="21" y="31"/>
                  <a:pt x="21" y="31"/>
                  <a:pt x="20" y="31"/>
                </a:cubicBezTo>
                <a:cubicBezTo>
                  <a:pt x="19" y="31"/>
                  <a:pt x="19" y="31"/>
                  <a:pt x="19" y="30"/>
                </a:cubicBezTo>
                <a:cubicBezTo>
                  <a:pt x="19" y="21"/>
                  <a:pt x="19" y="21"/>
                  <a:pt x="19" y="21"/>
                </a:cubicBezTo>
                <a:cubicBezTo>
                  <a:pt x="17" y="21"/>
                  <a:pt x="17" y="21"/>
                  <a:pt x="17" y="21"/>
                </a:cubicBezTo>
                <a:cubicBezTo>
                  <a:pt x="16" y="21"/>
                  <a:pt x="16" y="21"/>
                  <a:pt x="16" y="20"/>
                </a:cubicBezTo>
                <a:cubicBezTo>
                  <a:pt x="16" y="19"/>
                  <a:pt x="16" y="19"/>
                  <a:pt x="17" y="19"/>
                </a:cubicBezTo>
                <a:cubicBezTo>
                  <a:pt x="20" y="19"/>
                  <a:pt x="20" y="19"/>
                  <a:pt x="20" y="19"/>
                </a:cubicBezTo>
                <a:cubicBezTo>
                  <a:pt x="20" y="19"/>
                  <a:pt x="20" y="19"/>
                  <a:pt x="20" y="19"/>
                </a:cubicBezTo>
                <a:cubicBezTo>
                  <a:pt x="20" y="19"/>
                  <a:pt x="20" y="19"/>
                  <a:pt x="20" y="19"/>
                </a:cubicBezTo>
                <a:cubicBezTo>
                  <a:pt x="23" y="19"/>
                  <a:pt x="23" y="19"/>
                  <a:pt x="23" y="19"/>
                </a:cubicBezTo>
                <a:cubicBezTo>
                  <a:pt x="24" y="19"/>
                  <a:pt x="24" y="19"/>
                  <a:pt x="24" y="20"/>
                </a:cubicBezTo>
                <a:cubicBezTo>
                  <a:pt x="24" y="21"/>
                  <a:pt x="24" y="21"/>
                  <a:pt x="23" y="21"/>
                </a:cubicBezTo>
                <a:cubicBezTo>
                  <a:pt x="21" y="21"/>
                  <a:pt x="21" y="21"/>
                  <a:pt x="21" y="21"/>
                </a:cubicBezTo>
                <a:cubicBezTo>
                  <a:pt x="21" y="30"/>
                  <a:pt x="21" y="30"/>
                  <a:pt x="21" y="30"/>
                </a:cubicBezTo>
                <a:close/>
                <a:moveTo>
                  <a:pt x="25" y="4"/>
                </a:moveTo>
                <a:cubicBezTo>
                  <a:pt x="25" y="4"/>
                  <a:pt x="25" y="4"/>
                  <a:pt x="25" y="4"/>
                </a:cubicBezTo>
                <a:cubicBezTo>
                  <a:pt x="17" y="4"/>
                  <a:pt x="17" y="4"/>
                  <a:pt x="17" y="4"/>
                </a:cubicBezTo>
                <a:cubicBezTo>
                  <a:pt x="11" y="10"/>
                  <a:pt x="11" y="10"/>
                  <a:pt x="11" y="10"/>
                </a:cubicBezTo>
                <a:cubicBezTo>
                  <a:pt x="10" y="10"/>
                  <a:pt x="10" y="10"/>
                  <a:pt x="10" y="10"/>
                </a:cubicBezTo>
                <a:cubicBezTo>
                  <a:pt x="4" y="16"/>
                  <a:pt x="4" y="16"/>
                  <a:pt x="4" y="16"/>
                </a:cubicBezTo>
                <a:cubicBezTo>
                  <a:pt x="4" y="25"/>
                  <a:pt x="4" y="25"/>
                  <a:pt x="4" y="25"/>
                </a:cubicBezTo>
                <a:cubicBezTo>
                  <a:pt x="4" y="34"/>
                  <a:pt x="4" y="34"/>
                  <a:pt x="4" y="34"/>
                </a:cubicBezTo>
                <a:cubicBezTo>
                  <a:pt x="10" y="40"/>
                  <a:pt x="10" y="40"/>
                  <a:pt x="10" y="40"/>
                </a:cubicBezTo>
                <a:cubicBezTo>
                  <a:pt x="10" y="40"/>
                  <a:pt x="10" y="40"/>
                  <a:pt x="10" y="40"/>
                </a:cubicBezTo>
                <a:cubicBezTo>
                  <a:pt x="17" y="46"/>
                  <a:pt x="17" y="46"/>
                  <a:pt x="17" y="46"/>
                </a:cubicBezTo>
                <a:cubicBezTo>
                  <a:pt x="25" y="46"/>
                  <a:pt x="25" y="46"/>
                  <a:pt x="25" y="46"/>
                </a:cubicBezTo>
                <a:cubicBezTo>
                  <a:pt x="25" y="46"/>
                  <a:pt x="25" y="46"/>
                  <a:pt x="25" y="46"/>
                </a:cubicBezTo>
                <a:cubicBezTo>
                  <a:pt x="34" y="46"/>
                  <a:pt x="34" y="46"/>
                  <a:pt x="34" y="46"/>
                </a:cubicBezTo>
                <a:cubicBezTo>
                  <a:pt x="40" y="40"/>
                  <a:pt x="40" y="40"/>
                  <a:pt x="40" y="40"/>
                </a:cubicBezTo>
                <a:cubicBezTo>
                  <a:pt x="40" y="40"/>
                  <a:pt x="40" y="40"/>
                  <a:pt x="40" y="40"/>
                </a:cubicBezTo>
                <a:cubicBezTo>
                  <a:pt x="46" y="34"/>
                  <a:pt x="46" y="34"/>
                  <a:pt x="46" y="34"/>
                </a:cubicBezTo>
                <a:cubicBezTo>
                  <a:pt x="46" y="25"/>
                  <a:pt x="46" y="25"/>
                  <a:pt x="46" y="25"/>
                </a:cubicBezTo>
                <a:cubicBezTo>
                  <a:pt x="46" y="25"/>
                  <a:pt x="46" y="25"/>
                  <a:pt x="46" y="25"/>
                </a:cubicBezTo>
                <a:cubicBezTo>
                  <a:pt x="46" y="16"/>
                  <a:pt x="46" y="16"/>
                  <a:pt x="46" y="16"/>
                </a:cubicBezTo>
                <a:cubicBezTo>
                  <a:pt x="40" y="10"/>
                  <a:pt x="40" y="10"/>
                  <a:pt x="40" y="10"/>
                </a:cubicBezTo>
                <a:cubicBezTo>
                  <a:pt x="40" y="10"/>
                  <a:pt x="40" y="10"/>
                  <a:pt x="40" y="10"/>
                </a:cubicBezTo>
                <a:cubicBezTo>
                  <a:pt x="34" y="4"/>
                  <a:pt x="34" y="4"/>
                  <a:pt x="34" y="4"/>
                </a:cubicBezTo>
                <a:cubicBezTo>
                  <a:pt x="25" y="4"/>
                  <a:pt x="25" y="4"/>
                  <a:pt x="25" y="4"/>
                </a:cubicBezTo>
                <a:cubicBezTo>
                  <a:pt x="25" y="4"/>
                  <a:pt x="25" y="4"/>
                  <a:pt x="25"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4" name="Freeform 658"/>
          <p:cNvSpPr>
            <a:spLocks noEditPoints="1"/>
          </p:cNvSpPr>
          <p:nvPr/>
        </p:nvSpPr>
        <p:spPr bwMode="auto">
          <a:xfrm>
            <a:off x="6032500" y="4418013"/>
            <a:ext cx="139700" cy="155575"/>
          </a:xfrm>
          <a:custGeom>
            <a:avLst/>
            <a:gdLst>
              <a:gd name="T0" fmla="*/ 18 w 44"/>
              <a:gd name="T1" fmla="*/ 6 h 49"/>
              <a:gd name="T2" fmla="*/ 17 w 44"/>
              <a:gd name="T3" fmla="*/ 5 h 49"/>
              <a:gd name="T4" fmla="*/ 18 w 44"/>
              <a:gd name="T5" fmla="*/ 4 h 49"/>
              <a:gd name="T6" fmla="*/ 21 w 44"/>
              <a:gd name="T7" fmla="*/ 4 h 49"/>
              <a:gd name="T8" fmla="*/ 21 w 44"/>
              <a:gd name="T9" fmla="*/ 1 h 49"/>
              <a:gd name="T10" fmla="*/ 22 w 44"/>
              <a:gd name="T11" fmla="*/ 0 h 49"/>
              <a:gd name="T12" fmla="*/ 23 w 44"/>
              <a:gd name="T13" fmla="*/ 1 h 49"/>
              <a:gd name="T14" fmla="*/ 23 w 44"/>
              <a:gd name="T15" fmla="*/ 4 h 49"/>
              <a:gd name="T16" fmla="*/ 26 w 44"/>
              <a:gd name="T17" fmla="*/ 4 h 49"/>
              <a:gd name="T18" fmla="*/ 27 w 44"/>
              <a:gd name="T19" fmla="*/ 5 h 49"/>
              <a:gd name="T20" fmla="*/ 26 w 44"/>
              <a:gd name="T21" fmla="*/ 6 h 49"/>
              <a:gd name="T22" fmla="*/ 23 w 44"/>
              <a:gd name="T23" fmla="*/ 6 h 49"/>
              <a:gd name="T24" fmla="*/ 23 w 44"/>
              <a:gd name="T25" fmla="*/ 9 h 49"/>
              <a:gd name="T26" fmla="*/ 23 w 44"/>
              <a:gd name="T27" fmla="*/ 9 h 49"/>
              <a:gd name="T28" fmla="*/ 23 w 44"/>
              <a:gd name="T29" fmla="*/ 9 h 49"/>
              <a:gd name="T30" fmla="*/ 42 w 44"/>
              <a:gd name="T31" fmla="*/ 32 h 49"/>
              <a:gd name="T32" fmla="*/ 41 w 44"/>
              <a:gd name="T33" fmla="*/ 35 h 49"/>
              <a:gd name="T34" fmla="*/ 37 w 44"/>
              <a:gd name="T35" fmla="*/ 35 h 49"/>
              <a:gd name="T36" fmla="*/ 37 w 44"/>
              <a:gd name="T37" fmla="*/ 45 h 49"/>
              <a:gd name="T38" fmla="*/ 41 w 44"/>
              <a:gd name="T39" fmla="*/ 45 h 49"/>
              <a:gd name="T40" fmla="*/ 43 w 44"/>
              <a:gd name="T41" fmla="*/ 47 h 49"/>
              <a:gd name="T42" fmla="*/ 41 w 44"/>
              <a:gd name="T43" fmla="*/ 49 h 49"/>
              <a:gd name="T44" fmla="*/ 3 w 44"/>
              <a:gd name="T45" fmla="*/ 49 h 49"/>
              <a:gd name="T46" fmla="*/ 1 w 44"/>
              <a:gd name="T47" fmla="*/ 47 h 49"/>
              <a:gd name="T48" fmla="*/ 3 w 44"/>
              <a:gd name="T49" fmla="*/ 45 h 49"/>
              <a:gd name="T50" fmla="*/ 7 w 44"/>
              <a:gd name="T51" fmla="*/ 45 h 49"/>
              <a:gd name="T52" fmla="*/ 7 w 44"/>
              <a:gd name="T53" fmla="*/ 35 h 49"/>
              <a:gd name="T54" fmla="*/ 3 w 44"/>
              <a:gd name="T55" fmla="*/ 35 h 49"/>
              <a:gd name="T56" fmla="*/ 1 w 44"/>
              <a:gd name="T57" fmla="*/ 32 h 49"/>
              <a:gd name="T58" fmla="*/ 20 w 44"/>
              <a:gd name="T59" fmla="*/ 9 h 49"/>
              <a:gd name="T60" fmla="*/ 21 w 44"/>
              <a:gd name="T61" fmla="*/ 9 h 49"/>
              <a:gd name="T62" fmla="*/ 21 w 44"/>
              <a:gd name="T63" fmla="*/ 6 h 49"/>
              <a:gd name="T64" fmla="*/ 18 w 44"/>
              <a:gd name="T65" fmla="*/ 6 h 49"/>
              <a:gd name="T66" fmla="*/ 11 w 44"/>
              <a:gd name="T67" fmla="*/ 45 h 49"/>
              <a:gd name="T68" fmla="*/ 11 w 44"/>
              <a:gd name="T69" fmla="*/ 45 h 49"/>
              <a:gd name="T70" fmla="*/ 15 w 44"/>
              <a:gd name="T71" fmla="*/ 45 h 49"/>
              <a:gd name="T72" fmla="*/ 15 w 44"/>
              <a:gd name="T73" fmla="*/ 34 h 49"/>
              <a:gd name="T74" fmla="*/ 22 w 44"/>
              <a:gd name="T75" fmla="*/ 27 h 49"/>
              <a:gd name="T76" fmla="*/ 28 w 44"/>
              <a:gd name="T77" fmla="*/ 34 h 49"/>
              <a:gd name="T78" fmla="*/ 28 w 44"/>
              <a:gd name="T79" fmla="*/ 45 h 49"/>
              <a:gd name="T80" fmla="*/ 33 w 44"/>
              <a:gd name="T81" fmla="*/ 45 h 49"/>
              <a:gd name="T82" fmla="*/ 33 w 44"/>
              <a:gd name="T83" fmla="*/ 33 h 49"/>
              <a:gd name="T84" fmla="*/ 33 w 44"/>
              <a:gd name="T85" fmla="*/ 33 h 49"/>
              <a:gd name="T86" fmla="*/ 35 w 44"/>
              <a:gd name="T87" fmla="*/ 31 h 49"/>
              <a:gd name="T88" fmla="*/ 37 w 44"/>
              <a:gd name="T89" fmla="*/ 31 h 49"/>
              <a:gd name="T90" fmla="*/ 22 w 44"/>
              <a:gd name="T91" fmla="*/ 13 h 49"/>
              <a:gd name="T92" fmla="*/ 7 w 44"/>
              <a:gd name="T93" fmla="*/ 31 h 49"/>
              <a:gd name="T94" fmla="*/ 9 w 44"/>
              <a:gd name="T95" fmla="*/ 31 h 49"/>
              <a:gd name="T96" fmla="*/ 9 w 44"/>
              <a:gd name="T97" fmla="*/ 31 h 49"/>
              <a:gd name="T98" fmla="*/ 11 w 44"/>
              <a:gd name="T99" fmla="*/ 33 h 49"/>
              <a:gd name="T100" fmla="*/ 11 w 44"/>
              <a:gd name="T101" fmla="*/ 45 h 49"/>
              <a:gd name="T102" fmla="*/ 17 w 44"/>
              <a:gd name="T103" fmla="*/ 45 h 49"/>
              <a:gd name="T104" fmla="*/ 17 w 44"/>
              <a:gd name="T105" fmla="*/ 45 h 49"/>
              <a:gd name="T106" fmla="*/ 26 w 44"/>
              <a:gd name="T107" fmla="*/ 45 h 49"/>
              <a:gd name="T108" fmla="*/ 26 w 44"/>
              <a:gd name="T109" fmla="*/ 34 h 49"/>
              <a:gd name="T110" fmla="*/ 22 w 44"/>
              <a:gd name="T111" fmla="*/ 30 h 49"/>
              <a:gd name="T112" fmla="*/ 17 w 44"/>
              <a:gd name="T113" fmla="*/ 34 h 49"/>
              <a:gd name="T114" fmla="*/ 17 w 44"/>
              <a:gd name="T115"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 h="49">
                <a:moveTo>
                  <a:pt x="18" y="6"/>
                </a:moveTo>
                <a:cubicBezTo>
                  <a:pt x="17" y="6"/>
                  <a:pt x="17" y="5"/>
                  <a:pt x="17" y="5"/>
                </a:cubicBezTo>
                <a:cubicBezTo>
                  <a:pt x="17" y="4"/>
                  <a:pt x="17" y="4"/>
                  <a:pt x="18" y="4"/>
                </a:cubicBezTo>
                <a:cubicBezTo>
                  <a:pt x="21" y="4"/>
                  <a:pt x="21" y="4"/>
                  <a:pt x="21" y="4"/>
                </a:cubicBezTo>
                <a:cubicBezTo>
                  <a:pt x="21" y="1"/>
                  <a:pt x="21" y="1"/>
                  <a:pt x="21" y="1"/>
                </a:cubicBezTo>
                <a:cubicBezTo>
                  <a:pt x="21" y="0"/>
                  <a:pt x="21" y="0"/>
                  <a:pt x="22" y="0"/>
                </a:cubicBezTo>
                <a:cubicBezTo>
                  <a:pt x="22" y="0"/>
                  <a:pt x="23" y="0"/>
                  <a:pt x="23" y="1"/>
                </a:cubicBezTo>
                <a:cubicBezTo>
                  <a:pt x="23" y="4"/>
                  <a:pt x="23" y="4"/>
                  <a:pt x="23" y="4"/>
                </a:cubicBezTo>
                <a:cubicBezTo>
                  <a:pt x="26" y="4"/>
                  <a:pt x="26" y="4"/>
                  <a:pt x="26" y="4"/>
                </a:cubicBezTo>
                <a:cubicBezTo>
                  <a:pt x="26" y="4"/>
                  <a:pt x="27" y="4"/>
                  <a:pt x="27" y="5"/>
                </a:cubicBezTo>
                <a:cubicBezTo>
                  <a:pt x="27" y="5"/>
                  <a:pt x="26" y="6"/>
                  <a:pt x="26" y="6"/>
                </a:cubicBezTo>
                <a:cubicBezTo>
                  <a:pt x="23" y="6"/>
                  <a:pt x="23" y="6"/>
                  <a:pt x="23" y="6"/>
                </a:cubicBezTo>
                <a:cubicBezTo>
                  <a:pt x="23" y="9"/>
                  <a:pt x="23" y="9"/>
                  <a:pt x="23" y="9"/>
                </a:cubicBezTo>
                <a:cubicBezTo>
                  <a:pt x="23" y="9"/>
                  <a:pt x="23" y="9"/>
                  <a:pt x="23" y="9"/>
                </a:cubicBezTo>
                <a:cubicBezTo>
                  <a:pt x="23" y="9"/>
                  <a:pt x="23" y="9"/>
                  <a:pt x="23" y="9"/>
                </a:cubicBezTo>
                <a:cubicBezTo>
                  <a:pt x="42" y="32"/>
                  <a:pt x="42" y="32"/>
                  <a:pt x="42" y="32"/>
                </a:cubicBezTo>
                <a:cubicBezTo>
                  <a:pt x="44" y="33"/>
                  <a:pt x="43" y="35"/>
                  <a:pt x="41" y="35"/>
                </a:cubicBezTo>
                <a:cubicBezTo>
                  <a:pt x="37" y="35"/>
                  <a:pt x="37" y="35"/>
                  <a:pt x="37" y="35"/>
                </a:cubicBezTo>
                <a:cubicBezTo>
                  <a:pt x="37" y="45"/>
                  <a:pt x="37" y="45"/>
                  <a:pt x="37" y="45"/>
                </a:cubicBezTo>
                <a:cubicBezTo>
                  <a:pt x="41" y="45"/>
                  <a:pt x="41" y="45"/>
                  <a:pt x="41" y="45"/>
                </a:cubicBezTo>
                <a:cubicBezTo>
                  <a:pt x="42" y="45"/>
                  <a:pt x="43" y="46"/>
                  <a:pt x="43" y="47"/>
                </a:cubicBezTo>
                <a:cubicBezTo>
                  <a:pt x="43" y="48"/>
                  <a:pt x="42" y="49"/>
                  <a:pt x="41" y="49"/>
                </a:cubicBezTo>
                <a:cubicBezTo>
                  <a:pt x="28" y="49"/>
                  <a:pt x="15" y="49"/>
                  <a:pt x="3" y="49"/>
                </a:cubicBezTo>
                <a:cubicBezTo>
                  <a:pt x="1" y="49"/>
                  <a:pt x="1" y="48"/>
                  <a:pt x="1" y="47"/>
                </a:cubicBezTo>
                <a:cubicBezTo>
                  <a:pt x="1" y="46"/>
                  <a:pt x="1" y="45"/>
                  <a:pt x="3" y="45"/>
                </a:cubicBezTo>
                <a:cubicBezTo>
                  <a:pt x="7" y="45"/>
                  <a:pt x="7" y="45"/>
                  <a:pt x="7" y="45"/>
                </a:cubicBezTo>
                <a:cubicBezTo>
                  <a:pt x="7" y="35"/>
                  <a:pt x="7" y="35"/>
                  <a:pt x="7" y="35"/>
                </a:cubicBezTo>
                <a:cubicBezTo>
                  <a:pt x="3" y="35"/>
                  <a:pt x="3" y="35"/>
                  <a:pt x="3" y="35"/>
                </a:cubicBezTo>
                <a:cubicBezTo>
                  <a:pt x="1" y="35"/>
                  <a:pt x="0" y="33"/>
                  <a:pt x="1" y="32"/>
                </a:cubicBezTo>
                <a:cubicBezTo>
                  <a:pt x="20" y="9"/>
                  <a:pt x="20" y="9"/>
                  <a:pt x="20" y="9"/>
                </a:cubicBezTo>
                <a:cubicBezTo>
                  <a:pt x="20" y="9"/>
                  <a:pt x="20" y="9"/>
                  <a:pt x="21" y="9"/>
                </a:cubicBezTo>
                <a:cubicBezTo>
                  <a:pt x="21" y="6"/>
                  <a:pt x="21" y="6"/>
                  <a:pt x="21" y="6"/>
                </a:cubicBezTo>
                <a:cubicBezTo>
                  <a:pt x="18" y="6"/>
                  <a:pt x="18" y="6"/>
                  <a:pt x="18" y="6"/>
                </a:cubicBezTo>
                <a:close/>
                <a:moveTo>
                  <a:pt x="11" y="45"/>
                </a:moveTo>
                <a:cubicBezTo>
                  <a:pt x="11" y="45"/>
                  <a:pt x="11" y="45"/>
                  <a:pt x="11" y="45"/>
                </a:cubicBezTo>
                <a:cubicBezTo>
                  <a:pt x="15" y="45"/>
                  <a:pt x="15" y="45"/>
                  <a:pt x="15" y="45"/>
                </a:cubicBezTo>
                <a:cubicBezTo>
                  <a:pt x="15" y="34"/>
                  <a:pt x="15" y="34"/>
                  <a:pt x="15" y="34"/>
                </a:cubicBezTo>
                <a:cubicBezTo>
                  <a:pt x="15" y="30"/>
                  <a:pt x="18" y="27"/>
                  <a:pt x="22" y="27"/>
                </a:cubicBezTo>
                <a:cubicBezTo>
                  <a:pt x="25" y="27"/>
                  <a:pt x="28" y="30"/>
                  <a:pt x="28" y="34"/>
                </a:cubicBezTo>
                <a:cubicBezTo>
                  <a:pt x="28" y="45"/>
                  <a:pt x="28" y="45"/>
                  <a:pt x="28" y="45"/>
                </a:cubicBezTo>
                <a:cubicBezTo>
                  <a:pt x="33" y="45"/>
                  <a:pt x="33" y="45"/>
                  <a:pt x="33" y="45"/>
                </a:cubicBezTo>
                <a:cubicBezTo>
                  <a:pt x="33" y="33"/>
                  <a:pt x="33" y="33"/>
                  <a:pt x="33" y="33"/>
                </a:cubicBezTo>
                <a:cubicBezTo>
                  <a:pt x="33" y="33"/>
                  <a:pt x="33" y="33"/>
                  <a:pt x="33" y="33"/>
                </a:cubicBezTo>
                <a:cubicBezTo>
                  <a:pt x="33" y="32"/>
                  <a:pt x="34" y="31"/>
                  <a:pt x="35" y="31"/>
                </a:cubicBezTo>
                <a:cubicBezTo>
                  <a:pt x="37" y="31"/>
                  <a:pt x="37" y="31"/>
                  <a:pt x="37" y="31"/>
                </a:cubicBezTo>
                <a:cubicBezTo>
                  <a:pt x="22" y="13"/>
                  <a:pt x="22" y="13"/>
                  <a:pt x="22" y="13"/>
                </a:cubicBezTo>
                <a:cubicBezTo>
                  <a:pt x="7" y="31"/>
                  <a:pt x="7" y="31"/>
                  <a:pt x="7" y="31"/>
                </a:cubicBezTo>
                <a:cubicBezTo>
                  <a:pt x="9" y="31"/>
                  <a:pt x="9" y="31"/>
                  <a:pt x="9" y="31"/>
                </a:cubicBezTo>
                <a:cubicBezTo>
                  <a:pt x="9" y="31"/>
                  <a:pt x="9" y="31"/>
                  <a:pt x="9" y="31"/>
                </a:cubicBezTo>
                <a:cubicBezTo>
                  <a:pt x="10" y="31"/>
                  <a:pt x="11" y="32"/>
                  <a:pt x="11" y="33"/>
                </a:cubicBezTo>
                <a:cubicBezTo>
                  <a:pt x="11" y="45"/>
                  <a:pt x="11" y="45"/>
                  <a:pt x="11" y="45"/>
                </a:cubicBezTo>
                <a:close/>
                <a:moveTo>
                  <a:pt x="17" y="45"/>
                </a:moveTo>
                <a:cubicBezTo>
                  <a:pt x="17" y="45"/>
                  <a:pt x="17" y="45"/>
                  <a:pt x="17" y="45"/>
                </a:cubicBezTo>
                <a:cubicBezTo>
                  <a:pt x="26" y="45"/>
                  <a:pt x="26" y="45"/>
                  <a:pt x="26" y="45"/>
                </a:cubicBezTo>
                <a:cubicBezTo>
                  <a:pt x="26" y="34"/>
                  <a:pt x="26" y="34"/>
                  <a:pt x="26" y="34"/>
                </a:cubicBezTo>
                <a:cubicBezTo>
                  <a:pt x="26" y="32"/>
                  <a:pt x="24" y="30"/>
                  <a:pt x="22" y="30"/>
                </a:cubicBezTo>
                <a:cubicBezTo>
                  <a:pt x="19" y="30"/>
                  <a:pt x="17" y="32"/>
                  <a:pt x="17" y="34"/>
                </a:cubicBezTo>
                <a:cubicBezTo>
                  <a:pt x="17" y="45"/>
                  <a:pt x="17" y="45"/>
                  <a:pt x="17" y="4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5" name="Freeform 659"/>
          <p:cNvSpPr>
            <a:spLocks noEditPoints="1"/>
          </p:cNvSpPr>
          <p:nvPr/>
        </p:nvSpPr>
        <p:spPr bwMode="auto">
          <a:xfrm>
            <a:off x="2386013" y="4424363"/>
            <a:ext cx="158750" cy="146050"/>
          </a:xfrm>
          <a:custGeom>
            <a:avLst/>
            <a:gdLst>
              <a:gd name="T0" fmla="*/ 34 w 50"/>
              <a:gd name="T1" fmla="*/ 43 h 46"/>
              <a:gd name="T2" fmla="*/ 19 w 50"/>
              <a:gd name="T3" fmla="*/ 43 h 46"/>
              <a:gd name="T4" fmla="*/ 18 w 50"/>
              <a:gd name="T5" fmla="*/ 43 h 46"/>
              <a:gd name="T6" fmla="*/ 3 w 50"/>
              <a:gd name="T7" fmla="*/ 43 h 46"/>
              <a:gd name="T8" fmla="*/ 0 w 50"/>
              <a:gd name="T9" fmla="*/ 40 h 46"/>
              <a:gd name="T10" fmla="*/ 9 w 50"/>
              <a:gd name="T11" fmla="*/ 39 h 46"/>
              <a:gd name="T12" fmla="*/ 10 w 50"/>
              <a:gd name="T13" fmla="*/ 33 h 46"/>
              <a:gd name="T14" fmla="*/ 7 w 50"/>
              <a:gd name="T15" fmla="*/ 22 h 46"/>
              <a:gd name="T16" fmla="*/ 11 w 50"/>
              <a:gd name="T17" fmla="*/ 20 h 46"/>
              <a:gd name="T18" fmla="*/ 12 w 50"/>
              <a:gd name="T19" fmla="*/ 11 h 46"/>
              <a:gd name="T20" fmla="*/ 17 w 50"/>
              <a:gd name="T21" fmla="*/ 11 h 46"/>
              <a:gd name="T22" fmla="*/ 18 w 50"/>
              <a:gd name="T23" fmla="*/ 6 h 46"/>
              <a:gd name="T24" fmla="*/ 24 w 50"/>
              <a:gd name="T25" fmla="*/ 6 h 46"/>
              <a:gd name="T26" fmla="*/ 25 w 50"/>
              <a:gd name="T27" fmla="*/ 0 h 46"/>
              <a:gd name="T28" fmla="*/ 26 w 50"/>
              <a:gd name="T29" fmla="*/ 6 h 46"/>
              <a:gd name="T30" fmla="*/ 32 w 50"/>
              <a:gd name="T31" fmla="*/ 7 h 46"/>
              <a:gd name="T32" fmla="*/ 32 w 50"/>
              <a:gd name="T33" fmla="*/ 11 h 46"/>
              <a:gd name="T34" fmla="*/ 39 w 50"/>
              <a:gd name="T35" fmla="*/ 12 h 46"/>
              <a:gd name="T36" fmla="*/ 39 w 50"/>
              <a:gd name="T37" fmla="*/ 20 h 46"/>
              <a:gd name="T38" fmla="*/ 43 w 50"/>
              <a:gd name="T39" fmla="*/ 25 h 46"/>
              <a:gd name="T40" fmla="*/ 40 w 50"/>
              <a:gd name="T41" fmla="*/ 32 h 46"/>
              <a:gd name="T42" fmla="*/ 41 w 50"/>
              <a:gd name="T43" fmla="*/ 40 h 46"/>
              <a:gd name="T44" fmla="*/ 49 w 50"/>
              <a:gd name="T45" fmla="*/ 40 h 46"/>
              <a:gd name="T46" fmla="*/ 41 w 50"/>
              <a:gd name="T47" fmla="*/ 44 h 46"/>
              <a:gd name="T48" fmla="*/ 34 w 50"/>
              <a:gd name="T49" fmla="*/ 43 h 46"/>
              <a:gd name="T50" fmla="*/ 26 w 50"/>
              <a:gd name="T51" fmla="*/ 17 h 46"/>
              <a:gd name="T52" fmla="*/ 26 w 50"/>
              <a:gd name="T53" fmla="*/ 40 h 46"/>
              <a:gd name="T54" fmla="*/ 31 w 50"/>
              <a:gd name="T55" fmla="*/ 40 h 46"/>
              <a:gd name="T56" fmla="*/ 35 w 50"/>
              <a:gd name="T57" fmla="*/ 38 h 46"/>
              <a:gd name="T58" fmla="*/ 39 w 50"/>
              <a:gd name="T59" fmla="*/ 25 h 46"/>
              <a:gd name="T60" fmla="*/ 24 w 50"/>
              <a:gd name="T61" fmla="*/ 38 h 46"/>
              <a:gd name="T62" fmla="*/ 24 w 50"/>
              <a:gd name="T63" fmla="*/ 17 h 46"/>
              <a:gd name="T64" fmla="*/ 14 w 50"/>
              <a:gd name="T65" fmla="*/ 32 h 46"/>
              <a:gd name="T66" fmla="*/ 16 w 50"/>
              <a:gd name="T67" fmla="*/ 40 h 46"/>
              <a:gd name="T68" fmla="*/ 16 w 50"/>
              <a:gd name="T69" fmla="*/ 40 h 46"/>
              <a:gd name="T70" fmla="*/ 13 w 50"/>
              <a:gd name="T71" fmla="*/ 19 h 46"/>
              <a:gd name="T72" fmla="*/ 24 w 50"/>
              <a:gd name="T73" fmla="*/ 13 h 46"/>
              <a:gd name="T74" fmla="*/ 36 w 50"/>
              <a:gd name="T75" fmla="*/ 19 h 46"/>
              <a:gd name="T76" fmla="*/ 31 w 50"/>
              <a:gd name="T77" fmla="*/ 13 h 46"/>
              <a:gd name="T78" fmla="*/ 30 w 50"/>
              <a:gd name="T79" fmla="*/ 12 h 46"/>
              <a:gd name="T80" fmla="*/ 20 w 50"/>
              <a:gd name="T81" fmla="*/ 8 h 46"/>
              <a:gd name="T82" fmla="*/ 20 w 50"/>
              <a:gd name="T83" fmla="*/ 12 h 46"/>
              <a:gd name="T84" fmla="*/ 13 w 50"/>
              <a:gd name="T85"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46">
                <a:moveTo>
                  <a:pt x="34" y="43"/>
                </a:moveTo>
                <a:cubicBezTo>
                  <a:pt x="34" y="43"/>
                  <a:pt x="34" y="43"/>
                  <a:pt x="34" y="43"/>
                </a:cubicBezTo>
                <a:cubicBezTo>
                  <a:pt x="31" y="46"/>
                  <a:pt x="26" y="46"/>
                  <a:pt x="23" y="43"/>
                </a:cubicBezTo>
                <a:cubicBezTo>
                  <a:pt x="22" y="41"/>
                  <a:pt x="20" y="41"/>
                  <a:pt x="19" y="43"/>
                </a:cubicBezTo>
                <a:cubicBezTo>
                  <a:pt x="19" y="43"/>
                  <a:pt x="19" y="43"/>
                  <a:pt x="19" y="43"/>
                </a:cubicBezTo>
                <a:cubicBezTo>
                  <a:pt x="18" y="43"/>
                  <a:pt x="18" y="43"/>
                  <a:pt x="18" y="43"/>
                </a:cubicBezTo>
                <a:cubicBezTo>
                  <a:pt x="16" y="46"/>
                  <a:pt x="11" y="46"/>
                  <a:pt x="8" y="43"/>
                </a:cubicBezTo>
                <a:cubicBezTo>
                  <a:pt x="7" y="41"/>
                  <a:pt x="5" y="41"/>
                  <a:pt x="3" y="43"/>
                </a:cubicBezTo>
                <a:cubicBezTo>
                  <a:pt x="2" y="44"/>
                  <a:pt x="1" y="44"/>
                  <a:pt x="0" y="43"/>
                </a:cubicBezTo>
                <a:cubicBezTo>
                  <a:pt x="0" y="42"/>
                  <a:pt x="0" y="41"/>
                  <a:pt x="0" y="40"/>
                </a:cubicBezTo>
                <a:cubicBezTo>
                  <a:pt x="3" y="38"/>
                  <a:pt x="6" y="37"/>
                  <a:pt x="8" y="38"/>
                </a:cubicBezTo>
                <a:cubicBezTo>
                  <a:pt x="9" y="39"/>
                  <a:pt x="9" y="39"/>
                  <a:pt x="9" y="39"/>
                </a:cubicBezTo>
                <a:cubicBezTo>
                  <a:pt x="9" y="39"/>
                  <a:pt x="10" y="39"/>
                  <a:pt x="11" y="40"/>
                </a:cubicBezTo>
                <a:cubicBezTo>
                  <a:pt x="11" y="37"/>
                  <a:pt x="11" y="35"/>
                  <a:pt x="10" y="33"/>
                </a:cubicBezTo>
                <a:cubicBezTo>
                  <a:pt x="10" y="31"/>
                  <a:pt x="9" y="28"/>
                  <a:pt x="7" y="25"/>
                </a:cubicBezTo>
                <a:cubicBezTo>
                  <a:pt x="6" y="24"/>
                  <a:pt x="6" y="23"/>
                  <a:pt x="7" y="22"/>
                </a:cubicBezTo>
                <a:cubicBezTo>
                  <a:pt x="7" y="22"/>
                  <a:pt x="7" y="22"/>
                  <a:pt x="7" y="22"/>
                </a:cubicBezTo>
                <a:cubicBezTo>
                  <a:pt x="11" y="20"/>
                  <a:pt x="11" y="20"/>
                  <a:pt x="11" y="20"/>
                </a:cubicBezTo>
                <a:cubicBezTo>
                  <a:pt x="11" y="12"/>
                  <a:pt x="11" y="12"/>
                  <a:pt x="11" y="12"/>
                </a:cubicBezTo>
                <a:cubicBezTo>
                  <a:pt x="11" y="11"/>
                  <a:pt x="12" y="11"/>
                  <a:pt x="12" y="11"/>
                </a:cubicBezTo>
                <a:cubicBezTo>
                  <a:pt x="12" y="11"/>
                  <a:pt x="12" y="11"/>
                  <a:pt x="12" y="11"/>
                </a:cubicBezTo>
                <a:cubicBezTo>
                  <a:pt x="17" y="11"/>
                  <a:pt x="17" y="11"/>
                  <a:pt x="17" y="11"/>
                </a:cubicBezTo>
                <a:cubicBezTo>
                  <a:pt x="17" y="7"/>
                  <a:pt x="17" y="7"/>
                  <a:pt x="17" y="7"/>
                </a:cubicBezTo>
                <a:cubicBezTo>
                  <a:pt x="17" y="7"/>
                  <a:pt x="18" y="6"/>
                  <a:pt x="18" y="6"/>
                </a:cubicBezTo>
                <a:cubicBezTo>
                  <a:pt x="18" y="6"/>
                  <a:pt x="18" y="6"/>
                  <a:pt x="18" y="6"/>
                </a:cubicBezTo>
                <a:cubicBezTo>
                  <a:pt x="24" y="6"/>
                  <a:pt x="24" y="6"/>
                  <a:pt x="24" y="6"/>
                </a:cubicBezTo>
                <a:cubicBezTo>
                  <a:pt x="24" y="1"/>
                  <a:pt x="24" y="1"/>
                  <a:pt x="24" y="1"/>
                </a:cubicBezTo>
                <a:cubicBezTo>
                  <a:pt x="24" y="0"/>
                  <a:pt x="24" y="0"/>
                  <a:pt x="25" y="0"/>
                </a:cubicBezTo>
                <a:cubicBezTo>
                  <a:pt x="25" y="0"/>
                  <a:pt x="26" y="0"/>
                  <a:pt x="26" y="1"/>
                </a:cubicBezTo>
                <a:cubicBezTo>
                  <a:pt x="26" y="6"/>
                  <a:pt x="26" y="6"/>
                  <a:pt x="26" y="6"/>
                </a:cubicBezTo>
                <a:cubicBezTo>
                  <a:pt x="31" y="6"/>
                  <a:pt x="31" y="6"/>
                  <a:pt x="31" y="6"/>
                </a:cubicBezTo>
                <a:cubicBezTo>
                  <a:pt x="32" y="6"/>
                  <a:pt x="32" y="7"/>
                  <a:pt x="32" y="7"/>
                </a:cubicBezTo>
                <a:cubicBezTo>
                  <a:pt x="32" y="7"/>
                  <a:pt x="32" y="7"/>
                  <a:pt x="32" y="7"/>
                </a:cubicBezTo>
                <a:cubicBezTo>
                  <a:pt x="32" y="11"/>
                  <a:pt x="32" y="11"/>
                  <a:pt x="32" y="11"/>
                </a:cubicBezTo>
                <a:cubicBezTo>
                  <a:pt x="37" y="11"/>
                  <a:pt x="37" y="11"/>
                  <a:pt x="37" y="11"/>
                </a:cubicBezTo>
                <a:cubicBezTo>
                  <a:pt x="38" y="11"/>
                  <a:pt x="39" y="11"/>
                  <a:pt x="39" y="12"/>
                </a:cubicBezTo>
                <a:cubicBezTo>
                  <a:pt x="39" y="12"/>
                  <a:pt x="39" y="12"/>
                  <a:pt x="39" y="12"/>
                </a:cubicBezTo>
                <a:cubicBezTo>
                  <a:pt x="39" y="20"/>
                  <a:pt x="39" y="20"/>
                  <a:pt x="39" y="20"/>
                </a:cubicBezTo>
                <a:cubicBezTo>
                  <a:pt x="42" y="22"/>
                  <a:pt x="42" y="22"/>
                  <a:pt x="42" y="22"/>
                </a:cubicBezTo>
                <a:cubicBezTo>
                  <a:pt x="43" y="23"/>
                  <a:pt x="44" y="24"/>
                  <a:pt x="43" y="25"/>
                </a:cubicBezTo>
                <a:cubicBezTo>
                  <a:pt x="43" y="25"/>
                  <a:pt x="43" y="25"/>
                  <a:pt x="43" y="25"/>
                </a:cubicBezTo>
                <a:cubicBezTo>
                  <a:pt x="41" y="28"/>
                  <a:pt x="40" y="30"/>
                  <a:pt x="40" y="32"/>
                </a:cubicBezTo>
                <a:cubicBezTo>
                  <a:pt x="39" y="34"/>
                  <a:pt x="39" y="36"/>
                  <a:pt x="39" y="38"/>
                </a:cubicBezTo>
                <a:cubicBezTo>
                  <a:pt x="40" y="39"/>
                  <a:pt x="41" y="39"/>
                  <a:pt x="41" y="40"/>
                </a:cubicBezTo>
                <a:cubicBezTo>
                  <a:pt x="43" y="41"/>
                  <a:pt x="45" y="41"/>
                  <a:pt x="46" y="40"/>
                </a:cubicBezTo>
                <a:cubicBezTo>
                  <a:pt x="47" y="39"/>
                  <a:pt x="48" y="39"/>
                  <a:pt x="49" y="40"/>
                </a:cubicBezTo>
                <a:cubicBezTo>
                  <a:pt x="50" y="41"/>
                  <a:pt x="50" y="42"/>
                  <a:pt x="49" y="43"/>
                </a:cubicBezTo>
                <a:cubicBezTo>
                  <a:pt x="47" y="45"/>
                  <a:pt x="44" y="46"/>
                  <a:pt x="41" y="44"/>
                </a:cubicBezTo>
                <a:cubicBezTo>
                  <a:pt x="40" y="44"/>
                  <a:pt x="39" y="43"/>
                  <a:pt x="39" y="43"/>
                </a:cubicBezTo>
                <a:cubicBezTo>
                  <a:pt x="37" y="41"/>
                  <a:pt x="35" y="41"/>
                  <a:pt x="34" y="43"/>
                </a:cubicBezTo>
                <a:cubicBezTo>
                  <a:pt x="34" y="43"/>
                  <a:pt x="34" y="43"/>
                  <a:pt x="34" y="43"/>
                </a:cubicBezTo>
                <a:close/>
                <a:moveTo>
                  <a:pt x="26" y="17"/>
                </a:moveTo>
                <a:cubicBezTo>
                  <a:pt x="26" y="17"/>
                  <a:pt x="26" y="17"/>
                  <a:pt x="26" y="17"/>
                </a:cubicBezTo>
                <a:cubicBezTo>
                  <a:pt x="26" y="40"/>
                  <a:pt x="26" y="40"/>
                  <a:pt x="26" y="40"/>
                </a:cubicBezTo>
                <a:cubicBezTo>
                  <a:pt x="26" y="40"/>
                  <a:pt x="26" y="40"/>
                  <a:pt x="26" y="40"/>
                </a:cubicBezTo>
                <a:cubicBezTo>
                  <a:pt x="28" y="41"/>
                  <a:pt x="30" y="41"/>
                  <a:pt x="31" y="40"/>
                </a:cubicBezTo>
                <a:cubicBezTo>
                  <a:pt x="31" y="40"/>
                  <a:pt x="31" y="40"/>
                  <a:pt x="31" y="40"/>
                </a:cubicBezTo>
                <a:cubicBezTo>
                  <a:pt x="32" y="39"/>
                  <a:pt x="34" y="38"/>
                  <a:pt x="35" y="38"/>
                </a:cubicBezTo>
                <a:cubicBezTo>
                  <a:pt x="35" y="35"/>
                  <a:pt x="35" y="33"/>
                  <a:pt x="36" y="31"/>
                </a:cubicBezTo>
                <a:cubicBezTo>
                  <a:pt x="37" y="29"/>
                  <a:pt x="37" y="27"/>
                  <a:pt x="39" y="25"/>
                </a:cubicBezTo>
                <a:cubicBezTo>
                  <a:pt x="26" y="17"/>
                  <a:pt x="26" y="17"/>
                  <a:pt x="26" y="17"/>
                </a:cubicBezTo>
                <a:close/>
                <a:moveTo>
                  <a:pt x="24" y="38"/>
                </a:moveTo>
                <a:cubicBezTo>
                  <a:pt x="24" y="38"/>
                  <a:pt x="24" y="38"/>
                  <a:pt x="24" y="38"/>
                </a:cubicBezTo>
                <a:cubicBezTo>
                  <a:pt x="24" y="17"/>
                  <a:pt x="24" y="17"/>
                  <a:pt x="24" y="17"/>
                </a:cubicBezTo>
                <a:cubicBezTo>
                  <a:pt x="11" y="25"/>
                  <a:pt x="11" y="25"/>
                  <a:pt x="11" y="25"/>
                </a:cubicBezTo>
                <a:cubicBezTo>
                  <a:pt x="12" y="28"/>
                  <a:pt x="13" y="30"/>
                  <a:pt x="14" y="32"/>
                </a:cubicBezTo>
                <a:cubicBezTo>
                  <a:pt x="14" y="35"/>
                  <a:pt x="15" y="37"/>
                  <a:pt x="15" y="41"/>
                </a:cubicBezTo>
                <a:cubicBezTo>
                  <a:pt x="15" y="41"/>
                  <a:pt x="15" y="40"/>
                  <a:pt x="16" y="40"/>
                </a:cubicBezTo>
                <a:cubicBezTo>
                  <a:pt x="16" y="40"/>
                  <a:pt x="16" y="40"/>
                  <a:pt x="16" y="40"/>
                </a:cubicBezTo>
                <a:cubicBezTo>
                  <a:pt x="16" y="40"/>
                  <a:pt x="16" y="40"/>
                  <a:pt x="16" y="40"/>
                </a:cubicBezTo>
                <a:cubicBezTo>
                  <a:pt x="18" y="38"/>
                  <a:pt x="21" y="37"/>
                  <a:pt x="24" y="38"/>
                </a:cubicBezTo>
                <a:close/>
                <a:moveTo>
                  <a:pt x="13" y="19"/>
                </a:moveTo>
                <a:cubicBezTo>
                  <a:pt x="13" y="19"/>
                  <a:pt x="13" y="19"/>
                  <a:pt x="13" y="19"/>
                </a:cubicBezTo>
                <a:cubicBezTo>
                  <a:pt x="24" y="13"/>
                  <a:pt x="24" y="13"/>
                  <a:pt x="24" y="13"/>
                </a:cubicBezTo>
                <a:cubicBezTo>
                  <a:pt x="24" y="12"/>
                  <a:pt x="25" y="12"/>
                  <a:pt x="26" y="13"/>
                </a:cubicBezTo>
                <a:cubicBezTo>
                  <a:pt x="36" y="19"/>
                  <a:pt x="36" y="19"/>
                  <a:pt x="36" y="19"/>
                </a:cubicBezTo>
                <a:cubicBezTo>
                  <a:pt x="36" y="13"/>
                  <a:pt x="36" y="13"/>
                  <a:pt x="36" y="13"/>
                </a:cubicBezTo>
                <a:cubicBezTo>
                  <a:pt x="31" y="13"/>
                  <a:pt x="31" y="13"/>
                  <a:pt x="31" y="13"/>
                </a:cubicBezTo>
                <a:cubicBezTo>
                  <a:pt x="31" y="13"/>
                  <a:pt x="31" y="13"/>
                  <a:pt x="31" y="13"/>
                </a:cubicBezTo>
                <a:cubicBezTo>
                  <a:pt x="31" y="13"/>
                  <a:pt x="30" y="13"/>
                  <a:pt x="30" y="12"/>
                </a:cubicBezTo>
                <a:cubicBezTo>
                  <a:pt x="30" y="8"/>
                  <a:pt x="30" y="8"/>
                  <a:pt x="30" y="8"/>
                </a:cubicBezTo>
                <a:cubicBezTo>
                  <a:pt x="27" y="8"/>
                  <a:pt x="23" y="8"/>
                  <a:pt x="20" y="8"/>
                </a:cubicBezTo>
                <a:cubicBezTo>
                  <a:pt x="20" y="12"/>
                  <a:pt x="20" y="12"/>
                  <a:pt x="20" y="12"/>
                </a:cubicBezTo>
                <a:cubicBezTo>
                  <a:pt x="20" y="12"/>
                  <a:pt x="20" y="12"/>
                  <a:pt x="20" y="12"/>
                </a:cubicBezTo>
                <a:cubicBezTo>
                  <a:pt x="20" y="13"/>
                  <a:pt x="19" y="13"/>
                  <a:pt x="18" y="13"/>
                </a:cubicBezTo>
                <a:cubicBezTo>
                  <a:pt x="13" y="13"/>
                  <a:pt x="13" y="13"/>
                  <a:pt x="13" y="13"/>
                </a:cubicBezTo>
                <a:cubicBezTo>
                  <a:pt x="13" y="19"/>
                  <a:pt x="13" y="19"/>
                  <a:pt x="13" y="1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6" name="Freeform 660"/>
          <p:cNvSpPr>
            <a:spLocks noEditPoints="1"/>
          </p:cNvSpPr>
          <p:nvPr/>
        </p:nvSpPr>
        <p:spPr bwMode="auto">
          <a:xfrm>
            <a:off x="4062413" y="3776663"/>
            <a:ext cx="160337" cy="171450"/>
          </a:xfrm>
          <a:custGeom>
            <a:avLst/>
            <a:gdLst>
              <a:gd name="T0" fmla="*/ 50 w 50"/>
              <a:gd name="T1" fmla="*/ 14 h 54"/>
              <a:gd name="T2" fmla="*/ 50 w 50"/>
              <a:gd name="T3" fmla="*/ 47 h 54"/>
              <a:gd name="T4" fmla="*/ 43 w 50"/>
              <a:gd name="T5" fmla="*/ 54 h 54"/>
              <a:gd name="T6" fmla="*/ 3 w 50"/>
              <a:gd name="T7" fmla="*/ 52 h 54"/>
              <a:gd name="T8" fmla="*/ 0 w 50"/>
              <a:gd name="T9" fmla="*/ 16 h 54"/>
              <a:gd name="T10" fmla="*/ 8 w 50"/>
              <a:gd name="T11" fmla="*/ 9 h 54"/>
              <a:gd name="T12" fmla="*/ 28 w 50"/>
              <a:gd name="T13" fmla="*/ 4 h 54"/>
              <a:gd name="T14" fmla="*/ 37 w 50"/>
              <a:gd name="T15" fmla="*/ 0 h 54"/>
              <a:gd name="T16" fmla="*/ 46 w 50"/>
              <a:gd name="T17" fmla="*/ 4 h 54"/>
              <a:gd name="T18" fmla="*/ 49 w 50"/>
              <a:gd name="T19" fmla="*/ 13 h 54"/>
              <a:gd name="T20" fmla="*/ 37 w 50"/>
              <a:gd name="T21" fmla="*/ 7 h 54"/>
              <a:gd name="T22" fmla="*/ 43 w 50"/>
              <a:gd name="T23" fmla="*/ 13 h 54"/>
              <a:gd name="T24" fmla="*/ 37 w 50"/>
              <a:gd name="T25" fmla="*/ 19 h 54"/>
              <a:gd name="T26" fmla="*/ 31 w 50"/>
              <a:gd name="T27" fmla="*/ 13 h 54"/>
              <a:gd name="T28" fmla="*/ 37 w 50"/>
              <a:gd name="T29" fmla="*/ 7 h 54"/>
              <a:gd name="T30" fmla="*/ 40 w 50"/>
              <a:gd name="T31" fmla="*/ 10 h 54"/>
              <a:gd name="T32" fmla="*/ 34 w 50"/>
              <a:gd name="T33" fmla="*/ 10 h 54"/>
              <a:gd name="T34" fmla="*/ 34 w 50"/>
              <a:gd name="T35" fmla="*/ 16 h 54"/>
              <a:gd name="T36" fmla="*/ 40 w 50"/>
              <a:gd name="T37" fmla="*/ 16 h 54"/>
              <a:gd name="T38" fmla="*/ 40 w 50"/>
              <a:gd name="T39" fmla="*/ 10 h 54"/>
              <a:gd name="T40" fmla="*/ 24 w 50"/>
              <a:gd name="T41" fmla="*/ 13 h 54"/>
              <a:gd name="T42" fmla="*/ 5 w 50"/>
              <a:gd name="T43" fmla="*/ 14 h 54"/>
              <a:gd name="T44" fmla="*/ 4 w 50"/>
              <a:gd name="T45" fmla="*/ 47 h 54"/>
              <a:gd name="T46" fmla="*/ 8 w 50"/>
              <a:gd name="T47" fmla="*/ 50 h 54"/>
              <a:gd name="T48" fmla="*/ 45 w 50"/>
              <a:gd name="T49" fmla="*/ 49 h 54"/>
              <a:gd name="T50" fmla="*/ 46 w 50"/>
              <a:gd name="T51" fmla="*/ 21 h 54"/>
              <a:gd name="T52" fmla="*/ 38 w 50"/>
              <a:gd name="T53" fmla="*/ 29 h 54"/>
              <a:gd name="T54" fmla="*/ 36 w 50"/>
              <a:gd name="T55" fmla="*/ 29 h 54"/>
              <a:gd name="T56" fmla="*/ 32 w 50"/>
              <a:gd name="T57" fmla="*/ 25 h 54"/>
              <a:gd name="T58" fmla="*/ 24 w 50"/>
              <a:gd name="T59" fmla="*/ 13 h 54"/>
              <a:gd name="T60" fmla="*/ 44 w 50"/>
              <a:gd name="T61" fmla="*/ 6 h 54"/>
              <a:gd name="T62" fmla="*/ 30 w 50"/>
              <a:gd name="T63" fmla="*/ 6 h 54"/>
              <a:gd name="T64" fmla="*/ 27 w 50"/>
              <a:gd name="T65" fmla="*/ 13 h 54"/>
              <a:gd name="T66" fmla="*/ 33 w 50"/>
              <a:gd name="T67" fmla="*/ 23 h 54"/>
              <a:gd name="T68" fmla="*/ 37 w 50"/>
              <a:gd name="T69" fmla="*/ 27 h 54"/>
              <a:gd name="T70" fmla="*/ 41 w 50"/>
              <a:gd name="T71" fmla="*/ 23 h 54"/>
              <a:gd name="T72" fmla="*/ 47 w 50"/>
              <a:gd name="T73" fmla="*/ 13 h 54"/>
              <a:gd name="T74" fmla="*/ 29 w 50"/>
              <a:gd name="T75" fmla="*/ 27 h 54"/>
              <a:gd name="T76" fmla="*/ 31 w 50"/>
              <a:gd name="T77" fmla="*/ 27 h 54"/>
              <a:gd name="T78" fmla="*/ 28 w 50"/>
              <a:gd name="T79" fmla="*/ 32 h 54"/>
              <a:gd name="T80" fmla="*/ 41 w 50"/>
              <a:gd name="T81" fmla="*/ 31 h 54"/>
              <a:gd name="T82" fmla="*/ 43 w 50"/>
              <a:gd name="T83" fmla="*/ 33 h 54"/>
              <a:gd name="T84" fmla="*/ 38 w 50"/>
              <a:gd name="T85" fmla="*/ 43 h 54"/>
              <a:gd name="T86" fmla="*/ 37 w 50"/>
              <a:gd name="T87" fmla="*/ 44 h 54"/>
              <a:gd name="T88" fmla="*/ 33 w 50"/>
              <a:gd name="T89" fmla="*/ 41 h 54"/>
              <a:gd name="T90" fmla="*/ 33 w 50"/>
              <a:gd name="T91" fmla="*/ 41 h 54"/>
              <a:gd name="T92" fmla="*/ 33 w 50"/>
              <a:gd name="T93" fmla="*/ 41 h 54"/>
              <a:gd name="T94" fmla="*/ 26 w 50"/>
              <a:gd name="T95" fmla="*/ 34 h 54"/>
              <a:gd name="T96" fmla="*/ 11 w 50"/>
              <a:gd name="T97" fmla="*/ 47 h 54"/>
              <a:gd name="T98" fmla="*/ 24 w 50"/>
              <a:gd name="T99" fmla="*/ 32 h 54"/>
              <a:gd name="T100" fmla="*/ 10 w 50"/>
              <a:gd name="T101" fmla="*/ 36 h 54"/>
              <a:gd name="T102" fmla="*/ 8 w 50"/>
              <a:gd name="T103" fmla="*/ 34 h 54"/>
              <a:gd name="T104" fmla="*/ 12 w 50"/>
              <a:gd name="T105" fmla="*/ 19 h 54"/>
              <a:gd name="T106" fmla="*/ 13 w 50"/>
              <a:gd name="T107" fmla="*/ 18 h 54"/>
              <a:gd name="T108" fmla="*/ 20 w 50"/>
              <a:gd name="T109" fmla="*/ 24 h 54"/>
              <a:gd name="T110" fmla="*/ 20 w 50"/>
              <a:gd name="T111" fmla="*/ 24 h 54"/>
              <a:gd name="T112" fmla="*/ 26 w 50"/>
              <a:gd name="T113"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54">
                <a:moveTo>
                  <a:pt x="49" y="13"/>
                </a:moveTo>
                <a:cubicBezTo>
                  <a:pt x="50" y="13"/>
                  <a:pt x="50" y="14"/>
                  <a:pt x="50" y="14"/>
                </a:cubicBezTo>
                <a:cubicBezTo>
                  <a:pt x="50" y="15"/>
                  <a:pt x="50" y="15"/>
                  <a:pt x="50" y="16"/>
                </a:cubicBezTo>
                <a:cubicBezTo>
                  <a:pt x="50" y="47"/>
                  <a:pt x="50" y="47"/>
                  <a:pt x="50" y="47"/>
                </a:cubicBezTo>
                <a:cubicBezTo>
                  <a:pt x="50" y="49"/>
                  <a:pt x="49" y="51"/>
                  <a:pt x="48" y="52"/>
                </a:cubicBezTo>
                <a:cubicBezTo>
                  <a:pt x="47" y="53"/>
                  <a:pt x="45" y="54"/>
                  <a:pt x="43" y="54"/>
                </a:cubicBezTo>
                <a:cubicBezTo>
                  <a:pt x="8" y="54"/>
                  <a:pt x="8" y="54"/>
                  <a:pt x="8" y="54"/>
                </a:cubicBezTo>
                <a:cubicBezTo>
                  <a:pt x="6" y="54"/>
                  <a:pt x="4" y="53"/>
                  <a:pt x="3" y="52"/>
                </a:cubicBezTo>
                <a:cubicBezTo>
                  <a:pt x="1" y="51"/>
                  <a:pt x="0" y="49"/>
                  <a:pt x="0" y="47"/>
                </a:cubicBezTo>
                <a:cubicBezTo>
                  <a:pt x="0" y="16"/>
                  <a:pt x="0" y="16"/>
                  <a:pt x="0" y="16"/>
                </a:cubicBezTo>
                <a:cubicBezTo>
                  <a:pt x="0" y="14"/>
                  <a:pt x="1" y="12"/>
                  <a:pt x="3" y="11"/>
                </a:cubicBezTo>
                <a:cubicBezTo>
                  <a:pt x="4" y="10"/>
                  <a:pt x="6" y="9"/>
                  <a:pt x="8" y="9"/>
                </a:cubicBezTo>
                <a:cubicBezTo>
                  <a:pt x="25" y="9"/>
                  <a:pt x="25" y="9"/>
                  <a:pt x="25" y="9"/>
                </a:cubicBezTo>
                <a:cubicBezTo>
                  <a:pt x="26" y="7"/>
                  <a:pt x="27" y="5"/>
                  <a:pt x="28" y="4"/>
                </a:cubicBezTo>
                <a:cubicBezTo>
                  <a:pt x="28" y="4"/>
                  <a:pt x="28" y="4"/>
                  <a:pt x="28" y="4"/>
                </a:cubicBezTo>
                <a:cubicBezTo>
                  <a:pt x="30" y="2"/>
                  <a:pt x="33" y="0"/>
                  <a:pt x="37" y="0"/>
                </a:cubicBezTo>
                <a:cubicBezTo>
                  <a:pt x="40" y="0"/>
                  <a:pt x="44" y="2"/>
                  <a:pt x="46" y="4"/>
                </a:cubicBezTo>
                <a:cubicBezTo>
                  <a:pt x="46" y="4"/>
                  <a:pt x="46" y="4"/>
                  <a:pt x="46" y="4"/>
                </a:cubicBezTo>
                <a:cubicBezTo>
                  <a:pt x="48" y="6"/>
                  <a:pt x="49" y="9"/>
                  <a:pt x="49" y="13"/>
                </a:cubicBezTo>
                <a:cubicBezTo>
                  <a:pt x="49" y="13"/>
                  <a:pt x="49" y="13"/>
                  <a:pt x="49" y="13"/>
                </a:cubicBezTo>
                <a:close/>
                <a:moveTo>
                  <a:pt x="37" y="7"/>
                </a:moveTo>
                <a:cubicBezTo>
                  <a:pt x="37" y="7"/>
                  <a:pt x="37" y="7"/>
                  <a:pt x="37" y="7"/>
                </a:cubicBezTo>
                <a:cubicBezTo>
                  <a:pt x="39" y="7"/>
                  <a:pt x="40" y="7"/>
                  <a:pt x="41" y="9"/>
                </a:cubicBezTo>
                <a:cubicBezTo>
                  <a:pt x="42" y="10"/>
                  <a:pt x="43" y="11"/>
                  <a:pt x="43" y="13"/>
                </a:cubicBezTo>
                <a:cubicBezTo>
                  <a:pt x="43" y="15"/>
                  <a:pt x="42" y="16"/>
                  <a:pt x="41" y="17"/>
                </a:cubicBezTo>
                <a:cubicBezTo>
                  <a:pt x="40" y="18"/>
                  <a:pt x="39" y="19"/>
                  <a:pt x="37" y="19"/>
                </a:cubicBezTo>
                <a:cubicBezTo>
                  <a:pt x="35" y="19"/>
                  <a:pt x="34" y="18"/>
                  <a:pt x="33" y="17"/>
                </a:cubicBezTo>
                <a:cubicBezTo>
                  <a:pt x="31" y="16"/>
                  <a:pt x="31" y="15"/>
                  <a:pt x="31" y="13"/>
                </a:cubicBezTo>
                <a:cubicBezTo>
                  <a:pt x="31" y="11"/>
                  <a:pt x="31" y="10"/>
                  <a:pt x="33" y="9"/>
                </a:cubicBezTo>
                <a:cubicBezTo>
                  <a:pt x="34" y="7"/>
                  <a:pt x="35" y="7"/>
                  <a:pt x="37" y="7"/>
                </a:cubicBezTo>
                <a:close/>
                <a:moveTo>
                  <a:pt x="40" y="10"/>
                </a:moveTo>
                <a:cubicBezTo>
                  <a:pt x="40" y="10"/>
                  <a:pt x="40" y="10"/>
                  <a:pt x="40" y="10"/>
                </a:cubicBezTo>
                <a:cubicBezTo>
                  <a:pt x="39" y="10"/>
                  <a:pt x="38" y="9"/>
                  <a:pt x="37" y="9"/>
                </a:cubicBezTo>
                <a:cubicBezTo>
                  <a:pt x="36" y="9"/>
                  <a:pt x="35" y="10"/>
                  <a:pt x="34" y="10"/>
                </a:cubicBezTo>
                <a:cubicBezTo>
                  <a:pt x="33" y="11"/>
                  <a:pt x="33" y="12"/>
                  <a:pt x="33" y="13"/>
                </a:cubicBezTo>
                <a:cubicBezTo>
                  <a:pt x="33" y="14"/>
                  <a:pt x="33" y="15"/>
                  <a:pt x="34" y="16"/>
                </a:cubicBezTo>
                <a:cubicBezTo>
                  <a:pt x="35" y="16"/>
                  <a:pt x="36" y="17"/>
                  <a:pt x="37" y="17"/>
                </a:cubicBezTo>
                <a:cubicBezTo>
                  <a:pt x="38" y="17"/>
                  <a:pt x="39" y="16"/>
                  <a:pt x="40" y="16"/>
                </a:cubicBezTo>
                <a:cubicBezTo>
                  <a:pt x="40" y="15"/>
                  <a:pt x="41" y="14"/>
                  <a:pt x="41" y="13"/>
                </a:cubicBezTo>
                <a:cubicBezTo>
                  <a:pt x="41" y="12"/>
                  <a:pt x="40" y="11"/>
                  <a:pt x="40" y="10"/>
                </a:cubicBezTo>
                <a:close/>
                <a:moveTo>
                  <a:pt x="24" y="13"/>
                </a:moveTo>
                <a:cubicBezTo>
                  <a:pt x="24" y="13"/>
                  <a:pt x="24" y="13"/>
                  <a:pt x="24" y="13"/>
                </a:cubicBezTo>
                <a:cubicBezTo>
                  <a:pt x="8" y="13"/>
                  <a:pt x="8" y="13"/>
                  <a:pt x="8" y="13"/>
                </a:cubicBezTo>
                <a:cubicBezTo>
                  <a:pt x="7" y="13"/>
                  <a:pt x="6" y="13"/>
                  <a:pt x="5" y="14"/>
                </a:cubicBezTo>
                <a:cubicBezTo>
                  <a:pt x="5" y="14"/>
                  <a:pt x="4" y="15"/>
                  <a:pt x="4" y="16"/>
                </a:cubicBezTo>
                <a:cubicBezTo>
                  <a:pt x="4" y="47"/>
                  <a:pt x="4" y="47"/>
                  <a:pt x="4" y="47"/>
                </a:cubicBezTo>
                <a:cubicBezTo>
                  <a:pt x="4" y="48"/>
                  <a:pt x="5" y="49"/>
                  <a:pt x="5" y="49"/>
                </a:cubicBezTo>
                <a:cubicBezTo>
                  <a:pt x="6" y="50"/>
                  <a:pt x="7" y="50"/>
                  <a:pt x="8" y="50"/>
                </a:cubicBezTo>
                <a:cubicBezTo>
                  <a:pt x="43" y="50"/>
                  <a:pt x="43" y="50"/>
                  <a:pt x="43" y="50"/>
                </a:cubicBezTo>
                <a:cubicBezTo>
                  <a:pt x="44" y="50"/>
                  <a:pt x="45" y="50"/>
                  <a:pt x="45" y="49"/>
                </a:cubicBezTo>
                <a:cubicBezTo>
                  <a:pt x="46" y="49"/>
                  <a:pt x="46" y="48"/>
                  <a:pt x="46" y="47"/>
                </a:cubicBezTo>
                <a:cubicBezTo>
                  <a:pt x="46" y="21"/>
                  <a:pt x="46" y="21"/>
                  <a:pt x="46" y="21"/>
                </a:cubicBezTo>
                <a:cubicBezTo>
                  <a:pt x="45" y="23"/>
                  <a:pt x="43" y="24"/>
                  <a:pt x="42" y="25"/>
                </a:cubicBezTo>
                <a:cubicBezTo>
                  <a:pt x="38" y="29"/>
                  <a:pt x="38" y="29"/>
                  <a:pt x="38" y="29"/>
                </a:cubicBezTo>
                <a:cubicBezTo>
                  <a:pt x="37" y="30"/>
                  <a:pt x="37" y="30"/>
                  <a:pt x="36" y="29"/>
                </a:cubicBezTo>
                <a:cubicBezTo>
                  <a:pt x="36" y="29"/>
                  <a:pt x="36" y="29"/>
                  <a:pt x="36" y="29"/>
                </a:cubicBezTo>
                <a:cubicBezTo>
                  <a:pt x="36" y="29"/>
                  <a:pt x="36" y="29"/>
                  <a:pt x="36" y="29"/>
                </a:cubicBezTo>
                <a:cubicBezTo>
                  <a:pt x="32" y="25"/>
                  <a:pt x="32" y="25"/>
                  <a:pt x="32" y="25"/>
                </a:cubicBezTo>
                <a:cubicBezTo>
                  <a:pt x="30" y="24"/>
                  <a:pt x="28" y="22"/>
                  <a:pt x="27" y="20"/>
                </a:cubicBezTo>
                <a:cubicBezTo>
                  <a:pt x="25" y="18"/>
                  <a:pt x="24" y="16"/>
                  <a:pt x="24" y="13"/>
                </a:cubicBezTo>
                <a:close/>
                <a:moveTo>
                  <a:pt x="44" y="6"/>
                </a:moveTo>
                <a:cubicBezTo>
                  <a:pt x="44" y="6"/>
                  <a:pt x="44" y="6"/>
                  <a:pt x="44" y="6"/>
                </a:cubicBezTo>
                <a:cubicBezTo>
                  <a:pt x="42" y="4"/>
                  <a:pt x="40" y="3"/>
                  <a:pt x="37" y="3"/>
                </a:cubicBezTo>
                <a:cubicBezTo>
                  <a:pt x="34" y="3"/>
                  <a:pt x="32" y="4"/>
                  <a:pt x="30" y="6"/>
                </a:cubicBezTo>
                <a:cubicBezTo>
                  <a:pt x="30" y="6"/>
                  <a:pt x="30" y="6"/>
                  <a:pt x="30" y="6"/>
                </a:cubicBezTo>
                <a:cubicBezTo>
                  <a:pt x="28" y="7"/>
                  <a:pt x="27" y="10"/>
                  <a:pt x="27" y="13"/>
                </a:cubicBezTo>
                <a:cubicBezTo>
                  <a:pt x="27" y="15"/>
                  <a:pt x="27" y="17"/>
                  <a:pt x="28" y="19"/>
                </a:cubicBezTo>
                <a:cubicBezTo>
                  <a:pt x="30" y="20"/>
                  <a:pt x="31" y="22"/>
                  <a:pt x="33" y="23"/>
                </a:cubicBezTo>
                <a:cubicBezTo>
                  <a:pt x="33" y="23"/>
                  <a:pt x="34" y="23"/>
                  <a:pt x="34" y="23"/>
                </a:cubicBezTo>
                <a:cubicBezTo>
                  <a:pt x="37" y="27"/>
                  <a:pt x="37" y="27"/>
                  <a:pt x="37" y="27"/>
                </a:cubicBezTo>
                <a:cubicBezTo>
                  <a:pt x="40" y="23"/>
                  <a:pt x="40" y="23"/>
                  <a:pt x="40" y="23"/>
                </a:cubicBezTo>
                <a:cubicBezTo>
                  <a:pt x="40" y="23"/>
                  <a:pt x="40" y="23"/>
                  <a:pt x="41" y="23"/>
                </a:cubicBezTo>
                <a:cubicBezTo>
                  <a:pt x="43" y="22"/>
                  <a:pt x="44" y="20"/>
                  <a:pt x="45" y="19"/>
                </a:cubicBezTo>
                <a:cubicBezTo>
                  <a:pt x="47" y="17"/>
                  <a:pt x="47" y="15"/>
                  <a:pt x="47" y="13"/>
                </a:cubicBezTo>
                <a:cubicBezTo>
                  <a:pt x="47" y="10"/>
                  <a:pt x="46" y="7"/>
                  <a:pt x="44" y="6"/>
                </a:cubicBezTo>
                <a:close/>
                <a:moveTo>
                  <a:pt x="29" y="27"/>
                </a:moveTo>
                <a:cubicBezTo>
                  <a:pt x="29" y="27"/>
                  <a:pt x="29" y="27"/>
                  <a:pt x="29" y="27"/>
                </a:cubicBezTo>
                <a:cubicBezTo>
                  <a:pt x="30" y="27"/>
                  <a:pt x="30" y="27"/>
                  <a:pt x="31" y="27"/>
                </a:cubicBezTo>
                <a:cubicBezTo>
                  <a:pt x="31" y="28"/>
                  <a:pt x="31" y="29"/>
                  <a:pt x="31" y="29"/>
                </a:cubicBezTo>
                <a:cubicBezTo>
                  <a:pt x="28" y="32"/>
                  <a:pt x="28" y="32"/>
                  <a:pt x="28" y="32"/>
                </a:cubicBezTo>
                <a:cubicBezTo>
                  <a:pt x="34" y="39"/>
                  <a:pt x="34" y="39"/>
                  <a:pt x="34" y="39"/>
                </a:cubicBezTo>
                <a:cubicBezTo>
                  <a:pt x="41" y="31"/>
                  <a:pt x="41" y="31"/>
                  <a:pt x="41" y="31"/>
                </a:cubicBezTo>
                <a:cubicBezTo>
                  <a:pt x="42" y="31"/>
                  <a:pt x="43" y="31"/>
                  <a:pt x="43" y="31"/>
                </a:cubicBezTo>
                <a:cubicBezTo>
                  <a:pt x="44" y="32"/>
                  <a:pt x="44" y="33"/>
                  <a:pt x="43" y="33"/>
                </a:cubicBezTo>
                <a:cubicBezTo>
                  <a:pt x="36" y="40"/>
                  <a:pt x="36" y="40"/>
                  <a:pt x="36" y="40"/>
                </a:cubicBezTo>
                <a:cubicBezTo>
                  <a:pt x="38" y="43"/>
                  <a:pt x="38" y="43"/>
                  <a:pt x="38" y="43"/>
                </a:cubicBezTo>
                <a:cubicBezTo>
                  <a:pt x="39" y="43"/>
                  <a:pt x="39" y="44"/>
                  <a:pt x="38" y="44"/>
                </a:cubicBezTo>
                <a:cubicBezTo>
                  <a:pt x="38" y="45"/>
                  <a:pt x="37" y="45"/>
                  <a:pt x="37" y="44"/>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33" y="41"/>
                  <a:pt x="33" y="41"/>
                  <a:pt x="33" y="41"/>
                </a:cubicBezTo>
                <a:cubicBezTo>
                  <a:pt x="26" y="34"/>
                  <a:pt x="26" y="34"/>
                  <a:pt x="26" y="34"/>
                </a:cubicBezTo>
                <a:cubicBezTo>
                  <a:pt x="13" y="47"/>
                  <a:pt x="13" y="47"/>
                  <a:pt x="13" y="47"/>
                </a:cubicBezTo>
                <a:cubicBezTo>
                  <a:pt x="12" y="47"/>
                  <a:pt x="12" y="47"/>
                  <a:pt x="11" y="47"/>
                </a:cubicBezTo>
                <a:cubicBezTo>
                  <a:pt x="11" y="46"/>
                  <a:pt x="11" y="46"/>
                  <a:pt x="11" y="45"/>
                </a:cubicBezTo>
                <a:cubicBezTo>
                  <a:pt x="24" y="32"/>
                  <a:pt x="24" y="32"/>
                  <a:pt x="24" y="32"/>
                </a:cubicBezTo>
                <a:cubicBezTo>
                  <a:pt x="19" y="27"/>
                  <a:pt x="19" y="27"/>
                  <a:pt x="19" y="27"/>
                </a:cubicBezTo>
                <a:cubicBezTo>
                  <a:pt x="10" y="36"/>
                  <a:pt x="10" y="36"/>
                  <a:pt x="10" y="36"/>
                </a:cubicBezTo>
                <a:cubicBezTo>
                  <a:pt x="10" y="36"/>
                  <a:pt x="9" y="36"/>
                  <a:pt x="8" y="36"/>
                </a:cubicBezTo>
                <a:cubicBezTo>
                  <a:pt x="8" y="35"/>
                  <a:pt x="8" y="34"/>
                  <a:pt x="8" y="34"/>
                </a:cubicBezTo>
                <a:cubicBezTo>
                  <a:pt x="17" y="25"/>
                  <a:pt x="17" y="25"/>
                  <a:pt x="17" y="25"/>
                </a:cubicBezTo>
                <a:cubicBezTo>
                  <a:pt x="12" y="19"/>
                  <a:pt x="12" y="19"/>
                  <a:pt x="12" y="19"/>
                </a:cubicBezTo>
                <a:cubicBezTo>
                  <a:pt x="11" y="19"/>
                  <a:pt x="11" y="18"/>
                  <a:pt x="12" y="18"/>
                </a:cubicBezTo>
                <a:cubicBezTo>
                  <a:pt x="12" y="17"/>
                  <a:pt x="13" y="17"/>
                  <a:pt x="13" y="18"/>
                </a:cubicBezTo>
                <a:cubicBezTo>
                  <a:pt x="20" y="24"/>
                  <a:pt x="20" y="24"/>
                  <a:pt x="20" y="24"/>
                </a:cubicBezTo>
                <a:cubicBezTo>
                  <a:pt x="20" y="24"/>
                  <a:pt x="20" y="24"/>
                  <a:pt x="20" y="24"/>
                </a:cubicBezTo>
                <a:cubicBezTo>
                  <a:pt x="20" y="24"/>
                  <a:pt x="20" y="24"/>
                  <a:pt x="20" y="24"/>
                </a:cubicBezTo>
                <a:cubicBezTo>
                  <a:pt x="20" y="24"/>
                  <a:pt x="20" y="24"/>
                  <a:pt x="20" y="24"/>
                </a:cubicBezTo>
                <a:cubicBezTo>
                  <a:pt x="20" y="24"/>
                  <a:pt x="20" y="24"/>
                  <a:pt x="20" y="24"/>
                </a:cubicBezTo>
                <a:cubicBezTo>
                  <a:pt x="26" y="31"/>
                  <a:pt x="26" y="31"/>
                  <a:pt x="26" y="31"/>
                </a:cubicBezTo>
                <a:cubicBezTo>
                  <a:pt x="29" y="27"/>
                  <a:pt x="29" y="27"/>
                  <a:pt x="29" y="2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7" name="Freeform 661"/>
          <p:cNvSpPr>
            <a:spLocks noEditPoints="1"/>
          </p:cNvSpPr>
          <p:nvPr/>
        </p:nvSpPr>
        <p:spPr bwMode="auto">
          <a:xfrm>
            <a:off x="4619625" y="3789363"/>
            <a:ext cx="155575" cy="146050"/>
          </a:xfrm>
          <a:custGeom>
            <a:avLst/>
            <a:gdLst>
              <a:gd name="T0" fmla="*/ 24 w 49"/>
              <a:gd name="T1" fmla="*/ 8 h 46"/>
              <a:gd name="T2" fmla="*/ 30 w 49"/>
              <a:gd name="T3" fmla="*/ 14 h 46"/>
              <a:gd name="T4" fmla="*/ 24 w 49"/>
              <a:gd name="T5" fmla="*/ 20 h 46"/>
              <a:gd name="T6" fmla="*/ 18 w 49"/>
              <a:gd name="T7" fmla="*/ 14 h 46"/>
              <a:gd name="T8" fmla="*/ 24 w 49"/>
              <a:gd name="T9" fmla="*/ 8 h 46"/>
              <a:gd name="T10" fmla="*/ 11 w 49"/>
              <a:gd name="T11" fmla="*/ 20 h 46"/>
              <a:gd name="T12" fmla="*/ 11 w 49"/>
              <a:gd name="T13" fmla="*/ 20 h 46"/>
              <a:gd name="T14" fmla="*/ 10 w 49"/>
              <a:gd name="T15" fmla="*/ 14 h 46"/>
              <a:gd name="T16" fmla="*/ 14 w 49"/>
              <a:gd name="T17" fmla="*/ 4 h 46"/>
              <a:gd name="T18" fmla="*/ 24 w 49"/>
              <a:gd name="T19" fmla="*/ 0 h 46"/>
              <a:gd name="T20" fmla="*/ 35 w 49"/>
              <a:gd name="T21" fmla="*/ 4 h 46"/>
              <a:gd name="T22" fmla="*/ 39 w 49"/>
              <a:gd name="T23" fmla="*/ 14 h 46"/>
              <a:gd name="T24" fmla="*/ 38 w 49"/>
              <a:gd name="T25" fmla="*/ 20 h 46"/>
              <a:gd name="T26" fmla="*/ 43 w 49"/>
              <a:gd name="T27" fmla="*/ 20 h 46"/>
              <a:gd name="T28" fmla="*/ 44 w 49"/>
              <a:gd name="T29" fmla="*/ 21 h 46"/>
              <a:gd name="T30" fmla="*/ 48 w 49"/>
              <a:gd name="T31" fmla="*/ 45 h 46"/>
              <a:gd name="T32" fmla="*/ 47 w 49"/>
              <a:gd name="T33" fmla="*/ 46 h 46"/>
              <a:gd name="T34" fmla="*/ 47 w 49"/>
              <a:gd name="T35" fmla="*/ 46 h 46"/>
              <a:gd name="T36" fmla="*/ 1 w 49"/>
              <a:gd name="T37" fmla="*/ 46 h 46"/>
              <a:gd name="T38" fmla="*/ 0 w 49"/>
              <a:gd name="T39" fmla="*/ 45 h 46"/>
              <a:gd name="T40" fmla="*/ 0 w 49"/>
              <a:gd name="T41" fmla="*/ 45 h 46"/>
              <a:gd name="T42" fmla="*/ 5 w 49"/>
              <a:gd name="T43" fmla="*/ 21 h 46"/>
              <a:gd name="T44" fmla="*/ 6 w 49"/>
              <a:gd name="T45" fmla="*/ 20 h 46"/>
              <a:gd name="T46" fmla="*/ 11 w 49"/>
              <a:gd name="T47" fmla="*/ 20 h 46"/>
              <a:gd name="T48" fmla="*/ 12 w 49"/>
              <a:gd name="T49" fmla="*/ 23 h 46"/>
              <a:gd name="T50" fmla="*/ 12 w 49"/>
              <a:gd name="T51" fmla="*/ 23 h 46"/>
              <a:gd name="T52" fmla="*/ 7 w 49"/>
              <a:gd name="T53" fmla="*/ 23 h 46"/>
              <a:gd name="T54" fmla="*/ 3 w 49"/>
              <a:gd name="T55" fmla="*/ 44 h 46"/>
              <a:gd name="T56" fmla="*/ 46 w 49"/>
              <a:gd name="T57" fmla="*/ 44 h 46"/>
              <a:gd name="T58" fmla="*/ 42 w 49"/>
              <a:gd name="T59" fmla="*/ 23 h 46"/>
              <a:gd name="T60" fmla="*/ 36 w 49"/>
              <a:gd name="T61" fmla="*/ 23 h 46"/>
              <a:gd name="T62" fmla="*/ 36 w 49"/>
              <a:gd name="T63" fmla="*/ 23 h 46"/>
              <a:gd name="T64" fmla="*/ 29 w 49"/>
              <a:gd name="T65" fmla="*/ 28 h 46"/>
              <a:gd name="T66" fmla="*/ 26 w 49"/>
              <a:gd name="T67" fmla="*/ 33 h 46"/>
              <a:gd name="T68" fmla="*/ 23 w 49"/>
              <a:gd name="T69" fmla="*/ 33 h 46"/>
              <a:gd name="T70" fmla="*/ 23 w 49"/>
              <a:gd name="T71" fmla="*/ 33 h 46"/>
              <a:gd name="T72" fmla="*/ 19 w 49"/>
              <a:gd name="T73" fmla="*/ 28 h 46"/>
              <a:gd name="T74" fmla="*/ 12 w 49"/>
              <a:gd name="T75" fmla="*/ 23 h 46"/>
              <a:gd name="T76" fmla="*/ 12 w 49"/>
              <a:gd name="T77" fmla="*/ 23 h 46"/>
              <a:gd name="T78" fmla="*/ 32 w 49"/>
              <a:gd name="T79" fmla="*/ 7 h 46"/>
              <a:gd name="T80" fmla="*/ 32 w 49"/>
              <a:gd name="T81" fmla="*/ 7 h 46"/>
              <a:gd name="T82" fmla="*/ 24 w 49"/>
              <a:gd name="T83" fmla="*/ 4 h 46"/>
              <a:gd name="T84" fmla="*/ 17 w 49"/>
              <a:gd name="T85" fmla="*/ 7 h 46"/>
              <a:gd name="T86" fmla="*/ 14 w 49"/>
              <a:gd name="T87" fmla="*/ 14 h 46"/>
              <a:gd name="T88" fmla="*/ 16 w 49"/>
              <a:gd name="T89" fmla="*/ 21 h 46"/>
              <a:gd name="T90" fmla="*/ 21 w 49"/>
              <a:gd name="T91" fmla="*/ 25 h 46"/>
              <a:gd name="T92" fmla="*/ 22 w 49"/>
              <a:gd name="T93" fmla="*/ 25 h 46"/>
              <a:gd name="T94" fmla="*/ 24 w 49"/>
              <a:gd name="T95" fmla="*/ 28 h 46"/>
              <a:gd name="T96" fmla="*/ 27 w 49"/>
              <a:gd name="T97" fmla="*/ 25 h 46"/>
              <a:gd name="T98" fmla="*/ 28 w 49"/>
              <a:gd name="T99" fmla="*/ 25 h 46"/>
              <a:gd name="T100" fmla="*/ 33 w 49"/>
              <a:gd name="T101" fmla="*/ 21 h 46"/>
              <a:gd name="T102" fmla="*/ 35 w 49"/>
              <a:gd name="T103" fmla="*/ 14 h 46"/>
              <a:gd name="T104" fmla="*/ 32 w 49"/>
              <a:gd name="T105" fmla="*/ 7 h 46"/>
              <a:gd name="T106" fmla="*/ 24 w 49"/>
              <a:gd name="T107" fmla="*/ 10 h 46"/>
              <a:gd name="T108" fmla="*/ 24 w 49"/>
              <a:gd name="T109" fmla="*/ 10 h 46"/>
              <a:gd name="T110" fmla="*/ 20 w 49"/>
              <a:gd name="T111" fmla="*/ 14 h 46"/>
              <a:gd name="T112" fmla="*/ 24 w 49"/>
              <a:gd name="T113" fmla="*/ 18 h 46"/>
              <a:gd name="T114" fmla="*/ 28 w 49"/>
              <a:gd name="T115" fmla="*/ 14 h 46"/>
              <a:gd name="T116" fmla="*/ 24 w 49"/>
              <a:gd name="T117" fmla="*/ 1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 h="46">
                <a:moveTo>
                  <a:pt x="24" y="8"/>
                </a:moveTo>
                <a:cubicBezTo>
                  <a:pt x="28" y="8"/>
                  <a:pt x="30" y="11"/>
                  <a:pt x="30" y="14"/>
                </a:cubicBezTo>
                <a:cubicBezTo>
                  <a:pt x="30" y="18"/>
                  <a:pt x="28" y="20"/>
                  <a:pt x="24" y="20"/>
                </a:cubicBezTo>
                <a:cubicBezTo>
                  <a:pt x="21" y="20"/>
                  <a:pt x="18" y="18"/>
                  <a:pt x="18" y="14"/>
                </a:cubicBezTo>
                <a:cubicBezTo>
                  <a:pt x="18" y="11"/>
                  <a:pt x="21" y="8"/>
                  <a:pt x="24" y="8"/>
                </a:cubicBezTo>
                <a:close/>
                <a:moveTo>
                  <a:pt x="11" y="20"/>
                </a:moveTo>
                <a:cubicBezTo>
                  <a:pt x="11" y="20"/>
                  <a:pt x="11" y="20"/>
                  <a:pt x="11" y="20"/>
                </a:cubicBezTo>
                <a:cubicBezTo>
                  <a:pt x="10" y="18"/>
                  <a:pt x="10" y="16"/>
                  <a:pt x="10" y="14"/>
                </a:cubicBezTo>
                <a:cubicBezTo>
                  <a:pt x="10" y="10"/>
                  <a:pt x="11" y="7"/>
                  <a:pt x="14" y="4"/>
                </a:cubicBezTo>
                <a:cubicBezTo>
                  <a:pt x="17" y="1"/>
                  <a:pt x="20" y="0"/>
                  <a:pt x="24" y="0"/>
                </a:cubicBezTo>
                <a:cubicBezTo>
                  <a:pt x="28" y="0"/>
                  <a:pt x="32" y="1"/>
                  <a:pt x="35" y="4"/>
                </a:cubicBezTo>
                <a:cubicBezTo>
                  <a:pt x="37" y="7"/>
                  <a:pt x="39" y="10"/>
                  <a:pt x="39" y="14"/>
                </a:cubicBezTo>
                <a:cubicBezTo>
                  <a:pt x="39" y="16"/>
                  <a:pt x="38" y="18"/>
                  <a:pt x="38" y="20"/>
                </a:cubicBezTo>
                <a:cubicBezTo>
                  <a:pt x="43" y="20"/>
                  <a:pt x="43" y="20"/>
                  <a:pt x="43" y="20"/>
                </a:cubicBezTo>
                <a:cubicBezTo>
                  <a:pt x="43" y="20"/>
                  <a:pt x="44" y="21"/>
                  <a:pt x="44" y="21"/>
                </a:cubicBezTo>
                <a:cubicBezTo>
                  <a:pt x="48" y="45"/>
                  <a:pt x="48" y="45"/>
                  <a:pt x="48" y="45"/>
                </a:cubicBezTo>
                <a:cubicBezTo>
                  <a:pt x="49" y="46"/>
                  <a:pt x="48" y="46"/>
                  <a:pt x="47" y="46"/>
                </a:cubicBezTo>
                <a:cubicBezTo>
                  <a:pt x="47" y="46"/>
                  <a:pt x="47" y="46"/>
                  <a:pt x="47" y="46"/>
                </a:cubicBezTo>
                <a:cubicBezTo>
                  <a:pt x="1" y="46"/>
                  <a:pt x="1" y="46"/>
                  <a:pt x="1" y="46"/>
                </a:cubicBezTo>
                <a:cubicBezTo>
                  <a:pt x="1" y="46"/>
                  <a:pt x="0" y="46"/>
                  <a:pt x="0" y="45"/>
                </a:cubicBezTo>
                <a:cubicBezTo>
                  <a:pt x="0" y="45"/>
                  <a:pt x="0" y="45"/>
                  <a:pt x="0" y="45"/>
                </a:cubicBezTo>
                <a:cubicBezTo>
                  <a:pt x="5" y="21"/>
                  <a:pt x="5" y="21"/>
                  <a:pt x="5" y="21"/>
                </a:cubicBezTo>
                <a:cubicBezTo>
                  <a:pt x="5" y="21"/>
                  <a:pt x="5" y="20"/>
                  <a:pt x="6" y="20"/>
                </a:cubicBezTo>
                <a:cubicBezTo>
                  <a:pt x="11" y="20"/>
                  <a:pt x="11" y="20"/>
                  <a:pt x="11" y="20"/>
                </a:cubicBezTo>
                <a:close/>
                <a:moveTo>
                  <a:pt x="12" y="23"/>
                </a:moveTo>
                <a:cubicBezTo>
                  <a:pt x="12" y="23"/>
                  <a:pt x="12" y="23"/>
                  <a:pt x="12" y="23"/>
                </a:cubicBezTo>
                <a:cubicBezTo>
                  <a:pt x="7" y="23"/>
                  <a:pt x="7" y="23"/>
                  <a:pt x="7" y="23"/>
                </a:cubicBezTo>
                <a:cubicBezTo>
                  <a:pt x="3" y="44"/>
                  <a:pt x="3" y="44"/>
                  <a:pt x="3" y="44"/>
                </a:cubicBezTo>
                <a:cubicBezTo>
                  <a:pt x="46" y="44"/>
                  <a:pt x="46" y="44"/>
                  <a:pt x="46" y="44"/>
                </a:cubicBezTo>
                <a:cubicBezTo>
                  <a:pt x="42" y="23"/>
                  <a:pt x="42" y="23"/>
                  <a:pt x="42" y="23"/>
                </a:cubicBezTo>
                <a:cubicBezTo>
                  <a:pt x="36" y="23"/>
                  <a:pt x="36" y="23"/>
                  <a:pt x="36" y="23"/>
                </a:cubicBezTo>
                <a:cubicBezTo>
                  <a:pt x="36" y="23"/>
                  <a:pt x="36" y="23"/>
                  <a:pt x="36" y="23"/>
                </a:cubicBezTo>
                <a:cubicBezTo>
                  <a:pt x="34" y="25"/>
                  <a:pt x="32" y="27"/>
                  <a:pt x="29" y="28"/>
                </a:cubicBezTo>
                <a:cubicBezTo>
                  <a:pt x="26" y="33"/>
                  <a:pt x="26" y="33"/>
                  <a:pt x="26" y="33"/>
                </a:cubicBezTo>
                <a:cubicBezTo>
                  <a:pt x="25" y="33"/>
                  <a:pt x="24" y="34"/>
                  <a:pt x="23" y="33"/>
                </a:cubicBezTo>
                <a:cubicBezTo>
                  <a:pt x="23" y="33"/>
                  <a:pt x="23" y="33"/>
                  <a:pt x="23" y="33"/>
                </a:cubicBezTo>
                <a:cubicBezTo>
                  <a:pt x="19" y="28"/>
                  <a:pt x="19" y="28"/>
                  <a:pt x="19" y="28"/>
                </a:cubicBezTo>
                <a:cubicBezTo>
                  <a:pt x="17" y="27"/>
                  <a:pt x="14" y="25"/>
                  <a:pt x="12" y="23"/>
                </a:cubicBezTo>
                <a:cubicBezTo>
                  <a:pt x="12" y="23"/>
                  <a:pt x="12" y="23"/>
                  <a:pt x="12" y="23"/>
                </a:cubicBezTo>
                <a:close/>
                <a:moveTo>
                  <a:pt x="32" y="7"/>
                </a:moveTo>
                <a:cubicBezTo>
                  <a:pt x="32" y="7"/>
                  <a:pt x="32" y="7"/>
                  <a:pt x="32" y="7"/>
                </a:cubicBezTo>
                <a:cubicBezTo>
                  <a:pt x="30" y="5"/>
                  <a:pt x="27" y="4"/>
                  <a:pt x="24" y="4"/>
                </a:cubicBezTo>
                <a:cubicBezTo>
                  <a:pt x="21" y="4"/>
                  <a:pt x="19" y="5"/>
                  <a:pt x="17" y="7"/>
                </a:cubicBezTo>
                <a:cubicBezTo>
                  <a:pt x="15" y="9"/>
                  <a:pt x="14" y="11"/>
                  <a:pt x="14" y="14"/>
                </a:cubicBezTo>
                <a:cubicBezTo>
                  <a:pt x="14" y="17"/>
                  <a:pt x="14" y="19"/>
                  <a:pt x="16" y="21"/>
                </a:cubicBezTo>
                <a:cubicBezTo>
                  <a:pt x="17" y="22"/>
                  <a:pt x="19" y="24"/>
                  <a:pt x="21" y="25"/>
                </a:cubicBezTo>
                <a:cubicBezTo>
                  <a:pt x="21" y="25"/>
                  <a:pt x="22" y="25"/>
                  <a:pt x="22" y="25"/>
                </a:cubicBezTo>
                <a:cubicBezTo>
                  <a:pt x="24" y="28"/>
                  <a:pt x="24" y="28"/>
                  <a:pt x="24" y="28"/>
                </a:cubicBezTo>
                <a:cubicBezTo>
                  <a:pt x="27" y="25"/>
                  <a:pt x="27" y="25"/>
                  <a:pt x="27" y="25"/>
                </a:cubicBezTo>
                <a:cubicBezTo>
                  <a:pt x="27" y="25"/>
                  <a:pt x="27" y="25"/>
                  <a:pt x="28" y="25"/>
                </a:cubicBezTo>
                <a:cubicBezTo>
                  <a:pt x="30" y="24"/>
                  <a:pt x="32" y="22"/>
                  <a:pt x="33" y="21"/>
                </a:cubicBezTo>
                <a:cubicBezTo>
                  <a:pt x="34" y="19"/>
                  <a:pt x="35" y="17"/>
                  <a:pt x="35" y="14"/>
                </a:cubicBezTo>
                <a:cubicBezTo>
                  <a:pt x="35" y="11"/>
                  <a:pt x="34" y="9"/>
                  <a:pt x="32" y="7"/>
                </a:cubicBezTo>
                <a:close/>
                <a:moveTo>
                  <a:pt x="24" y="10"/>
                </a:moveTo>
                <a:cubicBezTo>
                  <a:pt x="24" y="10"/>
                  <a:pt x="24" y="10"/>
                  <a:pt x="24" y="10"/>
                </a:cubicBezTo>
                <a:cubicBezTo>
                  <a:pt x="22" y="10"/>
                  <a:pt x="20" y="12"/>
                  <a:pt x="20" y="14"/>
                </a:cubicBezTo>
                <a:cubicBezTo>
                  <a:pt x="20" y="16"/>
                  <a:pt x="22" y="18"/>
                  <a:pt x="24" y="18"/>
                </a:cubicBezTo>
                <a:cubicBezTo>
                  <a:pt x="26" y="18"/>
                  <a:pt x="28" y="16"/>
                  <a:pt x="28" y="14"/>
                </a:cubicBezTo>
                <a:cubicBezTo>
                  <a:pt x="28" y="12"/>
                  <a:pt x="26" y="10"/>
                  <a:pt x="24"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8" name="Freeform 662"/>
          <p:cNvSpPr>
            <a:spLocks noEditPoints="1"/>
          </p:cNvSpPr>
          <p:nvPr/>
        </p:nvSpPr>
        <p:spPr bwMode="auto">
          <a:xfrm>
            <a:off x="3228975" y="4418013"/>
            <a:ext cx="152400" cy="152400"/>
          </a:xfrm>
          <a:custGeom>
            <a:avLst/>
            <a:gdLst>
              <a:gd name="T0" fmla="*/ 40 w 48"/>
              <a:gd name="T1" fmla="*/ 48 h 48"/>
              <a:gd name="T2" fmla="*/ 36 w 48"/>
              <a:gd name="T3" fmla="*/ 43 h 48"/>
              <a:gd name="T4" fmla="*/ 37 w 48"/>
              <a:gd name="T5" fmla="*/ 29 h 48"/>
              <a:gd name="T6" fmla="*/ 38 w 48"/>
              <a:gd name="T7" fmla="*/ 18 h 48"/>
              <a:gd name="T8" fmla="*/ 35 w 48"/>
              <a:gd name="T9" fmla="*/ 3 h 48"/>
              <a:gd name="T10" fmla="*/ 46 w 48"/>
              <a:gd name="T11" fmla="*/ 3 h 48"/>
              <a:gd name="T12" fmla="*/ 42 w 48"/>
              <a:gd name="T13" fmla="*/ 18 h 48"/>
              <a:gd name="T14" fmla="*/ 43 w 48"/>
              <a:gd name="T15" fmla="*/ 29 h 48"/>
              <a:gd name="T16" fmla="*/ 44 w 48"/>
              <a:gd name="T17" fmla="*/ 43 h 48"/>
              <a:gd name="T18" fmla="*/ 23 w 48"/>
              <a:gd name="T19" fmla="*/ 17 h 48"/>
              <a:gd name="T20" fmla="*/ 25 w 48"/>
              <a:gd name="T21" fmla="*/ 29 h 48"/>
              <a:gd name="T22" fmla="*/ 26 w 48"/>
              <a:gd name="T23" fmla="*/ 43 h 48"/>
              <a:gd name="T24" fmla="*/ 18 w 48"/>
              <a:gd name="T25" fmla="*/ 47 h 48"/>
              <a:gd name="T26" fmla="*/ 18 w 48"/>
              <a:gd name="T27" fmla="*/ 29 h 48"/>
              <a:gd name="T28" fmla="*/ 19 w 48"/>
              <a:gd name="T29" fmla="*/ 26 h 48"/>
              <a:gd name="T30" fmla="*/ 19 w 48"/>
              <a:gd name="T31" fmla="*/ 17 h 48"/>
              <a:gd name="T32" fmla="*/ 16 w 48"/>
              <a:gd name="T33" fmla="*/ 3 h 48"/>
              <a:gd name="T34" fmla="*/ 18 w 48"/>
              <a:gd name="T35" fmla="*/ 14 h 48"/>
              <a:gd name="T36" fmla="*/ 19 w 48"/>
              <a:gd name="T37" fmla="*/ 3 h 48"/>
              <a:gd name="T38" fmla="*/ 21 w 48"/>
              <a:gd name="T39" fmla="*/ 15 h 48"/>
              <a:gd name="T40" fmla="*/ 22 w 48"/>
              <a:gd name="T41" fmla="*/ 15 h 48"/>
              <a:gd name="T42" fmla="*/ 23 w 48"/>
              <a:gd name="T43" fmla="*/ 2 h 48"/>
              <a:gd name="T44" fmla="*/ 25 w 48"/>
              <a:gd name="T45" fmla="*/ 14 h 48"/>
              <a:gd name="T46" fmla="*/ 25 w 48"/>
              <a:gd name="T47" fmla="*/ 3 h 48"/>
              <a:gd name="T48" fmla="*/ 27 w 48"/>
              <a:gd name="T49" fmla="*/ 14 h 48"/>
              <a:gd name="T50" fmla="*/ 23 w 48"/>
              <a:gd name="T51" fmla="*/ 17 h 48"/>
              <a:gd name="T52" fmla="*/ 9 w 48"/>
              <a:gd name="T53" fmla="*/ 28 h 48"/>
              <a:gd name="T54" fmla="*/ 8 w 48"/>
              <a:gd name="T55" fmla="*/ 47 h 48"/>
              <a:gd name="T56" fmla="*/ 3 w 48"/>
              <a:gd name="T57" fmla="*/ 48 h 48"/>
              <a:gd name="T58" fmla="*/ 0 w 48"/>
              <a:gd name="T59" fmla="*/ 45 h 48"/>
              <a:gd name="T60" fmla="*/ 0 w 48"/>
              <a:gd name="T61" fmla="*/ 10 h 48"/>
              <a:gd name="T62" fmla="*/ 5 w 48"/>
              <a:gd name="T63" fmla="*/ 1 h 48"/>
              <a:gd name="T64" fmla="*/ 10 w 48"/>
              <a:gd name="T65" fmla="*/ 25 h 48"/>
              <a:gd name="T66" fmla="*/ 2 w 48"/>
              <a:gd name="T67" fmla="*/ 25 h 48"/>
              <a:gd name="T68" fmla="*/ 8 w 48"/>
              <a:gd name="T69" fmla="*/ 24 h 48"/>
              <a:gd name="T70" fmla="*/ 2 w 48"/>
              <a:gd name="T71" fmla="*/ 10 h 48"/>
              <a:gd name="T72" fmla="*/ 44 w 48"/>
              <a:gd name="T73" fmla="*/ 5 h 48"/>
              <a:gd name="T74" fmla="*/ 35 w 48"/>
              <a:gd name="T75" fmla="*/ 10 h 48"/>
              <a:gd name="T76" fmla="*/ 44 w 48"/>
              <a:gd name="T77" fmla="*/ 14 h 48"/>
              <a:gd name="T78" fmla="*/ 44 w 48"/>
              <a:gd name="T79" fmla="*/ 5 h 48"/>
              <a:gd name="T80" fmla="*/ 23 w 48"/>
              <a:gd name="T81" fmla="*/ 43 h 48"/>
              <a:gd name="T82" fmla="*/ 22 w 48"/>
              <a:gd name="T83" fmla="*/ 29 h 48"/>
              <a:gd name="T84" fmla="*/ 22 w 48"/>
              <a:gd name="T85" fmla="*/ 27 h 48"/>
              <a:gd name="T86" fmla="*/ 21 w 48"/>
              <a:gd name="T87" fmla="*/ 28 h 48"/>
              <a:gd name="T88" fmla="*/ 21 w 48"/>
              <a:gd name="T89" fmla="*/ 29 h 48"/>
              <a:gd name="T90" fmla="*/ 22 w 48"/>
              <a:gd name="T91" fmla="*/ 46 h 48"/>
              <a:gd name="T92" fmla="*/ 21 w 48"/>
              <a:gd name="T93" fmla="*/ 29 h 48"/>
              <a:gd name="T94" fmla="*/ 41 w 48"/>
              <a:gd name="T95" fmla="*/ 45 h 48"/>
              <a:gd name="T96" fmla="*/ 41 w 48"/>
              <a:gd name="T97" fmla="*/ 29 h 48"/>
              <a:gd name="T98" fmla="*/ 41 w 48"/>
              <a:gd name="T99" fmla="*/ 29 h 48"/>
              <a:gd name="T100" fmla="*/ 40 w 48"/>
              <a:gd name="T101" fmla="*/ 27 h 48"/>
              <a:gd name="T102" fmla="*/ 39 w 48"/>
              <a:gd name="T103" fmla="*/ 29 h 48"/>
              <a:gd name="T104" fmla="*/ 39 w 48"/>
              <a:gd name="T105" fmla="*/ 29 h 48"/>
              <a:gd name="T106" fmla="*/ 40 w 48"/>
              <a:gd name="T107" fmla="*/ 46 h 48"/>
              <a:gd name="T108" fmla="*/ 5 w 48"/>
              <a:gd name="T109" fmla="*/ 29 h 48"/>
              <a:gd name="T110" fmla="*/ 5 w 48"/>
              <a:gd name="T111"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 h="48">
                <a:moveTo>
                  <a:pt x="44" y="43"/>
                </a:moveTo>
                <a:cubicBezTo>
                  <a:pt x="44" y="45"/>
                  <a:pt x="44" y="46"/>
                  <a:pt x="43" y="47"/>
                </a:cubicBezTo>
                <a:cubicBezTo>
                  <a:pt x="42" y="47"/>
                  <a:pt x="41" y="48"/>
                  <a:pt x="40" y="48"/>
                </a:cubicBezTo>
                <a:cubicBezTo>
                  <a:pt x="39" y="48"/>
                  <a:pt x="38" y="47"/>
                  <a:pt x="37" y="47"/>
                </a:cubicBezTo>
                <a:cubicBezTo>
                  <a:pt x="36" y="46"/>
                  <a:pt x="36" y="45"/>
                  <a:pt x="36" y="43"/>
                </a:cubicBezTo>
                <a:cubicBezTo>
                  <a:pt x="36" y="43"/>
                  <a:pt x="36" y="43"/>
                  <a:pt x="36" y="43"/>
                </a:cubicBezTo>
                <a:cubicBezTo>
                  <a:pt x="37" y="29"/>
                  <a:pt x="37" y="29"/>
                  <a:pt x="37" y="29"/>
                </a:cubicBezTo>
                <a:cubicBezTo>
                  <a:pt x="37" y="29"/>
                  <a:pt x="37" y="29"/>
                  <a:pt x="37" y="29"/>
                </a:cubicBezTo>
                <a:cubicBezTo>
                  <a:pt x="37" y="29"/>
                  <a:pt x="37" y="29"/>
                  <a:pt x="37" y="29"/>
                </a:cubicBezTo>
                <a:cubicBezTo>
                  <a:pt x="37" y="28"/>
                  <a:pt x="37" y="27"/>
                  <a:pt x="38" y="26"/>
                </a:cubicBezTo>
                <a:cubicBezTo>
                  <a:pt x="38" y="26"/>
                  <a:pt x="38" y="26"/>
                  <a:pt x="38" y="26"/>
                </a:cubicBezTo>
                <a:cubicBezTo>
                  <a:pt x="38" y="18"/>
                  <a:pt x="38" y="18"/>
                  <a:pt x="38" y="18"/>
                </a:cubicBezTo>
                <a:cubicBezTo>
                  <a:pt x="37" y="18"/>
                  <a:pt x="36" y="17"/>
                  <a:pt x="35" y="16"/>
                </a:cubicBezTo>
                <a:cubicBezTo>
                  <a:pt x="33" y="14"/>
                  <a:pt x="32" y="12"/>
                  <a:pt x="32" y="10"/>
                </a:cubicBezTo>
                <a:cubicBezTo>
                  <a:pt x="32" y="7"/>
                  <a:pt x="33" y="5"/>
                  <a:pt x="35" y="3"/>
                </a:cubicBezTo>
                <a:cubicBezTo>
                  <a:pt x="36" y="2"/>
                  <a:pt x="38" y="1"/>
                  <a:pt x="40" y="1"/>
                </a:cubicBezTo>
                <a:cubicBezTo>
                  <a:pt x="42" y="1"/>
                  <a:pt x="44" y="2"/>
                  <a:pt x="46" y="3"/>
                </a:cubicBezTo>
                <a:cubicBezTo>
                  <a:pt x="46" y="3"/>
                  <a:pt x="46" y="3"/>
                  <a:pt x="46" y="3"/>
                </a:cubicBezTo>
                <a:cubicBezTo>
                  <a:pt x="47" y="5"/>
                  <a:pt x="48" y="7"/>
                  <a:pt x="48" y="10"/>
                </a:cubicBezTo>
                <a:cubicBezTo>
                  <a:pt x="48" y="12"/>
                  <a:pt x="47" y="14"/>
                  <a:pt x="46" y="16"/>
                </a:cubicBezTo>
                <a:cubicBezTo>
                  <a:pt x="45" y="17"/>
                  <a:pt x="43" y="18"/>
                  <a:pt x="42" y="18"/>
                </a:cubicBezTo>
                <a:cubicBezTo>
                  <a:pt x="42" y="26"/>
                  <a:pt x="42" y="26"/>
                  <a:pt x="42" y="26"/>
                </a:cubicBezTo>
                <a:cubicBezTo>
                  <a:pt x="42" y="26"/>
                  <a:pt x="42" y="26"/>
                  <a:pt x="43" y="26"/>
                </a:cubicBezTo>
                <a:cubicBezTo>
                  <a:pt x="43" y="27"/>
                  <a:pt x="43" y="28"/>
                  <a:pt x="43" y="29"/>
                </a:cubicBezTo>
                <a:cubicBezTo>
                  <a:pt x="43" y="29"/>
                  <a:pt x="43" y="29"/>
                  <a:pt x="43" y="29"/>
                </a:cubicBezTo>
                <a:cubicBezTo>
                  <a:pt x="44" y="43"/>
                  <a:pt x="44" y="43"/>
                  <a:pt x="44" y="43"/>
                </a:cubicBezTo>
                <a:cubicBezTo>
                  <a:pt x="44" y="43"/>
                  <a:pt x="44" y="43"/>
                  <a:pt x="44" y="43"/>
                </a:cubicBezTo>
                <a:cubicBezTo>
                  <a:pt x="44" y="43"/>
                  <a:pt x="44" y="43"/>
                  <a:pt x="44" y="43"/>
                </a:cubicBezTo>
                <a:close/>
                <a:moveTo>
                  <a:pt x="23" y="17"/>
                </a:moveTo>
                <a:cubicBezTo>
                  <a:pt x="23" y="17"/>
                  <a:pt x="23" y="17"/>
                  <a:pt x="23" y="17"/>
                </a:cubicBezTo>
                <a:cubicBezTo>
                  <a:pt x="23" y="26"/>
                  <a:pt x="23" y="26"/>
                  <a:pt x="23" y="26"/>
                </a:cubicBezTo>
                <a:cubicBezTo>
                  <a:pt x="24" y="26"/>
                  <a:pt x="24" y="26"/>
                  <a:pt x="24" y="26"/>
                </a:cubicBezTo>
                <a:cubicBezTo>
                  <a:pt x="24" y="27"/>
                  <a:pt x="25" y="28"/>
                  <a:pt x="25" y="29"/>
                </a:cubicBezTo>
                <a:cubicBezTo>
                  <a:pt x="25" y="29"/>
                  <a:pt x="25" y="29"/>
                  <a:pt x="25" y="29"/>
                </a:cubicBezTo>
                <a:cubicBezTo>
                  <a:pt x="26" y="43"/>
                  <a:pt x="26" y="43"/>
                  <a:pt x="26" y="43"/>
                </a:cubicBezTo>
                <a:cubicBezTo>
                  <a:pt x="26" y="43"/>
                  <a:pt x="26" y="43"/>
                  <a:pt x="26" y="43"/>
                </a:cubicBezTo>
                <a:cubicBezTo>
                  <a:pt x="26" y="45"/>
                  <a:pt x="25" y="46"/>
                  <a:pt x="25" y="47"/>
                </a:cubicBezTo>
                <a:cubicBezTo>
                  <a:pt x="24" y="47"/>
                  <a:pt x="23" y="48"/>
                  <a:pt x="22" y="48"/>
                </a:cubicBezTo>
                <a:cubicBezTo>
                  <a:pt x="20" y="48"/>
                  <a:pt x="19" y="47"/>
                  <a:pt x="18" y="47"/>
                </a:cubicBezTo>
                <a:cubicBezTo>
                  <a:pt x="18" y="46"/>
                  <a:pt x="17" y="45"/>
                  <a:pt x="17" y="43"/>
                </a:cubicBezTo>
                <a:cubicBezTo>
                  <a:pt x="17" y="43"/>
                  <a:pt x="17" y="43"/>
                  <a:pt x="17" y="43"/>
                </a:cubicBezTo>
                <a:cubicBezTo>
                  <a:pt x="18" y="29"/>
                  <a:pt x="18" y="29"/>
                  <a:pt x="18" y="29"/>
                </a:cubicBezTo>
                <a:cubicBezTo>
                  <a:pt x="18" y="29"/>
                  <a:pt x="18" y="29"/>
                  <a:pt x="18" y="29"/>
                </a:cubicBezTo>
                <a:cubicBezTo>
                  <a:pt x="18" y="29"/>
                  <a:pt x="18" y="29"/>
                  <a:pt x="18" y="29"/>
                </a:cubicBezTo>
                <a:cubicBezTo>
                  <a:pt x="18" y="28"/>
                  <a:pt x="19" y="27"/>
                  <a:pt x="19" y="26"/>
                </a:cubicBezTo>
                <a:cubicBezTo>
                  <a:pt x="19" y="26"/>
                  <a:pt x="19" y="26"/>
                  <a:pt x="20" y="26"/>
                </a:cubicBezTo>
                <a:cubicBezTo>
                  <a:pt x="20" y="17"/>
                  <a:pt x="20" y="17"/>
                  <a:pt x="20" y="17"/>
                </a:cubicBezTo>
                <a:cubicBezTo>
                  <a:pt x="19" y="17"/>
                  <a:pt x="19" y="17"/>
                  <a:pt x="19" y="17"/>
                </a:cubicBezTo>
                <a:cubicBezTo>
                  <a:pt x="18" y="17"/>
                  <a:pt x="17" y="17"/>
                  <a:pt x="17" y="16"/>
                </a:cubicBezTo>
                <a:cubicBezTo>
                  <a:pt x="16" y="15"/>
                  <a:pt x="16" y="15"/>
                  <a:pt x="16" y="14"/>
                </a:cubicBezTo>
                <a:cubicBezTo>
                  <a:pt x="16" y="3"/>
                  <a:pt x="16" y="3"/>
                  <a:pt x="16" y="3"/>
                </a:cubicBezTo>
                <a:cubicBezTo>
                  <a:pt x="16" y="3"/>
                  <a:pt x="16" y="2"/>
                  <a:pt x="17" y="2"/>
                </a:cubicBezTo>
                <a:cubicBezTo>
                  <a:pt x="17" y="2"/>
                  <a:pt x="18" y="3"/>
                  <a:pt x="18" y="3"/>
                </a:cubicBezTo>
                <a:cubicBezTo>
                  <a:pt x="18" y="14"/>
                  <a:pt x="18" y="14"/>
                  <a:pt x="18" y="14"/>
                </a:cubicBezTo>
                <a:cubicBezTo>
                  <a:pt x="18" y="14"/>
                  <a:pt x="18" y="14"/>
                  <a:pt x="18" y="14"/>
                </a:cubicBezTo>
                <a:cubicBezTo>
                  <a:pt x="18" y="15"/>
                  <a:pt x="19" y="15"/>
                  <a:pt x="19" y="15"/>
                </a:cubicBezTo>
                <a:cubicBezTo>
                  <a:pt x="19" y="3"/>
                  <a:pt x="19" y="3"/>
                  <a:pt x="19" y="3"/>
                </a:cubicBezTo>
                <a:cubicBezTo>
                  <a:pt x="19" y="3"/>
                  <a:pt x="19" y="2"/>
                  <a:pt x="20" y="2"/>
                </a:cubicBezTo>
                <a:cubicBezTo>
                  <a:pt x="21" y="2"/>
                  <a:pt x="21" y="3"/>
                  <a:pt x="21" y="3"/>
                </a:cubicBezTo>
                <a:cubicBezTo>
                  <a:pt x="21" y="15"/>
                  <a:pt x="21" y="15"/>
                  <a:pt x="21" y="15"/>
                </a:cubicBezTo>
                <a:cubicBezTo>
                  <a:pt x="21" y="15"/>
                  <a:pt x="21" y="15"/>
                  <a:pt x="21" y="15"/>
                </a:cubicBezTo>
                <a:cubicBezTo>
                  <a:pt x="22" y="15"/>
                  <a:pt x="22" y="15"/>
                  <a:pt x="22" y="15"/>
                </a:cubicBezTo>
                <a:cubicBezTo>
                  <a:pt x="22" y="15"/>
                  <a:pt x="22" y="15"/>
                  <a:pt x="22" y="15"/>
                </a:cubicBezTo>
                <a:cubicBezTo>
                  <a:pt x="22" y="15"/>
                  <a:pt x="22" y="15"/>
                  <a:pt x="22" y="15"/>
                </a:cubicBezTo>
                <a:cubicBezTo>
                  <a:pt x="22" y="3"/>
                  <a:pt x="22" y="3"/>
                  <a:pt x="22" y="3"/>
                </a:cubicBezTo>
                <a:cubicBezTo>
                  <a:pt x="22" y="3"/>
                  <a:pt x="22" y="2"/>
                  <a:pt x="23" y="2"/>
                </a:cubicBezTo>
                <a:cubicBezTo>
                  <a:pt x="24" y="2"/>
                  <a:pt x="24" y="3"/>
                  <a:pt x="24" y="3"/>
                </a:cubicBezTo>
                <a:cubicBezTo>
                  <a:pt x="24" y="15"/>
                  <a:pt x="24" y="15"/>
                  <a:pt x="24" y="15"/>
                </a:cubicBezTo>
                <a:cubicBezTo>
                  <a:pt x="24" y="15"/>
                  <a:pt x="25" y="15"/>
                  <a:pt x="25" y="14"/>
                </a:cubicBezTo>
                <a:cubicBezTo>
                  <a:pt x="25" y="14"/>
                  <a:pt x="25" y="14"/>
                  <a:pt x="25" y="14"/>
                </a:cubicBezTo>
                <a:cubicBezTo>
                  <a:pt x="25" y="14"/>
                  <a:pt x="25" y="14"/>
                  <a:pt x="25" y="14"/>
                </a:cubicBezTo>
                <a:cubicBezTo>
                  <a:pt x="25" y="3"/>
                  <a:pt x="25" y="3"/>
                  <a:pt x="25" y="3"/>
                </a:cubicBezTo>
                <a:cubicBezTo>
                  <a:pt x="25" y="3"/>
                  <a:pt x="26" y="2"/>
                  <a:pt x="26" y="2"/>
                </a:cubicBezTo>
                <a:cubicBezTo>
                  <a:pt x="27" y="2"/>
                  <a:pt x="27" y="3"/>
                  <a:pt x="27" y="3"/>
                </a:cubicBezTo>
                <a:cubicBezTo>
                  <a:pt x="27" y="14"/>
                  <a:pt x="27" y="14"/>
                  <a:pt x="27" y="14"/>
                </a:cubicBezTo>
                <a:cubicBezTo>
                  <a:pt x="27" y="15"/>
                  <a:pt x="27" y="15"/>
                  <a:pt x="26" y="16"/>
                </a:cubicBezTo>
                <a:cubicBezTo>
                  <a:pt x="26" y="17"/>
                  <a:pt x="25" y="17"/>
                  <a:pt x="24" y="17"/>
                </a:cubicBezTo>
                <a:cubicBezTo>
                  <a:pt x="23" y="17"/>
                  <a:pt x="23" y="17"/>
                  <a:pt x="23" y="17"/>
                </a:cubicBezTo>
                <a:close/>
                <a:moveTo>
                  <a:pt x="8" y="26"/>
                </a:moveTo>
                <a:cubicBezTo>
                  <a:pt x="8" y="26"/>
                  <a:pt x="8" y="26"/>
                  <a:pt x="8" y="26"/>
                </a:cubicBezTo>
                <a:cubicBezTo>
                  <a:pt x="9" y="27"/>
                  <a:pt x="9" y="28"/>
                  <a:pt x="9" y="28"/>
                </a:cubicBezTo>
                <a:cubicBezTo>
                  <a:pt x="9" y="45"/>
                  <a:pt x="9" y="45"/>
                  <a:pt x="9" y="45"/>
                </a:cubicBezTo>
                <a:cubicBezTo>
                  <a:pt x="9" y="46"/>
                  <a:pt x="9" y="46"/>
                  <a:pt x="8" y="47"/>
                </a:cubicBezTo>
                <a:cubicBezTo>
                  <a:pt x="8" y="47"/>
                  <a:pt x="8" y="47"/>
                  <a:pt x="8" y="47"/>
                </a:cubicBezTo>
                <a:cubicBezTo>
                  <a:pt x="8" y="47"/>
                  <a:pt x="8" y="47"/>
                  <a:pt x="8" y="47"/>
                </a:cubicBezTo>
                <a:cubicBezTo>
                  <a:pt x="7" y="48"/>
                  <a:pt x="7" y="48"/>
                  <a:pt x="6" y="48"/>
                </a:cubicBezTo>
                <a:cubicBezTo>
                  <a:pt x="3" y="48"/>
                  <a:pt x="3" y="48"/>
                  <a:pt x="3" y="48"/>
                </a:cubicBezTo>
                <a:cubicBezTo>
                  <a:pt x="2" y="48"/>
                  <a:pt x="1" y="48"/>
                  <a:pt x="1" y="47"/>
                </a:cubicBezTo>
                <a:cubicBezTo>
                  <a:pt x="1" y="47"/>
                  <a:pt x="1" y="47"/>
                  <a:pt x="1" y="47"/>
                </a:cubicBezTo>
                <a:cubicBezTo>
                  <a:pt x="0" y="46"/>
                  <a:pt x="0" y="46"/>
                  <a:pt x="0" y="45"/>
                </a:cubicBezTo>
                <a:cubicBezTo>
                  <a:pt x="0" y="44"/>
                  <a:pt x="0" y="44"/>
                  <a:pt x="0" y="44"/>
                </a:cubicBezTo>
                <a:cubicBezTo>
                  <a:pt x="0" y="44"/>
                  <a:pt x="0" y="44"/>
                  <a:pt x="0" y="44"/>
                </a:cubicBezTo>
                <a:cubicBezTo>
                  <a:pt x="0" y="33"/>
                  <a:pt x="0" y="21"/>
                  <a:pt x="0" y="10"/>
                </a:cubicBezTo>
                <a:cubicBezTo>
                  <a:pt x="0" y="7"/>
                  <a:pt x="3" y="1"/>
                  <a:pt x="3" y="1"/>
                </a:cubicBezTo>
                <a:cubicBezTo>
                  <a:pt x="4" y="1"/>
                  <a:pt x="4" y="0"/>
                  <a:pt x="5" y="1"/>
                </a:cubicBezTo>
                <a:cubicBezTo>
                  <a:pt x="5" y="1"/>
                  <a:pt x="5" y="1"/>
                  <a:pt x="5" y="1"/>
                </a:cubicBezTo>
                <a:cubicBezTo>
                  <a:pt x="5" y="1"/>
                  <a:pt x="5" y="1"/>
                  <a:pt x="5" y="1"/>
                </a:cubicBezTo>
                <a:cubicBezTo>
                  <a:pt x="5" y="1"/>
                  <a:pt x="10" y="7"/>
                  <a:pt x="10" y="12"/>
                </a:cubicBezTo>
                <a:cubicBezTo>
                  <a:pt x="10" y="25"/>
                  <a:pt x="10" y="25"/>
                  <a:pt x="10" y="25"/>
                </a:cubicBezTo>
                <a:cubicBezTo>
                  <a:pt x="10" y="25"/>
                  <a:pt x="10" y="26"/>
                  <a:pt x="9" y="26"/>
                </a:cubicBezTo>
                <a:cubicBezTo>
                  <a:pt x="8" y="26"/>
                  <a:pt x="8" y="26"/>
                  <a:pt x="8" y="26"/>
                </a:cubicBezTo>
                <a:close/>
                <a:moveTo>
                  <a:pt x="2" y="25"/>
                </a:moveTo>
                <a:cubicBezTo>
                  <a:pt x="2" y="25"/>
                  <a:pt x="2" y="25"/>
                  <a:pt x="2" y="25"/>
                </a:cubicBezTo>
                <a:cubicBezTo>
                  <a:pt x="3" y="25"/>
                  <a:pt x="5" y="25"/>
                  <a:pt x="7" y="25"/>
                </a:cubicBezTo>
                <a:cubicBezTo>
                  <a:pt x="8" y="24"/>
                  <a:pt x="8" y="24"/>
                  <a:pt x="8" y="24"/>
                </a:cubicBezTo>
                <a:cubicBezTo>
                  <a:pt x="8" y="12"/>
                  <a:pt x="8" y="12"/>
                  <a:pt x="8" y="12"/>
                </a:cubicBezTo>
                <a:cubicBezTo>
                  <a:pt x="8" y="9"/>
                  <a:pt x="6" y="6"/>
                  <a:pt x="4" y="4"/>
                </a:cubicBezTo>
                <a:cubicBezTo>
                  <a:pt x="3" y="6"/>
                  <a:pt x="2" y="9"/>
                  <a:pt x="2" y="10"/>
                </a:cubicBezTo>
                <a:cubicBezTo>
                  <a:pt x="2" y="25"/>
                  <a:pt x="2" y="25"/>
                  <a:pt x="2" y="25"/>
                </a:cubicBezTo>
                <a:close/>
                <a:moveTo>
                  <a:pt x="44" y="5"/>
                </a:moveTo>
                <a:cubicBezTo>
                  <a:pt x="44" y="5"/>
                  <a:pt x="44" y="5"/>
                  <a:pt x="44" y="5"/>
                </a:cubicBezTo>
                <a:cubicBezTo>
                  <a:pt x="43" y="4"/>
                  <a:pt x="42" y="3"/>
                  <a:pt x="40" y="3"/>
                </a:cubicBezTo>
                <a:cubicBezTo>
                  <a:pt x="39" y="3"/>
                  <a:pt x="37" y="4"/>
                  <a:pt x="36" y="5"/>
                </a:cubicBezTo>
                <a:cubicBezTo>
                  <a:pt x="35" y="6"/>
                  <a:pt x="35" y="8"/>
                  <a:pt x="35" y="10"/>
                </a:cubicBezTo>
                <a:cubicBezTo>
                  <a:pt x="35" y="11"/>
                  <a:pt x="35" y="13"/>
                  <a:pt x="36" y="14"/>
                </a:cubicBezTo>
                <a:cubicBezTo>
                  <a:pt x="37" y="16"/>
                  <a:pt x="39" y="16"/>
                  <a:pt x="40" y="16"/>
                </a:cubicBezTo>
                <a:cubicBezTo>
                  <a:pt x="42" y="16"/>
                  <a:pt x="43" y="16"/>
                  <a:pt x="44" y="14"/>
                </a:cubicBezTo>
                <a:cubicBezTo>
                  <a:pt x="45" y="13"/>
                  <a:pt x="46" y="12"/>
                  <a:pt x="46" y="10"/>
                </a:cubicBezTo>
                <a:cubicBezTo>
                  <a:pt x="46" y="8"/>
                  <a:pt x="45" y="6"/>
                  <a:pt x="44" y="5"/>
                </a:cubicBezTo>
                <a:cubicBezTo>
                  <a:pt x="44" y="5"/>
                  <a:pt x="44" y="5"/>
                  <a:pt x="44" y="5"/>
                </a:cubicBezTo>
                <a:close/>
                <a:moveTo>
                  <a:pt x="23" y="45"/>
                </a:moveTo>
                <a:cubicBezTo>
                  <a:pt x="23" y="45"/>
                  <a:pt x="23" y="45"/>
                  <a:pt x="23" y="45"/>
                </a:cubicBezTo>
                <a:cubicBezTo>
                  <a:pt x="23" y="45"/>
                  <a:pt x="23" y="44"/>
                  <a:pt x="23" y="43"/>
                </a:cubicBezTo>
                <a:cubicBezTo>
                  <a:pt x="22" y="29"/>
                  <a:pt x="22" y="29"/>
                  <a:pt x="22" y="29"/>
                </a:cubicBezTo>
                <a:cubicBezTo>
                  <a:pt x="22" y="29"/>
                  <a:pt x="22" y="29"/>
                  <a:pt x="22" y="29"/>
                </a:cubicBezTo>
                <a:cubicBezTo>
                  <a:pt x="22" y="29"/>
                  <a:pt x="22" y="29"/>
                  <a:pt x="22" y="29"/>
                </a:cubicBezTo>
                <a:cubicBezTo>
                  <a:pt x="22" y="29"/>
                  <a:pt x="22" y="29"/>
                  <a:pt x="22" y="29"/>
                </a:cubicBezTo>
                <a:cubicBezTo>
                  <a:pt x="22" y="28"/>
                  <a:pt x="22" y="28"/>
                  <a:pt x="22" y="28"/>
                </a:cubicBezTo>
                <a:cubicBezTo>
                  <a:pt x="22" y="27"/>
                  <a:pt x="22" y="27"/>
                  <a:pt x="22" y="27"/>
                </a:cubicBezTo>
                <a:cubicBezTo>
                  <a:pt x="22" y="27"/>
                  <a:pt x="22" y="27"/>
                  <a:pt x="22" y="27"/>
                </a:cubicBezTo>
                <a:cubicBezTo>
                  <a:pt x="21" y="27"/>
                  <a:pt x="21" y="27"/>
                  <a:pt x="21" y="27"/>
                </a:cubicBezTo>
                <a:cubicBezTo>
                  <a:pt x="21" y="27"/>
                  <a:pt x="21" y="27"/>
                  <a:pt x="21" y="28"/>
                </a:cubicBezTo>
                <a:cubicBezTo>
                  <a:pt x="21" y="28"/>
                  <a:pt x="21" y="28"/>
                  <a:pt x="21" y="29"/>
                </a:cubicBezTo>
                <a:cubicBezTo>
                  <a:pt x="21" y="29"/>
                  <a:pt x="21" y="29"/>
                  <a:pt x="21" y="29"/>
                </a:cubicBezTo>
                <a:cubicBezTo>
                  <a:pt x="21" y="29"/>
                  <a:pt x="21" y="29"/>
                  <a:pt x="21" y="29"/>
                </a:cubicBezTo>
                <a:cubicBezTo>
                  <a:pt x="20" y="43"/>
                  <a:pt x="20" y="43"/>
                  <a:pt x="20" y="43"/>
                </a:cubicBezTo>
                <a:cubicBezTo>
                  <a:pt x="20" y="44"/>
                  <a:pt x="20" y="45"/>
                  <a:pt x="20" y="45"/>
                </a:cubicBezTo>
                <a:cubicBezTo>
                  <a:pt x="21" y="45"/>
                  <a:pt x="21" y="46"/>
                  <a:pt x="22" y="46"/>
                </a:cubicBezTo>
                <a:cubicBezTo>
                  <a:pt x="22" y="46"/>
                  <a:pt x="22" y="45"/>
                  <a:pt x="23" y="45"/>
                </a:cubicBezTo>
                <a:close/>
                <a:moveTo>
                  <a:pt x="21" y="29"/>
                </a:moveTo>
                <a:cubicBezTo>
                  <a:pt x="21" y="29"/>
                  <a:pt x="21" y="29"/>
                  <a:pt x="21" y="29"/>
                </a:cubicBezTo>
                <a:cubicBezTo>
                  <a:pt x="21" y="29"/>
                  <a:pt x="21" y="29"/>
                  <a:pt x="21" y="29"/>
                </a:cubicBezTo>
                <a:cubicBezTo>
                  <a:pt x="21" y="29"/>
                  <a:pt x="21" y="29"/>
                  <a:pt x="21" y="29"/>
                </a:cubicBezTo>
                <a:close/>
                <a:moveTo>
                  <a:pt x="41" y="45"/>
                </a:moveTo>
                <a:cubicBezTo>
                  <a:pt x="41" y="45"/>
                  <a:pt x="41" y="45"/>
                  <a:pt x="41" y="45"/>
                </a:cubicBezTo>
                <a:cubicBezTo>
                  <a:pt x="42" y="45"/>
                  <a:pt x="42" y="44"/>
                  <a:pt x="42" y="43"/>
                </a:cubicBezTo>
                <a:cubicBezTo>
                  <a:pt x="41" y="29"/>
                  <a:pt x="41" y="29"/>
                  <a:pt x="41" y="29"/>
                </a:cubicBezTo>
                <a:cubicBezTo>
                  <a:pt x="41" y="29"/>
                  <a:pt x="41" y="29"/>
                  <a:pt x="41" y="29"/>
                </a:cubicBezTo>
                <a:cubicBezTo>
                  <a:pt x="41" y="29"/>
                  <a:pt x="41" y="29"/>
                  <a:pt x="41" y="29"/>
                </a:cubicBezTo>
                <a:cubicBezTo>
                  <a:pt x="41" y="29"/>
                  <a:pt x="41" y="29"/>
                  <a:pt x="41" y="29"/>
                </a:cubicBezTo>
                <a:cubicBezTo>
                  <a:pt x="41" y="28"/>
                  <a:pt x="41" y="28"/>
                  <a:pt x="41" y="28"/>
                </a:cubicBezTo>
                <a:cubicBezTo>
                  <a:pt x="41" y="27"/>
                  <a:pt x="40" y="27"/>
                  <a:pt x="40" y="27"/>
                </a:cubicBezTo>
                <a:cubicBezTo>
                  <a:pt x="40" y="27"/>
                  <a:pt x="40" y="27"/>
                  <a:pt x="40" y="27"/>
                </a:cubicBezTo>
                <a:cubicBezTo>
                  <a:pt x="40" y="27"/>
                  <a:pt x="40" y="27"/>
                  <a:pt x="40" y="27"/>
                </a:cubicBezTo>
                <a:cubicBezTo>
                  <a:pt x="40" y="27"/>
                  <a:pt x="40" y="27"/>
                  <a:pt x="39" y="28"/>
                </a:cubicBezTo>
                <a:cubicBezTo>
                  <a:pt x="39" y="28"/>
                  <a:pt x="39" y="28"/>
                  <a:pt x="39" y="29"/>
                </a:cubicBezTo>
                <a:cubicBezTo>
                  <a:pt x="39" y="29"/>
                  <a:pt x="39" y="29"/>
                  <a:pt x="39" y="29"/>
                </a:cubicBezTo>
                <a:cubicBezTo>
                  <a:pt x="39" y="29"/>
                  <a:pt x="39" y="29"/>
                  <a:pt x="39" y="29"/>
                </a:cubicBezTo>
                <a:cubicBezTo>
                  <a:pt x="39" y="29"/>
                  <a:pt x="39" y="29"/>
                  <a:pt x="39" y="29"/>
                </a:cubicBezTo>
                <a:cubicBezTo>
                  <a:pt x="38" y="43"/>
                  <a:pt x="38" y="43"/>
                  <a:pt x="38" y="43"/>
                </a:cubicBezTo>
                <a:cubicBezTo>
                  <a:pt x="38" y="44"/>
                  <a:pt x="38" y="45"/>
                  <a:pt x="39" y="45"/>
                </a:cubicBezTo>
                <a:cubicBezTo>
                  <a:pt x="39" y="45"/>
                  <a:pt x="40" y="46"/>
                  <a:pt x="40" y="46"/>
                </a:cubicBezTo>
                <a:cubicBezTo>
                  <a:pt x="41" y="46"/>
                  <a:pt x="41" y="45"/>
                  <a:pt x="41" y="45"/>
                </a:cubicBezTo>
                <a:close/>
                <a:moveTo>
                  <a:pt x="5" y="29"/>
                </a:moveTo>
                <a:cubicBezTo>
                  <a:pt x="5" y="29"/>
                  <a:pt x="5" y="29"/>
                  <a:pt x="5" y="29"/>
                </a:cubicBezTo>
                <a:cubicBezTo>
                  <a:pt x="3" y="29"/>
                  <a:pt x="3" y="29"/>
                  <a:pt x="3" y="29"/>
                </a:cubicBezTo>
                <a:cubicBezTo>
                  <a:pt x="3" y="44"/>
                  <a:pt x="3" y="44"/>
                  <a:pt x="3" y="44"/>
                </a:cubicBezTo>
                <a:cubicBezTo>
                  <a:pt x="5" y="44"/>
                  <a:pt x="5" y="44"/>
                  <a:pt x="5" y="44"/>
                </a:cubicBezTo>
                <a:cubicBezTo>
                  <a:pt x="5" y="29"/>
                  <a:pt x="5" y="29"/>
                  <a:pt x="5"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599" name="Freeform 663"/>
          <p:cNvSpPr>
            <a:spLocks noEditPoints="1"/>
          </p:cNvSpPr>
          <p:nvPr/>
        </p:nvSpPr>
        <p:spPr bwMode="auto">
          <a:xfrm>
            <a:off x="6302375" y="4414838"/>
            <a:ext cx="157163" cy="158750"/>
          </a:xfrm>
          <a:custGeom>
            <a:avLst/>
            <a:gdLst>
              <a:gd name="T0" fmla="*/ 14 w 49"/>
              <a:gd name="T1" fmla="*/ 26 h 50"/>
              <a:gd name="T2" fmla="*/ 30 w 49"/>
              <a:gd name="T3" fmla="*/ 25 h 50"/>
              <a:gd name="T4" fmla="*/ 30 w 49"/>
              <a:gd name="T5" fmla="*/ 27 h 50"/>
              <a:gd name="T6" fmla="*/ 40 w 49"/>
              <a:gd name="T7" fmla="*/ 26 h 50"/>
              <a:gd name="T8" fmla="*/ 46 w 49"/>
              <a:gd name="T9" fmla="*/ 22 h 50"/>
              <a:gd name="T10" fmla="*/ 49 w 49"/>
              <a:gd name="T11" fmla="*/ 23 h 50"/>
              <a:gd name="T12" fmla="*/ 47 w 49"/>
              <a:gd name="T13" fmla="*/ 38 h 50"/>
              <a:gd name="T14" fmla="*/ 40 w 49"/>
              <a:gd name="T15" fmla="*/ 33 h 50"/>
              <a:gd name="T16" fmla="*/ 38 w 49"/>
              <a:gd name="T17" fmla="*/ 39 h 50"/>
              <a:gd name="T18" fmla="*/ 32 w 49"/>
              <a:gd name="T19" fmla="*/ 41 h 50"/>
              <a:gd name="T20" fmla="*/ 38 w 49"/>
              <a:gd name="T21" fmla="*/ 50 h 50"/>
              <a:gd name="T22" fmla="*/ 27 w 49"/>
              <a:gd name="T23" fmla="*/ 41 h 50"/>
              <a:gd name="T24" fmla="*/ 25 w 49"/>
              <a:gd name="T25" fmla="*/ 48 h 50"/>
              <a:gd name="T26" fmla="*/ 21 w 49"/>
              <a:gd name="T27" fmla="*/ 48 h 50"/>
              <a:gd name="T28" fmla="*/ 19 w 49"/>
              <a:gd name="T29" fmla="*/ 41 h 50"/>
              <a:gd name="T30" fmla="*/ 8 w 49"/>
              <a:gd name="T31" fmla="*/ 50 h 50"/>
              <a:gd name="T32" fmla="*/ 13 w 49"/>
              <a:gd name="T33" fmla="*/ 41 h 50"/>
              <a:gd name="T34" fmla="*/ 7 w 49"/>
              <a:gd name="T35" fmla="*/ 39 h 50"/>
              <a:gd name="T36" fmla="*/ 5 w 49"/>
              <a:gd name="T37" fmla="*/ 35 h 50"/>
              <a:gd name="T38" fmla="*/ 1 w 49"/>
              <a:gd name="T39" fmla="*/ 19 h 50"/>
              <a:gd name="T40" fmla="*/ 12 w 49"/>
              <a:gd name="T41" fmla="*/ 0 h 50"/>
              <a:gd name="T42" fmla="*/ 33 w 49"/>
              <a:gd name="T43" fmla="*/ 0 h 50"/>
              <a:gd name="T44" fmla="*/ 44 w 49"/>
              <a:gd name="T45" fmla="*/ 19 h 50"/>
              <a:gd name="T46" fmla="*/ 40 w 49"/>
              <a:gd name="T47" fmla="*/ 26 h 50"/>
              <a:gd name="T48" fmla="*/ 45 w 49"/>
              <a:gd name="T49" fmla="*/ 27 h 50"/>
              <a:gd name="T50" fmla="*/ 45 w 49"/>
              <a:gd name="T51" fmla="*/ 32 h 50"/>
              <a:gd name="T52" fmla="*/ 25 w 49"/>
              <a:gd name="T53" fmla="*/ 13 h 50"/>
              <a:gd name="T54" fmla="*/ 23 w 49"/>
              <a:gd name="T55" fmla="*/ 15 h 50"/>
              <a:gd name="T56" fmla="*/ 12 w 49"/>
              <a:gd name="T57" fmla="*/ 4 h 50"/>
              <a:gd name="T58" fmla="*/ 5 w 49"/>
              <a:gd name="T59" fmla="*/ 17 h 50"/>
              <a:gd name="T60" fmla="*/ 9 w 49"/>
              <a:gd name="T61" fmla="*/ 22 h 50"/>
              <a:gd name="T62" fmla="*/ 9 w 49"/>
              <a:gd name="T63" fmla="*/ 35 h 50"/>
              <a:gd name="T64" fmla="*/ 10 w 49"/>
              <a:gd name="T65" fmla="*/ 37 h 50"/>
              <a:gd name="T66" fmla="*/ 34 w 49"/>
              <a:gd name="T67" fmla="*/ 37 h 50"/>
              <a:gd name="T68" fmla="*/ 36 w 49"/>
              <a:gd name="T69" fmla="*/ 35 h 50"/>
              <a:gd name="T70" fmla="*/ 36 w 49"/>
              <a:gd name="T71" fmla="*/ 22 h 50"/>
              <a:gd name="T72" fmla="*/ 41 w 49"/>
              <a:gd name="T73" fmla="*/ 17 h 50"/>
              <a:gd name="T74" fmla="*/ 33 w 49"/>
              <a:gd name="T75" fmla="*/ 4 h 50"/>
              <a:gd name="T76" fmla="*/ 32 w 49"/>
              <a:gd name="T77" fmla="*/ 11 h 50"/>
              <a:gd name="T78" fmla="*/ 32 w 49"/>
              <a:gd name="T79" fmla="*/ 14 h 50"/>
              <a:gd name="T80" fmla="*/ 35 w 49"/>
              <a:gd name="T81" fmla="*/ 11 h 50"/>
              <a:gd name="T82" fmla="*/ 30 w 49"/>
              <a:gd name="T83" fmla="*/ 10 h 50"/>
              <a:gd name="T84" fmla="*/ 36 w 49"/>
              <a:gd name="T85" fmla="*/ 10 h 50"/>
              <a:gd name="T86" fmla="*/ 30 w 49"/>
              <a:gd name="T87" fmla="*/ 16 h 50"/>
              <a:gd name="T88" fmla="*/ 11 w 49"/>
              <a:gd name="T89" fmla="*/ 11 h 50"/>
              <a:gd name="T90" fmla="*/ 11 w 49"/>
              <a:gd name="T91" fmla="*/ 14 h 50"/>
              <a:gd name="T92" fmla="*/ 13 w 49"/>
              <a:gd name="T93" fmla="*/ 11 h 50"/>
              <a:gd name="T94" fmla="*/ 9 w 49"/>
              <a:gd name="T95" fmla="*/ 10 h 50"/>
              <a:gd name="T96" fmla="*/ 15 w 49"/>
              <a:gd name="T97" fmla="*/ 10 h 50"/>
              <a:gd name="T98" fmla="*/ 9 w 49"/>
              <a:gd name="T99" fmla="*/ 16 h 50"/>
              <a:gd name="T100" fmla="*/ 16 w 49"/>
              <a:gd name="T101" fmla="*/ 34 h 50"/>
              <a:gd name="T102" fmla="*/ 14 w 49"/>
              <a:gd name="T103" fmla="*/ 33 h 50"/>
              <a:gd name="T104" fmla="*/ 30 w 49"/>
              <a:gd name="T105" fmla="*/ 32 h 50"/>
              <a:gd name="T106" fmla="*/ 30 w 49"/>
              <a:gd name="T10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50">
                <a:moveTo>
                  <a:pt x="16" y="27"/>
                </a:moveTo>
                <a:cubicBezTo>
                  <a:pt x="15" y="27"/>
                  <a:pt x="14" y="26"/>
                  <a:pt x="14" y="26"/>
                </a:cubicBezTo>
                <a:cubicBezTo>
                  <a:pt x="14" y="25"/>
                  <a:pt x="15" y="25"/>
                  <a:pt x="16" y="25"/>
                </a:cubicBezTo>
                <a:cubicBezTo>
                  <a:pt x="30" y="25"/>
                  <a:pt x="30" y="25"/>
                  <a:pt x="30" y="25"/>
                </a:cubicBezTo>
                <a:cubicBezTo>
                  <a:pt x="30" y="25"/>
                  <a:pt x="31" y="25"/>
                  <a:pt x="31" y="26"/>
                </a:cubicBezTo>
                <a:cubicBezTo>
                  <a:pt x="31" y="26"/>
                  <a:pt x="30" y="27"/>
                  <a:pt x="30" y="27"/>
                </a:cubicBezTo>
                <a:cubicBezTo>
                  <a:pt x="16" y="27"/>
                  <a:pt x="16" y="27"/>
                  <a:pt x="16" y="27"/>
                </a:cubicBezTo>
                <a:close/>
                <a:moveTo>
                  <a:pt x="40" y="26"/>
                </a:moveTo>
                <a:cubicBezTo>
                  <a:pt x="40" y="26"/>
                  <a:pt x="40" y="26"/>
                  <a:pt x="40" y="26"/>
                </a:cubicBezTo>
                <a:cubicBezTo>
                  <a:pt x="46" y="22"/>
                  <a:pt x="46" y="22"/>
                  <a:pt x="46" y="22"/>
                </a:cubicBezTo>
                <a:cubicBezTo>
                  <a:pt x="47" y="21"/>
                  <a:pt x="48" y="21"/>
                  <a:pt x="49" y="22"/>
                </a:cubicBezTo>
                <a:cubicBezTo>
                  <a:pt x="49" y="22"/>
                  <a:pt x="49" y="23"/>
                  <a:pt x="49" y="23"/>
                </a:cubicBezTo>
                <a:cubicBezTo>
                  <a:pt x="49" y="36"/>
                  <a:pt x="49" y="36"/>
                  <a:pt x="49" y="36"/>
                </a:cubicBezTo>
                <a:cubicBezTo>
                  <a:pt x="49" y="37"/>
                  <a:pt x="48" y="38"/>
                  <a:pt x="47" y="38"/>
                </a:cubicBezTo>
                <a:cubicBezTo>
                  <a:pt x="47" y="38"/>
                  <a:pt x="46" y="38"/>
                  <a:pt x="46" y="38"/>
                </a:cubicBezTo>
                <a:cubicBezTo>
                  <a:pt x="40" y="33"/>
                  <a:pt x="40" y="33"/>
                  <a:pt x="40" y="33"/>
                </a:cubicBezTo>
                <a:cubicBezTo>
                  <a:pt x="40" y="35"/>
                  <a:pt x="40" y="35"/>
                  <a:pt x="40" y="35"/>
                </a:cubicBezTo>
                <a:cubicBezTo>
                  <a:pt x="40" y="37"/>
                  <a:pt x="39" y="38"/>
                  <a:pt x="38" y="39"/>
                </a:cubicBezTo>
                <a:cubicBezTo>
                  <a:pt x="37" y="41"/>
                  <a:pt x="35" y="41"/>
                  <a:pt x="34" y="41"/>
                </a:cubicBezTo>
                <a:cubicBezTo>
                  <a:pt x="32" y="41"/>
                  <a:pt x="32" y="41"/>
                  <a:pt x="32" y="41"/>
                </a:cubicBezTo>
                <a:cubicBezTo>
                  <a:pt x="38" y="47"/>
                  <a:pt x="38" y="47"/>
                  <a:pt x="38" y="47"/>
                </a:cubicBezTo>
                <a:cubicBezTo>
                  <a:pt x="38" y="48"/>
                  <a:pt x="38" y="49"/>
                  <a:pt x="38" y="50"/>
                </a:cubicBezTo>
                <a:cubicBezTo>
                  <a:pt x="37" y="50"/>
                  <a:pt x="36" y="50"/>
                  <a:pt x="35" y="50"/>
                </a:cubicBezTo>
                <a:cubicBezTo>
                  <a:pt x="27" y="41"/>
                  <a:pt x="27" y="41"/>
                  <a:pt x="27" y="41"/>
                </a:cubicBezTo>
                <a:cubicBezTo>
                  <a:pt x="25" y="41"/>
                  <a:pt x="25" y="41"/>
                  <a:pt x="25" y="41"/>
                </a:cubicBezTo>
                <a:cubicBezTo>
                  <a:pt x="25" y="48"/>
                  <a:pt x="25" y="48"/>
                  <a:pt x="25" y="48"/>
                </a:cubicBezTo>
                <a:cubicBezTo>
                  <a:pt x="25" y="49"/>
                  <a:pt x="24" y="50"/>
                  <a:pt x="23" y="50"/>
                </a:cubicBezTo>
                <a:cubicBezTo>
                  <a:pt x="22" y="50"/>
                  <a:pt x="21" y="49"/>
                  <a:pt x="21" y="48"/>
                </a:cubicBezTo>
                <a:cubicBezTo>
                  <a:pt x="21" y="41"/>
                  <a:pt x="21" y="41"/>
                  <a:pt x="21" y="41"/>
                </a:cubicBezTo>
                <a:cubicBezTo>
                  <a:pt x="19" y="41"/>
                  <a:pt x="19" y="41"/>
                  <a:pt x="19" y="41"/>
                </a:cubicBezTo>
                <a:cubicBezTo>
                  <a:pt x="11" y="50"/>
                  <a:pt x="11" y="50"/>
                  <a:pt x="11" y="50"/>
                </a:cubicBezTo>
                <a:cubicBezTo>
                  <a:pt x="10" y="50"/>
                  <a:pt x="9" y="50"/>
                  <a:pt x="8" y="50"/>
                </a:cubicBezTo>
                <a:cubicBezTo>
                  <a:pt x="7" y="49"/>
                  <a:pt x="7" y="48"/>
                  <a:pt x="8" y="47"/>
                </a:cubicBezTo>
                <a:cubicBezTo>
                  <a:pt x="13" y="41"/>
                  <a:pt x="13" y="41"/>
                  <a:pt x="13" y="41"/>
                </a:cubicBezTo>
                <a:cubicBezTo>
                  <a:pt x="12" y="41"/>
                  <a:pt x="12" y="41"/>
                  <a:pt x="12" y="41"/>
                </a:cubicBezTo>
                <a:cubicBezTo>
                  <a:pt x="10" y="41"/>
                  <a:pt x="8" y="41"/>
                  <a:pt x="7" y="39"/>
                </a:cubicBezTo>
                <a:cubicBezTo>
                  <a:pt x="7" y="39"/>
                  <a:pt x="7" y="39"/>
                  <a:pt x="7" y="39"/>
                </a:cubicBezTo>
                <a:cubicBezTo>
                  <a:pt x="6" y="38"/>
                  <a:pt x="5" y="37"/>
                  <a:pt x="5" y="35"/>
                </a:cubicBezTo>
                <a:cubicBezTo>
                  <a:pt x="5" y="23"/>
                  <a:pt x="5" y="23"/>
                  <a:pt x="5" y="23"/>
                </a:cubicBezTo>
                <a:cubicBezTo>
                  <a:pt x="4" y="22"/>
                  <a:pt x="2" y="21"/>
                  <a:pt x="1" y="19"/>
                </a:cubicBezTo>
                <a:cubicBezTo>
                  <a:pt x="0" y="17"/>
                  <a:pt x="0" y="15"/>
                  <a:pt x="0" y="13"/>
                </a:cubicBezTo>
                <a:cubicBezTo>
                  <a:pt x="0" y="6"/>
                  <a:pt x="5" y="0"/>
                  <a:pt x="12" y="0"/>
                </a:cubicBezTo>
                <a:cubicBezTo>
                  <a:pt x="16" y="0"/>
                  <a:pt x="20" y="3"/>
                  <a:pt x="23" y="6"/>
                </a:cubicBezTo>
                <a:cubicBezTo>
                  <a:pt x="25" y="3"/>
                  <a:pt x="29" y="0"/>
                  <a:pt x="33" y="0"/>
                </a:cubicBezTo>
                <a:cubicBezTo>
                  <a:pt x="40" y="0"/>
                  <a:pt x="46" y="6"/>
                  <a:pt x="46" y="13"/>
                </a:cubicBezTo>
                <a:cubicBezTo>
                  <a:pt x="46" y="15"/>
                  <a:pt x="45" y="17"/>
                  <a:pt x="44" y="19"/>
                </a:cubicBezTo>
                <a:cubicBezTo>
                  <a:pt x="43" y="21"/>
                  <a:pt x="42" y="22"/>
                  <a:pt x="40" y="23"/>
                </a:cubicBezTo>
                <a:cubicBezTo>
                  <a:pt x="40" y="26"/>
                  <a:pt x="40" y="26"/>
                  <a:pt x="40" y="26"/>
                </a:cubicBezTo>
                <a:close/>
                <a:moveTo>
                  <a:pt x="45" y="27"/>
                </a:moveTo>
                <a:cubicBezTo>
                  <a:pt x="45" y="27"/>
                  <a:pt x="45" y="27"/>
                  <a:pt x="45" y="27"/>
                </a:cubicBezTo>
                <a:cubicBezTo>
                  <a:pt x="42" y="30"/>
                  <a:pt x="42" y="30"/>
                  <a:pt x="42" y="30"/>
                </a:cubicBezTo>
                <a:cubicBezTo>
                  <a:pt x="45" y="32"/>
                  <a:pt x="45" y="32"/>
                  <a:pt x="45" y="32"/>
                </a:cubicBezTo>
                <a:cubicBezTo>
                  <a:pt x="45" y="27"/>
                  <a:pt x="45" y="27"/>
                  <a:pt x="45" y="27"/>
                </a:cubicBezTo>
                <a:close/>
                <a:moveTo>
                  <a:pt x="25" y="13"/>
                </a:moveTo>
                <a:cubicBezTo>
                  <a:pt x="25" y="13"/>
                  <a:pt x="25" y="13"/>
                  <a:pt x="25" y="13"/>
                </a:cubicBezTo>
                <a:cubicBezTo>
                  <a:pt x="25" y="14"/>
                  <a:pt x="24" y="15"/>
                  <a:pt x="23" y="15"/>
                </a:cubicBezTo>
                <a:cubicBezTo>
                  <a:pt x="22" y="15"/>
                  <a:pt x="21" y="14"/>
                  <a:pt x="21" y="13"/>
                </a:cubicBezTo>
                <a:cubicBezTo>
                  <a:pt x="21" y="8"/>
                  <a:pt x="17" y="4"/>
                  <a:pt x="12" y="4"/>
                </a:cubicBezTo>
                <a:cubicBezTo>
                  <a:pt x="7" y="4"/>
                  <a:pt x="3" y="8"/>
                  <a:pt x="3" y="13"/>
                </a:cubicBezTo>
                <a:cubicBezTo>
                  <a:pt x="3" y="15"/>
                  <a:pt x="4" y="16"/>
                  <a:pt x="5" y="17"/>
                </a:cubicBezTo>
                <a:cubicBezTo>
                  <a:pt x="5" y="19"/>
                  <a:pt x="7" y="20"/>
                  <a:pt x="8" y="21"/>
                </a:cubicBezTo>
                <a:cubicBezTo>
                  <a:pt x="9" y="21"/>
                  <a:pt x="9" y="22"/>
                  <a:pt x="9" y="22"/>
                </a:cubicBezTo>
                <a:cubicBezTo>
                  <a:pt x="9" y="23"/>
                  <a:pt x="9" y="23"/>
                  <a:pt x="9" y="23"/>
                </a:cubicBezTo>
                <a:cubicBezTo>
                  <a:pt x="9" y="35"/>
                  <a:pt x="9" y="35"/>
                  <a:pt x="9" y="35"/>
                </a:cubicBezTo>
                <a:cubicBezTo>
                  <a:pt x="9" y="36"/>
                  <a:pt x="9" y="36"/>
                  <a:pt x="10" y="37"/>
                </a:cubicBezTo>
                <a:cubicBezTo>
                  <a:pt x="10" y="37"/>
                  <a:pt x="10" y="37"/>
                  <a:pt x="10" y="37"/>
                </a:cubicBezTo>
                <a:cubicBezTo>
                  <a:pt x="10" y="37"/>
                  <a:pt x="11" y="37"/>
                  <a:pt x="12" y="37"/>
                </a:cubicBezTo>
                <a:cubicBezTo>
                  <a:pt x="19" y="37"/>
                  <a:pt x="26" y="37"/>
                  <a:pt x="34" y="37"/>
                </a:cubicBezTo>
                <a:cubicBezTo>
                  <a:pt x="34" y="37"/>
                  <a:pt x="35" y="37"/>
                  <a:pt x="35" y="37"/>
                </a:cubicBezTo>
                <a:cubicBezTo>
                  <a:pt x="36" y="36"/>
                  <a:pt x="36" y="36"/>
                  <a:pt x="36" y="35"/>
                </a:cubicBezTo>
                <a:cubicBezTo>
                  <a:pt x="36" y="23"/>
                  <a:pt x="36" y="23"/>
                  <a:pt x="36" y="23"/>
                </a:cubicBezTo>
                <a:cubicBezTo>
                  <a:pt x="36" y="23"/>
                  <a:pt x="36" y="22"/>
                  <a:pt x="36" y="22"/>
                </a:cubicBezTo>
                <a:cubicBezTo>
                  <a:pt x="36" y="22"/>
                  <a:pt x="37" y="21"/>
                  <a:pt x="37" y="21"/>
                </a:cubicBezTo>
                <a:cubicBezTo>
                  <a:pt x="39" y="20"/>
                  <a:pt x="40" y="19"/>
                  <a:pt x="41" y="17"/>
                </a:cubicBezTo>
                <a:cubicBezTo>
                  <a:pt x="42" y="16"/>
                  <a:pt x="42" y="15"/>
                  <a:pt x="42" y="13"/>
                </a:cubicBezTo>
                <a:cubicBezTo>
                  <a:pt x="42" y="8"/>
                  <a:pt x="38" y="4"/>
                  <a:pt x="33" y="4"/>
                </a:cubicBezTo>
                <a:cubicBezTo>
                  <a:pt x="29" y="4"/>
                  <a:pt x="25" y="8"/>
                  <a:pt x="25" y="13"/>
                </a:cubicBezTo>
                <a:close/>
                <a:moveTo>
                  <a:pt x="32" y="11"/>
                </a:moveTo>
                <a:cubicBezTo>
                  <a:pt x="32" y="11"/>
                  <a:pt x="32" y="11"/>
                  <a:pt x="32" y="11"/>
                </a:cubicBezTo>
                <a:cubicBezTo>
                  <a:pt x="31" y="12"/>
                  <a:pt x="31" y="13"/>
                  <a:pt x="32" y="14"/>
                </a:cubicBezTo>
                <a:cubicBezTo>
                  <a:pt x="33" y="15"/>
                  <a:pt x="34" y="15"/>
                  <a:pt x="35" y="14"/>
                </a:cubicBezTo>
                <a:cubicBezTo>
                  <a:pt x="36" y="13"/>
                  <a:pt x="36" y="12"/>
                  <a:pt x="35" y="11"/>
                </a:cubicBezTo>
                <a:cubicBezTo>
                  <a:pt x="34" y="11"/>
                  <a:pt x="33" y="11"/>
                  <a:pt x="32" y="11"/>
                </a:cubicBezTo>
                <a:close/>
                <a:moveTo>
                  <a:pt x="30" y="10"/>
                </a:moveTo>
                <a:cubicBezTo>
                  <a:pt x="30" y="10"/>
                  <a:pt x="30" y="10"/>
                  <a:pt x="30" y="10"/>
                </a:cubicBezTo>
                <a:cubicBezTo>
                  <a:pt x="32" y="8"/>
                  <a:pt x="35" y="8"/>
                  <a:pt x="36" y="10"/>
                </a:cubicBezTo>
                <a:cubicBezTo>
                  <a:pt x="38" y="11"/>
                  <a:pt x="38" y="14"/>
                  <a:pt x="36" y="16"/>
                </a:cubicBezTo>
                <a:cubicBezTo>
                  <a:pt x="35" y="18"/>
                  <a:pt x="32" y="18"/>
                  <a:pt x="30" y="16"/>
                </a:cubicBezTo>
                <a:cubicBezTo>
                  <a:pt x="29" y="14"/>
                  <a:pt x="29" y="11"/>
                  <a:pt x="30" y="10"/>
                </a:cubicBezTo>
                <a:close/>
                <a:moveTo>
                  <a:pt x="11" y="11"/>
                </a:moveTo>
                <a:cubicBezTo>
                  <a:pt x="11" y="11"/>
                  <a:pt x="11" y="11"/>
                  <a:pt x="11" y="11"/>
                </a:cubicBezTo>
                <a:cubicBezTo>
                  <a:pt x="10" y="12"/>
                  <a:pt x="10" y="13"/>
                  <a:pt x="11" y="14"/>
                </a:cubicBezTo>
                <a:cubicBezTo>
                  <a:pt x="11" y="15"/>
                  <a:pt x="13" y="15"/>
                  <a:pt x="13" y="14"/>
                </a:cubicBezTo>
                <a:cubicBezTo>
                  <a:pt x="14" y="13"/>
                  <a:pt x="14" y="12"/>
                  <a:pt x="13" y="11"/>
                </a:cubicBezTo>
                <a:cubicBezTo>
                  <a:pt x="13" y="11"/>
                  <a:pt x="11" y="11"/>
                  <a:pt x="11" y="11"/>
                </a:cubicBezTo>
                <a:close/>
                <a:moveTo>
                  <a:pt x="9" y="10"/>
                </a:moveTo>
                <a:cubicBezTo>
                  <a:pt x="9" y="10"/>
                  <a:pt x="9" y="10"/>
                  <a:pt x="9" y="10"/>
                </a:cubicBezTo>
                <a:cubicBezTo>
                  <a:pt x="11" y="8"/>
                  <a:pt x="13" y="8"/>
                  <a:pt x="15" y="10"/>
                </a:cubicBezTo>
                <a:cubicBezTo>
                  <a:pt x="17" y="11"/>
                  <a:pt x="17" y="14"/>
                  <a:pt x="15" y="16"/>
                </a:cubicBezTo>
                <a:cubicBezTo>
                  <a:pt x="13" y="18"/>
                  <a:pt x="11" y="18"/>
                  <a:pt x="9" y="16"/>
                </a:cubicBezTo>
                <a:cubicBezTo>
                  <a:pt x="7" y="14"/>
                  <a:pt x="7" y="11"/>
                  <a:pt x="9" y="10"/>
                </a:cubicBezTo>
                <a:close/>
                <a:moveTo>
                  <a:pt x="16" y="34"/>
                </a:moveTo>
                <a:cubicBezTo>
                  <a:pt x="16" y="34"/>
                  <a:pt x="16" y="34"/>
                  <a:pt x="16" y="34"/>
                </a:cubicBezTo>
                <a:cubicBezTo>
                  <a:pt x="15" y="34"/>
                  <a:pt x="14" y="34"/>
                  <a:pt x="14" y="33"/>
                </a:cubicBezTo>
                <a:cubicBezTo>
                  <a:pt x="14" y="33"/>
                  <a:pt x="15" y="32"/>
                  <a:pt x="16" y="32"/>
                </a:cubicBezTo>
                <a:cubicBezTo>
                  <a:pt x="30" y="32"/>
                  <a:pt x="30" y="32"/>
                  <a:pt x="30" y="32"/>
                </a:cubicBezTo>
                <a:cubicBezTo>
                  <a:pt x="30" y="32"/>
                  <a:pt x="31" y="33"/>
                  <a:pt x="31" y="33"/>
                </a:cubicBezTo>
                <a:cubicBezTo>
                  <a:pt x="31" y="34"/>
                  <a:pt x="30" y="34"/>
                  <a:pt x="30" y="34"/>
                </a:cubicBezTo>
                <a:cubicBezTo>
                  <a:pt x="16" y="34"/>
                  <a:pt x="16" y="34"/>
                  <a:pt x="16"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0" name="Freeform 664"/>
          <p:cNvSpPr>
            <a:spLocks noEditPoints="1"/>
          </p:cNvSpPr>
          <p:nvPr/>
        </p:nvSpPr>
        <p:spPr bwMode="auto">
          <a:xfrm>
            <a:off x="4062413" y="4103688"/>
            <a:ext cx="163512" cy="158750"/>
          </a:xfrm>
          <a:custGeom>
            <a:avLst/>
            <a:gdLst>
              <a:gd name="T0" fmla="*/ 36 w 51"/>
              <a:gd name="T1" fmla="*/ 19 h 50"/>
              <a:gd name="T2" fmla="*/ 27 w 51"/>
              <a:gd name="T3" fmla="*/ 18 h 50"/>
              <a:gd name="T4" fmla="*/ 15 w 51"/>
              <a:gd name="T5" fmla="*/ 8 h 50"/>
              <a:gd name="T6" fmla="*/ 16 w 51"/>
              <a:gd name="T7" fmla="*/ 5 h 50"/>
              <a:gd name="T8" fmla="*/ 15 w 51"/>
              <a:gd name="T9" fmla="*/ 4 h 50"/>
              <a:gd name="T10" fmla="*/ 4 w 51"/>
              <a:gd name="T11" fmla="*/ 14 h 50"/>
              <a:gd name="T12" fmla="*/ 6 w 51"/>
              <a:gd name="T13" fmla="*/ 15 h 50"/>
              <a:gd name="T14" fmla="*/ 6 w 51"/>
              <a:gd name="T15" fmla="*/ 15 h 50"/>
              <a:gd name="T16" fmla="*/ 19 w 51"/>
              <a:gd name="T17" fmla="*/ 26 h 50"/>
              <a:gd name="T18" fmla="*/ 19 w 51"/>
              <a:gd name="T19" fmla="*/ 35 h 50"/>
              <a:gd name="T20" fmla="*/ 41 w 51"/>
              <a:gd name="T21" fmla="*/ 21 h 50"/>
              <a:gd name="T22" fmla="*/ 37 w 51"/>
              <a:gd name="T23" fmla="*/ 20 h 50"/>
              <a:gd name="T24" fmla="*/ 36 w 51"/>
              <a:gd name="T25" fmla="*/ 22 h 50"/>
              <a:gd name="T26" fmla="*/ 33 w 51"/>
              <a:gd name="T27" fmla="*/ 22 h 50"/>
              <a:gd name="T28" fmla="*/ 28 w 51"/>
              <a:gd name="T29" fmla="*/ 21 h 50"/>
              <a:gd name="T30" fmla="*/ 33 w 51"/>
              <a:gd name="T31" fmla="*/ 20 h 50"/>
              <a:gd name="T32" fmla="*/ 35 w 51"/>
              <a:gd name="T33" fmla="*/ 32 h 50"/>
              <a:gd name="T34" fmla="*/ 50 w 51"/>
              <a:gd name="T35" fmla="*/ 47 h 50"/>
              <a:gd name="T36" fmla="*/ 47 w 51"/>
              <a:gd name="T37" fmla="*/ 50 h 50"/>
              <a:gd name="T38" fmla="*/ 23 w 51"/>
              <a:gd name="T39" fmla="*/ 44 h 50"/>
              <a:gd name="T40" fmla="*/ 20 w 51"/>
              <a:gd name="T41" fmla="*/ 44 h 50"/>
              <a:gd name="T42" fmla="*/ 15 w 51"/>
              <a:gd name="T43" fmla="*/ 28 h 50"/>
              <a:gd name="T44" fmla="*/ 5 w 51"/>
              <a:gd name="T45" fmla="*/ 19 h 50"/>
              <a:gd name="T46" fmla="*/ 3 w 51"/>
              <a:gd name="T47" fmla="*/ 18 h 50"/>
              <a:gd name="T48" fmla="*/ 1 w 51"/>
              <a:gd name="T49" fmla="*/ 17 h 50"/>
              <a:gd name="T50" fmla="*/ 1 w 51"/>
              <a:gd name="T51" fmla="*/ 11 h 50"/>
              <a:gd name="T52" fmla="*/ 14 w 51"/>
              <a:gd name="T53" fmla="*/ 0 h 50"/>
              <a:gd name="T54" fmla="*/ 17 w 51"/>
              <a:gd name="T55" fmla="*/ 1 h 50"/>
              <a:gd name="T56" fmla="*/ 19 w 51"/>
              <a:gd name="T57" fmla="*/ 2 h 50"/>
              <a:gd name="T58" fmla="*/ 19 w 51"/>
              <a:gd name="T59" fmla="*/ 2 h 50"/>
              <a:gd name="T60" fmla="*/ 19 w 51"/>
              <a:gd name="T61" fmla="*/ 7 h 50"/>
              <a:gd name="T62" fmla="*/ 37 w 51"/>
              <a:gd name="T63" fmla="*/ 15 h 50"/>
              <a:gd name="T64" fmla="*/ 45 w 51"/>
              <a:gd name="T65"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41" y="21"/>
                </a:moveTo>
                <a:cubicBezTo>
                  <a:pt x="39" y="20"/>
                  <a:pt x="37" y="19"/>
                  <a:pt x="36" y="19"/>
                </a:cubicBezTo>
                <a:cubicBezTo>
                  <a:pt x="33" y="18"/>
                  <a:pt x="31" y="18"/>
                  <a:pt x="29" y="19"/>
                </a:cubicBezTo>
                <a:cubicBezTo>
                  <a:pt x="28" y="19"/>
                  <a:pt x="27" y="19"/>
                  <a:pt x="27" y="18"/>
                </a:cubicBezTo>
                <a:cubicBezTo>
                  <a:pt x="15" y="8"/>
                  <a:pt x="15" y="8"/>
                  <a:pt x="15" y="8"/>
                </a:cubicBezTo>
                <a:cubicBezTo>
                  <a:pt x="15" y="8"/>
                  <a:pt x="15" y="8"/>
                  <a:pt x="15" y="8"/>
                </a:cubicBezTo>
                <a:cubicBezTo>
                  <a:pt x="15" y="7"/>
                  <a:pt x="15" y="6"/>
                  <a:pt x="15" y="6"/>
                </a:cubicBezTo>
                <a:cubicBezTo>
                  <a:pt x="16" y="5"/>
                  <a:pt x="16" y="5"/>
                  <a:pt x="16" y="5"/>
                </a:cubicBezTo>
                <a:cubicBezTo>
                  <a:pt x="16" y="5"/>
                  <a:pt x="16" y="5"/>
                  <a:pt x="16" y="5"/>
                </a:cubicBezTo>
                <a:cubicBezTo>
                  <a:pt x="15" y="4"/>
                  <a:pt x="15" y="4"/>
                  <a:pt x="15" y="4"/>
                </a:cubicBezTo>
                <a:cubicBezTo>
                  <a:pt x="14" y="3"/>
                  <a:pt x="14" y="3"/>
                  <a:pt x="14" y="3"/>
                </a:cubicBezTo>
                <a:cubicBezTo>
                  <a:pt x="4" y="14"/>
                  <a:pt x="4" y="14"/>
                  <a:pt x="4" y="14"/>
                </a:cubicBezTo>
                <a:cubicBezTo>
                  <a:pt x="5" y="15"/>
                  <a:pt x="5" y="15"/>
                  <a:pt x="5" y="15"/>
                </a:cubicBezTo>
                <a:cubicBezTo>
                  <a:pt x="6" y="15"/>
                  <a:pt x="6" y="15"/>
                  <a:pt x="6" y="15"/>
                </a:cubicBezTo>
                <a:cubicBezTo>
                  <a:pt x="6" y="15"/>
                  <a:pt x="6" y="15"/>
                  <a:pt x="6" y="15"/>
                </a:cubicBezTo>
                <a:cubicBezTo>
                  <a:pt x="6" y="15"/>
                  <a:pt x="6" y="15"/>
                  <a:pt x="6" y="15"/>
                </a:cubicBezTo>
                <a:cubicBezTo>
                  <a:pt x="7" y="14"/>
                  <a:pt x="8" y="14"/>
                  <a:pt x="9" y="15"/>
                </a:cubicBezTo>
                <a:cubicBezTo>
                  <a:pt x="19" y="26"/>
                  <a:pt x="19" y="26"/>
                  <a:pt x="19" y="26"/>
                </a:cubicBezTo>
                <a:cubicBezTo>
                  <a:pt x="19" y="27"/>
                  <a:pt x="19" y="28"/>
                  <a:pt x="19" y="28"/>
                </a:cubicBezTo>
                <a:cubicBezTo>
                  <a:pt x="18" y="31"/>
                  <a:pt x="18" y="33"/>
                  <a:pt x="19" y="35"/>
                </a:cubicBezTo>
                <a:cubicBezTo>
                  <a:pt x="19" y="37"/>
                  <a:pt x="20" y="39"/>
                  <a:pt x="21" y="40"/>
                </a:cubicBezTo>
                <a:cubicBezTo>
                  <a:pt x="28" y="34"/>
                  <a:pt x="34" y="27"/>
                  <a:pt x="41" y="21"/>
                </a:cubicBezTo>
                <a:close/>
                <a:moveTo>
                  <a:pt x="37" y="20"/>
                </a:moveTo>
                <a:cubicBezTo>
                  <a:pt x="37" y="20"/>
                  <a:pt x="37" y="20"/>
                  <a:pt x="37" y="20"/>
                </a:cubicBezTo>
                <a:cubicBezTo>
                  <a:pt x="37" y="21"/>
                  <a:pt x="37" y="21"/>
                  <a:pt x="37" y="22"/>
                </a:cubicBezTo>
                <a:cubicBezTo>
                  <a:pt x="37" y="22"/>
                  <a:pt x="36" y="23"/>
                  <a:pt x="36" y="22"/>
                </a:cubicBezTo>
                <a:cubicBezTo>
                  <a:pt x="35" y="22"/>
                  <a:pt x="34" y="22"/>
                  <a:pt x="33" y="22"/>
                </a:cubicBezTo>
                <a:cubicBezTo>
                  <a:pt x="33" y="22"/>
                  <a:pt x="33" y="22"/>
                  <a:pt x="33" y="22"/>
                </a:cubicBezTo>
                <a:cubicBezTo>
                  <a:pt x="32" y="22"/>
                  <a:pt x="31" y="22"/>
                  <a:pt x="30" y="22"/>
                </a:cubicBezTo>
                <a:cubicBezTo>
                  <a:pt x="29" y="22"/>
                  <a:pt x="28" y="22"/>
                  <a:pt x="28" y="21"/>
                </a:cubicBezTo>
                <a:cubicBezTo>
                  <a:pt x="28" y="21"/>
                  <a:pt x="28" y="20"/>
                  <a:pt x="29" y="20"/>
                </a:cubicBezTo>
                <a:cubicBezTo>
                  <a:pt x="30" y="20"/>
                  <a:pt x="32" y="20"/>
                  <a:pt x="33" y="20"/>
                </a:cubicBezTo>
                <a:cubicBezTo>
                  <a:pt x="34" y="20"/>
                  <a:pt x="35" y="20"/>
                  <a:pt x="37" y="20"/>
                </a:cubicBezTo>
                <a:close/>
                <a:moveTo>
                  <a:pt x="35" y="32"/>
                </a:moveTo>
                <a:cubicBezTo>
                  <a:pt x="35" y="32"/>
                  <a:pt x="35" y="32"/>
                  <a:pt x="35" y="32"/>
                </a:cubicBezTo>
                <a:cubicBezTo>
                  <a:pt x="50" y="47"/>
                  <a:pt x="50" y="47"/>
                  <a:pt x="50" y="47"/>
                </a:cubicBezTo>
                <a:cubicBezTo>
                  <a:pt x="51" y="48"/>
                  <a:pt x="51" y="49"/>
                  <a:pt x="50" y="50"/>
                </a:cubicBezTo>
                <a:cubicBezTo>
                  <a:pt x="49" y="50"/>
                  <a:pt x="48" y="50"/>
                  <a:pt x="47" y="50"/>
                </a:cubicBezTo>
                <a:cubicBezTo>
                  <a:pt x="32" y="35"/>
                  <a:pt x="32" y="35"/>
                  <a:pt x="32" y="35"/>
                </a:cubicBezTo>
                <a:cubicBezTo>
                  <a:pt x="23" y="44"/>
                  <a:pt x="23" y="44"/>
                  <a:pt x="23" y="44"/>
                </a:cubicBezTo>
                <a:cubicBezTo>
                  <a:pt x="22" y="45"/>
                  <a:pt x="21" y="45"/>
                  <a:pt x="20" y="44"/>
                </a:cubicBezTo>
                <a:cubicBezTo>
                  <a:pt x="20" y="44"/>
                  <a:pt x="20" y="44"/>
                  <a:pt x="20" y="44"/>
                </a:cubicBezTo>
                <a:cubicBezTo>
                  <a:pt x="18" y="42"/>
                  <a:pt x="16" y="39"/>
                  <a:pt x="15" y="36"/>
                </a:cubicBezTo>
                <a:cubicBezTo>
                  <a:pt x="15" y="34"/>
                  <a:pt x="14" y="31"/>
                  <a:pt x="15" y="28"/>
                </a:cubicBezTo>
                <a:cubicBezTo>
                  <a:pt x="7" y="19"/>
                  <a:pt x="7" y="19"/>
                  <a:pt x="7" y="19"/>
                </a:cubicBezTo>
                <a:cubicBezTo>
                  <a:pt x="7" y="19"/>
                  <a:pt x="6" y="19"/>
                  <a:pt x="5" y="19"/>
                </a:cubicBezTo>
                <a:cubicBezTo>
                  <a:pt x="4" y="19"/>
                  <a:pt x="3" y="19"/>
                  <a:pt x="3" y="18"/>
                </a:cubicBezTo>
                <a:cubicBezTo>
                  <a:pt x="3" y="18"/>
                  <a:pt x="3" y="18"/>
                  <a:pt x="3" y="18"/>
                </a:cubicBezTo>
                <a:cubicBezTo>
                  <a:pt x="1" y="17"/>
                  <a:pt x="1" y="17"/>
                  <a:pt x="1" y="17"/>
                </a:cubicBezTo>
                <a:cubicBezTo>
                  <a:pt x="1" y="17"/>
                  <a:pt x="1" y="17"/>
                  <a:pt x="1" y="17"/>
                </a:cubicBezTo>
                <a:cubicBezTo>
                  <a:pt x="0" y="16"/>
                  <a:pt x="0" y="15"/>
                  <a:pt x="0" y="14"/>
                </a:cubicBezTo>
                <a:cubicBezTo>
                  <a:pt x="0" y="13"/>
                  <a:pt x="0" y="12"/>
                  <a:pt x="1" y="11"/>
                </a:cubicBezTo>
                <a:cubicBezTo>
                  <a:pt x="12" y="1"/>
                  <a:pt x="12" y="1"/>
                  <a:pt x="12" y="1"/>
                </a:cubicBezTo>
                <a:cubicBezTo>
                  <a:pt x="13" y="0"/>
                  <a:pt x="14" y="0"/>
                  <a:pt x="14" y="0"/>
                </a:cubicBezTo>
                <a:cubicBezTo>
                  <a:pt x="15" y="0"/>
                  <a:pt x="16" y="0"/>
                  <a:pt x="17" y="1"/>
                </a:cubicBezTo>
                <a:cubicBezTo>
                  <a:pt x="17" y="1"/>
                  <a:pt x="17" y="1"/>
                  <a:pt x="17" y="1"/>
                </a:cubicBezTo>
                <a:cubicBezTo>
                  <a:pt x="19" y="2"/>
                  <a:pt x="19" y="2"/>
                  <a:pt x="19" y="2"/>
                </a:cubicBezTo>
                <a:cubicBezTo>
                  <a:pt x="19" y="2"/>
                  <a:pt x="19" y="2"/>
                  <a:pt x="19" y="2"/>
                </a:cubicBezTo>
                <a:cubicBezTo>
                  <a:pt x="19" y="2"/>
                  <a:pt x="19" y="2"/>
                  <a:pt x="19" y="2"/>
                </a:cubicBezTo>
                <a:cubicBezTo>
                  <a:pt x="19" y="2"/>
                  <a:pt x="19" y="2"/>
                  <a:pt x="19" y="2"/>
                </a:cubicBezTo>
                <a:cubicBezTo>
                  <a:pt x="19" y="3"/>
                  <a:pt x="20" y="4"/>
                  <a:pt x="20" y="5"/>
                </a:cubicBezTo>
                <a:cubicBezTo>
                  <a:pt x="20" y="6"/>
                  <a:pt x="20" y="6"/>
                  <a:pt x="19" y="7"/>
                </a:cubicBezTo>
                <a:cubicBezTo>
                  <a:pt x="29" y="15"/>
                  <a:pt x="29" y="15"/>
                  <a:pt x="29" y="15"/>
                </a:cubicBezTo>
                <a:cubicBezTo>
                  <a:pt x="31" y="14"/>
                  <a:pt x="34" y="14"/>
                  <a:pt x="37" y="15"/>
                </a:cubicBezTo>
                <a:cubicBezTo>
                  <a:pt x="40" y="16"/>
                  <a:pt x="42" y="17"/>
                  <a:pt x="45" y="19"/>
                </a:cubicBezTo>
                <a:cubicBezTo>
                  <a:pt x="45" y="20"/>
                  <a:pt x="45" y="21"/>
                  <a:pt x="45" y="22"/>
                </a:cubicBezTo>
                <a:cubicBezTo>
                  <a:pt x="35" y="32"/>
                  <a:pt x="35" y="32"/>
                  <a:pt x="35"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1" name="Freeform 665"/>
          <p:cNvSpPr>
            <a:spLocks/>
          </p:cNvSpPr>
          <p:nvPr/>
        </p:nvSpPr>
        <p:spPr bwMode="auto">
          <a:xfrm>
            <a:off x="2105025" y="4103688"/>
            <a:ext cx="160338" cy="158750"/>
          </a:xfrm>
          <a:custGeom>
            <a:avLst/>
            <a:gdLst>
              <a:gd name="T0" fmla="*/ 16 w 50"/>
              <a:gd name="T1" fmla="*/ 11 h 50"/>
              <a:gd name="T2" fmla="*/ 23 w 50"/>
              <a:gd name="T3" fmla="*/ 1 h 50"/>
              <a:gd name="T4" fmla="*/ 26 w 50"/>
              <a:gd name="T5" fmla="*/ 1 h 50"/>
              <a:gd name="T6" fmla="*/ 33 w 50"/>
              <a:gd name="T7" fmla="*/ 11 h 50"/>
              <a:gd name="T8" fmla="*/ 27 w 50"/>
              <a:gd name="T9" fmla="*/ 7 h 50"/>
              <a:gd name="T10" fmla="*/ 27 w 50"/>
              <a:gd name="T11" fmla="*/ 27 h 50"/>
              <a:gd name="T12" fmla="*/ 43 w 50"/>
              <a:gd name="T13" fmla="*/ 23 h 50"/>
              <a:gd name="T14" fmla="*/ 39 w 50"/>
              <a:gd name="T15" fmla="*/ 16 h 50"/>
              <a:gd name="T16" fmla="*/ 49 w 50"/>
              <a:gd name="T17" fmla="*/ 24 h 50"/>
              <a:gd name="T18" fmla="*/ 49 w 50"/>
              <a:gd name="T19" fmla="*/ 26 h 50"/>
              <a:gd name="T20" fmla="*/ 39 w 50"/>
              <a:gd name="T21" fmla="*/ 34 h 50"/>
              <a:gd name="T22" fmla="*/ 43 w 50"/>
              <a:gd name="T23" fmla="*/ 27 h 50"/>
              <a:gd name="T24" fmla="*/ 29 w 50"/>
              <a:gd name="T25" fmla="*/ 30 h 50"/>
              <a:gd name="T26" fmla="*/ 27 w 50"/>
              <a:gd name="T27" fmla="*/ 48 h 50"/>
              <a:gd name="T28" fmla="*/ 26 w 50"/>
              <a:gd name="T29" fmla="*/ 50 h 50"/>
              <a:gd name="T30" fmla="*/ 26 w 50"/>
              <a:gd name="T31" fmla="*/ 50 h 50"/>
              <a:gd name="T32" fmla="*/ 26 w 50"/>
              <a:gd name="T33" fmla="*/ 50 h 50"/>
              <a:gd name="T34" fmla="*/ 26 w 50"/>
              <a:gd name="T35" fmla="*/ 50 h 50"/>
              <a:gd name="T36" fmla="*/ 25 w 50"/>
              <a:gd name="T37" fmla="*/ 50 h 50"/>
              <a:gd name="T38" fmla="*/ 25 w 50"/>
              <a:gd name="T39" fmla="*/ 50 h 50"/>
              <a:gd name="T40" fmla="*/ 25 w 50"/>
              <a:gd name="T41" fmla="*/ 50 h 50"/>
              <a:gd name="T42" fmla="*/ 25 w 50"/>
              <a:gd name="T43" fmla="*/ 50 h 50"/>
              <a:gd name="T44" fmla="*/ 25 w 50"/>
              <a:gd name="T45" fmla="*/ 50 h 50"/>
              <a:gd name="T46" fmla="*/ 25 w 50"/>
              <a:gd name="T47" fmla="*/ 50 h 50"/>
              <a:gd name="T48" fmla="*/ 25 w 50"/>
              <a:gd name="T49" fmla="*/ 50 h 50"/>
              <a:gd name="T50" fmla="*/ 25 w 50"/>
              <a:gd name="T51" fmla="*/ 50 h 50"/>
              <a:gd name="T52" fmla="*/ 25 w 50"/>
              <a:gd name="T53" fmla="*/ 50 h 50"/>
              <a:gd name="T54" fmla="*/ 25 w 50"/>
              <a:gd name="T55" fmla="*/ 50 h 50"/>
              <a:gd name="T56" fmla="*/ 25 w 50"/>
              <a:gd name="T57" fmla="*/ 50 h 50"/>
              <a:gd name="T58" fmla="*/ 25 w 50"/>
              <a:gd name="T59" fmla="*/ 50 h 50"/>
              <a:gd name="T60" fmla="*/ 24 w 50"/>
              <a:gd name="T61" fmla="*/ 50 h 50"/>
              <a:gd name="T62" fmla="*/ 24 w 50"/>
              <a:gd name="T63" fmla="*/ 50 h 50"/>
              <a:gd name="T64" fmla="*/ 24 w 50"/>
              <a:gd name="T65" fmla="*/ 50 h 50"/>
              <a:gd name="T66" fmla="*/ 24 w 50"/>
              <a:gd name="T67" fmla="*/ 50 h 50"/>
              <a:gd name="T68" fmla="*/ 24 w 50"/>
              <a:gd name="T69" fmla="*/ 50 h 50"/>
              <a:gd name="T70" fmla="*/ 24 w 50"/>
              <a:gd name="T71" fmla="*/ 50 h 50"/>
              <a:gd name="T72" fmla="*/ 24 w 50"/>
              <a:gd name="T73" fmla="*/ 50 h 50"/>
              <a:gd name="T74" fmla="*/ 24 w 50"/>
              <a:gd name="T75" fmla="*/ 50 h 50"/>
              <a:gd name="T76" fmla="*/ 24 w 50"/>
              <a:gd name="T77" fmla="*/ 50 h 50"/>
              <a:gd name="T78" fmla="*/ 24 w 50"/>
              <a:gd name="T79" fmla="*/ 50 h 50"/>
              <a:gd name="T80" fmla="*/ 24 w 50"/>
              <a:gd name="T81" fmla="*/ 50 h 50"/>
              <a:gd name="T82" fmla="*/ 23 w 50"/>
              <a:gd name="T83" fmla="*/ 48 h 50"/>
              <a:gd name="T84" fmla="*/ 20 w 50"/>
              <a:gd name="T85" fmla="*/ 30 h 50"/>
              <a:gd name="T86" fmla="*/ 6 w 50"/>
              <a:gd name="T87" fmla="*/ 27 h 50"/>
              <a:gd name="T88" fmla="*/ 10 w 50"/>
              <a:gd name="T89" fmla="*/ 34 h 50"/>
              <a:gd name="T90" fmla="*/ 0 w 50"/>
              <a:gd name="T91" fmla="*/ 26 h 50"/>
              <a:gd name="T92" fmla="*/ 0 w 50"/>
              <a:gd name="T93" fmla="*/ 24 h 50"/>
              <a:gd name="T94" fmla="*/ 10 w 50"/>
              <a:gd name="T95" fmla="*/ 16 h 50"/>
              <a:gd name="T96" fmla="*/ 6 w 50"/>
              <a:gd name="T97" fmla="*/ 23 h 50"/>
              <a:gd name="T98" fmla="*/ 23 w 50"/>
              <a:gd name="T99" fmla="*/ 27 h 50"/>
              <a:gd name="T100" fmla="*/ 23 w 50"/>
              <a:gd name="T101"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50">
                <a:moveTo>
                  <a:pt x="19" y="11"/>
                </a:moveTo>
                <a:cubicBezTo>
                  <a:pt x="18" y="11"/>
                  <a:pt x="17" y="11"/>
                  <a:pt x="16" y="11"/>
                </a:cubicBezTo>
                <a:cubicBezTo>
                  <a:pt x="15" y="10"/>
                  <a:pt x="15" y="9"/>
                  <a:pt x="16" y="8"/>
                </a:cubicBezTo>
                <a:cubicBezTo>
                  <a:pt x="23" y="1"/>
                  <a:pt x="23" y="1"/>
                  <a:pt x="23" y="1"/>
                </a:cubicBezTo>
                <a:cubicBezTo>
                  <a:pt x="24" y="0"/>
                  <a:pt x="25" y="0"/>
                  <a:pt x="26" y="1"/>
                </a:cubicBezTo>
                <a:cubicBezTo>
                  <a:pt x="26" y="1"/>
                  <a:pt x="26" y="1"/>
                  <a:pt x="26" y="1"/>
                </a:cubicBezTo>
                <a:cubicBezTo>
                  <a:pt x="33" y="8"/>
                  <a:pt x="33" y="8"/>
                  <a:pt x="33" y="8"/>
                </a:cubicBezTo>
                <a:cubicBezTo>
                  <a:pt x="34" y="9"/>
                  <a:pt x="34" y="10"/>
                  <a:pt x="33" y="11"/>
                </a:cubicBezTo>
                <a:cubicBezTo>
                  <a:pt x="33" y="11"/>
                  <a:pt x="31" y="11"/>
                  <a:pt x="31" y="11"/>
                </a:cubicBezTo>
                <a:cubicBezTo>
                  <a:pt x="27" y="7"/>
                  <a:pt x="27" y="7"/>
                  <a:pt x="27" y="7"/>
                </a:cubicBezTo>
                <a:cubicBezTo>
                  <a:pt x="27" y="27"/>
                  <a:pt x="27" y="27"/>
                  <a:pt x="27" y="27"/>
                </a:cubicBezTo>
                <a:cubicBezTo>
                  <a:pt x="27" y="27"/>
                  <a:pt x="27" y="27"/>
                  <a:pt x="27" y="27"/>
                </a:cubicBezTo>
                <a:cubicBezTo>
                  <a:pt x="29" y="25"/>
                  <a:pt x="33" y="23"/>
                  <a:pt x="36" y="23"/>
                </a:cubicBezTo>
                <a:cubicBezTo>
                  <a:pt x="43" y="23"/>
                  <a:pt x="43" y="23"/>
                  <a:pt x="43" y="23"/>
                </a:cubicBezTo>
                <a:cubicBezTo>
                  <a:pt x="39" y="19"/>
                  <a:pt x="39" y="19"/>
                  <a:pt x="39" y="19"/>
                </a:cubicBezTo>
                <a:cubicBezTo>
                  <a:pt x="38" y="18"/>
                  <a:pt x="38" y="17"/>
                  <a:pt x="39" y="16"/>
                </a:cubicBezTo>
                <a:cubicBezTo>
                  <a:pt x="40" y="16"/>
                  <a:pt x="41" y="16"/>
                  <a:pt x="42" y="16"/>
                </a:cubicBezTo>
                <a:cubicBezTo>
                  <a:pt x="49" y="24"/>
                  <a:pt x="49" y="24"/>
                  <a:pt x="49" y="24"/>
                </a:cubicBezTo>
                <a:cubicBezTo>
                  <a:pt x="49" y="24"/>
                  <a:pt x="49" y="24"/>
                  <a:pt x="49" y="24"/>
                </a:cubicBezTo>
                <a:cubicBezTo>
                  <a:pt x="50" y="24"/>
                  <a:pt x="50" y="26"/>
                  <a:pt x="49" y="26"/>
                </a:cubicBezTo>
                <a:cubicBezTo>
                  <a:pt x="42" y="34"/>
                  <a:pt x="42" y="34"/>
                  <a:pt x="42" y="34"/>
                </a:cubicBezTo>
                <a:cubicBezTo>
                  <a:pt x="41" y="34"/>
                  <a:pt x="40" y="34"/>
                  <a:pt x="39" y="34"/>
                </a:cubicBezTo>
                <a:cubicBezTo>
                  <a:pt x="38" y="33"/>
                  <a:pt x="38" y="32"/>
                  <a:pt x="39" y="31"/>
                </a:cubicBezTo>
                <a:cubicBezTo>
                  <a:pt x="43" y="27"/>
                  <a:pt x="43" y="27"/>
                  <a:pt x="43" y="27"/>
                </a:cubicBezTo>
                <a:cubicBezTo>
                  <a:pt x="36" y="27"/>
                  <a:pt x="36" y="27"/>
                  <a:pt x="36" y="27"/>
                </a:cubicBezTo>
                <a:cubicBezTo>
                  <a:pt x="34" y="27"/>
                  <a:pt x="31" y="28"/>
                  <a:pt x="29" y="30"/>
                </a:cubicBezTo>
                <a:cubicBezTo>
                  <a:pt x="28" y="31"/>
                  <a:pt x="27" y="34"/>
                  <a:pt x="27" y="36"/>
                </a:cubicBezTo>
                <a:cubicBezTo>
                  <a:pt x="27" y="48"/>
                  <a:pt x="27" y="48"/>
                  <a:pt x="27" y="48"/>
                </a:cubicBezTo>
                <a:cubicBezTo>
                  <a:pt x="27" y="49"/>
                  <a:pt x="26" y="49"/>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6" y="50"/>
                  <a:pt x="26" y="50"/>
                  <a:pt x="26"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5" y="50"/>
                  <a:pt x="25" y="50"/>
                  <a:pt x="25"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4" y="50"/>
                  <a:pt x="24" y="50"/>
                  <a:pt x="24" y="50"/>
                </a:cubicBezTo>
                <a:cubicBezTo>
                  <a:pt x="23" y="49"/>
                  <a:pt x="23" y="49"/>
                  <a:pt x="23" y="48"/>
                </a:cubicBezTo>
                <a:cubicBezTo>
                  <a:pt x="23" y="36"/>
                  <a:pt x="23" y="36"/>
                  <a:pt x="23" y="36"/>
                </a:cubicBezTo>
                <a:cubicBezTo>
                  <a:pt x="23" y="34"/>
                  <a:pt x="22" y="31"/>
                  <a:pt x="20" y="30"/>
                </a:cubicBezTo>
                <a:cubicBezTo>
                  <a:pt x="18" y="28"/>
                  <a:pt x="16" y="27"/>
                  <a:pt x="13" y="27"/>
                </a:cubicBezTo>
                <a:cubicBezTo>
                  <a:pt x="6" y="27"/>
                  <a:pt x="6" y="27"/>
                  <a:pt x="6" y="27"/>
                </a:cubicBezTo>
                <a:cubicBezTo>
                  <a:pt x="10" y="31"/>
                  <a:pt x="10" y="31"/>
                  <a:pt x="10" y="31"/>
                </a:cubicBezTo>
                <a:cubicBezTo>
                  <a:pt x="11" y="32"/>
                  <a:pt x="11" y="33"/>
                  <a:pt x="10" y="34"/>
                </a:cubicBezTo>
                <a:cubicBezTo>
                  <a:pt x="10" y="34"/>
                  <a:pt x="8" y="34"/>
                  <a:pt x="8" y="34"/>
                </a:cubicBezTo>
                <a:cubicBezTo>
                  <a:pt x="0" y="26"/>
                  <a:pt x="0" y="26"/>
                  <a:pt x="0" y="26"/>
                </a:cubicBezTo>
                <a:cubicBezTo>
                  <a:pt x="0" y="26"/>
                  <a:pt x="0" y="24"/>
                  <a:pt x="0" y="24"/>
                </a:cubicBezTo>
                <a:cubicBezTo>
                  <a:pt x="0" y="24"/>
                  <a:pt x="0" y="24"/>
                  <a:pt x="0" y="24"/>
                </a:cubicBezTo>
                <a:cubicBezTo>
                  <a:pt x="8" y="16"/>
                  <a:pt x="8" y="16"/>
                  <a:pt x="8" y="16"/>
                </a:cubicBezTo>
                <a:cubicBezTo>
                  <a:pt x="8" y="16"/>
                  <a:pt x="10" y="16"/>
                  <a:pt x="10" y="16"/>
                </a:cubicBezTo>
                <a:cubicBezTo>
                  <a:pt x="11" y="17"/>
                  <a:pt x="11" y="18"/>
                  <a:pt x="10" y="19"/>
                </a:cubicBezTo>
                <a:cubicBezTo>
                  <a:pt x="6" y="23"/>
                  <a:pt x="6" y="23"/>
                  <a:pt x="6" y="23"/>
                </a:cubicBezTo>
                <a:cubicBezTo>
                  <a:pt x="13" y="23"/>
                  <a:pt x="13" y="23"/>
                  <a:pt x="13" y="23"/>
                </a:cubicBezTo>
                <a:cubicBezTo>
                  <a:pt x="17" y="23"/>
                  <a:pt x="20" y="25"/>
                  <a:pt x="23" y="27"/>
                </a:cubicBezTo>
                <a:cubicBezTo>
                  <a:pt x="23" y="27"/>
                  <a:pt x="23" y="27"/>
                  <a:pt x="23" y="27"/>
                </a:cubicBezTo>
                <a:cubicBezTo>
                  <a:pt x="23" y="7"/>
                  <a:pt x="23" y="7"/>
                  <a:pt x="23" y="7"/>
                </a:cubicBezTo>
                <a:cubicBezTo>
                  <a:pt x="19" y="11"/>
                  <a:pt x="19" y="11"/>
                  <a:pt x="19"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2" name="Freeform 666"/>
          <p:cNvSpPr>
            <a:spLocks noEditPoints="1"/>
          </p:cNvSpPr>
          <p:nvPr/>
        </p:nvSpPr>
        <p:spPr bwMode="auto">
          <a:xfrm>
            <a:off x="4889500" y="3783013"/>
            <a:ext cx="160338" cy="158750"/>
          </a:xfrm>
          <a:custGeom>
            <a:avLst/>
            <a:gdLst>
              <a:gd name="T0" fmla="*/ 9 w 50"/>
              <a:gd name="T1" fmla="*/ 2 h 50"/>
              <a:gd name="T2" fmla="*/ 18 w 50"/>
              <a:gd name="T3" fmla="*/ 4 h 50"/>
              <a:gd name="T4" fmla="*/ 32 w 50"/>
              <a:gd name="T5" fmla="*/ 0 h 50"/>
              <a:gd name="T6" fmla="*/ 33 w 50"/>
              <a:gd name="T7" fmla="*/ 0 h 50"/>
              <a:gd name="T8" fmla="*/ 45 w 50"/>
              <a:gd name="T9" fmla="*/ 3 h 50"/>
              <a:gd name="T10" fmla="*/ 50 w 50"/>
              <a:gd name="T11" fmla="*/ 10 h 50"/>
              <a:gd name="T12" fmla="*/ 50 w 50"/>
              <a:gd name="T13" fmla="*/ 42 h 50"/>
              <a:gd name="T14" fmla="*/ 42 w 50"/>
              <a:gd name="T15" fmla="*/ 48 h 50"/>
              <a:gd name="T16" fmla="*/ 33 w 50"/>
              <a:gd name="T17" fmla="*/ 46 h 50"/>
              <a:gd name="T18" fmla="*/ 18 w 50"/>
              <a:gd name="T19" fmla="*/ 50 h 50"/>
              <a:gd name="T20" fmla="*/ 17 w 50"/>
              <a:gd name="T21" fmla="*/ 50 h 50"/>
              <a:gd name="T22" fmla="*/ 5 w 50"/>
              <a:gd name="T23" fmla="*/ 47 h 50"/>
              <a:gd name="T24" fmla="*/ 0 w 50"/>
              <a:gd name="T25" fmla="*/ 40 h 50"/>
              <a:gd name="T26" fmla="*/ 0 w 50"/>
              <a:gd name="T27" fmla="*/ 8 h 50"/>
              <a:gd name="T28" fmla="*/ 9 w 50"/>
              <a:gd name="T29" fmla="*/ 2 h 50"/>
              <a:gd name="T30" fmla="*/ 19 w 50"/>
              <a:gd name="T31" fmla="*/ 8 h 50"/>
              <a:gd name="T32" fmla="*/ 19 w 50"/>
              <a:gd name="T33" fmla="*/ 8 h 50"/>
              <a:gd name="T34" fmla="*/ 19 w 50"/>
              <a:gd name="T35" fmla="*/ 46 h 50"/>
              <a:gd name="T36" fmla="*/ 32 w 50"/>
              <a:gd name="T37" fmla="*/ 42 h 50"/>
              <a:gd name="T38" fmla="*/ 32 w 50"/>
              <a:gd name="T39" fmla="*/ 4 h 50"/>
              <a:gd name="T40" fmla="*/ 19 w 50"/>
              <a:gd name="T41" fmla="*/ 8 h 50"/>
              <a:gd name="T42" fmla="*/ 16 w 50"/>
              <a:gd name="T43" fmla="*/ 46 h 50"/>
              <a:gd name="T44" fmla="*/ 16 w 50"/>
              <a:gd name="T45" fmla="*/ 46 h 50"/>
              <a:gd name="T46" fmla="*/ 16 w 50"/>
              <a:gd name="T47" fmla="*/ 8 h 50"/>
              <a:gd name="T48" fmla="*/ 8 w 50"/>
              <a:gd name="T49" fmla="*/ 6 h 50"/>
              <a:gd name="T50" fmla="*/ 4 w 50"/>
              <a:gd name="T51" fmla="*/ 8 h 50"/>
              <a:gd name="T52" fmla="*/ 4 w 50"/>
              <a:gd name="T53" fmla="*/ 40 h 50"/>
              <a:gd name="T54" fmla="*/ 6 w 50"/>
              <a:gd name="T55" fmla="*/ 43 h 50"/>
              <a:gd name="T56" fmla="*/ 16 w 50"/>
              <a:gd name="T57" fmla="*/ 46 h 50"/>
              <a:gd name="T58" fmla="*/ 34 w 50"/>
              <a:gd name="T59" fmla="*/ 42 h 50"/>
              <a:gd name="T60" fmla="*/ 34 w 50"/>
              <a:gd name="T61" fmla="*/ 42 h 50"/>
              <a:gd name="T62" fmla="*/ 43 w 50"/>
              <a:gd name="T63" fmla="*/ 45 h 50"/>
              <a:gd name="T64" fmla="*/ 46 w 50"/>
              <a:gd name="T65" fmla="*/ 42 h 50"/>
              <a:gd name="T66" fmla="*/ 46 w 50"/>
              <a:gd name="T67" fmla="*/ 10 h 50"/>
              <a:gd name="T68" fmla="*/ 44 w 50"/>
              <a:gd name="T69" fmla="*/ 7 h 50"/>
              <a:gd name="T70" fmla="*/ 34 w 50"/>
              <a:gd name="T71" fmla="*/ 4 h 50"/>
              <a:gd name="T72" fmla="*/ 34 w 50"/>
              <a:gd name="T73"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50">
                <a:moveTo>
                  <a:pt x="9" y="2"/>
                </a:moveTo>
                <a:cubicBezTo>
                  <a:pt x="18" y="4"/>
                  <a:pt x="18" y="4"/>
                  <a:pt x="18" y="4"/>
                </a:cubicBezTo>
                <a:cubicBezTo>
                  <a:pt x="32" y="0"/>
                  <a:pt x="32" y="0"/>
                  <a:pt x="32" y="0"/>
                </a:cubicBezTo>
                <a:cubicBezTo>
                  <a:pt x="33" y="0"/>
                  <a:pt x="33" y="0"/>
                  <a:pt x="33" y="0"/>
                </a:cubicBezTo>
                <a:cubicBezTo>
                  <a:pt x="45" y="3"/>
                  <a:pt x="45" y="3"/>
                  <a:pt x="45" y="3"/>
                </a:cubicBezTo>
                <a:cubicBezTo>
                  <a:pt x="48" y="4"/>
                  <a:pt x="50" y="7"/>
                  <a:pt x="50" y="10"/>
                </a:cubicBezTo>
                <a:cubicBezTo>
                  <a:pt x="50" y="42"/>
                  <a:pt x="50" y="42"/>
                  <a:pt x="50" y="42"/>
                </a:cubicBezTo>
                <a:cubicBezTo>
                  <a:pt x="50" y="46"/>
                  <a:pt x="46" y="49"/>
                  <a:pt x="42" y="48"/>
                </a:cubicBezTo>
                <a:cubicBezTo>
                  <a:pt x="33" y="46"/>
                  <a:pt x="33" y="46"/>
                  <a:pt x="33" y="46"/>
                </a:cubicBezTo>
                <a:cubicBezTo>
                  <a:pt x="18" y="50"/>
                  <a:pt x="18" y="50"/>
                  <a:pt x="18" y="50"/>
                </a:cubicBezTo>
                <a:cubicBezTo>
                  <a:pt x="18" y="50"/>
                  <a:pt x="17" y="50"/>
                  <a:pt x="17" y="50"/>
                </a:cubicBezTo>
                <a:cubicBezTo>
                  <a:pt x="5" y="47"/>
                  <a:pt x="5" y="47"/>
                  <a:pt x="5" y="47"/>
                </a:cubicBezTo>
                <a:cubicBezTo>
                  <a:pt x="2" y="46"/>
                  <a:pt x="0" y="43"/>
                  <a:pt x="0" y="40"/>
                </a:cubicBezTo>
                <a:cubicBezTo>
                  <a:pt x="0" y="8"/>
                  <a:pt x="0" y="8"/>
                  <a:pt x="0" y="8"/>
                </a:cubicBezTo>
                <a:cubicBezTo>
                  <a:pt x="0" y="4"/>
                  <a:pt x="4" y="1"/>
                  <a:pt x="9" y="2"/>
                </a:cubicBezTo>
                <a:close/>
                <a:moveTo>
                  <a:pt x="19" y="8"/>
                </a:moveTo>
                <a:cubicBezTo>
                  <a:pt x="19" y="8"/>
                  <a:pt x="19" y="8"/>
                  <a:pt x="19" y="8"/>
                </a:cubicBezTo>
                <a:cubicBezTo>
                  <a:pt x="19" y="46"/>
                  <a:pt x="19" y="46"/>
                  <a:pt x="19" y="46"/>
                </a:cubicBezTo>
                <a:cubicBezTo>
                  <a:pt x="32" y="42"/>
                  <a:pt x="32" y="42"/>
                  <a:pt x="32" y="42"/>
                </a:cubicBezTo>
                <a:cubicBezTo>
                  <a:pt x="32" y="4"/>
                  <a:pt x="32" y="4"/>
                  <a:pt x="32" y="4"/>
                </a:cubicBezTo>
                <a:cubicBezTo>
                  <a:pt x="19" y="8"/>
                  <a:pt x="19" y="8"/>
                  <a:pt x="19" y="8"/>
                </a:cubicBezTo>
                <a:close/>
                <a:moveTo>
                  <a:pt x="16" y="46"/>
                </a:moveTo>
                <a:cubicBezTo>
                  <a:pt x="16" y="46"/>
                  <a:pt x="16" y="46"/>
                  <a:pt x="16" y="46"/>
                </a:cubicBezTo>
                <a:cubicBezTo>
                  <a:pt x="16" y="8"/>
                  <a:pt x="16" y="8"/>
                  <a:pt x="16" y="8"/>
                </a:cubicBezTo>
                <a:cubicBezTo>
                  <a:pt x="8" y="6"/>
                  <a:pt x="8" y="6"/>
                  <a:pt x="8" y="6"/>
                </a:cubicBezTo>
                <a:cubicBezTo>
                  <a:pt x="6" y="5"/>
                  <a:pt x="4" y="6"/>
                  <a:pt x="4" y="8"/>
                </a:cubicBezTo>
                <a:cubicBezTo>
                  <a:pt x="4" y="40"/>
                  <a:pt x="4" y="40"/>
                  <a:pt x="4" y="40"/>
                </a:cubicBezTo>
                <a:cubicBezTo>
                  <a:pt x="4" y="42"/>
                  <a:pt x="5" y="43"/>
                  <a:pt x="6" y="43"/>
                </a:cubicBezTo>
                <a:cubicBezTo>
                  <a:pt x="16" y="46"/>
                  <a:pt x="16" y="46"/>
                  <a:pt x="16" y="46"/>
                </a:cubicBezTo>
                <a:close/>
                <a:moveTo>
                  <a:pt x="34" y="42"/>
                </a:moveTo>
                <a:cubicBezTo>
                  <a:pt x="34" y="42"/>
                  <a:pt x="34" y="42"/>
                  <a:pt x="34" y="42"/>
                </a:cubicBezTo>
                <a:cubicBezTo>
                  <a:pt x="43" y="45"/>
                  <a:pt x="43" y="45"/>
                  <a:pt x="43" y="45"/>
                </a:cubicBezTo>
                <a:cubicBezTo>
                  <a:pt x="45" y="45"/>
                  <a:pt x="46" y="44"/>
                  <a:pt x="46" y="42"/>
                </a:cubicBezTo>
                <a:cubicBezTo>
                  <a:pt x="46" y="10"/>
                  <a:pt x="46" y="10"/>
                  <a:pt x="46" y="10"/>
                </a:cubicBezTo>
                <a:cubicBezTo>
                  <a:pt x="46" y="8"/>
                  <a:pt x="46" y="7"/>
                  <a:pt x="44" y="7"/>
                </a:cubicBezTo>
                <a:cubicBezTo>
                  <a:pt x="34" y="4"/>
                  <a:pt x="34" y="4"/>
                  <a:pt x="34" y="4"/>
                </a:cubicBezTo>
                <a:cubicBezTo>
                  <a:pt x="34" y="42"/>
                  <a:pt x="34" y="42"/>
                  <a:pt x="34"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3" name="Freeform 667"/>
          <p:cNvSpPr>
            <a:spLocks noEditPoints="1"/>
          </p:cNvSpPr>
          <p:nvPr/>
        </p:nvSpPr>
        <p:spPr bwMode="auto">
          <a:xfrm>
            <a:off x="7689850" y="3786188"/>
            <a:ext cx="160338" cy="155575"/>
          </a:xfrm>
          <a:custGeom>
            <a:avLst/>
            <a:gdLst>
              <a:gd name="T0" fmla="*/ 38 w 50"/>
              <a:gd name="T1" fmla="*/ 17 h 49"/>
              <a:gd name="T2" fmla="*/ 29 w 50"/>
              <a:gd name="T3" fmla="*/ 24 h 49"/>
              <a:gd name="T4" fmla="*/ 35 w 50"/>
              <a:gd name="T5" fmla="*/ 33 h 49"/>
              <a:gd name="T6" fmla="*/ 38 w 50"/>
              <a:gd name="T7" fmla="*/ 36 h 49"/>
              <a:gd name="T8" fmla="*/ 41 w 50"/>
              <a:gd name="T9" fmla="*/ 33 h 49"/>
              <a:gd name="T10" fmla="*/ 44 w 50"/>
              <a:gd name="T11" fmla="*/ 19 h 49"/>
              <a:gd name="T12" fmla="*/ 8 w 50"/>
              <a:gd name="T13" fmla="*/ 16 h 49"/>
              <a:gd name="T14" fmla="*/ 17 w 50"/>
              <a:gd name="T15" fmla="*/ 16 h 49"/>
              <a:gd name="T16" fmla="*/ 10 w 50"/>
              <a:gd name="T17" fmla="*/ 15 h 49"/>
              <a:gd name="T18" fmla="*/ 11 w 50"/>
              <a:gd name="T19" fmla="*/ 12 h 49"/>
              <a:gd name="T20" fmla="*/ 36 w 50"/>
              <a:gd name="T21" fmla="*/ 24 h 49"/>
              <a:gd name="T22" fmla="*/ 39 w 50"/>
              <a:gd name="T23" fmla="*/ 24 h 49"/>
              <a:gd name="T24" fmla="*/ 39 w 50"/>
              <a:gd name="T25" fmla="*/ 24 h 49"/>
              <a:gd name="T26" fmla="*/ 39 w 50"/>
              <a:gd name="T27" fmla="*/ 22 h 49"/>
              <a:gd name="T28" fmla="*/ 37 w 50"/>
              <a:gd name="T29" fmla="*/ 21 h 49"/>
              <a:gd name="T30" fmla="*/ 37 w 50"/>
              <a:gd name="T31" fmla="*/ 26 h 49"/>
              <a:gd name="T32" fmla="*/ 39 w 50"/>
              <a:gd name="T33" fmla="*/ 29 h 49"/>
              <a:gd name="T34" fmla="*/ 39 w 50"/>
              <a:gd name="T35" fmla="*/ 29 h 49"/>
              <a:gd name="T36" fmla="*/ 39 w 50"/>
              <a:gd name="T37" fmla="*/ 26 h 49"/>
              <a:gd name="T38" fmla="*/ 39 w 50"/>
              <a:gd name="T39" fmla="*/ 26 h 49"/>
              <a:gd name="T40" fmla="*/ 42 w 50"/>
              <a:gd name="T41" fmla="*/ 26 h 49"/>
              <a:gd name="T42" fmla="*/ 41 w 50"/>
              <a:gd name="T43" fmla="*/ 31 h 49"/>
              <a:gd name="T44" fmla="*/ 37 w 50"/>
              <a:gd name="T45" fmla="*/ 31 h 49"/>
              <a:gd name="T46" fmla="*/ 33 w 50"/>
              <a:gd name="T47" fmla="*/ 25 h 49"/>
              <a:gd name="T48" fmla="*/ 33 w 50"/>
              <a:gd name="T49" fmla="*/ 20 h 49"/>
              <a:gd name="T50" fmla="*/ 40 w 50"/>
              <a:gd name="T51" fmla="*/ 19 h 49"/>
              <a:gd name="T52" fmla="*/ 42 w 50"/>
              <a:gd name="T53" fmla="*/ 22 h 49"/>
              <a:gd name="T54" fmla="*/ 18 w 50"/>
              <a:gd name="T55" fmla="*/ 6 h 49"/>
              <a:gd name="T56" fmla="*/ 12 w 50"/>
              <a:gd name="T57" fmla="*/ 3 h 49"/>
              <a:gd name="T58" fmla="*/ 4 w 50"/>
              <a:gd name="T59" fmla="*/ 11 h 49"/>
              <a:gd name="T60" fmla="*/ 9 w 50"/>
              <a:gd name="T61" fmla="*/ 20 h 49"/>
              <a:gd name="T62" fmla="*/ 10 w 50"/>
              <a:gd name="T63" fmla="*/ 20 h 49"/>
              <a:gd name="T64" fmla="*/ 15 w 50"/>
              <a:gd name="T65" fmla="*/ 20 h 49"/>
              <a:gd name="T66" fmla="*/ 21 w 50"/>
              <a:gd name="T67" fmla="*/ 11 h 49"/>
              <a:gd name="T68" fmla="*/ 21 w 50"/>
              <a:gd name="T69" fmla="*/ 3 h 49"/>
              <a:gd name="T70" fmla="*/ 17 w 50"/>
              <a:gd name="T71" fmla="*/ 23 h 49"/>
              <a:gd name="T72" fmla="*/ 13 w 50"/>
              <a:gd name="T73" fmla="*/ 27 h 49"/>
              <a:gd name="T74" fmla="*/ 26 w 50"/>
              <a:gd name="T75" fmla="*/ 46 h 49"/>
              <a:gd name="T76" fmla="*/ 35 w 50"/>
              <a:gd name="T77" fmla="*/ 45 h 49"/>
              <a:gd name="T78" fmla="*/ 33 w 50"/>
              <a:gd name="T79" fmla="*/ 36 h 49"/>
              <a:gd name="T80" fmla="*/ 25 w 50"/>
              <a:gd name="T81" fmla="*/ 24 h 49"/>
              <a:gd name="T82" fmla="*/ 33 w 50"/>
              <a:gd name="T83" fmla="*/ 14 h 49"/>
              <a:gd name="T84" fmla="*/ 46 w 50"/>
              <a:gd name="T85" fmla="*/ 16 h 49"/>
              <a:gd name="T86" fmla="*/ 45 w 50"/>
              <a:gd name="T87" fmla="*/ 35 h 49"/>
              <a:gd name="T88" fmla="*/ 39 w 50"/>
              <a:gd name="T89" fmla="*/ 40 h 49"/>
              <a:gd name="T90" fmla="*/ 33 w 50"/>
              <a:gd name="T91" fmla="*/ 49 h 49"/>
              <a:gd name="T92" fmla="*/ 17 w 50"/>
              <a:gd name="T93" fmla="*/ 49 h 49"/>
              <a:gd name="T94" fmla="*/ 11 w 50"/>
              <a:gd name="T95" fmla="*/ 43 h 49"/>
              <a:gd name="T96" fmla="*/ 5 w 50"/>
              <a:gd name="T97" fmla="*/ 21 h 49"/>
              <a:gd name="T98" fmla="*/ 0 w 50"/>
              <a:gd name="T99" fmla="*/ 11 h 49"/>
              <a:gd name="T100" fmla="*/ 17 w 50"/>
              <a:gd name="T10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0" h="49">
                <a:moveTo>
                  <a:pt x="44" y="19"/>
                </a:moveTo>
                <a:cubicBezTo>
                  <a:pt x="43" y="18"/>
                  <a:pt x="42" y="18"/>
                  <a:pt x="41" y="17"/>
                </a:cubicBezTo>
                <a:cubicBezTo>
                  <a:pt x="41" y="17"/>
                  <a:pt x="41" y="17"/>
                  <a:pt x="41" y="17"/>
                </a:cubicBezTo>
                <a:cubicBezTo>
                  <a:pt x="40" y="17"/>
                  <a:pt x="39" y="17"/>
                  <a:pt x="38" y="17"/>
                </a:cubicBezTo>
                <a:cubicBezTo>
                  <a:pt x="36" y="17"/>
                  <a:pt x="35" y="17"/>
                  <a:pt x="34" y="17"/>
                </a:cubicBezTo>
                <a:cubicBezTo>
                  <a:pt x="33" y="18"/>
                  <a:pt x="32" y="18"/>
                  <a:pt x="32" y="19"/>
                </a:cubicBezTo>
                <a:cubicBezTo>
                  <a:pt x="30" y="21"/>
                  <a:pt x="29" y="22"/>
                  <a:pt x="29" y="24"/>
                </a:cubicBezTo>
                <a:cubicBezTo>
                  <a:pt x="29" y="24"/>
                  <a:pt x="29" y="24"/>
                  <a:pt x="29" y="24"/>
                </a:cubicBezTo>
                <a:cubicBezTo>
                  <a:pt x="29" y="26"/>
                  <a:pt x="30" y="28"/>
                  <a:pt x="31" y="30"/>
                </a:cubicBezTo>
                <a:cubicBezTo>
                  <a:pt x="31" y="30"/>
                  <a:pt x="32" y="31"/>
                  <a:pt x="32" y="32"/>
                </a:cubicBezTo>
                <a:cubicBezTo>
                  <a:pt x="33" y="32"/>
                  <a:pt x="33" y="32"/>
                  <a:pt x="33" y="32"/>
                </a:cubicBezTo>
                <a:cubicBezTo>
                  <a:pt x="33" y="32"/>
                  <a:pt x="34" y="32"/>
                  <a:pt x="35" y="33"/>
                </a:cubicBezTo>
                <a:cubicBezTo>
                  <a:pt x="35" y="33"/>
                  <a:pt x="35" y="33"/>
                  <a:pt x="35" y="33"/>
                </a:cubicBezTo>
                <a:cubicBezTo>
                  <a:pt x="35" y="33"/>
                  <a:pt x="35" y="33"/>
                  <a:pt x="35" y="33"/>
                </a:cubicBezTo>
                <a:cubicBezTo>
                  <a:pt x="35" y="33"/>
                  <a:pt x="35" y="33"/>
                  <a:pt x="36" y="33"/>
                </a:cubicBezTo>
                <a:cubicBezTo>
                  <a:pt x="38" y="36"/>
                  <a:pt x="38" y="36"/>
                  <a:pt x="38" y="36"/>
                </a:cubicBezTo>
                <a:cubicBezTo>
                  <a:pt x="40" y="33"/>
                  <a:pt x="40" y="33"/>
                  <a:pt x="40" y="33"/>
                </a:cubicBezTo>
                <a:cubicBezTo>
                  <a:pt x="40" y="33"/>
                  <a:pt x="40" y="33"/>
                  <a:pt x="40" y="33"/>
                </a:cubicBezTo>
                <a:cubicBezTo>
                  <a:pt x="40" y="33"/>
                  <a:pt x="40" y="33"/>
                  <a:pt x="40" y="33"/>
                </a:cubicBezTo>
                <a:cubicBezTo>
                  <a:pt x="40" y="33"/>
                  <a:pt x="40" y="33"/>
                  <a:pt x="41" y="33"/>
                </a:cubicBezTo>
                <a:cubicBezTo>
                  <a:pt x="41" y="32"/>
                  <a:pt x="42" y="32"/>
                  <a:pt x="43" y="32"/>
                </a:cubicBezTo>
                <a:cubicBezTo>
                  <a:pt x="43" y="31"/>
                  <a:pt x="44" y="30"/>
                  <a:pt x="45" y="30"/>
                </a:cubicBezTo>
                <a:cubicBezTo>
                  <a:pt x="46" y="28"/>
                  <a:pt x="46" y="26"/>
                  <a:pt x="46" y="24"/>
                </a:cubicBezTo>
                <a:cubicBezTo>
                  <a:pt x="46" y="22"/>
                  <a:pt x="45" y="21"/>
                  <a:pt x="44" y="19"/>
                </a:cubicBezTo>
                <a:close/>
                <a:moveTo>
                  <a:pt x="10" y="16"/>
                </a:moveTo>
                <a:cubicBezTo>
                  <a:pt x="10" y="16"/>
                  <a:pt x="10" y="16"/>
                  <a:pt x="10" y="16"/>
                </a:cubicBezTo>
                <a:cubicBezTo>
                  <a:pt x="10" y="17"/>
                  <a:pt x="9" y="17"/>
                  <a:pt x="8" y="17"/>
                </a:cubicBezTo>
                <a:cubicBezTo>
                  <a:pt x="8" y="17"/>
                  <a:pt x="7" y="16"/>
                  <a:pt x="8" y="16"/>
                </a:cubicBezTo>
                <a:cubicBezTo>
                  <a:pt x="11" y="6"/>
                  <a:pt x="11" y="6"/>
                  <a:pt x="11" y="6"/>
                </a:cubicBezTo>
                <a:cubicBezTo>
                  <a:pt x="11" y="5"/>
                  <a:pt x="12" y="5"/>
                  <a:pt x="13" y="5"/>
                </a:cubicBezTo>
                <a:cubicBezTo>
                  <a:pt x="13" y="5"/>
                  <a:pt x="13" y="6"/>
                  <a:pt x="13" y="6"/>
                </a:cubicBezTo>
                <a:cubicBezTo>
                  <a:pt x="17" y="16"/>
                  <a:pt x="17" y="16"/>
                  <a:pt x="17" y="16"/>
                </a:cubicBezTo>
                <a:cubicBezTo>
                  <a:pt x="17" y="16"/>
                  <a:pt x="17" y="17"/>
                  <a:pt x="16" y="17"/>
                </a:cubicBezTo>
                <a:cubicBezTo>
                  <a:pt x="15" y="17"/>
                  <a:pt x="15" y="17"/>
                  <a:pt x="15" y="16"/>
                </a:cubicBezTo>
                <a:cubicBezTo>
                  <a:pt x="14" y="15"/>
                  <a:pt x="14" y="15"/>
                  <a:pt x="14" y="15"/>
                </a:cubicBezTo>
                <a:cubicBezTo>
                  <a:pt x="10" y="15"/>
                  <a:pt x="10" y="15"/>
                  <a:pt x="10" y="15"/>
                </a:cubicBezTo>
                <a:cubicBezTo>
                  <a:pt x="10" y="16"/>
                  <a:pt x="10" y="16"/>
                  <a:pt x="10" y="16"/>
                </a:cubicBezTo>
                <a:close/>
                <a:moveTo>
                  <a:pt x="12" y="10"/>
                </a:moveTo>
                <a:cubicBezTo>
                  <a:pt x="12" y="10"/>
                  <a:pt x="12" y="10"/>
                  <a:pt x="12" y="10"/>
                </a:cubicBezTo>
                <a:cubicBezTo>
                  <a:pt x="11" y="12"/>
                  <a:pt x="11" y="12"/>
                  <a:pt x="11" y="12"/>
                </a:cubicBezTo>
                <a:cubicBezTo>
                  <a:pt x="13" y="12"/>
                  <a:pt x="13" y="12"/>
                  <a:pt x="13" y="12"/>
                </a:cubicBezTo>
                <a:cubicBezTo>
                  <a:pt x="12" y="10"/>
                  <a:pt x="12" y="10"/>
                  <a:pt x="12" y="10"/>
                </a:cubicBezTo>
                <a:close/>
                <a:moveTo>
                  <a:pt x="36" y="24"/>
                </a:moveTo>
                <a:cubicBezTo>
                  <a:pt x="36" y="24"/>
                  <a:pt x="36" y="24"/>
                  <a:pt x="36" y="24"/>
                </a:cubicBezTo>
                <a:cubicBezTo>
                  <a:pt x="37" y="24"/>
                  <a:pt x="37" y="24"/>
                  <a:pt x="37" y="24"/>
                </a:cubicBezTo>
                <a:cubicBezTo>
                  <a:pt x="39" y="24"/>
                  <a:pt x="39" y="24"/>
                  <a:pt x="39" y="24"/>
                </a:cubicBezTo>
                <a:cubicBezTo>
                  <a:pt x="39" y="24"/>
                  <a:pt x="39" y="24"/>
                  <a:pt x="39" y="24"/>
                </a:cubicBezTo>
                <a:cubicBezTo>
                  <a:pt x="39" y="24"/>
                  <a:pt x="39" y="24"/>
                  <a:pt x="39" y="24"/>
                </a:cubicBezTo>
                <a:cubicBezTo>
                  <a:pt x="39" y="24"/>
                  <a:pt x="39" y="24"/>
                  <a:pt x="39" y="24"/>
                </a:cubicBezTo>
                <a:cubicBezTo>
                  <a:pt x="39" y="24"/>
                  <a:pt x="39" y="24"/>
                  <a:pt x="39" y="24"/>
                </a:cubicBezTo>
                <a:cubicBezTo>
                  <a:pt x="39" y="24"/>
                  <a:pt x="39" y="24"/>
                  <a:pt x="39" y="24"/>
                </a:cubicBezTo>
                <a:cubicBezTo>
                  <a:pt x="39" y="24"/>
                  <a:pt x="39" y="24"/>
                  <a:pt x="39" y="24"/>
                </a:cubicBezTo>
                <a:cubicBezTo>
                  <a:pt x="39" y="22"/>
                  <a:pt x="39" y="22"/>
                  <a:pt x="39" y="22"/>
                </a:cubicBezTo>
                <a:cubicBezTo>
                  <a:pt x="39" y="22"/>
                  <a:pt x="39" y="22"/>
                  <a:pt x="39" y="22"/>
                </a:cubicBezTo>
                <a:cubicBezTo>
                  <a:pt x="39" y="22"/>
                  <a:pt x="39" y="22"/>
                  <a:pt x="39" y="22"/>
                </a:cubicBezTo>
                <a:cubicBezTo>
                  <a:pt x="39" y="22"/>
                  <a:pt x="39" y="22"/>
                  <a:pt x="39" y="22"/>
                </a:cubicBezTo>
                <a:cubicBezTo>
                  <a:pt x="39" y="22"/>
                  <a:pt x="39" y="22"/>
                  <a:pt x="39" y="22"/>
                </a:cubicBezTo>
                <a:cubicBezTo>
                  <a:pt x="39" y="21"/>
                  <a:pt x="39" y="21"/>
                  <a:pt x="39" y="21"/>
                </a:cubicBezTo>
                <a:cubicBezTo>
                  <a:pt x="39" y="21"/>
                  <a:pt x="39" y="21"/>
                  <a:pt x="39" y="21"/>
                </a:cubicBezTo>
                <a:cubicBezTo>
                  <a:pt x="37" y="21"/>
                  <a:pt x="37" y="21"/>
                  <a:pt x="37" y="21"/>
                </a:cubicBezTo>
                <a:cubicBezTo>
                  <a:pt x="36" y="21"/>
                  <a:pt x="36" y="21"/>
                  <a:pt x="36" y="21"/>
                </a:cubicBezTo>
                <a:cubicBezTo>
                  <a:pt x="36" y="24"/>
                  <a:pt x="36" y="24"/>
                  <a:pt x="36" y="24"/>
                </a:cubicBezTo>
                <a:close/>
                <a:moveTo>
                  <a:pt x="37" y="26"/>
                </a:moveTo>
                <a:cubicBezTo>
                  <a:pt x="37" y="26"/>
                  <a:pt x="37" y="26"/>
                  <a:pt x="37" y="26"/>
                </a:cubicBezTo>
                <a:cubicBezTo>
                  <a:pt x="36" y="26"/>
                  <a:pt x="36" y="26"/>
                  <a:pt x="36" y="26"/>
                </a:cubicBezTo>
                <a:cubicBezTo>
                  <a:pt x="36" y="29"/>
                  <a:pt x="36" y="29"/>
                  <a:pt x="36" y="29"/>
                </a:cubicBezTo>
                <a:cubicBezTo>
                  <a:pt x="37" y="29"/>
                  <a:pt x="37" y="29"/>
                  <a:pt x="37" y="29"/>
                </a:cubicBezTo>
                <a:cubicBezTo>
                  <a:pt x="39" y="29"/>
                  <a:pt x="39" y="29"/>
                  <a:pt x="39" y="29"/>
                </a:cubicBezTo>
                <a:cubicBezTo>
                  <a:pt x="39" y="29"/>
                  <a:pt x="39" y="29"/>
                  <a:pt x="39" y="29"/>
                </a:cubicBezTo>
                <a:cubicBezTo>
                  <a:pt x="39" y="29"/>
                  <a:pt x="39" y="29"/>
                  <a:pt x="39" y="29"/>
                </a:cubicBezTo>
                <a:cubicBezTo>
                  <a:pt x="39" y="29"/>
                  <a:pt x="39" y="29"/>
                  <a:pt x="39" y="29"/>
                </a:cubicBezTo>
                <a:cubicBezTo>
                  <a:pt x="39" y="29"/>
                  <a:pt x="39" y="29"/>
                  <a:pt x="39" y="29"/>
                </a:cubicBezTo>
                <a:cubicBezTo>
                  <a:pt x="39" y="29"/>
                  <a:pt x="39" y="29"/>
                  <a:pt x="39" y="29"/>
                </a:cubicBezTo>
                <a:cubicBezTo>
                  <a:pt x="39" y="29"/>
                  <a:pt x="39" y="29"/>
                  <a:pt x="39" y="29"/>
                </a:cubicBezTo>
                <a:cubicBezTo>
                  <a:pt x="39" y="27"/>
                  <a:pt x="39" y="27"/>
                  <a:pt x="39" y="27"/>
                </a:cubicBezTo>
                <a:cubicBezTo>
                  <a:pt x="39" y="27"/>
                  <a:pt x="39" y="26"/>
                  <a:pt x="39" y="26"/>
                </a:cubicBezTo>
                <a:cubicBezTo>
                  <a:pt x="39" y="26"/>
                  <a:pt x="39" y="26"/>
                  <a:pt x="39" y="26"/>
                </a:cubicBezTo>
                <a:cubicBezTo>
                  <a:pt x="39" y="26"/>
                  <a:pt x="39" y="26"/>
                  <a:pt x="39" y="26"/>
                </a:cubicBezTo>
                <a:cubicBezTo>
                  <a:pt x="39" y="26"/>
                  <a:pt x="39" y="26"/>
                  <a:pt x="39" y="26"/>
                </a:cubicBezTo>
                <a:cubicBezTo>
                  <a:pt x="39" y="26"/>
                  <a:pt x="39" y="26"/>
                  <a:pt x="39" y="26"/>
                </a:cubicBezTo>
                <a:cubicBezTo>
                  <a:pt x="37" y="26"/>
                  <a:pt x="37" y="26"/>
                  <a:pt x="37" y="26"/>
                </a:cubicBezTo>
                <a:close/>
                <a:moveTo>
                  <a:pt x="41" y="25"/>
                </a:moveTo>
                <a:cubicBezTo>
                  <a:pt x="41" y="25"/>
                  <a:pt x="41" y="25"/>
                  <a:pt x="41" y="25"/>
                </a:cubicBezTo>
                <a:cubicBezTo>
                  <a:pt x="41" y="25"/>
                  <a:pt x="42" y="25"/>
                  <a:pt x="42" y="26"/>
                </a:cubicBezTo>
                <a:cubicBezTo>
                  <a:pt x="42" y="26"/>
                  <a:pt x="42" y="26"/>
                  <a:pt x="42" y="27"/>
                </a:cubicBezTo>
                <a:cubicBezTo>
                  <a:pt x="42" y="29"/>
                  <a:pt x="42" y="29"/>
                  <a:pt x="42" y="29"/>
                </a:cubicBezTo>
                <a:cubicBezTo>
                  <a:pt x="42" y="29"/>
                  <a:pt x="42" y="29"/>
                  <a:pt x="42" y="30"/>
                </a:cubicBezTo>
                <a:cubicBezTo>
                  <a:pt x="41" y="30"/>
                  <a:pt x="41" y="30"/>
                  <a:pt x="41" y="31"/>
                </a:cubicBezTo>
                <a:cubicBezTo>
                  <a:pt x="41" y="31"/>
                  <a:pt x="41" y="31"/>
                  <a:pt x="41" y="31"/>
                </a:cubicBezTo>
                <a:cubicBezTo>
                  <a:pt x="41" y="31"/>
                  <a:pt x="41" y="31"/>
                  <a:pt x="40" y="31"/>
                </a:cubicBezTo>
                <a:cubicBezTo>
                  <a:pt x="40" y="31"/>
                  <a:pt x="40" y="31"/>
                  <a:pt x="39" y="31"/>
                </a:cubicBezTo>
                <a:cubicBezTo>
                  <a:pt x="37" y="31"/>
                  <a:pt x="37" y="31"/>
                  <a:pt x="37" y="31"/>
                </a:cubicBezTo>
                <a:cubicBezTo>
                  <a:pt x="35" y="31"/>
                  <a:pt x="35" y="31"/>
                  <a:pt x="35" y="31"/>
                </a:cubicBezTo>
                <a:cubicBezTo>
                  <a:pt x="34" y="31"/>
                  <a:pt x="33" y="31"/>
                  <a:pt x="33" y="30"/>
                </a:cubicBezTo>
                <a:cubicBezTo>
                  <a:pt x="33" y="30"/>
                  <a:pt x="33" y="30"/>
                  <a:pt x="33" y="30"/>
                </a:cubicBezTo>
                <a:cubicBezTo>
                  <a:pt x="33" y="25"/>
                  <a:pt x="33" y="25"/>
                  <a:pt x="33" y="25"/>
                </a:cubicBezTo>
                <a:cubicBezTo>
                  <a:pt x="33" y="25"/>
                  <a:pt x="33" y="25"/>
                  <a:pt x="33" y="25"/>
                </a:cubicBezTo>
                <a:cubicBezTo>
                  <a:pt x="33" y="25"/>
                  <a:pt x="33" y="25"/>
                  <a:pt x="33" y="25"/>
                </a:cubicBezTo>
                <a:cubicBezTo>
                  <a:pt x="33" y="20"/>
                  <a:pt x="33" y="20"/>
                  <a:pt x="33" y="20"/>
                </a:cubicBezTo>
                <a:cubicBezTo>
                  <a:pt x="33" y="20"/>
                  <a:pt x="33" y="20"/>
                  <a:pt x="33" y="20"/>
                </a:cubicBezTo>
                <a:cubicBezTo>
                  <a:pt x="33" y="20"/>
                  <a:pt x="34" y="19"/>
                  <a:pt x="35" y="19"/>
                </a:cubicBezTo>
                <a:cubicBezTo>
                  <a:pt x="37" y="19"/>
                  <a:pt x="37" y="19"/>
                  <a:pt x="37" y="19"/>
                </a:cubicBezTo>
                <a:cubicBezTo>
                  <a:pt x="39" y="19"/>
                  <a:pt x="39" y="19"/>
                  <a:pt x="39" y="19"/>
                </a:cubicBezTo>
                <a:cubicBezTo>
                  <a:pt x="40" y="19"/>
                  <a:pt x="40" y="19"/>
                  <a:pt x="40" y="19"/>
                </a:cubicBezTo>
                <a:cubicBezTo>
                  <a:pt x="41" y="19"/>
                  <a:pt x="41" y="20"/>
                  <a:pt x="41" y="20"/>
                </a:cubicBezTo>
                <a:cubicBezTo>
                  <a:pt x="41" y="20"/>
                  <a:pt x="41" y="20"/>
                  <a:pt x="41" y="20"/>
                </a:cubicBezTo>
                <a:cubicBezTo>
                  <a:pt x="41" y="20"/>
                  <a:pt x="41" y="20"/>
                  <a:pt x="42" y="21"/>
                </a:cubicBezTo>
                <a:cubicBezTo>
                  <a:pt x="42" y="21"/>
                  <a:pt x="42" y="21"/>
                  <a:pt x="42" y="22"/>
                </a:cubicBezTo>
                <a:cubicBezTo>
                  <a:pt x="42" y="24"/>
                  <a:pt x="42" y="24"/>
                  <a:pt x="42" y="24"/>
                </a:cubicBezTo>
                <a:cubicBezTo>
                  <a:pt x="42" y="24"/>
                  <a:pt x="42" y="25"/>
                  <a:pt x="42" y="25"/>
                </a:cubicBezTo>
                <a:cubicBezTo>
                  <a:pt x="42" y="25"/>
                  <a:pt x="41" y="25"/>
                  <a:pt x="41" y="25"/>
                </a:cubicBezTo>
                <a:close/>
                <a:moveTo>
                  <a:pt x="18" y="6"/>
                </a:moveTo>
                <a:cubicBezTo>
                  <a:pt x="18" y="6"/>
                  <a:pt x="18" y="6"/>
                  <a:pt x="18" y="6"/>
                </a:cubicBezTo>
                <a:cubicBezTo>
                  <a:pt x="17" y="5"/>
                  <a:pt x="16" y="4"/>
                  <a:pt x="15" y="4"/>
                </a:cubicBezTo>
                <a:cubicBezTo>
                  <a:pt x="15" y="4"/>
                  <a:pt x="15" y="4"/>
                  <a:pt x="15" y="4"/>
                </a:cubicBezTo>
                <a:cubicBezTo>
                  <a:pt x="14" y="4"/>
                  <a:pt x="13" y="3"/>
                  <a:pt x="12" y="3"/>
                </a:cubicBezTo>
                <a:cubicBezTo>
                  <a:pt x="11" y="3"/>
                  <a:pt x="10" y="4"/>
                  <a:pt x="9" y="4"/>
                </a:cubicBezTo>
                <a:cubicBezTo>
                  <a:pt x="8" y="4"/>
                  <a:pt x="7" y="5"/>
                  <a:pt x="6" y="6"/>
                </a:cubicBezTo>
                <a:cubicBezTo>
                  <a:pt x="5" y="7"/>
                  <a:pt x="4" y="9"/>
                  <a:pt x="4" y="11"/>
                </a:cubicBezTo>
                <a:cubicBezTo>
                  <a:pt x="4" y="11"/>
                  <a:pt x="4" y="11"/>
                  <a:pt x="4" y="11"/>
                </a:cubicBezTo>
                <a:cubicBezTo>
                  <a:pt x="4" y="13"/>
                  <a:pt x="4" y="15"/>
                  <a:pt x="5" y="16"/>
                </a:cubicBezTo>
                <a:cubicBezTo>
                  <a:pt x="6" y="17"/>
                  <a:pt x="6" y="18"/>
                  <a:pt x="7" y="18"/>
                </a:cubicBezTo>
                <a:cubicBezTo>
                  <a:pt x="7" y="18"/>
                  <a:pt x="7" y="18"/>
                  <a:pt x="7" y="18"/>
                </a:cubicBezTo>
                <a:cubicBezTo>
                  <a:pt x="8" y="19"/>
                  <a:pt x="8" y="19"/>
                  <a:pt x="9" y="20"/>
                </a:cubicBezTo>
                <a:cubicBezTo>
                  <a:pt x="9" y="20"/>
                  <a:pt x="9" y="20"/>
                  <a:pt x="10" y="20"/>
                </a:cubicBezTo>
                <a:cubicBezTo>
                  <a:pt x="10" y="20"/>
                  <a:pt x="10" y="20"/>
                  <a:pt x="10" y="20"/>
                </a:cubicBezTo>
                <a:cubicBezTo>
                  <a:pt x="10" y="20"/>
                  <a:pt x="10" y="20"/>
                  <a:pt x="10" y="20"/>
                </a:cubicBezTo>
                <a:cubicBezTo>
                  <a:pt x="10" y="20"/>
                  <a:pt x="10" y="20"/>
                  <a:pt x="10" y="20"/>
                </a:cubicBezTo>
                <a:cubicBezTo>
                  <a:pt x="12" y="22"/>
                  <a:pt x="12" y="22"/>
                  <a:pt x="12" y="22"/>
                </a:cubicBezTo>
                <a:cubicBezTo>
                  <a:pt x="14" y="20"/>
                  <a:pt x="14" y="20"/>
                  <a:pt x="14" y="20"/>
                </a:cubicBezTo>
                <a:cubicBezTo>
                  <a:pt x="14" y="20"/>
                  <a:pt x="14" y="20"/>
                  <a:pt x="14" y="20"/>
                </a:cubicBezTo>
                <a:cubicBezTo>
                  <a:pt x="14" y="20"/>
                  <a:pt x="15" y="20"/>
                  <a:pt x="15" y="20"/>
                </a:cubicBezTo>
                <a:cubicBezTo>
                  <a:pt x="15" y="20"/>
                  <a:pt x="15" y="20"/>
                  <a:pt x="15" y="20"/>
                </a:cubicBezTo>
                <a:cubicBezTo>
                  <a:pt x="16" y="19"/>
                  <a:pt x="17" y="19"/>
                  <a:pt x="17" y="18"/>
                </a:cubicBezTo>
                <a:cubicBezTo>
                  <a:pt x="18" y="18"/>
                  <a:pt x="19" y="17"/>
                  <a:pt x="19" y="16"/>
                </a:cubicBezTo>
                <a:cubicBezTo>
                  <a:pt x="20" y="15"/>
                  <a:pt x="21" y="13"/>
                  <a:pt x="21" y="11"/>
                </a:cubicBezTo>
                <a:cubicBezTo>
                  <a:pt x="20" y="9"/>
                  <a:pt x="20" y="7"/>
                  <a:pt x="18" y="6"/>
                </a:cubicBezTo>
                <a:close/>
                <a:moveTo>
                  <a:pt x="17" y="1"/>
                </a:moveTo>
                <a:cubicBezTo>
                  <a:pt x="17" y="1"/>
                  <a:pt x="17" y="1"/>
                  <a:pt x="17" y="1"/>
                </a:cubicBezTo>
                <a:cubicBezTo>
                  <a:pt x="18" y="1"/>
                  <a:pt x="20" y="2"/>
                  <a:pt x="21" y="3"/>
                </a:cubicBezTo>
                <a:cubicBezTo>
                  <a:pt x="23" y="5"/>
                  <a:pt x="24" y="8"/>
                  <a:pt x="24" y="11"/>
                </a:cubicBezTo>
                <a:cubicBezTo>
                  <a:pt x="25" y="13"/>
                  <a:pt x="24" y="16"/>
                  <a:pt x="22" y="19"/>
                </a:cubicBezTo>
                <a:cubicBezTo>
                  <a:pt x="22" y="20"/>
                  <a:pt x="21" y="21"/>
                  <a:pt x="20" y="21"/>
                </a:cubicBezTo>
                <a:cubicBezTo>
                  <a:pt x="19" y="22"/>
                  <a:pt x="18" y="23"/>
                  <a:pt x="17" y="23"/>
                </a:cubicBezTo>
                <a:cubicBezTo>
                  <a:pt x="14" y="26"/>
                  <a:pt x="14" y="26"/>
                  <a:pt x="14" y="26"/>
                </a:cubicBezTo>
                <a:cubicBezTo>
                  <a:pt x="14" y="26"/>
                  <a:pt x="14" y="26"/>
                  <a:pt x="14" y="26"/>
                </a:cubicBezTo>
                <a:cubicBezTo>
                  <a:pt x="14" y="26"/>
                  <a:pt x="14" y="26"/>
                  <a:pt x="14" y="26"/>
                </a:cubicBezTo>
                <a:cubicBezTo>
                  <a:pt x="13" y="26"/>
                  <a:pt x="13" y="26"/>
                  <a:pt x="13" y="27"/>
                </a:cubicBezTo>
                <a:cubicBezTo>
                  <a:pt x="13" y="43"/>
                  <a:pt x="13" y="43"/>
                  <a:pt x="13" y="43"/>
                </a:cubicBezTo>
                <a:cubicBezTo>
                  <a:pt x="13" y="44"/>
                  <a:pt x="14" y="45"/>
                  <a:pt x="14" y="45"/>
                </a:cubicBezTo>
                <a:cubicBezTo>
                  <a:pt x="15" y="46"/>
                  <a:pt x="16" y="46"/>
                  <a:pt x="17" y="46"/>
                </a:cubicBezTo>
                <a:cubicBezTo>
                  <a:pt x="26" y="46"/>
                  <a:pt x="26" y="46"/>
                  <a:pt x="26" y="46"/>
                </a:cubicBezTo>
                <a:cubicBezTo>
                  <a:pt x="26" y="46"/>
                  <a:pt x="26" y="46"/>
                  <a:pt x="26" y="46"/>
                </a:cubicBezTo>
                <a:cubicBezTo>
                  <a:pt x="26" y="46"/>
                  <a:pt x="26" y="46"/>
                  <a:pt x="26" y="46"/>
                </a:cubicBezTo>
                <a:cubicBezTo>
                  <a:pt x="33" y="46"/>
                  <a:pt x="33" y="46"/>
                  <a:pt x="33" y="46"/>
                </a:cubicBezTo>
                <a:cubicBezTo>
                  <a:pt x="34" y="46"/>
                  <a:pt x="35" y="46"/>
                  <a:pt x="35" y="45"/>
                </a:cubicBezTo>
                <a:cubicBezTo>
                  <a:pt x="36" y="45"/>
                  <a:pt x="36" y="44"/>
                  <a:pt x="36" y="43"/>
                </a:cubicBezTo>
                <a:cubicBezTo>
                  <a:pt x="36" y="40"/>
                  <a:pt x="36" y="40"/>
                  <a:pt x="36" y="40"/>
                </a:cubicBezTo>
                <a:cubicBezTo>
                  <a:pt x="36" y="40"/>
                  <a:pt x="36" y="40"/>
                  <a:pt x="36" y="40"/>
                </a:cubicBezTo>
                <a:cubicBezTo>
                  <a:pt x="33" y="36"/>
                  <a:pt x="33" y="36"/>
                  <a:pt x="33" y="36"/>
                </a:cubicBezTo>
                <a:cubicBezTo>
                  <a:pt x="32" y="36"/>
                  <a:pt x="31" y="35"/>
                  <a:pt x="30" y="35"/>
                </a:cubicBezTo>
                <a:cubicBezTo>
                  <a:pt x="30" y="35"/>
                  <a:pt x="30" y="35"/>
                  <a:pt x="30" y="35"/>
                </a:cubicBezTo>
                <a:cubicBezTo>
                  <a:pt x="29" y="34"/>
                  <a:pt x="28" y="33"/>
                  <a:pt x="28" y="32"/>
                </a:cubicBezTo>
                <a:cubicBezTo>
                  <a:pt x="26" y="30"/>
                  <a:pt x="25" y="27"/>
                  <a:pt x="25" y="24"/>
                </a:cubicBezTo>
                <a:cubicBezTo>
                  <a:pt x="26" y="24"/>
                  <a:pt x="26" y="24"/>
                  <a:pt x="26" y="24"/>
                </a:cubicBezTo>
                <a:cubicBezTo>
                  <a:pt x="26" y="21"/>
                  <a:pt x="27" y="18"/>
                  <a:pt x="29" y="16"/>
                </a:cubicBezTo>
                <a:cubicBezTo>
                  <a:pt x="30" y="15"/>
                  <a:pt x="31" y="14"/>
                  <a:pt x="33" y="14"/>
                </a:cubicBezTo>
                <a:cubicBezTo>
                  <a:pt x="33" y="14"/>
                  <a:pt x="33" y="14"/>
                  <a:pt x="33" y="14"/>
                </a:cubicBezTo>
                <a:cubicBezTo>
                  <a:pt x="34" y="13"/>
                  <a:pt x="36" y="13"/>
                  <a:pt x="38" y="13"/>
                </a:cubicBezTo>
                <a:cubicBezTo>
                  <a:pt x="39" y="13"/>
                  <a:pt x="41" y="13"/>
                  <a:pt x="42" y="14"/>
                </a:cubicBezTo>
                <a:cubicBezTo>
                  <a:pt x="42" y="14"/>
                  <a:pt x="42" y="14"/>
                  <a:pt x="42" y="14"/>
                </a:cubicBezTo>
                <a:cubicBezTo>
                  <a:pt x="44" y="14"/>
                  <a:pt x="45" y="15"/>
                  <a:pt x="46" y="16"/>
                </a:cubicBezTo>
                <a:cubicBezTo>
                  <a:pt x="48" y="18"/>
                  <a:pt x="49" y="21"/>
                  <a:pt x="50" y="24"/>
                </a:cubicBezTo>
                <a:cubicBezTo>
                  <a:pt x="50" y="24"/>
                  <a:pt x="50" y="24"/>
                  <a:pt x="50" y="24"/>
                </a:cubicBezTo>
                <a:cubicBezTo>
                  <a:pt x="50" y="27"/>
                  <a:pt x="49" y="29"/>
                  <a:pt x="48" y="32"/>
                </a:cubicBezTo>
                <a:cubicBezTo>
                  <a:pt x="47" y="33"/>
                  <a:pt x="46" y="34"/>
                  <a:pt x="45" y="35"/>
                </a:cubicBezTo>
                <a:cubicBezTo>
                  <a:pt x="44" y="35"/>
                  <a:pt x="43" y="36"/>
                  <a:pt x="42" y="36"/>
                </a:cubicBezTo>
                <a:cubicBezTo>
                  <a:pt x="39" y="40"/>
                  <a:pt x="39" y="40"/>
                  <a:pt x="39" y="40"/>
                </a:cubicBezTo>
                <a:cubicBezTo>
                  <a:pt x="39" y="40"/>
                  <a:pt x="39" y="40"/>
                  <a:pt x="39" y="40"/>
                </a:cubicBezTo>
                <a:cubicBezTo>
                  <a:pt x="39" y="40"/>
                  <a:pt x="39" y="40"/>
                  <a:pt x="39" y="40"/>
                </a:cubicBezTo>
                <a:cubicBezTo>
                  <a:pt x="39" y="40"/>
                  <a:pt x="39" y="40"/>
                  <a:pt x="39" y="40"/>
                </a:cubicBezTo>
                <a:cubicBezTo>
                  <a:pt x="39" y="43"/>
                  <a:pt x="39" y="43"/>
                  <a:pt x="39" y="43"/>
                </a:cubicBezTo>
                <a:cubicBezTo>
                  <a:pt x="39" y="45"/>
                  <a:pt x="38" y="46"/>
                  <a:pt x="37" y="47"/>
                </a:cubicBezTo>
                <a:cubicBezTo>
                  <a:pt x="36" y="48"/>
                  <a:pt x="35" y="49"/>
                  <a:pt x="33" y="49"/>
                </a:cubicBezTo>
                <a:cubicBezTo>
                  <a:pt x="26" y="49"/>
                  <a:pt x="26" y="49"/>
                  <a:pt x="26" y="49"/>
                </a:cubicBezTo>
                <a:cubicBezTo>
                  <a:pt x="26" y="49"/>
                  <a:pt x="26" y="49"/>
                  <a:pt x="26" y="49"/>
                </a:cubicBezTo>
                <a:cubicBezTo>
                  <a:pt x="26" y="49"/>
                  <a:pt x="26" y="49"/>
                  <a:pt x="26" y="49"/>
                </a:cubicBezTo>
                <a:cubicBezTo>
                  <a:pt x="17" y="49"/>
                  <a:pt x="17" y="49"/>
                  <a:pt x="17" y="49"/>
                </a:cubicBezTo>
                <a:cubicBezTo>
                  <a:pt x="15" y="49"/>
                  <a:pt x="14" y="48"/>
                  <a:pt x="13" y="47"/>
                </a:cubicBezTo>
                <a:cubicBezTo>
                  <a:pt x="13" y="47"/>
                  <a:pt x="13" y="47"/>
                  <a:pt x="13" y="47"/>
                </a:cubicBezTo>
                <a:cubicBezTo>
                  <a:pt x="13" y="47"/>
                  <a:pt x="13" y="47"/>
                  <a:pt x="13" y="47"/>
                </a:cubicBezTo>
                <a:cubicBezTo>
                  <a:pt x="12" y="46"/>
                  <a:pt x="11" y="45"/>
                  <a:pt x="11" y="43"/>
                </a:cubicBezTo>
                <a:cubicBezTo>
                  <a:pt x="11" y="27"/>
                  <a:pt x="11" y="27"/>
                  <a:pt x="11" y="27"/>
                </a:cubicBezTo>
                <a:cubicBezTo>
                  <a:pt x="11" y="26"/>
                  <a:pt x="11" y="26"/>
                  <a:pt x="11" y="26"/>
                </a:cubicBezTo>
                <a:cubicBezTo>
                  <a:pt x="8" y="23"/>
                  <a:pt x="8" y="23"/>
                  <a:pt x="8" y="23"/>
                </a:cubicBezTo>
                <a:cubicBezTo>
                  <a:pt x="7" y="23"/>
                  <a:pt x="6" y="22"/>
                  <a:pt x="5" y="21"/>
                </a:cubicBezTo>
                <a:cubicBezTo>
                  <a:pt x="5" y="21"/>
                  <a:pt x="5" y="21"/>
                  <a:pt x="5" y="21"/>
                </a:cubicBezTo>
                <a:cubicBezTo>
                  <a:pt x="4" y="21"/>
                  <a:pt x="3" y="20"/>
                  <a:pt x="2" y="19"/>
                </a:cubicBezTo>
                <a:cubicBezTo>
                  <a:pt x="0" y="16"/>
                  <a:pt x="0" y="13"/>
                  <a:pt x="0" y="11"/>
                </a:cubicBezTo>
                <a:cubicBezTo>
                  <a:pt x="0" y="11"/>
                  <a:pt x="0" y="11"/>
                  <a:pt x="0" y="11"/>
                </a:cubicBezTo>
                <a:cubicBezTo>
                  <a:pt x="0" y="8"/>
                  <a:pt x="2" y="5"/>
                  <a:pt x="4" y="3"/>
                </a:cubicBezTo>
                <a:cubicBezTo>
                  <a:pt x="5" y="2"/>
                  <a:pt x="6" y="1"/>
                  <a:pt x="8" y="1"/>
                </a:cubicBezTo>
                <a:cubicBezTo>
                  <a:pt x="9" y="0"/>
                  <a:pt x="11" y="0"/>
                  <a:pt x="12" y="0"/>
                </a:cubicBezTo>
                <a:cubicBezTo>
                  <a:pt x="14" y="0"/>
                  <a:pt x="15" y="0"/>
                  <a:pt x="17" y="0"/>
                </a:cubicBezTo>
                <a:cubicBezTo>
                  <a:pt x="17" y="1"/>
                  <a:pt x="17" y="1"/>
                  <a:pt x="17" y="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4" name="Freeform 668"/>
          <p:cNvSpPr>
            <a:spLocks noEditPoints="1"/>
          </p:cNvSpPr>
          <p:nvPr/>
        </p:nvSpPr>
        <p:spPr bwMode="auto">
          <a:xfrm>
            <a:off x="4343400" y="4103688"/>
            <a:ext cx="158750" cy="158750"/>
          </a:xfrm>
          <a:custGeom>
            <a:avLst/>
            <a:gdLst>
              <a:gd name="T0" fmla="*/ 17 w 50"/>
              <a:gd name="T1" fmla="*/ 4 h 50"/>
              <a:gd name="T2" fmla="*/ 33 w 50"/>
              <a:gd name="T3" fmla="*/ 0 h 50"/>
              <a:gd name="T4" fmla="*/ 50 w 50"/>
              <a:gd name="T5" fmla="*/ 10 h 50"/>
              <a:gd name="T6" fmla="*/ 46 w 50"/>
              <a:gd name="T7" fmla="*/ 25 h 50"/>
              <a:gd name="T8" fmla="*/ 44 w 50"/>
              <a:gd name="T9" fmla="*/ 7 h 50"/>
              <a:gd name="T10" fmla="*/ 34 w 50"/>
              <a:gd name="T11" fmla="*/ 22 h 50"/>
              <a:gd name="T12" fmla="*/ 31 w 50"/>
              <a:gd name="T13" fmla="*/ 4 h 50"/>
              <a:gd name="T14" fmla="*/ 18 w 50"/>
              <a:gd name="T15" fmla="*/ 46 h 50"/>
              <a:gd name="T16" fmla="*/ 24 w 50"/>
              <a:gd name="T17" fmla="*/ 48 h 50"/>
              <a:gd name="T18" fmla="*/ 17 w 50"/>
              <a:gd name="T19" fmla="*/ 50 h 50"/>
              <a:gd name="T20" fmla="*/ 0 w 50"/>
              <a:gd name="T21" fmla="*/ 40 h 50"/>
              <a:gd name="T22" fmla="*/ 8 w 50"/>
              <a:gd name="T23" fmla="*/ 2 h 50"/>
              <a:gd name="T24" fmla="*/ 34 w 50"/>
              <a:gd name="T25" fmla="*/ 30 h 50"/>
              <a:gd name="T26" fmla="*/ 35 w 50"/>
              <a:gd name="T27" fmla="*/ 32 h 50"/>
              <a:gd name="T28" fmla="*/ 34 w 50"/>
              <a:gd name="T29" fmla="*/ 33 h 50"/>
              <a:gd name="T30" fmla="*/ 32 w 50"/>
              <a:gd name="T31" fmla="*/ 35 h 50"/>
              <a:gd name="T32" fmla="*/ 30 w 50"/>
              <a:gd name="T33" fmla="*/ 34 h 50"/>
              <a:gd name="T34" fmla="*/ 32 w 50"/>
              <a:gd name="T35" fmla="*/ 32 h 50"/>
              <a:gd name="T36" fmla="*/ 34 w 50"/>
              <a:gd name="T37" fmla="*/ 30 h 50"/>
              <a:gd name="T38" fmla="*/ 37 w 50"/>
              <a:gd name="T39" fmla="*/ 44 h 50"/>
              <a:gd name="T40" fmla="*/ 37 w 50"/>
              <a:gd name="T41" fmla="*/ 42 h 50"/>
              <a:gd name="T42" fmla="*/ 39 w 50"/>
              <a:gd name="T43" fmla="*/ 42 h 50"/>
              <a:gd name="T44" fmla="*/ 40 w 50"/>
              <a:gd name="T45" fmla="*/ 41 h 50"/>
              <a:gd name="T46" fmla="*/ 41 w 50"/>
              <a:gd name="T47" fmla="*/ 40 h 50"/>
              <a:gd name="T48" fmla="*/ 42 w 50"/>
              <a:gd name="T49" fmla="*/ 38 h 50"/>
              <a:gd name="T50" fmla="*/ 43 w 50"/>
              <a:gd name="T51" fmla="*/ 36 h 50"/>
              <a:gd name="T52" fmla="*/ 44 w 50"/>
              <a:gd name="T53" fmla="*/ 38 h 50"/>
              <a:gd name="T54" fmla="*/ 42 w 50"/>
              <a:gd name="T55" fmla="*/ 42 h 50"/>
              <a:gd name="T56" fmla="*/ 41 w 50"/>
              <a:gd name="T57" fmla="*/ 43 h 50"/>
              <a:gd name="T58" fmla="*/ 40 w 50"/>
              <a:gd name="T59" fmla="*/ 44 h 50"/>
              <a:gd name="T60" fmla="*/ 37 w 50"/>
              <a:gd name="T61" fmla="*/ 44 h 50"/>
              <a:gd name="T62" fmla="*/ 47 w 50"/>
              <a:gd name="T63" fmla="*/ 44 h 50"/>
              <a:gd name="T64" fmla="*/ 50 w 50"/>
              <a:gd name="T65" fmla="*/ 49 h 50"/>
              <a:gd name="T66" fmla="*/ 45 w 50"/>
              <a:gd name="T67" fmla="*/ 47 h 50"/>
              <a:gd name="T68" fmla="*/ 24 w 50"/>
              <a:gd name="T69" fmla="*/ 37 h 50"/>
              <a:gd name="T70" fmla="*/ 50 w 50"/>
              <a:gd name="T71" fmla="*/ 37 h 50"/>
              <a:gd name="T72" fmla="*/ 37 w 50"/>
              <a:gd name="T73" fmla="*/ 28 h 50"/>
              <a:gd name="T74" fmla="*/ 28 w 50"/>
              <a:gd name="T75" fmla="*/ 37 h 50"/>
              <a:gd name="T76" fmla="*/ 31 w 50"/>
              <a:gd name="T77" fmla="*/ 43 h 50"/>
              <a:gd name="T78" fmla="*/ 31 w 50"/>
              <a:gd name="T79" fmla="*/ 43 h 50"/>
              <a:gd name="T80" fmla="*/ 46 w 50"/>
              <a:gd name="T81" fmla="*/ 37 h 50"/>
              <a:gd name="T82" fmla="*/ 16 w 50"/>
              <a:gd name="T83" fmla="*/ 46 h 50"/>
              <a:gd name="T84" fmla="*/ 16 w 50"/>
              <a:gd name="T85" fmla="*/ 8 h 50"/>
              <a:gd name="T86" fmla="*/ 4 w 50"/>
              <a:gd name="T87" fmla="*/ 8 h 50"/>
              <a:gd name="T88" fmla="*/ 6 w 50"/>
              <a:gd name="T89"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0" h="50">
                <a:moveTo>
                  <a:pt x="8" y="2"/>
                </a:moveTo>
                <a:cubicBezTo>
                  <a:pt x="17" y="4"/>
                  <a:pt x="17" y="4"/>
                  <a:pt x="17" y="4"/>
                </a:cubicBezTo>
                <a:cubicBezTo>
                  <a:pt x="32" y="0"/>
                  <a:pt x="32" y="0"/>
                  <a:pt x="32" y="0"/>
                </a:cubicBezTo>
                <a:cubicBezTo>
                  <a:pt x="32" y="0"/>
                  <a:pt x="33" y="0"/>
                  <a:pt x="33" y="0"/>
                </a:cubicBezTo>
                <a:cubicBezTo>
                  <a:pt x="45" y="3"/>
                  <a:pt x="45" y="3"/>
                  <a:pt x="45" y="3"/>
                </a:cubicBezTo>
                <a:cubicBezTo>
                  <a:pt x="48" y="4"/>
                  <a:pt x="50" y="7"/>
                  <a:pt x="50" y="10"/>
                </a:cubicBezTo>
                <a:cubicBezTo>
                  <a:pt x="50" y="25"/>
                  <a:pt x="50" y="25"/>
                  <a:pt x="50" y="25"/>
                </a:cubicBezTo>
                <a:cubicBezTo>
                  <a:pt x="50" y="27"/>
                  <a:pt x="46" y="27"/>
                  <a:pt x="46" y="25"/>
                </a:cubicBezTo>
                <a:cubicBezTo>
                  <a:pt x="46" y="10"/>
                  <a:pt x="46" y="10"/>
                  <a:pt x="46" y="10"/>
                </a:cubicBezTo>
                <a:cubicBezTo>
                  <a:pt x="46" y="8"/>
                  <a:pt x="45" y="7"/>
                  <a:pt x="44" y="7"/>
                </a:cubicBezTo>
                <a:cubicBezTo>
                  <a:pt x="34" y="4"/>
                  <a:pt x="34" y="4"/>
                  <a:pt x="34" y="4"/>
                </a:cubicBezTo>
                <a:cubicBezTo>
                  <a:pt x="34" y="22"/>
                  <a:pt x="34" y="22"/>
                  <a:pt x="34" y="22"/>
                </a:cubicBezTo>
                <a:cubicBezTo>
                  <a:pt x="34" y="24"/>
                  <a:pt x="31" y="24"/>
                  <a:pt x="31" y="22"/>
                </a:cubicBezTo>
                <a:cubicBezTo>
                  <a:pt x="31" y="4"/>
                  <a:pt x="31" y="4"/>
                  <a:pt x="31" y="4"/>
                </a:cubicBezTo>
                <a:cubicBezTo>
                  <a:pt x="18" y="8"/>
                  <a:pt x="18" y="8"/>
                  <a:pt x="18" y="8"/>
                </a:cubicBezTo>
                <a:cubicBezTo>
                  <a:pt x="18" y="46"/>
                  <a:pt x="18" y="46"/>
                  <a:pt x="18" y="46"/>
                </a:cubicBezTo>
                <a:cubicBezTo>
                  <a:pt x="23" y="44"/>
                  <a:pt x="23" y="44"/>
                  <a:pt x="23" y="44"/>
                </a:cubicBezTo>
                <a:cubicBezTo>
                  <a:pt x="25" y="44"/>
                  <a:pt x="26" y="48"/>
                  <a:pt x="24" y="48"/>
                </a:cubicBezTo>
                <a:cubicBezTo>
                  <a:pt x="18" y="50"/>
                  <a:pt x="18" y="50"/>
                  <a:pt x="18" y="50"/>
                </a:cubicBezTo>
                <a:cubicBezTo>
                  <a:pt x="17" y="50"/>
                  <a:pt x="17" y="50"/>
                  <a:pt x="17" y="50"/>
                </a:cubicBezTo>
                <a:cubicBezTo>
                  <a:pt x="5" y="47"/>
                  <a:pt x="5" y="47"/>
                  <a:pt x="5" y="47"/>
                </a:cubicBezTo>
                <a:cubicBezTo>
                  <a:pt x="2" y="46"/>
                  <a:pt x="0" y="43"/>
                  <a:pt x="0" y="40"/>
                </a:cubicBezTo>
                <a:cubicBezTo>
                  <a:pt x="0" y="8"/>
                  <a:pt x="0" y="8"/>
                  <a:pt x="0" y="8"/>
                </a:cubicBezTo>
                <a:cubicBezTo>
                  <a:pt x="0" y="4"/>
                  <a:pt x="4" y="1"/>
                  <a:pt x="8" y="2"/>
                </a:cubicBezTo>
                <a:close/>
                <a:moveTo>
                  <a:pt x="34" y="30"/>
                </a:moveTo>
                <a:cubicBezTo>
                  <a:pt x="34" y="30"/>
                  <a:pt x="34" y="30"/>
                  <a:pt x="34" y="30"/>
                </a:cubicBezTo>
                <a:cubicBezTo>
                  <a:pt x="35" y="30"/>
                  <a:pt x="36" y="30"/>
                  <a:pt x="36" y="31"/>
                </a:cubicBezTo>
                <a:cubicBezTo>
                  <a:pt x="36" y="31"/>
                  <a:pt x="36" y="32"/>
                  <a:pt x="35" y="32"/>
                </a:cubicBezTo>
                <a:cubicBezTo>
                  <a:pt x="35" y="32"/>
                  <a:pt x="35" y="32"/>
                  <a:pt x="34" y="33"/>
                </a:cubicBezTo>
                <a:cubicBezTo>
                  <a:pt x="34" y="33"/>
                  <a:pt x="34" y="33"/>
                  <a:pt x="34" y="33"/>
                </a:cubicBezTo>
                <a:cubicBezTo>
                  <a:pt x="33" y="33"/>
                  <a:pt x="33" y="34"/>
                  <a:pt x="33" y="34"/>
                </a:cubicBezTo>
                <a:cubicBezTo>
                  <a:pt x="33" y="34"/>
                  <a:pt x="33" y="35"/>
                  <a:pt x="32" y="35"/>
                </a:cubicBezTo>
                <a:cubicBezTo>
                  <a:pt x="32" y="35"/>
                  <a:pt x="32" y="36"/>
                  <a:pt x="31" y="35"/>
                </a:cubicBezTo>
                <a:cubicBezTo>
                  <a:pt x="30" y="35"/>
                  <a:pt x="30" y="35"/>
                  <a:pt x="30" y="34"/>
                </a:cubicBezTo>
                <a:cubicBezTo>
                  <a:pt x="31" y="34"/>
                  <a:pt x="31" y="33"/>
                  <a:pt x="31" y="33"/>
                </a:cubicBezTo>
                <a:cubicBezTo>
                  <a:pt x="31" y="32"/>
                  <a:pt x="32" y="32"/>
                  <a:pt x="32" y="32"/>
                </a:cubicBezTo>
                <a:cubicBezTo>
                  <a:pt x="32" y="31"/>
                  <a:pt x="33" y="31"/>
                  <a:pt x="33" y="31"/>
                </a:cubicBezTo>
                <a:cubicBezTo>
                  <a:pt x="33" y="30"/>
                  <a:pt x="34" y="30"/>
                  <a:pt x="34" y="30"/>
                </a:cubicBezTo>
                <a:close/>
                <a:moveTo>
                  <a:pt x="37" y="44"/>
                </a:moveTo>
                <a:cubicBezTo>
                  <a:pt x="37" y="44"/>
                  <a:pt x="37" y="44"/>
                  <a:pt x="37" y="44"/>
                </a:cubicBezTo>
                <a:cubicBezTo>
                  <a:pt x="36" y="44"/>
                  <a:pt x="36" y="44"/>
                  <a:pt x="36" y="43"/>
                </a:cubicBezTo>
                <a:cubicBezTo>
                  <a:pt x="36" y="42"/>
                  <a:pt x="36" y="42"/>
                  <a:pt x="37" y="42"/>
                </a:cubicBezTo>
                <a:cubicBezTo>
                  <a:pt x="37" y="42"/>
                  <a:pt x="38" y="42"/>
                  <a:pt x="38" y="42"/>
                </a:cubicBezTo>
                <a:cubicBezTo>
                  <a:pt x="38" y="42"/>
                  <a:pt x="39" y="42"/>
                  <a:pt x="39" y="42"/>
                </a:cubicBezTo>
                <a:cubicBezTo>
                  <a:pt x="39" y="41"/>
                  <a:pt x="39" y="41"/>
                  <a:pt x="39" y="41"/>
                </a:cubicBezTo>
                <a:cubicBezTo>
                  <a:pt x="39" y="41"/>
                  <a:pt x="40" y="41"/>
                  <a:pt x="40" y="41"/>
                </a:cubicBezTo>
                <a:cubicBezTo>
                  <a:pt x="40" y="41"/>
                  <a:pt x="40" y="41"/>
                  <a:pt x="40" y="41"/>
                </a:cubicBezTo>
                <a:cubicBezTo>
                  <a:pt x="40" y="41"/>
                  <a:pt x="40" y="41"/>
                  <a:pt x="41" y="40"/>
                </a:cubicBezTo>
                <a:cubicBezTo>
                  <a:pt x="41" y="40"/>
                  <a:pt x="42" y="39"/>
                  <a:pt x="42" y="39"/>
                </a:cubicBezTo>
                <a:cubicBezTo>
                  <a:pt x="42" y="38"/>
                  <a:pt x="42" y="38"/>
                  <a:pt x="42" y="38"/>
                </a:cubicBezTo>
                <a:cubicBezTo>
                  <a:pt x="42" y="38"/>
                  <a:pt x="42" y="37"/>
                  <a:pt x="42" y="37"/>
                </a:cubicBezTo>
                <a:cubicBezTo>
                  <a:pt x="42" y="36"/>
                  <a:pt x="43" y="36"/>
                  <a:pt x="43" y="36"/>
                </a:cubicBezTo>
                <a:cubicBezTo>
                  <a:pt x="44" y="36"/>
                  <a:pt x="44" y="36"/>
                  <a:pt x="44" y="37"/>
                </a:cubicBezTo>
                <a:cubicBezTo>
                  <a:pt x="44" y="37"/>
                  <a:pt x="44" y="38"/>
                  <a:pt x="44" y="38"/>
                </a:cubicBezTo>
                <a:cubicBezTo>
                  <a:pt x="44" y="39"/>
                  <a:pt x="44" y="39"/>
                  <a:pt x="44" y="40"/>
                </a:cubicBezTo>
                <a:cubicBezTo>
                  <a:pt x="44" y="41"/>
                  <a:pt x="43" y="41"/>
                  <a:pt x="42" y="42"/>
                </a:cubicBezTo>
                <a:cubicBezTo>
                  <a:pt x="42" y="42"/>
                  <a:pt x="42" y="43"/>
                  <a:pt x="41" y="43"/>
                </a:cubicBezTo>
                <a:cubicBezTo>
                  <a:pt x="41" y="43"/>
                  <a:pt x="41" y="43"/>
                  <a:pt x="41" y="43"/>
                </a:cubicBezTo>
                <a:cubicBezTo>
                  <a:pt x="41" y="43"/>
                  <a:pt x="40" y="43"/>
                  <a:pt x="40" y="44"/>
                </a:cubicBezTo>
                <a:cubicBezTo>
                  <a:pt x="40" y="44"/>
                  <a:pt x="40" y="44"/>
                  <a:pt x="40" y="44"/>
                </a:cubicBezTo>
                <a:cubicBezTo>
                  <a:pt x="40" y="44"/>
                  <a:pt x="39" y="44"/>
                  <a:pt x="39" y="44"/>
                </a:cubicBezTo>
                <a:cubicBezTo>
                  <a:pt x="38" y="44"/>
                  <a:pt x="38" y="44"/>
                  <a:pt x="37" y="44"/>
                </a:cubicBezTo>
                <a:close/>
                <a:moveTo>
                  <a:pt x="47" y="44"/>
                </a:moveTo>
                <a:cubicBezTo>
                  <a:pt x="47" y="44"/>
                  <a:pt x="47" y="44"/>
                  <a:pt x="47" y="44"/>
                </a:cubicBezTo>
                <a:cubicBezTo>
                  <a:pt x="50" y="47"/>
                  <a:pt x="50" y="47"/>
                  <a:pt x="50" y="47"/>
                </a:cubicBezTo>
                <a:cubicBezTo>
                  <a:pt x="50" y="47"/>
                  <a:pt x="50" y="49"/>
                  <a:pt x="50" y="49"/>
                </a:cubicBezTo>
                <a:cubicBezTo>
                  <a:pt x="49" y="50"/>
                  <a:pt x="48" y="50"/>
                  <a:pt x="47" y="49"/>
                </a:cubicBezTo>
                <a:cubicBezTo>
                  <a:pt x="45" y="47"/>
                  <a:pt x="45" y="47"/>
                  <a:pt x="45" y="47"/>
                </a:cubicBezTo>
                <a:cubicBezTo>
                  <a:pt x="42" y="49"/>
                  <a:pt x="40" y="50"/>
                  <a:pt x="37" y="50"/>
                </a:cubicBezTo>
                <a:cubicBezTo>
                  <a:pt x="30" y="50"/>
                  <a:pt x="24" y="44"/>
                  <a:pt x="24" y="37"/>
                </a:cubicBezTo>
                <a:cubicBezTo>
                  <a:pt x="24" y="30"/>
                  <a:pt x="30" y="24"/>
                  <a:pt x="37" y="24"/>
                </a:cubicBezTo>
                <a:cubicBezTo>
                  <a:pt x="44" y="24"/>
                  <a:pt x="50" y="30"/>
                  <a:pt x="50" y="37"/>
                </a:cubicBezTo>
                <a:cubicBezTo>
                  <a:pt x="50" y="39"/>
                  <a:pt x="49" y="42"/>
                  <a:pt x="47" y="44"/>
                </a:cubicBezTo>
                <a:close/>
                <a:moveTo>
                  <a:pt x="37" y="28"/>
                </a:moveTo>
                <a:cubicBezTo>
                  <a:pt x="37" y="28"/>
                  <a:pt x="37" y="28"/>
                  <a:pt x="37" y="28"/>
                </a:cubicBezTo>
                <a:cubicBezTo>
                  <a:pt x="32" y="28"/>
                  <a:pt x="28" y="32"/>
                  <a:pt x="28" y="37"/>
                </a:cubicBezTo>
                <a:cubicBezTo>
                  <a:pt x="28" y="39"/>
                  <a:pt x="29" y="41"/>
                  <a:pt x="31" y="43"/>
                </a:cubicBezTo>
                <a:cubicBezTo>
                  <a:pt x="31" y="43"/>
                  <a:pt x="31" y="43"/>
                  <a:pt x="31" y="43"/>
                </a:cubicBezTo>
                <a:cubicBezTo>
                  <a:pt x="31" y="43"/>
                  <a:pt x="31" y="43"/>
                  <a:pt x="31" y="43"/>
                </a:cubicBezTo>
                <a:cubicBezTo>
                  <a:pt x="31" y="43"/>
                  <a:pt x="31" y="43"/>
                  <a:pt x="31" y="43"/>
                </a:cubicBezTo>
                <a:cubicBezTo>
                  <a:pt x="33" y="45"/>
                  <a:pt x="35" y="46"/>
                  <a:pt x="37" y="46"/>
                </a:cubicBezTo>
                <a:cubicBezTo>
                  <a:pt x="42" y="46"/>
                  <a:pt x="46" y="42"/>
                  <a:pt x="46" y="37"/>
                </a:cubicBezTo>
                <a:cubicBezTo>
                  <a:pt x="46" y="32"/>
                  <a:pt x="42" y="28"/>
                  <a:pt x="37" y="28"/>
                </a:cubicBezTo>
                <a:close/>
                <a:moveTo>
                  <a:pt x="16" y="46"/>
                </a:moveTo>
                <a:cubicBezTo>
                  <a:pt x="16" y="46"/>
                  <a:pt x="16" y="46"/>
                  <a:pt x="16" y="46"/>
                </a:cubicBezTo>
                <a:cubicBezTo>
                  <a:pt x="16" y="8"/>
                  <a:pt x="16" y="8"/>
                  <a:pt x="16" y="8"/>
                </a:cubicBezTo>
                <a:cubicBezTo>
                  <a:pt x="7" y="5"/>
                  <a:pt x="7" y="5"/>
                  <a:pt x="7" y="5"/>
                </a:cubicBezTo>
                <a:cubicBezTo>
                  <a:pt x="6" y="5"/>
                  <a:pt x="4" y="6"/>
                  <a:pt x="4" y="8"/>
                </a:cubicBezTo>
                <a:cubicBezTo>
                  <a:pt x="4" y="40"/>
                  <a:pt x="4" y="40"/>
                  <a:pt x="4" y="40"/>
                </a:cubicBezTo>
                <a:cubicBezTo>
                  <a:pt x="4" y="42"/>
                  <a:pt x="5" y="43"/>
                  <a:pt x="6" y="43"/>
                </a:cubicBezTo>
                <a:cubicBezTo>
                  <a:pt x="16" y="46"/>
                  <a:pt x="16" y="46"/>
                  <a:pt x="16" y="4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5" name="Freeform 669"/>
          <p:cNvSpPr>
            <a:spLocks noEditPoints="1"/>
          </p:cNvSpPr>
          <p:nvPr/>
        </p:nvSpPr>
        <p:spPr bwMode="auto">
          <a:xfrm>
            <a:off x="4616450" y="4103688"/>
            <a:ext cx="158750" cy="158750"/>
          </a:xfrm>
          <a:custGeom>
            <a:avLst/>
            <a:gdLst>
              <a:gd name="T0" fmla="*/ 30 w 50"/>
              <a:gd name="T1" fmla="*/ 21 h 50"/>
              <a:gd name="T2" fmla="*/ 30 w 50"/>
              <a:gd name="T3" fmla="*/ 21 h 50"/>
              <a:gd name="T4" fmla="*/ 33 w 50"/>
              <a:gd name="T5" fmla="*/ 22 h 50"/>
              <a:gd name="T6" fmla="*/ 33 w 50"/>
              <a:gd name="T7" fmla="*/ 28 h 50"/>
              <a:gd name="T8" fmla="*/ 30 w 50"/>
              <a:gd name="T9" fmla="*/ 29 h 50"/>
              <a:gd name="T10" fmla="*/ 30 w 50"/>
              <a:gd name="T11" fmla="*/ 29 h 50"/>
              <a:gd name="T12" fmla="*/ 21 w 50"/>
              <a:gd name="T13" fmla="*/ 29 h 50"/>
              <a:gd name="T14" fmla="*/ 21 w 50"/>
              <a:gd name="T15" fmla="*/ 21 h 50"/>
              <a:gd name="T16" fmla="*/ 8 w 50"/>
              <a:gd name="T17" fmla="*/ 37 h 50"/>
              <a:gd name="T18" fmla="*/ 9 w 50"/>
              <a:gd name="T19" fmla="*/ 37 h 50"/>
              <a:gd name="T20" fmla="*/ 13 w 50"/>
              <a:gd name="T21" fmla="*/ 42 h 50"/>
              <a:gd name="T22" fmla="*/ 46 w 50"/>
              <a:gd name="T23" fmla="*/ 25 h 50"/>
              <a:gd name="T24" fmla="*/ 4 w 50"/>
              <a:gd name="T25" fmla="*/ 25 h 50"/>
              <a:gd name="T26" fmla="*/ 11 w 50"/>
              <a:gd name="T27" fmla="*/ 45 h 50"/>
              <a:gd name="T28" fmla="*/ 9 w 50"/>
              <a:gd name="T29" fmla="*/ 45 h 50"/>
              <a:gd name="T30" fmla="*/ 5 w 50"/>
              <a:gd name="T31" fmla="*/ 40 h 50"/>
              <a:gd name="T32" fmla="*/ 25 w 50"/>
              <a:gd name="T33" fmla="*/ 0 h 50"/>
              <a:gd name="T34" fmla="*/ 25 w 50"/>
              <a:gd name="T35" fmla="*/ 50 h 50"/>
              <a:gd name="T36" fmla="*/ 8 w 50"/>
              <a:gd name="T37" fmla="*/ 40 h 50"/>
              <a:gd name="T38" fmla="*/ 8 w 50"/>
              <a:gd name="T39" fmla="*/ 40 h 50"/>
              <a:gd name="T40" fmla="*/ 9 w 50"/>
              <a:gd name="T41" fmla="*/ 43 h 50"/>
              <a:gd name="T42" fmla="*/ 10 w 50"/>
              <a:gd name="T43" fmla="*/ 43 h 50"/>
              <a:gd name="T44" fmla="*/ 9 w 50"/>
              <a:gd name="T45" fmla="*/ 39 h 50"/>
              <a:gd name="T46" fmla="*/ 15 w 50"/>
              <a:gd name="T47" fmla="*/ 11 h 50"/>
              <a:gd name="T48" fmla="*/ 18 w 50"/>
              <a:gd name="T49" fmla="*/ 12 h 50"/>
              <a:gd name="T50" fmla="*/ 40 w 50"/>
              <a:gd name="T51" fmla="*/ 25 h 50"/>
              <a:gd name="T52" fmla="*/ 15 w 50"/>
              <a:gd name="T53" fmla="*/ 36 h 50"/>
              <a:gd name="T54" fmla="*/ 12 w 50"/>
              <a:gd name="T55" fmla="*/ 18 h 50"/>
              <a:gd name="T56" fmla="*/ 15 w 50"/>
              <a:gd name="T57" fmla="*/ 11 h 50"/>
              <a:gd name="T58" fmla="*/ 19 w 50"/>
              <a:gd name="T59" fmla="*/ 14 h 50"/>
              <a:gd name="T60" fmla="*/ 18 w 50"/>
              <a:gd name="T61" fmla="*/ 18 h 50"/>
              <a:gd name="T62" fmla="*/ 14 w 50"/>
              <a:gd name="T63" fmla="*/ 19 h 50"/>
              <a:gd name="T64" fmla="*/ 16 w 50"/>
              <a:gd name="T65" fmla="*/ 34 h 50"/>
              <a:gd name="T66" fmla="*/ 38 w 50"/>
              <a:gd name="T67" fmla="*/ 25 h 50"/>
              <a:gd name="T68" fmla="*/ 19 w 50"/>
              <a:gd name="T69" fmla="*/ 14 h 50"/>
              <a:gd name="T70" fmla="*/ 15 w 50"/>
              <a:gd name="T71" fmla="*/ 13 h 50"/>
              <a:gd name="T72" fmla="*/ 13 w 50"/>
              <a:gd name="T73" fmla="*/ 15 h 50"/>
              <a:gd name="T74" fmla="*/ 15 w 50"/>
              <a:gd name="T75" fmla="*/ 17 h 50"/>
              <a:gd name="T76" fmla="*/ 17 w 50"/>
              <a:gd name="T77" fmla="*/ 15 h 50"/>
              <a:gd name="T78" fmla="*/ 15 w 50"/>
              <a:gd name="T79" fmla="*/ 13 h 50"/>
              <a:gd name="T80" fmla="*/ 27 w 50"/>
              <a:gd name="T81" fmla="*/ 22 h 50"/>
              <a:gd name="T82" fmla="*/ 23 w 50"/>
              <a:gd name="T83" fmla="*/ 22 h 50"/>
              <a:gd name="T84" fmla="*/ 23 w 50"/>
              <a:gd name="T85" fmla="*/ 28 h 50"/>
              <a:gd name="T86" fmla="*/ 27 w 50"/>
              <a:gd name="T87" fmla="*/ 28 h 50"/>
              <a:gd name="T88" fmla="*/ 26 w 50"/>
              <a:gd name="T89" fmla="*/ 25 h 50"/>
              <a:gd name="T90" fmla="*/ 27 w 50"/>
              <a:gd name="T91" fmla="*/ 22 h 50"/>
              <a:gd name="T92" fmla="*/ 29 w 50"/>
              <a:gd name="T93" fmla="*/ 24 h 50"/>
              <a:gd name="T94" fmla="*/ 29 w 50"/>
              <a:gd name="T95" fmla="*/ 26 h 50"/>
              <a:gd name="T96" fmla="*/ 32 w 50"/>
              <a:gd name="T97" fmla="*/ 26 h 50"/>
              <a:gd name="T98" fmla="*/ 32 w 50"/>
              <a:gd name="T99" fmla="*/ 26 h 50"/>
              <a:gd name="T100" fmla="*/ 32 w 50"/>
              <a:gd name="T101" fmla="*/ 24 h 50"/>
              <a:gd name="T102" fmla="*/ 30 w 50"/>
              <a:gd name="T103"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0" h="50">
                <a:moveTo>
                  <a:pt x="25" y="19"/>
                </a:moveTo>
                <a:cubicBezTo>
                  <a:pt x="27" y="19"/>
                  <a:pt x="29" y="20"/>
                  <a:pt x="30" y="21"/>
                </a:cubicBezTo>
                <a:cubicBezTo>
                  <a:pt x="30" y="21"/>
                  <a:pt x="30" y="21"/>
                  <a:pt x="30" y="21"/>
                </a:cubicBezTo>
                <a:cubicBezTo>
                  <a:pt x="30" y="21"/>
                  <a:pt x="30" y="21"/>
                  <a:pt x="30" y="21"/>
                </a:cubicBezTo>
                <a:cubicBezTo>
                  <a:pt x="31" y="21"/>
                  <a:pt x="32" y="21"/>
                  <a:pt x="33" y="22"/>
                </a:cubicBezTo>
                <a:cubicBezTo>
                  <a:pt x="33" y="22"/>
                  <a:pt x="33" y="22"/>
                  <a:pt x="33" y="22"/>
                </a:cubicBezTo>
                <a:cubicBezTo>
                  <a:pt x="34" y="23"/>
                  <a:pt x="34" y="24"/>
                  <a:pt x="34" y="25"/>
                </a:cubicBezTo>
                <a:cubicBezTo>
                  <a:pt x="34" y="26"/>
                  <a:pt x="34" y="27"/>
                  <a:pt x="33" y="28"/>
                </a:cubicBezTo>
                <a:cubicBezTo>
                  <a:pt x="32" y="29"/>
                  <a:pt x="31" y="29"/>
                  <a:pt x="30" y="29"/>
                </a:cubicBezTo>
                <a:cubicBezTo>
                  <a:pt x="30" y="29"/>
                  <a:pt x="30" y="29"/>
                  <a:pt x="30" y="29"/>
                </a:cubicBezTo>
                <a:cubicBezTo>
                  <a:pt x="30" y="29"/>
                  <a:pt x="30" y="29"/>
                  <a:pt x="30" y="29"/>
                </a:cubicBezTo>
                <a:cubicBezTo>
                  <a:pt x="30" y="29"/>
                  <a:pt x="30" y="29"/>
                  <a:pt x="30" y="29"/>
                </a:cubicBezTo>
                <a:cubicBezTo>
                  <a:pt x="29" y="30"/>
                  <a:pt x="27" y="31"/>
                  <a:pt x="25" y="31"/>
                </a:cubicBezTo>
                <a:cubicBezTo>
                  <a:pt x="24" y="31"/>
                  <a:pt x="22" y="30"/>
                  <a:pt x="21" y="29"/>
                </a:cubicBezTo>
                <a:cubicBezTo>
                  <a:pt x="20" y="28"/>
                  <a:pt x="19" y="27"/>
                  <a:pt x="19" y="25"/>
                </a:cubicBezTo>
                <a:cubicBezTo>
                  <a:pt x="19" y="23"/>
                  <a:pt x="20" y="22"/>
                  <a:pt x="21" y="21"/>
                </a:cubicBezTo>
                <a:cubicBezTo>
                  <a:pt x="22" y="20"/>
                  <a:pt x="24" y="19"/>
                  <a:pt x="25" y="19"/>
                </a:cubicBezTo>
                <a:close/>
                <a:moveTo>
                  <a:pt x="8" y="37"/>
                </a:moveTo>
                <a:cubicBezTo>
                  <a:pt x="8" y="37"/>
                  <a:pt x="8" y="37"/>
                  <a:pt x="8" y="37"/>
                </a:cubicBezTo>
                <a:cubicBezTo>
                  <a:pt x="8" y="37"/>
                  <a:pt x="9" y="37"/>
                  <a:pt x="9" y="37"/>
                </a:cubicBezTo>
                <a:cubicBezTo>
                  <a:pt x="11" y="37"/>
                  <a:pt x="13" y="39"/>
                  <a:pt x="13" y="41"/>
                </a:cubicBezTo>
                <a:cubicBezTo>
                  <a:pt x="13" y="42"/>
                  <a:pt x="13" y="42"/>
                  <a:pt x="13" y="42"/>
                </a:cubicBezTo>
                <a:cubicBezTo>
                  <a:pt x="17" y="45"/>
                  <a:pt x="21" y="46"/>
                  <a:pt x="25" y="46"/>
                </a:cubicBezTo>
                <a:cubicBezTo>
                  <a:pt x="37" y="46"/>
                  <a:pt x="46" y="37"/>
                  <a:pt x="46" y="25"/>
                </a:cubicBezTo>
                <a:cubicBezTo>
                  <a:pt x="46" y="13"/>
                  <a:pt x="37" y="4"/>
                  <a:pt x="25" y="4"/>
                </a:cubicBezTo>
                <a:cubicBezTo>
                  <a:pt x="14" y="4"/>
                  <a:pt x="4" y="13"/>
                  <a:pt x="4" y="25"/>
                </a:cubicBezTo>
                <a:cubicBezTo>
                  <a:pt x="4" y="29"/>
                  <a:pt x="6" y="34"/>
                  <a:pt x="8" y="37"/>
                </a:cubicBezTo>
                <a:close/>
                <a:moveTo>
                  <a:pt x="11" y="45"/>
                </a:moveTo>
                <a:cubicBezTo>
                  <a:pt x="11" y="45"/>
                  <a:pt x="11" y="45"/>
                  <a:pt x="11" y="45"/>
                </a:cubicBezTo>
                <a:cubicBezTo>
                  <a:pt x="10" y="45"/>
                  <a:pt x="10" y="45"/>
                  <a:pt x="9" y="45"/>
                </a:cubicBezTo>
                <a:cubicBezTo>
                  <a:pt x="7" y="45"/>
                  <a:pt x="5" y="44"/>
                  <a:pt x="5" y="41"/>
                </a:cubicBezTo>
                <a:cubicBezTo>
                  <a:pt x="5" y="41"/>
                  <a:pt x="5" y="40"/>
                  <a:pt x="5" y="40"/>
                </a:cubicBezTo>
                <a:cubicBezTo>
                  <a:pt x="2" y="35"/>
                  <a:pt x="0" y="30"/>
                  <a:pt x="0" y="25"/>
                </a:cubicBezTo>
                <a:cubicBezTo>
                  <a:pt x="0" y="11"/>
                  <a:pt x="12" y="0"/>
                  <a:pt x="25" y="0"/>
                </a:cubicBezTo>
                <a:cubicBezTo>
                  <a:pt x="39" y="0"/>
                  <a:pt x="50" y="11"/>
                  <a:pt x="50" y="25"/>
                </a:cubicBezTo>
                <a:cubicBezTo>
                  <a:pt x="50" y="39"/>
                  <a:pt x="39" y="50"/>
                  <a:pt x="25" y="50"/>
                </a:cubicBezTo>
                <a:cubicBezTo>
                  <a:pt x="20" y="50"/>
                  <a:pt x="15" y="48"/>
                  <a:pt x="11" y="45"/>
                </a:cubicBezTo>
                <a:close/>
                <a:moveTo>
                  <a:pt x="8" y="40"/>
                </a:moveTo>
                <a:cubicBezTo>
                  <a:pt x="8" y="40"/>
                  <a:pt x="8" y="40"/>
                  <a:pt x="8" y="40"/>
                </a:cubicBezTo>
                <a:cubicBezTo>
                  <a:pt x="8" y="40"/>
                  <a:pt x="8" y="40"/>
                  <a:pt x="8" y="40"/>
                </a:cubicBezTo>
                <a:cubicBezTo>
                  <a:pt x="7" y="40"/>
                  <a:pt x="7" y="41"/>
                  <a:pt x="7" y="41"/>
                </a:cubicBezTo>
                <a:cubicBezTo>
                  <a:pt x="7" y="42"/>
                  <a:pt x="8" y="43"/>
                  <a:pt x="9" y="43"/>
                </a:cubicBezTo>
                <a:cubicBezTo>
                  <a:pt x="10" y="43"/>
                  <a:pt x="10" y="43"/>
                  <a:pt x="10" y="43"/>
                </a:cubicBezTo>
                <a:cubicBezTo>
                  <a:pt x="10" y="43"/>
                  <a:pt x="10" y="43"/>
                  <a:pt x="10" y="43"/>
                </a:cubicBezTo>
                <a:cubicBezTo>
                  <a:pt x="11" y="42"/>
                  <a:pt x="11" y="42"/>
                  <a:pt x="11" y="41"/>
                </a:cubicBezTo>
                <a:cubicBezTo>
                  <a:pt x="11" y="40"/>
                  <a:pt x="10" y="39"/>
                  <a:pt x="9" y="39"/>
                </a:cubicBezTo>
                <a:cubicBezTo>
                  <a:pt x="9" y="39"/>
                  <a:pt x="8" y="39"/>
                  <a:pt x="8" y="40"/>
                </a:cubicBezTo>
                <a:close/>
                <a:moveTo>
                  <a:pt x="15" y="11"/>
                </a:moveTo>
                <a:cubicBezTo>
                  <a:pt x="15" y="11"/>
                  <a:pt x="15" y="11"/>
                  <a:pt x="15" y="11"/>
                </a:cubicBezTo>
                <a:cubicBezTo>
                  <a:pt x="16" y="11"/>
                  <a:pt x="17" y="11"/>
                  <a:pt x="18" y="12"/>
                </a:cubicBezTo>
                <a:cubicBezTo>
                  <a:pt x="20" y="11"/>
                  <a:pt x="23" y="10"/>
                  <a:pt x="25" y="10"/>
                </a:cubicBezTo>
                <a:cubicBezTo>
                  <a:pt x="34" y="10"/>
                  <a:pt x="40" y="17"/>
                  <a:pt x="40" y="25"/>
                </a:cubicBezTo>
                <a:cubicBezTo>
                  <a:pt x="40" y="33"/>
                  <a:pt x="34" y="40"/>
                  <a:pt x="25" y="40"/>
                </a:cubicBezTo>
                <a:cubicBezTo>
                  <a:pt x="21" y="40"/>
                  <a:pt x="17" y="38"/>
                  <a:pt x="15" y="36"/>
                </a:cubicBezTo>
                <a:cubicBezTo>
                  <a:pt x="12" y="33"/>
                  <a:pt x="10" y="29"/>
                  <a:pt x="10" y="25"/>
                </a:cubicBezTo>
                <a:cubicBezTo>
                  <a:pt x="10" y="22"/>
                  <a:pt x="11" y="20"/>
                  <a:pt x="12" y="18"/>
                </a:cubicBezTo>
                <a:cubicBezTo>
                  <a:pt x="11" y="17"/>
                  <a:pt x="11" y="16"/>
                  <a:pt x="11" y="15"/>
                </a:cubicBezTo>
                <a:cubicBezTo>
                  <a:pt x="11" y="13"/>
                  <a:pt x="13" y="11"/>
                  <a:pt x="15" y="11"/>
                </a:cubicBezTo>
                <a:close/>
                <a:moveTo>
                  <a:pt x="19" y="14"/>
                </a:moveTo>
                <a:cubicBezTo>
                  <a:pt x="19" y="14"/>
                  <a:pt x="19" y="14"/>
                  <a:pt x="19" y="14"/>
                </a:cubicBezTo>
                <a:cubicBezTo>
                  <a:pt x="20" y="14"/>
                  <a:pt x="20" y="15"/>
                  <a:pt x="20" y="15"/>
                </a:cubicBezTo>
                <a:cubicBezTo>
                  <a:pt x="20" y="16"/>
                  <a:pt x="19" y="17"/>
                  <a:pt x="18" y="18"/>
                </a:cubicBezTo>
                <a:cubicBezTo>
                  <a:pt x="18" y="19"/>
                  <a:pt x="16" y="19"/>
                  <a:pt x="15" y="19"/>
                </a:cubicBezTo>
                <a:cubicBezTo>
                  <a:pt x="15" y="19"/>
                  <a:pt x="14" y="19"/>
                  <a:pt x="14" y="19"/>
                </a:cubicBezTo>
                <a:cubicBezTo>
                  <a:pt x="13" y="21"/>
                  <a:pt x="12" y="23"/>
                  <a:pt x="12" y="25"/>
                </a:cubicBezTo>
                <a:cubicBezTo>
                  <a:pt x="12" y="29"/>
                  <a:pt x="14" y="32"/>
                  <a:pt x="16" y="34"/>
                </a:cubicBezTo>
                <a:cubicBezTo>
                  <a:pt x="19" y="36"/>
                  <a:pt x="22" y="38"/>
                  <a:pt x="25" y="38"/>
                </a:cubicBezTo>
                <a:cubicBezTo>
                  <a:pt x="32" y="38"/>
                  <a:pt x="38" y="32"/>
                  <a:pt x="38" y="25"/>
                </a:cubicBezTo>
                <a:cubicBezTo>
                  <a:pt x="38" y="18"/>
                  <a:pt x="32" y="12"/>
                  <a:pt x="25" y="12"/>
                </a:cubicBezTo>
                <a:cubicBezTo>
                  <a:pt x="23" y="12"/>
                  <a:pt x="21" y="13"/>
                  <a:pt x="19" y="14"/>
                </a:cubicBezTo>
                <a:close/>
                <a:moveTo>
                  <a:pt x="15" y="13"/>
                </a:moveTo>
                <a:cubicBezTo>
                  <a:pt x="15" y="13"/>
                  <a:pt x="15" y="13"/>
                  <a:pt x="15" y="13"/>
                </a:cubicBezTo>
                <a:cubicBezTo>
                  <a:pt x="15" y="13"/>
                  <a:pt x="14" y="13"/>
                  <a:pt x="14" y="14"/>
                </a:cubicBezTo>
                <a:cubicBezTo>
                  <a:pt x="14" y="14"/>
                  <a:pt x="13" y="15"/>
                  <a:pt x="13" y="15"/>
                </a:cubicBezTo>
                <a:cubicBezTo>
                  <a:pt x="13" y="16"/>
                  <a:pt x="14" y="16"/>
                  <a:pt x="14" y="16"/>
                </a:cubicBezTo>
                <a:cubicBezTo>
                  <a:pt x="14" y="17"/>
                  <a:pt x="15" y="17"/>
                  <a:pt x="15" y="17"/>
                </a:cubicBezTo>
                <a:cubicBezTo>
                  <a:pt x="16" y="17"/>
                  <a:pt x="16" y="17"/>
                  <a:pt x="17" y="16"/>
                </a:cubicBezTo>
                <a:cubicBezTo>
                  <a:pt x="17" y="16"/>
                  <a:pt x="17" y="16"/>
                  <a:pt x="17" y="15"/>
                </a:cubicBezTo>
                <a:cubicBezTo>
                  <a:pt x="17" y="15"/>
                  <a:pt x="17" y="14"/>
                  <a:pt x="17" y="14"/>
                </a:cubicBezTo>
                <a:cubicBezTo>
                  <a:pt x="16" y="13"/>
                  <a:pt x="16" y="13"/>
                  <a:pt x="15" y="13"/>
                </a:cubicBezTo>
                <a:close/>
                <a:moveTo>
                  <a:pt x="27" y="22"/>
                </a:moveTo>
                <a:cubicBezTo>
                  <a:pt x="27" y="22"/>
                  <a:pt x="27" y="22"/>
                  <a:pt x="27" y="22"/>
                </a:cubicBezTo>
                <a:cubicBezTo>
                  <a:pt x="27" y="21"/>
                  <a:pt x="26" y="21"/>
                  <a:pt x="25" y="21"/>
                </a:cubicBezTo>
                <a:cubicBezTo>
                  <a:pt x="24" y="21"/>
                  <a:pt x="23" y="22"/>
                  <a:pt x="23" y="22"/>
                </a:cubicBezTo>
                <a:cubicBezTo>
                  <a:pt x="22" y="23"/>
                  <a:pt x="21" y="24"/>
                  <a:pt x="21" y="25"/>
                </a:cubicBezTo>
                <a:cubicBezTo>
                  <a:pt x="21" y="26"/>
                  <a:pt x="22" y="27"/>
                  <a:pt x="23" y="28"/>
                </a:cubicBezTo>
                <a:cubicBezTo>
                  <a:pt x="23" y="28"/>
                  <a:pt x="24" y="29"/>
                  <a:pt x="25" y="29"/>
                </a:cubicBezTo>
                <a:cubicBezTo>
                  <a:pt x="26" y="29"/>
                  <a:pt x="27" y="29"/>
                  <a:pt x="27" y="28"/>
                </a:cubicBezTo>
                <a:cubicBezTo>
                  <a:pt x="27" y="28"/>
                  <a:pt x="27" y="28"/>
                  <a:pt x="27" y="28"/>
                </a:cubicBezTo>
                <a:cubicBezTo>
                  <a:pt x="27" y="27"/>
                  <a:pt x="26" y="26"/>
                  <a:pt x="26" y="25"/>
                </a:cubicBezTo>
                <a:cubicBezTo>
                  <a:pt x="26" y="24"/>
                  <a:pt x="27" y="23"/>
                  <a:pt x="27" y="22"/>
                </a:cubicBezTo>
                <a:cubicBezTo>
                  <a:pt x="27" y="22"/>
                  <a:pt x="27" y="22"/>
                  <a:pt x="27" y="22"/>
                </a:cubicBezTo>
                <a:close/>
                <a:moveTo>
                  <a:pt x="29" y="24"/>
                </a:moveTo>
                <a:cubicBezTo>
                  <a:pt x="29" y="24"/>
                  <a:pt x="29" y="24"/>
                  <a:pt x="29" y="24"/>
                </a:cubicBezTo>
                <a:cubicBezTo>
                  <a:pt x="29" y="24"/>
                  <a:pt x="28" y="24"/>
                  <a:pt x="28" y="25"/>
                </a:cubicBezTo>
                <a:cubicBezTo>
                  <a:pt x="28" y="25"/>
                  <a:pt x="29" y="26"/>
                  <a:pt x="29" y="26"/>
                </a:cubicBezTo>
                <a:cubicBezTo>
                  <a:pt x="29" y="27"/>
                  <a:pt x="30" y="27"/>
                  <a:pt x="30" y="27"/>
                </a:cubicBezTo>
                <a:cubicBezTo>
                  <a:pt x="31" y="27"/>
                  <a:pt x="31" y="27"/>
                  <a:pt x="32" y="26"/>
                </a:cubicBezTo>
                <a:cubicBezTo>
                  <a:pt x="32" y="26"/>
                  <a:pt x="32" y="26"/>
                  <a:pt x="32" y="26"/>
                </a:cubicBezTo>
                <a:cubicBezTo>
                  <a:pt x="32" y="26"/>
                  <a:pt x="32" y="26"/>
                  <a:pt x="32" y="26"/>
                </a:cubicBezTo>
                <a:cubicBezTo>
                  <a:pt x="32" y="26"/>
                  <a:pt x="32" y="25"/>
                  <a:pt x="32" y="25"/>
                </a:cubicBezTo>
                <a:cubicBezTo>
                  <a:pt x="32" y="24"/>
                  <a:pt x="32" y="24"/>
                  <a:pt x="32" y="24"/>
                </a:cubicBezTo>
                <a:cubicBezTo>
                  <a:pt x="32" y="24"/>
                  <a:pt x="32" y="24"/>
                  <a:pt x="32" y="24"/>
                </a:cubicBezTo>
                <a:cubicBezTo>
                  <a:pt x="31" y="23"/>
                  <a:pt x="31" y="23"/>
                  <a:pt x="30" y="23"/>
                </a:cubicBezTo>
                <a:cubicBezTo>
                  <a:pt x="30" y="23"/>
                  <a:pt x="29" y="23"/>
                  <a:pt x="29"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6" name="Freeform 670"/>
          <p:cNvSpPr>
            <a:spLocks noEditPoints="1"/>
          </p:cNvSpPr>
          <p:nvPr/>
        </p:nvSpPr>
        <p:spPr bwMode="auto">
          <a:xfrm>
            <a:off x="5746750" y="4103688"/>
            <a:ext cx="158750" cy="158750"/>
          </a:xfrm>
          <a:custGeom>
            <a:avLst/>
            <a:gdLst>
              <a:gd name="T0" fmla="*/ 50 w 50"/>
              <a:gd name="T1" fmla="*/ 3 h 50"/>
              <a:gd name="T2" fmla="*/ 33 w 50"/>
              <a:gd name="T3" fmla="*/ 49 h 50"/>
              <a:gd name="T4" fmla="*/ 31 w 50"/>
              <a:gd name="T5" fmla="*/ 50 h 50"/>
              <a:gd name="T6" fmla="*/ 30 w 50"/>
              <a:gd name="T7" fmla="*/ 49 h 50"/>
              <a:gd name="T8" fmla="*/ 30 w 50"/>
              <a:gd name="T9" fmla="*/ 49 h 50"/>
              <a:gd name="T10" fmla="*/ 1 w 50"/>
              <a:gd name="T11" fmla="*/ 20 h 50"/>
              <a:gd name="T12" fmla="*/ 1 w 50"/>
              <a:gd name="T13" fmla="*/ 17 h 50"/>
              <a:gd name="T14" fmla="*/ 1 w 50"/>
              <a:gd name="T15" fmla="*/ 17 h 50"/>
              <a:gd name="T16" fmla="*/ 47 w 50"/>
              <a:gd name="T17" fmla="*/ 0 h 50"/>
              <a:gd name="T18" fmla="*/ 50 w 50"/>
              <a:gd name="T19" fmla="*/ 1 h 50"/>
              <a:gd name="T20" fmla="*/ 50 w 50"/>
              <a:gd name="T21" fmla="*/ 3 h 50"/>
              <a:gd name="T22" fmla="*/ 24 w 50"/>
              <a:gd name="T23" fmla="*/ 25 h 50"/>
              <a:gd name="T24" fmla="*/ 24 w 50"/>
              <a:gd name="T25" fmla="*/ 25 h 50"/>
              <a:gd name="T26" fmla="*/ 42 w 50"/>
              <a:gd name="T27" fmla="*/ 6 h 50"/>
              <a:gd name="T28" fmla="*/ 7 w 50"/>
              <a:gd name="T29" fmla="*/ 19 h 50"/>
              <a:gd name="T30" fmla="*/ 24 w 50"/>
              <a:gd name="T31" fmla="*/ 25 h 50"/>
              <a:gd name="T32" fmla="*/ 44 w 50"/>
              <a:gd name="T33" fmla="*/ 8 h 50"/>
              <a:gd name="T34" fmla="*/ 44 w 50"/>
              <a:gd name="T35" fmla="*/ 8 h 50"/>
              <a:gd name="T36" fmla="*/ 25 w 50"/>
              <a:gd name="T37" fmla="*/ 26 h 50"/>
              <a:gd name="T38" fmla="*/ 31 w 50"/>
              <a:gd name="T39" fmla="*/ 43 h 50"/>
              <a:gd name="T40" fmla="*/ 44 w 50"/>
              <a:gd name="T41" fmla="*/ 8 h 50"/>
              <a:gd name="T42" fmla="*/ 8 w 50"/>
              <a:gd name="T43" fmla="*/ 22 h 50"/>
              <a:gd name="T44" fmla="*/ 8 w 50"/>
              <a:gd name="T45" fmla="*/ 22 h 50"/>
              <a:gd name="T46" fmla="*/ 28 w 50"/>
              <a:gd name="T47" fmla="*/ 42 h 50"/>
              <a:gd name="T48" fmla="*/ 23 w 50"/>
              <a:gd name="T49" fmla="*/ 27 h 50"/>
              <a:gd name="T50" fmla="*/ 8 w 50"/>
              <a:gd name="T5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50">
                <a:moveTo>
                  <a:pt x="50" y="3"/>
                </a:moveTo>
                <a:cubicBezTo>
                  <a:pt x="33" y="49"/>
                  <a:pt x="33" y="49"/>
                  <a:pt x="33" y="49"/>
                </a:cubicBezTo>
                <a:cubicBezTo>
                  <a:pt x="33" y="50"/>
                  <a:pt x="32" y="50"/>
                  <a:pt x="31" y="50"/>
                </a:cubicBezTo>
                <a:cubicBezTo>
                  <a:pt x="30" y="50"/>
                  <a:pt x="30" y="49"/>
                  <a:pt x="30" y="49"/>
                </a:cubicBezTo>
                <a:cubicBezTo>
                  <a:pt x="30" y="49"/>
                  <a:pt x="30" y="49"/>
                  <a:pt x="30" y="49"/>
                </a:cubicBezTo>
                <a:cubicBezTo>
                  <a:pt x="1" y="20"/>
                  <a:pt x="1" y="20"/>
                  <a:pt x="1" y="20"/>
                </a:cubicBezTo>
                <a:cubicBezTo>
                  <a:pt x="0" y="19"/>
                  <a:pt x="0" y="18"/>
                  <a:pt x="1" y="17"/>
                </a:cubicBezTo>
                <a:cubicBezTo>
                  <a:pt x="1" y="17"/>
                  <a:pt x="1" y="17"/>
                  <a:pt x="1" y="17"/>
                </a:cubicBezTo>
                <a:cubicBezTo>
                  <a:pt x="47" y="0"/>
                  <a:pt x="47" y="0"/>
                  <a:pt x="47" y="0"/>
                </a:cubicBezTo>
                <a:cubicBezTo>
                  <a:pt x="48" y="0"/>
                  <a:pt x="49" y="0"/>
                  <a:pt x="50" y="1"/>
                </a:cubicBezTo>
                <a:cubicBezTo>
                  <a:pt x="50" y="2"/>
                  <a:pt x="50" y="2"/>
                  <a:pt x="50" y="3"/>
                </a:cubicBezTo>
                <a:close/>
                <a:moveTo>
                  <a:pt x="24" y="25"/>
                </a:moveTo>
                <a:cubicBezTo>
                  <a:pt x="24" y="25"/>
                  <a:pt x="24" y="25"/>
                  <a:pt x="24" y="25"/>
                </a:cubicBezTo>
                <a:cubicBezTo>
                  <a:pt x="42" y="6"/>
                  <a:pt x="42" y="6"/>
                  <a:pt x="42" y="6"/>
                </a:cubicBezTo>
                <a:cubicBezTo>
                  <a:pt x="7" y="19"/>
                  <a:pt x="7" y="19"/>
                  <a:pt x="7" y="19"/>
                </a:cubicBezTo>
                <a:cubicBezTo>
                  <a:pt x="24" y="25"/>
                  <a:pt x="24" y="25"/>
                  <a:pt x="24" y="25"/>
                </a:cubicBezTo>
                <a:close/>
                <a:moveTo>
                  <a:pt x="44" y="8"/>
                </a:moveTo>
                <a:cubicBezTo>
                  <a:pt x="44" y="8"/>
                  <a:pt x="44" y="8"/>
                  <a:pt x="44" y="8"/>
                </a:cubicBezTo>
                <a:cubicBezTo>
                  <a:pt x="25" y="26"/>
                  <a:pt x="25" y="26"/>
                  <a:pt x="25" y="26"/>
                </a:cubicBezTo>
                <a:cubicBezTo>
                  <a:pt x="31" y="43"/>
                  <a:pt x="31" y="43"/>
                  <a:pt x="31" y="43"/>
                </a:cubicBezTo>
                <a:cubicBezTo>
                  <a:pt x="44" y="8"/>
                  <a:pt x="44" y="8"/>
                  <a:pt x="44" y="8"/>
                </a:cubicBezTo>
                <a:close/>
                <a:moveTo>
                  <a:pt x="8" y="22"/>
                </a:moveTo>
                <a:cubicBezTo>
                  <a:pt x="8" y="22"/>
                  <a:pt x="8" y="22"/>
                  <a:pt x="8" y="22"/>
                </a:cubicBezTo>
                <a:cubicBezTo>
                  <a:pt x="28" y="42"/>
                  <a:pt x="28" y="42"/>
                  <a:pt x="28" y="42"/>
                </a:cubicBezTo>
                <a:cubicBezTo>
                  <a:pt x="23" y="27"/>
                  <a:pt x="23" y="27"/>
                  <a:pt x="23" y="27"/>
                </a:cubicBezTo>
                <a:cubicBezTo>
                  <a:pt x="8" y="22"/>
                  <a:pt x="8" y="22"/>
                  <a:pt x="8"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7" name="Freeform 671"/>
          <p:cNvSpPr>
            <a:spLocks noEditPoints="1"/>
          </p:cNvSpPr>
          <p:nvPr/>
        </p:nvSpPr>
        <p:spPr bwMode="auto">
          <a:xfrm>
            <a:off x="6299200" y="4103688"/>
            <a:ext cx="160338" cy="158750"/>
          </a:xfrm>
          <a:custGeom>
            <a:avLst/>
            <a:gdLst>
              <a:gd name="T0" fmla="*/ 27 w 50"/>
              <a:gd name="T1" fmla="*/ 25 h 50"/>
              <a:gd name="T2" fmla="*/ 23 w 50"/>
              <a:gd name="T3" fmla="*/ 25 h 50"/>
              <a:gd name="T4" fmla="*/ 40 w 50"/>
              <a:gd name="T5" fmla="*/ 11 h 50"/>
              <a:gd name="T6" fmla="*/ 36 w 50"/>
              <a:gd name="T7" fmla="*/ 19 h 50"/>
              <a:gd name="T8" fmla="*/ 50 w 50"/>
              <a:gd name="T9" fmla="*/ 26 h 50"/>
              <a:gd name="T10" fmla="*/ 36 w 50"/>
              <a:gd name="T11" fmla="*/ 31 h 50"/>
              <a:gd name="T12" fmla="*/ 40 w 50"/>
              <a:gd name="T13" fmla="*/ 40 h 50"/>
              <a:gd name="T14" fmla="*/ 31 w 50"/>
              <a:gd name="T15" fmla="*/ 36 h 50"/>
              <a:gd name="T16" fmla="*/ 25 w 50"/>
              <a:gd name="T17" fmla="*/ 50 h 50"/>
              <a:gd name="T18" fmla="*/ 20 w 50"/>
              <a:gd name="T19" fmla="*/ 36 h 50"/>
              <a:gd name="T20" fmla="*/ 10 w 50"/>
              <a:gd name="T21" fmla="*/ 40 h 50"/>
              <a:gd name="T22" fmla="*/ 14 w 50"/>
              <a:gd name="T23" fmla="*/ 31 h 50"/>
              <a:gd name="T24" fmla="*/ 1 w 50"/>
              <a:gd name="T25" fmla="*/ 24 h 50"/>
              <a:gd name="T26" fmla="*/ 14 w 50"/>
              <a:gd name="T27" fmla="*/ 19 h 50"/>
              <a:gd name="T28" fmla="*/ 11 w 50"/>
              <a:gd name="T29" fmla="*/ 10 h 50"/>
              <a:gd name="T30" fmla="*/ 20 w 50"/>
              <a:gd name="T31" fmla="*/ 14 h 50"/>
              <a:gd name="T32" fmla="*/ 26 w 50"/>
              <a:gd name="T33" fmla="*/ 0 h 50"/>
              <a:gd name="T34" fmla="*/ 31 w 50"/>
              <a:gd name="T35" fmla="*/ 14 h 50"/>
              <a:gd name="T36" fmla="*/ 40 w 50"/>
              <a:gd name="T37" fmla="*/ 10 h 50"/>
              <a:gd name="T38" fmla="*/ 34 w 50"/>
              <a:gd name="T39" fmla="*/ 19 h 50"/>
              <a:gd name="T40" fmla="*/ 37 w 50"/>
              <a:gd name="T41" fmla="*/ 14 h 50"/>
              <a:gd name="T42" fmla="*/ 32 w 50"/>
              <a:gd name="T43" fmla="*/ 18 h 50"/>
              <a:gd name="T44" fmla="*/ 37 w 50"/>
              <a:gd name="T45" fmla="*/ 36 h 50"/>
              <a:gd name="T46" fmla="*/ 34 w 50"/>
              <a:gd name="T47" fmla="*/ 31 h 50"/>
              <a:gd name="T48" fmla="*/ 32 w 50"/>
              <a:gd name="T49" fmla="*/ 34 h 50"/>
              <a:gd name="T50" fmla="*/ 14 w 50"/>
              <a:gd name="T51" fmla="*/ 36 h 50"/>
              <a:gd name="T52" fmla="*/ 19 w 50"/>
              <a:gd name="T53" fmla="*/ 34 h 50"/>
              <a:gd name="T54" fmla="*/ 17 w 50"/>
              <a:gd name="T55" fmla="*/ 31 h 50"/>
              <a:gd name="T56" fmla="*/ 14 w 50"/>
              <a:gd name="T57" fmla="*/ 14 h 50"/>
              <a:gd name="T58" fmla="*/ 17 w 50"/>
              <a:gd name="T59" fmla="*/ 19 h 50"/>
              <a:gd name="T60" fmla="*/ 19 w 50"/>
              <a:gd name="T61" fmla="*/ 16 h 50"/>
              <a:gd name="T62" fmla="*/ 29 w 50"/>
              <a:gd name="T63" fmla="*/ 20 h 50"/>
              <a:gd name="T64" fmla="*/ 25 w 50"/>
              <a:gd name="T65" fmla="*/ 8 h 50"/>
              <a:gd name="T66" fmla="*/ 21 w 50"/>
              <a:gd name="T67" fmla="*/ 21 h 50"/>
              <a:gd name="T68" fmla="*/ 21 w 50"/>
              <a:gd name="T69" fmla="*/ 29 h 50"/>
              <a:gd name="T70" fmla="*/ 25 w 50"/>
              <a:gd name="T71" fmla="*/ 41 h 50"/>
              <a:gd name="T72" fmla="*/ 30 w 50"/>
              <a:gd name="T73" fmla="*/ 29 h 50"/>
              <a:gd name="T74" fmla="*/ 30 w 50"/>
              <a:gd name="T75" fmla="*/ 2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0">
                <a:moveTo>
                  <a:pt x="25" y="23"/>
                </a:moveTo>
                <a:cubicBezTo>
                  <a:pt x="26" y="23"/>
                  <a:pt x="27" y="24"/>
                  <a:pt x="27" y="25"/>
                </a:cubicBezTo>
                <a:cubicBezTo>
                  <a:pt x="27" y="26"/>
                  <a:pt x="26" y="27"/>
                  <a:pt x="25" y="27"/>
                </a:cubicBezTo>
                <a:cubicBezTo>
                  <a:pt x="24" y="27"/>
                  <a:pt x="23" y="26"/>
                  <a:pt x="23" y="25"/>
                </a:cubicBezTo>
                <a:cubicBezTo>
                  <a:pt x="23" y="24"/>
                  <a:pt x="24" y="23"/>
                  <a:pt x="25" y="23"/>
                </a:cubicBezTo>
                <a:close/>
                <a:moveTo>
                  <a:pt x="40" y="11"/>
                </a:moveTo>
                <a:cubicBezTo>
                  <a:pt x="40" y="11"/>
                  <a:pt x="40" y="11"/>
                  <a:pt x="40" y="11"/>
                </a:cubicBezTo>
                <a:cubicBezTo>
                  <a:pt x="36" y="19"/>
                  <a:pt x="36" y="19"/>
                  <a:pt x="36" y="19"/>
                </a:cubicBezTo>
                <a:cubicBezTo>
                  <a:pt x="49" y="23"/>
                  <a:pt x="49" y="23"/>
                  <a:pt x="49" y="23"/>
                </a:cubicBezTo>
                <a:cubicBezTo>
                  <a:pt x="50" y="23"/>
                  <a:pt x="50" y="25"/>
                  <a:pt x="50" y="26"/>
                </a:cubicBezTo>
                <a:cubicBezTo>
                  <a:pt x="50" y="26"/>
                  <a:pt x="49" y="27"/>
                  <a:pt x="49" y="27"/>
                </a:cubicBezTo>
                <a:cubicBezTo>
                  <a:pt x="36" y="31"/>
                  <a:pt x="36" y="31"/>
                  <a:pt x="36" y="31"/>
                </a:cubicBezTo>
                <a:cubicBezTo>
                  <a:pt x="40" y="39"/>
                  <a:pt x="40" y="39"/>
                  <a:pt x="40" y="39"/>
                </a:cubicBezTo>
                <a:cubicBezTo>
                  <a:pt x="41" y="39"/>
                  <a:pt x="41" y="40"/>
                  <a:pt x="40" y="40"/>
                </a:cubicBezTo>
                <a:cubicBezTo>
                  <a:pt x="40" y="40"/>
                  <a:pt x="39" y="40"/>
                  <a:pt x="39" y="40"/>
                </a:cubicBezTo>
                <a:cubicBezTo>
                  <a:pt x="31" y="36"/>
                  <a:pt x="31" y="36"/>
                  <a:pt x="31" y="36"/>
                </a:cubicBezTo>
                <a:cubicBezTo>
                  <a:pt x="27" y="48"/>
                  <a:pt x="27" y="48"/>
                  <a:pt x="27" y="48"/>
                </a:cubicBezTo>
                <a:cubicBezTo>
                  <a:pt x="27" y="49"/>
                  <a:pt x="26" y="50"/>
                  <a:pt x="25" y="50"/>
                </a:cubicBezTo>
                <a:cubicBezTo>
                  <a:pt x="24" y="50"/>
                  <a:pt x="24" y="49"/>
                  <a:pt x="24" y="48"/>
                </a:cubicBezTo>
                <a:cubicBezTo>
                  <a:pt x="20" y="36"/>
                  <a:pt x="20" y="36"/>
                  <a:pt x="20" y="36"/>
                </a:cubicBezTo>
                <a:cubicBezTo>
                  <a:pt x="12" y="40"/>
                  <a:pt x="12" y="40"/>
                  <a:pt x="12" y="40"/>
                </a:cubicBezTo>
                <a:cubicBezTo>
                  <a:pt x="11" y="40"/>
                  <a:pt x="10" y="40"/>
                  <a:pt x="10" y="40"/>
                </a:cubicBezTo>
                <a:cubicBezTo>
                  <a:pt x="10" y="39"/>
                  <a:pt x="10" y="39"/>
                  <a:pt x="10" y="39"/>
                </a:cubicBezTo>
                <a:cubicBezTo>
                  <a:pt x="14" y="31"/>
                  <a:pt x="14" y="31"/>
                  <a:pt x="14" y="31"/>
                </a:cubicBezTo>
                <a:cubicBezTo>
                  <a:pt x="2" y="27"/>
                  <a:pt x="2" y="27"/>
                  <a:pt x="2" y="27"/>
                </a:cubicBezTo>
                <a:cubicBezTo>
                  <a:pt x="1" y="26"/>
                  <a:pt x="0" y="25"/>
                  <a:pt x="1" y="24"/>
                </a:cubicBezTo>
                <a:cubicBezTo>
                  <a:pt x="1" y="24"/>
                  <a:pt x="1" y="23"/>
                  <a:pt x="2" y="23"/>
                </a:cubicBezTo>
                <a:cubicBezTo>
                  <a:pt x="14" y="19"/>
                  <a:pt x="14" y="19"/>
                  <a:pt x="14" y="19"/>
                </a:cubicBezTo>
                <a:cubicBezTo>
                  <a:pt x="10" y="11"/>
                  <a:pt x="10" y="11"/>
                  <a:pt x="10" y="11"/>
                </a:cubicBezTo>
                <a:cubicBezTo>
                  <a:pt x="10" y="11"/>
                  <a:pt x="10" y="10"/>
                  <a:pt x="11" y="10"/>
                </a:cubicBezTo>
                <a:cubicBezTo>
                  <a:pt x="11" y="10"/>
                  <a:pt x="11" y="10"/>
                  <a:pt x="12" y="10"/>
                </a:cubicBezTo>
                <a:cubicBezTo>
                  <a:pt x="20" y="14"/>
                  <a:pt x="20" y="14"/>
                  <a:pt x="20" y="14"/>
                </a:cubicBezTo>
                <a:cubicBezTo>
                  <a:pt x="24" y="1"/>
                  <a:pt x="24" y="1"/>
                  <a:pt x="24" y="1"/>
                </a:cubicBezTo>
                <a:cubicBezTo>
                  <a:pt x="24" y="0"/>
                  <a:pt x="25" y="0"/>
                  <a:pt x="26" y="0"/>
                </a:cubicBezTo>
                <a:cubicBezTo>
                  <a:pt x="27" y="0"/>
                  <a:pt x="27" y="1"/>
                  <a:pt x="27" y="1"/>
                </a:cubicBezTo>
                <a:cubicBezTo>
                  <a:pt x="31" y="14"/>
                  <a:pt x="31" y="14"/>
                  <a:pt x="31" y="14"/>
                </a:cubicBezTo>
                <a:cubicBezTo>
                  <a:pt x="39" y="10"/>
                  <a:pt x="39" y="10"/>
                  <a:pt x="39" y="10"/>
                </a:cubicBezTo>
                <a:cubicBezTo>
                  <a:pt x="39" y="9"/>
                  <a:pt x="40" y="10"/>
                  <a:pt x="40" y="10"/>
                </a:cubicBezTo>
                <a:cubicBezTo>
                  <a:pt x="41" y="11"/>
                  <a:pt x="41" y="11"/>
                  <a:pt x="40" y="11"/>
                </a:cubicBezTo>
                <a:close/>
                <a:moveTo>
                  <a:pt x="34" y="19"/>
                </a:moveTo>
                <a:cubicBezTo>
                  <a:pt x="34" y="19"/>
                  <a:pt x="34" y="19"/>
                  <a:pt x="34" y="19"/>
                </a:cubicBezTo>
                <a:cubicBezTo>
                  <a:pt x="37" y="14"/>
                  <a:pt x="37" y="14"/>
                  <a:pt x="37" y="14"/>
                </a:cubicBezTo>
                <a:cubicBezTo>
                  <a:pt x="32" y="16"/>
                  <a:pt x="32" y="16"/>
                  <a:pt x="32" y="16"/>
                </a:cubicBezTo>
                <a:cubicBezTo>
                  <a:pt x="32" y="18"/>
                  <a:pt x="32" y="18"/>
                  <a:pt x="32" y="18"/>
                </a:cubicBezTo>
                <a:cubicBezTo>
                  <a:pt x="34" y="19"/>
                  <a:pt x="34" y="19"/>
                  <a:pt x="34" y="19"/>
                </a:cubicBezTo>
                <a:close/>
                <a:moveTo>
                  <a:pt x="37" y="36"/>
                </a:moveTo>
                <a:cubicBezTo>
                  <a:pt x="37" y="36"/>
                  <a:pt x="37" y="36"/>
                  <a:pt x="37" y="36"/>
                </a:cubicBezTo>
                <a:cubicBezTo>
                  <a:pt x="34" y="31"/>
                  <a:pt x="34" y="31"/>
                  <a:pt x="34" y="31"/>
                </a:cubicBezTo>
                <a:cubicBezTo>
                  <a:pt x="32" y="32"/>
                  <a:pt x="32" y="32"/>
                  <a:pt x="32" y="32"/>
                </a:cubicBezTo>
                <a:cubicBezTo>
                  <a:pt x="32" y="34"/>
                  <a:pt x="32" y="34"/>
                  <a:pt x="32" y="34"/>
                </a:cubicBezTo>
                <a:cubicBezTo>
                  <a:pt x="37" y="36"/>
                  <a:pt x="37" y="36"/>
                  <a:pt x="37" y="36"/>
                </a:cubicBezTo>
                <a:close/>
                <a:moveTo>
                  <a:pt x="14" y="36"/>
                </a:moveTo>
                <a:cubicBezTo>
                  <a:pt x="14" y="36"/>
                  <a:pt x="14" y="36"/>
                  <a:pt x="14" y="36"/>
                </a:cubicBezTo>
                <a:cubicBezTo>
                  <a:pt x="19" y="34"/>
                  <a:pt x="19" y="34"/>
                  <a:pt x="19" y="34"/>
                </a:cubicBezTo>
                <a:cubicBezTo>
                  <a:pt x="18" y="32"/>
                  <a:pt x="18" y="32"/>
                  <a:pt x="18" y="32"/>
                </a:cubicBezTo>
                <a:cubicBezTo>
                  <a:pt x="17" y="31"/>
                  <a:pt x="17" y="31"/>
                  <a:pt x="17" y="31"/>
                </a:cubicBezTo>
                <a:cubicBezTo>
                  <a:pt x="14" y="36"/>
                  <a:pt x="14" y="36"/>
                  <a:pt x="14" y="36"/>
                </a:cubicBezTo>
                <a:close/>
                <a:moveTo>
                  <a:pt x="14" y="14"/>
                </a:moveTo>
                <a:cubicBezTo>
                  <a:pt x="14" y="14"/>
                  <a:pt x="14" y="14"/>
                  <a:pt x="14" y="14"/>
                </a:cubicBezTo>
                <a:cubicBezTo>
                  <a:pt x="17" y="19"/>
                  <a:pt x="17" y="19"/>
                  <a:pt x="17" y="19"/>
                </a:cubicBezTo>
                <a:cubicBezTo>
                  <a:pt x="18" y="18"/>
                  <a:pt x="18" y="18"/>
                  <a:pt x="18" y="18"/>
                </a:cubicBezTo>
                <a:cubicBezTo>
                  <a:pt x="19" y="16"/>
                  <a:pt x="19" y="16"/>
                  <a:pt x="19" y="16"/>
                </a:cubicBezTo>
                <a:cubicBezTo>
                  <a:pt x="14" y="14"/>
                  <a:pt x="14" y="14"/>
                  <a:pt x="14" y="14"/>
                </a:cubicBezTo>
                <a:close/>
                <a:moveTo>
                  <a:pt x="29" y="20"/>
                </a:moveTo>
                <a:cubicBezTo>
                  <a:pt x="29" y="20"/>
                  <a:pt x="29" y="20"/>
                  <a:pt x="29" y="20"/>
                </a:cubicBezTo>
                <a:cubicBezTo>
                  <a:pt x="25" y="8"/>
                  <a:pt x="25" y="8"/>
                  <a:pt x="25" y="8"/>
                </a:cubicBezTo>
                <a:cubicBezTo>
                  <a:pt x="22" y="20"/>
                  <a:pt x="22" y="20"/>
                  <a:pt x="22" y="20"/>
                </a:cubicBezTo>
                <a:cubicBezTo>
                  <a:pt x="22" y="21"/>
                  <a:pt x="21" y="21"/>
                  <a:pt x="21" y="21"/>
                </a:cubicBezTo>
                <a:cubicBezTo>
                  <a:pt x="9" y="25"/>
                  <a:pt x="9" y="25"/>
                  <a:pt x="9" y="25"/>
                </a:cubicBezTo>
                <a:cubicBezTo>
                  <a:pt x="21" y="29"/>
                  <a:pt x="21" y="29"/>
                  <a:pt x="21" y="29"/>
                </a:cubicBezTo>
                <a:cubicBezTo>
                  <a:pt x="21" y="29"/>
                  <a:pt x="22" y="29"/>
                  <a:pt x="22" y="30"/>
                </a:cubicBezTo>
                <a:cubicBezTo>
                  <a:pt x="25" y="41"/>
                  <a:pt x="25" y="41"/>
                  <a:pt x="25" y="41"/>
                </a:cubicBezTo>
                <a:cubicBezTo>
                  <a:pt x="29" y="30"/>
                  <a:pt x="29" y="30"/>
                  <a:pt x="29" y="30"/>
                </a:cubicBezTo>
                <a:cubicBezTo>
                  <a:pt x="29" y="29"/>
                  <a:pt x="30" y="29"/>
                  <a:pt x="30" y="29"/>
                </a:cubicBezTo>
                <a:cubicBezTo>
                  <a:pt x="42" y="25"/>
                  <a:pt x="42" y="25"/>
                  <a:pt x="42" y="25"/>
                </a:cubicBezTo>
                <a:cubicBezTo>
                  <a:pt x="30" y="21"/>
                  <a:pt x="30" y="21"/>
                  <a:pt x="30" y="21"/>
                </a:cubicBezTo>
                <a:cubicBezTo>
                  <a:pt x="30" y="21"/>
                  <a:pt x="29" y="21"/>
                  <a:pt x="2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8" name="Freeform 672"/>
          <p:cNvSpPr>
            <a:spLocks noEditPoints="1"/>
          </p:cNvSpPr>
          <p:nvPr/>
        </p:nvSpPr>
        <p:spPr bwMode="auto">
          <a:xfrm>
            <a:off x="6853238" y="4103688"/>
            <a:ext cx="160337" cy="158750"/>
          </a:xfrm>
          <a:custGeom>
            <a:avLst/>
            <a:gdLst>
              <a:gd name="T0" fmla="*/ 29 w 50"/>
              <a:gd name="T1" fmla="*/ 25 h 50"/>
              <a:gd name="T2" fmla="*/ 28 w 50"/>
              <a:gd name="T3" fmla="*/ 28 h 50"/>
              <a:gd name="T4" fmla="*/ 21 w 50"/>
              <a:gd name="T5" fmla="*/ 25 h 50"/>
              <a:gd name="T6" fmla="*/ 22 w 50"/>
              <a:gd name="T7" fmla="*/ 22 h 50"/>
              <a:gd name="T8" fmla="*/ 14 w 50"/>
              <a:gd name="T9" fmla="*/ 11 h 50"/>
              <a:gd name="T10" fmla="*/ 32 w 50"/>
              <a:gd name="T11" fmla="*/ 17 h 50"/>
              <a:gd name="T12" fmla="*/ 39 w 50"/>
              <a:gd name="T13" fmla="*/ 36 h 50"/>
              <a:gd name="T14" fmla="*/ 36 w 50"/>
              <a:gd name="T15" fmla="*/ 39 h 50"/>
              <a:gd name="T16" fmla="*/ 17 w 50"/>
              <a:gd name="T17" fmla="*/ 32 h 50"/>
              <a:gd name="T18" fmla="*/ 13 w 50"/>
              <a:gd name="T19" fmla="*/ 11 h 50"/>
              <a:gd name="T20" fmla="*/ 30 w 50"/>
              <a:gd name="T21" fmla="*/ 20 h 50"/>
              <a:gd name="T22" fmla="*/ 16 w 50"/>
              <a:gd name="T23" fmla="*/ 16 h 50"/>
              <a:gd name="T24" fmla="*/ 34 w 50"/>
              <a:gd name="T25" fmla="*/ 34 h 50"/>
              <a:gd name="T26" fmla="*/ 25 w 50"/>
              <a:gd name="T27" fmla="*/ 0 h 50"/>
              <a:gd name="T28" fmla="*/ 50 w 50"/>
              <a:gd name="T29" fmla="*/ 25 h 50"/>
              <a:gd name="T30" fmla="*/ 0 w 50"/>
              <a:gd name="T31" fmla="*/ 25 h 50"/>
              <a:gd name="T32" fmla="*/ 0 w 50"/>
              <a:gd name="T33" fmla="*/ 25 h 50"/>
              <a:gd name="T34" fmla="*/ 27 w 50"/>
              <a:gd name="T35" fmla="*/ 4 h 50"/>
              <a:gd name="T36" fmla="*/ 27 w 50"/>
              <a:gd name="T37" fmla="*/ 7 h 50"/>
              <a:gd name="T38" fmla="*/ 23 w 50"/>
              <a:gd name="T39" fmla="*/ 7 h 50"/>
              <a:gd name="T40" fmla="*/ 4 w 50"/>
              <a:gd name="T41" fmla="*/ 23 h 50"/>
              <a:gd name="T42" fmla="*/ 9 w 50"/>
              <a:gd name="T43" fmla="*/ 25 h 50"/>
              <a:gd name="T44" fmla="*/ 4 w 50"/>
              <a:gd name="T45" fmla="*/ 27 h 50"/>
              <a:gd name="T46" fmla="*/ 23 w 50"/>
              <a:gd name="T47" fmla="*/ 43 h 50"/>
              <a:gd name="T48" fmla="*/ 27 w 50"/>
              <a:gd name="T49" fmla="*/ 43 h 50"/>
              <a:gd name="T50" fmla="*/ 46 w 50"/>
              <a:gd name="T51" fmla="*/ 27 h 50"/>
              <a:gd name="T52" fmla="*/ 41 w 50"/>
              <a:gd name="T53" fmla="*/ 25 h 50"/>
              <a:gd name="T54" fmla="*/ 46 w 50"/>
              <a:gd name="T55" fmla="*/ 23 h 50"/>
              <a:gd name="T56" fmla="*/ 26 w 50"/>
              <a:gd name="T57" fmla="*/ 24 h 50"/>
              <a:gd name="T58" fmla="*/ 25 w 50"/>
              <a:gd name="T59" fmla="*/ 23 h 50"/>
              <a:gd name="T60" fmla="*/ 23 w 50"/>
              <a:gd name="T61" fmla="*/ 25 h 50"/>
              <a:gd name="T62" fmla="*/ 26 w 50"/>
              <a:gd name="T63" fmla="*/ 26 h 50"/>
              <a:gd name="T64" fmla="*/ 27 w 50"/>
              <a:gd name="T65" fmla="*/ 25 h 50"/>
              <a:gd name="T66" fmla="*/ 26 w 50"/>
              <a:gd name="T67" fmla="*/ 2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50">
                <a:moveTo>
                  <a:pt x="25" y="21"/>
                </a:moveTo>
                <a:cubicBezTo>
                  <a:pt x="27" y="21"/>
                  <a:pt x="29" y="23"/>
                  <a:pt x="29" y="25"/>
                </a:cubicBezTo>
                <a:cubicBezTo>
                  <a:pt x="29" y="26"/>
                  <a:pt x="29" y="27"/>
                  <a:pt x="28" y="28"/>
                </a:cubicBezTo>
                <a:cubicBezTo>
                  <a:pt x="28" y="28"/>
                  <a:pt x="28" y="28"/>
                  <a:pt x="28" y="28"/>
                </a:cubicBezTo>
                <a:cubicBezTo>
                  <a:pt x="27" y="29"/>
                  <a:pt x="26" y="29"/>
                  <a:pt x="25" y="29"/>
                </a:cubicBezTo>
                <a:cubicBezTo>
                  <a:pt x="23" y="29"/>
                  <a:pt x="21" y="27"/>
                  <a:pt x="21" y="25"/>
                </a:cubicBezTo>
                <a:cubicBezTo>
                  <a:pt x="21" y="24"/>
                  <a:pt x="22" y="23"/>
                  <a:pt x="22" y="22"/>
                </a:cubicBezTo>
                <a:cubicBezTo>
                  <a:pt x="22" y="22"/>
                  <a:pt x="22" y="22"/>
                  <a:pt x="22" y="22"/>
                </a:cubicBezTo>
                <a:cubicBezTo>
                  <a:pt x="23" y="21"/>
                  <a:pt x="24" y="21"/>
                  <a:pt x="25" y="21"/>
                </a:cubicBezTo>
                <a:close/>
                <a:moveTo>
                  <a:pt x="14" y="11"/>
                </a:moveTo>
                <a:cubicBezTo>
                  <a:pt x="14" y="11"/>
                  <a:pt x="14" y="11"/>
                  <a:pt x="14" y="11"/>
                </a:cubicBezTo>
                <a:cubicBezTo>
                  <a:pt x="32" y="17"/>
                  <a:pt x="32" y="17"/>
                  <a:pt x="32" y="17"/>
                </a:cubicBezTo>
                <a:cubicBezTo>
                  <a:pt x="32" y="17"/>
                  <a:pt x="33" y="18"/>
                  <a:pt x="33" y="18"/>
                </a:cubicBezTo>
                <a:cubicBezTo>
                  <a:pt x="39" y="36"/>
                  <a:pt x="39" y="36"/>
                  <a:pt x="39" y="36"/>
                </a:cubicBezTo>
                <a:cubicBezTo>
                  <a:pt x="39" y="37"/>
                  <a:pt x="39" y="38"/>
                  <a:pt x="38" y="39"/>
                </a:cubicBezTo>
                <a:cubicBezTo>
                  <a:pt x="37" y="39"/>
                  <a:pt x="37" y="39"/>
                  <a:pt x="36" y="39"/>
                </a:cubicBezTo>
                <a:cubicBezTo>
                  <a:pt x="19" y="33"/>
                  <a:pt x="19" y="33"/>
                  <a:pt x="19" y="33"/>
                </a:cubicBezTo>
                <a:cubicBezTo>
                  <a:pt x="18" y="33"/>
                  <a:pt x="18" y="32"/>
                  <a:pt x="17" y="32"/>
                </a:cubicBezTo>
                <a:cubicBezTo>
                  <a:pt x="12" y="14"/>
                  <a:pt x="12" y="14"/>
                  <a:pt x="12" y="14"/>
                </a:cubicBezTo>
                <a:cubicBezTo>
                  <a:pt x="11" y="13"/>
                  <a:pt x="12" y="12"/>
                  <a:pt x="13" y="11"/>
                </a:cubicBezTo>
                <a:cubicBezTo>
                  <a:pt x="13" y="11"/>
                  <a:pt x="14" y="11"/>
                  <a:pt x="14" y="11"/>
                </a:cubicBezTo>
                <a:close/>
                <a:moveTo>
                  <a:pt x="30" y="20"/>
                </a:moveTo>
                <a:cubicBezTo>
                  <a:pt x="30" y="20"/>
                  <a:pt x="30" y="20"/>
                  <a:pt x="30" y="20"/>
                </a:cubicBezTo>
                <a:cubicBezTo>
                  <a:pt x="16" y="16"/>
                  <a:pt x="16" y="16"/>
                  <a:pt x="16" y="16"/>
                </a:cubicBezTo>
                <a:cubicBezTo>
                  <a:pt x="21" y="29"/>
                  <a:pt x="21" y="29"/>
                  <a:pt x="21" y="29"/>
                </a:cubicBezTo>
                <a:cubicBezTo>
                  <a:pt x="34" y="34"/>
                  <a:pt x="34" y="34"/>
                  <a:pt x="34" y="34"/>
                </a:cubicBezTo>
                <a:cubicBezTo>
                  <a:pt x="30" y="20"/>
                  <a:pt x="30" y="20"/>
                  <a:pt x="30" y="20"/>
                </a:cubicBezTo>
                <a:close/>
                <a:moveTo>
                  <a:pt x="25" y="0"/>
                </a:moveTo>
                <a:cubicBezTo>
                  <a:pt x="25" y="0"/>
                  <a:pt x="25" y="0"/>
                  <a:pt x="25" y="0"/>
                </a:cubicBezTo>
                <a:cubicBezTo>
                  <a:pt x="39" y="0"/>
                  <a:pt x="50" y="11"/>
                  <a:pt x="50" y="25"/>
                </a:cubicBezTo>
                <a:cubicBezTo>
                  <a:pt x="50" y="39"/>
                  <a:pt x="39" y="50"/>
                  <a:pt x="25" y="50"/>
                </a:cubicBezTo>
                <a:cubicBezTo>
                  <a:pt x="12" y="50"/>
                  <a:pt x="0" y="39"/>
                  <a:pt x="0" y="25"/>
                </a:cubicBezTo>
                <a:cubicBezTo>
                  <a:pt x="0" y="25"/>
                  <a:pt x="0" y="25"/>
                  <a:pt x="0" y="25"/>
                </a:cubicBezTo>
                <a:cubicBezTo>
                  <a:pt x="0" y="25"/>
                  <a:pt x="0" y="25"/>
                  <a:pt x="0" y="25"/>
                </a:cubicBezTo>
                <a:cubicBezTo>
                  <a:pt x="0" y="11"/>
                  <a:pt x="12" y="0"/>
                  <a:pt x="25" y="0"/>
                </a:cubicBezTo>
                <a:close/>
                <a:moveTo>
                  <a:pt x="27" y="4"/>
                </a:moveTo>
                <a:cubicBezTo>
                  <a:pt x="27" y="4"/>
                  <a:pt x="27" y="4"/>
                  <a:pt x="27" y="4"/>
                </a:cubicBezTo>
                <a:cubicBezTo>
                  <a:pt x="27" y="7"/>
                  <a:pt x="27" y="7"/>
                  <a:pt x="27" y="7"/>
                </a:cubicBezTo>
                <a:cubicBezTo>
                  <a:pt x="27" y="8"/>
                  <a:pt x="26" y="9"/>
                  <a:pt x="25" y="9"/>
                </a:cubicBezTo>
                <a:cubicBezTo>
                  <a:pt x="24" y="9"/>
                  <a:pt x="23" y="8"/>
                  <a:pt x="23" y="7"/>
                </a:cubicBezTo>
                <a:cubicBezTo>
                  <a:pt x="23" y="4"/>
                  <a:pt x="23" y="4"/>
                  <a:pt x="23" y="4"/>
                </a:cubicBezTo>
                <a:cubicBezTo>
                  <a:pt x="13" y="5"/>
                  <a:pt x="5" y="13"/>
                  <a:pt x="4" y="23"/>
                </a:cubicBezTo>
                <a:cubicBezTo>
                  <a:pt x="7" y="23"/>
                  <a:pt x="7" y="23"/>
                  <a:pt x="7" y="23"/>
                </a:cubicBezTo>
                <a:cubicBezTo>
                  <a:pt x="8" y="23"/>
                  <a:pt x="9" y="24"/>
                  <a:pt x="9" y="25"/>
                </a:cubicBezTo>
                <a:cubicBezTo>
                  <a:pt x="9" y="26"/>
                  <a:pt x="8" y="27"/>
                  <a:pt x="7" y="27"/>
                </a:cubicBezTo>
                <a:cubicBezTo>
                  <a:pt x="4" y="27"/>
                  <a:pt x="4" y="27"/>
                  <a:pt x="4" y="27"/>
                </a:cubicBezTo>
                <a:cubicBezTo>
                  <a:pt x="5" y="37"/>
                  <a:pt x="13" y="45"/>
                  <a:pt x="23" y="46"/>
                </a:cubicBezTo>
                <a:cubicBezTo>
                  <a:pt x="23" y="43"/>
                  <a:pt x="23" y="43"/>
                  <a:pt x="23" y="43"/>
                </a:cubicBezTo>
                <a:cubicBezTo>
                  <a:pt x="23" y="42"/>
                  <a:pt x="24" y="41"/>
                  <a:pt x="25" y="41"/>
                </a:cubicBezTo>
                <a:cubicBezTo>
                  <a:pt x="26" y="41"/>
                  <a:pt x="27" y="42"/>
                  <a:pt x="27" y="43"/>
                </a:cubicBezTo>
                <a:cubicBezTo>
                  <a:pt x="27" y="46"/>
                  <a:pt x="27" y="46"/>
                  <a:pt x="27" y="46"/>
                </a:cubicBezTo>
                <a:cubicBezTo>
                  <a:pt x="37" y="45"/>
                  <a:pt x="45" y="37"/>
                  <a:pt x="46" y="27"/>
                </a:cubicBezTo>
                <a:cubicBezTo>
                  <a:pt x="43" y="27"/>
                  <a:pt x="43" y="27"/>
                  <a:pt x="43" y="27"/>
                </a:cubicBezTo>
                <a:cubicBezTo>
                  <a:pt x="42" y="27"/>
                  <a:pt x="41" y="26"/>
                  <a:pt x="41" y="25"/>
                </a:cubicBezTo>
                <a:cubicBezTo>
                  <a:pt x="41" y="24"/>
                  <a:pt x="42" y="23"/>
                  <a:pt x="43" y="23"/>
                </a:cubicBezTo>
                <a:cubicBezTo>
                  <a:pt x="46" y="23"/>
                  <a:pt x="46" y="23"/>
                  <a:pt x="46" y="23"/>
                </a:cubicBezTo>
                <a:cubicBezTo>
                  <a:pt x="45" y="13"/>
                  <a:pt x="37" y="5"/>
                  <a:pt x="27" y="4"/>
                </a:cubicBezTo>
                <a:close/>
                <a:moveTo>
                  <a:pt x="26" y="24"/>
                </a:moveTo>
                <a:cubicBezTo>
                  <a:pt x="26" y="24"/>
                  <a:pt x="26" y="24"/>
                  <a:pt x="26" y="24"/>
                </a:cubicBezTo>
                <a:cubicBezTo>
                  <a:pt x="26" y="23"/>
                  <a:pt x="26" y="23"/>
                  <a:pt x="25" y="23"/>
                </a:cubicBezTo>
                <a:cubicBezTo>
                  <a:pt x="25" y="23"/>
                  <a:pt x="24" y="23"/>
                  <a:pt x="24" y="24"/>
                </a:cubicBezTo>
                <a:cubicBezTo>
                  <a:pt x="24" y="24"/>
                  <a:pt x="23" y="24"/>
                  <a:pt x="23" y="25"/>
                </a:cubicBezTo>
                <a:cubicBezTo>
                  <a:pt x="23" y="26"/>
                  <a:pt x="24" y="27"/>
                  <a:pt x="25" y="27"/>
                </a:cubicBezTo>
                <a:cubicBezTo>
                  <a:pt x="26" y="27"/>
                  <a:pt x="26" y="27"/>
                  <a:pt x="26" y="26"/>
                </a:cubicBezTo>
                <a:cubicBezTo>
                  <a:pt x="26" y="26"/>
                  <a:pt x="26" y="26"/>
                  <a:pt x="26" y="26"/>
                </a:cubicBezTo>
                <a:cubicBezTo>
                  <a:pt x="27" y="26"/>
                  <a:pt x="27" y="25"/>
                  <a:pt x="27" y="25"/>
                </a:cubicBezTo>
                <a:cubicBezTo>
                  <a:pt x="27" y="24"/>
                  <a:pt x="27" y="24"/>
                  <a:pt x="26" y="24"/>
                </a:cubicBezTo>
                <a:cubicBezTo>
                  <a:pt x="26" y="24"/>
                  <a:pt x="26" y="24"/>
                  <a:pt x="26"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09" name="Freeform 673"/>
          <p:cNvSpPr>
            <a:spLocks noEditPoints="1"/>
          </p:cNvSpPr>
          <p:nvPr/>
        </p:nvSpPr>
        <p:spPr bwMode="auto">
          <a:xfrm>
            <a:off x="7416800" y="4103688"/>
            <a:ext cx="139700" cy="158750"/>
          </a:xfrm>
          <a:custGeom>
            <a:avLst/>
            <a:gdLst>
              <a:gd name="T0" fmla="*/ 38 w 44"/>
              <a:gd name="T1" fmla="*/ 46 h 50"/>
              <a:gd name="T2" fmla="*/ 40 w 44"/>
              <a:gd name="T3" fmla="*/ 45 h 50"/>
              <a:gd name="T4" fmla="*/ 40 w 44"/>
              <a:gd name="T5" fmla="*/ 43 h 50"/>
              <a:gd name="T6" fmla="*/ 38 w 44"/>
              <a:gd name="T7" fmla="*/ 42 h 50"/>
              <a:gd name="T8" fmla="*/ 37 w 44"/>
              <a:gd name="T9" fmla="*/ 43 h 50"/>
              <a:gd name="T10" fmla="*/ 33 w 44"/>
              <a:gd name="T11" fmla="*/ 46 h 50"/>
              <a:gd name="T12" fmla="*/ 15 w 44"/>
              <a:gd name="T13" fmla="*/ 46 h 50"/>
              <a:gd name="T14" fmla="*/ 7 w 44"/>
              <a:gd name="T15" fmla="*/ 43 h 50"/>
              <a:gd name="T16" fmla="*/ 7 w 44"/>
              <a:gd name="T17" fmla="*/ 26 h 50"/>
              <a:gd name="T18" fmla="*/ 15 w 44"/>
              <a:gd name="T19" fmla="*/ 23 h 50"/>
              <a:gd name="T20" fmla="*/ 17 w 44"/>
              <a:gd name="T21" fmla="*/ 22 h 50"/>
              <a:gd name="T22" fmla="*/ 19 w 44"/>
              <a:gd name="T23" fmla="*/ 20 h 50"/>
              <a:gd name="T24" fmla="*/ 20 w 44"/>
              <a:gd name="T25" fmla="*/ 19 h 50"/>
              <a:gd name="T26" fmla="*/ 26 w 44"/>
              <a:gd name="T27" fmla="*/ 21 h 50"/>
              <a:gd name="T28" fmla="*/ 26 w 44"/>
              <a:gd name="T29" fmla="*/ 21 h 50"/>
              <a:gd name="T30" fmla="*/ 29 w 44"/>
              <a:gd name="T31" fmla="*/ 23 h 50"/>
              <a:gd name="T32" fmla="*/ 36 w 44"/>
              <a:gd name="T33" fmla="*/ 15 h 50"/>
              <a:gd name="T34" fmla="*/ 34 w 44"/>
              <a:gd name="T35" fmla="*/ 10 h 50"/>
              <a:gd name="T36" fmla="*/ 29 w 44"/>
              <a:gd name="T37" fmla="*/ 8 h 50"/>
              <a:gd name="T38" fmla="*/ 11 w 44"/>
              <a:gd name="T39" fmla="*/ 8 h 50"/>
              <a:gd name="T40" fmla="*/ 10 w 44"/>
              <a:gd name="T41" fmla="*/ 10 h 50"/>
              <a:gd name="T42" fmla="*/ 8 w 44"/>
              <a:gd name="T43" fmla="*/ 11 h 50"/>
              <a:gd name="T44" fmla="*/ 2 w 44"/>
              <a:gd name="T45" fmla="*/ 10 h 50"/>
              <a:gd name="T46" fmla="*/ 2 w 44"/>
              <a:gd name="T47" fmla="*/ 2 h 50"/>
              <a:gd name="T48" fmla="*/ 2 w 44"/>
              <a:gd name="T49" fmla="*/ 2 h 50"/>
              <a:gd name="T50" fmla="*/ 10 w 44"/>
              <a:gd name="T51" fmla="*/ 2 h 50"/>
              <a:gd name="T52" fmla="*/ 10 w 44"/>
              <a:gd name="T53" fmla="*/ 2 h 50"/>
              <a:gd name="T54" fmla="*/ 29 w 44"/>
              <a:gd name="T55" fmla="*/ 4 h 50"/>
              <a:gd name="T56" fmla="*/ 37 w 44"/>
              <a:gd name="T57" fmla="*/ 7 h 50"/>
              <a:gd name="T58" fmla="*/ 37 w 44"/>
              <a:gd name="T59" fmla="*/ 24 h 50"/>
              <a:gd name="T60" fmla="*/ 27 w 44"/>
              <a:gd name="T61" fmla="*/ 27 h 50"/>
              <a:gd name="T62" fmla="*/ 27 w 44"/>
              <a:gd name="T63" fmla="*/ 27 h 50"/>
              <a:gd name="T64" fmla="*/ 24 w 44"/>
              <a:gd name="T65" fmla="*/ 30 h 50"/>
              <a:gd name="T66" fmla="*/ 18 w 44"/>
              <a:gd name="T67" fmla="*/ 29 h 50"/>
              <a:gd name="T68" fmla="*/ 17 w 44"/>
              <a:gd name="T69" fmla="*/ 27 h 50"/>
              <a:gd name="T70" fmla="*/ 10 w 44"/>
              <a:gd name="T71" fmla="*/ 29 h 50"/>
              <a:gd name="T72" fmla="*/ 8 w 44"/>
              <a:gd name="T73" fmla="*/ 35 h 50"/>
              <a:gd name="T74" fmla="*/ 10 w 44"/>
              <a:gd name="T75" fmla="*/ 40 h 50"/>
              <a:gd name="T76" fmla="*/ 33 w 44"/>
              <a:gd name="T77" fmla="*/ 42 h 50"/>
              <a:gd name="T78" fmla="*/ 36 w 44"/>
              <a:gd name="T79" fmla="*/ 39 h 50"/>
              <a:gd name="T80" fmla="*/ 38 w 44"/>
              <a:gd name="T81" fmla="*/ 38 h 50"/>
              <a:gd name="T82" fmla="*/ 42 w 44"/>
              <a:gd name="T83" fmla="*/ 40 h 50"/>
              <a:gd name="T84" fmla="*/ 44 w 44"/>
              <a:gd name="T85" fmla="*/ 44 h 50"/>
              <a:gd name="T86" fmla="*/ 42 w 44"/>
              <a:gd name="T87" fmla="*/ 48 h 50"/>
              <a:gd name="T88" fmla="*/ 34 w 44"/>
              <a:gd name="T89" fmla="*/ 48 h 50"/>
              <a:gd name="T90" fmla="*/ 33 w 44"/>
              <a:gd name="T91" fmla="*/ 46 h 50"/>
              <a:gd name="T92" fmla="*/ 21 w 44"/>
              <a:gd name="T93" fmla="*/ 26 h 50"/>
              <a:gd name="T94" fmla="*/ 22 w 44"/>
              <a:gd name="T95" fmla="*/ 27 h 50"/>
              <a:gd name="T96" fmla="*/ 23 w 44"/>
              <a:gd name="T97" fmla="*/ 26 h 50"/>
              <a:gd name="T98" fmla="*/ 23 w 44"/>
              <a:gd name="T99" fmla="*/ 24 h 50"/>
              <a:gd name="T100" fmla="*/ 22 w 44"/>
              <a:gd name="T101" fmla="*/ 23 h 50"/>
              <a:gd name="T102" fmla="*/ 21 w 44"/>
              <a:gd name="T103" fmla="*/ 23 h 50"/>
              <a:gd name="T104" fmla="*/ 21 w 44"/>
              <a:gd name="T105" fmla="*/ 23 h 50"/>
              <a:gd name="T106" fmla="*/ 21 w 44"/>
              <a:gd name="T107" fmla="*/ 26 h 50"/>
              <a:gd name="T108" fmla="*/ 7 w 44"/>
              <a:gd name="T109" fmla="*/ 4 h 50"/>
              <a:gd name="T110" fmla="*/ 6 w 44"/>
              <a:gd name="T111" fmla="*/ 4 h 50"/>
              <a:gd name="T112" fmla="*/ 4 w 44"/>
              <a:gd name="T113" fmla="*/ 4 h 50"/>
              <a:gd name="T114" fmla="*/ 6 w 44"/>
              <a:gd name="T115" fmla="*/ 8 h 50"/>
              <a:gd name="T116" fmla="*/ 7 w 44"/>
              <a:gd name="T117" fmla="*/ 7 h 50"/>
              <a:gd name="T118" fmla="*/ 7 w 44"/>
              <a:gd name="T119" fmla="*/ 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 h="50">
                <a:moveTo>
                  <a:pt x="37" y="45"/>
                </a:moveTo>
                <a:cubicBezTo>
                  <a:pt x="37" y="46"/>
                  <a:pt x="38" y="46"/>
                  <a:pt x="38" y="46"/>
                </a:cubicBezTo>
                <a:cubicBezTo>
                  <a:pt x="39" y="46"/>
                  <a:pt x="39" y="46"/>
                  <a:pt x="40" y="46"/>
                </a:cubicBezTo>
                <a:cubicBezTo>
                  <a:pt x="40" y="45"/>
                  <a:pt x="40" y="45"/>
                  <a:pt x="40" y="45"/>
                </a:cubicBezTo>
                <a:cubicBezTo>
                  <a:pt x="40" y="45"/>
                  <a:pt x="40" y="43"/>
                  <a:pt x="40" y="43"/>
                </a:cubicBezTo>
                <a:cubicBezTo>
                  <a:pt x="40" y="43"/>
                  <a:pt x="40" y="43"/>
                  <a:pt x="40" y="43"/>
                </a:cubicBezTo>
                <a:cubicBezTo>
                  <a:pt x="39" y="42"/>
                  <a:pt x="39" y="42"/>
                  <a:pt x="38" y="42"/>
                </a:cubicBezTo>
                <a:cubicBezTo>
                  <a:pt x="38" y="42"/>
                  <a:pt x="38" y="42"/>
                  <a:pt x="38" y="42"/>
                </a:cubicBezTo>
                <a:cubicBezTo>
                  <a:pt x="38" y="42"/>
                  <a:pt x="38" y="42"/>
                  <a:pt x="37" y="42"/>
                </a:cubicBezTo>
                <a:cubicBezTo>
                  <a:pt x="37" y="43"/>
                  <a:pt x="37" y="43"/>
                  <a:pt x="37" y="43"/>
                </a:cubicBezTo>
                <a:cubicBezTo>
                  <a:pt x="36" y="44"/>
                  <a:pt x="36" y="45"/>
                  <a:pt x="37" y="45"/>
                </a:cubicBezTo>
                <a:close/>
                <a:moveTo>
                  <a:pt x="33" y="46"/>
                </a:moveTo>
                <a:cubicBezTo>
                  <a:pt x="33" y="46"/>
                  <a:pt x="33" y="46"/>
                  <a:pt x="33" y="46"/>
                </a:cubicBezTo>
                <a:cubicBezTo>
                  <a:pt x="15" y="46"/>
                  <a:pt x="15" y="46"/>
                  <a:pt x="15" y="46"/>
                </a:cubicBezTo>
                <a:cubicBezTo>
                  <a:pt x="12" y="46"/>
                  <a:pt x="9" y="45"/>
                  <a:pt x="7" y="43"/>
                </a:cubicBezTo>
                <a:cubicBezTo>
                  <a:pt x="7" y="43"/>
                  <a:pt x="7" y="43"/>
                  <a:pt x="7" y="43"/>
                </a:cubicBezTo>
                <a:cubicBezTo>
                  <a:pt x="5" y="40"/>
                  <a:pt x="4" y="38"/>
                  <a:pt x="4" y="35"/>
                </a:cubicBezTo>
                <a:cubicBezTo>
                  <a:pt x="4" y="31"/>
                  <a:pt x="5" y="29"/>
                  <a:pt x="7" y="26"/>
                </a:cubicBezTo>
                <a:cubicBezTo>
                  <a:pt x="7" y="26"/>
                  <a:pt x="7" y="26"/>
                  <a:pt x="7" y="26"/>
                </a:cubicBezTo>
                <a:cubicBezTo>
                  <a:pt x="9" y="24"/>
                  <a:pt x="12" y="23"/>
                  <a:pt x="15" y="23"/>
                </a:cubicBezTo>
                <a:cubicBezTo>
                  <a:pt x="17" y="23"/>
                  <a:pt x="17" y="23"/>
                  <a:pt x="17" y="23"/>
                </a:cubicBezTo>
                <a:cubicBezTo>
                  <a:pt x="17" y="23"/>
                  <a:pt x="17" y="23"/>
                  <a:pt x="17" y="22"/>
                </a:cubicBezTo>
                <a:cubicBezTo>
                  <a:pt x="17" y="21"/>
                  <a:pt x="18" y="21"/>
                  <a:pt x="19" y="20"/>
                </a:cubicBezTo>
                <a:cubicBezTo>
                  <a:pt x="19" y="20"/>
                  <a:pt x="19" y="20"/>
                  <a:pt x="19" y="20"/>
                </a:cubicBezTo>
                <a:cubicBezTo>
                  <a:pt x="19" y="20"/>
                  <a:pt x="20" y="20"/>
                  <a:pt x="20" y="19"/>
                </a:cubicBezTo>
                <a:cubicBezTo>
                  <a:pt x="20" y="19"/>
                  <a:pt x="20" y="19"/>
                  <a:pt x="20" y="19"/>
                </a:cubicBezTo>
                <a:cubicBezTo>
                  <a:pt x="21" y="19"/>
                  <a:pt x="21" y="19"/>
                  <a:pt x="22" y="19"/>
                </a:cubicBezTo>
                <a:cubicBezTo>
                  <a:pt x="24" y="19"/>
                  <a:pt x="25" y="20"/>
                  <a:pt x="26" y="21"/>
                </a:cubicBezTo>
                <a:cubicBezTo>
                  <a:pt x="26" y="21"/>
                  <a:pt x="26" y="21"/>
                  <a:pt x="26" y="21"/>
                </a:cubicBezTo>
                <a:cubicBezTo>
                  <a:pt x="26" y="21"/>
                  <a:pt x="26" y="21"/>
                  <a:pt x="26" y="21"/>
                </a:cubicBezTo>
                <a:cubicBezTo>
                  <a:pt x="27" y="22"/>
                  <a:pt x="27" y="22"/>
                  <a:pt x="27" y="23"/>
                </a:cubicBezTo>
                <a:cubicBezTo>
                  <a:pt x="29" y="23"/>
                  <a:pt x="29" y="23"/>
                  <a:pt x="29" y="23"/>
                </a:cubicBezTo>
                <a:cubicBezTo>
                  <a:pt x="31" y="23"/>
                  <a:pt x="33" y="22"/>
                  <a:pt x="34" y="21"/>
                </a:cubicBezTo>
                <a:cubicBezTo>
                  <a:pt x="35" y="19"/>
                  <a:pt x="36" y="18"/>
                  <a:pt x="36" y="15"/>
                </a:cubicBezTo>
                <a:cubicBezTo>
                  <a:pt x="36" y="13"/>
                  <a:pt x="35" y="11"/>
                  <a:pt x="34" y="10"/>
                </a:cubicBezTo>
                <a:cubicBezTo>
                  <a:pt x="34" y="10"/>
                  <a:pt x="34" y="10"/>
                  <a:pt x="34" y="10"/>
                </a:cubicBezTo>
                <a:cubicBezTo>
                  <a:pt x="34" y="10"/>
                  <a:pt x="34" y="10"/>
                  <a:pt x="34" y="10"/>
                </a:cubicBezTo>
                <a:cubicBezTo>
                  <a:pt x="33" y="9"/>
                  <a:pt x="31" y="8"/>
                  <a:pt x="29" y="8"/>
                </a:cubicBezTo>
                <a:cubicBezTo>
                  <a:pt x="11" y="8"/>
                  <a:pt x="11" y="8"/>
                  <a:pt x="11" y="8"/>
                </a:cubicBezTo>
                <a:cubicBezTo>
                  <a:pt x="11" y="8"/>
                  <a:pt x="11" y="8"/>
                  <a:pt x="11" y="8"/>
                </a:cubicBezTo>
                <a:cubicBezTo>
                  <a:pt x="11" y="8"/>
                  <a:pt x="11" y="8"/>
                  <a:pt x="11" y="8"/>
                </a:cubicBezTo>
                <a:cubicBezTo>
                  <a:pt x="11" y="9"/>
                  <a:pt x="10" y="10"/>
                  <a:pt x="10" y="10"/>
                </a:cubicBezTo>
                <a:cubicBezTo>
                  <a:pt x="10" y="10"/>
                  <a:pt x="10" y="10"/>
                  <a:pt x="10" y="10"/>
                </a:cubicBezTo>
                <a:cubicBezTo>
                  <a:pt x="9" y="11"/>
                  <a:pt x="8" y="11"/>
                  <a:pt x="8" y="11"/>
                </a:cubicBezTo>
                <a:cubicBezTo>
                  <a:pt x="7" y="11"/>
                  <a:pt x="6" y="12"/>
                  <a:pt x="6" y="12"/>
                </a:cubicBezTo>
                <a:cubicBezTo>
                  <a:pt x="4" y="12"/>
                  <a:pt x="3" y="11"/>
                  <a:pt x="2" y="10"/>
                </a:cubicBezTo>
                <a:cubicBezTo>
                  <a:pt x="1" y="9"/>
                  <a:pt x="0" y="7"/>
                  <a:pt x="0" y="6"/>
                </a:cubicBezTo>
                <a:cubicBezTo>
                  <a:pt x="0" y="4"/>
                  <a:pt x="1" y="3"/>
                  <a:pt x="2" y="2"/>
                </a:cubicBezTo>
                <a:cubicBezTo>
                  <a:pt x="2" y="2"/>
                  <a:pt x="2" y="2"/>
                  <a:pt x="2" y="2"/>
                </a:cubicBezTo>
                <a:cubicBezTo>
                  <a:pt x="2" y="2"/>
                  <a:pt x="2" y="2"/>
                  <a:pt x="2" y="2"/>
                </a:cubicBezTo>
                <a:cubicBezTo>
                  <a:pt x="3" y="1"/>
                  <a:pt x="4" y="0"/>
                  <a:pt x="6" y="0"/>
                </a:cubicBezTo>
                <a:cubicBezTo>
                  <a:pt x="7" y="0"/>
                  <a:pt x="9" y="1"/>
                  <a:pt x="10" y="2"/>
                </a:cubicBezTo>
                <a:cubicBezTo>
                  <a:pt x="10" y="2"/>
                  <a:pt x="10" y="2"/>
                  <a:pt x="10" y="2"/>
                </a:cubicBezTo>
                <a:cubicBezTo>
                  <a:pt x="10" y="2"/>
                  <a:pt x="10" y="2"/>
                  <a:pt x="10" y="2"/>
                </a:cubicBezTo>
                <a:cubicBezTo>
                  <a:pt x="10" y="2"/>
                  <a:pt x="11" y="3"/>
                  <a:pt x="11" y="4"/>
                </a:cubicBezTo>
                <a:cubicBezTo>
                  <a:pt x="29" y="4"/>
                  <a:pt x="29" y="4"/>
                  <a:pt x="29" y="4"/>
                </a:cubicBezTo>
                <a:cubicBezTo>
                  <a:pt x="32" y="4"/>
                  <a:pt x="35" y="5"/>
                  <a:pt x="37" y="7"/>
                </a:cubicBezTo>
                <a:cubicBezTo>
                  <a:pt x="37" y="7"/>
                  <a:pt x="37" y="7"/>
                  <a:pt x="37" y="7"/>
                </a:cubicBezTo>
                <a:cubicBezTo>
                  <a:pt x="39" y="9"/>
                  <a:pt x="40" y="12"/>
                  <a:pt x="40" y="15"/>
                </a:cubicBezTo>
                <a:cubicBezTo>
                  <a:pt x="40" y="19"/>
                  <a:pt x="39" y="21"/>
                  <a:pt x="37" y="24"/>
                </a:cubicBezTo>
                <a:cubicBezTo>
                  <a:pt x="35" y="26"/>
                  <a:pt x="32" y="27"/>
                  <a:pt x="29" y="27"/>
                </a:cubicBezTo>
                <a:cubicBezTo>
                  <a:pt x="27" y="27"/>
                  <a:pt x="27" y="27"/>
                  <a:pt x="27" y="27"/>
                </a:cubicBezTo>
                <a:cubicBezTo>
                  <a:pt x="27" y="27"/>
                  <a:pt x="27" y="27"/>
                  <a:pt x="27" y="27"/>
                </a:cubicBezTo>
                <a:cubicBezTo>
                  <a:pt x="27" y="27"/>
                  <a:pt x="27" y="27"/>
                  <a:pt x="27" y="27"/>
                </a:cubicBezTo>
                <a:cubicBezTo>
                  <a:pt x="27" y="28"/>
                  <a:pt x="27" y="28"/>
                  <a:pt x="26" y="29"/>
                </a:cubicBezTo>
                <a:cubicBezTo>
                  <a:pt x="26" y="29"/>
                  <a:pt x="25" y="30"/>
                  <a:pt x="24" y="30"/>
                </a:cubicBezTo>
                <a:cubicBezTo>
                  <a:pt x="24" y="31"/>
                  <a:pt x="23" y="31"/>
                  <a:pt x="22" y="31"/>
                </a:cubicBezTo>
                <a:cubicBezTo>
                  <a:pt x="20" y="31"/>
                  <a:pt x="19" y="30"/>
                  <a:pt x="18" y="29"/>
                </a:cubicBezTo>
                <a:cubicBezTo>
                  <a:pt x="18" y="29"/>
                  <a:pt x="18" y="29"/>
                  <a:pt x="18" y="29"/>
                </a:cubicBezTo>
                <a:cubicBezTo>
                  <a:pt x="17" y="28"/>
                  <a:pt x="17" y="28"/>
                  <a:pt x="17" y="27"/>
                </a:cubicBezTo>
                <a:cubicBezTo>
                  <a:pt x="15" y="27"/>
                  <a:pt x="15" y="27"/>
                  <a:pt x="15" y="27"/>
                </a:cubicBezTo>
                <a:cubicBezTo>
                  <a:pt x="13" y="27"/>
                  <a:pt x="11" y="28"/>
                  <a:pt x="10" y="29"/>
                </a:cubicBezTo>
                <a:cubicBezTo>
                  <a:pt x="10" y="29"/>
                  <a:pt x="10" y="29"/>
                  <a:pt x="10" y="29"/>
                </a:cubicBezTo>
                <a:cubicBezTo>
                  <a:pt x="8" y="31"/>
                  <a:pt x="8" y="32"/>
                  <a:pt x="8" y="35"/>
                </a:cubicBezTo>
                <a:cubicBezTo>
                  <a:pt x="8" y="37"/>
                  <a:pt x="8" y="38"/>
                  <a:pt x="10" y="40"/>
                </a:cubicBezTo>
                <a:cubicBezTo>
                  <a:pt x="10" y="40"/>
                  <a:pt x="10" y="40"/>
                  <a:pt x="10" y="40"/>
                </a:cubicBezTo>
                <a:cubicBezTo>
                  <a:pt x="11" y="41"/>
                  <a:pt x="13" y="42"/>
                  <a:pt x="15" y="42"/>
                </a:cubicBezTo>
                <a:cubicBezTo>
                  <a:pt x="33" y="42"/>
                  <a:pt x="33" y="42"/>
                  <a:pt x="33" y="42"/>
                </a:cubicBezTo>
                <a:cubicBezTo>
                  <a:pt x="33" y="42"/>
                  <a:pt x="33" y="41"/>
                  <a:pt x="33" y="41"/>
                </a:cubicBezTo>
                <a:cubicBezTo>
                  <a:pt x="34" y="40"/>
                  <a:pt x="35" y="39"/>
                  <a:pt x="36" y="39"/>
                </a:cubicBezTo>
                <a:cubicBezTo>
                  <a:pt x="36" y="39"/>
                  <a:pt x="36" y="39"/>
                  <a:pt x="37" y="38"/>
                </a:cubicBezTo>
                <a:cubicBezTo>
                  <a:pt x="37" y="38"/>
                  <a:pt x="38" y="38"/>
                  <a:pt x="38" y="38"/>
                </a:cubicBezTo>
                <a:cubicBezTo>
                  <a:pt x="40" y="38"/>
                  <a:pt x="41" y="39"/>
                  <a:pt x="42" y="40"/>
                </a:cubicBezTo>
                <a:cubicBezTo>
                  <a:pt x="42" y="40"/>
                  <a:pt x="42" y="40"/>
                  <a:pt x="42" y="40"/>
                </a:cubicBezTo>
                <a:cubicBezTo>
                  <a:pt x="42" y="40"/>
                  <a:pt x="42" y="40"/>
                  <a:pt x="42" y="40"/>
                </a:cubicBezTo>
                <a:cubicBezTo>
                  <a:pt x="43" y="41"/>
                  <a:pt x="44" y="43"/>
                  <a:pt x="44" y="44"/>
                </a:cubicBezTo>
                <a:cubicBezTo>
                  <a:pt x="44" y="46"/>
                  <a:pt x="43" y="47"/>
                  <a:pt x="42" y="48"/>
                </a:cubicBezTo>
                <a:cubicBezTo>
                  <a:pt x="42" y="48"/>
                  <a:pt x="42" y="48"/>
                  <a:pt x="42" y="48"/>
                </a:cubicBezTo>
                <a:cubicBezTo>
                  <a:pt x="41" y="49"/>
                  <a:pt x="40" y="50"/>
                  <a:pt x="38" y="50"/>
                </a:cubicBezTo>
                <a:cubicBezTo>
                  <a:pt x="37" y="50"/>
                  <a:pt x="35" y="49"/>
                  <a:pt x="34" y="48"/>
                </a:cubicBezTo>
                <a:cubicBezTo>
                  <a:pt x="34" y="48"/>
                  <a:pt x="34" y="48"/>
                  <a:pt x="34" y="48"/>
                </a:cubicBezTo>
                <a:cubicBezTo>
                  <a:pt x="34" y="48"/>
                  <a:pt x="33" y="47"/>
                  <a:pt x="33" y="46"/>
                </a:cubicBezTo>
                <a:close/>
                <a:moveTo>
                  <a:pt x="21" y="26"/>
                </a:moveTo>
                <a:cubicBezTo>
                  <a:pt x="21" y="26"/>
                  <a:pt x="21" y="26"/>
                  <a:pt x="21" y="26"/>
                </a:cubicBezTo>
                <a:cubicBezTo>
                  <a:pt x="21" y="26"/>
                  <a:pt x="21" y="26"/>
                  <a:pt x="21" y="26"/>
                </a:cubicBezTo>
                <a:cubicBezTo>
                  <a:pt x="21" y="27"/>
                  <a:pt x="21" y="27"/>
                  <a:pt x="22" y="27"/>
                </a:cubicBezTo>
                <a:cubicBezTo>
                  <a:pt x="22" y="27"/>
                  <a:pt x="23" y="27"/>
                  <a:pt x="23" y="27"/>
                </a:cubicBezTo>
                <a:cubicBezTo>
                  <a:pt x="23" y="27"/>
                  <a:pt x="23" y="26"/>
                  <a:pt x="23" y="26"/>
                </a:cubicBezTo>
                <a:cubicBezTo>
                  <a:pt x="24" y="26"/>
                  <a:pt x="24" y="26"/>
                  <a:pt x="24" y="26"/>
                </a:cubicBezTo>
                <a:cubicBezTo>
                  <a:pt x="24" y="25"/>
                  <a:pt x="24" y="24"/>
                  <a:pt x="23" y="24"/>
                </a:cubicBezTo>
                <a:cubicBezTo>
                  <a:pt x="23" y="24"/>
                  <a:pt x="23" y="24"/>
                  <a:pt x="23" y="24"/>
                </a:cubicBezTo>
                <a:cubicBezTo>
                  <a:pt x="23" y="23"/>
                  <a:pt x="23" y="23"/>
                  <a:pt x="22" y="23"/>
                </a:cubicBezTo>
                <a:cubicBezTo>
                  <a:pt x="22" y="23"/>
                  <a:pt x="22" y="23"/>
                  <a:pt x="21" y="23"/>
                </a:cubicBezTo>
                <a:cubicBezTo>
                  <a:pt x="21" y="23"/>
                  <a:pt x="21" y="23"/>
                  <a:pt x="21" y="23"/>
                </a:cubicBezTo>
                <a:cubicBezTo>
                  <a:pt x="21" y="23"/>
                  <a:pt x="21" y="23"/>
                  <a:pt x="21" y="23"/>
                </a:cubicBezTo>
                <a:cubicBezTo>
                  <a:pt x="21" y="23"/>
                  <a:pt x="21" y="23"/>
                  <a:pt x="21" y="23"/>
                </a:cubicBezTo>
                <a:cubicBezTo>
                  <a:pt x="21" y="24"/>
                  <a:pt x="20" y="24"/>
                  <a:pt x="20" y="24"/>
                </a:cubicBezTo>
                <a:cubicBezTo>
                  <a:pt x="20" y="25"/>
                  <a:pt x="20" y="26"/>
                  <a:pt x="21" y="26"/>
                </a:cubicBezTo>
                <a:close/>
                <a:moveTo>
                  <a:pt x="7" y="4"/>
                </a:moveTo>
                <a:cubicBezTo>
                  <a:pt x="7" y="4"/>
                  <a:pt x="7" y="4"/>
                  <a:pt x="7" y="4"/>
                </a:cubicBezTo>
                <a:cubicBezTo>
                  <a:pt x="7" y="4"/>
                  <a:pt x="7" y="4"/>
                  <a:pt x="7" y="4"/>
                </a:cubicBezTo>
                <a:cubicBezTo>
                  <a:pt x="7" y="4"/>
                  <a:pt x="6" y="4"/>
                  <a:pt x="6" y="4"/>
                </a:cubicBezTo>
                <a:cubicBezTo>
                  <a:pt x="5" y="4"/>
                  <a:pt x="5" y="4"/>
                  <a:pt x="4" y="4"/>
                </a:cubicBezTo>
                <a:cubicBezTo>
                  <a:pt x="4" y="4"/>
                  <a:pt x="4" y="4"/>
                  <a:pt x="4" y="4"/>
                </a:cubicBezTo>
                <a:cubicBezTo>
                  <a:pt x="4" y="5"/>
                  <a:pt x="4" y="6"/>
                  <a:pt x="4" y="7"/>
                </a:cubicBezTo>
                <a:cubicBezTo>
                  <a:pt x="5" y="8"/>
                  <a:pt x="5" y="8"/>
                  <a:pt x="6" y="8"/>
                </a:cubicBezTo>
                <a:cubicBezTo>
                  <a:pt x="6" y="8"/>
                  <a:pt x="6" y="8"/>
                  <a:pt x="6" y="8"/>
                </a:cubicBezTo>
                <a:cubicBezTo>
                  <a:pt x="7" y="8"/>
                  <a:pt x="7" y="7"/>
                  <a:pt x="7" y="7"/>
                </a:cubicBezTo>
                <a:cubicBezTo>
                  <a:pt x="7" y="7"/>
                  <a:pt x="7" y="7"/>
                  <a:pt x="7" y="7"/>
                </a:cubicBezTo>
                <a:cubicBezTo>
                  <a:pt x="7" y="7"/>
                  <a:pt x="7" y="7"/>
                  <a:pt x="7" y="7"/>
                </a:cubicBezTo>
                <a:cubicBezTo>
                  <a:pt x="8" y="6"/>
                  <a:pt x="8" y="5"/>
                  <a:pt x="7"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0" name="Freeform 674"/>
          <p:cNvSpPr>
            <a:spLocks noEditPoints="1"/>
          </p:cNvSpPr>
          <p:nvPr/>
        </p:nvSpPr>
        <p:spPr bwMode="auto">
          <a:xfrm>
            <a:off x="2389188" y="4106863"/>
            <a:ext cx="152400" cy="152400"/>
          </a:xfrm>
          <a:custGeom>
            <a:avLst/>
            <a:gdLst>
              <a:gd name="T0" fmla="*/ 44 w 48"/>
              <a:gd name="T1" fmla="*/ 12 h 48"/>
              <a:gd name="T2" fmla="*/ 47 w 48"/>
              <a:gd name="T3" fmla="*/ 12 h 48"/>
              <a:gd name="T4" fmla="*/ 47 w 48"/>
              <a:gd name="T5" fmla="*/ 15 h 48"/>
              <a:gd name="T6" fmla="*/ 42 w 48"/>
              <a:gd name="T7" fmla="*/ 20 h 48"/>
              <a:gd name="T8" fmla="*/ 37 w 48"/>
              <a:gd name="T9" fmla="*/ 24 h 48"/>
              <a:gd name="T10" fmla="*/ 42 w 48"/>
              <a:gd name="T11" fmla="*/ 28 h 48"/>
              <a:gd name="T12" fmla="*/ 47 w 48"/>
              <a:gd name="T13" fmla="*/ 33 h 48"/>
              <a:gd name="T14" fmla="*/ 47 w 48"/>
              <a:gd name="T15" fmla="*/ 36 h 48"/>
              <a:gd name="T16" fmla="*/ 44 w 48"/>
              <a:gd name="T17" fmla="*/ 36 h 48"/>
              <a:gd name="T18" fmla="*/ 39 w 48"/>
              <a:gd name="T19" fmla="*/ 31 h 48"/>
              <a:gd name="T20" fmla="*/ 33 w 48"/>
              <a:gd name="T21" fmla="*/ 25 h 48"/>
              <a:gd name="T22" fmla="*/ 33 w 48"/>
              <a:gd name="T23" fmla="*/ 25 h 48"/>
              <a:gd name="T24" fmla="*/ 33 w 48"/>
              <a:gd name="T25" fmla="*/ 23 h 48"/>
              <a:gd name="T26" fmla="*/ 39 w 48"/>
              <a:gd name="T27" fmla="*/ 17 h 48"/>
              <a:gd name="T28" fmla="*/ 44 w 48"/>
              <a:gd name="T29" fmla="*/ 12 h 48"/>
              <a:gd name="T30" fmla="*/ 36 w 48"/>
              <a:gd name="T31" fmla="*/ 44 h 48"/>
              <a:gd name="T32" fmla="*/ 36 w 48"/>
              <a:gd name="T33" fmla="*/ 44 h 48"/>
              <a:gd name="T34" fmla="*/ 36 w 48"/>
              <a:gd name="T35" fmla="*/ 47 h 48"/>
              <a:gd name="T36" fmla="*/ 33 w 48"/>
              <a:gd name="T37" fmla="*/ 47 h 48"/>
              <a:gd name="T38" fmla="*/ 28 w 48"/>
              <a:gd name="T39" fmla="*/ 42 h 48"/>
              <a:gd name="T40" fmla="*/ 24 w 48"/>
              <a:gd name="T41" fmla="*/ 38 h 48"/>
              <a:gd name="T42" fmla="*/ 20 w 48"/>
              <a:gd name="T43" fmla="*/ 42 h 48"/>
              <a:gd name="T44" fmla="*/ 14 w 48"/>
              <a:gd name="T45" fmla="*/ 47 h 48"/>
              <a:gd name="T46" fmla="*/ 12 w 48"/>
              <a:gd name="T47" fmla="*/ 47 h 48"/>
              <a:gd name="T48" fmla="*/ 12 w 48"/>
              <a:gd name="T49" fmla="*/ 44 h 48"/>
              <a:gd name="T50" fmla="*/ 17 w 48"/>
              <a:gd name="T51" fmla="*/ 39 h 48"/>
              <a:gd name="T52" fmla="*/ 22 w 48"/>
              <a:gd name="T53" fmla="*/ 34 h 48"/>
              <a:gd name="T54" fmla="*/ 22 w 48"/>
              <a:gd name="T55" fmla="*/ 34 h 48"/>
              <a:gd name="T56" fmla="*/ 25 w 48"/>
              <a:gd name="T57" fmla="*/ 34 h 48"/>
              <a:gd name="T58" fmla="*/ 31 w 48"/>
              <a:gd name="T59" fmla="*/ 39 h 48"/>
              <a:gd name="T60" fmla="*/ 36 w 48"/>
              <a:gd name="T61" fmla="*/ 44 h 48"/>
              <a:gd name="T62" fmla="*/ 3 w 48"/>
              <a:gd name="T63" fmla="*/ 36 h 48"/>
              <a:gd name="T64" fmla="*/ 3 w 48"/>
              <a:gd name="T65" fmla="*/ 36 h 48"/>
              <a:gd name="T66" fmla="*/ 1 w 48"/>
              <a:gd name="T67" fmla="*/ 36 h 48"/>
              <a:gd name="T68" fmla="*/ 1 w 48"/>
              <a:gd name="T69" fmla="*/ 33 h 48"/>
              <a:gd name="T70" fmla="*/ 6 w 48"/>
              <a:gd name="T71" fmla="*/ 28 h 48"/>
              <a:gd name="T72" fmla="*/ 10 w 48"/>
              <a:gd name="T73" fmla="*/ 24 h 48"/>
              <a:gd name="T74" fmla="*/ 6 w 48"/>
              <a:gd name="T75" fmla="*/ 20 h 48"/>
              <a:gd name="T76" fmla="*/ 1 w 48"/>
              <a:gd name="T77" fmla="*/ 15 h 48"/>
              <a:gd name="T78" fmla="*/ 1 w 48"/>
              <a:gd name="T79" fmla="*/ 12 h 48"/>
              <a:gd name="T80" fmla="*/ 3 w 48"/>
              <a:gd name="T81" fmla="*/ 12 h 48"/>
              <a:gd name="T82" fmla="*/ 9 w 48"/>
              <a:gd name="T83" fmla="*/ 17 h 48"/>
              <a:gd name="T84" fmla="*/ 14 w 48"/>
              <a:gd name="T85" fmla="*/ 23 h 48"/>
              <a:gd name="T86" fmla="*/ 14 w 48"/>
              <a:gd name="T87" fmla="*/ 23 h 48"/>
              <a:gd name="T88" fmla="*/ 14 w 48"/>
              <a:gd name="T89" fmla="*/ 25 h 48"/>
              <a:gd name="T90" fmla="*/ 9 w 48"/>
              <a:gd name="T91" fmla="*/ 31 h 48"/>
              <a:gd name="T92" fmla="*/ 3 w 48"/>
              <a:gd name="T93" fmla="*/ 36 h 48"/>
              <a:gd name="T94" fmla="*/ 12 w 48"/>
              <a:gd name="T95" fmla="*/ 4 h 48"/>
              <a:gd name="T96" fmla="*/ 12 w 48"/>
              <a:gd name="T97" fmla="*/ 4 h 48"/>
              <a:gd name="T98" fmla="*/ 12 w 48"/>
              <a:gd name="T99" fmla="*/ 1 h 48"/>
              <a:gd name="T100" fmla="*/ 14 w 48"/>
              <a:gd name="T101" fmla="*/ 1 h 48"/>
              <a:gd name="T102" fmla="*/ 20 w 48"/>
              <a:gd name="T103" fmla="*/ 6 h 48"/>
              <a:gd name="T104" fmla="*/ 24 w 48"/>
              <a:gd name="T105" fmla="*/ 10 h 48"/>
              <a:gd name="T106" fmla="*/ 28 w 48"/>
              <a:gd name="T107" fmla="*/ 6 h 48"/>
              <a:gd name="T108" fmla="*/ 33 w 48"/>
              <a:gd name="T109" fmla="*/ 1 h 48"/>
              <a:gd name="T110" fmla="*/ 36 w 48"/>
              <a:gd name="T111" fmla="*/ 1 h 48"/>
              <a:gd name="T112" fmla="*/ 36 w 48"/>
              <a:gd name="T113" fmla="*/ 4 h 48"/>
              <a:gd name="T114" fmla="*/ 31 w 48"/>
              <a:gd name="T115" fmla="*/ 9 h 48"/>
              <a:gd name="T116" fmla="*/ 25 w 48"/>
              <a:gd name="T117" fmla="*/ 14 h 48"/>
              <a:gd name="T118" fmla="*/ 25 w 48"/>
              <a:gd name="T119" fmla="*/ 14 h 48"/>
              <a:gd name="T120" fmla="*/ 22 w 48"/>
              <a:gd name="T121" fmla="*/ 14 h 48"/>
              <a:gd name="T122" fmla="*/ 17 w 48"/>
              <a:gd name="T123" fmla="*/ 9 h 48"/>
              <a:gd name="T124" fmla="*/ 12 w 48"/>
              <a:gd name="T125"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8" h="48">
                <a:moveTo>
                  <a:pt x="44" y="12"/>
                </a:moveTo>
                <a:cubicBezTo>
                  <a:pt x="45" y="11"/>
                  <a:pt x="46" y="11"/>
                  <a:pt x="47" y="12"/>
                </a:cubicBezTo>
                <a:cubicBezTo>
                  <a:pt x="48" y="13"/>
                  <a:pt x="48" y="14"/>
                  <a:pt x="47" y="15"/>
                </a:cubicBezTo>
                <a:cubicBezTo>
                  <a:pt x="42" y="20"/>
                  <a:pt x="42" y="20"/>
                  <a:pt x="42" y="20"/>
                </a:cubicBezTo>
                <a:cubicBezTo>
                  <a:pt x="37" y="24"/>
                  <a:pt x="37" y="24"/>
                  <a:pt x="37" y="24"/>
                </a:cubicBezTo>
                <a:cubicBezTo>
                  <a:pt x="42" y="28"/>
                  <a:pt x="42" y="28"/>
                  <a:pt x="42" y="28"/>
                </a:cubicBezTo>
                <a:cubicBezTo>
                  <a:pt x="47" y="33"/>
                  <a:pt x="47" y="33"/>
                  <a:pt x="47" y="33"/>
                </a:cubicBezTo>
                <a:cubicBezTo>
                  <a:pt x="48" y="34"/>
                  <a:pt x="48" y="35"/>
                  <a:pt x="47" y="36"/>
                </a:cubicBezTo>
                <a:cubicBezTo>
                  <a:pt x="46" y="37"/>
                  <a:pt x="45" y="37"/>
                  <a:pt x="44" y="36"/>
                </a:cubicBezTo>
                <a:cubicBezTo>
                  <a:pt x="39" y="31"/>
                  <a:pt x="39" y="31"/>
                  <a:pt x="39" y="31"/>
                </a:cubicBezTo>
                <a:cubicBezTo>
                  <a:pt x="33" y="25"/>
                  <a:pt x="33" y="25"/>
                  <a:pt x="33" y="25"/>
                </a:cubicBezTo>
                <a:cubicBezTo>
                  <a:pt x="33" y="25"/>
                  <a:pt x="33" y="25"/>
                  <a:pt x="33" y="25"/>
                </a:cubicBezTo>
                <a:cubicBezTo>
                  <a:pt x="33" y="25"/>
                  <a:pt x="33" y="23"/>
                  <a:pt x="33" y="23"/>
                </a:cubicBezTo>
                <a:cubicBezTo>
                  <a:pt x="39" y="17"/>
                  <a:pt x="39" y="17"/>
                  <a:pt x="39" y="17"/>
                </a:cubicBezTo>
                <a:cubicBezTo>
                  <a:pt x="44" y="12"/>
                  <a:pt x="44" y="12"/>
                  <a:pt x="44" y="12"/>
                </a:cubicBezTo>
                <a:close/>
                <a:moveTo>
                  <a:pt x="36" y="44"/>
                </a:moveTo>
                <a:cubicBezTo>
                  <a:pt x="36" y="44"/>
                  <a:pt x="36" y="44"/>
                  <a:pt x="36" y="44"/>
                </a:cubicBezTo>
                <a:cubicBezTo>
                  <a:pt x="37" y="45"/>
                  <a:pt x="37" y="46"/>
                  <a:pt x="36" y="47"/>
                </a:cubicBezTo>
                <a:cubicBezTo>
                  <a:pt x="35" y="48"/>
                  <a:pt x="34" y="48"/>
                  <a:pt x="33" y="47"/>
                </a:cubicBezTo>
                <a:cubicBezTo>
                  <a:pt x="28" y="42"/>
                  <a:pt x="28" y="42"/>
                  <a:pt x="28" y="42"/>
                </a:cubicBezTo>
                <a:cubicBezTo>
                  <a:pt x="24" y="38"/>
                  <a:pt x="24" y="38"/>
                  <a:pt x="24" y="38"/>
                </a:cubicBezTo>
                <a:cubicBezTo>
                  <a:pt x="20" y="42"/>
                  <a:pt x="20" y="42"/>
                  <a:pt x="20" y="42"/>
                </a:cubicBezTo>
                <a:cubicBezTo>
                  <a:pt x="14" y="47"/>
                  <a:pt x="14" y="47"/>
                  <a:pt x="14" y="47"/>
                </a:cubicBezTo>
                <a:cubicBezTo>
                  <a:pt x="14" y="48"/>
                  <a:pt x="12" y="48"/>
                  <a:pt x="12" y="47"/>
                </a:cubicBezTo>
                <a:cubicBezTo>
                  <a:pt x="11" y="46"/>
                  <a:pt x="11" y="45"/>
                  <a:pt x="12" y="44"/>
                </a:cubicBezTo>
                <a:cubicBezTo>
                  <a:pt x="17" y="39"/>
                  <a:pt x="17" y="39"/>
                  <a:pt x="17" y="39"/>
                </a:cubicBezTo>
                <a:cubicBezTo>
                  <a:pt x="22" y="34"/>
                  <a:pt x="22" y="34"/>
                  <a:pt x="22" y="34"/>
                </a:cubicBezTo>
                <a:cubicBezTo>
                  <a:pt x="22" y="34"/>
                  <a:pt x="22" y="34"/>
                  <a:pt x="22" y="34"/>
                </a:cubicBezTo>
                <a:cubicBezTo>
                  <a:pt x="23" y="33"/>
                  <a:pt x="24" y="33"/>
                  <a:pt x="25" y="34"/>
                </a:cubicBezTo>
                <a:cubicBezTo>
                  <a:pt x="31" y="39"/>
                  <a:pt x="31" y="39"/>
                  <a:pt x="31" y="39"/>
                </a:cubicBezTo>
                <a:cubicBezTo>
                  <a:pt x="36" y="44"/>
                  <a:pt x="36" y="44"/>
                  <a:pt x="36" y="44"/>
                </a:cubicBezTo>
                <a:close/>
                <a:moveTo>
                  <a:pt x="3" y="36"/>
                </a:moveTo>
                <a:cubicBezTo>
                  <a:pt x="3" y="36"/>
                  <a:pt x="3" y="36"/>
                  <a:pt x="3" y="36"/>
                </a:cubicBezTo>
                <a:cubicBezTo>
                  <a:pt x="3" y="37"/>
                  <a:pt x="1" y="37"/>
                  <a:pt x="1" y="36"/>
                </a:cubicBezTo>
                <a:cubicBezTo>
                  <a:pt x="0" y="35"/>
                  <a:pt x="0" y="34"/>
                  <a:pt x="1" y="33"/>
                </a:cubicBezTo>
                <a:cubicBezTo>
                  <a:pt x="6" y="28"/>
                  <a:pt x="6" y="28"/>
                  <a:pt x="6" y="28"/>
                </a:cubicBezTo>
                <a:cubicBezTo>
                  <a:pt x="10" y="24"/>
                  <a:pt x="10" y="24"/>
                  <a:pt x="10" y="24"/>
                </a:cubicBezTo>
                <a:cubicBezTo>
                  <a:pt x="6" y="20"/>
                  <a:pt x="6" y="20"/>
                  <a:pt x="6" y="20"/>
                </a:cubicBezTo>
                <a:cubicBezTo>
                  <a:pt x="1" y="15"/>
                  <a:pt x="1" y="15"/>
                  <a:pt x="1" y="15"/>
                </a:cubicBezTo>
                <a:cubicBezTo>
                  <a:pt x="0" y="14"/>
                  <a:pt x="0" y="13"/>
                  <a:pt x="1" y="12"/>
                </a:cubicBezTo>
                <a:cubicBezTo>
                  <a:pt x="1" y="11"/>
                  <a:pt x="3" y="11"/>
                  <a:pt x="3" y="12"/>
                </a:cubicBezTo>
                <a:cubicBezTo>
                  <a:pt x="9" y="17"/>
                  <a:pt x="9" y="17"/>
                  <a:pt x="9" y="17"/>
                </a:cubicBezTo>
                <a:cubicBezTo>
                  <a:pt x="14" y="23"/>
                  <a:pt x="14" y="23"/>
                  <a:pt x="14" y="23"/>
                </a:cubicBezTo>
                <a:cubicBezTo>
                  <a:pt x="14" y="23"/>
                  <a:pt x="14" y="23"/>
                  <a:pt x="14" y="23"/>
                </a:cubicBezTo>
                <a:cubicBezTo>
                  <a:pt x="15" y="23"/>
                  <a:pt x="15" y="25"/>
                  <a:pt x="14" y="25"/>
                </a:cubicBezTo>
                <a:cubicBezTo>
                  <a:pt x="9" y="31"/>
                  <a:pt x="9" y="31"/>
                  <a:pt x="9" y="31"/>
                </a:cubicBezTo>
                <a:cubicBezTo>
                  <a:pt x="3" y="36"/>
                  <a:pt x="3" y="36"/>
                  <a:pt x="3" y="36"/>
                </a:cubicBezTo>
                <a:close/>
                <a:moveTo>
                  <a:pt x="12" y="4"/>
                </a:moveTo>
                <a:cubicBezTo>
                  <a:pt x="12" y="4"/>
                  <a:pt x="12" y="4"/>
                  <a:pt x="12" y="4"/>
                </a:cubicBezTo>
                <a:cubicBezTo>
                  <a:pt x="11" y="3"/>
                  <a:pt x="11" y="2"/>
                  <a:pt x="12" y="1"/>
                </a:cubicBezTo>
                <a:cubicBezTo>
                  <a:pt x="12" y="0"/>
                  <a:pt x="14" y="0"/>
                  <a:pt x="14" y="1"/>
                </a:cubicBezTo>
                <a:cubicBezTo>
                  <a:pt x="20" y="6"/>
                  <a:pt x="20" y="6"/>
                  <a:pt x="20" y="6"/>
                </a:cubicBezTo>
                <a:cubicBezTo>
                  <a:pt x="24" y="10"/>
                  <a:pt x="24" y="10"/>
                  <a:pt x="24" y="10"/>
                </a:cubicBezTo>
                <a:cubicBezTo>
                  <a:pt x="28" y="6"/>
                  <a:pt x="28" y="6"/>
                  <a:pt x="28" y="6"/>
                </a:cubicBezTo>
                <a:cubicBezTo>
                  <a:pt x="33" y="1"/>
                  <a:pt x="33" y="1"/>
                  <a:pt x="33" y="1"/>
                </a:cubicBezTo>
                <a:cubicBezTo>
                  <a:pt x="34" y="0"/>
                  <a:pt x="35" y="0"/>
                  <a:pt x="36" y="1"/>
                </a:cubicBezTo>
                <a:cubicBezTo>
                  <a:pt x="37" y="2"/>
                  <a:pt x="37" y="3"/>
                  <a:pt x="36" y="4"/>
                </a:cubicBezTo>
                <a:cubicBezTo>
                  <a:pt x="31" y="9"/>
                  <a:pt x="31" y="9"/>
                  <a:pt x="31" y="9"/>
                </a:cubicBezTo>
                <a:cubicBezTo>
                  <a:pt x="25" y="14"/>
                  <a:pt x="25" y="14"/>
                  <a:pt x="25" y="14"/>
                </a:cubicBezTo>
                <a:cubicBezTo>
                  <a:pt x="25" y="14"/>
                  <a:pt x="25" y="14"/>
                  <a:pt x="25" y="14"/>
                </a:cubicBezTo>
                <a:cubicBezTo>
                  <a:pt x="24" y="15"/>
                  <a:pt x="23" y="15"/>
                  <a:pt x="22" y="14"/>
                </a:cubicBezTo>
                <a:cubicBezTo>
                  <a:pt x="17" y="9"/>
                  <a:pt x="17" y="9"/>
                  <a:pt x="17" y="9"/>
                </a:cubicBezTo>
                <a:cubicBezTo>
                  <a:pt x="12" y="4"/>
                  <a:pt x="12" y="4"/>
                  <a:pt x="1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1" name="Freeform 675"/>
          <p:cNvSpPr>
            <a:spLocks noEditPoints="1"/>
          </p:cNvSpPr>
          <p:nvPr/>
        </p:nvSpPr>
        <p:spPr bwMode="auto">
          <a:xfrm>
            <a:off x="444500" y="4103688"/>
            <a:ext cx="133350" cy="158750"/>
          </a:xfrm>
          <a:custGeom>
            <a:avLst/>
            <a:gdLst>
              <a:gd name="T0" fmla="*/ 2 w 42"/>
              <a:gd name="T1" fmla="*/ 0 h 50"/>
              <a:gd name="T2" fmla="*/ 2 w 42"/>
              <a:gd name="T3" fmla="*/ 0 h 50"/>
              <a:gd name="T4" fmla="*/ 2 w 42"/>
              <a:gd name="T5" fmla="*/ 0 h 50"/>
              <a:gd name="T6" fmla="*/ 40 w 42"/>
              <a:gd name="T7" fmla="*/ 0 h 50"/>
              <a:gd name="T8" fmla="*/ 42 w 42"/>
              <a:gd name="T9" fmla="*/ 2 h 50"/>
              <a:gd name="T10" fmla="*/ 42 w 42"/>
              <a:gd name="T11" fmla="*/ 3 h 50"/>
              <a:gd name="T12" fmla="*/ 32 w 42"/>
              <a:gd name="T13" fmla="*/ 13 h 50"/>
              <a:gd name="T14" fmla="*/ 42 w 42"/>
              <a:gd name="T15" fmla="*/ 22 h 50"/>
              <a:gd name="T16" fmla="*/ 42 w 42"/>
              <a:gd name="T17" fmla="*/ 25 h 50"/>
              <a:gd name="T18" fmla="*/ 40 w 42"/>
              <a:gd name="T19" fmla="*/ 26 h 50"/>
              <a:gd name="T20" fmla="*/ 40 w 42"/>
              <a:gd name="T21" fmla="*/ 26 h 50"/>
              <a:gd name="T22" fmla="*/ 4 w 42"/>
              <a:gd name="T23" fmla="*/ 26 h 50"/>
              <a:gd name="T24" fmla="*/ 4 w 42"/>
              <a:gd name="T25" fmla="*/ 48 h 50"/>
              <a:gd name="T26" fmla="*/ 2 w 42"/>
              <a:gd name="T27" fmla="*/ 50 h 50"/>
              <a:gd name="T28" fmla="*/ 0 w 42"/>
              <a:gd name="T29" fmla="*/ 48 h 50"/>
              <a:gd name="T30" fmla="*/ 0 w 42"/>
              <a:gd name="T31" fmla="*/ 24 h 50"/>
              <a:gd name="T32" fmla="*/ 0 w 42"/>
              <a:gd name="T33" fmla="*/ 24 h 50"/>
              <a:gd name="T34" fmla="*/ 0 w 42"/>
              <a:gd name="T35" fmla="*/ 24 h 50"/>
              <a:gd name="T36" fmla="*/ 0 w 42"/>
              <a:gd name="T37" fmla="*/ 2 h 50"/>
              <a:gd name="T38" fmla="*/ 2 w 42"/>
              <a:gd name="T39" fmla="*/ 0 h 50"/>
              <a:gd name="T40" fmla="*/ 2 w 42"/>
              <a:gd name="T41" fmla="*/ 0 h 50"/>
              <a:gd name="T42" fmla="*/ 2 w 42"/>
              <a:gd name="T43" fmla="*/ 0 h 50"/>
              <a:gd name="T44" fmla="*/ 2 w 42"/>
              <a:gd name="T45" fmla="*/ 0 h 50"/>
              <a:gd name="T46" fmla="*/ 2 w 42"/>
              <a:gd name="T47" fmla="*/ 0 h 50"/>
              <a:gd name="T48" fmla="*/ 4 w 42"/>
              <a:gd name="T49" fmla="*/ 4 h 50"/>
              <a:gd name="T50" fmla="*/ 4 w 42"/>
              <a:gd name="T51" fmla="*/ 4 h 50"/>
              <a:gd name="T52" fmla="*/ 4 w 42"/>
              <a:gd name="T53" fmla="*/ 22 h 50"/>
              <a:gd name="T54" fmla="*/ 36 w 42"/>
              <a:gd name="T55" fmla="*/ 22 h 50"/>
              <a:gd name="T56" fmla="*/ 28 w 42"/>
              <a:gd name="T57" fmla="*/ 14 h 50"/>
              <a:gd name="T58" fmla="*/ 28 w 42"/>
              <a:gd name="T59" fmla="*/ 12 h 50"/>
              <a:gd name="T60" fmla="*/ 36 w 42"/>
              <a:gd name="T61" fmla="*/ 4 h 50"/>
              <a:gd name="T62" fmla="*/ 4 w 42"/>
              <a:gd name="T63"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 h="50">
                <a:moveTo>
                  <a:pt x="2" y="0"/>
                </a:moveTo>
                <a:cubicBezTo>
                  <a:pt x="2" y="0"/>
                  <a:pt x="2" y="0"/>
                  <a:pt x="2" y="0"/>
                </a:cubicBezTo>
                <a:cubicBezTo>
                  <a:pt x="2" y="0"/>
                  <a:pt x="2" y="0"/>
                  <a:pt x="2" y="0"/>
                </a:cubicBezTo>
                <a:cubicBezTo>
                  <a:pt x="40" y="0"/>
                  <a:pt x="40" y="0"/>
                  <a:pt x="40" y="0"/>
                </a:cubicBezTo>
                <a:cubicBezTo>
                  <a:pt x="41" y="0"/>
                  <a:pt x="42" y="1"/>
                  <a:pt x="42" y="2"/>
                </a:cubicBezTo>
                <a:cubicBezTo>
                  <a:pt x="42" y="3"/>
                  <a:pt x="42" y="3"/>
                  <a:pt x="42" y="3"/>
                </a:cubicBezTo>
                <a:cubicBezTo>
                  <a:pt x="32" y="13"/>
                  <a:pt x="32" y="13"/>
                  <a:pt x="32" y="13"/>
                </a:cubicBezTo>
                <a:cubicBezTo>
                  <a:pt x="42" y="22"/>
                  <a:pt x="42" y="22"/>
                  <a:pt x="42" y="22"/>
                </a:cubicBezTo>
                <a:cubicBezTo>
                  <a:pt x="42" y="23"/>
                  <a:pt x="42" y="24"/>
                  <a:pt x="42" y="25"/>
                </a:cubicBezTo>
                <a:cubicBezTo>
                  <a:pt x="41" y="26"/>
                  <a:pt x="41" y="26"/>
                  <a:pt x="40" y="26"/>
                </a:cubicBezTo>
                <a:cubicBezTo>
                  <a:pt x="40" y="26"/>
                  <a:pt x="40" y="26"/>
                  <a:pt x="40" y="26"/>
                </a:cubicBezTo>
                <a:cubicBezTo>
                  <a:pt x="4" y="26"/>
                  <a:pt x="4" y="26"/>
                  <a:pt x="4" y="26"/>
                </a:cubicBezTo>
                <a:cubicBezTo>
                  <a:pt x="4" y="48"/>
                  <a:pt x="4" y="48"/>
                  <a:pt x="4" y="48"/>
                </a:cubicBezTo>
                <a:cubicBezTo>
                  <a:pt x="4" y="49"/>
                  <a:pt x="3" y="50"/>
                  <a:pt x="2" y="50"/>
                </a:cubicBezTo>
                <a:cubicBezTo>
                  <a:pt x="1" y="50"/>
                  <a:pt x="0" y="49"/>
                  <a:pt x="0" y="48"/>
                </a:cubicBezTo>
                <a:cubicBezTo>
                  <a:pt x="0" y="24"/>
                  <a:pt x="0" y="24"/>
                  <a:pt x="0" y="24"/>
                </a:cubicBezTo>
                <a:cubicBezTo>
                  <a:pt x="0" y="24"/>
                  <a:pt x="0" y="24"/>
                  <a:pt x="0" y="24"/>
                </a:cubicBezTo>
                <a:cubicBezTo>
                  <a:pt x="0" y="24"/>
                  <a:pt x="0" y="24"/>
                  <a:pt x="0" y="24"/>
                </a:cubicBezTo>
                <a:cubicBezTo>
                  <a:pt x="0" y="2"/>
                  <a:pt x="0" y="2"/>
                  <a:pt x="0" y="2"/>
                </a:cubicBezTo>
                <a:cubicBezTo>
                  <a:pt x="0" y="1"/>
                  <a:pt x="1" y="0"/>
                  <a:pt x="2" y="0"/>
                </a:cubicBezTo>
                <a:close/>
                <a:moveTo>
                  <a:pt x="2" y="0"/>
                </a:moveTo>
                <a:cubicBezTo>
                  <a:pt x="2" y="0"/>
                  <a:pt x="2" y="0"/>
                  <a:pt x="2" y="0"/>
                </a:cubicBezTo>
                <a:cubicBezTo>
                  <a:pt x="2" y="0"/>
                  <a:pt x="2" y="0"/>
                  <a:pt x="2" y="0"/>
                </a:cubicBezTo>
                <a:cubicBezTo>
                  <a:pt x="2" y="0"/>
                  <a:pt x="2" y="0"/>
                  <a:pt x="2" y="0"/>
                </a:cubicBezTo>
                <a:close/>
                <a:moveTo>
                  <a:pt x="4" y="4"/>
                </a:moveTo>
                <a:cubicBezTo>
                  <a:pt x="4" y="4"/>
                  <a:pt x="4" y="4"/>
                  <a:pt x="4" y="4"/>
                </a:cubicBezTo>
                <a:cubicBezTo>
                  <a:pt x="4" y="22"/>
                  <a:pt x="4" y="22"/>
                  <a:pt x="4" y="22"/>
                </a:cubicBezTo>
                <a:cubicBezTo>
                  <a:pt x="36" y="22"/>
                  <a:pt x="36" y="22"/>
                  <a:pt x="36" y="22"/>
                </a:cubicBezTo>
                <a:cubicBezTo>
                  <a:pt x="28" y="14"/>
                  <a:pt x="28" y="14"/>
                  <a:pt x="28" y="14"/>
                </a:cubicBezTo>
                <a:cubicBezTo>
                  <a:pt x="27" y="13"/>
                  <a:pt x="27" y="12"/>
                  <a:pt x="28" y="12"/>
                </a:cubicBezTo>
                <a:cubicBezTo>
                  <a:pt x="36" y="4"/>
                  <a:pt x="36" y="4"/>
                  <a:pt x="36" y="4"/>
                </a:cubicBezTo>
                <a:cubicBezTo>
                  <a:pt x="4" y="4"/>
                  <a:pt x="4" y="4"/>
                  <a:pt x="4"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2" name="Freeform 676"/>
          <p:cNvSpPr>
            <a:spLocks noEditPoints="1"/>
          </p:cNvSpPr>
          <p:nvPr/>
        </p:nvSpPr>
        <p:spPr bwMode="auto">
          <a:xfrm>
            <a:off x="714375" y="4103688"/>
            <a:ext cx="163513" cy="158750"/>
          </a:xfrm>
          <a:custGeom>
            <a:avLst/>
            <a:gdLst>
              <a:gd name="T0" fmla="*/ 49 w 51"/>
              <a:gd name="T1" fmla="*/ 34 h 50"/>
              <a:gd name="T2" fmla="*/ 49 w 51"/>
              <a:gd name="T3" fmla="*/ 37 h 50"/>
              <a:gd name="T4" fmla="*/ 25 w 51"/>
              <a:gd name="T5" fmla="*/ 50 h 50"/>
              <a:gd name="T6" fmla="*/ 1 w 51"/>
              <a:gd name="T7" fmla="*/ 35 h 50"/>
              <a:gd name="T8" fmla="*/ 9 w 51"/>
              <a:gd name="T9" fmla="*/ 30 h 50"/>
              <a:gd name="T10" fmla="*/ 1 w 51"/>
              <a:gd name="T11" fmla="*/ 24 h 50"/>
              <a:gd name="T12" fmla="*/ 9 w 51"/>
              <a:gd name="T13" fmla="*/ 20 h 50"/>
              <a:gd name="T14" fmla="*/ 1 w 51"/>
              <a:gd name="T15" fmla="*/ 13 h 50"/>
              <a:gd name="T16" fmla="*/ 25 w 51"/>
              <a:gd name="T17" fmla="*/ 0 h 50"/>
              <a:gd name="T18" fmla="*/ 49 w 51"/>
              <a:gd name="T19" fmla="*/ 13 h 50"/>
              <a:gd name="T20" fmla="*/ 49 w 51"/>
              <a:gd name="T21" fmla="*/ 16 h 50"/>
              <a:gd name="T22" fmla="*/ 49 w 51"/>
              <a:gd name="T23" fmla="*/ 23 h 50"/>
              <a:gd name="T24" fmla="*/ 49 w 51"/>
              <a:gd name="T25" fmla="*/ 27 h 50"/>
              <a:gd name="T26" fmla="*/ 45 w 51"/>
              <a:gd name="T27" fmla="*/ 36 h 50"/>
              <a:gd name="T28" fmla="*/ 39 w 51"/>
              <a:gd name="T29" fmla="*/ 32 h 50"/>
              <a:gd name="T30" fmla="*/ 26 w 51"/>
              <a:gd name="T31" fmla="*/ 39 h 50"/>
              <a:gd name="T32" fmla="*/ 26 w 51"/>
              <a:gd name="T33" fmla="*/ 39 h 50"/>
              <a:gd name="T34" fmla="*/ 26 w 51"/>
              <a:gd name="T35" fmla="*/ 39 h 50"/>
              <a:gd name="T36" fmla="*/ 25 w 51"/>
              <a:gd name="T37" fmla="*/ 39 h 50"/>
              <a:gd name="T38" fmla="*/ 25 w 51"/>
              <a:gd name="T39" fmla="*/ 39 h 50"/>
              <a:gd name="T40" fmla="*/ 7 w 51"/>
              <a:gd name="T41" fmla="*/ 36 h 50"/>
              <a:gd name="T42" fmla="*/ 45 w 51"/>
              <a:gd name="T43" fmla="*/ 36 h 50"/>
              <a:gd name="T44" fmla="*/ 26 w 51"/>
              <a:gd name="T45" fmla="*/ 35 h 50"/>
              <a:gd name="T46" fmla="*/ 39 w 51"/>
              <a:gd name="T47" fmla="*/ 22 h 50"/>
              <a:gd name="T48" fmla="*/ 26 w 51"/>
              <a:gd name="T49" fmla="*/ 28 h 50"/>
              <a:gd name="T50" fmla="*/ 26 w 51"/>
              <a:gd name="T51" fmla="*/ 28 h 50"/>
              <a:gd name="T52" fmla="*/ 26 w 51"/>
              <a:gd name="T53" fmla="*/ 28 h 50"/>
              <a:gd name="T54" fmla="*/ 25 w 51"/>
              <a:gd name="T55" fmla="*/ 28 h 50"/>
              <a:gd name="T56" fmla="*/ 25 w 51"/>
              <a:gd name="T57" fmla="*/ 28 h 50"/>
              <a:gd name="T58" fmla="*/ 7 w 51"/>
              <a:gd name="T59" fmla="*/ 25 h 50"/>
              <a:gd name="T60" fmla="*/ 26 w 51"/>
              <a:gd name="T61" fmla="*/ 24 h 50"/>
              <a:gd name="T62" fmla="*/ 45 w 51"/>
              <a:gd name="T63" fmla="*/ 14 h 50"/>
              <a:gd name="T64" fmla="*/ 7 w 51"/>
              <a:gd name="T65"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50">
                <a:moveTo>
                  <a:pt x="43" y="30"/>
                </a:moveTo>
                <a:cubicBezTo>
                  <a:pt x="49" y="34"/>
                  <a:pt x="49" y="34"/>
                  <a:pt x="49" y="34"/>
                </a:cubicBezTo>
                <a:cubicBezTo>
                  <a:pt x="50" y="34"/>
                  <a:pt x="51" y="36"/>
                  <a:pt x="50" y="37"/>
                </a:cubicBezTo>
                <a:cubicBezTo>
                  <a:pt x="50" y="37"/>
                  <a:pt x="50" y="37"/>
                  <a:pt x="49" y="37"/>
                </a:cubicBezTo>
                <a:cubicBezTo>
                  <a:pt x="27" y="50"/>
                  <a:pt x="27" y="50"/>
                  <a:pt x="27" y="50"/>
                </a:cubicBezTo>
                <a:cubicBezTo>
                  <a:pt x="26" y="50"/>
                  <a:pt x="25" y="50"/>
                  <a:pt x="25" y="50"/>
                </a:cubicBezTo>
                <a:cubicBezTo>
                  <a:pt x="2" y="37"/>
                  <a:pt x="2" y="37"/>
                  <a:pt x="2" y="37"/>
                </a:cubicBezTo>
                <a:cubicBezTo>
                  <a:pt x="1" y="37"/>
                  <a:pt x="0" y="36"/>
                  <a:pt x="1" y="35"/>
                </a:cubicBezTo>
                <a:cubicBezTo>
                  <a:pt x="1" y="34"/>
                  <a:pt x="1" y="34"/>
                  <a:pt x="2" y="34"/>
                </a:cubicBezTo>
                <a:cubicBezTo>
                  <a:pt x="9" y="30"/>
                  <a:pt x="9" y="30"/>
                  <a:pt x="9" y="30"/>
                </a:cubicBezTo>
                <a:cubicBezTo>
                  <a:pt x="2" y="27"/>
                  <a:pt x="2" y="27"/>
                  <a:pt x="2" y="27"/>
                </a:cubicBezTo>
                <a:cubicBezTo>
                  <a:pt x="1" y="26"/>
                  <a:pt x="0" y="25"/>
                  <a:pt x="1" y="24"/>
                </a:cubicBezTo>
                <a:cubicBezTo>
                  <a:pt x="1" y="24"/>
                  <a:pt x="1" y="23"/>
                  <a:pt x="2" y="23"/>
                </a:cubicBezTo>
                <a:cubicBezTo>
                  <a:pt x="9" y="20"/>
                  <a:pt x="9" y="20"/>
                  <a:pt x="9" y="20"/>
                </a:cubicBezTo>
                <a:cubicBezTo>
                  <a:pt x="2" y="16"/>
                  <a:pt x="2" y="16"/>
                  <a:pt x="2" y="16"/>
                </a:cubicBezTo>
                <a:cubicBezTo>
                  <a:pt x="1" y="15"/>
                  <a:pt x="0" y="14"/>
                  <a:pt x="1" y="13"/>
                </a:cubicBezTo>
                <a:cubicBezTo>
                  <a:pt x="1" y="13"/>
                  <a:pt x="1" y="13"/>
                  <a:pt x="2" y="13"/>
                </a:cubicBezTo>
                <a:cubicBezTo>
                  <a:pt x="25" y="0"/>
                  <a:pt x="25" y="0"/>
                  <a:pt x="25" y="0"/>
                </a:cubicBezTo>
                <a:cubicBezTo>
                  <a:pt x="25" y="0"/>
                  <a:pt x="26" y="0"/>
                  <a:pt x="27" y="0"/>
                </a:cubicBezTo>
                <a:cubicBezTo>
                  <a:pt x="49" y="13"/>
                  <a:pt x="49" y="13"/>
                  <a:pt x="49" y="13"/>
                </a:cubicBezTo>
                <a:cubicBezTo>
                  <a:pt x="50" y="13"/>
                  <a:pt x="51" y="14"/>
                  <a:pt x="50" y="15"/>
                </a:cubicBezTo>
                <a:cubicBezTo>
                  <a:pt x="50" y="15"/>
                  <a:pt x="50" y="16"/>
                  <a:pt x="49" y="16"/>
                </a:cubicBezTo>
                <a:cubicBezTo>
                  <a:pt x="43" y="20"/>
                  <a:pt x="43" y="20"/>
                  <a:pt x="43" y="20"/>
                </a:cubicBezTo>
                <a:cubicBezTo>
                  <a:pt x="49" y="23"/>
                  <a:pt x="49" y="23"/>
                  <a:pt x="49" y="23"/>
                </a:cubicBezTo>
                <a:cubicBezTo>
                  <a:pt x="50" y="24"/>
                  <a:pt x="51" y="25"/>
                  <a:pt x="50" y="26"/>
                </a:cubicBezTo>
                <a:cubicBezTo>
                  <a:pt x="50" y="26"/>
                  <a:pt x="50" y="26"/>
                  <a:pt x="49" y="27"/>
                </a:cubicBezTo>
                <a:cubicBezTo>
                  <a:pt x="43" y="30"/>
                  <a:pt x="43" y="30"/>
                  <a:pt x="43" y="30"/>
                </a:cubicBezTo>
                <a:close/>
                <a:moveTo>
                  <a:pt x="45" y="36"/>
                </a:moveTo>
                <a:cubicBezTo>
                  <a:pt x="45" y="36"/>
                  <a:pt x="45" y="36"/>
                  <a:pt x="45" y="36"/>
                </a:cubicBezTo>
                <a:cubicBezTo>
                  <a:pt x="39" y="32"/>
                  <a:pt x="39" y="32"/>
                  <a:pt x="39" y="32"/>
                </a:cubicBezTo>
                <a:cubicBezTo>
                  <a:pt x="27" y="39"/>
                  <a:pt x="27" y="39"/>
                  <a:pt x="27" y="39"/>
                </a:cubicBezTo>
                <a:cubicBezTo>
                  <a:pt x="26" y="39"/>
                  <a:pt x="26" y="39"/>
                  <a:pt x="26" y="39"/>
                </a:cubicBezTo>
                <a:cubicBezTo>
                  <a:pt x="26" y="39"/>
                  <a:pt x="26" y="39"/>
                  <a:pt x="26" y="39"/>
                </a:cubicBezTo>
                <a:cubicBezTo>
                  <a:pt x="26" y="39"/>
                  <a:pt x="26" y="39"/>
                  <a:pt x="26" y="39"/>
                </a:cubicBezTo>
                <a:cubicBezTo>
                  <a:pt x="26" y="39"/>
                  <a:pt x="26" y="39"/>
                  <a:pt x="26" y="39"/>
                </a:cubicBezTo>
                <a:cubicBezTo>
                  <a:pt x="26" y="39"/>
                  <a:pt x="26" y="39"/>
                  <a:pt x="26" y="39"/>
                </a:cubicBezTo>
                <a:cubicBezTo>
                  <a:pt x="26" y="39"/>
                  <a:pt x="26" y="39"/>
                  <a:pt x="26" y="39"/>
                </a:cubicBezTo>
                <a:cubicBezTo>
                  <a:pt x="25" y="39"/>
                  <a:pt x="25" y="39"/>
                  <a:pt x="25" y="39"/>
                </a:cubicBezTo>
                <a:cubicBezTo>
                  <a:pt x="25" y="39"/>
                  <a:pt x="25" y="39"/>
                  <a:pt x="25" y="39"/>
                </a:cubicBezTo>
                <a:cubicBezTo>
                  <a:pt x="25" y="39"/>
                  <a:pt x="25" y="39"/>
                  <a:pt x="25" y="39"/>
                </a:cubicBezTo>
                <a:cubicBezTo>
                  <a:pt x="13" y="32"/>
                  <a:pt x="13" y="32"/>
                  <a:pt x="13" y="32"/>
                </a:cubicBezTo>
                <a:cubicBezTo>
                  <a:pt x="7" y="36"/>
                  <a:pt x="7" y="36"/>
                  <a:pt x="7" y="36"/>
                </a:cubicBezTo>
                <a:cubicBezTo>
                  <a:pt x="26" y="46"/>
                  <a:pt x="26" y="46"/>
                  <a:pt x="26" y="46"/>
                </a:cubicBezTo>
                <a:cubicBezTo>
                  <a:pt x="45" y="36"/>
                  <a:pt x="45" y="36"/>
                  <a:pt x="45" y="36"/>
                </a:cubicBezTo>
                <a:close/>
                <a:moveTo>
                  <a:pt x="26" y="35"/>
                </a:moveTo>
                <a:cubicBezTo>
                  <a:pt x="26" y="35"/>
                  <a:pt x="26" y="35"/>
                  <a:pt x="26" y="35"/>
                </a:cubicBezTo>
                <a:cubicBezTo>
                  <a:pt x="32" y="32"/>
                  <a:pt x="38" y="28"/>
                  <a:pt x="45" y="25"/>
                </a:cubicBezTo>
                <a:cubicBezTo>
                  <a:pt x="39" y="22"/>
                  <a:pt x="39" y="22"/>
                  <a:pt x="39" y="22"/>
                </a:cubicBezTo>
                <a:cubicBezTo>
                  <a:pt x="27" y="28"/>
                  <a:pt x="27" y="28"/>
                  <a:pt x="27"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8"/>
                  <a:pt x="26" y="28"/>
                </a:cubicBezTo>
                <a:cubicBezTo>
                  <a:pt x="26" y="28"/>
                  <a:pt x="26" y="28"/>
                  <a:pt x="26" y="28"/>
                </a:cubicBezTo>
                <a:cubicBezTo>
                  <a:pt x="25" y="28"/>
                  <a:pt x="25" y="28"/>
                  <a:pt x="25" y="28"/>
                </a:cubicBezTo>
                <a:cubicBezTo>
                  <a:pt x="25" y="28"/>
                  <a:pt x="25" y="28"/>
                  <a:pt x="25" y="28"/>
                </a:cubicBezTo>
                <a:cubicBezTo>
                  <a:pt x="25" y="28"/>
                  <a:pt x="25" y="28"/>
                  <a:pt x="25" y="28"/>
                </a:cubicBezTo>
                <a:cubicBezTo>
                  <a:pt x="13" y="22"/>
                  <a:pt x="13" y="22"/>
                  <a:pt x="13" y="22"/>
                </a:cubicBezTo>
                <a:cubicBezTo>
                  <a:pt x="7" y="25"/>
                  <a:pt x="7" y="25"/>
                  <a:pt x="7" y="25"/>
                </a:cubicBezTo>
                <a:cubicBezTo>
                  <a:pt x="13" y="28"/>
                  <a:pt x="19" y="32"/>
                  <a:pt x="26" y="35"/>
                </a:cubicBezTo>
                <a:close/>
                <a:moveTo>
                  <a:pt x="26" y="24"/>
                </a:moveTo>
                <a:cubicBezTo>
                  <a:pt x="26" y="24"/>
                  <a:pt x="26" y="24"/>
                  <a:pt x="26" y="24"/>
                </a:cubicBezTo>
                <a:cubicBezTo>
                  <a:pt x="32" y="21"/>
                  <a:pt x="38" y="18"/>
                  <a:pt x="45" y="14"/>
                </a:cubicBezTo>
                <a:cubicBezTo>
                  <a:pt x="26" y="4"/>
                  <a:pt x="26" y="4"/>
                  <a:pt x="26" y="4"/>
                </a:cubicBezTo>
                <a:cubicBezTo>
                  <a:pt x="7" y="14"/>
                  <a:pt x="7" y="14"/>
                  <a:pt x="7" y="14"/>
                </a:cubicBezTo>
                <a:cubicBezTo>
                  <a:pt x="13" y="18"/>
                  <a:pt x="19" y="21"/>
                  <a:pt x="26"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3" name="Freeform 677"/>
          <p:cNvSpPr>
            <a:spLocks noEditPoints="1"/>
          </p:cNvSpPr>
          <p:nvPr/>
        </p:nvSpPr>
        <p:spPr bwMode="auto">
          <a:xfrm>
            <a:off x="2662238" y="4113213"/>
            <a:ext cx="158750" cy="139700"/>
          </a:xfrm>
          <a:custGeom>
            <a:avLst/>
            <a:gdLst>
              <a:gd name="T0" fmla="*/ 12 w 50"/>
              <a:gd name="T1" fmla="*/ 14 h 44"/>
              <a:gd name="T2" fmla="*/ 12 w 50"/>
              <a:gd name="T3" fmla="*/ 14 h 44"/>
              <a:gd name="T4" fmla="*/ 12 w 50"/>
              <a:gd name="T5" fmla="*/ 14 h 44"/>
              <a:gd name="T6" fmla="*/ 12 w 50"/>
              <a:gd name="T7" fmla="*/ 14 h 44"/>
              <a:gd name="T8" fmla="*/ 12 w 50"/>
              <a:gd name="T9" fmla="*/ 14 h 44"/>
              <a:gd name="T10" fmla="*/ 12 w 50"/>
              <a:gd name="T11" fmla="*/ 14 h 44"/>
              <a:gd name="T12" fmla="*/ 15 w 50"/>
              <a:gd name="T13" fmla="*/ 13 h 44"/>
              <a:gd name="T14" fmla="*/ 16 w 50"/>
              <a:gd name="T15" fmla="*/ 14 h 44"/>
              <a:gd name="T16" fmla="*/ 19 w 50"/>
              <a:gd name="T17" fmla="*/ 21 h 44"/>
              <a:gd name="T18" fmla="*/ 28 w 50"/>
              <a:gd name="T19" fmla="*/ 2 h 44"/>
              <a:gd name="T20" fmla="*/ 30 w 50"/>
              <a:gd name="T21" fmla="*/ 1 h 44"/>
              <a:gd name="T22" fmla="*/ 31 w 50"/>
              <a:gd name="T23" fmla="*/ 2 h 44"/>
              <a:gd name="T24" fmla="*/ 49 w 50"/>
              <a:gd name="T25" fmla="*/ 41 h 44"/>
              <a:gd name="T26" fmla="*/ 48 w 50"/>
              <a:gd name="T27" fmla="*/ 43 h 44"/>
              <a:gd name="T28" fmla="*/ 48 w 50"/>
              <a:gd name="T29" fmla="*/ 44 h 44"/>
              <a:gd name="T30" fmla="*/ 2 w 50"/>
              <a:gd name="T31" fmla="*/ 44 h 44"/>
              <a:gd name="T32" fmla="*/ 0 w 50"/>
              <a:gd name="T33" fmla="*/ 42 h 44"/>
              <a:gd name="T34" fmla="*/ 0 w 50"/>
              <a:gd name="T35" fmla="*/ 41 h 44"/>
              <a:gd name="T36" fmla="*/ 12 w 50"/>
              <a:gd name="T37" fmla="*/ 14 h 44"/>
              <a:gd name="T38" fmla="*/ 21 w 50"/>
              <a:gd name="T39" fmla="*/ 29 h 44"/>
              <a:gd name="T40" fmla="*/ 21 w 50"/>
              <a:gd name="T41" fmla="*/ 29 h 44"/>
              <a:gd name="T42" fmla="*/ 26 w 50"/>
              <a:gd name="T43" fmla="*/ 40 h 44"/>
              <a:gd name="T44" fmla="*/ 26 w 50"/>
              <a:gd name="T45" fmla="*/ 40 h 44"/>
              <a:gd name="T46" fmla="*/ 45 w 50"/>
              <a:gd name="T47" fmla="*/ 40 h 44"/>
              <a:gd name="T48" fmla="*/ 30 w 50"/>
              <a:gd name="T49" fmla="*/ 7 h 44"/>
              <a:gd name="T50" fmla="*/ 21 w 50"/>
              <a:gd name="T51" fmla="*/ 26 h 44"/>
              <a:gd name="T52" fmla="*/ 21 w 50"/>
              <a:gd name="T53" fmla="*/ 29 h 44"/>
              <a:gd name="T54" fmla="*/ 23 w 50"/>
              <a:gd name="T55" fmla="*/ 40 h 44"/>
              <a:gd name="T56" fmla="*/ 23 w 50"/>
              <a:gd name="T57" fmla="*/ 40 h 44"/>
              <a:gd name="T58" fmla="*/ 14 w 50"/>
              <a:gd name="T59" fmla="*/ 19 h 44"/>
              <a:gd name="T60" fmla="*/ 5 w 50"/>
              <a:gd name="T61" fmla="*/ 40 h 44"/>
              <a:gd name="T62" fmla="*/ 23 w 50"/>
              <a:gd name="T63"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44">
                <a:moveTo>
                  <a:pt x="12" y="14"/>
                </a:moveTo>
                <a:cubicBezTo>
                  <a:pt x="12" y="14"/>
                  <a:pt x="12" y="14"/>
                  <a:pt x="12" y="14"/>
                </a:cubicBezTo>
                <a:cubicBezTo>
                  <a:pt x="12" y="14"/>
                  <a:pt x="12" y="14"/>
                  <a:pt x="12" y="14"/>
                </a:cubicBezTo>
                <a:cubicBezTo>
                  <a:pt x="12" y="14"/>
                  <a:pt x="12" y="14"/>
                  <a:pt x="12" y="14"/>
                </a:cubicBezTo>
                <a:cubicBezTo>
                  <a:pt x="12" y="14"/>
                  <a:pt x="12" y="14"/>
                  <a:pt x="12" y="14"/>
                </a:cubicBezTo>
                <a:cubicBezTo>
                  <a:pt x="12" y="14"/>
                  <a:pt x="12" y="14"/>
                  <a:pt x="12" y="14"/>
                </a:cubicBezTo>
                <a:cubicBezTo>
                  <a:pt x="13" y="13"/>
                  <a:pt x="14" y="12"/>
                  <a:pt x="15" y="13"/>
                </a:cubicBezTo>
                <a:cubicBezTo>
                  <a:pt x="15" y="13"/>
                  <a:pt x="16" y="13"/>
                  <a:pt x="16" y="14"/>
                </a:cubicBezTo>
                <a:cubicBezTo>
                  <a:pt x="19" y="21"/>
                  <a:pt x="19" y="21"/>
                  <a:pt x="19" y="21"/>
                </a:cubicBezTo>
                <a:cubicBezTo>
                  <a:pt x="28" y="2"/>
                  <a:pt x="28" y="2"/>
                  <a:pt x="28" y="2"/>
                </a:cubicBezTo>
                <a:cubicBezTo>
                  <a:pt x="28" y="1"/>
                  <a:pt x="30" y="0"/>
                  <a:pt x="30" y="1"/>
                </a:cubicBezTo>
                <a:cubicBezTo>
                  <a:pt x="31" y="1"/>
                  <a:pt x="31" y="1"/>
                  <a:pt x="31" y="2"/>
                </a:cubicBezTo>
                <a:cubicBezTo>
                  <a:pt x="49" y="41"/>
                  <a:pt x="49" y="41"/>
                  <a:pt x="49" y="41"/>
                </a:cubicBezTo>
                <a:cubicBezTo>
                  <a:pt x="50" y="42"/>
                  <a:pt x="49" y="43"/>
                  <a:pt x="48" y="43"/>
                </a:cubicBezTo>
                <a:cubicBezTo>
                  <a:pt x="48" y="43"/>
                  <a:pt x="48" y="44"/>
                  <a:pt x="48" y="44"/>
                </a:cubicBezTo>
                <a:cubicBezTo>
                  <a:pt x="2" y="44"/>
                  <a:pt x="2" y="44"/>
                  <a:pt x="2" y="44"/>
                </a:cubicBezTo>
                <a:cubicBezTo>
                  <a:pt x="1" y="44"/>
                  <a:pt x="0" y="43"/>
                  <a:pt x="0" y="42"/>
                </a:cubicBezTo>
                <a:cubicBezTo>
                  <a:pt x="0" y="41"/>
                  <a:pt x="0" y="41"/>
                  <a:pt x="0" y="41"/>
                </a:cubicBezTo>
                <a:cubicBezTo>
                  <a:pt x="12" y="14"/>
                  <a:pt x="12" y="14"/>
                  <a:pt x="12" y="14"/>
                </a:cubicBezTo>
                <a:close/>
                <a:moveTo>
                  <a:pt x="21" y="29"/>
                </a:moveTo>
                <a:cubicBezTo>
                  <a:pt x="21" y="29"/>
                  <a:pt x="21" y="29"/>
                  <a:pt x="21" y="29"/>
                </a:cubicBezTo>
                <a:cubicBezTo>
                  <a:pt x="26" y="40"/>
                  <a:pt x="26" y="40"/>
                  <a:pt x="26" y="40"/>
                </a:cubicBezTo>
                <a:cubicBezTo>
                  <a:pt x="26" y="40"/>
                  <a:pt x="26" y="40"/>
                  <a:pt x="26" y="40"/>
                </a:cubicBezTo>
                <a:cubicBezTo>
                  <a:pt x="45" y="40"/>
                  <a:pt x="45" y="40"/>
                  <a:pt x="45" y="40"/>
                </a:cubicBezTo>
                <a:cubicBezTo>
                  <a:pt x="30" y="7"/>
                  <a:pt x="30" y="7"/>
                  <a:pt x="30" y="7"/>
                </a:cubicBezTo>
                <a:cubicBezTo>
                  <a:pt x="21" y="26"/>
                  <a:pt x="21" y="26"/>
                  <a:pt x="21" y="26"/>
                </a:cubicBezTo>
                <a:cubicBezTo>
                  <a:pt x="20" y="28"/>
                  <a:pt x="21" y="28"/>
                  <a:pt x="21" y="29"/>
                </a:cubicBezTo>
                <a:close/>
                <a:moveTo>
                  <a:pt x="23" y="40"/>
                </a:moveTo>
                <a:cubicBezTo>
                  <a:pt x="23" y="40"/>
                  <a:pt x="23" y="40"/>
                  <a:pt x="23" y="40"/>
                </a:cubicBezTo>
                <a:cubicBezTo>
                  <a:pt x="14" y="19"/>
                  <a:pt x="14" y="19"/>
                  <a:pt x="14" y="19"/>
                </a:cubicBezTo>
                <a:cubicBezTo>
                  <a:pt x="5" y="40"/>
                  <a:pt x="5" y="40"/>
                  <a:pt x="5" y="40"/>
                </a:cubicBezTo>
                <a:cubicBezTo>
                  <a:pt x="23" y="40"/>
                  <a:pt x="23" y="40"/>
                  <a:pt x="23" y="4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4" name="Freeform 678"/>
          <p:cNvSpPr>
            <a:spLocks noEditPoints="1"/>
          </p:cNvSpPr>
          <p:nvPr/>
        </p:nvSpPr>
        <p:spPr bwMode="auto">
          <a:xfrm>
            <a:off x="3248025" y="4103688"/>
            <a:ext cx="111125" cy="158750"/>
          </a:xfrm>
          <a:custGeom>
            <a:avLst/>
            <a:gdLst>
              <a:gd name="T0" fmla="*/ 19 w 35"/>
              <a:gd name="T1" fmla="*/ 44 h 50"/>
              <a:gd name="T2" fmla="*/ 16 w 35"/>
              <a:gd name="T3" fmla="*/ 46 h 50"/>
              <a:gd name="T4" fmla="*/ 26 w 35"/>
              <a:gd name="T5" fmla="*/ 39 h 50"/>
              <a:gd name="T6" fmla="*/ 30 w 35"/>
              <a:gd name="T7" fmla="*/ 38 h 50"/>
              <a:gd name="T8" fmla="*/ 25 w 35"/>
              <a:gd name="T9" fmla="*/ 29 h 50"/>
              <a:gd name="T10" fmla="*/ 28 w 35"/>
              <a:gd name="T11" fmla="*/ 27 h 50"/>
              <a:gd name="T12" fmla="*/ 22 w 35"/>
              <a:gd name="T13" fmla="*/ 18 h 50"/>
              <a:gd name="T14" fmla="*/ 25 w 35"/>
              <a:gd name="T15" fmla="*/ 16 h 50"/>
              <a:gd name="T16" fmla="*/ 10 w 35"/>
              <a:gd name="T17" fmla="*/ 16 h 50"/>
              <a:gd name="T18" fmla="*/ 13 w 35"/>
              <a:gd name="T19" fmla="*/ 17 h 50"/>
              <a:gd name="T20" fmla="*/ 7 w 35"/>
              <a:gd name="T21" fmla="*/ 27 h 50"/>
              <a:gd name="T22" fmla="*/ 9 w 35"/>
              <a:gd name="T23" fmla="*/ 27 h 50"/>
              <a:gd name="T24" fmla="*/ 5 w 35"/>
              <a:gd name="T25" fmla="*/ 38 h 50"/>
              <a:gd name="T26" fmla="*/ 26 w 35"/>
              <a:gd name="T27" fmla="*/ 39 h 50"/>
              <a:gd name="T28" fmla="*/ 23 w 35"/>
              <a:gd name="T29" fmla="*/ 43 h 50"/>
              <a:gd name="T30" fmla="*/ 21 w 35"/>
              <a:gd name="T31" fmla="*/ 50 h 50"/>
              <a:gd name="T32" fmla="*/ 14 w 35"/>
              <a:gd name="T33" fmla="*/ 50 h 50"/>
              <a:gd name="T34" fmla="*/ 12 w 35"/>
              <a:gd name="T35" fmla="*/ 48 h 50"/>
              <a:gd name="T36" fmla="*/ 8 w 35"/>
              <a:gd name="T37" fmla="*/ 43 h 50"/>
              <a:gd name="T38" fmla="*/ 1 w 35"/>
              <a:gd name="T39" fmla="*/ 39 h 50"/>
              <a:gd name="T40" fmla="*/ 5 w 35"/>
              <a:gd name="T41" fmla="*/ 31 h 50"/>
              <a:gd name="T42" fmla="*/ 2 w 35"/>
              <a:gd name="T43" fmla="*/ 29 h 50"/>
              <a:gd name="T44" fmla="*/ 8 w 35"/>
              <a:gd name="T45" fmla="*/ 20 h 50"/>
              <a:gd name="T46" fmla="*/ 5 w 35"/>
              <a:gd name="T47" fmla="*/ 18 h 50"/>
              <a:gd name="T48" fmla="*/ 16 w 35"/>
              <a:gd name="T49" fmla="*/ 1 h 50"/>
              <a:gd name="T50" fmla="*/ 19 w 35"/>
              <a:gd name="T51" fmla="*/ 1 h 50"/>
              <a:gd name="T52" fmla="*/ 30 w 35"/>
              <a:gd name="T53" fmla="*/ 20 h 50"/>
              <a:gd name="T54" fmla="*/ 28 w 35"/>
              <a:gd name="T55" fmla="*/ 20 h 50"/>
              <a:gd name="T56" fmla="*/ 33 w 35"/>
              <a:gd name="T57" fmla="*/ 30 h 50"/>
              <a:gd name="T58" fmla="*/ 32 w 35"/>
              <a:gd name="T59" fmla="*/ 31 h 50"/>
              <a:gd name="T60" fmla="*/ 34 w 35"/>
              <a:gd name="T61" fmla="*/ 38 h 50"/>
              <a:gd name="T62" fmla="*/ 34 w 35"/>
              <a:gd name="T63" fmla="*/ 41 h 50"/>
              <a:gd name="T64" fmla="*/ 23 w 35"/>
              <a:gd name="T6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 h="50">
                <a:moveTo>
                  <a:pt x="19" y="46"/>
                </a:moveTo>
                <a:cubicBezTo>
                  <a:pt x="19" y="44"/>
                  <a:pt x="19" y="44"/>
                  <a:pt x="19" y="44"/>
                </a:cubicBezTo>
                <a:cubicBezTo>
                  <a:pt x="18" y="44"/>
                  <a:pt x="17" y="44"/>
                  <a:pt x="16" y="44"/>
                </a:cubicBezTo>
                <a:cubicBezTo>
                  <a:pt x="16" y="46"/>
                  <a:pt x="16" y="46"/>
                  <a:pt x="16" y="46"/>
                </a:cubicBezTo>
                <a:cubicBezTo>
                  <a:pt x="17" y="46"/>
                  <a:pt x="18" y="46"/>
                  <a:pt x="19" y="46"/>
                </a:cubicBezTo>
                <a:close/>
                <a:moveTo>
                  <a:pt x="26" y="39"/>
                </a:moveTo>
                <a:cubicBezTo>
                  <a:pt x="26" y="39"/>
                  <a:pt x="26" y="39"/>
                  <a:pt x="26" y="39"/>
                </a:cubicBezTo>
                <a:cubicBezTo>
                  <a:pt x="28" y="39"/>
                  <a:pt x="29" y="39"/>
                  <a:pt x="30" y="38"/>
                </a:cubicBezTo>
                <a:cubicBezTo>
                  <a:pt x="29" y="36"/>
                  <a:pt x="27" y="33"/>
                  <a:pt x="26" y="30"/>
                </a:cubicBezTo>
                <a:cubicBezTo>
                  <a:pt x="25" y="30"/>
                  <a:pt x="25" y="29"/>
                  <a:pt x="25" y="29"/>
                </a:cubicBezTo>
                <a:cubicBezTo>
                  <a:pt x="25" y="28"/>
                  <a:pt x="26" y="27"/>
                  <a:pt x="27" y="27"/>
                </a:cubicBezTo>
                <a:cubicBezTo>
                  <a:pt x="28" y="27"/>
                  <a:pt x="28" y="27"/>
                  <a:pt x="28" y="27"/>
                </a:cubicBezTo>
                <a:cubicBezTo>
                  <a:pt x="22" y="19"/>
                  <a:pt x="22" y="19"/>
                  <a:pt x="22" y="19"/>
                </a:cubicBezTo>
                <a:cubicBezTo>
                  <a:pt x="22" y="19"/>
                  <a:pt x="22" y="19"/>
                  <a:pt x="22" y="18"/>
                </a:cubicBezTo>
                <a:cubicBezTo>
                  <a:pt x="22" y="17"/>
                  <a:pt x="23" y="16"/>
                  <a:pt x="24" y="16"/>
                </a:cubicBezTo>
                <a:cubicBezTo>
                  <a:pt x="25" y="16"/>
                  <a:pt x="25" y="16"/>
                  <a:pt x="25" y="16"/>
                </a:cubicBezTo>
                <a:cubicBezTo>
                  <a:pt x="18" y="5"/>
                  <a:pt x="18" y="5"/>
                  <a:pt x="18" y="5"/>
                </a:cubicBezTo>
                <a:cubicBezTo>
                  <a:pt x="10" y="16"/>
                  <a:pt x="10" y="16"/>
                  <a:pt x="10" y="16"/>
                </a:cubicBezTo>
                <a:cubicBezTo>
                  <a:pt x="12" y="16"/>
                  <a:pt x="12" y="16"/>
                  <a:pt x="12" y="16"/>
                </a:cubicBezTo>
                <a:cubicBezTo>
                  <a:pt x="12" y="16"/>
                  <a:pt x="12" y="16"/>
                  <a:pt x="13" y="17"/>
                </a:cubicBezTo>
                <a:cubicBezTo>
                  <a:pt x="14" y="17"/>
                  <a:pt x="14" y="19"/>
                  <a:pt x="13" y="19"/>
                </a:cubicBezTo>
                <a:cubicBezTo>
                  <a:pt x="7" y="27"/>
                  <a:pt x="7" y="27"/>
                  <a:pt x="7" y="27"/>
                </a:cubicBezTo>
                <a:cubicBezTo>
                  <a:pt x="8" y="27"/>
                  <a:pt x="8" y="27"/>
                  <a:pt x="8" y="27"/>
                </a:cubicBezTo>
                <a:cubicBezTo>
                  <a:pt x="9" y="27"/>
                  <a:pt x="9" y="27"/>
                  <a:pt x="9" y="27"/>
                </a:cubicBezTo>
                <a:cubicBezTo>
                  <a:pt x="10" y="28"/>
                  <a:pt x="10" y="29"/>
                  <a:pt x="10" y="30"/>
                </a:cubicBezTo>
                <a:cubicBezTo>
                  <a:pt x="8" y="33"/>
                  <a:pt x="7" y="36"/>
                  <a:pt x="5" y="38"/>
                </a:cubicBezTo>
                <a:cubicBezTo>
                  <a:pt x="6" y="39"/>
                  <a:pt x="8" y="39"/>
                  <a:pt x="9" y="39"/>
                </a:cubicBezTo>
                <a:cubicBezTo>
                  <a:pt x="15" y="40"/>
                  <a:pt x="21" y="40"/>
                  <a:pt x="26" y="39"/>
                </a:cubicBezTo>
                <a:close/>
                <a:moveTo>
                  <a:pt x="23" y="43"/>
                </a:moveTo>
                <a:cubicBezTo>
                  <a:pt x="23" y="43"/>
                  <a:pt x="23" y="43"/>
                  <a:pt x="23" y="43"/>
                </a:cubicBezTo>
                <a:cubicBezTo>
                  <a:pt x="23" y="48"/>
                  <a:pt x="23" y="48"/>
                  <a:pt x="23" y="48"/>
                </a:cubicBezTo>
                <a:cubicBezTo>
                  <a:pt x="23" y="49"/>
                  <a:pt x="22" y="50"/>
                  <a:pt x="21" y="50"/>
                </a:cubicBezTo>
                <a:cubicBezTo>
                  <a:pt x="21" y="50"/>
                  <a:pt x="21" y="50"/>
                  <a:pt x="21" y="50"/>
                </a:cubicBezTo>
                <a:cubicBezTo>
                  <a:pt x="19" y="50"/>
                  <a:pt x="17" y="50"/>
                  <a:pt x="14" y="50"/>
                </a:cubicBezTo>
                <a:cubicBezTo>
                  <a:pt x="13" y="50"/>
                  <a:pt x="12" y="49"/>
                  <a:pt x="12" y="48"/>
                </a:cubicBezTo>
                <a:cubicBezTo>
                  <a:pt x="12" y="48"/>
                  <a:pt x="12" y="48"/>
                  <a:pt x="12" y="48"/>
                </a:cubicBezTo>
                <a:cubicBezTo>
                  <a:pt x="12" y="43"/>
                  <a:pt x="12" y="43"/>
                  <a:pt x="12" y="43"/>
                </a:cubicBezTo>
                <a:cubicBezTo>
                  <a:pt x="11" y="43"/>
                  <a:pt x="10" y="43"/>
                  <a:pt x="8" y="43"/>
                </a:cubicBezTo>
                <a:cubicBezTo>
                  <a:pt x="6" y="43"/>
                  <a:pt x="3" y="42"/>
                  <a:pt x="2" y="41"/>
                </a:cubicBezTo>
                <a:cubicBezTo>
                  <a:pt x="1" y="41"/>
                  <a:pt x="0" y="40"/>
                  <a:pt x="1" y="39"/>
                </a:cubicBezTo>
                <a:cubicBezTo>
                  <a:pt x="1" y="39"/>
                  <a:pt x="1" y="38"/>
                  <a:pt x="1" y="38"/>
                </a:cubicBezTo>
                <a:cubicBezTo>
                  <a:pt x="3" y="36"/>
                  <a:pt x="4" y="33"/>
                  <a:pt x="5" y="31"/>
                </a:cubicBezTo>
                <a:cubicBezTo>
                  <a:pt x="4" y="31"/>
                  <a:pt x="4" y="31"/>
                  <a:pt x="4" y="31"/>
                </a:cubicBezTo>
                <a:cubicBezTo>
                  <a:pt x="3" y="31"/>
                  <a:pt x="2" y="30"/>
                  <a:pt x="2" y="29"/>
                </a:cubicBezTo>
                <a:cubicBezTo>
                  <a:pt x="2" y="28"/>
                  <a:pt x="2" y="28"/>
                  <a:pt x="2" y="28"/>
                </a:cubicBezTo>
                <a:cubicBezTo>
                  <a:pt x="8" y="20"/>
                  <a:pt x="8" y="20"/>
                  <a:pt x="8" y="20"/>
                </a:cubicBezTo>
                <a:cubicBezTo>
                  <a:pt x="7" y="20"/>
                  <a:pt x="7" y="20"/>
                  <a:pt x="7" y="20"/>
                </a:cubicBezTo>
                <a:cubicBezTo>
                  <a:pt x="6" y="20"/>
                  <a:pt x="5" y="19"/>
                  <a:pt x="5" y="18"/>
                </a:cubicBezTo>
                <a:cubicBezTo>
                  <a:pt x="5" y="18"/>
                  <a:pt x="5" y="17"/>
                  <a:pt x="5" y="17"/>
                </a:cubicBezTo>
                <a:cubicBezTo>
                  <a:pt x="16" y="1"/>
                  <a:pt x="16" y="1"/>
                  <a:pt x="16" y="1"/>
                </a:cubicBezTo>
                <a:cubicBezTo>
                  <a:pt x="17" y="0"/>
                  <a:pt x="18" y="0"/>
                  <a:pt x="19" y="0"/>
                </a:cubicBezTo>
                <a:cubicBezTo>
                  <a:pt x="19" y="1"/>
                  <a:pt x="19" y="1"/>
                  <a:pt x="19" y="1"/>
                </a:cubicBezTo>
                <a:cubicBezTo>
                  <a:pt x="30" y="17"/>
                  <a:pt x="30" y="17"/>
                  <a:pt x="30" y="17"/>
                </a:cubicBezTo>
                <a:cubicBezTo>
                  <a:pt x="31" y="18"/>
                  <a:pt x="31" y="19"/>
                  <a:pt x="30" y="20"/>
                </a:cubicBezTo>
                <a:cubicBezTo>
                  <a:pt x="29" y="20"/>
                  <a:pt x="29" y="20"/>
                  <a:pt x="29" y="20"/>
                </a:cubicBezTo>
                <a:cubicBezTo>
                  <a:pt x="28" y="20"/>
                  <a:pt x="28" y="20"/>
                  <a:pt x="28" y="20"/>
                </a:cubicBezTo>
                <a:cubicBezTo>
                  <a:pt x="33" y="28"/>
                  <a:pt x="33" y="28"/>
                  <a:pt x="33" y="28"/>
                </a:cubicBezTo>
                <a:cubicBezTo>
                  <a:pt x="34" y="29"/>
                  <a:pt x="34" y="30"/>
                  <a:pt x="33" y="30"/>
                </a:cubicBezTo>
                <a:cubicBezTo>
                  <a:pt x="33" y="31"/>
                  <a:pt x="32" y="31"/>
                  <a:pt x="32" y="31"/>
                </a:cubicBezTo>
                <a:cubicBezTo>
                  <a:pt x="32" y="31"/>
                  <a:pt x="32" y="31"/>
                  <a:pt x="32" y="31"/>
                </a:cubicBezTo>
                <a:cubicBezTo>
                  <a:pt x="30" y="31"/>
                  <a:pt x="30" y="31"/>
                  <a:pt x="30" y="31"/>
                </a:cubicBezTo>
                <a:cubicBezTo>
                  <a:pt x="32" y="33"/>
                  <a:pt x="33" y="36"/>
                  <a:pt x="34" y="38"/>
                </a:cubicBezTo>
                <a:cubicBezTo>
                  <a:pt x="35" y="39"/>
                  <a:pt x="35" y="41"/>
                  <a:pt x="34" y="41"/>
                </a:cubicBezTo>
                <a:cubicBezTo>
                  <a:pt x="34" y="41"/>
                  <a:pt x="34" y="41"/>
                  <a:pt x="34" y="41"/>
                </a:cubicBezTo>
                <a:cubicBezTo>
                  <a:pt x="32" y="42"/>
                  <a:pt x="30" y="43"/>
                  <a:pt x="27" y="43"/>
                </a:cubicBezTo>
                <a:cubicBezTo>
                  <a:pt x="26" y="43"/>
                  <a:pt x="24" y="43"/>
                  <a:pt x="23" y="4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5" name="Freeform 679"/>
          <p:cNvSpPr>
            <a:spLocks noEditPoints="1"/>
          </p:cNvSpPr>
          <p:nvPr/>
        </p:nvSpPr>
        <p:spPr bwMode="auto">
          <a:xfrm>
            <a:off x="1281113" y="4103688"/>
            <a:ext cx="163512" cy="158750"/>
          </a:xfrm>
          <a:custGeom>
            <a:avLst/>
            <a:gdLst>
              <a:gd name="T0" fmla="*/ 22 w 51"/>
              <a:gd name="T1" fmla="*/ 7 h 50"/>
              <a:gd name="T2" fmla="*/ 16 w 51"/>
              <a:gd name="T3" fmla="*/ 13 h 50"/>
              <a:gd name="T4" fmla="*/ 16 w 51"/>
              <a:gd name="T5" fmla="*/ 14 h 50"/>
              <a:gd name="T6" fmla="*/ 18 w 51"/>
              <a:gd name="T7" fmla="*/ 14 h 50"/>
              <a:gd name="T8" fmla="*/ 23 w 51"/>
              <a:gd name="T9" fmla="*/ 9 h 50"/>
              <a:gd name="T10" fmla="*/ 27 w 51"/>
              <a:gd name="T11" fmla="*/ 12 h 50"/>
              <a:gd name="T12" fmla="*/ 25 w 51"/>
              <a:gd name="T13" fmla="*/ 14 h 50"/>
              <a:gd name="T14" fmla="*/ 25 w 51"/>
              <a:gd name="T15" fmla="*/ 16 h 50"/>
              <a:gd name="T16" fmla="*/ 26 w 51"/>
              <a:gd name="T17" fmla="*/ 16 h 50"/>
              <a:gd name="T18" fmla="*/ 28 w 51"/>
              <a:gd name="T19" fmla="*/ 14 h 50"/>
              <a:gd name="T20" fmla="*/ 31 w 51"/>
              <a:gd name="T21" fmla="*/ 17 h 50"/>
              <a:gd name="T22" fmla="*/ 26 w 51"/>
              <a:gd name="T23" fmla="*/ 22 h 50"/>
              <a:gd name="T24" fmla="*/ 26 w 51"/>
              <a:gd name="T25" fmla="*/ 24 h 50"/>
              <a:gd name="T26" fmla="*/ 28 w 51"/>
              <a:gd name="T27" fmla="*/ 24 h 50"/>
              <a:gd name="T28" fmla="*/ 33 w 51"/>
              <a:gd name="T29" fmla="*/ 19 h 50"/>
              <a:gd name="T30" fmla="*/ 36 w 51"/>
              <a:gd name="T31" fmla="*/ 22 h 50"/>
              <a:gd name="T32" fmla="*/ 35 w 51"/>
              <a:gd name="T33" fmla="*/ 24 h 50"/>
              <a:gd name="T34" fmla="*/ 35 w 51"/>
              <a:gd name="T35" fmla="*/ 26 h 50"/>
              <a:gd name="T36" fmla="*/ 36 w 51"/>
              <a:gd name="T37" fmla="*/ 26 h 50"/>
              <a:gd name="T38" fmla="*/ 38 w 51"/>
              <a:gd name="T39" fmla="*/ 24 h 50"/>
              <a:gd name="T40" fmla="*/ 41 w 51"/>
              <a:gd name="T41" fmla="*/ 27 h 50"/>
              <a:gd name="T42" fmla="*/ 36 w 51"/>
              <a:gd name="T43" fmla="*/ 32 h 50"/>
              <a:gd name="T44" fmla="*/ 36 w 51"/>
              <a:gd name="T45" fmla="*/ 34 h 50"/>
              <a:gd name="T46" fmla="*/ 38 w 51"/>
              <a:gd name="T47" fmla="*/ 34 h 50"/>
              <a:gd name="T48" fmla="*/ 43 w 51"/>
              <a:gd name="T49" fmla="*/ 29 h 50"/>
              <a:gd name="T50" fmla="*/ 46 w 51"/>
              <a:gd name="T51" fmla="*/ 32 h 50"/>
              <a:gd name="T52" fmla="*/ 32 w 51"/>
              <a:gd name="T53" fmla="*/ 45 h 50"/>
              <a:gd name="T54" fmla="*/ 5 w 51"/>
              <a:gd name="T55" fmla="*/ 18 h 50"/>
              <a:gd name="T56" fmla="*/ 19 w 51"/>
              <a:gd name="T57" fmla="*/ 5 h 50"/>
              <a:gd name="T58" fmla="*/ 22 w 51"/>
              <a:gd name="T59" fmla="*/ 7 h 50"/>
              <a:gd name="T60" fmla="*/ 50 w 51"/>
              <a:gd name="T61" fmla="*/ 30 h 50"/>
              <a:gd name="T62" fmla="*/ 50 w 51"/>
              <a:gd name="T63" fmla="*/ 30 h 50"/>
              <a:gd name="T64" fmla="*/ 20 w 51"/>
              <a:gd name="T65" fmla="*/ 1 h 50"/>
              <a:gd name="T66" fmla="*/ 20 w 51"/>
              <a:gd name="T67" fmla="*/ 1 h 50"/>
              <a:gd name="T68" fmla="*/ 17 w 51"/>
              <a:gd name="T69" fmla="*/ 1 h 50"/>
              <a:gd name="T70" fmla="*/ 1 w 51"/>
              <a:gd name="T71" fmla="*/ 17 h 50"/>
              <a:gd name="T72" fmla="*/ 1 w 51"/>
              <a:gd name="T73" fmla="*/ 17 h 50"/>
              <a:gd name="T74" fmla="*/ 1 w 51"/>
              <a:gd name="T75" fmla="*/ 20 h 50"/>
              <a:gd name="T76" fmla="*/ 31 w 51"/>
              <a:gd name="T77" fmla="*/ 49 h 50"/>
              <a:gd name="T78" fmla="*/ 34 w 51"/>
              <a:gd name="T79" fmla="*/ 49 h 50"/>
              <a:gd name="T80" fmla="*/ 50 w 51"/>
              <a:gd name="T81" fmla="*/ 33 h 50"/>
              <a:gd name="T82" fmla="*/ 50 w 51"/>
              <a:gd name="T83" fmla="*/ 33 h 50"/>
              <a:gd name="T84" fmla="*/ 50 w 51"/>
              <a:gd name="T8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1" h="50">
                <a:moveTo>
                  <a:pt x="22" y="7"/>
                </a:moveTo>
                <a:cubicBezTo>
                  <a:pt x="16" y="13"/>
                  <a:pt x="16" y="13"/>
                  <a:pt x="16" y="13"/>
                </a:cubicBezTo>
                <a:cubicBezTo>
                  <a:pt x="16" y="13"/>
                  <a:pt x="16" y="14"/>
                  <a:pt x="16" y="14"/>
                </a:cubicBezTo>
                <a:cubicBezTo>
                  <a:pt x="17" y="15"/>
                  <a:pt x="18" y="15"/>
                  <a:pt x="18" y="14"/>
                </a:cubicBezTo>
                <a:cubicBezTo>
                  <a:pt x="23" y="9"/>
                  <a:pt x="23" y="9"/>
                  <a:pt x="23" y="9"/>
                </a:cubicBezTo>
                <a:cubicBezTo>
                  <a:pt x="27" y="12"/>
                  <a:pt x="27" y="12"/>
                  <a:pt x="27" y="12"/>
                </a:cubicBezTo>
                <a:cubicBezTo>
                  <a:pt x="25" y="14"/>
                  <a:pt x="25" y="14"/>
                  <a:pt x="25" y="14"/>
                </a:cubicBezTo>
                <a:cubicBezTo>
                  <a:pt x="24" y="15"/>
                  <a:pt x="24" y="15"/>
                  <a:pt x="25" y="16"/>
                </a:cubicBezTo>
                <a:cubicBezTo>
                  <a:pt x="25" y="16"/>
                  <a:pt x="26" y="16"/>
                  <a:pt x="26" y="16"/>
                </a:cubicBezTo>
                <a:cubicBezTo>
                  <a:pt x="28" y="14"/>
                  <a:pt x="28" y="14"/>
                  <a:pt x="28" y="14"/>
                </a:cubicBezTo>
                <a:cubicBezTo>
                  <a:pt x="31" y="17"/>
                  <a:pt x="31" y="17"/>
                  <a:pt x="31" y="17"/>
                </a:cubicBezTo>
                <a:cubicBezTo>
                  <a:pt x="26" y="22"/>
                  <a:pt x="26" y="22"/>
                  <a:pt x="26" y="22"/>
                </a:cubicBezTo>
                <a:cubicBezTo>
                  <a:pt x="26" y="23"/>
                  <a:pt x="26" y="24"/>
                  <a:pt x="26" y="24"/>
                </a:cubicBezTo>
                <a:cubicBezTo>
                  <a:pt x="27" y="25"/>
                  <a:pt x="28" y="25"/>
                  <a:pt x="28" y="24"/>
                </a:cubicBezTo>
                <a:cubicBezTo>
                  <a:pt x="33" y="19"/>
                  <a:pt x="33" y="19"/>
                  <a:pt x="33" y="19"/>
                </a:cubicBezTo>
                <a:cubicBezTo>
                  <a:pt x="36" y="22"/>
                  <a:pt x="36" y="22"/>
                  <a:pt x="36" y="22"/>
                </a:cubicBezTo>
                <a:cubicBezTo>
                  <a:pt x="35" y="24"/>
                  <a:pt x="35" y="24"/>
                  <a:pt x="35" y="24"/>
                </a:cubicBezTo>
                <a:cubicBezTo>
                  <a:pt x="34" y="25"/>
                  <a:pt x="34" y="25"/>
                  <a:pt x="35" y="26"/>
                </a:cubicBezTo>
                <a:cubicBezTo>
                  <a:pt x="35" y="26"/>
                  <a:pt x="36" y="26"/>
                  <a:pt x="36" y="26"/>
                </a:cubicBezTo>
                <a:cubicBezTo>
                  <a:pt x="38" y="24"/>
                  <a:pt x="38" y="24"/>
                  <a:pt x="38" y="24"/>
                </a:cubicBezTo>
                <a:cubicBezTo>
                  <a:pt x="41" y="27"/>
                  <a:pt x="41" y="27"/>
                  <a:pt x="41" y="27"/>
                </a:cubicBezTo>
                <a:cubicBezTo>
                  <a:pt x="36" y="32"/>
                  <a:pt x="36" y="32"/>
                  <a:pt x="36" y="32"/>
                </a:cubicBezTo>
                <a:cubicBezTo>
                  <a:pt x="36" y="33"/>
                  <a:pt x="36" y="34"/>
                  <a:pt x="36" y="34"/>
                </a:cubicBezTo>
                <a:cubicBezTo>
                  <a:pt x="37" y="34"/>
                  <a:pt x="37" y="34"/>
                  <a:pt x="38" y="34"/>
                </a:cubicBezTo>
                <a:cubicBezTo>
                  <a:pt x="43" y="29"/>
                  <a:pt x="43" y="29"/>
                  <a:pt x="43" y="29"/>
                </a:cubicBezTo>
                <a:cubicBezTo>
                  <a:pt x="46" y="32"/>
                  <a:pt x="46" y="32"/>
                  <a:pt x="46" y="32"/>
                </a:cubicBezTo>
                <a:cubicBezTo>
                  <a:pt x="32" y="45"/>
                  <a:pt x="32" y="45"/>
                  <a:pt x="32" y="45"/>
                </a:cubicBezTo>
                <a:cubicBezTo>
                  <a:pt x="5" y="18"/>
                  <a:pt x="5" y="18"/>
                  <a:pt x="5" y="18"/>
                </a:cubicBezTo>
                <a:cubicBezTo>
                  <a:pt x="19" y="5"/>
                  <a:pt x="19" y="5"/>
                  <a:pt x="19" y="5"/>
                </a:cubicBezTo>
                <a:cubicBezTo>
                  <a:pt x="22" y="7"/>
                  <a:pt x="22" y="7"/>
                  <a:pt x="22" y="7"/>
                </a:cubicBezTo>
                <a:close/>
                <a:moveTo>
                  <a:pt x="50" y="30"/>
                </a:moveTo>
                <a:cubicBezTo>
                  <a:pt x="50" y="30"/>
                  <a:pt x="50" y="30"/>
                  <a:pt x="50" y="30"/>
                </a:cubicBezTo>
                <a:cubicBezTo>
                  <a:pt x="20" y="1"/>
                  <a:pt x="20" y="1"/>
                  <a:pt x="20" y="1"/>
                </a:cubicBezTo>
                <a:cubicBezTo>
                  <a:pt x="20" y="1"/>
                  <a:pt x="20" y="1"/>
                  <a:pt x="20" y="1"/>
                </a:cubicBezTo>
                <a:cubicBezTo>
                  <a:pt x="19" y="0"/>
                  <a:pt x="18" y="0"/>
                  <a:pt x="17" y="1"/>
                </a:cubicBezTo>
                <a:cubicBezTo>
                  <a:pt x="1" y="17"/>
                  <a:pt x="1" y="17"/>
                  <a:pt x="1" y="17"/>
                </a:cubicBezTo>
                <a:cubicBezTo>
                  <a:pt x="1" y="17"/>
                  <a:pt x="1" y="17"/>
                  <a:pt x="1" y="17"/>
                </a:cubicBezTo>
                <a:cubicBezTo>
                  <a:pt x="0" y="18"/>
                  <a:pt x="0" y="19"/>
                  <a:pt x="1" y="20"/>
                </a:cubicBezTo>
                <a:cubicBezTo>
                  <a:pt x="31" y="49"/>
                  <a:pt x="31" y="49"/>
                  <a:pt x="31" y="49"/>
                </a:cubicBezTo>
                <a:cubicBezTo>
                  <a:pt x="32" y="50"/>
                  <a:pt x="33" y="50"/>
                  <a:pt x="34" y="49"/>
                </a:cubicBezTo>
                <a:cubicBezTo>
                  <a:pt x="50" y="33"/>
                  <a:pt x="50" y="33"/>
                  <a:pt x="50" y="33"/>
                </a:cubicBezTo>
                <a:cubicBezTo>
                  <a:pt x="50" y="33"/>
                  <a:pt x="50" y="33"/>
                  <a:pt x="50" y="33"/>
                </a:cubicBezTo>
                <a:cubicBezTo>
                  <a:pt x="51" y="32"/>
                  <a:pt x="51" y="31"/>
                  <a:pt x="50"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6" name="Freeform 680"/>
          <p:cNvSpPr>
            <a:spLocks noEditPoints="1"/>
          </p:cNvSpPr>
          <p:nvPr/>
        </p:nvSpPr>
        <p:spPr bwMode="auto">
          <a:xfrm>
            <a:off x="2940050" y="4103688"/>
            <a:ext cx="161925" cy="155575"/>
          </a:xfrm>
          <a:custGeom>
            <a:avLst/>
            <a:gdLst>
              <a:gd name="T0" fmla="*/ 43 w 51"/>
              <a:gd name="T1" fmla="*/ 49 h 49"/>
              <a:gd name="T2" fmla="*/ 43 w 51"/>
              <a:gd name="T3" fmla="*/ 49 h 49"/>
              <a:gd name="T4" fmla="*/ 43 w 51"/>
              <a:gd name="T5" fmla="*/ 49 h 49"/>
              <a:gd name="T6" fmla="*/ 22 w 51"/>
              <a:gd name="T7" fmla="*/ 49 h 49"/>
              <a:gd name="T8" fmla="*/ 28 w 51"/>
              <a:gd name="T9" fmla="*/ 30 h 49"/>
              <a:gd name="T10" fmla="*/ 9 w 51"/>
              <a:gd name="T11" fmla="*/ 24 h 49"/>
              <a:gd name="T12" fmla="*/ 9 w 51"/>
              <a:gd name="T13" fmla="*/ 24 h 49"/>
              <a:gd name="T14" fmla="*/ 9 w 51"/>
              <a:gd name="T15" fmla="*/ 24 h 49"/>
              <a:gd name="T16" fmla="*/ 7 w 51"/>
              <a:gd name="T17" fmla="*/ 22 h 49"/>
              <a:gd name="T18" fmla="*/ 3 w 51"/>
              <a:gd name="T19" fmla="*/ 14 h 49"/>
              <a:gd name="T20" fmla="*/ 3 w 51"/>
              <a:gd name="T21" fmla="*/ 3 h 49"/>
              <a:gd name="T22" fmla="*/ 14 w 51"/>
              <a:gd name="T23" fmla="*/ 3 h 49"/>
              <a:gd name="T24" fmla="*/ 14 w 51"/>
              <a:gd name="T25" fmla="*/ 14 h 49"/>
              <a:gd name="T26" fmla="*/ 11 w 51"/>
              <a:gd name="T27" fmla="*/ 17 h 49"/>
              <a:gd name="T28" fmla="*/ 28 w 51"/>
              <a:gd name="T29" fmla="*/ 22 h 49"/>
              <a:gd name="T30" fmla="*/ 22 w 51"/>
              <a:gd name="T31" fmla="*/ 33 h 49"/>
              <a:gd name="T32" fmla="*/ 41 w 51"/>
              <a:gd name="T33" fmla="*/ 47 h 49"/>
              <a:gd name="T34" fmla="*/ 37 w 51"/>
              <a:gd name="T35" fmla="*/ 39 h 49"/>
              <a:gd name="T36" fmla="*/ 37 w 51"/>
              <a:gd name="T37" fmla="*/ 39 h 49"/>
              <a:gd name="T38" fmla="*/ 37 w 51"/>
              <a:gd name="T39" fmla="*/ 28 h 49"/>
              <a:gd name="T40" fmla="*/ 48 w 51"/>
              <a:gd name="T41" fmla="*/ 28 h 49"/>
              <a:gd name="T42" fmla="*/ 48 w 51"/>
              <a:gd name="T43" fmla="*/ 39 h 49"/>
              <a:gd name="T44" fmla="*/ 45 w 51"/>
              <a:gd name="T45" fmla="*/ 47 h 49"/>
              <a:gd name="T46" fmla="*/ 12 w 51"/>
              <a:gd name="T47" fmla="*/ 12 h 49"/>
              <a:gd name="T48" fmla="*/ 12 w 51"/>
              <a:gd name="T49" fmla="*/ 6 h 49"/>
              <a:gd name="T50" fmla="*/ 6 w 51"/>
              <a:gd name="T51" fmla="*/ 6 h 49"/>
              <a:gd name="T52" fmla="*/ 6 w 51"/>
              <a:gd name="T53" fmla="*/ 12 h 49"/>
              <a:gd name="T54" fmla="*/ 46 w 51"/>
              <a:gd name="T55" fmla="*/ 37 h 49"/>
              <a:gd name="T56" fmla="*/ 47 w 51"/>
              <a:gd name="T57" fmla="*/ 34 h 49"/>
              <a:gd name="T58" fmla="*/ 46 w 51"/>
              <a:gd name="T59" fmla="*/ 31 h 49"/>
              <a:gd name="T60" fmla="*/ 38 w 51"/>
              <a:gd name="T61" fmla="*/ 34 h 49"/>
              <a:gd name="T62" fmla="*/ 40 w 51"/>
              <a:gd name="T63"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 h="49">
                <a:moveTo>
                  <a:pt x="43" y="49"/>
                </a:move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43" y="49"/>
                  <a:pt x="43" y="49"/>
                  <a:pt x="43" y="49"/>
                </a:cubicBezTo>
                <a:cubicBezTo>
                  <a:pt x="22" y="49"/>
                  <a:pt x="22" y="49"/>
                  <a:pt x="22" y="49"/>
                </a:cubicBezTo>
                <a:cubicBezTo>
                  <a:pt x="10" y="49"/>
                  <a:pt x="10" y="30"/>
                  <a:pt x="22" y="30"/>
                </a:cubicBezTo>
                <a:cubicBezTo>
                  <a:pt x="28" y="30"/>
                  <a:pt x="28" y="30"/>
                  <a:pt x="28" y="30"/>
                </a:cubicBezTo>
                <a:cubicBezTo>
                  <a:pt x="32" y="30"/>
                  <a:pt x="32" y="24"/>
                  <a:pt x="28"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9" y="24"/>
                  <a:pt x="9" y="24"/>
                  <a:pt x="9" y="24"/>
                </a:cubicBezTo>
                <a:cubicBezTo>
                  <a:pt x="8" y="24"/>
                  <a:pt x="7" y="23"/>
                  <a:pt x="7" y="22"/>
                </a:cubicBezTo>
                <a:cubicBezTo>
                  <a:pt x="7" y="17"/>
                  <a:pt x="7" y="17"/>
                  <a:pt x="7" y="17"/>
                </a:cubicBezTo>
                <a:cubicBezTo>
                  <a:pt x="5" y="16"/>
                  <a:pt x="4" y="15"/>
                  <a:pt x="3" y="14"/>
                </a:cubicBezTo>
                <a:cubicBezTo>
                  <a:pt x="3" y="14"/>
                  <a:pt x="3" y="14"/>
                  <a:pt x="3" y="14"/>
                </a:cubicBezTo>
                <a:cubicBezTo>
                  <a:pt x="0" y="11"/>
                  <a:pt x="0" y="6"/>
                  <a:pt x="3" y="3"/>
                </a:cubicBezTo>
                <a:cubicBezTo>
                  <a:pt x="3" y="3"/>
                  <a:pt x="3" y="3"/>
                  <a:pt x="3" y="3"/>
                </a:cubicBezTo>
                <a:cubicBezTo>
                  <a:pt x="6" y="0"/>
                  <a:pt x="11" y="0"/>
                  <a:pt x="14" y="3"/>
                </a:cubicBezTo>
                <a:cubicBezTo>
                  <a:pt x="18" y="6"/>
                  <a:pt x="18" y="11"/>
                  <a:pt x="14" y="14"/>
                </a:cubicBezTo>
                <a:cubicBezTo>
                  <a:pt x="14" y="14"/>
                  <a:pt x="14" y="14"/>
                  <a:pt x="14" y="14"/>
                </a:cubicBezTo>
                <a:cubicBezTo>
                  <a:pt x="14" y="14"/>
                  <a:pt x="14" y="14"/>
                  <a:pt x="14" y="14"/>
                </a:cubicBezTo>
                <a:cubicBezTo>
                  <a:pt x="13" y="15"/>
                  <a:pt x="12" y="16"/>
                  <a:pt x="11" y="17"/>
                </a:cubicBezTo>
                <a:cubicBezTo>
                  <a:pt x="11" y="22"/>
                  <a:pt x="11" y="22"/>
                  <a:pt x="11" y="22"/>
                </a:cubicBezTo>
                <a:cubicBezTo>
                  <a:pt x="28" y="22"/>
                  <a:pt x="28" y="22"/>
                  <a:pt x="28" y="22"/>
                </a:cubicBezTo>
                <a:cubicBezTo>
                  <a:pt x="35" y="22"/>
                  <a:pt x="35" y="33"/>
                  <a:pt x="28" y="33"/>
                </a:cubicBezTo>
                <a:cubicBezTo>
                  <a:pt x="22" y="33"/>
                  <a:pt x="22" y="33"/>
                  <a:pt x="22" y="33"/>
                </a:cubicBezTo>
                <a:cubicBezTo>
                  <a:pt x="13" y="33"/>
                  <a:pt x="13" y="47"/>
                  <a:pt x="22" y="47"/>
                </a:cubicBezTo>
                <a:cubicBezTo>
                  <a:pt x="41" y="47"/>
                  <a:pt x="41" y="47"/>
                  <a:pt x="41" y="47"/>
                </a:cubicBezTo>
                <a:cubicBezTo>
                  <a:pt x="41" y="41"/>
                  <a:pt x="41" y="41"/>
                  <a:pt x="41" y="41"/>
                </a:cubicBezTo>
                <a:cubicBezTo>
                  <a:pt x="39" y="41"/>
                  <a:pt x="38" y="40"/>
                  <a:pt x="37" y="39"/>
                </a:cubicBezTo>
                <a:cubicBezTo>
                  <a:pt x="37" y="39"/>
                  <a:pt x="37" y="39"/>
                  <a:pt x="37" y="39"/>
                </a:cubicBezTo>
                <a:cubicBezTo>
                  <a:pt x="37" y="39"/>
                  <a:pt x="37" y="39"/>
                  <a:pt x="37" y="39"/>
                </a:cubicBezTo>
                <a:cubicBezTo>
                  <a:pt x="35" y="38"/>
                  <a:pt x="35" y="36"/>
                  <a:pt x="35" y="34"/>
                </a:cubicBezTo>
                <a:cubicBezTo>
                  <a:pt x="35" y="31"/>
                  <a:pt x="35" y="29"/>
                  <a:pt x="37" y="28"/>
                </a:cubicBezTo>
                <a:cubicBezTo>
                  <a:pt x="40" y="25"/>
                  <a:pt x="45" y="25"/>
                  <a:pt x="48" y="28"/>
                </a:cubicBezTo>
                <a:cubicBezTo>
                  <a:pt x="48" y="28"/>
                  <a:pt x="48" y="28"/>
                  <a:pt x="48" y="28"/>
                </a:cubicBezTo>
                <a:cubicBezTo>
                  <a:pt x="50" y="29"/>
                  <a:pt x="51" y="31"/>
                  <a:pt x="51" y="34"/>
                </a:cubicBezTo>
                <a:cubicBezTo>
                  <a:pt x="51" y="36"/>
                  <a:pt x="50" y="38"/>
                  <a:pt x="48" y="39"/>
                </a:cubicBezTo>
                <a:cubicBezTo>
                  <a:pt x="47" y="40"/>
                  <a:pt x="46" y="41"/>
                  <a:pt x="45" y="41"/>
                </a:cubicBezTo>
                <a:cubicBezTo>
                  <a:pt x="45" y="47"/>
                  <a:pt x="45" y="47"/>
                  <a:pt x="45" y="47"/>
                </a:cubicBezTo>
                <a:cubicBezTo>
                  <a:pt x="45" y="48"/>
                  <a:pt x="44" y="49"/>
                  <a:pt x="43" y="49"/>
                </a:cubicBezTo>
                <a:close/>
                <a:moveTo>
                  <a:pt x="12" y="12"/>
                </a:moveTo>
                <a:cubicBezTo>
                  <a:pt x="12" y="12"/>
                  <a:pt x="12" y="12"/>
                  <a:pt x="12" y="12"/>
                </a:cubicBezTo>
                <a:cubicBezTo>
                  <a:pt x="13" y="10"/>
                  <a:pt x="13" y="7"/>
                  <a:pt x="12" y="6"/>
                </a:cubicBezTo>
                <a:cubicBezTo>
                  <a:pt x="10" y="4"/>
                  <a:pt x="8" y="4"/>
                  <a:pt x="6" y="6"/>
                </a:cubicBezTo>
                <a:cubicBezTo>
                  <a:pt x="6" y="6"/>
                  <a:pt x="6" y="6"/>
                  <a:pt x="6" y="6"/>
                </a:cubicBezTo>
                <a:cubicBezTo>
                  <a:pt x="4" y="7"/>
                  <a:pt x="4" y="10"/>
                  <a:pt x="6" y="12"/>
                </a:cubicBezTo>
                <a:cubicBezTo>
                  <a:pt x="6" y="12"/>
                  <a:pt x="6" y="12"/>
                  <a:pt x="6" y="12"/>
                </a:cubicBezTo>
                <a:cubicBezTo>
                  <a:pt x="8" y="13"/>
                  <a:pt x="10" y="13"/>
                  <a:pt x="12" y="12"/>
                </a:cubicBezTo>
                <a:close/>
                <a:moveTo>
                  <a:pt x="46" y="37"/>
                </a:moveTo>
                <a:cubicBezTo>
                  <a:pt x="46" y="37"/>
                  <a:pt x="46" y="37"/>
                  <a:pt x="46" y="37"/>
                </a:cubicBezTo>
                <a:cubicBezTo>
                  <a:pt x="46" y="36"/>
                  <a:pt x="47" y="35"/>
                  <a:pt x="47" y="34"/>
                </a:cubicBezTo>
                <a:cubicBezTo>
                  <a:pt x="47" y="33"/>
                  <a:pt x="46" y="31"/>
                  <a:pt x="46" y="31"/>
                </a:cubicBezTo>
                <a:cubicBezTo>
                  <a:pt x="46" y="31"/>
                  <a:pt x="46" y="31"/>
                  <a:pt x="46" y="31"/>
                </a:cubicBezTo>
                <a:cubicBezTo>
                  <a:pt x="44" y="29"/>
                  <a:pt x="41" y="29"/>
                  <a:pt x="40" y="31"/>
                </a:cubicBezTo>
                <a:cubicBezTo>
                  <a:pt x="39" y="31"/>
                  <a:pt x="38" y="33"/>
                  <a:pt x="38" y="34"/>
                </a:cubicBezTo>
                <a:cubicBezTo>
                  <a:pt x="38" y="35"/>
                  <a:pt x="39" y="36"/>
                  <a:pt x="40" y="37"/>
                </a:cubicBezTo>
                <a:cubicBezTo>
                  <a:pt x="40" y="37"/>
                  <a:pt x="40" y="37"/>
                  <a:pt x="40" y="37"/>
                </a:cubicBezTo>
                <a:cubicBezTo>
                  <a:pt x="41" y="38"/>
                  <a:pt x="44" y="38"/>
                  <a:pt x="46"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7" name="Freeform 681"/>
          <p:cNvSpPr>
            <a:spLocks noEditPoints="1"/>
          </p:cNvSpPr>
          <p:nvPr/>
        </p:nvSpPr>
        <p:spPr bwMode="auto">
          <a:xfrm>
            <a:off x="3776663" y="4414838"/>
            <a:ext cx="158750" cy="158750"/>
          </a:xfrm>
          <a:custGeom>
            <a:avLst/>
            <a:gdLst>
              <a:gd name="T0" fmla="*/ 26 w 50"/>
              <a:gd name="T1" fmla="*/ 39 h 50"/>
              <a:gd name="T2" fmla="*/ 24 w 50"/>
              <a:gd name="T3" fmla="*/ 39 h 50"/>
              <a:gd name="T4" fmla="*/ 16 w 50"/>
              <a:gd name="T5" fmla="*/ 38 h 50"/>
              <a:gd name="T6" fmla="*/ 14 w 50"/>
              <a:gd name="T7" fmla="*/ 36 h 50"/>
              <a:gd name="T8" fmla="*/ 18 w 50"/>
              <a:gd name="T9" fmla="*/ 13 h 50"/>
              <a:gd name="T10" fmla="*/ 25 w 50"/>
              <a:gd name="T11" fmla="*/ 10 h 50"/>
              <a:gd name="T12" fmla="*/ 36 w 50"/>
              <a:gd name="T13" fmla="*/ 21 h 50"/>
              <a:gd name="T14" fmla="*/ 34 w 50"/>
              <a:gd name="T15" fmla="*/ 38 h 50"/>
              <a:gd name="T16" fmla="*/ 26 w 50"/>
              <a:gd name="T17" fmla="*/ 38 h 50"/>
              <a:gd name="T18" fmla="*/ 4 w 50"/>
              <a:gd name="T19" fmla="*/ 48 h 50"/>
              <a:gd name="T20" fmla="*/ 0 w 50"/>
              <a:gd name="T21" fmla="*/ 48 h 50"/>
              <a:gd name="T22" fmla="*/ 8 w 50"/>
              <a:gd name="T23" fmla="*/ 8 h 50"/>
              <a:gd name="T24" fmla="*/ 25 w 50"/>
              <a:gd name="T25" fmla="*/ 0 h 50"/>
              <a:gd name="T26" fmla="*/ 43 w 50"/>
              <a:gd name="T27" fmla="*/ 8 h 50"/>
              <a:gd name="T28" fmla="*/ 50 w 50"/>
              <a:gd name="T29" fmla="*/ 48 h 50"/>
              <a:gd name="T30" fmla="*/ 46 w 50"/>
              <a:gd name="T31" fmla="*/ 48 h 50"/>
              <a:gd name="T32" fmla="*/ 40 w 50"/>
              <a:gd name="T33" fmla="*/ 10 h 50"/>
              <a:gd name="T34" fmla="*/ 11 w 50"/>
              <a:gd name="T35" fmla="*/ 10 h 50"/>
              <a:gd name="T36" fmla="*/ 4 w 50"/>
              <a:gd name="T37" fmla="*/ 25 h 50"/>
              <a:gd name="T38" fmla="*/ 30 w 50"/>
              <a:gd name="T39" fmla="*/ 16 h 50"/>
              <a:gd name="T40" fmla="*/ 25 w 50"/>
              <a:gd name="T41" fmla="*/ 14 h 50"/>
              <a:gd name="T42" fmla="*/ 20 w 50"/>
              <a:gd name="T43" fmla="*/ 16 h 50"/>
              <a:gd name="T44" fmla="*/ 18 w 50"/>
              <a:gd name="T45" fmla="*/ 35 h 50"/>
              <a:gd name="T46" fmla="*/ 32 w 50"/>
              <a:gd name="T47" fmla="*/ 21 h 50"/>
              <a:gd name="T48" fmla="*/ 24 w 50"/>
              <a:gd name="T49" fmla="*/ 47 h 50"/>
              <a:gd name="T50" fmla="*/ 25 w 50"/>
              <a:gd name="T51" fmla="*/ 46 h 50"/>
              <a:gd name="T52" fmla="*/ 26 w 50"/>
              <a:gd name="T53" fmla="*/ 48 h 50"/>
              <a:gd name="T54" fmla="*/ 24 w 50"/>
              <a:gd name="T55" fmla="*/ 48 h 50"/>
              <a:gd name="T56" fmla="*/ 24 w 50"/>
              <a:gd name="T57" fmla="*/ 42 h 50"/>
              <a:gd name="T58" fmla="*/ 25 w 50"/>
              <a:gd name="T59" fmla="*/ 41 h 50"/>
              <a:gd name="T60" fmla="*/ 26 w 50"/>
              <a:gd name="T61" fmla="*/ 44 h 50"/>
              <a:gd name="T62" fmla="*/ 24 w 50"/>
              <a:gd name="T63"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50">
                <a:moveTo>
                  <a:pt x="26" y="38"/>
                </a:moveTo>
                <a:cubicBezTo>
                  <a:pt x="26" y="39"/>
                  <a:pt x="26" y="39"/>
                  <a:pt x="26" y="39"/>
                </a:cubicBezTo>
                <a:cubicBezTo>
                  <a:pt x="26" y="40"/>
                  <a:pt x="26" y="40"/>
                  <a:pt x="25" y="40"/>
                </a:cubicBezTo>
                <a:cubicBezTo>
                  <a:pt x="25" y="40"/>
                  <a:pt x="24" y="40"/>
                  <a:pt x="24" y="39"/>
                </a:cubicBezTo>
                <a:cubicBezTo>
                  <a:pt x="24" y="38"/>
                  <a:pt x="24" y="38"/>
                  <a:pt x="24" y="38"/>
                </a:cubicBezTo>
                <a:cubicBezTo>
                  <a:pt x="16" y="38"/>
                  <a:pt x="16" y="38"/>
                  <a:pt x="16" y="38"/>
                </a:cubicBezTo>
                <a:cubicBezTo>
                  <a:pt x="15" y="38"/>
                  <a:pt x="14" y="38"/>
                  <a:pt x="14" y="36"/>
                </a:cubicBezTo>
                <a:cubicBezTo>
                  <a:pt x="14" y="36"/>
                  <a:pt x="14" y="36"/>
                  <a:pt x="14" y="36"/>
                </a:cubicBezTo>
                <a:cubicBezTo>
                  <a:pt x="14" y="21"/>
                  <a:pt x="14" y="21"/>
                  <a:pt x="14" y="21"/>
                </a:cubicBezTo>
                <a:cubicBezTo>
                  <a:pt x="14" y="18"/>
                  <a:pt x="16" y="15"/>
                  <a:pt x="18" y="13"/>
                </a:cubicBezTo>
                <a:cubicBezTo>
                  <a:pt x="18" y="13"/>
                  <a:pt x="18" y="13"/>
                  <a:pt x="18" y="13"/>
                </a:cubicBezTo>
                <a:cubicBezTo>
                  <a:pt x="20" y="11"/>
                  <a:pt x="22" y="10"/>
                  <a:pt x="25" y="10"/>
                </a:cubicBezTo>
                <a:cubicBezTo>
                  <a:pt x="28" y="10"/>
                  <a:pt x="31" y="11"/>
                  <a:pt x="33" y="13"/>
                </a:cubicBezTo>
                <a:cubicBezTo>
                  <a:pt x="35" y="15"/>
                  <a:pt x="36" y="18"/>
                  <a:pt x="36" y="21"/>
                </a:cubicBezTo>
                <a:cubicBezTo>
                  <a:pt x="36" y="36"/>
                  <a:pt x="36" y="36"/>
                  <a:pt x="36" y="36"/>
                </a:cubicBezTo>
                <a:cubicBezTo>
                  <a:pt x="36" y="38"/>
                  <a:pt x="35" y="38"/>
                  <a:pt x="34" y="38"/>
                </a:cubicBezTo>
                <a:cubicBezTo>
                  <a:pt x="34" y="38"/>
                  <a:pt x="34" y="38"/>
                  <a:pt x="34" y="38"/>
                </a:cubicBezTo>
                <a:cubicBezTo>
                  <a:pt x="26" y="38"/>
                  <a:pt x="26" y="38"/>
                  <a:pt x="26" y="38"/>
                </a:cubicBezTo>
                <a:close/>
                <a:moveTo>
                  <a:pt x="4" y="48"/>
                </a:moveTo>
                <a:cubicBezTo>
                  <a:pt x="4" y="48"/>
                  <a:pt x="4" y="48"/>
                  <a:pt x="4" y="48"/>
                </a:cubicBezTo>
                <a:cubicBezTo>
                  <a:pt x="4" y="49"/>
                  <a:pt x="3" y="50"/>
                  <a:pt x="2" y="50"/>
                </a:cubicBezTo>
                <a:cubicBezTo>
                  <a:pt x="1" y="50"/>
                  <a:pt x="0" y="49"/>
                  <a:pt x="0" y="48"/>
                </a:cubicBezTo>
                <a:cubicBezTo>
                  <a:pt x="0" y="25"/>
                  <a:pt x="0" y="25"/>
                  <a:pt x="0" y="25"/>
                </a:cubicBezTo>
                <a:cubicBezTo>
                  <a:pt x="0" y="18"/>
                  <a:pt x="3" y="12"/>
                  <a:pt x="8" y="8"/>
                </a:cubicBezTo>
                <a:cubicBezTo>
                  <a:pt x="8" y="8"/>
                  <a:pt x="8" y="8"/>
                  <a:pt x="8" y="8"/>
                </a:cubicBezTo>
                <a:cubicBezTo>
                  <a:pt x="12" y="3"/>
                  <a:pt x="19" y="0"/>
                  <a:pt x="25" y="0"/>
                </a:cubicBezTo>
                <a:cubicBezTo>
                  <a:pt x="32" y="0"/>
                  <a:pt x="38" y="3"/>
                  <a:pt x="43" y="8"/>
                </a:cubicBezTo>
                <a:cubicBezTo>
                  <a:pt x="43" y="8"/>
                  <a:pt x="43" y="8"/>
                  <a:pt x="43" y="8"/>
                </a:cubicBezTo>
                <a:cubicBezTo>
                  <a:pt x="47" y="12"/>
                  <a:pt x="50" y="18"/>
                  <a:pt x="50" y="25"/>
                </a:cubicBezTo>
                <a:cubicBezTo>
                  <a:pt x="50" y="48"/>
                  <a:pt x="50" y="48"/>
                  <a:pt x="50" y="48"/>
                </a:cubicBezTo>
                <a:cubicBezTo>
                  <a:pt x="50" y="49"/>
                  <a:pt x="49" y="50"/>
                  <a:pt x="48" y="50"/>
                </a:cubicBezTo>
                <a:cubicBezTo>
                  <a:pt x="47" y="50"/>
                  <a:pt x="46" y="49"/>
                  <a:pt x="46" y="48"/>
                </a:cubicBezTo>
                <a:cubicBezTo>
                  <a:pt x="46" y="25"/>
                  <a:pt x="46" y="25"/>
                  <a:pt x="46" y="25"/>
                </a:cubicBezTo>
                <a:cubicBezTo>
                  <a:pt x="46" y="19"/>
                  <a:pt x="44" y="14"/>
                  <a:pt x="40" y="10"/>
                </a:cubicBezTo>
                <a:cubicBezTo>
                  <a:pt x="36" y="7"/>
                  <a:pt x="31" y="4"/>
                  <a:pt x="25" y="4"/>
                </a:cubicBezTo>
                <a:cubicBezTo>
                  <a:pt x="20" y="4"/>
                  <a:pt x="14" y="7"/>
                  <a:pt x="11" y="10"/>
                </a:cubicBezTo>
                <a:cubicBezTo>
                  <a:pt x="10" y="10"/>
                  <a:pt x="10" y="10"/>
                  <a:pt x="10" y="10"/>
                </a:cubicBezTo>
                <a:cubicBezTo>
                  <a:pt x="7" y="14"/>
                  <a:pt x="4" y="19"/>
                  <a:pt x="4" y="25"/>
                </a:cubicBezTo>
                <a:cubicBezTo>
                  <a:pt x="4" y="48"/>
                  <a:pt x="4" y="48"/>
                  <a:pt x="4" y="48"/>
                </a:cubicBezTo>
                <a:close/>
                <a:moveTo>
                  <a:pt x="30" y="16"/>
                </a:moveTo>
                <a:cubicBezTo>
                  <a:pt x="30" y="16"/>
                  <a:pt x="30" y="16"/>
                  <a:pt x="30" y="16"/>
                </a:cubicBezTo>
                <a:cubicBezTo>
                  <a:pt x="29" y="15"/>
                  <a:pt x="27" y="14"/>
                  <a:pt x="25" y="14"/>
                </a:cubicBezTo>
                <a:cubicBezTo>
                  <a:pt x="23" y="14"/>
                  <a:pt x="22" y="15"/>
                  <a:pt x="20" y="16"/>
                </a:cubicBezTo>
                <a:cubicBezTo>
                  <a:pt x="20" y="16"/>
                  <a:pt x="20" y="16"/>
                  <a:pt x="20" y="16"/>
                </a:cubicBezTo>
                <a:cubicBezTo>
                  <a:pt x="19" y="17"/>
                  <a:pt x="18" y="19"/>
                  <a:pt x="18" y="21"/>
                </a:cubicBezTo>
                <a:cubicBezTo>
                  <a:pt x="18" y="35"/>
                  <a:pt x="18" y="35"/>
                  <a:pt x="18" y="35"/>
                </a:cubicBezTo>
                <a:cubicBezTo>
                  <a:pt x="32" y="35"/>
                  <a:pt x="32" y="35"/>
                  <a:pt x="32" y="35"/>
                </a:cubicBezTo>
                <a:cubicBezTo>
                  <a:pt x="32" y="21"/>
                  <a:pt x="32" y="21"/>
                  <a:pt x="32" y="21"/>
                </a:cubicBezTo>
                <a:cubicBezTo>
                  <a:pt x="32" y="19"/>
                  <a:pt x="32" y="17"/>
                  <a:pt x="30" y="16"/>
                </a:cubicBezTo>
                <a:close/>
                <a:moveTo>
                  <a:pt x="24" y="47"/>
                </a:moveTo>
                <a:cubicBezTo>
                  <a:pt x="24" y="47"/>
                  <a:pt x="24" y="47"/>
                  <a:pt x="24" y="47"/>
                </a:cubicBezTo>
                <a:cubicBezTo>
                  <a:pt x="24" y="46"/>
                  <a:pt x="25" y="46"/>
                  <a:pt x="25" y="46"/>
                </a:cubicBezTo>
                <a:cubicBezTo>
                  <a:pt x="26" y="46"/>
                  <a:pt x="26" y="46"/>
                  <a:pt x="26" y="47"/>
                </a:cubicBezTo>
                <a:cubicBezTo>
                  <a:pt x="26" y="48"/>
                  <a:pt x="26" y="48"/>
                  <a:pt x="26" y="48"/>
                </a:cubicBezTo>
                <a:cubicBezTo>
                  <a:pt x="26" y="49"/>
                  <a:pt x="26" y="49"/>
                  <a:pt x="25" y="49"/>
                </a:cubicBezTo>
                <a:cubicBezTo>
                  <a:pt x="25" y="49"/>
                  <a:pt x="24" y="49"/>
                  <a:pt x="24" y="48"/>
                </a:cubicBezTo>
                <a:cubicBezTo>
                  <a:pt x="24" y="47"/>
                  <a:pt x="24" y="47"/>
                  <a:pt x="24" y="47"/>
                </a:cubicBezTo>
                <a:close/>
                <a:moveTo>
                  <a:pt x="24" y="42"/>
                </a:moveTo>
                <a:cubicBezTo>
                  <a:pt x="24" y="42"/>
                  <a:pt x="24" y="42"/>
                  <a:pt x="24" y="42"/>
                </a:cubicBezTo>
                <a:cubicBezTo>
                  <a:pt x="24" y="42"/>
                  <a:pt x="25" y="41"/>
                  <a:pt x="25" y="41"/>
                </a:cubicBezTo>
                <a:cubicBezTo>
                  <a:pt x="26" y="41"/>
                  <a:pt x="26" y="42"/>
                  <a:pt x="26" y="42"/>
                </a:cubicBezTo>
                <a:cubicBezTo>
                  <a:pt x="26" y="44"/>
                  <a:pt x="26" y="44"/>
                  <a:pt x="26" y="44"/>
                </a:cubicBezTo>
                <a:cubicBezTo>
                  <a:pt x="26" y="44"/>
                  <a:pt x="26" y="45"/>
                  <a:pt x="25" y="45"/>
                </a:cubicBezTo>
                <a:cubicBezTo>
                  <a:pt x="25" y="45"/>
                  <a:pt x="24" y="44"/>
                  <a:pt x="24" y="44"/>
                </a:cubicBezTo>
                <a:cubicBezTo>
                  <a:pt x="24" y="42"/>
                  <a:pt x="24" y="42"/>
                  <a:pt x="24"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8" name="Freeform 682"/>
          <p:cNvSpPr>
            <a:spLocks noEditPoints="1"/>
          </p:cNvSpPr>
          <p:nvPr/>
        </p:nvSpPr>
        <p:spPr bwMode="auto">
          <a:xfrm>
            <a:off x="717550" y="4414838"/>
            <a:ext cx="160338" cy="158750"/>
          </a:xfrm>
          <a:custGeom>
            <a:avLst/>
            <a:gdLst>
              <a:gd name="T0" fmla="*/ 32 w 50"/>
              <a:gd name="T1" fmla="*/ 25 h 50"/>
              <a:gd name="T2" fmla="*/ 30 w 50"/>
              <a:gd name="T3" fmla="*/ 30 h 50"/>
              <a:gd name="T4" fmla="*/ 20 w 50"/>
              <a:gd name="T5" fmla="*/ 30 h 50"/>
              <a:gd name="T6" fmla="*/ 20 w 50"/>
              <a:gd name="T7" fmla="*/ 20 h 50"/>
              <a:gd name="T8" fmla="*/ 30 w 50"/>
              <a:gd name="T9" fmla="*/ 20 h 50"/>
              <a:gd name="T10" fmla="*/ 46 w 50"/>
              <a:gd name="T11" fmla="*/ 11 h 50"/>
              <a:gd name="T12" fmla="*/ 49 w 50"/>
              <a:gd name="T13" fmla="*/ 13 h 50"/>
              <a:gd name="T14" fmla="*/ 41 w 50"/>
              <a:gd name="T15" fmla="*/ 21 h 50"/>
              <a:gd name="T16" fmla="*/ 42 w 50"/>
              <a:gd name="T17" fmla="*/ 25 h 50"/>
              <a:gd name="T18" fmla="*/ 41 w 50"/>
              <a:gd name="T19" fmla="*/ 29 h 50"/>
              <a:gd name="T20" fmla="*/ 49 w 50"/>
              <a:gd name="T21" fmla="*/ 37 h 50"/>
              <a:gd name="T22" fmla="*/ 46 w 50"/>
              <a:gd name="T23" fmla="*/ 40 h 50"/>
              <a:gd name="T24" fmla="*/ 38 w 50"/>
              <a:gd name="T25" fmla="*/ 31 h 50"/>
              <a:gd name="T26" fmla="*/ 38 w 50"/>
              <a:gd name="T27" fmla="*/ 27 h 50"/>
              <a:gd name="T28" fmla="*/ 38 w 50"/>
              <a:gd name="T29" fmla="*/ 23 h 50"/>
              <a:gd name="T30" fmla="*/ 38 w 50"/>
              <a:gd name="T31" fmla="*/ 19 h 50"/>
              <a:gd name="T32" fmla="*/ 46 w 50"/>
              <a:gd name="T33" fmla="*/ 11 h 50"/>
              <a:gd name="T34" fmla="*/ 39 w 50"/>
              <a:gd name="T35" fmla="*/ 47 h 50"/>
              <a:gd name="T36" fmla="*/ 36 w 50"/>
              <a:gd name="T37" fmla="*/ 50 h 50"/>
              <a:gd name="T38" fmla="*/ 29 w 50"/>
              <a:gd name="T39" fmla="*/ 42 h 50"/>
              <a:gd name="T40" fmla="*/ 25 w 50"/>
              <a:gd name="T41" fmla="*/ 43 h 50"/>
              <a:gd name="T42" fmla="*/ 20 w 50"/>
              <a:gd name="T43" fmla="*/ 42 h 50"/>
              <a:gd name="T44" fmla="*/ 13 w 50"/>
              <a:gd name="T45" fmla="*/ 50 h 50"/>
              <a:gd name="T46" fmla="*/ 10 w 50"/>
              <a:gd name="T47" fmla="*/ 47 h 50"/>
              <a:gd name="T48" fmla="*/ 18 w 50"/>
              <a:gd name="T49" fmla="*/ 38 h 50"/>
              <a:gd name="T50" fmla="*/ 20 w 50"/>
              <a:gd name="T51" fmla="*/ 38 h 50"/>
              <a:gd name="T52" fmla="*/ 25 w 50"/>
              <a:gd name="T53" fmla="*/ 39 h 50"/>
              <a:gd name="T54" fmla="*/ 29 w 50"/>
              <a:gd name="T55" fmla="*/ 38 h 50"/>
              <a:gd name="T56" fmla="*/ 35 w 50"/>
              <a:gd name="T57" fmla="*/ 43 h 50"/>
              <a:gd name="T58" fmla="*/ 3 w 50"/>
              <a:gd name="T59" fmla="*/ 40 h 50"/>
              <a:gd name="T60" fmla="*/ 0 w 50"/>
              <a:gd name="T61" fmla="*/ 40 h 50"/>
              <a:gd name="T62" fmla="*/ 4 w 50"/>
              <a:gd name="T63" fmla="*/ 33 h 50"/>
              <a:gd name="T64" fmla="*/ 8 w 50"/>
              <a:gd name="T65" fmla="*/ 28 h 50"/>
              <a:gd name="T66" fmla="*/ 8 w 50"/>
              <a:gd name="T67" fmla="*/ 22 h 50"/>
              <a:gd name="T68" fmla="*/ 4 w 50"/>
              <a:gd name="T69" fmla="*/ 18 h 50"/>
              <a:gd name="T70" fmla="*/ 0 w 50"/>
              <a:gd name="T71" fmla="*/ 11 h 50"/>
              <a:gd name="T72" fmla="*/ 7 w 50"/>
              <a:gd name="T73" fmla="*/ 15 h 50"/>
              <a:gd name="T74" fmla="*/ 12 w 50"/>
              <a:gd name="T75" fmla="*/ 21 h 50"/>
              <a:gd name="T76" fmla="*/ 11 w 50"/>
              <a:gd name="T77" fmla="*/ 25 h 50"/>
              <a:gd name="T78" fmla="*/ 12 w 50"/>
              <a:gd name="T79" fmla="*/ 29 h 50"/>
              <a:gd name="T80" fmla="*/ 7 w 50"/>
              <a:gd name="T81" fmla="*/ 36 h 50"/>
              <a:gd name="T82" fmla="*/ 10 w 50"/>
              <a:gd name="T83" fmla="*/ 4 h 50"/>
              <a:gd name="T84" fmla="*/ 10 w 50"/>
              <a:gd name="T85" fmla="*/ 1 h 50"/>
              <a:gd name="T86" fmla="*/ 17 w 50"/>
              <a:gd name="T87" fmla="*/ 5 h 50"/>
              <a:gd name="T88" fmla="*/ 17 w 50"/>
              <a:gd name="T89" fmla="*/ 5 h 50"/>
              <a:gd name="T90" fmla="*/ 22 w 50"/>
              <a:gd name="T91" fmla="*/ 8 h 50"/>
              <a:gd name="T92" fmla="*/ 27 w 50"/>
              <a:gd name="T93" fmla="*/ 8 h 50"/>
              <a:gd name="T94" fmla="*/ 32 w 50"/>
              <a:gd name="T95" fmla="*/ 5 h 50"/>
              <a:gd name="T96" fmla="*/ 36 w 50"/>
              <a:gd name="T97" fmla="*/ 1 h 50"/>
              <a:gd name="T98" fmla="*/ 39 w 50"/>
              <a:gd name="T99" fmla="*/ 4 h 50"/>
              <a:gd name="T100" fmla="*/ 35 w 50"/>
              <a:gd name="T101" fmla="*/ 8 h 50"/>
              <a:gd name="T102" fmla="*/ 29 w 50"/>
              <a:gd name="T103" fmla="*/ 12 h 50"/>
              <a:gd name="T104" fmla="*/ 25 w 50"/>
              <a:gd name="T105" fmla="*/ 12 h 50"/>
              <a:gd name="T106" fmla="*/ 21 w 50"/>
              <a:gd name="T107" fmla="*/ 12 h 50"/>
              <a:gd name="T108" fmla="*/ 14 w 50"/>
              <a:gd name="T109" fmla="*/ 8 h 50"/>
              <a:gd name="T110" fmla="*/ 10 w 50"/>
              <a:gd name="T111" fmla="*/ 4 h 50"/>
              <a:gd name="T112" fmla="*/ 29 w 50"/>
              <a:gd name="T113" fmla="*/ 25 h 50"/>
              <a:gd name="T114" fmla="*/ 25 w 50"/>
              <a:gd name="T115" fmla="*/ 20 h 50"/>
              <a:gd name="T116" fmla="*/ 20 w 50"/>
              <a:gd name="T117" fmla="*/ 25 h 50"/>
              <a:gd name="T118" fmla="*/ 25 w 50"/>
              <a:gd name="T119" fmla="*/ 30 h 50"/>
              <a:gd name="T120" fmla="*/ 29 w 50"/>
              <a:gd name="T121" fmla="*/ 2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 h="50">
                <a:moveTo>
                  <a:pt x="30" y="20"/>
                </a:moveTo>
                <a:cubicBezTo>
                  <a:pt x="31" y="22"/>
                  <a:pt x="32" y="23"/>
                  <a:pt x="32" y="25"/>
                </a:cubicBezTo>
                <a:cubicBezTo>
                  <a:pt x="32" y="27"/>
                  <a:pt x="31" y="29"/>
                  <a:pt x="30" y="30"/>
                </a:cubicBezTo>
                <a:cubicBezTo>
                  <a:pt x="30" y="30"/>
                  <a:pt x="30" y="30"/>
                  <a:pt x="30" y="30"/>
                </a:cubicBezTo>
                <a:cubicBezTo>
                  <a:pt x="28" y="32"/>
                  <a:pt x="26" y="32"/>
                  <a:pt x="25" y="32"/>
                </a:cubicBezTo>
                <a:cubicBezTo>
                  <a:pt x="23" y="32"/>
                  <a:pt x="21" y="32"/>
                  <a:pt x="20" y="30"/>
                </a:cubicBezTo>
                <a:cubicBezTo>
                  <a:pt x="18" y="29"/>
                  <a:pt x="17" y="27"/>
                  <a:pt x="17" y="25"/>
                </a:cubicBezTo>
                <a:cubicBezTo>
                  <a:pt x="17" y="23"/>
                  <a:pt x="18" y="22"/>
                  <a:pt x="20" y="20"/>
                </a:cubicBezTo>
                <a:cubicBezTo>
                  <a:pt x="21" y="19"/>
                  <a:pt x="23" y="18"/>
                  <a:pt x="25" y="18"/>
                </a:cubicBezTo>
                <a:cubicBezTo>
                  <a:pt x="26" y="18"/>
                  <a:pt x="28" y="19"/>
                  <a:pt x="30" y="20"/>
                </a:cubicBezTo>
                <a:close/>
                <a:moveTo>
                  <a:pt x="46" y="11"/>
                </a:moveTo>
                <a:cubicBezTo>
                  <a:pt x="46" y="11"/>
                  <a:pt x="46" y="11"/>
                  <a:pt x="46" y="11"/>
                </a:cubicBezTo>
                <a:cubicBezTo>
                  <a:pt x="47" y="10"/>
                  <a:pt x="48" y="10"/>
                  <a:pt x="49" y="11"/>
                </a:cubicBezTo>
                <a:cubicBezTo>
                  <a:pt x="50" y="11"/>
                  <a:pt x="50" y="13"/>
                  <a:pt x="49" y="13"/>
                </a:cubicBezTo>
                <a:cubicBezTo>
                  <a:pt x="45" y="18"/>
                  <a:pt x="45" y="18"/>
                  <a:pt x="45" y="18"/>
                </a:cubicBezTo>
                <a:cubicBezTo>
                  <a:pt x="41" y="21"/>
                  <a:pt x="41" y="21"/>
                  <a:pt x="41" y="21"/>
                </a:cubicBezTo>
                <a:cubicBezTo>
                  <a:pt x="42" y="21"/>
                  <a:pt x="42" y="22"/>
                  <a:pt x="42" y="22"/>
                </a:cubicBezTo>
                <a:cubicBezTo>
                  <a:pt x="42" y="23"/>
                  <a:pt x="42" y="24"/>
                  <a:pt x="42" y="25"/>
                </a:cubicBezTo>
                <a:cubicBezTo>
                  <a:pt x="42" y="26"/>
                  <a:pt x="42" y="27"/>
                  <a:pt x="42" y="28"/>
                </a:cubicBezTo>
                <a:cubicBezTo>
                  <a:pt x="42" y="28"/>
                  <a:pt x="42" y="29"/>
                  <a:pt x="41" y="29"/>
                </a:cubicBezTo>
                <a:cubicBezTo>
                  <a:pt x="45" y="33"/>
                  <a:pt x="45" y="33"/>
                  <a:pt x="45" y="33"/>
                </a:cubicBezTo>
                <a:cubicBezTo>
                  <a:pt x="49" y="37"/>
                  <a:pt x="49" y="37"/>
                  <a:pt x="49" y="37"/>
                </a:cubicBezTo>
                <a:cubicBezTo>
                  <a:pt x="50" y="38"/>
                  <a:pt x="50" y="39"/>
                  <a:pt x="49" y="40"/>
                </a:cubicBezTo>
                <a:cubicBezTo>
                  <a:pt x="48" y="40"/>
                  <a:pt x="47" y="40"/>
                  <a:pt x="46" y="40"/>
                </a:cubicBezTo>
                <a:cubicBezTo>
                  <a:pt x="42" y="36"/>
                  <a:pt x="42" y="36"/>
                  <a:pt x="42" y="36"/>
                </a:cubicBezTo>
                <a:cubicBezTo>
                  <a:pt x="38" y="31"/>
                  <a:pt x="38" y="31"/>
                  <a:pt x="38" y="31"/>
                </a:cubicBezTo>
                <a:cubicBezTo>
                  <a:pt x="37" y="31"/>
                  <a:pt x="37" y="30"/>
                  <a:pt x="37" y="29"/>
                </a:cubicBezTo>
                <a:cubicBezTo>
                  <a:pt x="38" y="29"/>
                  <a:pt x="38" y="28"/>
                  <a:pt x="38" y="27"/>
                </a:cubicBezTo>
                <a:cubicBezTo>
                  <a:pt x="38" y="27"/>
                  <a:pt x="38" y="26"/>
                  <a:pt x="38" y="25"/>
                </a:cubicBezTo>
                <a:cubicBezTo>
                  <a:pt x="38" y="24"/>
                  <a:pt x="38" y="24"/>
                  <a:pt x="38" y="23"/>
                </a:cubicBezTo>
                <a:cubicBezTo>
                  <a:pt x="38" y="22"/>
                  <a:pt x="38" y="22"/>
                  <a:pt x="37" y="21"/>
                </a:cubicBezTo>
                <a:cubicBezTo>
                  <a:pt x="37" y="20"/>
                  <a:pt x="37" y="20"/>
                  <a:pt x="38" y="19"/>
                </a:cubicBezTo>
                <a:cubicBezTo>
                  <a:pt x="42" y="15"/>
                  <a:pt x="42" y="15"/>
                  <a:pt x="42" y="15"/>
                </a:cubicBezTo>
                <a:cubicBezTo>
                  <a:pt x="46" y="11"/>
                  <a:pt x="46" y="11"/>
                  <a:pt x="46" y="11"/>
                </a:cubicBezTo>
                <a:close/>
                <a:moveTo>
                  <a:pt x="39" y="47"/>
                </a:moveTo>
                <a:cubicBezTo>
                  <a:pt x="39" y="47"/>
                  <a:pt x="39" y="47"/>
                  <a:pt x="39" y="47"/>
                </a:cubicBezTo>
                <a:cubicBezTo>
                  <a:pt x="40" y="48"/>
                  <a:pt x="40" y="49"/>
                  <a:pt x="39" y="50"/>
                </a:cubicBezTo>
                <a:cubicBezTo>
                  <a:pt x="38" y="50"/>
                  <a:pt x="37" y="50"/>
                  <a:pt x="36" y="50"/>
                </a:cubicBezTo>
                <a:cubicBezTo>
                  <a:pt x="32" y="45"/>
                  <a:pt x="32" y="45"/>
                  <a:pt x="32" y="45"/>
                </a:cubicBezTo>
                <a:cubicBezTo>
                  <a:pt x="29" y="42"/>
                  <a:pt x="29" y="42"/>
                  <a:pt x="29" y="42"/>
                </a:cubicBezTo>
                <a:cubicBezTo>
                  <a:pt x="28" y="42"/>
                  <a:pt x="28" y="42"/>
                  <a:pt x="27" y="42"/>
                </a:cubicBezTo>
                <a:cubicBezTo>
                  <a:pt x="26" y="42"/>
                  <a:pt x="26" y="43"/>
                  <a:pt x="25" y="43"/>
                </a:cubicBezTo>
                <a:cubicBezTo>
                  <a:pt x="24" y="43"/>
                  <a:pt x="23" y="42"/>
                  <a:pt x="22" y="42"/>
                </a:cubicBezTo>
                <a:cubicBezTo>
                  <a:pt x="21" y="42"/>
                  <a:pt x="21" y="42"/>
                  <a:pt x="20" y="42"/>
                </a:cubicBezTo>
                <a:cubicBezTo>
                  <a:pt x="17" y="45"/>
                  <a:pt x="17" y="45"/>
                  <a:pt x="17" y="45"/>
                </a:cubicBezTo>
                <a:cubicBezTo>
                  <a:pt x="13" y="50"/>
                  <a:pt x="13" y="50"/>
                  <a:pt x="13" y="50"/>
                </a:cubicBezTo>
                <a:cubicBezTo>
                  <a:pt x="12" y="50"/>
                  <a:pt x="11" y="50"/>
                  <a:pt x="10" y="50"/>
                </a:cubicBezTo>
                <a:cubicBezTo>
                  <a:pt x="9" y="49"/>
                  <a:pt x="9" y="48"/>
                  <a:pt x="10" y="47"/>
                </a:cubicBezTo>
                <a:cubicBezTo>
                  <a:pt x="14" y="43"/>
                  <a:pt x="14" y="43"/>
                  <a:pt x="14" y="43"/>
                </a:cubicBezTo>
                <a:cubicBezTo>
                  <a:pt x="18" y="38"/>
                  <a:pt x="18" y="38"/>
                  <a:pt x="18" y="38"/>
                </a:cubicBezTo>
                <a:cubicBezTo>
                  <a:pt x="18" y="38"/>
                  <a:pt x="18" y="38"/>
                  <a:pt x="18" y="38"/>
                </a:cubicBezTo>
                <a:cubicBezTo>
                  <a:pt x="19" y="38"/>
                  <a:pt x="20" y="38"/>
                  <a:pt x="20" y="38"/>
                </a:cubicBezTo>
                <a:cubicBezTo>
                  <a:pt x="21" y="38"/>
                  <a:pt x="22" y="38"/>
                  <a:pt x="22" y="39"/>
                </a:cubicBezTo>
                <a:cubicBezTo>
                  <a:pt x="23" y="39"/>
                  <a:pt x="24" y="39"/>
                  <a:pt x="25" y="39"/>
                </a:cubicBezTo>
                <a:cubicBezTo>
                  <a:pt x="25" y="39"/>
                  <a:pt x="26" y="39"/>
                  <a:pt x="27" y="39"/>
                </a:cubicBezTo>
                <a:cubicBezTo>
                  <a:pt x="27" y="38"/>
                  <a:pt x="28" y="38"/>
                  <a:pt x="29" y="38"/>
                </a:cubicBezTo>
                <a:cubicBezTo>
                  <a:pt x="29" y="38"/>
                  <a:pt x="30" y="38"/>
                  <a:pt x="31" y="38"/>
                </a:cubicBezTo>
                <a:cubicBezTo>
                  <a:pt x="35" y="43"/>
                  <a:pt x="35" y="43"/>
                  <a:pt x="35" y="43"/>
                </a:cubicBezTo>
                <a:cubicBezTo>
                  <a:pt x="39" y="47"/>
                  <a:pt x="39" y="47"/>
                  <a:pt x="39" y="47"/>
                </a:cubicBezTo>
                <a:close/>
                <a:moveTo>
                  <a:pt x="3" y="40"/>
                </a:moveTo>
                <a:cubicBezTo>
                  <a:pt x="3" y="40"/>
                  <a:pt x="3" y="40"/>
                  <a:pt x="3" y="40"/>
                </a:cubicBezTo>
                <a:cubicBezTo>
                  <a:pt x="2" y="40"/>
                  <a:pt x="1" y="40"/>
                  <a:pt x="0" y="40"/>
                </a:cubicBezTo>
                <a:cubicBezTo>
                  <a:pt x="0" y="39"/>
                  <a:pt x="0" y="38"/>
                  <a:pt x="0" y="37"/>
                </a:cubicBezTo>
                <a:cubicBezTo>
                  <a:pt x="4" y="33"/>
                  <a:pt x="4" y="33"/>
                  <a:pt x="4" y="33"/>
                </a:cubicBezTo>
                <a:cubicBezTo>
                  <a:pt x="8" y="29"/>
                  <a:pt x="8" y="29"/>
                  <a:pt x="8" y="29"/>
                </a:cubicBezTo>
                <a:cubicBezTo>
                  <a:pt x="8" y="29"/>
                  <a:pt x="8" y="28"/>
                  <a:pt x="8" y="28"/>
                </a:cubicBezTo>
                <a:cubicBezTo>
                  <a:pt x="7" y="27"/>
                  <a:pt x="7" y="26"/>
                  <a:pt x="7" y="25"/>
                </a:cubicBezTo>
                <a:cubicBezTo>
                  <a:pt x="7" y="24"/>
                  <a:pt x="7" y="23"/>
                  <a:pt x="8" y="22"/>
                </a:cubicBezTo>
                <a:cubicBezTo>
                  <a:pt x="8" y="22"/>
                  <a:pt x="8" y="21"/>
                  <a:pt x="8" y="21"/>
                </a:cubicBezTo>
                <a:cubicBezTo>
                  <a:pt x="4" y="18"/>
                  <a:pt x="4" y="18"/>
                  <a:pt x="4" y="18"/>
                </a:cubicBezTo>
                <a:cubicBezTo>
                  <a:pt x="0" y="13"/>
                  <a:pt x="0" y="13"/>
                  <a:pt x="0" y="13"/>
                </a:cubicBezTo>
                <a:cubicBezTo>
                  <a:pt x="0" y="13"/>
                  <a:pt x="0" y="11"/>
                  <a:pt x="0" y="11"/>
                </a:cubicBezTo>
                <a:cubicBezTo>
                  <a:pt x="1" y="10"/>
                  <a:pt x="2" y="10"/>
                  <a:pt x="3" y="11"/>
                </a:cubicBezTo>
                <a:cubicBezTo>
                  <a:pt x="7" y="15"/>
                  <a:pt x="7" y="15"/>
                  <a:pt x="7" y="15"/>
                </a:cubicBezTo>
                <a:cubicBezTo>
                  <a:pt x="11" y="19"/>
                  <a:pt x="11" y="19"/>
                  <a:pt x="11" y="19"/>
                </a:cubicBezTo>
                <a:cubicBezTo>
                  <a:pt x="12" y="20"/>
                  <a:pt x="12" y="20"/>
                  <a:pt x="12" y="21"/>
                </a:cubicBezTo>
                <a:cubicBezTo>
                  <a:pt x="12" y="22"/>
                  <a:pt x="11" y="22"/>
                  <a:pt x="11" y="23"/>
                </a:cubicBezTo>
                <a:cubicBezTo>
                  <a:pt x="11" y="24"/>
                  <a:pt x="11" y="24"/>
                  <a:pt x="11" y="25"/>
                </a:cubicBezTo>
                <a:cubicBezTo>
                  <a:pt x="11" y="26"/>
                  <a:pt x="11" y="27"/>
                  <a:pt x="11" y="27"/>
                </a:cubicBezTo>
                <a:cubicBezTo>
                  <a:pt x="11" y="28"/>
                  <a:pt x="12" y="29"/>
                  <a:pt x="12" y="29"/>
                </a:cubicBezTo>
                <a:cubicBezTo>
                  <a:pt x="12" y="30"/>
                  <a:pt x="12" y="31"/>
                  <a:pt x="11" y="31"/>
                </a:cubicBezTo>
                <a:cubicBezTo>
                  <a:pt x="7" y="36"/>
                  <a:pt x="7" y="36"/>
                  <a:pt x="7" y="36"/>
                </a:cubicBezTo>
                <a:cubicBezTo>
                  <a:pt x="3" y="40"/>
                  <a:pt x="3" y="40"/>
                  <a:pt x="3" y="40"/>
                </a:cubicBezTo>
                <a:close/>
                <a:moveTo>
                  <a:pt x="10" y="4"/>
                </a:moveTo>
                <a:cubicBezTo>
                  <a:pt x="10" y="4"/>
                  <a:pt x="10" y="4"/>
                  <a:pt x="10" y="4"/>
                </a:cubicBezTo>
                <a:cubicBezTo>
                  <a:pt x="9" y="3"/>
                  <a:pt x="9" y="2"/>
                  <a:pt x="10" y="1"/>
                </a:cubicBezTo>
                <a:cubicBezTo>
                  <a:pt x="11" y="0"/>
                  <a:pt x="12" y="0"/>
                  <a:pt x="13" y="1"/>
                </a:cubicBezTo>
                <a:cubicBezTo>
                  <a:pt x="17" y="5"/>
                  <a:pt x="17" y="5"/>
                  <a:pt x="17" y="5"/>
                </a:cubicBezTo>
                <a:cubicBezTo>
                  <a:pt x="17" y="5"/>
                  <a:pt x="17" y="5"/>
                  <a:pt x="17" y="5"/>
                </a:cubicBezTo>
                <a:cubicBezTo>
                  <a:pt x="17" y="5"/>
                  <a:pt x="17" y="5"/>
                  <a:pt x="17" y="5"/>
                </a:cubicBezTo>
                <a:cubicBezTo>
                  <a:pt x="20" y="8"/>
                  <a:pt x="20" y="8"/>
                  <a:pt x="20" y="8"/>
                </a:cubicBezTo>
                <a:cubicBezTo>
                  <a:pt x="21" y="8"/>
                  <a:pt x="21" y="8"/>
                  <a:pt x="22" y="8"/>
                </a:cubicBezTo>
                <a:cubicBezTo>
                  <a:pt x="23" y="8"/>
                  <a:pt x="24" y="8"/>
                  <a:pt x="25" y="8"/>
                </a:cubicBezTo>
                <a:cubicBezTo>
                  <a:pt x="26" y="8"/>
                  <a:pt x="26" y="8"/>
                  <a:pt x="27" y="8"/>
                </a:cubicBezTo>
                <a:cubicBezTo>
                  <a:pt x="28" y="8"/>
                  <a:pt x="28" y="8"/>
                  <a:pt x="29" y="8"/>
                </a:cubicBezTo>
                <a:cubicBezTo>
                  <a:pt x="32" y="5"/>
                  <a:pt x="32" y="5"/>
                  <a:pt x="32" y="5"/>
                </a:cubicBezTo>
                <a:cubicBezTo>
                  <a:pt x="32" y="5"/>
                  <a:pt x="32" y="5"/>
                  <a:pt x="32" y="5"/>
                </a:cubicBezTo>
                <a:cubicBezTo>
                  <a:pt x="36" y="1"/>
                  <a:pt x="36" y="1"/>
                  <a:pt x="36" y="1"/>
                </a:cubicBezTo>
                <a:cubicBezTo>
                  <a:pt x="37" y="0"/>
                  <a:pt x="38" y="0"/>
                  <a:pt x="39" y="1"/>
                </a:cubicBezTo>
                <a:cubicBezTo>
                  <a:pt x="40" y="2"/>
                  <a:pt x="40" y="3"/>
                  <a:pt x="39" y="4"/>
                </a:cubicBezTo>
                <a:cubicBezTo>
                  <a:pt x="35" y="8"/>
                  <a:pt x="35" y="8"/>
                  <a:pt x="35" y="8"/>
                </a:cubicBezTo>
                <a:cubicBezTo>
                  <a:pt x="35" y="8"/>
                  <a:pt x="35" y="8"/>
                  <a:pt x="35" y="8"/>
                </a:cubicBezTo>
                <a:cubicBezTo>
                  <a:pt x="31" y="12"/>
                  <a:pt x="31" y="12"/>
                  <a:pt x="31" y="12"/>
                </a:cubicBezTo>
                <a:cubicBezTo>
                  <a:pt x="30" y="12"/>
                  <a:pt x="30" y="13"/>
                  <a:pt x="29" y="12"/>
                </a:cubicBezTo>
                <a:cubicBezTo>
                  <a:pt x="28" y="12"/>
                  <a:pt x="27" y="12"/>
                  <a:pt x="27" y="12"/>
                </a:cubicBezTo>
                <a:cubicBezTo>
                  <a:pt x="26" y="12"/>
                  <a:pt x="25" y="12"/>
                  <a:pt x="25" y="12"/>
                </a:cubicBezTo>
                <a:cubicBezTo>
                  <a:pt x="24" y="12"/>
                  <a:pt x="23" y="12"/>
                  <a:pt x="22" y="12"/>
                </a:cubicBezTo>
                <a:cubicBezTo>
                  <a:pt x="22" y="12"/>
                  <a:pt x="21" y="12"/>
                  <a:pt x="21" y="12"/>
                </a:cubicBezTo>
                <a:cubicBezTo>
                  <a:pt x="20" y="13"/>
                  <a:pt x="19" y="13"/>
                  <a:pt x="18" y="12"/>
                </a:cubicBezTo>
                <a:cubicBezTo>
                  <a:pt x="14" y="8"/>
                  <a:pt x="14" y="8"/>
                  <a:pt x="14" y="8"/>
                </a:cubicBezTo>
                <a:cubicBezTo>
                  <a:pt x="14" y="8"/>
                  <a:pt x="14" y="8"/>
                  <a:pt x="14" y="8"/>
                </a:cubicBezTo>
                <a:cubicBezTo>
                  <a:pt x="10" y="4"/>
                  <a:pt x="10" y="4"/>
                  <a:pt x="10" y="4"/>
                </a:cubicBezTo>
                <a:close/>
                <a:moveTo>
                  <a:pt x="29" y="25"/>
                </a:moveTo>
                <a:cubicBezTo>
                  <a:pt x="29" y="25"/>
                  <a:pt x="29" y="25"/>
                  <a:pt x="29" y="25"/>
                </a:cubicBezTo>
                <a:cubicBezTo>
                  <a:pt x="29" y="24"/>
                  <a:pt x="29" y="23"/>
                  <a:pt x="28" y="22"/>
                </a:cubicBezTo>
                <a:cubicBezTo>
                  <a:pt x="27" y="21"/>
                  <a:pt x="26" y="20"/>
                  <a:pt x="25" y="20"/>
                </a:cubicBezTo>
                <a:cubicBezTo>
                  <a:pt x="23" y="20"/>
                  <a:pt x="22" y="21"/>
                  <a:pt x="21" y="22"/>
                </a:cubicBezTo>
                <a:cubicBezTo>
                  <a:pt x="20" y="23"/>
                  <a:pt x="20" y="24"/>
                  <a:pt x="20" y="25"/>
                </a:cubicBezTo>
                <a:cubicBezTo>
                  <a:pt x="20" y="26"/>
                  <a:pt x="20" y="28"/>
                  <a:pt x="21" y="29"/>
                </a:cubicBezTo>
                <a:cubicBezTo>
                  <a:pt x="22" y="30"/>
                  <a:pt x="23" y="30"/>
                  <a:pt x="25" y="30"/>
                </a:cubicBezTo>
                <a:cubicBezTo>
                  <a:pt x="26" y="30"/>
                  <a:pt x="27" y="30"/>
                  <a:pt x="28" y="29"/>
                </a:cubicBezTo>
                <a:cubicBezTo>
                  <a:pt x="29" y="28"/>
                  <a:pt x="29" y="26"/>
                  <a:pt x="29"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19" name="Freeform 683"/>
          <p:cNvSpPr>
            <a:spLocks noEditPoints="1"/>
          </p:cNvSpPr>
          <p:nvPr/>
        </p:nvSpPr>
        <p:spPr bwMode="auto">
          <a:xfrm>
            <a:off x="7127875" y="4430713"/>
            <a:ext cx="155575" cy="127000"/>
          </a:xfrm>
          <a:custGeom>
            <a:avLst/>
            <a:gdLst>
              <a:gd name="T0" fmla="*/ 4 w 49"/>
              <a:gd name="T1" fmla="*/ 40 h 40"/>
              <a:gd name="T2" fmla="*/ 3 w 49"/>
              <a:gd name="T3" fmla="*/ 39 h 40"/>
              <a:gd name="T4" fmla="*/ 4 w 49"/>
              <a:gd name="T5" fmla="*/ 38 h 40"/>
              <a:gd name="T6" fmla="*/ 7 w 49"/>
              <a:gd name="T7" fmla="*/ 38 h 40"/>
              <a:gd name="T8" fmla="*/ 7 w 49"/>
              <a:gd name="T9" fmla="*/ 29 h 40"/>
              <a:gd name="T10" fmla="*/ 5 w 49"/>
              <a:gd name="T11" fmla="*/ 31 h 40"/>
              <a:gd name="T12" fmla="*/ 3 w 49"/>
              <a:gd name="T13" fmla="*/ 30 h 40"/>
              <a:gd name="T14" fmla="*/ 0 w 49"/>
              <a:gd name="T15" fmla="*/ 25 h 40"/>
              <a:gd name="T16" fmla="*/ 1 w 49"/>
              <a:gd name="T17" fmla="*/ 24 h 40"/>
              <a:gd name="T18" fmla="*/ 1 w 49"/>
              <a:gd name="T19" fmla="*/ 24 h 40"/>
              <a:gd name="T20" fmla="*/ 7 w 49"/>
              <a:gd name="T21" fmla="*/ 20 h 40"/>
              <a:gd name="T22" fmla="*/ 9 w 49"/>
              <a:gd name="T23" fmla="*/ 15 h 40"/>
              <a:gd name="T24" fmla="*/ 14 w 49"/>
              <a:gd name="T25" fmla="*/ 13 h 40"/>
              <a:gd name="T26" fmla="*/ 17 w 49"/>
              <a:gd name="T27" fmla="*/ 14 h 40"/>
              <a:gd name="T28" fmla="*/ 41 w 49"/>
              <a:gd name="T29" fmla="*/ 1 h 40"/>
              <a:gd name="T30" fmla="*/ 42 w 49"/>
              <a:gd name="T31" fmla="*/ 1 h 40"/>
              <a:gd name="T32" fmla="*/ 45 w 49"/>
              <a:gd name="T33" fmla="*/ 6 h 40"/>
              <a:gd name="T34" fmla="*/ 45 w 49"/>
              <a:gd name="T35" fmla="*/ 8 h 40"/>
              <a:gd name="T36" fmla="*/ 45 w 49"/>
              <a:gd name="T37" fmla="*/ 8 h 40"/>
              <a:gd name="T38" fmla="*/ 21 w 49"/>
              <a:gd name="T39" fmla="*/ 21 h 40"/>
              <a:gd name="T40" fmla="*/ 21 w 49"/>
              <a:gd name="T41" fmla="*/ 38 h 40"/>
              <a:gd name="T42" fmla="*/ 44 w 49"/>
              <a:gd name="T43" fmla="*/ 38 h 40"/>
              <a:gd name="T44" fmla="*/ 44 w 49"/>
              <a:gd name="T45" fmla="*/ 21 h 40"/>
              <a:gd name="T46" fmla="*/ 46 w 49"/>
              <a:gd name="T47" fmla="*/ 19 h 40"/>
              <a:gd name="T48" fmla="*/ 48 w 49"/>
              <a:gd name="T49" fmla="*/ 21 h 40"/>
              <a:gd name="T50" fmla="*/ 48 w 49"/>
              <a:gd name="T51" fmla="*/ 38 h 40"/>
              <a:gd name="T52" fmla="*/ 49 w 49"/>
              <a:gd name="T53" fmla="*/ 39 h 40"/>
              <a:gd name="T54" fmla="*/ 47 w 49"/>
              <a:gd name="T55" fmla="*/ 40 h 40"/>
              <a:gd name="T56" fmla="*/ 4 w 49"/>
              <a:gd name="T57" fmla="*/ 40 h 40"/>
              <a:gd name="T58" fmla="*/ 14 w 49"/>
              <a:gd name="T59" fmla="*/ 18 h 40"/>
              <a:gd name="T60" fmla="*/ 14 w 49"/>
              <a:gd name="T61" fmla="*/ 18 h 40"/>
              <a:gd name="T62" fmla="*/ 16 w 49"/>
              <a:gd name="T63" fmla="*/ 20 h 40"/>
              <a:gd name="T64" fmla="*/ 14 w 49"/>
              <a:gd name="T65" fmla="*/ 22 h 40"/>
              <a:gd name="T66" fmla="*/ 12 w 49"/>
              <a:gd name="T67" fmla="*/ 20 h 40"/>
              <a:gd name="T68" fmla="*/ 14 w 49"/>
              <a:gd name="T69" fmla="*/ 18 h 40"/>
              <a:gd name="T70" fmla="*/ 11 w 49"/>
              <a:gd name="T71" fmla="*/ 38 h 40"/>
              <a:gd name="T72" fmla="*/ 11 w 49"/>
              <a:gd name="T73" fmla="*/ 38 h 40"/>
              <a:gd name="T74" fmla="*/ 17 w 49"/>
              <a:gd name="T75" fmla="*/ 38 h 40"/>
              <a:gd name="T76" fmla="*/ 17 w 49"/>
              <a:gd name="T77" fmla="*/ 20 h 40"/>
              <a:gd name="T78" fmla="*/ 16 w 49"/>
              <a:gd name="T79" fmla="*/ 18 h 40"/>
              <a:gd name="T80" fmla="*/ 14 w 49"/>
              <a:gd name="T81" fmla="*/ 17 h 40"/>
              <a:gd name="T82" fmla="*/ 12 w 49"/>
              <a:gd name="T83" fmla="*/ 18 h 40"/>
              <a:gd name="T84" fmla="*/ 11 w 49"/>
              <a:gd name="T85" fmla="*/ 20 h 40"/>
              <a:gd name="T86" fmla="*/ 11 w 49"/>
              <a:gd name="T87" fmla="*/ 38 h 40"/>
              <a:gd name="T88" fmla="*/ 7 w 49"/>
              <a:gd name="T89" fmla="*/ 27 h 40"/>
              <a:gd name="T90" fmla="*/ 7 w 49"/>
              <a:gd name="T91" fmla="*/ 27 h 40"/>
              <a:gd name="T92" fmla="*/ 7 w 49"/>
              <a:gd name="T93" fmla="*/ 23 h 40"/>
              <a:gd name="T94" fmla="*/ 3 w 49"/>
              <a:gd name="T95" fmla="*/ 25 h 40"/>
              <a:gd name="T96" fmla="*/ 5 w 49"/>
              <a:gd name="T97" fmla="*/ 28 h 40"/>
              <a:gd name="T98" fmla="*/ 7 w 49"/>
              <a:gd name="T99" fmla="*/ 27 h 40"/>
              <a:gd name="T100" fmla="*/ 19 w 49"/>
              <a:gd name="T101" fmla="*/ 16 h 40"/>
              <a:gd name="T102" fmla="*/ 19 w 49"/>
              <a:gd name="T103" fmla="*/ 16 h 40"/>
              <a:gd name="T104" fmla="*/ 21 w 49"/>
              <a:gd name="T105" fmla="*/ 19 h 40"/>
              <a:gd name="T106" fmla="*/ 43 w 49"/>
              <a:gd name="T107" fmla="*/ 6 h 40"/>
              <a:gd name="T108" fmla="*/ 41 w 49"/>
              <a:gd name="T109" fmla="*/ 3 h 40"/>
              <a:gd name="T110" fmla="*/ 19 w 49"/>
              <a:gd name="T111"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40">
                <a:moveTo>
                  <a:pt x="4" y="40"/>
                </a:moveTo>
                <a:cubicBezTo>
                  <a:pt x="3" y="40"/>
                  <a:pt x="3" y="39"/>
                  <a:pt x="3" y="39"/>
                </a:cubicBezTo>
                <a:cubicBezTo>
                  <a:pt x="3" y="38"/>
                  <a:pt x="3" y="38"/>
                  <a:pt x="4" y="38"/>
                </a:cubicBezTo>
                <a:cubicBezTo>
                  <a:pt x="7" y="38"/>
                  <a:pt x="7" y="38"/>
                  <a:pt x="7" y="38"/>
                </a:cubicBezTo>
                <a:cubicBezTo>
                  <a:pt x="7" y="29"/>
                  <a:pt x="7" y="29"/>
                  <a:pt x="7" y="29"/>
                </a:cubicBezTo>
                <a:cubicBezTo>
                  <a:pt x="5" y="31"/>
                  <a:pt x="5" y="31"/>
                  <a:pt x="5" y="31"/>
                </a:cubicBezTo>
                <a:cubicBezTo>
                  <a:pt x="4" y="31"/>
                  <a:pt x="4" y="31"/>
                  <a:pt x="3" y="30"/>
                </a:cubicBezTo>
                <a:cubicBezTo>
                  <a:pt x="0" y="25"/>
                  <a:pt x="0" y="25"/>
                  <a:pt x="0" y="25"/>
                </a:cubicBezTo>
                <a:cubicBezTo>
                  <a:pt x="0" y="25"/>
                  <a:pt x="0" y="24"/>
                  <a:pt x="1" y="24"/>
                </a:cubicBezTo>
                <a:cubicBezTo>
                  <a:pt x="1" y="24"/>
                  <a:pt x="1" y="24"/>
                  <a:pt x="1" y="24"/>
                </a:cubicBezTo>
                <a:cubicBezTo>
                  <a:pt x="7" y="20"/>
                  <a:pt x="7" y="20"/>
                  <a:pt x="7" y="20"/>
                </a:cubicBezTo>
                <a:cubicBezTo>
                  <a:pt x="7" y="18"/>
                  <a:pt x="8" y="17"/>
                  <a:pt x="9" y="15"/>
                </a:cubicBezTo>
                <a:cubicBezTo>
                  <a:pt x="10" y="14"/>
                  <a:pt x="12" y="13"/>
                  <a:pt x="14" y="13"/>
                </a:cubicBezTo>
                <a:cubicBezTo>
                  <a:pt x="15" y="13"/>
                  <a:pt x="16" y="14"/>
                  <a:pt x="17" y="14"/>
                </a:cubicBezTo>
                <a:cubicBezTo>
                  <a:pt x="41" y="1"/>
                  <a:pt x="41" y="1"/>
                  <a:pt x="41" y="1"/>
                </a:cubicBezTo>
                <a:cubicBezTo>
                  <a:pt x="41" y="0"/>
                  <a:pt x="42" y="1"/>
                  <a:pt x="42" y="1"/>
                </a:cubicBezTo>
                <a:cubicBezTo>
                  <a:pt x="45" y="6"/>
                  <a:pt x="45" y="6"/>
                  <a:pt x="45" y="6"/>
                </a:cubicBezTo>
                <a:cubicBezTo>
                  <a:pt x="45" y="7"/>
                  <a:pt x="45" y="7"/>
                  <a:pt x="45" y="8"/>
                </a:cubicBezTo>
                <a:cubicBezTo>
                  <a:pt x="45" y="8"/>
                  <a:pt x="45" y="8"/>
                  <a:pt x="45" y="8"/>
                </a:cubicBezTo>
                <a:cubicBezTo>
                  <a:pt x="21" y="21"/>
                  <a:pt x="21" y="21"/>
                  <a:pt x="21" y="21"/>
                </a:cubicBezTo>
                <a:cubicBezTo>
                  <a:pt x="21" y="38"/>
                  <a:pt x="21" y="38"/>
                  <a:pt x="21" y="38"/>
                </a:cubicBezTo>
                <a:cubicBezTo>
                  <a:pt x="44" y="38"/>
                  <a:pt x="44" y="38"/>
                  <a:pt x="44" y="38"/>
                </a:cubicBezTo>
                <a:cubicBezTo>
                  <a:pt x="44" y="21"/>
                  <a:pt x="44" y="21"/>
                  <a:pt x="44" y="21"/>
                </a:cubicBezTo>
                <a:cubicBezTo>
                  <a:pt x="44" y="20"/>
                  <a:pt x="45" y="19"/>
                  <a:pt x="46" y="19"/>
                </a:cubicBezTo>
                <a:cubicBezTo>
                  <a:pt x="47" y="19"/>
                  <a:pt x="48" y="20"/>
                  <a:pt x="48" y="21"/>
                </a:cubicBezTo>
                <a:cubicBezTo>
                  <a:pt x="48" y="38"/>
                  <a:pt x="48" y="38"/>
                  <a:pt x="48" y="38"/>
                </a:cubicBezTo>
                <a:cubicBezTo>
                  <a:pt x="48" y="38"/>
                  <a:pt x="49" y="38"/>
                  <a:pt x="49" y="39"/>
                </a:cubicBezTo>
                <a:cubicBezTo>
                  <a:pt x="49" y="39"/>
                  <a:pt x="48" y="40"/>
                  <a:pt x="47" y="40"/>
                </a:cubicBezTo>
                <a:cubicBezTo>
                  <a:pt x="33" y="40"/>
                  <a:pt x="19" y="40"/>
                  <a:pt x="4" y="40"/>
                </a:cubicBezTo>
                <a:close/>
                <a:moveTo>
                  <a:pt x="14" y="18"/>
                </a:moveTo>
                <a:cubicBezTo>
                  <a:pt x="14" y="18"/>
                  <a:pt x="14" y="18"/>
                  <a:pt x="14" y="18"/>
                </a:cubicBezTo>
                <a:cubicBezTo>
                  <a:pt x="15" y="18"/>
                  <a:pt x="16" y="19"/>
                  <a:pt x="16" y="20"/>
                </a:cubicBezTo>
                <a:cubicBezTo>
                  <a:pt x="16" y="21"/>
                  <a:pt x="15" y="22"/>
                  <a:pt x="14" y="22"/>
                </a:cubicBezTo>
                <a:cubicBezTo>
                  <a:pt x="13" y="22"/>
                  <a:pt x="12" y="21"/>
                  <a:pt x="12" y="20"/>
                </a:cubicBezTo>
                <a:cubicBezTo>
                  <a:pt x="12" y="19"/>
                  <a:pt x="13" y="18"/>
                  <a:pt x="14" y="18"/>
                </a:cubicBezTo>
                <a:close/>
                <a:moveTo>
                  <a:pt x="11" y="38"/>
                </a:moveTo>
                <a:cubicBezTo>
                  <a:pt x="11" y="38"/>
                  <a:pt x="11" y="38"/>
                  <a:pt x="11" y="38"/>
                </a:cubicBezTo>
                <a:cubicBezTo>
                  <a:pt x="17" y="38"/>
                  <a:pt x="17" y="38"/>
                  <a:pt x="17" y="38"/>
                </a:cubicBezTo>
                <a:cubicBezTo>
                  <a:pt x="17" y="20"/>
                  <a:pt x="17" y="20"/>
                  <a:pt x="17" y="20"/>
                </a:cubicBezTo>
                <a:cubicBezTo>
                  <a:pt x="17" y="20"/>
                  <a:pt x="17" y="19"/>
                  <a:pt x="16" y="18"/>
                </a:cubicBezTo>
                <a:cubicBezTo>
                  <a:pt x="16" y="18"/>
                  <a:pt x="15" y="17"/>
                  <a:pt x="14" y="17"/>
                </a:cubicBezTo>
                <a:cubicBezTo>
                  <a:pt x="13" y="17"/>
                  <a:pt x="12" y="18"/>
                  <a:pt x="12" y="18"/>
                </a:cubicBezTo>
                <a:cubicBezTo>
                  <a:pt x="11" y="19"/>
                  <a:pt x="11" y="20"/>
                  <a:pt x="11" y="20"/>
                </a:cubicBezTo>
                <a:cubicBezTo>
                  <a:pt x="11" y="38"/>
                  <a:pt x="11" y="38"/>
                  <a:pt x="11" y="38"/>
                </a:cubicBezTo>
                <a:close/>
                <a:moveTo>
                  <a:pt x="7" y="27"/>
                </a:moveTo>
                <a:cubicBezTo>
                  <a:pt x="7" y="27"/>
                  <a:pt x="7" y="27"/>
                  <a:pt x="7" y="27"/>
                </a:cubicBezTo>
                <a:cubicBezTo>
                  <a:pt x="7" y="23"/>
                  <a:pt x="7" y="23"/>
                  <a:pt x="7" y="23"/>
                </a:cubicBezTo>
                <a:cubicBezTo>
                  <a:pt x="3" y="25"/>
                  <a:pt x="3" y="25"/>
                  <a:pt x="3" y="25"/>
                </a:cubicBezTo>
                <a:cubicBezTo>
                  <a:pt x="5" y="28"/>
                  <a:pt x="5" y="28"/>
                  <a:pt x="5" y="28"/>
                </a:cubicBezTo>
                <a:cubicBezTo>
                  <a:pt x="7" y="27"/>
                  <a:pt x="7" y="27"/>
                  <a:pt x="7" y="27"/>
                </a:cubicBezTo>
                <a:close/>
                <a:moveTo>
                  <a:pt x="19" y="16"/>
                </a:moveTo>
                <a:cubicBezTo>
                  <a:pt x="19" y="16"/>
                  <a:pt x="19" y="16"/>
                  <a:pt x="19" y="16"/>
                </a:cubicBezTo>
                <a:cubicBezTo>
                  <a:pt x="20" y="17"/>
                  <a:pt x="21" y="18"/>
                  <a:pt x="21" y="19"/>
                </a:cubicBezTo>
                <a:cubicBezTo>
                  <a:pt x="43" y="6"/>
                  <a:pt x="43" y="6"/>
                  <a:pt x="43" y="6"/>
                </a:cubicBezTo>
                <a:cubicBezTo>
                  <a:pt x="41" y="3"/>
                  <a:pt x="41" y="3"/>
                  <a:pt x="41" y="3"/>
                </a:cubicBezTo>
                <a:cubicBezTo>
                  <a:pt x="19" y="16"/>
                  <a:pt x="19" y="16"/>
                  <a:pt x="19"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0" name="Freeform 684"/>
          <p:cNvSpPr>
            <a:spLocks noEditPoints="1"/>
          </p:cNvSpPr>
          <p:nvPr/>
        </p:nvSpPr>
        <p:spPr bwMode="auto">
          <a:xfrm>
            <a:off x="1284288" y="4713288"/>
            <a:ext cx="157162" cy="158750"/>
          </a:xfrm>
          <a:custGeom>
            <a:avLst/>
            <a:gdLst>
              <a:gd name="T0" fmla="*/ 24 w 49"/>
              <a:gd name="T1" fmla="*/ 0 h 50"/>
              <a:gd name="T2" fmla="*/ 42 w 49"/>
              <a:gd name="T3" fmla="*/ 7 h 50"/>
              <a:gd name="T4" fmla="*/ 42 w 49"/>
              <a:gd name="T5" fmla="*/ 7 h 50"/>
              <a:gd name="T6" fmla="*/ 49 w 49"/>
              <a:gd name="T7" fmla="*/ 25 h 50"/>
              <a:gd name="T8" fmla="*/ 42 w 49"/>
              <a:gd name="T9" fmla="*/ 42 h 50"/>
              <a:gd name="T10" fmla="*/ 42 w 49"/>
              <a:gd name="T11" fmla="*/ 42 h 50"/>
              <a:gd name="T12" fmla="*/ 24 w 49"/>
              <a:gd name="T13" fmla="*/ 50 h 50"/>
              <a:gd name="T14" fmla="*/ 7 w 49"/>
              <a:gd name="T15" fmla="*/ 42 h 50"/>
              <a:gd name="T16" fmla="*/ 0 w 49"/>
              <a:gd name="T17" fmla="*/ 25 h 50"/>
              <a:gd name="T18" fmla="*/ 7 w 49"/>
              <a:gd name="T19" fmla="*/ 7 h 50"/>
              <a:gd name="T20" fmla="*/ 7 w 49"/>
              <a:gd name="T21" fmla="*/ 7 h 50"/>
              <a:gd name="T22" fmla="*/ 7 w 49"/>
              <a:gd name="T23" fmla="*/ 7 h 50"/>
              <a:gd name="T24" fmla="*/ 24 w 49"/>
              <a:gd name="T25" fmla="*/ 0 h 50"/>
              <a:gd name="T26" fmla="*/ 35 w 49"/>
              <a:gd name="T27" fmla="*/ 23 h 50"/>
              <a:gd name="T28" fmla="*/ 35 w 49"/>
              <a:gd name="T29" fmla="*/ 23 h 50"/>
              <a:gd name="T30" fmla="*/ 26 w 49"/>
              <a:gd name="T31" fmla="*/ 23 h 50"/>
              <a:gd name="T32" fmla="*/ 26 w 49"/>
              <a:gd name="T33" fmla="*/ 8 h 50"/>
              <a:gd name="T34" fmla="*/ 24 w 49"/>
              <a:gd name="T35" fmla="*/ 6 h 50"/>
              <a:gd name="T36" fmla="*/ 23 w 49"/>
              <a:gd name="T37" fmla="*/ 8 h 50"/>
              <a:gd name="T38" fmla="*/ 23 w 49"/>
              <a:gd name="T39" fmla="*/ 25 h 50"/>
              <a:gd name="T40" fmla="*/ 23 w 49"/>
              <a:gd name="T41" fmla="*/ 25 h 50"/>
              <a:gd name="T42" fmla="*/ 24 w 49"/>
              <a:gd name="T43" fmla="*/ 27 h 50"/>
              <a:gd name="T44" fmla="*/ 35 w 49"/>
              <a:gd name="T45" fmla="*/ 27 h 50"/>
              <a:gd name="T46" fmla="*/ 37 w 49"/>
              <a:gd name="T47" fmla="*/ 25 h 50"/>
              <a:gd name="T48" fmla="*/ 35 w 49"/>
              <a:gd name="T49" fmla="*/ 23 h 50"/>
              <a:gd name="T50" fmla="*/ 39 w 49"/>
              <a:gd name="T51" fmla="*/ 10 h 50"/>
              <a:gd name="T52" fmla="*/ 39 w 49"/>
              <a:gd name="T53" fmla="*/ 10 h 50"/>
              <a:gd name="T54" fmla="*/ 24 w 49"/>
              <a:gd name="T55" fmla="*/ 4 h 50"/>
              <a:gd name="T56" fmla="*/ 10 w 49"/>
              <a:gd name="T57" fmla="*/ 10 h 50"/>
              <a:gd name="T58" fmla="*/ 10 w 49"/>
              <a:gd name="T59" fmla="*/ 10 h 50"/>
              <a:gd name="T60" fmla="*/ 3 w 49"/>
              <a:gd name="T61" fmla="*/ 25 h 50"/>
              <a:gd name="T62" fmla="*/ 10 w 49"/>
              <a:gd name="T63" fmla="*/ 40 h 50"/>
              <a:gd name="T64" fmla="*/ 24 w 49"/>
              <a:gd name="T65" fmla="*/ 46 h 50"/>
              <a:gd name="T66" fmla="*/ 39 w 49"/>
              <a:gd name="T67" fmla="*/ 40 h 50"/>
              <a:gd name="T68" fmla="*/ 39 w 49"/>
              <a:gd name="T69" fmla="*/ 40 h 50"/>
              <a:gd name="T70" fmla="*/ 46 w 49"/>
              <a:gd name="T71" fmla="*/ 25 h 50"/>
              <a:gd name="T72" fmla="*/ 39 w 49"/>
              <a:gd name="T73" fmla="*/ 10 h 50"/>
              <a:gd name="T74" fmla="*/ 39 w 49"/>
              <a:gd name="T75" fmla="*/ 1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 h="50">
                <a:moveTo>
                  <a:pt x="24" y="0"/>
                </a:moveTo>
                <a:cubicBezTo>
                  <a:pt x="31" y="0"/>
                  <a:pt x="38" y="3"/>
                  <a:pt x="42" y="7"/>
                </a:cubicBezTo>
                <a:cubicBezTo>
                  <a:pt x="42" y="7"/>
                  <a:pt x="42" y="7"/>
                  <a:pt x="42" y="7"/>
                </a:cubicBezTo>
                <a:cubicBezTo>
                  <a:pt x="47" y="12"/>
                  <a:pt x="49" y="18"/>
                  <a:pt x="49" y="25"/>
                </a:cubicBezTo>
                <a:cubicBezTo>
                  <a:pt x="49" y="32"/>
                  <a:pt x="47" y="38"/>
                  <a:pt x="42" y="42"/>
                </a:cubicBezTo>
                <a:cubicBezTo>
                  <a:pt x="42" y="42"/>
                  <a:pt x="42" y="42"/>
                  <a:pt x="42" y="42"/>
                </a:cubicBezTo>
                <a:cubicBezTo>
                  <a:pt x="37" y="47"/>
                  <a:pt x="31" y="50"/>
                  <a:pt x="24" y="50"/>
                </a:cubicBezTo>
                <a:cubicBezTo>
                  <a:pt x="18" y="50"/>
                  <a:pt x="11" y="47"/>
                  <a:pt x="7" y="42"/>
                </a:cubicBezTo>
                <a:cubicBezTo>
                  <a:pt x="2" y="38"/>
                  <a:pt x="0" y="32"/>
                  <a:pt x="0" y="25"/>
                </a:cubicBezTo>
                <a:cubicBezTo>
                  <a:pt x="0" y="18"/>
                  <a:pt x="2" y="12"/>
                  <a:pt x="7" y="7"/>
                </a:cubicBezTo>
                <a:cubicBezTo>
                  <a:pt x="7" y="7"/>
                  <a:pt x="7" y="7"/>
                  <a:pt x="7" y="7"/>
                </a:cubicBezTo>
                <a:cubicBezTo>
                  <a:pt x="7" y="7"/>
                  <a:pt x="7" y="7"/>
                  <a:pt x="7" y="7"/>
                </a:cubicBezTo>
                <a:cubicBezTo>
                  <a:pt x="11" y="3"/>
                  <a:pt x="18" y="0"/>
                  <a:pt x="24" y="0"/>
                </a:cubicBezTo>
                <a:close/>
                <a:moveTo>
                  <a:pt x="35" y="23"/>
                </a:moveTo>
                <a:cubicBezTo>
                  <a:pt x="35" y="23"/>
                  <a:pt x="35" y="23"/>
                  <a:pt x="35" y="23"/>
                </a:cubicBezTo>
                <a:cubicBezTo>
                  <a:pt x="26" y="23"/>
                  <a:pt x="26" y="23"/>
                  <a:pt x="26" y="23"/>
                </a:cubicBezTo>
                <a:cubicBezTo>
                  <a:pt x="26" y="8"/>
                  <a:pt x="26" y="8"/>
                  <a:pt x="26" y="8"/>
                </a:cubicBezTo>
                <a:cubicBezTo>
                  <a:pt x="26" y="7"/>
                  <a:pt x="26" y="6"/>
                  <a:pt x="24" y="6"/>
                </a:cubicBezTo>
                <a:cubicBezTo>
                  <a:pt x="23" y="6"/>
                  <a:pt x="23" y="7"/>
                  <a:pt x="23" y="8"/>
                </a:cubicBezTo>
                <a:cubicBezTo>
                  <a:pt x="23" y="25"/>
                  <a:pt x="23" y="25"/>
                  <a:pt x="23" y="25"/>
                </a:cubicBezTo>
                <a:cubicBezTo>
                  <a:pt x="23" y="25"/>
                  <a:pt x="23" y="25"/>
                  <a:pt x="23" y="25"/>
                </a:cubicBezTo>
                <a:cubicBezTo>
                  <a:pt x="23" y="26"/>
                  <a:pt x="23" y="27"/>
                  <a:pt x="24" y="27"/>
                </a:cubicBezTo>
                <a:cubicBezTo>
                  <a:pt x="35" y="27"/>
                  <a:pt x="35" y="27"/>
                  <a:pt x="35" y="27"/>
                </a:cubicBezTo>
                <a:cubicBezTo>
                  <a:pt x="36" y="27"/>
                  <a:pt x="37" y="26"/>
                  <a:pt x="37" y="25"/>
                </a:cubicBezTo>
                <a:cubicBezTo>
                  <a:pt x="37" y="24"/>
                  <a:pt x="36" y="23"/>
                  <a:pt x="35" y="23"/>
                </a:cubicBezTo>
                <a:close/>
                <a:moveTo>
                  <a:pt x="39" y="10"/>
                </a:moveTo>
                <a:cubicBezTo>
                  <a:pt x="39" y="10"/>
                  <a:pt x="39" y="10"/>
                  <a:pt x="39" y="10"/>
                </a:cubicBezTo>
                <a:cubicBezTo>
                  <a:pt x="36" y="6"/>
                  <a:pt x="30" y="4"/>
                  <a:pt x="24" y="4"/>
                </a:cubicBezTo>
                <a:cubicBezTo>
                  <a:pt x="19" y="4"/>
                  <a:pt x="13" y="6"/>
                  <a:pt x="10" y="10"/>
                </a:cubicBezTo>
                <a:cubicBezTo>
                  <a:pt x="10" y="10"/>
                  <a:pt x="10" y="10"/>
                  <a:pt x="10" y="10"/>
                </a:cubicBezTo>
                <a:cubicBezTo>
                  <a:pt x="6" y="14"/>
                  <a:pt x="3" y="19"/>
                  <a:pt x="3" y="25"/>
                </a:cubicBezTo>
                <a:cubicBezTo>
                  <a:pt x="3" y="31"/>
                  <a:pt x="6" y="36"/>
                  <a:pt x="10" y="40"/>
                </a:cubicBezTo>
                <a:cubicBezTo>
                  <a:pt x="13" y="43"/>
                  <a:pt x="19" y="46"/>
                  <a:pt x="24" y="46"/>
                </a:cubicBezTo>
                <a:cubicBezTo>
                  <a:pt x="30" y="46"/>
                  <a:pt x="35" y="44"/>
                  <a:pt x="39" y="40"/>
                </a:cubicBezTo>
                <a:cubicBezTo>
                  <a:pt x="39" y="40"/>
                  <a:pt x="39" y="40"/>
                  <a:pt x="39" y="40"/>
                </a:cubicBezTo>
                <a:cubicBezTo>
                  <a:pt x="43" y="36"/>
                  <a:pt x="46" y="31"/>
                  <a:pt x="46" y="25"/>
                </a:cubicBezTo>
                <a:cubicBezTo>
                  <a:pt x="46" y="19"/>
                  <a:pt x="43" y="14"/>
                  <a:pt x="39" y="10"/>
                </a:cubicBezTo>
                <a:cubicBezTo>
                  <a:pt x="39" y="10"/>
                  <a:pt x="39" y="10"/>
                  <a:pt x="39" y="1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1" name="Freeform 685"/>
          <p:cNvSpPr>
            <a:spLocks noEditPoints="1"/>
          </p:cNvSpPr>
          <p:nvPr/>
        </p:nvSpPr>
        <p:spPr bwMode="auto">
          <a:xfrm>
            <a:off x="8281988" y="3783013"/>
            <a:ext cx="134937" cy="158750"/>
          </a:xfrm>
          <a:custGeom>
            <a:avLst/>
            <a:gdLst>
              <a:gd name="T0" fmla="*/ 38 w 42"/>
              <a:gd name="T1" fmla="*/ 8 h 50"/>
              <a:gd name="T2" fmla="*/ 19 w 42"/>
              <a:gd name="T3" fmla="*/ 9 h 50"/>
              <a:gd name="T4" fmla="*/ 10 w 42"/>
              <a:gd name="T5" fmla="*/ 34 h 50"/>
              <a:gd name="T6" fmla="*/ 15 w 42"/>
              <a:gd name="T7" fmla="*/ 36 h 50"/>
              <a:gd name="T8" fmla="*/ 15 w 42"/>
              <a:gd name="T9" fmla="*/ 8 h 50"/>
              <a:gd name="T10" fmla="*/ 15 w 42"/>
              <a:gd name="T11" fmla="*/ 8 h 50"/>
              <a:gd name="T12" fmla="*/ 15 w 42"/>
              <a:gd name="T13" fmla="*/ 8 h 50"/>
              <a:gd name="T14" fmla="*/ 15 w 42"/>
              <a:gd name="T15" fmla="*/ 8 h 50"/>
              <a:gd name="T16" fmla="*/ 15 w 42"/>
              <a:gd name="T17" fmla="*/ 7 h 50"/>
              <a:gd name="T18" fmla="*/ 15 w 42"/>
              <a:gd name="T19" fmla="*/ 7 h 50"/>
              <a:gd name="T20" fmla="*/ 15 w 42"/>
              <a:gd name="T21" fmla="*/ 7 h 50"/>
              <a:gd name="T22" fmla="*/ 15 w 42"/>
              <a:gd name="T23" fmla="*/ 7 h 50"/>
              <a:gd name="T24" fmla="*/ 15 w 42"/>
              <a:gd name="T25" fmla="*/ 7 h 50"/>
              <a:gd name="T26" fmla="*/ 15 w 42"/>
              <a:gd name="T27" fmla="*/ 7 h 50"/>
              <a:gd name="T28" fmla="*/ 16 w 42"/>
              <a:gd name="T29" fmla="*/ 7 h 50"/>
              <a:gd name="T30" fmla="*/ 16 w 42"/>
              <a:gd name="T31" fmla="*/ 7 h 50"/>
              <a:gd name="T32" fmla="*/ 16 w 42"/>
              <a:gd name="T33" fmla="*/ 7 h 50"/>
              <a:gd name="T34" fmla="*/ 16 w 42"/>
              <a:gd name="T35" fmla="*/ 7 h 50"/>
              <a:gd name="T36" fmla="*/ 16 w 42"/>
              <a:gd name="T37" fmla="*/ 7 h 50"/>
              <a:gd name="T38" fmla="*/ 16 w 42"/>
              <a:gd name="T39" fmla="*/ 7 h 50"/>
              <a:gd name="T40" fmla="*/ 16 w 42"/>
              <a:gd name="T41" fmla="*/ 7 h 50"/>
              <a:gd name="T42" fmla="*/ 16 w 42"/>
              <a:gd name="T43" fmla="*/ 6 h 50"/>
              <a:gd name="T44" fmla="*/ 16 w 42"/>
              <a:gd name="T45" fmla="*/ 6 h 50"/>
              <a:gd name="T46" fmla="*/ 16 w 42"/>
              <a:gd name="T47" fmla="*/ 6 h 50"/>
              <a:gd name="T48" fmla="*/ 16 w 42"/>
              <a:gd name="T49" fmla="*/ 6 h 50"/>
              <a:gd name="T50" fmla="*/ 16 w 42"/>
              <a:gd name="T51" fmla="*/ 6 h 50"/>
              <a:gd name="T52" fmla="*/ 16 w 42"/>
              <a:gd name="T53" fmla="*/ 6 h 50"/>
              <a:gd name="T54" fmla="*/ 16 w 42"/>
              <a:gd name="T55" fmla="*/ 6 h 50"/>
              <a:gd name="T56" fmla="*/ 16 w 42"/>
              <a:gd name="T57" fmla="*/ 6 h 50"/>
              <a:gd name="T58" fmla="*/ 17 w 42"/>
              <a:gd name="T59" fmla="*/ 6 h 50"/>
              <a:gd name="T60" fmla="*/ 42 w 42"/>
              <a:gd name="T61" fmla="*/ 2 h 50"/>
              <a:gd name="T62" fmla="*/ 42 w 42"/>
              <a:gd name="T63" fmla="*/ 3 h 50"/>
              <a:gd name="T64" fmla="*/ 42 w 42"/>
              <a:gd name="T65" fmla="*/ 37 h 50"/>
              <a:gd name="T66" fmla="*/ 32 w 42"/>
              <a:gd name="T67" fmla="*/ 44 h 50"/>
              <a:gd name="T68" fmla="*/ 23 w 42"/>
              <a:gd name="T69" fmla="*/ 37 h 50"/>
              <a:gd name="T70" fmla="*/ 32 w 42"/>
              <a:gd name="T71" fmla="*/ 29 h 50"/>
              <a:gd name="T72" fmla="*/ 38 w 42"/>
              <a:gd name="T73" fmla="*/ 10 h 50"/>
              <a:gd name="T74" fmla="*/ 19 w 42"/>
              <a:gd name="T75" fmla="*/ 42 h 50"/>
              <a:gd name="T76" fmla="*/ 16 w 42"/>
              <a:gd name="T77" fmla="*/ 47 h 50"/>
              <a:gd name="T78" fmla="*/ 3 w 42"/>
              <a:gd name="T79" fmla="*/ 47 h 50"/>
              <a:gd name="T80" fmla="*/ 3 w 42"/>
              <a:gd name="T81" fmla="*/ 36 h 50"/>
              <a:gd name="T82" fmla="*/ 14 w 42"/>
              <a:gd name="T83" fmla="*/ 39 h 50"/>
              <a:gd name="T84" fmla="*/ 10 w 42"/>
              <a:gd name="T85" fmla="*/ 38 h 50"/>
              <a:gd name="T86" fmla="*/ 4 w 42"/>
              <a:gd name="T87" fmla="*/ 42 h 50"/>
              <a:gd name="T88" fmla="*/ 10 w 42"/>
              <a:gd name="T89" fmla="*/ 46 h 50"/>
              <a:gd name="T90" fmla="*/ 15 w 42"/>
              <a:gd name="T91" fmla="*/ 42 h 50"/>
              <a:gd name="T92" fmla="*/ 37 w 42"/>
              <a:gd name="T93" fmla="*/ 34 h 50"/>
              <a:gd name="T94" fmla="*/ 32 w 42"/>
              <a:gd name="T95" fmla="*/ 33 h 50"/>
              <a:gd name="T96" fmla="*/ 27 w 42"/>
              <a:gd name="T97" fmla="*/ 37 h 50"/>
              <a:gd name="T98" fmla="*/ 28 w 42"/>
              <a:gd name="T99" fmla="*/ 39 h 50"/>
              <a:gd name="T100" fmla="*/ 32 w 42"/>
              <a:gd name="T101" fmla="*/ 41 h 50"/>
              <a:gd name="T102" fmla="*/ 38 w 42"/>
              <a:gd name="T103" fmla="*/ 37 h 50"/>
              <a:gd name="T104" fmla="*/ 38 w 42"/>
              <a:gd name="T105" fmla="*/ 37 h 50"/>
              <a:gd name="T106" fmla="*/ 37 w 42"/>
              <a:gd name="T10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0">
                <a:moveTo>
                  <a:pt x="19" y="13"/>
                </a:moveTo>
                <a:cubicBezTo>
                  <a:pt x="38" y="8"/>
                  <a:pt x="38" y="8"/>
                  <a:pt x="38" y="8"/>
                </a:cubicBezTo>
                <a:cubicBezTo>
                  <a:pt x="38" y="5"/>
                  <a:pt x="38" y="5"/>
                  <a:pt x="38" y="5"/>
                </a:cubicBezTo>
                <a:cubicBezTo>
                  <a:pt x="19" y="9"/>
                  <a:pt x="19" y="9"/>
                  <a:pt x="19" y="9"/>
                </a:cubicBezTo>
                <a:cubicBezTo>
                  <a:pt x="19" y="13"/>
                  <a:pt x="19" y="13"/>
                  <a:pt x="19" y="13"/>
                </a:cubicBezTo>
                <a:close/>
                <a:moveTo>
                  <a:pt x="10" y="34"/>
                </a:moveTo>
                <a:cubicBezTo>
                  <a:pt x="10" y="34"/>
                  <a:pt x="10" y="34"/>
                  <a:pt x="10" y="34"/>
                </a:cubicBezTo>
                <a:cubicBezTo>
                  <a:pt x="12" y="34"/>
                  <a:pt x="14" y="35"/>
                  <a:pt x="15" y="36"/>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8"/>
                  <a:pt x="15" y="8"/>
                  <a:pt x="15" y="8"/>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5" y="7"/>
                  <a:pt x="15" y="7"/>
                  <a:pt x="15"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6"/>
                </a:cubicBezTo>
                <a:cubicBezTo>
                  <a:pt x="17" y="6"/>
                  <a:pt x="17" y="6"/>
                  <a:pt x="17" y="6"/>
                </a:cubicBezTo>
                <a:cubicBezTo>
                  <a:pt x="39" y="1"/>
                  <a:pt x="39" y="1"/>
                  <a:pt x="39" y="1"/>
                </a:cubicBezTo>
                <a:cubicBezTo>
                  <a:pt x="40" y="0"/>
                  <a:pt x="41" y="1"/>
                  <a:pt x="42" y="2"/>
                </a:cubicBezTo>
                <a:cubicBezTo>
                  <a:pt x="42" y="2"/>
                  <a:pt x="42" y="2"/>
                  <a:pt x="42" y="2"/>
                </a:cubicBezTo>
                <a:cubicBezTo>
                  <a:pt x="42" y="2"/>
                  <a:pt x="42" y="2"/>
                  <a:pt x="42" y="3"/>
                </a:cubicBezTo>
                <a:cubicBezTo>
                  <a:pt x="42" y="37"/>
                  <a:pt x="42" y="37"/>
                  <a:pt x="42" y="37"/>
                </a:cubicBezTo>
                <a:cubicBezTo>
                  <a:pt x="42" y="37"/>
                  <a:pt x="42" y="37"/>
                  <a:pt x="42" y="37"/>
                </a:cubicBezTo>
                <a:cubicBezTo>
                  <a:pt x="42" y="39"/>
                  <a:pt x="41" y="41"/>
                  <a:pt x="39" y="42"/>
                </a:cubicBezTo>
                <a:cubicBezTo>
                  <a:pt x="37" y="44"/>
                  <a:pt x="35" y="44"/>
                  <a:pt x="32" y="44"/>
                </a:cubicBezTo>
                <a:cubicBezTo>
                  <a:pt x="30" y="44"/>
                  <a:pt x="28" y="44"/>
                  <a:pt x="26" y="42"/>
                </a:cubicBezTo>
                <a:cubicBezTo>
                  <a:pt x="24" y="41"/>
                  <a:pt x="23" y="39"/>
                  <a:pt x="23" y="37"/>
                </a:cubicBezTo>
                <a:cubicBezTo>
                  <a:pt x="23" y="34"/>
                  <a:pt x="24" y="32"/>
                  <a:pt x="26" y="31"/>
                </a:cubicBezTo>
                <a:cubicBezTo>
                  <a:pt x="28" y="30"/>
                  <a:pt x="30" y="29"/>
                  <a:pt x="32" y="29"/>
                </a:cubicBezTo>
                <a:cubicBezTo>
                  <a:pt x="35" y="29"/>
                  <a:pt x="36" y="29"/>
                  <a:pt x="38" y="30"/>
                </a:cubicBezTo>
                <a:cubicBezTo>
                  <a:pt x="38" y="10"/>
                  <a:pt x="38" y="10"/>
                  <a:pt x="38" y="10"/>
                </a:cubicBezTo>
                <a:cubicBezTo>
                  <a:pt x="19" y="15"/>
                  <a:pt x="19" y="15"/>
                  <a:pt x="19" y="15"/>
                </a:cubicBezTo>
                <a:cubicBezTo>
                  <a:pt x="19" y="42"/>
                  <a:pt x="19" y="42"/>
                  <a:pt x="19" y="42"/>
                </a:cubicBezTo>
                <a:cubicBezTo>
                  <a:pt x="19" y="42"/>
                  <a:pt x="19" y="42"/>
                  <a:pt x="19" y="42"/>
                </a:cubicBezTo>
                <a:cubicBezTo>
                  <a:pt x="19" y="44"/>
                  <a:pt x="18" y="46"/>
                  <a:pt x="16" y="47"/>
                </a:cubicBezTo>
                <a:cubicBezTo>
                  <a:pt x="14" y="49"/>
                  <a:pt x="12" y="50"/>
                  <a:pt x="10" y="50"/>
                </a:cubicBezTo>
                <a:cubicBezTo>
                  <a:pt x="7" y="50"/>
                  <a:pt x="5" y="49"/>
                  <a:pt x="3" y="47"/>
                </a:cubicBezTo>
                <a:cubicBezTo>
                  <a:pt x="1" y="46"/>
                  <a:pt x="0" y="44"/>
                  <a:pt x="0" y="42"/>
                </a:cubicBezTo>
                <a:cubicBezTo>
                  <a:pt x="0" y="40"/>
                  <a:pt x="1" y="38"/>
                  <a:pt x="3" y="36"/>
                </a:cubicBezTo>
                <a:cubicBezTo>
                  <a:pt x="5" y="35"/>
                  <a:pt x="7" y="34"/>
                  <a:pt x="10" y="34"/>
                </a:cubicBezTo>
                <a:close/>
                <a:moveTo>
                  <a:pt x="14" y="39"/>
                </a:moveTo>
                <a:cubicBezTo>
                  <a:pt x="14" y="39"/>
                  <a:pt x="14" y="39"/>
                  <a:pt x="14" y="39"/>
                </a:cubicBezTo>
                <a:cubicBezTo>
                  <a:pt x="13" y="38"/>
                  <a:pt x="11" y="38"/>
                  <a:pt x="10" y="38"/>
                </a:cubicBezTo>
                <a:cubicBezTo>
                  <a:pt x="8" y="38"/>
                  <a:pt x="7" y="38"/>
                  <a:pt x="6" y="39"/>
                </a:cubicBezTo>
                <a:cubicBezTo>
                  <a:pt x="5" y="40"/>
                  <a:pt x="4" y="41"/>
                  <a:pt x="4" y="42"/>
                </a:cubicBezTo>
                <a:cubicBezTo>
                  <a:pt x="4" y="43"/>
                  <a:pt x="5" y="44"/>
                  <a:pt x="6" y="45"/>
                </a:cubicBezTo>
                <a:cubicBezTo>
                  <a:pt x="7" y="45"/>
                  <a:pt x="8" y="46"/>
                  <a:pt x="10" y="46"/>
                </a:cubicBezTo>
                <a:cubicBezTo>
                  <a:pt x="11" y="46"/>
                  <a:pt x="13" y="45"/>
                  <a:pt x="14" y="45"/>
                </a:cubicBezTo>
                <a:cubicBezTo>
                  <a:pt x="15" y="44"/>
                  <a:pt x="15" y="43"/>
                  <a:pt x="15" y="42"/>
                </a:cubicBezTo>
                <a:cubicBezTo>
                  <a:pt x="15" y="41"/>
                  <a:pt x="15" y="40"/>
                  <a:pt x="14" y="39"/>
                </a:cubicBezTo>
                <a:close/>
                <a:moveTo>
                  <a:pt x="37" y="34"/>
                </a:moveTo>
                <a:cubicBezTo>
                  <a:pt x="37" y="34"/>
                  <a:pt x="37" y="34"/>
                  <a:pt x="37" y="34"/>
                </a:cubicBezTo>
                <a:cubicBezTo>
                  <a:pt x="36" y="33"/>
                  <a:pt x="34" y="33"/>
                  <a:pt x="32" y="33"/>
                </a:cubicBezTo>
                <a:cubicBezTo>
                  <a:pt x="31" y="33"/>
                  <a:pt x="29" y="33"/>
                  <a:pt x="28" y="34"/>
                </a:cubicBezTo>
                <a:cubicBezTo>
                  <a:pt x="27" y="35"/>
                  <a:pt x="27" y="36"/>
                  <a:pt x="27" y="37"/>
                </a:cubicBezTo>
                <a:cubicBezTo>
                  <a:pt x="27" y="38"/>
                  <a:pt x="27" y="39"/>
                  <a:pt x="28" y="39"/>
                </a:cubicBezTo>
                <a:cubicBezTo>
                  <a:pt x="28" y="39"/>
                  <a:pt x="28" y="39"/>
                  <a:pt x="28" y="39"/>
                </a:cubicBezTo>
                <a:cubicBezTo>
                  <a:pt x="28" y="39"/>
                  <a:pt x="28" y="39"/>
                  <a:pt x="28" y="39"/>
                </a:cubicBezTo>
                <a:cubicBezTo>
                  <a:pt x="29" y="40"/>
                  <a:pt x="31" y="41"/>
                  <a:pt x="32" y="41"/>
                </a:cubicBezTo>
                <a:cubicBezTo>
                  <a:pt x="34" y="41"/>
                  <a:pt x="36" y="40"/>
                  <a:pt x="37" y="39"/>
                </a:cubicBezTo>
                <a:cubicBezTo>
                  <a:pt x="37" y="39"/>
                  <a:pt x="38" y="38"/>
                  <a:pt x="38" y="37"/>
                </a:cubicBezTo>
                <a:cubicBezTo>
                  <a:pt x="38" y="37"/>
                  <a:pt x="38" y="37"/>
                  <a:pt x="38" y="37"/>
                </a:cubicBezTo>
                <a:cubicBezTo>
                  <a:pt x="38" y="37"/>
                  <a:pt x="38" y="37"/>
                  <a:pt x="38" y="37"/>
                </a:cubicBezTo>
                <a:cubicBezTo>
                  <a:pt x="38" y="37"/>
                  <a:pt x="38" y="37"/>
                  <a:pt x="38" y="37"/>
                </a:cubicBezTo>
                <a:cubicBezTo>
                  <a:pt x="38" y="36"/>
                  <a:pt x="37" y="35"/>
                  <a:pt x="37" y="34"/>
                </a:cubicBezTo>
                <a:cubicBezTo>
                  <a:pt x="37" y="34"/>
                  <a:pt x="37" y="34"/>
                  <a:pt x="37" y="3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2" name="Freeform 686"/>
          <p:cNvSpPr>
            <a:spLocks noEditPoints="1"/>
          </p:cNvSpPr>
          <p:nvPr/>
        </p:nvSpPr>
        <p:spPr bwMode="auto">
          <a:xfrm>
            <a:off x="7394575" y="4719638"/>
            <a:ext cx="184150" cy="146050"/>
          </a:xfrm>
          <a:custGeom>
            <a:avLst/>
            <a:gdLst>
              <a:gd name="T0" fmla="*/ 32 w 58"/>
              <a:gd name="T1" fmla="*/ 35 h 46"/>
              <a:gd name="T2" fmla="*/ 32 w 58"/>
              <a:gd name="T3" fmla="*/ 39 h 46"/>
              <a:gd name="T4" fmla="*/ 29 w 58"/>
              <a:gd name="T5" fmla="*/ 45 h 46"/>
              <a:gd name="T6" fmla="*/ 27 w 58"/>
              <a:gd name="T7" fmla="*/ 45 h 46"/>
              <a:gd name="T8" fmla="*/ 22 w 58"/>
              <a:gd name="T9" fmla="*/ 45 h 46"/>
              <a:gd name="T10" fmla="*/ 15 w 58"/>
              <a:gd name="T11" fmla="*/ 39 h 46"/>
              <a:gd name="T12" fmla="*/ 1 w 58"/>
              <a:gd name="T13" fmla="*/ 19 h 46"/>
              <a:gd name="T14" fmla="*/ 1 w 58"/>
              <a:gd name="T15" fmla="*/ 16 h 46"/>
              <a:gd name="T16" fmla="*/ 11 w 58"/>
              <a:gd name="T17" fmla="*/ 14 h 46"/>
              <a:gd name="T18" fmla="*/ 18 w 58"/>
              <a:gd name="T19" fmla="*/ 9 h 46"/>
              <a:gd name="T20" fmla="*/ 32 w 58"/>
              <a:gd name="T21" fmla="*/ 5 h 46"/>
              <a:gd name="T22" fmla="*/ 35 w 58"/>
              <a:gd name="T23" fmla="*/ 5 h 46"/>
              <a:gd name="T24" fmla="*/ 41 w 58"/>
              <a:gd name="T25" fmla="*/ 0 h 46"/>
              <a:gd name="T26" fmla="*/ 46 w 58"/>
              <a:gd name="T27" fmla="*/ 5 h 46"/>
              <a:gd name="T28" fmla="*/ 56 w 58"/>
              <a:gd name="T29" fmla="*/ 18 h 46"/>
              <a:gd name="T30" fmla="*/ 57 w 58"/>
              <a:gd name="T31" fmla="*/ 23 h 46"/>
              <a:gd name="T32" fmla="*/ 49 w 58"/>
              <a:gd name="T33" fmla="*/ 20 h 46"/>
              <a:gd name="T34" fmla="*/ 45 w 58"/>
              <a:gd name="T35" fmla="*/ 28 h 46"/>
              <a:gd name="T36" fmla="*/ 42 w 58"/>
              <a:gd name="T37" fmla="*/ 23 h 46"/>
              <a:gd name="T38" fmla="*/ 36 w 58"/>
              <a:gd name="T39" fmla="*/ 29 h 46"/>
              <a:gd name="T40" fmla="*/ 44 w 58"/>
              <a:gd name="T41" fmla="*/ 10 h 46"/>
              <a:gd name="T42" fmla="*/ 41 w 58"/>
              <a:gd name="T43" fmla="*/ 11 h 46"/>
              <a:gd name="T44" fmla="*/ 44 w 58"/>
              <a:gd name="T45" fmla="*/ 22 h 46"/>
              <a:gd name="T46" fmla="*/ 47 w 58"/>
              <a:gd name="T47" fmla="*/ 18 h 46"/>
              <a:gd name="T48" fmla="*/ 54 w 58"/>
              <a:gd name="T49" fmla="*/ 20 h 46"/>
              <a:gd name="T50" fmla="*/ 44 w 58"/>
              <a:gd name="T51" fmla="*/ 10 h 46"/>
              <a:gd name="T52" fmla="*/ 44 w 58"/>
              <a:gd name="T53" fmla="*/ 5 h 46"/>
              <a:gd name="T54" fmla="*/ 41 w 58"/>
              <a:gd name="T55" fmla="*/ 2 h 46"/>
              <a:gd name="T56" fmla="*/ 37 w 58"/>
              <a:gd name="T57" fmla="*/ 5 h 46"/>
              <a:gd name="T58" fmla="*/ 41 w 58"/>
              <a:gd name="T59" fmla="*/ 9 h 46"/>
              <a:gd name="T60" fmla="*/ 44 w 58"/>
              <a:gd name="T61" fmla="*/ 5 h 46"/>
              <a:gd name="T62" fmla="*/ 33 w 58"/>
              <a:gd name="T63" fmla="*/ 27 h 46"/>
              <a:gd name="T64" fmla="*/ 36 w 58"/>
              <a:gd name="T65" fmla="*/ 11 h 46"/>
              <a:gd name="T66" fmla="*/ 23 w 58"/>
              <a:gd name="T67" fmla="*/ 11 h 46"/>
              <a:gd name="T68" fmla="*/ 19 w 58"/>
              <a:gd name="T69" fmla="*/ 13 h 46"/>
              <a:gd name="T70" fmla="*/ 7 w 58"/>
              <a:gd name="T71" fmla="*/ 18 h 46"/>
              <a:gd name="T72" fmla="*/ 28 w 58"/>
              <a:gd name="T73" fmla="*/ 41 h 46"/>
              <a:gd name="T74" fmla="*/ 28 w 58"/>
              <a:gd name="T75" fmla="*/ 39 h 46"/>
              <a:gd name="T76" fmla="*/ 33 w 58"/>
              <a:gd name="T77" fmla="*/ 27 h 46"/>
              <a:gd name="T78" fmla="*/ 23 w 58"/>
              <a:gd name="T79" fmla="*/ 41 h 46"/>
              <a:gd name="T80" fmla="*/ 19 w 58"/>
              <a:gd name="T81" fmla="*/ 39 h 46"/>
              <a:gd name="T82" fmla="*/ 22 w 58"/>
              <a:gd name="T83" fmla="*/ 4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8" h="46">
                <a:moveTo>
                  <a:pt x="36" y="29"/>
                </a:moveTo>
                <a:cubicBezTo>
                  <a:pt x="35" y="31"/>
                  <a:pt x="34" y="33"/>
                  <a:pt x="32" y="35"/>
                </a:cubicBezTo>
                <a:cubicBezTo>
                  <a:pt x="32" y="35"/>
                  <a:pt x="32" y="35"/>
                  <a:pt x="32" y="35"/>
                </a:cubicBezTo>
                <a:cubicBezTo>
                  <a:pt x="32" y="36"/>
                  <a:pt x="32" y="37"/>
                  <a:pt x="32" y="39"/>
                </a:cubicBezTo>
                <a:cubicBezTo>
                  <a:pt x="32" y="39"/>
                  <a:pt x="32" y="39"/>
                  <a:pt x="32" y="39"/>
                </a:cubicBezTo>
                <a:cubicBezTo>
                  <a:pt x="32" y="41"/>
                  <a:pt x="31" y="43"/>
                  <a:pt x="29" y="45"/>
                </a:cubicBezTo>
                <a:cubicBezTo>
                  <a:pt x="29" y="46"/>
                  <a:pt x="27" y="46"/>
                  <a:pt x="27" y="45"/>
                </a:cubicBezTo>
                <a:cubicBezTo>
                  <a:pt x="27" y="45"/>
                  <a:pt x="27" y="45"/>
                  <a:pt x="27" y="45"/>
                </a:cubicBezTo>
                <a:cubicBezTo>
                  <a:pt x="25" y="44"/>
                  <a:pt x="25" y="44"/>
                  <a:pt x="25" y="44"/>
                </a:cubicBezTo>
                <a:cubicBezTo>
                  <a:pt x="24" y="45"/>
                  <a:pt x="23" y="45"/>
                  <a:pt x="22" y="45"/>
                </a:cubicBezTo>
                <a:cubicBezTo>
                  <a:pt x="20" y="45"/>
                  <a:pt x="18" y="45"/>
                  <a:pt x="17" y="43"/>
                </a:cubicBezTo>
                <a:cubicBezTo>
                  <a:pt x="16" y="42"/>
                  <a:pt x="15" y="41"/>
                  <a:pt x="15" y="39"/>
                </a:cubicBezTo>
                <a:cubicBezTo>
                  <a:pt x="15" y="38"/>
                  <a:pt x="16" y="36"/>
                  <a:pt x="17" y="35"/>
                </a:cubicBezTo>
                <a:cubicBezTo>
                  <a:pt x="1" y="19"/>
                  <a:pt x="1" y="19"/>
                  <a:pt x="1" y="19"/>
                </a:cubicBezTo>
                <a:cubicBezTo>
                  <a:pt x="0" y="18"/>
                  <a:pt x="0" y="17"/>
                  <a:pt x="1" y="16"/>
                </a:cubicBezTo>
                <a:cubicBezTo>
                  <a:pt x="1" y="16"/>
                  <a:pt x="1" y="16"/>
                  <a:pt x="1" y="16"/>
                </a:cubicBezTo>
                <a:cubicBezTo>
                  <a:pt x="3" y="14"/>
                  <a:pt x="5" y="14"/>
                  <a:pt x="8" y="14"/>
                </a:cubicBezTo>
                <a:cubicBezTo>
                  <a:pt x="9" y="15"/>
                  <a:pt x="10" y="15"/>
                  <a:pt x="11" y="14"/>
                </a:cubicBezTo>
                <a:cubicBezTo>
                  <a:pt x="13" y="13"/>
                  <a:pt x="15" y="11"/>
                  <a:pt x="17" y="10"/>
                </a:cubicBezTo>
                <a:cubicBezTo>
                  <a:pt x="18" y="9"/>
                  <a:pt x="18" y="9"/>
                  <a:pt x="18" y="9"/>
                </a:cubicBezTo>
                <a:cubicBezTo>
                  <a:pt x="19" y="9"/>
                  <a:pt x="20" y="8"/>
                  <a:pt x="21" y="7"/>
                </a:cubicBezTo>
                <a:cubicBezTo>
                  <a:pt x="24" y="5"/>
                  <a:pt x="28" y="4"/>
                  <a:pt x="32" y="5"/>
                </a:cubicBezTo>
                <a:cubicBezTo>
                  <a:pt x="33" y="5"/>
                  <a:pt x="34" y="5"/>
                  <a:pt x="35" y="6"/>
                </a:cubicBezTo>
                <a:cubicBezTo>
                  <a:pt x="35" y="5"/>
                  <a:pt x="35" y="5"/>
                  <a:pt x="35" y="5"/>
                </a:cubicBezTo>
                <a:cubicBezTo>
                  <a:pt x="35" y="4"/>
                  <a:pt x="36" y="3"/>
                  <a:pt x="37" y="1"/>
                </a:cubicBezTo>
                <a:cubicBezTo>
                  <a:pt x="38" y="0"/>
                  <a:pt x="39" y="0"/>
                  <a:pt x="41" y="0"/>
                </a:cubicBezTo>
                <a:cubicBezTo>
                  <a:pt x="42" y="0"/>
                  <a:pt x="43" y="0"/>
                  <a:pt x="44" y="1"/>
                </a:cubicBezTo>
                <a:cubicBezTo>
                  <a:pt x="46" y="3"/>
                  <a:pt x="46" y="4"/>
                  <a:pt x="46" y="5"/>
                </a:cubicBezTo>
                <a:cubicBezTo>
                  <a:pt x="46" y="6"/>
                  <a:pt x="46" y="7"/>
                  <a:pt x="46" y="7"/>
                </a:cubicBezTo>
                <a:cubicBezTo>
                  <a:pt x="52" y="8"/>
                  <a:pt x="54" y="13"/>
                  <a:pt x="56" y="18"/>
                </a:cubicBezTo>
                <a:cubicBezTo>
                  <a:pt x="57" y="19"/>
                  <a:pt x="57" y="20"/>
                  <a:pt x="58" y="21"/>
                </a:cubicBezTo>
                <a:cubicBezTo>
                  <a:pt x="58" y="22"/>
                  <a:pt x="58" y="22"/>
                  <a:pt x="57" y="23"/>
                </a:cubicBezTo>
                <a:cubicBezTo>
                  <a:pt x="57" y="23"/>
                  <a:pt x="56" y="23"/>
                  <a:pt x="56" y="23"/>
                </a:cubicBezTo>
                <a:cubicBezTo>
                  <a:pt x="49" y="20"/>
                  <a:pt x="49" y="20"/>
                  <a:pt x="49" y="20"/>
                </a:cubicBezTo>
                <a:cubicBezTo>
                  <a:pt x="46" y="27"/>
                  <a:pt x="46" y="27"/>
                  <a:pt x="46" y="27"/>
                </a:cubicBezTo>
                <a:cubicBezTo>
                  <a:pt x="46" y="28"/>
                  <a:pt x="45" y="28"/>
                  <a:pt x="45" y="28"/>
                </a:cubicBezTo>
                <a:cubicBezTo>
                  <a:pt x="45" y="28"/>
                  <a:pt x="44" y="28"/>
                  <a:pt x="44" y="27"/>
                </a:cubicBezTo>
                <a:cubicBezTo>
                  <a:pt x="43" y="26"/>
                  <a:pt x="42" y="24"/>
                  <a:pt x="42" y="23"/>
                </a:cubicBezTo>
                <a:cubicBezTo>
                  <a:pt x="41" y="22"/>
                  <a:pt x="41" y="22"/>
                  <a:pt x="41" y="22"/>
                </a:cubicBezTo>
                <a:cubicBezTo>
                  <a:pt x="40" y="25"/>
                  <a:pt x="38" y="27"/>
                  <a:pt x="36" y="29"/>
                </a:cubicBezTo>
                <a:close/>
                <a:moveTo>
                  <a:pt x="44" y="10"/>
                </a:moveTo>
                <a:cubicBezTo>
                  <a:pt x="44" y="10"/>
                  <a:pt x="44" y="10"/>
                  <a:pt x="44" y="10"/>
                </a:cubicBezTo>
                <a:cubicBezTo>
                  <a:pt x="43" y="10"/>
                  <a:pt x="42" y="11"/>
                  <a:pt x="41" y="11"/>
                </a:cubicBezTo>
                <a:cubicBezTo>
                  <a:pt x="41" y="11"/>
                  <a:pt x="41" y="11"/>
                  <a:pt x="41" y="11"/>
                </a:cubicBezTo>
                <a:cubicBezTo>
                  <a:pt x="41" y="12"/>
                  <a:pt x="42" y="13"/>
                  <a:pt x="42" y="14"/>
                </a:cubicBezTo>
                <a:cubicBezTo>
                  <a:pt x="43" y="18"/>
                  <a:pt x="42" y="19"/>
                  <a:pt x="44" y="22"/>
                </a:cubicBezTo>
                <a:cubicBezTo>
                  <a:pt x="44" y="23"/>
                  <a:pt x="45" y="23"/>
                  <a:pt x="45" y="24"/>
                </a:cubicBezTo>
                <a:cubicBezTo>
                  <a:pt x="47" y="18"/>
                  <a:pt x="47" y="18"/>
                  <a:pt x="47" y="18"/>
                </a:cubicBezTo>
                <a:cubicBezTo>
                  <a:pt x="47" y="18"/>
                  <a:pt x="48" y="17"/>
                  <a:pt x="49" y="18"/>
                </a:cubicBezTo>
                <a:cubicBezTo>
                  <a:pt x="54" y="20"/>
                  <a:pt x="54" y="20"/>
                  <a:pt x="54" y="20"/>
                </a:cubicBezTo>
                <a:cubicBezTo>
                  <a:pt x="54" y="19"/>
                  <a:pt x="54" y="19"/>
                  <a:pt x="54" y="19"/>
                </a:cubicBezTo>
                <a:cubicBezTo>
                  <a:pt x="52" y="15"/>
                  <a:pt x="50" y="9"/>
                  <a:pt x="44" y="10"/>
                </a:cubicBezTo>
                <a:close/>
                <a:moveTo>
                  <a:pt x="44" y="5"/>
                </a:moveTo>
                <a:cubicBezTo>
                  <a:pt x="44" y="5"/>
                  <a:pt x="44" y="5"/>
                  <a:pt x="44" y="5"/>
                </a:cubicBezTo>
                <a:cubicBezTo>
                  <a:pt x="44" y="5"/>
                  <a:pt x="43" y="4"/>
                  <a:pt x="43" y="3"/>
                </a:cubicBezTo>
                <a:cubicBezTo>
                  <a:pt x="42" y="2"/>
                  <a:pt x="41" y="2"/>
                  <a:pt x="41" y="2"/>
                </a:cubicBezTo>
                <a:cubicBezTo>
                  <a:pt x="40" y="2"/>
                  <a:pt x="39" y="2"/>
                  <a:pt x="38" y="3"/>
                </a:cubicBezTo>
                <a:cubicBezTo>
                  <a:pt x="38" y="4"/>
                  <a:pt x="37" y="5"/>
                  <a:pt x="37" y="5"/>
                </a:cubicBezTo>
                <a:cubicBezTo>
                  <a:pt x="37" y="6"/>
                  <a:pt x="38" y="7"/>
                  <a:pt x="38" y="8"/>
                </a:cubicBezTo>
                <a:cubicBezTo>
                  <a:pt x="39" y="8"/>
                  <a:pt x="40" y="9"/>
                  <a:pt x="41" y="9"/>
                </a:cubicBezTo>
                <a:cubicBezTo>
                  <a:pt x="41" y="9"/>
                  <a:pt x="42" y="8"/>
                  <a:pt x="43" y="8"/>
                </a:cubicBezTo>
                <a:cubicBezTo>
                  <a:pt x="43" y="7"/>
                  <a:pt x="44" y="6"/>
                  <a:pt x="44" y="5"/>
                </a:cubicBezTo>
                <a:close/>
                <a:moveTo>
                  <a:pt x="33" y="27"/>
                </a:moveTo>
                <a:cubicBezTo>
                  <a:pt x="33" y="27"/>
                  <a:pt x="33" y="27"/>
                  <a:pt x="33" y="27"/>
                </a:cubicBezTo>
                <a:cubicBezTo>
                  <a:pt x="36" y="23"/>
                  <a:pt x="39" y="20"/>
                  <a:pt x="38" y="15"/>
                </a:cubicBezTo>
                <a:cubicBezTo>
                  <a:pt x="38" y="13"/>
                  <a:pt x="37" y="12"/>
                  <a:pt x="36" y="11"/>
                </a:cubicBezTo>
                <a:cubicBezTo>
                  <a:pt x="34" y="9"/>
                  <a:pt x="33" y="9"/>
                  <a:pt x="31" y="8"/>
                </a:cubicBezTo>
                <a:cubicBezTo>
                  <a:pt x="28" y="8"/>
                  <a:pt x="25" y="9"/>
                  <a:pt x="23" y="11"/>
                </a:cubicBezTo>
                <a:cubicBezTo>
                  <a:pt x="22" y="11"/>
                  <a:pt x="21" y="12"/>
                  <a:pt x="20" y="13"/>
                </a:cubicBezTo>
                <a:cubicBezTo>
                  <a:pt x="19" y="13"/>
                  <a:pt x="19" y="13"/>
                  <a:pt x="19" y="13"/>
                </a:cubicBezTo>
                <a:cubicBezTo>
                  <a:pt x="18" y="14"/>
                  <a:pt x="16" y="16"/>
                  <a:pt x="13" y="17"/>
                </a:cubicBezTo>
                <a:cubicBezTo>
                  <a:pt x="11" y="19"/>
                  <a:pt x="9" y="18"/>
                  <a:pt x="7" y="18"/>
                </a:cubicBezTo>
                <a:cubicBezTo>
                  <a:pt x="7" y="18"/>
                  <a:pt x="6" y="18"/>
                  <a:pt x="5" y="18"/>
                </a:cubicBezTo>
                <a:cubicBezTo>
                  <a:pt x="28" y="41"/>
                  <a:pt x="28" y="41"/>
                  <a:pt x="28" y="41"/>
                </a:cubicBezTo>
                <a:cubicBezTo>
                  <a:pt x="28" y="40"/>
                  <a:pt x="28" y="39"/>
                  <a:pt x="28" y="39"/>
                </a:cubicBezTo>
                <a:cubicBezTo>
                  <a:pt x="28" y="39"/>
                  <a:pt x="28" y="39"/>
                  <a:pt x="28" y="39"/>
                </a:cubicBezTo>
                <a:cubicBezTo>
                  <a:pt x="28" y="37"/>
                  <a:pt x="28" y="35"/>
                  <a:pt x="29" y="33"/>
                </a:cubicBezTo>
                <a:cubicBezTo>
                  <a:pt x="31" y="31"/>
                  <a:pt x="32" y="29"/>
                  <a:pt x="33" y="27"/>
                </a:cubicBezTo>
                <a:close/>
                <a:moveTo>
                  <a:pt x="23" y="41"/>
                </a:moveTo>
                <a:cubicBezTo>
                  <a:pt x="23" y="41"/>
                  <a:pt x="23" y="41"/>
                  <a:pt x="23" y="41"/>
                </a:cubicBezTo>
                <a:cubicBezTo>
                  <a:pt x="19" y="38"/>
                  <a:pt x="19" y="38"/>
                  <a:pt x="19" y="38"/>
                </a:cubicBezTo>
                <a:cubicBezTo>
                  <a:pt x="19" y="38"/>
                  <a:pt x="19" y="39"/>
                  <a:pt x="19" y="39"/>
                </a:cubicBezTo>
                <a:cubicBezTo>
                  <a:pt x="19" y="40"/>
                  <a:pt x="19" y="40"/>
                  <a:pt x="20" y="41"/>
                </a:cubicBezTo>
                <a:cubicBezTo>
                  <a:pt x="20" y="41"/>
                  <a:pt x="21" y="41"/>
                  <a:pt x="22" y="41"/>
                </a:cubicBezTo>
                <a:cubicBezTo>
                  <a:pt x="22" y="41"/>
                  <a:pt x="22" y="41"/>
                  <a:pt x="23" y="4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3" name="Freeform 687"/>
          <p:cNvSpPr>
            <a:spLocks noEditPoints="1"/>
          </p:cNvSpPr>
          <p:nvPr/>
        </p:nvSpPr>
        <p:spPr bwMode="auto">
          <a:xfrm>
            <a:off x="7108825" y="3448050"/>
            <a:ext cx="193675" cy="128588"/>
          </a:xfrm>
          <a:custGeom>
            <a:avLst/>
            <a:gdLst>
              <a:gd name="T0" fmla="*/ 16 w 61"/>
              <a:gd name="T1" fmla="*/ 23 h 40"/>
              <a:gd name="T2" fmla="*/ 16 w 61"/>
              <a:gd name="T3" fmla="*/ 26 h 40"/>
              <a:gd name="T4" fmla="*/ 46 w 61"/>
              <a:gd name="T5" fmla="*/ 24 h 40"/>
              <a:gd name="T6" fmla="*/ 16 w 61"/>
              <a:gd name="T7" fmla="*/ 21 h 40"/>
              <a:gd name="T8" fmla="*/ 28 w 61"/>
              <a:gd name="T9" fmla="*/ 21 h 40"/>
              <a:gd name="T10" fmla="*/ 29 w 61"/>
              <a:gd name="T11" fmla="*/ 10 h 40"/>
              <a:gd name="T12" fmla="*/ 16 w 61"/>
              <a:gd name="T13" fmla="*/ 9 h 40"/>
              <a:gd name="T14" fmla="*/ 15 w 61"/>
              <a:gd name="T15" fmla="*/ 19 h 40"/>
              <a:gd name="T16" fmla="*/ 18 w 61"/>
              <a:gd name="T17" fmla="*/ 11 h 40"/>
              <a:gd name="T18" fmla="*/ 26 w 61"/>
              <a:gd name="T19" fmla="*/ 11 h 40"/>
              <a:gd name="T20" fmla="*/ 18 w 61"/>
              <a:gd name="T21" fmla="*/ 18 h 40"/>
              <a:gd name="T22" fmla="*/ 7 w 61"/>
              <a:gd name="T23" fmla="*/ 34 h 40"/>
              <a:gd name="T24" fmla="*/ 53 w 61"/>
              <a:gd name="T25" fmla="*/ 34 h 40"/>
              <a:gd name="T26" fmla="*/ 55 w 61"/>
              <a:gd name="T27" fmla="*/ 2 h 40"/>
              <a:gd name="T28" fmla="*/ 7 w 61"/>
              <a:gd name="T29" fmla="*/ 0 h 40"/>
              <a:gd name="T30" fmla="*/ 6 w 61"/>
              <a:gd name="T31" fmla="*/ 32 h 40"/>
              <a:gd name="T32" fmla="*/ 9 w 61"/>
              <a:gd name="T33" fmla="*/ 4 h 40"/>
              <a:gd name="T34" fmla="*/ 51 w 61"/>
              <a:gd name="T35" fmla="*/ 4 h 40"/>
              <a:gd name="T36" fmla="*/ 9 w 61"/>
              <a:gd name="T37" fmla="*/ 30 h 40"/>
              <a:gd name="T38" fmla="*/ 44 w 61"/>
              <a:gd name="T39" fmla="*/ 13 h 40"/>
              <a:gd name="T40" fmla="*/ 31 w 61"/>
              <a:gd name="T41" fmla="*/ 13 h 40"/>
              <a:gd name="T42" fmla="*/ 31 w 61"/>
              <a:gd name="T43" fmla="*/ 16 h 40"/>
              <a:gd name="T44" fmla="*/ 46 w 61"/>
              <a:gd name="T45" fmla="*/ 15 h 40"/>
              <a:gd name="T46" fmla="*/ 44 w 61"/>
              <a:gd name="T47" fmla="*/ 18 h 40"/>
              <a:gd name="T48" fmla="*/ 31 w 61"/>
              <a:gd name="T49" fmla="*/ 18 h 40"/>
              <a:gd name="T50" fmla="*/ 31 w 61"/>
              <a:gd name="T51" fmla="*/ 21 h 40"/>
              <a:gd name="T52" fmla="*/ 46 w 61"/>
              <a:gd name="T53" fmla="*/ 19 h 40"/>
              <a:gd name="T54" fmla="*/ 44 w 61"/>
              <a:gd name="T55" fmla="*/ 9 h 40"/>
              <a:gd name="T56" fmla="*/ 31 w 61"/>
              <a:gd name="T57" fmla="*/ 9 h 40"/>
              <a:gd name="T58" fmla="*/ 31 w 61"/>
              <a:gd name="T59" fmla="*/ 11 h 40"/>
              <a:gd name="T60" fmla="*/ 46 w 61"/>
              <a:gd name="T61" fmla="*/ 10 h 40"/>
              <a:gd name="T62" fmla="*/ 59 w 61"/>
              <a:gd name="T63" fmla="*/ 36 h 40"/>
              <a:gd name="T64" fmla="*/ 2 w 61"/>
              <a:gd name="T65" fmla="*/ 36 h 40"/>
              <a:gd name="T66" fmla="*/ 2 w 61"/>
              <a:gd name="T67" fmla="*/ 40 h 40"/>
              <a:gd name="T68" fmla="*/ 61 w 61"/>
              <a:gd name="T69" fmla="*/ 3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 h="40">
                <a:moveTo>
                  <a:pt x="44" y="23"/>
                </a:moveTo>
                <a:cubicBezTo>
                  <a:pt x="16" y="23"/>
                  <a:pt x="16" y="23"/>
                  <a:pt x="16" y="23"/>
                </a:cubicBezTo>
                <a:cubicBezTo>
                  <a:pt x="16" y="23"/>
                  <a:pt x="15" y="24"/>
                  <a:pt x="15" y="24"/>
                </a:cubicBezTo>
                <a:cubicBezTo>
                  <a:pt x="15" y="25"/>
                  <a:pt x="16" y="26"/>
                  <a:pt x="16" y="26"/>
                </a:cubicBezTo>
                <a:cubicBezTo>
                  <a:pt x="44" y="26"/>
                  <a:pt x="44" y="26"/>
                  <a:pt x="44" y="26"/>
                </a:cubicBezTo>
                <a:cubicBezTo>
                  <a:pt x="45" y="26"/>
                  <a:pt x="46" y="25"/>
                  <a:pt x="46" y="24"/>
                </a:cubicBezTo>
                <a:cubicBezTo>
                  <a:pt x="46" y="24"/>
                  <a:pt x="45" y="23"/>
                  <a:pt x="44" y="23"/>
                </a:cubicBezTo>
                <a:close/>
                <a:moveTo>
                  <a:pt x="16" y="21"/>
                </a:moveTo>
                <a:cubicBezTo>
                  <a:pt x="16" y="21"/>
                  <a:pt x="16" y="21"/>
                  <a:pt x="16" y="21"/>
                </a:cubicBezTo>
                <a:cubicBezTo>
                  <a:pt x="28" y="21"/>
                  <a:pt x="28" y="21"/>
                  <a:pt x="28" y="21"/>
                </a:cubicBezTo>
                <a:cubicBezTo>
                  <a:pt x="28" y="21"/>
                  <a:pt x="29" y="20"/>
                  <a:pt x="29" y="19"/>
                </a:cubicBezTo>
                <a:cubicBezTo>
                  <a:pt x="29" y="10"/>
                  <a:pt x="29" y="10"/>
                  <a:pt x="29" y="10"/>
                </a:cubicBezTo>
                <a:cubicBezTo>
                  <a:pt x="29" y="9"/>
                  <a:pt x="28" y="9"/>
                  <a:pt x="28" y="9"/>
                </a:cubicBezTo>
                <a:cubicBezTo>
                  <a:pt x="16" y="9"/>
                  <a:pt x="16" y="9"/>
                  <a:pt x="16" y="9"/>
                </a:cubicBezTo>
                <a:cubicBezTo>
                  <a:pt x="16" y="9"/>
                  <a:pt x="15" y="9"/>
                  <a:pt x="15" y="10"/>
                </a:cubicBezTo>
                <a:cubicBezTo>
                  <a:pt x="15" y="19"/>
                  <a:pt x="15" y="19"/>
                  <a:pt x="15" y="19"/>
                </a:cubicBezTo>
                <a:cubicBezTo>
                  <a:pt x="15" y="20"/>
                  <a:pt x="16" y="21"/>
                  <a:pt x="16" y="21"/>
                </a:cubicBezTo>
                <a:close/>
                <a:moveTo>
                  <a:pt x="18" y="11"/>
                </a:moveTo>
                <a:cubicBezTo>
                  <a:pt x="18" y="11"/>
                  <a:pt x="18" y="11"/>
                  <a:pt x="18" y="11"/>
                </a:cubicBezTo>
                <a:cubicBezTo>
                  <a:pt x="26" y="11"/>
                  <a:pt x="26" y="11"/>
                  <a:pt x="26" y="11"/>
                </a:cubicBezTo>
                <a:cubicBezTo>
                  <a:pt x="26" y="18"/>
                  <a:pt x="26" y="18"/>
                  <a:pt x="26" y="18"/>
                </a:cubicBezTo>
                <a:cubicBezTo>
                  <a:pt x="18" y="18"/>
                  <a:pt x="18" y="18"/>
                  <a:pt x="18" y="18"/>
                </a:cubicBezTo>
                <a:cubicBezTo>
                  <a:pt x="18" y="11"/>
                  <a:pt x="18" y="11"/>
                  <a:pt x="18" y="11"/>
                </a:cubicBezTo>
                <a:close/>
                <a:moveTo>
                  <a:pt x="7" y="34"/>
                </a:moveTo>
                <a:cubicBezTo>
                  <a:pt x="7" y="34"/>
                  <a:pt x="7" y="34"/>
                  <a:pt x="7" y="34"/>
                </a:cubicBezTo>
                <a:cubicBezTo>
                  <a:pt x="53" y="34"/>
                  <a:pt x="53" y="34"/>
                  <a:pt x="53" y="34"/>
                </a:cubicBezTo>
                <a:cubicBezTo>
                  <a:pt x="54" y="34"/>
                  <a:pt x="55" y="33"/>
                  <a:pt x="55" y="32"/>
                </a:cubicBezTo>
                <a:cubicBezTo>
                  <a:pt x="55" y="2"/>
                  <a:pt x="55" y="2"/>
                  <a:pt x="55" y="2"/>
                </a:cubicBezTo>
                <a:cubicBezTo>
                  <a:pt x="55" y="1"/>
                  <a:pt x="54" y="0"/>
                  <a:pt x="53" y="0"/>
                </a:cubicBezTo>
                <a:cubicBezTo>
                  <a:pt x="7" y="0"/>
                  <a:pt x="7" y="0"/>
                  <a:pt x="7" y="0"/>
                </a:cubicBezTo>
                <a:cubicBezTo>
                  <a:pt x="6" y="0"/>
                  <a:pt x="6" y="1"/>
                  <a:pt x="6" y="2"/>
                </a:cubicBezTo>
                <a:cubicBezTo>
                  <a:pt x="6" y="32"/>
                  <a:pt x="6" y="32"/>
                  <a:pt x="6" y="32"/>
                </a:cubicBezTo>
                <a:cubicBezTo>
                  <a:pt x="6" y="33"/>
                  <a:pt x="6" y="34"/>
                  <a:pt x="7" y="34"/>
                </a:cubicBezTo>
                <a:close/>
                <a:moveTo>
                  <a:pt x="9" y="4"/>
                </a:moveTo>
                <a:cubicBezTo>
                  <a:pt x="9" y="4"/>
                  <a:pt x="9" y="4"/>
                  <a:pt x="9" y="4"/>
                </a:cubicBezTo>
                <a:cubicBezTo>
                  <a:pt x="51" y="4"/>
                  <a:pt x="51" y="4"/>
                  <a:pt x="51" y="4"/>
                </a:cubicBezTo>
                <a:cubicBezTo>
                  <a:pt x="51" y="30"/>
                  <a:pt x="51" y="30"/>
                  <a:pt x="51" y="30"/>
                </a:cubicBezTo>
                <a:cubicBezTo>
                  <a:pt x="9" y="30"/>
                  <a:pt x="9" y="30"/>
                  <a:pt x="9" y="30"/>
                </a:cubicBezTo>
                <a:cubicBezTo>
                  <a:pt x="9" y="4"/>
                  <a:pt x="9" y="4"/>
                  <a:pt x="9" y="4"/>
                </a:cubicBezTo>
                <a:close/>
                <a:moveTo>
                  <a:pt x="44" y="13"/>
                </a:moveTo>
                <a:cubicBezTo>
                  <a:pt x="44" y="13"/>
                  <a:pt x="44" y="13"/>
                  <a:pt x="44" y="13"/>
                </a:cubicBezTo>
                <a:cubicBezTo>
                  <a:pt x="31" y="13"/>
                  <a:pt x="31" y="13"/>
                  <a:pt x="31" y="13"/>
                </a:cubicBezTo>
                <a:cubicBezTo>
                  <a:pt x="31" y="13"/>
                  <a:pt x="30" y="14"/>
                  <a:pt x="30" y="15"/>
                </a:cubicBezTo>
                <a:cubicBezTo>
                  <a:pt x="30" y="15"/>
                  <a:pt x="31" y="16"/>
                  <a:pt x="31" y="16"/>
                </a:cubicBezTo>
                <a:cubicBezTo>
                  <a:pt x="44" y="16"/>
                  <a:pt x="44" y="16"/>
                  <a:pt x="44" y="16"/>
                </a:cubicBezTo>
                <a:cubicBezTo>
                  <a:pt x="45" y="16"/>
                  <a:pt x="46" y="15"/>
                  <a:pt x="46" y="15"/>
                </a:cubicBezTo>
                <a:cubicBezTo>
                  <a:pt x="46" y="14"/>
                  <a:pt x="45" y="13"/>
                  <a:pt x="44" y="13"/>
                </a:cubicBezTo>
                <a:close/>
                <a:moveTo>
                  <a:pt x="44" y="18"/>
                </a:moveTo>
                <a:cubicBezTo>
                  <a:pt x="44" y="18"/>
                  <a:pt x="44" y="18"/>
                  <a:pt x="44" y="18"/>
                </a:cubicBezTo>
                <a:cubicBezTo>
                  <a:pt x="31" y="18"/>
                  <a:pt x="31" y="18"/>
                  <a:pt x="31" y="18"/>
                </a:cubicBezTo>
                <a:cubicBezTo>
                  <a:pt x="31" y="18"/>
                  <a:pt x="30" y="19"/>
                  <a:pt x="30" y="19"/>
                </a:cubicBezTo>
                <a:cubicBezTo>
                  <a:pt x="30" y="20"/>
                  <a:pt x="31" y="21"/>
                  <a:pt x="31" y="21"/>
                </a:cubicBezTo>
                <a:cubicBezTo>
                  <a:pt x="44" y="21"/>
                  <a:pt x="44" y="21"/>
                  <a:pt x="44" y="21"/>
                </a:cubicBezTo>
                <a:cubicBezTo>
                  <a:pt x="45" y="21"/>
                  <a:pt x="46" y="20"/>
                  <a:pt x="46" y="19"/>
                </a:cubicBezTo>
                <a:cubicBezTo>
                  <a:pt x="46" y="19"/>
                  <a:pt x="45" y="18"/>
                  <a:pt x="44" y="18"/>
                </a:cubicBezTo>
                <a:close/>
                <a:moveTo>
                  <a:pt x="44" y="9"/>
                </a:moveTo>
                <a:cubicBezTo>
                  <a:pt x="44" y="9"/>
                  <a:pt x="44" y="9"/>
                  <a:pt x="44" y="9"/>
                </a:cubicBezTo>
                <a:cubicBezTo>
                  <a:pt x="31" y="9"/>
                  <a:pt x="31" y="9"/>
                  <a:pt x="31" y="9"/>
                </a:cubicBezTo>
                <a:cubicBezTo>
                  <a:pt x="31" y="9"/>
                  <a:pt x="30" y="9"/>
                  <a:pt x="30" y="10"/>
                </a:cubicBezTo>
                <a:cubicBezTo>
                  <a:pt x="30" y="10"/>
                  <a:pt x="31" y="11"/>
                  <a:pt x="31" y="11"/>
                </a:cubicBezTo>
                <a:cubicBezTo>
                  <a:pt x="44" y="11"/>
                  <a:pt x="44" y="11"/>
                  <a:pt x="44" y="11"/>
                </a:cubicBezTo>
                <a:cubicBezTo>
                  <a:pt x="45" y="11"/>
                  <a:pt x="46" y="10"/>
                  <a:pt x="46" y="10"/>
                </a:cubicBezTo>
                <a:cubicBezTo>
                  <a:pt x="46" y="9"/>
                  <a:pt x="45" y="9"/>
                  <a:pt x="44" y="9"/>
                </a:cubicBezTo>
                <a:close/>
                <a:moveTo>
                  <a:pt x="59" y="36"/>
                </a:moveTo>
                <a:cubicBezTo>
                  <a:pt x="59" y="36"/>
                  <a:pt x="59" y="36"/>
                  <a:pt x="59" y="36"/>
                </a:cubicBezTo>
                <a:cubicBezTo>
                  <a:pt x="2" y="36"/>
                  <a:pt x="2" y="36"/>
                  <a:pt x="2" y="36"/>
                </a:cubicBezTo>
                <a:cubicBezTo>
                  <a:pt x="1" y="36"/>
                  <a:pt x="0" y="37"/>
                  <a:pt x="0" y="38"/>
                </a:cubicBezTo>
                <a:cubicBezTo>
                  <a:pt x="0" y="39"/>
                  <a:pt x="1" y="40"/>
                  <a:pt x="2" y="40"/>
                </a:cubicBezTo>
                <a:cubicBezTo>
                  <a:pt x="59" y="40"/>
                  <a:pt x="59" y="40"/>
                  <a:pt x="59" y="40"/>
                </a:cubicBezTo>
                <a:cubicBezTo>
                  <a:pt x="60" y="40"/>
                  <a:pt x="61" y="39"/>
                  <a:pt x="61" y="38"/>
                </a:cubicBezTo>
                <a:cubicBezTo>
                  <a:pt x="61" y="37"/>
                  <a:pt x="60" y="36"/>
                  <a:pt x="59"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4" name="Freeform 688"/>
          <p:cNvSpPr>
            <a:spLocks noEditPoints="1"/>
          </p:cNvSpPr>
          <p:nvPr/>
        </p:nvSpPr>
        <p:spPr bwMode="auto">
          <a:xfrm>
            <a:off x="8553450" y="3795713"/>
            <a:ext cx="155575" cy="133350"/>
          </a:xfrm>
          <a:custGeom>
            <a:avLst/>
            <a:gdLst>
              <a:gd name="T0" fmla="*/ 2 w 49"/>
              <a:gd name="T1" fmla="*/ 0 h 42"/>
              <a:gd name="T2" fmla="*/ 2 w 49"/>
              <a:gd name="T3" fmla="*/ 0 h 42"/>
              <a:gd name="T4" fmla="*/ 47 w 49"/>
              <a:gd name="T5" fmla="*/ 0 h 42"/>
              <a:gd name="T6" fmla="*/ 49 w 49"/>
              <a:gd name="T7" fmla="*/ 2 h 42"/>
              <a:gd name="T8" fmla="*/ 49 w 49"/>
              <a:gd name="T9" fmla="*/ 2 h 42"/>
              <a:gd name="T10" fmla="*/ 49 w 49"/>
              <a:gd name="T11" fmla="*/ 35 h 42"/>
              <a:gd name="T12" fmla="*/ 47 w 49"/>
              <a:gd name="T13" fmla="*/ 37 h 42"/>
              <a:gd name="T14" fmla="*/ 47 w 49"/>
              <a:gd name="T15" fmla="*/ 37 h 42"/>
              <a:gd name="T16" fmla="*/ 26 w 49"/>
              <a:gd name="T17" fmla="*/ 37 h 42"/>
              <a:gd name="T18" fmla="*/ 26 w 49"/>
              <a:gd name="T19" fmla="*/ 39 h 42"/>
              <a:gd name="T20" fmla="*/ 26 w 49"/>
              <a:gd name="T21" fmla="*/ 40 h 42"/>
              <a:gd name="T22" fmla="*/ 37 w 49"/>
              <a:gd name="T23" fmla="*/ 40 h 42"/>
              <a:gd name="T24" fmla="*/ 38 w 49"/>
              <a:gd name="T25" fmla="*/ 41 h 42"/>
              <a:gd name="T26" fmla="*/ 37 w 49"/>
              <a:gd name="T27" fmla="*/ 42 h 42"/>
              <a:gd name="T28" fmla="*/ 12 w 49"/>
              <a:gd name="T29" fmla="*/ 42 h 42"/>
              <a:gd name="T30" fmla="*/ 11 w 49"/>
              <a:gd name="T31" fmla="*/ 41 h 42"/>
              <a:gd name="T32" fmla="*/ 12 w 49"/>
              <a:gd name="T33" fmla="*/ 40 h 42"/>
              <a:gd name="T34" fmla="*/ 23 w 49"/>
              <a:gd name="T35" fmla="*/ 40 h 42"/>
              <a:gd name="T36" fmla="*/ 23 w 49"/>
              <a:gd name="T37" fmla="*/ 39 h 42"/>
              <a:gd name="T38" fmla="*/ 23 w 49"/>
              <a:gd name="T39" fmla="*/ 37 h 42"/>
              <a:gd name="T40" fmla="*/ 2 w 49"/>
              <a:gd name="T41" fmla="*/ 37 h 42"/>
              <a:gd name="T42" fmla="*/ 0 w 49"/>
              <a:gd name="T43" fmla="*/ 35 h 42"/>
              <a:gd name="T44" fmla="*/ 0 w 49"/>
              <a:gd name="T45" fmla="*/ 35 h 42"/>
              <a:gd name="T46" fmla="*/ 0 w 49"/>
              <a:gd name="T47" fmla="*/ 2 h 42"/>
              <a:gd name="T48" fmla="*/ 2 w 49"/>
              <a:gd name="T49" fmla="*/ 0 h 42"/>
              <a:gd name="T50" fmla="*/ 42 w 49"/>
              <a:gd name="T51" fmla="*/ 28 h 42"/>
              <a:gd name="T52" fmla="*/ 42 w 49"/>
              <a:gd name="T53" fmla="*/ 28 h 42"/>
              <a:gd name="T54" fmla="*/ 40 w 49"/>
              <a:gd name="T55" fmla="*/ 30 h 42"/>
              <a:gd name="T56" fmla="*/ 42 w 49"/>
              <a:gd name="T57" fmla="*/ 32 h 42"/>
              <a:gd name="T58" fmla="*/ 44 w 49"/>
              <a:gd name="T59" fmla="*/ 30 h 42"/>
              <a:gd name="T60" fmla="*/ 42 w 49"/>
              <a:gd name="T61" fmla="*/ 28 h 42"/>
              <a:gd name="T62" fmla="*/ 46 w 49"/>
              <a:gd name="T63" fmla="*/ 4 h 42"/>
              <a:gd name="T64" fmla="*/ 46 w 49"/>
              <a:gd name="T65" fmla="*/ 4 h 42"/>
              <a:gd name="T66" fmla="*/ 3 w 49"/>
              <a:gd name="T67" fmla="*/ 4 h 42"/>
              <a:gd name="T68" fmla="*/ 3 w 49"/>
              <a:gd name="T69" fmla="*/ 33 h 42"/>
              <a:gd name="T70" fmla="*/ 46 w 49"/>
              <a:gd name="T71" fmla="*/ 33 h 42"/>
              <a:gd name="T72" fmla="*/ 46 w 49"/>
              <a:gd name="T7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 h="42">
                <a:moveTo>
                  <a:pt x="2" y="0"/>
                </a:moveTo>
                <a:cubicBezTo>
                  <a:pt x="2" y="0"/>
                  <a:pt x="2" y="0"/>
                  <a:pt x="2" y="0"/>
                </a:cubicBezTo>
                <a:cubicBezTo>
                  <a:pt x="47" y="0"/>
                  <a:pt x="47" y="0"/>
                  <a:pt x="47" y="0"/>
                </a:cubicBezTo>
                <a:cubicBezTo>
                  <a:pt x="49" y="0"/>
                  <a:pt x="49" y="1"/>
                  <a:pt x="49" y="2"/>
                </a:cubicBezTo>
                <a:cubicBezTo>
                  <a:pt x="49" y="2"/>
                  <a:pt x="49" y="2"/>
                  <a:pt x="49" y="2"/>
                </a:cubicBezTo>
                <a:cubicBezTo>
                  <a:pt x="49" y="35"/>
                  <a:pt x="49" y="35"/>
                  <a:pt x="49" y="35"/>
                </a:cubicBezTo>
                <a:cubicBezTo>
                  <a:pt x="49" y="36"/>
                  <a:pt x="49" y="37"/>
                  <a:pt x="47" y="37"/>
                </a:cubicBezTo>
                <a:cubicBezTo>
                  <a:pt x="47" y="37"/>
                  <a:pt x="47" y="37"/>
                  <a:pt x="47" y="37"/>
                </a:cubicBezTo>
                <a:cubicBezTo>
                  <a:pt x="26" y="37"/>
                  <a:pt x="26" y="37"/>
                  <a:pt x="26" y="37"/>
                </a:cubicBezTo>
                <a:cubicBezTo>
                  <a:pt x="26" y="39"/>
                  <a:pt x="26" y="39"/>
                  <a:pt x="26" y="39"/>
                </a:cubicBezTo>
                <a:cubicBezTo>
                  <a:pt x="26" y="40"/>
                  <a:pt x="26" y="40"/>
                  <a:pt x="26" y="40"/>
                </a:cubicBezTo>
                <a:cubicBezTo>
                  <a:pt x="37" y="40"/>
                  <a:pt x="37" y="40"/>
                  <a:pt x="37" y="40"/>
                </a:cubicBezTo>
                <a:cubicBezTo>
                  <a:pt x="38" y="40"/>
                  <a:pt x="38" y="40"/>
                  <a:pt x="38" y="41"/>
                </a:cubicBezTo>
                <a:cubicBezTo>
                  <a:pt x="38" y="41"/>
                  <a:pt x="38" y="42"/>
                  <a:pt x="37" y="42"/>
                </a:cubicBezTo>
                <a:cubicBezTo>
                  <a:pt x="12" y="42"/>
                  <a:pt x="12" y="42"/>
                  <a:pt x="12" y="42"/>
                </a:cubicBezTo>
                <a:cubicBezTo>
                  <a:pt x="11" y="42"/>
                  <a:pt x="11" y="41"/>
                  <a:pt x="11" y="41"/>
                </a:cubicBezTo>
                <a:cubicBezTo>
                  <a:pt x="11" y="40"/>
                  <a:pt x="11" y="40"/>
                  <a:pt x="12" y="40"/>
                </a:cubicBezTo>
                <a:cubicBezTo>
                  <a:pt x="23" y="40"/>
                  <a:pt x="23" y="40"/>
                  <a:pt x="23" y="40"/>
                </a:cubicBezTo>
                <a:cubicBezTo>
                  <a:pt x="23" y="39"/>
                  <a:pt x="23" y="39"/>
                  <a:pt x="23" y="39"/>
                </a:cubicBezTo>
                <a:cubicBezTo>
                  <a:pt x="23" y="37"/>
                  <a:pt x="23" y="37"/>
                  <a:pt x="23" y="37"/>
                </a:cubicBezTo>
                <a:cubicBezTo>
                  <a:pt x="2" y="37"/>
                  <a:pt x="2" y="37"/>
                  <a:pt x="2" y="37"/>
                </a:cubicBezTo>
                <a:cubicBezTo>
                  <a:pt x="1" y="37"/>
                  <a:pt x="0" y="36"/>
                  <a:pt x="0" y="35"/>
                </a:cubicBezTo>
                <a:cubicBezTo>
                  <a:pt x="0" y="35"/>
                  <a:pt x="0" y="35"/>
                  <a:pt x="0" y="35"/>
                </a:cubicBezTo>
                <a:cubicBezTo>
                  <a:pt x="0" y="2"/>
                  <a:pt x="0" y="2"/>
                  <a:pt x="0" y="2"/>
                </a:cubicBezTo>
                <a:cubicBezTo>
                  <a:pt x="0" y="1"/>
                  <a:pt x="1" y="0"/>
                  <a:pt x="2" y="0"/>
                </a:cubicBezTo>
                <a:close/>
                <a:moveTo>
                  <a:pt x="42" y="28"/>
                </a:moveTo>
                <a:cubicBezTo>
                  <a:pt x="42" y="28"/>
                  <a:pt x="42" y="28"/>
                  <a:pt x="42" y="28"/>
                </a:cubicBezTo>
                <a:cubicBezTo>
                  <a:pt x="41" y="28"/>
                  <a:pt x="40" y="29"/>
                  <a:pt x="40" y="30"/>
                </a:cubicBezTo>
                <a:cubicBezTo>
                  <a:pt x="40" y="31"/>
                  <a:pt x="41" y="32"/>
                  <a:pt x="42" y="32"/>
                </a:cubicBezTo>
                <a:cubicBezTo>
                  <a:pt x="43" y="32"/>
                  <a:pt x="44" y="31"/>
                  <a:pt x="44" y="30"/>
                </a:cubicBezTo>
                <a:cubicBezTo>
                  <a:pt x="44" y="29"/>
                  <a:pt x="43" y="28"/>
                  <a:pt x="42" y="28"/>
                </a:cubicBezTo>
                <a:close/>
                <a:moveTo>
                  <a:pt x="46" y="4"/>
                </a:moveTo>
                <a:cubicBezTo>
                  <a:pt x="46" y="4"/>
                  <a:pt x="46" y="4"/>
                  <a:pt x="46" y="4"/>
                </a:cubicBezTo>
                <a:cubicBezTo>
                  <a:pt x="3" y="4"/>
                  <a:pt x="3" y="4"/>
                  <a:pt x="3" y="4"/>
                </a:cubicBezTo>
                <a:cubicBezTo>
                  <a:pt x="3" y="14"/>
                  <a:pt x="3" y="24"/>
                  <a:pt x="3" y="33"/>
                </a:cubicBezTo>
                <a:cubicBezTo>
                  <a:pt x="17" y="33"/>
                  <a:pt x="32" y="33"/>
                  <a:pt x="46" y="33"/>
                </a:cubicBezTo>
                <a:cubicBezTo>
                  <a:pt x="46" y="24"/>
                  <a:pt x="46" y="14"/>
                  <a:pt x="46"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5" name="Freeform 689"/>
          <p:cNvSpPr>
            <a:spLocks noEditPoints="1"/>
          </p:cNvSpPr>
          <p:nvPr/>
        </p:nvSpPr>
        <p:spPr bwMode="auto">
          <a:xfrm>
            <a:off x="6570663" y="4719638"/>
            <a:ext cx="161925" cy="142875"/>
          </a:xfrm>
          <a:custGeom>
            <a:avLst/>
            <a:gdLst>
              <a:gd name="T0" fmla="*/ 23 w 51"/>
              <a:gd name="T1" fmla="*/ 24 h 45"/>
              <a:gd name="T2" fmla="*/ 25 w 51"/>
              <a:gd name="T3" fmla="*/ 21 h 45"/>
              <a:gd name="T4" fmla="*/ 11 w 51"/>
              <a:gd name="T5" fmla="*/ 21 h 45"/>
              <a:gd name="T6" fmla="*/ 1 w 51"/>
              <a:gd name="T7" fmla="*/ 15 h 45"/>
              <a:gd name="T8" fmla="*/ 13 w 51"/>
              <a:gd name="T9" fmla="*/ 17 h 45"/>
              <a:gd name="T10" fmla="*/ 27 w 51"/>
              <a:gd name="T11" fmla="*/ 17 h 45"/>
              <a:gd name="T12" fmla="*/ 30 w 51"/>
              <a:gd name="T13" fmla="*/ 12 h 45"/>
              <a:gd name="T14" fmla="*/ 33 w 51"/>
              <a:gd name="T15" fmla="*/ 7 h 45"/>
              <a:gd name="T16" fmla="*/ 36 w 51"/>
              <a:gd name="T17" fmla="*/ 1 h 45"/>
              <a:gd name="T18" fmla="*/ 40 w 51"/>
              <a:gd name="T19" fmla="*/ 3 h 45"/>
              <a:gd name="T20" fmla="*/ 33 w 51"/>
              <a:gd name="T21" fmla="*/ 14 h 45"/>
              <a:gd name="T22" fmla="*/ 32 w 51"/>
              <a:gd name="T23" fmla="*/ 17 h 45"/>
              <a:gd name="T24" fmla="*/ 41 w 51"/>
              <a:gd name="T25" fmla="*/ 17 h 45"/>
              <a:gd name="T26" fmla="*/ 50 w 51"/>
              <a:gd name="T27" fmla="*/ 19 h 45"/>
              <a:gd name="T28" fmla="*/ 41 w 51"/>
              <a:gd name="T29" fmla="*/ 21 h 45"/>
              <a:gd name="T30" fmla="*/ 29 w 51"/>
              <a:gd name="T31" fmla="*/ 21 h 45"/>
              <a:gd name="T32" fmla="*/ 29 w 51"/>
              <a:gd name="T33" fmla="*/ 25 h 45"/>
              <a:gd name="T34" fmla="*/ 31 w 51"/>
              <a:gd name="T35" fmla="*/ 33 h 45"/>
              <a:gd name="T36" fmla="*/ 25 w 51"/>
              <a:gd name="T37" fmla="*/ 43 h 45"/>
              <a:gd name="T38" fmla="*/ 18 w 51"/>
              <a:gd name="T39" fmla="*/ 45 h 45"/>
              <a:gd name="T40" fmla="*/ 15 w 51"/>
              <a:gd name="T41" fmla="*/ 41 h 45"/>
              <a:gd name="T42" fmla="*/ 16 w 51"/>
              <a:gd name="T43" fmla="*/ 37 h 45"/>
              <a:gd name="T44" fmla="*/ 21 w 51"/>
              <a:gd name="T45" fmla="*/ 27 h 45"/>
              <a:gd name="T46" fmla="*/ 22 w 51"/>
              <a:gd name="T47" fmla="*/ 26 h 45"/>
              <a:gd name="T48" fmla="*/ 2 w 51"/>
              <a:gd name="T49" fmla="*/ 4 h 45"/>
              <a:gd name="T50" fmla="*/ 6 w 51"/>
              <a:gd name="T51" fmla="*/ 3 h 45"/>
              <a:gd name="T52" fmla="*/ 2 w 51"/>
              <a:gd name="T53" fmla="*/ 2 h 45"/>
              <a:gd name="T54" fmla="*/ 2 w 51"/>
              <a:gd name="T55" fmla="*/ 4 h 45"/>
              <a:gd name="T56" fmla="*/ 9 w 51"/>
              <a:gd name="T57" fmla="*/ 4 h 45"/>
              <a:gd name="T58" fmla="*/ 14 w 51"/>
              <a:gd name="T59" fmla="*/ 3 h 45"/>
              <a:gd name="T60" fmla="*/ 9 w 51"/>
              <a:gd name="T61" fmla="*/ 2 h 45"/>
              <a:gd name="T62" fmla="*/ 9 w 51"/>
              <a:gd name="T63" fmla="*/ 4 h 45"/>
              <a:gd name="T64" fmla="*/ 16 w 51"/>
              <a:gd name="T65" fmla="*/ 4 h 45"/>
              <a:gd name="T66" fmla="*/ 21 w 51"/>
              <a:gd name="T67" fmla="*/ 3 h 45"/>
              <a:gd name="T68" fmla="*/ 16 w 51"/>
              <a:gd name="T69" fmla="*/ 2 h 45"/>
              <a:gd name="T70" fmla="*/ 16 w 51"/>
              <a:gd name="T71" fmla="*/ 4 h 45"/>
              <a:gd name="T72" fmla="*/ 24 w 51"/>
              <a:gd name="T73" fmla="*/ 4 h 45"/>
              <a:gd name="T74" fmla="*/ 28 w 51"/>
              <a:gd name="T75" fmla="*/ 3 h 45"/>
              <a:gd name="T76" fmla="*/ 24 w 51"/>
              <a:gd name="T77" fmla="*/ 2 h 45"/>
              <a:gd name="T78" fmla="*/ 24 w 51"/>
              <a:gd name="T79" fmla="*/ 4 h 45"/>
              <a:gd name="T80" fmla="*/ 46 w 51"/>
              <a:gd name="T81" fmla="*/ 4 h 45"/>
              <a:gd name="T82" fmla="*/ 51 w 51"/>
              <a:gd name="T83" fmla="*/ 3 h 45"/>
              <a:gd name="T84" fmla="*/ 46 w 51"/>
              <a:gd name="T85" fmla="*/ 2 h 45"/>
              <a:gd name="T86" fmla="*/ 46 w 51"/>
              <a:gd name="T87" fmla="*/ 4 h 45"/>
              <a:gd name="T88" fmla="*/ 8 w 51"/>
              <a:gd name="T89" fmla="*/ 12 h 45"/>
              <a:gd name="T90" fmla="*/ 6 w 51"/>
              <a:gd name="T91" fmla="*/ 20 h 45"/>
              <a:gd name="T92" fmla="*/ 8 w 51"/>
              <a:gd name="T93" fmla="*/ 12 h 45"/>
              <a:gd name="T94" fmla="*/ 23 w 51"/>
              <a:gd name="T95" fmla="*/ 28 h 45"/>
              <a:gd name="T96" fmla="*/ 17 w 51"/>
              <a:gd name="T97" fmla="*/ 41 h 45"/>
              <a:gd name="T98" fmla="*/ 21 w 51"/>
              <a:gd name="T99" fmla="*/ 43 h 45"/>
              <a:gd name="T100" fmla="*/ 29 w 51"/>
              <a:gd name="T101" fmla="*/ 32 h 45"/>
              <a:gd name="T102" fmla="*/ 29 w 51"/>
              <a:gd name="T103" fmla="*/ 29 h 45"/>
              <a:gd name="T104" fmla="*/ 28 w 51"/>
              <a:gd name="T105" fmla="*/ 27 h 45"/>
              <a:gd name="T106" fmla="*/ 27 w 51"/>
              <a:gd name="T107" fmla="*/ 27 h 45"/>
              <a:gd name="T108" fmla="*/ 27 w 51"/>
              <a:gd name="T109" fmla="*/ 27 h 45"/>
              <a:gd name="T110" fmla="*/ 25 w 51"/>
              <a:gd name="T111" fmla="*/ 27 h 45"/>
              <a:gd name="T112" fmla="*/ 23 w 51"/>
              <a:gd name="T11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 h="45">
                <a:moveTo>
                  <a:pt x="22" y="26"/>
                </a:moveTo>
                <a:cubicBezTo>
                  <a:pt x="23" y="24"/>
                  <a:pt x="23" y="24"/>
                  <a:pt x="23" y="24"/>
                </a:cubicBezTo>
                <a:cubicBezTo>
                  <a:pt x="23" y="24"/>
                  <a:pt x="23" y="24"/>
                  <a:pt x="23" y="24"/>
                </a:cubicBezTo>
                <a:cubicBezTo>
                  <a:pt x="25" y="21"/>
                  <a:pt x="25" y="21"/>
                  <a:pt x="25" y="21"/>
                </a:cubicBezTo>
                <a:cubicBezTo>
                  <a:pt x="22" y="21"/>
                  <a:pt x="22" y="21"/>
                  <a:pt x="22" y="21"/>
                </a:cubicBezTo>
                <a:cubicBezTo>
                  <a:pt x="11" y="21"/>
                  <a:pt x="11" y="21"/>
                  <a:pt x="11" y="21"/>
                </a:cubicBezTo>
                <a:cubicBezTo>
                  <a:pt x="9" y="22"/>
                  <a:pt x="7" y="22"/>
                  <a:pt x="5" y="22"/>
                </a:cubicBezTo>
                <a:cubicBezTo>
                  <a:pt x="2" y="21"/>
                  <a:pt x="0" y="18"/>
                  <a:pt x="1" y="15"/>
                </a:cubicBezTo>
                <a:cubicBezTo>
                  <a:pt x="2" y="11"/>
                  <a:pt x="5" y="9"/>
                  <a:pt x="9" y="10"/>
                </a:cubicBezTo>
                <a:cubicBezTo>
                  <a:pt x="12" y="11"/>
                  <a:pt x="14" y="14"/>
                  <a:pt x="13" y="17"/>
                </a:cubicBezTo>
                <a:cubicBezTo>
                  <a:pt x="22" y="17"/>
                  <a:pt x="22" y="17"/>
                  <a:pt x="22" y="17"/>
                </a:cubicBezTo>
                <a:cubicBezTo>
                  <a:pt x="27" y="17"/>
                  <a:pt x="27" y="17"/>
                  <a:pt x="27" y="17"/>
                </a:cubicBezTo>
                <a:cubicBezTo>
                  <a:pt x="30" y="13"/>
                  <a:pt x="30" y="13"/>
                  <a:pt x="30" y="13"/>
                </a:cubicBezTo>
                <a:cubicBezTo>
                  <a:pt x="30" y="12"/>
                  <a:pt x="30" y="12"/>
                  <a:pt x="30" y="12"/>
                </a:cubicBezTo>
                <a:cubicBezTo>
                  <a:pt x="33" y="7"/>
                  <a:pt x="33" y="7"/>
                  <a:pt x="33" y="7"/>
                </a:cubicBezTo>
                <a:cubicBezTo>
                  <a:pt x="33" y="7"/>
                  <a:pt x="33" y="7"/>
                  <a:pt x="33" y="7"/>
                </a:cubicBezTo>
                <a:cubicBezTo>
                  <a:pt x="33" y="7"/>
                  <a:pt x="33" y="7"/>
                  <a:pt x="33" y="7"/>
                </a:cubicBezTo>
                <a:cubicBezTo>
                  <a:pt x="36" y="1"/>
                  <a:pt x="36" y="1"/>
                  <a:pt x="36" y="1"/>
                </a:cubicBezTo>
                <a:cubicBezTo>
                  <a:pt x="37" y="0"/>
                  <a:pt x="38" y="0"/>
                  <a:pt x="39" y="0"/>
                </a:cubicBezTo>
                <a:cubicBezTo>
                  <a:pt x="40" y="1"/>
                  <a:pt x="40" y="2"/>
                  <a:pt x="40" y="3"/>
                </a:cubicBezTo>
                <a:cubicBezTo>
                  <a:pt x="36" y="9"/>
                  <a:pt x="36" y="9"/>
                  <a:pt x="36" y="9"/>
                </a:cubicBezTo>
                <a:cubicBezTo>
                  <a:pt x="33" y="14"/>
                  <a:pt x="33" y="14"/>
                  <a:pt x="33" y="14"/>
                </a:cubicBezTo>
                <a:cubicBezTo>
                  <a:pt x="33" y="14"/>
                  <a:pt x="33" y="14"/>
                  <a:pt x="33" y="14"/>
                </a:cubicBezTo>
                <a:cubicBezTo>
                  <a:pt x="32" y="17"/>
                  <a:pt x="32" y="17"/>
                  <a:pt x="32" y="17"/>
                </a:cubicBezTo>
                <a:cubicBezTo>
                  <a:pt x="35" y="17"/>
                  <a:pt x="35" y="17"/>
                  <a:pt x="35" y="17"/>
                </a:cubicBezTo>
                <a:cubicBezTo>
                  <a:pt x="41" y="17"/>
                  <a:pt x="41" y="17"/>
                  <a:pt x="41" y="17"/>
                </a:cubicBezTo>
                <a:cubicBezTo>
                  <a:pt x="48" y="17"/>
                  <a:pt x="48" y="17"/>
                  <a:pt x="48" y="17"/>
                </a:cubicBezTo>
                <a:cubicBezTo>
                  <a:pt x="49" y="17"/>
                  <a:pt x="50" y="18"/>
                  <a:pt x="50" y="19"/>
                </a:cubicBezTo>
                <a:cubicBezTo>
                  <a:pt x="50" y="20"/>
                  <a:pt x="49" y="21"/>
                  <a:pt x="48" y="21"/>
                </a:cubicBezTo>
                <a:cubicBezTo>
                  <a:pt x="41" y="21"/>
                  <a:pt x="41" y="21"/>
                  <a:pt x="41" y="21"/>
                </a:cubicBezTo>
                <a:cubicBezTo>
                  <a:pt x="35" y="21"/>
                  <a:pt x="35" y="21"/>
                  <a:pt x="35" y="21"/>
                </a:cubicBezTo>
                <a:cubicBezTo>
                  <a:pt x="29" y="21"/>
                  <a:pt x="29" y="21"/>
                  <a:pt x="29" y="21"/>
                </a:cubicBezTo>
                <a:cubicBezTo>
                  <a:pt x="27" y="25"/>
                  <a:pt x="27" y="25"/>
                  <a:pt x="27" y="25"/>
                </a:cubicBezTo>
                <a:cubicBezTo>
                  <a:pt x="28" y="25"/>
                  <a:pt x="28" y="25"/>
                  <a:pt x="29" y="25"/>
                </a:cubicBezTo>
                <a:cubicBezTo>
                  <a:pt x="30" y="26"/>
                  <a:pt x="31" y="27"/>
                  <a:pt x="31" y="29"/>
                </a:cubicBezTo>
                <a:cubicBezTo>
                  <a:pt x="32" y="30"/>
                  <a:pt x="31" y="31"/>
                  <a:pt x="31" y="33"/>
                </a:cubicBezTo>
                <a:cubicBezTo>
                  <a:pt x="31" y="33"/>
                  <a:pt x="31" y="33"/>
                  <a:pt x="31" y="33"/>
                </a:cubicBezTo>
                <a:cubicBezTo>
                  <a:pt x="25" y="43"/>
                  <a:pt x="25" y="43"/>
                  <a:pt x="25" y="43"/>
                </a:cubicBezTo>
                <a:cubicBezTo>
                  <a:pt x="24" y="44"/>
                  <a:pt x="23" y="45"/>
                  <a:pt x="22" y="45"/>
                </a:cubicBezTo>
                <a:cubicBezTo>
                  <a:pt x="20" y="45"/>
                  <a:pt x="19" y="45"/>
                  <a:pt x="18" y="45"/>
                </a:cubicBezTo>
                <a:cubicBezTo>
                  <a:pt x="18" y="45"/>
                  <a:pt x="17" y="45"/>
                  <a:pt x="17" y="45"/>
                </a:cubicBezTo>
                <a:cubicBezTo>
                  <a:pt x="16" y="44"/>
                  <a:pt x="15" y="43"/>
                  <a:pt x="15" y="41"/>
                </a:cubicBezTo>
                <a:cubicBezTo>
                  <a:pt x="15" y="40"/>
                  <a:pt x="15" y="38"/>
                  <a:pt x="15" y="37"/>
                </a:cubicBezTo>
                <a:cubicBezTo>
                  <a:pt x="16" y="37"/>
                  <a:pt x="16" y="37"/>
                  <a:pt x="16" y="37"/>
                </a:cubicBezTo>
                <a:cubicBezTo>
                  <a:pt x="15" y="37"/>
                  <a:pt x="15" y="37"/>
                  <a:pt x="15" y="37"/>
                </a:cubicBezTo>
                <a:cubicBezTo>
                  <a:pt x="21" y="27"/>
                  <a:pt x="21" y="27"/>
                  <a:pt x="21" y="27"/>
                </a:cubicBezTo>
                <a:cubicBezTo>
                  <a:pt x="21" y="27"/>
                  <a:pt x="21" y="27"/>
                  <a:pt x="21" y="27"/>
                </a:cubicBezTo>
                <a:cubicBezTo>
                  <a:pt x="21" y="27"/>
                  <a:pt x="22" y="27"/>
                  <a:pt x="22" y="26"/>
                </a:cubicBezTo>
                <a:close/>
                <a:moveTo>
                  <a:pt x="2" y="4"/>
                </a:moveTo>
                <a:cubicBezTo>
                  <a:pt x="2" y="4"/>
                  <a:pt x="2" y="4"/>
                  <a:pt x="2" y="4"/>
                </a:cubicBezTo>
                <a:cubicBezTo>
                  <a:pt x="5" y="4"/>
                  <a:pt x="5" y="4"/>
                  <a:pt x="5" y="4"/>
                </a:cubicBezTo>
                <a:cubicBezTo>
                  <a:pt x="6" y="4"/>
                  <a:pt x="6" y="3"/>
                  <a:pt x="6" y="3"/>
                </a:cubicBezTo>
                <a:cubicBezTo>
                  <a:pt x="6" y="2"/>
                  <a:pt x="6" y="2"/>
                  <a:pt x="5" y="2"/>
                </a:cubicBezTo>
                <a:cubicBezTo>
                  <a:pt x="2" y="2"/>
                  <a:pt x="2" y="2"/>
                  <a:pt x="2" y="2"/>
                </a:cubicBezTo>
                <a:cubicBezTo>
                  <a:pt x="1" y="2"/>
                  <a:pt x="0" y="2"/>
                  <a:pt x="0" y="3"/>
                </a:cubicBezTo>
                <a:cubicBezTo>
                  <a:pt x="0" y="3"/>
                  <a:pt x="1" y="4"/>
                  <a:pt x="2" y="4"/>
                </a:cubicBezTo>
                <a:close/>
                <a:moveTo>
                  <a:pt x="9" y="4"/>
                </a:moveTo>
                <a:cubicBezTo>
                  <a:pt x="9" y="4"/>
                  <a:pt x="9" y="4"/>
                  <a:pt x="9" y="4"/>
                </a:cubicBezTo>
                <a:cubicBezTo>
                  <a:pt x="13" y="4"/>
                  <a:pt x="13" y="4"/>
                  <a:pt x="13" y="4"/>
                </a:cubicBezTo>
                <a:cubicBezTo>
                  <a:pt x="13" y="4"/>
                  <a:pt x="14" y="3"/>
                  <a:pt x="14" y="3"/>
                </a:cubicBezTo>
                <a:cubicBezTo>
                  <a:pt x="14" y="2"/>
                  <a:pt x="13" y="2"/>
                  <a:pt x="13" y="2"/>
                </a:cubicBezTo>
                <a:cubicBezTo>
                  <a:pt x="9" y="2"/>
                  <a:pt x="9" y="2"/>
                  <a:pt x="9" y="2"/>
                </a:cubicBezTo>
                <a:cubicBezTo>
                  <a:pt x="8" y="2"/>
                  <a:pt x="8" y="2"/>
                  <a:pt x="8" y="3"/>
                </a:cubicBezTo>
                <a:cubicBezTo>
                  <a:pt x="8" y="3"/>
                  <a:pt x="8" y="4"/>
                  <a:pt x="9" y="4"/>
                </a:cubicBezTo>
                <a:close/>
                <a:moveTo>
                  <a:pt x="16" y="4"/>
                </a:moveTo>
                <a:cubicBezTo>
                  <a:pt x="16" y="4"/>
                  <a:pt x="16" y="4"/>
                  <a:pt x="16" y="4"/>
                </a:cubicBezTo>
                <a:cubicBezTo>
                  <a:pt x="20" y="4"/>
                  <a:pt x="20" y="4"/>
                  <a:pt x="20" y="4"/>
                </a:cubicBezTo>
                <a:cubicBezTo>
                  <a:pt x="21" y="4"/>
                  <a:pt x="21" y="3"/>
                  <a:pt x="21" y="3"/>
                </a:cubicBezTo>
                <a:cubicBezTo>
                  <a:pt x="21" y="2"/>
                  <a:pt x="21" y="2"/>
                  <a:pt x="20" y="2"/>
                </a:cubicBezTo>
                <a:cubicBezTo>
                  <a:pt x="16" y="2"/>
                  <a:pt x="16" y="2"/>
                  <a:pt x="16" y="2"/>
                </a:cubicBezTo>
                <a:cubicBezTo>
                  <a:pt x="16" y="2"/>
                  <a:pt x="15" y="2"/>
                  <a:pt x="15" y="3"/>
                </a:cubicBezTo>
                <a:cubicBezTo>
                  <a:pt x="15" y="3"/>
                  <a:pt x="16" y="4"/>
                  <a:pt x="16" y="4"/>
                </a:cubicBezTo>
                <a:close/>
                <a:moveTo>
                  <a:pt x="24" y="4"/>
                </a:moveTo>
                <a:cubicBezTo>
                  <a:pt x="24" y="4"/>
                  <a:pt x="24" y="4"/>
                  <a:pt x="24" y="4"/>
                </a:cubicBezTo>
                <a:cubicBezTo>
                  <a:pt x="27" y="4"/>
                  <a:pt x="27" y="4"/>
                  <a:pt x="27" y="4"/>
                </a:cubicBezTo>
                <a:cubicBezTo>
                  <a:pt x="28" y="4"/>
                  <a:pt x="28" y="3"/>
                  <a:pt x="28" y="3"/>
                </a:cubicBezTo>
                <a:cubicBezTo>
                  <a:pt x="28" y="2"/>
                  <a:pt x="28" y="2"/>
                  <a:pt x="27" y="2"/>
                </a:cubicBezTo>
                <a:cubicBezTo>
                  <a:pt x="24" y="2"/>
                  <a:pt x="24" y="2"/>
                  <a:pt x="24" y="2"/>
                </a:cubicBezTo>
                <a:cubicBezTo>
                  <a:pt x="23" y="2"/>
                  <a:pt x="23" y="2"/>
                  <a:pt x="23" y="3"/>
                </a:cubicBezTo>
                <a:cubicBezTo>
                  <a:pt x="23" y="3"/>
                  <a:pt x="23" y="4"/>
                  <a:pt x="24" y="4"/>
                </a:cubicBezTo>
                <a:close/>
                <a:moveTo>
                  <a:pt x="46" y="4"/>
                </a:moveTo>
                <a:cubicBezTo>
                  <a:pt x="46" y="4"/>
                  <a:pt x="46" y="4"/>
                  <a:pt x="46" y="4"/>
                </a:cubicBezTo>
                <a:cubicBezTo>
                  <a:pt x="49" y="4"/>
                  <a:pt x="49" y="4"/>
                  <a:pt x="49" y="4"/>
                </a:cubicBezTo>
                <a:cubicBezTo>
                  <a:pt x="50" y="4"/>
                  <a:pt x="51" y="3"/>
                  <a:pt x="51" y="3"/>
                </a:cubicBezTo>
                <a:cubicBezTo>
                  <a:pt x="51" y="2"/>
                  <a:pt x="50" y="2"/>
                  <a:pt x="49" y="2"/>
                </a:cubicBezTo>
                <a:cubicBezTo>
                  <a:pt x="46" y="2"/>
                  <a:pt x="46" y="2"/>
                  <a:pt x="46" y="2"/>
                </a:cubicBezTo>
                <a:cubicBezTo>
                  <a:pt x="45" y="2"/>
                  <a:pt x="45" y="2"/>
                  <a:pt x="45" y="3"/>
                </a:cubicBezTo>
                <a:cubicBezTo>
                  <a:pt x="45" y="3"/>
                  <a:pt x="45" y="4"/>
                  <a:pt x="46" y="4"/>
                </a:cubicBezTo>
                <a:close/>
                <a:moveTo>
                  <a:pt x="8" y="12"/>
                </a:moveTo>
                <a:cubicBezTo>
                  <a:pt x="8" y="12"/>
                  <a:pt x="8" y="12"/>
                  <a:pt x="8" y="12"/>
                </a:cubicBezTo>
                <a:cubicBezTo>
                  <a:pt x="6" y="12"/>
                  <a:pt x="4" y="13"/>
                  <a:pt x="3" y="15"/>
                </a:cubicBezTo>
                <a:cubicBezTo>
                  <a:pt x="3" y="17"/>
                  <a:pt x="4" y="19"/>
                  <a:pt x="6" y="20"/>
                </a:cubicBezTo>
                <a:cubicBezTo>
                  <a:pt x="8" y="20"/>
                  <a:pt x="10" y="19"/>
                  <a:pt x="11" y="17"/>
                </a:cubicBezTo>
                <a:cubicBezTo>
                  <a:pt x="11" y="15"/>
                  <a:pt x="10" y="13"/>
                  <a:pt x="8" y="12"/>
                </a:cubicBezTo>
                <a:close/>
                <a:moveTo>
                  <a:pt x="23" y="28"/>
                </a:moveTo>
                <a:cubicBezTo>
                  <a:pt x="23" y="28"/>
                  <a:pt x="23" y="28"/>
                  <a:pt x="23" y="28"/>
                </a:cubicBezTo>
                <a:cubicBezTo>
                  <a:pt x="17" y="38"/>
                  <a:pt x="17" y="38"/>
                  <a:pt x="17" y="38"/>
                </a:cubicBezTo>
                <a:cubicBezTo>
                  <a:pt x="17" y="39"/>
                  <a:pt x="17" y="40"/>
                  <a:pt x="17" y="41"/>
                </a:cubicBezTo>
                <a:cubicBezTo>
                  <a:pt x="17" y="41"/>
                  <a:pt x="18" y="42"/>
                  <a:pt x="19" y="43"/>
                </a:cubicBezTo>
                <a:cubicBezTo>
                  <a:pt x="19" y="43"/>
                  <a:pt x="20" y="43"/>
                  <a:pt x="21" y="43"/>
                </a:cubicBezTo>
                <a:cubicBezTo>
                  <a:pt x="22" y="43"/>
                  <a:pt x="22" y="42"/>
                  <a:pt x="23" y="41"/>
                </a:cubicBezTo>
                <a:cubicBezTo>
                  <a:pt x="29" y="32"/>
                  <a:pt x="29" y="32"/>
                  <a:pt x="29" y="32"/>
                </a:cubicBezTo>
                <a:cubicBezTo>
                  <a:pt x="29" y="32"/>
                  <a:pt x="29" y="32"/>
                  <a:pt x="29" y="31"/>
                </a:cubicBezTo>
                <a:cubicBezTo>
                  <a:pt x="29" y="31"/>
                  <a:pt x="29" y="30"/>
                  <a:pt x="29" y="29"/>
                </a:cubicBezTo>
                <a:cubicBezTo>
                  <a:pt x="29" y="28"/>
                  <a:pt x="28" y="28"/>
                  <a:pt x="28" y="27"/>
                </a:cubicBezTo>
                <a:cubicBezTo>
                  <a:pt x="28" y="27"/>
                  <a:pt x="28" y="27"/>
                  <a:pt x="28"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7" y="27"/>
                  <a:pt x="27" y="27"/>
                </a:cubicBezTo>
                <a:cubicBezTo>
                  <a:pt x="27" y="27"/>
                  <a:pt x="26" y="27"/>
                  <a:pt x="25" y="27"/>
                </a:cubicBezTo>
                <a:cubicBezTo>
                  <a:pt x="24" y="27"/>
                  <a:pt x="24" y="28"/>
                  <a:pt x="23" y="28"/>
                </a:cubicBezTo>
                <a:cubicBezTo>
                  <a:pt x="23" y="28"/>
                  <a:pt x="23" y="28"/>
                  <a:pt x="23"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6" name="Freeform 690"/>
          <p:cNvSpPr>
            <a:spLocks noEditPoints="1"/>
          </p:cNvSpPr>
          <p:nvPr/>
        </p:nvSpPr>
        <p:spPr bwMode="auto">
          <a:xfrm>
            <a:off x="8569325" y="4421188"/>
            <a:ext cx="123825" cy="146050"/>
          </a:xfrm>
          <a:custGeom>
            <a:avLst/>
            <a:gdLst>
              <a:gd name="T0" fmla="*/ 5 w 39"/>
              <a:gd name="T1" fmla="*/ 20 h 46"/>
              <a:gd name="T2" fmla="*/ 31 w 39"/>
              <a:gd name="T3" fmla="*/ 22 h 46"/>
              <a:gd name="T4" fmla="*/ 37 w 39"/>
              <a:gd name="T5" fmla="*/ 24 h 46"/>
              <a:gd name="T6" fmla="*/ 37 w 39"/>
              <a:gd name="T7" fmla="*/ 33 h 46"/>
              <a:gd name="T8" fmla="*/ 30 w 39"/>
              <a:gd name="T9" fmla="*/ 35 h 46"/>
              <a:gd name="T10" fmla="*/ 27 w 39"/>
              <a:gd name="T11" fmla="*/ 39 h 46"/>
              <a:gd name="T12" fmla="*/ 18 w 39"/>
              <a:gd name="T13" fmla="*/ 42 h 46"/>
              <a:gd name="T14" fmla="*/ 7 w 39"/>
              <a:gd name="T15" fmla="*/ 39 h 46"/>
              <a:gd name="T16" fmla="*/ 3 w 39"/>
              <a:gd name="T17" fmla="*/ 22 h 46"/>
              <a:gd name="T18" fmla="*/ 16 w 39"/>
              <a:gd name="T19" fmla="*/ 18 h 46"/>
              <a:gd name="T20" fmla="*/ 15 w 39"/>
              <a:gd name="T21" fmla="*/ 19 h 46"/>
              <a:gd name="T22" fmla="*/ 13 w 39"/>
              <a:gd name="T23" fmla="*/ 16 h 46"/>
              <a:gd name="T24" fmla="*/ 13 w 39"/>
              <a:gd name="T25" fmla="*/ 12 h 46"/>
              <a:gd name="T26" fmla="*/ 15 w 39"/>
              <a:gd name="T27" fmla="*/ 9 h 46"/>
              <a:gd name="T28" fmla="*/ 15 w 39"/>
              <a:gd name="T29" fmla="*/ 12 h 46"/>
              <a:gd name="T30" fmla="*/ 15 w 39"/>
              <a:gd name="T31" fmla="*/ 16 h 46"/>
              <a:gd name="T32" fmla="*/ 12 w 39"/>
              <a:gd name="T33" fmla="*/ 18 h 46"/>
              <a:gd name="T34" fmla="*/ 11 w 39"/>
              <a:gd name="T35" fmla="*/ 16 h 46"/>
              <a:gd name="T36" fmla="*/ 11 w 39"/>
              <a:gd name="T37" fmla="*/ 12 h 46"/>
              <a:gd name="T38" fmla="*/ 13 w 39"/>
              <a:gd name="T39" fmla="*/ 8 h 46"/>
              <a:gd name="T40" fmla="*/ 13 w 39"/>
              <a:gd name="T41" fmla="*/ 3 h 46"/>
              <a:gd name="T42" fmla="*/ 10 w 39"/>
              <a:gd name="T43" fmla="*/ 0 h 46"/>
              <a:gd name="T44" fmla="*/ 10 w 39"/>
              <a:gd name="T45" fmla="*/ 4 h 46"/>
              <a:gd name="T46" fmla="*/ 10 w 39"/>
              <a:gd name="T47" fmla="*/ 7 h 46"/>
              <a:gd name="T48" fmla="*/ 9 w 39"/>
              <a:gd name="T49" fmla="*/ 12 h 46"/>
              <a:gd name="T50" fmla="*/ 9 w 39"/>
              <a:gd name="T51" fmla="*/ 16 h 46"/>
              <a:gd name="T52" fmla="*/ 11 w 39"/>
              <a:gd name="T53" fmla="*/ 19 h 46"/>
              <a:gd name="T54" fmla="*/ 31 w 39"/>
              <a:gd name="T55" fmla="*/ 24 h 46"/>
              <a:gd name="T56" fmla="*/ 31 w 39"/>
              <a:gd name="T57" fmla="*/ 30 h 46"/>
              <a:gd name="T58" fmla="*/ 33 w 39"/>
              <a:gd name="T59" fmla="*/ 32 h 46"/>
              <a:gd name="T60" fmla="*/ 36 w 39"/>
              <a:gd name="T61" fmla="*/ 28 h 46"/>
              <a:gd name="T62" fmla="*/ 33 w 39"/>
              <a:gd name="T63" fmla="*/ 24 h 46"/>
              <a:gd name="T64" fmla="*/ 1 w 39"/>
              <a:gd name="T65" fmla="*/ 46 h 46"/>
              <a:gd name="T66" fmla="*/ 0 w 39"/>
              <a:gd name="T67" fmla="*/ 45 h 46"/>
              <a:gd name="T68" fmla="*/ 33 w 39"/>
              <a:gd name="T69" fmla="*/ 44 h 46"/>
              <a:gd name="T70" fmla="*/ 33 w 39"/>
              <a:gd name="T71" fmla="*/ 46 h 46"/>
              <a:gd name="T72" fmla="*/ 27 w 39"/>
              <a:gd name="T73" fmla="*/ 24 h 46"/>
              <a:gd name="T74" fmla="*/ 7 w 39"/>
              <a:gd name="T75" fmla="*/ 24 h 46"/>
              <a:gd name="T76" fmla="*/ 9 w 39"/>
              <a:gd name="T77" fmla="*/ 36 h 46"/>
              <a:gd name="T78" fmla="*/ 18 w 39"/>
              <a:gd name="T79" fmla="*/ 39 h 46"/>
              <a:gd name="T80" fmla="*/ 25 w 39"/>
              <a:gd name="T81" fmla="*/ 36 h 46"/>
              <a:gd name="T82" fmla="*/ 27 w 39"/>
              <a:gd name="T8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 h="46">
                <a:moveTo>
                  <a:pt x="5" y="20"/>
                </a:moveTo>
                <a:cubicBezTo>
                  <a:pt x="5" y="20"/>
                  <a:pt x="5" y="20"/>
                  <a:pt x="5" y="20"/>
                </a:cubicBezTo>
                <a:cubicBezTo>
                  <a:pt x="29" y="20"/>
                  <a:pt x="29" y="20"/>
                  <a:pt x="29" y="20"/>
                </a:cubicBezTo>
                <a:cubicBezTo>
                  <a:pt x="30" y="20"/>
                  <a:pt x="31" y="21"/>
                  <a:pt x="31" y="22"/>
                </a:cubicBezTo>
                <a:cubicBezTo>
                  <a:pt x="33" y="22"/>
                  <a:pt x="33" y="22"/>
                  <a:pt x="33" y="22"/>
                </a:cubicBezTo>
                <a:cubicBezTo>
                  <a:pt x="34" y="22"/>
                  <a:pt x="36" y="23"/>
                  <a:pt x="37" y="24"/>
                </a:cubicBezTo>
                <a:cubicBezTo>
                  <a:pt x="38" y="25"/>
                  <a:pt x="39" y="27"/>
                  <a:pt x="39" y="28"/>
                </a:cubicBezTo>
                <a:cubicBezTo>
                  <a:pt x="39" y="30"/>
                  <a:pt x="38" y="32"/>
                  <a:pt x="37" y="33"/>
                </a:cubicBezTo>
                <a:cubicBezTo>
                  <a:pt x="36" y="34"/>
                  <a:pt x="34" y="35"/>
                  <a:pt x="33" y="35"/>
                </a:cubicBezTo>
                <a:cubicBezTo>
                  <a:pt x="30" y="35"/>
                  <a:pt x="30" y="35"/>
                  <a:pt x="30" y="35"/>
                </a:cubicBezTo>
                <a:cubicBezTo>
                  <a:pt x="30" y="36"/>
                  <a:pt x="29" y="38"/>
                  <a:pt x="27" y="39"/>
                </a:cubicBezTo>
                <a:cubicBezTo>
                  <a:pt x="27" y="39"/>
                  <a:pt x="27" y="39"/>
                  <a:pt x="27" y="39"/>
                </a:cubicBezTo>
                <a:cubicBezTo>
                  <a:pt x="27" y="39"/>
                  <a:pt x="27" y="39"/>
                  <a:pt x="27" y="39"/>
                </a:cubicBezTo>
                <a:cubicBezTo>
                  <a:pt x="25" y="41"/>
                  <a:pt x="22" y="42"/>
                  <a:pt x="18" y="42"/>
                </a:cubicBezTo>
                <a:cubicBezTo>
                  <a:pt x="16" y="42"/>
                  <a:pt x="16" y="42"/>
                  <a:pt x="16" y="42"/>
                </a:cubicBezTo>
                <a:cubicBezTo>
                  <a:pt x="12" y="42"/>
                  <a:pt x="9" y="41"/>
                  <a:pt x="7" y="39"/>
                </a:cubicBezTo>
                <a:cubicBezTo>
                  <a:pt x="4" y="36"/>
                  <a:pt x="3" y="33"/>
                  <a:pt x="3" y="30"/>
                </a:cubicBezTo>
                <a:cubicBezTo>
                  <a:pt x="3" y="22"/>
                  <a:pt x="3" y="22"/>
                  <a:pt x="3" y="22"/>
                </a:cubicBezTo>
                <a:cubicBezTo>
                  <a:pt x="3" y="21"/>
                  <a:pt x="4" y="20"/>
                  <a:pt x="5" y="20"/>
                </a:cubicBezTo>
                <a:close/>
                <a:moveTo>
                  <a:pt x="16" y="18"/>
                </a:moveTo>
                <a:cubicBezTo>
                  <a:pt x="16" y="18"/>
                  <a:pt x="16" y="18"/>
                  <a:pt x="16" y="18"/>
                </a:cubicBezTo>
                <a:cubicBezTo>
                  <a:pt x="16" y="18"/>
                  <a:pt x="16" y="19"/>
                  <a:pt x="15" y="19"/>
                </a:cubicBezTo>
                <a:cubicBezTo>
                  <a:pt x="15" y="20"/>
                  <a:pt x="14" y="19"/>
                  <a:pt x="14" y="19"/>
                </a:cubicBezTo>
                <a:cubicBezTo>
                  <a:pt x="13" y="18"/>
                  <a:pt x="13" y="17"/>
                  <a:pt x="13" y="16"/>
                </a:cubicBezTo>
                <a:cubicBezTo>
                  <a:pt x="13" y="16"/>
                  <a:pt x="13" y="15"/>
                  <a:pt x="13" y="14"/>
                </a:cubicBezTo>
                <a:cubicBezTo>
                  <a:pt x="13" y="13"/>
                  <a:pt x="13" y="12"/>
                  <a:pt x="13" y="12"/>
                </a:cubicBezTo>
                <a:cubicBezTo>
                  <a:pt x="13" y="11"/>
                  <a:pt x="13" y="10"/>
                  <a:pt x="14" y="9"/>
                </a:cubicBezTo>
                <a:cubicBezTo>
                  <a:pt x="14" y="9"/>
                  <a:pt x="15" y="8"/>
                  <a:pt x="15" y="9"/>
                </a:cubicBezTo>
                <a:cubicBezTo>
                  <a:pt x="16" y="9"/>
                  <a:pt x="16" y="10"/>
                  <a:pt x="16" y="10"/>
                </a:cubicBezTo>
                <a:cubicBezTo>
                  <a:pt x="15" y="11"/>
                  <a:pt x="15" y="11"/>
                  <a:pt x="15" y="12"/>
                </a:cubicBezTo>
                <a:cubicBezTo>
                  <a:pt x="15" y="13"/>
                  <a:pt x="15" y="13"/>
                  <a:pt x="15" y="14"/>
                </a:cubicBezTo>
                <a:cubicBezTo>
                  <a:pt x="15" y="15"/>
                  <a:pt x="15" y="15"/>
                  <a:pt x="15" y="16"/>
                </a:cubicBezTo>
                <a:cubicBezTo>
                  <a:pt x="15" y="17"/>
                  <a:pt x="15" y="17"/>
                  <a:pt x="16" y="18"/>
                </a:cubicBezTo>
                <a:close/>
                <a:moveTo>
                  <a:pt x="12" y="18"/>
                </a:moveTo>
                <a:cubicBezTo>
                  <a:pt x="12" y="18"/>
                  <a:pt x="12" y="18"/>
                  <a:pt x="12" y="18"/>
                </a:cubicBezTo>
                <a:cubicBezTo>
                  <a:pt x="12" y="17"/>
                  <a:pt x="11" y="17"/>
                  <a:pt x="11" y="16"/>
                </a:cubicBezTo>
                <a:cubicBezTo>
                  <a:pt x="11" y="15"/>
                  <a:pt x="11" y="15"/>
                  <a:pt x="11" y="14"/>
                </a:cubicBezTo>
                <a:cubicBezTo>
                  <a:pt x="11" y="13"/>
                  <a:pt x="11" y="13"/>
                  <a:pt x="11" y="12"/>
                </a:cubicBezTo>
                <a:cubicBezTo>
                  <a:pt x="11" y="11"/>
                  <a:pt x="12" y="11"/>
                  <a:pt x="12" y="10"/>
                </a:cubicBezTo>
                <a:cubicBezTo>
                  <a:pt x="12" y="9"/>
                  <a:pt x="12" y="9"/>
                  <a:pt x="13" y="8"/>
                </a:cubicBezTo>
                <a:cubicBezTo>
                  <a:pt x="13" y="7"/>
                  <a:pt x="13" y="6"/>
                  <a:pt x="13" y="6"/>
                </a:cubicBezTo>
                <a:cubicBezTo>
                  <a:pt x="13" y="5"/>
                  <a:pt x="13" y="4"/>
                  <a:pt x="13" y="3"/>
                </a:cubicBezTo>
                <a:cubicBezTo>
                  <a:pt x="12" y="2"/>
                  <a:pt x="12" y="2"/>
                  <a:pt x="12" y="1"/>
                </a:cubicBezTo>
                <a:cubicBezTo>
                  <a:pt x="12" y="0"/>
                  <a:pt x="11" y="0"/>
                  <a:pt x="10" y="0"/>
                </a:cubicBezTo>
                <a:cubicBezTo>
                  <a:pt x="10" y="1"/>
                  <a:pt x="9" y="1"/>
                  <a:pt x="10" y="2"/>
                </a:cubicBezTo>
                <a:cubicBezTo>
                  <a:pt x="10" y="2"/>
                  <a:pt x="10" y="3"/>
                  <a:pt x="10" y="4"/>
                </a:cubicBezTo>
                <a:cubicBezTo>
                  <a:pt x="10" y="4"/>
                  <a:pt x="10" y="5"/>
                  <a:pt x="10" y="6"/>
                </a:cubicBezTo>
                <a:cubicBezTo>
                  <a:pt x="10" y="6"/>
                  <a:pt x="10" y="7"/>
                  <a:pt x="10" y="7"/>
                </a:cubicBezTo>
                <a:cubicBezTo>
                  <a:pt x="10" y="8"/>
                  <a:pt x="10" y="9"/>
                  <a:pt x="10" y="9"/>
                </a:cubicBezTo>
                <a:cubicBezTo>
                  <a:pt x="9" y="10"/>
                  <a:pt x="9" y="11"/>
                  <a:pt x="9" y="12"/>
                </a:cubicBezTo>
                <a:cubicBezTo>
                  <a:pt x="9" y="12"/>
                  <a:pt x="9" y="13"/>
                  <a:pt x="9" y="14"/>
                </a:cubicBezTo>
                <a:cubicBezTo>
                  <a:pt x="9" y="15"/>
                  <a:pt x="9" y="16"/>
                  <a:pt x="9" y="16"/>
                </a:cubicBezTo>
                <a:cubicBezTo>
                  <a:pt x="9" y="17"/>
                  <a:pt x="9" y="18"/>
                  <a:pt x="10" y="19"/>
                </a:cubicBezTo>
                <a:cubicBezTo>
                  <a:pt x="10" y="19"/>
                  <a:pt x="11" y="20"/>
                  <a:pt x="11" y="19"/>
                </a:cubicBezTo>
                <a:cubicBezTo>
                  <a:pt x="12" y="19"/>
                  <a:pt x="12" y="18"/>
                  <a:pt x="12" y="18"/>
                </a:cubicBezTo>
                <a:close/>
                <a:moveTo>
                  <a:pt x="31" y="24"/>
                </a:moveTo>
                <a:cubicBezTo>
                  <a:pt x="31" y="24"/>
                  <a:pt x="31" y="24"/>
                  <a:pt x="31" y="24"/>
                </a:cubicBezTo>
                <a:cubicBezTo>
                  <a:pt x="31" y="30"/>
                  <a:pt x="31" y="30"/>
                  <a:pt x="31" y="30"/>
                </a:cubicBezTo>
                <a:cubicBezTo>
                  <a:pt x="31" y="31"/>
                  <a:pt x="31" y="31"/>
                  <a:pt x="31" y="32"/>
                </a:cubicBezTo>
                <a:cubicBezTo>
                  <a:pt x="33" y="32"/>
                  <a:pt x="33" y="32"/>
                  <a:pt x="33" y="32"/>
                </a:cubicBezTo>
                <a:cubicBezTo>
                  <a:pt x="34" y="32"/>
                  <a:pt x="35" y="32"/>
                  <a:pt x="35" y="31"/>
                </a:cubicBezTo>
                <a:cubicBezTo>
                  <a:pt x="36" y="30"/>
                  <a:pt x="36" y="29"/>
                  <a:pt x="36" y="28"/>
                </a:cubicBezTo>
                <a:cubicBezTo>
                  <a:pt x="36" y="27"/>
                  <a:pt x="36" y="26"/>
                  <a:pt x="35" y="26"/>
                </a:cubicBezTo>
                <a:cubicBezTo>
                  <a:pt x="35" y="25"/>
                  <a:pt x="34" y="24"/>
                  <a:pt x="33" y="24"/>
                </a:cubicBezTo>
                <a:cubicBezTo>
                  <a:pt x="31" y="24"/>
                  <a:pt x="31" y="24"/>
                  <a:pt x="31" y="24"/>
                </a:cubicBezTo>
                <a:close/>
                <a:moveTo>
                  <a:pt x="1" y="46"/>
                </a:moveTo>
                <a:cubicBezTo>
                  <a:pt x="1" y="46"/>
                  <a:pt x="1" y="46"/>
                  <a:pt x="1" y="46"/>
                </a:cubicBezTo>
                <a:cubicBezTo>
                  <a:pt x="1" y="46"/>
                  <a:pt x="0" y="46"/>
                  <a:pt x="0" y="45"/>
                </a:cubicBezTo>
                <a:cubicBezTo>
                  <a:pt x="0" y="45"/>
                  <a:pt x="1" y="44"/>
                  <a:pt x="1" y="44"/>
                </a:cubicBezTo>
                <a:cubicBezTo>
                  <a:pt x="33" y="44"/>
                  <a:pt x="33" y="44"/>
                  <a:pt x="33" y="44"/>
                </a:cubicBezTo>
                <a:cubicBezTo>
                  <a:pt x="33" y="44"/>
                  <a:pt x="34" y="45"/>
                  <a:pt x="34" y="45"/>
                </a:cubicBezTo>
                <a:cubicBezTo>
                  <a:pt x="34" y="46"/>
                  <a:pt x="33" y="46"/>
                  <a:pt x="33" y="46"/>
                </a:cubicBezTo>
                <a:cubicBezTo>
                  <a:pt x="1" y="46"/>
                  <a:pt x="1" y="46"/>
                  <a:pt x="1" y="46"/>
                </a:cubicBezTo>
                <a:close/>
                <a:moveTo>
                  <a:pt x="27" y="24"/>
                </a:moveTo>
                <a:cubicBezTo>
                  <a:pt x="27" y="24"/>
                  <a:pt x="27" y="24"/>
                  <a:pt x="27" y="24"/>
                </a:cubicBezTo>
                <a:cubicBezTo>
                  <a:pt x="7" y="24"/>
                  <a:pt x="7" y="24"/>
                  <a:pt x="7" y="24"/>
                </a:cubicBezTo>
                <a:cubicBezTo>
                  <a:pt x="7" y="30"/>
                  <a:pt x="7" y="30"/>
                  <a:pt x="7" y="30"/>
                </a:cubicBezTo>
                <a:cubicBezTo>
                  <a:pt x="7" y="32"/>
                  <a:pt x="8" y="34"/>
                  <a:pt x="9" y="36"/>
                </a:cubicBezTo>
                <a:cubicBezTo>
                  <a:pt x="11" y="38"/>
                  <a:pt x="13" y="39"/>
                  <a:pt x="16" y="39"/>
                </a:cubicBezTo>
                <a:cubicBezTo>
                  <a:pt x="18" y="39"/>
                  <a:pt x="18" y="39"/>
                  <a:pt x="18" y="39"/>
                </a:cubicBezTo>
                <a:cubicBezTo>
                  <a:pt x="21" y="39"/>
                  <a:pt x="23" y="38"/>
                  <a:pt x="25" y="36"/>
                </a:cubicBezTo>
                <a:cubicBezTo>
                  <a:pt x="25" y="36"/>
                  <a:pt x="25" y="36"/>
                  <a:pt x="25" y="36"/>
                </a:cubicBezTo>
                <a:cubicBezTo>
                  <a:pt x="26" y="34"/>
                  <a:pt x="27" y="32"/>
                  <a:pt x="27" y="30"/>
                </a:cubicBezTo>
                <a:cubicBezTo>
                  <a:pt x="27" y="24"/>
                  <a:pt x="27" y="24"/>
                  <a:pt x="27"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7" name="Freeform 691"/>
          <p:cNvSpPr>
            <a:spLocks noEditPoints="1"/>
          </p:cNvSpPr>
          <p:nvPr/>
        </p:nvSpPr>
        <p:spPr bwMode="auto">
          <a:xfrm>
            <a:off x="3235325" y="4713288"/>
            <a:ext cx="136525" cy="158750"/>
          </a:xfrm>
          <a:custGeom>
            <a:avLst/>
            <a:gdLst>
              <a:gd name="T0" fmla="*/ 25 w 43"/>
              <a:gd name="T1" fmla="*/ 27 h 50"/>
              <a:gd name="T2" fmla="*/ 24 w 43"/>
              <a:gd name="T3" fmla="*/ 28 h 50"/>
              <a:gd name="T4" fmla="*/ 24 w 43"/>
              <a:gd name="T5" fmla="*/ 31 h 50"/>
              <a:gd name="T6" fmla="*/ 25 w 43"/>
              <a:gd name="T7" fmla="*/ 32 h 50"/>
              <a:gd name="T8" fmla="*/ 28 w 43"/>
              <a:gd name="T9" fmla="*/ 32 h 50"/>
              <a:gd name="T10" fmla="*/ 29 w 43"/>
              <a:gd name="T11" fmla="*/ 31 h 50"/>
              <a:gd name="T12" fmla="*/ 29 w 43"/>
              <a:gd name="T13" fmla="*/ 28 h 50"/>
              <a:gd name="T14" fmla="*/ 28 w 43"/>
              <a:gd name="T15" fmla="*/ 27 h 50"/>
              <a:gd name="T16" fmla="*/ 43 w 43"/>
              <a:gd name="T17" fmla="*/ 14 h 50"/>
              <a:gd name="T18" fmla="*/ 29 w 43"/>
              <a:gd name="T19" fmla="*/ 0 h 50"/>
              <a:gd name="T20" fmla="*/ 5 w 43"/>
              <a:gd name="T21" fmla="*/ 0 h 50"/>
              <a:gd name="T22" fmla="*/ 0 w 43"/>
              <a:gd name="T23" fmla="*/ 5 h 50"/>
              <a:gd name="T24" fmla="*/ 1 w 43"/>
              <a:gd name="T25" fmla="*/ 48 h 50"/>
              <a:gd name="T26" fmla="*/ 1 w 43"/>
              <a:gd name="T27" fmla="*/ 48 h 50"/>
              <a:gd name="T28" fmla="*/ 38 w 43"/>
              <a:gd name="T29" fmla="*/ 50 h 50"/>
              <a:gd name="T30" fmla="*/ 42 w 43"/>
              <a:gd name="T31" fmla="*/ 48 h 50"/>
              <a:gd name="T32" fmla="*/ 43 w 43"/>
              <a:gd name="T33" fmla="*/ 44 h 50"/>
              <a:gd name="T34" fmla="*/ 43 w 43"/>
              <a:gd name="T35" fmla="*/ 14 h 50"/>
              <a:gd name="T36" fmla="*/ 29 w 43"/>
              <a:gd name="T37" fmla="*/ 6 h 50"/>
              <a:gd name="T38" fmla="*/ 31 w 43"/>
              <a:gd name="T39" fmla="*/ 14 h 50"/>
              <a:gd name="T40" fmla="*/ 29 w 43"/>
              <a:gd name="T41" fmla="*/ 14 h 50"/>
              <a:gd name="T42" fmla="*/ 29 w 43"/>
              <a:gd name="T43" fmla="*/ 6 h 50"/>
              <a:gd name="T44" fmla="*/ 40 w 43"/>
              <a:gd name="T45" fmla="*/ 44 h 50"/>
              <a:gd name="T46" fmla="*/ 39 w 43"/>
              <a:gd name="T47" fmla="*/ 45 h 50"/>
              <a:gd name="T48" fmla="*/ 5 w 43"/>
              <a:gd name="T49" fmla="*/ 46 h 50"/>
              <a:gd name="T50" fmla="*/ 4 w 43"/>
              <a:gd name="T51" fmla="*/ 45 h 50"/>
              <a:gd name="T52" fmla="*/ 4 w 43"/>
              <a:gd name="T53" fmla="*/ 5 h 50"/>
              <a:gd name="T54" fmla="*/ 5 w 43"/>
              <a:gd name="T55" fmla="*/ 4 h 50"/>
              <a:gd name="T56" fmla="*/ 27 w 43"/>
              <a:gd name="T57" fmla="*/ 12 h 50"/>
              <a:gd name="T58" fmla="*/ 28 w 43"/>
              <a:gd name="T59" fmla="*/ 16 h 50"/>
              <a:gd name="T60" fmla="*/ 40 w 43"/>
              <a:gd name="T61" fmla="*/ 17 h 50"/>
              <a:gd name="T62" fmla="*/ 19 w 43"/>
              <a:gd name="T63" fmla="*/ 23 h 50"/>
              <a:gd name="T64" fmla="*/ 17 w 43"/>
              <a:gd name="T65" fmla="*/ 24 h 50"/>
              <a:gd name="T66" fmla="*/ 14 w 43"/>
              <a:gd name="T67" fmla="*/ 35 h 50"/>
              <a:gd name="T68" fmla="*/ 17 w 43"/>
              <a:gd name="T69" fmla="*/ 33 h 50"/>
              <a:gd name="T70" fmla="*/ 21 w 43"/>
              <a:gd name="T71" fmla="*/ 35 h 50"/>
              <a:gd name="T72" fmla="*/ 23 w 43"/>
              <a:gd name="T73" fmla="*/ 34 h 50"/>
              <a:gd name="T74" fmla="*/ 19 w 43"/>
              <a:gd name="T75" fmla="*/ 23 h 50"/>
              <a:gd name="T76" fmla="*/ 17 w 43"/>
              <a:gd name="T77" fmla="*/ 31 h 50"/>
              <a:gd name="T78" fmla="*/ 19 w 43"/>
              <a:gd name="T79" fmla="*/ 31 h 50"/>
              <a:gd name="T80" fmla="*/ 21 w 43"/>
              <a:gd name="T81" fmla="*/ 20 h 50"/>
              <a:gd name="T82" fmla="*/ 20 w 43"/>
              <a:gd name="T83" fmla="*/ 21 h 50"/>
              <a:gd name="T84" fmla="*/ 31 w 43"/>
              <a:gd name="T85" fmla="*/ 24 h 50"/>
              <a:gd name="T86" fmla="*/ 32 w 43"/>
              <a:gd name="T87" fmla="*/ 33 h 50"/>
              <a:gd name="T88" fmla="*/ 11 w 43"/>
              <a:gd name="T89" fmla="*/ 33 h 50"/>
              <a:gd name="T90" fmla="*/ 11 w 43"/>
              <a:gd name="T91" fmla="*/ 25 h 50"/>
              <a:gd name="T92" fmla="*/ 23 w 43"/>
              <a:gd name="T93" fmla="*/ 18 h 50"/>
              <a:gd name="T94" fmla="*/ 9 w 43"/>
              <a:gd name="T95" fmla="*/ 24 h 50"/>
              <a:gd name="T96" fmla="*/ 9 w 43"/>
              <a:gd name="T97" fmla="*/ 34 h 50"/>
              <a:gd name="T98" fmla="*/ 34 w 43"/>
              <a:gd name="T99" fmla="*/ 34 h 50"/>
              <a:gd name="T100" fmla="*/ 33 w 43"/>
              <a:gd name="T10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3" h="50">
                <a:moveTo>
                  <a:pt x="26" y="26"/>
                </a:moveTo>
                <a:cubicBezTo>
                  <a:pt x="26" y="26"/>
                  <a:pt x="25" y="26"/>
                  <a:pt x="25" y="27"/>
                </a:cubicBezTo>
                <a:cubicBezTo>
                  <a:pt x="25" y="28"/>
                  <a:pt x="25" y="28"/>
                  <a:pt x="25" y="28"/>
                </a:cubicBezTo>
                <a:cubicBezTo>
                  <a:pt x="24" y="28"/>
                  <a:pt x="24" y="28"/>
                  <a:pt x="24" y="28"/>
                </a:cubicBezTo>
                <a:cubicBezTo>
                  <a:pt x="23" y="28"/>
                  <a:pt x="23" y="29"/>
                  <a:pt x="23" y="29"/>
                </a:cubicBezTo>
                <a:cubicBezTo>
                  <a:pt x="23" y="30"/>
                  <a:pt x="23" y="31"/>
                  <a:pt x="24" y="31"/>
                </a:cubicBezTo>
                <a:cubicBezTo>
                  <a:pt x="25" y="31"/>
                  <a:pt x="25" y="31"/>
                  <a:pt x="25" y="31"/>
                </a:cubicBezTo>
                <a:cubicBezTo>
                  <a:pt x="25" y="32"/>
                  <a:pt x="25" y="32"/>
                  <a:pt x="25" y="32"/>
                </a:cubicBezTo>
                <a:cubicBezTo>
                  <a:pt x="25" y="33"/>
                  <a:pt x="26" y="33"/>
                  <a:pt x="26" y="33"/>
                </a:cubicBezTo>
                <a:cubicBezTo>
                  <a:pt x="27" y="33"/>
                  <a:pt x="28" y="33"/>
                  <a:pt x="28" y="32"/>
                </a:cubicBezTo>
                <a:cubicBezTo>
                  <a:pt x="28" y="31"/>
                  <a:pt x="28" y="31"/>
                  <a:pt x="28" y="31"/>
                </a:cubicBezTo>
                <a:cubicBezTo>
                  <a:pt x="29" y="31"/>
                  <a:pt x="29" y="31"/>
                  <a:pt x="29" y="31"/>
                </a:cubicBezTo>
                <a:cubicBezTo>
                  <a:pt x="30" y="31"/>
                  <a:pt x="30" y="30"/>
                  <a:pt x="30" y="29"/>
                </a:cubicBezTo>
                <a:cubicBezTo>
                  <a:pt x="30" y="29"/>
                  <a:pt x="30" y="28"/>
                  <a:pt x="29" y="28"/>
                </a:cubicBezTo>
                <a:cubicBezTo>
                  <a:pt x="28" y="28"/>
                  <a:pt x="28" y="28"/>
                  <a:pt x="28" y="28"/>
                </a:cubicBezTo>
                <a:cubicBezTo>
                  <a:pt x="28" y="27"/>
                  <a:pt x="28" y="27"/>
                  <a:pt x="28" y="27"/>
                </a:cubicBezTo>
                <a:cubicBezTo>
                  <a:pt x="28" y="26"/>
                  <a:pt x="27" y="26"/>
                  <a:pt x="26" y="26"/>
                </a:cubicBezTo>
                <a:close/>
                <a:moveTo>
                  <a:pt x="43" y="14"/>
                </a:moveTo>
                <a:cubicBezTo>
                  <a:pt x="43" y="14"/>
                  <a:pt x="43" y="14"/>
                  <a:pt x="43" y="14"/>
                </a:cubicBezTo>
                <a:cubicBezTo>
                  <a:pt x="29" y="0"/>
                  <a:pt x="29" y="0"/>
                  <a:pt x="29" y="0"/>
                </a:cubicBezTo>
                <a:cubicBezTo>
                  <a:pt x="29" y="0"/>
                  <a:pt x="28" y="0"/>
                  <a:pt x="28" y="0"/>
                </a:cubicBezTo>
                <a:cubicBezTo>
                  <a:pt x="5" y="0"/>
                  <a:pt x="5" y="0"/>
                  <a:pt x="5" y="0"/>
                </a:cubicBezTo>
                <a:cubicBezTo>
                  <a:pt x="4" y="0"/>
                  <a:pt x="2" y="0"/>
                  <a:pt x="1" y="1"/>
                </a:cubicBezTo>
                <a:cubicBezTo>
                  <a:pt x="1" y="2"/>
                  <a:pt x="0" y="4"/>
                  <a:pt x="0" y="5"/>
                </a:cubicBezTo>
                <a:cubicBezTo>
                  <a:pt x="0" y="44"/>
                  <a:pt x="0" y="44"/>
                  <a:pt x="0" y="44"/>
                </a:cubicBezTo>
                <a:cubicBezTo>
                  <a:pt x="0" y="46"/>
                  <a:pt x="1" y="47"/>
                  <a:pt x="1" y="48"/>
                </a:cubicBezTo>
                <a:cubicBezTo>
                  <a:pt x="1" y="48"/>
                  <a:pt x="1" y="48"/>
                  <a:pt x="1" y="48"/>
                </a:cubicBezTo>
                <a:cubicBezTo>
                  <a:pt x="1" y="48"/>
                  <a:pt x="1" y="48"/>
                  <a:pt x="1" y="48"/>
                </a:cubicBezTo>
                <a:cubicBezTo>
                  <a:pt x="2" y="49"/>
                  <a:pt x="4" y="50"/>
                  <a:pt x="5" y="50"/>
                </a:cubicBezTo>
                <a:cubicBezTo>
                  <a:pt x="38" y="50"/>
                  <a:pt x="38" y="50"/>
                  <a:pt x="38" y="50"/>
                </a:cubicBezTo>
                <a:cubicBezTo>
                  <a:pt x="40" y="50"/>
                  <a:pt x="41" y="49"/>
                  <a:pt x="42" y="48"/>
                </a:cubicBezTo>
                <a:cubicBezTo>
                  <a:pt x="42" y="48"/>
                  <a:pt x="42" y="48"/>
                  <a:pt x="42" y="48"/>
                </a:cubicBezTo>
                <a:cubicBezTo>
                  <a:pt x="42" y="48"/>
                  <a:pt x="42" y="48"/>
                  <a:pt x="42" y="48"/>
                </a:cubicBezTo>
                <a:cubicBezTo>
                  <a:pt x="43" y="47"/>
                  <a:pt x="43" y="46"/>
                  <a:pt x="43" y="44"/>
                </a:cubicBezTo>
                <a:cubicBezTo>
                  <a:pt x="43" y="16"/>
                  <a:pt x="43" y="16"/>
                  <a:pt x="43" y="16"/>
                </a:cubicBezTo>
                <a:cubicBezTo>
                  <a:pt x="43" y="15"/>
                  <a:pt x="43" y="15"/>
                  <a:pt x="43" y="14"/>
                </a:cubicBezTo>
                <a:close/>
                <a:moveTo>
                  <a:pt x="29" y="6"/>
                </a:moveTo>
                <a:cubicBezTo>
                  <a:pt x="29" y="6"/>
                  <a:pt x="29" y="6"/>
                  <a:pt x="29" y="6"/>
                </a:cubicBezTo>
                <a:cubicBezTo>
                  <a:pt x="38" y="14"/>
                  <a:pt x="38" y="14"/>
                  <a:pt x="38" y="14"/>
                </a:cubicBezTo>
                <a:cubicBezTo>
                  <a:pt x="31" y="14"/>
                  <a:pt x="31" y="14"/>
                  <a:pt x="31" y="14"/>
                </a:cubicBezTo>
                <a:cubicBezTo>
                  <a:pt x="30" y="14"/>
                  <a:pt x="30" y="14"/>
                  <a:pt x="29" y="14"/>
                </a:cubicBezTo>
                <a:cubicBezTo>
                  <a:pt x="29" y="14"/>
                  <a:pt x="29" y="14"/>
                  <a:pt x="29" y="14"/>
                </a:cubicBezTo>
                <a:cubicBezTo>
                  <a:pt x="29" y="13"/>
                  <a:pt x="29" y="13"/>
                  <a:pt x="29" y="12"/>
                </a:cubicBezTo>
                <a:cubicBezTo>
                  <a:pt x="29" y="6"/>
                  <a:pt x="29" y="6"/>
                  <a:pt x="29" y="6"/>
                </a:cubicBezTo>
                <a:close/>
                <a:moveTo>
                  <a:pt x="40" y="44"/>
                </a:moveTo>
                <a:cubicBezTo>
                  <a:pt x="40" y="44"/>
                  <a:pt x="40" y="44"/>
                  <a:pt x="40" y="44"/>
                </a:cubicBezTo>
                <a:cubicBezTo>
                  <a:pt x="40" y="45"/>
                  <a:pt x="40" y="45"/>
                  <a:pt x="39" y="45"/>
                </a:cubicBezTo>
                <a:cubicBezTo>
                  <a:pt x="39" y="45"/>
                  <a:pt x="39" y="45"/>
                  <a:pt x="39" y="45"/>
                </a:cubicBezTo>
                <a:cubicBezTo>
                  <a:pt x="39" y="46"/>
                  <a:pt x="39" y="46"/>
                  <a:pt x="38" y="46"/>
                </a:cubicBezTo>
                <a:cubicBezTo>
                  <a:pt x="5" y="46"/>
                  <a:pt x="5" y="46"/>
                  <a:pt x="5" y="46"/>
                </a:cubicBezTo>
                <a:cubicBezTo>
                  <a:pt x="5" y="46"/>
                  <a:pt x="4" y="46"/>
                  <a:pt x="4" y="45"/>
                </a:cubicBezTo>
                <a:cubicBezTo>
                  <a:pt x="4" y="45"/>
                  <a:pt x="4" y="45"/>
                  <a:pt x="4" y="45"/>
                </a:cubicBezTo>
                <a:cubicBezTo>
                  <a:pt x="4" y="45"/>
                  <a:pt x="4" y="45"/>
                  <a:pt x="4" y="44"/>
                </a:cubicBezTo>
                <a:cubicBezTo>
                  <a:pt x="4" y="5"/>
                  <a:pt x="4" y="5"/>
                  <a:pt x="4" y="5"/>
                </a:cubicBezTo>
                <a:cubicBezTo>
                  <a:pt x="4" y="5"/>
                  <a:pt x="4" y="4"/>
                  <a:pt x="4" y="4"/>
                </a:cubicBezTo>
                <a:cubicBezTo>
                  <a:pt x="4" y="4"/>
                  <a:pt x="5" y="4"/>
                  <a:pt x="5" y="4"/>
                </a:cubicBezTo>
                <a:cubicBezTo>
                  <a:pt x="27" y="4"/>
                  <a:pt x="27" y="4"/>
                  <a:pt x="27" y="4"/>
                </a:cubicBezTo>
                <a:cubicBezTo>
                  <a:pt x="27" y="12"/>
                  <a:pt x="27" y="12"/>
                  <a:pt x="27" y="12"/>
                </a:cubicBezTo>
                <a:cubicBezTo>
                  <a:pt x="27" y="14"/>
                  <a:pt x="27" y="15"/>
                  <a:pt x="28" y="15"/>
                </a:cubicBezTo>
                <a:cubicBezTo>
                  <a:pt x="28" y="16"/>
                  <a:pt x="28" y="16"/>
                  <a:pt x="28" y="16"/>
                </a:cubicBezTo>
                <a:cubicBezTo>
                  <a:pt x="29" y="16"/>
                  <a:pt x="30" y="17"/>
                  <a:pt x="31" y="17"/>
                </a:cubicBezTo>
                <a:cubicBezTo>
                  <a:pt x="40" y="17"/>
                  <a:pt x="40" y="17"/>
                  <a:pt x="40" y="17"/>
                </a:cubicBezTo>
                <a:cubicBezTo>
                  <a:pt x="40" y="44"/>
                  <a:pt x="40" y="44"/>
                  <a:pt x="40" y="44"/>
                </a:cubicBezTo>
                <a:close/>
                <a:moveTo>
                  <a:pt x="19" y="23"/>
                </a:moveTo>
                <a:cubicBezTo>
                  <a:pt x="19" y="23"/>
                  <a:pt x="19" y="23"/>
                  <a:pt x="19" y="23"/>
                </a:cubicBezTo>
                <a:cubicBezTo>
                  <a:pt x="18" y="23"/>
                  <a:pt x="17" y="24"/>
                  <a:pt x="17" y="24"/>
                </a:cubicBezTo>
                <a:cubicBezTo>
                  <a:pt x="14" y="34"/>
                  <a:pt x="14" y="34"/>
                  <a:pt x="14" y="34"/>
                </a:cubicBezTo>
                <a:cubicBezTo>
                  <a:pt x="14" y="35"/>
                  <a:pt x="14" y="35"/>
                  <a:pt x="14" y="35"/>
                </a:cubicBezTo>
                <a:cubicBezTo>
                  <a:pt x="15" y="36"/>
                  <a:pt x="16" y="35"/>
                  <a:pt x="16" y="35"/>
                </a:cubicBezTo>
                <a:cubicBezTo>
                  <a:pt x="17" y="33"/>
                  <a:pt x="17" y="33"/>
                  <a:pt x="17" y="33"/>
                </a:cubicBezTo>
                <a:cubicBezTo>
                  <a:pt x="20" y="33"/>
                  <a:pt x="20" y="33"/>
                  <a:pt x="20" y="33"/>
                </a:cubicBezTo>
                <a:cubicBezTo>
                  <a:pt x="21" y="35"/>
                  <a:pt x="21" y="35"/>
                  <a:pt x="21" y="35"/>
                </a:cubicBezTo>
                <a:cubicBezTo>
                  <a:pt x="21" y="35"/>
                  <a:pt x="22" y="36"/>
                  <a:pt x="22" y="35"/>
                </a:cubicBezTo>
                <a:cubicBezTo>
                  <a:pt x="23" y="35"/>
                  <a:pt x="23" y="35"/>
                  <a:pt x="23" y="34"/>
                </a:cubicBezTo>
                <a:cubicBezTo>
                  <a:pt x="19" y="24"/>
                  <a:pt x="19" y="24"/>
                  <a:pt x="19" y="24"/>
                </a:cubicBezTo>
                <a:cubicBezTo>
                  <a:pt x="19" y="24"/>
                  <a:pt x="19" y="24"/>
                  <a:pt x="19" y="23"/>
                </a:cubicBezTo>
                <a:close/>
                <a:moveTo>
                  <a:pt x="17" y="31"/>
                </a:moveTo>
                <a:cubicBezTo>
                  <a:pt x="17" y="31"/>
                  <a:pt x="17" y="31"/>
                  <a:pt x="17" y="31"/>
                </a:cubicBezTo>
                <a:cubicBezTo>
                  <a:pt x="18" y="28"/>
                  <a:pt x="18" y="28"/>
                  <a:pt x="18" y="28"/>
                </a:cubicBezTo>
                <a:cubicBezTo>
                  <a:pt x="19" y="31"/>
                  <a:pt x="19" y="31"/>
                  <a:pt x="19" y="31"/>
                </a:cubicBezTo>
                <a:cubicBezTo>
                  <a:pt x="17" y="31"/>
                  <a:pt x="17" y="31"/>
                  <a:pt x="17" y="31"/>
                </a:cubicBezTo>
                <a:close/>
                <a:moveTo>
                  <a:pt x="21" y="20"/>
                </a:moveTo>
                <a:cubicBezTo>
                  <a:pt x="21" y="20"/>
                  <a:pt x="21" y="20"/>
                  <a:pt x="21" y="20"/>
                </a:cubicBezTo>
                <a:cubicBezTo>
                  <a:pt x="20" y="20"/>
                  <a:pt x="20" y="21"/>
                  <a:pt x="20" y="21"/>
                </a:cubicBezTo>
                <a:cubicBezTo>
                  <a:pt x="20" y="22"/>
                  <a:pt x="21" y="22"/>
                  <a:pt x="21" y="22"/>
                </a:cubicBezTo>
                <a:cubicBezTo>
                  <a:pt x="26" y="21"/>
                  <a:pt x="29" y="22"/>
                  <a:pt x="31" y="24"/>
                </a:cubicBezTo>
                <a:cubicBezTo>
                  <a:pt x="32" y="25"/>
                  <a:pt x="33" y="26"/>
                  <a:pt x="33" y="28"/>
                </a:cubicBezTo>
                <a:cubicBezTo>
                  <a:pt x="33" y="30"/>
                  <a:pt x="33" y="31"/>
                  <a:pt x="32" y="33"/>
                </a:cubicBezTo>
                <a:cubicBezTo>
                  <a:pt x="31" y="37"/>
                  <a:pt x="27" y="39"/>
                  <a:pt x="22" y="39"/>
                </a:cubicBezTo>
                <a:cubicBezTo>
                  <a:pt x="16" y="39"/>
                  <a:pt x="13" y="37"/>
                  <a:pt x="11" y="33"/>
                </a:cubicBezTo>
                <a:cubicBezTo>
                  <a:pt x="11" y="32"/>
                  <a:pt x="10" y="31"/>
                  <a:pt x="10" y="29"/>
                </a:cubicBezTo>
                <a:cubicBezTo>
                  <a:pt x="10" y="28"/>
                  <a:pt x="11" y="26"/>
                  <a:pt x="11" y="25"/>
                </a:cubicBezTo>
                <a:cubicBezTo>
                  <a:pt x="13" y="21"/>
                  <a:pt x="16" y="19"/>
                  <a:pt x="22" y="19"/>
                </a:cubicBezTo>
                <a:cubicBezTo>
                  <a:pt x="22" y="19"/>
                  <a:pt x="23" y="18"/>
                  <a:pt x="23" y="18"/>
                </a:cubicBezTo>
                <a:cubicBezTo>
                  <a:pt x="23" y="17"/>
                  <a:pt x="22" y="16"/>
                  <a:pt x="22" y="16"/>
                </a:cubicBezTo>
                <a:cubicBezTo>
                  <a:pt x="15" y="16"/>
                  <a:pt x="11" y="20"/>
                  <a:pt x="9" y="24"/>
                </a:cubicBezTo>
                <a:cubicBezTo>
                  <a:pt x="9" y="26"/>
                  <a:pt x="8" y="27"/>
                  <a:pt x="8" y="29"/>
                </a:cubicBezTo>
                <a:cubicBezTo>
                  <a:pt x="8" y="31"/>
                  <a:pt x="9" y="33"/>
                  <a:pt x="9" y="34"/>
                </a:cubicBezTo>
                <a:cubicBezTo>
                  <a:pt x="11" y="38"/>
                  <a:pt x="15" y="42"/>
                  <a:pt x="22" y="42"/>
                </a:cubicBezTo>
                <a:cubicBezTo>
                  <a:pt x="28" y="42"/>
                  <a:pt x="32" y="38"/>
                  <a:pt x="34" y="34"/>
                </a:cubicBezTo>
                <a:cubicBezTo>
                  <a:pt x="35" y="32"/>
                  <a:pt x="35" y="30"/>
                  <a:pt x="35" y="28"/>
                </a:cubicBezTo>
                <a:cubicBezTo>
                  <a:pt x="35" y="26"/>
                  <a:pt x="34" y="24"/>
                  <a:pt x="33" y="22"/>
                </a:cubicBezTo>
                <a:cubicBezTo>
                  <a:pt x="30" y="19"/>
                  <a:pt x="26" y="18"/>
                  <a:pt x="21"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8" name="Freeform 692"/>
          <p:cNvSpPr>
            <a:spLocks noEditPoints="1"/>
          </p:cNvSpPr>
          <p:nvPr/>
        </p:nvSpPr>
        <p:spPr bwMode="auto">
          <a:xfrm>
            <a:off x="7993063" y="4103688"/>
            <a:ext cx="139700" cy="158750"/>
          </a:xfrm>
          <a:custGeom>
            <a:avLst/>
            <a:gdLst>
              <a:gd name="T0" fmla="*/ 29 w 44"/>
              <a:gd name="T1" fmla="*/ 1 h 50"/>
              <a:gd name="T2" fmla="*/ 5 w 44"/>
              <a:gd name="T3" fmla="*/ 0 h 50"/>
              <a:gd name="T4" fmla="*/ 0 w 44"/>
              <a:gd name="T5" fmla="*/ 5 h 50"/>
              <a:gd name="T6" fmla="*/ 2 w 44"/>
              <a:gd name="T7" fmla="*/ 48 h 50"/>
              <a:gd name="T8" fmla="*/ 2 w 44"/>
              <a:gd name="T9" fmla="*/ 48 h 50"/>
              <a:gd name="T10" fmla="*/ 39 w 44"/>
              <a:gd name="T11" fmla="*/ 50 h 50"/>
              <a:gd name="T12" fmla="*/ 42 w 44"/>
              <a:gd name="T13" fmla="*/ 48 h 50"/>
              <a:gd name="T14" fmla="*/ 44 w 44"/>
              <a:gd name="T15" fmla="*/ 16 h 50"/>
              <a:gd name="T16" fmla="*/ 29 w 44"/>
              <a:gd name="T17" fmla="*/ 6 h 50"/>
              <a:gd name="T18" fmla="*/ 38 w 44"/>
              <a:gd name="T19" fmla="*/ 15 h 50"/>
              <a:gd name="T20" fmla="*/ 30 w 44"/>
              <a:gd name="T21" fmla="*/ 14 h 50"/>
              <a:gd name="T22" fmla="*/ 29 w 44"/>
              <a:gd name="T23" fmla="*/ 13 h 50"/>
              <a:gd name="T24" fmla="*/ 40 w 44"/>
              <a:gd name="T25" fmla="*/ 45 h 50"/>
              <a:gd name="T26" fmla="*/ 39 w 44"/>
              <a:gd name="T27" fmla="*/ 46 h 50"/>
              <a:gd name="T28" fmla="*/ 5 w 44"/>
              <a:gd name="T29" fmla="*/ 46 h 50"/>
              <a:gd name="T30" fmla="*/ 4 w 44"/>
              <a:gd name="T31" fmla="*/ 45 h 50"/>
              <a:gd name="T32" fmla="*/ 4 w 44"/>
              <a:gd name="T33" fmla="*/ 4 h 50"/>
              <a:gd name="T34" fmla="*/ 27 w 44"/>
              <a:gd name="T35" fmla="*/ 4 h 50"/>
              <a:gd name="T36" fmla="*/ 28 w 44"/>
              <a:gd name="T37" fmla="*/ 16 h 50"/>
              <a:gd name="T38" fmla="*/ 31 w 44"/>
              <a:gd name="T39" fmla="*/ 17 h 50"/>
              <a:gd name="T40" fmla="*/ 40 w 44"/>
              <a:gd name="T41" fmla="*/ 45 h 50"/>
              <a:gd name="T42" fmla="*/ 35 w 44"/>
              <a:gd name="T43" fmla="*/ 32 h 50"/>
              <a:gd name="T44" fmla="*/ 8 w 44"/>
              <a:gd name="T45" fmla="*/ 33 h 50"/>
              <a:gd name="T46" fmla="*/ 35 w 44"/>
              <a:gd name="T47" fmla="*/ 34 h 50"/>
              <a:gd name="T48" fmla="*/ 35 w 44"/>
              <a:gd name="T49" fmla="*/ 32 h 50"/>
              <a:gd name="T50" fmla="*/ 35 w 44"/>
              <a:gd name="T51" fmla="*/ 39 h 50"/>
              <a:gd name="T52" fmla="*/ 8 w 44"/>
              <a:gd name="T53" fmla="*/ 40 h 50"/>
              <a:gd name="T54" fmla="*/ 35 w 44"/>
              <a:gd name="T55" fmla="*/ 42 h 50"/>
              <a:gd name="T56" fmla="*/ 35 w 44"/>
              <a:gd name="T57" fmla="*/ 39 h 50"/>
              <a:gd name="T58" fmla="*/ 8 w 44"/>
              <a:gd name="T59" fmla="*/ 25 h 50"/>
              <a:gd name="T60" fmla="*/ 35 w 44"/>
              <a:gd name="T61" fmla="*/ 26 h 50"/>
              <a:gd name="T62" fmla="*/ 35 w 44"/>
              <a:gd name="T63" fmla="*/ 24 h 50"/>
              <a:gd name="T64" fmla="*/ 8 w 44"/>
              <a:gd name="T65" fmla="*/ 25 h 50"/>
              <a:gd name="T66" fmla="*/ 9 w 44"/>
              <a:gd name="T67" fmla="*/ 21 h 50"/>
              <a:gd name="T68" fmla="*/ 22 w 44"/>
              <a:gd name="T69" fmla="*/ 21 h 50"/>
              <a:gd name="T70" fmla="*/ 23 w 44"/>
              <a:gd name="T71" fmla="*/ 20 h 50"/>
              <a:gd name="T72" fmla="*/ 21 w 44"/>
              <a:gd name="T73" fmla="*/ 12 h 50"/>
              <a:gd name="T74" fmla="*/ 15 w 44"/>
              <a:gd name="T75" fmla="*/ 6 h 50"/>
              <a:gd name="T76" fmla="*/ 9 w 44"/>
              <a:gd name="T77" fmla="*/ 12 h 50"/>
              <a:gd name="T78" fmla="*/ 8 w 44"/>
              <a:gd name="T79" fmla="*/ 20 h 50"/>
              <a:gd name="T80" fmla="*/ 9 w 44"/>
              <a:gd name="T81" fmla="*/ 21 h 50"/>
              <a:gd name="T82" fmla="*/ 13 w 44"/>
              <a:gd name="T83" fmla="*/ 9 h 50"/>
              <a:gd name="T84" fmla="*/ 18 w 44"/>
              <a:gd name="T85" fmla="*/ 9 h 50"/>
              <a:gd name="T86" fmla="*/ 18 w 44"/>
              <a:gd name="T87" fmla="*/ 15 h 50"/>
              <a:gd name="T88" fmla="*/ 15 w 44"/>
              <a:gd name="T89" fmla="*/ 16 h 50"/>
              <a:gd name="T90" fmla="*/ 13 w 44"/>
              <a:gd name="T91" fmla="*/ 9 h 50"/>
              <a:gd name="T92" fmla="*/ 13 w 44"/>
              <a:gd name="T93" fmla="*/ 18 h 50"/>
              <a:gd name="T94" fmla="*/ 20 w 44"/>
              <a:gd name="T95" fmla="*/ 19 h 50"/>
              <a:gd name="T96" fmla="*/ 13 w 44"/>
              <a:gd name="T97"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 h="50">
                <a:moveTo>
                  <a:pt x="43" y="15"/>
                </a:moveTo>
                <a:cubicBezTo>
                  <a:pt x="29" y="1"/>
                  <a:pt x="29" y="1"/>
                  <a:pt x="29" y="1"/>
                </a:cubicBezTo>
                <a:cubicBezTo>
                  <a:pt x="29" y="0"/>
                  <a:pt x="28" y="0"/>
                  <a:pt x="28" y="0"/>
                </a:cubicBezTo>
                <a:cubicBezTo>
                  <a:pt x="5" y="0"/>
                  <a:pt x="5" y="0"/>
                  <a:pt x="5" y="0"/>
                </a:cubicBezTo>
                <a:cubicBezTo>
                  <a:pt x="4" y="0"/>
                  <a:pt x="3" y="1"/>
                  <a:pt x="2" y="2"/>
                </a:cubicBezTo>
                <a:cubicBezTo>
                  <a:pt x="1" y="3"/>
                  <a:pt x="0" y="4"/>
                  <a:pt x="0" y="5"/>
                </a:cubicBezTo>
                <a:cubicBezTo>
                  <a:pt x="0" y="45"/>
                  <a:pt x="0" y="45"/>
                  <a:pt x="0" y="45"/>
                </a:cubicBezTo>
                <a:cubicBezTo>
                  <a:pt x="0" y="46"/>
                  <a:pt x="1" y="47"/>
                  <a:pt x="2" y="48"/>
                </a:cubicBezTo>
                <a:cubicBezTo>
                  <a:pt x="2" y="48"/>
                  <a:pt x="2" y="48"/>
                  <a:pt x="2" y="48"/>
                </a:cubicBezTo>
                <a:cubicBezTo>
                  <a:pt x="2" y="48"/>
                  <a:pt x="2" y="48"/>
                  <a:pt x="2" y="48"/>
                </a:cubicBezTo>
                <a:cubicBezTo>
                  <a:pt x="3" y="49"/>
                  <a:pt x="4" y="50"/>
                  <a:pt x="5" y="50"/>
                </a:cubicBezTo>
                <a:cubicBezTo>
                  <a:pt x="39" y="50"/>
                  <a:pt x="39" y="50"/>
                  <a:pt x="39" y="50"/>
                </a:cubicBezTo>
                <a:cubicBezTo>
                  <a:pt x="40" y="50"/>
                  <a:pt x="41" y="49"/>
                  <a:pt x="42" y="48"/>
                </a:cubicBezTo>
                <a:cubicBezTo>
                  <a:pt x="42" y="48"/>
                  <a:pt x="42" y="48"/>
                  <a:pt x="42" y="48"/>
                </a:cubicBezTo>
                <a:cubicBezTo>
                  <a:pt x="43" y="47"/>
                  <a:pt x="44" y="46"/>
                  <a:pt x="44" y="45"/>
                </a:cubicBezTo>
                <a:cubicBezTo>
                  <a:pt x="44" y="16"/>
                  <a:pt x="44" y="16"/>
                  <a:pt x="44" y="16"/>
                </a:cubicBezTo>
                <a:cubicBezTo>
                  <a:pt x="44" y="15"/>
                  <a:pt x="44" y="15"/>
                  <a:pt x="43" y="15"/>
                </a:cubicBezTo>
                <a:close/>
                <a:moveTo>
                  <a:pt x="29" y="6"/>
                </a:moveTo>
                <a:cubicBezTo>
                  <a:pt x="29" y="6"/>
                  <a:pt x="29" y="6"/>
                  <a:pt x="29" y="6"/>
                </a:cubicBezTo>
                <a:cubicBezTo>
                  <a:pt x="38" y="15"/>
                  <a:pt x="38" y="15"/>
                  <a:pt x="38" y="15"/>
                </a:cubicBezTo>
                <a:cubicBezTo>
                  <a:pt x="31" y="15"/>
                  <a:pt x="31" y="15"/>
                  <a:pt x="31" y="15"/>
                </a:cubicBezTo>
                <a:cubicBezTo>
                  <a:pt x="31" y="15"/>
                  <a:pt x="30" y="14"/>
                  <a:pt x="30" y="14"/>
                </a:cubicBezTo>
                <a:cubicBezTo>
                  <a:pt x="30" y="14"/>
                  <a:pt x="30" y="14"/>
                  <a:pt x="30" y="14"/>
                </a:cubicBezTo>
                <a:cubicBezTo>
                  <a:pt x="29" y="14"/>
                  <a:pt x="29" y="13"/>
                  <a:pt x="29" y="13"/>
                </a:cubicBezTo>
                <a:cubicBezTo>
                  <a:pt x="29" y="6"/>
                  <a:pt x="29" y="6"/>
                  <a:pt x="29" y="6"/>
                </a:cubicBezTo>
                <a:close/>
                <a:moveTo>
                  <a:pt x="40" y="45"/>
                </a:moveTo>
                <a:cubicBezTo>
                  <a:pt x="40" y="45"/>
                  <a:pt x="40" y="45"/>
                  <a:pt x="40" y="45"/>
                </a:cubicBezTo>
                <a:cubicBezTo>
                  <a:pt x="40" y="45"/>
                  <a:pt x="40" y="45"/>
                  <a:pt x="39" y="46"/>
                </a:cubicBezTo>
                <a:cubicBezTo>
                  <a:pt x="39" y="46"/>
                  <a:pt x="39" y="46"/>
                  <a:pt x="39" y="46"/>
                </a:cubicBezTo>
                <a:cubicBezTo>
                  <a:pt x="5" y="46"/>
                  <a:pt x="5" y="46"/>
                  <a:pt x="5" y="46"/>
                </a:cubicBezTo>
                <a:cubicBezTo>
                  <a:pt x="5" y="46"/>
                  <a:pt x="5" y="46"/>
                  <a:pt x="4" y="46"/>
                </a:cubicBezTo>
                <a:cubicBezTo>
                  <a:pt x="4" y="45"/>
                  <a:pt x="4" y="45"/>
                  <a:pt x="4" y="45"/>
                </a:cubicBezTo>
                <a:cubicBezTo>
                  <a:pt x="4" y="5"/>
                  <a:pt x="4" y="5"/>
                  <a:pt x="4" y="5"/>
                </a:cubicBezTo>
                <a:cubicBezTo>
                  <a:pt x="4" y="5"/>
                  <a:pt x="4" y="5"/>
                  <a:pt x="4" y="4"/>
                </a:cubicBezTo>
                <a:cubicBezTo>
                  <a:pt x="5" y="4"/>
                  <a:pt x="5" y="4"/>
                  <a:pt x="5" y="4"/>
                </a:cubicBezTo>
                <a:cubicBezTo>
                  <a:pt x="27" y="4"/>
                  <a:pt x="27" y="4"/>
                  <a:pt x="27" y="4"/>
                </a:cubicBezTo>
                <a:cubicBezTo>
                  <a:pt x="27" y="13"/>
                  <a:pt x="27" y="13"/>
                  <a:pt x="27" y="13"/>
                </a:cubicBezTo>
                <a:cubicBezTo>
                  <a:pt x="27" y="14"/>
                  <a:pt x="27" y="15"/>
                  <a:pt x="28" y="16"/>
                </a:cubicBezTo>
                <a:cubicBezTo>
                  <a:pt x="28" y="16"/>
                  <a:pt x="28" y="16"/>
                  <a:pt x="28" y="16"/>
                </a:cubicBezTo>
                <a:cubicBezTo>
                  <a:pt x="29" y="17"/>
                  <a:pt x="30" y="17"/>
                  <a:pt x="31" y="17"/>
                </a:cubicBezTo>
                <a:cubicBezTo>
                  <a:pt x="40" y="17"/>
                  <a:pt x="40" y="17"/>
                  <a:pt x="40" y="17"/>
                </a:cubicBezTo>
                <a:cubicBezTo>
                  <a:pt x="40" y="45"/>
                  <a:pt x="40" y="45"/>
                  <a:pt x="40" y="45"/>
                </a:cubicBezTo>
                <a:close/>
                <a:moveTo>
                  <a:pt x="35" y="32"/>
                </a:moveTo>
                <a:cubicBezTo>
                  <a:pt x="35" y="32"/>
                  <a:pt x="35" y="32"/>
                  <a:pt x="35" y="32"/>
                </a:cubicBezTo>
                <a:cubicBezTo>
                  <a:pt x="9" y="32"/>
                  <a:pt x="9" y="32"/>
                  <a:pt x="9" y="32"/>
                </a:cubicBezTo>
                <a:cubicBezTo>
                  <a:pt x="8" y="32"/>
                  <a:pt x="8" y="32"/>
                  <a:pt x="8" y="33"/>
                </a:cubicBezTo>
                <a:cubicBezTo>
                  <a:pt x="8" y="33"/>
                  <a:pt x="8" y="34"/>
                  <a:pt x="9" y="34"/>
                </a:cubicBezTo>
                <a:cubicBezTo>
                  <a:pt x="35" y="34"/>
                  <a:pt x="35" y="34"/>
                  <a:pt x="35" y="34"/>
                </a:cubicBezTo>
                <a:cubicBezTo>
                  <a:pt x="36" y="34"/>
                  <a:pt x="36" y="33"/>
                  <a:pt x="36" y="33"/>
                </a:cubicBezTo>
                <a:cubicBezTo>
                  <a:pt x="36" y="32"/>
                  <a:pt x="36" y="32"/>
                  <a:pt x="35" y="32"/>
                </a:cubicBezTo>
                <a:close/>
                <a:moveTo>
                  <a:pt x="35" y="39"/>
                </a:moveTo>
                <a:cubicBezTo>
                  <a:pt x="35" y="39"/>
                  <a:pt x="35" y="39"/>
                  <a:pt x="35" y="39"/>
                </a:cubicBezTo>
                <a:cubicBezTo>
                  <a:pt x="9" y="39"/>
                  <a:pt x="9" y="39"/>
                  <a:pt x="9" y="39"/>
                </a:cubicBezTo>
                <a:cubicBezTo>
                  <a:pt x="8" y="39"/>
                  <a:pt x="8" y="40"/>
                  <a:pt x="8" y="40"/>
                </a:cubicBezTo>
                <a:cubicBezTo>
                  <a:pt x="8" y="41"/>
                  <a:pt x="8" y="42"/>
                  <a:pt x="9" y="42"/>
                </a:cubicBezTo>
                <a:cubicBezTo>
                  <a:pt x="35" y="42"/>
                  <a:pt x="35" y="42"/>
                  <a:pt x="35" y="42"/>
                </a:cubicBezTo>
                <a:cubicBezTo>
                  <a:pt x="36" y="42"/>
                  <a:pt x="36" y="41"/>
                  <a:pt x="36" y="40"/>
                </a:cubicBezTo>
                <a:cubicBezTo>
                  <a:pt x="36" y="40"/>
                  <a:pt x="36" y="39"/>
                  <a:pt x="35" y="39"/>
                </a:cubicBezTo>
                <a:close/>
                <a:moveTo>
                  <a:pt x="8" y="25"/>
                </a:moveTo>
                <a:cubicBezTo>
                  <a:pt x="8" y="25"/>
                  <a:pt x="8" y="25"/>
                  <a:pt x="8" y="25"/>
                </a:cubicBezTo>
                <a:cubicBezTo>
                  <a:pt x="8" y="26"/>
                  <a:pt x="8" y="26"/>
                  <a:pt x="9" y="26"/>
                </a:cubicBezTo>
                <a:cubicBezTo>
                  <a:pt x="35" y="26"/>
                  <a:pt x="35" y="26"/>
                  <a:pt x="35" y="26"/>
                </a:cubicBezTo>
                <a:cubicBezTo>
                  <a:pt x="36" y="26"/>
                  <a:pt x="36" y="26"/>
                  <a:pt x="36" y="25"/>
                </a:cubicBezTo>
                <a:cubicBezTo>
                  <a:pt x="36" y="24"/>
                  <a:pt x="36" y="24"/>
                  <a:pt x="35" y="24"/>
                </a:cubicBezTo>
                <a:cubicBezTo>
                  <a:pt x="9" y="24"/>
                  <a:pt x="9" y="24"/>
                  <a:pt x="9" y="24"/>
                </a:cubicBezTo>
                <a:cubicBezTo>
                  <a:pt x="8" y="24"/>
                  <a:pt x="8" y="24"/>
                  <a:pt x="8" y="25"/>
                </a:cubicBezTo>
                <a:close/>
                <a:moveTo>
                  <a:pt x="9" y="21"/>
                </a:moveTo>
                <a:cubicBezTo>
                  <a:pt x="9" y="21"/>
                  <a:pt x="9" y="21"/>
                  <a:pt x="9" y="21"/>
                </a:cubicBezTo>
                <a:cubicBezTo>
                  <a:pt x="22" y="21"/>
                  <a:pt x="22" y="21"/>
                  <a:pt x="22" y="21"/>
                </a:cubicBezTo>
                <a:cubicBezTo>
                  <a:pt x="22" y="21"/>
                  <a:pt x="22" y="21"/>
                  <a:pt x="22" y="21"/>
                </a:cubicBezTo>
                <a:cubicBezTo>
                  <a:pt x="22" y="21"/>
                  <a:pt x="22" y="21"/>
                  <a:pt x="22" y="21"/>
                </a:cubicBezTo>
                <a:cubicBezTo>
                  <a:pt x="23" y="21"/>
                  <a:pt x="23" y="21"/>
                  <a:pt x="23" y="20"/>
                </a:cubicBezTo>
                <a:cubicBezTo>
                  <a:pt x="23" y="18"/>
                  <a:pt x="21" y="17"/>
                  <a:pt x="20" y="16"/>
                </a:cubicBezTo>
                <a:cubicBezTo>
                  <a:pt x="21" y="15"/>
                  <a:pt x="21" y="14"/>
                  <a:pt x="21" y="12"/>
                </a:cubicBezTo>
                <a:cubicBezTo>
                  <a:pt x="21" y="10"/>
                  <a:pt x="21" y="9"/>
                  <a:pt x="20" y="8"/>
                </a:cubicBezTo>
                <a:cubicBezTo>
                  <a:pt x="19" y="7"/>
                  <a:pt x="17" y="6"/>
                  <a:pt x="15" y="6"/>
                </a:cubicBezTo>
                <a:cubicBezTo>
                  <a:pt x="14" y="6"/>
                  <a:pt x="12" y="7"/>
                  <a:pt x="11" y="8"/>
                </a:cubicBezTo>
                <a:cubicBezTo>
                  <a:pt x="10" y="9"/>
                  <a:pt x="9" y="10"/>
                  <a:pt x="9" y="12"/>
                </a:cubicBezTo>
                <a:cubicBezTo>
                  <a:pt x="9" y="14"/>
                  <a:pt x="10" y="15"/>
                  <a:pt x="11" y="16"/>
                </a:cubicBezTo>
                <a:cubicBezTo>
                  <a:pt x="9" y="17"/>
                  <a:pt x="8" y="18"/>
                  <a:pt x="8" y="20"/>
                </a:cubicBezTo>
                <a:cubicBezTo>
                  <a:pt x="8" y="20"/>
                  <a:pt x="8" y="20"/>
                  <a:pt x="8" y="20"/>
                </a:cubicBezTo>
                <a:cubicBezTo>
                  <a:pt x="8" y="21"/>
                  <a:pt x="8" y="21"/>
                  <a:pt x="9" y="21"/>
                </a:cubicBezTo>
                <a:close/>
                <a:moveTo>
                  <a:pt x="13" y="9"/>
                </a:moveTo>
                <a:cubicBezTo>
                  <a:pt x="13" y="9"/>
                  <a:pt x="13" y="9"/>
                  <a:pt x="13" y="9"/>
                </a:cubicBezTo>
                <a:cubicBezTo>
                  <a:pt x="13" y="9"/>
                  <a:pt x="14" y="8"/>
                  <a:pt x="15" y="8"/>
                </a:cubicBezTo>
                <a:cubicBezTo>
                  <a:pt x="16" y="8"/>
                  <a:pt x="17" y="9"/>
                  <a:pt x="18" y="9"/>
                </a:cubicBezTo>
                <a:cubicBezTo>
                  <a:pt x="19" y="10"/>
                  <a:pt x="19" y="11"/>
                  <a:pt x="19" y="12"/>
                </a:cubicBezTo>
                <a:cubicBezTo>
                  <a:pt x="19" y="13"/>
                  <a:pt x="19" y="14"/>
                  <a:pt x="18" y="15"/>
                </a:cubicBezTo>
                <a:cubicBezTo>
                  <a:pt x="17" y="15"/>
                  <a:pt x="16" y="16"/>
                  <a:pt x="15" y="16"/>
                </a:cubicBezTo>
                <a:cubicBezTo>
                  <a:pt x="15" y="16"/>
                  <a:pt x="15" y="16"/>
                  <a:pt x="15" y="16"/>
                </a:cubicBezTo>
                <a:cubicBezTo>
                  <a:pt x="13" y="16"/>
                  <a:pt x="12" y="14"/>
                  <a:pt x="12" y="12"/>
                </a:cubicBezTo>
                <a:cubicBezTo>
                  <a:pt x="12" y="11"/>
                  <a:pt x="12" y="10"/>
                  <a:pt x="13" y="9"/>
                </a:cubicBezTo>
                <a:close/>
                <a:moveTo>
                  <a:pt x="13" y="18"/>
                </a:moveTo>
                <a:cubicBezTo>
                  <a:pt x="13" y="18"/>
                  <a:pt x="13" y="18"/>
                  <a:pt x="13" y="18"/>
                </a:cubicBezTo>
                <a:cubicBezTo>
                  <a:pt x="18" y="18"/>
                  <a:pt x="18" y="18"/>
                  <a:pt x="18" y="18"/>
                </a:cubicBezTo>
                <a:cubicBezTo>
                  <a:pt x="18" y="18"/>
                  <a:pt x="19" y="18"/>
                  <a:pt x="20" y="19"/>
                </a:cubicBezTo>
                <a:cubicBezTo>
                  <a:pt x="11" y="19"/>
                  <a:pt x="11" y="19"/>
                  <a:pt x="11" y="19"/>
                </a:cubicBezTo>
                <a:cubicBezTo>
                  <a:pt x="11" y="18"/>
                  <a:pt x="12" y="18"/>
                  <a:pt x="1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29" name="Freeform 693"/>
          <p:cNvSpPr>
            <a:spLocks noEditPoints="1"/>
          </p:cNvSpPr>
          <p:nvPr/>
        </p:nvSpPr>
        <p:spPr bwMode="auto">
          <a:xfrm>
            <a:off x="4889500" y="4713288"/>
            <a:ext cx="160338" cy="158750"/>
          </a:xfrm>
          <a:custGeom>
            <a:avLst/>
            <a:gdLst>
              <a:gd name="T0" fmla="*/ 2 w 50"/>
              <a:gd name="T1" fmla="*/ 0 h 50"/>
              <a:gd name="T2" fmla="*/ 50 w 50"/>
              <a:gd name="T3" fmla="*/ 2 h 50"/>
              <a:gd name="T4" fmla="*/ 50 w 50"/>
              <a:gd name="T5" fmla="*/ 48 h 50"/>
              <a:gd name="T6" fmla="*/ 48 w 50"/>
              <a:gd name="T7" fmla="*/ 50 h 50"/>
              <a:gd name="T8" fmla="*/ 0 w 50"/>
              <a:gd name="T9" fmla="*/ 48 h 50"/>
              <a:gd name="T10" fmla="*/ 0 w 50"/>
              <a:gd name="T11" fmla="*/ 2 h 50"/>
              <a:gd name="T12" fmla="*/ 26 w 50"/>
              <a:gd name="T13" fmla="*/ 4 h 50"/>
              <a:gd name="T14" fmla="*/ 26 w 50"/>
              <a:gd name="T15" fmla="*/ 24 h 50"/>
              <a:gd name="T16" fmla="*/ 46 w 50"/>
              <a:gd name="T17" fmla="*/ 4 h 50"/>
              <a:gd name="T18" fmla="*/ 26 w 50"/>
              <a:gd name="T19" fmla="*/ 26 h 50"/>
              <a:gd name="T20" fmla="*/ 26 w 50"/>
              <a:gd name="T21" fmla="*/ 46 h 50"/>
              <a:gd name="T22" fmla="*/ 46 w 50"/>
              <a:gd name="T23" fmla="*/ 26 h 50"/>
              <a:gd name="T24" fmla="*/ 24 w 50"/>
              <a:gd name="T25" fmla="*/ 46 h 50"/>
              <a:gd name="T26" fmla="*/ 24 w 50"/>
              <a:gd name="T27" fmla="*/ 26 h 50"/>
              <a:gd name="T28" fmla="*/ 4 w 50"/>
              <a:gd name="T29" fmla="*/ 46 h 50"/>
              <a:gd name="T30" fmla="*/ 24 w 50"/>
              <a:gd name="T31" fmla="*/ 24 h 50"/>
              <a:gd name="T32" fmla="*/ 24 w 50"/>
              <a:gd name="T33" fmla="*/ 4 h 50"/>
              <a:gd name="T34" fmla="*/ 4 w 50"/>
              <a:gd name="T35" fmla="*/ 24 h 50"/>
              <a:gd name="T36" fmla="*/ 17 w 50"/>
              <a:gd name="T37" fmla="*/ 32 h 50"/>
              <a:gd name="T38" fmla="*/ 14 w 50"/>
              <a:gd name="T39" fmla="*/ 35 h 50"/>
              <a:gd name="T40" fmla="*/ 9 w 50"/>
              <a:gd name="T41" fmla="*/ 32 h 50"/>
              <a:gd name="T42" fmla="*/ 12 w 50"/>
              <a:gd name="T43" fmla="*/ 36 h 50"/>
              <a:gd name="T44" fmla="*/ 9 w 50"/>
              <a:gd name="T45" fmla="*/ 41 h 50"/>
              <a:gd name="T46" fmla="*/ 14 w 50"/>
              <a:gd name="T47" fmla="*/ 38 h 50"/>
              <a:gd name="T48" fmla="*/ 18 w 50"/>
              <a:gd name="T49" fmla="*/ 41 h 50"/>
              <a:gd name="T50" fmla="*/ 15 w 50"/>
              <a:gd name="T51" fmla="*/ 36 h 50"/>
              <a:gd name="T52" fmla="*/ 18 w 50"/>
              <a:gd name="T53" fmla="*/ 32 h 50"/>
              <a:gd name="T54" fmla="*/ 13 w 50"/>
              <a:gd name="T55" fmla="*/ 8 h 50"/>
              <a:gd name="T56" fmla="*/ 13 w 50"/>
              <a:gd name="T57" fmla="*/ 12 h 50"/>
              <a:gd name="T58" fmla="*/ 8 w 50"/>
              <a:gd name="T59" fmla="*/ 13 h 50"/>
              <a:gd name="T60" fmla="*/ 13 w 50"/>
              <a:gd name="T61" fmla="*/ 14 h 50"/>
              <a:gd name="T62" fmla="*/ 14 w 50"/>
              <a:gd name="T63" fmla="*/ 19 h 50"/>
              <a:gd name="T64" fmla="*/ 15 w 50"/>
              <a:gd name="T65" fmla="*/ 14 h 50"/>
              <a:gd name="T66" fmla="*/ 20 w 50"/>
              <a:gd name="T67" fmla="*/ 13 h 50"/>
              <a:gd name="T68" fmla="*/ 15 w 50"/>
              <a:gd name="T69" fmla="*/ 12 h 50"/>
              <a:gd name="T70" fmla="*/ 14 w 50"/>
              <a:gd name="T71" fmla="*/ 7 h 50"/>
              <a:gd name="T72" fmla="*/ 42 w 50"/>
              <a:gd name="T73" fmla="*/ 37 h 50"/>
              <a:gd name="T74" fmla="*/ 32 w 50"/>
              <a:gd name="T75" fmla="*/ 37 h 50"/>
              <a:gd name="T76" fmla="*/ 32 w 50"/>
              <a:gd name="T77" fmla="*/ 40 h 50"/>
              <a:gd name="T78" fmla="*/ 43 w 50"/>
              <a:gd name="T79" fmla="*/ 39 h 50"/>
              <a:gd name="T80" fmla="*/ 42 w 50"/>
              <a:gd name="T81" fmla="*/ 33 h 50"/>
              <a:gd name="T82" fmla="*/ 32 w 50"/>
              <a:gd name="T83" fmla="*/ 33 h 50"/>
              <a:gd name="T84" fmla="*/ 32 w 50"/>
              <a:gd name="T85" fmla="*/ 35 h 50"/>
              <a:gd name="T86" fmla="*/ 43 w 50"/>
              <a:gd name="T87" fmla="*/ 34 h 50"/>
              <a:gd name="T88" fmla="*/ 42 w 50"/>
              <a:gd name="T89" fmla="*/ 12 h 50"/>
              <a:gd name="T90" fmla="*/ 32 w 50"/>
              <a:gd name="T91" fmla="*/ 12 h 50"/>
              <a:gd name="T92" fmla="*/ 32 w 50"/>
              <a:gd name="T93" fmla="*/ 14 h 50"/>
              <a:gd name="T94" fmla="*/ 43 w 50"/>
              <a:gd name="T95"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0" h="50">
                <a:moveTo>
                  <a:pt x="2" y="0"/>
                </a:moveTo>
                <a:cubicBezTo>
                  <a:pt x="2" y="0"/>
                  <a:pt x="2" y="0"/>
                  <a:pt x="2" y="0"/>
                </a:cubicBezTo>
                <a:cubicBezTo>
                  <a:pt x="48" y="0"/>
                  <a:pt x="48" y="0"/>
                  <a:pt x="48" y="0"/>
                </a:cubicBezTo>
                <a:cubicBezTo>
                  <a:pt x="49" y="0"/>
                  <a:pt x="50" y="1"/>
                  <a:pt x="50" y="2"/>
                </a:cubicBezTo>
                <a:cubicBezTo>
                  <a:pt x="50" y="2"/>
                  <a:pt x="50" y="2"/>
                  <a:pt x="50" y="2"/>
                </a:cubicBezTo>
                <a:cubicBezTo>
                  <a:pt x="50" y="48"/>
                  <a:pt x="50" y="48"/>
                  <a:pt x="50" y="48"/>
                </a:cubicBezTo>
                <a:cubicBezTo>
                  <a:pt x="50" y="49"/>
                  <a:pt x="49" y="50"/>
                  <a:pt x="48" y="50"/>
                </a:cubicBezTo>
                <a:cubicBezTo>
                  <a:pt x="48" y="50"/>
                  <a:pt x="48" y="50"/>
                  <a:pt x="48"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26" y="4"/>
                </a:moveTo>
                <a:cubicBezTo>
                  <a:pt x="26" y="4"/>
                  <a:pt x="26" y="4"/>
                  <a:pt x="26" y="4"/>
                </a:cubicBezTo>
                <a:cubicBezTo>
                  <a:pt x="26" y="24"/>
                  <a:pt x="26" y="24"/>
                  <a:pt x="26" y="24"/>
                </a:cubicBezTo>
                <a:cubicBezTo>
                  <a:pt x="46" y="24"/>
                  <a:pt x="46" y="24"/>
                  <a:pt x="46" y="24"/>
                </a:cubicBezTo>
                <a:cubicBezTo>
                  <a:pt x="46" y="4"/>
                  <a:pt x="46" y="4"/>
                  <a:pt x="46" y="4"/>
                </a:cubicBezTo>
                <a:cubicBezTo>
                  <a:pt x="26" y="4"/>
                  <a:pt x="26" y="4"/>
                  <a:pt x="26" y="4"/>
                </a:cubicBezTo>
                <a:close/>
                <a:moveTo>
                  <a:pt x="26" y="26"/>
                </a:moveTo>
                <a:cubicBezTo>
                  <a:pt x="26" y="26"/>
                  <a:pt x="26" y="26"/>
                  <a:pt x="26" y="26"/>
                </a:cubicBezTo>
                <a:cubicBezTo>
                  <a:pt x="26" y="46"/>
                  <a:pt x="26" y="46"/>
                  <a:pt x="26" y="46"/>
                </a:cubicBezTo>
                <a:cubicBezTo>
                  <a:pt x="46" y="46"/>
                  <a:pt x="46" y="46"/>
                  <a:pt x="46" y="46"/>
                </a:cubicBezTo>
                <a:cubicBezTo>
                  <a:pt x="46" y="26"/>
                  <a:pt x="46" y="26"/>
                  <a:pt x="46" y="26"/>
                </a:cubicBezTo>
                <a:cubicBezTo>
                  <a:pt x="26" y="26"/>
                  <a:pt x="26" y="26"/>
                  <a:pt x="26" y="26"/>
                </a:cubicBezTo>
                <a:close/>
                <a:moveTo>
                  <a:pt x="24" y="46"/>
                </a:moveTo>
                <a:cubicBezTo>
                  <a:pt x="24" y="46"/>
                  <a:pt x="24" y="46"/>
                  <a:pt x="24" y="46"/>
                </a:cubicBezTo>
                <a:cubicBezTo>
                  <a:pt x="24" y="26"/>
                  <a:pt x="24" y="26"/>
                  <a:pt x="24" y="26"/>
                </a:cubicBezTo>
                <a:cubicBezTo>
                  <a:pt x="4" y="26"/>
                  <a:pt x="4" y="26"/>
                  <a:pt x="4" y="26"/>
                </a:cubicBezTo>
                <a:cubicBezTo>
                  <a:pt x="4" y="46"/>
                  <a:pt x="4" y="46"/>
                  <a:pt x="4" y="46"/>
                </a:cubicBezTo>
                <a:cubicBezTo>
                  <a:pt x="24" y="46"/>
                  <a:pt x="24" y="46"/>
                  <a:pt x="24" y="46"/>
                </a:cubicBezTo>
                <a:close/>
                <a:moveTo>
                  <a:pt x="24" y="24"/>
                </a:moveTo>
                <a:cubicBezTo>
                  <a:pt x="24" y="24"/>
                  <a:pt x="24" y="24"/>
                  <a:pt x="24" y="24"/>
                </a:cubicBezTo>
                <a:cubicBezTo>
                  <a:pt x="24" y="4"/>
                  <a:pt x="24" y="4"/>
                  <a:pt x="24" y="4"/>
                </a:cubicBezTo>
                <a:cubicBezTo>
                  <a:pt x="4" y="4"/>
                  <a:pt x="4" y="4"/>
                  <a:pt x="4" y="4"/>
                </a:cubicBezTo>
                <a:cubicBezTo>
                  <a:pt x="4" y="24"/>
                  <a:pt x="4" y="24"/>
                  <a:pt x="4" y="24"/>
                </a:cubicBezTo>
                <a:cubicBezTo>
                  <a:pt x="24" y="24"/>
                  <a:pt x="24" y="24"/>
                  <a:pt x="24" y="24"/>
                </a:cubicBezTo>
                <a:close/>
                <a:moveTo>
                  <a:pt x="17" y="32"/>
                </a:moveTo>
                <a:cubicBezTo>
                  <a:pt x="17" y="32"/>
                  <a:pt x="17" y="32"/>
                  <a:pt x="17" y="32"/>
                </a:cubicBezTo>
                <a:cubicBezTo>
                  <a:pt x="14" y="35"/>
                  <a:pt x="14" y="35"/>
                  <a:pt x="14" y="35"/>
                </a:cubicBezTo>
                <a:cubicBezTo>
                  <a:pt x="11" y="32"/>
                  <a:pt x="11" y="32"/>
                  <a:pt x="11" y="32"/>
                </a:cubicBezTo>
                <a:cubicBezTo>
                  <a:pt x="11" y="31"/>
                  <a:pt x="10" y="31"/>
                  <a:pt x="9" y="32"/>
                </a:cubicBezTo>
                <a:cubicBezTo>
                  <a:pt x="9" y="32"/>
                  <a:pt x="9" y="33"/>
                  <a:pt x="9" y="34"/>
                </a:cubicBezTo>
                <a:cubicBezTo>
                  <a:pt x="12" y="36"/>
                  <a:pt x="12" y="36"/>
                  <a:pt x="12" y="36"/>
                </a:cubicBezTo>
                <a:cubicBezTo>
                  <a:pt x="9" y="39"/>
                  <a:pt x="9" y="39"/>
                  <a:pt x="9" y="39"/>
                </a:cubicBezTo>
                <a:cubicBezTo>
                  <a:pt x="9" y="39"/>
                  <a:pt x="9" y="40"/>
                  <a:pt x="9" y="41"/>
                </a:cubicBezTo>
                <a:cubicBezTo>
                  <a:pt x="10" y="41"/>
                  <a:pt x="11" y="41"/>
                  <a:pt x="11" y="41"/>
                </a:cubicBezTo>
                <a:cubicBezTo>
                  <a:pt x="14" y="38"/>
                  <a:pt x="14" y="38"/>
                  <a:pt x="14" y="38"/>
                </a:cubicBezTo>
                <a:cubicBezTo>
                  <a:pt x="17" y="41"/>
                  <a:pt x="17" y="41"/>
                  <a:pt x="17" y="41"/>
                </a:cubicBezTo>
                <a:cubicBezTo>
                  <a:pt x="17" y="41"/>
                  <a:pt x="18" y="41"/>
                  <a:pt x="18" y="41"/>
                </a:cubicBezTo>
                <a:cubicBezTo>
                  <a:pt x="19" y="40"/>
                  <a:pt x="19" y="39"/>
                  <a:pt x="18" y="39"/>
                </a:cubicBezTo>
                <a:cubicBezTo>
                  <a:pt x="15" y="36"/>
                  <a:pt x="15" y="36"/>
                  <a:pt x="15" y="36"/>
                </a:cubicBezTo>
                <a:cubicBezTo>
                  <a:pt x="18" y="34"/>
                  <a:pt x="18" y="34"/>
                  <a:pt x="18" y="34"/>
                </a:cubicBezTo>
                <a:cubicBezTo>
                  <a:pt x="19" y="33"/>
                  <a:pt x="19" y="32"/>
                  <a:pt x="18" y="32"/>
                </a:cubicBezTo>
                <a:cubicBezTo>
                  <a:pt x="18" y="31"/>
                  <a:pt x="17" y="31"/>
                  <a:pt x="17" y="32"/>
                </a:cubicBezTo>
                <a:close/>
                <a:moveTo>
                  <a:pt x="13" y="8"/>
                </a:moveTo>
                <a:cubicBezTo>
                  <a:pt x="13" y="8"/>
                  <a:pt x="13" y="8"/>
                  <a:pt x="13" y="8"/>
                </a:cubicBezTo>
                <a:cubicBezTo>
                  <a:pt x="13" y="12"/>
                  <a:pt x="13" y="12"/>
                  <a:pt x="13" y="12"/>
                </a:cubicBezTo>
                <a:cubicBezTo>
                  <a:pt x="9" y="12"/>
                  <a:pt x="9" y="12"/>
                  <a:pt x="9" y="12"/>
                </a:cubicBezTo>
                <a:cubicBezTo>
                  <a:pt x="8" y="12"/>
                  <a:pt x="8" y="13"/>
                  <a:pt x="8" y="13"/>
                </a:cubicBezTo>
                <a:cubicBezTo>
                  <a:pt x="8" y="14"/>
                  <a:pt x="8" y="14"/>
                  <a:pt x="9" y="14"/>
                </a:cubicBezTo>
                <a:cubicBezTo>
                  <a:pt x="13" y="14"/>
                  <a:pt x="13" y="14"/>
                  <a:pt x="13" y="14"/>
                </a:cubicBezTo>
                <a:cubicBezTo>
                  <a:pt x="13" y="18"/>
                  <a:pt x="13" y="18"/>
                  <a:pt x="13" y="18"/>
                </a:cubicBezTo>
                <a:cubicBezTo>
                  <a:pt x="13" y="19"/>
                  <a:pt x="13" y="19"/>
                  <a:pt x="14" y="19"/>
                </a:cubicBezTo>
                <a:cubicBezTo>
                  <a:pt x="14" y="19"/>
                  <a:pt x="15" y="19"/>
                  <a:pt x="15" y="18"/>
                </a:cubicBezTo>
                <a:cubicBezTo>
                  <a:pt x="15" y="14"/>
                  <a:pt x="15" y="14"/>
                  <a:pt x="15" y="14"/>
                </a:cubicBezTo>
                <a:cubicBezTo>
                  <a:pt x="19" y="14"/>
                  <a:pt x="19" y="14"/>
                  <a:pt x="19" y="14"/>
                </a:cubicBezTo>
                <a:cubicBezTo>
                  <a:pt x="19" y="14"/>
                  <a:pt x="20" y="14"/>
                  <a:pt x="20" y="13"/>
                </a:cubicBezTo>
                <a:cubicBezTo>
                  <a:pt x="20" y="13"/>
                  <a:pt x="19" y="12"/>
                  <a:pt x="19" y="12"/>
                </a:cubicBezTo>
                <a:cubicBezTo>
                  <a:pt x="15" y="12"/>
                  <a:pt x="15" y="12"/>
                  <a:pt x="15" y="12"/>
                </a:cubicBezTo>
                <a:cubicBezTo>
                  <a:pt x="15" y="8"/>
                  <a:pt x="15" y="8"/>
                  <a:pt x="15" y="8"/>
                </a:cubicBezTo>
                <a:cubicBezTo>
                  <a:pt x="15" y="8"/>
                  <a:pt x="14" y="7"/>
                  <a:pt x="14" y="7"/>
                </a:cubicBezTo>
                <a:cubicBezTo>
                  <a:pt x="13" y="7"/>
                  <a:pt x="13" y="8"/>
                  <a:pt x="13" y="8"/>
                </a:cubicBezTo>
                <a:close/>
                <a:moveTo>
                  <a:pt x="42" y="37"/>
                </a:moveTo>
                <a:cubicBezTo>
                  <a:pt x="42" y="37"/>
                  <a:pt x="42" y="37"/>
                  <a:pt x="42" y="37"/>
                </a:cubicBezTo>
                <a:cubicBezTo>
                  <a:pt x="33" y="37"/>
                  <a:pt x="40" y="37"/>
                  <a:pt x="32" y="37"/>
                </a:cubicBezTo>
                <a:cubicBezTo>
                  <a:pt x="31" y="37"/>
                  <a:pt x="31" y="38"/>
                  <a:pt x="31" y="39"/>
                </a:cubicBezTo>
                <a:cubicBezTo>
                  <a:pt x="31" y="39"/>
                  <a:pt x="31" y="40"/>
                  <a:pt x="32" y="40"/>
                </a:cubicBezTo>
                <a:cubicBezTo>
                  <a:pt x="40" y="40"/>
                  <a:pt x="33" y="40"/>
                  <a:pt x="42" y="40"/>
                </a:cubicBezTo>
                <a:cubicBezTo>
                  <a:pt x="42" y="40"/>
                  <a:pt x="43" y="39"/>
                  <a:pt x="43" y="39"/>
                </a:cubicBezTo>
                <a:cubicBezTo>
                  <a:pt x="43" y="38"/>
                  <a:pt x="42" y="37"/>
                  <a:pt x="42" y="37"/>
                </a:cubicBezTo>
                <a:close/>
                <a:moveTo>
                  <a:pt x="42" y="33"/>
                </a:moveTo>
                <a:cubicBezTo>
                  <a:pt x="42" y="33"/>
                  <a:pt x="42" y="33"/>
                  <a:pt x="42" y="33"/>
                </a:cubicBezTo>
                <a:cubicBezTo>
                  <a:pt x="33" y="33"/>
                  <a:pt x="40" y="33"/>
                  <a:pt x="32" y="33"/>
                </a:cubicBezTo>
                <a:cubicBezTo>
                  <a:pt x="31" y="33"/>
                  <a:pt x="31" y="33"/>
                  <a:pt x="31" y="34"/>
                </a:cubicBezTo>
                <a:cubicBezTo>
                  <a:pt x="31" y="35"/>
                  <a:pt x="31" y="35"/>
                  <a:pt x="32" y="35"/>
                </a:cubicBezTo>
                <a:cubicBezTo>
                  <a:pt x="40" y="35"/>
                  <a:pt x="33" y="35"/>
                  <a:pt x="42" y="35"/>
                </a:cubicBezTo>
                <a:cubicBezTo>
                  <a:pt x="42" y="35"/>
                  <a:pt x="43" y="35"/>
                  <a:pt x="43" y="34"/>
                </a:cubicBezTo>
                <a:cubicBezTo>
                  <a:pt x="43" y="33"/>
                  <a:pt x="42" y="33"/>
                  <a:pt x="42" y="33"/>
                </a:cubicBezTo>
                <a:close/>
                <a:moveTo>
                  <a:pt x="42" y="12"/>
                </a:moveTo>
                <a:cubicBezTo>
                  <a:pt x="42" y="12"/>
                  <a:pt x="42" y="12"/>
                  <a:pt x="42" y="12"/>
                </a:cubicBezTo>
                <a:cubicBezTo>
                  <a:pt x="33" y="12"/>
                  <a:pt x="40" y="12"/>
                  <a:pt x="32" y="12"/>
                </a:cubicBezTo>
                <a:cubicBezTo>
                  <a:pt x="31" y="12"/>
                  <a:pt x="31" y="13"/>
                  <a:pt x="31" y="13"/>
                </a:cubicBezTo>
                <a:cubicBezTo>
                  <a:pt x="31" y="14"/>
                  <a:pt x="31" y="14"/>
                  <a:pt x="32" y="14"/>
                </a:cubicBezTo>
                <a:cubicBezTo>
                  <a:pt x="40" y="14"/>
                  <a:pt x="33" y="14"/>
                  <a:pt x="42" y="14"/>
                </a:cubicBezTo>
                <a:cubicBezTo>
                  <a:pt x="42" y="14"/>
                  <a:pt x="43" y="14"/>
                  <a:pt x="43" y="13"/>
                </a:cubicBezTo>
                <a:cubicBezTo>
                  <a:pt x="43" y="13"/>
                  <a:pt x="42" y="12"/>
                  <a:pt x="42"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0" name="Freeform 694"/>
          <p:cNvSpPr>
            <a:spLocks noEditPoints="1"/>
          </p:cNvSpPr>
          <p:nvPr/>
        </p:nvSpPr>
        <p:spPr bwMode="auto">
          <a:xfrm>
            <a:off x="441325" y="4713288"/>
            <a:ext cx="142875" cy="158750"/>
          </a:xfrm>
          <a:custGeom>
            <a:avLst/>
            <a:gdLst>
              <a:gd name="T0" fmla="*/ 2 w 45"/>
              <a:gd name="T1" fmla="*/ 0 h 50"/>
              <a:gd name="T2" fmla="*/ 2 w 45"/>
              <a:gd name="T3" fmla="*/ 0 h 50"/>
              <a:gd name="T4" fmla="*/ 11 w 45"/>
              <a:gd name="T5" fmla="*/ 0 h 50"/>
              <a:gd name="T6" fmla="*/ 43 w 45"/>
              <a:gd name="T7" fmla="*/ 0 h 50"/>
              <a:gd name="T8" fmla="*/ 45 w 45"/>
              <a:gd name="T9" fmla="*/ 2 h 50"/>
              <a:gd name="T10" fmla="*/ 45 w 45"/>
              <a:gd name="T11" fmla="*/ 2 h 50"/>
              <a:gd name="T12" fmla="*/ 45 w 45"/>
              <a:gd name="T13" fmla="*/ 48 h 50"/>
              <a:gd name="T14" fmla="*/ 43 w 45"/>
              <a:gd name="T15" fmla="*/ 50 h 50"/>
              <a:gd name="T16" fmla="*/ 43 w 45"/>
              <a:gd name="T17" fmla="*/ 50 h 50"/>
              <a:gd name="T18" fmla="*/ 11 w 45"/>
              <a:gd name="T19" fmla="*/ 50 h 50"/>
              <a:gd name="T20" fmla="*/ 2 w 45"/>
              <a:gd name="T21" fmla="*/ 50 h 50"/>
              <a:gd name="T22" fmla="*/ 0 w 45"/>
              <a:gd name="T23" fmla="*/ 48 h 50"/>
              <a:gd name="T24" fmla="*/ 0 w 45"/>
              <a:gd name="T25" fmla="*/ 48 h 50"/>
              <a:gd name="T26" fmla="*/ 0 w 45"/>
              <a:gd name="T27" fmla="*/ 2 h 50"/>
              <a:gd name="T28" fmla="*/ 2 w 45"/>
              <a:gd name="T29" fmla="*/ 0 h 50"/>
              <a:gd name="T30" fmla="*/ 12 w 45"/>
              <a:gd name="T31" fmla="*/ 4 h 50"/>
              <a:gd name="T32" fmla="*/ 12 w 45"/>
              <a:gd name="T33" fmla="*/ 4 h 50"/>
              <a:gd name="T34" fmla="*/ 12 w 45"/>
              <a:gd name="T35" fmla="*/ 46 h 50"/>
              <a:gd name="T36" fmla="*/ 41 w 45"/>
              <a:gd name="T37" fmla="*/ 46 h 50"/>
              <a:gd name="T38" fmla="*/ 41 w 45"/>
              <a:gd name="T39" fmla="*/ 4 h 50"/>
              <a:gd name="T40" fmla="*/ 34 w 45"/>
              <a:gd name="T41" fmla="*/ 4 h 50"/>
              <a:gd name="T42" fmla="*/ 34 w 45"/>
              <a:gd name="T43" fmla="*/ 17 h 50"/>
              <a:gd name="T44" fmla="*/ 34 w 45"/>
              <a:gd name="T45" fmla="*/ 31 h 50"/>
              <a:gd name="T46" fmla="*/ 33 w 45"/>
              <a:gd name="T47" fmla="*/ 32 h 50"/>
              <a:gd name="T48" fmla="*/ 32 w 45"/>
              <a:gd name="T49" fmla="*/ 32 h 50"/>
              <a:gd name="T50" fmla="*/ 26 w 45"/>
              <a:gd name="T51" fmla="*/ 26 h 50"/>
              <a:gd name="T52" fmla="*/ 19 w 45"/>
              <a:gd name="T53" fmla="*/ 32 h 50"/>
              <a:gd name="T54" fmla="*/ 18 w 45"/>
              <a:gd name="T55" fmla="*/ 32 h 50"/>
              <a:gd name="T56" fmla="*/ 18 w 45"/>
              <a:gd name="T57" fmla="*/ 31 h 50"/>
              <a:gd name="T58" fmla="*/ 18 w 45"/>
              <a:gd name="T59" fmla="*/ 17 h 50"/>
              <a:gd name="T60" fmla="*/ 18 w 45"/>
              <a:gd name="T61" fmla="*/ 4 h 50"/>
              <a:gd name="T62" fmla="*/ 12 w 45"/>
              <a:gd name="T63" fmla="*/ 4 h 50"/>
              <a:gd name="T64" fmla="*/ 10 w 45"/>
              <a:gd name="T65" fmla="*/ 46 h 50"/>
              <a:gd name="T66" fmla="*/ 10 w 45"/>
              <a:gd name="T67" fmla="*/ 46 h 50"/>
              <a:gd name="T68" fmla="*/ 10 w 45"/>
              <a:gd name="T69" fmla="*/ 4 h 50"/>
              <a:gd name="T70" fmla="*/ 4 w 45"/>
              <a:gd name="T71" fmla="*/ 4 h 50"/>
              <a:gd name="T72" fmla="*/ 4 w 45"/>
              <a:gd name="T73" fmla="*/ 46 h 50"/>
              <a:gd name="T74" fmla="*/ 10 w 45"/>
              <a:gd name="T75" fmla="*/ 46 h 50"/>
              <a:gd name="T76" fmla="*/ 32 w 45"/>
              <a:gd name="T77" fmla="*/ 4 h 50"/>
              <a:gd name="T78" fmla="*/ 32 w 45"/>
              <a:gd name="T79" fmla="*/ 4 h 50"/>
              <a:gd name="T80" fmla="*/ 20 w 45"/>
              <a:gd name="T81" fmla="*/ 4 h 50"/>
              <a:gd name="T82" fmla="*/ 20 w 45"/>
              <a:gd name="T83" fmla="*/ 17 h 50"/>
              <a:gd name="T84" fmla="*/ 20 w 45"/>
              <a:gd name="T85" fmla="*/ 29 h 50"/>
              <a:gd name="T86" fmla="*/ 25 w 45"/>
              <a:gd name="T87" fmla="*/ 24 h 50"/>
              <a:gd name="T88" fmla="*/ 27 w 45"/>
              <a:gd name="T89" fmla="*/ 24 h 50"/>
              <a:gd name="T90" fmla="*/ 32 w 45"/>
              <a:gd name="T91" fmla="*/ 29 h 50"/>
              <a:gd name="T92" fmla="*/ 32 w 45"/>
              <a:gd name="T93" fmla="*/ 17 h 50"/>
              <a:gd name="T94" fmla="*/ 32 w 45"/>
              <a:gd name="T95" fmla="*/ 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50">
                <a:moveTo>
                  <a:pt x="2" y="0"/>
                </a:moveTo>
                <a:cubicBezTo>
                  <a:pt x="2" y="0"/>
                  <a:pt x="2" y="0"/>
                  <a:pt x="2" y="0"/>
                </a:cubicBezTo>
                <a:cubicBezTo>
                  <a:pt x="11" y="0"/>
                  <a:pt x="11" y="0"/>
                  <a:pt x="11" y="0"/>
                </a:cubicBezTo>
                <a:cubicBezTo>
                  <a:pt x="43" y="0"/>
                  <a:pt x="43" y="0"/>
                  <a:pt x="43" y="0"/>
                </a:cubicBezTo>
                <a:cubicBezTo>
                  <a:pt x="44" y="0"/>
                  <a:pt x="45" y="1"/>
                  <a:pt x="45" y="2"/>
                </a:cubicBezTo>
                <a:cubicBezTo>
                  <a:pt x="45" y="2"/>
                  <a:pt x="45" y="2"/>
                  <a:pt x="45" y="2"/>
                </a:cubicBezTo>
                <a:cubicBezTo>
                  <a:pt x="45" y="48"/>
                  <a:pt x="45" y="48"/>
                  <a:pt x="45" y="48"/>
                </a:cubicBezTo>
                <a:cubicBezTo>
                  <a:pt x="45" y="49"/>
                  <a:pt x="44" y="50"/>
                  <a:pt x="43" y="50"/>
                </a:cubicBezTo>
                <a:cubicBezTo>
                  <a:pt x="43" y="50"/>
                  <a:pt x="43" y="50"/>
                  <a:pt x="43" y="50"/>
                </a:cubicBezTo>
                <a:cubicBezTo>
                  <a:pt x="11" y="50"/>
                  <a:pt x="11" y="50"/>
                  <a:pt x="11" y="50"/>
                </a:cubicBezTo>
                <a:cubicBezTo>
                  <a:pt x="2" y="50"/>
                  <a:pt x="2" y="50"/>
                  <a:pt x="2" y="50"/>
                </a:cubicBezTo>
                <a:cubicBezTo>
                  <a:pt x="1" y="50"/>
                  <a:pt x="0" y="49"/>
                  <a:pt x="0" y="48"/>
                </a:cubicBezTo>
                <a:cubicBezTo>
                  <a:pt x="0" y="48"/>
                  <a:pt x="0" y="48"/>
                  <a:pt x="0" y="48"/>
                </a:cubicBezTo>
                <a:cubicBezTo>
                  <a:pt x="0" y="2"/>
                  <a:pt x="0" y="2"/>
                  <a:pt x="0" y="2"/>
                </a:cubicBezTo>
                <a:cubicBezTo>
                  <a:pt x="0" y="1"/>
                  <a:pt x="1" y="0"/>
                  <a:pt x="2" y="0"/>
                </a:cubicBezTo>
                <a:close/>
                <a:moveTo>
                  <a:pt x="12" y="4"/>
                </a:moveTo>
                <a:cubicBezTo>
                  <a:pt x="12" y="4"/>
                  <a:pt x="12" y="4"/>
                  <a:pt x="12" y="4"/>
                </a:cubicBezTo>
                <a:cubicBezTo>
                  <a:pt x="12" y="46"/>
                  <a:pt x="12" y="46"/>
                  <a:pt x="12" y="46"/>
                </a:cubicBezTo>
                <a:cubicBezTo>
                  <a:pt x="41" y="46"/>
                  <a:pt x="41" y="46"/>
                  <a:pt x="41" y="46"/>
                </a:cubicBezTo>
                <a:cubicBezTo>
                  <a:pt x="41" y="4"/>
                  <a:pt x="41" y="4"/>
                  <a:pt x="41" y="4"/>
                </a:cubicBezTo>
                <a:cubicBezTo>
                  <a:pt x="34" y="4"/>
                  <a:pt x="34" y="4"/>
                  <a:pt x="34" y="4"/>
                </a:cubicBezTo>
                <a:cubicBezTo>
                  <a:pt x="34" y="17"/>
                  <a:pt x="34" y="17"/>
                  <a:pt x="34" y="17"/>
                </a:cubicBezTo>
                <a:cubicBezTo>
                  <a:pt x="34" y="31"/>
                  <a:pt x="34" y="31"/>
                  <a:pt x="34" y="31"/>
                </a:cubicBezTo>
                <a:cubicBezTo>
                  <a:pt x="34" y="32"/>
                  <a:pt x="34" y="32"/>
                  <a:pt x="33" y="32"/>
                </a:cubicBezTo>
                <a:cubicBezTo>
                  <a:pt x="33" y="32"/>
                  <a:pt x="32" y="32"/>
                  <a:pt x="32" y="32"/>
                </a:cubicBezTo>
                <a:cubicBezTo>
                  <a:pt x="26" y="26"/>
                  <a:pt x="26" y="26"/>
                  <a:pt x="26" y="26"/>
                </a:cubicBezTo>
                <a:cubicBezTo>
                  <a:pt x="19" y="32"/>
                  <a:pt x="19" y="32"/>
                  <a:pt x="19" y="32"/>
                </a:cubicBezTo>
                <a:cubicBezTo>
                  <a:pt x="19" y="33"/>
                  <a:pt x="18" y="33"/>
                  <a:pt x="18" y="32"/>
                </a:cubicBezTo>
                <a:cubicBezTo>
                  <a:pt x="18" y="32"/>
                  <a:pt x="18" y="32"/>
                  <a:pt x="18" y="31"/>
                </a:cubicBezTo>
                <a:cubicBezTo>
                  <a:pt x="18" y="17"/>
                  <a:pt x="18" y="17"/>
                  <a:pt x="18" y="17"/>
                </a:cubicBezTo>
                <a:cubicBezTo>
                  <a:pt x="18" y="4"/>
                  <a:pt x="18" y="4"/>
                  <a:pt x="18" y="4"/>
                </a:cubicBezTo>
                <a:cubicBezTo>
                  <a:pt x="12" y="4"/>
                  <a:pt x="12" y="4"/>
                  <a:pt x="12" y="4"/>
                </a:cubicBezTo>
                <a:close/>
                <a:moveTo>
                  <a:pt x="10" y="46"/>
                </a:moveTo>
                <a:cubicBezTo>
                  <a:pt x="10" y="46"/>
                  <a:pt x="10" y="46"/>
                  <a:pt x="10" y="46"/>
                </a:cubicBezTo>
                <a:cubicBezTo>
                  <a:pt x="10" y="4"/>
                  <a:pt x="10" y="4"/>
                  <a:pt x="10" y="4"/>
                </a:cubicBezTo>
                <a:cubicBezTo>
                  <a:pt x="4" y="4"/>
                  <a:pt x="4" y="4"/>
                  <a:pt x="4" y="4"/>
                </a:cubicBezTo>
                <a:cubicBezTo>
                  <a:pt x="4" y="46"/>
                  <a:pt x="4" y="46"/>
                  <a:pt x="4" y="46"/>
                </a:cubicBezTo>
                <a:cubicBezTo>
                  <a:pt x="10" y="46"/>
                  <a:pt x="10" y="46"/>
                  <a:pt x="10" y="46"/>
                </a:cubicBezTo>
                <a:close/>
                <a:moveTo>
                  <a:pt x="32" y="4"/>
                </a:moveTo>
                <a:cubicBezTo>
                  <a:pt x="32" y="4"/>
                  <a:pt x="32" y="4"/>
                  <a:pt x="32" y="4"/>
                </a:cubicBezTo>
                <a:cubicBezTo>
                  <a:pt x="20" y="4"/>
                  <a:pt x="20" y="4"/>
                  <a:pt x="20" y="4"/>
                </a:cubicBezTo>
                <a:cubicBezTo>
                  <a:pt x="20" y="17"/>
                  <a:pt x="20" y="17"/>
                  <a:pt x="20" y="17"/>
                </a:cubicBezTo>
                <a:cubicBezTo>
                  <a:pt x="20" y="29"/>
                  <a:pt x="20" y="29"/>
                  <a:pt x="20" y="29"/>
                </a:cubicBezTo>
                <a:cubicBezTo>
                  <a:pt x="25" y="24"/>
                  <a:pt x="25" y="24"/>
                  <a:pt x="25" y="24"/>
                </a:cubicBezTo>
                <a:cubicBezTo>
                  <a:pt x="25" y="24"/>
                  <a:pt x="26" y="24"/>
                  <a:pt x="27" y="24"/>
                </a:cubicBezTo>
                <a:cubicBezTo>
                  <a:pt x="32" y="29"/>
                  <a:pt x="32" y="29"/>
                  <a:pt x="32" y="29"/>
                </a:cubicBezTo>
                <a:cubicBezTo>
                  <a:pt x="32" y="17"/>
                  <a:pt x="32" y="17"/>
                  <a:pt x="32" y="17"/>
                </a:cubicBezTo>
                <a:cubicBezTo>
                  <a:pt x="32" y="4"/>
                  <a:pt x="32" y="4"/>
                  <a:pt x="32"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1" name="Freeform 695"/>
          <p:cNvSpPr>
            <a:spLocks noEditPoints="1"/>
          </p:cNvSpPr>
          <p:nvPr/>
        </p:nvSpPr>
        <p:spPr bwMode="auto">
          <a:xfrm>
            <a:off x="714375" y="4713288"/>
            <a:ext cx="163513" cy="158750"/>
          </a:xfrm>
          <a:custGeom>
            <a:avLst/>
            <a:gdLst>
              <a:gd name="T0" fmla="*/ 39 w 51"/>
              <a:gd name="T1" fmla="*/ 1 h 50"/>
              <a:gd name="T2" fmla="*/ 12 w 51"/>
              <a:gd name="T3" fmla="*/ 1 h 50"/>
              <a:gd name="T4" fmla="*/ 0 w 51"/>
              <a:gd name="T5" fmla="*/ 25 h 50"/>
              <a:gd name="T6" fmla="*/ 49 w 51"/>
              <a:gd name="T7" fmla="*/ 50 h 50"/>
              <a:gd name="T8" fmla="*/ 49 w 51"/>
              <a:gd name="T9" fmla="*/ 23 h 50"/>
              <a:gd name="T10" fmla="*/ 35 w 51"/>
              <a:gd name="T11" fmla="*/ 3 h 50"/>
              <a:gd name="T12" fmla="*/ 16 w 51"/>
              <a:gd name="T13" fmla="*/ 3 h 50"/>
              <a:gd name="T14" fmla="*/ 4 w 51"/>
              <a:gd name="T15" fmla="*/ 46 h 50"/>
              <a:gd name="T16" fmla="*/ 24 w 51"/>
              <a:gd name="T17" fmla="*/ 46 h 50"/>
              <a:gd name="T18" fmla="*/ 27 w 51"/>
              <a:gd name="T19" fmla="*/ 46 h 50"/>
              <a:gd name="T20" fmla="*/ 47 w 51"/>
              <a:gd name="T21" fmla="*/ 46 h 50"/>
              <a:gd name="T22" fmla="*/ 16 w 51"/>
              <a:gd name="T23" fmla="*/ 42 h 50"/>
              <a:gd name="T24" fmla="*/ 18 w 51"/>
              <a:gd name="T25" fmla="*/ 42 h 50"/>
              <a:gd name="T26" fmla="*/ 18 w 51"/>
              <a:gd name="T27" fmla="*/ 38 h 50"/>
              <a:gd name="T28" fmla="*/ 18 w 51"/>
              <a:gd name="T29" fmla="*/ 36 h 50"/>
              <a:gd name="T30" fmla="*/ 18 w 51"/>
              <a:gd name="T31" fmla="*/ 32 h 50"/>
              <a:gd name="T32" fmla="*/ 17 w 51"/>
              <a:gd name="T33" fmla="*/ 30 h 50"/>
              <a:gd name="T34" fmla="*/ 10 w 51"/>
              <a:gd name="T35" fmla="*/ 31 h 50"/>
              <a:gd name="T36" fmla="*/ 12 w 51"/>
              <a:gd name="T37" fmla="*/ 32 h 50"/>
              <a:gd name="T38" fmla="*/ 16 w 51"/>
              <a:gd name="T39" fmla="*/ 32 h 50"/>
              <a:gd name="T40" fmla="*/ 16 w 51"/>
              <a:gd name="T41" fmla="*/ 33 h 50"/>
              <a:gd name="T42" fmla="*/ 16 w 51"/>
              <a:gd name="T43" fmla="*/ 35 h 50"/>
              <a:gd name="T44" fmla="*/ 16 w 51"/>
              <a:gd name="T45" fmla="*/ 35 h 50"/>
              <a:gd name="T46" fmla="*/ 16 w 51"/>
              <a:gd name="T47" fmla="*/ 35 h 50"/>
              <a:gd name="T48" fmla="*/ 12 w 51"/>
              <a:gd name="T49" fmla="*/ 37 h 50"/>
              <a:gd name="T50" fmla="*/ 16 w 51"/>
              <a:gd name="T51" fmla="*/ 37 h 50"/>
              <a:gd name="T52" fmla="*/ 16 w 51"/>
              <a:gd name="T53" fmla="*/ 37 h 50"/>
              <a:gd name="T54" fmla="*/ 16 w 51"/>
              <a:gd name="T55" fmla="*/ 40 h 50"/>
              <a:gd name="T56" fmla="*/ 16 w 51"/>
              <a:gd name="T57" fmla="*/ 40 h 50"/>
              <a:gd name="T58" fmla="*/ 16 w 51"/>
              <a:gd name="T59" fmla="*/ 40 h 50"/>
              <a:gd name="T60" fmla="*/ 37 w 51"/>
              <a:gd name="T61" fmla="*/ 42 h 50"/>
              <a:gd name="T62" fmla="*/ 40 w 51"/>
              <a:gd name="T63" fmla="*/ 41 h 50"/>
              <a:gd name="T64" fmla="*/ 39 w 51"/>
              <a:gd name="T65" fmla="*/ 39 h 50"/>
              <a:gd name="T66" fmla="*/ 38 w 51"/>
              <a:gd name="T67" fmla="*/ 40 h 50"/>
              <a:gd name="T68" fmla="*/ 35 w 51"/>
              <a:gd name="T69" fmla="*/ 39 h 50"/>
              <a:gd name="T70" fmla="*/ 37 w 51"/>
              <a:gd name="T71" fmla="*/ 32 h 50"/>
              <a:gd name="T72" fmla="*/ 39 w 51"/>
              <a:gd name="T73" fmla="*/ 33 h 50"/>
              <a:gd name="T74" fmla="*/ 41 w 51"/>
              <a:gd name="T75" fmla="*/ 34 h 50"/>
              <a:gd name="T76" fmla="*/ 38 w 51"/>
              <a:gd name="T77" fmla="*/ 30 h 50"/>
              <a:gd name="T78" fmla="*/ 33 w 51"/>
              <a:gd name="T79" fmla="*/ 34 h 50"/>
              <a:gd name="T80" fmla="*/ 37 w 51"/>
              <a:gd name="T81" fmla="*/ 42 h 50"/>
              <a:gd name="T82" fmla="*/ 25 w 51"/>
              <a:gd name="T83" fmla="*/ 8 h 50"/>
              <a:gd name="T84" fmla="*/ 23 w 51"/>
              <a:gd name="T85" fmla="*/ 19 h 50"/>
              <a:gd name="T86" fmla="*/ 28 w 51"/>
              <a:gd name="T87" fmla="*/ 19 h 50"/>
              <a:gd name="T88" fmla="*/ 27 w 51"/>
              <a:gd name="T89" fmla="*/ 8 h 50"/>
              <a:gd name="T90" fmla="*/ 25 w 51"/>
              <a:gd name="T91" fmla="*/ 15 h 50"/>
              <a:gd name="T92" fmla="*/ 25 w 51"/>
              <a:gd name="T93" fmla="*/ 1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 h="50">
                <a:moveTo>
                  <a:pt x="49" y="23"/>
                </a:moveTo>
                <a:cubicBezTo>
                  <a:pt x="39" y="23"/>
                  <a:pt x="39" y="23"/>
                  <a:pt x="39" y="23"/>
                </a:cubicBezTo>
                <a:cubicBezTo>
                  <a:pt x="39" y="1"/>
                  <a:pt x="39" y="1"/>
                  <a:pt x="39" y="1"/>
                </a:cubicBezTo>
                <a:cubicBezTo>
                  <a:pt x="39" y="0"/>
                  <a:pt x="38" y="0"/>
                  <a:pt x="37" y="0"/>
                </a:cubicBezTo>
                <a:cubicBezTo>
                  <a:pt x="14" y="0"/>
                  <a:pt x="14" y="0"/>
                  <a:pt x="14" y="0"/>
                </a:cubicBezTo>
                <a:cubicBezTo>
                  <a:pt x="13" y="0"/>
                  <a:pt x="12" y="0"/>
                  <a:pt x="12" y="1"/>
                </a:cubicBezTo>
                <a:cubicBezTo>
                  <a:pt x="12" y="23"/>
                  <a:pt x="12" y="23"/>
                  <a:pt x="12" y="23"/>
                </a:cubicBezTo>
                <a:cubicBezTo>
                  <a:pt x="2" y="23"/>
                  <a:pt x="2" y="23"/>
                  <a:pt x="2" y="23"/>
                </a:cubicBezTo>
                <a:cubicBezTo>
                  <a:pt x="1" y="23"/>
                  <a:pt x="0" y="24"/>
                  <a:pt x="0" y="25"/>
                </a:cubicBezTo>
                <a:cubicBezTo>
                  <a:pt x="0" y="48"/>
                  <a:pt x="0" y="48"/>
                  <a:pt x="0" y="48"/>
                </a:cubicBezTo>
                <a:cubicBezTo>
                  <a:pt x="0" y="49"/>
                  <a:pt x="1" y="50"/>
                  <a:pt x="2" y="50"/>
                </a:cubicBezTo>
                <a:cubicBezTo>
                  <a:pt x="49" y="50"/>
                  <a:pt x="49" y="50"/>
                  <a:pt x="49" y="50"/>
                </a:cubicBezTo>
                <a:cubicBezTo>
                  <a:pt x="50" y="50"/>
                  <a:pt x="51" y="49"/>
                  <a:pt x="51" y="48"/>
                </a:cubicBezTo>
                <a:cubicBezTo>
                  <a:pt x="51" y="25"/>
                  <a:pt x="51" y="25"/>
                  <a:pt x="51" y="25"/>
                </a:cubicBezTo>
                <a:cubicBezTo>
                  <a:pt x="51" y="24"/>
                  <a:pt x="50" y="23"/>
                  <a:pt x="49" y="23"/>
                </a:cubicBezTo>
                <a:close/>
                <a:moveTo>
                  <a:pt x="16" y="3"/>
                </a:moveTo>
                <a:cubicBezTo>
                  <a:pt x="16" y="3"/>
                  <a:pt x="16" y="3"/>
                  <a:pt x="16" y="3"/>
                </a:cubicBezTo>
                <a:cubicBezTo>
                  <a:pt x="35" y="3"/>
                  <a:pt x="35" y="3"/>
                  <a:pt x="35" y="3"/>
                </a:cubicBezTo>
                <a:cubicBezTo>
                  <a:pt x="35" y="23"/>
                  <a:pt x="35" y="23"/>
                  <a:pt x="35" y="23"/>
                </a:cubicBezTo>
                <a:cubicBezTo>
                  <a:pt x="16" y="23"/>
                  <a:pt x="16" y="23"/>
                  <a:pt x="16" y="23"/>
                </a:cubicBezTo>
                <a:cubicBezTo>
                  <a:pt x="16" y="3"/>
                  <a:pt x="16" y="3"/>
                  <a:pt x="16" y="3"/>
                </a:cubicBezTo>
                <a:close/>
                <a:moveTo>
                  <a:pt x="24" y="46"/>
                </a:moveTo>
                <a:cubicBezTo>
                  <a:pt x="24" y="46"/>
                  <a:pt x="24" y="46"/>
                  <a:pt x="24" y="46"/>
                </a:cubicBezTo>
                <a:cubicBezTo>
                  <a:pt x="4" y="46"/>
                  <a:pt x="4" y="46"/>
                  <a:pt x="4" y="46"/>
                </a:cubicBezTo>
                <a:cubicBezTo>
                  <a:pt x="4" y="27"/>
                  <a:pt x="4" y="27"/>
                  <a:pt x="4" y="27"/>
                </a:cubicBezTo>
                <a:cubicBezTo>
                  <a:pt x="24" y="27"/>
                  <a:pt x="24" y="27"/>
                  <a:pt x="24" y="27"/>
                </a:cubicBezTo>
                <a:cubicBezTo>
                  <a:pt x="24" y="46"/>
                  <a:pt x="24" y="46"/>
                  <a:pt x="24" y="46"/>
                </a:cubicBezTo>
                <a:close/>
                <a:moveTo>
                  <a:pt x="47" y="46"/>
                </a:moveTo>
                <a:cubicBezTo>
                  <a:pt x="47" y="46"/>
                  <a:pt x="47" y="46"/>
                  <a:pt x="47" y="46"/>
                </a:cubicBezTo>
                <a:cubicBezTo>
                  <a:pt x="27" y="46"/>
                  <a:pt x="27" y="46"/>
                  <a:pt x="27" y="46"/>
                </a:cubicBezTo>
                <a:cubicBezTo>
                  <a:pt x="27" y="27"/>
                  <a:pt x="27" y="27"/>
                  <a:pt x="27" y="27"/>
                </a:cubicBezTo>
                <a:cubicBezTo>
                  <a:pt x="47" y="27"/>
                  <a:pt x="47" y="27"/>
                  <a:pt x="47" y="27"/>
                </a:cubicBezTo>
                <a:cubicBezTo>
                  <a:pt x="47" y="46"/>
                  <a:pt x="47" y="46"/>
                  <a:pt x="47" y="46"/>
                </a:cubicBezTo>
                <a:close/>
                <a:moveTo>
                  <a:pt x="11" y="42"/>
                </a:moveTo>
                <a:cubicBezTo>
                  <a:pt x="11" y="42"/>
                  <a:pt x="11" y="42"/>
                  <a:pt x="11" y="42"/>
                </a:cubicBezTo>
                <a:cubicBezTo>
                  <a:pt x="16" y="42"/>
                  <a:pt x="16" y="42"/>
                  <a:pt x="16" y="42"/>
                </a:cubicBezTo>
                <a:cubicBezTo>
                  <a:pt x="16" y="42"/>
                  <a:pt x="16" y="42"/>
                  <a:pt x="17" y="42"/>
                </a:cubicBezTo>
                <a:cubicBezTo>
                  <a:pt x="17" y="42"/>
                  <a:pt x="17" y="42"/>
                  <a:pt x="17" y="42"/>
                </a:cubicBezTo>
                <a:cubicBezTo>
                  <a:pt x="18" y="42"/>
                  <a:pt x="18" y="42"/>
                  <a:pt x="18" y="42"/>
                </a:cubicBezTo>
                <a:cubicBezTo>
                  <a:pt x="18" y="41"/>
                  <a:pt x="18" y="41"/>
                  <a:pt x="18" y="41"/>
                </a:cubicBezTo>
                <a:cubicBezTo>
                  <a:pt x="18" y="40"/>
                  <a:pt x="18" y="40"/>
                  <a:pt x="18" y="40"/>
                </a:cubicBezTo>
                <a:cubicBezTo>
                  <a:pt x="18" y="38"/>
                  <a:pt x="18" y="38"/>
                  <a:pt x="18" y="38"/>
                </a:cubicBezTo>
                <a:cubicBezTo>
                  <a:pt x="18" y="37"/>
                  <a:pt x="18" y="37"/>
                  <a:pt x="18" y="37"/>
                </a:cubicBezTo>
                <a:cubicBezTo>
                  <a:pt x="18" y="37"/>
                  <a:pt x="18" y="36"/>
                  <a:pt x="18" y="36"/>
                </a:cubicBezTo>
                <a:cubicBezTo>
                  <a:pt x="18" y="36"/>
                  <a:pt x="18" y="36"/>
                  <a:pt x="18" y="36"/>
                </a:cubicBezTo>
                <a:cubicBezTo>
                  <a:pt x="18" y="36"/>
                  <a:pt x="18" y="35"/>
                  <a:pt x="18" y="35"/>
                </a:cubicBezTo>
                <a:cubicBezTo>
                  <a:pt x="18" y="33"/>
                  <a:pt x="18" y="33"/>
                  <a:pt x="18" y="33"/>
                </a:cubicBezTo>
                <a:cubicBezTo>
                  <a:pt x="18" y="32"/>
                  <a:pt x="18" y="32"/>
                  <a:pt x="18" y="32"/>
                </a:cubicBezTo>
                <a:cubicBezTo>
                  <a:pt x="18" y="31"/>
                  <a:pt x="18" y="31"/>
                  <a:pt x="18" y="31"/>
                </a:cubicBezTo>
                <a:cubicBezTo>
                  <a:pt x="17" y="31"/>
                  <a:pt x="17" y="31"/>
                  <a:pt x="17" y="31"/>
                </a:cubicBezTo>
                <a:cubicBezTo>
                  <a:pt x="17" y="31"/>
                  <a:pt x="17" y="31"/>
                  <a:pt x="17" y="30"/>
                </a:cubicBezTo>
                <a:cubicBezTo>
                  <a:pt x="16" y="30"/>
                  <a:pt x="16" y="30"/>
                  <a:pt x="16" y="30"/>
                </a:cubicBezTo>
                <a:cubicBezTo>
                  <a:pt x="11" y="30"/>
                  <a:pt x="11" y="30"/>
                  <a:pt x="11" y="30"/>
                </a:cubicBezTo>
                <a:cubicBezTo>
                  <a:pt x="10" y="30"/>
                  <a:pt x="10" y="31"/>
                  <a:pt x="10" y="31"/>
                </a:cubicBezTo>
                <a:cubicBezTo>
                  <a:pt x="10" y="41"/>
                  <a:pt x="10" y="41"/>
                  <a:pt x="10" y="41"/>
                </a:cubicBezTo>
                <a:cubicBezTo>
                  <a:pt x="10" y="42"/>
                  <a:pt x="10" y="42"/>
                  <a:pt x="11" y="42"/>
                </a:cubicBezTo>
                <a:close/>
                <a:moveTo>
                  <a:pt x="12" y="32"/>
                </a:moveTo>
                <a:cubicBezTo>
                  <a:pt x="12" y="32"/>
                  <a:pt x="12" y="32"/>
                  <a:pt x="12" y="32"/>
                </a:cubicBezTo>
                <a:cubicBezTo>
                  <a:pt x="16" y="32"/>
                  <a:pt x="16" y="32"/>
                  <a:pt x="16" y="32"/>
                </a:cubicBezTo>
                <a:cubicBezTo>
                  <a:pt x="16" y="32"/>
                  <a:pt x="16" y="32"/>
                  <a:pt x="16" y="32"/>
                </a:cubicBezTo>
                <a:cubicBezTo>
                  <a:pt x="16" y="33"/>
                  <a:pt x="16" y="33"/>
                  <a:pt x="16" y="33"/>
                </a:cubicBezTo>
                <a:cubicBezTo>
                  <a:pt x="16" y="33"/>
                  <a:pt x="16" y="33"/>
                  <a:pt x="16" y="33"/>
                </a:cubicBezTo>
                <a:cubicBezTo>
                  <a:pt x="16" y="33"/>
                  <a:pt x="16" y="33"/>
                  <a:pt x="16" y="33"/>
                </a:cubicBezTo>
                <a:cubicBezTo>
                  <a:pt x="16" y="33"/>
                  <a:pt x="16" y="33"/>
                  <a:pt x="16" y="33"/>
                </a:cubicBezTo>
                <a:cubicBezTo>
                  <a:pt x="16" y="33"/>
                  <a:pt x="16" y="33"/>
                  <a:pt x="16" y="33"/>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6" y="35"/>
                  <a:pt x="16" y="35"/>
                  <a:pt x="16" y="35"/>
                </a:cubicBezTo>
                <a:cubicBezTo>
                  <a:pt x="12" y="35"/>
                  <a:pt x="12" y="35"/>
                  <a:pt x="12" y="35"/>
                </a:cubicBezTo>
                <a:cubicBezTo>
                  <a:pt x="12" y="32"/>
                  <a:pt x="12" y="32"/>
                  <a:pt x="12" y="32"/>
                </a:cubicBezTo>
                <a:close/>
                <a:moveTo>
                  <a:pt x="12" y="37"/>
                </a:moveTo>
                <a:cubicBezTo>
                  <a:pt x="12" y="37"/>
                  <a:pt x="12" y="37"/>
                  <a:pt x="12"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7"/>
                </a:cubicBezTo>
                <a:cubicBezTo>
                  <a:pt x="16" y="37"/>
                  <a:pt x="16" y="37"/>
                  <a:pt x="16" y="38"/>
                </a:cubicBezTo>
                <a:cubicBezTo>
                  <a:pt x="16" y="38"/>
                  <a:pt x="16" y="38"/>
                  <a:pt x="16" y="38"/>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6" y="40"/>
                  <a:pt x="16" y="40"/>
                  <a:pt x="16" y="40"/>
                </a:cubicBezTo>
                <a:cubicBezTo>
                  <a:pt x="12" y="40"/>
                  <a:pt x="12" y="40"/>
                  <a:pt x="12" y="40"/>
                </a:cubicBezTo>
                <a:cubicBezTo>
                  <a:pt x="12" y="37"/>
                  <a:pt x="12" y="37"/>
                  <a:pt x="12" y="37"/>
                </a:cubicBezTo>
                <a:close/>
                <a:moveTo>
                  <a:pt x="37" y="42"/>
                </a:moveTo>
                <a:cubicBezTo>
                  <a:pt x="37" y="42"/>
                  <a:pt x="37" y="42"/>
                  <a:pt x="37" y="42"/>
                </a:cubicBezTo>
                <a:cubicBezTo>
                  <a:pt x="38" y="42"/>
                  <a:pt x="38" y="42"/>
                  <a:pt x="38" y="42"/>
                </a:cubicBezTo>
                <a:cubicBezTo>
                  <a:pt x="39" y="42"/>
                  <a:pt x="40" y="42"/>
                  <a:pt x="40" y="41"/>
                </a:cubicBezTo>
                <a:cubicBezTo>
                  <a:pt x="41" y="41"/>
                  <a:pt x="41" y="40"/>
                  <a:pt x="41" y="39"/>
                </a:cubicBezTo>
                <a:cubicBezTo>
                  <a:pt x="41" y="38"/>
                  <a:pt x="41" y="38"/>
                  <a:pt x="40" y="38"/>
                </a:cubicBezTo>
                <a:cubicBezTo>
                  <a:pt x="39" y="38"/>
                  <a:pt x="39" y="38"/>
                  <a:pt x="39" y="39"/>
                </a:cubicBezTo>
                <a:cubicBezTo>
                  <a:pt x="39" y="39"/>
                  <a:pt x="39" y="39"/>
                  <a:pt x="39" y="40"/>
                </a:cubicBezTo>
                <a:cubicBezTo>
                  <a:pt x="39" y="40"/>
                  <a:pt x="39" y="40"/>
                  <a:pt x="39" y="40"/>
                </a:cubicBezTo>
                <a:cubicBezTo>
                  <a:pt x="38" y="40"/>
                  <a:pt x="38" y="40"/>
                  <a:pt x="38" y="40"/>
                </a:cubicBezTo>
                <a:cubicBezTo>
                  <a:pt x="37" y="40"/>
                  <a:pt x="37" y="40"/>
                  <a:pt x="37" y="40"/>
                </a:cubicBezTo>
                <a:cubicBezTo>
                  <a:pt x="36" y="40"/>
                  <a:pt x="36" y="40"/>
                  <a:pt x="36" y="40"/>
                </a:cubicBezTo>
                <a:cubicBezTo>
                  <a:pt x="35" y="39"/>
                  <a:pt x="35" y="39"/>
                  <a:pt x="35" y="39"/>
                </a:cubicBezTo>
                <a:cubicBezTo>
                  <a:pt x="35" y="34"/>
                  <a:pt x="35" y="34"/>
                  <a:pt x="35" y="34"/>
                </a:cubicBezTo>
                <a:cubicBezTo>
                  <a:pt x="35" y="33"/>
                  <a:pt x="35" y="33"/>
                  <a:pt x="36" y="33"/>
                </a:cubicBezTo>
                <a:cubicBezTo>
                  <a:pt x="36" y="33"/>
                  <a:pt x="36" y="32"/>
                  <a:pt x="37" y="32"/>
                </a:cubicBezTo>
                <a:cubicBezTo>
                  <a:pt x="38" y="32"/>
                  <a:pt x="38" y="32"/>
                  <a:pt x="38" y="32"/>
                </a:cubicBezTo>
                <a:cubicBezTo>
                  <a:pt x="38" y="32"/>
                  <a:pt x="38" y="33"/>
                  <a:pt x="39" y="33"/>
                </a:cubicBezTo>
                <a:cubicBezTo>
                  <a:pt x="39" y="33"/>
                  <a:pt x="39" y="33"/>
                  <a:pt x="39" y="33"/>
                </a:cubicBezTo>
                <a:cubicBezTo>
                  <a:pt x="39" y="33"/>
                  <a:pt x="39" y="33"/>
                  <a:pt x="39" y="34"/>
                </a:cubicBezTo>
                <a:cubicBezTo>
                  <a:pt x="39" y="34"/>
                  <a:pt x="39" y="35"/>
                  <a:pt x="40" y="35"/>
                </a:cubicBezTo>
                <a:cubicBezTo>
                  <a:pt x="41" y="35"/>
                  <a:pt x="41" y="34"/>
                  <a:pt x="41" y="34"/>
                </a:cubicBezTo>
                <a:cubicBezTo>
                  <a:pt x="41" y="33"/>
                  <a:pt x="41" y="32"/>
                  <a:pt x="40" y="31"/>
                </a:cubicBezTo>
                <a:cubicBezTo>
                  <a:pt x="40" y="31"/>
                  <a:pt x="40" y="31"/>
                  <a:pt x="40" y="31"/>
                </a:cubicBezTo>
                <a:cubicBezTo>
                  <a:pt x="40" y="31"/>
                  <a:pt x="39" y="30"/>
                  <a:pt x="38" y="30"/>
                </a:cubicBezTo>
                <a:cubicBezTo>
                  <a:pt x="37" y="30"/>
                  <a:pt x="37" y="30"/>
                  <a:pt x="37" y="30"/>
                </a:cubicBezTo>
                <a:cubicBezTo>
                  <a:pt x="36" y="30"/>
                  <a:pt x="35" y="31"/>
                  <a:pt x="34" y="31"/>
                </a:cubicBezTo>
                <a:cubicBezTo>
                  <a:pt x="33" y="32"/>
                  <a:pt x="33" y="33"/>
                  <a:pt x="33" y="34"/>
                </a:cubicBezTo>
                <a:cubicBezTo>
                  <a:pt x="33" y="39"/>
                  <a:pt x="33" y="39"/>
                  <a:pt x="33" y="39"/>
                </a:cubicBezTo>
                <a:cubicBezTo>
                  <a:pt x="33" y="40"/>
                  <a:pt x="33" y="41"/>
                  <a:pt x="34" y="41"/>
                </a:cubicBezTo>
                <a:cubicBezTo>
                  <a:pt x="35" y="42"/>
                  <a:pt x="36" y="42"/>
                  <a:pt x="37" y="42"/>
                </a:cubicBezTo>
                <a:close/>
                <a:moveTo>
                  <a:pt x="26" y="7"/>
                </a:moveTo>
                <a:cubicBezTo>
                  <a:pt x="26" y="7"/>
                  <a:pt x="26" y="7"/>
                  <a:pt x="26" y="7"/>
                </a:cubicBezTo>
                <a:cubicBezTo>
                  <a:pt x="25" y="7"/>
                  <a:pt x="25" y="7"/>
                  <a:pt x="25" y="8"/>
                </a:cubicBezTo>
                <a:cubicBezTo>
                  <a:pt x="21" y="18"/>
                  <a:pt x="21" y="18"/>
                  <a:pt x="21" y="18"/>
                </a:cubicBezTo>
                <a:cubicBezTo>
                  <a:pt x="21" y="18"/>
                  <a:pt x="21" y="19"/>
                  <a:pt x="22" y="19"/>
                </a:cubicBezTo>
                <a:cubicBezTo>
                  <a:pt x="22" y="19"/>
                  <a:pt x="23" y="19"/>
                  <a:pt x="23" y="19"/>
                </a:cubicBezTo>
                <a:cubicBezTo>
                  <a:pt x="24" y="17"/>
                  <a:pt x="24" y="17"/>
                  <a:pt x="24" y="17"/>
                </a:cubicBezTo>
                <a:cubicBezTo>
                  <a:pt x="27" y="17"/>
                  <a:pt x="27" y="17"/>
                  <a:pt x="27" y="17"/>
                </a:cubicBezTo>
                <a:cubicBezTo>
                  <a:pt x="28" y="19"/>
                  <a:pt x="28" y="19"/>
                  <a:pt x="28" y="19"/>
                </a:cubicBezTo>
                <a:cubicBezTo>
                  <a:pt x="28" y="19"/>
                  <a:pt x="29" y="19"/>
                  <a:pt x="29" y="19"/>
                </a:cubicBezTo>
                <a:cubicBezTo>
                  <a:pt x="30" y="19"/>
                  <a:pt x="30" y="18"/>
                  <a:pt x="30" y="18"/>
                </a:cubicBezTo>
                <a:cubicBezTo>
                  <a:pt x="27" y="8"/>
                  <a:pt x="27" y="8"/>
                  <a:pt x="27" y="8"/>
                </a:cubicBezTo>
                <a:cubicBezTo>
                  <a:pt x="27" y="8"/>
                  <a:pt x="26" y="7"/>
                  <a:pt x="26" y="7"/>
                </a:cubicBezTo>
                <a:close/>
                <a:moveTo>
                  <a:pt x="25" y="15"/>
                </a:moveTo>
                <a:cubicBezTo>
                  <a:pt x="25" y="15"/>
                  <a:pt x="25" y="15"/>
                  <a:pt x="25" y="15"/>
                </a:cubicBezTo>
                <a:cubicBezTo>
                  <a:pt x="26" y="12"/>
                  <a:pt x="26" y="12"/>
                  <a:pt x="26" y="12"/>
                </a:cubicBezTo>
                <a:cubicBezTo>
                  <a:pt x="27" y="15"/>
                  <a:pt x="27" y="15"/>
                  <a:pt x="27" y="15"/>
                </a:cubicBezTo>
                <a:cubicBezTo>
                  <a:pt x="25" y="15"/>
                  <a:pt x="25" y="15"/>
                  <a:pt x="25"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2" name="Freeform 696"/>
          <p:cNvSpPr>
            <a:spLocks noEditPoints="1"/>
          </p:cNvSpPr>
          <p:nvPr/>
        </p:nvSpPr>
        <p:spPr bwMode="auto">
          <a:xfrm>
            <a:off x="8553450" y="4716463"/>
            <a:ext cx="155575" cy="149225"/>
          </a:xfrm>
          <a:custGeom>
            <a:avLst/>
            <a:gdLst>
              <a:gd name="T0" fmla="*/ 47 w 49"/>
              <a:gd name="T1" fmla="*/ 0 h 47"/>
              <a:gd name="T2" fmla="*/ 49 w 49"/>
              <a:gd name="T3" fmla="*/ 2 h 47"/>
              <a:gd name="T4" fmla="*/ 47 w 49"/>
              <a:gd name="T5" fmla="*/ 47 h 47"/>
              <a:gd name="T6" fmla="*/ 2 w 49"/>
              <a:gd name="T7" fmla="*/ 47 h 47"/>
              <a:gd name="T8" fmla="*/ 0 w 49"/>
              <a:gd name="T9" fmla="*/ 45 h 47"/>
              <a:gd name="T10" fmla="*/ 2 w 49"/>
              <a:gd name="T11" fmla="*/ 0 h 47"/>
              <a:gd name="T12" fmla="*/ 12 w 49"/>
              <a:gd name="T13" fmla="*/ 4 h 47"/>
              <a:gd name="T14" fmla="*/ 15 w 49"/>
              <a:gd name="T15" fmla="*/ 24 h 47"/>
              <a:gd name="T16" fmla="*/ 12 w 49"/>
              <a:gd name="T17" fmla="*/ 4 h 47"/>
              <a:gd name="T18" fmla="*/ 23 w 49"/>
              <a:gd name="T19" fmla="*/ 4 h 47"/>
              <a:gd name="T20" fmla="*/ 26 w 49"/>
              <a:gd name="T21" fmla="*/ 24 h 47"/>
              <a:gd name="T22" fmla="*/ 23 w 49"/>
              <a:gd name="T23" fmla="*/ 4 h 47"/>
              <a:gd name="T24" fmla="*/ 34 w 49"/>
              <a:gd name="T25" fmla="*/ 4 h 47"/>
              <a:gd name="T26" fmla="*/ 37 w 49"/>
              <a:gd name="T27" fmla="*/ 24 h 47"/>
              <a:gd name="T28" fmla="*/ 34 w 49"/>
              <a:gd name="T29" fmla="*/ 4 h 47"/>
              <a:gd name="T30" fmla="*/ 46 w 49"/>
              <a:gd name="T31" fmla="*/ 4 h 47"/>
              <a:gd name="T32" fmla="*/ 40 w 49"/>
              <a:gd name="T33" fmla="*/ 25 h 47"/>
              <a:gd name="T34" fmla="*/ 38 w 49"/>
              <a:gd name="T35" fmla="*/ 26 h 47"/>
              <a:gd name="T36" fmla="*/ 37 w 49"/>
              <a:gd name="T37" fmla="*/ 43 h 47"/>
              <a:gd name="T38" fmla="*/ 46 w 49"/>
              <a:gd name="T39" fmla="*/ 4 h 47"/>
              <a:gd name="T40" fmla="*/ 32 w 49"/>
              <a:gd name="T41" fmla="*/ 4 h 47"/>
              <a:gd name="T42" fmla="*/ 28 w 49"/>
              <a:gd name="T43" fmla="*/ 25 h 47"/>
              <a:gd name="T44" fmla="*/ 27 w 49"/>
              <a:gd name="T45" fmla="*/ 26 h 47"/>
              <a:gd name="T46" fmla="*/ 26 w 49"/>
              <a:gd name="T47" fmla="*/ 43 h 47"/>
              <a:gd name="T48" fmla="*/ 35 w 49"/>
              <a:gd name="T49" fmla="*/ 26 h 47"/>
              <a:gd name="T50" fmla="*/ 33 w 49"/>
              <a:gd name="T51" fmla="*/ 26 h 47"/>
              <a:gd name="T52" fmla="*/ 32 w 49"/>
              <a:gd name="T53" fmla="*/ 4 h 47"/>
              <a:gd name="T54" fmla="*/ 21 w 49"/>
              <a:gd name="T55" fmla="*/ 4 h 47"/>
              <a:gd name="T56" fmla="*/ 17 w 49"/>
              <a:gd name="T57" fmla="*/ 25 h 47"/>
              <a:gd name="T58" fmla="*/ 16 w 49"/>
              <a:gd name="T59" fmla="*/ 26 h 47"/>
              <a:gd name="T60" fmla="*/ 14 w 49"/>
              <a:gd name="T61" fmla="*/ 43 h 47"/>
              <a:gd name="T62" fmla="*/ 23 w 49"/>
              <a:gd name="T63" fmla="*/ 26 h 47"/>
              <a:gd name="T64" fmla="*/ 22 w 49"/>
              <a:gd name="T65" fmla="*/ 26 h 47"/>
              <a:gd name="T66" fmla="*/ 21 w 49"/>
              <a:gd name="T67" fmla="*/ 4 h 47"/>
              <a:gd name="T68" fmla="*/ 10 w 49"/>
              <a:gd name="T69" fmla="*/ 4 h 47"/>
              <a:gd name="T70" fmla="*/ 3 w 49"/>
              <a:gd name="T71" fmla="*/ 43 h 47"/>
              <a:gd name="T72" fmla="*/ 12 w 49"/>
              <a:gd name="T73" fmla="*/ 26 h 47"/>
              <a:gd name="T74" fmla="*/ 11 w 49"/>
              <a:gd name="T75" fmla="*/ 26 h 47"/>
              <a:gd name="T76" fmla="*/ 10 w 49"/>
              <a:gd name="T7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 h="47">
                <a:moveTo>
                  <a:pt x="2" y="0"/>
                </a:moveTo>
                <a:cubicBezTo>
                  <a:pt x="47" y="0"/>
                  <a:pt x="47" y="0"/>
                  <a:pt x="47" y="0"/>
                </a:cubicBezTo>
                <a:cubicBezTo>
                  <a:pt x="49" y="0"/>
                  <a:pt x="49" y="1"/>
                  <a:pt x="49" y="2"/>
                </a:cubicBezTo>
                <a:cubicBezTo>
                  <a:pt x="49" y="2"/>
                  <a:pt x="49" y="2"/>
                  <a:pt x="49" y="2"/>
                </a:cubicBezTo>
                <a:cubicBezTo>
                  <a:pt x="49" y="45"/>
                  <a:pt x="49" y="45"/>
                  <a:pt x="49" y="45"/>
                </a:cubicBezTo>
                <a:cubicBezTo>
                  <a:pt x="49" y="46"/>
                  <a:pt x="49" y="47"/>
                  <a:pt x="47" y="47"/>
                </a:cubicBezTo>
                <a:cubicBezTo>
                  <a:pt x="47" y="47"/>
                  <a:pt x="47" y="47"/>
                  <a:pt x="47" y="47"/>
                </a:cubicBezTo>
                <a:cubicBezTo>
                  <a:pt x="2" y="47"/>
                  <a:pt x="2" y="47"/>
                  <a:pt x="2" y="47"/>
                </a:cubicBezTo>
                <a:cubicBezTo>
                  <a:pt x="1" y="47"/>
                  <a:pt x="0" y="46"/>
                  <a:pt x="0" y="45"/>
                </a:cubicBezTo>
                <a:cubicBezTo>
                  <a:pt x="0" y="45"/>
                  <a:pt x="0" y="45"/>
                  <a:pt x="0" y="45"/>
                </a:cubicBezTo>
                <a:cubicBezTo>
                  <a:pt x="0" y="2"/>
                  <a:pt x="0" y="2"/>
                  <a:pt x="0" y="2"/>
                </a:cubicBezTo>
                <a:cubicBezTo>
                  <a:pt x="0" y="1"/>
                  <a:pt x="1" y="0"/>
                  <a:pt x="2" y="0"/>
                </a:cubicBezTo>
                <a:close/>
                <a:moveTo>
                  <a:pt x="12" y="4"/>
                </a:moveTo>
                <a:cubicBezTo>
                  <a:pt x="12" y="4"/>
                  <a:pt x="12" y="4"/>
                  <a:pt x="12" y="4"/>
                </a:cubicBezTo>
                <a:cubicBezTo>
                  <a:pt x="12" y="24"/>
                  <a:pt x="12" y="24"/>
                  <a:pt x="12" y="24"/>
                </a:cubicBezTo>
                <a:cubicBezTo>
                  <a:pt x="13" y="24"/>
                  <a:pt x="14" y="24"/>
                  <a:pt x="15" y="24"/>
                </a:cubicBezTo>
                <a:cubicBezTo>
                  <a:pt x="15" y="4"/>
                  <a:pt x="15" y="4"/>
                  <a:pt x="15" y="4"/>
                </a:cubicBezTo>
                <a:cubicBezTo>
                  <a:pt x="12" y="4"/>
                  <a:pt x="12" y="4"/>
                  <a:pt x="12" y="4"/>
                </a:cubicBezTo>
                <a:close/>
                <a:moveTo>
                  <a:pt x="23" y="4"/>
                </a:moveTo>
                <a:cubicBezTo>
                  <a:pt x="23" y="4"/>
                  <a:pt x="23" y="4"/>
                  <a:pt x="23" y="4"/>
                </a:cubicBezTo>
                <a:cubicBezTo>
                  <a:pt x="23" y="24"/>
                  <a:pt x="23" y="24"/>
                  <a:pt x="23" y="24"/>
                </a:cubicBezTo>
                <a:cubicBezTo>
                  <a:pt x="24" y="24"/>
                  <a:pt x="25" y="24"/>
                  <a:pt x="26" y="24"/>
                </a:cubicBezTo>
                <a:cubicBezTo>
                  <a:pt x="26" y="4"/>
                  <a:pt x="26" y="4"/>
                  <a:pt x="26" y="4"/>
                </a:cubicBezTo>
                <a:cubicBezTo>
                  <a:pt x="23" y="4"/>
                  <a:pt x="23" y="4"/>
                  <a:pt x="23" y="4"/>
                </a:cubicBezTo>
                <a:close/>
                <a:moveTo>
                  <a:pt x="34" y="4"/>
                </a:moveTo>
                <a:cubicBezTo>
                  <a:pt x="34" y="4"/>
                  <a:pt x="34" y="4"/>
                  <a:pt x="34" y="4"/>
                </a:cubicBezTo>
                <a:cubicBezTo>
                  <a:pt x="34" y="24"/>
                  <a:pt x="34" y="24"/>
                  <a:pt x="34" y="24"/>
                </a:cubicBezTo>
                <a:cubicBezTo>
                  <a:pt x="35" y="24"/>
                  <a:pt x="36" y="24"/>
                  <a:pt x="37" y="24"/>
                </a:cubicBezTo>
                <a:cubicBezTo>
                  <a:pt x="37" y="4"/>
                  <a:pt x="37" y="4"/>
                  <a:pt x="37" y="4"/>
                </a:cubicBezTo>
                <a:cubicBezTo>
                  <a:pt x="34" y="4"/>
                  <a:pt x="34" y="4"/>
                  <a:pt x="34" y="4"/>
                </a:cubicBezTo>
                <a:close/>
                <a:moveTo>
                  <a:pt x="46" y="4"/>
                </a:moveTo>
                <a:cubicBezTo>
                  <a:pt x="46" y="4"/>
                  <a:pt x="46" y="4"/>
                  <a:pt x="46" y="4"/>
                </a:cubicBezTo>
                <a:cubicBezTo>
                  <a:pt x="40" y="4"/>
                  <a:pt x="40" y="4"/>
                  <a:pt x="40" y="4"/>
                </a:cubicBezTo>
                <a:cubicBezTo>
                  <a:pt x="40" y="25"/>
                  <a:pt x="40" y="25"/>
                  <a:pt x="40" y="25"/>
                </a:cubicBezTo>
                <a:cubicBezTo>
                  <a:pt x="40" y="25"/>
                  <a:pt x="40" y="25"/>
                  <a:pt x="40" y="25"/>
                </a:cubicBezTo>
                <a:cubicBezTo>
                  <a:pt x="40" y="26"/>
                  <a:pt x="39" y="26"/>
                  <a:pt x="38" y="26"/>
                </a:cubicBezTo>
                <a:cubicBezTo>
                  <a:pt x="37" y="26"/>
                  <a:pt x="37" y="26"/>
                  <a:pt x="37" y="26"/>
                </a:cubicBezTo>
                <a:cubicBezTo>
                  <a:pt x="37" y="43"/>
                  <a:pt x="37" y="43"/>
                  <a:pt x="37" y="43"/>
                </a:cubicBezTo>
                <a:cubicBezTo>
                  <a:pt x="46" y="43"/>
                  <a:pt x="46" y="43"/>
                  <a:pt x="46" y="43"/>
                </a:cubicBezTo>
                <a:cubicBezTo>
                  <a:pt x="46" y="4"/>
                  <a:pt x="46" y="4"/>
                  <a:pt x="46" y="4"/>
                </a:cubicBezTo>
                <a:close/>
                <a:moveTo>
                  <a:pt x="32" y="4"/>
                </a:moveTo>
                <a:cubicBezTo>
                  <a:pt x="32" y="4"/>
                  <a:pt x="32" y="4"/>
                  <a:pt x="32" y="4"/>
                </a:cubicBezTo>
                <a:cubicBezTo>
                  <a:pt x="28" y="4"/>
                  <a:pt x="28" y="4"/>
                  <a:pt x="28" y="4"/>
                </a:cubicBezTo>
                <a:cubicBezTo>
                  <a:pt x="28" y="25"/>
                  <a:pt x="28" y="25"/>
                  <a:pt x="28" y="25"/>
                </a:cubicBezTo>
                <a:cubicBezTo>
                  <a:pt x="28" y="25"/>
                  <a:pt x="28" y="25"/>
                  <a:pt x="28" y="25"/>
                </a:cubicBezTo>
                <a:cubicBezTo>
                  <a:pt x="28" y="26"/>
                  <a:pt x="28" y="26"/>
                  <a:pt x="27" y="26"/>
                </a:cubicBezTo>
                <a:cubicBezTo>
                  <a:pt x="26" y="26"/>
                  <a:pt x="26" y="26"/>
                  <a:pt x="26" y="26"/>
                </a:cubicBezTo>
                <a:cubicBezTo>
                  <a:pt x="26" y="43"/>
                  <a:pt x="26" y="43"/>
                  <a:pt x="26" y="43"/>
                </a:cubicBezTo>
                <a:cubicBezTo>
                  <a:pt x="35" y="43"/>
                  <a:pt x="35" y="43"/>
                  <a:pt x="35" y="43"/>
                </a:cubicBezTo>
                <a:cubicBezTo>
                  <a:pt x="35" y="26"/>
                  <a:pt x="35" y="26"/>
                  <a:pt x="35" y="26"/>
                </a:cubicBezTo>
                <a:cubicBezTo>
                  <a:pt x="33" y="26"/>
                  <a:pt x="33" y="26"/>
                  <a:pt x="33" y="26"/>
                </a:cubicBezTo>
                <a:cubicBezTo>
                  <a:pt x="33" y="26"/>
                  <a:pt x="33" y="26"/>
                  <a:pt x="33" y="26"/>
                </a:cubicBezTo>
                <a:cubicBezTo>
                  <a:pt x="32" y="26"/>
                  <a:pt x="32" y="26"/>
                  <a:pt x="32" y="25"/>
                </a:cubicBezTo>
                <a:cubicBezTo>
                  <a:pt x="32" y="4"/>
                  <a:pt x="32" y="4"/>
                  <a:pt x="32" y="4"/>
                </a:cubicBezTo>
                <a:close/>
                <a:moveTo>
                  <a:pt x="21" y="4"/>
                </a:moveTo>
                <a:cubicBezTo>
                  <a:pt x="21" y="4"/>
                  <a:pt x="21" y="4"/>
                  <a:pt x="21" y="4"/>
                </a:cubicBezTo>
                <a:cubicBezTo>
                  <a:pt x="17" y="4"/>
                  <a:pt x="17" y="4"/>
                  <a:pt x="17" y="4"/>
                </a:cubicBezTo>
                <a:cubicBezTo>
                  <a:pt x="17" y="25"/>
                  <a:pt x="17" y="25"/>
                  <a:pt x="17" y="25"/>
                </a:cubicBezTo>
                <a:cubicBezTo>
                  <a:pt x="17" y="25"/>
                  <a:pt x="17" y="25"/>
                  <a:pt x="17" y="25"/>
                </a:cubicBezTo>
                <a:cubicBezTo>
                  <a:pt x="17" y="26"/>
                  <a:pt x="17" y="26"/>
                  <a:pt x="16" y="26"/>
                </a:cubicBezTo>
                <a:cubicBezTo>
                  <a:pt x="14" y="26"/>
                  <a:pt x="14" y="26"/>
                  <a:pt x="14" y="26"/>
                </a:cubicBezTo>
                <a:cubicBezTo>
                  <a:pt x="14" y="43"/>
                  <a:pt x="14" y="43"/>
                  <a:pt x="14" y="43"/>
                </a:cubicBezTo>
                <a:cubicBezTo>
                  <a:pt x="23" y="43"/>
                  <a:pt x="23" y="43"/>
                  <a:pt x="23" y="43"/>
                </a:cubicBezTo>
                <a:cubicBezTo>
                  <a:pt x="23" y="26"/>
                  <a:pt x="23" y="26"/>
                  <a:pt x="23" y="26"/>
                </a:cubicBezTo>
                <a:cubicBezTo>
                  <a:pt x="22" y="26"/>
                  <a:pt x="22" y="26"/>
                  <a:pt x="22" y="26"/>
                </a:cubicBezTo>
                <a:cubicBezTo>
                  <a:pt x="22" y="26"/>
                  <a:pt x="22" y="26"/>
                  <a:pt x="22" y="26"/>
                </a:cubicBezTo>
                <a:cubicBezTo>
                  <a:pt x="21" y="26"/>
                  <a:pt x="21" y="26"/>
                  <a:pt x="21" y="25"/>
                </a:cubicBezTo>
                <a:cubicBezTo>
                  <a:pt x="21" y="4"/>
                  <a:pt x="21" y="4"/>
                  <a:pt x="21" y="4"/>
                </a:cubicBezTo>
                <a:close/>
                <a:moveTo>
                  <a:pt x="10" y="4"/>
                </a:moveTo>
                <a:cubicBezTo>
                  <a:pt x="10" y="4"/>
                  <a:pt x="10" y="4"/>
                  <a:pt x="10" y="4"/>
                </a:cubicBezTo>
                <a:cubicBezTo>
                  <a:pt x="3" y="4"/>
                  <a:pt x="3" y="4"/>
                  <a:pt x="3" y="4"/>
                </a:cubicBezTo>
                <a:cubicBezTo>
                  <a:pt x="3" y="43"/>
                  <a:pt x="3" y="43"/>
                  <a:pt x="3" y="43"/>
                </a:cubicBezTo>
                <a:cubicBezTo>
                  <a:pt x="12" y="43"/>
                  <a:pt x="12" y="43"/>
                  <a:pt x="12" y="43"/>
                </a:cubicBezTo>
                <a:cubicBezTo>
                  <a:pt x="12" y="26"/>
                  <a:pt x="12" y="26"/>
                  <a:pt x="12" y="26"/>
                </a:cubicBezTo>
                <a:cubicBezTo>
                  <a:pt x="11" y="26"/>
                  <a:pt x="11" y="26"/>
                  <a:pt x="11" y="26"/>
                </a:cubicBezTo>
                <a:cubicBezTo>
                  <a:pt x="11" y="26"/>
                  <a:pt x="11" y="26"/>
                  <a:pt x="11" y="26"/>
                </a:cubicBezTo>
                <a:cubicBezTo>
                  <a:pt x="10" y="26"/>
                  <a:pt x="10" y="26"/>
                  <a:pt x="10" y="25"/>
                </a:cubicBezTo>
                <a:cubicBezTo>
                  <a:pt x="10" y="4"/>
                  <a:pt x="10" y="4"/>
                  <a:pt x="10"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3" name="Freeform 697"/>
          <p:cNvSpPr>
            <a:spLocks noEditPoints="1"/>
          </p:cNvSpPr>
          <p:nvPr/>
        </p:nvSpPr>
        <p:spPr bwMode="auto">
          <a:xfrm>
            <a:off x="1004888" y="4716463"/>
            <a:ext cx="158750" cy="152400"/>
          </a:xfrm>
          <a:custGeom>
            <a:avLst/>
            <a:gdLst>
              <a:gd name="T0" fmla="*/ 30 w 50"/>
              <a:gd name="T1" fmla="*/ 0 h 48"/>
              <a:gd name="T2" fmla="*/ 36 w 50"/>
              <a:gd name="T3" fmla="*/ 5 h 48"/>
              <a:gd name="T4" fmla="*/ 40 w 50"/>
              <a:gd name="T5" fmla="*/ 7 h 48"/>
              <a:gd name="T6" fmla="*/ 50 w 50"/>
              <a:gd name="T7" fmla="*/ 17 h 48"/>
              <a:gd name="T8" fmla="*/ 47 w 50"/>
              <a:gd name="T9" fmla="*/ 45 h 48"/>
              <a:gd name="T10" fmla="*/ 10 w 50"/>
              <a:gd name="T11" fmla="*/ 48 h 48"/>
              <a:gd name="T12" fmla="*/ 3 w 50"/>
              <a:gd name="T13" fmla="*/ 45 h 48"/>
              <a:gd name="T14" fmla="*/ 0 w 50"/>
              <a:gd name="T15" fmla="*/ 17 h 48"/>
              <a:gd name="T16" fmla="*/ 10 w 50"/>
              <a:gd name="T17" fmla="*/ 7 h 48"/>
              <a:gd name="T18" fmla="*/ 14 w 50"/>
              <a:gd name="T19" fmla="*/ 5 h 48"/>
              <a:gd name="T20" fmla="*/ 19 w 50"/>
              <a:gd name="T21" fmla="*/ 0 h 48"/>
              <a:gd name="T22" fmla="*/ 35 w 50"/>
              <a:gd name="T23" fmla="*/ 11 h 48"/>
              <a:gd name="T24" fmla="*/ 34 w 50"/>
              <a:gd name="T25" fmla="*/ 11 h 48"/>
              <a:gd name="T26" fmla="*/ 15 w 50"/>
              <a:gd name="T27" fmla="*/ 11 h 48"/>
              <a:gd name="T28" fmla="*/ 5 w 50"/>
              <a:gd name="T29" fmla="*/ 13 h 48"/>
              <a:gd name="T30" fmla="*/ 4 w 50"/>
              <a:gd name="T31" fmla="*/ 17 h 48"/>
              <a:gd name="T32" fmla="*/ 9 w 50"/>
              <a:gd name="T33" fmla="*/ 26 h 48"/>
              <a:gd name="T34" fmla="*/ 10 w 50"/>
              <a:gd name="T35" fmla="*/ 22 h 48"/>
              <a:gd name="T36" fmla="*/ 18 w 50"/>
              <a:gd name="T37" fmla="*/ 22 h 48"/>
              <a:gd name="T38" fmla="*/ 20 w 50"/>
              <a:gd name="T39" fmla="*/ 23 h 48"/>
              <a:gd name="T40" fmla="*/ 30 w 50"/>
              <a:gd name="T41" fmla="*/ 26 h 48"/>
              <a:gd name="T42" fmla="*/ 31 w 50"/>
              <a:gd name="T43" fmla="*/ 22 h 48"/>
              <a:gd name="T44" fmla="*/ 39 w 50"/>
              <a:gd name="T45" fmla="*/ 22 h 48"/>
              <a:gd name="T46" fmla="*/ 40 w 50"/>
              <a:gd name="T47" fmla="*/ 23 h 48"/>
              <a:gd name="T48" fmla="*/ 46 w 50"/>
              <a:gd name="T49" fmla="*/ 26 h 48"/>
              <a:gd name="T50" fmla="*/ 44 w 50"/>
              <a:gd name="T51" fmla="*/ 13 h 48"/>
              <a:gd name="T52" fmla="*/ 35 w 50"/>
              <a:gd name="T53" fmla="*/ 11 h 48"/>
              <a:gd name="T54" fmla="*/ 16 w 50"/>
              <a:gd name="T55" fmla="*/ 7 h 48"/>
              <a:gd name="T56" fmla="*/ 33 w 50"/>
              <a:gd name="T57" fmla="*/ 5 h 48"/>
              <a:gd name="T58" fmla="*/ 30 w 50"/>
              <a:gd name="T59" fmla="*/ 2 h 48"/>
              <a:gd name="T60" fmla="*/ 17 w 50"/>
              <a:gd name="T61" fmla="*/ 3 h 48"/>
              <a:gd name="T62" fmla="*/ 16 w 50"/>
              <a:gd name="T63" fmla="*/ 7 h 48"/>
              <a:gd name="T64" fmla="*/ 4 w 50"/>
              <a:gd name="T65" fmla="*/ 29 h 48"/>
              <a:gd name="T66" fmla="*/ 5 w 50"/>
              <a:gd name="T67" fmla="*/ 42 h 48"/>
              <a:gd name="T68" fmla="*/ 10 w 50"/>
              <a:gd name="T69" fmla="*/ 44 h 48"/>
              <a:gd name="T70" fmla="*/ 44 w 50"/>
              <a:gd name="T71" fmla="*/ 42 h 48"/>
              <a:gd name="T72" fmla="*/ 46 w 50"/>
              <a:gd name="T73" fmla="*/ 29 h 48"/>
              <a:gd name="T74" fmla="*/ 40 w 50"/>
              <a:gd name="T75" fmla="*/ 32 h 48"/>
              <a:gd name="T76" fmla="*/ 39 w 50"/>
              <a:gd name="T77" fmla="*/ 33 h 48"/>
              <a:gd name="T78" fmla="*/ 30 w 50"/>
              <a:gd name="T79" fmla="*/ 32 h 48"/>
              <a:gd name="T80" fmla="*/ 30 w 50"/>
              <a:gd name="T81" fmla="*/ 29 h 48"/>
              <a:gd name="T82" fmla="*/ 20 w 50"/>
              <a:gd name="T83" fmla="*/ 32 h 48"/>
              <a:gd name="T84" fmla="*/ 18 w 50"/>
              <a:gd name="T85" fmla="*/ 33 h 48"/>
              <a:gd name="T86" fmla="*/ 9 w 50"/>
              <a:gd name="T87" fmla="*/ 32 h 48"/>
              <a:gd name="T88" fmla="*/ 9 w 50"/>
              <a:gd name="T89" fmla="*/ 29 h 48"/>
              <a:gd name="T90" fmla="*/ 17 w 50"/>
              <a:gd name="T91" fmla="*/ 24 h 48"/>
              <a:gd name="T92" fmla="*/ 11 w 50"/>
              <a:gd name="T93" fmla="*/ 24 h 48"/>
              <a:gd name="T94" fmla="*/ 11 w 50"/>
              <a:gd name="T95" fmla="*/ 27 h 48"/>
              <a:gd name="T96" fmla="*/ 11 w 50"/>
              <a:gd name="T97" fmla="*/ 31 h 48"/>
              <a:gd name="T98" fmla="*/ 17 w 50"/>
              <a:gd name="T99" fmla="*/ 27 h 48"/>
              <a:gd name="T100" fmla="*/ 17 w 50"/>
              <a:gd name="T101" fmla="*/ 27 h 48"/>
              <a:gd name="T102" fmla="*/ 38 w 50"/>
              <a:gd name="T103" fmla="*/ 24 h 48"/>
              <a:gd name="T104" fmla="*/ 32 w 50"/>
              <a:gd name="T105" fmla="*/ 24 h 48"/>
              <a:gd name="T106" fmla="*/ 32 w 50"/>
              <a:gd name="T107" fmla="*/ 27 h 48"/>
              <a:gd name="T108" fmla="*/ 32 w 50"/>
              <a:gd name="T109" fmla="*/ 31 h 48"/>
              <a:gd name="T110" fmla="*/ 38 w 50"/>
              <a:gd name="T111" fmla="*/ 27 h 48"/>
              <a:gd name="T112" fmla="*/ 38 w 50"/>
              <a:gd name="T113"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 h="48">
                <a:moveTo>
                  <a:pt x="19" y="0"/>
                </a:moveTo>
                <a:cubicBezTo>
                  <a:pt x="30" y="0"/>
                  <a:pt x="30" y="0"/>
                  <a:pt x="30" y="0"/>
                </a:cubicBezTo>
                <a:cubicBezTo>
                  <a:pt x="32" y="0"/>
                  <a:pt x="33" y="1"/>
                  <a:pt x="34" y="2"/>
                </a:cubicBezTo>
                <a:cubicBezTo>
                  <a:pt x="35" y="3"/>
                  <a:pt x="36" y="4"/>
                  <a:pt x="36" y="5"/>
                </a:cubicBezTo>
                <a:cubicBezTo>
                  <a:pt x="36" y="7"/>
                  <a:pt x="36" y="7"/>
                  <a:pt x="36" y="7"/>
                </a:cubicBezTo>
                <a:cubicBezTo>
                  <a:pt x="40" y="7"/>
                  <a:pt x="40" y="7"/>
                  <a:pt x="40" y="7"/>
                </a:cubicBezTo>
                <a:cubicBezTo>
                  <a:pt x="42" y="7"/>
                  <a:pt x="45" y="8"/>
                  <a:pt x="47" y="10"/>
                </a:cubicBezTo>
                <a:cubicBezTo>
                  <a:pt x="48" y="12"/>
                  <a:pt x="50" y="14"/>
                  <a:pt x="50" y="17"/>
                </a:cubicBezTo>
                <a:cubicBezTo>
                  <a:pt x="50" y="38"/>
                  <a:pt x="50" y="38"/>
                  <a:pt x="50" y="38"/>
                </a:cubicBezTo>
                <a:cubicBezTo>
                  <a:pt x="50" y="40"/>
                  <a:pt x="48" y="43"/>
                  <a:pt x="47" y="45"/>
                </a:cubicBezTo>
                <a:cubicBezTo>
                  <a:pt x="45" y="46"/>
                  <a:pt x="42" y="48"/>
                  <a:pt x="40" y="48"/>
                </a:cubicBezTo>
                <a:cubicBezTo>
                  <a:pt x="10" y="48"/>
                  <a:pt x="10" y="48"/>
                  <a:pt x="10" y="48"/>
                </a:cubicBezTo>
                <a:cubicBezTo>
                  <a:pt x="7" y="48"/>
                  <a:pt x="4" y="46"/>
                  <a:pt x="3" y="45"/>
                </a:cubicBezTo>
                <a:cubicBezTo>
                  <a:pt x="3" y="45"/>
                  <a:pt x="3" y="45"/>
                  <a:pt x="3" y="45"/>
                </a:cubicBezTo>
                <a:cubicBezTo>
                  <a:pt x="1" y="43"/>
                  <a:pt x="0" y="40"/>
                  <a:pt x="0" y="38"/>
                </a:cubicBezTo>
                <a:cubicBezTo>
                  <a:pt x="0" y="17"/>
                  <a:pt x="0" y="17"/>
                  <a:pt x="0" y="17"/>
                </a:cubicBezTo>
                <a:cubicBezTo>
                  <a:pt x="0" y="14"/>
                  <a:pt x="1" y="12"/>
                  <a:pt x="3" y="10"/>
                </a:cubicBezTo>
                <a:cubicBezTo>
                  <a:pt x="4" y="8"/>
                  <a:pt x="7" y="7"/>
                  <a:pt x="10" y="7"/>
                </a:cubicBezTo>
                <a:cubicBezTo>
                  <a:pt x="14" y="7"/>
                  <a:pt x="14" y="7"/>
                  <a:pt x="14" y="7"/>
                </a:cubicBezTo>
                <a:cubicBezTo>
                  <a:pt x="14" y="5"/>
                  <a:pt x="14" y="5"/>
                  <a:pt x="14" y="5"/>
                </a:cubicBezTo>
                <a:cubicBezTo>
                  <a:pt x="14" y="4"/>
                  <a:pt x="14" y="3"/>
                  <a:pt x="15" y="2"/>
                </a:cubicBezTo>
                <a:cubicBezTo>
                  <a:pt x="16" y="1"/>
                  <a:pt x="18" y="0"/>
                  <a:pt x="19" y="0"/>
                </a:cubicBezTo>
                <a:close/>
                <a:moveTo>
                  <a:pt x="35" y="11"/>
                </a:moveTo>
                <a:cubicBezTo>
                  <a:pt x="35" y="11"/>
                  <a:pt x="35" y="11"/>
                  <a:pt x="35" y="11"/>
                </a:cubicBezTo>
                <a:cubicBezTo>
                  <a:pt x="35" y="11"/>
                  <a:pt x="34" y="11"/>
                  <a:pt x="34" y="11"/>
                </a:cubicBezTo>
                <a:cubicBezTo>
                  <a:pt x="34" y="11"/>
                  <a:pt x="34" y="11"/>
                  <a:pt x="34" y="11"/>
                </a:cubicBezTo>
                <a:cubicBezTo>
                  <a:pt x="15" y="11"/>
                  <a:pt x="15" y="11"/>
                  <a:pt x="15" y="11"/>
                </a:cubicBezTo>
                <a:cubicBezTo>
                  <a:pt x="15" y="11"/>
                  <a:pt x="15" y="11"/>
                  <a:pt x="15" y="11"/>
                </a:cubicBezTo>
                <a:cubicBezTo>
                  <a:pt x="10" y="11"/>
                  <a:pt x="10" y="11"/>
                  <a:pt x="10" y="11"/>
                </a:cubicBezTo>
                <a:cubicBezTo>
                  <a:pt x="8" y="11"/>
                  <a:pt x="6" y="12"/>
                  <a:pt x="5" y="13"/>
                </a:cubicBezTo>
                <a:cubicBezTo>
                  <a:pt x="5" y="13"/>
                  <a:pt x="5" y="13"/>
                  <a:pt x="5" y="13"/>
                </a:cubicBezTo>
                <a:cubicBezTo>
                  <a:pt x="4" y="14"/>
                  <a:pt x="4" y="15"/>
                  <a:pt x="4" y="17"/>
                </a:cubicBezTo>
                <a:cubicBezTo>
                  <a:pt x="4" y="26"/>
                  <a:pt x="4" y="26"/>
                  <a:pt x="4" y="26"/>
                </a:cubicBezTo>
                <a:cubicBezTo>
                  <a:pt x="9" y="26"/>
                  <a:pt x="9" y="26"/>
                  <a:pt x="9" y="26"/>
                </a:cubicBezTo>
                <a:cubicBezTo>
                  <a:pt x="9" y="23"/>
                  <a:pt x="9" y="23"/>
                  <a:pt x="9" y="23"/>
                </a:cubicBezTo>
                <a:cubicBezTo>
                  <a:pt x="9" y="22"/>
                  <a:pt x="10" y="22"/>
                  <a:pt x="10" y="22"/>
                </a:cubicBezTo>
                <a:cubicBezTo>
                  <a:pt x="10" y="22"/>
                  <a:pt x="10" y="22"/>
                  <a:pt x="10" y="22"/>
                </a:cubicBezTo>
                <a:cubicBezTo>
                  <a:pt x="18" y="22"/>
                  <a:pt x="18" y="22"/>
                  <a:pt x="18" y="22"/>
                </a:cubicBezTo>
                <a:cubicBezTo>
                  <a:pt x="19" y="22"/>
                  <a:pt x="20" y="22"/>
                  <a:pt x="20" y="23"/>
                </a:cubicBezTo>
                <a:cubicBezTo>
                  <a:pt x="20" y="23"/>
                  <a:pt x="20" y="23"/>
                  <a:pt x="20" y="23"/>
                </a:cubicBezTo>
                <a:cubicBezTo>
                  <a:pt x="20" y="26"/>
                  <a:pt x="20" y="26"/>
                  <a:pt x="20" y="26"/>
                </a:cubicBezTo>
                <a:cubicBezTo>
                  <a:pt x="30" y="26"/>
                  <a:pt x="30" y="26"/>
                  <a:pt x="30" y="26"/>
                </a:cubicBezTo>
                <a:cubicBezTo>
                  <a:pt x="30" y="23"/>
                  <a:pt x="30" y="23"/>
                  <a:pt x="30" y="23"/>
                </a:cubicBezTo>
                <a:cubicBezTo>
                  <a:pt x="30" y="22"/>
                  <a:pt x="30" y="22"/>
                  <a:pt x="31" y="22"/>
                </a:cubicBezTo>
                <a:cubicBezTo>
                  <a:pt x="31" y="22"/>
                  <a:pt x="31" y="22"/>
                  <a:pt x="31" y="22"/>
                </a:cubicBezTo>
                <a:cubicBezTo>
                  <a:pt x="39" y="22"/>
                  <a:pt x="39" y="22"/>
                  <a:pt x="39" y="22"/>
                </a:cubicBezTo>
                <a:cubicBezTo>
                  <a:pt x="40" y="22"/>
                  <a:pt x="40" y="22"/>
                  <a:pt x="40" y="23"/>
                </a:cubicBezTo>
                <a:cubicBezTo>
                  <a:pt x="40" y="23"/>
                  <a:pt x="40" y="23"/>
                  <a:pt x="40" y="23"/>
                </a:cubicBezTo>
                <a:cubicBezTo>
                  <a:pt x="40" y="26"/>
                  <a:pt x="40" y="26"/>
                  <a:pt x="40" y="26"/>
                </a:cubicBezTo>
                <a:cubicBezTo>
                  <a:pt x="46" y="26"/>
                  <a:pt x="46" y="26"/>
                  <a:pt x="46" y="26"/>
                </a:cubicBezTo>
                <a:cubicBezTo>
                  <a:pt x="46" y="17"/>
                  <a:pt x="46" y="17"/>
                  <a:pt x="46" y="17"/>
                </a:cubicBezTo>
                <a:cubicBezTo>
                  <a:pt x="46" y="15"/>
                  <a:pt x="45" y="14"/>
                  <a:pt x="44" y="13"/>
                </a:cubicBezTo>
                <a:cubicBezTo>
                  <a:pt x="43" y="12"/>
                  <a:pt x="41" y="11"/>
                  <a:pt x="40" y="11"/>
                </a:cubicBezTo>
                <a:cubicBezTo>
                  <a:pt x="35" y="11"/>
                  <a:pt x="35" y="11"/>
                  <a:pt x="35" y="11"/>
                </a:cubicBezTo>
                <a:close/>
                <a:moveTo>
                  <a:pt x="16" y="7"/>
                </a:moveTo>
                <a:cubicBezTo>
                  <a:pt x="16" y="7"/>
                  <a:pt x="16" y="7"/>
                  <a:pt x="16" y="7"/>
                </a:cubicBezTo>
                <a:cubicBezTo>
                  <a:pt x="33" y="7"/>
                  <a:pt x="33" y="7"/>
                  <a:pt x="33" y="7"/>
                </a:cubicBezTo>
                <a:cubicBezTo>
                  <a:pt x="33" y="5"/>
                  <a:pt x="33" y="5"/>
                  <a:pt x="33" y="5"/>
                </a:cubicBezTo>
                <a:cubicBezTo>
                  <a:pt x="33" y="5"/>
                  <a:pt x="33" y="4"/>
                  <a:pt x="32" y="3"/>
                </a:cubicBezTo>
                <a:cubicBezTo>
                  <a:pt x="32" y="3"/>
                  <a:pt x="31" y="2"/>
                  <a:pt x="30" y="2"/>
                </a:cubicBezTo>
                <a:cubicBezTo>
                  <a:pt x="19" y="2"/>
                  <a:pt x="19" y="2"/>
                  <a:pt x="19" y="2"/>
                </a:cubicBezTo>
                <a:cubicBezTo>
                  <a:pt x="18" y="2"/>
                  <a:pt x="18" y="3"/>
                  <a:pt x="17" y="3"/>
                </a:cubicBezTo>
                <a:cubicBezTo>
                  <a:pt x="16" y="4"/>
                  <a:pt x="16" y="5"/>
                  <a:pt x="16" y="5"/>
                </a:cubicBezTo>
                <a:cubicBezTo>
                  <a:pt x="16" y="7"/>
                  <a:pt x="16" y="7"/>
                  <a:pt x="16" y="7"/>
                </a:cubicBezTo>
                <a:close/>
                <a:moveTo>
                  <a:pt x="4" y="29"/>
                </a:moveTo>
                <a:cubicBezTo>
                  <a:pt x="4" y="29"/>
                  <a:pt x="4" y="29"/>
                  <a:pt x="4" y="29"/>
                </a:cubicBezTo>
                <a:cubicBezTo>
                  <a:pt x="4" y="38"/>
                  <a:pt x="4" y="38"/>
                  <a:pt x="4" y="38"/>
                </a:cubicBezTo>
                <a:cubicBezTo>
                  <a:pt x="4" y="39"/>
                  <a:pt x="4" y="41"/>
                  <a:pt x="5" y="42"/>
                </a:cubicBezTo>
                <a:cubicBezTo>
                  <a:pt x="5" y="42"/>
                  <a:pt x="5" y="42"/>
                  <a:pt x="5" y="42"/>
                </a:cubicBezTo>
                <a:cubicBezTo>
                  <a:pt x="6" y="43"/>
                  <a:pt x="8" y="44"/>
                  <a:pt x="10" y="44"/>
                </a:cubicBezTo>
                <a:cubicBezTo>
                  <a:pt x="40" y="44"/>
                  <a:pt x="40" y="44"/>
                  <a:pt x="40" y="44"/>
                </a:cubicBezTo>
                <a:cubicBezTo>
                  <a:pt x="41" y="44"/>
                  <a:pt x="43" y="43"/>
                  <a:pt x="44" y="42"/>
                </a:cubicBezTo>
                <a:cubicBezTo>
                  <a:pt x="45" y="41"/>
                  <a:pt x="46" y="39"/>
                  <a:pt x="46" y="38"/>
                </a:cubicBezTo>
                <a:cubicBezTo>
                  <a:pt x="46" y="29"/>
                  <a:pt x="46" y="29"/>
                  <a:pt x="46" y="29"/>
                </a:cubicBezTo>
                <a:cubicBezTo>
                  <a:pt x="40" y="29"/>
                  <a:pt x="40" y="29"/>
                  <a:pt x="40" y="29"/>
                </a:cubicBezTo>
                <a:cubicBezTo>
                  <a:pt x="40" y="32"/>
                  <a:pt x="40" y="32"/>
                  <a:pt x="40" y="32"/>
                </a:cubicBezTo>
                <a:cubicBezTo>
                  <a:pt x="40" y="33"/>
                  <a:pt x="40" y="33"/>
                  <a:pt x="39" y="33"/>
                </a:cubicBezTo>
                <a:cubicBezTo>
                  <a:pt x="39" y="33"/>
                  <a:pt x="39" y="33"/>
                  <a:pt x="39" y="33"/>
                </a:cubicBezTo>
                <a:cubicBezTo>
                  <a:pt x="31" y="33"/>
                  <a:pt x="31" y="33"/>
                  <a:pt x="31" y="33"/>
                </a:cubicBezTo>
                <a:cubicBezTo>
                  <a:pt x="30" y="33"/>
                  <a:pt x="30" y="33"/>
                  <a:pt x="30" y="32"/>
                </a:cubicBezTo>
                <a:cubicBezTo>
                  <a:pt x="30" y="32"/>
                  <a:pt x="30" y="32"/>
                  <a:pt x="30" y="32"/>
                </a:cubicBezTo>
                <a:cubicBezTo>
                  <a:pt x="30" y="29"/>
                  <a:pt x="30" y="29"/>
                  <a:pt x="30" y="29"/>
                </a:cubicBezTo>
                <a:cubicBezTo>
                  <a:pt x="20" y="29"/>
                  <a:pt x="20" y="29"/>
                  <a:pt x="20" y="29"/>
                </a:cubicBezTo>
                <a:cubicBezTo>
                  <a:pt x="20" y="32"/>
                  <a:pt x="20" y="32"/>
                  <a:pt x="20" y="32"/>
                </a:cubicBezTo>
                <a:cubicBezTo>
                  <a:pt x="20" y="33"/>
                  <a:pt x="19" y="33"/>
                  <a:pt x="18" y="33"/>
                </a:cubicBezTo>
                <a:cubicBezTo>
                  <a:pt x="18" y="33"/>
                  <a:pt x="18" y="33"/>
                  <a:pt x="18" y="33"/>
                </a:cubicBezTo>
                <a:cubicBezTo>
                  <a:pt x="10" y="33"/>
                  <a:pt x="10" y="33"/>
                  <a:pt x="10" y="33"/>
                </a:cubicBezTo>
                <a:cubicBezTo>
                  <a:pt x="10" y="33"/>
                  <a:pt x="9" y="33"/>
                  <a:pt x="9" y="32"/>
                </a:cubicBezTo>
                <a:cubicBezTo>
                  <a:pt x="9" y="32"/>
                  <a:pt x="9" y="32"/>
                  <a:pt x="9" y="32"/>
                </a:cubicBezTo>
                <a:cubicBezTo>
                  <a:pt x="9" y="29"/>
                  <a:pt x="9" y="29"/>
                  <a:pt x="9" y="29"/>
                </a:cubicBezTo>
                <a:cubicBezTo>
                  <a:pt x="4" y="29"/>
                  <a:pt x="4" y="29"/>
                  <a:pt x="4" y="29"/>
                </a:cubicBezTo>
                <a:close/>
                <a:moveTo>
                  <a:pt x="17" y="24"/>
                </a:moveTo>
                <a:cubicBezTo>
                  <a:pt x="17" y="24"/>
                  <a:pt x="17" y="24"/>
                  <a:pt x="17" y="24"/>
                </a:cubicBezTo>
                <a:cubicBezTo>
                  <a:pt x="11" y="24"/>
                  <a:pt x="11" y="24"/>
                  <a:pt x="11" y="24"/>
                </a:cubicBezTo>
                <a:cubicBezTo>
                  <a:pt x="11" y="27"/>
                  <a:pt x="11" y="27"/>
                  <a:pt x="11" y="27"/>
                </a:cubicBezTo>
                <a:cubicBezTo>
                  <a:pt x="11" y="27"/>
                  <a:pt x="11" y="27"/>
                  <a:pt x="11" y="27"/>
                </a:cubicBezTo>
                <a:cubicBezTo>
                  <a:pt x="11" y="27"/>
                  <a:pt x="11" y="27"/>
                  <a:pt x="11" y="27"/>
                </a:cubicBezTo>
                <a:cubicBezTo>
                  <a:pt x="11" y="31"/>
                  <a:pt x="11" y="31"/>
                  <a:pt x="11" y="31"/>
                </a:cubicBezTo>
                <a:cubicBezTo>
                  <a:pt x="17" y="31"/>
                  <a:pt x="17" y="31"/>
                  <a:pt x="17" y="31"/>
                </a:cubicBezTo>
                <a:cubicBezTo>
                  <a:pt x="17" y="27"/>
                  <a:pt x="17" y="27"/>
                  <a:pt x="17" y="27"/>
                </a:cubicBezTo>
                <a:cubicBezTo>
                  <a:pt x="17" y="27"/>
                  <a:pt x="17" y="27"/>
                  <a:pt x="17" y="27"/>
                </a:cubicBezTo>
                <a:cubicBezTo>
                  <a:pt x="17" y="27"/>
                  <a:pt x="17" y="27"/>
                  <a:pt x="17" y="27"/>
                </a:cubicBezTo>
                <a:cubicBezTo>
                  <a:pt x="17" y="24"/>
                  <a:pt x="17" y="24"/>
                  <a:pt x="17" y="24"/>
                </a:cubicBezTo>
                <a:close/>
                <a:moveTo>
                  <a:pt x="38" y="24"/>
                </a:moveTo>
                <a:cubicBezTo>
                  <a:pt x="38" y="24"/>
                  <a:pt x="38" y="24"/>
                  <a:pt x="38" y="24"/>
                </a:cubicBezTo>
                <a:cubicBezTo>
                  <a:pt x="32" y="24"/>
                  <a:pt x="32" y="24"/>
                  <a:pt x="32" y="24"/>
                </a:cubicBezTo>
                <a:cubicBezTo>
                  <a:pt x="32" y="27"/>
                  <a:pt x="32" y="27"/>
                  <a:pt x="32" y="27"/>
                </a:cubicBezTo>
                <a:cubicBezTo>
                  <a:pt x="32" y="27"/>
                  <a:pt x="32" y="27"/>
                  <a:pt x="32" y="27"/>
                </a:cubicBezTo>
                <a:cubicBezTo>
                  <a:pt x="32" y="27"/>
                  <a:pt x="32" y="27"/>
                  <a:pt x="32" y="27"/>
                </a:cubicBezTo>
                <a:cubicBezTo>
                  <a:pt x="32" y="31"/>
                  <a:pt x="32" y="31"/>
                  <a:pt x="32" y="31"/>
                </a:cubicBezTo>
                <a:cubicBezTo>
                  <a:pt x="38" y="31"/>
                  <a:pt x="38" y="31"/>
                  <a:pt x="38" y="31"/>
                </a:cubicBezTo>
                <a:cubicBezTo>
                  <a:pt x="38" y="27"/>
                  <a:pt x="38" y="27"/>
                  <a:pt x="38" y="27"/>
                </a:cubicBezTo>
                <a:cubicBezTo>
                  <a:pt x="38" y="27"/>
                  <a:pt x="38" y="27"/>
                  <a:pt x="38" y="27"/>
                </a:cubicBezTo>
                <a:cubicBezTo>
                  <a:pt x="38" y="27"/>
                  <a:pt x="38" y="27"/>
                  <a:pt x="38" y="27"/>
                </a:cubicBezTo>
                <a:cubicBezTo>
                  <a:pt x="38" y="24"/>
                  <a:pt x="38" y="24"/>
                  <a:pt x="38"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4" name="Freeform 698"/>
          <p:cNvSpPr>
            <a:spLocks noEditPoints="1"/>
          </p:cNvSpPr>
          <p:nvPr/>
        </p:nvSpPr>
        <p:spPr bwMode="auto">
          <a:xfrm>
            <a:off x="4352925" y="2117725"/>
            <a:ext cx="139700" cy="158750"/>
          </a:xfrm>
          <a:custGeom>
            <a:avLst/>
            <a:gdLst>
              <a:gd name="T0" fmla="*/ 29 w 44"/>
              <a:gd name="T1" fmla="*/ 30 h 50"/>
              <a:gd name="T2" fmla="*/ 32 w 44"/>
              <a:gd name="T3" fmla="*/ 30 h 50"/>
              <a:gd name="T4" fmla="*/ 35 w 44"/>
              <a:gd name="T5" fmla="*/ 30 h 50"/>
              <a:gd name="T6" fmla="*/ 39 w 44"/>
              <a:gd name="T7" fmla="*/ 26 h 50"/>
              <a:gd name="T8" fmla="*/ 39 w 44"/>
              <a:gd name="T9" fmla="*/ 23 h 50"/>
              <a:gd name="T10" fmla="*/ 39 w 44"/>
              <a:gd name="T11" fmla="*/ 20 h 50"/>
              <a:gd name="T12" fmla="*/ 44 w 44"/>
              <a:gd name="T13" fmla="*/ 14 h 50"/>
              <a:gd name="T14" fmla="*/ 43 w 44"/>
              <a:gd name="T15" fmla="*/ 11 h 50"/>
              <a:gd name="T16" fmla="*/ 36 w 44"/>
              <a:gd name="T17" fmla="*/ 10 h 50"/>
              <a:gd name="T18" fmla="*/ 26 w 44"/>
              <a:gd name="T19" fmla="*/ 5 h 50"/>
              <a:gd name="T20" fmla="*/ 19 w 44"/>
              <a:gd name="T21" fmla="*/ 1 h 50"/>
              <a:gd name="T22" fmla="*/ 19 w 44"/>
              <a:gd name="T23" fmla="*/ 1 h 50"/>
              <a:gd name="T24" fmla="*/ 14 w 44"/>
              <a:gd name="T25" fmla="*/ 6 h 50"/>
              <a:gd name="T26" fmla="*/ 10 w 44"/>
              <a:gd name="T27" fmla="*/ 13 h 50"/>
              <a:gd name="T28" fmla="*/ 5 w 44"/>
              <a:gd name="T29" fmla="*/ 23 h 50"/>
              <a:gd name="T30" fmla="*/ 4 w 44"/>
              <a:gd name="T31" fmla="*/ 23 h 50"/>
              <a:gd name="T32" fmla="*/ 0 w 44"/>
              <a:gd name="T33" fmla="*/ 27 h 50"/>
              <a:gd name="T34" fmla="*/ 4 w 44"/>
              <a:gd name="T35" fmla="*/ 31 h 50"/>
              <a:gd name="T36" fmla="*/ 5 w 44"/>
              <a:gd name="T37" fmla="*/ 31 h 50"/>
              <a:gd name="T38" fmla="*/ 15 w 44"/>
              <a:gd name="T39" fmla="*/ 42 h 50"/>
              <a:gd name="T40" fmla="*/ 9 w 44"/>
              <a:gd name="T41" fmla="*/ 49 h 50"/>
              <a:gd name="T42" fmla="*/ 10 w 44"/>
              <a:gd name="T43" fmla="*/ 50 h 50"/>
              <a:gd name="T44" fmla="*/ 36 w 44"/>
              <a:gd name="T45" fmla="*/ 50 h 50"/>
              <a:gd name="T46" fmla="*/ 36 w 44"/>
              <a:gd name="T47" fmla="*/ 50 h 50"/>
              <a:gd name="T48" fmla="*/ 37 w 44"/>
              <a:gd name="T49" fmla="*/ 47 h 50"/>
              <a:gd name="T50" fmla="*/ 23 w 44"/>
              <a:gd name="T51" fmla="*/ 40 h 50"/>
              <a:gd name="T52" fmla="*/ 8 w 44"/>
              <a:gd name="T53" fmla="*/ 28 h 50"/>
              <a:gd name="T54" fmla="*/ 8 w 44"/>
              <a:gd name="T55" fmla="*/ 27 h 50"/>
              <a:gd name="T56" fmla="*/ 8 w 44"/>
              <a:gd name="T57" fmla="*/ 26 h 50"/>
              <a:gd name="T58" fmla="*/ 17 w 44"/>
              <a:gd name="T59" fmla="*/ 21 h 50"/>
              <a:gd name="T60" fmla="*/ 20 w 44"/>
              <a:gd name="T61" fmla="*/ 34 h 50"/>
              <a:gd name="T62" fmla="*/ 23 w 44"/>
              <a:gd name="T63" fmla="*/ 35 h 50"/>
              <a:gd name="T64" fmla="*/ 27 w 44"/>
              <a:gd name="T65" fmla="*/ 11 h 50"/>
              <a:gd name="T66" fmla="*/ 20 w 44"/>
              <a:gd name="T67" fmla="*/ 18 h 50"/>
              <a:gd name="T68" fmla="*/ 16 w 44"/>
              <a:gd name="T69" fmla="*/ 14 h 50"/>
              <a:gd name="T70" fmla="*/ 16 w 44"/>
              <a:gd name="T71" fmla="*/ 14 h 50"/>
              <a:gd name="T72" fmla="*/ 17 w 44"/>
              <a:gd name="T73" fmla="*/ 8 h 50"/>
              <a:gd name="T74" fmla="*/ 21 w 44"/>
              <a:gd name="T75" fmla="*/ 5 h 50"/>
              <a:gd name="T76" fmla="*/ 27 w 44"/>
              <a:gd name="T77" fmla="*/ 11 h 50"/>
              <a:gd name="T78" fmla="*/ 21 w 44"/>
              <a:gd name="T79" fmla="*/ 20 h 50"/>
              <a:gd name="T80" fmla="*/ 35 w 44"/>
              <a:gd name="T81" fmla="*/ 13 h 50"/>
              <a:gd name="T82" fmla="*/ 38 w 44"/>
              <a:gd name="T83" fmla="*/ 14 h 50"/>
              <a:gd name="T84" fmla="*/ 23 w 44"/>
              <a:gd name="T85" fmla="*/ 29 h 50"/>
              <a:gd name="T86" fmla="*/ 21 w 44"/>
              <a:gd name="T87" fmla="*/ 20 h 50"/>
              <a:gd name="T88" fmla="*/ 13 w 44"/>
              <a:gd name="T89" fmla="*/ 48 h 50"/>
              <a:gd name="T90" fmla="*/ 23 w 44"/>
              <a:gd name="T91" fmla="*/ 44 h 50"/>
              <a:gd name="T92" fmla="*/ 33 w 44"/>
              <a:gd name="T93" fmla="*/ 48 h 50"/>
              <a:gd name="T94" fmla="*/ 30 w 44"/>
              <a:gd name="T95" fmla="*/ 28 h 50"/>
              <a:gd name="T96" fmla="*/ 33 w 44"/>
              <a:gd name="T97" fmla="*/ 24 h 50"/>
              <a:gd name="T98" fmla="*/ 37 w 44"/>
              <a:gd name="T99" fmla="*/ 23 h 50"/>
              <a:gd name="T100" fmla="*/ 37 w 44"/>
              <a:gd name="T101" fmla="*/ 25 h 50"/>
              <a:gd name="T102" fmla="*/ 34 w 44"/>
              <a:gd name="T103" fmla="*/ 28 h 50"/>
              <a:gd name="T104" fmla="*/ 32 w 44"/>
              <a:gd name="T105" fmla="*/ 28 h 50"/>
              <a:gd name="T106" fmla="*/ 30 w 44"/>
              <a:gd name="T107" fmla="*/ 28 h 50"/>
              <a:gd name="T108" fmla="*/ 3 w 44"/>
              <a:gd name="T109" fmla="*/ 26 h 50"/>
              <a:gd name="T110" fmla="*/ 5 w 44"/>
              <a:gd name="T111" fmla="*/ 26 h 50"/>
              <a:gd name="T112" fmla="*/ 5 w 44"/>
              <a:gd name="T113" fmla="*/ 28 h 50"/>
              <a:gd name="T114" fmla="*/ 3 w 44"/>
              <a:gd name="T115" fmla="*/ 28 h 50"/>
              <a:gd name="T116" fmla="*/ 3 w 44"/>
              <a:gd name="T117"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50">
                <a:moveTo>
                  <a:pt x="28" y="29"/>
                </a:moveTo>
                <a:cubicBezTo>
                  <a:pt x="29" y="29"/>
                  <a:pt x="29" y="30"/>
                  <a:pt x="29" y="30"/>
                </a:cubicBezTo>
                <a:cubicBezTo>
                  <a:pt x="29" y="30"/>
                  <a:pt x="29" y="30"/>
                  <a:pt x="29" y="30"/>
                </a:cubicBezTo>
                <a:cubicBezTo>
                  <a:pt x="30" y="30"/>
                  <a:pt x="31" y="30"/>
                  <a:pt x="32" y="30"/>
                </a:cubicBezTo>
                <a:cubicBezTo>
                  <a:pt x="33" y="30"/>
                  <a:pt x="34" y="30"/>
                  <a:pt x="35" y="30"/>
                </a:cubicBezTo>
                <a:cubicBezTo>
                  <a:pt x="35" y="30"/>
                  <a:pt x="35" y="30"/>
                  <a:pt x="35" y="30"/>
                </a:cubicBezTo>
                <a:cubicBezTo>
                  <a:pt x="36" y="29"/>
                  <a:pt x="36" y="29"/>
                  <a:pt x="37" y="28"/>
                </a:cubicBezTo>
                <a:cubicBezTo>
                  <a:pt x="38" y="27"/>
                  <a:pt x="38" y="27"/>
                  <a:pt x="39" y="26"/>
                </a:cubicBezTo>
                <a:cubicBezTo>
                  <a:pt x="39" y="26"/>
                  <a:pt x="39" y="26"/>
                  <a:pt x="39" y="26"/>
                </a:cubicBezTo>
                <a:cubicBezTo>
                  <a:pt x="39" y="25"/>
                  <a:pt x="39" y="24"/>
                  <a:pt x="39" y="23"/>
                </a:cubicBezTo>
                <a:cubicBezTo>
                  <a:pt x="39" y="22"/>
                  <a:pt x="39" y="21"/>
                  <a:pt x="39" y="20"/>
                </a:cubicBezTo>
                <a:cubicBezTo>
                  <a:pt x="39" y="20"/>
                  <a:pt x="39" y="20"/>
                  <a:pt x="39" y="20"/>
                </a:cubicBezTo>
                <a:cubicBezTo>
                  <a:pt x="39" y="20"/>
                  <a:pt x="38" y="20"/>
                  <a:pt x="38" y="19"/>
                </a:cubicBezTo>
                <a:cubicBezTo>
                  <a:pt x="44" y="14"/>
                  <a:pt x="44" y="14"/>
                  <a:pt x="44" y="14"/>
                </a:cubicBezTo>
                <a:cubicBezTo>
                  <a:pt x="44" y="13"/>
                  <a:pt x="44" y="12"/>
                  <a:pt x="44" y="11"/>
                </a:cubicBezTo>
                <a:cubicBezTo>
                  <a:pt x="43" y="11"/>
                  <a:pt x="43" y="11"/>
                  <a:pt x="43" y="11"/>
                </a:cubicBezTo>
                <a:cubicBezTo>
                  <a:pt x="36" y="10"/>
                  <a:pt x="36" y="10"/>
                  <a:pt x="36" y="10"/>
                </a:cubicBezTo>
                <a:cubicBezTo>
                  <a:pt x="36" y="10"/>
                  <a:pt x="36" y="10"/>
                  <a:pt x="36" y="10"/>
                </a:cubicBezTo>
                <a:cubicBezTo>
                  <a:pt x="30" y="8"/>
                  <a:pt x="30" y="8"/>
                  <a:pt x="30" y="8"/>
                </a:cubicBezTo>
                <a:cubicBezTo>
                  <a:pt x="26" y="5"/>
                  <a:pt x="26" y="5"/>
                  <a:pt x="26" y="5"/>
                </a:cubicBezTo>
                <a:cubicBezTo>
                  <a:pt x="22" y="1"/>
                  <a:pt x="22" y="1"/>
                  <a:pt x="22" y="1"/>
                </a:cubicBezTo>
                <a:cubicBezTo>
                  <a:pt x="21" y="0"/>
                  <a:pt x="20" y="0"/>
                  <a:pt x="19" y="1"/>
                </a:cubicBezTo>
                <a:cubicBezTo>
                  <a:pt x="19" y="1"/>
                  <a:pt x="19" y="1"/>
                  <a:pt x="19" y="1"/>
                </a:cubicBezTo>
                <a:cubicBezTo>
                  <a:pt x="19" y="1"/>
                  <a:pt x="19" y="1"/>
                  <a:pt x="19" y="1"/>
                </a:cubicBezTo>
                <a:cubicBezTo>
                  <a:pt x="15" y="6"/>
                  <a:pt x="15" y="6"/>
                  <a:pt x="15" y="6"/>
                </a:cubicBezTo>
                <a:cubicBezTo>
                  <a:pt x="14" y="6"/>
                  <a:pt x="14" y="6"/>
                  <a:pt x="14" y="6"/>
                </a:cubicBezTo>
                <a:cubicBezTo>
                  <a:pt x="10" y="10"/>
                  <a:pt x="10" y="10"/>
                  <a:pt x="10" y="10"/>
                </a:cubicBezTo>
                <a:cubicBezTo>
                  <a:pt x="9" y="11"/>
                  <a:pt x="9" y="12"/>
                  <a:pt x="10" y="13"/>
                </a:cubicBezTo>
                <a:cubicBezTo>
                  <a:pt x="12" y="16"/>
                  <a:pt x="12" y="16"/>
                  <a:pt x="12" y="16"/>
                </a:cubicBezTo>
                <a:cubicBezTo>
                  <a:pt x="5" y="23"/>
                  <a:pt x="5" y="23"/>
                  <a:pt x="5" y="23"/>
                </a:cubicBezTo>
                <a:cubicBezTo>
                  <a:pt x="5" y="23"/>
                  <a:pt x="5" y="23"/>
                  <a:pt x="5" y="23"/>
                </a:cubicBezTo>
                <a:cubicBezTo>
                  <a:pt x="5" y="23"/>
                  <a:pt x="4" y="23"/>
                  <a:pt x="4" y="23"/>
                </a:cubicBezTo>
                <a:cubicBezTo>
                  <a:pt x="3" y="23"/>
                  <a:pt x="2" y="23"/>
                  <a:pt x="1" y="24"/>
                </a:cubicBezTo>
                <a:cubicBezTo>
                  <a:pt x="0" y="25"/>
                  <a:pt x="0" y="26"/>
                  <a:pt x="0" y="27"/>
                </a:cubicBezTo>
                <a:cubicBezTo>
                  <a:pt x="0" y="28"/>
                  <a:pt x="0" y="29"/>
                  <a:pt x="1" y="30"/>
                </a:cubicBezTo>
                <a:cubicBezTo>
                  <a:pt x="2" y="30"/>
                  <a:pt x="3" y="31"/>
                  <a:pt x="4" y="31"/>
                </a:cubicBezTo>
                <a:cubicBezTo>
                  <a:pt x="4" y="31"/>
                  <a:pt x="5" y="31"/>
                  <a:pt x="5" y="31"/>
                </a:cubicBezTo>
                <a:cubicBezTo>
                  <a:pt x="5" y="31"/>
                  <a:pt x="5" y="31"/>
                  <a:pt x="5" y="31"/>
                </a:cubicBezTo>
                <a:cubicBezTo>
                  <a:pt x="16" y="42"/>
                  <a:pt x="16" y="42"/>
                  <a:pt x="16" y="42"/>
                </a:cubicBezTo>
                <a:cubicBezTo>
                  <a:pt x="16" y="42"/>
                  <a:pt x="15" y="42"/>
                  <a:pt x="15" y="42"/>
                </a:cubicBezTo>
                <a:cubicBezTo>
                  <a:pt x="13" y="43"/>
                  <a:pt x="10" y="45"/>
                  <a:pt x="9" y="47"/>
                </a:cubicBezTo>
                <a:cubicBezTo>
                  <a:pt x="8" y="48"/>
                  <a:pt x="8" y="49"/>
                  <a:pt x="9" y="49"/>
                </a:cubicBezTo>
                <a:cubicBezTo>
                  <a:pt x="9" y="50"/>
                  <a:pt x="10" y="50"/>
                  <a:pt x="10" y="50"/>
                </a:cubicBezTo>
                <a:cubicBezTo>
                  <a:pt x="10" y="50"/>
                  <a:pt x="10" y="50"/>
                  <a:pt x="10" y="50"/>
                </a:cubicBezTo>
                <a:cubicBezTo>
                  <a:pt x="10" y="50"/>
                  <a:pt x="10" y="50"/>
                  <a:pt x="10" y="50"/>
                </a:cubicBezTo>
                <a:cubicBezTo>
                  <a:pt x="36" y="50"/>
                  <a:pt x="36" y="50"/>
                  <a:pt x="36" y="50"/>
                </a:cubicBezTo>
                <a:cubicBezTo>
                  <a:pt x="36" y="50"/>
                  <a:pt x="36" y="50"/>
                  <a:pt x="36" y="50"/>
                </a:cubicBezTo>
                <a:cubicBezTo>
                  <a:pt x="36" y="50"/>
                  <a:pt x="36" y="50"/>
                  <a:pt x="36" y="50"/>
                </a:cubicBezTo>
                <a:cubicBezTo>
                  <a:pt x="36" y="50"/>
                  <a:pt x="37" y="50"/>
                  <a:pt x="37" y="49"/>
                </a:cubicBezTo>
                <a:cubicBezTo>
                  <a:pt x="38" y="49"/>
                  <a:pt x="38" y="48"/>
                  <a:pt x="37" y="47"/>
                </a:cubicBezTo>
                <a:cubicBezTo>
                  <a:pt x="35" y="45"/>
                  <a:pt x="33" y="43"/>
                  <a:pt x="31" y="42"/>
                </a:cubicBezTo>
                <a:cubicBezTo>
                  <a:pt x="28" y="41"/>
                  <a:pt x="26" y="40"/>
                  <a:pt x="23" y="40"/>
                </a:cubicBezTo>
                <a:cubicBezTo>
                  <a:pt x="22" y="40"/>
                  <a:pt x="21" y="40"/>
                  <a:pt x="20" y="41"/>
                </a:cubicBezTo>
                <a:cubicBezTo>
                  <a:pt x="8" y="28"/>
                  <a:pt x="8" y="28"/>
                  <a:pt x="8" y="28"/>
                </a:cubicBezTo>
                <a:cubicBezTo>
                  <a:pt x="8" y="28"/>
                  <a:pt x="8" y="28"/>
                  <a:pt x="8" y="28"/>
                </a:cubicBezTo>
                <a:cubicBezTo>
                  <a:pt x="8" y="28"/>
                  <a:pt x="8" y="27"/>
                  <a:pt x="8" y="27"/>
                </a:cubicBezTo>
                <a:cubicBezTo>
                  <a:pt x="8" y="27"/>
                  <a:pt x="8" y="26"/>
                  <a:pt x="8" y="26"/>
                </a:cubicBezTo>
                <a:cubicBezTo>
                  <a:pt x="8" y="26"/>
                  <a:pt x="8" y="26"/>
                  <a:pt x="8" y="26"/>
                </a:cubicBezTo>
                <a:cubicBezTo>
                  <a:pt x="15" y="19"/>
                  <a:pt x="15" y="19"/>
                  <a:pt x="15" y="19"/>
                </a:cubicBezTo>
                <a:cubicBezTo>
                  <a:pt x="17" y="21"/>
                  <a:pt x="17" y="21"/>
                  <a:pt x="17" y="21"/>
                </a:cubicBezTo>
                <a:cubicBezTo>
                  <a:pt x="19" y="27"/>
                  <a:pt x="19" y="27"/>
                  <a:pt x="19" y="27"/>
                </a:cubicBezTo>
                <a:cubicBezTo>
                  <a:pt x="20" y="34"/>
                  <a:pt x="20" y="34"/>
                  <a:pt x="20" y="34"/>
                </a:cubicBezTo>
                <a:cubicBezTo>
                  <a:pt x="20" y="35"/>
                  <a:pt x="21" y="35"/>
                  <a:pt x="22" y="35"/>
                </a:cubicBezTo>
                <a:cubicBezTo>
                  <a:pt x="22" y="35"/>
                  <a:pt x="23" y="35"/>
                  <a:pt x="23" y="35"/>
                </a:cubicBezTo>
                <a:cubicBezTo>
                  <a:pt x="28" y="29"/>
                  <a:pt x="28" y="29"/>
                  <a:pt x="28" y="29"/>
                </a:cubicBezTo>
                <a:close/>
                <a:moveTo>
                  <a:pt x="27" y="11"/>
                </a:moveTo>
                <a:cubicBezTo>
                  <a:pt x="27" y="11"/>
                  <a:pt x="27" y="11"/>
                  <a:pt x="27" y="11"/>
                </a:cubicBezTo>
                <a:cubicBezTo>
                  <a:pt x="20" y="18"/>
                  <a:pt x="20" y="18"/>
                  <a:pt x="20" y="18"/>
                </a:cubicBezTo>
                <a:cubicBezTo>
                  <a:pt x="16" y="14"/>
                  <a:pt x="16" y="14"/>
                  <a:pt x="16" y="14"/>
                </a:cubicBezTo>
                <a:cubicBezTo>
                  <a:pt x="16" y="14"/>
                  <a:pt x="16" y="14"/>
                  <a:pt x="16" y="14"/>
                </a:cubicBezTo>
                <a:cubicBezTo>
                  <a:pt x="16" y="14"/>
                  <a:pt x="16" y="14"/>
                  <a:pt x="16" y="14"/>
                </a:cubicBezTo>
                <a:cubicBezTo>
                  <a:pt x="16" y="14"/>
                  <a:pt x="16" y="14"/>
                  <a:pt x="16" y="14"/>
                </a:cubicBezTo>
                <a:cubicBezTo>
                  <a:pt x="14" y="12"/>
                  <a:pt x="14" y="12"/>
                  <a:pt x="14" y="12"/>
                </a:cubicBezTo>
                <a:cubicBezTo>
                  <a:pt x="17" y="8"/>
                  <a:pt x="17" y="8"/>
                  <a:pt x="17" y="8"/>
                </a:cubicBezTo>
                <a:cubicBezTo>
                  <a:pt x="17" y="8"/>
                  <a:pt x="17" y="8"/>
                  <a:pt x="17" y="8"/>
                </a:cubicBezTo>
                <a:cubicBezTo>
                  <a:pt x="21" y="5"/>
                  <a:pt x="21" y="5"/>
                  <a:pt x="21" y="5"/>
                </a:cubicBezTo>
                <a:cubicBezTo>
                  <a:pt x="23" y="7"/>
                  <a:pt x="23" y="7"/>
                  <a:pt x="23" y="7"/>
                </a:cubicBezTo>
                <a:cubicBezTo>
                  <a:pt x="27" y="11"/>
                  <a:pt x="27" y="11"/>
                  <a:pt x="27" y="11"/>
                </a:cubicBezTo>
                <a:close/>
                <a:moveTo>
                  <a:pt x="21" y="20"/>
                </a:moveTo>
                <a:cubicBezTo>
                  <a:pt x="21" y="20"/>
                  <a:pt x="21" y="20"/>
                  <a:pt x="21" y="20"/>
                </a:cubicBezTo>
                <a:cubicBezTo>
                  <a:pt x="28" y="12"/>
                  <a:pt x="28" y="12"/>
                  <a:pt x="28" y="12"/>
                </a:cubicBezTo>
                <a:cubicBezTo>
                  <a:pt x="35" y="13"/>
                  <a:pt x="35" y="13"/>
                  <a:pt x="35" y="13"/>
                </a:cubicBezTo>
                <a:cubicBezTo>
                  <a:pt x="35" y="13"/>
                  <a:pt x="35" y="13"/>
                  <a:pt x="35" y="13"/>
                </a:cubicBezTo>
                <a:cubicBezTo>
                  <a:pt x="38" y="14"/>
                  <a:pt x="38" y="14"/>
                  <a:pt x="38" y="14"/>
                </a:cubicBezTo>
                <a:cubicBezTo>
                  <a:pt x="31" y="22"/>
                  <a:pt x="31" y="22"/>
                  <a:pt x="31" y="22"/>
                </a:cubicBezTo>
                <a:cubicBezTo>
                  <a:pt x="23" y="29"/>
                  <a:pt x="23" y="29"/>
                  <a:pt x="23" y="29"/>
                </a:cubicBezTo>
                <a:cubicBezTo>
                  <a:pt x="22" y="26"/>
                  <a:pt x="22" y="26"/>
                  <a:pt x="22" y="26"/>
                </a:cubicBezTo>
                <a:cubicBezTo>
                  <a:pt x="21" y="20"/>
                  <a:pt x="21" y="20"/>
                  <a:pt x="21" y="20"/>
                </a:cubicBezTo>
                <a:close/>
                <a:moveTo>
                  <a:pt x="13" y="48"/>
                </a:moveTo>
                <a:cubicBezTo>
                  <a:pt x="13" y="48"/>
                  <a:pt x="13" y="48"/>
                  <a:pt x="13" y="48"/>
                </a:cubicBezTo>
                <a:cubicBezTo>
                  <a:pt x="14" y="47"/>
                  <a:pt x="15" y="46"/>
                  <a:pt x="17" y="46"/>
                </a:cubicBezTo>
                <a:cubicBezTo>
                  <a:pt x="19" y="45"/>
                  <a:pt x="21" y="44"/>
                  <a:pt x="23" y="44"/>
                </a:cubicBezTo>
                <a:cubicBezTo>
                  <a:pt x="25" y="44"/>
                  <a:pt x="27" y="45"/>
                  <a:pt x="29" y="46"/>
                </a:cubicBezTo>
                <a:cubicBezTo>
                  <a:pt x="30" y="46"/>
                  <a:pt x="32" y="47"/>
                  <a:pt x="33" y="48"/>
                </a:cubicBezTo>
                <a:cubicBezTo>
                  <a:pt x="13" y="48"/>
                  <a:pt x="13" y="48"/>
                  <a:pt x="13" y="48"/>
                </a:cubicBezTo>
                <a:close/>
                <a:moveTo>
                  <a:pt x="30" y="28"/>
                </a:moveTo>
                <a:cubicBezTo>
                  <a:pt x="30" y="28"/>
                  <a:pt x="30" y="28"/>
                  <a:pt x="30" y="28"/>
                </a:cubicBezTo>
                <a:cubicBezTo>
                  <a:pt x="33" y="24"/>
                  <a:pt x="33" y="24"/>
                  <a:pt x="33" y="24"/>
                </a:cubicBezTo>
                <a:cubicBezTo>
                  <a:pt x="37" y="21"/>
                  <a:pt x="37" y="21"/>
                  <a:pt x="37" y="21"/>
                </a:cubicBezTo>
                <a:cubicBezTo>
                  <a:pt x="37" y="22"/>
                  <a:pt x="37" y="22"/>
                  <a:pt x="37" y="23"/>
                </a:cubicBezTo>
                <a:cubicBezTo>
                  <a:pt x="37" y="24"/>
                  <a:pt x="37" y="24"/>
                  <a:pt x="37" y="25"/>
                </a:cubicBezTo>
                <a:cubicBezTo>
                  <a:pt x="37" y="25"/>
                  <a:pt x="37" y="25"/>
                  <a:pt x="37" y="25"/>
                </a:cubicBezTo>
                <a:cubicBezTo>
                  <a:pt x="36" y="25"/>
                  <a:pt x="36" y="26"/>
                  <a:pt x="35" y="27"/>
                </a:cubicBezTo>
                <a:cubicBezTo>
                  <a:pt x="35" y="27"/>
                  <a:pt x="35" y="27"/>
                  <a:pt x="34" y="28"/>
                </a:cubicBezTo>
                <a:cubicBezTo>
                  <a:pt x="34" y="28"/>
                  <a:pt x="34" y="28"/>
                  <a:pt x="34" y="28"/>
                </a:cubicBezTo>
                <a:cubicBezTo>
                  <a:pt x="33" y="28"/>
                  <a:pt x="33" y="28"/>
                  <a:pt x="32" y="28"/>
                </a:cubicBezTo>
                <a:cubicBezTo>
                  <a:pt x="31" y="28"/>
                  <a:pt x="31" y="28"/>
                  <a:pt x="30" y="28"/>
                </a:cubicBezTo>
                <a:cubicBezTo>
                  <a:pt x="30" y="28"/>
                  <a:pt x="30" y="28"/>
                  <a:pt x="30" y="28"/>
                </a:cubicBezTo>
                <a:close/>
                <a:moveTo>
                  <a:pt x="3" y="26"/>
                </a:moveTo>
                <a:cubicBezTo>
                  <a:pt x="3" y="26"/>
                  <a:pt x="3" y="26"/>
                  <a:pt x="3" y="26"/>
                </a:cubicBezTo>
                <a:cubicBezTo>
                  <a:pt x="3" y="25"/>
                  <a:pt x="4" y="25"/>
                  <a:pt x="4" y="25"/>
                </a:cubicBezTo>
                <a:cubicBezTo>
                  <a:pt x="4" y="25"/>
                  <a:pt x="5" y="25"/>
                  <a:pt x="5" y="26"/>
                </a:cubicBezTo>
                <a:cubicBezTo>
                  <a:pt x="5" y="26"/>
                  <a:pt x="6" y="26"/>
                  <a:pt x="6" y="27"/>
                </a:cubicBezTo>
                <a:cubicBezTo>
                  <a:pt x="6" y="27"/>
                  <a:pt x="5" y="28"/>
                  <a:pt x="5" y="28"/>
                </a:cubicBezTo>
                <a:cubicBezTo>
                  <a:pt x="5" y="28"/>
                  <a:pt x="4" y="29"/>
                  <a:pt x="4" y="29"/>
                </a:cubicBezTo>
                <a:cubicBezTo>
                  <a:pt x="4" y="29"/>
                  <a:pt x="3" y="28"/>
                  <a:pt x="3" y="28"/>
                </a:cubicBezTo>
                <a:cubicBezTo>
                  <a:pt x="3" y="28"/>
                  <a:pt x="2" y="27"/>
                  <a:pt x="2" y="27"/>
                </a:cubicBezTo>
                <a:cubicBezTo>
                  <a:pt x="2" y="26"/>
                  <a:pt x="3" y="26"/>
                  <a:pt x="3" y="2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5" name="Freeform 699"/>
          <p:cNvSpPr>
            <a:spLocks noEditPoints="1"/>
          </p:cNvSpPr>
          <p:nvPr/>
        </p:nvSpPr>
        <p:spPr bwMode="auto">
          <a:xfrm>
            <a:off x="6853238" y="4725988"/>
            <a:ext cx="160337" cy="130175"/>
          </a:xfrm>
          <a:custGeom>
            <a:avLst/>
            <a:gdLst>
              <a:gd name="T0" fmla="*/ 15 w 50"/>
              <a:gd name="T1" fmla="*/ 16 h 41"/>
              <a:gd name="T2" fmla="*/ 28 w 50"/>
              <a:gd name="T3" fmla="*/ 16 h 41"/>
              <a:gd name="T4" fmla="*/ 26 w 50"/>
              <a:gd name="T5" fmla="*/ 19 h 41"/>
              <a:gd name="T6" fmla="*/ 16 w 50"/>
              <a:gd name="T7" fmla="*/ 22 h 41"/>
              <a:gd name="T8" fmla="*/ 26 w 50"/>
              <a:gd name="T9" fmla="*/ 19 h 41"/>
              <a:gd name="T10" fmla="*/ 16 w 50"/>
              <a:gd name="T11" fmla="*/ 23 h 41"/>
              <a:gd name="T12" fmla="*/ 26 w 50"/>
              <a:gd name="T13" fmla="*/ 26 h 41"/>
              <a:gd name="T14" fmla="*/ 26 w 50"/>
              <a:gd name="T15" fmla="*/ 28 h 41"/>
              <a:gd name="T16" fmla="*/ 15 w 50"/>
              <a:gd name="T17" fmla="*/ 29 h 41"/>
              <a:gd name="T18" fmla="*/ 28 w 50"/>
              <a:gd name="T19" fmla="*/ 29 h 41"/>
              <a:gd name="T20" fmla="*/ 42 w 50"/>
              <a:gd name="T21" fmla="*/ 28 h 41"/>
              <a:gd name="T22" fmla="*/ 32 w 50"/>
              <a:gd name="T23" fmla="*/ 30 h 41"/>
              <a:gd name="T24" fmla="*/ 42 w 50"/>
              <a:gd name="T25" fmla="*/ 28 h 41"/>
              <a:gd name="T26" fmla="*/ 47 w 50"/>
              <a:gd name="T27" fmla="*/ 1 h 41"/>
              <a:gd name="T28" fmla="*/ 42 w 50"/>
              <a:gd name="T29" fmla="*/ 1 h 41"/>
              <a:gd name="T30" fmla="*/ 39 w 50"/>
              <a:gd name="T31" fmla="*/ 3 h 41"/>
              <a:gd name="T32" fmla="*/ 35 w 50"/>
              <a:gd name="T33" fmla="*/ 1 h 41"/>
              <a:gd name="T34" fmla="*/ 31 w 50"/>
              <a:gd name="T35" fmla="*/ 1 h 41"/>
              <a:gd name="T36" fmla="*/ 28 w 50"/>
              <a:gd name="T37" fmla="*/ 1 h 41"/>
              <a:gd name="T38" fmla="*/ 23 w 50"/>
              <a:gd name="T39" fmla="*/ 1 h 41"/>
              <a:gd name="T40" fmla="*/ 19 w 50"/>
              <a:gd name="T41" fmla="*/ 3 h 41"/>
              <a:gd name="T42" fmla="*/ 16 w 50"/>
              <a:gd name="T43" fmla="*/ 1 h 41"/>
              <a:gd name="T44" fmla="*/ 11 w 50"/>
              <a:gd name="T45" fmla="*/ 1 h 41"/>
              <a:gd name="T46" fmla="*/ 8 w 50"/>
              <a:gd name="T47" fmla="*/ 11 h 41"/>
              <a:gd name="T48" fmla="*/ 8 w 50"/>
              <a:gd name="T49" fmla="*/ 39 h 41"/>
              <a:gd name="T50" fmla="*/ 50 w 50"/>
              <a:gd name="T51" fmla="*/ 39 h 41"/>
              <a:gd name="T52" fmla="*/ 8 w 50"/>
              <a:gd name="T53" fmla="*/ 26 h 41"/>
              <a:gd name="T54" fmla="*/ 8 w 50"/>
              <a:gd name="T55" fmla="*/ 15 h 41"/>
              <a:gd name="T56" fmla="*/ 46 w 50"/>
              <a:gd name="T57" fmla="*/ 37 h 41"/>
              <a:gd name="T58" fmla="*/ 14 w 50"/>
              <a:gd name="T59" fmla="*/ 7 h 41"/>
              <a:gd name="T60" fmla="*/ 21 w 50"/>
              <a:gd name="T61" fmla="*/ 7 h 41"/>
              <a:gd name="T62" fmla="*/ 24 w 50"/>
              <a:gd name="T63" fmla="*/ 7 h 41"/>
              <a:gd name="T64" fmla="*/ 31 w 50"/>
              <a:gd name="T65" fmla="*/ 7 h 41"/>
              <a:gd name="T66" fmla="*/ 37 w 50"/>
              <a:gd name="T67" fmla="*/ 7 h 41"/>
              <a:gd name="T68" fmla="*/ 44 w 50"/>
              <a:gd name="T69" fmla="*/ 7 h 41"/>
              <a:gd name="T70" fmla="*/ 42 w 50"/>
              <a:gd name="T71" fmla="*/ 11 h 41"/>
              <a:gd name="T72" fmla="*/ 30 w 50"/>
              <a:gd name="T73" fmla="*/ 12 h 41"/>
              <a:gd name="T74" fmla="*/ 42 w 50"/>
              <a:gd name="T75" fmla="*/ 26 h 41"/>
              <a:gd name="T76" fmla="*/ 42 w 50"/>
              <a:gd name="T77" fmla="*/ 11 h 41"/>
              <a:gd name="T78" fmla="*/ 33 w 50"/>
              <a:gd name="T79" fmla="*/ 23 h 41"/>
              <a:gd name="T80" fmla="*/ 41 w 50"/>
              <a:gd name="T81" fmla="*/ 23 h 41"/>
              <a:gd name="T82" fmla="*/ 16 w 50"/>
              <a:gd name="T83" fmla="*/ 11 h 41"/>
              <a:gd name="T84" fmla="*/ 26 w 50"/>
              <a:gd name="T85" fmla="*/ 13 h 41"/>
              <a:gd name="T86" fmla="*/ 42 w 50"/>
              <a:gd name="T87" fmla="*/ 32 h 41"/>
              <a:gd name="T88" fmla="*/ 30 w 50"/>
              <a:gd name="T89" fmla="*/ 33 h 41"/>
              <a:gd name="T90" fmla="*/ 43 w 50"/>
              <a:gd name="T91" fmla="*/ 33 h 41"/>
              <a:gd name="T92" fmla="*/ 26 w 50"/>
              <a:gd name="T93" fmla="*/ 32 h 41"/>
              <a:gd name="T94" fmla="*/ 16 w 50"/>
              <a:gd name="T95" fmla="*/ 34 h 41"/>
              <a:gd name="T96" fmla="*/ 26 w 50"/>
              <a:gd name="T97" fmla="*/ 3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1">
                <a:moveTo>
                  <a:pt x="26" y="15"/>
                </a:moveTo>
                <a:cubicBezTo>
                  <a:pt x="16" y="15"/>
                  <a:pt x="16" y="15"/>
                  <a:pt x="16" y="15"/>
                </a:cubicBezTo>
                <a:cubicBezTo>
                  <a:pt x="15" y="15"/>
                  <a:pt x="15" y="16"/>
                  <a:pt x="15" y="16"/>
                </a:cubicBezTo>
                <a:cubicBezTo>
                  <a:pt x="15" y="17"/>
                  <a:pt x="15" y="18"/>
                  <a:pt x="16" y="18"/>
                </a:cubicBezTo>
                <a:cubicBezTo>
                  <a:pt x="26" y="18"/>
                  <a:pt x="26" y="18"/>
                  <a:pt x="26" y="18"/>
                </a:cubicBezTo>
                <a:cubicBezTo>
                  <a:pt x="27" y="18"/>
                  <a:pt x="28" y="17"/>
                  <a:pt x="28" y="16"/>
                </a:cubicBezTo>
                <a:cubicBezTo>
                  <a:pt x="28" y="16"/>
                  <a:pt x="27" y="15"/>
                  <a:pt x="26" y="15"/>
                </a:cubicBezTo>
                <a:close/>
                <a:moveTo>
                  <a:pt x="26" y="19"/>
                </a:moveTo>
                <a:cubicBezTo>
                  <a:pt x="26" y="19"/>
                  <a:pt x="26" y="19"/>
                  <a:pt x="26" y="19"/>
                </a:cubicBezTo>
                <a:cubicBezTo>
                  <a:pt x="16" y="19"/>
                  <a:pt x="16" y="19"/>
                  <a:pt x="16" y="19"/>
                </a:cubicBezTo>
                <a:cubicBezTo>
                  <a:pt x="15" y="19"/>
                  <a:pt x="15" y="20"/>
                  <a:pt x="15" y="21"/>
                </a:cubicBezTo>
                <a:cubicBezTo>
                  <a:pt x="15" y="21"/>
                  <a:pt x="15" y="22"/>
                  <a:pt x="16" y="22"/>
                </a:cubicBezTo>
                <a:cubicBezTo>
                  <a:pt x="26" y="22"/>
                  <a:pt x="26" y="22"/>
                  <a:pt x="26" y="22"/>
                </a:cubicBezTo>
                <a:cubicBezTo>
                  <a:pt x="27" y="22"/>
                  <a:pt x="28" y="21"/>
                  <a:pt x="28" y="21"/>
                </a:cubicBezTo>
                <a:cubicBezTo>
                  <a:pt x="28" y="20"/>
                  <a:pt x="27" y="19"/>
                  <a:pt x="26" y="19"/>
                </a:cubicBezTo>
                <a:close/>
                <a:moveTo>
                  <a:pt x="26" y="23"/>
                </a:moveTo>
                <a:cubicBezTo>
                  <a:pt x="26" y="23"/>
                  <a:pt x="26" y="23"/>
                  <a:pt x="26" y="23"/>
                </a:cubicBezTo>
                <a:cubicBezTo>
                  <a:pt x="16" y="23"/>
                  <a:pt x="16" y="23"/>
                  <a:pt x="16" y="23"/>
                </a:cubicBezTo>
                <a:cubicBezTo>
                  <a:pt x="15" y="23"/>
                  <a:pt x="15" y="24"/>
                  <a:pt x="15" y="25"/>
                </a:cubicBezTo>
                <a:cubicBezTo>
                  <a:pt x="15" y="25"/>
                  <a:pt x="15" y="26"/>
                  <a:pt x="16" y="26"/>
                </a:cubicBezTo>
                <a:cubicBezTo>
                  <a:pt x="26" y="26"/>
                  <a:pt x="26" y="26"/>
                  <a:pt x="26" y="26"/>
                </a:cubicBezTo>
                <a:cubicBezTo>
                  <a:pt x="27" y="26"/>
                  <a:pt x="28" y="25"/>
                  <a:pt x="28" y="25"/>
                </a:cubicBezTo>
                <a:cubicBezTo>
                  <a:pt x="28" y="24"/>
                  <a:pt x="27" y="23"/>
                  <a:pt x="26" y="23"/>
                </a:cubicBezTo>
                <a:close/>
                <a:moveTo>
                  <a:pt x="26" y="28"/>
                </a:moveTo>
                <a:cubicBezTo>
                  <a:pt x="26" y="28"/>
                  <a:pt x="26" y="28"/>
                  <a:pt x="26" y="28"/>
                </a:cubicBezTo>
                <a:cubicBezTo>
                  <a:pt x="16" y="28"/>
                  <a:pt x="16" y="28"/>
                  <a:pt x="16" y="28"/>
                </a:cubicBezTo>
                <a:cubicBezTo>
                  <a:pt x="15" y="28"/>
                  <a:pt x="15" y="28"/>
                  <a:pt x="15" y="29"/>
                </a:cubicBezTo>
                <a:cubicBezTo>
                  <a:pt x="15" y="29"/>
                  <a:pt x="15" y="30"/>
                  <a:pt x="16" y="30"/>
                </a:cubicBezTo>
                <a:cubicBezTo>
                  <a:pt x="26" y="30"/>
                  <a:pt x="26" y="30"/>
                  <a:pt x="26" y="30"/>
                </a:cubicBezTo>
                <a:cubicBezTo>
                  <a:pt x="27" y="30"/>
                  <a:pt x="28" y="29"/>
                  <a:pt x="28" y="29"/>
                </a:cubicBezTo>
                <a:cubicBezTo>
                  <a:pt x="28" y="28"/>
                  <a:pt x="27" y="28"/>
                  <a:pt x="26" y="28"/>
                </a:cubicBezTo>
                <a:close/>
                <a:moveTo>
                  <a:pt x="42" y="28"/>
                </a:moveTo>
                <a:cubicBezTo>
                  <a:pt x="42" y="28"/>
                  <a:pt x="42" y="28"/>
                  <a:pt x="42" y="28"/>
                </a:cubicBezTo>
                <a:cubicBezTo>
                  <a:pt x="32" y="28"/>
                  <a:pt x="32" y="28"/>
                  <a:pt x="32" y="28"/>
                </a:cubicBezTo>
                <a:cubicBezTo>
                  <a:pt x="31" y="28"/>
                  <a:pt x="30" y="28"/>
                  <a:pt x="30" y="29"/>
                </a:cubicBezTo>
                <a:cubicBezTo>
                  <a:pt x="30" y="29"/>
                  <a:pt x="31" y="30"/>
                  <a:pt x="32" y="30"/>
                </a:cubicBezTo>
                <a:cubicBezTo>
                  <a:pt x="42" y="30"/>
                  <a:pt x="42" y="30"/>
                  <a:pt x="42" y="30"/>
                </a:cubicBezTo>
                <a:cubicBezTo>
                  <a:pt x="43" y="30"/>
                  <a:pt x="43" y="29"/>
                  <a:pt x="43" y="29"/>
                </a:cubicBezTo>
                <a:cubicBezTo>
                  <a:pt x="43" y="28"/>
                  <a:pt x="43" y="28"/>
                  <a:pt x="42" y="28"/>
                </a:cubicBezTo>
                <a:close/>
                <a:moveTo>
                  <a:pt x="50" y="1"/>
                </a:moveTo>
                <a:cubicBezTo>
                  <a:pt x="50" y="1"/>
                  <a:pt x="50" y="1"/>
                  <a:pt x="50" y="1"/>
                </a:cubicBezTo>
                <a:cubicBezTo>
                  <a:pt x="49" y="0"/>
                  <a:pt x="48" y="0"/>
                  <a:pt x="47" y="1"/>
                </a:cubicBezTo>
                <a:cubicBezTo>
                  <a:pt x="45" y="3"/>
                  <a:pt x="45" y="3"/>
                  <a:pt x="45" y="3"/>
                </a:cubicBezTo>
                <a:cubicBezTo>
                  <a:pt x="43" y="1"/>
                  <a:pt x="43" y="1"/>
                  <a:pt x="43" y="1"/>
                </a:cubicBezTo>
                <a:cubicBezTo>
                  <a:pt x="43" y="1"/>
                  <a:pt x="42" y="1"/>
                  <a:pt x="42" y="1"/>
                </a:cubicBezTo>
                <a:cubicBezTo>
                  <a:pt x="42" y="1"/>
                  <a:pt x="42" y="1"/>
                  <a:pt x="42" y="1"/>
                </a:cubicBezTo>
                <a:cubicBezTo>
                  <a:pt x="41" y="1"/>
                  <a:pt x="41" y="1"/>
                  <a:pt x="40" y="1"/>
                </a:cubicBezTo>
                <a:cubicBezTo>
                  <a:pt x="39" y="3"/>
                  <a:pt x="39" y="3"/>
                  <a:pt x="39" y="3"/>
                </a:cubicBezTo>
                <a:cubicBezTo>
                  <a:pt x="37" y="1"/>
                  <a:pt x="37" y="1"/>
                  <a:pt x="37" y="1"/>
                </a:cubicBezTo>
                <a:cubicBezTo>
                  <a:pt x="37" y="1"/>
                  <a:pt x="36" y="1"/>
                  <a:pt x="35" y="1"/>
                </a:cubicBezTo>
                <a:cubicBezTo>
                  <a:pt x="35" y="1"/>
                  <a:pt x="35" y="1"/>
                  <a:pt x="35" y="1"/>
                </a:cubicBezTo>
                <a:cubicBezTo>
                  <a:pt x="35" y="1"/>
                  <a:pt x="34" y="1"/>
                  <a:pt x="34" y="1"/>
                </a:cubicBezTo>
                <a:cubicBezTo>
                  <a:pt x="32" y="3"/>
                  <a:pt x="32" y="3"/>
                  <a:pt x="32" y="3"/>
                </a:cubicBezTo>
                <a:cubicBezTo>
                  <a:pt x="31" y="1"/>
                  <a:pt x="31" y="1"/>
                  <a:pt x="31" y="1"/>
                </a:cubicBezTo>
                <a:cubicBezTo>
                  <a:pt x="30" y="1"/>
                  <a:pt x="30" y="1"/>
                  <a:pt x="29" y="1"/>
                </a:cubicBezTo>
                <a:cubicBezTo>
                  <a:pt x="29" y="1"/>
                  <a:pt x="29" y="1"/>
                  <a:pt x="29" y="1"/>
                </a:cubicBezTo>
                <a:cubicBezTo>
                  <a:pt x="28" y="1"/>
                  <a:pt x="28" y="1"/>
                  <a:pt x="28" y="1"/>
                </a:cubicBezTo>
                <a:cubicBezTo>
                  <a:pt x="26" y="3"/>
                  <a:pt x="26" y="3"/>
                  <a:pt x="26" y="3"/>
                </a:cubicBezTo>
                <a:cubicBezTo>
                  <a:pt x="24" y="1"/>
                  <a:pt x="24" y="1"/>
                  <a:pt x="24" y="1"/>
                </a:cubicBezTo>
                <a:cubicBezTo>
                  <a:pt x="24" y="1"/>
                  <a:pt x="23" y="1"/>
                  <a:pt x="23" y="1"/>
                </a:cubicBezTo>
                <a:cubicBezTo>
                  <a:pt x="23" y="1"/>
                  <a:pt x="23" y="1"/>
                  <a:pt x="23" y="1"/>
                </a:cubicBezTo>
                <a:cubicBezTo>
                  <a:pt x="22" y="1"/>
                  <a:pt x="22" y="1"/>
                  <a:pt x="21" y="1"/>
                </a:cubicBezTo>
                <a:cubicBezTo>
                  <a:pt x="19" y="3"/>
                  <a:pt x="19" y="3"/>
                  <a:pt x="19" y="3"/>
                </a:cubicBezTo>
                <a:cubicBezTo>
                  <a:pt x="18" y="1"/>
                  <a:pt x="18" y="1"/>
                  <a:pt x="18" y="1"/>
                </a:cubicBezTo>
                <a:cubicBezTo>
                  <a:pt x="17" y="1"/>
                  <a:pt x="17" y="1"/>
                  <a:pt x="16" y="1"/>
                </a:cubicBezTo>
                <a:cubicBezTo>
                  <a:pt x="16" y="1"/>
                  <a:pt x="16" y="1"/>
                  <a:pt x="16" y="1"/>
                </a:cubicBezTo>
                <a:cubicBezTo>
                  <a:pt x="16" y="1"/>
                  <a:pt x="15" y="1"/>
                  <a:pt x="15" y="1"/>
                </a:cubicBezTo>
                <a:cubicBezTo>
                  <a:pt x="13" y="3"/>
                  <a:pt x="13" y="3"/>
                  <a:pt x="13" y="3"/>
                </a:cubicBezTo>
                <a:cubicBezTo>
                  <a:pt x="11" y="1"/>
                  <a:pt x="11" y="1"/>
                  <a:pt x="11" y="1"/>
                </a:cubicBezTo>
                <a:cubicBezTo>
                  <a:pt x="11" y="1"/>
                  <a:pt x="10" y="1"/>
                  <a:pt x="10" y="1"/>
                </a:cubicBezTo>
                <a:cubicBezTo>
                  <a:pt x="9" y="1"/>
                  <a:pt x="8" y="1"/>
                  <a:pt x="8" y="3"/>
                </a:cubicBezTo>
                <a:cubicBezTo>
                  <a:pt x="8" y="11"/>
                  <a:pt x="8" y="11"/>
                  <a:pt x="8" y="11"/>
                </a:cubicBezTo>
                <a:cubicBezTo>
                  <a:pt x="2" y="12"/>
                  <a:pt x="2" y="12"/>
                  <a:pt x="2" y="12"/>
                </a:cubicBezTo>
                <a:cubicBezTo>
                  <a:pt x="1" y="13"/>
                  <a:pt x="0" y="14"/>
                  <a:pt x="0" y="15"/>
                </a:cubicBezTo>
                <a:cubicBezTo>
                  <a:pt x="8" y="39"/>
                  <a:pt x="8" y="39"/>
                  <a:pt x="8" y="39"/>
                </a:cubicBezTo>
                <a:cubicBezTo>
                  <a:pt x="8" y="40"/>
                  <a:pt x="9" y="41"/>
                  <a:pt x="10" y="41"/>
                </a:cubicBezTo>
                <a:cubicBezTo>
                  <a:pt x="48" y="41"/>
                  <a:pt x="48" y="41"/>
                  <a:pt x="48" y="41"/>
                </a:cubicBezTo>
                <a:cubicBezTo>
                  <a:pt x="49" y="41"/>
                  <a:pt x="50" y="40"/>
                  <a:pt x="50" y="39"/>
                </a:cubicBezTo>
                <a:cubicBezTo>
                  <a:pt x="50" y="3"/>
                  <a:pt x="50" y="3"/>
                  <a:pt x="50" y="3"/>
                </a:cubicBezTo>
                <a:cubicBezTo>
                  <a:pt x="50" y="2"/>
                  <a:pt x="50" y="2"/>
                  <a:pt x="50" y="1"/>
                </a:cubicBezTo>
                <a:close/>
                <a:moveTo>
                  <a:pt x="8" y="26"/>
                </a:moveTo>
                <a:cubicBezTo>
                  <a:pt x="8" y="26"/>
                  <a:pt x="8" y="26"/>
                  <a:pt x="8" y="26"/>
                </a:cubicBezTo>
                <a:cubicBezTo>
                  <a:pt x="5" y="16"/>
                  <a:pt x="5" y="16"/>
                  <a:pt x="5" y="16"/>
                </a:cubicBezTo>
                <a:cubicBezTo>
                  <a:pt x="8" y="15"/>
                  <a:pt x="8" y="15"/>
                  <a:pt x="8" y="15"/>
                </a:cubicBezTo>
                <a:cubicBezTo>
                  <a:pt x="8" y="26"/>
                  <a:pt x="8" y="26"/>
                  <a:pt x="8" y="26"/>
                </a:cubicBezTo>
                <a:close/>
                <a:moveTo>
                  <a:pt x="46" y="37"/>
                </a:moveTo>
                <a:cubicBezTo>
                  <a:pt x="46" y="37"/>
                  <a:pt x="46" y="37"/>
                  <a:pt x="46" y="37"/>
                </a:cubicBezTo>
                <a:cubicBezTo>
                  <a:pt x="12" y="37"/>
                  <a:pt x="12" y="37"/>
                  <a:pt x="12" y="37"/>
                </a:cubicBezTo>
                <a:cubicBezTo>
                  <a:pt x="12" y="7"/>
                  <a:pt x="12" y="7"/>
                  <a:pt x="12" y="7"/>
                </a:cubicBezTo>
                <a:cubicBezTo>
                  <a:pt x="12" y="8"/>
                  <a:pt x="14" y="8"/>
                  <a:pt x="14" y="7"/>
                </a:cubicBezTo>
                <a:cubicBezTo>
                  <a:pt x="16" y="5"/>
                  <a:pt x="16" y="5"/>
                  <a:pt x="16" y="5"/>
                </a:cubicBezTo>
                <a:cubicBezTo>
                  <a:pt x="18" y="7"/>
                  <a:pt x="18" y="7"/>
                  <a:pt x="18" y="7"/>
                </a:cubicBezTo>
                <a:cubicBezTo>
                  <a:pt x="19" y="8"/>
                  <a:pt x="20" y="8"/>
                  <a:pt x="21" y="7"/>
                </a:cubicBezTo>
                <a:cubicBezTo>
                  <a:pt x="21" y="7"/>
                  <a:pt x="21" y="7"/>
                  <a:pt x="21" y="7"/>
                </a:cubicBezTo>
                <a:cubicBezTo>
                  <a:pt x="23" y="5"/>
                  <a:pt x="23" y="5"/>
                  <a:pt x="23" y="5"/>
                </a:cubicBezTo>
                <a:cubicBezTo>
                  <a:pt x="24" y="7"/>
                  <a:pt x="24" y="7"/>
                  <a:pt x="24" y="7"/>
                </a:cubicBezTo>
                <a:cubicBezTo>
                  <a:pt x="25" y="8"/>
                  <a:pt x="26" y="8"/>
                  <a:pt x="27" y="7"/>
                </a:cubicBezTo>
                <a:cubicBezTo>
                  <a:pt x="29" y="5"/>
                  <a:pt x="29" y="5"/>
                  <a:pt x="29" y="5"/>
                </a:cubicBezTo>
                <a:cubicBezTo>
                  <a:pt x="31" y="7"/>
                  <a:pt x="31" y="7"/>
                  <a:pt x="31" y="7"/>
                </a:cubicBezTo>
                <a:cubicBezTo>
                  <a:pt x="32" y="8"/>
                  <a:pt x="33" y="8"/>
                  <a:pt x="34" y="7"/>
                </a:cubicBezTo>
                <a:cubicBezTo>
                  <a:pt x="35" y="5"/>
                  <a:pt x="35" y="5"/>
                  <a:pt x="35" y="5"/>
                </a:cubicBezTo>
                <a:cubicBezTo>
                  <a:pt x="37" y="7"/>
                  <a:pt x="37" y="7"/>
                  <a:pt x="37" y="7"/>
                </a:cubicBezTo>
                <a:cubicBezTo>
                  <a:pt x="38" y="8"/>
                  <a:pt x="39" y="8"/>
                  <a:pt x="40" y="7"/>
                </a:cubicBezTo>
                <a:cubicBezTo>
                  <a:pt x="42" y="5"/>
                  <a:pt x="42" y="5"/>
                  <a:pt x="42" y="5"/>
                </a:cubicBezTo>
                <a:cubicBezTo>
                  <a:pt x="44" y="7"/>
                  <a:pt x="44" y="7"/>
                  <a:pt x="44" y="7"/>
                </a:cubicBezTo>
                <a:cubicBezTo>
                  <a:pt x="44" y="8"/>
                  <a:pt x="46" y="8"/>
                  <a:pt x="46" y="7"/>
                </a:cubicBezTo>
                <a:cubicBezTo>
                  <a:pt x="46" y="37"/>
                  <a:pt x="46" y="37"/>
                  <a:pt x="46" y="37"/>
                </a:cubicBezTo>
                <a:close/>
                <a:moveTo>
                  <a:pt x="42" y="11"/>
                </a:moveTo>
                <a:cubicBezTo>
                  <a:pt x="42" y="11"/>
                  <a:pt x="42" y="11"/>
                  <a:pt x="42" y="11"/>
                </a:cubicBezTo>
                <a:cubicBezTo>
                  <a:pt x="32" y="11"/>
                  <a:pt x="32" y="11"/>
                  <a:pt x="32" y="11"/>
                </a:cubicBezTo>
                <a:cubicBezTo>
                  <a:pt x="31" y="11"/>
                  <a:pt x="30" y="12"/>
                  <a:pt x="30" y="12"/>
                </a:cubicBezTo>
                <a:cubicBezTo>
                  <a:pt x="30" y="25"/>
                  <a:pt x="30" y="25"/>
                  <a:pt x="30" y="25"/>
                </a:cubicBezTo>
                <a:cubicBezTo>
                  <a:pt x="30" y="25"/>
                  <a:pt x="31" y="26"/>
                  <a:pt x="32" y="26"/>
                </a:cubicBezTo>
                <a:cubicBezTo>
                  <a:pt x="42" y="26"/>
                  <a:pt x="42" y="26"/>
                  <a:pt x="42" y="26"/>
                </a:cubicBezTo>
                <a:cubicBezTo>
                  <a:pt x="43" y="26"/>
                  <a:pt x="43" y="25"/>
                  <a:pt x="43" y="25"/>
                </a:cubicBezTo>
                <a:cubicBezTo>
                  <a:pt x="43" y="12"/>
                  <a:pt x="43" y="12"/>
                  <a:pt x="43" y="12"/>
                </a:cubicBezTo>
                <a:cubicBezTo>
                  <a:pt x="43" y="12"/>
                  <a:pt x="43" y="11"/>
                  <a:pt x="42" y="11"/>
                </a:cubicBezTo>
                <a:close/>
                <a:moveTo>
                  <a:pt x="41" y="23"/>
                </a:moveTo>
                <a:cubicBezTo>
                  <a:pt x="41" y="23"/>
                  <a:pt x="41" y="23"/>
                  <a:pt x="41" y="23"/>
                </a:cubicBezTo>
                <a:cubicBezTo>
                  <a:pt x="33" y="23"/>
                  <a:pt x="33" y="23"/>
                  <a:pt x="33" y="23"/>
                </a:cubicBezTo>
                <a:cubicBezTo>
                  <a:pt x="33" y="13"/>
                  <a:pt x="33" y="13"/>
                  <a:pt x="33" y="13"/>
                </a:cubicBezTo>
                <a:cubicBezTo>
                  <a:pt x="41" y="13"/>
                  <a:pt x="41" y="13"/>
                  <a:pt x="41" y="13"/>
                </a:cubicBezTo>
                <a:cubicBezTo>
                  <a:pt x="41" y="23"/>
                  <a:pt x="41" y="23"/>
                  <a:pt x="41" y="23"/>
                </a:cubicBezTo>
                <a:close/>
                <a:moveTo>
                  <a:pt x="26" y="11"/>
                </a:moveTo>
                <a:cubicBezTo>
                  <a:pt x="26" y="11"/>
                  <a:pt x="26" y="11"/>
                  <a:pt x="26" y="11"/>
                </a:cubicBezTo>
                <a:cubicBezTo>
                  <a:pt x="16" y="11"/>
                  <a:pt x="16" y="11"/>
                  <a:pt x="16" y="11"/>
                </a:cubicBezTo>
                <a:cubicBezTo>
                  <a:pt x="15" y="11"/>
                  <a:pt x="15" y="12"/>
                  <a:pt x="15" y="12"/>
                </a:cubicBezTo>
                <a:cubicBezTo>
                  <a:pt x="15" y="13"/>
                  <a:pt x="15" y="13"/>
                  <a:pt x="16" y="13"/>
                </a:cubicBezTo>
                <a:cubicBezTo>
                  <a:pt x="26" y="13"/>
                  <a:pt x="26" y="13"/>
                  <a:pt x="26" y="13"/>
                </a:cubicBezTo>
                <a:cubicBezTo>
                  <a:pt x="27" y="13"/>
                  <a:pt x="28" y="13"/>
                  <a:pt x="28" y="12"/>
                </a:cubicBezTo>
                <a:cubicBezTo>
                  <a:pt x="28" y="12"/>
                  <a:pt x="27" y="11"/>
                  <a:pt x="26" y="11"/>
                </a:cubicBezTo>
                <a:close/>
                <a:moveTo>
                  <a:pt x="42" y="32"/>
                </a:moveTo>
                <a:cubicBezTo>
                  <a:pt x="42" y="32"/>
                  <a:pt x="42" y="32"/>
                  <a:pt x="42" y="32"/>
                </a:cubicBezTo>
                <a:cubicBezTo>
                  <a:pt x="32" y="32"/>
                  <a:pt x="32" y="32"/>
                  <a:pt x="32" y="32"/>
                </a:cubicBezTo>
                <a:cubicBezTo>
                  <a:pt x="31" y="32"/>
                  <a:pt x="30" y="32"/>
                  <a:pt x="30" y="33"/>
                </a:cubicBezTo>
                <a:cubicBezTo>
                  <a:pt x="30" y="33"/>
                  <a:pt x="31" y="34"/>
                  <a:pt x="32" y="34"/>
                </a:cubicBezTo>
                <a:cubicBezTo>
                  <a:pt x="42" y="34"/>
                  <a:pt x="42" y="34"/>
                  <a:pt x="42" y="34"/>
                </a:cubicBezTo>
                <a:cubicBezTo>
                  <a:pt x="43" y="34"/>
                  <a:pt x="43" y="33"/>
                  <a:pt x="43" y="33"/>
                </a:cubicBezTo>
                <a:cubicBezTo>
                  <a:pt x="43" y="32"/>
                  <a:pt x="43" y="32"/>
                  <a:pt x="42" y="32"/>
                </a:cubicBezTo>
                <a:close/>
                <a:moveTo>
                  <a:pt x="26" y="32"/>
                </a:moveTo>
                <a:cubicBezTo>
                  <a:pt x="26" y="32"/>
                  <a:pt x="26" y="32"/>
                  <a:pt x="26" y="32"/>
                </a:cubicBezTo>
                <a:cubicBezTo>
                  <a:pt x="16" y="32"/>
                  <a:pt x="16" y="32"/>
                  <a:pt x="16" y="32"/>
                </a:cubicBezTo>
                <a:cubicBezTo>
                  <a:pt x="15" y="32"/>
                  <a:pt x="15" y="32"/>
                  <a:pt x="15" y="33"/>
                </a:cubicBezTo>
                <a:cubicBezTo>
                  <a:pt x="15" y="33"/>
                  <a:pt x="15" y="34"/>
                  <a:pt x="16" y="34"/>
                </a:cubicBezTo>
                <a:cubicBezTo>
                  <a:pt x="26" y="34"/>
                  <a:pt x="26" y="34"/>
                  <a:pt x="26" y="34"/>
                </a:cubicBezTo>
                <a:cubicBezTo>
                  <a:pt x="27" y="34"/>
                  <a:pt x="28" y="33"/>
                  <a:pt x="28" y="33"/>
                </a:cubicBezTo>
                <a:cubicBezTo>
                  <a:pt x="28" y="32"/>
                  <a:pt x="27" y="32"/>
                  <a:pt x="26"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6" name="Freeform 700"/>
          <p:cNvSpPr>
            <a:spLocks noEditPoints="1"/>
          </p:cNvSpPr>
          <p:nvPr/>
        </p:nvSpPr>
        <p:spPr bwMode="auto">
          <a:xfrm>
            <a:off x="3795713" y="4713288"/>
            <a:ext cx="123825" cy="158750"/>
          </a:xfrm>
          <a:custGeom>
            <a:avLst/>
            <a:gdLst>
              <a:gd name="T0" fmla="*/ 28 w 39"/>
              <a:gd name="T1" fmla="*/ 33 h 50"/>
              <a:gd name="T2" fmla="*/ 28 w 39"/>
              <a:gd name="T3" fmla="*/ 33 h 50"/>
              <a:gd name="T4" fmla="*/ 35 w 39"/>
              <a:gd name="T5" fmla="*/ 19 h 50"/>
              <a:gd name="T6" fmla="*/ 19 w 39"/>
              <a:gd name="T7" fmla="*/ 4 h 50"/>
              <a:gd name="T8" fmla="*/ 4 w 39"/>
              <a:gd name="T9" fmla="*/ 19 h 50"/>
              <a:gd name="T10" fmla="*/ 11 w 39"/>
              <a:gd name="T11" fmla="*/ 33 h 50"/>
              <a:gd name="T12" fmla="*/ 11 w 39"/>
              <a:gd name="T13" fmla="*/ 33 h 50"/>
              <a:gd name="T14" fmla="*/ 19 w 39"/>
              <a:gd name="T15" fmla="*/ 35 h 50"/>
              <a:gd name="T16" fmla="*/ 20 w 39"/>
              <a:gd name="T17" fmla="*/ 21 h 50"/>
              <a:gd name="T18" fmla="*/ 19 w 39"/>
              <a:gd name="T19" fmla="*/ 21 h 50"/>
              <a:gd name="T20" fmla="*/ 14 w 39"/>
              <a:gd name="T21" fmla="*/ 20 h 50"/>
              <a:gd name="T22" fmla="*/ 9 w 39"/>
              <a:gd name="T23" fmla="*/ 21 h 50"/>
              <a:gd name="T24" fmla="*/ 8 w 39"/>
              <a:gd name="T25" fmla="*/ 20 h 50"/>
              <a:gd name="T26" fmla="*/ 14 w 39"/>
              <a:gd name="T27" fmla="*/ 17 h 50"/>
              <a:gd name="T28" fmla="*/ 19 w 39"/>
              <a:gd name="T29" fmla="*/ 19 h 50"/>
              <a:gd name="T30" fmla="*/ 25 w 39"/>
              <a:gd name="T31" fmla="*/ 17 h 50"/>
              <a:gd name="T32" fmla="*/ 31 w 39"/>
              <a:gd name="T33" fmla="*/ 20 h 50"/>
              <a:gd name="T34" fmla="*/ 29 w 39"/>
              <a:gd name="T35" fmla="*/ 21 h 50"/>
              <a:gd name="T36" fmla="*/ 25 w 39"/>
              <a:gd name="T37" fmla="*/ 20 h 50"/>
              <a:gd name="T38" fmla="*/ 20 w 39"/>
              <a:gd name="T39" fmla="*/ 21 h 50"/>
              <a:gd name="T40" fmla="*/ 30 w 39"/>
              <a:gd name="T41" fmla="*/ 36 h 50"/>
              <a:gd name="T42" fmla="*/ 29 w 39"/>
              <a:gd name="T43" fmla="*/ 45 h 50"/>
              <a:gd name="T44" fmla="*/ 25 w 39"/>
              <a:gd name="T45" fmla="*/ 45 h 50"/>
              <a:gd name="T46" fmla="*/ 19 w 39"/>
              <a:gd name="T47" fmla="*/ 50 h 50"/>
              <a:gd name="T48" fmla="*/ 14 w 39"/>
              <a:gd name="T49" fmla="*/ 45 h 50"/>
              <a:gd name="T50" fmla="*/ 8 w 39"/>
              <a:gd name="T51" fmla="*/ 44 h 50"/>
              <a:gd name="T52" fmla="*/ 8 w 39"/>
              <a:gd name="T53" fmla="*/ 36 h 50"/>
              <a:gd name="T54" fmla="*/ 0 w 39"/>
              <a:gd name="T55" fmla="*/ 19 h 50"/>
              <a:gd name="T56" fmla="*/ 19 w 39"/>
              <a:gd name="T57" fmla="*/ 0 h 50"/>
              <a:gd name="T58" fmla="*/ 39 w 39"/>
              <a:gd name="T59" fmla="*/ 19 h 50"/>
              <a:gd name="T60" fmla="*/ 30 w 39"/>
              <a:gd name="T61" fmla="*/ 36 h 50"/>
              <a:gd name="T62" fmla="*/ 12 w 39"/>
              <a:gd name="T63" fmla="*/ 38 h 50"/>
              <a:gd name="T64" fmla="*/ 15 w 39"/>
              <a:gd name="T65" fmla="*/ 42 h 50"/>
              <a:gd name="T66" fmla="*/ 17 w 39"/>
              <a:gd name="T67" fmla="*/ 44 h 50"/>
              <a:gd name="T68" fmla="*/ 18 w 39"/>
              <a:gd name="T69" fmla="*/ 45 h 50"/>
              <a:gd name="T70" fmla="*/ 19 w 39"/>
              <a:gd name="T71" fmla="*/ 46 h 50"/>
              <a:gd name="T72" fmla="*/ 21 w 39"/>
              <a:gd name="T73" fmla="*/ 45 h 50"/>
              <a:gd name="T74" fmla="*/ 22 w 39"/>
              <a:gd name="T75" fmla="*/ 44 h 50"/>
              <a:gd name="T76" fmla="*/ 27 w 39"/>
              <a:gd name="T77" fmla="*/ 42 h 50"/>
              <a:gd name="T78" fmla="*/ 19 w 39"/>
              <a:gd name="T79" fmla="*/ 3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 h="50">
                <a:moveTo>
                  <a:pt x="28" y="33"/>
                </a:moveTo>
                <a:cubicBezTo>
                  <a:pt x="28" y="33"/>
                  <a:pt x="28" y="33"/>
                  <a:pt x="28" y="33"/>
                </a:cubicBezTo>
                <a:cubicBezTo>
                  <a:pt x="28" y="33"/>
                  <a:pt x="28" y="33"/>
                  <a:pt x="28" y="33"/>
                </a:cubicBezTo>
                <a:cubicBezTo>
                  <a:pt x="28" y="33"/>
                  <a:pt x="28" y="33"/>
                  <a:pt x="28" y="33"/>
                </a:cubicBezTo>
                <a:cubicBezTo>
                  <a:pt x="29" y="32"/>
                  <a:pt x="30" y="32"/>
                  <a:pt x="30" y="31"/>
                </a:cubicBezTo>
                <a:cubicBezTo>
                  <a:pt x="33" y="28"/>
                  <a:pt x="35" y="24"/>
                  <a:pt x="35" y="19"/>
                </a:cubicBezTo>
                <a:cubicBezTo>
                  <a:pt x="35" y="15"/>
                  <a:pt x="33" y="11"/>
                  <a:pt x="30" y="8"/>
                </a:cubicBezTo>
                <a:cubicBezTo>
                  <a:pt x="28" y="5"/>
                  <a:pt x="24" y="4"/>
                  <a:pt x="19" y="4"/>
                </a:cubicBezTo>
                <a:cubicBezTo>
                  <a:pt x="15" y="4"/>
                  <a:pt x="11" y="5"/>
                  <a:pt x="8" y="8"/>
                </a:cubicBezTo>
                <a:cubicBezTo>
                  <a:pt x="5" y="11"/>
                  <a:pt x="4" y="15"/>
                  <a:pt x="4" y="19"/>
                </a:cubicBezTo>
                <a:cubicBezTo>
                  <a:pt x="4" y="24"/>
                  <a:pt x="5" y="28"/>
                  <a:pt x="8" y="31"/>
                </a:cubicBezTo>
                <a:cubicBezTo>
                  <a:pt x="9" y="32"/>
                  <a:pt x="10" y="32"/>
                  <a:pt x="11" y="33"/>
                </a:cubicBezTo>
                <a:cubicBezTo>
                  <a:pt x="11" y="33"/>
                  <a:pt x="11" y="33"/>
                  <a:pt x="11" y="33"/>
                </a:cubicBezTo>
                <a:cubicBezTo>
                  <a:pt x="11" y="33"/>
                  <a:pt x="11" y="33"/>
                  <a:pt x="11" y="33"/>
                </a:cubicBezTo>
                <a:cubicBezTo>
                  <a:pt x="11" y="33"/>
                  <a:pt x="11" y="33"/>
                  <a:pt x="11" y="33"/>
                </a:cubicBezTo>
                <a:cubicBezTo>
                  <a:pt x="14" y="34"/>
                  <a:pt x="16" y="35"/>
                  <a:pt x="19" y="35"/>
                </a:cubicBezTo>
                <a:cubicBezTo>
                  <a:pt x="22" y="35"/>
                  <a:pt x="25" y="34"/>
                  <a:pt x="28" y="33"/>
                </a:cubicBezTo>
                <a:close/>
                <a:moveTo>
                  <a:pt x="20" y="21"/>
                </a:moveTo>
                <a:cubicBezTo>
                  <a:pt x="20" y="21"/>
                  <a:pt x="20" y="21"/>
                  <a:pt x="20" y="21"/>
                </a:cubicBezTo>
                <a:cubicBezTo>
                  <a:pt x="20" y="22"/>
                  <a:pt x="19" y="22"/>
                  <a:pt x="19" y="21"/>
                </a:cubicBezTo>
                <a:cubicBezTo>
                  <a:pt x="18" y="21"/>
                  <a:pt x="17" y="20"/>
                  <a:pt x="16" y="20"/>
                </a:cubicBezTo>
                <a:cubicBezTo>
                  <a:pt x="16" y="20"/>
                  <a:pt x="15" y="20"/>
                  <a:pt x="14" y="20"/>
                </a:cubicBezTo>
                <a:cubicBezTo>
                  <a:pt x="13" y="20"/>
                  <a:pt x="12" y="20"/>
                  <a:pt x="12" y="20"/>
                </a:cubicBezTo>
                <a:cubicBezTo>
                  <a:pt x="11" y="20"/>
                  <a:pt x="10" y="21"/>
                  <a:pt x="9" y="21"/>
                </a:cubicBezTo>
                <a:cubicBezTo>
                  <a:pt x="9" y="22"/>
                  <a:pt x="8" y="22"/>
                  <a:pt x="8" y="21"/>
                </a:cubicBezTo>
                <a:cubicBezTo>
                  <a:pt x="7" y="21"/>
                  <a:pt x="7" y="20"/>
                  <a:pt x="8" y="20"/>
                </a:cubicBezTo>
                <a:cubicBezTo>
                  <a:pt x="9" y="19"/>
                  <a:pt x="10" y="18"/>
                  <a:pt x="11" y="18"/>
                </a:cubicBezTo>
                <a:cubicBezTo>
                  <a:pt x="12" y="17"/>
                  <a:pt x="13" y="17"/>
                  <a:pt x="14" y="17"/>
                </a:cubicBezTo>
                <a:cubicBezTo>
                  <a:pt x="15" y="17"/>
                  <a:pt x="16" y="17"/>
                  <a:pt x="17" y="18"/>
                </a:cubicBezTo>
                <a:cubicBezTo>
                  <a:pt x="18" y="18"/>
                  <a:pt x="19" y="19"/>
                  <a:pt x="19" y="19"/>
                </a:cubicBezTo>
                <a:cubicBezTo>
                  <a:pt x="20" y="19"/>
                  <a:pt x="21" y="18"/>
                  <a:pt x="21" y="18"/>
                </a:cubicBezTo>
                <a:cubicBezTo>
                  <a:pt x="22" y="17"/>
                  <a:pt x="23" y="17"/>
                  <a:pt x="25" y="17"/>
                </a:cubicBezTo>
                <a:cubicBezTo>
                  <a:pt x="26" y="17"/>
                  <a:pt x="27" y="17"/>
                  <a:pt x="28" y="18"/>
                </a:cubicBezTo>
                <a:cubicBezTo>
                  <a:pt x="29" y="18"/>
                  <a:pt x="30" y="19"/>
                  <a:pt x="31" y="20"/>
                </a:cubicBezTo>
                <a:cubicBezTo>
                  <a:pt x="31" y="20"/>
                  <a:pt x="31" y="21"/>
                  <a:pt x="31" y="21"/>
                </a:cubicBezTo>
                <a:cubicBezTo>
                  <a:pt x="30" y="22"/>
                  <a:pt x="30" y="22"/>
                  <a:pt x="29" y="21"/>
                </a:cubicBezTo>
                <a:cubicBezTo>
                  <a:pt x="29" y="21"/>
                  <a:pt x="28" y="20"/>
                  <a:pt x="27" y="20"/>
                </a:cubicBezTo>
                <a:cubicBezTo>
                  <a:pt x="26" y="20"/>
                  <a:pt x="26" y="20"/>
                  <a:pt x="25" y="20"/>
                </a:cubicBezTo>
                <a:cubicBezTo>
                  <a:pt x="24" y="20"/>
                  <a:pt x="23" y="20"/>
                  <a:pt x="22" y="20"/>
                </a:cubicBezTo>
                <a:cubicBezTo>
                  <a:pt x="21" y="20"/>
                  <a:pt x="21" y="21"/>
                  <a:pt x="20" y="21"/>
                </a:cubicBezTo>
                <a:close/>
                <a:moveTo>
                  <a:pt x="30" y="36"/>
                </a:moveTo>
                <a:cubicBezTo>
                  <a:pt x="30" y="36"/>
                  <a:pt x="30" y="36"/>
                  <a:pt x="30" y="36"/>
                </a:cubicBezTo>
                <a:cubicBezTo>
                  <a:pt x="30" y="44"/>
                  <a:pt x="30" y="44"/>
                  <a:pt x="30" y="44"/>
                </a:cubicBezTo>
                <a:cubicBezTo>
                  <a:pt x="30" y="45"/>
                  <a:pt x="30" y="45"/>
                  <a:pt x="29" y="45"/>
                </a:cubicBezTo>
                <a:cubicBezTo>
                  <a:pt x="29" y="45"/>
                  <a:pt x="29" y="45"/>
                  <a:pt x="29" y="45"/>
                </a:cubicBezTo>
                <a:cubicBezTo>
                  <a:pt x="25" y="45"/>
                  <a:pt x="25" y="45"/>
                  <a:pt x="25" y="45"/>
                </a:cubicBezTo>
                <a:cubicBezTo>
                  <a:pt x="25" y="46"/>
                  <a:pt x="24" y="47"/>
                  <a:pt x="24" y="48"/>
                </a:cubicBezTo>
                <a:cubicBezTo>
                  <a:pt x="23" y="49"/>
                  <a:pt x="21" y="50"/>
                  <a:pt x="19" y="50"/>
                </a:cubicBezTo>
                <a:cubicBezTo>
                  <a:pt x="18" y="50"/>
                  <a:pt x="16" y="49"/>
                  <a:pt x="15" y="48"/>
                </a:cubicBezTo>
                <a:cubicBezTo>
                  <a:pt x="14" y="47"/>
                  <a:pt x="14" y="46"/>
                  <a:pt x="14" y="45"/>
                </a:cubicBezTo>
                <a:cubicBezTo>
                  <a:pt x="10" y="45"/>
                  <a:pt x="10" y="45"/>
                  <a:pt x="10" y="45"/>
                </a:cubicBezTo>
                <a:cubicBezTo>
                  <a:pt x="9" y="45"/>
                  <a:pt x="8" y="45"/>
                  <a:pt x="8" y="44"/>
                </a:cubicBezTo>
                <a:cubicBezTo>
                  <a:pt x="8" y="43"/>
                  <a:pt x="8" y="43"/>
                  <a:pt x="8" y="43"/>
                </a:cubicBezTo>
                <a:cubicBezTo>
                  <a:pt x="8" y="36"/>
                  <a:pt x="8" y="36"/>
                  <a:pt x="8" y="36"/>
                </a:cubicBezTo>
                <a:cubicBezTo>
                  <a:pt x="7" y="35"/>
                  <a:pt x="6" y="34"/>
                  <a:pt x="5" y="33"/>
                </a:cubicBezTo>
                <a:cubicBezTo>
                  <a:pt x="2" y="30"/>
                  <a:pt x="0" y="25"/>
                  <a:pt x="0" y="19"/>
                </a:cubicBezTo>
                <a:cubicBezTo>
                  <a:pt x="0" y="14"/>
                  <a:pt x="2" y="9"/>
                  <a:pt x="5" y="6"/>
                </a:cubicBezTo>
                <a:cubicBezTo>
                  <a:pt x="9" y="2"/>
                  <a:pt x="14" y="0"/>
                  <a:pt x="19" y="0"/>
                </a:cubicBezTo>
                <a:cubicBezTo>
                  <a:pt x="25" y="0"/>
                  <a:pt x="30" y="2"/>
                  <a:pt x="33" y="6"/>
                </a:cubicBezTo>
                <a:cubicBezTo>
                  <a:pt x="37" y="9"/>
                  <a:pt x="39" y="14"/>
                  <a:pt x="39" y="19"/>
                </a:cubicBezTo>
                <a:cubicBezTo>
                  <a:pt x="39" y="25"/>
                  <a:pt x="37" y="30"/>
                  <a:pt x="33" y="33"/>
                </a:cubicBezTo>
                <a:cubicBezTo>
                  <a:pt x="32" y="34"/>
                  <a:pt x="31" y="35"/>
                  <a:pt x="30" y="36"/>
                </a:cubicBezTo>
                <a:close/>
                <a:moveTo>
                  <a:pt x="12" y="38"/>
                </a:moveTo>
                <a:cubicBezTo>
                  <a:pt x="12" y="38"/>
                  <a:pt x="12" y="38"/>
                  <a:pt x="12" y="38"/>
                </a:cubicBezTo>
                <a:cubicBezTo>
                  <a:pt x="12" y="42"/>
                  <a:pt x="12" y="42"/>
                  <a:pt x="12" y="42"/>
                </a:cubicBezTo>
                <a:cubicBezTo>
                  <a:pt x="15" y="42"/>
                  <a:pt x="15" y="42"/>
                  <a:pt x="15" y="42"/>
                </a:cubicBezTo>
                <a:cubicBezTo>
                  <a:pt x="15" y="42"/>
                  <a:pt x="15" y="42"/>
                  <a:pt x="15" y="42"/>
                </a:cubicBezTo>
                <a:cubicBezTo>
                  <a:pt x="16" y="42"/>
                  <a:pt x="17" y="42"/>
                  <a:pt x="17" y="44"/>
                </a:cubicBezTo>
                <a:cubicBezTo>
                  <a:pt x="17" y="44"/>
                  <a:pt x="17" y="44"/>
                  <a:pt x="17" y="44"/>
                </a:cubicBezTo>
                <a:cubicBezTo>
                  <a:pt x="17" y="44"/>
                  <a:pt x="17" y="45"/>
                  <a:pt x="18" y="45"/>
                </a:cubicBezTo>
                <a:cubicBezTo>
                  <a:pt x="18" y="45"/>
                  <a:pt x="18" y="45"/>
                  <a:pt x="18" y="45"/>
                </a:cubicBezTo>
                <a:cubicBezTo>
                  <a:pt x="18" y="46"/>
                  <a:pt x="19" y="46"/>
                  <a:pt x="19" y="46"/>
                </a:cubicBezTo>
                <a:cubicBezTo>
                  <a:pt x="20" y="46"/>
                  <a:pt x="21" y="46"/>
                  <a:pt x="21" y="45"/>
                </a:cubicBezTo>
                <a:cubicBezTo>
                  <a:pt x="21" y="45"/>
                  <a:pt x="21" y="45"/>
                  <a:pt x="21" y="45"/>
                </a:cubicBezTo>
                <a:cubicBezTo>
                  <a:pt x="21" y="45"/>
                  <a:pt x="22" y="44"/>
                  <a:pt x="22" y="44"/>
                </a:cubicBezTo>
                <a:cubicBezTo>
                  <a:pt x="22" y="44"/>
                  <a:pt x="22" y="44"/>
                  <a:pt x="22" y="44"/>
                </a:cubicBezTo>
                <a:cubicBezTo>
                  <a:pt x="22" y="42"/>
                  <a:pt x="22" y="42"/>
                  <a:pt x="23" y="42"/>
                </a:cubicBezTo>
                <a:cubicBezTo>
                  <a:pt x="27" y="42"/>
                  <a:pt x="27" y="42"/>
                  <a:pt x="27" y="42"/>
                </a:cubicBezTo>
                <a:cubicBezTo>
                  <a:pt x="27" y="38"/>
                  <a:pt x="27" y="38"/>
                  <a:pt x="27" y="38"/>
                </a:cubicBezTo>
                <a:cubicBezTo>
                  <a:pt x="24" y="39"/>
                  <a:pt x="22" y="39"/>
                  <a:pt x="19" y="39"/>
                </a:cubicBezTo>
                <a:cubicBezTo>
                  <a:pt x="17" y="39"/>
                  <a:pt x="14" y="39"/>
                  <a:pt x="12" y="3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7" name="Freeform 701"/>
          <p:cNvSpPr>
            <a:spLocks noEditPoints="1"/>
          </p:cNvSpPr>
          <p:nvPr/>
        </p:nvSpPr>
        <p:spPr bwMode="auto">
          <a:xfrm>
            <a:off x="2105025" y="4729163"/>
            <a:ext cx="160338" cy="127000"/>
          </a:xfrm>
          <a:custGeom>
            <a:avLst/>
            <a:gdLst>
              <a:gd name="T0" fmla="*/ 0 w 50"/>
              <a:gd name="T1" fmla="*/ 1 h 40"/>
              <a:gd name="T2" fmla="*/ 3 w 50"/>
              <a:gd name="T3" fmla="*/ 29 h 40"/>
              <a:gd name="T4" fmla="*/ 5 w 50"/>
              <a:gd name="T5" fmla="*/ 32 h 40"/>
              <a:gd name="T6" fmla="*/ 1 w 50"/>
              <a:gd name="T7" fmla="*/ 36 h 40"/>
              <a:gd name="T8" fmla="*/ 1 w 50"/>
              <a:gd name="T9" fmla="*/ 39 h 40"/>
              <a:gd name="T10" fmla="*/ 49 w 50"/>
              <a:gd name="T11" fmla="*/ 39 h 40"/>
              <a:gd name="T12" fmla="*/ 48 w 50"/>
              <a:gd name="T13" fmla="*/ 35 h 40"/>
              <a:gd name="T14" fmla="*/ 46 w 50"/>
              <a:gd name="T15" fmla="*/ 33 h 40"/>
              <a:gd name="T16" fmla="*/ 45 w 50"/>
              <a:gd name="T17" fmla="*/ 31 h 40"/>
              <a:gd name="T18" fmla="*/ 50 w 50"/>
              <a:gd name="T19" fmla="*/ 27 h 40"/>
              <a:gd name="T20" fmla="*/ 45 w 50"/>
              <a:gd name="T21" fmla="*/ 35 h 40"/>
              <a:gd name="T22" fmla="*/ 46 w 50"/>
              <a:gd name="T23" fmla="*/ 36 h 40"/>
              <a:gd name="T24" fmla="*/ 46 w 50"/>
              <a:gd name="T25" fmla="*/ 37 h 40"/>
              <a:gd name="T26" fmla="*/ 3 w 50"/>
              <a:gd name="T27" fmla="*/ 38 h 40"/>
              <a:gd name="T28" fmla="*/ 4 w 50"/>
              <a:gd name="T29" fmla="*/ 36 h 40"/>
              <a:gd name="T30" fmla="*/ 14 w 50"/>
              <a:gd name="T31" fmla="*/ 34 h 40"/>
              <a:gd name="T32" fmla="*/ 16 w 50"/>
              <a:gd name="T33" fmla="*/ 35 h 40"/>
              <a:gd name="T34" fmla="*/ 17 w 50"/>
              <a:gd name="T35" fmla="*/ 36 h 40"/>
              <a:gd name="T36" fmla="*/ 21 w 50"/>
              <a:gd name="T37" fmla="*/ 34 h 40"/>
              <a:gd name="T38" fmla="*/ 30 w 50"/>
              <a:gd name="T39" fmla="*/ 35 h 40"/>
              <a:gd name="T40" fmla="*/ 31 w 50"/>
              <a:gd name="T41" fmla="*/ 36 h 40"/>
              <a:gd name="T42" fmla="*/ 34 w 50"/>
              <a:gd name="T43" fmla="*/ 35 h 40"/>
              <a:gd name="T44" fmla="*/ 44 w 50"/>
              <a:gd name="T45" fmla="*/ 34 h 40"/>
              <a:gd name="T46" fmla="*/ 5 w 50"/>
              <a:gd name="T47" fmla="*/ 27 h 40"/>
              <a:gd name="T48" fmla="*/ 6 w 50"/>
              <a:gd name="T49" fmla="*/ 25 h 40"/>
              <a:gd name="T50" fmla="*/ 14 w 50"/>
              <a:gd name="T51" fmla="*/ 30 h 40"/>
              <a:gd name="T52" fmla="*/ 8 w 50"/>
              <a:gd name="T53" fmla="*/ 32 h 40"/>
              <a:gd name="T54" fmla="*/ 5 w 50"/>
              <a:gd name="T55" fmla="*/ 27 h 40"/>
              <a:gd name="T56" fmla="*/ 16 w 50"/>
              <a:gd name="T57" fmla="*/ 31 h 40"/>
              <a:gd name="T58" fmla="*/ 20 w 50"/>
              <a:gd name="T59" fmla="*/ 32 h 40"/>
              <a:gd name="T60" fmla="*/ 17 w 50"/>
              <a:gd name="T61" fmla="*/ 33 h 40"/>
              <a:gd name="T62" fmla="*/ 20 w 50"/>
              <a:gd name="T63" fmla="*/ 27 h 40"/>
              <a:gd name="T64" fmla="*/ 20 w 50"/>
              <a:gd name="T65" fmla="*/ 25 h 40"/>
              <a:gd name="T66" fmla="*/ 29 w 50"/>
              <a:gd name="T67" fmla="*/ 30 h 40"/>
              <a:gd name="T68" fmla="*/ 25 w 50"/>
              <a:gd name="T69" fmla="*/ 32 h 40"/>
              <a:gd name="T70" fmla="*/ 20 w 50"/>
              <a:gd name="T71" fmla="*/ 27 h 40"/>
              <a:gd name="T72" fmla="*/ 31 w 50"/>
              <a:gd name="T73" fmla="*/ 31 h 40"/>
              <a:gd name="T74" fmla="*/ 34 w 50"/>
              <a:gd name="T75" fmla="*/ 32 h 40"/>
              <a:gd name="T76" fmla="*/ 32 w 50"/>
              <a:gd name="T77" fmla="*/ 33 h 40"/>
              <a:gd name="T78" fmla="*/ 34 w 50"/>
              <a:gd name="T79" fmla="*/ 27 h 40"/>
              <a:gd name="T80" fmla="*/ 34 w 50"/>
              <a:gd name="T81" fmla="*/ 26 h 40"/>
              <a:gd name="T82" fmla="*/ 43 w 50"/>
              <a:gd name="T83" fmla="*/ 30 h 40"/>
              <a:gd name="T84" fmla="*/ 39 w 50"/>
              <a:gd name="T85" fmla="*/ 32 h 40"/>
              <a:gd name="T86" fmla="*/ 34 w 50"/>
              <a:gd name="T87" fmla="*/ 27 h 40"/>
              <a:gd name="T88" fmla="*/ 44 w 50"/>
              <a:gd name="T89" fmla="*/ 22 h 40"/>
              <a:gd name="T90" fmla="*/ 32 w 50"/>
              <a:gd name="T91" fmla="*/ 25 h 40"/>
              <a:gd name="T92" fmla="*/ 25 w 50"/>
              <a:gd name="T93" fmla="*/ 20 h 40"/>
              <a:gd name="T94" fmla="*/ 17 w 50"/>
              <a:gd name="T95" fmla="*/ 26 h 40"/>
              <a:gd name="T96" fmla="*/ 4 w 50"/>
              <a:gd name="T97"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 h="40">
                <a:moveTo>
                  <a:pt x="48" y="0"/>
                </a:moveTo>
                <a:cubicBezTo>
                  <a:pt x="2" y="0"/>
                  <a:pt x="2" y="0"/>
                  <a:pt x="2" y="0"/>
                </a:cubicBezTo>
                <a:cubicBezTo>
                  <a:pt x="1" y="0"/>
                  <a:pt x="0" y="0"/>
                  <a:pt x="0" y="1"/>
                </a:cubicBezTo>
                <a:cubicBezTo>
                  <a:pt x="0" y="27"/>
                  <a:pt x="0" y="27"/>
                  <a:pt x="0" y="27"/>
                </a:cubicBezTo>
                <a:cubicBezTo>
                  <a:pt x="0" y="28"/>
                  <a:pt x="1" y="29"/>
                  <a:pt x="2" y="29"/>
                </a:cubicBezTo>
                <a:cubicBezTo>
                  <a:pt x="3" y="29"/>
                  <a:pt x="3" y="29"/>
                  <a:pt x="3" y="29"/>
                </a:cubicBezTo>
                <a:cubicBezTo>
                  <a:pt x="3" y="29"/>
                  <a:pt x="3" y="29"/>
                  <a:pt x="3" y="29"/>
                </a:cubicBezTo>
                <a:cubicBezTo>
                  <a:pt x="3" y="30"/>
                  <a:pt x="4" y="30"/>
                  <a:pt x="4" y="31"/>
                </a:cubicBezTo>
                <a:cubicBezTo>
                  <a:pt x="4" y="31"/>
                  <a:pt x="5" y="32"/>
                  <a:pt x="5" y="32"/>
                </a:cubicBezTo>
                <a:cubicBezTo>
                  <a:pt x="5" y="32"/>
                  <a:pt x="4" y="32"/>
                  <a:pt x="4" y="33"/>
                </a:cubicBezTo>
                <a:cubicBezTo>
                  <a:pt x="3" y="33"/>
                  <a:pt x="2" y="34"/>
                  <a:pt x="2" y="35"/>
                </a:cubicBezTo>
                <a:cubicBezTo>
                  <a:pt x="1" y="35"/>
                  <a:pt x="1" y="36"/>
                  <a:pt x="1" y="36"/>
                </a:cubicBezTo>
                <a:cubicBezTo>
                  <a:pt x="1" y="36"/>
                  <a:pt x="1" y="36"/>
                  <a:pt x="1" y="36"/>
                </a:cubicBezTo>
                <a:cubicBezTo>
                  <a:pt x="1" y="37"/>
                  <a:pt x="1" y="37"/>
                  <a:pt x="1" y="38"/>
                </a:cubicBezTo>
                <a:cubicBezTo>
                  <a:pt x="1" y="39"/>
                  <a:pt x="1" y="39"/>
                  <a:pt x="1" y="39"/>
                </a:cubicBezTo>
                <a:cubicBezTo>
                  <a:pt x="1" y="39"/>
                  <a:pt x="1" y="40"/>
                  <a:pt x="2" y="40"/>
                </a:cubicBezTo>
                <a:cubicBezTo>
                  <a:pt x="48" y="40"/>
                  <a:pt x="48" y="40"/>
                  <a:pt x="48" y="40"/>
                </a:cubicBezTo>
                <a:cubicBezTo>
                  <a:pt x="48" y="40"/>
                  <a:pt x="49" y="39"/>
                  <a:pt x="49" y="39"/>
                </a:cubicBezTo>
                <a:cubicBezTo>
                  <a:pt x="49" y="38"/>
                  <a:pt x="49" y="38"/>
                  <a:pt x="49" y="38"/>
                </a:cubicBezTo>
                <a:cubicBezTo>
                  <a:pt x="49" y="38"/>
                  <a:pt x="49" y="37"/>
                  <a:pt x="49" y="37"/>
                </a:cubicBezTo>
                <a:cubicBezTo>
                  <a:pt x="49" y="36"/>
                  <a:pt x="48" y="36"/>
                  <a:pt x="48" y="35"/>
                </a:cubicBezTo>
                <a:cubicBezTo>
                  <a:pt x="48" y="35"/>
                  <a:pt x="48" y="34"/>
                  <a:pt x="47" y="34"/>
                </a:cubicBezTo>
                <a:cubicBezTo>
                  <a:pt x="47" y="34"/>
                  <a:pt x="47" y="33"/>
                  <a:pt x="46" y="33"/>
                </a:cubicBezTo>
                <a:cubicBezTo>
                  <a:pt x="46" y="33"/>
                  <a:pt x="46" y="33"/>
                  <a:pt x="46" y="33"/>
                </a:cubicBezTo>
                <a:cubicBezTo>
                  <a:pt x="46" y="33"/>
                  <a:pt x="45" y="32"/>
                  <a:pt x="45" y="32"/>
                </a:cubicBezTo>
                <a:cubicBezTo>
                  <a:pt x="44" y="32"/>
                  <a:pt x="44" y="32"/>
                  <a:pt x="44" y="32"/>
                </a:cubicBezTo>
                <a:cubicBezTo>
                  <a:pt x="45" y="32"/>
                  <a:pt x="45" y="31"/>
                  <a:pt x="45" y="31"/>
                </a:cubicBezTo>
                <a:cubicBezTo>
                  <a:pt x="46" y="30"/>
                  <a:pt x="46" y="30"/>
                  <a:pt x="46" y="29"/>
                </a:cubicBezTo>
                <a:cubicBezTo>
                  <a:pt x="48" y="29"/>
                  <a:pt x="48" y="29"/>
                  <a:pt x="48" y="29"/>
                </a:cubicBezTo>
                <a:cubicBezTo>
                  <a:pt x="49" y="29"/>
                  <a:pt x="50" y="28"/>
                  <a:pt x="50" y="27"/>
                </a:cubicBezTo>
                <a:cubicBezTo>
                  <a:pt x="50" y="1"/>
                  <a:pt x="50" y="1"/>
                  <a:pt x="50" y="1"/>
                </a:cubicBezTo>
                <a:cubicBezTo>
                  <a:pt x="50" y="0"/>
                  <a:pt x="49" y="0"/>
                  <a:pt x="48" y="0"/>
                </a:cubicBezTo>
                <a:close/>
                <a:moveTo>
                  <a:pt x="45" y="35"/>
                </a:moveTo>
                <a:cubicBezTo>
                  <a:pt x="45" y="35"/>
                  <a:pt x="45" y="35"/>
                  <a:pt x="45" y="35"/>
                </a:cubicBezTo>
                <a:cubicBezTo>
                  <a:pt x="45" y="35"/>
                  <a:pt x="45" y="35"/>
                  <a:pt x="45" y="35"/>
                </a:cubicBezTo>
                <a:cubicBezTo>
                  <a:pt x="45" y="35"/>
                  <a:pt x="45" y="35"/>
                  <a:pt x="46" y="36"/>
                </a:cubicBezTo>
                <a:cubicBezTo>
                  <a:pt x="46" y="36"/>
                  <a:pt x="46" y="36"/>
                  <a:pt x="46" y="36"/>
                </a:cubicBezTo>
                <a:cubicBezTo>
                  <a:pt x="46" y="36"/>
                  <a:pt x="46" y="36"/>
                  <a:pt x="46" y="36"/>
                </a:cubicBezTo>
                <a:cubicBezTo>
                  <a:pt x="46" y="37"/>
                  <a:pt x="46" y="37"/>
                  <a:pt x="46" y="37"/>
                </a:cubicBezTo>
                <a:cubicBezTo>
                  <a:pt x="46" y="37"/>
                  <a:pt x="46" y="37"/>
                  <a:pt x="46" y="37"/>
                </a:cubicBezTo>
                <a:cubicBezTo>
                  <a:pt x="46" y="37"/>
                  <a:pt x="47" y="37"/>
                  <a:pt x="47" y="38"/>
                </a:cubicBezTo>
                <a:cubicBezTo>
                  <a:pt x="3" y="38"/>
                  <a:pt x="3" y="38"/>
                  <a:pt x="3" y="38"/>
                </a:cubicBezTo>
                <a:cubicBezTo>
                  <a:pt x="3" y="37"/>
                  <a:pt x="3" y="37"/>
                  <a:pt x="3" y="37"/>
                </a:cubicBezTo>
                <a:cubicBezTo>
                  <a:pt x="3" y="37"/>
                  <a:pt x="3" y="37"/>
                  <a:pt x="3" y="37"/>
                </a:cubicBezTo>
                <a:cubicBezTo>
                  <a:pt x="3" y="37"/>
                  <a:pt x="3" y="36"/>
                  <a:pt x="4" y="36"/>
                </a:cubicBezTo>
                <a:cubicBezTo>
                  <a:pt x="4" y="35"/>
                  <a:pt x="4" y="35"/>
                  <a:pt x="5" y="35"/>
                </a:cubicBezTo>
                <a:cubicBezTo>
                  <a:pt x="5" y="34"/>
                  <a:pt x="6" y="34"/>
                  <a:pt x="7" y="34"/>
                </a:cubicBezTo>
                <a:cubicBezTo>
                  <a:pt x="14" y="34"/>
                  <a:pt x="14" y="34"/>
                  <a:pt x="14" y="34"/>
                </a:cubicBezTo>
                <a:cubicBezTo>
                  <a:pt x="14" y="34"/>
                  <a:pt x="14" y="34"/>
                  <a:pt x="15" y="34"/>
                </a:cubicBezTo>
                <a:cubicBezTo>
                  <a:pt x="15" y="35"/>
                  <a:pt x="16" y="35"/>
                  <a:pt x="16" y="35"/>
                </a:cubicBezTo>
                <a:cubicBezTo>
                  <a:pt x="16" y="35"/>
                  <a:pt x="16" y="35"/>
                  <a:pt x="16" y="35"/>
                </a:cubicBezTo>
                <a:cubicBezTo>
                  <a:pt x="16" y="35"/>
                  <a:pt x="16" y="35"/>
                  <a:pt x="16" y="35"/>
                </a:cubicBezTo>
                <a:cubicBezTo>
                  <a:pt x="16" y="35"/>
                  <a:pt x="16" y="35"/>
                  <a:pt x="17" y="36"/>
                </a:cubicBezTo>
                <a:cubicBezTo>
                  <a:pt x="17" y="36"/>
                  <a:pt x="17" y="36"/>
                  <a:pt x="17" y="36"/>
                </a:cubicBezTo>
                <a:cubicBezTo>
                  <a:pt x="17" y="36"/>
                  <a:pt x="18" y="36"/>
                  <a:pt x="18" y="36"/>
                </a:cubicBezTo>
                <a:cubicBezTo>
                  <a:pt x="19" y="35"/>
                  <a:pt x="19" y="35"/>
                  <a:pt x="20" y="35"/>
                </a:cubicBezTo>
                <a:cubicBezTo>
                  <a:pt x="20" y="34"/>
                  <a:pt x="21" y="34"/>
                  <a:pt x="21" y="34"/>
                </a:cubicBezTo>
                <a:cubicBezTo>
                  <a:pt x="28" y="34"/>
                  <a:pt x="28" y="34"/>
                  <a:pt x="28" y="34"/>
                </a:cubicBezTo>
                <a:cubicBezTo>
                  <a:pt x="29" y="34"/>
                  <a:pt x="29" y="34"/>
                  <a:pt x="29" y="34"/>
                </a:cubicBezTo>
                <a:cubicBezTo>
                  <a:pt x="30" y="35"/>
                  <a:pt x="30" y="35"/>
                  <a:pt x="30" y="35"/>
                </a:cubicBezTo>
                <a:cubicBezTo>
                  <a:pt x="30" y="35"/>
                  <a:pt x="31" y="35"/>
                  <a:pt x="31" y="35"/>
                </a:cubicBezTo>
                <a:cubicBezTo>
                  <a:pt x="31" y="35"/>
                  <a:pt x="31" y="35"/>
                  <a:pt x="31" y="35"/>
                </a:cubicBezTo>
                <a:cubicBezTo>
                  <a:pt x="31" y="35"/>
                  <a:pt x="31" y="35"/>
                  <a:pt x="31" y="36"/>
                </a:cubicBezTo>
                <a:cubicBezTo>
                  <a:pt x="31" y="36"/>
                  <a:pt x="31" y="36"/>
                  <a:pt x="31" y="36"/>
                </a:cubicBezTo>
                <a:cubicBezTo>
                  <a:pt x="32" y="36"/>
                  <a:pt x="32" y="36"/>
                  <a:pt x="33" y="36"/>
                </a:cubicBezTo>
                <a:cubicBezTo>
                  <a:pt x="33" y="35"/>
                  <a:pt x="34" y="35"/>
                  <a:pt x="34" y="35"/>
                </a:cubicBezTo>
                <a:cubicBezTo>
                  <a:pt x="35" y="34"/>
                  <a:pt x="35" y="34"/>
                  <a:pt x="36" y="34"/>
                </a:cubicBezTo>
                <a:cubicBezTo>
                  <a:pt x="43" y="34"/>
                  <a:pt x="43" y="34"/>
                  <a:pt x="43" y="34"/>
                </a:cubicBezTo>
                <a:cubicBezTo>
                  <a:pt x="43" y="34"/>
                  <a:pt x="44" y="34"/>
                  <a:pt x="44" y="34"/>
                </a:cubicBezTo>
                <a:cubicBezTo>
                  <a:pt x="44" y="34"/>
                  <a:pt x="44" y="34"/>
                  <a:pt x="44" y="34"/>
                </a:cubicBezTo>
                <a:cubicBezTo>
                  <a:pt x="44" y="35"/>
                  <a:pt x="45" y="35"/>
                  <a:pt x="45" y="35"/>
                </a:cubicBezTo>
                <a:close/>
                <a:moveTo>
                  <a:pt x="5" y="27"/>
                </a:moveTo>
                <a:cubicBezTo>
                  <a:pt x="5" y="27"/>
                  <a:pt x="5" y="27"/>
                  <a:pt x="5" y="27"/>
                </a:cubicBezTo>
                <a:cubicBezTo>
                  <a:pt x="5" y="27"/>
                  <a:pt x="5" y="26"/>
                  <a:pt x="5" y="26"/>
                </a:cubicBezTo>
                <a:cubicBezTo>
                  <a:pt x="5" y="26"/>
                  <a:pt x="5" y="25"/>
                  <a:pt x="6" y="25"/>
                </a:cubicBezTo>
                <a:cubicBezTo>
                  <a:pt x="6" y="23"/>
                  <a:pt x="8" y="22"/>
                  <a:pt x="10" y="22"/>
                </a:cubicBezTo>
                <a:cubicBezTo>
                  <a:pt x="13" y="22"/>
                  <a:pt x="15" y="24"/>
                  <a:pt x="15" y="27"/>
                </a:cubicBezTo>
                <a:cubicBezTo>
                  <a:pt x="15" y="28"/>
                  <a:pt x="15" y="29"/>
                  <a:pt x="14" y="30"/>
                </a:cubicBezTo>
                <a:cubicBezTo>
                  <a:pt x="14" y="30"/>
                  <a:pt x="13" y="31"/>
                  <a:pt x="12" y="32"/>
                </a:cubicBezTo>
                <a:cubicBezTo>
                  <a:pt x="12" y="32"/>
                  <a:pt x="11" y="32"/>
                  <a:pt x="10" y="32"/>
                </a:cubicBezTo>
                <a:cubicBezTo>
                  <a:pt x="10" y="32"/>
                  <a:pt x="9" y="32"/>
                  <a:pt x="8" y="32"/>
                </a:cubicBezTo>
                <a:cubicBezTo>
                  <a:pt x="8" y="32"/>
                  <a:pt x="8" y="32"/>
                  <a:pt x="8" y="32"/>
                </a:cubicBezTo>
                <a:cubicBezTo>
                  <a:pt x="7" y="31"/>
                  <a:pt x="7" y="30"/>
                  <a:pt x="6" y="30"/>
                </a:cubicBezTo>
                <a:cubicBezTo>
                  <a:pt x="5" y="29"/>
                  <a:pt x="5" y="28"/>
                  <a:pt x="5" y="27"/>
                </a:cubicBezTo>
                <a:close/>
                <a:moveTo>
                  <a:pt x="15" y="32"/>
                </a:moveTo>
                <a:cubicBezTo>
                  <a:pt x="15" y="32"/>
                  <a:pt x="15" y="32"/>
                  <a:pt x="15" y="32"/>
                </a:cubicBezTo>
                <a:cubicBezTo>
                  <a:pt x="16" y="32"/>
                  <a:pt x="16" y="31"/>
                  <a:pt x="16" y="31"/>
                </a:cubicBezTo>
                <a:cubicBezTo>
                  <a:pt x="17" y="30"/>
                  <a:pt x="17" y="29"/>
                  <a:pt x="17" y="28"/>
                </a:cubicBezTo>
                <a:cubicBezTo>
                  <a:pt x="18" y="29"/>
                  <a:pt x="18" y="30"/>
                  <a:pt x="19" y="31"/>
                </a:cubicBezTo>
                <a:cubicBezTo>
                  <a:pt x="19" y="31"/>
                  <a:pt x="19" y="32"/>
                  <a:pt x="20" y="32"/>
                </a:cubicBezTo>
                <a:cubicBezTo>
                  <a:pt x="19" y="32"/>
                  <a:pt x="19" y="32"/>
                  <a:pt x="19" y="33"/>
                </a:cubicBezTo>
                <a:cubicBezTo>
                  <a:pt x="18" y="33"/>
                  <a:pt x="18" y="33"/>
                  <a:pt x="17" y="33"/>
                </a:cubicBezTo>
                <a:cubicBezTo>
                  <a:pt x="17" y="33"/>
                  <a:pt x="17" y="33"/>
                  <a:pt x="17" y="33"/>
                </a:cubicBezTo>
                <a:cubicBezTo>
                  <a:pt x="17" y="33"/>
                  <a:pt x="16" y="32"/>
                  <a:pt x="15" y="32"/>
                </a:cubicBezTo>
                <a:cubicBezTo>
                  <a:pt x="15" y="32"/>
                  <a:pt x="15" y="32"/>
                  <a:pt x="15" y="32"/>
                </a:cubicBezTo>
                <a:close/>
                <a:moveTo>
                  <a:pt x="20" y="27"/>
                </a:moveTo>
                <a:cubicBezTo>
                  <a:pt x="20" y="27"/>
                  <a:pt x="20" y="27"/>
                  <a:pt x="20" y="27"/>
                </a:cubicBezTo>
                <a:cubicBezTo>
                  <a:pt x="20" y="27"/>
                  <a:pt x="20" y="26"/>
                  <a:pt x="20" y="26"/>
                </a:cubicBezTo>
                <a:cubicBezTo>
                  <a:pt x="20" y="26"/>
                  <a:pt x="20" y="25"/>
                  <a:pt x="20" y="25"/>
                </a:cubicBezTo>
                <a:cubicBezTo>
                  <a:pt x="21" y="23"/>
                  <a:pt x="23" y="22"/>
                  <a:pt x="25" y="22"/>
                </a:cubicBezTo>
                <a:cubicBezTo>
                  <a:pt x="28" y="22"/>
                  <a:pt x="30" y="24"/>
                  <a:pt x="30" y="27"/>
                </a:cubicBezTo>
                <a:cubicBezTo>
                  <a:pt x="30" y="28"/>
                  <a:pt x="29" y="29"/>
                  <a:pt x="29" y="30"/>
                </a:cubicBezTo>
                <a:cubicBezTo>
                  <a:pt x="28" y="30"/>
                  <a:pt x="28" y="31"/>
                  <a:pt x="27" y="32"/>
                </a:cubicBezTo>
                <a:cubicBezTo>
                  <a:pt x="27" y="32"/>
                  <a:pt x="27" y="32"/>
                  <a:pt x="27" y="32"/>
                </a:cubicBezTo>
                <a:cubicBezTo>
                  <a:pt x="26" y="32"/>
                  <a:pt x="25" y="32"/>
                  <a:pt x="25" y="32"/>
                </a:cubicBezTo>
                <a:cubicBezTo>
                  <a:pt x="24" y="32"/>
                  <a:pt x="23" y="32"/>
                  <a:pt x="23" y="32"/>
                </a:cubicBezTo>
                <a:cubicBezTo>
                  <a:pt x="22" y="31"/>
                  <a:pt x="21" y="30"/>
                  <a:pt x="21" y="30"/>
                </a:cubicBezTo>
                <a:cubicBezTo>
                  <a:pt x="20" y="29"/>
                  <a:pt x="20" y="28"/>
                  <a:pt x="20" y="27"/>
                </a:cubicBezTo>
                <a:close/>
                <a:moveTo>
                  <a:pt x="30" y="32"/>
                </a:moveTo>
                <a:cubicBezTo>
                  <a:pt x="30" y="32"/>
                  <a:pt x="30" y="32"/>
                  <a:pt x="30" y="32"/>
                </a:cubicBezTo>
                <a:cubicBezTo>
                  <a:pt x="30" y="32"/>
                  <a:pt x="31" y="31"/>
                  <a:pt x="31" y="31"/>
                </a:cubicBezTo>
                <a:cubicBezTo>
                  <a:pt x="31" y="30"/>
                  <a:pt x="32" y="29"/>
                  <a:pt x="32" y="28"/>
                </a:cubicBezTo>
                <a:cubicBezTo>
                  <a:pt x="32" y="29"/>
                  <a:pt x="33" y="30"/>
                  <a:pt x="33" y="31"/>
                </a:cubicBezTo>
                <a:cubicBezTo>
                  <a:pt x="33" y="31"/>
                  <a:pt x="34" y="32"/>
                  <a:pt x="34" y="32"/>
                </a:cubicBezTo>
                <a:cubicBezTo>
                  <a:pt x="34" y="32"/>
                  <a:pt x="34" y="32"/>
                  <a:pt x="33" y="33"/>
                </a:cubicBezTo>
                <a:cubicBezTo>
                  <a:pt x="33" y="33"/>
                  <a:pt x="32" y="33"/>
                  <a:pt x="32" y="33"/>
                </a:cubicBezTo>
                <a:cubicBezTo>
                  <a:pt x="32" y="33"/>
                  <a:pt x="32" y="33"/>
                  <a:pt x="32" y="33"/>
                </a:cubicBezTo>
                <a:cubicBezTo>
                  <a:pt x="31" y="33"/>
                  <a:pt x="31" y="32"/>
                  <a:pt x="30" y="32"/>
                </a:cubicBezTo>
                <a:cubicBezTo>
                  <a:pt x="30" y="32"/>
                  <a:pt x="30" y="32"/>
                  <a:pt x="30" y="32"/>
                </a:cubicBezTo>
                <a:close/>
                <a:moveTo>
                  <a:pt x="34" y="27"/>
                </a:moveTo>
                <a:cubicBezTo>
                  <a:pt x="34" y="27"/>
                  <a:pt x="34" y="27"/>
                  <a:pt x="34" y="27"/>
                </a:cubicBezTo>
                <a:cubicBezTo>
                  <a:pt x="34" y="27"/>
                  <a:pt x="34" y="26"/>
                  <a:pt x="34" y="26"/>
                </a:cubicBezTo>
                <a:cubicBezTo>
                  <a:pt x="34" y="26"/>
                  <a:pt x="34" y="26"/>
                  <a:pt x="34" y="26"/>
                </a:cubicBezTo>
                <a:cubicBezTo>
                  <a:pt x="35" y="24"/>
                  <a:pt x="37" y="22"/>
                  <a:pt x="39" y="22"/>
                </a:cubicBezTo>
                <a:cubicBezTo>
                  <a:pt x="42" y="22"/>
                  <a:pt x="44" y="24"/>
                  <a:pt x="44" y="27"/>
                </a:cubicBezTo>
                <a:cubicBezTo>
                  <a:pt x="44" y="28"/>
                  <a:pt x="44" y="29"/>
                  <a:pt x="43" y="30"/>
                </a:cubicBezTo>
                <a:cubicBezTo>
                  <a:pt x="43" y="30"/>
                  <a:pt x="42" y="31"/>
                  <a:pt x="41" y="32"/>
                </a:cubicBezTo>
                <a:cubicBezTo>
                  <a:pt x="41" y="32"/>
                  <a:pt x="41" y="32"/>
                  <a:pt x="41" y="32"/>
                </a:cubicBezTo>
                <a:cubicBezTo>
                  <a:pt x="41" y="32"/>
                  <a:pt x="40" y="32"/>
                  <a:pt x="39" y="32"/>
                </a:cubicBezTo>
                <a:cubicBezTo>
                  <a:pt x="39" y="32"/>
                  <a:pt x="38" y="32"/>
                  <a:pt x="37" y="32"/>
                </a:cubicBezTo>
                <a:cubicBezTo>
                  <a:pt x="36" y="31"/>
                  <a:pt x="36" y="30"/>
                  <a:pt x="35" y="30"/>
                </a:cubicBezTo>
                <a:cubicBezTo>
                  <a:pt x="35" y="29"/>
                  <a:pt x="34" y="28"/>
                  <a:pt x="34" y="27"/>
                </a:cubicBezTo>
                <a:close/>
                <a:moveTo>
                  <a:pt x="46" y="23"/>
                </a:moveTo>
                <a:cubicBezTo>
                  <a:pt x="46" y="23"/>
                  <a:pt x="46" y="23"/>
                  <a:pt x="46" y="23"/>
                </a:cubicBezTo>
                <a:cubicBezTo>
                  <a:pt x="45" y="23"/>
                  <a:pt x="45" y="22"/>
                  <a:pt x="44" y="22"/>
                </a:cubicBezTo>
                <a:cubicBezTo>
                  <a:pt x="43" y="20"/>
                  <a:pt x="41" y="20"/>
                  <a:pt x="39" y="20"/>
                </a:cubicBezTo>
                <a:cubicBezTo>
                  <a:pt x="36" y="20"/>
                  <a:pt x="34" y="21"/>
                  <a:pt x="32" y="24"/>
                </a:cubicBezTo>
                <a:cubicBezTo>
                  <a:pt x="32" y="25"/>
                  <a:pt x="32" y="25"/>
                  <a:pt x="32" y="25"/>
                </a:cubicBezTo>
                <a:cubicBezTo>
                  <a:pt x="32" y="25"/>
                  <a:pt x="32" y="25"/>
                  <a:pt x="32" y="25"/>
                </a:cubicBezTo>
                <a:cubicBezTo>
                  <a:pt x="32" y="26"/>
                  <a:pt x="32" y="26"/>
                  <a:pt x="32" y="26"/>
                </a:cubicBezTo>
                <a:cubicBezTo>
                  <a:pt x="31" y="22"/>
                  <a:pt x="28" y="20"/>
                  <a:pt x="25" y="20"/>
                </a:cubicBezTo>
                <a:cubicBezTo>
                  <a:pt x="22" y="20"/>
                  <a:pt x="19" y="21"/>
                  <a:pt x="18" y="24"/>
                </a:cubicBezTo>
                <a:cubicBezTo>
                  <a:pt x="18" y="25"/>
                  <a:pt x="18" y="25"/>
                  <a:pt x="18" y="25"/>
                </a:cubicBezTo>
                <a:cubicBezTo>
                  <a:pt x="17" y="26"/>
                  <a:pt x="17" y="26"/>
                  <a:pt x="17" y="26"/>
                </a:cubicBezTo>
                <a:cubicBezTo>
                  <a:pt x="17" y="22"/>
                  <a:pt x="14" y="20"/>
                  <a:pt x="10" y="20"/>
                </a:cubicBezTo>
                <a:cubicBezTo>
                  <a:pt x="8" y="20"/>
                  <a:pt x="5" y="21"/>
                  <a:pt x="4" y="23"/>
                </a:cubicBezTo>
                <a:cubicBezTo>
                  <a:pt x="4" y="3"/>
                  <a:pt x="4" y="3"/>
                  <a:pt x="4" y="3"/>
                </a:cubicBezTo>
                <a:cubicBezTo>
                  <a:pt x="46" y="3"/>
                  <a:pt x="46" y="3"/>
                  <a:pt x="46" y="3"/>
                </a:cubicBezTo>
                <a:cubicBezTo>
                  <a:pt x="46" y="23"/>
                  <a:pt x="46" y="23"/>
                  <a:pt x="46" y="2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8" name="Freeform 702"/>
          <p:cNvSpPr>
            <a:spLocks noEditPoints="1"/>
          </p:cNvSpPr>
          <p:nvPr/>
        </p:nvSpPr>
        <p:spPr bwMode="auto">
          <a:xfrm>
            <a:off x="7993063" y="4713288"/>
            <a:ext cx="139700" cy="158750"/>
          </a:xfrm>
          <a:custGeom>
            <a:avLst/>
            <a:gdLst>
              <a:gd name="T0" fmla="*/ 19 w 44"/>
              <a:gd name="T1" fmla="*/ 29 h 50"/>
              <a:gd name="T2" fmla="*/ 18 w 44"/>
              <a:gd name="T3" fmla="*/ 40 h 50"/>
              <a:gd name="T4" fmla="*/ 28 w 44"/>
              <a:gd name="T5" fmla="*/ 40 h 50"/>
              <a:gd name="T6" fmla="*/ 39 w 44"/>
              <a:gd name="T7" fmla="*/ 40 h 50"/>
              <a:gd name="T8" fmla="*/ 25 w 44"/>
              <a:gd name="T9" fmla="*/ 39 h 50"/>
              <a:gd name="T10" fmla="*/ 27 w 44"/>
              <a:gd name="T11" fmla="*/ 37 h 50"/>
              <a:gd name="T12" fmla="*/ 24 w 44"/>
              <a:gd name="T13" fmla="*/ 30 h 50"/>
              <a:gd name="T14" fmla="*/ 25 w 44"/>
              <a:gd name="T15" fmla="*/ 33 h 50"/>
              <a:gd name="T16" fmla="*/ 29 w 44"/>
              <a:gd name="T17" fmla="*/ 37 h 50"/>
              <a:gd name="T18" fmla="*/ 35 w 44"/>
              <a:gd name="T19" fmla="*/ 39 h 50"/>
              <a:gd name="T20" fmla="*/ 0 w 44"/>
              <a:gd name="T21" fmla="*/ 5 h 50"/>
              <a:gd name="T22" fmla="*/ 42 w 44"/>
              <a:gd name="T23" fmla="*/ 48 h 50"/>
              <a:gd name="T24" fmla="*/ 29 w 44"/>
              <a:gd name="T25" fmla="*/ 6 h 50"/>
              <a:gd name="T26" fmla="*/ 40 w 44"/>
              <a:gd name="T27" fmla="*/ 45 h 50"/>
              <a:gd name="T28" fmla="*/ 4 w 44"/>
              <a:gd name="T29" fmla="*/ 5 h 50"/>
              <a:gd name="T30" fmla="*/ 31 w 44"/>
              <a:gd name="T31" fmla="*/ 17 h 50"/>
              <a:gd name="T32" fmla="*/ 11 w 44"/>
              <a:gd name="T33" fmla="*/ 20 h 50"/>
              <a:gd name="T34" fmla="*/ 11 w 44"/>
              <a:gd name="T35" fmla="*/ 20 h 50"/>
              <a:gd name="T36" fmla="*/ 10 w 44"/>
              <a:gd name="T37" fmla="*/ 20 h 50"/>
              <a:gd name="T38" fmla="*/ 10 w 44"/>
              <a:gd name="T39" fmla="*/ 20 h 50"/>
              <a:gd name="T40" fmla="*/ 10 w 44"/>
              <a:gd name="T41" fmla="*/ 20 h 50"/>
              <a:gd name="T42" fmla="*/ 10 w 44"/>
              <a:gd name="T43" fmla="*/ 20 h 50"/>
              <a:gd name="T44" fmla="*/ 10 w 44"/>
              <a:gd name="T45" fmla="*/ 20 h 50"/>
              <a:gd name="T46" fmla="*/ 10 w 44"/>
              <a:gd name="T47" fmla="*/ 20 h 50"/>
              <a:gd name="T48" fmla="*/ 10 w 44"/>
              <a:gd name="T49" fmla="*/ 20 h 50"/>
              <a:gd name="T50" fmla="*/ 10 w 44"/>
              <a:gd name="T51" fmla="*/ 21 h 50"/>
              <a:gd name="T52" fmla="*/ 10 w 44"/>
              <a:gd name="T53" fmla="*/ 21 h 50"/>
              <a:gd name="T54" fmla="*/ 10 w 44"/>
              <a:gd name="T55" fmla="*/ 21 h 50"/>
              <a:gd name="T56" fmla="*/ 10 w 44"/>
              <a:gd name="T57" fmla="*/ 21 h 50"/>
              <a:gd name="T58" fmla="*/ 10 w 44"/>
              <a:gd name="T59" fmla="*/ 21 h 50"/>
              <a:gd name="T60" fmla="*/ 10 w 44"/>
              <a:gd name="T61" fmla="*/ 21 h 50"/>
              <a:gd name="T62" fmla="*/ 10 w 44"/>
              <a:gd name="T63" fmla="*/ 21 h 50"/>
              <a:gd name="T64" fmla="*/ 10 w 44"/>
              <a:gd name="T65" fmla="*/ 22 h 50"/>
              <a:gd name="T66" fmla="*/ 10 w 44"/>
              <a:gd name="T67" fmla="*/ 22 h 50"/>
              <a:gd name="T68" fmla="*/ 10 w 44"/>
              <a:gd name="T69" fmla="*/ 22 h 50"/>
              <a:gd name="T70" fmla="*/ 11 w 44"/>
              <a:gd name="T71" fmla="*/ 22 h 50"/>
              <a:gd name="T72" fmla="*/ 11 w 44"/>
              <a:gd name="T73" fmla="*/ 22 h 50"/>
              <a:gd name="T74" fmla="*/ 33 w 44"/>
              <a:gd name="T75" fmla="*/ 22 h 50"/>
              <a:gd name="T76" fmla="*/ 33 w 44"/>
              <a:gd name="T77" fmla="*/ 22 h 50"/>
              <a:gd name="T78" fmla="*/ 33 w 44"/>
              <a:gd name="T79" fmla="*/ 22 h 50"/>
              <a:gd name="T80" fmla="*/ 34 w 44"/>
              <a:gd name="T81" fmla="*/ 22 h 50"/>
              <a:gd name="T82" fmla="*/ 34 w 44"/>
              <a:gd name="T83" fmla="*/ 22 h 50"/>
              <a:gd name="T84" fmla="*/ 34 w 44"/>
              <a:gd name="T85" fmla="*/ 21 h 50"/>
              <a:gd name="T86" fmla="*/ 34 w 44"/>
              <a:gd name="T87" fmla="*/ 21 h 50"/>
              <a:gd name="T88" fmla="*/ 34 w 44"/>
              <a:gd name="T89" fmla="*/ 21 h 50"/>
              <a:gd name="T90" fmla="*/ 34 w 44"/>
              <a:gd name="T91" fmla="*/ 21 h 50"/>
              <a:gd name="T92" fmla="*/ 34 w 44"/>
              <a:gd name="T93" fmla="*/ 21 h 50"/>
              <a:gd name="T94" fmla="*/ 34 w 44"/>
              <a:gd name="T95" fmla="*/ 21 h 50"/>
              <a:gd name="T96" fmla="*/ 34 w 44"/>
              <a:gd name="T97" fmla="*/ 20 h 50"/>
              <a:gd name="T98" fmla="*/ 34 w 44"/>
              <a:gd name="T99" fmla="*/ 20 h 50"/>
              <a:gd name="T100" fmla="*/ 34 w 44"/>
              <a:gd name="T101" fmla="*/ 20 h 50"/>
              <a:gd name="T102" fmla="*/ 34 w 44"/>
              <a:gd name="T103" fmla="*/ 20 h 50"/>
              <a:gd name="T104" fmla="*/ 34 w 44"/>
              <a:gd name="T105" fmla="*/ 20 h 50"/>
              <a:gd name="T106" fmla="*/ 34 w 44"/>
              <a:gd name="T107" fmla="*/ 20 h 50"/>
              <a:gd name="T108" fmla="*/ 34 w 44"/>
              <a:gd name="T109" fmla="*/ 20 h 50"/>
              <a:gd name="T110" fmla="*/ 33 w 44"/>
              <a:gd name="T111" fmla="*/ 20 h 50"/>
              <a:gd name="T112" fmla="*/ 33 w 44"/>
              <a:gd name="T113" fmla="*/ 20 h 50"/>
              <a:gd name="T114" fmla="*/ 33 w 44"/>
              <a:gd name="T115" fmla="*/ 20 h 50"/>
              <a:gd name="T116" fmla="*/ 24 w 44"/>
              <a:gd name="T117" fmla="*/ 1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50">
                <a:moveTo>
                  <a:pt x="19" y="29"/>
                </a:moveTo>
                <a:cubicBezTo>
                  <a:pt x="19" y="28"/>
                  <a:pt x="19" y="28"/>
                  <a:pt x="18" y="28"/>
                </a:cubicBezTo>
                <a:cubicBezTo>
                  <a:pt x="11" y="28"/>
                  <a:pt x="11" y="28"/>
                  <a:pt x="11" y="28"/>
                </a:cubicBezTo>
                <a:cubicBezTo>
                  <a:pt x="10" y="28"/>
                  <a:pt x="10" y="28"/>
                  <a:pt x="10" y="29"/>
                </a:cubicBezTo>
                <a:cubicBezTo>
                  <a:pt x="10" y="29"/>
                  <a:pt x="10" y="30"/>
                  <a:pt x="11" y="30"/>
                </a:cubicBezTo>
                <a:cubicBezTo>
                  <a:pt x="18" y="30"/>
                  <a:pt x="18" y="30"/>
                  <a:pt x="18" y="30"/>
                </a:cubicBezTo>
                <a:cubicBezTo>
                  <a:pt x="19" y="30"/>
                  <a:pt x="19" y="29"/>
                  <a:pt x="19" y="29"/>
                </a:cubicBezTo>
                <a:close/>
                <a:moveTo>
                  <a:pt x="33" y="26"/>
                </a:moveTo>
                <a:cubicBezTo>
                  <a:pt x="33" y="26"/>
                  <a:pt x="33" y="26"/>
                  <a:pt x="33" y="26"/>
                </a:cubicBezTo>
                <a:cubicBezTo>
                  <a:pt x="32" y="25"/>
                  <a:pt x="30" y="24"/>
                  <a:pt x="28" y="24"/>
                </a:cubicBezTo>
                <a:cubicBezTo>
                  <a:pt x="27" y="24"/>
                  <a:pt x="25" y="25"/>
                  <a:pt x="24" y="26"/>
                </a:cubicBezTo>
                <a:cubicBezTo>
                  <a:pt x="23" y="27"/>
                  <a:pt x="22" y="29"/>
                  <a:pt x="22" y="30"/>
                </a:cubicBezTo>
                <a:cubicBezTo>
                  <a:pt x="22" y="31"/>
                  <a:pt x="22" y="32"/>
                  <a:pt x="22" y="33"/>
                </a:cubicBezTo>
                <a:cubicBezTo>
                  <a:pt x="18" y="40"/>
                  <a:pt x="18" y="40"/>
                  <a:pt x="18" y="40"/>
                </a:cubicBezTo>
                <a:cubicBezTo>
                  <a:pt x="18" y="40"/>
                  <a:pt x="18" y="41"/>
                  <a:pt x="18" y="41"/>
                </a:cubicBezTo>
                <a:cubicBezTo>
                  <a:pt x="18" y="41"/>
                  <a:pt x="19" y="42"/>
                  <a:pt x="20" y="42"/>
                </a:cubicBezTo>
                <a:cubicBezTo>
                  <a:pt x="23" y="41"/>
                  <a:pt x="23" y="41"/>
                  <a:pt x="23" y="41"/>
                </a:cubicBezTo>
                <a:cubicBezTo>
                  <a:pt x="24" y="44"/>
                  <a:pt x="24" y="44"/>
                  <a:pt x="24" y="44"/>
                </a:cubicBezTo>
                <a:cubicBezTo>
                  <a:pt x="24" y="44"/>
                  <a:pt x="24" y="45"/>
                  <a:pt x="24" y="45"/>
                </a:cubicBezTo>
                <a:cubicBezTo>
                  <a:pt x="25" y="45"/>
                  <a:pt x="25" y="45"/>
                  <a:pt x="26" y="44"/>
                </a:cubicBezTo>
                <a:cubicBezTo>
                  <a:pt x="28" y="40"/>
                  <a:pt x="28" y="40"/>
                  <a:pt x="28" y="40"/>
                </a:cubicBezTo>
                <a:cubicBezTo>
                  <a:pt x="31" y="44"/>
                  <a:pt x="31" y="44"/>
                  <a:pt x="31" y="44"/>
                </a:cubicBezTo>
                <a:cubicBezTo>
                  <a:pt x="31" y="45"/>
                  <a:pt x="31" y="45"/>
                  <a:pt x="32" y="45"/>
                </a:cubicBezTo>
                <a:cubicBezTo>
                  <a:pt x="32" y="45"/>
                  <a:pt x="33" y="45"/>
                  <a:pt x="33" y="44"/>
                </a:cubicBezTo>
                <a:cubicBezTo>
                  <a:pt x="34" y="41"/>
                  <a:pt x="34" y="41"/>
                  <a:pt x="34" y="41"/>
                </a:cubicBezTo>
                <a:cubicBezTo>
                  <a:pt x="37" y="42"/>
                  <a:pt x="37" y="42"/>
                  <a:pt x="37" y="42"/>
                </a:cubicBezTo>
                <a:cubicBezTo>
                  <a:pt x="38" y="42"/>
                  <a:pt x="38" y="42"/>
                  <a:pt x="38" y="42"/>
                </a:cubicBezTo>
                <a:cubicBezTo>
                  <a:pt x="39" y="41"/>
                  <a:pt x="39" y="41"/>
                  <a:pt x="39" y="40"/>
                </a:cubicBezTo>
                <a:cubicBezTo>
                  <a:pt x="34" y="33"/>
                  <a:pt x="34" y="33"/>
                  <a:pt x="34" y="33"/>
                </a:cubicBezTo>
                <a:cubicBezTo>
                  <a:pt x="35" y="32"/>
                  <a:pt x="35" y="31"/>
                  <a:pt x="35" y="30"/>
                </a:cubicBezTo>
                <a:cubicBezTo>
                  <a:pt x="35" y="29"/>
                  <a:pt x="34" y="27"/>
                  <a:pt x="33" y="26"/>
                </a:cubicBezTo>
                <a:close/>
                <a:moveTo>
                  <a:pt x="27" y="37"/>
                </a:moveTo>
                <a:cubicBezTo>
                  <a:pt x="27" y="37"/>
                  <a:pt x="27" y="37"/>
                  <a:pt x="27" y="37"/>
                </a:cubicBezTo>
                <a:cubicBezTo>
                  <a:pt x="25" y="41"/>
                  <a:pt x="25" y="41"/>
                  <a:pt x="25" y="41"/>
                </a:cubicBezTo>
                <a:cubicBezTo>
                  <a:pt x="25" y="39"/>
                  <a:pt x="25" y="39"/>
                  <a:pt x="25" y="39"/>
                </a:cubicBezTo>
                <a:cubicBezTo>
                  <a:pt x="25" y="38"/>
                  <a:pt x="24" y="38"/>
                  <a:pt x="23" y="38"/>
                </a:cubicBezTo>
                <a:cubicBezTo>
                  <a:pt x="23" y="38"/>
                  <a:pt x="23" y="38"/>
                  <a:pt x="23" y="38"/>
                </a:cubicBezTo>
                <a:cubicBezTo>
                  <a:pt x="22" y="39"/>
                  <a:pt x="22" y="39"/>
                  <a:pt x="22" y="39"/>
                </a:cubicBezTo>
                <a:cubicBezTo>
                  <a:pt x="24" y="35"/>
                  <a:pt x="24" y="35"/>
                  <a:pt x="24" y="35"/>
                </a:cubicBezTo>
                <a:cubicBezTo>
                  <a:pt x="24" y="35"/>
                  <a:pt x="24" y="35"/>
                  <a:pt x="24" y="35"/>
                </a:cubicBezTo>
                <a:cubicBezTo>
                  <a:pt x="25" y="36"/>
                  <a:pt x="26" y="37"/>
                  <a:pt x="27" y="37"/>
                </a:cubicBezTo>
                <a:cubicBezTo>
                  <a:pt x="27" y="37"/>
                  <a:pt x="27" y="37"/>
                  <a:pt x="27" y="37"/>
                </a:cubicBezTo>
                <a:cubicBezTo>
                  <a:pt x="28" y="37"/>
                  <a:pt x="28" y="37"/>
                  <a:pt x="28" y="37"/>
                </a:cubicBezTo>
                <a:cubicBezTo>
                  <a:pt x="27" y="37"/>
                  <a:pt x="27" y="37"/>
                  <a:pt x="27" y="37"/>
                </a:cubicBezTo>
                <a:close/>
                <a:moveTo>
                  <a:pt x="25" y="33"/>
                </a:moveTo>
                <a:cubicBezTo>
                  <a:pt x="25" y="33"/>
                  <a:pt x="25" y="33"/>
                  <a:pt x="25" y="33"/>
                </a:cubicBezTo>
                <a:cubicBezTo>
                  <a:pt x="25" y="33"/>
                  <a:pt x="25" y="33"/>
                  <a:pt x="25" y="33"/>
                </a:cubicBezTo>
                <a:cubicBezTo>
                  <a:pt x="25" y="33"/>
                  <a:pt x="25" y="33"/>
                  <a:pt x="25" y="33"/>
                </a:cubicBezTo>
                <a:cubicBezTo>
                  <a:pt x="24" y="32"/>
                  <a:pt x="24" y="31"/>
                  <a:pt x="24" y="30"/>
                </a:cubicBezTo>
                <a:cubicBezTo>
                  <a:pt x="24" y="29"/>
                  <a:pt x="25" y="28"/>
                  <a:pt x="25" y="27"/>
                </a:cubicBezTo>
                <a:cubicBezTo>
                  <a:pt x="26" y="27"/>
                  <a:pt x="27" y="26"/>
                  <a:pt x="28" y="26"/>
                </a:cubicBezTo>
                <a:cubicBezTo>
                  <a:pt x="30" y="26"/>
                  <a:pt x="31" y="27"/>
                  <a:pt x="31" y="27"/>
                </a:cubicBezTo>
                <a:cubicBezTo>
                  <a:pt x="32" y="28"/>
                  <a:pt x="33" y="29"/>
                  <a:pt x="33" y="30"/>
                </a:cubicBezTo>
                <a:cubicBezTo>
                  <a:pt x="33" y="31"/>
                  <a:pt x="32" y="32"/>
                  <a:pt x="31" y="33"/>
                </a:cubicBezTo>
                <a:cubicBezTo>
                  <a:pt x="31" y="33"/>
                  <a:pt x="31" y="33"/>
                  <a:pt x="31" y="33"/>
                </a:cubicBezTo>
                <a:cubicBezTo>
                  <a:pt x="30" y="35"/>
                  <a:pt x="26" y="35"/>
                  <a:pt x="25" y="33"/>
                </a:cubicBezTo>
                <a:close/>
                <a:moveTo>
                  <a:pt x="35" y="39"/>
                </a:moveTo>
                <a:cubicBezTo>
                  <a:pt x="35" y="39"/>
                  <a:pt x="35" y="39"/>
                  <a:pt x="35" y="39"/>
                </a:cubicBezTo>
                <a:cubicBezTo>
                  <a:pt x="34" y="38"/>
                  <a:pt x="34" y="38"/>
                  <a:pt x="34" y="38"/>
                </a:cubicBezTo>
                <a:cubicBezTo>
                  <a:pt x="33" y="38"/>
                  <a:pt x="32" y="38"/>
                  <a:pt x="32" y="39"/>
                </a:cubicBezTo>
                <a:cubicBezTo>
                  <a:pt x="32" y="41"/>
                  <a:pt x="32" y="41"/>
                  <a:pt x="32" y="41"/>
                </a:cubicBezTo>
                <a:cubicBezTo>
                  <a:pt x="29" y="37"/>
                  <a:pt x="29" y="37"/>
                  <a:pt x="29" y="37"/>
                </a:cubicBezTo>
                <a:cubicBezTo>
                  <a:pt x="29" y="37"/>
                  <a:pt x="29" y="37"/>
                  <a:pt x="29" y="37"/>
                </a:cubicBezTo>
                <a:cubicBezTo>
                  <a:pt x="29" y="37"/>
                  <a:pt x="29" y="37"/>
                  <a:pt x="29" y="37"/>
                </a:cubicBezTo>
                <a:cubicBezTo>
                  <a:pt x="29" y="37"/>
                  <a:pt x="29" y="37"/>
                  <a:pt x="29" y="37"/>
                </a:cubicBezTo>
                <a:cubicBezTo>
                  <a:pt x="29" y="37"/>
                  <a:pt x="29" y="37"/>
                  <a:pt x="29" y="37"/>
                </a:cubicBezTo>
                <a:cubicBezTo>
                  <a:pt x="30" y="37"/>
                  <a:pt x="30" y="37"/>
                  <a:pt x="30" y="37"/>
                </a:cubicBezTo>
                <a:cubicBezTo>
                  <a:pt x="31" y="37"/>
                  <a:pt x="32" y="36"/>
                  <a:pt x="33" y="35"/>
                </a:cubicBezTo>
                <a:cubicBezTo>
                  <a:pt x="33" y="35"/>
                  <a:pt x="33" y="35"/>
                  <a:pt x="33" y="35"/>
                </a:cubicBezTo>
                <a:cubicBezTo>
                  <a:pt x="35" y="39"/>
                  <a:pt x="35" y="39"/>
                  <a:pt x="35" y="39"/>
                </a:cubicBezTo>
                <a:close/>
                <a:moveTo>
                  <a:pt x="43" y="14"/>
                </a:moveTo>
                <a:cubicBezTo>
                  <a:pt x="43" y="14"/>
                  <a:pt x="43" y="14"/>
                  <a:pt x="43" y="14"/>
                </a:cubicBezTo>
                <a:cubicBezTo>
                  <a:pt x="29" y="0"/>
                  <a:pt x="29" y="0"/>
                  <a:pt x="29" y="0"/>
                </a:cubicBezTo>
                <a:cubicBezTo>
                  <a:pt x="29" y="0"/>
                  <a:pt x="28" y="0"/>
                  <a:pt x="28" y="0"/>
                </a:cubicBezTo>
                <a:cubicBezTo>
                  <a:pt x="5" y="0"/>
                  <a:pt x="5" y="0"/>
                  <a:pt x="5" y="0"/>
                </a:cubicBezTo>
                <a:cubicBezTo>
                  <a:pt x="4" y="0"/>
                  <a:pt x="3" y="0"/>
                  <a:pt x="2" y="1"/>
                </a:cubicBezTo>
                <a:cubicBezTo>
                  <a:pt x="1" y="2"/>
                  <a:pt x="0" y="4"/>
                  <a:pt x="0" y="5"/>
                </a:cubicBezTo>
                <a:cubicBezTo>
                  <a:pt x="0" y="45"/>
                  <a:pt x="0" y="45"/>
                  <a:pt x="0" y="45"/>
                </a:cubicBezTo>
                <a:cubicBezTo>
                  <a:pt x="0" y="46"/>
                  <a:pt x="1" y="47"/>
                  <a:pt x="2" y="48"/>
                </a:cubicBezTo>
                <a:cubicBezTo>
                  <a:pt x="2" y="48"/>
                  <a:pt x="2" y="48"/>
                  <a:pt x="2" y="48"/>
                </a:cubicBezTo>
                <a:cubicBezTo>
                  <a:pt x="2" y="48"/>
                  <a:pt x="2" y="48"/>
                  <a:pt x="2" y="48"/>
                </a:cubicBezTo>
                <a:cubicBezTo>
                  <a:pt x="3" y="49"/>
                  <a:pt x="4" y="50"/>
                  <a:pt x="5" y="50"/>
                </a:cubicBezTo>
                <a:cubicBezTo>
                  <a:pt x="39" y="50"/>
                  <a:pt x="39" y="50"/>
                  <a:pt x="39" y="50"/>
                </a:cubicBezTo>
                <a:cubicBezTo>
                  <a:pt x="40" y="50"/>
                  <a:pt x="41" y="49"/>
                  <a:pt x="42" y="48"/>
                </a:cubicBezTo>
                <a:cubicBezTo>
                  <a:pt x="42" y="48"/>
                  <a:pt x="42" y="48"/>
                  <a:pt x="42" y="48"/>
                </a:cubicBezTo>
                <a:cubicBezTo>
                  <a:pt x="42" y="48"/>
                  <a:pt x="42" y="48"/>
                  <a:pt x="42" y="48"/>
                </a:cubicBezTo>
                <a:cubicBezTo>
                  <a:pt x="43" y="47"/>
                  <a:pt x="44" y="46"/>
                  <a:pt x="44" y="45"/>
                </a:cubicBezTo>
                <a:cubicBezTo>
                  <a:pt x="44" y="16"/>
                  <a:pt x="44" y="16"/>
                  <a:pt x="44" y="16"/>
                </a:cubicBezTo>
                <a:cubicBezTo>
                  <a:pt x="44" y="15"/>
                  <a:pt x="44" y="15"/>
                  <a:pt x="43" y="14"/>
                </a:cubicBezTo>
                <a:close/>
                <a:moveTo>
                  <a:pt x="29" y="6"/>
                </a:moveTo>
                <a:cubicBezTo>
                  <a:pt x="29" y="6"/>
                  <a:pt x="29" y="6"/>
                  <a:pt x="29" y="6"/>
                </a:cubicBezTo>
                <a:cubicBezTo>
                  <a:pt x="38" y="15"/>
                  <a:pt x="38" y="15"/>
                  <a:pt x="38" y="15"/>
                </a:cubicBezTo>
                <a:cubicBezTo>
                  <a:pt x="31" y="15"/>
                  <a:pt x="31" y="15"/>
                  <a:pt x="31" y="15"/>
                </a:cubicBezTo>
                <a:cubicBezTo>
                  <a:pt x="31" y="15"/>
                  <a:pt x="30" y="14"/>
                  <a:pt x="30" y="14"/>
                </a:cubicBezTo>
                <a:cubicBezTo>
                  <a:pt x="30" y="14"/>
                  <a:pt x="30" y="14"/>
                  <a:pt x="30" y="14"/>
                </a:cubicBezTo>
                <a:cubicBezTo>
                  <a:pt x="29" y="13"/>
                  <a:pt x="29" y="13"/>
                  <a:pt x="29" y="12"/>
                </a:cubicBezTo>
                <a:cubicBezTo>
                  <a:pt x="29" y="6"/>
                  <a:pt x="29" y="6"/>
                  <a:pt x="29" y="6"/>
                </a:cubicBezTo>
                <a:close/>
                <a:moveTo>
                  <a:pt x="40" y="45"/>
                </a:moveTo>
                <a:cubicBezTo>
                  <a:pt x="40" y="45"/>
                  <a:pt x="40" y="45"/>
                  <a:pt x="40" y="45"/>
                </a:cubicBezTo>
                <a:cubicBezTo>
                  <a:pt x="40" y="45"/>
                  <a:pt x="40" y="45"/>
                  <a:pt x="39" y="45"/>
                </a:cubicBezTo>
                <a:cubicBezTo>
                  <a:pt x="39" y="46"/>
                  <a:pt x="39" y="46"/>
                  <a:pt x="39" y="46"/>
                </a:cubicBezTo>
                <a:cubicBezTo>
                  <a:pt x="5" y="46"/>
                  <a:pt x="5" y="46"/>
                  <a:pt x="5" y="46"/>
                </a:cubicBezTo>
                <a:cubicBezTo>
                  <a:pt x="5" y="46"/>
                  <a:pt x="5" y="46"/>
                  <a:pt x="4" y="45"/>
                </a:cubicBezTo>
                <a:cubicBezTo>
                  <a:pt x="4" y="45"/>
                  <a:pt x="4" y="45"/>
                  <a:pt x="4" y="45"/>
                </a:cubicBezTo>
                <a:cubicBezTo>
                  <a:pt x="4" y="5"/>
                  <a:pt x="4" y="5"/>
                  <a:pt x="4" y="5"/>
                </a:cubicBezTo>
                <a:cubicBezTo>
                  <a:pt x="4" y="5"/>
                  <a:pt x="4" y="4"/>
                  <a:pt x="4" y="4"/>
                </a:cubicBezTo>
                <a:cubicBezTo>
                  <a:pt x="5" y="4"/>
                  <a:pt x="5" y="4"/>
                  <a:pt x="5" y="4"/>
                </a:cubicBezTo>
                <a:cubicBezTo>
                  <a:pt x="27" y="4"/>
                  <a:pt x="27" y="4"/>
                  <a:pt x="27" y="4"/>
                </a:cubicBezTo>
                <a:cubicBezTo>
                  <a:pt x="27" y="12"/>
                  <a:pt x="27" y="12"/>
                  <a:pt x="27" y="12"/>
                </a:cubicBezTo>
                <a:cubicBezTo>
                  <a:pt x="27" y="14"/>
                  <a:pt x="27" y="15"/>
                  <a:pt x="28" y="15"/>
                </a:cubicBezTo>
                <a:cubicBezTo>
                  <a:pt x="28" y="16"/>
                  <a:pt x="28" y="16"/>
                  <a:pt x="28" y="16"/>
                </a:cubicBezTo>
                <a:cubicBezTo>
                  <a:pt x="29" y="16"/>
                  <a:pt x="30" y="17"/>
                  <a:pt x="31" y="17"/>
                </a:cubicBezTo>
                <a:cubicBezTo>
                  <a:pt x="40" y="17"/>
                  <a:pt x="40" y="17"/>
                  <a:pt x="40" y="17"/>
                </a:cubicBezTo>
                <a:cubicBezTo>
                  <a:pt x="40" y="45"/>
                  <a:pt x="40" y="45"/>
                  <a:pt x="40" y="45"/>
                </a:cubicBezTo>
                <a:close/>
                <a:moveTo>
                  <a:pt x="11" y="20"/>
                </a:move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1" y="20"/>
                  <a:pt x="11" y="20"/>
                  <a:pt x="11"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0" y="22"/>
                  <a:pt x="10" y="22"/>
                  <a:pt x="10"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11" y="22"/>
                  <a:pt x="11" y="22"/>
                  <a:pt x="11"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3" y="22"/>
                  <a:pt x="33" y="22"/>
                  <a:pt x="33"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1"/>
                  <a:pt x="34" y="21"/>
                  <a:pt x="34" y="21"/>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33" y="20"/>
                  <a:pt x="33" y="20"/>
                  <a:pt x="33" y="20"/>
                </a:cubicBezTo>
                <a:cubicBezTo>
                  <a:pt x="11" y="20"/>
                  <a:pt x="11" y="20"/>
                  <a:pt x="11" y="20"/>
                </a:cubicBezTo>
                <a:cubicBezTo>
                  <a:pt x="11" y="20"/>
                  <a:pt x="11" y="20"/>
                  <a:pt x="11" y="20"/>
                </a:cubicBezTo>
                <a:close/>
                <a:moveTo>
                  <a:pt x="11" y="14"/>
                </a:moveTo>
                <a:cubicBezTo>
                  <a:pt x="11" y="14"/>
                  <a:pt x="11" y="14"/>
                  <a:pt x="11" y="14"/>
                </a:cubicBezTo>
                <a:cubicBezTo>
                  <a:pt x="23" y="14"/>
                  <a:pt x="23" y="14"/>
                  <a:pt x="23" y="14"/>
                </a:cubicBezTo>
                <a:cubicBezTo>
                  <a:pt x="24" y="14"/>
                  <a:pt x="24" y="13"/>
                  <a:pt x="24" y="13"/>
                </a:cubicBezTo>
                <a:cubicBezTo>
                  <a:pt x="24" y="12"/>
                  <a:pt x="24" y="11"/>
                  <a:pt x="23" y="11"/>
                </a:cubicBezTo>
                <a:cubicBezTo>
                  <a:pt x="11" y="11"/>
                  <a:pt x="11" y="11"/>
                  <a:pt x="11" y="11"/>
                </a:cubicBezTo>
                <a:cubicBezTo>
                  <a:pt x="10" y="11"/>
                  <a:pt x="10" y="12"/>
                  <a:pt x="10" y="13"/>
                </a:cubicBezTo>
                <a:cubicBezTo>
                  <a:pt x="10" y="13"/>
                  <a:pt x="10" y="14"/>
                  <a:pt x="11" y="1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39" name="Freeform 703"/>
          <p:cNvSpPr>
            <a:spLocks noEditPoints="1"/>
          </p:cNvSpPr>
          <p:nvPr/>
        </p:nvSpPr>
        <p:spPr bwMode="auto">
          <a:xfrm>
            <a:off x="2924175" y="4716463"/>
            <a:ext cx="196850" cy="152400"/>
          </a:xfrm>
          <a:custGeom>
            <a:avLst/>
            <a:gdLst>
              <a:gd name="T0" fmla="*/ 17 w 62"/>
              <a:gd name="T1" fmla="*/ 34 h 48"/>
              <a:gd name="T2" fmla="*/ 13 w 62"/>
              <a:gd name="T3" fmla="*/ 29 h 48"/>
              <a:gd name="T4" fmla="*/ 14 w 62"/>
              <a:gd name="T5" fmla="*/ 24 h 48"/>
              <a:gd name="T6" fmla="*/ 6 w 62"/>
              <a:gd name="T7" fmla="*/ 16 h 48"/>
              <a:gd name="T8" fmla="*/ 9 w 62"/>
              <a:gd name="T9" fmla="*/ 24 h 48"/>
              <a:gd name="T10" fmla="*/ 10 w 62"/>
              <a:gd name="T11" fmla="*/ 30 h 48"/>
              <a:gd name="T12" fmla="*/ 8 w 62"/>
              <a:gd name="T13" fmla="*/ 31 h 48"/>
              <a:gd name="T14" fmla="*/ 6 w 62"/>
              <a:gd name="T15" fmla="*/ 32 h 48"/>
              <a:gd name="T16" fmla="*/ 4 w 62"/>
              <a:gd name="T17" fmla="*/ 32 h 48"/>
              <a:gd name="T18" fmla="*/ 2 w 62"/>
              <a:gd name="T19" fmla="*/ 31 h 48"/>
              <a:gd name="T20" fmla="*/ 0 w 62"/>
              <a:gd name="T21" fmla="*/ 30 h 48"/>
              <a:gd name="T22" fmla="*/ 1 w 62"/>
              <a:gd name="T23" fmla="*/ 24 h 48"/>
              <a:gd name="T24" fmla="*/ 4 w 62"/>
              <a:gd name="T25" fmla="*/ 16 h 48"/>
              <a:gd name="T26" fmla="*/ 4 w 62"/>
              <a:gd name="T27" fmla="*/ 12 h 48"/>
              <a:gd name="T28" fmla="*/ 32 w 62"/>
              <a:gd name="T29" fmla="*/ 1 h 48"/>
              <a:gd name="T30" fmla="*/ 33 w 62"/>
              <a:gd name="T31" fmla="*/ 1 h 48"/>
              <a:gd name="T32" fmla="*/ 61 w 62"/>
              <a:gd name="T33" fmla="*/ 13 h 48"/>
              <a:gd name="T34" fmla="*/ 51 w 62"/>
              <a:gd name="T35" fmla="*/ 19 h 48"/>
              <a:gd name="T36" fmla="*/ 51 w 62"/>
              <a:gd name="T37" fmla="*/ 25 h 48"/>
              <a:gd name="T38" fmla="*/ 48 w 62"/>
              <a:gd name="T39" fmla="*/ 34 h 48"/>
              <a:gd name="T40" fmla="*/ 40 w 62"/>
              <a:gd name="T41" fmla="*/ 44 h 48"/>
              <a:gd name="T42" fmla="*/ 4 w 62"/>
              <a:gd name="T43" fmla="*/ 23 h 48"/>
              <a:gd name="T44" fmla="*/ 4 w 62"/>
              <a:gd name="T45" fmla="*/ 23 h 48"/>
              <a:gd name="T46" fmla="*/ 5 w 62"/>
              <a:gd name="T47" fmla="*/ 25 h 48"/>
              <a:gd name="T48" fmla="*/ 5 w 62"/>
              <a:gd name="T49" fmla="*/ 25 h 48"/>
              <a:gd name="T50" fmla="*/ 6 w 62"/>
              <a:gd name="T51" fmla="*/ 24 h 48"/>
              <a:gd name="T52" fmla="*/ 6 w 62"/>
              <a:gd name="T53" fmla="*/ 23 h 48"/>
              <a:gd name="T54" fmla="*/ 32 w 62"/>
              <a:gd name="T55" fmla="*/ 4 h 48"/>
              <a:gd name="T56" fmla="*/ 10 w 62"/>
              <a:gd name="T57" fmla="*/ 14 h 48"/>
              <a:gd name="T58" fmla="*/ 16 w 62"/>
              <a:gd name="T59" fmla="*/ 15 h 48"/>
              <a:gd name="T60" fmla="*/ 43 w 62"/>
              <a:gd name="T61" fmla="*/ 12 h 48"/>
              <a:gd name="T62" fmla="*/ 49 w 62"/>
              <a:gd name="T63" fmla="*/ 16 h 48"/>
              <a:gd name="T64" fmla="*/ 32 w 62"/>
              <a:gd name="T65" fmla="*/ 4 h 48"/>
              <a:gd name="T66" fmla="*/ 22 w 62"/>
              <a:gd name="T67" fmla="*/ 14 h 48"/>
              <a:gd name="T68" fmla="*/ 18 w 62"/>
              <a:gd name="T69" fmla="*/ 21 h 48"/>
              <a:gd name="T70" fmla="*/ 44 w 62"/>
              <a:gd name="T71" fmla="*/ 20 h 48"/>
              <a:gd name="T72" fmla="*/ 47 w 62"/>
              <a:gd name="T73" fmla="*/ 15 h 48"/>
              <a:gd name="T74" fmla="*/ 22 w 62"/>
              <a:gd name="T75" fmla="*/ 14 h 48"/>
              <a:gd name="T76" fmla="*/ 21 w 62"/>
              <a:gd name="T77" fmla="*/ 24 h 48"/>
              <a:gd name="T78" fmla="*/ 16 w 62"/>
              <a:gd name="T79" fmla="*/ 31 h 48"/>
              <a:gd name="T80" fmla="*/ 17 w 62"/>
              <a:gd name="T81" fmla="*/ 31 h 48"/>
              <a:gd name="T82" fmla="*/ 18 w 62"/>
              <a:gd name="T83" fmla="*/ 32 h 48"/>
              <a:gd name="T84" fmla="*/ 39 w 62"/>
              <a:gd name="T85" fmla="*/ 42 h 48"/>
              <a:gd name="T86" fmla="*/ 47 w 62"/>
              <a:gd name="T87" fmla="*/ 31 h 48"/>
              <a:gd name="T88" fmla="*/ 48 w 62"/>
              <a:gd name="T89" fmla="*/ 31 h 48"/>
              <a:gd name="T90" fmla="*/ 50 w 62"/>
              <a:gd name="T91" fmla="*/ 29 h 48"/>
              <a:gd name="T92" fmla="*/ 21 w 62"/>
              <a:gd name="T93"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 h="48">
                <a:moveTo>
                  <a:pt x="24" y="44"/>
                </a:moveTo>
                <a:cubicBezTo>
                  <a:pt x="21" y="41"/>
                  <a:pt x="18" y="38"/>
                  <a:pt x="17" y="34"/>
                </a:cubicBezTo>
                <a:cubicBezTo>
                  <a:pt x="17" y="34"/>
                  <a:pt x="16" y="34"/>
                  <a:pt x="16" y="34"/>
                </a:cubicBezTo>
                <a:cubicBezTo>
                  <a:pt x="14" y="34"/>
                  <a:pt x="13" y="31"/>
                  <a:pt x="13" y="29"/>
                </a:cubicBezTo>
                <a:cubicBezTo>
                  <a:pt x="13" y="27"/>
                  <a:pt x="13" y="26"/>
                  <a:pt x="14" y="25"/>
                </a:cubicBezTo>
                <a:cubicBezTo>
                  <a:pt x="14" y="25"/>
                  <a:pt x="14" y="25"/>
                  <a:pt x="14" y="24"/>
                </a:cubicBezTo>
                <a:cubicBezTo>
                  <a:pt x="14" y="19"/>
                  <a:pt x="14" y="19"/>
                  <a:pt x="14" y="19"/>
                </a:cubicBezTo>
                <a:cubicBezTo>
                  <a:pt x="6" y="16"/>
                  <a:pt x="6" y="16"/>
                  <a:pt x="6" y="16"/>
                </a:cubicBezTo>
                <a:cubicBezTo>
                  <a:pt x="6" y="21"/>
                  <a:pt x="6" y="21"/>
                  <a:pt x="6" y="21"/>
                </a:cubicBezTo>
                <a:cubicBezTo>
                  <a:pt x="8" y="21"/>
                  <a:pt x="9" y="23"/>
                  <a:pt x="9" y="24"/>
                </a:cubicBezTo>
                <a:cubicBezTo>
                  <a:pt x="9" y="25"/>
                  <a:pt x="8" y="26"/>
                  <a:pt x="8" y="27"/>
                </a:cubicBezTo>
                <a:cubicBezTo>
                  <a:pt x="10" y="30"/>
                  <a:pt x="10" y="30"/>
                  <a:pt x="10" y="30"/>
                </a:cubicBezTo>
                <a:cubicBezTo>
                  <a:pt x="10" y="31"/>
                  <a:pt x="10" y="31"/>
                  <a:pt x="10" y="32"/>
                </a:cubicBezTo>
                <a:cubicBezTo>
                  <a:pt x="9" y="32"/>
                  <a:pt x="8" y="32"/>
                  <a:pt x="8" y="31"/>
                </a:cubicBezTo>
                <a:cubicBezTo>
                  <a:pt x="6" y="28"/>
                  <a:pt x="6" y="28"/>
                  <a:pt x="6" y="28"/>
                </a:cubicBezTo>
                <a:cubicBezTo>
                  <a:pt x="6" y="32"/>
                  <a:pt x="6" y="32"/>
                  <a:pt x="6" y="32"/>
                </a:cubicBezTo>
                <a:cubicBezTo>
                  <a:pt x="6" y="32"/>
                  <a:pt x="6" y="33"/>
                  <a:pt x="5" y="33"/>
                </a:cubicBezTo>
                <a:cubicBezTo>
                  <a:pt x="5" y="33"/>
                  <a:pt x="4" y="32"/>
                  <a:pt x="4" y="32"/>
                </a:cubicBezTo>
                <a:cubicBezTo>
                  <a:pt x="4" y="28"/>
                  <a:pt x="4" y="28"/>
                  <a:pt x="4" y="28"/>
                </a:cubicBezTo>
                <a:cubicBezTo>
                  <a:pt x="2" y="31"/>
                  <a:pt x="2" y="31"/>
                  <a:pt x="2" y="31"/>
                </a:cubicBezTo>
                <a:cubicBezTo>
                  <a:pt x="2" y="32"/>
                  <a:pt x="1" y="32"/>
                  <a:pt x="1" y="32"/>
                </a:cubicBezTo>
                <a:cubicBezTo>
                  <a:pt x="0" y="31"/>
                  <a:pt x="0" y="31"/>
                  <a:pt x="0" y="30"/>
                </a:cubicBezTo>
                <a:cubicBezTo>
                  <a:pt x="2" y="27"/>
                  <a:pt x="2" y="27"/>
                  <a:pt x="2" y="27"/>
                </a:cubicBezTo>
                <a:cubicBezTo>
                  <a:pt x="2" y="26"/>
                  <a:pt x="1" y="25"/>
                  <a:pt x="1" y="24"/>
                </a:cubicBezTo>
                <a:cubicBezTo>
                  <a:pt x="1" y="23"/>
                  <a:pt x="3" y="21"/>
                  <a:pt x="4" y="21"/>
                </a:cubicBezTo>
                <a:cubicBezTo>
                  <a:pt x="4" y="16"/>
                  <a:pt x="4" y="16"/>
                  <a:pt x="4" y="16"/>
                </a:cubicBezTo>
                <a:cubicBezTo>
                  <a:pt x="3" y="15"/>
                  <a:pt x="3" y="14"/>
                  <a:pt x="3" y="13"/>
                </a:cubicBezTo>
                <a:cubicBezTo>
                  <a:pt x="4" y="13"/>
                  <a:pt x="4" y="12"/>
                  <a:pt x="4" y="12"/>
                </a:cubicBezTo>
                <a:cubicBezTo>
                  <a:pt x="4" y="12"/>
                  <a:pt x="4" y="12"/>
                  <a:pt x="4" y="12"/>
                </a:cubicBezTo>
                <a:cubicBezTo>
                  <a:pt x="32" y="1"/>
                  <a:pt x="32" y="1"/>
                  <a:pt x="32" y="1"/>
                </a:cubicBezTo>
                <a:cubicBezTo>
                  <a:pt x="32" y="0"/>
                  <a:pt x="32" y="0"/>
                  <a:pt x="32" y="0"/>
                </a:cubicBezTo>
                <a:cubicBezTo>
                  <a:pt x="33" y="0"/>
                  <a:pt x="33" y="0"/>
                  <a:pt x="33" y="1"/>
                </a:cubicBezTo>
                <a:cubicBezTo>
                  <a:pt x="60" y="12"/>
                  <a:pt x="60" y="12"/>
                  <a:pt x="60" y="12"/>
                </a:cubicBezTo>
                <a:cubicBezTo>
                  <a:pt x="61" y="12"/>
                  <a:pt x="61" y="13"/>
                  <a:pt x="61" y="13"/>
                </a:cubicBezTo>
                <a:cubicBezTo>
                  <a:pt x="62" y="14"/>
                  <a:pt x="61" y="15"/>
                  <a:pt x="60" y="16"/>
                </a:cubicBezTo>
                <a:cubicBezTo>
                  <a:pt x="51" y="19"/>
                  <a:pt x="51" y="19"/>
                  <a:pt x="51" y="19"/>
                </a:cubicBezTo>
                <a:cubicBezTo>
                  <a:pt x="51" y="24"/>
                  <a:pt x="51" y="24"/>
                  <a:pt x="51" y="24"/>
                </a:cubicBezTo>
                <a:cubicBezTo>
                  <a:pt x="51" y="25"/>
                  <a:pt x="51" y="25"/>
                  <a:pt x="51" y="25"/>
                </a:cubicBezTo>
                <a:cubicBezTo>
                  <a:pt x="52" y="26"/>
                  <a:pt x="52" y="27"/>
                  <a:pt x="52" y="29"/>
                </a:cubicBezTo>
                <a:cubicBezTo>
                  <a:pt x="52" y="31"/>
                  <a:pt x="51" y="34"/>
                  <a:pt x="48" y="34"/>
                </a:cubicBezTo>
                <a:cubicBezTo>
                  <a:pt x="48" y="34"/>
                  <a:pt x="48" y="34"/>
                  <a:pt x="48" y="34"/>
                </a:cubicBezTo>
                <a:cubicBezTo>
                  <a:pt x="46" y="38"/>
                  <a:pt x="44" y="41"/>
                  <a:pt x="40" y="44"/>
                </a:cubicBezTo>
                <a:cubicBezTo>
                  <a:pt x="35" y="48"/>
                  <a:pt x="29" y="48"/>
                  <a:pt x="24" y="44"/>
                </a:cubicBezTo>
                <a:close/>
                <a:moveTo>
                  <a:pt x="4" y="23"/>
                </a:moveTo>
                <a:cubicBezTo>
                  <a:pt x="4" y="23"/>
                  <a:pt x="4" y="23"/>
                  <a:pt x="4" y="23"/>
                </a:cubicBezTo>
                <a:cubicBezTo>
                  <a:pt x="4" y="23"/>
                  <a:pt x="4" y="23"/>
                  <a:pt x="4" y="23"/>
                </a:cubicBezTo>
                <a:cubicBezTo>
                  <a:pt x="4" y="23"/>
                  <a:pt x="4" y="24"/>
                  <a:pt x="4" y="24"/>
                </a:cubicBezTo>
                <a:cubicBezTo>
                  <a:pt x="4" y="25"/>
                  <a:pt x="4" y="25"/>
                  <a:pt x="5" y="25"/>
                </a:cubicBezTo>
                <a:cubicBezTo>
                  <a:pt x="5" y="25"/>
                  <a:pt x="5" y="25"/>
                  <a:pt x="5" y="25"/>
                </a:cubicBezTo>
                <a:cubicBezTo>
                  <a:pt x="5" y="25"/>
                  <a:pt x="5" y="25"/>
                  <a:pt x="5" y="25"/>
                </a:cubicBezTo>
                <a:cubicBezTo>
                  <a:pt x="5" y="25"/>
                  <a:pt x="5" y="25"/>
                  <a:pt x="5" y="25"/>
                </a:cubicBezTo>
                <a:cubicBezTo>
                  <a:pt x="6" y="25"/>
                  <a:pt x="6" y="25"/>
                  <a:pt x="6" y="24"/>
                </a:cubicBezTo>
                <a:cubicBezTo>
                  <a:pt x="6" y="24"/>
                  <a:pt x="6" y="23"/>
                  <a:pt x="6" y="23"/>
                </a:cubicBezTo>
                <a:cubicBezTo>
                  <a:pt x="6" y="23"/>
                  <a:pt x="6" y="23"/>
                  <a:pt x="6" y="23"/>
                </a:cubicBezTo>
                <a:cubicBezTo>
                  <a:pt x="6" y="23"/>
                  <a:pt x="5" y="23"/>
                  <a:pt x="4" y="23"/>
                </a:cubicBezTo>
                <a:close/>
                <a:moveTo>
                  <a:pt x="32" y="4"/>
                </a:moveTo>
                <a:cubicBezTo>
                  <a:pt x="32" y="4"/>
                  <a:pt x="32" y="4"/>
                  <a:pt x="32" y="4"/>
                </a:cubicBezTo>
                <a:cubicBezTo>
                  <a:pt x="10" y="14"/>
                  <a:pt x="10" y="14"/>
                  <a:pt x="10" y="14"/>
                </a:cubicBezTo>
                <a:cubicBezTo>
                  <a:pt x="16" y="16"/>
                  <a:pt x="16" y="16"/>
                  <a:pt x="16" y="16"/>
                </a:cubicBezTo>
                <a:cubicBezTo>
                  <a:pt x="16" y="15"/>
                  <a:pt x="16" y="15"/>
                  <a:pt x="16" y="15"/>
                </a:cubicBezTo>
                <a:cubicBezTo>
                  <a:pt x="16" y="14"/>
                  <a:pt x="18" y="12"/>
                  <a:pt x="21" y="12"/>
                </a:cubicBezTo>
                <a:cubicBezTo>
                  <a:pt x="28" y="10"/>
                  <a:pt x="36" y="10"/>
                  <a:pt x="43" y="12"/>
                </a:cubicBezTo>
                <a:cubicBezTo>
                  <a:pt x="47" y="12"/>
                  <a:pt x="49" y="14"/>
                  <a:pt x="49" y="15"/>
                </a:cubicBezTo>
                <a:cubicBezTo>
                  <a:pt x="49" y="16"/>
                  <a:pt x="49" y="16"/>
                  <a:pt x="49" y="16"/>
                </a:cubicBezTo>
                <a:cubicBezTo>
                  <a:pt x="54" y="14"/>
                  <a:pt x="54" y="14"/>
                  <a:pt x="54" y="14"/>
                </a:cubicBezTo>
                <a:cubicBezTo>
                  <a:pt x="32" y="4"/>
                  <a:pt x="32" y="4"/>
                  <a:pt x="32" y="4"/>
                </a:cubicBezTo>
                <a:close/>
                <a:moveTo>
                  <a:pt x="22" y="14"/>
                </a:moveTo>
                <a:cubicBezTo>
                  <a:pt x="22" y="14"/>
                  <a:pt x="22" y="14"/>
                  <a:pt x="22" y="14"/>
                </a:cubicBezTo>
                <a:cubicBezTo>
                  <a:pt x="19" y="14"/>
                  <a:pt x="18" y="15"/>
                  <a:pt x="18" y="15"/>
                </a:cubicBezTo>
                <a:cubicBezTo>
                  <a:pt x="18" y="21"/>
                  <a:pt x="18" y="21"/>
                  <a:pt x="18" y="21"/>
                </a:cubicBezTo>
                <a:cubicBezTo>
                  <a:pt x="19" y="21"/>
                  <a:pt x="20" y="21"/>
                  <a:pt x="21" y="20"/>
                </a:cubicBezTo>
                <a:cubicBezTo>
                  <a:pt x="28" y="19"/>
                  <a:pt x="37" y="19"/>
                  <a:pt x="44" y="20"/>
                </a:cubicBezTo>
                <a:cubicBezTo>
                  <a:pt x="45" y="21"/>
                  <a:pt x="46" y="21"/>
                  <a:pt x="47" y="21"/>
                </a:cubicBezTo>
                <a:cubicBezTo>
                  <a:pt x="47" y="15"/>
                  <a:pt x="47" y="15"/>
                  <a:pt x="47" y="15"/>
                </a:cubicBezTo>
                <a:cubicBezTo>
                  <a:pt x="47" y="15"/>
                  <a:pt x="45" y="14"/>
                  <a:pt x="43" y="14"/>
                </a:cubicBezTo>
                <a:cubicBezTo>
                  <a:pt x="36" y="12"/>
                  <a:pt x="28" y="12"/>
                  <a:pt x="22" y="14"/>
                </a:cubicBezTo>
                <a:close/>
                <a:moveTo>
                  <a:pt x="21" y="24"/>
                </a:moveTo>
                <a:cubicBezTo>
                  <a:pt x="21" y="24"/>
                  <a:pt x="21" y="24"/>
                  <a:pt x="21" y="24"/>
                </a:cubicBezTo>
                <a:cubicBezTo>
                  <a:pt x="19" y="25"/>
                  <a:pt x="15" y="25"/>
                  <a:pt x="15" y="29"/>
                </a:cubicBezTo>
                <a:cubicBezTo>
                  <a:pt x="15" y="29"/>
                  <a:pt x="15" y="31"/>
                  <a:pt x="16" y="31"/>
                </a:cubicBezTo>
                <a:cubicBezTo>
                  <a:pt x="16" y="31"/>
                  <a:pt x="16" y="31"/>
                  <a:pt x="16" y="31"/>
                </a:cubicBezTo>
                <a:cubicBezTo>
                  <a:pt x="17" y="31"/>
                  <a:pt x="17" y="31"/>
                  <a:pt x="17" y="31"/>
                </a:cubicBezTo>
                <a:cubicBezTo>
                  <a:pt x="17" y="31"/>
                  <a:pt x="17" y="31"/>
                  <a:pt x="17" y="31"/>
                </a:cubicBezTo>
                <a:cubicBezTo>
                  <a:pt x="18" y="31"/>
                  <a:pt x="18" y="31"/>
                  <a:pt x="18" y="32"/>
                </a:cubicBezTo>
                <a:cubicBezTo>
                  <a:pt x="20" y="36"/>
                  <a:pt x="22" y="40"/>
                  <a:pt x="26" y="42"/>
                </a:cubicBezTo>
                <a:cubicBezTo>
                  <a:pt x="30" y="46"/>
                  <a:pt x="35" y="46"/>
                  <a:pt x="39" y="42"/>
                </a:cubicBezTo>
                <a:cubicBezTo>
                  <a:pt x="42" y="40"/>
                  <a:pt x="45" y="36"/>
                  <a:pt x="46" y="32"/>
                </a:cubicBezTo>
                <a:cubicBezTo>
                  <a:pt x="46" y="31"/>
                  <a:pt x="47" y="31"/>
                  <a:pt x="47" y="31"/>
                </a:cubicBezTo>
                <a:cubicBezTo>
                  <a:pt x="48" y="31"/>
                  <a:pt x="48" y="31"/>
                  <a:pt x="48" y="31"/>
                </a:cubicBezTo>
                <a:cubicBezTo>
                  <a:pt x="48" y="31"/>
                  <a:pt x="48" y="31"/>
                  <a:pt x="48" y="31"/>
                </a:cubicBezTo>
                <a:cubicBezTo>
                  <a:pt x="48" y="31"/>
                  <a:pt x="48" y="31"/>
                  <a:pt x="48" y="31"/>
                </a:cubicBezTo>
                <a:cubicBezTo>
                  <a:pt x="49" y="31"/>
                  <a:pt x="50" y="29"/>
                  <a:pt x="50" y="29"/>
                </a:cubicBezTo>
                <a:cubicBezTo>
                  <a:pt x="50" y="25"/>
                  <a:pt x="46" y="25"/>
                  <a:pt x="43" y="24"/>
                </a:cubicBezTo>
                <a:cubicBezTo>
                  <a:pt x="36" y="23"/>
                  <a:pt x="28" y="23"/>
                  <a:pt x="21" y="2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0" name="Freeform 704"/>
          <p:cNvSpPr>
            <a:spLocks noEditPoints="1"/>
          </p:cNvSpPr>
          <p:nvPr/>
        </p:nvSpPr>
        <p:spPr bwMode="auto">
          <a:xfrm>
            <a:off x="4340225" y="4729163"/>
            <a:ext cx="165100" cy="123825"/>
          </a:xfrm>
          <a:custGeom>
            <a:avLst/>
            <a:gdLst>
              <a:gd name="T0" fmla="*/ 30 w 52"/>
              <a:gd name="T1" fmla="*/ 22 h 39"/>
              <a:gd name="T2" fmla="*/ 49 w 52"/>
              <a:gd name="T3" fmla="*/ 21 h 39"/>
              <a:gd name="T4" fmla="*/ 46 w 52"/>
              <a:gd name="T5" fmla="*/ 8 h 39"/>
              <a:gd name="T6" fmla="*/ 42 w 52"/>
              <a:gd name="T7" fmla="*/ 3 h 39"/>
              <a:gd name="T8" fmla="*/ 37 w 52"/>
              <a:gd name="T9" fmla="*/ 10 h 39"/>
              <a:gd name="T10" fmla="*/ 35 w 52"/>
              <a:gd name="T11" fmla="*/ 10 h 39"/>
              <a:gd name="T12" fmla="*/ 42 w 52"/>
              <a:gd name="T13" fmla="*/ 0 h 39"/>
              <a:gd name="T14" fmla="*/ 48 w 52"/>
              <a:gd name="T15" fmla="*/ 7 h 39"/>
              <a:gd name="T16" fmla="*/ 52 w 52"/>
              <a:gd name="T17" fmla="*/ 23 h 39"/>
              <a:gd name="T18" fmla="*/ 50 w 52"/>
              <a:gd name="T19" fmla="*/ 25 h 39"/>
              <a:gd name="T20" fmla="*/ 47 w 52"/>
              <a:gd name="T21" fmla="*/ 36 h 39"/>
              <a:gd name="T22" fmla="*/ 28 w 52"/>
              <a:gd name="T23" fmla="*/ 28 h 39"/>
              <a:gd name="T24" fmla="*/ 24 w 52"/>
              <a:gd name="T25" fmla="*/ 25 h 39"/>
              <a:gd name="T26" fmla="*/ 13 w 52"/>
              <a:gd name="T27" fmla="*/ 39 h 39"/>
              <a:gd name="T28" fmla="*/ 5 w 52"/>
              <a:gd name="T29" fmla="*/ 36 h 39"/>
              <a:gd name="T30" fmla="*/ 2 w 52"/>
              <a:gd name="T31" fmla="*/ 25 h 39"/>
              <a:gd name="T32" fmla="*/ 0 w 52"/>
              <a:gd name="T33" fmla="*/ 22 h 39"/>
              <a:gd name="T34" fmla="*/ 6 w 52"/>
              <a:gd name="T35" fmla="*/ 3 h 39"/>
              <a:gd name="T36" fmla="*/ 16 w 52"/>
              <a:gd name="T37" fmla="*/ 3 h 39"/>
              <a:gd name="T38" fmla="*/ 16 w 52"/>
              <a:gd name="T39" fmla="*/ 11 h 39"/>
              <a:gd name="T40" fmla="*/ 14 w 52"/>
              <a:gd name="T41" fmla="*/ 5 h 39"/>
              <a:gd name="T42" fmla="*/ 8 w 52"/>
              <a:gd name="T43" fmla="*/ 4 h 39"/>
              <a:gd name="T44" fmla="*/ 3 w 52"/>
              <a:gd name="T45" fmla="*/ 21 h 39"/>
              <a:gd name="T46" fmla="*/ 13 w 52"/>
              <a:gd name="T47" fmla="*/ 16 h 39"/>
              <a:gd name="T48" fmla="*/ 23 w 52"/>
              <a:gd name="T49" fmla="*/ 22 h 39"/>
              <a:gd name="T50" fmla="*/ 6 w 52"/>
              <a:gd name="T51" fmla="*/ 24 h 39"/>
              <a:gd name="T52" fmla="*/ 7 w 52"/>
              <a:gd name="T53" fmla="*/ 33 h 39"/>
              <a:gd name="T54" fmla="*/ 13 w 52"/>
              <a:gd name="T55" fmla="*/ 35 h 39"/>
              <a:gd name="T56" fmla="*/ 18 w 52"/>
              <a:gd name="T57" fmla="*/ 22 h 39"/>
              <a:gd name="T58" fmla="*/ 6 w 52"/>
              <a:gd name="T59" fmla="*/ 24 h 39"/>
              <a:gd name="T60" fmla="*/ 39 w 52"/>
              <a:gd name="T61" fmla="*/ 20 h 39"/>
              <a:gd name="T62" fmla="*/ 39 w 52"/>
              <a:gd name="T63" fmla="*/ 35 h 39"/>
              <a:gd name="T64" fmla="*/ 45 w 52"/>
              <a:gd name="T65" fmla="*/ 33 h 39"/>
              <a:gd name="T66" fmla="*/ 47 w 52"/>
              <a:gd name="T67" fmla="*/ 2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39">
                <a:moveTo>
                  <a:pt x="23" y="22"/>
                </a:moveTo>
                <a:cubicBezTo>
                  <a:pt x="25" y="21"/>
                  <a:pt x="27" y="21"/>
                  <a:pt x="30" y="22"/>
                </a:cubicBezTo>
                <a:cubicBezTo>
                  <a:pt x="32" y="18"/>
                  <a:pt x="35" y="16"/>
                  <a:pt x="39" y="16"/>
                </a:cubicBezTo>
                <a:cubicBezTo>
                  <a:pt x="43" y="16"/>
                  <a:pt x="47" y="18"/>
                  <a:pt x="49" y="21"/>
                </a:cubicBezTo>
                <a:cubicBezTo>
                  <a:pt x="50" y="21"/>
                  <a:pt x="50" y="21"/>
                  <a:pt x="50" y="21"/>
                </a:cubicBezTo>
                <a:cubicBezTo>
                  <a:pt x="46" y="8"/>
                  <a:pt x="46" y="8"/>
                  <a:pt x="46" y="8"/>
                </a:cubicBezTo>
                <a:cubicBezTo>
                  <a:pt x="45" y="6"/>
                  <a:pt x="45" y="5"/>
                  <a:pt x="44" y="4"/>
                </a:cubicBezTo>
                <a:cubicBezTo>
                  <a:pt x="44" y="3"/>
                  <a:pt x="43" y="3"/>
                  <a:pt x="42" y="3"/>
                </a:cubicBezTo>
                <a:cubicBezTo>
                  <a:pt x="41" y="3"/>
                  <a:pt x="39" y="3"/>
                  <a:pt x="39" y="5"/>
                </a:cubicBezTo>
                <a:cubicBezTo>
                  <a:pt x="38" y="6"/>
                  <a:pt x="37" y="8"/>
                  <a:pt x="37" y="10"/>
                </a:cubicBezTo>
                <a:cubicBezTo>
                  <a:pt x="37" y="10"/>
                  <a:pt x="37" y="11"/>
                  <a:pt x="36" y="11"/>
                </a:cubicBezTo>
                <a:cubicBezTo>
                  <a:pt x="35" y="11"/>
                  <a:pt x="35" y="10"/>
                  <a:pt x="35" y="10"/>
                </a:cubicBezTo>
                <a:cubicBezTo>
                  <a:pt x="35" y="7"/>
                  <a:pt x="36" y="5"/>
                  <a:pt x="37" y="3"/>
                </a:cubicBezTo>
                <a:cubicBezTo>
                  <a:pt x="38" y="2"/>
                  <a:pt x="40" y="0"/>
                  <a:pt x="42" y="0"/>
                </a:cubicBezTo>
                <a:cubicBezTo>
                  <a:pt x="44" y="0"/>
                  <a:pt x="45" y="1"/>
                  <a:pt x="46" y="3"/>
                </a:cubicBezTo>
                <a:cubicBezTo>
                  <a:pt x="47" y="4"/>
                  <a:pt x="47" y="6"/>
                  <a:pt x="48" y="7"/>
                </a:cubicBezTo>
                <a:cubicBezTo>
                  <a:pt x="52" y="22"/>
                  <a:pt x="52" y="22"/>
                  <a:pt x="52" y="22"/>
                </a:cubicBezTo>
                <a:cubicBezTo>
                  <a:pt x="52" y="22"/>
                  <a:pt x="52" y="23"/>
                  <a:pt x="52" y="23"/>
                </a:cubicBezTo>
                <a:cubicBezTo>
                  <a:pt x="52" y="24"/>
                  <a:pt x="52" y="25"/>
                  <a:pt x="51" y="25"/>
                </a:cubicBezTo>
                <a:cubicBezTo>
                  <a:pt x="50" y="25"/>
                  <a:pt x="50" y="25"/>
                  <a:pt x="50" y="25"/>
                </a:cubicBezTo>
                <a:cubicBezTo>
                  <a:pt x="51" y="26"/>
                  <a:pt x="51" y="27"/>
                  <a:pt x="51" y="28"/>
                </a:cubicBezTo>
                <a:cubicBezTo>
                  <a:pt x="51" y="31"/>
                  <a:pt x="50" y="34"/>
                  <a:pt x="47" y="36"/>
                </a:cubicBezTo>
                <a:cubicBezTo>
                  <a:pt x="45" y="38"/>
                  <a:pt x="43" y="39"/>
                  <a:pt x="39" y="39"/>
                </a:cubicBezTo>
                <a:cubicBezTo>
                  <a:pt x="33" y="39"/>
                  <a:pt x="28" y="34"/>
                  <a:pt x="28" y="28"/>
                </a:cubicBezTo>
                <a:cubicBezTo>
                  <a:pt x="28" y="27"/>
                  <a:pt x="28" y="26"/>
                  <a:pt x="28" y="25"/>
                </a:cubicBezTo>
                <a:cubicBezTo>
                  <a:pt x="27" y="25"/>
                  <a:pt x="25" y="25"/>
                  <a:pt x="24" y="25"/>
                </a:cubicBezTo>
                <a:cubicBezTo>
                  <a:pt x="24" y="26"/>
                  <a:pt x="24" y="27"/>
                  <a:pt x="24" y="28"/>
                </a:cubicBezTo>
                <a:cubicBezTo>
                  <a:pt x="24" y="34"/>
                  <a:pt x="19" y="39"/>
                  <a:pt x="13" y="39"/>
                </a:cubicBezTo>
                <a:cubicBezTo>
                  <a:pt x="10" y="39"/>
                  <a:pt x="7" y="38"/>
                  <a:pt x="5" y="36"/>
                </a:cubicBezTo>
                <a:cubicBezTo>
                  <a:pt x="5" y="36"/>
                  <a:pt x="5" y="36"/>
                  <a:pt x="5" y="36"/>
                </a:cubicBezTo>
                <a:cubicBezTo>
                  <a:pt x="2" y="33"/>
                  <a:pt x="1" y="29"/>
                  <a:pt x="2" y="25"/>
                </a:cubicBezTo>
                <a:cubicBezTo>
                  <a:pt x="2" y="25"/>
                  <a:pt x="2" y="25"/>
                  <a:pt x="2" y="25"/>
                </a:cubicBezTo>
                <a:cubicBezTo>
                  <a:pt x="1" y="25"/>
                  <a:pt x="0" y="24"/>
                  <a:pt x="0" y="23"/>
                </a:cubicBezTo>
                <a:cubicBezTo>
                  <a:pt x="0" y="22"/>
                  <a:pt x="0" y="22"/>
                  <a:pt x="0" y="22"/>
                </a:cubicBezTo>
                <a:cubicBezTo>
                  <a:pt x="5" y="7"/>
                  <a:pt x="5" y="7"/>
                  <a:pt x="5" y="7"/>
                </a:cubicBezTo>
                <a:cubicBezTo>
                  <a:pt x="5" y="6"/>
                  <a:pt x="5" y="4"/>
                  <a:pt x="6" y="3"/>
                </a:cubicBezTo>
                <a:cubicBezTo>
                  <a:pt x="7" y="1"/>
                  <a:pt x="9" y="0"/>
                  <a:pt x="11" y="0"/>
                </a:cubicBezTo>
                <a:cubicBezTo>
                  <a:pt x="13" y="0"/>
                  <a:pt x="14" y="2"/>
                  <a:pt x="16" y="3"/>
                </a:cubicBezTo>
                <a:cubicBezTo>
                  <a:pt x="17" y="5"/>
                  <a:pt x="17" y="7"/>
                  <a:pt x="17" y="10"/>
                </a:cubicBezTo>
                <a:cubicBezTo>
                  <a:pt x="17" y="10"/>
                  <a:pt x="17" y="11"/>
                  <a:pt x="16" y="11"/>
                </a:cubicBezTo>
                <a:cubicBezTo>
                  <a:pt x="16" y="11"/>
                  <a:pt x="15" y="10"/>
                  <a:pt x="15" y="10"/>
                </a:cubicBezTo>
                <a:cubicBezTo>
                  <a:pt x="15" y="8"/>
                  <a:pt x="15" y="6"/>
                  <a:pt x="14" y="5"/>
                </a:cubicBezTo>
                <a:cubicBezTo>
                  <a:pt x="13" y="3"/>
                  <a:pt x="12" y="3"/>
                  <a:pt x="11" y="3"/>
                </a:cubicBezTo>
                <a:cubicBezTo>
                  <a:pt x="9" y="3"/>
                  <a:pt x="9" y="3"/>
                  <a:pt x="8" y="4"/>
                </a:cubicBezTo>
                <a:cubicBezTo>
                  <a:pt x="7" y="5"/>
                  <a:pt x="7" y="6"/>
                  <a:pt x="7" y="8"/>
                </a:cubicBezTo>
                <a:cubicBezTo>
                  <a:pt x="3" y="21"/>
                  <a:pt x="3" y="21"/>
                  <a:pt x="3" y="21"/>
                </a:cubicBezTo>
                <a:cubicBezTo>
                  <a:pt x="3" y="21"/>
                  <a:pt x="3" y="21"/>
                  <a:pt x="3" y="21"/>
                </a:cubicBezTo>
                <a:cubicBezTo>
                  <a:pt x="6" y="18"/>
                  <a:pt x="9" y="16"/>
                  <a:pt x="13" y="16"/>
                </a:cubicBezTo>
                <a:cubicBezTo>
                  <a:pt x="16" y="16"/>
                  <a:pt x="19" y="17"/>
                  <a:pt x="21" y="20"/>
                </a:cubicBezTo>
                <a:cubicBezTo>
                  <a:pt x="22" y="20"/>
                  <a:pt x="22" y="21"/>
                  <a:pt x="23" y="22"/>
                </a:cubicBezTo>
                <a:close/>
                <a:moveTo>
                  <a:pt x="6" y="24"/>
                </a:moveTo>
                <a:cubicBezTo>
                  <a:pt x="6" y="24"/>
                  <a:pt x="6" y="24"/>
                  <a:pt x="6" y="24"/>
                </a:cubicBezTo>
                <a:cubicBezTo>
                  <a:pt x="6" y="24"/>
                  <a:pt x="6" y="24"/>
                  <a:pt x="6" y="24"/>
                </a:cubicBezTo>
                <a:cubicBezTo>
                  <a:pt x="5" y="27"/>
                  <a:pt x="5" y="31"/>
                  <a:pt x="7" y="33"/>
                </a:cubicBezTo>
                <a:cubicBezTo>
                  <a:pt x="7" y="33"/>
                  <a:pt x="7" y="33"/>
                  <a:pt x="7" y="33"/>
                </a:cubicBezTo>
                <a:cubicBezTo>
                  <a:pt x="9" y="34"/>
                  <a:pt x="11" y="35"/>
                  <a:pt x="13" y="35"/>
                </a:cubicBezTo>
                <a:cubicBezTo>
                  <a:pt x="17" y="35"/>
                  <a:pt x="20" y="32"/>
                  <a:pt x="20" y="28"/>
                </a:cubicBezTo>
                <a:cubicBezTo>
                  <a:pt x="20" y="26"/>
                  <a:pt x="20" y="24"/>
                  <a:pt x="18" y="22"/>
                </a:cubicBezTo>
                <a:cubicBezTo>
                  <a:pt x="17" y="21"/>
                  <a:pt x="15" y="20"/>
                  <a:pt x="13" y="20"/>
                </a:cubicBezTo>
                <a:cubicBezTo>
                  <a:pt x="10" y="20"/>
                  <a:pt x="8" y="22"/>
                  <a:pt x="6" y="24"/>
                </a:cubicBezTo>
                <a:close/>
                <a:moveTo>
                  <a:pt x="39" y="20"/>
                </a:moveTo>
                <a:cubicBezTo>
                  <a:pt x="39" y="20"/>
                  <a:pt x="39" y="20"/>
                  <a:pt x="39" y="20"/>
                </a:cubicBezTo>
                <a:cubicBezTo>
                  <a:pt x="35" y="20"/>
                  <a:pt x="32" y="23"/>
                  <a:pt x="32" y="28"/>
                </a:cubicBezTo>
                <a:cubicBezTo>
                  <a:pt x="32" y="32"/>
                  <a:pt x="35" y="35"/>
                  <a:pt x="39" y="35"/>
                </a:cubicBezTo>
                <a:cubicBezTo>
                  <a:pt x="41" y="35"/>
                  <a:pt x="43" y="34"/>
                  <a:pt x="45" y="33"/>
                </a:cubicBezTo>
                <a:cubicBezTo>
                  <a:pt x="45" y="33"/>
                  <a:pt x="45" y="33"/>
                  <a:pt x="45" y="33"/>
                </a:cubicBezTo>
                <a:cubicBezTo>
                  <a:pt x="45" y="33"/>
                  <a:pt x="45" y="33"/>
                  <a:pt x="45" y="33"/>
                </a:cubicBezTo>
                <a:cubicBezTo>
                  <a:pt x="46" y="32"/>
                  <a:pt x="47" y="30"/>
                  <a:pt x="47" y="28"/>
                </a:cubicBezTo>
                <a:cubicBezTo>
                  <a:pt x="47" y="23"/>
                  <a:pt x="44" y="20"/>
                  <a:pt x="39"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1" name="Freeform 705"/>
          <p:cNvSpPr>
            <a:spLocks noEditPoints="1"/>
          </p:cNvSpPr>
          <p:nvPr/>
        </p:nvSpPr>
        <p:spPr bwMode="auto">
          <a:xfrm>
            <a:off x="7696200" y="4418013"/>
            <a:ext cx="144463" cy="152400"/>
          </a:xfrm>
          <a:custGeom>
            <a:avLst/>
            <a:gdLst>
              <a:gd name="T0" fmla="*/ 2 w 45"/>
              <a:gd name="T1" fmla="*/ 6 h 48"/>
              <a:gd name="T2" fmla="*/ 2 w 45"/>
              <a:gd name="T3" fmla="*/ 6 h 48"/>
              <a:gd name="T4" fmla="*/ 21 w 45"/>
              <a:gd name="T5" fmla="*/ 6 h 48"/>
              <a:gd name="T6" fmla="*/ 22 w 45"/>
              <a:gd name="T7" fmla="*/ 1 h 48"/>
              <a:gd name="T8" fmla="*/ 22 w 45"/>
              <a:gd name="T9" fmla="*/ 1 h 48"/>
              <a:gd name="T10" fmla="*/ 22 w 45"/>
              <a:gd name="T11" fmla="*/ 0 h 48"/>
              <a:gd name="T12" fmla="*/ 23 w 45"/>
              <a:gd name="T13" fmla="*/ 0 h 48"/>
              <a:gd name="T14" fmla="*/ 23 w 45"/>
              <a:gd name="T15" fmla="*/ 0 h 48"/>
              <a:gd name="T16" fmla="*/ 24 w 45"/>
              <a:gd name="T17" fmla="*/ 1 h 48"/>
              <a:gd name="T18" fmla="*/ 24 w 45"/>
              <a:gd name="T19" fmla="*/ 1 h 48"/>
              <a:gd name="T20" fmla="*/ 25 w 45"/>
              <a:gd name="T21" fmla="*/ 6 h 48"/>
              <a:gd name="T22" fmla="*/ 43 w 45"/>
              <a:gd name="T23" fmla="*/ 6 h 48"/>
              <a:gd name="T24" fmla="*/ 45 w 45"/>
              <a:gd name="T25" fmla="*/ 8 h 48"/>
              <a:gd name="T26" fmla="*/ 45 w 45"/>
              <a:gd name="T27" fmla="*/ 8 h 48"/>
              <a:gd name="T28" fmla="*/ 45 w 45"/>
              <a:gd name="T29" fmla="*/ 34 h 48"/>
              <a:gd name="T30" fmla="*/ 43 w 45"/>
              <a:gd name="T31" fmla="*/ 36 h 48"/>
              <a:gd name="T32" fmla="*/ 43 w 45"/>
              <a:gd name="T33" fmla="*/ 36 h 48"/>
              <a:gd name="T34" fmla="*/ 33 w 45"/>
              <a:gd name="T35" fmla="*/ 36 h 48"/>
              <a:gd name="T36" fmla="*/ 36 w 45"/>
              <a:gd name="T37" fmla="*/ 47 h 48"/>
              <a:gd name="T38" fmla="*/ 35 w 45"/>
              <a:gd name="T39" fmla="*/ 48 h 48"/>
              <a:gd name="T40" fmla="*/ 34 w 45"/>
              <a:gd name="T41" fmla="*/ 47 h 48"/>
              <a:gd name="T42" fmla="*/ 31 w 45"/>
              <a:gd name="T43" fmla="*/ 36 h 48"/>
              <a:gd name="T44" fmla="*/ 24 w 45"/>
              <a:gd name="T45" fmla="*/ 36 h 48"/>
              <a:gd name="T46" fmla="*/ 24 w 45"/>
              <a:gd name="T47" fmla="*/ 42 h 48"/>
              <a:gd name="T48" fmla="*/ 23 w 45"/>
              <a:gd name="T49" fmla="*/ 43 h 48"/>
              <a:gd name="T50" fmla="*/ 22 w 45"/>
              <a:gd name="T51" fmla="*/ 42 h 48"/>
              <a:gd name="T52" fmla="*/ 22 w 45"/>
              <a:gd name="T53" fmla="*/ 36 h 48"/>
              <a:gd name="T54" fmla="*/ 15 w 45"/>
              <a:gd name="T55" fmla="*/ 36 h 48"/>
              <a:gd name="T56" fmla="*/ 12 w 45"/>
              <a:gd name="T57" fmla="*/ 47 h 48"/>
              <a:gd name="T58" fmla="*/ 10 w 45"/>
              <a:gd name="T59" fmla="*/ 48 h 48"/>
              <a:gd name="T60" fmla="*/ 9 w 45"/>
              <a:gd name="T61" fmla="*/ 47 h 48"/>
              <a:gd name="T62" fmla="*/ 13 w 45"/>
              <a:gd name="T63" fmla="*/ 36 h 48"/>
              <a:gd name="T64" fmla="*/ 2 w 45"/>
              <a:gd name="T65" fmla="*/ 36 h 48"/>
              <a:gd name="T66" fmla="*/ 0 w 45"/>
              <a:gd name="T67" fmla="*/ 34 h 48"/>
              <a:gd name="T68" fmla="*/ 0 w 45"/>
              <a:gd name="T69" fmla="*/ 34 h 48"/>
              <a:gd name="T70" fmla="*/ 0 w 45"/>
              <a:gd name="T71" fmla="*/ 8 h 48"/>
              <a:gd name="T72" fmla="*/ 2 w 45"/>
              <a:gd name="T73" fmla="*/ 6 h 48"/>
              <a:gd name="T74" fmla="*/ 12 w 45"/>
              <a:gd name="T75" fmla="*/ 30 h 48"/>
              <a:gd name="T76" fmla="*/ 12 w 45"/>
              <a:gd name="T77" fmla="*/ 30 h 48"/>
              <a:gd name="T78" fmla="*/ 34 w 45"/>
              <a:gd name="T79" fmla="*/ 30 h 48"/>
              <a:gd name="T80" fmla="*/ 35 w 45"/>
              <a:gd name="T81" fmla="*/ 29 h 48"/>
              <a:gd name="T82" fmla="*/ 34 w 45"/>
              <a:gd name="T83" fmla="*/ 28 h 48"/>
              <a:gd name="T84" fmla="*/ 12 w 45"/>
              <a:gd name="T85" fmla="*/ 28 h 48"/>
              <a:gd name="T86" fmla="*/ 11 w 45"/>
              <a:gd name="T87" fmla="*/ 29 h 48"/>
              <a:gd name="T88" fmla="*/ 12 w 45"/>
              <a:gd name="T89" fmla="*/ 30 h 48"/>
              <a:gd name="T90" fmla="*/ 42 w 45"/>
              <a:gd name="T91" fmla="*/ 9 h 48"/>
              <a:gd name="T92" fmla="*/ 42 w 45"/>
              <a:gd name="T93" fmla="*/ 9 h 48"/>
              <a:gd name="T94" fmla="*/ 4 w 45"/>
              <a:gd name="T95" fmla="*/ 9 h 48"/>
              <a:gd name="T96" fmla="*/ 4 w 45"/>
              <a:gd name="T97" fmla="*/ 32 h 48"/>
              <a:gd name="T98" fmla="*/ 42 w 45"/>
              <a:gd name="T99" fmla="*/ 32 h 48"/>
              <a:gd name="T100" fmla="*/ 42 w 45"/>
              <a:gd name="T101" fmla="*/ 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 h="48">
                <a:moveTo>
                  <a:pt x="2" y="6"/>
                </a:moveTo>
                <a:cubicBezTo>
                  <a:pt x="2" y="6"/>
                  <a:pt x="2" y="6"/>
                  <a:pt x="2" y="6"/>
                </a:cubicBezTo>
                <a:cubicBezTo>
                  <a:pt x="21" y="6"/>
                  <a:pt x="21" y="6"/>
                  <a:pt x="21" y="6"/>
                </a:cubicBezTo>
                <a:cubicBezTo>
                  <a:pt x="22" y="1"/>
                  <a:pt x="22" y="1"/>
                  <a:pt x="22" y="1"/>
                </a:cubicBezTo>
                <a:cubicBezTo>
                  <a:pt x="22" y="1"/>
                  <a:pt x="22" y="1"/>
                  <a:pt x="22" y="1"/>
                </a:cubicBezTo>
                <a:cubicBezTo>
                  <a:pt x="22" y="1"/>
                  <a:pt x="22" y="0"/>
                  <a:pt x="22" y="0"/>
                </a:cubicBezTo>
                <a:cubicBezTo>
                  <a:pt x="23" y="0"/>
                  <a:pt x="23" y="0"/>
                  <a:pt x="23" y="0"/>
                </a:cubicBezTo>
                <a:cubicBezTo>
                  <a:pt x="23" y="0"/>
                  <a:pt x="23" y="0"/>
                  <a:pt x="23" y="0"/>
                </a:cubicBezTo>
                <a:cubicBezTo>
                  <a:pt x="24" y="0"/>
                  <a:pt x="24" y="1"/>
                  <a:pt x="24" y="1"/>
                </a:cubicBezTo>
                <a:cubicBezTo>
                  <a:pt x="24" y="1"/>
                  <a:pt x="24" y="1"/>
                  <a:pt x="24" y="1"/>
                </a:cubicBezTo>
                <a:cubicBezTo>
                  <a:pt x="25" y="6"/>
                  <a:pt x="25" y="6"/>
                  <a:pt x="25" y="6"/>
                </a:cubicBezTo>
                <a:cubicBezTo>
                  <a:pt x="43" y="6"/>
                  <a:pt x="43" y="6"/>
                  <a:pt x="43" y="6"/>
                </a:cubicBezTo>
                <a:cubicBezTo>
                  <a:pt x="44" y="6"/>
                  <a:pt x="45" y="6"/>
                  <a:pt x="45" y="8"/>
                </a:cubicBezTo>
                <a:cubicBezTo>
                  <a:pt x="45" y="8"/>
                  <a:pt x="45" y="8"/>
                  <a:pt x="45" y="8"/>
                </a:cubicBezTo>
                <a:cubicBezTo>
                  <a:pt x="45" y="34"/>
                  <a:pt x="45" y="34"/>
                  <a:pt x="45" y="34"/>
                </a:cubicBezTo>
                <a:cubicBezTo>
                  <a:pt x="45" y="35"/>
                  <a:pt x="44" y="36"/>
                  <a:pt x="43" y="36"/>
                </a:cubicBezTo>
                <a:cubicBezTo>
                  <a:pt x="43" y="36"/>
                  <a:pt x="43" y="36"/>
                  <a:pt x="43" y="36"/>
                </a:cubicBezTo>
                <a:cubicBezTo>
                  <a:pt x="33" y="36"/>
                  <a:pt x="33" y="36"/>
                  <a:pt x="33" y="36"/>
                </a:cubicBezTo>
                <a:cubicBezTo>
                  <a:pt x="36" y="47"/>
                  <a:pt x="36" y="47"/>
                  <a:pt x="36" y="47"/>
                </a:cubicBezTo>
                <a:cubicBezTo>
                  <a:pt x="36" y="48"/>
                  <a:pt x="36" y="48"/>
                  <a:pt x="35" y="48"/>
                </a:cubicBezTo>
                <a:cubicBezTo>
                  <a:pt x="35" y="48"/>
                  <a:pt x="34" y="48"/>
                  <a:pt x="34" y="47"/>
                </a:cubicBezTo>
                <a:cubicBezTo>
                  <a:pt x="31" y="36"/>
                  <a:pt x="31" y="36"/>
                  <a:pt x="31" y="36"/>
                </a:cubicBezTo>
                <a:cubicBezTo>
                  <a:pt x="24" y="36"/>
                  <a:pt x="24" y="36"/>
                  <a:pt x="24" y="36"/>
                </a:cubicBezTo>
                <a:cubicBezTo>
                  <a:pt x="24" y="42"/>
                  <a:pt x="24" y="42"/>
                  <a:pt x="24" y="42"/>
                </a:cubicBezTo>
                <a:cubicBezTo>
                  <a:pt x="24" y="43"/>
                  <a:pt x="24" y="43"/>
                  <a:pt x="23" y="43"/>
                </a:cubicBezTo>
                <a:cubicBezTo>
                  <a:pt x="22" y="43"/>
                  <a:pt x="22" y="43"/>
                  <a:pt x="22" y="42"/>
                </a:cubicBezTo>
                <a:cubicBezTo>
                  <a:pt x="22" y="36"/>
                  <a:pt x="22" y="36"/>
                  <a:pt x="22" y="36"/>
                </a:cubicBezTo>
                <a:cubicBezTo>
                  <a:pt x="15" y="36"/>
                  <a:pt x="15" y="36"/>
                  <a:pt x="15" y="36"/>
                </a:cubicBezTo>
                <a:cubicBezTo>
                  <a:pt x="12" y="47"/>
                  <a:pt x="12" y="47"/>
                  <a:pt x="12" y="47"/>
                </a:cubicBezTo>
                <a:cubicBezTo>
                  <a:pt x="12" y="48"/>
                  <a:pt x="11" y="48"/>
                  <a:pt x="10" y="48"/>
                </a:cubicBezTo>
                <a:cubicBezTo>
                  <a:pt x="10" y="48"/>
                  <a:pt x="9" y="48"/>
                  <a:pt x="9" y="47"/>
                </a:cubicBezTo>
                <a:cubicBezTo>
                  <a:pt x="13" y="36"/>
                  <a:pt x="13" y="36"/>
                  <a:pt x="13" y="36"/>
                </a:cubicBezTo>
                <a:cubicBezTo>
                  <a:pt x="2" y="36"/>
                  <a:pt x="2" y="36"/>
                  <a:pt x="2" y="36"/>
                </a:cubicBezTo>
                <a:cubicBezTo>
                  <a:pt x="1" y="36"/>
                  <a:pt x="0" y="35"/>
                  <a:pt x="0" y="34"/>
                </a:cubicBezTo>
                <a:cubicBezTo>
                  <a:pt x="0" y="34"/>
                  <a:pt x="0" y="34"/>
                  <a:pt x="0" y="34"/>
                </a:cubicBezTo>
                <a:cubicBezTo>
                  <a:pt x="0" y="8"/>
                  <a:pt x="0" y="8"/>
                  <a:pt x="0" y="8"/>
                </a:cubicBezTo>
                <a:cubicBezTo>
                  <a:pt x="0" y="6"/>
                  <a:pt x="1" y="6"/>
                  <a:pt x="2" y="6"/>
                </a:cubicBezTo>
                <a:close/>
                <a:moveTo>
                  <a:pt x="12" y="30"/>
                </a:moveTo>
                <a:cubicBezTo>
                  <a:pt x="12" y="30"/>
                  <a:pt x="12" y="30"/>
                  <a:pt x="12" y="30"/>
                </a:cubicBezTo>
                <a:cubicBezTo>
                  <a:pt x="34" y="30"/>
                  <a:pt x="34" y="30"/>
                  <a:pt x="34" y="30"/>
                </a:cubicBezTo>
                <a:cubicBezTo>
                  <a:pt x="34" y="30"/>
                  <a:pt x="35" y="30"/>
                  <a:pt x="35" y="29"/>
                </a:cubicBezTo>
                <a:cubicBezTo>
                  <a:pt x="35" y="28"/>
                  <a:pt x="34" y="28"/>
                  <a:pt x="34" y="28"/>
                </a:cubicBezTo>
                <a:cubicBezTo>
                  <a:pt x="12" y="28"/>
                  <a:pt x="12" y="28"/>
                  <a:pt x="12" y="28"/>
                </a:cubicBezTo>
                <a:cubicBezTo>
                  <a:pt x="11" y="28"/>
                  <a:pt x="11" y="28"/>
                  <a:pt x="11" y="29"/>
                </a:cubicBezTo>
                <a:cubicBezTo>
                  <a:pt x="11" y="30"/>
                  <a:pt x="11" y="30"/>
                  <a:pt x="12" y="30"/>
                </a:cubicBezTo>
                <a:close/>
                <a:moveTo>
                  <a:pt x="42" y="9"/>
                </a:moveTo>
                <a:cubicBezTo>
                  <a:pt x="42" y="9"/>
                  <a:pt x="42" y="9"/>
                  <a:pt x="42" y="9"/>
                </a:cubicBezTo>
                <a:cubicBezTo>
                  <a:pt x="4" y="9"/>
                  <a:pt x="4" y="9"/>
                  <a:pt x="4" y="9"/>
                </a:cubicBezTo>
                <a:cubicBezTo>
                  <a:pt x="4" y="32"/>
                  <a:pt x="4" y="32"/>
                  <a:pt x="4" y="32"/>
                </a:cubicBezTo>
                <a:cubicBezTo>
                  <a:pt x="42" y="32"/>
                  <a:pt x="42" y="32"/>
                  <a:pt x="42" y="32"/>
                </a:cubicBezTo>
                <a:cubicBezTo>
                  <a:pt x="42" y="9"/>
                  <a:pt x="42" y="9"/>
                  <a:pt x="42" y="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2" name="Freeform 706"/>
          <p:cNvSpPr>
            <a:spLocks noEditPoints="1"/>
          </p:cNvSpPr>
          <p:nvPr/>
        </p:nvSpPr>
        <p:spPr bwMode="auto">
          <a:xfrm>
            <a:off x="2674938" y="4716463"/>
            <a:ext cx="130175" cy="152400"/>
          </a:xfrm>
          <a:custGeom>
            <a:avLst/>
            <a:gdLst>
              <a:gd name="T0" fmla="*/ 36 w 41"/>
              <a:gd name="T1" fmla="*/ 0 h 48"/>
              <a:gd name="T2" fmla="*/ 35 w 41"/>
              <a:gd name="T3" fmla="*/ 3 h 48"/>
              <a:gd name="T4" fmla="*/ 41 w 41"/>
              <a:gd name="T5" fmla="*/ 18 h 48"/>
              <a:gd name="T6" fmla="*/ 34 w 41"/>
              <a:gd name="T7" fmla="*/ 34 h 48"/>
              <a:gd name="T8" fmla="*/ 27 w 41"/>
              <a:gd name="T9" fmla="*/ 39 h 48"/>
              <a:gd name="T10" fmla="*/ 20 w 41"/>
              <a:gd name="T11" fmla="*/ 41 h 48"/>
              <a:gd name="T12" fmla="*/ 28 w 41"/>
              <a:gd name="T13" fmla="*/ 44 h 48"/>
              <a:gd name="T14" fmla="*/ 28 w 41"/>
              <a:gd name="T15" fmla="*/ 48 h 48"/>
              <a:gd name="T16" fmla="*/ 18 w 41"/>
              <a:gd name="T17" fmla="*/ 48 h 48"/>
              <a:gd name="T18" fmla="*/ 9 w 41"/>
              <a:gd name="T19" fmla="*/ 48 h 48"/>
              <a:gd name="T20" fmla="*/ 9 w 41"/>
              <a:gd name="T21" fmla="*/ 44 h 48"/>
              <a:gd name="T22" fmla="*/ 17 w 41"/>
              <a:gd name="T23" fmla="*/ 41 h 48"/>
              <a:gd name="T24" fmla="*/ 10 w 41"/>
              <a:gd name="T25" fmla="*/ 39 h 48"/>
              <a:gd name="T26" fmla="*/ 3 w 41"/>
              <a:gd name="T27" fmla="*/ 35 h 48"/>
              <a:gd name="T28" fmla="*/ 1 w 41"/>
              <a:gd name="T29" fmla="*/ 36 h 48"/>
              <a:gd name="T30" fmla="*/ 5 w 41"/>
              <a:gd name="T31" fmla="*/ 30 h 48"/>
              <a:gd name="T32" fmla="*/ 6 w 41"/>
              <a:gd name="T33" fmla="*/ 5 h 48"/>
              <a:gd name="T34" fmla="*/ 18 w 41"/>
              <a:gd name="T35" fmla="*/ 0 h 48"/>
              <a:gd name="T36" fmla="*/ 33 w 41"/>
              <a:gd name="T37" fmla="*/ 2 h 48"/>
              <a:gd name="T38" fmla="*/ 33 w 41"/>
              <a:gd name="T39" fmla="*/ 2 h 48"/>
              <a:gd name="T40" fmla="*/ 35 w 41"/>
              <a:gd name="T41" fmla="*/ 0 h 48"/>
              <a:gd name="T42" fmla="*/ 34 w 41"/>
              <a:gd name="T43" fmla="*/ 4 h 48"/>
              <a:gd name="T44" fmla="*/ 37 w 41"/>
              <a:gd name="T45" fmla="*/ 18 h 48"/>
              <a:gd name="T46" fmla="*/ 31 w 41"/>
              <a:gd name="T47" fmla="*/ 31 h 48"/>
              <a:gd name="T48" fmla="*/ 6 w 41"/>
              <a:gd name="T49" fmla="*/ 32 h 48"/>
              <a:gd name="T50" fmla="*/ 11 w 41"/>
              <a:gd name="T51" fmla="*/ 37 h 48"/>
              <a:gd name="T52" fmla="*/ 26 w 41"/>
              <a:gd name="T53" fmla="*/ 37 h 48"/>
              <a:gd name="T54" fmla="*/ 33 w 41"/>
              <a:gd name="T55" fmla="*/ 32 h 48"/>
              <a:gd name="T56" fmla="*/ 33 w 41"/>
              <a:gd name="T57" fmla="*/ 32 h 48"/>
              <a:gd name="T58" fmla="*/ 39 w 41"/>
              <a:gd name="T59" fmla="*/ 18 h 48"/>
              <a:gd name="T60" fmla="*/ 34 w 41"/>
              <a:gd name="T61" fmla="*/ 4 h 48"/>
              <a:gd name="T62" fmla="*/ 29 w 41"/>
              <a:gd name="T63" fmla="*/ 8 h 48"/>
              <a:gd name="T64" fmla="*/ 8 w 41"/>
              <a:gd name="T65" fmla="*/ 8 h 48"/>
              <a:gd name="T66" fmla="*/ 8 w 41"/>
              <a:gd name="T67" fmla="*/ 28 h 48"/>
              <a:gd name="T68" fmla="*/ 29 w 41"/>
              <a:gd name="T69" fmla="*/ 28 h 48"/>
              <a:gd name="T70" fmla="*/ 33 w 41"/>
              <a:gd name="T71" fmla="*/ 18 h 48"/>
              <a:gd name="T72" fmla="*/ 29 w 41"/>
              <a:gd name="T73"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 h="48">
                <a:moveTo>
                  <a:pt x="35" y="0"/>
                </a:moveTo>
                <a:cubicBezTo>
                  <a:pt x="35" y="0"/>
                  <a:pt x="36" y="0"/>
                  <a:pt x="36" y="0"/>
                </a:cubicBezTo>
                <a:cubicBezTo>
                  <a:pt x="37" y="0"/>
                  <a:pt x="37" y="1"/>
                  <a:pt x="36" y="2"/>
                </a:cubicBezTo>
                <a:cubicBezTo>
                  <a:pt x="35" y="3"/>
                  <a:pt x="35" y="3"/>
                  <a:pt x="35" y="3"/>
                </a:cubicBezTo>
                <a:cubicBezTo>
                  <a:pt x="37" y="5"/>
                  <a:pt x="38" y="7"/>
                  <a:pt x="39" y="9"/>
                </a:cubicBezTo>
                <a:cubicBezTo>
                  <a:pt x="40" y="12"/>
                  <a:pt x="41" y="15"/>
                  <a:pt x="41" y="18"/>
                </a:cubicBezTo>
                <a:cubicBezTo>
                  <a:pt x="41" y="21"/>
                  <a:pt x="40" y="24"/>
                  <a:pt x="39" y="26"/>
                </a:cubicBezTo>
                <a:cubicBezTo>
                  <a:pt x="38" y="29"/>
                  <a:pt x="36" y="32"/>
                  <a:pt x="34" y="34"/>
                </a:cubicBezTo>
                <a:cubicBezTo>
                  <a:pt x="32" y="36"/>
                  <a:pt x="30" y="37"/>
                  <a:pt x="27" y="39"/>
                </a:cubicBezTo>
                <a:cubicBezTo>
                  <a:pt x="27" y="39"/>
                  <a:pt x="27" y="39"/>
                  <a:pt x="27" y="39"/>
                </a:cubicBezTo>
                <a:cubicBezTo>
                  <a:pt x="25" y="40"/>
                  <a:pt x="23" y="40"/>
                  <a:pt x="20" y="40"/>
                </a:cubicBezTo>
                <a:cubicBezTo>
                  <a:pt x="20" y="40"/>
                  <a:pt x="20" y="40"/>
                  <a:pt x="20" y="41"/>
                </a:cubicBezTo>
                <a:cubicBezTo>
                  <a:pt x="20" y="44"/>
                  <a:pt x="20" y="44"/>
                  <a:pt x="20" y="44"/>
                </a:cubicBezTo>
                <a:cubicBezTo>
                  <a:pt x="28" y="44"/>
                  <a:pt x="28" y="44"/>
                  <a:pt x="28" y="44"/>
                </a:cubicBezTo>
                <a:cubicBezTo>
                  <a:pt x="29" y="44"/>
                  <a:pt x="30" y="45"/>
                  <a:pt x="30" y="46"/>
                </a:cubicBezTo>
                <a:cubicBezTo>
                  <a:pt x="30" y="47"/>
                  <a:pt x="29" y="48"/>
                  <a:pt x="28" y="48"/>
                </a:cubicBezTo>
                <a:cubicBezTo>
                  <a:pt x="19" y="48"/>
                  <a:pt x="19" y="48"/>
                  <a:pt x="19" y="48"/>
                </a:cubicBezTo>
                <a:cubicBezTo>
                  <a:pt x="18" y="48"/>
                  <a:pt x="18" y="48"/>
                  <a:pt x="18" y="48"/>
                </a:cubicBezTo>
                <a:cubicBezTo>
                  <a:pt x="18" y="48"/>
                  <a:pt x="18" y="48"/>
                  <a:pt x="18" y="48"/>
                </a:cubicBezTo>
                <a:cubicBezTo>
                  <a:pt x="9" y="48"/>
                  <a:pt x="9" y="48"/>
                  <a:pt x="9" y="48"/>
                </a:cubicBezTo>
                <a:cubicBezTo>
                  <a:pt x="8" y="48"/>
                  <a:pt x="7" y="47"/>
                  <a:pt x="7" y="46"/>
                </a:cubicBezTo>
                <a:cubicBezTo>
                  <a:pt x="7" y="45"/>
                  <a:pt x="8" y="44"/>
                  <a:pt x="9" y="44"/>
                </a:cubicBezTo>
                <a:cubicBezTo>
                  <a:pt x="17" y="44"/>
                  <a:pt x="17" y="44"/>
                  <a:pt x="17" y="44"/>
                </a:cubicBezTo>
                <a:cubicBezTo>
                  <a:pt x="17" y="41"/>
                  <a:pt x="17" y="41"/>
                  <a:pt x="17" y="41"/>
                </a:cubicBezTo>
                <a:cubicBezTo>
                  <a:pt x="17" y="40"/>
                  <a:pt x="17" y="40"/>
                  <a:pt x="17" y="40"/>
                </a:cubicBezTo>
                <a:cubicBezTo>
                  <a:pt x="14" y="40"/>
                  <a:pt x="12" y="40"/>
                  <a:pt x="10" y="39"/>
                </a:cubicBezTo>
                <a:cubicBezTo>
                  <a:pt x="10" y="39"/>
                  <a:pt x="10" y="39"/>
                  <a:pt x="10" y="39"/>
                </a:cubicBezTo>
                <a:cubicBezTo>
                  <a:pt x="7" y="38"/>
                  <a:pt x="5" y="36"/>
                  <a:pt x="3" y="35"/>
                </a:cubicBezTo>
                <a:cubicBezTo>
                  <a:pt x="2" y="36"/>
                  <a:pt x="2" y="36"/>
                  <a:pt x="2" y="36"/>
                </a:cubicBezTo>
                <a:cubicBezTo>
                  <a:pt x="2" y="36"/>
                  <a:pt x="1" y="36"/>
                  <a:pt x="1" y="36"/>
                </a:cubicBezTo>
                <a:cubicBezTo>
                  <a:pt x="0" y="35"/>
                  <a:pt x="0" y="35"/>
                  <a:pt x="1" y="34"/>
                </a:cubicBezTo>
                <a:cubicBezTo>
                  <a:pt x="5" y="30"/>
                  <a:pt x="5" y="30"/>
                  <a:pt x="5" y="30"/>
                </a:cubicBezTo>
                <a:cubicBezTo>
                  <a:pt x="2" y="27"/>
                  <a:pt x="0" y="22"/>
                  <a:pt x="0" y="18"/>
                </a:cubicBezTo>
                <a:cubicBezTo>
                  <a:pt x="0" y="13"/>
                  <a:pt x="2" y="8"/>
                  <a:pt x="6" y="5"/>
                </a:cubicBezTo>
                <a:cubicBezTo>
                  <a:pt x="6" y="5"/>
                  <a:pt x="6" y="5"/>
                  <a:pt x="6" y="5"/>
                </a:cubicBezTo>
                <a:cubicBezTo>
                  <a:pt x="9" y="2"/>
                  <a:pt x="13" y="0"/>
                  <a:pt x="18" y="0"/>
                </a:cubicBezTo>
                <a:cubicBezTo>
                  <a:pt x="23" y="0"/>
                  <a:pt x="27" y="1"/>
                  <a:pt x="31" y="4"/>
                </a:cubicBezTo>
                <a:cubicBezTo>
                  <a:pt x="33" y="2"/>
                  <a:pt x="33" y="2"/>
                  <a:pt x="33" y="2"/>
                </a:cubicBezTo>
                <a:cubicBezTo>
                  <a:pt x="33" y="2"/>
                  <a:pt x="33" y="2"/>
                  <a:pt x="33" y="2"/>
                </a:cubicBezTo>
                <a:cubicBezTo>
                  <a:pt x="33" y="2"/>
                  <a:pt x="33" y="2"/>
                  <a:pt x="33" y="2"/>
                </a:cubicBezTo>
                <a:cubicBezTo>
                  <a:pt x="33" y="2"/>
                  <a:pt x="33" y="2"/>
                  <a:pt x="33" y="2"/>
                </a:cubicBezTo>
                <a:cubicBezTo>
                  <a:pt x="35" y="0"/>
                  <a:pt x="35" y="0"/>
                  <a:pt x="35" y="0"/>
                </a:cubicBezTo>
                <a:close/>
                <a:moveTo>
                  <a:pt x="34" y="4"/>
                </a:moveTo>
                <a:cubicBezTo>
                  <a:pt x="34" y="4"/>
                  <a:pt x="34" y="4"/>
                  <a:pt x="34" y="4"/>
                </a:cubicBezTo>
                <a:cubicBezTo>
                  <a:pt x="32" y="6"/>
                  <a:pt x="32" y="6"/>
                  <a:pt x="32" y="6"/>
                </a:cubicBezTo>
                <a:cubicBezTo>
                  <a:pt x="35" y="9"/>
                  <a:pt x="37" y="13"/>
                  <a:pt x="37" y="18"/>
                </a:cubicBezTo>
                <a:cubicBezTo>
                  <a:pt x="37" y="23"/>
                  <a:pt x="35" y="27"/>
                  <a:pt x="31" y="31"/>
                </a:cubicBezTo>
                <a:cubicBezTo>
                  <a:pt x="31" y="31"/>
                  <a:pt x="31" y="31"/>
                  <a:pt x="31" y="31"/>
                </a:cubicBezTo>
                <a:cubicBezTo>
                  <a:pt x="28" y="34"/>
                  <a:pt x="23" y="36"/>
                  <a:pt x="18" y="36"/>
                </a:cubicBezTo>
                <a:cubicBezTo>
                  <a:pt x="14" y="36"/>
                  <a:pt x="10" y="34"/>
                  <a:pt x="6" y="32"/>
                </a:cubicBezTo>
                <a:cubicBezTo>
                  <a:pt x="5" y="33"/>
                  <a:pt x="5" y="33"/>
                  <a:pt x="5" y="33"/>
                </a:cubicBezTo>
                <a:cubicBezTo>
                  <a:pt x="7" y="34"/>
                  <a:pt x="9" y="36"/>
                  <a:pt x="11" y="37"/>
                </a:cubicBezTo>
                <a:cubicBezTo>
                  <a:pt x="13" y="37"/>
                  <a:pt x="16" y="38"/>
                  <a:pt x="18" y="38"/>
                </a:cubicBezTo>
                <a:cubicBezTo>
                  <a:pt x="21" y="38"/>
                  <a:pt x="24" y="38"/>
                  <a:pt x="26" y="37"/>
                </a:cubicBezTo>
                <a:cubicBezTo>
                  <a:pt x="26" y="37"/>
                  <a:pt x="26" y="37"/>
                  <a:pt x="26" y="37"/>
                </a:cubicBezTo>
                <a:cubicBezTo>
                  <a:pt x="29" y="36"/>
                  <a:pt x="31" y="34"/>
                  <a:pt x="33" y="32"/>
                </a:cubicBezTo>
                <a:cubicBezTo>
                  <a:pt x="33" y="32"/>
                  <a:pt x="33" y="32"/>
                  <a:pt x="33" y="32"/>
                </a:cubicBezTo>
                <a:cubicBezTo>
                  <a:pt x="33" y="32"/>
                  <a:pt x="33" y="32"/>
                  <a:pt x="33" y="32"/>
                </a:cubicBezTo>
                <a:cubicBezTo>
                  <a:pt x="35" y="30"/>
                  <a:pt x="36" y="28"/>
                  <a:pt x="37" y="26"/>
                </a:cubicBezTo>
                <a:cubicBezTo>
                  <a:pt x="38" y="23"/>
                  <a:pt x="39" y="21"/>
                  <a:pt x="39" y="18"/>
                </a:cubicBezTo>
                <a:cubicBezTo>
                  <a:pt x="39" y="15"/>
                  <a:pt x="38" y="12"/>
                  <a:pt x="37" y="10"/>
                </a:cubicBezTo>
                <a:cubicBezTo>
                  <a:pt x="36" y="8"/>
                  <a:pt x="35" y="6"/>
                  <a:pt x="34" y="4"/>
                </a:cubicBezTo>
                <a:close/>
                <a:moveTo>
                  <a:pt x="29" y="8"/>
                </a:moveTo>
                <a:cubicBezTo>
                  <a:pt x="29" y="8"/>
                  <a:pt x="29" y="8"/>
                  <a:pt x="29" y="8"/>
                </a:cubicBezTo>
                <a:cubicBezTo>
                  <a:pt x="26" y="5"/>
                  <a:pt x="22" y="3"/>
                  <a:pt x="18" y="3"/>
                </a:cubicBezTo>
                <a:cubicBezTo>
                  <a:pt x="14" y="3"/>
                  <a:pt x="11" y="5"/>
                  <a:pt x="8" y="8"/>
                </a:cubicBezTo>
                <a:cubicBezTo>
                  <a:pt x="6" y="10"/>
                  <a:pt x="4" y="14"/>
                  <a:pt x="4" y="18"/>
                </a:cubicBezTo>
                <a:cubicBezTo>
                  <a:pt x="4" y="22"/>
                  <a:pt x="6" y="25"/>
                  <a:pt x="8" y="28"/>
                </a:cubicBezTo>
                <a:cubicBezTo>
                  <a:pt x="11" y="31"/>
                  <a:pt x="14" y="32"/>
                  <a:pt x="18" y="32"/>
                </a:cubicBezTo>
                <a:cubicBezTo>
                  <a:pt x="22" y="32"/>
                  <a:pt x="26" y="31"/>
                  <a:pt x="29" y="28"/>
                </a:cubicBezTo>
                <a:cubicBezTo>
                  <a:pt x="29" y="28"/>
                  <a:pt x="29" y="28"/>
                  <a:pt x="29" y="28"/>
                </a:cubicBezTo>
                <a:cubicBezTo>
                  <a:pt x="31" y="25"/>
                  <a:pt x="33" y="22"/>
                  <a:pt x="33" y="18"/>
                </a:cubicBezTo>
                <a:cubicBezTo>
                  <a:pt x="33" y="14"/>
                  <a:pt x="31" y="10"/>
                  <a:pt x="29" y="8"/>
                </a:cubicBezTo>
                <a:cubicBezTo>
                  <a:pt x="29" y="8"/>
                  <a:pt x="29" y="8"/>
                  <a:pt x="29" y="8"/>
                </a:cubicBezTo>
                <a:cubicBezTo>
                  <a:pt x="29" y="8"/>
                  <a:pt x="29" y="8"/>
                  <a:pt x="29" y="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3" name="Freeform 707"/>
          <p:cNvSpPr>
            <a:spLocks noEditPoints="1"/>
          </p:cNvSpPr>
          <p:nvPr/>
        </p:nvSpPr>
        <p:spPr bwMode="auto">
          <a:xfrm>
            <a:off x="4062413" y="4716463"/>
            <a:ext cx="160337" cy="152400"/>
          </a:xfrm>
          <a:custGeom>
            <a:avLst/>
            <a:gdLst>
              <a:gd name="T0" fmla="*/ 16 w 50"/>
              <a:gd name="T1" fmla="*/ 2 h 48"/>
              <a:gd name="T2" fmla="*/ 3 w 50"/>
              <a:gd name="T3" fmla="*/ 37 h 48"/>
              <a:gd name="T4" fmla="*/ 19 w 50"/>
              <a:gd name="T5" fmla="*/ 47 h 48"/>
              <a:gd name="T6" fmla="*/ 32 w 50"/>
              <a:gd name="T7" fmla="*/ 38 h 48"/>
              <a:gd name="T8" fmla="*/ 38 w 50"/>
              <a:gd name="T9" fmla="*/ 35 h 48"/>
              <a:gd name="T10" fmla="*/ 39 w 50"/>
              <a:gd name="T11" fmla="*/ 36 h 48"/>
              <a:gd name="T12" fmla="*/ 50 w 50"/>
              <a:gd name="T13" fmla="*/ 26 h 48"/>
              <a:gd name="T14" fmla="*/ 45 w 50"/>
              <a:gd name="T15" fmla="*/ 32 h 48"/>
              <a:gd name="T16" fmla="*/ 39 w 50"/>
              <a:gd name="T17" fmla="*/ 32 h 48"/>
              <a:gd name="T18" fmla="*/ 29 w 50"/>
              <a:gd name="T19" fmla="*/ 37 h 48"/>
              <a:gd name="T20" fmla="*/ 19 w 50"/>
              <a:gd name="T21" fmla="*/ 44 h 48"/>
              <a:gd name="T22" fmla="*/ 7 w 50"/>
              <a:gd name="T23" fmla="*/ 35 h 48"/>
              <a:gd name="T24" fmla="*/ 17 w 50"/>
              <a:gd name="T25" fmla="*/ 6 h 48"/>
              <a:gd name="T26" fmla="*/ 46 w 50"/>
              <a:gd name="T27" fmla="*/ 26 h 48"/>
              <a:gd name="T28" fmla="*/ 23 w 50"/>
              <a:gd name="T29" fmla="*/ 15 h 48"/>
              <a:gd name="T30" fmla="*/ 13 w 50"/>
              <a:gd name="T31" fmla="*/ 11 h 48"/>
              <a:gd name="T32" fmla="*/ 13 w 50"/>
              <a:gd name="T33" fmla="*/ 19 h 48"/>
              <a:gd name="T34" fmla="*/ 23 w 50"/>
              <a:gd name="T35" fmla="*/ 15 h 48"/>
              <a:gd name="T36" fmla="*/ 17 w 50"/>
              <a:gd name="T37" fmla="*/ 18 h 48"/>
              <a:gd name="T38" fmla="*/ 15 w 50"/>
              <a:gd name="T39" fmla="*/ 13 h 48"/>
              <a:gd name="T40" fmla="*/ 19 w 50"/>
              <a:gd name="T41" fmla="*/ 13 h 48"/>
              <a:gd name="T42" fmla="*/ 35 w 50"/>
              <a:gd name="T43" fmla="*/ 12 h 48"/>
              <a:gd name="T44" fmla="*/ 30 w 50"/>
              <a:gd name="T45" fmla="*/ 7 h 48"/>
              <a:gd name="T46" fmla="*/ 26 w 50"/>
              <a:gd name="T47" fmla="*/ 16 h 48"/>
              <a:gd name="T48" fmla="*/ 35 w 50"/>
              <a:gd name="T49" fmla="*/ 12 h 48"/>
              <a:gd name="T50" fmla="*/ 30 w 50"/>
              <a:gd name="T51" fmla="*/ 15 h 48"/>
              <a:gd name="T52" fmla="*/ 28 w 50"/>
              <a:gd name="T53" fmla="*/ 10 h 48"/>
              <a:gd name="T54" fmla="*/ 33 w 50"/>
              <a:gd name="T55" fmla="*/ 12 h 48"/>
              <a:gd name="T56" fmla="*/ 23 w 50"/>
              <a:gd name="T57" fmla="*/ 29 h 48"/>
              <a:gd name="T58" fmla="*/ 28 w 50"/>
              <a:gd name="T59" fmla="*/ 34 h 48"/>
              <a:gd name="T60" fmla="*/ 23 w 50"/>
              <a:gd name="T61" fmla="*/ 36 h 48"/>
              <a:gd name="T62" fmla="*/ 24 w 50"/>
              <a:gd name="T63" fmla="*/ 34 h 48"/>
              <a:gd name="T64" fmla="*/ 35 w 50"/>
              <a:gd name="T65" fmla="*/ 17 h 48"/>
              <a:gd name="T66" fmla="*/ 38 w 50"/>
              <a:gd name="T67" fmla="*/ 26 h 48"/>
              <a:gd name="T68" fmla="*/ 42 w 50"/>
              <a:gd name="T69" fmla="*/ 17 h 48"/>
              <a:gd name="T70" fmla="*/ 41 w 50"/>
              <a:gd name="T71" fmla="*/ 21 h 48"/>
              <a:gd name="T72" fmla="*/ 38 w 50"/>
              <a:gd name="T73" fmla="*/ 24 h 48"/>
              <a:gd name="T74" fmla="*/ 36 w 50"/>
              <a:gd name="T75" fmla="*/ 19 h 48"/>
              <a:gd name="T76" fmla="*/ 41 w 50"/>
              <a:gd name="T77" fmla="*/ 21 h 48"/>
              <a:gd name="T78" fmla="*/ 8 w 50"/>
              <a:gd name="T79" fmla="*/ 22 h 48"/>
              <a:gd name="T80" fmla="*/ 8 w 50"/>
              <a:gd name="T81" fmla="*/ 30 h 48"/>
              <a:gd name="T82" fmla="*/ 17 w 50"/>
              <a:gd name="T83" fmla="*/ 26 h 48"/>
              <a:gd name="T84" fmla="*/ 14 w 50"/>
              <a:gd name="T85" fmla="*/ 28 h 48"/>
              <a:gd name="T86" fmla="*/ 10 w 50"/>
              <a:gd name="T87" fmla="*/ 28 h 48"/>
              <a:gd name="T88" fmla="*/ 10 w 50"/>
              <a:gd name="T89" fmla="*/ 24 h 48"/>
              <a:gd name="T90" fmla="*/ 15 w 50"/>
              <a:gd name="T91"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48">
                <a:moveTo>
                  <a:pt x="44" y="8"/>
                </a:moveTo>
                <a:cubicBezTo>
                  <a:pt x="40" y="4"/>
                  <a:pt x="34" y="1"/>
                  <a:pt x="28" y="0"/>
                </a:cubicBezTo>
                <a:cubicBezTo>
                  <a:pt x="24" y="0"/>
                  <a:pt x="20" y="0"/>
                  <a:pt x="16" y="2"/>
                </a:cubicBezTo>
                <a:cubicBezTo>
                  <a:pt x="12" y="4"/>
                  <a:pt x="9" y="6"/>
                  <a:pt x="6" y="9"/>
                </a:cubicBezTo>
                <a:cubicBezTo>
                  <a:pt x="3" y="13"/>
                  <a:pt x="1" y="18"/>
                  <a:pt x="1" y="22"/>
                </a:cubicBezTo>
                <a:cubicBezTo>
                  <a:pt x="0" y="27"/>
                  <a:pt x="1" y="32"/>
                  <a:pt x="3" y="37"/>
                </a:cubicBezTo>
                <a:cubicBezTo>
                  <a:pt x="5" y="39"/>
                  <a:pt x="6" y="41"/>
                  <a:pt x="8" y="42"/>
                </a:cubicBezTo>
                <a:cubicBezTo>
                  <a:pt x="10" y="44"/>
                  <a:pt x="12" y="46"/>
                  <a:pt x="14" y="46"/>
                </a:cubicBezTo>
                <a:cubicBezTo>
                  <a:pt x="16" y="47"/>
                  <a:pt x="17" y="47"/>
                  <a:pt x="19" y="47"/>
                </a:cubicBezTo>
                <a:cubicBezTo>
                  <a:pt x="22" y="48"/>
                  <a:pt x="24" y="47"/>
                  <a:pt x="27" y="46"/>
                </a:cubicBezTo>
                <a:cubicBezTo>
                  <a:pt x="29" y="45"/>
                  <a:pt x="31" y="43"/>
                  <a:pt x="32" y="41"/>
                </a:cubicBezTo>
                <a:cubicBezTo>
                  <a:pt x="32" y="40"/>
                  <a:pt x="32" y="39"/>
                  <a:pt x="32" y="38"/>
                </a:cubicBezTo>
                <a:cubicBezTo>
                  <a:pt x="33" y="36"/>
                  <a:pt x="33" y="35"/>
                  <a:pt x="33" y="35"/>
                </a:cubicBezTo>
                <a:cubicBezTo>
                  <a:pt x="33" y="34"/>
                  <a:pt x="34" y="34"/>
                  <a:pt x="34" y="34"/>
                </a:cubicBezTo>
                <a:cubicBezTo>
                  <a:pt x="35" y="34"/>
                  <a:pt x="36" y="35"/>
                  <a:pt x="38" y="35"/>
                </a:cubicBezTo>
                <a:cubicBezTo>
                  <a:pt x="38" y="35"/>
                  <a:pt x="38" y="35"/>
                  <a:pt x="38" y="35"/>
                </a:cubicBezTo>
                <a:cubicBezTo>
                  <a:pt x="38" y="35"/>
                  <a:pt x="38" y="35"/>
                  <a:pt x="38" y="35"/>
                </a:cubicBezTo>
                <a:cubicBezTo>
                  <a:pt x="39" y="36"/>
                  <a:pt x="39" y="36"/>
                  <a:pt x="39" y="36"/>
                </a:cubicBezTo>
                <a:cubicBezTo>
                  <a:pt x="39" y="36"/>
                  <a:pt x="39" y="36"/>
                  <a:pt x="39" y="36"/>
                </a:cubicBezTo>
                <a:cubicBezTo>
                  <a:pt x="44" y="38"/>
                  <a:pt x="46" y="37"/>
                  <a:pt x="48" y="35"/>
                </a:cubicBezTo>
                <a:cubicBezTo>
                  <a:pt x="50" y="33"/>
                  <a:pt x="50" y="30"/>
                  <a:pt x="50" y="26"/>
                </a:cubicBezTo>
                <a:cubicBezTo>
                  <a:pt x="50" y="19"/>
                  <a:pt x="48" y="13"/>
                  <a:pt x="44" y="8"/>
                </a:cubicBezTo>
                <a:close/>
                <a:moveTo>
                  <a:pt x="45" y="32"/>
                </a:moveTo>
                <a:cubicBezTo>
                  <a:pt x="45" y="32"/>
                  <a:pt x="45" y="32"/>
                  <a:pt x="45" y="32"/>
                </a:cubicBezTo>
                <a:cubicBezTo>
                  <a:pt x="44" y="33"/>
                  <a:pt x="43" y="33"/>
                  <a:pt x="40" y="32"/>
                </a:cubicBezTo>
                <a:cubicBezTo>
                  <a:pt x="40" y="32"/>
                  <a:pt x="40" y="32"/>
                  <a:pt x="40" y="32"/>
                </a:cubicBezTo>
                <a:cubicBezTo>
                  <a:pt x="39" y="32"/>
                  <a:pt x="39" y="32"/>
                  <a:pt x="39" y="32"/>
                </a:cubicBezTo>
                <a:cubicBezTo>
                  <a:pt x="37" y="31"/>
                  <a:pt x="35" y="30"/>
                  <a:pt x="34" y="30"/>
                </a:cubicBezTo>
                <a:cubicBezTo>
                  <a:pt x="32" y="30"/>
                  <a:pt x="31" y="31"/>
                  <a:pt x="30" y="32"/>
                </a:cubicBezTo>
                <a:cubicBezTo>
                  <a:pt x="29" y="33"/>
                  <a:pt x="29" y="35"/>
                  <a:pt x="29" y="37"/>
                </a:cubicBezTo>
                <a:cubicBezTo>
                  <a:pt x="29" y="38"/>
                  <a:pt x="28" y="39"/>
                  <a:pt x="28" y="39"/>
                </a:cubicBezTo>
                <a:cubicBezTo>
                  <a:pt x="28" y="41"/>
                  <a:pt x="26" y="42"/>
                  <a:pt x="25" y="43"/>
                </a:cubicBezTo>
                <a:cubicBezTo>
                  <a:pt x="23" y="43"/>
                  <a:pt x="21" y="44"/>
                  <a:pt x="19" y="44"/>
                </a:cubicBezTo>
                <a:cubicBezTo>
                  <a:pt x="18" y="43"/>
                  <a:pt x="17" y="43"/>
                  <a:pt x="15" y="43"/>
                </a:cubicBezTo>
                <a:cubicBezTo>
                  <a:pt x="14" y="42"/>
                  <a:pt x="12" y="41"/>
                  <a:pt x="11" y="40"/>
                </a:cubicBezTo>
                <a:cubicBezTo>
                  <a:pt x="9" y="38"/>
                  <a:pt x="8" y="37"/>
                  <a:pt x="7" y="35"/>
                </a:cubicBezTo>
                <a:cubicBezTo>
                  <a:pt x="5" y="31"/>
                  <a:pt x="4" y="27"/>
                  <a:pt x="4" y="23"/>
                </a:cubicBezTo>
                <a:cubicBezTo>
                  <a:pt x="5" y="19"/>
                  <a:pt x="7" y="15"/>
                  <a:pt x="9" y="11"/>
                </a:cubicBezTo>
                <a:cubicBezTo>
                  <a:pt x="11" y="9"/>
                  <a:pt x="14" y="7"/>
                  <a:pt x="17" y="6"/>
                </a:cubicBezTo>
                <a:cubicBezTo>
                  <a:pt x="21" y="4"/>
                  <a:pt x="24" y="4"/>
                  <a:pt x="27" y="4"/>
                </a:cubicBezTo>
                <a:cubicBezTo>
                  <a:pt x="33" y="4"/>
                  <a:pt x="38" y="7"/>
                  <a:pt x="41" y="11"/>
                </a:cubicBezTo>
                <a:cubicBezTo>
                  <a:pt x="44" y="15"/>
                  <a:pt x="46" y="20"/>
                  <a:pt x="46" y="26"/>
                </a:cubicBezTo>
                <a:cubicBezTo>
                  <a:pt x="46" y="29"/>
                  <a:pt x="46" y="31"/>
                  <a:pt x="45" y="32"/>
                </a:cubicBezTo>
                <a:close/>
                <a:moveTo>
                  <a:pt x="23" y="15"/>
                </a:moveTo>
                <a:cubicBezTo>
                  <a:pt x="23" y="15"/>
                  <a:pt x="23" y="15"/>
                  <a:pt x="23" y="15"/>
                </a:cubicBezTo>
                <a:cubicBezTo>
                  <a:pt x="23" y="13"/>
                  <a:pt x="22" y="12"/>
                  <a:pt x="21" y="11"/>
                </a:cubicBezTo>
                <a:cubicBezTo>
                  <a:pt x="20" y="10"/>
                  <a:pt x="19" y="9"/>
                  <a:pt x="17" y="9"/>
                </a:cubicBezTo>
                <a:cubicBezTo>
                  <a:pt x="16" y="9"/>
                  <a:pt x="14" y="10"/>
                  <a:pt x="13" y="11"/>
                </a:cubicBezTo>
                <a:cubicBezTo>
                  <a:pt x="13" y="11"/>
                  <a:pt x="13" y="11"/>
                  <a:pt x="13" y="11"/>
                </a:cubicBezTo>
                <a:cubicBezTo>
                  <a:pt x="12" y="12"/>
                  <a:pt x="12" y="13"/>
                  <a:pt x="12" y="15"/>
                </a:cubicBezTo>
                <a:cubicBezTo>
                  <a:pt x="12" y="16"/>
                  <a:pt x="12" y="18"/>
                  <a:pt x="13" y="19"/>
                </a:cubicBezTo>
                <a:cubicBezTo>
                  <a:pt x="14" y="20"/>
                  <a:pt x="16" y="20"/>
                  <a:pt x="17" y="20"/>
                </a:cubicBezTo>
                <a:cubicBezTo>
                  <a:pt x="19" y="20"/>
                  <a:pt x="20" y="20"/>
                  <a:pt x="21" y="19"/>
                </a:cubicBezTo>
                <a:cubicBezTo>
                  <a:pt x="22" y="18"/>
                  <a:pt x="23" y="16"/>
                  <a:pt x="23" y="15"/>
                </a:cubicBezTo>
                <a:close/>
                <a:moveTo>
                  <a:pt x="19" y="17"/>
                </a:moveTo>
                <a:cubicBezTo>
                  <a:pt x="19" y="17"/>
                  <a:pt x="19" y="17"/>
                  <a:pt x="19" y="17"/>
                </a:cubicBezTo>
                <a:cubicBezTo>
                  <a:pt x="19" y="18"/>
                  <a:pt x="18" y="18"/>
                  <a:pt x="17" y="18"/>
                </a:cubicBezTo>
                <a:cubicBezTo>
                  <a:pt x="16" y="18"/>
                  <a:pt x="16" y="18"/>
                  <a:pt x="15" y="17"/>
                </a:cubicBezTo>
                <a:cubicBezTo>
                  <a:pt x="14" y="16"/>
                  <a:pt x="14" y="16"/>
                  <a:pt x="14" y="15"/>
                </a:cubicBezTo>
                <a:cubicBezTo>
                  <a:pt x="14" y="14"/>
                  <a:pt x="14" y="13"/>
                  <a:pt x="15" y="13"/>
                </a:cubicBezTo>
                <a:cubicBezTo>
                  <a:pt x="15" y="13"/>
                  <a:pt x="15" y="13"/>
                  <a:pt x="15" y="13"/>
                </a:cubicBezTo>
                <a:cubicBezTo>
                  <a:pt x="16" y="12"/>
                  <a:pt x="16" y="12"/>
                  <a:pt x="17" y="12"/>
                </a:cubicBezTo>
                <a:cubicBezTo>
                  <a:pt x="18" y="12"/>
                  <a:pt x="19" y="12"/>
                  <a:pt x="19" y="13"/>
                </a:cubicBezTo>
                <a:cubicBezTo>
                  <a:pt x="20" y="13"/>
                  <a:pt x="20" y="14"/>
                  <a:pt x="20" y="15"/>
                </a:cubicBezTo>
                <a:cubicBezTo>
                  <a:pt x="20" y="16"/>
                  <a:pt x="20" y="16"/>
                  <a:pt x="19" y="17"/>
                </a:cubicBezTo>
                <a:close/>
                <a:moveTo>
                  <a:pt x="35" y="12"/>
                </a:moveTo>
                <a:cubicBezTo>
                  <a:pt x="35" y="12"/>
                  <a:pt x="35" y="12"/>
                  <a:pt x="35" y="12"/>
                </a:cubicBezTo>
                <a:cubicBezTo>
                  <a:pt x="35" y="10"/>
                  <a:pt x="35" y="9"/>
                  <a:pt x="34" y="8"/>
                </a:cubicBezTo>
                <a:cubicBezTo>
                  <a:pt x="33" y="7"/>
                  <a:pt x="31" y="7"/>
                  <a:pt x="30" y="7"/>
                </a:cubicBezTo>
                <a:cubicBezTo>
                  <a:pt x="28" y="7"/>
                  <a:pt x="27" y="7"/>
                  <a:pt x="26" y="8"/>
                </a:cubicBezTo>
                <a:cubicBezTo>
                  <a:pt x="25" y="9"/>
                  <a:pt x="25" y="10"/>
                  <a:pt x="25" y="12"/>
                </a:cubicBezTo>
                <a:cubicBezTo>
                  <a:pt x="25" y="13"/>
                  <a:pt x="25" y="15"/>
                  <a:pt x="26" y="16"/>
                </a:cubicBezTo>
                <a:cubicBezTo>
                  <a:pt x="27" y="17"/>
                  <a:pt x="28" y="17"/>
                  <a:pt x="30" y="17"/>
                </a:cubicBezTo>
                <a:cubicBezTo>
                  <a:pt x="31" y="17"/>
                  <a:pt x="33" y="17"/>
                  <a:pt x="34" y="16"/>
                </a:cubicBezTo>
                <a:cubicBezTo>
                  <a:pt x="35" y="15"/>
                  <a:pt x="35" y="13"/>
                  <a:pt x="35" y="12"/>
                </a:cubicBezTo>
                <a:close/>
                <a:moveTo>
                  <a:pt x="32" y="14"/>
                </a:moveTo>
                <a:cubicBezTo>
                  <a:pt x="32" y="14"/>
                  <a:pt x="32" y="14"/>
                  <a:pt x="32" y="14"/>
                </a:cubicBezTo>
                <a:cubicBezTo>
                  <a:pt x="32" y="15"/>
                  <a:pt x="31" y="15"/>
                  <a:pt x="30" y="15"/>
                </a:cubicBezTo>
                <a:cubicBezTo>
                  <a:pt x="29" y="15"/>
                  <a:pt x="28" y="15"/>
                  <a:pt x="28" y="14"/>
                </a:cubicBezTo>
                <a:cubicBezTo>
                  <a:pt x="27" y="13"/>
                  <a:pt x="27" y="13"/>
                  <a:pt x="27" y="12"/>
                </a:cubicBezTo>
                <a:cubicBezTo>
                  <a:pt x="27" y="11"/>
                  <a:pt x="27" y="10"/>
                  <a:pt x="28" y="10"/>
                </a:cubicBezTo>
                <a:cubicBezTo>
                  <a:pt x="28" y="9"/>
                  <a:pt x="29" y="9"/>
                  <a:pt x="30" y="9"/>
                </a:cubicBezTo>
                <a:cubicBezTo>
                  <a:pt x="31" y="9"/>
                  <a:pt x="32" y="9"/>
                  <a:pt x="32" y="10"/>
                </a:cubicBezTo>
                <a:cubicBezTo>
                  <a:pt x="33" y="10"/>
                  <a:pt x="33" y="11"/>
                  <a:pt x="33" y="12"/>
                </a:cubicBezTo>
                <a:cubicBezTo>
                  <a:pt x="33" y="13"/>
                  <a:pt x="33" y="13"/>
                  <a:pt x="32" y="14"/>
                </a:cubicBezTo>
                <a:close/>
                <a:moveTo>
                  <a:pt x="23" y="29"/>
                </a:moveTo>
                <a:cubicBezTo>
                  <a:pt x="23" y="29"/>
                  <a:pt x="23" y="29"/>
                  <a:pt x="23" y="29"/>
                </a:cubicBezTo>
                <a:cubicBezTo>
                  <a:pt x="20" y="29"/>
                  <a:pt x="17" y="32"/>
                  <a:pt x="17" y="34"/>
                </a:cubicBezTo>
                <a:cubicBezTo>
                  <a:pt x="17" y="37"/>
                  <a:pt x="20" y="40"/>
                  <a:pt x="23" y="40"/>
                </a:cubicBezTo>
                <a:cubicBezTo>
                  <a:pt x="25" y="40"/>
                  <a:pt x="28" y="37"/>
                  <a:pt x="28" y="34"/>
                </a:cubicBezTo>
                <a:cubicBezTo>
                  <a:pt x="28" y="32"/>
                  <a:pt x="25" y="29"/>
                  <a:pt x="23" y="29"/>
                </a:cubicBezTo>
                <a:close/>
                <a:moveTo>
                  <a:pt x="23" y="36"/>
                </a:moveTo>
                <a:cubicBezTo>
                  <a:pt x="23" y="36"/>
                  <a:pt x="23" y="36"/>
                  <a:pt x="23" y="36"/>
                </a:cubicBezTo>
                <a:cubicBezTo>
                  <a:pt x="22" y="36"/>
                  <a:pt x="21" y="35"/>
                  <a:pt x="21" y="34"/>
                </a:cubicBezTo>
                <a:cubicBezTo>
                  <a:pt x="21" y="34"/>
                  <a:pt x="22" y="33"/>
                  <a:pt x="23" y="33"/>
                </a:cubicBezTo>
                <a:cubicBezTo>
                  <a:pt x="23" y="33"/>
                  <a:pt x="24" y="34"/>
                  <a:pt x="24" y="34"/>
                </a:cubicBezTo>
                <a:cubicBezTo>
                  <a:pt x="24" y="35"/>
                  <a:pt x="23" y="36"/>
                  <a:pt x="23" y="36"/>
                </a:cubicBezTo>
                <a:close/>
                <a:moveTo>
                  <a:pt x="35" y="17"/>
                </a:moveTo>
                <a:cubicBezTo>
                  <a:pt x="35" y="17"/>
                  <a:pt x="35" y="17"/>
                  <a:pt x="35" y="17"/>
                </a:cubicBezTo>
                <a:cubicBezTo>
                  <a:pt x="34" y="18"/>
                  <a:pt x="33" y="19"/>
                  <a:pt x="33" y="21"/>
                </a:cubicBezTo>
                <a:cubicBezTo>
                  <a:pt x="33" y="22"/>
                  <a:pt x="34" y="24"/>
                  <a:pt x="35" y="25"/>
                </a:cubicBezTo>
                <a:cubicBezTo>
                  <a:pt x="35" y="26"/>
                  <a:pt x="37" y="26"/>
                  <a:pt x="38" y="26"/>
                </a:cubicBezTo>
                <a:cubicBezTo>
                  <a:pt x="40" y="26"/>
                  <a:pt x="41" y="26"/>
                  <a:pt x="42" y="25"/>
                </a:cubicBezTo>
                <a:cubicBezTo>
                  <a:pt x="43" y="24"/>
                  <a:pt x="44" y="22"/>
                  <a:pt x="44" y="21"/>
                </a:cubicBezTo>
                <a:cubicBezTo>
                  <a:pt x="44" y="19"/>
                  <a:pt x="43" y="18"/>
                  <a:pt x="42" y="17"/>
                </a:cubicBezTo>
                <a:cubicBezTo>
                  <a:pt x="41" y="16"/>
                  <a:pt x="40" y="15"/>
                  <a:pt x="38" y="15"/>
                </a:cubicBezTo>
                <a:cubicBezTo>
                  <a:pt x="37" y="15"/>
                  <a:pt x="35" y="16"/>
                  <a:pt x="35" y="17"/>
                </a:cubicBezTo>
                <a:close/>
                <a:moveTo>
                  <a:pt x="41" y="21"/>
                </a:moveTo>
                <a:cubicBezTo>
                  <a:pt x="41" y="21"/>
                  <a:pt x="41" y="21"/>
                  <a:pt x="41" y="21"/>
                </a:cubicBezTo>
                <a:cubicBezTo>
                  <a:pt x="41" y="22"/>
                  <a:pt x="41" y="22"/>
                  <a:pt x="40" y="23"/>
                </a:cubicBezTo>
                <a:cubicBezTo>
                  <a:pt x="40" y="24"/>
                  <a:pt x="39" y="24"/>
                  <a:pt x="38" y="24"/>
                </a:cubicBezTo>
                <a:cubicBezTo>
                  <a:pt x="37" y="24"/>
                  <a:pt x="37" y="24"/>
                  <a:pt x="36" y="23"/>
                </a:cubicBezTo>
                <a:cubicBezTo>
                  <a:pt x="36" y="22"/>
                  <a:pt x="35" y="22"/>
                  <a:pt x="35" y="21"/>
                </a:cubicBezTo>
                <a:cubicBezTo>
                  <a:pt x="35" y="20"/>
                  <a:pt x="36" y="19"/>
                  <a:pt x="36" y="19"/>
                </a:cubicBezTo>
                <a:cubicBezTo>
                  <a:pt x="37" y="18"/>
                  <a:pt x="37" y="18"/>
                  <a:pt x="38" y="18"/>
                </a:cubicBezTo>
                <a:cubicBezTo>
                  <a:pt x="39" y="18"/>
                  <a:pt x="40" y="18"/>
                  <a:pt x="40" y="19"/>
                </a:cubicBezTo>
                <a:cubicBezTo>
                  <a:pt x="41" y="19"/>
                  <a:pt x="41" y="20"/>
                  <a:pt x="41" y="21"/>
                </a:cubicBezTo>
                <a:close/>
                <a:moveTo>
                  <a:pt x="12" y="20"/>
                </a:moveTo>
                <a:cubicBezTo>
                  <a:pt x="12" y="20"/>
                  <a:pt x="12" y="20"/>
                  <a:pt x="12" y="20"/>
                </a:cubicBezTo>
                <a:cubicBezTo>
                  <a:pt x="10" y="20"/>
                  <a:pt x="9" y="21"/>
                  <a:pt x="8" y="22"/>
                </a:cubicBezTo>
                <a:cubicBezTo>
                  <a:pt x="8" y="22"/>
                  <a:pt x="8" y="22"/>
                  <a:pt x="8" y="22"/>
                </a:cubicBezTo>
                <a:cubicBezTo>
                  <a:pt x="7" y="23"/>
                  <a:pt x="6" y="24"/>
                  <a:pt x="6" y="26"/>
                </a:cubicBezTo>
                <a:cubicBezTo>
                  <a:pt x="6" y="27"/>
                  <a:pt x="7" y="29"/>
                  <a:pt x="8" y="30"/>
                </a:cubicBezTo>
                <a:cubicBezTo>
                  <a:pt x="9" y="31"/>
                  <a:pt x="10" y="31"/>
                  <a:pt x="12" y="31"/>
                </a:cubicBezTo>
                <a:cubicBezTo>
                  <a:pt x="13" y="31"/>
                  <a:pt x="15" y="31"/>
                  <a:pt x="16" y="30"/>
                </a:cubicBezTo>
                <a:cubicBezTo>
                  <a:pt x="17" y="29"/>
                  <a:pt x="17" y="27"/>
                  <a:pt x="17" y="26"/>
                </a:cubicBezTo>
                <a:cubicBezTo>
                  <a:pt x="17" y="24"/>
                  <a:pt x="17" y="23"/>
                  <a:pt x="16" y="22"/>
                </a:cubicBezTo>
                <a:cubicBezTo>
                  <a:pt x="15" y="21"/>
                  <a:pt x="13" y="20"/>
                  <a:pt x="12" y="20"/>
                </a:cubicBezTo>
                <a:close/>
                <a:moveTo>
                  <a:pt x="14" y="28"/>
                </a:moveTo>
                <a:cubicBezTo>
                  <a:pt x="14" y="28"/>
                  <a:pt x="14" y="28"/>
                  <a:pt x="14" y="28"/>
                </a:cubicBezTo>
                <a:cubicBezTo>
                  <a:pt x="13" y="29"/>
                  <a:pt x="13" y="29"/>
                  <a:pt x="12" y="29"/>
                </a:cubicBezTo>
                <a:cubicBezTo>
                  <a:pt x="11" y="29"/>
                  <a:pt x="10" y="29"/>
                  <a:pt x="10" y="28"/>
                </a:cubicBezTo>
                <a:cubicBezTo>
                  <a:pt x="9" y="27"/>
                  <a:pt x="9" y="27"/>
                  <a:pt x="9" y="26"/>
                </a:cubicBezTo>
                <a:cubicBezTo>
                  <a:pt x="9" y="25"/>
                  <a:pt x="9" y="24"/>
                  <a:pt x="10" y="24"/>
                </a:cubicBezTo>
                <a:cubicBezTo>
                  <a:pt x="10" y="24"/>
                  <a:pt x="10" y="24"/>
                  <a:pt x="10" y="24"/>
                </a:cubicBezTo>
                <a:cubicBezTo>
                  <a:pt x="10" y="23"/>
                  <a:pt x="11" y="23"/>
                  <a:pt x="12" y="23"/>
                </a:cubicBezTo>
                <a:cubicBezTo>
                  <a:pt x="13" y="23"/>
                  <a:pt x="13" y="23"/>
                  <a:pt x="14" y="24"/>
                </a:cubicBezTo>
                <a:cubicBezTo>
                  <a:pt x="14" y="24"/>
                  <a:pt x="15" y="25"/>
                  <a:pt x="15" y="26"/>
                </a:cubicBezTo>
                <a:cubicBezTo>
                  <a:pt x="15" y="27"/>
                  <a:pt x="14" y="27"/>
                  <a:pt x="14"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4" name="Freeform 708"/>
          <p:cNvSpPr>
            <a:spLocks noEditPoints="1"/>
          </p:cNvSpPr>
          <p:nvPr/>
        </p:nvSpPr>
        <p:spPr bwMode="auto">
          <a:xfrm>
            <a:off x="6856413" y="3454400"/>
            <a:ext cx="152400" cy="112713"/>
          </a:xfrm>
          <a:custGeom>
            <a:avLst/>
            <a:gdLst>
              <a:gd name="T0" fmla="*/ 42 w 48"/>
              <a:gd name="T1" fmla="*/ 15 h 35"/>
              <a:gd name="T2" fmla="*/ 36 w 48"/>
              <a:gd name="T3" fmla="*/ 13 h 35"/>
              <a:gd name="T4" fmla="*/ 36 w 48"/>
              <a:gd name="T5" fmla="*/ 17 h 35"/>
              <a:gd name="T6" fmla="*/ 18 w 48"/>
              <a:gd name="T7" fmla="*/ 25 h 35"/>
              <a:gd name="T8" fmla="*/ 29 w 48"/>
              <a:gd name="T9" fmla="*/ 22 h 35"/>
              <a:gd name="T10" fmla="*/ 25 w 48"/>
              <a:gd name="T11" fmla="*/ 9 h 35"/>
              <a:gd name="T12" fmla="*/ 32 w 48"/>
              <a:gd name="T13" fmla="*/ 0 h 35"/>
              <a:gd name="T14" fmla="*/ 21 w 48"/>
              <a:gd name="T15" fmla="*/ 9 h 35"/>
              <a:gd name="T16" fmla="*/ 16 w 48"/>
              <a:gd name="T17" fmla="*/ 24 h 35"/>
              <a:gd name="T18" fmla="*/ 48 w 48"/>
              <a:gd name="T19" fmla="*/ 26 h 35"/>
              <a:gd name="T20" fmla="*/ 45 w 48"/>
              <a:gd name="T21" fmla="*/ 27 h 35"/>
              <a:gd name="T22" fmla="*/ 41 w 48"/>
              <a:gd name="T23" fmla="*/ 26 h 35"/>
              <a:gd name="T24" fmla="*/ 39 w 48"/>
              <a:gd name="T25" fmla="*/ 24 h 35"/>
              <a:gd name="T26" fmla="*/ 34 w 48"/>
              <a:gd name="T27" fmla="*/ 24 h 35"/>
              <a:gd name="T28" fmla="*/ 31 w 48"/>
              <a:gd name="T29" fmla="*/ 27 h 35"/>
              <a:gd name="T30" fmla="*/ 27 w 48"/>
              <a:gd name="T31" fmla="*/ 26 h 35"/>
              <a:gd name="T32" fmla="*/ 22 w 48"/>
              <a:gd name="T33" fmla="*/ 24 h 35"/>
              <a:gd name="T34" fmla="*/ 18 w 48"/>
              <a:gd name="T35" fmla="*/ 26 h 35"/>
              <a:gd name="T36" fmla="*/ 14 w 48"/>
              <a:gd name="T37" fmla="*/ 27 h 35"/>
              <a:gd name="T38" fmla="*/ 11 w 48"/>
              <a:gd name="T39" fmla="*/ 24 h 35"/>
              <a:gd name="T40" fmla="*/ 6 w 48"/>
              <a:gd name="T41" fmla="*/ 24 h 35"/>
              <a:gd name="T42" fmla="*/ 3 w 48"/>
              <a:gd name="T43" fmla="*/ 27 h 35"/>
              <a:gd name="T44" fmla="*/ 1 w 48"/>
              <a:gd name="T45" fmla="*/ 29 h 35"/>
              <a:gd name="T46" fmla="*/ 4 w 48"/>
              <a:gd name="T47" fmla="*/ 29 h 35"/>
              <a:gd name="T48" fmla="*/ 7 w 48"/>
              <a:gd name="T49" fmla="*/ 27 h 35"/>
              <a:gd name="T50" fmla="*/ 10 w 48"/>
              <a:gd name="T51" fmla="*/ 27 h 35"/>
              <a:gd name="T52" fmla="*/ 13 w 48"/>
              <a:gd name="T53" fmla="*/ 29 h 35"/>
              <a:gd name="T54" fmla="*/ 18 w 48"/>
              <a:gd name="T55" fmla="*/ 29 h 35"/>
              <a:gd name="T56" fmla="*/ 20 w 48"/>
              <a:gd name="T57" fmla="*/ 27 h 35"/>
              <a:gd name="T58" fmla="*/ 21 w 48"/>
              <a:gd name="T59" fmla="*/ 27 h 35"/>
              <a:gd name="T60" fmla="*/ 24 w 48"/>
              <a:gd name="T61" fmla="*/ 27 h 35"/>
              <a:gd name="T62" fmla="*/ 30 w 48"/>
              <a:gd name="T63" fmla="*/ 29 h 35"/>
              <a:gd name="T64" fmla="*/ 34 w 48"/>
              <a:gd name="T65" fmla="*/ 27 h 35"/>
              <a:gd name="T66" fmla="*/ 37 w 48"/>
              <a:gd name="T67" fmla="*/ 26 h 35"/>
              <a:gd name="T68" fmla="*/ 39 w 48"/>
              <a:gd name="T69" fmla="*/ 27 h 35"/>
              <a:gd name="T70" fmla="*/ 44 w 48"/>
              <a:gd name="T71" fmla="*/ 29 h 35"/>
              <a:gd name="T72" fmla="*/ 48 w 48"/>
              <a:gd name="T73" fmla="*/ 27 h 35"/>
              <a:gd name="T74" fmla="*/ 38 w 48"/>
              <a:gd name="T75" fmla="*/ 30 h 35"/>
              <a:gd name="T76" fmla="*/ 33 w 48"/>
              <a:gd name="T77" fmla="*/ 33 h 35"/>
              <a:gd name="T78" fmla="*/ 30 w 48"/>
              <a:gd name="T79" fmla="*/ 33 h 35"/>
              <a:gd name="T80" fmla="*/ 27 w 48"/>
              <a:gd name="T81" fmla="*/ 31 h 35"/>
              <a:gd name="T82" fmla="*/ 22 w 48"/>
              <a:gd name="T83" fmla="*/ 31 h 35"/>
              <a:gd name="T84" fmla="*/ 17 w 48"/>
              <a:gd name="T85" fmla="*/ 33 h 35"/>
              <a:gd name="T86" fmla="*/ 14 w 48"/>
              <a:gd name="T87" fmla="*/ 32 h 35"/>
              <a:gd name="T88" fmla="*/ 10 w 48"/>
              <a:gd name="T89" fmla="*/ 30 h 35"/>
              <a:gd name="T90" fmla="*/ 12 w 48"/>
              <a:gd name="T91" fmla="*/ 33 h 35"/>
              <a:gd name="T92" fmla="*/ 13 w 48"/>
              <a:gd name="T93" fmla="*/ 34 h 35"/>
              <a:gd name="T94" fmla="*/ 17 w 48"/>
              <a:gd name="T95" fmla="*/ 35 h 35"/>
              <a:gd name="T96" fmla="*/ 23 w 48"/>
              <a:gd name="T97" fmla="*/ 33 h 35"/>
              <a:gd name="T98" fmla="*/ 26 w 48"/>
              <a:gd name="T99" fmla="*/ 33 h 35"/>
              <a:gd name="T100" fmla="*/ 29 w 48"/>
              <a:gd name="T101" fmla="*/ 35 h 35"/>
              <a:gd name="T102" fmla="*/ 34 w 48"/>
              <a:gd name="T103" fmla="*/ 35 h 35"/>
              <a:gd name="T104" fmla="*/ 37 w 48"/>
              <a:gd name="T105" fmla="*/ 33 h 35"/>
              <a:gd name="T106" fmla="*/ 38 w 48"/>
              <a:gd name="T107" fmla="*/ 3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 h="35">
                <a:moveTo>
                  <a:pt x="30" y="15"/>
                </a:moveTo>
                <a:cubicBezTo>
                  <a:pt x="30" y="18"/>
                  <a:pt x="33" y="21"/>
                  <a:pt x="36" y="21"/>
                </a:cubicBezTo>
                <a:cubicBezTo>
                  <a:pt x="39" y="21"/>
                  <a:pt x="42" y="18"/>
                  <a:pt x="42" y="15"/>
                </a:cubicBezTo>
                <a:cubicBezTo>
                  <a:pt x="42" y="12"/>
                  <a:pt x="39" y="9"/>
                  <a:pt x="36" y="9"/>
                </a:cubicBezTo>
                <a:cubicBezTo>
                  <a:pt x="33" y="9"/>
                  <a:pt x="30" y="12"/>
                  <a:pt x="30" y="15"/>
                </a:cubicBezTo>
                <a:close/>
                <a:moveTo>
                  <a:pt x="36" y="13"/>
                </a:moveTo>
                <a:cubicBezTo>
                  <a:pt x="36" y="13"/>
                  <a:pt x="36" y="13"/>
                  <a:pt x="36" y="13"/>
                </a:cubicBezTo>
                <a:cubicBezTo>
                  <a:pt x="37" y="13"/>
                  <a:pt x="38" y="14"/>
                  <a:pt x="38" y="15"/>
                </a:cubicBezTo>
                <a:cubicBezTo>
                  <a:pt x="38" y="16"/>
                  <a:pt x="37" y="17"/>
                  <a:pt x="36" y="17"/>
                </a:cubicBezTo>
                <a:cubicBezTo>
                  <a:pt x="35" y="17"/>
                  <a:pt x="34" y="16"/>
                  <a:pt x="34" y="15"/>
                </a:cubicBezTo>
                <a:cubicBezTo>
                  <a:pt x="34" y="14"/>
                  <a:pt x="35" y="13"/>
                  <a:pt x="36" y="13"/>
                </a:cubicBezTo>
                <a:close/>
                <a:moveTo>
                  <a:pt x="18" y="25"/>
                </a:moveTo>
                <a:cubicBezTo>
                  <a:pt x="18" y="25"/>
                  <a:pt x="18" y="25"/>
                  <a:pt x="18" y="25"/>
                </a:cubicBezTo>
                <a:cubicBezTo>
                  <a:pt x="27" y="19"/>
                  <a:pt x="27" y="19"/>
                  <a:pt x="27" y="19"/>
                </a:cubicBezTo>
                <a:cubicBezTo>
                  <a:pt x="29" y="22"/>
                  <a:pt x="29" y="22"/>
                  <a:pt x="29" y="22"/>
                </a:cubicBezTo>
                <a:cubicBezTo>
                  <a:pt x="29" y="23"/>
                  <a:pt x="30" y="23"/>
                  <a:pt x="31" y="23"/>
                </a:cubicBezTo>
                <a:cubicBezTo>
                  <a:pt x="32" y="22"/>
                  <a:pt x="32" y="21"/>
                  <a:pt x="32" y="20"/>
                </a:cubicBezTo>
                <a:cubicBezTo>
                  <a:pt x="25" y="9"/>
                  <a:pt x="25" y="9"/>
                  <a:pt x="25" y="9"/>
                </a:cubicBezTo>
                <a:cubicBezTo>
                  <a:pt x="34" y="4"/>
                  <a:pt x="34" y="4"/>
                  <a:pt x="34" y="4"/>
                </a:cubicBezTo>
                <a:cubicBezTo>
                  <a:pt x="35" y="3"/>
                  <a:pt x="35" y="2"/>
                  <a:pt x="35" y="1"/>
                </a:cubicBezTo>
                <a:cubicBezTo>
                  <a:pt x="34" y="0"/>
                  <a:pt x="33" y="0"/>
                  <a:pt x="32" y="0"/>
                </a:cubicBezTo>
                <a:cubicBezTo>
                  <a:pt x="22" y="6"/>
                  <a:pt x="22" y="6"/>
                  <a:pt x="22" y="6"/>
                </a:cubicBezTo>
                <a:cubicBezTo>
                  <a:pt x="21" y="7"/>
                  <a:pt x="21" y="8"/>
                  <a:pt x="21" y="9"/>
                </a:cubicBezTo>
                <a:cubicBezTo>
                  <a:pt x="21" y="9"/>
                  <a:pt x="21" y="9"/>
                  <a:pt x="21" y="9"/>
                </a:cubicBezTo>
                <a:cubicBezTo>
                  <a:pt x="25" y="16"/>
                  <a:pt x="25" y="16"/>
                  <a:pt x="25" y="16"/>
                </a:cubicBezTo>
                <a:cubicBezTo>
                  <a:pt x="16" y="21"/>
                  <a:pt x="16" y="21"/>
                  <a:pt x="16" y="21"/>
                </a:cubicBezTo>
                <a:cubicBezTo>
                  <a:pt x="15" y="22"/>
                  <a:pt x="15" y="23"/>
                  <a:pt x="16" y="24"/>
                </a:cubicBezTo>
                <a:cubicBezTo>
                  <a:pt x="16" y="25"/>
                  <a:pt x="17" y="25"/>
                  <a:pt x="18" y="25"/>
                </a:cubicBezTo>
                <a:close/>
                <a:moveTo>
                  <a:pt x="48" y="26"/>
                </a:moveTo>
                <a:cubicBezTo>
                  <a:pt x="48" y="26"/>
                  <a:pt x="48" y="26"/>
                  <a:pt x="48" y="26"/>
                </a:cubicBezTo>
                <a:cubicBezTo>
                  <a:pt x="47" y="25"/>
                  <a:pt x="47" y="25"/>
                  <a:pt x="46" y="26"/>
                </a:cubicBezTo>
                <a:cubicBezTo>
                  <a:pt x="46" y="26"/>
                  <a:pt x="46" y="26"/>
                  <a:pt x="45" y="27"/>
                </a:cubicBezTo>
                <a:cubicBezTo>
                  <a:pt x="45" y="27"/>
                  <a:pt x="45" y="27"/>
                  <a:pt x="45" y="27"/>
                </a:cubicBezTo>
                <a:cubicBezTo>
                  <a:pt x="45" y="27"/>
                  <a:pt x="44" y="27"/>
                  <a:pt x="44" y="27"/>
                </a:cubicBezTo>
                <a:cubicBezTo>
                  <a:pt x="43" y="27"/>
                  <a:pt x="43" y="27"/>
                  <a:pt x="42" y="27"/>
                </a:cubicBezTo>
                <a:cubicBezTo>
                  <a:pt x="42" y="26"/>
                  <a:pt x="41" y="26"/>
                  <a:pt x="41" y="26"/>
                </a:cubicBezTo>
                <a:cubicBezTo>
                  <a:pt x="41" y="26"/>
                  <a:pt x="41" y="26"/>
                  <a:pt x="41" y="26"/>
                </a:cubicBezTo>
                <a:cubicBezTo>
                  <a:pt x="40" y="25"/>
                  <a:pt x="40" y="25"/>
                  <a:pt x="39" y="24"/>
                </a:cubicBezTo>
                <a:cubicBezTo>
                  <a:pt x="39" y="24"/>
                  <a:pt x="39" y="24"/>
                  <a:pt x="39" y="24"/>
                </a:cubicBezTo>
                <a:cubicBezTo>
                  <a:pt x="38" y="24"/>
                  <a:pt x="37" y="24"/>
                  <a:pt x="37" y="24"/>
                </a:cubicBezTo>
                <a:cubicBezTo>
                  <a:pt x="36" y="24"/>
                  <a:pt x="35" y="24"/>
                  <a:pt x="34" y="24"/>
                </a:cubicBezTo>
                <a:cubicBezTo>
                  <a:pt x="34" y="24"/>
                  <a:pt x="34" y="24"/>
                  <a:pt x="34" y="24"/>
                </a:cubicBezTo>
                <a:cubicBezTo>
                  <a:pt x="33" y="25"/>
                  <a:pt x="33" y="25"/>
                  <a:pt x="32" y="26"/>
                </a:cubicBezTo>
                <a:cubicBezTo>
                  <a:pt x="32" y="26"/>
                  <a:pt x="31" y="26"/>
                  <a:pt x="31" y="27"/>
                </a:cubicBezTo>
                <a:cubicBezTo>
                  <a:pt x="31" y="27"/>
                  <a:pt x="31" y="27"/>
                  <a:pt x="31" y="27"/>
                </a:cubicBezTo>
                <a:cubicBezTo>
                  <a:pt x="31" y="27"/>
                  <a:pt x="30" y="27"/>
                  <a:pt x="30" y="27"/>
                </a:cubicBezTo>
                <a:cubicBezTo>
                  <a:pt x="29" y="27"/>
                  <a:pt x="29" y="27"/>
                  <a:pt x="28" y="27"/>
                </a:cubicBezTo>
                <a:cubicBezTo>
                  <a:pt x="28" y="26"/>
                  <a:pt x="27" y="26"/>
                  <a:pt x="27" y="26"/>
                </a:cubicBezTo>
                <a:cubicBezTo>
                  <a:pt x="26" y="25"/>
                  <a:pt x="26" y="25"/>
                  <a:pt x="25" y="24"/>
                </a:cubicBezTo>
                <a:cubicBezTo>
                  <a:pt x="25" y="24"/>
                  <a:pt x="25" y="24"/>
                  <a:pt x="25" y="24"/>
                </a:cubicBezTo>
                <a:cubicBezTo>
                  <a:pt x="24" y="24"/>
                  <a:pt x="23" y="24"/>
                  <a:pt x="22" y="24"/>
                </a:cubicBezTo>
                <a:cubicBezTo>
                  <a:pt x="22" y="24"/>
                  <a:pt x="21" y="24"/>
                  <a:pt x="20" y="24"/>
                </a:cubicBezTo>
                <a:cubicBezTo>
                  <a:pt x="19" y="25"/>
                  <a:pt x="19" y="25"/>
                  <a:pt x="18" y="26"/>
                </a:cubicBezTo>
                <a:cubicBezTo>
                  <a:pt x="18" y="26"/>
                  <a:pt x="18" y="26"/>
                  <a:pt x="18" y="26"/>
                </a:cubicBezTo>
                <a:cubicBezTo>
                  <a:pt x="18" y="26"/>
                  <a:pt x="17" y="26"/>
                  <a:pt x="17" y="27"/>
                </a:cubicBezTo>
                <a:cubicBezTo>
                  <a:pt x="16" y="27"/>
                  <a:pt x="16" y="27"/>
                  <a:pt x="15" y="27"/>
                </a:cubicBezTo>
                <a:cubicBezTo>
                  <a:pt x="15" y="27"/>
                  <a:pt x="14" y="27"/>
                  <a:pt x="14" y="27"/>
                </a:cubicBezTo>
                <a:cubicBezTo>
                  <a:pt x="14" y="27"/>
                  <a:pt x="14" y="27"/>
                  <a:pt x="14" y="27"/>
                </a:cubicBezTo>
                <a:cubicBezTo>
                  <a:pt x="14" y="26"/>
                  <a:pt x="13" y="26"/>
                  <a:pt x="13" y="26"/>
                </a:cubicBezTo>
                <a:cubicBezTo>
                  <a:pt x="12" y="25"/>
                  <a:pt x="12" y="25"/>
                  <a:pt x="11" y="24"/>
                </a:cubicBezTo>
                <a:cubicBezTo>
                  <a:pt x="10" y="24"/>
                  <a:pt x="9" y="24"/>
                  <a:pt x="8" y="24"/>
                </a:cubicBezTo>
                <a:cubicBezTo>
                  <a:pt x="8" y="24"/>
                  <a:pt x="7" y="24"/>
                  <a:pt x="6" y="24"/>
                </a:cubicBezTo>
                <a:cubicBezTo>
                  <a:pt x="6" y="24"/>
                  <a:pt x="6" y="24"/>
                  <a:pt x="6" y="24"/>
                </a:cubicBezTo>
                <a:cubicBezTo>
                  <a:pt x="5" y="25"/>
                  <a:pt x="5" y="25"/>
                  <a:pt x="4" y="26"/>
                </a:cubicBezTo>
                <a:cubicBezTo>
                  <a:pt x="4" y="26"/>
                  <a:pt x="4" y="26"/>
                  <a:pt x="4" y="26"/>
                </a:cubicBezTo>
                <a:cubicBezTo>
                  <a:pt x="4" y="26"/>
                  <a:pt x="3" y="26"/>
                  <a:pt x="3" y="27"/>
                </a:cubicBezTo>
                <a:cubicBezTo>
                  <a:pt x="2" y="27"/>
                  <a:pt x="2" y="27"/>
                  <a:pt x="1" y="27"/>
                </a:cubicBezTo>
                <a:cubicBezTo>
                  <a:pt x="1" y="27"/>
                  <a:pt x="0" y="27"/>
                  <a:pt x="0" y="28"/>
                </a:cubicBezTo>
                <a:cubicBezTo>
                  <a:pt x="0" y="29"/>
                  <a:pt x="1" y="29"/>
                  <a:pt x="1" y="29"/>
                </a:cubicBezTo>
                <a:cubicBezTo>
                  <a:pt x="2" y="29"/>
                  <a:pt x="3" y="29"/>
                  <a:pt x="4" y="29"/>
                </a:cubicBezTo>
                <a:cubicBezTo>
                  <a:pt x="4" y="29"/>
                  <a:pt x="4" y="29"/>
                  <a:pt x="4" y="29"/>
                </a:cubicBezTo>
                <a:cubicBezTo>
                  <a:pt x="4" y="29"/>
                  <a:pt x="4" y="29"/>
                  <a:pt x="4" y="29"/>
                </a:cubicBezTo>
                <a:cubicBezTo>
                  <a:pt x="4" y="28"/>
                  <a:pt x="5" y="28"/>
                  <a:pt x="6" y="27"/>
                </a:cubicBezTo>
                <a:cubicBezTo>
                  <a:pt x="6" y="27"/>
                  <a:pt x="6" y="27"/>
                  <a:pt x="6" y="27"/>
                </a:cubicBezTo>
                <a:cubicBezTo>
                  <a:pt x="6" y="27"/>
                  <a:pt x="6" y="27"/>
                  <a:pt x="7" y="27"/>
                </a:cubicBezTo>
                <a:cubicBezTo>
                  <a:pt x="7" y="27"/>
                  <a:pt x="7" y="27"/>
                  <a:pt x="7" y="27"/>
                </a:cubicBezTo>
                <a:cubicBezTo>
                  <a:pt x="7" y="26"/>
                  <a:pt x="8" y="26"/>
                  <a:pt x="8" y="26"/>
                </a:cubicBezTo>
                <a:cubicBezTo>
                  <a:pt x="9" y="26"/>
                  <a:pt x="9" y="26"/>
                  <a:pt x="10" y="27"/>
                </a:cubicBezTo>
                <a:cubicBezTo>
                  <a:pt x="10" y="27"/>
                  <a:pt x="10" y="27"/>
                  <a:pt x="10" y="27"/>
                </a:cubicBezTo>
                <a:cubicBezTo>
                  <a:pt x="10" y="27"/>
                  <a:pt x="11" y="27"/>
                  <a:pt x="11" y="27"/>
                </a:cubicBezTo>
                <a:cubicBezTo>
                  <a:pt x="12" y="28"/>
                  <a:pt x="12" y="28"/>
                  <a:pt x="13" y="29"/>
                </a:cubicBezTo>
                <a:cubicBezTo>
                  <a:pt x="13" y="29"/>
                  <a:pt x="13" y="29"/>
                  <a:pt x="13" y="29"/>
                </a:cubicBezTo>
                <a:cubicBezTo>
                  <a:pt x="14" y="29"/>
                  <a:pt x="15" y="29"/>
                  <a:pt x="15" y="29"/>
                </a:cubicBezTo>
                <a:cubicBezTo>
                  <a:pt x="16" y="29"/>
                  <a:pt x="17" y="29"/>
                  <a:pt x="18" y="29"/>
                </a:cubicBezTo>
                <a:cubicBezTo>
                  <a:pt x="18" y="29"/>
                  <a:pt x="18" y="29"/>
                  <a:pt x="18" y="29"/>
                </a:cubicBezTo>
                <a:cubicBezTo>
                  <a:pt x="18" y="29"/>
                  <a:pt x="18" y="29"/>
                  <a:pt x="18" y="29"/>
                </a:cubicBezTo>
                <a:cubicBezTo>
                  <a:pt x="19" y="28"/>
                  <a:pt x="19" y="28"/>
                  <a:pt x="20" y="27"/>
                </a:cubicBezTo>
                <a:cubicBezTo>
                  <a:pt x="20" y="27"/>
                  <a:pt x="20" y="27"/>
                  <a:pt x="20" y="27"/>
                </a:cubicBezTo>
                <a:cubicBezTo>
                  <a:pt x="20" y="27"/>
                  <a:pt x="21" y="27"/>
                  <a:pt x="21" y="27"/>
                </a:cubicBezTo>
                <a:cubicBezTo>
                  <a:pt x="21" y="27"/>
                  <a:pt x="21" y="27"/>
                  <a:pt x="21" y="27"/>
                </a:cubicBezTo>
                <a:cubicBezTo>
                  <a:pt x="21" y="26"/>
                  <a:pt x="22" y="26"/>
                  <a:pt x="22" y="26"/>
                </a:cubicBezTo>
                <a:cubicBezTo>
                  <a:pt x="23" y="26"/>
                  <a:pt x="23" y="26"/>
                  <a:pt x="24" y="27"/>
                </a:cubicBezTo>
                <a:cubicBezTo>
                  <a:pt x="24" y="27"/>
                  <a:pt x="24" y="27"/>
                  <a:pt x="24" y="27"/>
                </a:cubicBezTo>
                <a:cubicBezTo>
                  <a:pt x="24" y="27"/>
                  <a:pt x="25" y="27"/>
                  <a:pt x="25" y="27"/>
                </a:cubicBezTo>
                <a:cubicBezTo>
                  <a:pt x="26" y="28"/>
                  <a:pt x="26" y="28"/>
                  <a:pt x="27" y="29"/>
                </a:cubicBezTo>
                <a:cubicBezTo>
                  <a:pt x="28" y="29"/>
                  <a:pt x="29" y="29"/>
                  <a:pt x="30" y="29"/>
                </a:cubicBezTo>
                <a:cubicBezTo>
                  <a:pt x="30" y="29"/>
                  <a:pt x="31" y="29"/>
                  <a:pt x="32" y="29"/>
                </a:cubicBezTo>
                <a:cubicBezTo>
                  <a:pt x="32" y="29"/>
                  <a:pt x="32" y="29"/>
                  <a:pt x="32" y="29"/>
                </a:cubicBezTo>
                <a:cubicBezTo>
                  <a:pt x="33" y="28"/>
                  <a:pt x="33" y="28"/>
                  <a:pt x="34" y="27"/>
                </a:cubicBezTo>
                <a:cubicBezTo>
                  <a:pt x="34" y="27"/>
                  <a:pt x="35" y="27"/>
                  <a:pt x="35" y="27"/>
                </a:cubicBezTo>
                <a:cubicBezTo>
                  <a:pt x="35" y="27"/>
                  <a:pt x="35" y="27"/>
                  <a:pt x="35" y="27"/>
                </a:cubicBezTo>
                <a:cubicBezTo>
                  <a:pt x="36" y="26"/>
                  <a:pt x="36" y="26"/>
                  <a:pt x="37" y="26"/>
                </a:cubicBezTo>
                <a:cubicBezTo>
                  <a:pt x="37" y="26"/>
                  <a:pt x="38" y="26"/>
                  <a:pt x="38" y="27"/>
                </a:cubicBezTo>
                <a:cubicBezTo>
                  <a:pt x="38" y="27"/>
                  <a:pt x="38" y="27"/>
                  <a:pt x="38" y="27"/>
                </a:cubicBezTo>
                <a:cubicBezTo>
                  <a:pt x="38" y="27"/>
                  <a:pt x="39" y="27"/>
                  <a:pt x="39" y="27"/>
                </a:cubicBezTo>
                <a:cubicBezTo>
                  <a:pt x="39" y="27"/>
                  <a:pt x="39" y="27"/>
                  <a:pt x="39" y="27"/>
                </a:cubicBezTo>
                <a:cubicBezTo>
                  <a:pt x="40" y="28"/>
                  <a:pt x="41" y="28"/>
                  <a:pt x="41" y="29"/>
                </a:cubicBezTo>
                <a:cubicBezTo>
                  <a:pt x="42" y="29"/>
                  <a:pt x="43" y="29"/>
                  <a:pt x="44" y="29"/>
                </a:cubicBezTo>
                <a:cubicBezTo>
                  <a:pt x="44" y="29"/>
                  <a:pt x="45" y="29"/>
                  <a:pt x="46" y="29"/>
                </a:cubicBezTo>
                <a:cubicBezTo>
                  <a:pt x="46" y="29"/>
                  <a:pt x="46" y="29"/>
                  <a:pt x="46" y="29"/>
                </a:cubicBezTo>
                <a:cubicBezTo>
                  <a:pt x="47" y="28"/>
                  <a:pt x="47" y="28"/>
                  <a:pt x="48" y="27"/>
                </a:cubicBezTo>
                <a:cubicBezTo>
                  <a:pt x="48" y="27"/>
                  <a:pt x="48" y="26"/>
                  <a:pt x="48" y="26"/>
                </a:cubicBezTo>
                <a:close/>
                <a:moveTo>
                  <a:pt x="38" y="30"/>
                </a:moveTo>
                <a:cubicBezTo>
                  <a:pt x="38" y="30"/>
                  <a:pt x="38" y="30"/>
                  <a:pt x="38" y="30"/>
                </a:cubicBezTo>
                <a:cubicBezTo>
                  <a:pt x="38" y="30"/>
                  <a:pt x="37" y="30"/>
                  <a:pt x="36" y="31"/>
                </a:cubicBezTo>
                <a:cubicBezTo>
                  <a:pt x="35" y="31"/>
                  <a:pt x="35" y="31"/>
                  <a:pt x="34" y="32"/>
                </a:cubicBezTo>
                <a:cubicBezTo>
                  <a:pt x="34" y="32"/>
                  <a:pt x="33" y="33"/>
                  <a:pt x="33" y="33"/>
                </a:cubicBezTo>
                <a:cubicBezTo>
                  <a:pt x="33" y="33"/>
                  <a:pt x="33" y="33"/>
                  <a:pt x="33" y="33"/>
                </a:cubicBezTo>
                <a:cubicBezTo>
                  <a:pt x="32" y="33"/>
                  <a:pt x="32" y="33"/>
                  <a:pt x="31" y="33"/>
                </a:cubicBezTo>
                <a:cubicBezTo>
                  <a:pt x="31" y="33"/>
                  <a:pt x="30" y="33"/>
                  <a:pt x="30" y="33"/>
                </a:cubicBezTo>
                <a:cubicBezTo>
                  <a:pt x="29" y="33"/>
                  <a:pt x="29" y="32"/>
                  <a:pt x="29" y="32"/>
                </a:cubicBezTo>
                <a:cubicBezTo>
                  <a:pt x="29" y="32"/>
                  <a:pt x="29" y="32"/>
                  <a:pt x="29" y="32"/>
                </a:cubicBezTo>
                <a:cubicBezTo>
                  <a:pt x="28" y="31"/>
                  <a:pt x="27" y="31"/>
                  <a:pt x="27" y="31"/>
                </a:cubicBezTo>
                <a:cubicBezTo>
                  <a:pt x="27" y="31"/>
                  <a:pt x="27" y="31"/>
                  <a:pt x="27" y="31"/>
                </a:cubicBezTo>
                <a:cubicBezTo>
                  <a:pt x="26" y="30"/>
                  <a:pt x="25" y="30"/>
                  <a:pt x="24" y="30"/>
                </a:cubicBezTo>
                <a:cubicBezTo>
                  <a:pt x="23" y="30"/>
                  <a:pt x="23" y="30"/>
                  <a:pt x="22" y="31"/>
                </a:cubicBezTo>
                <a:cubicBezTo>
                  <a:pt x="21" y="31"/>
                  <a:pt x="20" y="31"/>
                  <a:pt x="20" y="32"/>
                </a:cubicBezTo>
                <a:cubicBezTo>
                  <a:pt x="20" y="32"/>
                  <a:pt x="19" y="33"/>
                  <a:pt x="19" y="33"/>
                </a:cubicBezTo>
                <a:cubicBezTo>
                  <a:pt x="18" y="33"/>
                  <a:pt x="18" y="33"/>
                  <a:pt x="17" y="33"/>
                </a:cubicBezTo>
                <a:cubicBezTo>
                  <a:pt x="17" y="33"/>
                  <a:pt x="16" y="33"/>
                  <a:pt x="16" y="33"/>
                </a:cubicBezTo>
                <a:cubicBezTo>
                  <a:pt x="16" y="33"/>
                  <a:pt x="16" y="33"/>
                  <a:pt x="16" y="33"/>
                </a:cubicBezTo>
                <a:cubicBezTo>
                  <a:pt x="15" y="33"/>
                  <a:pt x="15" y="32"/>
                  <a:pt x="14" y="32"/>
                </a:cubicBezTo>
                <a:cubicBezTo>
                  <a:pt x="14" y="31"/>
                  <a:pt x="13" y="31"/>
                  <a:pt x="12" y="31"/>
                </a:cubicBezTo>
                <a:cubicBezTo>
                  <a:pt x="12" y="31"/>
                  <a:pt x="12" y="31"/>
                  <a:pt x="12" y="31"/>
                </a:cubicBezTo>
                <a:cubicBezTo>
                  <a:pt x="12" y="30"/>
                  <a:pt x="11" y="30"/>
                  <a:pt x="10" y="30"/>
                </a:cubicBezTo>
                <a:cubicBezTo>
                  <a:pt x="10" y="30"/>
                  <a:pt x="9" y="31"/>
                  <a:pt x="9" y="31"/>
                </a:cubicBezTo>
                <a:cubicBezTo>
                  <a:pt x="9" y="32"/>
                  <a:pt x="10" y="32"/>
                  <a:pt x="10" y="32"/>
                </a:cubicBezTo>
                <a:cubicBezTo>
                  <a:pt x="11" y="32"/>
                  <a:pt x="11" y="33"/>
                  <a:pt x="12" y="33"/>
                </a:cubicBezTo>
                <a:cubicBezTo>
                  <a:pt x="12" y="33"/>
                  <a:pt x="13" y="33"/>
                  <a:pt x="13" y="34"/>
                </a:cubicBezTo>
                <a:cubicBezTo>
                  <a:pt x="13" y="34"/>
                  <a:pt x="13" y="34"/>
                  <a:pt x="13" y="34"/>
                </a:cubicBezTo>
                <a:cubicBezTo>
                  <a:pt x="13" y="34"/>
                  <a:pt x="13" y="34"/>
                  <a:pt x="13" y="34"/>
                </a:cubicBezTo>
                <a:cubicBezTo>
                  <a:pt x="13" y="34"/>
                  <a:pt x="14" y="35"/>
                  <a:pt x="15" y="35"/>
                </a:cubicBezTo>
                <a:cubicBezTo>
                  <a:pt x="15" y="35"/>
                  <a:pt x="15" y="35"/>
                  <a:pt x="15" y="35"/>
                </a:cubicBezTo>
                <a:cubicBezTo>
                  <a:pt x="16" y="35"/>
                  <a:pt x="16" y="35"/>
                  <a:pt x="17" y="35"/>
                </a:cubicBezTo>
                <a:cubicBezTo>
                  <a:pt x="18" y="35"/>
                  <a:pt x="19" y="35"/>
                  <a:pt x="20" y="35"/>
                </a:cubicBezTo>
                <a:cubicBezTo>
                  <a:pt x="20" y="35"/>
                  <a:pt x="21" y="34"/>
                  <a:pt x="22" y="34"/>
                </a:cubicBezTo>
                <a:cubicBezTo>
                  <a:pt x="22" y="33"/>
                  <a:pt x="22" y="33"/>
                  <a:pt x="23" y="33"/>
                </a:cubicBezTo>
                <a:cubicBezTo>
                  <a:pt x="23" y="33"/>
                  <a:pt x="24" y="32"/>
                  <a:pt x="24" y="32"/>
                </a:cubicBezTo>
                <a:cubicBezTo>
                  <a:pt x="25" y="32"/>
                  <a:pt x="25" y="33"/>
                  <a:pt x="26" y="33"/>
                </a:cubicBezTo>
                <a:cubicBezTo>
                  <a:pt x="26" y="33"/>
                  <a:pt x="26" y="33"/>
                  <a:pt x="26" y="33"/>
                </a:cubicBezTo>
                <a:cubicBezTo>
                  <a:pt x="26" y="33"/>
                  <a:pt x="27" y="33"/>
                  <a:pt x="27" y="34"/>
                </a:cubicBezTo>
                <a:cubicBezTo>
                  <a:pt x="27" y="34"/>
                  <a:pt x="27" y="34"/>
                  <a:pt x="27" y="34"/>
                </a:cubicBezTo>
                <a:cubicBezTo>
                  <a:pt x="28" y="34"/>
                  <a:pt x="28" y="35"/>
                  <a:pt x="29" y="35"/>
                </a:cubicBezTo>
                <a:cubicBezTo>
                  <a:pt x="30" y="35"/>
                  <a:pt x="30" y="35"/>
                  <a:pt x="31" y="35"/>
                </a:cubicBezTo>
                <a:cubicBezTo>
                  <a:pt x="32" y="35"/>
                  <a:pt x="33" y="35"/>
                  <a:pt x="34" y="35"/>
                </a:cubicBezTo>
                <a:cubicBezTo>
                  <a:pt x="34" y="35"/>
                  <a:pt x="34" y="35"/>
                  <a:pt x="34" y="35"/>
                </a:cubicBezTo>
                <a:cubicBezTo>
                  <a:pt x="34" y="35"/>
                  <a:pt x="35" y="34"/>
                  <a:pt x="36" y="34"/>
                </a:cubicBezTo>
                <a:cubicBezTo>
                  <a:pt x="36" y="34"/>
                  <a:pt x="36" y="34"/>
                  <a:pt x="36" y="34"/>
                </a:cubicBezTo>
                <a:cubicBezTo>
                  <a:pt x="36" y="33"/>
                  <a:pt x="36" y="33"/>
                  <a:pt x="37" y="33"/>
                </a:cubicBezTo>
                <a:cubicBezTo>
                  <a:pt x="37" y="33"/>
                  <a:pt x="38" y="32"/>
                  <a:pt x="38" y="32"/>
                </a:cubicBezTo>
                <a:cubicBezTo>
                  <a:pt x="39" y="32"/>
                  <a:pt x="39" y="32"/>
                  <a:pt x="39" y="31"/>
                </a:cubicBezTo>
                <a:cubicBezTo>
                  <a:pt x="39" y="31"/>
                  <a:pt x="39" y="30"/>
                  <a:pt x="38"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5" name="Freeform 709"/>
          <p:cNvSpPr>
            <a:spLocks noEditPoints="1"/>
          </p:cNvSpPr>
          <p:nvPr/>
        </p:nvSpPr>
        <p:spPr bwMode="auto">
          <a:xfrm>
            <a:off x="7689850" y="3429000"/>
            <a:ext cx="160338" cy="163513"/>
          </a:xfrm>
          <a:custGeom>
            <a:avLst/>
            <a:gdLst>
              <a:gd name="T0" fmla="*/ 16 w 50"/>
              <a:gd name="T1" fmla="*/ 18 h 51"/>
              <a:gd name="T2" fmla="*/ 22 w 50"/>
              <a:gd name="T3" fmla="*/ 13 h 51"/>
              <a:gd name="T4" fmla="*/ 34 w 50"/>
              <a:gd name="T5" fmla="*/ 18 h 51"/>
              <a:gd name="T6" fmla="*/ 37 w 50"/>
              <a:gd name="T7" fmla="*/ 24 h 51"/>
              <a:gd name="T8" fmla="*/ 33 w 50"/>
              <a:gd name="T9" fmla="*/ 13 h 51"/>
              <a:gd name="T10" fmla="*/ 22 w 50"/>
              <a:gd name="T11" fmla="*/ 11 h 51"/>
              <a:gd name="T12" fmla="*/ 14 w 50"/>
              <a:gd name="T13" fmla="*/ 18 h 51"/>
              <a:gd name="T14" fmla="*/ 33 w 50"/>
              <a:gd name="T15" fmla="*/ 34 h 51"/>
              <a:gd name="T16" fmla="*/ 16 w 50"/>
              <a:gd name="T17" fmla="*/ 35 h 51"/>
              <a:gd name="T18" fmla="*/ 30 w 50"/>
              <a:gd name="T19" fmla="*/ 38 h 51"/>
              <a:gd name="T20" fmla="*/ 32 w 50"/>
              <a:gd name="T21" fmla="*/ 36 h 51"/>
              <a:gd name="T22" fmla="*/ 33 w 50"/>
              <a:gd name="T23" fmla="*/ 34 h 51"/>
              <a:gd name="T24" fmla="*/ 50 w 50"/>
              <a:gd name="T25" fmla="*/ 22 h 51"/>
              <a:gd name="T26" fmla="*/ 40 w 50"/>
              <a:gd name="T27" fmla="*/ 4 h 51"/>
              <a:gd name="T28" fmla="*/ 32 w 50"/>
              <a:gd name="T29" fmla="*/ 6 h 51"/>
              <a:gd name="T30" fmla="*/ 31 w 50"/>
              <a:gd name="T31" fmla="*/ 2 h 51"/>
              <a:gd name="T32" fmla="*/ 19 w 50"/>
              <a:gd name="T33" fmla="*/ 2 h 51"/>
              <a:gd name="T34" fmla="*/ 15 w 50"/>
              <a:gd name="T35" fmla="*/ 7 h 51"/>
              <a:gd name="T36" fmla="*/ 3 w 50"/>
              <a:gd name="T37" fmla="*/ 8 h 51"/>
              <a:gd name="T38" fmla="*/ 5 w 50"/>
              <a:gd name="T39" fmla="*/ 37 h 51"/>
              <a:gd name="T40" fmla="*/ 38 w 50"/>
              <a:gd name="T41" fmla="*/ 51 h 51"/>
              <a:gd name="T42" fmla="*/ 21 w 50"/>
              <a:gd name="T43" fmla="*/ 4 h 51"/>
              <a:gd name="T44" fmla="*/ 23 w 50"/>
              <a:gd name="T45" fmla="*/ 3 h 51"/>
              <a:gd name="T46" fmla="*/ 29 w 50"/>
              <a:gd name="T47" fmla="*/ 4 h 51"/>
              <a:gd name="T48" fmla="*/ 22 w 50"/>
              <a:gd name="T49" fmla="*/ 5 h 51"/>
              <a:gd name="T50" fmla="*/ 6 w 50"/>
              <a:gd name="T51" fmla="*/ 32 h 51"/>
              <a:gd name="T52" fmla="*/ 5 w 50"/>
              <a:gd name="T53" fmla="*/ 15 h 51"/>
              <a:gd name="T54" fmla="*/ 11 w 50"/>
              <a:gd name="T55" fmla="*/ 8 h 51"/>
              <a:gd name="T56" fmla="*/ 6 w 50"/>
              <a:gd name="T57" fmla="*/ 32 h 51"/>
              <a:gd name="T58" fmla="*/ 12 w 50"/>
              <a:gd name="T59" fmla="*/ 47 h 51"/>
              <a:gd name="T60" fmla="*/ 16 w 50"/>
              <a:gd name="T61" fmla="*/ 12 h 51"/>
              <a:gd name="T62" fmla="*/ 34 w 50"/>
              <a:gd name="T63" fmla="*/ 12 h 51"/>
              <a:gd name="T64" fmla="*/ 38 w 50"/>
              <a:gd name="T65" fmla="*/ 47 h 51"/>
              <a:gd name="T66" fmla="*/ 38 w 50"/>
              <a:gd name="T67" fmla="*/ 10 h 51"/>
              <a:gd name="T68" fmla="*/ 43 w 50"/>
              <a:gd name="T69" fmla="*/ 10 h 51"/>
              <a:gd name="T70" fmla="*/ 44 w 50"/>
              <a:gd name="T71" fmla="*/ 32 h 51"/>
              <a:gd name="T72" fmla="*/ 33 w 50"/>
              <a:gd name="T73" fmla="*/ 30 h 51"/>
              <a:gd name="T74" fmla="*/ 13 w 50"/>
              <a:gd name="T75" fmla="*/ 42 h 51"/>
              <a:gd name="T76" fmla="*/ 37 w 50"/>
              <a:gd name="T77" fmla="*/ 42 h 51"/>
              <a:gd name="T78" fmla="*/ 35 w 50"/>
              <a:gd name="T79" fmla="*/ 42 h 51"/>
              <a:gd name="T80" fmla="*/ 17 w 50"/>
              <a:gd name="T81" fmla="*/ 43 h 51"/>
              <a:gd name="T82" fmla="*/ 17 w 50"/>
              <a:gd name="T83" fmla="*/ 32 h 51"/>
              <a:gd name="T84" fmla="*/ 35 w 50"/>
              <a:gd name="T85"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 h="51">
                <a:moveTo>
                  <a:pt x="14" y="25"/>
                </a:moveTo>
                <a:cubicBezTo>
                  <a:pt x="14" y="26"/>
                  <a:pt x="15" y="25"/>
                  <a:pt x="15" y="25"/>
                </a:cubicBezTo>
                <a:cubicBezTo>
                  <a:pt x="16" y="18"/>
                  <a:pt x="16" y="18"/>
                  <a:pt x="16" y="18"/>
                </a:cubicBezTo>
                <a:cubicBezTo>
                  <a:pt x="16" y="17"/>
                  <a:pt x="17" y="16"/>
                  <a:pt x="18" y="15"/>
                </a:cubicBezTo>
                <a:cubicBezTo>
                  <a:pt x="18" y="15"/>
                  <a:pt x="18" y="15"/>
                  <a:pt x="18" y="15"/>
                </a:cubicBezTo>
                <a:cubicBezTo>
                  <a:pt x="19" y="14"/>
                  <a:pt x="21" y="13"/>
                  <a:pt x="22" y="13"/>
                </a:cubicBezTo>
                <a:cubicBezTo>
                  <a:pt x="28" y="13"/>
                  <a:pt x="28" y="13"/>
                  <a:pt x="28" y="13"/>
                </a:cubicBezTo>
                <a:cubicBezTo>
                  <a:pt x="29" y="13"/>
                  <a:pt x="30" y="14"/>
                  <a:pt x="32" y="15"/>
                </a:cubicBezTo>
                <a:cubicBezTo>
                  <a:pt x="33" y="16"/>
                  <a:pt x="33" y="17"/>
                  <a:pt x="34" y="18"/>
                </a:cubicBezTo>
                <a:cubicBezTo>
                  <a:pt x="35" y="25"/>
                  <a:pt x="35" y="25"/>
                  <a:pt x="35" y="25"/>
                </a:cubicBezTo>
                <a:cubicBezTo>
                  <a:pt x="35" y="25"/>
                  <a:pt x="35" y="26"/>
                  <a:pt x="36" y="25"/>
                </a:cubicBezTo>
                <a:cubicBezTo>
                  <a:pt x="37" y="25"/>
                  <a:pt x="37" y="25"/>
                  <a:pt x="37" y="24"/>
                </a:cubicBezTo>
                <a:cubicBezTo>
                  <a:pt x="36" y="18"/>
                  <a:pt x="36" y="18"/>
                  <a:pt x="36" y="18"/>
                </a:cubicBezTo>
                <a:cubicBezTo>
                  <a:pt x="36" y="16"/>
                  <a:pt x="34" y="14"/>
                  <a:pt x="33" y="13"/>
                </a:cubicBezTo>
                <a:cubicBezTo>
                  <a:pt x="33" y="13"/>
                  <a:pt x="33" y="13"/>
                  <a:pt x="33" y="13"/>
                </a:cubicBezTo>
                <a:cubicBezTo>
                  <a:pt x="33" y="13"/>
                  <a:pt x="33" y="13"/>
                  <a:pt x="33" y="13"/>
                </a:cubicBezTo>
                <a:cubicBezTo>
                  <a:pt x="32" y="12"/>
                  <a:pt x="30" y="11"/>
                  <a:pt x="28" y="11"/>
                </a:cubicBezTo>
                <a:cubicBezTo>
                  <a:pt x="22" y="11"/>
                  <a:pt x="22" y="11"/>
                  <a:pt x="22" y="11"/>
                </a:cubicBezTo>
                <a:cubicBezTo>
                  <a:pt x="20" y="11"/>
                  <a:pt x="18" y="12"/>
                  <a:pt x="17" y="13"/>
                </a:cubicBezTo>
                <a:cubicBezTo>
                  <a:pt x="17" y="13"/>
                  <a:pt x="17" y="13"/>
                  <a:pt x="17" y="13"/>
                </a:cubicBezTo>
                <a:cubicBezTo>
                  <a:pt x="15" y="14"/>
                  <a:pt x="14" y="16"/>
                  <a:pt x="14" y="18"/>
                </a:cubicBezTo>
                <a:cubicBezTo>
                  <a:pt x="13" y="24"/>
                  <a:pt x="13" y="24"/>
                  <a:pt x="13" y="24"/>
                </a:cubicBezTo>
                <a:cubicBezTo>
                  <a:pt x="13" y="25"/>
                  <a:pt x="13" y="25"/>
                  <a:pt x="14" y="25"/>
                </a:cubicBezTo>
                <a:close/>
                <a:moveTo>
                  <a:pt x="33" y="34"/>
                </a:moveTo>
                <a:cubicBezTo>
                  <a:pt x="33" y="34"/>
                  <a:pt x="33" y="34"/>
                  <a:pt x="33" y="34"/>
                </a:cubicBezTo>
                <a:cubicBezTo>
                  <a:pt x="17" y="34"/>
                  <a:pt x="17" y="34"/>
                  <a:pt x="17" y="34"/>
                </a:cubicBezTo>
                <a:cubicBezTo>
                  <a:pt x="16" y="34"/>
                  <a:pt x="16" y="34"/>
                  <a:pt x="16" y="35"/>
                </a:cubicBezTo>
                <a:cubicBezTo>
                  <a:pt x="16" y="35"/>
                  <a:pt x="16" y="36"/>
                  <a:pt x="17" y="36"/>
                </a:cubicBezTo>
                <a:cubicBezTo>
                  <a:pt x="30" y="36"/>
                  <a:pt x="30" y="36"/>
                  <a:pt x="30" y="36"/>
                </a:cubicBezTo>
                <a:cubicBezTo>
                  <a:pt x="30" y="38"/>
                  <a:pt x="30" y="38"/>
                  <a:pt x="30" y="38"/>
                </a:cubicBezTo>
                <a:cubicBezTo>
                  <a:pt x="30" y="39"/>
                  <a:pt x="30" y="39"/>
                  <a:pt x="31" y="39"/>
                </a:cubicBezTo>
                <a:cubicBezTo>
                  <a:pt x="31" y="39"/>
                  <a:pt x="32" y="39"/>
                  <a:pt x="32" y="38"/>
                </a:cubicBezTo>
                <a:cubicBezTo>
                  <a:pt x="32" y="36"/>
                  <a:pt x="32" y="36"/>
                  <a:pt x="32" y="36"/>
                </a:cubicBezTo>
                <a:cubicBezTo>
                  <a:pt x="33" y="36"/>
                  <a:pt x="33" y="36"/>
                  <a:pt x="33" y="36"/>
                </a:cubicBezTo>
                <a:cubicBezTo>
                  <a:pt x="33" y="36"/>
                  <a:pt x="34" y="35"/>
                  <a:pt x="34" y="35"/>
                </a:cubicBezTo>
                <a:cubicBezTo>
                  <a:pt x="34" y="34"/>
                  <a:pt x="33" y="34"/>
                  <a:pt x="33" y="34"/>
                </a:cubicBezTo>
                <a:close/>
                <a:moveTo>
                  <a:pt x="45" y="37"/>
                </a:moveTo>
                <a:cubicBezTo>
                  <a:pt x="45" y="37"/>
                  <a:pt x="45" y="37"/>
                  <a:pt x="45" y="37"/>
                </a:cubicBezTo>
                <a:cubicBezTo>
                  <a:pt x="48" y="35"/>
                  <a:pt x="50" y="28"/>
                  <a:pt x="50" y="22"/>
                </a:cubicBezTo>
                <a:cubicBezTo>
                  <a:pt x="50" y="20"/>
                  <a:pt x="50" y="17"/>
                  <a:pt x="49" y="14"/>
                </a:cubicBezTo>
                <a:cubicBezTo>
                  <a:pt x="48" y="12"/>
                  <a:pt x="48" y="10"/>
                  <a:pt x="46" y="8"/>
                </a:cubicBezTo>
                <a:cubicBezTo>
                  <a:pt x="45" y="6"/>
                  <a:pt x="43" y="4"/>
                  <a:pt x="40" y="4"/>
                </a:cubicBezTo>
                <a:cubicBezTo>
                  <a:pt x="39" y="4"/>
                  <a:pt x="38" y="4"/>
                  <a:pt x="37" y="5"/>
                </a:cubicBezTo>
                <a:cubicBezTo>
                  <a:pt x="36" y="6"/>
                  <a:pt x="35" y="6"/>
                  <a:pt x="35" y="7"/>
                </a:cubicBezTo>
                <a:cubicBezTo>
                  <a:pt x="34" y="7"/>
                  <a:pt x="33" y="6"/>
                  <a:pt x="32" y="6"/>
                </a:cubicBezTo>
                <a:cubicBezTo>
                  <a:pt x="32" y="6"/>
                  <a:pt x="32" y="6"/>
                  <a:pt x="32" y="6"/>
                </a:cubicBezTo>
                <a:cubicBezTo>
                  <a:pt x="32" y="4"/>
                  <a:pt x="32" y="3"/>
                  <a:pt x="31" y="2"/>
                </a:cubicBezTo>
                <a:cubicBezTo>
                  <a:pt x="31" y="2"/>
                  <a:pt x="31" y="2"/>
                  <a:pt x="31" y="2"/>
                </a:cubicBezTo>
                <a:cubicBezTo>
                  <a:pt x="30" y="1"/>
                  <a:pt x="28" y="0"/>
                  <a:pt x="27" y="0"/>
                </a:cubicBezTo>
                <a:cubicBezTo>
                  <a:pt x="23" y="0"/>
                  <a:pt x="23" y="0"/>
                  <a:pt x="23" y="0"/>
                </a:cubicBezTo>
                <a:cubicBezTo>
                  <a:pt x="22" y="0"/>
                  <a:pt x="20" y="1"/>
                  <a:pt x="19" y="2"/>
                </a:cubicBezTo>
                <a:cubicBezTo>
                  <a:pt x="18" y="3"/>
                  <a:pt x="18" y="4"/>
                  <a:pt x="18" y="6"/>
                </a:cubicBezTo>
                <a:cubicBezTo>
                  <a:pt x="18" y="6"/>
                  <a:pt x="18" y="6"/>
                  <a:pt x="18" y="6"/>
                </a:cubicBezTo>
                <a:cubicBezTo>
                  <a:pt x="17" y="6"/>
                  <a:pt x="16" y="7"/>
                  <a:pt x="15" y="7"/>
                </a:cubicBezTo>
                <a:cubicBezTo>
                  <a:pt x="15" y="6"/>
                  <a:pt x="14" y="6"/>
                  <a:pt x="13" y="5"/>
                </a:cubicBezTo>
                <a:cubicBezTo>
                  <a:pt x="12" y="4"/>
                  <a:pt x="11" y="4"/>
                  <a:pt x="10" y="4"/>
                </a:cubicBezTo>
                <a:cubicBezTo>
                  <a:pt x="7" y="4"/>
                  <a:pt x="5" y="6"/>
                  <a:pt x="3" y="8"/>
                </a:cubicBezTo>
                <a:cubicBezTo>
                  <a:pt x="2" y="10"/>
                  <a:pt x="1" y="12"/>
                  <a:pt x="1" y="14"/>
                </a:cubicBezTo>
                <a:cubicBezTo>
                  <a:pt x="0" y="17"/>
                  <a:pt x="0" y="20"/>
                  <a:pt x="0" y="22"/>
                </a:cubicBezTo>
                <a:cubicBezTo>
                  <a:pt x="0" y="28"/>
                  <a:pt x="2" y="35"/>
                  <a:pt x="5" y="37"/>
                </a:cubicBezTo>
                <a:cubicBezTo>
                  <a:pt x="4" y="42"/>
                  <a:pt x="4" y="42"/>
                  <a:pt x="4" y="42"/>
                </a:cubicBezTo>
                <a:cubicBezTo>
                  <a:pt x="3" y="47"/>
                  <a:pt x="7" y="51"/>
                  <a:pt x="12" y="51"/>
                </a:cubicBezTo>
                <a:cubicBezTo>
                  <a:pt x="38" y="51"/>
                  <a:pt x="38" y="51"/>
                  <a:pt x="38" y="51"/>
                </a:cubicBezTo>
                <a:cubicBezTo>
                  <a:pt x="43" y="51"/>
                  <a:pt x="47" y="47"/>
                  <a:pt x="46" y="42"/>
                </a:cubicBezTo>
                <a:cubicBezTo>
                  <a:pt x="45" y="37"/>
                  <a:pt x="45" y="37"/>
                  <a:pt x="45" y="37"/>
                </a:cubicBezTo>
                <a:close/>
                <a:moveTo>
                  <a:pt x="21" y="4"/>
                </a:moveTo>
                <a:cubicBezTo>
                  <a:pt x="21" y="4"/>
                  <a:pt x="21" y="4"/>
                  <a:pt x="21" y="4"/>
                </a:cubicBezTo>
                <a:cubicBezTo>
                  <a:pt x="21" y="4"/>
                  <a:pt x="21" y="4"/>
                  <a:pt x="21" y="4"/>
                </a:cubicBezTo>
                <a:cubicBezTo>
                  <a:pt x="21" y="3"/>
                  <a:pt x="22" y="3"/>
                  <a:pt x="23" y="3"/>
                </a:cubicBezTo>
                <a:cubicBezTo>
                  <a:pt x="27" y="3"/>
                  <a:pt x="27" y="3"/>
                  <a:pt x="27" y="3"/>
                </a:cubicBezTo>
                <a:cubicBezTo>
                  <a:pt x="28" y="3"/>
                  <a:pt x="28" y="3"/>
                  <a:pt x="29" y="4"/>
                </a:cubicBezTo>
                <a:cubicBezTo>
                  <a:pt x="29" y="4"/>
                  <a:pt x="29" y="4"/>
                  <a:pt x="29" y="4"/>
                </a:cubicBezTo>
                <a:cubicBezTo>
                  <a:pt x="29" y="4"/>
                  <a:pt x="30" y="5"/>
                  <a:pt x="30" y="6"/>
                </a:cubicBezTo>
                <a:cubicBezTo>
                  <a:pt x="29" y="5"/>
                  <a:pt x="28" y="5"/>
                  <a:pt x="28" y="5"/>
                </a:cubicBezTo>
                <a:cubicBezTo>
                  <a:pt x="22" y="5"/>
                  <a:pt x="22" y="5"/>
                  <a:pt x="22" y="5"/>
                </a:cubicBezTo>
                <a:cubicBezTo>
                  <a:pt x="21" y="5"/>
                  <a:pt x="21" y="5"/>
                  <a:pt x="20" y="6"/>
                </a:cubicBezTo>
                <a:cubicBezTo>
                  <a:pt x="20" y="5"/>
                  <a:pt x="20" y="4"/>
                  <a:pt x="21" y="4"/>
                </a:cubicBezTo>
                <a:close/>
                <a:moveTo>
                  <a:pt x="6" y="32"/>
                </a:moveTo>
                <a:cubicBezTo>
                  <a:pt x="6" y="32"/>
                  <a:pt x="6" y="32"/>
                  <a:pt x="6" y="32"/>
                </a:cubicBezTo>
                <a:cubicBezTo>
                  <a:pt x="4" y="30"/>
                  <a:pt x="4" y="26"/>
                  <a:pt x="4" y="22"/>
                </a:cubicBezTo>
                <a:cubicBezTo>
                  <a:pt x="4" y="20"/>
                  <a:pt x="4" y="17"/>
                  <a:pt x="5" y="15"/>
                </a:cubicBezTo>
                <a:cubicBezTo>
                  <a:pt x="5" y="13"/>
                  <a:pt x="6" y="11"/>
                  <a:pt x="7" y="10"/>
                </a:cubicBezTo>
                <a:cubicBezTo>
                  <a:pt x="7" y="9"/>
                  <a:pt x="8" y="8"/>
                  <a:pt x="10" y="8"/>
                </a:cubicBezTo>
                <a:cubicBezTo>
                  <a:pt x="10" y="8"/>
                  <a:pt x="10" y="8"/>
                  <a:pt x="11" y="8"/>
                </a:cubicBezTo>
                <a:cubicBezTo>
                  <a:pt x="11" y="9"/>
                  <a:pt x="12" y="9"/>
                  <a:pt x="12" y="10"/>
                </a:cubicBezTo>
                <a:cubicBezTo>
                  <a:pt x="10" y="12"/>
                  <a:pt x="9" y="14"/>
                  <a:pt x="8" y="17"/>
                </a:cubicBezTo>
                <a:cubicBezTo>
                  <a:pt x="6" y="32"/>
                  <a:pt x="6" y="32"/>
                  <a:pt x="6" y="32"/>
                </a:cubicBezTo>
                <a:close/>
                <a:moveTo>
                  <a:pt x="38" y="47"/>
                </a:moveTo>
                <a:cubicBezTo>
                  <a:pt x="38" y="47"/>
                  <a:pt x="38" y="47"/>
                  <a:pt x="38" y="47"/>
                </a:cubicBezTo>
                <a:cubicBezTo>
                  <a:pt x="12" y="47"/>
                  <a:pt x="12" y="47"/>
                  <a:pt x="12" y="47"/>
                </a:cubicBezTo>
                <a:cubicBezTo>
                  <a:pt x="9" y="47"/>
                  <a:pt x="7" y="45"/>
                  <a:pt x="8" y="42"/>
                </a:cubicBezTo>
                <a:cubicBezTo>
                  <a:pt x="12" y="18"/>
                  <a:pt x="12" y="18"/>
                  <a:pt x="12" y="18"/>
                </a:cubicBezTo>
                <a:cubicBezTo>
                  <a:pt x="13" y="15"/>
                  <a:pt x="14" y="13"/>
                  <a:pt x="16" y="12"/>
                </a:cubicBezTo>
                <a:cubicBezTo>
                  <a:pt x="17" y="10"/>
                  <a:pt x="20" y="9"/>
                  <a:pt x="22" y="9"/>
                </a:cubicBezTo>
                <a:cubicBezTo>
                  <a:pt x="28" y="9"/>
                  <a:pt x="28" y="9"/>
                  <a:pt x="28" y="9"/>
                </a:cubicBezTo>
                <a:cubicBezTo>
                  <a:pt x="30" y="9"/>
                  <a:pt x="32" y="10"/>
                  <a:pt x="34" y="12"/>
                </a:cubicBezTo>
                <a:cubicBezTo>
                  <a:pt x="36" y="13"/>
                  <a:pt x="37" y="15"/>
                  <a:pt x="38" y="18"/>
                </a:cubicBezTo>
                <a:cubicBezTo>
                  <a:pt x="42" y="42"/>
                  <a:pt x="42" y="42"/>
                  <a:pt x="42" y="42"/>
                </a:cubicBezTo>
                <a:cubicBezTo>
                  <a:pt x="42" y="45"/>
                  <a:pt x="41" y="47"/>
                  <a:pt x="38" y="47"/>
                </a:cubicBezTo>
                <a:close/>
                <a:moveTo>
                  <a:pt x="41" y="17"/>
                </a:moveTo>
                <a:cubicBezTo>
                  <a:pt x="41" y="17"/>
                  <a:pt x="41" y="17"/>
                  <a:pt x="41" y="17"/>
                </a:cubicBezTo>
                <a:cubicBezTo>
                  <a:pt x="41" y="14"/>
                  <a:pt x="40" y="12"/>
                  <a:pt x="38" y="10"/>
                </a:cubicBezTo>
                <a:cubicBezTo>
                  <a:pt x="38" y="9"/>
                  <a:pt x="39" y="9"/>
                  <a:pt x="39" y="8"/>
                </a:cubicBezTo>
                <a:cubicBezTo>
                  <a:pt x="39" y="8"/>
                  <a:pt x="40" y="8"/>
                  <a:pt x="40" y="8"/>
                </a:cubicBezTo>
                <a:cubicBezTo>
                  <a:pt x="41" y="8"/>
                  <a:pt x="42" y="9"/>
                  <a:pt x="43" y="10"/>
                </a:cubicBezTo>
                <a:cubicBezTo>
                  <a:pt x="44" y="11"/>
                  <a:pt x="45" y="13"/>
                  <a:pt x="45" y="15"/>
                </a:cubicBezTo>
                <a:cubicBezTo>
                  <a:pt x="46" y="17"/>
                  <a:pt x="46" y="20"/>
                  <a:pt x="46" y="22"/>
                </a:cubicBezTo>
                <a:cubicBezTo>
                  <a:pt x="46" y="26"/>
                  <a:pt x="45" y="30"/>
                  <a:pt x="44" y="32"/>
                </a:cubicBezTo>
                <a:cubicBezTo>
                  <a:pt x="41" y="17"/>
                  <a:pt x="41" y="17"/>
                  <a:pt x="41" y="17"/>
                </a:cubicBezTo>
                <a:close/>
                <a:moveTo>
                  <a:pt x="33" y="30"/>
                </a:moveTo>
                <a:cubicBezTo>
                  <a:pt x="33" y="30"/>
                  <a:pt x="33" y="30"/>
                  <a:pt x="33" y="30"/>
                </a:cubicBezTo>
                <a:cubicBezTo>
                  <a:pt x="17" y="30"/>
                  <a:pt x="17" y="30"/>
                  <a:pt x="17" y="30"/>
                </a:cubicBezTo>
                <a:cubicBezTo>
                  <a:pt x="14" y="30"/>
                  <a:pt x="13" y="32"/>
                  <a:pt x="13" y="34"/>
                </a:cubicBezTo>
                <a:cubicBezTo>
                  <a:pt x="13" y="42"/>
                  <a:pt x="13" y="42"/>
                  <a:pt x="13" y="42"/>
                </a:cubicBezTo>
                <a:cubicBezTo>
                  <a:pt x="13" y="44"/>
                  <a:pt x="14" y="46"/>
                  <a:pt x="17" y="46"/>
                </a:cubicBezTo>
                <a:cubicBezTo>
                  <a:pt x="33" y="46"/>
                  <a:pt x="33" y="46"/>
                  <a:pt x="33" y="46"/>
                </a:cubicBezTo>
                <a:cubicBezTo>
                  <a:pt x="35" y="46"/>
                  <a:pt x="37" y="44"/>
                  <a:pt x="37" y="42"/>
                </a:cubicBezTo>
                <a:cubicBezTo>
                  <a:pt x="37" y="34"/>
                  <a:pt x="37" y="34"/>
                  <a:pt x="37" y="34"/>
                </a:cubicBezTo>
                <a:cubicBezTo>
                  <a:pt x="37" y="32"/>
                  <a:pt x="35" y="30"/>
                  <a:pt x="33" y="30"/>
                </a:cubicBezTo>
                <a:close/>
                <a:moveTo>
                  <a:pt x="35" y="42"/>
                </a:moveTo>
                <a:cubicBezTo>
                  <a:pt x="35" y="42"/>
                  <a:pt x="35" y="42"/>
                  <a:pt x="35" y="42"/>
                </a:cubicBezTo>
                <a:cubicBezTo>
                  <a:pt x="35" y="43"/>
                  <a:pt x="34" y="43"/>
                  <a:pt x="33" y="43"/>
                </a:cubicBezTo>
                <a:cubicBezTo>
                  <a:pt x="17" y="43"/>
                  <a:pt x="17" y="43"/>
                  <a:pt x="17" y="43"/>
                </a:cubicBezTo>
                <a:cubicBezTo>
                  <a:pt x="16" y="43"/>
                  <a:pt x="15" y="43"/>
                  <a:pt x="15" y="42"/>
                </a:cubicBezTo>
                <a:cubicBezTo>
                  <a:pt x="15" y="34"/>
                  <a:pt x="15" y="34"/>
                  <a:pt x="15" y="34"/>
                </a:cubicBezTo>
                <a:cubicBezTo>
                  <a:pt x="15" y="33"/>
                  <a:pt x="16" y="32"/>
                  <a:pt x="17" y="32"/>
                </a:cubicBezTo>
                <a:cubicBezTo>
                  <a:pt x="33" y="32"/>
                  <a:pt x="33" y="32"/>
                  <a:pt x="33" y="32"/>
                </a:cubicBezTo>
                <a:cubicBezTo>
                  <a:pt x="34" y="32"/>
                  <a:pt x="35" y="33"/>
                  <a:pt x="35" y="34"/>
                </a:cubicBezTo>
                <a:cubicBezTo>
                  <a:pt x="35" y="42"/>
                  <a:pt x="35" y="42"/>
                  <a:pt x="35" y="4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6" name="Freeform 710"/>
          <p:cNvSpPr>
            <a:spLocks noEditPoints="1"/>
          </p:cNvSpPr>
          <p:nvPr/>
        </p:nvSpPr>
        <p:spPr bwMode="auto">
          <a:xfrm>
            <a:off x="8285163" y="4713288"/>
            <a:ext cx="128587" cy="158750"/>
          </a:xfrm>
          <a:custGeom>
            <a:avLst/>
            <a:gdLst>
              <a:gd name="T0" fmla="*/ 30 w 40"/>
              <a:gd name="T1" fmla="*/ 28 h 50"/>
              <a:gd name="T2" fmla="*/ 26 w 40"/>
              <a:gd name="T3" fmla="*/ 45 h 50"/>
              <a:gd name="T4" fmla="*/ 38 w 40"/>
              <a:gd name="T5" fmla="*/ 46 h 50"/>
              <a:gd name="T6" fmla="*/ 38 w 40"/>
              <a:gd name="T7" fmla="*/ 50 h 50"/>
              <a:gd name="T8" fmla="*/ 0 w 40"/>
              <a:gd name="T9" fmla="*/ 48 h 50"/>
              <a:gd name="T10" fmla="*/ 15 w 40"/>
              <a:gd name="T11" fmla="*/ 46 h 50"/>
              <a:gd name="T12" fmla="*/ 23 w 40"/>
              <a:gd name="T13" fmla="*/ 42 h 50"/>
              <a:gd name="T14" fmla="*/ 3 w 40"/>
              <a:gd name="T15" fmla="*/ 41 h 50"/>
              <a:gd name="T16" fmla="*/ 3 w 40"/>
              <a:gd name="T17" fmla="*/ 39 h 50"/>
              <a:gd name="T18" fmla="*/ 27 w 40"/>
              <a:gd name="T19" fmla="*/ 34 h 50"/>
              <a:gd name="T20" fmla="*/ 24 w 40"/>
              <a:gd name="T21" fmla="*/ 26 h 50"/>
              <a:gd name="T22" fmla="*/ 20 w 40"/>
              <a:gd name="T23" fmla="*/ 26 h 50"/>
              <a:gd name="T24" fmla="*/ 15 w 40"/>
              <a:gd name="T25" fmla="*/ 31 h 50"/>
              <a:gd name="T26" fmla="*/ 13 w 40"/>
              <a:gd name="T27" fmla="*/ 33 h 50"/>
              <a:gd name="T28" fmla="*/ 7 w 40"/>
              <a:gd name="T29" fmla="*/ 30 h 50"/>
              <a:gd name="T30" fmla="*/ 8 w 40"/>
              <a:gd name="T31" fmla="*/ 27 h 50"/>
              <a:gd name="T32" fmla="*/ 6 w 40"/>
              <a:gd name="T33" fmla="*/ 25 h 50"/>
              <a:gd name="T34" fmla="*/ 18 w 40"/>
              <a:gd name="T35" fmla="*/ 6 h 50"/>
              <a:gd name="T36" fmla="*/ 19 w 40"/>
              <a:gd name="T37" fmla="*/ 7 h 50"/>
              <a:gd name="T38" fmla="*/ 20 w 40"/>
              <a:gd name="T39" fmla="*/ 3 h 50"/>
              <a:gd name="T40" fmla="*/ 22 w 40"/>
              <a:gd name="T41" fmla="*/ 0 h 50"/>
              <a:gd name="T42" fmla="*/ 31 w 40"/>
              <a:gd name="T43" fmla="*/ 8 h 50"/>
              <a:gd name="T44" fmla="*/ 28 w 40"/>
              <a:gd name="T45" fmla="*/ 8 h 50"/>
              <a:gd name="T46" fmla="*/ 27 w 40"/>
              <a:gd name="T47" fmla="*/ 12 h 50"/>
              <a:gd name="T48" fmla="*/ 25 w 40"/>
              <a:gd name="T49" fmla="*/ 17 h 50"/>
              <a:gd name="T50" fmla="*/ 26 w 40"/>
              <a:gd name="T51" fmla="*/ 23 h 50"/>
              <a:gd name="T52" fmla="*/ 26 w 40"/>
              <a:gd name="T53" fmla="*/ 7 h 50"/>
              <a:gd name="T54" fmla="*/ 21 w 40"/>
              <a:gd name="T55" fmla="*/ 8 h 50"/>
              <a:gd name="T56" fmla="*/ 26 w 40"/>
              <a:gd name="T57" fmla="*/ 7 h 50"/>
              <a:gd name="T58" fmla="*/ 23 w 40"/>
              <a:gd name="T59" fmla="*/ 16 h 50"/>
              <a:gd name="T60" fmla="*/ 18 w 40"/>
              <a:gd name="T61" fmla="*/ 9 h 50"/>
              <a:gd name="T62" fmla="*/ 16 w 40"/>
              <a:gd name="T63" fmla="*/ 29 h 50"/>
              <a:gd name="T64" fmla="*/ 16 w 40"/>
              <a:gd name="T65" fmla="*/ 21 h 50"/>
              <a:gd name="T66" fmla="*/ 18 w 40"/>
              <a:gd name="T67" fmla="*/ 17 h 50"/>
              <a:gd name="T68" fmla="*/ 23 w 40"/>
              <a:gd name="T69" fmla="*/ 19 h 50"/>
              <a:gd name="T70" fmla="*/ 19 w 40"/>
              <a:gd name="T71" fmla="*/ 19 h 50"/>
              <a:gd name="T72" fmla="*/ 19 w 40"/>
              <a:gd name="T73" fmla="*/ 19 h 50"/>
              <a:gd name="T74" fmla="*/ 21 w 40"/>
              <a:gd name="T75" fmla="*/ 24 h 50"/>
              <a:gd name="T76" fmla="*/ 23 w 40"/>
              <a:gd name="T77" fmla="*/ 23 h 50"/>
              <a:gd name="T78" fmla="*/ 24 w 40"/>
              <a:gd name="T79" fmla="*/ 19 h 50"/>
              <a:gd name="T80" fmla="*/ 10 w 40"/>
              <a:gd name="T81" fmla="*/ 28 h 50"/>
              <a:gd name="T82" fmla="*/ 9 w 40"/>
              <a:gd name="T83" fmla="*/ 29 h 50"/>
              <a:gd name="T84" fmla="*/ 12 w 40"/>
              <a:gd name="T85"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50">
                <a:moveTo>
                  <a:pt x="26" y="23"/>
                </a:moveTo>
                <a:cubicBezTo>
                  <a:pt x="28" y="24"/>
                  <a:pt x="29" y="26"/>
                  <a:pt x="30" y="28"/>
                </a:cubicBezTo>
                <a:cubicBezTo>
                  <a:pt x="30" y="29"/>
                  <a:pt x="31" y="31"/>
                  <a:pt x="31" y="34"/>
                </a:cubicBezTo>
                <a:cubicBezTo>
                  <a:pt x="31" y="38"/>
                  <a:pt x="29" y="42"/>
                  <a:pt x="26" y="45"/>
                </a:cubicBezTo>
                <a:cubicBezTo>
                  <a:pt x="26" y="45"/>
                  <a:pt x="25" y="46"/>
                  <a:pt x="25" y="46"/>
                </a:cubicBezTo>
                <a:cubicBezTo>
                  <a:pt x="38" y="46"/>
                  <a:pt x="38" y="46"/>
                  <a:pt x="38" y="46"/>
                </a:cubicBezTo>
                <a:cubicBezTo>
                  <a:pt x="39" y="46"/>
                  <a:pt x="40" y="47"/>
                  <a:pt x="40" y="48"/>
                </a:cubicBezTo>
                <a:cubicBezTo>
                  <a:pt x="40" y="49"/>
                  <a:pt x="39" y="50"/>
                  <a:pt x="38" y="50"/>
                </a:cubicBezTo>
                <a:cubicBezTo>
                  <a:pt x="26" y="50"/>
                  <a:pt x="14" y="50"/>
                  <a:pt x="2" y="50"/>
                </a:cubicBezTo>
                <a:cubicBezTo>
                  <a:pt x="1" y="50"/>
                  <a:pt x="0" y="49"/>
                  <a:pt x="0" y="48"/>
                </a:cubicBezTo>
                <a:cubicBezTo>
                  <a:pt x="0" y="47"/>
                  <a:pt x="1" y="46"/>
                  <a:pt x="2" y="46"/>
                </a:cubicBezTo>
                <a:cubicBezTo>
                  <a:pt x="15" y="46"/>
                  <a:pt x="15" y="46"/>
                  <a:pt x="15" y="46"/>
                </a:cubicBezTo>
                <a:cubicBezTo>
                  <a:pt x="15" y="46"/>
                  <a:pt x="15" y="46"/>
                  <a:pt x="15" y="46"/>
                </a:cubicBezTo>
                <a:cubicBezTo>
                  <a:pt x="18" y="46"/>
                  <a:pt x="21" y="44"/>
                  <a:pt x="23" y="42"/>
                </a:cubicBezTo>
                <a:cubicBezTo>
                  <a:pt x="24" y="42"/>
                  <a:pt x="24" y="42"/>
                  <a:pt x="24" y="41"/>
                </a:cubicBezTo>
                <a:cubicBezTo>
                  <a:pt x="3" y="41"/>
                  <a:pt x="3" y="41"/>
                  <a:pt x="3" y="41"/>
                </a:cubicBezTo>
                <a:cubicBezTo>
                  <a:pt x="2" y="41"/>
                  <a:pt x="2" y="41"/>
                  <a:pt x="2" y="40"/>
                </a:cubicBezTo>
                <a:cubicBezTo>
                  <a:pt x="2" y="39"/>
                  <a:pt x="2" y="39"/>
                  <a:pt x="3" y="39"/>
                </a:cubicBezTo>
                <a:cubicBezTo>
                  <a:pt x="26" y="39"/>
                  <a:pt x="26" y="39"/>
                  <a:pt x="26" y="39"/>
                </a:cubicBezTo>
                <a:cubicBezTo>
                  <a:pt x="26" y="37"/>
                  <a:pt x="27" y="35"/>
                  <a:pt x="27" y="34"/>
                </a:cubicBezTo>
                <a:cubicBezTo>
                  <a:pt x="27" y="32"/>
                  <a:pt x="27" y="30"/>
                  <a:pt x="26" y="29"/>
                </a:cubicBezTo>
                <a:cubicBezTo>
                  <a:pt x="26" y="28"/>
                  <a:pt x="25" y="27"/>
                  <a:pt x="24" y="26"/>
                </a:cubicBezTo>
                <a:cubicBezTo>
                  <a:pt x="23" y="26"/>
                  <a:pt x="22" y="26"/>
                  <a:pt x="21" y="26"/>
                </a:cubicBezTo>
                <a:cubicBezTo>
                  <a:pt x="21" y="26"/>
                  <a:pt x="20" y="26"/>
                  <a:pt x="20" y="26"/>
                </a:cubicBezTo>
                <a:cubicBezTo>
                  <a:pt x="17" y="31"/>
                  <a:pt x="17" y="31"/>
                  <a:pt x="17" y="31"/>
                </a:cubicBezTo>
                <a:cubicBezTo>
                  <a:pt x="17" y="32"/>
                  <a:pt x="16" y="32"/>
                  <a:pt x="15" y="31"/>
                </a:cubicBezTo>
                <a:cubicBezTo>
                  <a:pt x="14" y="31"/>
                  <a:pt x="14" y="31"/>
                  <a:pt x="14" y="31"/>
                </a:cubicBezTo>
                <a:cubicBezTo>
                  <a:pt x="13" y="33"/>
                  <a:pt x="13" y="33"/>
                  <a:pt x="13" y="33"/>
                </a:cubicBezTo>
                <a:cubicBezTo>
                  <a:pt x="13" y="33"/>
                  <a:pt x="12" y="33"/>
                  <a:pt x="12" y="33"/>
                </a:cubicBezTo>
                <a:cubicBezTo>
                  <a:pt x="7" y="30"/>
                  <a:pt x="7" y="30"/>
                  <a:pt x="7" y="30"/>
                </a:cubicBezTo>
                <a:cubicBezTo>
                  <a:pt x="7" y="30"/>
                  <a:pt x="6" y="29"/>
                  <a:pt x="7" y="29"/>
                </a:cubicBezTo>
                <a:cubicBezTo>
                  <a:pt x="8" y="27"/>
                  <a:pt x="8" y="27"/>
                  <a:pt x="8" y="27"/>
                </a:cubicBezTo>
                <a:cubicBezTo>
                  <a:pt x="7" y="26"/>
                  <a:pt x="7" y="26"/>
                  <a:pt x="7" y="26"/>
                </a:cubicBezTo>
                <a:cubicBezTo>
                  <a:pt x="6" y="26"/>
                  <a:pt x="6" y="25"/>
                  <a:pt x="6" y="25"/>
                </a:cubicBezTo>
                <a:cubicBezTo>
                  <a:pt x="17" y="7"/>
                  <a:pt x="17" y="7"/>
                  <a:pt x="17" y="7"/>
                </a:cubicBezTo>
                <a:cubicBezTo>
                  <a:pt x="17" y="6"/>
                  <a:pt x="18" y="6"/>
                  <a:pt x="18" y="6"/>
                </a:cubicBezTo>
                <a:cubicBezTo>
                  <a:pt x="18" y="6"/>
                  <a:pt x="18" y="6"/>
                  <a:pt x="18" y="6"/>
                </a:cubicBezTo>
                <a:cubicBezTo>
                  <a:pt x="19" y="7"/>
                  <a:pt x="19" y="7"/>
                  <a:pt x="19" y="7"/>
                </a:cubicBezTo>
                <a:cubicBezTo>
                  <a:pt x="21" y="4"/>
                  <a:pt x="21" y="4"/>
                  <a:pt x="21" y="4"/>
                </a:cubicBezTo>
                <a:cubicBezTo>
                  <a:pt x="20" y="3"/>
                  <a:pt x="20" y="3"/>
                  <a:pt x="20" y="3"/>
                </a:cubicBezTo>
                <a:cubicBezTo>
                  <a:pt x="19" y="3"/>
                  <a:pt x="19" y="2"/>
                  <a:pt x="19" y="1"/>
                </a:cubicBezTo>
                <a:cubicBezTo>
                  <a:pt x="20" y="0"/>
                  <a:pt x="21" y="0"/>
                  <a:pt x="22" y="0"/>
                </a:cubicBezTo>
                <a:cubicBezTo>
                  <a:pt x="25" y="2"/>
                  <a:pt x="28" y="4"/>
                  <a:pt x="31" y="5"/>
                </a:cubicBezTo>
                <a:cubicBezTo>
                  <a:pt x="31" y="6"/>
                  <a:pt x="32" y="7"/>
                  <a:pt x="31" y="8"/>
                </a:cubicBezTo>
                <a:cubicBezTo>
                  <a:pt x="31" y="9"/>
                  <a:pt x="30" y="9"/>
                  <a:pt x="29" y="9"/>
                </a:cubicBezTo>
                <a:cubicBezTo>
                  <a:pt x="28" y="8"/>
                  <a:pt x="28" y="8"/>
                  <a:pt x="28" y="8"/>
                </a:cubicBezTo>
                <a:cubicBezTo>
                  <a:pt x="26" y="11"/>
                  <a:pt x="26" y="11"/>
                  <a:pt x="26" y="11"/>
                </a:cubicBezTo>
                <a:cubicBezTo>
                  <a:pt x="27" y="12"/>
                  <a:pt x="27" y="12"/>
                  <a:pt x="27" y="12"/>
                </a:cubicBezTo>
                <a:cubicBezTo>
                  <a:pt x="27" y="12"/>
                  <a:pt x="28" y="13"/>
                  <a:pt x="27" y="13"/>
                </a:cubicBezTo>
                <a:cubicBezTo>
                  <a:pt x="25" y="17"/>
                  <a:pt x="25" y="17"/>
                  <a:pt x="25" y="17"/>
                </a:cubicBezTo>
                <a:cubicBezTo>
                  <a:pt x="26" y="18"/>
                  <a:pt x="27" y="20"/>
                  <a:pt x="27" y="21"/>
                </a:cubicBezTo>
                <a:cubicBezTo>
                  <a:pt x="27" y="22"/>
                  <a:pt x="27" y="22"/>
                  <a:pt x="26" y="23"/>
                </a:cubicBezTo>
                <a:close/>
                <a:moveTo>
                  <a:pt x="26" y="7"/>
                </a:moveTo>
                <a:cubicBezTo>
                  <a:pt x="26" y="7"/>
                  <a:pt x="26" y="7"/>
                  <a:pt x="26" y="7"/>
                </a:cubicBezTo>
                <a:cubicBezTo>
                  <a:pt x="25" y="6"/>
                  <a:pt x="24" y="6"/>
                  <a:pt x="23" y="5"/>
                </a:cubicBezTo>
                <a:cubicBezTo>
                  <a:pt x="21" y="8"/>
                  <a:pt x="21" y="8"/>
                  <a:pt x="21" y="8"/>
                </a:cubicBezTo>
                <a:cubicBezTo>
                  <a:pt x="24" y="10"/>
                  <a:pt x="24" y="10"/>
                  <a:pt x="24" y="10"/>
                </a:cubicBezTo>
                <a:cubicBezTo>
                  <a:pt x="26" y="7"/>
                  <a:pt x="26" y="7"/>
                  <a:pt x="26" y="7"/>
                </a:cubicBezTo>
                <a:close/>
                <a:moveTo>
                  <a:pt x="23" y="16"/>
                </a:moveTo>
                <a:cubicBezTo>
                  <a:pt x="23" y="16"/>
                  <a:pt x="23" y="16"/>
                  <a:pt x="23" y="16"/>
                </a:cubicBezTo>
                <a:cubicBezTo>
                  <a:pt x="25" y="13"/>
                  <a:pt x="25" y="13"/>
                  <a:pt x="25" y="13"/>
                </a:cubicBezTo>
                <a:cubicBezTo>
                  <a:pt x="23" y="12"/>
                  <a:pt x="20" y="10"/>
                  <a:pt x="18" y="9"/>
                </a:cubicBezTo>
                <a:cubicBezTo>
                  <a:pt x="9" y="25"/>
                  <a:pt x="9" y="25"/>
                  <a:pt x="9" y="25"/>
                </a:cubicBezTo>
                <a:cubicBezTo>
                  <a:pt x="11" y="26"/>
                  <a:pt x="13" y="28"/>
                  <a:pt x="16" y="29"/>
                </a:cubicBezTo>
                <a:cubicBezTo>
                  <a:pt x="18" y="25"/>
                  <a:pt x="18" y="25"/>
                  <a:pt x="18" y="25"/>
                </a:cubicBezTo>
                <a:cubicBezTo>
                  <a:pt x="17" y="24"/>
                  <a:pt x="16" y="23"/>
                  <a:pt x="16" y="21"/>
                </a:cubicBezTo>
                <a:cubicBezTo>
                  <a:pt x="16" y="20"/>
                  <a:pt x="17" y="18"/>
                  <a:pt x="18" y="17"/>
                </a:cubicBezTo>
                <a:cubicBezTo>
                  <a:pt x="18" y="17"/>
                  <a:pt x="18" y="17"/>
                  <a:pt x="18" y="17"/>
                </a:cubicBezTo>
                <a:cubicBezTo>
                  <a:pt x="19" y="16"/>
                  <a:pt x="21" y="16"/>
                  <a:pt x="23" y="16"/>
                </a:cubicBezTo>
                <a:close/>
                <a:moveTo>
                  <a:pt x="23" y="19"/>
                </a:moveTo>
                <a:cubicBezTo>
                  <a:pt x="23" y="19"/>
                  <a:pt x="23" y="19"/>
                  <a:pt x="23" y="19"/>
                </a:cubicBezTo>
                <a:cubicBezTo>
                  <a:pt x="22" y="18"/>
                  <a:pt x="21" y="18"/>
                  <a:pt x="19" y="19"/>
                </a:cubicBezTo>
                <a:cubicBezTo>
                  <a:pt x="19" y="19"/>
                  <a:pt x="19" y="19"/>
                  <a:pt x="19" y="19"/>
                </a:cubicBezTo>
                <a:cubicBezTo>
                  <a:pt x="19" y="19"/>
                  <a:pt x="19" y="19"/>
                  <a:pt x="19" y="19"/>
                </a:cubicBezTo>
                <a:cubicBezTo>
                  <a:pt x="19" y="20"/>
                  <a:pt x="19" y="20"/>
                  <a:pt x="19" y="21"/>
                </a:cubicBezTo>
                <a:cubicBezTo>
                  <a:pt x="19" y="23"/>
                  <a:pt x="20" y="24"/>
                  <a:pt x="21" y="24"/>
                </a:cubicBezTo>
                <a:cubicBezTo>
                  <a:pt x="22" y="24"/>
                  <a:pt x="23" y="24"/>
                  <a:pt x="23" y="23"/>
                </a:cubicBezTo>
                <a:cubicBezTo>
                  <a:pt x="23" y="23"/>
                  <a:pt x="23" y="23"/>
                  <a:pt x="23" y="23"/>
                </a:cubicBezTo>
                <a:cubicBezTo>
                  <a:pt x="24" y="23"/>
                  <a:pt x="24" y="22"/>
                  <a:pt x="24" y="21"/>
                </a:cubicBezTo>
                <a:cubicBezTo>
                  <a:pt x="24" y="20"/>
                  <a:pt x="24" y="20"/>
                  <a:pt x="24" y="19"/>
                </a:cubicBezTo>
                <a:cubicBezTo>
                  <a:pt x="23" y="19"/>
                  <a:pt x="23" y="19"/>
                  <a:pt x="23" y="19"/>
                </a:cubicBezTo>
                <a:close/>
                <a:moveTo>
                  <a:pt x="10" y="28"/>
                </a:moveTo>
                <a:cubicBezTo>
                  <a:pt x="10" y="28"/>
                  <a:pt x="10" y="28"/>
                  <a:pt x="10" y="28"/>
                </a:cubicBezTo>
                <a:cubicBezTo>
                  <a:pt x="9" y="29"/>
                  <a:pt x="9" y="29"/>
                  <a:pt x="9" y="29"/>
                </a:cubicBezTo>
                <a:cubicBezTo>
                  <a:pt x="12" y="30"/>
                  <a:pt x="12" y="30"/>
                  <a:pt x="12" y="30"/>
                </a:cubicBezTo>
                <a:cubicBezTo>
                  <a:pt x="12" y="30"/>
                  <a:pt x="12" y="30"/>
                  <a:pt x="12" y="30"/>
                </a:cubicBezTo>
                <a:cubicBezTo>
                  <a:pt x="10" y="28"/>
                  <a:pt x="10" y="28"/>
                  <a:pt x="10" y="2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7" name="Freeform 711"/>
          <p:cNvSpPr>
            <a:spLocks noEditPoints="1"/>
          </p:cNvSpPr>
          <p:nvPr/>
        </p:nvSpPr>
        <p:spPr bwMode="auto">
          <a:xfrm>
            <a:off x="3508375" y="4713288"/>
            <a:ext cx="144463" cy="155575"/>
          </a:xfrm>
          <a:custGeom>
            <a:avLst/>
            <a:gdLst>
              <a:gd name="T0" fmla="*/ 24 w 45"/>
              <a:gd name="T1" fmla="*/ 8 h 49"/>
              <a:gd name="T2" fmla="*/ 29 w 45"/>
              <a:gd name="T3" fmla="*/ 4 h 49"/>
              <a:gd name="T4" fmla="*/ 25 w 45"/>
              <a:gd name="T5" fmla="*/ 12 h 49"/>
              <a:gd name="T6" fmla="*/ 25 w 45"/>
              <a:gd name="T7" fmla="*/ 12 h 49"/>
              <a:gd name="T8" fmla="*/ 25 w 45"/>
              <a:gd name="T9" fmla="*/ 12 h 49"/>
              <a:gd name="T10" fmla="*/ 25 w 45"/>
              <a:gd name="T11" fmla="*/ 12 h 49"/>
              <a:gd name="T12" fmla="*/ 24 w 45"/>
              <a:gd name="T13" fmla="*/ 16 h 49"/>
              <a:gd name="T14" fmla="*/ 28 w 45"/>
              <a:gd name="T15" fmla="*/ 16 h 49"/>
              <a:gd name="T16" fmla="*/ 32 w 45"/>
              <a:gd name="T17" fmla="*/ 16 h 49"/>
              <a:gd name="T18" fmla="*/ 33 w 45"/>
              <a:gd name="T19" fmla="*/ 19 h 49"/>
              <a:gd name="T20" fmla="*/ 32 w 45"/>
              <a:gd name="T21" fmla="*/ 21 h 49"/>
              <a:gd name="T22" fmla="*/ 42 w 45"/>
              <a:gd name="T23" fmla="*/ 30 h 49"/>
              <a:gd name="T24" fmla="*/ 45 w 45"/>
              <a:gd name="T25" fmla="*/ 32 h 49"/>
              <a:gd name="T26" fmla="*/ 45 w 45"/>
              <a:gd name="T27" fmla="*/ 33 h 49"/>
              <a:gd name="T28" fmla="*/ 25 w 45"/>
              <a:gd name="T29" fmla="*/ 49 h 49"/>
              <a:gd name="T30" fmla="*/ 20 w 45"/>
              <a:gd name="T31" fmla="*/ 49 h 49"/>
              <a:gd name="T32" fmla="*/ 0 w 45"/>
              <a:gd name="T33" fmla="*/ 33 h 49"/>
              <a:gd name="T34" fmla="*/ 20 w 45"/>
              <a:gd name="T35" fmla="*/ 16 h 49"/>
              <a:gd name="T36" fmla="*/ 22 w 45"/>
              <a:gd name="T37" fmla="*/ 14 h 49"/>
              <a:gd name="T38" fmla="*/ 8 w 45"/>
              <a:gd name="T39" fmla="*/ 3 h 49"/>
              <a:gd name="T40" fmla="*/ 19 w 45"/>
              <a:gd name="T41" fmla="*/ 2 h 49"/>
              <a:gd name="T42" fmla="*/ 19 w 45"/>
              <a:gd name="T43" fmla="*/ 20 h 49"/>
              <a:gd name="T44" fmla="*/ 16 w 45"/>
              <a:gd name="T45" fmla="*/ 20 h 49"/>
              <a:gd name="T46" fmla="*/ 16 w 45"/>
              <a:gd name="T47" fmla="*/ 45 h 49"/>
              <a:gd name="T48" fmla="*/ 21 w 45"/>
              <a:gd name="T49" fmla="*/ 44 h 49"/>
              <a:gd name="T50" fmla="*/ 25 w 45"/>
              <a:gd name="T51" fmla="*/ 45 h 49"/>
              <a:gd name="T52" fmla="*/ 41 w 45"/>
              <a:gd name="T53" fmla="*/ 35 h 49"/>
              <a:gd name="T54" fmla="*/ 29 w 45"/>
              <a:gd name="T55" fmla="*/ 20 h 49"/>
              <a:gd name="T56" fmla="*/ 25 w 45"/>
              <a:gd name="T57" fmla="*/ 20 h 49"/>
              <a:gd name="T58" fmla="*/ 21 w 45"/>
              <a:gd name="T59" fmla="*/ 21 h 49"/>
              <a:gd name="T60" fmla="*/ 18 w 45"/>
              <a:gd name="T61" fmla="*/ 4 h 49"/>
              <a:gd name="T62" fmla="*/ 18 w 45"/>
              <a:gd name="T63" fmla="*/ 4 h 49"/>
              <a:gd name="T64" fmla="*/ 14 w 45"/>
              <a:gd name="T65" fmla="*/ 11 h 49"/>
              <a:gd name="T66" fmla="*/ 18 w 45"/>
              <a:gd name="T67" fmla="*/ 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49">
                <a:moveTo>
                  <a:pt x="20" y="2"/>
                </a:moveTo>
                <a:cubicBezTo>
                  <a:pt x="22" y="3"/>
                  <a:pt x="24" y="5"/>
                  <a:pt x="24" y="8"/>
                </a:cubicBezTo>
                <a:cubicBezTo>
                  <a:pt x="25" y="6"/>
                  <a:pt x="26" y="5"/>
                  <a:pt x="27" y="4"/>
                </a:cubicBezTo>
                <a:cubicBezTo>
                  <a:pt x="28" y="4"/>
                  <a:pt x="28" y="4"/>
                  <a:pt x="29" y="4"/>
                </a:cubicBezTo>
                <a:cubicBezTo>
                  <a:pt x="29" y="5"/>
                  <a:pt x="29" y="5"/>
                  <a:pt x="29" y="6"/>
                </a:cubicBezTo>
                <a:cubicBezTo>
                  <a:pt x="27" y="8"/>
                  <a:pt x="26" y="10"/>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4" y="13"/>
                  <a:pt x="24" y="15"/>
                  <a:pt x="24" y="16"/>
                </a:cubicBezTo>
                <a:cubicBezTo>
                  <a:pt x="24" y="16"/>
                  <a:pt x="24" y="16"/>
                  <a:pt x="25" y="16"/>
                </a:cubicBezTo>
                <a:cubicBezTo>
                  <a:pt x="26" y="16"/>
                  <a:pt x="27" y="16"/>
                  <a:pt x="28" y="16"/>
                </a:cubicBezTo>
                <a:cubicBezTo>
                  <a:pt x="29" y="16"/>
                  <a:pt x="29" y="16"/>
                  <a:pt x="30" y="16"/>
                </a:cubicBezTo>
                <a:cubicBezTo>
                  <a:pt x="31" y="16"/>
                  <a:pt x="31" y="16"/>
                  <a:pt x="32" y="16"/>
                </a:cubicBezTo>
                <a:cubicBezTo>
                  <a:pt x="33" y="16"/>
                  <a:pt x="33" y="17"/>
                  <a:pt x="33" y="18"/>
                </a:cubicBezTo>
                <a:cubicBezTo>
                  <a:pt x="33" y="19"/>
                  <a:pt x="33" y="19"/>
                  <a:pt x="33" y="19"/>
                </a:cubicBezTo>
                <a:cubicBezTo>
                  <a:pt x="33" y="19"/>
                  <a:pt x="33" y="19"/>
                  <a:pt x="33" y="19"/>
                </a:cubicBezTo>
                <a:cubicBezTo>
                  <a:pt x="33" y="20"/>
                  <a:pt x="32" y="20"/>
                  <a:pt x="32" y="21"/>
                </a:cubicBezTo>
                <a:cubicBezTo>
                  <a:pt x="31" y="26"/>
                  <a:pt x="35" y="32"/>
                  <a:pt x="41" y="31"/>
                </a:cubicBezTo>
                <a:cubicBezTo>
                  <a:pt x="41" y="31"/>
                  <a:pt x="42" y="30"/>
                  <a:pt x="42" y="30"/>
                </a:cubicBezTo>
                <a:cubicBezTo>
                  <a:pt x="43" y="30"/>
                  <a:pt x="44" y="30"/>
                  <a:pt x="45" y="31"/>
                </a:cubicBezTo>
                <a:cubicBezTo>
                  <a:pt x="45" y="32"/>
                  <a:pt x="45" y="32"/>
                  <a:pt x="45" y="32"/>
                </a:cubicBezTo>
                <a:cubicBezTo>
                  <a:pt x="45" y="33"/>
                  <a:pt x="45" y="33"/>
                  <a:pt x="45" y="33"/>
                </a:cubicBezTo>
                <a:cubicBezTo>
                  <a:pt x="45" y="33"/>
                  <a:pt x="45" y="33"/>
                  <a:pt x="45" y="33"/>
                </a:cubicBezTo>
                <a:cubicBezTo>
                  <a:pt x="45" y="42"/>
                  <a:pt x="37" y="49"/>
                  <a:pt x="28" y="49"/>
                </a:cubicBezTo>
                <a:cubicBezTo>
                  <a:pt x="27" y="49"/>
                  <a:pt x="26" y="49"/>
                  <a:pt x="25" y="49"/>
                </a:cubicBezTo>
                <a:cubicBezTo>
                  <a:pt x="24" y="49"/>
                  <a:pt x="23" y="48"/>
                  <a:pt x="22" y="48"/>
                </a:cubicBezTo>
                <a:cubicBezTo>
                  <a:pt x="21" y="48"/>
                  <a:pt x="21" y="49"/>
                  <a:pt x="20" y="49"/>
                </a:cubicBezTo>
                <a:cubicBezTo>
                  <a:pt x="19" y="49"/>
                  <a:pt x="17" y="49"/>
                  <a:pt x="16" y="49"/>
                </a:cubicBezTo>
                <a:cubicBezTo>
                  <a:pt x="7" y="49"/>
                  <a:pt x="0" y="42"/>
                  <a:pt x="0" y="33"/>
                </a:cubicBezTo>
                <a:cubicBezTo>
                  <a:pt x="0" y="23"/>
                  <a:pt x="7" y="16"/>
                  <a:pt x="16" y="16"/>
                </a:cubicBezTo>
                <a:cubicBezTo>
                  <a:pt x="17" y="16"/>
                  <a:pt x="19" y="16"/>
                  <a:pt x="20" y="16"/>
                </a:cubicBezTo>
                <a:cubicBezTo>
                  <a:pt x="20" y="16"/>
                  <a:pt x="21" y="16"/>
                  <a:pt x="21" y="17"/>
                </a:cubicBezTo>
                <a:cubicBezTo>
                  <a:pt x="21" y="15"/>
                  <a:pt x="21" y="15"/>
                  <a:pt x="22" y="14"/>
                </a:cubicBezTo>
                <a:cubicBezTo>
                  <a:pt x="19" y="14"/>
                  <a:pt x="16" y="14"/>
                  <a:pt x="13" y="13"/>
                </a:cubicBezTo>
                <a:cubicBezTo>
                  <a:pt x="10" y="11"/>
                  <a:pt x="8" y="7"/>
                  <a:pt x="8" y="3"/>
                </a:cubicBezTo>
                <a:cubicBezTo>
                  <a:pt x="8" y="2"/>
                  <a:pt x="8" y="2"/>
                  <a:pt x="8" y="2"/>
                </a:cubicBezTo>
                <a:cubicBezTo>
                  <a:pt x="12" y="0"/>
                  <a:pt x="16" y="0"/>
                  <a:pt x="19" y="2"/>
                </a:cubicBezTo>
                <a:cubicBezTo>
                  <a:pt x="20" y="2"/>
                  <a:pt x="20" y="2"/>
                  <a:pt x="20" y="2"/>
                </a:cubicBezTo>
                <a:close/>
                <a:moveTo>
                  <a:pt x="19" y="20"/>
                </a:moveTo>
                <a:cubicBezTo>
                  <a:pt x="19" y="20"/>
                  <a:pt x="19" y="20"/>
                  <a:pt x="19" y="20"/>
                </a:cubicBezTo>
                <a:cubicBezTo>
                  <a:pt x="18" y="20"/>
                  <a:pt x="17" y="20"/>
                  <a:pt x="16" y="20"/>
                </a:cubicBezTo>
                <a:cubicBezTo>
                  <a:pt x="9" y="20"/>
                  <a:pt x="3" y="25"/>
                  <a:pt x="3" y="33"/>
                </a:cubicBezTo>
                <a:cubicBezTo>
                  <a:pt x="3" y="40"/>
                  <a:pt x="9" y="45"/>
                  <a:pt x="16" y="45"/>
                </a:cubicBezTo>
                <a:cubicBezTo>
                  <a:pt x="17" y="45"/>
                  <a:pt x="18" y="45"/>
                  <a:pt x="19" y="45"/>
                </a:cubicBezTo>
                <a:cubicBezTo>
                  <a:pt x="20" y="45"/>
                  <a:pt x="21" y="45"/>
                  <a:pt x="21" y="44"/>
                </a:cubicBezTo>
                <a:cubicBezTo>
                  <a:pt x="22" y="44"/>
                  <a:pt x="22" y="44"/>
                  <a:pt x="23" y="44"/>
                </a:cubicBezTo>
                <a:cubicBezTo>
                  <a:pt x="24" y="45"/>
                  <a:pt x="25" y="45"/>
                  <a:pt x="25" y="45"/>
                </a:cubicBezTo>
                <a:cubicBezTo>
                  <a:pt x="26" y="45"/>
                  <a:pt x="27" y="45"/>
                  <a:pt x="28" y="45"/>
                </a:cubicBezTo>
                <a:cubicBezTo>
                  <a:pt x="34" y="45"/>
                  <a:pt x="40" y="41"/>
                  <a:pt x="41" y="35"/>
                </a:cubicBezTo>
                <a:cubicBezTo>
                  <a:pt x="33" y="35"/>
                  <a:pt x="26" y="28"/>
                  <a:pt x="28" y="20"/>
                </a:cubicBezTo>
                <a:cubicBezTo>
                  <a:pt x="29" y="20"/>
                  <a:pt x="29" y="20"/>
                  <a:pt x="29" y="20"/>
                </a:cubicBezTo>
                <a:cubicBezTo>
                  <a:pt x="28" y="20"/>
                  <a:pt x="28" y="20"/>
                  <a:pt x="28" y="20"/>
                </a:cubicBezTo>
                <a:cubicBezTo>
                  <a:pt x="27" y="20"/>
                  <a:pt x="26" y="20"/>
                  <a:pt x="25" y="20"/>
                </a:cubicBezTo>
                <a:cubicBezTo>
                  <a:pt x="25" y="20"/>
                  <a:pt x="24" y="20"/>
                  <a:pt x="23" y="21"/>
                </a:cubicBezTo>
                <a:cubicBezTo>
                  <a:pt x="22" y="21"/>
                  <a:pt x="22" y="21"/>
                  <a:pt x="21" y="21"/>
                </a:cubicBezTo>
                <a:cubicBezTo>
                  <a:pt x="21" y="20"/>
                  <a:pt x="20" y="20"/>
                  <a:pt x="19" y="20"/>
                </a:cubicBezTo>
                <a:close/>
                <a:moveTo>
                  <a:pt x="18" y="4"/>
                </a:moveTo>
                <a:cubicBezTo>
                  <a:pt x="18" y="4"/>
                  <a:pt x="18" y="4"/>
                  <a:pt x="18" y="4"/>
                </a:cubicBezTo>
                <a:cubicBezTo>
                  <a:pt x="18" y="4"/>
                  <a:pt x="18" y="4"/>
                  <a:pt x="18" y="4"/>
                </a:cubicBezTo>
                <a:cubicBezTo>
                  <a:pt x="16" y="2"/>
                  <a:pt x="13" y="2"/>
                  <a:pt x="10" y="4"/>
                </a:cubicBezTo>
                <a:cubicBezTo>
                  <a:pt x="10" y="6"/>
                  <a:pt x="12" y="9"/>
                  <a:pt x="14" y="11"/>
                </a:cubicBezTo>
                <a:cubicBezTo>
                  <a:pt x="17" y="12"/>
                  <a:pt x="20" y="12"/>
                  <a:pt x="23" y="11"/>
                </a:cubicBezTo>
                <a:cubicBezTo>
                  <a:pt x="22" y="8"/>
                  <a:pt x="21" y="5"/>
                  <a:pt x="18" y="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8" name="Freeform 712"/>
          <p:cNvSpPr>
            <a:spLocks noEditPoints="1"/>
          </p:cNvSpPr>
          <p:nvPr/>
        </p:nvSpPr>
        <p:spPr bwMode="auto">
          <a:xfrm>
            <a:off x="6048375" y="4710113"/>
            <a:ext cx="104775" cy="165100"/>
          </a:xfrm>
          <a:custGeom>
            <a:avLst/>
            <a:gdLst>
              <a:gd name="T0" fmla="*/ 18 w 33"/>
              <a:gd name="T1" fmla="*/ 41 h 52"/>
              <a:gd name="T2" fmla="*/ 18 w 33"/>
              <a:gd name="T3" fmla="*/ 27 h 52"/>
              <a:gd name="T4" fmla="*/ 11 w 33"/>
              <a:gd name="T5" fmla="*/ 32 h 52"/>
              <a:gd name="T6" fmla="*/ 13 w 33"/>
              <a:gd name="T7" fmla="*/ 33 h 52"/>
              <a:gd name="T8" fmla="*/ 16 w 33"/>
              <a:gd name="T9" fmla="*/ 41 h 52"/>
              <a:gd name="T10" fmla="*/ 11 w 33"/>
              <a:gd name="T11" fmla="*/ 42 h 52"/>
              <a:gd name="T12" fmla="*/ 22 w 33"/>
              <a:gd name="T13" fmla="*/ 44 h 52"/>
              <a:gd name="T14" fmla="*/ 22 w 33"/>
              <a:gd name="T15" fmla="*/ 41 h 52"/>
              <a:gd name="T16" fmla="*/ 27 w 33"/>
              <a:gd name="T17" fmla="*/ 22 h 52"/>
              <a:gd name="T18" fmla="*/ 26 w 33"/>
              <a:gd name="T19" fmla="*/ 16 h 52"/>
              <a:gd name="T20" fmla="*/ 33 w 33"/>
              <a:gd name="T21" fmla="*/ 2 h 52"/>
              <a:gd name="T22" fmla="*/ 32 w 33"/>
              <a:gd name="T23" fmla="*/ 0 h 52"/>
              <a:gd name="T24" fmla="*/ 19 w 33"/>
              <a:gd name="T25" fmla="*/ 0 h 52"/>
              <a:gd name="T26" fmla="*/ 17 w 33"/>
              <a:gd name="T27" fmla="*/ 3 h 52"/>
              <a:gd name="T28" fmla="*/ 15 w 33"/>
              <a:gd name="T29" fmla="*/ 0 h 52"/>
              <a:gd name="T30" fmla="*/ 1 w 33"/>
              <a:gd name="T31" fmla="*/ 0 h 52"/>
              <a:gd name="T32" fmla="*/ 1 w 33"/>
              <a:gd name="T33" fmla="*/ 2 h 52"/>
              <a:gd name="T34" fmla="*/ 8 w 33"/>
              <a:gd name="T35" fmla="*/ 16 h 52"/>
              <a:gd name="T36" fmla="*/ 6 w 33"/>
              <a:gd name="T37" fmla="*/ 22 h 52"/>
              <a:gd name="T38" fmla="*/ 17 w 33"/>
              <a:gd name="T39" fmla="*/ 52 h 52"/>
              <a:gd name="T40" fmla="*/ 27 w 33"/>
              <a:gd name="T41" fmla="*/ 22 h 52"/>
              <a:gd name="T42" fmla="*/ 19 w 33"/>
              <a:gd name="T43" fmla="*/ 2 h 52"/>
              <a:gd name="T44" fmla="*/ 23 w 33"/>
              <a:gd name="T45" fmla="*/ 14 h 52"/>
              <a:gd name="T46" fmla="*/ 19 w 33"/>
              <a:gd name="T47" fmla="*/ 2 h 52"/>
              <a:gd name="T48" fmla="*/ 25 w 33"/>
              <a:gd name="T49" fmla="*/ 19 h 52"/>
              <a:gd name="T50" fmla="*/ 17 w 33"/>
              <a:gd name="T51" fmla="*/ 18 h 52"/>
              <a:gd name="T52" fmla="*/ 9 w 33"/>
              <a:gd name="T53" fmla="*/ 19 h 52"/>
              <a:gd name="T54" fmla="*/ 9 w 33"/>
              <a:gd name="T55" fmla="*/ 18 h 52"/>
              <a:gd name="T56" fmla="*/ 23 w 33"/>
              <a:gd name="T57" fmla="*/ 17 h 52"/>
              <a:gd name="T58" fmla="*/ 24 w 33"/>
              <a:gd name="T59" fmla="*/ 18 h 52"/>
              <a:gd name="T60" fmla="*/ 3 w 33"/>
              <a:gd name="T61" fmla="*/ 2 h 52"/>
              <a:gd name="T62" fmla="*/ 14 w 33"/>
              <a:gd name="T63" fmla="*/ 2 h 52"/>
              <a:gd name="T64" fmla="*/ 16 w 33"/>
              <a:gd name="T65" fmla="*/ 5 h 52"/>
              <a:gd name="T66" fmla="*/ 11 w 33"/>
              <a:gd name="T67" fmla="*/ 15 h 52"/>
              <a:gd name="T68" fmla="*/ 17 w 33"/>
              <a:gd name="T69" fmla="*/ 48 h 52"/>
              <a:gd name="T70" fmla="*/ 4 w 33"/>
              <a:gd name="T71" fmla="*/ 35 h 52"/>
              <a:gd name="T72" fmla="*/ 30 w 33"/>
              <a:gd name="T7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 h="52">
                <a:moveTo>
                  <a:pt x="22" y="41"/>
                </a:moveTo>
                <a:cubicBezTo>
                  <a:pt x="18" y="41"/>
                  <a:pt x="18" y="41"/>
                  <a:pt x="18" y="41"/>
                </a:cubicBezTo>
                <a:cubicBezTo>
                  <a:pt x="18" y="27"/>
                  <a:pt x="18" y="27"/>
                  <a:pt x="18" y="27"/>
                </a:cubicBezTo>
                <a:cubicBezTo>
                  <a:pt x="18" y="27"/>
                  <a:pt x="18" y="27"/>
                  <a:pt x="18" y="27"/>
                </a:cubicBezTo>
                <a:cubicBezTo>
                  <a:pt x="17" y="26"/>
                  <a:pt x="17" y="26"/>
                  <a:pt x="16" y="27"/>
                </a:cubicBezTo>
                <a:cubicBezTo>
                  <a:pt x="11" y="32"/>
                  <a:pt x="11" y="32"/>
                  <a:pt x="11" y="32"/>
                </a:cubicBezTo>
                <a:cubicBezTo>
                  <a:pt x="10" y="32"/>
                  <a:pt x="10" y="33"/>
                  <a:pt x="11" y="33"/>
                </a:cubicBezTo>
                <a:cubicBezTo>
                  <a:pt x="11" y="34"/>
                  <a:pt x="12" y="34"/>
                  <a:pt x="13" y="33"/>
                </a:cubicBezTo>
                <a:cubicBezTo>
                  <a:pt x="16" y="30"/>
                  <a:pt x="16" y="30"/>
                  <a:pt x="16" y="30"/>
                </a:cubicBezTo>
                <a:cubicBezTo>
                  <a:pt x="16" y="41"/>
                  <a:pt x="16" y="41"/>
                  <a:pt x="16" y="41"/>
                </a:cubicBezTo>
                <a:cubicBezTo>
                  <a:pt x="12" y="41"/>
                  <a:pt x="12" y="41"/>
                  <a:pt x="12" y="41"/>
                </a:cubicBezTo>
                <a:cubicBezTo>
                  <a:pt x="11" y="41"/>
                  <a:pt x="11" y="42"/>
                  <a:pt x="11" y="42"/>
                </a:cubicBezTo>
                <a:cubicBezTo>
                  <a:pt x="11" y="43"/>
                  <a:pt x="11" y="44"/>
                  <a:pt x="12" y="44"/>
                </a:cubicBezTo>
                <a:cubicBezTo>
                  <a:pt x="22" y="44"/>
                  <a:pt x="22" y="44"/>
                  <a:pt x="22" y="44"/>
                </a:cubicBezTo>
                <a:cubicBezTo>
                  <a:pt x="22" y="44"/>
                  <a:pt x="23" y="43"/>
                  <a:pt x="23" y="42"/>
                </a:cubicBezTo>
                <a:cubicBezTo>
                  <a:pt x="23" y="42"/>
                  <a:pt x="22" y="41"/>
                  <a:pt x="22" y="41"/>
                </a:cubicBezTo>
                <a:close/>
                <a:moveTo>
                  <a:pt x="27" y="22"/>
                </a:moveTo>
                <a:cubicBezTo>
                  <a:pt x="27" y="22"/>
                  <a:pt x="27" y="22"/>
                  <a:pt x="27" y="22"/>
                </a:cubicBezTo>
                <a:cubicBezTo>
                  <a:pt x="27" y="19"/>
                  <a:pt x="27" y="19"/>
                  <a:pt x="27" y="19"/>
                </a:cubicBezTo>
                <a:cubicBezTo>
                  <a:pt x="27" y="18"/>
                  <a:pt x="27" y="17"/>
                  <a:pt x="26" y="16"/>
                </a:cubicBezTo>
                <a:cubicBezTo>
                  <a:pt x="26" y="16"/>
                  <a:pt x="25" y="16"/>
                  <a:pt x="25" y="16"/>
                </a:cubicBezTo>
                <a:cubicBezTo>
                  <a:pt x="33" y="2"/>
                  <a:pt x="33" y="2"/>
                  <a:pt x="33" y="2"/>
                </a:cubicBezTo>
                <a:cubicBezTo>
                  <a:pt x="33" y="2"/>
                  <a:pt x="33" y="1"/>
                  <a:pt x="33" y="1"/>
                </a:cubicBezTo>
                <a:cubicBezTo>
                  <a:pt x="33" y="1"/>
                  <a:pt x="33" y="0"/>
                  <a:pt x="32" y="0"/>
                </a:cubicBezTo>
                <a:cubicBezTo>
                  <a:pt x="19" y="0"/>
                  <a:pt x="19" y="0"/>
                  <a:pt x="19" y="0"/>
                </a:cubicBezTo>
                <a:cubicBezTo>
                  <a:pt x="19" y="0"/>
                  <a:pt x="19" y="0"/>
                  <a:pt x="19" y="0"/>
                </a:cubicBezTo>
                <a:cubicBezTo>
                  <a:pt x="18" y="0"/>
                  <a:pt x="18" y="0"/>
                  <a:pt x="18" y="1"/>
                </a:cubicBezTo>
                <a:cubicBezTo>
                  <a:pt x="17" y="3"/>
                  <a:pt x="17" y="3"/>
                  <a:pt x="17" y="3"/>
                </a:cubicBezTo>
                <a:cubicBezTo>
                  <a:pt x="16" y="1"/>
                  <a:pt x="16" y="1"/>
                  <a:pt x="16" y="1"/>
                </a:cubicBezTo>
                <a:cubicBezTo>
                  <a:pt x="15" y="0"/>
                  <a:pt x="15" y="0"/>
                  <a:pt x="15" y="0"/>
                </a:cubicBezTo>
                <a:cubicBezTo>
                  <a:pt x="15" y="0"/>
                  <a:pt x="15" y="0"/>
                  <a:pt x="15" y="0"/>
                </a:cubicBezTo>
                <a:cubicBezTo>
                  <a:pt x="1" y="0"/>
                  <a:pt x="1" y="0"/>
                  <a:pt x="1" y="0"/>
                </a:cubicBezTo>
                <a:cubicBezTo>
                  <a:pt x="1" y="0"/>
                  <a:pt x="0" y="1"/>
                  <a:pt x="0" y="1"/>
                </a:cubicBezTo>
                <a:cubicBezTo>
                  <a:pt x="0" y="1"/>
                  <a:pt x="0" y="2"/>
                  <a:pt x="1" y="2"/>
                </a:cubicBezTo>
                <a:cubicBezTo>
                  <a:pt x="9" y="16"/>
                  <a:pt x="9" y="16"/>
                  <a:pt x="9" y="16"/>
                </a:cubicBezTo>
                <a:cubicBezTo>
                  <a:pt x="8" y="16"/>
                  <a:pt x="8" y="16"/>
                  <a:pt x="8" y="16"/>
                </a:cubicBezTo>
                <a:cubicBezTo>
                  <a:pt x="7" y="17"/>
                  <a:pt x="6" y="18"/>
                  <a:pt x="6" y="19"/>
                </a:cubicBezTo>
                <a:cubicBezTo>
                  <a:pt x="6" y="22"/>
                  <a:pt x="6" y="22"/>
                  <a:pt x="6" y="22"/>
                </a:cubicBezTo>
                <a:cubicBezTo>
                  <a:pt x="3" y="25"/>
                  <a:pt x="0" y="30"/>
                  <a:pt x="0" y="35"/>
                </a:cubicBezTo>
                <a:cubicBezTo>
                  <a:pt x="0" y="44"/>
                  <a:pt x="8" y="52"/>
                  <a:pt x="17" y="52"/>
                </a:cubicBezTo>
                <a:cubicBezTo>
                  <a:pt x="26" y="52"/>
                  <a:pt x="33" y="44"/>
                  <a:pt x="33" y="35"/>
                </a:cubicBezTo>
                <a:cubicBezTo>
                  <a:pt x="33" y="30"/>
                  <a:pt x="31" y="25"/>
                  <a:pt x="27" y="22"/>
                </a:cubicBezTo>
                <a:close/>
                <a:moveTo>
                  <a:pt x="19" y="2"/>
                </a:moveTo>
                <a:cubicBezTo>
                  <a:pt x="19" y="2"/>
                  <a:pt x="19" y="2"/>
                  <a:pt x="19" y="2"/>
                </a:cubicBezTo>
                <a:cubicBezTo>
                  <a:pt x="30" y="2"/>
                  <a:pt x="30" y="2"/>
                  <a:pt x="30" y="2"/>
                </a:cubicBezTo>
                <a:cubicBezTo>
                  <a:pt x="23" y="14"/>
                  <a:pt x="23" y="14"/>
                  <a:pt x="23" y="14"/>
                </a:cubicBezTo>
                <a:cubicBezTo>
                  <a:pt x="18" y="5"/>
                  <a:pt x="18" y="5"/>
                  <a:pt x="18" y="5"/>
                </a:cubicBezTo>
                <a:cubicBezTo>
                  <a:pt x="19" y="2"/>
                  <a:pt x="19" y="2"/>
                  <a:pt x="19" y="2"/>
                </a:cubicBezTo>
                <a:close/>
                <a:moveTo>
                  <a:pt x="25" y="19"/>
                </a:moveTo>
                <a:cubicBezTo>
                  <a:pt x="25" y="19"/>
                  <a:pt x="25" y="19"/>
                  <a:pt x="25" y="19"/>
                </a:cubicBezTo>
                <a:cubicBezTo>
                  <a:pt x="25" y="20"/>
                  <a:pt x="25" y="20"/>
                  <a:pt x="25" y="20"/>
                </a:cubicBezTo>
                <a:cubicBezTo>
                  <a:pt x="22" y="19"/>
                  <a:pt x="20" y="18"/>
                  <a:pt x="17" y="18"/>
                </a:cubicBezTo>
                <a:cubicBezTo>
                  <a:pt x="14" y="18"/>
                  <a:pt x="11" y="19"/>
                  <a:pt x="9" y="20"/>
                </a:cubicBezTo>
                <a:cubicBezTo>
                  <a:pt x="9" y="19"/>
                  <a:pt x="9" y="19"/>
                  <a:pt x="9" y="19"/>
                </a:cubicBezTo>
                <a:cubicBezTo>
                  <a:pt x="9" y="19"/>
                  <a:pt x="9" y="18"/>
                  <a:pt x="9" y="18"/>
                </a:cubicBezTo>
                <a:cubicBezTo>
                  <a:pt x="9" y="18"/>
                  <a:pt x="9" y="18"/>
                  <a:pt x="9" y="18"/>
                </a:cubicBezTo>
                <a:cubicBezTo>
                  <a:pt x="10" y="18"/>
                  <a:pt x="10" y="17"/>
                  <a:pt x="11" y="17"/>
                </a:cubicBezTo>
                <a:cubicBezTo>
                  <a:pt x="23" y="17"/>
                  <a:pt x="23" y="17"/>
                  <a:pt x="23" y="17"/>
                </a:cubicBezTo>
                <a:cubicBezTo>
                  <a:pt x="23" y="17"/>
                  <a:pt x="24" y="18"/>
                  <a:pt x="24" y="18"/>
                </a:cubicBezTo>
                <a:cubicBezTo>
                  <a:pt x="24" y="18"/>
                  <a:pt x="24" y="18"/>
                  <a:pt x="24" y="18"/>
                </a:cubicBezTo>
                <a:cubicBezTo>
                  <a:pt x="25" y="18"/>
                  <a:pt x="25" y="19"/>
                  <a:pt x="25" y="19"/>
                </a:cubicBezTo>
                <a:close/>
                <a:moveTo>
                  <a:pt x="3" y="2"/>
                </a:moveTo>
                <a:cubicBezTo>
                  <a:pt x="3" y="2"/>
                  <a:pt x="3" y="2"/>
                  <a:pt x="3" y="2"/>
                </a:cubicBezTo>
                <a:cubicBezTo>
                  <a:pt x="14" y="2"/>
                  <a:pt x="14" y="2"/>
                  <a:pt x="14" y="2"/>
                </a:cubicBezTo>
                <a:cubicBezTo>
                  <a:pt x="16" y="5"/>
                  <a:pt x="16" y="5"/>
                  <a:pt x="16" y="5"/>
                </a:cubicBezTo>
                <a:cubicBezTo>
                  <a:pt x="16" y="5"/>
                  <a:pt x="16" y="5"/>
                  <a:pt x="16" y="5"/>
                </a:cubicBezTo>
                <a:cubicBezTo>
                  <a:pt x="21" y="15"/>
                  <a:pt x="21" y="15"/>
                  <a:pt x="21" y="15"/>
                </a:cubicBezTo>
                <a:cubicBezTo>
                  <a:pt x="11" y="15"/>
                  <a:pt x="11" y="15"/>
                  <a:pt x="11" y="15"/>
                </a:cubicBezTo>
                <a:cubicBezTo>
                  <a:pt x="3" y="2"/>
                  <a:pt x="3" y="2"/>
                  <a:pt x="3" y="2"/>
                </a:cubicBezTo>
                <a:close/>
                <a:moveTo>
                  <a:pt x="17" y="48"/>
                </a:moveTo>
                <a:cubicBezTo>
                  <a:pt x="17" y="48"/>
                  <a:pt x="17" y="48"/>
                  <a:pt x="17" y="48"/>
                </a:cubicBezTo>
                <a:cubicBezTo>
                  <a:pt x="10" y="48"/>
                  <a:pt x="4" y="42"/>
                  <a:pt x="4" y="35"/>
                </a:cubicBezTo>
                <a:cubicBezTo>
                  <a:pt x="4" y="28"/>
                  <a:pt x="10" y="22"/>
                  <a:pt x="17" y="22"/>
                </a:cubicBezTo>
                <a:cubicBezTo>
                  <a:pt x="24" y="22"/>
                  <a:pt x="30" y="28"/>
                  <a:pt x="30" y="35"/>
                </a:cubicBezTo>
                <a:cubicBezTo>
                  <a:pt x="30" y="42"/>
                  <a:pt x="24" y="48"/>
                  <a:pt x="17" y="4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49" name="Freeform 713"/>
          <p:cNvSpPr>
            <a:spLocks noEditPoints="1"/>
          </p:cNvSpPr>
          <p:nvPr/>
        </p:nvSpPr>
        <p:spPr bwMode="auto">
          <a:xfrm>
            <a:off x="5746750" y="4710113"/>
            <a:ext cx="158750" cy="161925"/>
          </a:xfrm>
          <a:custGeom>
            <a:avLst/>
            <a:gdLst>
              <a:gd name="T0" fmla="*/ 38 w 50"/>
              <a:gd name="T1" fmla="*/ 9 h 51"/>
              <a:gd name="T2" fmla="*/ 37 w 50"/>
              <a:gd name="T3" fmla="*/ 5 h 51"/>
              <a:gd name="T4" fmla="*/ 36 w 50"/>
              <a:gd name="T5" fmla="*/ 8 h 51"/>
              <a:gd name="T6" fmla="*/ 31 w 50"/>
              <a:gd name="T7" fmla="*/ 7 h 51"/>
              <a:gd name="T8" fmla="*/ 28 w 50"/>
              <a:gd name="T9" fmla="*/ 7 h 51"/>
              <a:gd name="T10" fmla="*/ 28 w 50"/>
              <a:gd name="T11" fmla="*/ 10 h 51"/>
              <a:gd name="T12" fmla="*/ 23 w 50"/>
              <a:gd name="T13" fmla="*/ 10 h 51"/>
              <a:gd name="T14" fmla="*/ 21 w 50"/>
              <a:gd name="T15" fmla="*/ 11 h 51"/>
              <a:gd name="T16" fmla="*/ 17 w 50"/>
              <a:gd name="T17" fmla="*/ 16 h 51"/>
              <a:gd name="T18" fmla="*/ 14 w 50"/>
              <a:gd name="T19" fmla="*/ 15 h 51"/>
              <a:gd name="T20" fmla="*/ 15 w 50"/>
              <a:gd name="T21" fmla="*/ 18 h 51"/>
              <a:gd name="T22" fmla="*/ 10 w 50"/>
              <a:gd name="T23" fmla="*/ 22 h 51"/>
              <a:gd name="T24" fmla="*/ 9 w 50"/>
              <a:gd name="T25" fmla="*/ 24 h 51"/>
              <a:gd name="T26" fmla="*/ 9 w 50"/>
              <a:gd name="T27" fmla="*/ 29 h 51"/>
              <a:gd name="T28" fmla="*/ 6 w 50"/>
              <a:gd name="T29" fmla="*/ 29 h 51"/>
              <a:gd name="T30" fmla="*/ 6 w 50"/>
              <a:gd name="T31" fmla="*/ 31 h 51"/>
              <a:gd name="T32" fmla="*/ 8 w 50"/>
              <a:gd name="T33" fmla="*/ 37 h 51"/>
              <a:gd name="T34" fmla="*/ 5 w 50"/>
              <a:gd name="T35" fmla="*/ 38 h 51"/>
              <a:gd name="T36" fmla="*/ 8 w 50"/>
              <a:gd name="T37" fmla="*/ 39 h 51"/>
              <a:gd name="T38" fmla="*/ 10 w 50"/>
              <a:gd name="T39" fmla="*/ 43 h 51"/>
              <a:gd name="T40" fmla="*/ 10 w 50"/>
              <a:gd name="T41" fmla="*/ 39 h 51"/>
              <a:gd name="T42" fmla="*/ 13 w 50"/>
              <a:gd name="T43" fmla="*/ 38 h 51"/>
              <a:gd name="T44" fmla="*/ 10 w 50"/>
              <a:gd name="T45" fmla="*/ 37 h 51"/>
              <a:gd name="T46" fmla="*/ 12 w 50"/>
              <a:gd name="T47" fmla="*/ 33 h 51"/>
              <a:gd name="T48" fmla="*/ 12 w 50"/>
              <a:gd name="T49" fmla="*/ 31 h 51"/>
              <a:gd name="T50" fmla="*/ 11 w 50"/>
              <a:gd name="T51" fmla="*/ 29 h 51"/>
              <a:gd name="T52" fmla="*/ 14 w 50"/>
              <a:gd name="T53" fmla="*/ 27 h 51"/>
              <a:gd name="T54" fmla="*/ 15 w 50"/>
              <a:gd name="T55" fmla="*/ 25 h 51"/>
              <a:gd name="T56" fmla="*/ 17 w 50"/>
              <a:gd name="T57" fmla="*/ 19 h 51"/>
              <a:gd name="T58" fmla="*/ 20 w 50"/>
              <a:gd name="T59" fmla="*/ 21 h 51"/>
              <a:gd name="T60" fmla="*/ 19 w 50"/>
              <a:gd name="T61" fmla="*/ 18 h 51"/>
              <a:gd name="T62" fmla="*/ 24 w 50"/>
              <a:gd name="T63" fmla="*/ 16 h 51"/>
              <a:gd name="T64" fmla="*/ 26 w 50"/>
              <a:gd name="T65" fmla="*/ 15 h 51"/>
              <a:gd name="T66" fmla="*/ 29 w 50"/>
              <a:gd name="T67" fmla="*/ 12 h 51"/>
              <a:gd name="T68" fmla="*/ 30 w 50"/>
              <a:gd name="T69" fmla="*/ 13 h 51"/>
              <a:gd name="T70" fmla="*/ 32 w 50"/>
              <a:gd name="T71" fmla="*/ 12 h 51"/>
              <a:gd name="T72" fmla="*/ 36 w 50"/>
              <a:gd name="T73" fmla="*/ 11 h 51"/>
              <a:gd name="T74" fmla="*/ 37 w 50"/>
              <a:gd name="T75" fmla="*/ 14 h 51"/>
              <a:gd name="T76" fmla="*/ 38 w 50"/>
              <a:gd name="T77" fmla="*/ 11 h 51"/>
              <a:gd name="T78" fmla="*/ 42 w 50"/>
              <a:gd name="T79" fmla="*/ 10 h 51"/>
              <a:gd name="T80" fmla="*/ 48 w 50"/>
              <a:gd name="T81" fmla="*/ 8 h 51"/>
              <a:gd name="T82" fmla="*/ 46 w 50"/>
              <a:gd name="T83" fmla="*/ 4 h 51"/>
              <a:gd name="T84" fmla="*/ 24 w 50"/>
              <a:gd name="T85" fmla="*/ 2 h 51"/>
              <a:gd name="T86" fmla="*/ 1 w 50"/>
              <a:gd name="T87" fmla="*/ 25 h 51"/>
              <a:gd name="T88" fmla="*/ 4 w 50"/>
              <a:gd name="T89" fmla="*/ 47 h 51"/>
              <a:gd name="T90" fmla="*/ 26 w 50"/>
              <a:gd name="T91" fmla="*/ 50 h 51"/>
              <a:gd name="T92" fmla="*/ 49 w 50"/>
              <a:gd name="T93" fmla="*/ 26 h 51"/>
              <a:gd name="T94" fmla="*/ 45 w 50"/>
              <a:gd name="T95" fmla="*/ 25 h 51"/>
              <a:gd name="T96" fmla="*/ 38 w 50"/>
              <a:gd name="T97" fmla="*/ 39 h 51"/>
              <a:gd name="T98" fmla="*/ 8 w 50"/>
              <a:gd name="T99" fmla="*/ 45 h 51"/>
              <a:gd name="T100" fmla="*/ 5 w 50"/>
              <a:gd name="T101" fmla="*/ 43 h 51"/>
              <a:gd name="T102" fmla="*/ 12 w 50"/>
              <a:gd name="T103" fmla="*/ 13 h 51"/>
              <a:gd name="T104" fmla="*/ 42 w 50"/>
              <a:gd name="T105" fmla="*/ 6 h 51"/>
              <a:gd name="T106" fmla="*/ 45 w 50"/>
              <a:gd name="T107" fmla="*/ 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0" h="51">
                <a:moveTo>
                  <a:pt x="41" y="9"/>
                </a:moveTo>
                <a:cubicBezTo>
                  <a:pt x="40" y="9"/>
                  <a:pt x="39" y="9"/>
                  <a:pt x="38" y="9"/>
                </a:cubicBezTo>
                <a:cubicBezTo>
                  <a:pt x="38" y="7"/>
                  <a:pt x="38" y="7"/>
                  <a:pt x="38" y="7"/>
                </a:cubicBezTo>
                <a:cubicBezTo>
                  <a:pt x="38" y="6"/>
                  <a:pt x="38" y="5"/>
                  <a:pt x="37" y="5"/>
                </a:cubicBezTo>
                <a:cubicBezTo>
                  <a:pt x="36" y="5"/>
                  <a:pt x="36" y="6"/>
                  <a:pt x="36" y="7"/>
                </a:cubicBezTo>
                <a:cubicBezTo>
                  <a:pt x="36" y="8"/>
                  <a:pt x="36" y="8"/>
                  <a:pt x="36" y="8"/>
                </a:cubicBezTo>
                <a:cubicBezTo>
                  <a:pt x="34" y="8"/>
                  <a:pt x="33" y="9"/>
                  <a:pt x="31" y="9"/>
                </a:cubicBezTo>
                <a:cubicBezTo>
                  <a:pt x="31" y="7"/>
                  <a:pt x="31" y="7"/>
                  <a:pt x="31" y="7"/>
                </a:cubicBezTo>
                <a:cubicBezTo>
                  <a:pt x="30" y="6"/>
                  <a:pt x="30" y="6"/>
                  <a:pt x="29" y="6"/>
                </a:cubicBezTo>
                <a:cubicBezTo>
                  <a:pt x="29" y="6"/>
                  <a:pt x="28" y="7"/>
                  <a:pt x="28" y="7"/>
                </a:cubicBezTo>
                <a:cubicBezTo>
                  <a:pt x="29" y="9"/>
                  <a:pt x="29" y="9"/>
                  <a:pt x="29" y="9"/>
                </a:cubicBezTo>
                <a:cubicBezTo>
                  <a:pt x="29" y="10"/>
                  <a:pt x="28" y="10"/>
                  <a:pt x="28" y="10"/>
                </a:cubicBezTo>
                <a:cubicBezTo>
                  <a:pt x="27" y="10"/>
                  <a:pt x="25" y="11"/>
                  <a:pt x="24" y="11"/>
                </a:cubicBezTo>
                <a:cubicBezTo>
                  <a:pt x="23" y="10"/>
                  <a:pt x="23" y="10"/>
                  <a:pt x="23" y="10"/>
                </a:cubicBezTo>
                <a:cubicBezTo>
                  <a:pt x="23" y="9"/>
                  <a:pt x="22" y="9"/>
                  <a:pt x="21" y="9"/>
                </a:cubicBezTo>
                <a:cubicBezTo>
                  <a:pt x="21" y="10"/>
                  <a:pt x="21" y="10"/>
                  <a:pt x="21" y="11"/>
                </a:cubicBezTo>
                <a:cubicBezTo>
                  <a:pt x="22" y="13"/>
                  <a:pt x="22" y="13"/>
                  <a:pt x="22" y="13"/>
                </a:cubicBezTo>
                <a:cubicBezTo>
                  <a:pt x="20" y="14"/>
                  <a:pt x="19" y="15"/>
                  <a:pt x="17" y="16"/>
                </a:cubicBezTo>
                <a:cubicBezTo>
                  <a:pt x="16" y="15"/>
                  <a:pt x="16" y="15"/>
                  <a:pt x="16" y="15"/>
                </a:cubicBezTo>
                <a:cubicBezTo>
                  <a:pt x="15" y="14"/>
                  <a:pt x="15" y="14"/>
                  <a:pt x="14" y="15"/>
                </a:cubicBezTo>
                <a:cubicBezTo>
                  <a:pt x="14" y="15"/>
                  <a:pt x="14" y="16"/>
                  <a:pt x="14" y="16"/>
                </a:cubicBezTo>
                <a:cubicBezTo>
                  <a:pt x="15" y="18"/>
                  <a:pt x="15" y="18"/>
                  <a:pt x="15" y="18"/>
                </a:cubicBezTo>
                <a:cubicBezTo>
                  <a:pt x="14" y="19"/>
                  <a:pt x="13" y="21"/>
                  <a:pt x="12" y="23"/>
                </a:cubicBezTo>
                <a:cubicBezTo>
                  <a:pt x="10" y="22"/>
                  <a:pt x="10" y="22"/>
                  <a:pt x="10" y="22"/>
                </a:cubicBezTo>
                <a:cubicBezTo>
                  <a:pt x="10" y="21"/>
                  <a:pt x="9" y="22"/>
                  <a:pt x="9" y="22"/>
                </a:cubicBezTo>
                <a:cubicBezTo>
                  <a:pt x="8" y="23"/>
                  <a:pt x="8" y="23"/>
                  <a:pt x="9" y="24"/>
                </a:cubicBezTo>
                <a:cubicBezTo>
                  <a:pt x="11" y="25"/>
                  <a:pt x="11" y="25"/>
                  <a:pt x="11" y="25"/>
                </a:cubicBezTo>
                <a:cubicBezTo>
                  <a:pt x="10" y="26"/>
                  <a:pt x="9" y="27"/>
                  <a:pt x="9" y="29"/>
                </a:cubicBezTo>
                <a:cubicBezTo>
                  <a:pt x="9" y="29"/>
                  <a:pt x="9" y="29"/>
                  <a:pt x="9" y="30"/>
                </a:cubicBezTo>
                <a:cubicBezTo>
                  <a:pt x="6" y="29"/>
                  <a:pt x="6" y="29"/>
                  <a:pt x="6" y="29"/>
                </a:cubicBezTo>
                <a:cubicBezTo>
                  <a:pt x="6" y="29"/>
                  <a:pt x="5" y="29"/>
                  <a:pt x="5" y="30"/>
                </a:cubicBezTo>
                <a:cubicBezTo>
                  <a:pt x="5" y="31"/>
                  <a:pt x="5" y="31"/>
                  <a:pt x="6" y="31"/>
                </a:cubicBezTo>
                <a:cubicBezTo>
                  <a:pt x="8" y="32"/>
                  <a:pt x="8" y="32"/>
                  <a:pt x="8" y="32"/>
                </a:cubicBezTo>
                <a:cubicBezTo>
                  <a:pt x="8" y="34"/>
                  <a:pt x="8" y="35"/>
                  <a:pt x="8" y="37"/>
                </a:cubicBezTo>
                <a:cubicBezTo>
                  <a:pt x="6" y="37"/>
                  <a:pt x="6" y="37"/>
                  <a:pt x="6" y="37"/>
                </a:cubicBezTo>
                <a:cubicBezTo>
                  <a:pt x="5" y="37"/>
                  <a:pt x="5" y="37"/>
                  <a:pt x="5" y="38"/>
                </a:cubicBezTo>
                <a:cubicBezTo>
                  <a:pt x="5" y="38"/>
                  <a:pt x="5" y="39"/>
                  <a:pt x="6" y="39"/>
                </a:cubicBezTo>
                <a:cubicBezTo>
                  <a:pt x="8" y="39"/>
                  <a:pt x="8" y="39"/>
                  <a:pt x="8" y="39"/>
                </a:cubicBezTo>
                <a:cubicBezTo>
                  <a:pt x="8" y="40"/>
                  <a:pt x="8" y="41"/>
                  <a:pt x="8" y="42"/>
                </a:cubicBezTo>
                <a:cubicBezTo>
                  <a:pt x="8" y="42"/>
                  <a:pt x="9" y="43"/>
                  <a:pt x="10" y="43"/>
                </a:cubicBezTo>
                <a:cubicBezTo>
                  <a:pt x="10" y="42"/>
                  <a:pt x="11" y="42"/>
                  <a:pt x="10" y="41"/>
                </a:cubicBezTo>
                <a:cubicBezTo>
                  <a:pt x="10" y="40"/>
                  <a:pt x="10" y="40"/>
                  <a:pt x="10" y="39"/>
                </a:cubicBezTo>
                <a:cubicBezTo>
                  <a:pt x="12" y="39"/>
                  <a:pt x="12" y="39"/>
                  <a:pt x="12" y="39"/>
                </a:cubicBezTo>
                <a:cubicBezTo>
                  <a:pt x="12" y="39"/>
                  <a:pt x="13" y="38"/>
                  <a:pt x="13" y="38"/>
                </a:cubicBezTo>
                <a:cubicBezTo>
                  <a:pt x="13" y="37"/>
                  <a:pt x="12" y="37"/>
                  <a:pt x="12" y="37"/>
                </a:cubicBezTo>
                <a:cubicBezTo>
                  <a:pt x="10" y="37"/>
                  <a:pt x="10" y="37"/>
                  <a:pt x="10" y="37"/>
                </a:cubicBezTo>
                <a:cubicBezTo>
                  <a:pt x="10" y="35"/>
                  <a:pt x="10" y="34"/>
                  <a:pt x="10" y="33"/>
                </a:cubicBezTo>
                <a:cubicBezTo>
                  <a:pt x="12" y="33"/>
                  <a:pt x="12" y="33"/>
                  <a:pt x="12" y="33"/>
                </a:cubicBezTo>
                <a:cubicBezTo>
                  <a:pt x="12" y="33"/>
                  <a:pt x="13" y="33"/>
                  <a:pt x="13" y="32"/>
                </a:cubicBezTo>
                <a:cubicBezTo>
                  <a:pt x="13" y="31"/>
                  <a:pt x="13" y="31"/>
                  <a:pt x="12" y="31"/>
                </a:cubicBezTo>
                <a:cubicBezTo>
                  <a:pt x="11" y="30"/>
                  <a:pt x="11" y="30"/>
                  <a:pt x="11" y="30"/>
                </a:cubicBezTo>
                <a:cubicBezTo>
                  <a:pt x="11" y="30"/>
                  <a:pt x="11" y="30"/>
                  <a:pt x="11" y="29"/>
                </a:cubicBezTo>
                <a:cubicBezTo>
                  <a:pt x="12" y="28"/>
                  <a:pt x="12" y="27"/>
                  <a:pt x="13" y="26"/>
                </a:cubicBezTo>
                <a:cubicBezTo>
                  <a:pt x="14" y="27"/>
                  <a:pt x="14" y="27"/>
                  <a:pt x="14" y="27"/>
                </a:cubicBezTo>
                <a:cubicBezTo>
                  <a:pt x="15" y="27"/>
                  <a:pt x="15" y="27"/>
                  <a:pt x="16" y="26"/>
                </a:cubicBezTo>
                <a:cubicBezTo>
                  <a:pt x="16" y="26"/>
                  <a:pt x="16" y="25"/>
                  <a:pt x="15" y="25"/>
                </a:cubicBezTo>
                <a:cubicBezTo>
                  <a:pt x="14" y="24"/>
                  <a:pt x="14" y="24"/>
                  <a:pt x="14" y="24"/>
                </a:cubicBezTo>
                <a:cubicBezTo>
                  <a:pt x="15" y="22"/>
                  <a:pt x="16" y="21"/>
                  <a:pt x="17" y="19"/>
                </a:cubicBezTo>
                <a:cubicBezTo>
                  <a:pt x="18" y="21"/>
                  <a:pt x="18" y="21"/>
                  <a:pt x="18" y="21"/>
                </a:cubicBezTo>
                <a:cubicBezTo>
                  <a:pt x="19" y="21"/>
                  <a:pt x="19" y="21"/>
                  <a:pt x="20" y="21"/>
                </a:cubicBezTo>
                <a:cubicBezTo>
                  <a:pt x="20" y="20"/>
                  <a:pt x="20" y="20"/>
                  <a:pt x="20" y="19"/>
                </a:cubicBezTo>
                <a:cubicBezTo>
                  <a:pt x="19" y="18"/>
                  <a:pt x="19" y="18"/>
                  <a:pt x="19" y="18"/>
                </a:cubicBezTo>
                <a:cubicBezTo>
                  <a:pt x="20" y="17"/>
                  <a:pt x="21" y="15"/>
                  <a:pt x="23" y="15"/>
                </a:cubicBezTo>
                <a:cubicBezTo>
                  <a:pt x="24" y="16"/>
                  <a:pt x="24" y="16"/>
                  <a:pt x="24" y="16"/>
                </a:cubicBezTo>
                <a:cubicBezTo>
                  <a:pt x="24" y="17"/>
                  <a:pt x="25" y="17"/>
                  <a:pt x="25" y="17"/>
                </a:cubicBezTo>
                <a:cubicBezTo>
                  <a:pt x="26" y="16"/>
                  <a:pt x="26" y="16"/>
                  <a:pt x="26" y="15"/>
                </a:cubicBezTo>
                <a:cubicBezTo>
                  <a:pt x="25" y="13"/>
                  <a:pt x="25" y="13"/>
                  <a:pt x="25" y="13"/>
                </a:cubicBezTo>
                <a:cubicBezTo>
                  <a:pt x="26" y="13"/>
                  <a:pt x="27" y="12"/>
                  <a:pt x="29" y="12"/>
                </a:cubicBezTo>
                <a:cubicBezTo>
                  <a:pt x="29" y="12"/>
                  <a:pt x="29" y="12"/>
                  <a:pt x="30" y="12"/>
                </a:cubicBezTo>
                <a:cubicBezTo>
                  <a:pt x="30" y="13"/>
                  <a:pt x="30" y="13"/>
                  <a:pt x="30" y="13"/>
                </a:cubicBezTo>
                <a:cubicBezTo>
                  <a:pt x="30" y="14"/>
                  <a:pt x="31" y="14"/>
                  <a:pt x="31" y="14"/>
                </a:cubicBezTo>
                <a:cubicBezTo>
                  <a:pt x="32" y="14"/>
                  <a:pt x="32" y="13"/>
                  <a:pt x="32" y="12"/>
                </a:cubicBezTo>
                <a:cubicBezTo>
                  <a:pt x="32" y="11"/>
                  <a:pt x="32" y="11"/>
                  <a:pt x="32" y="11"/>
                </a:cubicBezTo>
                <a:cubicBezTo>
                  <a:pt x="33" y="11"/>
                  <a:pt x="35" y="11"/>
                  <a:pt x="36" y="11"/>
                </a:cubicBezTo>
                <a:cubicBezTo>
                  <a:pt x="36" y="13"/>
                  <a:pt x="36" y="13"/>
                  <a:pt x="36" y="13"/>
                </a:cubicBezTo>
                <a:cubicBezTo>
                  <a:pt x="36" y="13"/>
                  <a:pt x="36" y="14"/>
                  <a:pt x="37" y="14"/>
                </a:cubicBezTo>
                <a:cubicBezTo>
                  <a:pt x="38" y="14"/>
                  <a:pt x="38" y="13"/>
                  <a:pt x="38" y="13"/>
                </a:cubicBezTo>
                <a:cubicBezTo>
                  <a:pt x="38" y="11"/>
                  <a:pt x="38" y="11"/>
                  <a:pt x="38" y="11"/>
                </a:cubicBezTo>
                <a:cubicBezTo>
                  <a:pt x="39" y="11"/>
                  <a:pt x="40" y="11"/>
                  <a:pt x="40" y="11"/>
                </a:cubicBezTo>
                <a:cubicBezTo>
                  <a:pt x="41" y="11"/>
                  <a:pt x="42" y="11"/>
                  <a:pt x="42" y="10"/>
                </a:cubicBezTo>
                <a:cubicBezTo>
                  <a:pt x="42" y="10"/>
                  <a:pt x="42" y="9"/>
                  <a:pt x="41" y="9"/>
                </a:cubicBezTo>
                <a:close/>
                <a:moveTo>
                  <a:pt x="48" y="8"/>
                </a:moveTo>
                <a:cubicBezTo>
                  <a:pt x="48" y="8"/>
                  <a:pt x="48" y="8"/>
                  <a:pt x="48" y="8"/>
                </a:cubicBezTo>
                <a:cubicBezTo>
                  <a:pt x="48" y="7"/>
                  <a:pt x="47" y="5"/>
                  <a:pt x="46" y="4"/>
                </a:cubicBezTo>
                <a:cubicBezTo>
                  <a:pt x="45" y="4"/>
                  <a:pt x="44" y="3"/>
                  <a:pt x="43" y="3"/>
                </a:cubicBezTo>
                <a:cubicBezTo>
                  <a:pt x="37" y="1"/>
                  <a:pt x="30" y="0"/>
                  <a:pt x="24" y="2"/>
                </a:cubicBezTo>
                <a:cubicBezTo>
                  <a:pt x="19" y="3"/>
                  <a:pt x="13" y="6"/>
                  <a:pt x="9" y="10"/>
                </a:cubicBezTo>
                <a:cubicBezTo>
                  <a:pt x="5" y="14"/>
                  <a:pt x="2" y="19"/>
                  <a:pt x="1" y="25"/>
                </a:cubicBezTo>
                <a:cubicBezTo>
                  <a:pt x="0" y="31"/>
                  <a:pt x="0" y="37"/>
                  <a:pt x="2" y="44"/>
                </a:cubicBezTo>
                <a:cubicBezTo>
                  <a:pt x="2" y="45"/>
                  <a:pt x="3" y="46"/>
                  <a:pt x="4" y="47"/>
                </a:cubicBezTo>
                <a:cubicBezTo>
                  <a:pt x="5" y="48"/>
                  <a:pt x="6" y="49"/>
                  <a:pt x="7" y="49"/>
                </a:cubicBezTo>
                <a:cubicBezTo>
                  <a:pt x="13" y="51"/>
                  <a:pt x="20" y="51"/>
                  <a:pt x="26" y="50"/>
                </a:cubicBezTo>
                <a:cubicBezTo>
                  <a:pt x="31" y="49"/>
                  <a:pt x="37" y="46"/>
                  <a:pt x="41" y="42"/>
                </a:cubicBezTo>
                <a:cubicBezTo>
                  <a:pt x="45" y="37"/>
                  <a:pt x="48" y="32"/>
                  <a:pt x="49" y="26"/>
                </a:cubicBezTo>
                <a:cubicBezTo>
                  <a:pt x="50" y="20"/>
                  <a:pt x="50" y="14"/>
                  <a:pt x="48" y="8"/>
                </a:cubicBezTo>
                <a:close/>
                <a:moveTo>
                  <a:pt x="45" y="25"/>
                </a:moveTo>
                <a:cubicBezTo>
                  <a:pt x="45" y="25"/>
                  <a:pt x="45" y="25"/>
                  <a:pt x="45" y="25"/>
                </a:cubicBezTo>
                <a:cubicBezTo>
                  <a:pt x="44" y="30"/>
                  <a:pt x="42" y="35"/>
                  <a:pt x="38" y="39"/>
                </a:cubicBezTo>
                <a:cubicBezTo>
                  <a:pt x="34" y="43"/>
                  <a:pt x="30" y="45"/>
                  <a:pt x="25" y="46"/>
                </a:cubicBezTo>
                <a:cubicBezTo>
                  <a:pt x="19" y="47"/>
                  <a:pt x="14" y="47"/>
                  <a:pt x="8" y="45"/>
                </a:cubicBezTo>
                <a:cubicBezTo>
                  <a:pt x="7" y="45"/>
                  <a:pt x="7" y="45"/>
                  <a:pt x="6" y="44"/>
                </a:cubicBezTo>
                <a:cubicBezTo>
                  <a:pt x="6" y="44"/>
                  <a:pt x="6" y="43"/>
                  <a:pt x="5" y="43"/>
                </a:cubicBezTo>
                <a:cubicBezTo>
                  <a:pt x="4" y="37"/>
                  <a:pt x="3" y="31"/>
                  <a:pt x="5" y="26"/>
                </a:cubicBezTo>
                <a:cubicBezTo>
                  <a:pt x="6" y="21"/>
                  <a:pt x="8" y="16"/>
                  <a:pt x="12" y="13"/>
                </a:cubicBezTo>
                <a:cubicBezTo>
                  <a:pt x="16" y="9"/>
                  <a:pt x="20" y="7"/>
                  <a:pt x="25" y="5"/>
                </a:cubicBezTo>
                <a:cubicBezTo>
                  <a:pt x="31" y="4"/>
                  <a:pt x="36" y="5"/>
                  <a:pt x="42" y="6"/>
                </a:cubicBezTo>
                <a:cubicBezTo>
                  <a:pt x="42" y="6"/>
                  <a:pt x="43" y="7"/>
                  <a:pt x="44" y="7"/>
                </a:cubicBezTo>
                <a:cubicBezTo>
                  <a:pt x="44" y="8"/>
                  <a:pt x="44" y="8"/>
                  <a:pt x="45" y="9"/>
                </a:cubicBezTo>
                <a:cubicBezTo>
                  <a:pt x="46" y="14"/>
                  <a:pt x="46" y="20"/>
                  <a:pt x="45" y="2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0" name="Freeform 714"/>
          <p:cNvSpPr>
            <a:spLocks noEditPoints="1"/>
          </p:cNvSpPr>
          <p:nvPr/>
        </p:nvSpPr>
        <p:spPr bwMode="auto">
          <a:xfrm>
            <a:off x="8553450" y="4125913"/>
            <a:ext cx="155575" cy="114300"/>
          </a:xfrm>
          <a:custGeom>
            <a:avLst/>
            <a:gdLst>
              <a:gd name="T0" fmla="*/ 46 w 49"/>
              <a:gd name="T1" fmla="*/ 20 h 36"/>
              <a:gd name="T2" fmla="*/ 3 w 49"/>
              <a:gd name="T3" fmla="*/ 20 h 36"/>
              <a:gd name="T4" fmla="*/ 0 w 49"/>
              <a:gd name="T5" fmla="*/ 22 h 36"/>
              <a:gd name="T6" fmla="*/ 2 w 49"/>
              <a:gd name="T7" fmla="*/ 36 h 36"/>
              <a:gd name="T8" fmla="*/ 49 w 49"/>
              <a:gd name="T9" fmla="*/ 34 h 36"/>
              <a:gd name="T10" fmla="*/ 47 w 49"/>
              <a:gd name="T11" fmla="*/ 20 h 36"/>
              <a:gd name="T12" fmla="*/ 46 w 49"/>
              <a:gd name="T13" fmla="*/ 32 h 36"/>
              <a:gd name="T14" fmla="*/ 40 w 49"/>
              <a:gd name="T15" fmla="*/ 30 h 36"/>
              <a:gd name="T16" fmla="*/ 38 w 49"/>
              <a:gd name="T17" fmla="*/ 30 h 36"/>
              <a:gd name="T18" fmla="*/ 35 w 49"/>
              <a:gd name="T19" fmla="*/ 32 h 36"/>
              <a:gd name="T20" fmla="*/ 34 w 49"/>
              <a:gd name="T21" fmla="*/ 26 h 36"/>
              <a:gd name="T22" fmla="*/ 33 w 49"/>
              <a:gd name="T23" fmla="*/ 32 h 36"/>
              <a:gd name="T24" fmla="*/ 30 w 49"/>
              <a:gd name="T25" fmla="*/ 30 h 36"/>
              <a:gd name="T26" fmla="*/ 28 w 49"/>
              <a:gd name="T27" fmla="*/ 30 h 36"/>
              <a:gd name="T28" fmla="*/ 26 w 49"/>
              <a:gd name="T29" fmla="*/ 32 h 36"/>
              <a:gd name="T30" fmla="*/ 25 w 49"/>
              <a:gd name="T31" fmla="*/ 26 h 36"/>
              <a:gd name="T32" fmla="*/ 23 w 49"/>
              <a:gd name="T33" fmla="*/ 32 h 36"/>
              <a:gd name="T34" fmla="*/ 21 w 49"/>
              <a:gd name="T35" fmla="*/ 30 h 36"/>
              <a:gd name="T36" fmla="*/ 19 w 49"/>
              <a:gd name="T37" fmla="*/ 30 h 36"/>
              <a:gd name="T38" fmla="*/ 16 w 49"/>
              <a:gd name="T39" fmla="*/ 32 h 36"/>
              <a:gd name="T40" fmla="*/ 15 w 49"/>
              <a:gd name="T41" fmla="*/ 26 h 36"/>
              <a:gd name="T42" fmla="*/ 14 w 49"/>
              <a:gd name="T43" fmla="*/ 32 h 36"/>
              <a:gd name="T44" fmla="*/ 11 w 49"/>
              <a:gd name="T45" fmla="*/ 30 h 36"/>
              <a:gd name="T46" fmla="*/ 9 w 49"/>
              <a:gd name="T47" fmla="*/ 30 h 36"/>
              <a:gd name="T48" fmla="*/ 3 w 49"/>
              <a:gd name="T49" fmla="*/ 32 h 36"/>
              <a:gd name="T50" fmla="*/ 5 w 49"/>
              <a:gd name="T51" fmla="*/ 24 h 36"/>
              <a:gd name="T52" fmla="*/ 25 w 49"/>
              <a:gd name="T53" fmla="*/ 4 h 36"/>
              <a:gd name="T54" fmla="*/ 44 w 49"/>
              <a:gd name="T55" fmla="*/ 24 h 36"/>
              <a:gd name="T56" fmla="*/ 46 w 49"/>
              <a:gd name="T57" fmla="*/ 32 h 36"/>
              <a:gd name="T58" fmla="*/ 25 w 49"/>
              <a:gd name="T59" fmla="*/ 12 h 36"/>
              <a:gd name="T60" fmla="*/ 16 w 49"/>
              <a:gd name="T61" fmla="*/ 24 h 36"/>
              <a:gd name="T62" fmla="*/ 35 w 49"/>
              <a:gd name="T63" fmla="*/ 22 h 36"/>
              <a:gd name="T64" fmla="*/ 25 w 49"/>
              <a:gd name="T65" fmla="*/ 12 h 36"/>
              <a:gd name="T66" fmla="*/ 18 w 49"/>
              <a:gd name="T67" fmla="*/ 20 h 36"/>
              <a:gd name="T68" fmla="*/ 31 w 49"/>
              <a:gd name="T69" fmla="*/ 2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6">
                <a:moveTo>
                  <a:pt x="47" y="20"/>
                </a:moveTo>
                <a:cubicBezTo>
                  <a:pt x="46" y="20"/>
                  <a:pt x="46" y="20"/>
                  <a:pt x="46" y="20"/>
                </a:cubicBezTo>
                <a:cubicBezTo>
                  <a:pt x="45" y="9"/>
                  <a:pt x="36" y="0"/>
                  <a:pt x="25" y="0"/>
                </a:cubicBezTo>
                <a:cubicBezTo>
                  <a:pt x="13" y="0"/>
                  <a:pt x="4" y="9"/>
                  <a:pt x="3" y="20"/>
                </a:cubicBezTo>
                <a:cubicBezTo>
                  <a:pt x="2" y="20"/>
                  <a:pt x="2" y="20"/>
                  <a:pt x="2" y="20"/>
                </a:cubicBezTo>
                <a:cubicBezTo>
                  <a:pt x="1" y="20"/>
                  <a:pt x="0" y="21"/>
                  <a:pt x="0" y="22"/>
                </a:cubicBezTo>
                <a:cubicBezTo>
                  <a:pt x="0" y="34"/>
                  <a:pt x="0" y="34"/>
                  <a:pt x="0" y="34"/>
                </a:cubicBezTo>
                <a:cubicBezTo>
                  <a:pt x="0" y="35"/>
                  <a:pt x="1" y="36"/>
                  <a:pt x="2" y="36"/>
                </a:cubicBezTo>
                <a:cubicBezTo>
                  <a:pt x="47" y="36"/>
                  <a:pt x="47" y="36"/>
                  <a:pt x="47" y="36"/>
                </a:cubicBezTo>
                <a:cubicBezTo>
                  <a:pt x="49" y="36"/>
                  <a:pt x="49" y="35"/>
                  <a:pt x="49" y="34"/>
                </a:cubicBezTo>
                <a:cubicBezTo>
                  <a:pt x="49" y="22"/>
                  <a:pt x="49" y="22"/>
                  <a:pt x="49" y="22"/>
                </a:cubicBezTo>
                <a:cubicBezTo>
                  <a:pt x="49" y="21"/>
                  <a:pt x="49" y="20"/>
                  <a:pt x="47" y="20"/>
                </a:cubicBezTo>
                <a:close/>
                <a:moveTo>
                  <a:pt x="46" y="32"/>
                </a:moveTo>
                <a:cubicBezTo>
                  <a:pt x="46" y="32"/>
                  <a:pt x="46" y="32"/>
                  <a:pt x="46" y="32"/>
                </a:cubicBezTo>
                <a:cubicBezTo>
                  <a:pt x="40" y="32"/>
                  <a:pt x="40" y="32"/>
                  <a:pt x="40" y="32"/>
                </a:cubicBezTo>
                <a:cubicBezTo>
                  <a:pt x="40" y="30"/>
                  <a:pt x="40" y="30"/>
                  <a:pt x="40" y="30"/>
                </a:cubicBezTo>
                <a:cubicBezTo>
                  <a:pt x="40" y="29"/>
                  <a:pt x="39" y="29"/>
                  <a:pt x="39" y="29"/>
                </a:cubicBezTo>
                <a:cubicBezTo>
                  <a:pt x="38" y="29"/>
                  <a:pt x="38" y="29"/>
                  <a:pt x="38" y="30"/>
                </a:cubicBezTo>
                <a:cubicBezTo>
                  <a:pt x="38" y="32"/>
                  <a:pt x="38" y="32"/>
                  <a:pt x="38" y="32"/>
                </a:cubicBezTo>
                <a:cubicBezTo>
                  <a:pt x="35" y="32"/>
                  <a:pt x="35" y="32"/>
                  <a:pt x="35" y="32"/>
                </a:cubicBezTo>
                <a:cubicBezTo>
                  <a:pt x="35" y="28"/>
                  <a:pt x="35" y="28"/>
                  <a:pt x="35" y="28"/>
                </a:cubicBezTo>
                <a:cubicBezTo>
                  <a:pt x="35" y="27"/>
                  <a:pt x="35" y="26"/>
                  <a:pt x="34" y="26"/>
                </a:cubicBezTo>
                <a:cubicBezTo>
                  <a:pt x="33" y="26"/>
                  <a:pt x="33" y="27"/>
                  <a:pt x="33" y="28"/>
                </a:cubicBezTo>
                <a:cubicBezTo>
                  <a:pt x="33" y="32"/>
                  <a:pt x="33" y="32"/>
                  <a:pt x="33" y="32"/>
                </a:cubicBezTo>
                <a:cubicBezTo>
                  <a:pt x="30" y="32"/>
                  <a:pt x="30" y="32"/>
                  <a:pt x="30" y="32"/>
                </a:cubicBezTo>
                <a:cubicBezTo>
                  <a:pt x="30" y="30"/>
                  <a:pt x="30" y="30"/>
                  <a:pt x="30" y="30"/>
                </a:cubicBezTo>
                <a:cubicBezTo>
                  <a:pt x="30" y="29"/>
                  <a:pt x="30" y="29"/>
                  <a:pt x="29" y="29"/>
                </a:cubicBezTo>
                <a:cubicBezTo>
                  <a:pt x="29" y="29"/>
                  <a:pt x="28" y="29"/>
                  <a:pt x="28" y="30"/>
                </a:cubicBezTo>
                <a:cubicBezTo>
                  <a:pt x="28" y="32"/>
                  <a:pt x="28" y="32"/>
                  <a:pt x="28" y="32"/>
                </a:cubicBezTo>
                <a:cubicBezTo>
                  <a:pt x="26" y="32"/>
                  <a:pt x="26" y="32"/>
                  <a:pt x="26" y="32"/>
                </a:cubicBezTo>
                <a:cubicBezTo>
                  <a:pt x="26" y="28"/>
                  <a:pt x="26" y="28"/>
                  <a:pt x="26" y="28"/>
                </a:cubicBezTo>
                <a:cubicBezTo>
                  <a:pt x="26" y="27"/>
                  <a:pt x="25" y="26"/>
                  <a:pt x="25" y="26"/>
                </a:cubicBezTo>
                <a:cubicBezTo>
                  <a:pt x="24" y="26"/>
                  <a:pt x="23" y="27"/>
                  <a:pt x="23" y="28"/>
                </a:cubicBezTo>
                <a:cubicBezTo>
                  <a:pt x="23" y="32"/>
                  <a:pt x="23" y="32"/>
                  <a:pt x="23" y="32"/>
                </a:cubicBezTo>
                <a:cubicBezTo>
                  <a:pt x="21" y="32"/>
                  <a:pt x="21" y="32"/>
                  <a:pt x="21" y="32"/>
                </a:cubicBezTo>
                <a:cubicBezTo>
                  <a:pt x="21" y="30"/>
                  <a:pt x="21" y="30"/>
                  <a:pt x="21" y="30"/>
                </a:cubicBezTo>
                <a:cubicBezTo>
                  <a:pt x="21" y="29"/>
                  <a:pt x="20" y="29"/>
                  <a:pt x="20" y="29"/>
                </a:cubicBezTo>
                <a:cubicBezTo>
                  <a:pt x="19" y="29"/>
                  <a:pt x="19" y="29"/>
                  <a:pt x="19" y="30"/>
                </a:cubicBezTo>
                <a:cubicBezTo>
                  <a:pt x="19" y="32"/>
                  <a:pt x="19" y="32"/>
                  <a:pt x="19" y="32"/>
                </a:cubicBezTo>
                <a:cubicBezTo>
                  <a:pt x="16" y="32"/>
                  <a:pt x="16" y="32"/>
                  <a:pt x="16" y="32"/>
                </a:cubicBezTo>
                <a:cubicBezTo>
                  <a:pt x="16" y="28"/>
                  <a:pt x="16" y="28"/>
                  <a:pt x="16" y="28"/>
                </a:cubicBezTo>
                <a:cubicBezTo>
                  <a:pt x="16" y="27"/>
                  <a:pt x="16" y="26"/>
                  <a:pt x="15" y="26"/>
                </a:cubicBezTo>
                <a:cubicBezTo>
                  <a:pt x="14" y="26"/>
                  <a:pt x="14" y="27"/>
                  <a:pt x="14" y="28"/>
                </a:cubicBezTo>
                <a:cubicBezTo>
                  <a:pt x="14" y="32"/>
                  <a:pt x="14" y="32"/>
                  <a:pt x="14" y="32"/>
                </a:cubicBezTo>
                <a:cubicBezTo>
                  <a:pt x="11" y="32"/>
                  <a:pt x="11" y="32"/>
                  <a:pt x="11" y="32"/>
                </a:cubicBezTo>
                <a:cubicBezTo>
                  <a:pt x="11" y="30"/>
                  <a:pt x="11" y="30"/>
                  <a:pt x="11" y="30"/>
                </a:cubicBezTo>
                <a:cubicBezTo>
                  <a:pt x="11" y="29"/>
                  <a:pt x="11" y="29"/>
                  <a:pt x="10" y="29"/>
                </a:cubicBezTo>
                <a:cubicBezTo>
                  <a:pt x="10" y="29"/>
                  <a:pt x="9" y="29"/>
                  <a:pt x="9" y="30"/>
                </a:cubicBezTo>
                <a:cubicBezTo>
                  <a:pt x="9" y="32"/>
                  <a:pt x="9" y="32"/>
                  <a:pt x="9" y="32"/>
                </a:cubicBezTo>
                <a:cubicBezTo>
                  <a:pt x="3" y="32"/>
                  <a:pt x="3" y="32"/>
                  <a:pt x="3" y="32"/>
                </a:cubicBezTo>
                <a:cubicBezTo>
                  <a:pt x="3" y="24"/>
                  <a:pt x="3" y="24"/>
                  <a:pt x="3" y="24"/>
                </a:cubicBezTo>
                <a:cubicBezTo>
                  <a:pt x="5" y="24"/>
                  <a:pt x="5" y="24"/>
                  <a:pt x="5" y="24"/>
                </a:cubicBezTo>
                <a:cubicBezTo>
                  <a:pt x="6" y="24"/>
                  <a:pt x="7" y="23"/>
                  <a:pt x="7" y="22"/>
                </a:cubicBezTo>
                <a:cubicBezTo>
                  <a:pt x="7" y="12"/>
                  <a:pt x="15" y="4"/>
                  <a:pt x="25" y="4"/>
                </a:cubicBezTo>
                <a:cubicBezTo>
                  <a:pt x="34" y="4"/>
                  <a:pt x="43" y="12"/>
                  <a:pt x="43" y="22"/>
                </a:cubicBezTo>
                <a:cubicBezTo>
                  <a:pt x="43" y="23"/>
                  <a:pt x="43" y="24"/>
                  <a:pt x="44" y="24"/>
                </a:cubicBezTo>
                <a:cubicBezTo>
                  <a:pt x="46" y="24"/>
                  <a:pt x="46" y="24"/>
                  <a:pt x="46" y="24"/>
                </a:cubicBezTo>
                <a:cubicBezTo>
                  <a:pt x="46" y="32"/>
                  <a:pt x="46" y="32"/>
                  <a:pt x="46" y="32"/>
                </a:cubicBezTo>
                <a:close/>
                <a:moveTo>
                  <a:pt x="25" y="12"/>
                </a:moveTo>
                <a:cubicBezTo>
                  <a:pt x="25" y="12"/>
                  <a:pt x="25" y="12"/>
                  <a:pt x="25" y="12"/>
                </a:cubicBezTo>
                <a:cubicBezTo>
                  <a:pt x="19" y="12"/>
                  <a:pt x="14" y="16"/>
                  <a:pt x="14" y="22"/>
                </a:cubicBezTo>
                <a:cubicBezTo>
                  <a:pt x="14" y="23"/>
                  <a:pt x="15" y="24"/>
                  <a:pt x="16" y="24"/>
                </a:cubicBezTo>
                <a:cubicBezTo>
                  <a:pt x="33" y="24"/>
                  <a:pt x="33" y="24"/>
                  <a:pt x="33" y="24"/>
                </a:cubicBezTo>
                <a:cubicBezTo>
                  <a:pt x="34" y="24"/>
                  <a:pt x="35" y="23"/>
                  <a:pt x="35" y="22"/>
                </a:cubicBezTo>
                <a:cubicBezTo>
                  <a:pt x="35" y="22"/>
                  <a:pt x="35" y="22"/>
                  <a:pt x="35" y="22"/>
                </a:cubicBezTo>
                <a:cubicBezTo>
                  <a:pt x="35" y="16"/>
                  <a:pt x="30" y="12"/>
                  <a:pt x="25" y="12"/>
                </a:cubicBezTo>
                <a:close/>
                <a:moveTo>
                  <a:pt x="18" y="20"/>
                </a:moveTo>
                <a:cubicBezTo>
                  <a:pt x="18" y="20"/>
                  <a:pt x="18" y="20"/>
                  <a:pt x="18" y="20"/>
                </a:cubicBezTo>
                <a:cubicBezTo>
                  <a:pt x="19" y="17"/>
                  <a:pt x="22" y="16"/>
                  <a:pt x="25" y="16"/>
                </a:cubicBezTo>
                <a:cubicBezTo>
                  <a:pt x="27" y="16"/>
                  <a:pt x="30" y="17"/>
                  <a:pt x="31" y="20"/>
                </a:cubicBezTo>
                <a:cubicBezTo>
                  <a:pt x="18" y="20"/>
                  <a:pt x="18" y="20"/>
                  <a:pt x="18" y="2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1" name="Freeform 715"/>
          <p:cNvSpPr>
            <a:spLocks noEditPoints="1"/>
          </p:cNvSpPr>
          <p:nvPr/>
        </p:nvSpPr>
        <p:spPr bwMode="auto">
          <a:xfrm>
            <a:off x="6326188" y="4713288"/>
            <a:ext cx="107950" cy="155575"/>
          </a:xfrm>
          <a:custGeom>
            <a:avLst/>
            <a:gdLst>
              <a:gd name="T0" fmla="*/ 1 w 34"/>
              <a:gd name="T1" fmla="*/ 34 h 49"/>
              <a:gd name="T2" fmla="*/ 7 w 34"/>
              <a:gd name="T3" fmla="*/ 33 h 49"/>
              <a:gd name="T4" fmla="*/ 11 w 34"/>
              <a:gd name="T5" fmla="*/ 21 h 49"/>
              <a:gd name="T6" fmla="*/ 11 w 34"/>
              <a:gd name="T7" fmla="*/ 21 h 49"/>
              <a:gd name="T8" fmla="*/ 11 w 34"/>
              <a:gd name="T9" fmla="*/ 8 h 49"/>
              <a:gd name="T10" fmla="*/ 15 w 34"/>
              <a:gd name="T11" fmla="*/ 6 h 49"/>
              <a:gd name="T12" fmla="*/ 17 w 34"/>
              <a:gd name="T13" fmla="*/ 0 h 49"/>
              <a:gd name="T14" fmla="*/ 19 w 34"/>
              <a:gd name="T15" fmla="*/ 6 h 49"/>
              <a:gd name="T16" fmla="*/ 26 w 34"/>
              <a:gd name="T17" fmla="*/ 15 h 49"/>
              <a:gd name="T18" fmla="*/ 23 w 34"/>
              <a:gd name="T19" fmla="*/ 21 h 49"/>
              <a:gd name="T20" fmla="*/ 28 w 34"/>
              <a:gd name="T21" fmla="*/ 33 h 49"/>
              <a:gd name="T22" fmla="*/ 33 w 34"/>
              <a:gd name="T23" fmla="*/ 34 h 49"/>
              <a:gd name="T24" fmla="*/ 29 w 34"/>
              <a:gd name="T25" fmla="*/ 35 h 49"/>
              <a:gd name="T26" fmla="*/ 33 w 34"/>
              <a:gd name="T27" fmla="*/ 45 h 49"/>
              <a:gd name="T28" fmla="*/ 34 w 34"/>
              <a:gd name="T29" fmla="*/ 48 h 49"/>
              <a:gd name="T30" fmla="*/ 32 w 34"/>
              <a:gd name="T31" fmla="*/ 49 h 49"/>
              <a:gd name="T32" fmla="*/ 31 w 34"/>
              <a:gd name="T33" fmla="*/ 46 h 49"/>
              <a:gd name="T34" fmla="*/ 25 w 34"/>
              <a:gd name="T35" fmla="*/ 35 h 49"/>
              <a:gd name="T36" fmla="*/ 19 w 34"/>
              <a:gd name="T37" fmla="*/ 37 h 49"/>
              <a:gd name="T38" fmla="*/ 15 w 34"/>
              <a:gd name="T39" fmla="*/ 37 h 49"/>
              <a:gd name="T40" fmla="*/ 10 w 34"/>
              <a:gd name="T41" fmla="*/ 35 h 49"/>
              <a:gd name="T42" fmla="*/ 4 w 34"/>
              <a:gd name="T43" fmla="*/ 46 h 49"/>
              <a:gd name="T44" fmla="*/ 3 w 34"/>
              <a:gd name="T45" fmla="*/ 49 h 49"/>
              <a:gd name="T46" fmla="*/ 0 w 34"/>
              <a:gd name="T47" fmla="*/ 48 h 49"/>
              <a:gd name="T48" fmla="*/ 2 w 34"/>
              <a:gd name="T49" fmla="*/ 45 h 49"/>
              <a:gd name="T50" fmla="*/ 6 w 34"/>
              <a:gd name="T51" fmla="*/ 35 h 49"/>
              <a:gd name="T52" fmla="*/ 15 w 34"/>
              <a:gd name="T53" fmla="*/ 33 h 49"/>
              <a:gd name="T54" fmla="*/ 15 w 34"/>
              <a:gd name="T55" fmla="*/ 31 h 49"/>
              <a:gd name="T56" fmla="*/ 19 w 34"/>
              <a:gd name="T57" fmla="*/ 31 h 49"/>
              <a:gd name="T58" fmla="*/ 24 w 34"/>
              <a:gd name="T59" fmla="*/ 33 h 49"/>
              <a:gd name="T60" fmla="*/ 16 w 34"/>
              <a:gd name="T61" fmla="*/ 23 h 49"/>
              <a:gd name="T62" fmla="*/ 15 w 34"/>
              <a:gd name="T63" fmla="*/ 33 h 49"/>
              <a:gd name="T64" fmla="*/ 21 w 34"/>
              <a:gd name="T65" fmla="*/ 11 h 49"/>
              <a:gd name="T66" fmla="*/ 14 w 34"/>
              <a:gd name="T67" fmla="*/ 11 h 49"/>
              <a:gd name="T68" fmla="*/ 14 w 34"/>
              <a:gd name="T69" fmla="*/ 18 h 49"/>
              <a:gd name="T70" fmla="*/ 19 w 34"/>
              <a:gd name="T71" fmla="*/ 19 h 49"/>
              <a:gd name="T72" fmla="*/ 21 w 34"/>
              <a:gd name="T73" fmla="*/ 18 h 49"/>
              <a:gd name="T74" fmla="*/ 21 w 34"/>
              <a:gd name="T75" fmla="*/ 1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4" h="49">
                <a:moveTo>
                  <a:pt x="2" y="35"/>
                </a:moveTo>
                <a:cubicBezTo>
                  <a:pt x="2" y="35"/>
                  <a:pt x="1" y="35"/>
                  <a:pt x="1" y="34"/>
                </a:cubicBezTo>
                <a:cubicBezTo>
                  <a:pt x="1" y="33"/>
                  <a:pt x="2" y="33"/>
                  <a:pt x="2" y="33"/>
                </a:cubicBezTo>
                <a:cubicBezTo>
                  <a:pt x="7" y="33"/>
                  <a:pt x="7" y="33"/>
                  <a:pt x="7" y="33"/>
                </a:cubicBezTo>
                <a:cubicBezTo>
                  <a:pt x="12" y="22"/>
                  <a:pt x="12" y="22"/>
                  <a:pt x="12" y="22"/>
                </a:cubicBezTo>
                <a:cubicBezTo>
                  <a:pt x="12" y="22"/>
                  <a:pt x="11" y="21"/>
                  <a:pt x="11" y="21"/>
                </a:cubicBezTo>
                <a:cubicBezTo>
                  <a:pt x="11" y="21"/>
                  <a:pt x="11" y="21"/>
                  <a:pt x="11" y="21"/>
                </a:cubicBezTo>
                <a:cubicBezTo>
                  <a:pt x="11" y="21"/>
                  <a:pt x="11" y="21"/>
                  <a:pt x="11" y="21"/>
                </a:cubicBezTo>
                <a:cubicBezTo>
                  <a:pt x="9" y="19"/>
                  <a:pt x="9" y="17"/>
                  <a:pt x="9" y="15"/>
                </a:cubicBezTo>
                <a:cubicBezTo>
                  <a:pt x="9" y="12"/>
                  <a:pt x="9" y="10"/>
                  <a:pt x="11" y="8"/>
                </a:cubicBezTo>
                <a:cubicBezTo>
                  <a:pt x="11" y="8"/>
                  <a:pt x="11" y="8"/>
                  <a:pt x="11" y="8"/>
                </a:cubicBezTo>
                <a:cubicBezTo>
                  <a:pt x="12" y="7"/>
                  <a:pt x="14" y="6"/>
                  <a:pt x="15" y="6"/>
                </a:cubicBezTo>
                <a:cubicBezTo>
                  <a:pt x="15" y="2"/>
                  <a:pt x="15" y="2"/>
                  <a:pt x="15" y="2"/>
                </a:cubicBezTo>
                <a:cubicBezTo>
                  <a:pt x="15" y="1"/>
                  <a:pt x="16" y="0"/>
                  <a:pt x="17" y="0"/>
                </a:cubicBezTo>
                <a:cubicBezTo>
                  <a:pt x="18" y="0"/>
                  <a:pt x="19" y="1"/>
                  <a:pt x="19" y="2"/>
                </a:cubicBezTo>
                <a:cubicBezTo>
                  <a:pt x="19" y="6"/>
                  <a:pt x="19" y="6"/>
                  <a:pt x="19" y="6"/>
                </a:cubicBezTo>
                <a:cubicBezTo>
                  <a:pt x="21" y="6"/>
                  <a:pt x="22" y="7"/>
                  <a:pt x="24" y="8"/>
                </a:cubicBezTo>
                <a:cubicBezTo>
                  <a:pt x="25" y="10"/>
                  <a:pt x="26" y="12"/>
                  <a:pt x="26" y="15"/>
                </a:cubicBezTo>
                <a:cubicBezTo>
                  <a:pt x="26" y="17"/>
                  <a:pt x="25" y="19"/>
                  <a:pt x="24" y="21"/>
                </a:cubicBezTo>
                <a:cubicBezTo>
                  <a:pt x="23" y="21"/>
                  <a:pt x="23" y="21"/>
                  <a:pt x="23" y="21"/>
                </a:cubicBezTo>
                <a:cubicBezTo>
                  <a:pt x="23" y="21"/>
                  <a:pt x="23" y="22"/>
                  <a:pt x="23" y="22"/>
                </a:cubicBezTo>
                <a:cubicBezTo>
                  <a:pt x="28" y="33"/>
                  <a:pt x="28" y="33"/>
                  <a:pt x="28" y="33"/>
                </a:cubicBezTo>
                <a:cubicBezTo>
                  <a:pt x="32" y="33"/>
                  <a:pt x="32" y="33"/>
                  <a:pt x="32" y="33"/>
                </a:cubicBezTo>
                <a:cubicBezTo>
                  <a:pt x="33" y="33"/>
                  <a:pt x="33" y="33"/>
                  <a:pt x="33" y="34"/>
                </a:cubicBezTo>
                <a:cubicBezTo>
                  <a:pt x="33" y="35"/>
                  <a:pt x="33" y="35"/>
                  <a:pt x="32" y="35"/>
                </a:cubicBezTo>
                <a:cubicBezTo>
                  <a:pt x="29" y="35"/>
                  <a:pt x="29" y="35"/>
                  <a:pt x="29" y="35"/>
                </a:cubicBezTo>
                <a:cubicBezTo>
                  <a:pt x="33" y="43"/>
                  <a:pt x="33" y="43"/>
                  <a:pt x="33" y="43"/>
                </a:cubicBezTo>
                <a:cubicBezTo>
                  <a:pt x="33" y="44"/>
                  <a:pt x="33" y="44"/>
                  <a:pt x="33" y="45"/>
                </a:cubicBezTo>
                <a:cubicBezTo>
                  <a:pt x="33" y="46"/>
                  <a:pt x="33" y="46"/>
                  <a:pt x="33" y="46"/>
                </a:cubicBezTo>
                <a:cubicBezTo>
                  <a:pt x="34" y="48"/>
                  <a:pt x="34" y="48"/>
                  <a:pt x="34" y="48"/>
                </a:cubicBezTo>
                <a:cubicBezTo>
                  <a:pt x="34" y="48"/>
                  <a:pt x="34" y="49"/>
                  <a:pt x="34" y="49"/>
                </a:cubicBezTo>
                <a:cubicBezTo>
                  <a:pt x="33" y="49"/>
                  <a:pt x="32" y="49"/>
                  <a:pt x="32" y="49"/>
                </a:cubicBezTo>
                <a:cubicBezTo>
                  <a:pt x="31" y="47"/>
                  <a:pt x="31" y="47"/>
                  <a:pt x="31" y="47"/>
                </a:cubicBezTo>
                <a:cubicBezTo>
                  <a:pt x="31" y="46"/>
                  <a:pt x="31" y="46"/>
                  <a:pt x="31" y="46"/>
                </a:cubicBezTo>
                <a:cubicBezTo>
                  <a:pt x="30" y="46"/>
                  <a:pt x="30" y="46"/>
                  <a:pt x="30" y="45"/>
                </a:cubicBezTo>
                <a:cubicBezTo>
                  <a:pt x="25" y="35"/>
                  <a:pt x="25" y="35"/>
                  <a:pt x="25" y="35"/>
                </a:cubicBezTo>
                <a:cubicBezTo>
                  <a:pt x="19" y="35"/>
                  <a:pt x="19" y="35"/>
                  <a:pt x="19" y="35"/>
                </a:cubicBezTo>
                <a:cubicBezTo>
                  <a:pt x="19" y="37"/>
                  <a:pt x="19" y="37"/>
                  <a:pt x="19" y="37"/>
                </a:cubicBezTo>
                <a:cubicBezTo>
                  <a:pt x="19" y="38"/>
                  <a:pt x="18" y="38"/>
                  <a:pt x="17" y="38"/>
                </a:cubicBezTo>
                <a:cubicBezTo>
                  <a:pt x="16" y="38"/>
                  <a:pt x="15" y="38"/>
                  <a:pt x="15" y="37"/>
                </a:cubicBezTo>
                <a:cubicBezTo>
                  <a:pt x="15" y="35"/>
                  <a:pt x="15" y="35"/>
                  <a:pt x="15" y="35"/>
                </a:cubicBezTo>
                <a:cubicBezTo>
                  <a:pt x="10" y="35"/>
                  <a:pt x="10" y="35"/>
                  <a:pt x="10" y="35"/>
                </a:cubicBezTo>
                <a:cubicBezTo>
                  <a:pt x="5" y="45"/>
                  <a:pt x="5" y="45"/>
                  <a:pt x="5" y="45"/>
                </a:cubicBezTo>
                <a:cubicBezTo>
                  <a:pt x="5" y="46"/>
                  <a:pt x="4" y="46"/>
                  <a:pt x="4" y="46"/>
                </a:cubicBezTo>
                <a:cubicBezTo>
                  <a:pt x="3" y="47"/>
                  <a:pt x="3" y="47"/>
                  <a:pt x="3" y="47"/>
                </a:cubicBezTo>
                <a:cubicBezTo>
                  <a:pt x="3" y="49"/>
                  <a:pt x="3" y="49"/>
                  <a:pt x="3" y="49"/>
                </a:cubicBezTo>
                <a:cubicBezTo>
                  <a:pt x="2" y="49"/>
                  <a:pt x="2" y="49"/>
                  <a:pt x="1" y="49"/>
                </a:cubicBezTo>
                <a:cubicBezTo>
                  <a:pt x="0" y="49"/>
                  <a:pt x="0" y="48"/>
                  <a:pt x="0" y="48"/>
                </a:cubicBezTo>
                <a:cubicBezTo>
                  <a:pt x="1" y="46"/>
                  <a:pt x="1" y="46"/>
                  <a:pt x="1" y="46"/>
                </a:cubicBezTo>
                <a:cubicBezTo>
                  <a:pt x="2" y="45"/>
                  <a:pt x="2" y="45"/>
                  <a:pt x="2" y="45"/>
                </a:cubicBezTo>
                <a:cubicBezTo>
                  <a:pt x="1" y="44"/>
                  <a:pt x="1" y="44"/>
                  <a:pt x="2" y="43"/>
                </a:cubicBezTo>
                <a:cubicBezTo>
                  <a:pt x="6" y="35"/>
                  <a:pt x="6" y="35"/>
                  <a:pt x="6" y="35"/>
                </a:cubicBezTo>
                <a:cubicBezTo>
                  <a:pt x="2" y="35"/>
                  <a:pt x="2" y="35"/>
                  <a:pt x="2" y="35"/>
                </a:cubicBezTo>
                <a:close/>
                <a:moveTo>
                  <a:pt x="15" y="33"/>
                </a:moveTo>
                <a:cubicBezTo>
                  <a:pt x="15" y="33"/>
                  <a:pt x="15" y="33"/>
                  <a:pt x="15" y="33"/>
                </a:cubicBezTo>
                <a:cubicBezTo>
                  <a:pt x="15" y="31"/>
                  <a:pt x="15" y="31"/>
                  <a:pt x="15" y="31"/>
                </a:cubicBezTo>
                <a:cubicBezTo>
                  <a:pt x="15" y="30"/>
                  <a:pt x="16" y="29"/>
                  <a:pt x="17" y="29"/>
                </a:cubicBezTo>
                <a:cubicBezTo>
                  <a:pt x="18" y="29"/>
                  <a:pt x="19" y="30"/>
                  <a:pt x="19" y="31"/>
                </a:cubicBezTo>
                <a:cubicBezTo>
                  <a:pt x="19" y="33"/>
                  <a:pt x="19" y="33"/>
                  <a:pt x="19" y="33"/>
                </a:cubicBezTo>
                <a:cubicBezTo>
                  <a:pt x="24" y="33"/>
                  <a:pt x="24" y="33"/>
                  <a:pt x="24" y="33"/>
                </a:cubicBezTo>
                <a:cubicBezTo>
                  <a:pt x="19" y="23"/>
                  <a:pt x="19" y="23"/>
                  <a:pt x="19" y="23"/>
                </a:cubicBezTo>
                <a:cubicBezTo>
                  <a:pt x="18" y="24"/>
                  <a:pt x="17" y="24"/>
                  <a:pt x="16" y="23"/>
                </a:cubicBezTo>
                <a:cubicBezTo>
                  <a:pt x="11" y="33"/>
                  <a:pt x="11" y="33"/>
                  <a:pt x="11" y="33"/>
                </a:cubicBezTo>
                <a:cubicBezTo>
                  <a:pt x="15" y="33"/>
                  <a:pt x="15" y="33"/>
                  <a:pt x="15" y="33"/>
                </a:cubicBezTo>
                <a:close/>
                <a:moveTo>
                  <a:pt x="21" y="11"/>
                </a:moveTo>
                <a:cubicBezTo>
                  <a:pt x="21" y="11"/>
                  <a:pt x="21" y="11"/>
                  <a:pt x="21" y="11"/>
                </a:cubicBezTo>
                <a:cubicBezTo>
                  <a:pt x="19" y="9"/>
                  <a:pt x="16" y="9"/>
                  <a:pt x="14" y="11"/>
                </a:cubicBezTo>
                <a:cubicBezTo>
                  <a:pt x="14" y="11"/>
                  <a:pt x="14" y="11"/>
                  <a:pt x="14" y="11"/>
                </a:cubicBezTo>
                <a:cubicBezTo>
                  <a:pt x="13" y="12"/>
                  <a:pt x="12" y="13"/>
                  <a:pt x="12" y="15"/>
                </a:cubicBezTo>
                <a:cubicBezTo>
                  <a:pt x="12" y="16"/>
                  <a:pt x="13" y="17"/>
                  <a:pt x="14" y="18"/>
                </a:cubicBezTo>
                <a:cubicBezTo>
                  <a:pt x="15" y="20"/>
                  <a:pt x="17" y="20"/>
                  <a:pt x="19" y="19"/>
                </a:cubicBezTo>
                <a:cubicBezTo>
                  <a:pt x="19" y="19"/>
                  <a:pt x="19" y="19"/>
                  <a:pt x="19" y="19"/>
                </a:cubicBezTo>
                <a:cubicBezTo>
                  <a:pt x="20" y="19"/>
                  <a:pt x="20" y="19"/>
                  <a:pt x="21" y="18"/>
                </a:cubicBezTo>
                <a:cubicBezTo>
                  <a:pt x="21" y="18"/>
                  <a:pt x="21" y="18"/>
                  <a:pt x="21" y="18"/>
                </a:cubicBezTo>
                <a:cubicBezTo>
                  <a:pt x="22" y="17"/>
                  <a:pt x="22" y="16"/>
                  <a:pt x="22" y="15"/>
                </a:cubicBezTo>
                <a:cubicBezTo>
                  <a:pt x="22" y="13"/>
                  <a:pt x="22" y="12"/>
                  <a:pt x="21" y="11"/>
                </a:cubicBezTo>
                <a:cubicBezTo>
                  <a:pt x="21" y="11"/>
                  <a:pt x="21" y="11"/>
                  <a:pt x="21" y="11"/>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2" name="Freeform 716"/>
          <p:cNvSpPr>
            <a:spLocks noEditPoints="1"/>
          </p:cNvSpPr>
          <p:nvPr/>
        </p:nvSpPr>
        <p:spPr bwMode="auto">
          <a:xfrm>
            <a:off x="2376488" y="4732338"/>
            <a:ext cx="177800" cy="117475"/>
          </a:xfrm>
          <a:custGeom>
            <a:avLst/>
            <a:gdLst>
              <a:gd name="T0" fmla="*/ 51 w 56"/>
              <a:gd name="T1" fmla="*/ 0 h 37"/>
              <a:gd name="T2" fmla="*/ 52 w 56"/>
              <a:gd name="T3" fmla="*/ 34 h 37"/>
              <a:gd name="T4" fmla="*/ 54 w 56"/>
              <a:gd name="T5" fmla="*/ 37 h 37"/>
              <a:gd name="T6" fmla="*/ 1 w 56"/>
              <a:gd name="T7" fmla="*/ 34 h 37"/>
              <a:gd name="T8" fmla="*/ 5 w 56"/>
              <a:gd name="T9" fmla="*/ 0 h 37"/>
              <a:gd name="T10" fmla="*/ 14 w 56"/>
              <a:gd name="T11" fmla="*/ 25 h 37"/>
              <a:gd name="T12" fmla="*/ 11 w 56"/>
              <a:gd name="T13" fmla="*/ 23 h 37"/>
              <a:gd name="T14" fmla="*/ 15 w 56"/>
              <a:gd name="T15" fmla="*/ 20 h 37"/>
              <a:gd name="T16" fmla="*/ 8 w 56"/>
              <a:gd name="T17" fmla="*/ 19 h 37"/>
              <a:gd name="T18" fmla="*/ 11 w 56"/>
              <a:gd name="T19" fmla="*/ 31 h 37"/>
              <a:gd name="T20" fmla="*/ 17 w 56"/>
              <a:gd name="T21" fmla="*/ 27 h 37"/>
              <a:gd name="T22" fmla="*/ 11 w 56"/>
              <a:gd name="T23" fmla="*/ 26 h 37"/>
              <a:gd name="T24" fmla="*/ 21 w 56"/>
              <a:gd name="T25" fmla="*/ 21 h 37"/>
              <a:gd name="T26" fmla="*/ 17 w 56"/>
              <a:gd name="T27" fmla="*/ 20 h 37"/>
              <a:gd name="T28" fmla="*/ 19 w 56"/>
              <a:gd name="T29" fmla="*/ 25 h 37"/>
              <a:gd name="T30" fmla="*/ 22 w 56"/>
              <a:gd name="T31" fmla="*/ 23 h 37"/>
              <a:gd name="T32" fmla="*/ 17 w 56"/>
              <a:gd name="T33" fmla="*/ 24 h 37"/>
              <a:gd name="T34" fmla="*/ 26 w 56"/>
              <a:gd name="T35" fmla="*/ 25 h 37"/>
              <a:gd name="T36" fmla="*/ 28 w 56"/>
              <a:gd name="T37" fmla="*/ 25 h 37"/>
              <a:gd name="T38" fmla="*/ 29 w 56"/>
              <a:gd name="T39" fmla="*/ 19 h 37"/>
              <a:gd name="T40" fmla="*/ 32 w 56"/>
              <a:gd name="T41" fmla="*/ 24 h 37"/>
              <a:gd name="T42" fmla="*/ 33 w 56"/>
              <a:gd name="T43" fmla="*/ 18 h 37"/>
              <a:gd name="T44" fmla="*/ 24 w 56"/>
              <a:gd name="T45" fmla="*/ 26 h 37"/>
              <a:gd name="T46" fmla="*/ 41 w 56"/>
              <a:gd name="T47" fmla="*/ 20 h 37"/>
              <a:gd name="T48" fmla="*/ 37 w 56"/>
              <a:gd name="T49" fmla="*/ 18 h 37"/>
              <a:gd name="T50" fmla="*/ 41 w 56"/>
              <a:gd name="T51" fmla="*/ 14 h 37"/>
              <a:gd name="T52" fmla="*/ 41 w 56"/>
              <a:gd name="T53" fmla="*/ 14 h 37"/>
              <a:gd name="T54" fmla="*/ 36 w 56"/>
              <a:gd name="T55" fmla="*/ 21 h 37"/>
              <a:gd name="T56" fmla="*/ 43 w 56"/>
              <a:gd name="T57" fmla="*/ 21 h 37"/>
              <a:gd name="T58" fmla="*/ 43 w 56"/>
              <a:gd name="T59" fmla="*/ 10 h 37"/>
              <a:gd name="T60" fmla="*/ 43 w 56"/>
              <a:gd name="T61" fmla="*/ 11 h 37"/>
              <a:gd name="T62" fmla="*/ 43 w 56"/>
              <a:gd name="T63" fmla="*/ 15 h 37"/>
              <a:gd name="T64" fmla="*/ 46 w 56"/>
              <a:gd name="T65" fmla="*/ 12 h 37"/>
              <a:gd name="T66" fmla="*/ 46 w 56"/>
              <a:gd name="T67" fmla="*/ 9 h 37"/>
              <a:gd name="T68" fmla="*/ 42 w 56"/>
              <a:gd name="T69" fmla="*/ 8 h 37"/>
              <a:gd name="T70" fmla="*/ 43 w 56"/>
              <a:gd name="T71" fmla="*/ 10 h 37"/>
              <a:gd name="T72" fmla="*/ 33 w 56"/>
              <a:gd name="T73" fmla="*/ 30 h 37"/>
              <a:gd name="T74" fmla="*/ 46 w 56"/>
              <a:gd name="T75" fmla="*/ 31 h 37"/>
              <a:gd name="T76" fmla="*/ 49 w 56"/>
              <a:gd name="T77" fmla="*/ 3 h 37"/>
              <a:gd name="T78" fmla="*/ 32 w 56"/>
              <a:gd name="T79" fmla="*/ 34 h 37"/>
              <a:gd name="T80" fmla="*/ 44 w 56"/>
              <a:gd name="T81" fmla="*/ 32 h 37"/>
              <a:gd name="T82" fmla="*/ 34 w 56"/>
              <a:gd name="T83" fmla="*/ 3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37">
                <a:moveTo>
                  <a:pt x="5" y="0"/>
                </a:moveTo>
                <a:cubicBezTo>
                  <a:pt x="5" y="0"/>
                  <a:pt x="5" y="0"/>
                  <a:pt x="5" y="0"/>
                </a:cubicBezTo>
                <a:cubicBezTo>
                  <a:pt x="51" y="0"/>
                  <a:pt x="51" y="0"/>
                  <a:pt x="51" y="0"/>
                </a:cubicBezTo>
                <a:cubicBezTo>
                  <a:pt x="52" y="0"/>
                  <a:pt x="52" y="1"/>
                  <a:pt x="52" y="2"/>
                </a:cubicBezTo>
                <a:cubicBezTo>
                  <a:pt x="52" y="2"/>
                  <a:pt x="52" y="2"/>
                  <a:pt x="52" y="2"/>
                </a:cubicBezTo>
                <a:cubicBezTo>
                  <a:pt x="52" y="34"/>
                  <a:pt x="52" y="34"/>
                  <a:pt x="52" y="34"/>
                </a:cubicBezTo>
                <a:cubicBezTo>
                  <a:pt x="54" y="34"/>
                  <a:pt x="54" y="34"/>
                  <a:pt x="54" y="34"/>
                </a:cubicBezTo>
                <a:cubicBezTo>
                  <a:pt x="55" y="34"/>
                  <a:pt x="56" y="35"/>
                  <a:pt x="56" y="36"/>
                </a:cubicBezTo>
                <a:cubicBezTo>
                  <a:pt x="56" y="37"/>
                  <a:pt x="55" y="37"/>
                  <a:pt x="54" y="37"/>
                </a:cubicBezTo>
                <a:cubicBezTo>
                  <a:pt x="37" y="37"/>
                  <a:pt x="19" y="37"/>
                  <a:pt x="1" y="37"/>
                </a:cubicBezTo>
                <a:cubicBezTo>
                  <a:pt x="0" y="37"/>
                  <a:pt x="0" y="37"/>
                  <a:pt x="0" y="36"/>
                </a:cubicBezTo>
                <a:cubicBezTo>
                  <a:pt x="0" y="35"/>
                  <a:pt x="0" y="34"/>
                  <a:pt x="1" y="34"/>
                </a:cubicBezTo>
                <a:cubicBezTo>
                  <a:pt x="3" y="34"/>
                  <a:pt x="3" y="34"/>
                  <a:pt x="3" y="34"/>
                </a:cubicBezTo>
                <a:cubicBezTo>
                  <a:pt x="3" y="2"/>
                  <a:pt x="3" y="2"/>
                  <a:pt x="3" y="2"/>
                </a:cubicBezTo>
                <a:cubicBezTo>
                  <a:pt x="3" y="1"/>
                  <a:pt x="4" y="0"/>
                  <a:pt x="5" y="0"/>
                </a:cubicBezTo>
                <a:close/>
                <a:moveTo>
                  <a:pt x="11" y="26"/>
                </a:moveTo>
                <a:cubicBezTo>
                  <a:pt x="11" y="26"/>
                  <a:pt x="11" y="26"/>
                  <a:pt x="11" y="26"/>
                </a:cubicBezTo>
                <a:cubicBezTo>
                  <a:pt x="14" y="25"/>
                  <a:pt x="14" y="25"/>
                  <a:pt x="14" y="25"/>
                </a:cubicBezTo>
                <a:cubicBezTo>
                  <a:pt x="15" y="25"/>
                  <a:pt x="15" y="24"/>
                  <a:pt x="15" y="23"/>
                </a:cubicBezTo>
                <a:cubicBezTo>
                  <a:pt x="15" y="23"/>
                  <a:pt x="14" y="22"/>
                  <a:pt x="14" y="23"/>
                </a:cubicBezTo>
                <a:cubicBezTo>
                  <a:pt x="11" y="23"/>
                  <a:pt x="11" y="23"/>
                  <a:pt x="11" y="23"/>
                </a:cubicBezTo>
                <a:cubicBezTo>
                  <a:pt x="11" y="23"/>
                  <a:pt x="11" y="23"/>
                  <a:pt x="11" y="23"/>
                </a:cubicBezTo>
                <a:cubicBezTo>
                  <a:pt x="10" y="21"/>
                  <a:pt x="10" y="21"/>
                  <a:pt x="10" y="21"/>
                </a:cubicBezTo>
                <a:cubicBezTo>
                  <a:pt x="15" y="20"/>
                  <a:pt x="15" y="20"/>
                  <a:pt x="15" y="20"/>
                </a:cubicBezTo>
                <a:cubicBezTo>
                  <a:pt x="15" y="19"/>
                  <a:pt x="16" y="19"/>
                  <a:pt x="16" y="18"/>
                </a:cubicBezTo>
                <a:cubicBezTo>
                  <a:pt x="15" y="18"/>
                  <a:pt x="15" y="17"/>
                  <a:pt x="14" y="17"/>
                </a:cubicBezTo>
                <a:cubicBezTo>
                  <a:pt x="8" y="19"/>
                  <a:pt x="8" y="19"/>
                  <a:pt x="8" y="19"/>
                </a:cubicBezTo>
                <a:cubicBezTo>
                  <a:pt x="8" y="19"/>
                  <a:pt x="7" y="20"/>
                  <a:pt x="8" y="20"/>
                </a:cubicBezTo>
                <a:cubicBezTo>
                  <a:pt x="10" y="30"/>
                  <a:pt x="10" y="30"/>
                  <a:pt x="10" y="30"/>
                </a:cubicBezTo>
                <a:cubicBezTo>
                  <a:pt x="10" y="30"/>
                  <a:pt x="11" y="31"/>
                  <a:pt x="11" y="31"/>
                </a:cubicBezTo>
                <a:cubicBezTo>
                  <a:pt x="17" y="29"/>
                  <a:pt x="17" y="29"/>
                  <a:pt x="17" y="29"/>
                </a:cubicBezTo>
                <a:cubicBezTo>
                  <a:pt x="18" y="29"/>
                  <a:pt x="18" y="28"/>
                  <a:pt x="18" y="28"/>
                </a:cubicBezTo>
                <a:cubicBezTo>
                  <a:pt x="18" y="27"/>
                  <a:pt x="17" y="27"/>
                  <a:pt x="17" y="27"/>
                </a:cubicBezTo>
                <a:cubicBezTo>
                  <a:pt x="12" y="28"/>
                  <a:pt x="12" y="28"/>
                  <a:pt x="12" y="28"/>
                </a:cubicBezTo>
                <a:cubicBezTo>
                  <a:pt x="11" y="26"/>
                  <a:pt x="11" y="26"/>
                  <a:pt x="11" y="26"/>
                </a:cubicBezTo>
                <a:cubicBezTo>
                  <a:pt x="11" y="26"/>
                  <a:pt x="11" y="26"/>
                  <a:pt x="11" y="26"/>
                </a:cubicBezTo>
                <a:close/>
                <a:moveTo>
                  <a:pt x="18" y="22"/>
                </a:moveTo>
                <a:cubicBezTo>
                  <a:pt x="18" y="22"/>
                  <a:pt x="18" y="22"/>
                  <a:pt x="18" y="22"/>
                </a:cubicBezTo>
                <a:cubicBezTo>
                  <a:pt x="21" y="21"/>
                  <a:pt x="21" y="21"/>
                  <a:pt x="21" y="21"/>
                </a:cubicBezTo>
                <a:cubicBezTo>
                  <a:pt x="21" y="21"/>
                  <a:pt x="22" y="21"/>
                  <a:pt x="22" y="20"/>
                </a:cubicBezTo>
                <a:cubicBezTo>
                  <a:pt x="21" y="19"/>
                  <a:pt x="21" y="19"/>
                  <a:pt x="20" y="19"/>
                </a:cubicBezTo>
                <a:cubicBezTo>
                  <a:pt x="17" y="20"/>
                  <a:pt x="17" y="20"/>
                  <a:pt x="17" y="20"/>
                </a:cubicBezTo>
                <a:cubicBezTo>
                  <a:pt x="17" y="20"/>
                  <a:pt x="16" y="21"/>
                  <a:pt x="16" y="21"/>
                </a:cubicBezTo>
                <a:cubicBezTo>
                  <a:pt x="17" y="22"/>
                  <a:pt x="17" y="22"/>
                  <a:pt x="18" y="22"/>
                </a:cubicBezTo>
                <a:close/>
                <a:moveTo>
                  <a:pt x="19" y="25"/>
                </a:moveTo>
                <a:cubicBezTo>
                  <a:pt x="19" y="25"/>
                  <a:pt x="19" y="25"/>
                  <a:pt x="19" y="25"/>
                </a:cubicBezTo>
                <a:cubicBezTo>
                  <a:pt x="22" y="24"/>
                  <a:pt x="22" y="24"/>
                  <a:pt x="22" y="24"/>
                </a:cubicBezTo>
                <a:cubicBezTo>
                  <a:pt x="22" y="24"/>
                  <a:pt x="23" y="24"/>
                  <a:pt x="22" y="23"/>
                </a:cubicBezTo>
                <a:cubicBezTo>
                  <a:pt x="22" y="22"/>
                  <a:pt x="22" y="22"/>
                  <a:pt x="21" y="22"/>
                </a:cubicBezTo>
                <a:cubicBezTo>
                  <a:pt x="18" y="23"/>
                  <a:pt x="18" y="23"/>
                  <a:pt x="18" y="23"/>
                </a:cubicBezTo>
                <a:cubicBezTo>
                  <a:pt x="17" y="23"/>
                  <a:pt x="17" y="24"/>
                  <a:pt x="17" y="24"/>
                </a:cubicBezTo>
                <a:cubicBezTo>
                  <a:pt x="17" y="25"/>
                  <a:pt x="18" y="25"/>
                  <a:pt x="19" y="25"/>
                </a:cubicBezTo>
                <a:close/>
                <a:moveTo>
                  <a:pt x="26" y="25"/>
                </a:moveTo>
                <a:cubicBezTo>
                  <a:pt x="26" y="25"/>
                  <a:pt x="26" y="25"/>
                  <a:pt x="26" y="25"/>
                </a:cubicBezTo>
                <a:cubicBezTo>
                  <a:pt x="25" y="20"/>
                  <a:pt x="25" y="20"/>
                  <a:pt x="25" y="20"/>
                </a:cubicBezTo>
                <a:cubicBezTo>
                  <a:pt x="25" y="19"/>
                  <a:pt x="27" y="19"/>
                  <a:pt x="27" y="20"/>
                </a:cubicBezTo>
                <a:cubicBezTo>
                  <a:pt x="28" y="25"/>
                  <a:pt x="28" y="25"/>
                  <a:pt x="28" y="25"/>
                </a:cubicBezTo>
                <a:cubicBezTo>
                  <a:pt x="28" y="25"/>
                  <a:pt x="29" y="26"/>
                  <a:pt x="30" y="26"/>
                </a:cubicBezTo>
                <a:cubicBezTo>
                  <a:pt x="30" y="25"/>
                  <a:pt x="31" y="25"/>
                  <a:pt x="31" y="24"/>
                </a:cubicBezTo>
                <a:cubicBezTo>
                  <a:pt x="29" y="19"/>
                  <a:pt x="29" y="19"/>
                  <a:pt x="29" y="19"/>
                </a:cubicBezTo>
                <a:cubicBezTo>
                  <a:pt x="29" y="19"/>
                  <a:pt x="29" y="19"/>
                  <a:pt x="29" y="19"/>
                </a:cubicBezTo>
                <a:cubicBezTo>
                  <a:pt x="29" y="18"/>
                  <a:pt x="31" y="17"/>
                  <a:pt x="31" y="19"/>
                </a:cubicBezTo>
                <a:cubicBezTo>
                  <a:pt x="32" y="24"/>
                  <a:pt x="32" y="24"/>
                  <a:pt x="32" y="24"/>
                </a:cubicBezTo>
                <a:cubicBezTo>
                  <a:pt x="33" y="24"/>
                  <a:pt x="33" y="25"/>
                  <a:pt x="34" y="25"/>
                </a:cubicBezTo>
                <a:cubicBezTo>
                  <a:pt x="35" y="24"/>
                  <a:pt x="35" y="24"/>
                  <a:pt x="35" y="23"/>
                </a:cubicBezTo>
                <a:cubicBezTo>
                  <a:pt x="33" y="18"/>
                  <a:pt x="33" y="18"/>
                  <a:pt x="33" y="18"/>
                </a:cubicBezTo>
                <a:cubicBezTo>
                  <a:pt x="33" y="15"/>
                  <a:pt x="29" y="15"/>
                  <a:pt x="27" y="17"/>
                </a:cubicBezTo>
                <a:cubicBezTo>
                  <a:pt x="25" y="16"/>
                  <a:pt x="22" y="18"/>
                  <a:pt x="23" y="21"/>
                </a:cubicBezTo>
                <a:cubicBezTo>
                  <a:pt x="24" y="26"/>
                  <a:pt x="24" y="26"/>
                  <a:pt x="24" y="26"/>
                </a:cubicBezTo>
                <a:cubicBezTo>
                  <a:pt x="24" y="27"/>
                  <a:pt x="25" y="27"/>
                  <a:pt x="26" y="27"/>
                </a:cubicBezTo>
                <a:cubicBezTo>
                  <a:pt x="26" y="27"/>
                  <a:pt x="27" y="26"/>
                  <a:pt x="26" y="25"/>
                </a:cubicBezTo>
                <a:close/>
                <a:moveTo>
                  <a:pt x="41" y="20"/>
                </a:moveTo>
                <a:cubicBezTo>
                  <a:pt x="41" y="20"/>
                  <a:pt x="41" y="20"/>
                  <a:pt x="41" y="20"/>
                </a:cubicBezTo>
                <a:cubicBezTo>
                  <a:pt x="40" y="21"/>
                  <a:pt x="39" y="21"/>
                  <a:pt x="38" y="20"/>
                </a:cubicBezTo>
                <a:cubicBezTo>
                  <a:pt x="37" y="20"/>
                  <a:pt x="37" y="19"/>
                  <a:pt x="37" y="18"/>
                </a:cubicBezTo>
                <a:cubicBezTo>
                  <a:pt x="36" y="17"/>
                  <a:pt x="38" y="15"/>
                  <a:pt x="40" y="16"/>
                </a:cubicBezTo>
                <a:cubicBezTo>
                  <a:pt x="40" y="16"/>
                  <a:pt x="41" y="16"/>
                  <a:pt x="41" y="16"/>
                </a:cubicBezTo>
                <a:cubicBezTo>
                  <a:pt x="41" y="15"/>
                  <a:pt x="41" y="14"/>
                  <a:pt x="41" y="14"/>
                </a:cubicBezTo>
                <a:cubicBezTo>
                  <a:pt x="41" y="14"/>
                  <a:pt x="41" y="14"/>
                  <a:pt x="41" y="14"/>
                </a:cubicBezTo>
                <a:cubicBezTo>
                  <a:pt x="41" y="14"/>
                  <a:pt x="41" y="14"/>
                  <a:pt x="41" y="14"/>
                </a:cubicBezTo>
                <a:cubicBezTo>
                  <a:pt x="41" y="14"/>
                  <a:pt x="41" y="14"/>
                  <a:pt x="41" y="14"/>
                </a:cubicBezTo>
                <a:cubicBezTo>
                  <a:pt x="40" y="13"/>
                  <a:pt x="39" y="13"/>
                  <a:pt x="37" y="14"/>
                </a:cubicBezTo>
                <a:cubicBezTo>
                  <a:pt x="35" y="14"/>
                  <a:pt x="34" y="17"/>
                  <a:pt x="34" y="19"/>
                </a:cubicBezTo>
                <a:cubicBezTo>
                  <a:pt x="35" y="20"/>
                  <a:pt x="35" y="21"/>
                  <a:pt x="36" y="21"/>
                </a:cubicBezTo>
                <a:cubicBezTo>
                  <a:pt x="36" y="21"/>
                  <a:pt x="36" y="21"/>
                  <a:pt x="36" y="21"/>
                </a:cubicBezTo>
                <a:cubicBezTo>
                  <a:pt x="36" y="22"/>
                  <a:pt x="36" y="22"/>
                  <a:pt x="37" y="22"/>
                </a:cubicBezTo>
                <a:cubicBezTo>
                  <a:pt x="39" y="24"/>
                  <a:pt x="41" y="23"/>
                  <a:pt x="43" y="21"/>
                </a:cubicBezTo>
                <a:cubicBezTo>
                  <a:pt x="43" y="20"/>
                  <a:pt x="43" y="20"/>
                  <a:pt x="42" y="19"/>
                </a:cubicBezTo>
                <a:cubicBezTo>
                  <a:pt x="42" y="19"/>
                  <a:pt x="41" y="19"/>
                  <a:pt x="41" y="20"/>
                </a:cubicBezTo>
                <a:close/>
                <a:moveTo>
                  <a:pt x="43" y="10"/>
                </a:moveTo>
                <a:cubicBezTo>
                  <a:pt x="43" y="10"/>
                  <a:pt x="43" y="10"/>
                  <a:pt x="43" y="10"/>
                </a:cubicBezTo>
                <a:cubicBezTo>
                  <a:pt x="43" y="10"/>
                  <a:pt x="44" y="9"/>
                  <a:pt x="44" y="10"/>
                </a:cubicBezTo>
                <a:cubicBezTo>
                  <a:pt x="44" y="10"/>
                  <a:pt x="44" y="10"/>
                  <a:pt x="43" y="11"/>
                </a:cubicBezTo>
                <a:cubicBezTo>
                  <a:pt x="43" y="12"/>
                  <a:pt x="42" y="13"/>
                  <a:pt x="42" y="14"/>
                </a:cubicBezTo>
                <a:cubicBezTo>
                  <a:pt x="42" y="15"/>
                  <a:pt x="42" y="15"/>
                  <a:pt x="43" y="15"/>
                </a:cubicBezTo>
                <a:cubicBezTo>
                  <a:pt x="43" y="15"/>
                  <a:pt x="43" y="15"/>
                  <a:pt x="43" y="15"/>
                </a:cubicBezTo>
                <a:cubicBezTo>
                  <a:pt x="46" y="15"/>
                  <a:pt x="46" y="15"/>
                  <a:pt x="46" y="15"/>
                </a:cubicBezTo>
                <a:cubicBezTo>
                  <a:pt x="47" y="14"/>
                  <a:pt x="47" y="14"/>
                  <a:pt x="47" y="13"/>
                </a:cubicBezTo>
                <a:cubicBezTo>
                  <a:pt x="47" y="13"/>
                  <a:pt x="46" y="12"/>
                  <a:pt x="46" y="12"/>
                </a:cubicBezTo>
                <a:cubicBezTo>
                  <a:pt x="45" y="13"/>
                  <a:pt x="45" y="13"/>
                  <a:pt x="45" y="13"/>
                </a:cubicBezTo>
                <a:cubicBezTo>
                  <a:pt x="45" y="12"/>
                  <a:pt x="45" y="12"/>
                  <a:pt x="45" y="12"/>
                </a:cubicBezTo>
                <a:cubicBezTo>
                  <a:pt x="46" y="11"/>
                  <a:pt x="46" y="10"/>
                  <a:pt x="46" y="9"/>
                </a:cubicBezTo>
                <a:cubicBezTo>
                  <a:pt x="46" y="8"/>
                  <a:pt x="45" y="7"/>
                  <a:pt x="44" y="7"/>
                </a:cubicBezTo>
                <a:cubicBezTo>
                  <a:pt x="43" y="7"/>
                  <a:pt x="43" y="7"/>
                  <a:pt x="43" y="7"/>
                </a:cubicBezTo>
                <a:cubicBezTo>
                  <a:pt x="42" y="7"/>
                  <a:pt x="42" y="8"/>
                  <a:pt x="42" y="8"/>
                </a:cubicBezTo>
                <a:cubicBezTo>
                  <a:pt x="41" y="8"/>
                  <a:pt x="41" y="9"/>
                  <a:pt x="41" y="11"/>
                </a:cubicBezTo>
                <a:cubicBezTo>
                  <a:pt x="41" y="11"/>
                  <a:pt x="42" y="12"/>
                  <a:pt x="42" y="11"/>
                </a:cubicBezTo>
                <a:cubicBezTo>
                  <a:pt x="43" y="11"/>
                  <a:pt x="43" y="11"/>
                  <a:pt x="43" y="10"/>
                </a:cubicBezTo>
                <a:close/>
                <a:moveTo>
                  <a:pt x="33" y="30"/>
                </a:moveTo>
                <a:cubicBezTo>
                  <a:pt x="33" y="30"/>
                  <a:pt x="33" y="30"/>
                  <a:pt x="33" y="30"/>
                </a:cubicBezTo>
                <a:cubicBezTo>
                  <a:pt x="33" y="30"/>
                  <a:pt x="33" y="30"/>
                  <a:pt x="33" y="30"/>
                </a:cubicBezTo>
                <a:cubicBezTo>
                  <a:pt x="45" y="30"/>
                  <a:pt x="45" y="30"/>
                  <a:pt x="45" y="30"/>
                </a:cubicBezTo>
                <a:cubicBezTo>
                  <a:pt x="46" y="30"/>
                  <a:pt x="46" y="31"/>
                  <a:pt x="46" y="31"/>
                </a:cubicBezTo>
                <a:cubicBezTo>
                  <a:pt x="46" y="31"/>
                  <a:pt x="46" y="31"/>
                  <a:pt x="46" y="31"/>
                </a:cubicBezTo>
                <a:cubicBezTo>
                  <a:pt x="46" y="34"/>
                  <a:pt x="46" y="34"/>
                  <a:pt x="46" y="34"/>
                </a:cubicBezTo>
                <a:cubicBezTo>
                  <a:pt x="49" y="34"/>
                  <a:pt x="49" y="34"/>
                  <a:pt x="49" y="34"/>
                </a:cubicBezTo>
                <a:cubicBezTo>
                  <a:pt x="49" y="3"/>
                  <a:pt x="49" y="3"/>
                  <a:pt x="49" y="3"/>
                </a:cubicBezTo>
                <a:cubicBezTo>
                  <a:pt x="6" y="3"/>
                  <a:pt x="6" y="3"/>
                  <a:pt x="6" y="3"/>
                </a:cubicBezTo>
                <a:cubicBezTo>
                  <a:pt x="6" y="34"/>
                  <a:pt x="6" y="34"/>
                  <a:pt x="6" y="34"/>
                </a:cubicBezTo>
                <a:cubicBezTo>
                  <a:pt x="32" y="34"/>
                  <a:pt x="32" y="34"/>
                  <a:pt x="32" y="34"/>
                </a:cubicBezTo>
                <a:cubicBezTo>
                  <a:pt x="32" y="31"/>
                  <a:pt x="32" y="31"/>
                  <a:pt x="32" y="31"/>
                </a:cubicBezTo>
                <a:cubicBezTo>
                  <a:pt x="32" y="31"/>
                  <a:pt x="32" y="30"/>
                  <a:pt x="33" y="30"/>
                </a:cubicBezTo>
                <a:close/>
                <a:moveTo>
                  <a:pt x="44" y="32"/>
                </a:moveTo>
                <a:cubicBezTo>
                  <a:pt x="44" y="32"/>
                  <a:pt x="44" y="32"/>
                  <a:pt x="44" y="32"/>
                </a:cubicBezTo>
                <a:cubicBezTo>
                  <a:pt x="34" y="32"/>
                  <a:pt x="34" y="32"/>
                  <a:pt x="34" y="32"/>
                </a:cubicBezTo>
                <a:cubicBezTo>
                  <a:pt x="34" y="34"/>
                  <a:pt x="34" y="34"/>
                  <a:pt x="34" y="34"/>
                </a:cubicBezTo>
                <a:cubicBezTo>
                  <a:pt x="44" y="34"/>
                  <a:pt x="44" y="34"/>
                  <a:pt x="44" y="34"/>
                </a:cubicBezTo>
                <a:cubicBezTo>
                  <a:pt x="44" y="32"/>
                  <a:pt x="44" y="32"/>
                  <a:pt x="44" y="3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3" name="Freeform 717"/>
          <p:cNvSpPr>
            <a:spLocks noEditPoints="1"/>
          </p:cNvSpPr>
          <p:nvPr/>
        </p:nvSpPr>
        <p:spPr bwMode="auto">
          <a:xfrm>
            <a:off x="7983538" y="3783013"/>
            <a:ext cx="158750" cy="158750"/>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5 w 50"/>
              <a:gd name="T11" fmla="*/ 50 h 50"/>
              <a:gd name="T12" fmla="*/ 2 w 50"/>
              <a:gd name="T13" fmla="*/ 45 h 50"/>
              <a:gd name="T14" fmla="*/ 16 w 50"/>
              <a:gd name="T15" fmla="*/ 4 h 50"/>
              <a:gd name="T16" fmla="*/ 14 w 50"/>
              <a:gd name="T17" fmla="*/ 2 h 50"/>
              <a:gd name="T18" fmla="*/ 18 w 50"/>
              <a:gd name="T19" fmla="*/ 0 h 50"/>
              <a:gd name="T20" fmla="*/ 18 w 50"/>
              <a:gd name="T21" fmla="*/ 0 h 50"/>
              <a:gd name="T22" fmla="*/ 13 w 50"/>
              <a:gd name="T23" fmla="*/ 40 h 50"/>
              <a:gd name="T24" fmla="*/ 12 w 50"/>
              <a:gd name="T25" fmla="*/ 42 h 50"/>
              <a:gd name="T26" fmla="*/ 14 w 50"/>
              <a:gd name="T27" fmla="*/ 42 h 50"/>
              <a:gd name="T28" fmla="*/ 19 w 50"/>
              <a:gd name="T29" fmla="*/ 37 h 50"/>
              <a:gd name="T30" fmla="*/ 18 w 50"/>
              <a:gd name="T31" fmla="*/ 38 h 50"/>
              <a:gd name="T32" fmla="*/ 20 w 50"/>
              <a:gd name="T33" fmla="*/ 38 h 50"/>
              <a:gd name="T34" fmla="*/ 17 w 50"/>
              <a:gd name="T35" fmla="*/ 29 h 50"/>
              <a:gd name="T36" fmla="*/ 16 w 50"/>
              <a:gd name="T37" fmla="*/ 31 h 50"/>
              <a:gd name="T38" fmla="*/ 18 w 50"/>
              <a:gd name="T39" fmla="*/ 31 h 50"/>
              <a:gd name="T40" fmla="*/ 17 w 50"/>
              <a:gd name="T41" fmla="*/ 41 h 50"/>
              <a:gd name="T42" fmla="*/ 16 w 50"/>
              <a:gd name="T43" fmla="*/ 43 h 50"/>
              <a:gd name="T44" fmla="*/ 19 w 50"/>
              <a:gd name="T45" fmla="*/ 43 h 50"/>
              <a:gd name="T46" fmla="*/ 15 w 50"/>
              <a:gd name="T47" fmla="*/ 34 h 50"/>
              <a:gd name="T48" fmla="*/ 13 w 50"/>
              <a:gd name="T49" fmla="*/ 36 h 50"/>
              <a:gd name="T50" fmla="*/ 17 w 50"/>
              <a:gd name="T51" fmla="*/ 36 h 50"/>
              <a:gd name="T52" fmla="*/ 17 w 50"/>
              <a:gd name="T53" fmla="*/ 25 h 50"/>
              <a:gd name="T54" fmla="*/ 32 w 50"/>
              <a:gd name="T55" fmla="*/ 25 h 50"/>
              <a:gd name="T56" fmla="*/ 30 w 50"/>
              <a:gd name="T57" fmla="*/ 20 h 50"/>
              <a:gd name="T58" fmla="*/ 20 w 50"/>
              <a:gd name="T59" fmla="*/ 4 h 50"/>
              <a:gd name="T60" fmla="*/ 20 w 50"/>
              <a:gd name="T61" fmla="*/ 20 h 50"/>
              <a:gd name="T62" fmla="*/ 17 w 50"/>
              <a:gd name="T63" fmla="*/ 25 h 50"/>
              <a:gd name="T64" fmla="*/ 34 w 50"/>
              <a:gd name="T65" fmla="*/ 27 h 50"/>
              <a:gd name="T66" fmla="*/ 5 w 50"/>
              <a:gd name="T67" fmla="*/ 46 h 50"/>
              <a:gd name="T68" fmla="*/ 34 w 50"/>
              <a:gd name="T69" fmla="*/ 27 h 50"/>
              <a:gd name="T70" fmla="*/ 23 w 50"/>
              <a:gd name="T71" fmla="*/ 42 h 50"/>
              <a:gd name="T72" fmla="*/ 28 w 50"/>
              <a:gd name="T73" fmla="*/ 41 h 50"/>
              <a:gd name="T74" fmla="*/ 23 w 50"/>
              <a:gd name="T75" fmla="*/ 40 h 50"/>
              <a:gd name="T76" fmla="*/ 23 w 50"/>
              <a:gd name="T77" fmla="*/ 42 h 50"/>
              <a:gd name="T78" fmla="*/ 24 w 50"/>
              <a:gd name="T79" fmla="*/ 36 h 50"/>
              <a:gd name="T80" fmla="*/ 27 w 50"/>
              <a:gd name="T81" fmla="*/ 35 h 50"/>
              <a:gd name="T82" fmla="*/ 24 w 50"/>
              <a:gd name="T83" fmla="*/ 34 h 50"/>
              <a:gd name="T84" fmla="*/ 24 w 50"/>
              <a:gd name="T85" fmla="*/ 36 h 50"/>
              <a:gd name="T86" fmla="*/ 24 w 50"/>
              <a:gd name="T87" fmla="*/ 24 h 50"/>
              <a:gd name="T88" fmla="*/ 27 w 50"/>
              <a:gd name="T89" fmla="*/ 23 h 50"/>
              <a:gd name="T90" fmla="*/ 24 w 50"/>
              <a:gd name="T91" fmla="*/ 22 h 50"/>
              <a:gd name="T92" fmla="*/ 24 w 50"/>
              <a:gd name="T93" fmla="*/ 24 h 50"/>
              <a:gd name="T94" fmla="*/ 23 w 50"/>
              <a:gd name="T95" fmla="*/ 30 h 50"/>
              <a:gd name="T96" fmla="*/ 28 w 50"/>
              <a:gd name="T97" fmla="*/ 29 h 50"/>
              <a:gd name="T98" fmla="*/ 23 w 50"/>
              <a:gd name="T99" fmla="*/ 28 h 50"/>
              <a:gd name="T100" fmla="*/ 23 w 50"/>
              <a:gd name="T101" fmla="*/ 30 h 50"/>
              <a:gd name="T102" fmla="*/ 23 w 50"/>
              <a:gd name="T103" fmla="*/ 18 h 50"/>
              <a:gd name="T104" fmla="*/ 28 w 50"/>
              <a:gd name="T105" fmla="*/ 17 h 50"/>
              <a:gd name="T106" fmla="*/ 23 w 50"/>
              <a:gd name="T107" fmla="*/ 16 h 50"/>
              <a:gd name="T108" fmla="*/ 23 w 50"/>
              <a:gd name="T109"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5" y="50"/>
                  <a:pt x="5" y="50"/>
                  <a:pt x="5" y="50"/>
                </a:cubicBezTo>
                <a:cubicBezTo>
                  <a:pt x="2" y="50"/>
                  <a:pt x="0" y="47"/>
                  <a:pt x="2" y="45"/>
                </a:cubicBezTo>
                <a:cubicBezTo>
                  <a:pt x="2" y="45"/>
                  <a:pt x="2" y="45"/>
                  <a:pt x="2" y="45"/>
                </a:cubicBezTo>
                <a:cubicBezTo>
                  <a:pt x="16" y="19"/>
                  <a:pt x="16" y="19"/>
                  <a:pt x="16" y="19"/>
                </a:cubicBezTo>
                <a:cubicBezTo>
                  <a:pt x="16" y="4"/>
                  <a:pt x="16" y="4"/>
                  <a:pt x="16" y="4"/>
                </a:cubicBezTo>
                <a:cubicBezTo>
                  <a:pt x="16" y="4"/>
                  <a:pt x="16" y="4"/>
                  <a:pt x="16" y="4"/>
                </a:cubicBezTo>
                <a:cubicBezTo>
                  <a:pt x="15" y="4"/>
                  <a:pt x="14" y="3"/>
                  <a:pt x="14" y="2"/>
                </a:cubicBezTo>
                <a:cubicBezTo>
                  <a:pt x="14" y="1"/>
                  <a:pt x="15" y="0"/>
                  <a:pt x="16"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2" y="40"/>
                  <a:pt x="12" y="41"/>
                  <a:pt x="12" y="42"/>
                </a:cubicBezTo>
                <a:cubicBezTo>
                  <a:pt x="12" y="42"/>
                  <a:pt x="12" y="43"/>
                  <a:pt x="13" y="43"/>
                </a:cubicBezTo>
                <a:cubicBezTo>
                  <a:pt x="14" y="43"/>
                  <a:pt x="14" y="42"/>
                  <a:pt x="14" y="42"/>
                </a:cubicBezTo>
                <a:cubicBezTo>
                  <a:pt x="14" y="41"/>
                  <a:pt x="14" y="40"/>
                  <a:pt x="13" y="40"/>
                </a:cubicBezTo>
                <a:close/>
                <a:moveTo>
                  <a:pt x="19" y="37"/>
                </a:moveTo>
                <a:cubicBezTo>
                  <a:pt x="19" y="37"/>
                  <a:pt x="19" y="37"/>
                  <a:pt x="19" y="37"/>
                </a:cubicBezTo>
                <a:cubicBezTo>
                  <a:pt x="18" y="37"/>
                  <a:pt x="18" y="38"/>
                  <a:pt x="18" y="38"/>
                </a:cubicBezTo>
                <a:cubicBezTo>
                  <a:pt x="18" y="39"/>
                  <a:pt x="18" y="39"/>
                  <a:pt x="19" y="39"/>
                </a:cubicBezTo>
                <a:cubicBezTo>
                  <a:pt x="20" y="39"/>
                  <a:pt x="20" y="39"/>
                  <a:pt x="20" y="38"/>
                </a:cubicBezTo>
                <a:cubicBezTo>
                  <a:pt x="20" y="38"/>
                  <a:pt x="20" y="37"/>
                  <a:pt x="19" y="37"/>
                </a:cubicBezTo>
                <a:close/>
                <a:moveTo>
                  <a:pt x="17" y="29"/>
                </a:moveTo>
                <a:cubicBezTo>
                  <a:pt x="17" y="29"/>
                  <a:pt x="17" y="29"/>
                  <a:pt x="17" y="29"/>
                </a:cubicBezTo>
                <a:cubicBezTo>
                  <a:pt x="17" y="29"/>
                  <a:pt x="16" y="30"/>
                  <a:pt x="16" y="31"/>
                </a:cubicBezTo>
                <a:cubicBezTo>
                  <a:pt x="16" y="31"/>
                  <a:pt x="17" y="32"/>
                  <a:pt x="17" y="32"/>
                </a:cubicBezTo>
                <a:cubicBezTo>
                  <a:pt x="18" y="32"/>
                  <a:pt x="18" y="31"/>
                  <a:pt x="18" y="31"/>
                </a:cubicBezTo>
                <a:cubicBezTo>
                  <a:pt x="18" y="30"/>
                  <a:pt x="18" y="29"/>
                  <a:pt x="17" y="29"/>
                </a:cubicBezTo>
                <a:close/>
                <a:moveTo>
                  <a:pt x="17" y="41"/>
                </a:moveTo>
                <a:cubicBezTo>
                  <a:pt x="17" y="41"/>
                  <a:pt x="17" y="41"/>
                  <a:pt x="17" y="41"/>
                </a:cubicBezTo>
                <a:cubicBezTo>
                  <a:pt x="16" y="41"/>
                  <a:pt x="16" y="42"/>
                  <a:pt x="16" y="43"/>
                </a:cubicBezTo>
                <a:cubicBezTo>
                  <a:pt x="16" y="44"/>
                  <a:pt x="16" y="45"/>
                  <a:pt x="17" y="45"/>
                </a:cubicBezTo>
                <a:cubicBezTo>
                  <a:pt x="19" y="45"/>
                  <a:pt x="19" y="44"/>
                  <a:pt x="19" y="43"/>
                </a:cubicBezTo>
                <a:cubicBezTo>
                  <a:pt x="19" y="42"/>
                  <a:pt x="19" y="41"/>
                  <a:pt x="17" y="41"/>
                </a:cubicBezTo>
                <a:close/>
                <a:moveTo>
                  <a:pt x="15" y="34"/>
                </a:moveTo>
                <a:cubicBezTo>
                  <a:pt x="15" y="34"/>
                  <a:pt x="15" y="34"/>
                  <a:pt x="15" y="34"/>
                </a:cubicBezTo>
                <a:cubicBezTo>
                  <a:pt x="14" y="34"/>
                  <a:pt x="13" y="35"/>
                  <a:pt x="13" y="36"/>
                </a:cubicBezTo>
                <a:cubicBezTo>
                  <a:pt x="13" y="37"/>
                  <a:pt x="14" y="38"/>
                  <a:pt x="15" y="38"/>
                </a:cubicBezTo>
                <a:cubicBezTo>
                  <a:pt x="16" y="38"/>
                  <a:pt x="17" y="37"/>
                  <a:pt x="17" y="36"/>
                </a:cubicBezTo>
                <a:cubicBezTo>
                  <a:pt x="17" y="35"/>
                  <a:pt x="16" y="34"/>
                  <a:pt x="15" y="34"/>
                </a:cubicBezTo>
                <a:close/>
                <a:moveTo>
                  <a:pt x="17" y="25"/>
                </a:moveTo>
                <a:cubicBezTo>
                  <a:pt x="17" y="25"/>
                  <a:pt x="17" y="25"/>
                  <a:pt x="17" y="25"/>
                </a:cubicBezTo>
                <a:cubicBezTo>
                  <a:pt x="32" y="25"/>
                  <a:pt x="32" y="25"/>
                  <a:pt x="32" y="25"/>
                </a:cubicBezTo>
                <a:cubicBezTo>
                  <a:pt x="30" y="21"/>
                  <a:pt x="30" y="21"/>
                  <a:pt x="30" y="21"/>
                </a:cubicBezTo>
                <a:cubicBezTo>
                  <a:pt x="30" y="21"/>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1"/>
                  <a:pt x="20"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7" y="42"/>
                  <a:pt x="27" y="42"/>
                  <a:pt x="27" y="42"/>
                </a:cubicBezTo>
                <a:cubicBezTo>
                  <a:pt x="28" y="42"/>
                  <a:pt x="28" y="42"/>
                  <a:pt x="28" y="41"/>
                </a:cubicBezTo>
                <a:cubicBezTo>
                  <a:pt x="28" y="41"/>
                  <a:pt x="28" y="40"/>
                  <a:pt x="27" y="40"/>
                </a:cubicBezTo>
                <a:cubicBezTo>
                  <a:pt x="23" y="40"/>
                  <a:pt x="23" y="40"/>
                  <a:pt x="23" y="40"/>
                </a:cubicBezTo>
                <a:cubicBezTo>
                  <a:pt x="22" y="40"/>
                  <a:pt x="22" y="41"/>
                  <a:pt x="22" y="41"/>
                </a:cubicBezTo>
                <a:cubicBezTo>
                  <a:pt x="22" y="42"/>
                  <a:pt x="22" y="42"/>
                  <a:pt x="23" y="42"/>
                </a:cubicBezTo>
                <a:close/>
                <a:moveTo>
                  <a:pt x="24" y="36"/>
                </a:moveTo>
                <a:cubicBezTo>
                  <a:pt x="24" y="36"/>
                  <a:pt x="24" y="36"/>
                  <a:pt x="24" y="36"/>
                </a:cubicBezTo>
                <a:cubicBezTo>
                  <a:pt x="26" y="36"/>
                  <a:pt x="26" y="36"/>
                  <a:pt x="26" y="36"/>
                </a:cubicBezTo>
                <a:cubicBezTo>
                  <a:pt x="26" y="36"/>
                  <a:pt x="27" y="36"/>
                  <a:pt x="27" y="35"/>
                </a:cubicBezTo>
                <a:cubicBezTo>
                  <a:pt x="27" y="35"/>
                  <a:pt x="26" y="34"/>
                  <a:pt x="26" y="34"/>
                </a:cubicBezTo>
                <a:cubicBezTo>
                  <a:pt x="24" y="34"/>
                  <a:pt x="24" y="34"/>
                  <a:pt x="24" y="34"/>
                </a:cubicBezTo>
                <a:cubicBezTo>
                  <a:pt x="23" y="34"/>
                  <a:pt x="23" y="35"/>
                  <a:pt x="23" y="35"/>
                </a:cubicBezTo>
                <a:cubicBezTo>
                  <a:pt x="23" y="36"/>
                  <a:pt x="23" y="36"/>
                  <a:pt x="24" y="36"/>
                </a:cubicBezTo>
                <a:close/>
                <a:moveTo>
                  <a:pt x="24" y="24"/>
                </a:moveTo>
                <a:cubicBezTo>
                  <a:pt x="24" y="24"/>
                  <a:pt x="24" y="24"/>
                  <a:pt x="24" y="24"/>
                </a:cubicBezTo>
                <a:cubicBezTo>
                  <a:pt x="26" y="24"/>
                  <a:pt x="26" y="24"/>
                  <a:pt x="26" y="24"/>
                </a:cubicBezTo>
                <a:cubicBezTo>
                  <a:pt x="26" y="24"/>
                  <a:pt x="27" y="24"/>
                  <a:pt x="27" y="23"/>
                </a:cubicBezTo>
                <a:cubicBezTo>
                  <a:pt x="27" y="22"/>
                  <a:pt x="26" y="22"/>
                  <a:pt x="26" y="22"/>
                </a:cubicBezTo>
                <a:cubicBezTo>
                  <a:pt x="24" y="22"/>
                  <a:pt x="24" y="22"/>
                  <a:pt x="24" y="22"/>
                </a:cubicBezTo>
                <a:cubicBezTo>
                  <a:pt x="23" y="22"/>
                  <a:pt x="23" y="22"/>
                  <a:pt x="23" y="23"/>
                </a:cubicBezTo>
                <a:cubicBezTo>
                  <a:pt x="23" y="24"/>
                  <a:pt x="23" y="24"/>
                  <a:pt x="24" y="24"/>
                </a:cubicBezTo>
                <a:close/>
                <a:moveTo>
                  <a:pt x="23" y="30"/>
                </a:moveTo>
                <a:cubicBezTo>
                  <a:pt x="23" y="30"/>
                  <a:pt x="23" y="30"/>
                  <a:pt x="23" y="30"/>
                </a:cubicBezTo>
                <a:cubicBezTo>
                  <a:pt x="27" y="30"/>
                  <a:pt x="27" y="30"/>
                  <a:pt x="27" y="30"/>
                </a:cubicBezTo>
                <a:cubicBezTo>
                  <a:pt x="28" y="30"/>
                  <a:pt x="28" y="30"/>
                  <a:pt x="28" y="29"/>
                </a:cubicBezTo>
                <a:cubicBezTo>
                  <a:pt x="28" y="28"/>
                  <a:pt x="28" y="28"/>
                  <a:pt x="27" y="28"/>
                </a:cubicBezTo>
                <a:cubicBezTo>
                  <a:pt x="23" y="28"/>
                  <a:pt x="23" y="28"/>
                  <a:pt x="23" y="28"/>
                </a:cubicBezTo>
                <a:cubicBezTo>
                  <a:pt x="22" y="28"/>
                  <a:pt x="22" y="28"/>
                  <a:pt x="22" y="29"/>
                </a:cubicBezTo>
                <a:cubicBezTo>
                  <a:pt x="22" y="30"/>
                  <a:pt x="22" y="30"/>
                  <a:pt x="23" y="30"/>
                </a:cubicBezTo>
                <a:close/>
                <a:moveTo>
                  <a:pt x="23" y="18"/>
                </a:moveTo>
                <a:cubicBezTo>
                  <a:pt x="23" y="18"/>
                  <a:pt x="23" y="18"/>
                  <a:pt x="23" y="18"/>
                </a:cubicBezTo>
                <a:cubicBezTo>
                  <a:pt x="27" y="18"/>
                  <a:pt x="27" y="18"/>
                  <a:pt x="27" y="18"/>
                </a:cubicBezTo>
                <a:cubicBezTo>
                  <a:pt x="28" y="18"/>
                  <a:pt x="28" y="17"/>
                  <a:pt x="28" y="17"/>
                </a:cubicBezTo>
                <a:cubicBezTo>
                  <a:pt x="28" y="16"/>
                  <a:pt x="28" y="16"/>
                  <a:pt x="27" y="16"/>
                </a:cubicBezTo>
                <a:cubicBezTo>
                  <a:pt x="23" y="16"/>
                  <a:pt x="23" y="16"/>
                  <a:pt x="23" y="16"/>
                </a:cubicBezTo>
                <a:cubicBezTo>
                  <a:pt x="22" y="16"/>
                  <a:pt x="22" y="16"/>
                  <a:pt x="22" y="17"/>
                </a:cubicBezTo>
                <a:cubicBezTo>
                  <a:pt x="22" y="17"/>
                  <a:pt x="22"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4" name="Freeform 718"/>
          <p:cNvSpPr>
            <a:spLocks noEditPoints="1"/>
          </p:cNvSpPr>
          <p:nvPr/>
        </p:nvSpPr>
        <p:spPr bwMode="auto">
          <a:xfrm>
            <a:off x="8247063" y="4402138"/>
            <a:ext cx="204787" cy="180975"/>
          </a:xfrm>
          <a:custGeom>
            <a:avLst/>
            <a:gdLst>
              <a:gd name="T0" fmla="*/ 38 w 64"/>
              <a:gd name="T1" fmla="*/ 8 h 57"/>
              <a:gd name="T2" fmla="*/ 42 w 64"/>
              <a:gd name="T3" fmla="*/ 30 h 57"/>
              <a:gd name="T4" fmla="*/ 40 w 64"/>
              <a:gd name="T5" fmla="*/ 36 h 57"/>
              <a:gd name="T6" fmla="*/ 46 w 64"/>
              <a:gd name="T7" fmla="*/ 34 h 57"/>
              <a:gd name="T8" fmla="*/ 43 w 64"/>
              <a:gd name="T9" fmla="*/ 35 h 57"/>
              <a:gd name="T10" fmla="*/ 41 w 64"/>
              <a:gd name="T11" fmla="*/ 34 h 57"/>
              <a:gd name="T12" fmla="*/ 43 w 64"/>
              <a:gd name="T13" fmla="*/ 33 h 57"/>
              <a:gd name="T14" fmla="*/ 24 w 64"/>
              <a:gd name="T15" fmla="*/ 31 h 57"/>
              <a:gd name="T16" fmla="*/ 18 w 64"/>
              <a:gd name="T17" fmla="*/ 34 h 57"/>
              <a:gd name="T18" fmla="*/ 24 w 64"/>
              <a:gd name="T19" fmla="*/ 36 h 57"/>
              <a:gd name="T20" fmla="*/ 23 w 64"/>
              <a:gd name="T21" fmla="*/ 35 h 57"/>
              <a:gd name="T22" fmla="*/ 21 w 64"/>
              <a:gd name="T23" fmla="*/ 34 h 57"/>
              <a:gd name="T24" fmla="*/ 22 w 64"/>
              <a:gd name="T25" fmla="*/ 33 h 57"/>
              <a:gd name="T26" fmla="*/ 23 w 64"/>
              <a:gd name="T27" fmla="*/ 35 h 57"/>
              <a:gd name="T28" fmla="*/ 57 w 64"/>
              <a:gd name="T29" fmla="*/ 17 h 57"/>
              <a:gd name="T30" fmla="*/ 55 w 64"/>
              <a:gd name="T31" fmla="*/ 9 h 57"/>
              <a:gd name="T32" fmla="*/ 9 w 64"/>
              <a:gd name="T33" fmla="*/ 8 h 57"/>
              <a:gd name="T34" fmla="*/ 7 w 64"/>
              <a:gd name="T35" fmla="*/ 18 h 57"/>
              <a:gd name="T36" fmla="*/ 0 w 64"/>
              <a:gd name="T37" fmla="*/ 17 h 57"/>
              <a:gd name="T38" fmla="*/ 7 w 64"/>
              <a:gd name="T39" fmla="*/ 27 h 57"/>
              <a:gd name="T40" fmla="*/ 8 w 64"/>
              <a:gd name="T41" fmla="*/ 42 h 57"/>
              <a:gd name="T42" fmla="*/ 8 w 64"/>
              <a:gd name="T43" fmla="*/ 52 h 57"/>
              <a:gd name="T44" fmla="*/ 20 w 64"/>
              <a:gd name="T45" fmla="*/ 55 h 57"/>
              <a:gd name="T46" fmla="*/ 46 w 64"/>
              <a:gd name="T47" fmla="*/ 57 h 57"/>
              <a:gd name="T48" fmla="*/ 56 w 64"/>
              <a:gd name="T49" fmla="*/ 52 h 57"/>
              <a:gd name="T50" fmla="*/ 56 w 64"/>
              <a:gd name="T51" fmla="*/ 42 h 57"/>
              <a:gd name="T52" fmla="*/ 58 w 64"/>
              <a:gd name="T53" fmla="*/ 28 h 57"/>
              <a:gd name="T54" fmla="*/ 63 w 64"/>
              <a:gd name="T55" fmla="*/ 16 h 57"/>
              <a:gd name="T56" fmla="*/ 2 w 64"/>
              <a:gd name="T57" fmla="*/ 18 h 57"/>
              <a:gd name="T58" fmla="*/ 8 w 64"/>
              <a:gd name="T59" fmla="*/ 23 h 57"/>
              <a:gd name="T60" fmla="*/ 8 w 64"/>
              <a:gd name="T61" fmla="*/ 23 h 57"/>
              <a:gd name="T62" fmla="*/ 52 w 64"/>
              <a:gd name="T63" fmla="*/ 44 h 57"/>
              <a:gd name="T64" fmla="*/ 44 w 64"/>
              <a:gd name="T65" fmla="*/ 26 h 57"/>
              <a:gd name="T66" fmla="*/ 15 w 64"/>
              <a:gd name="T67" fmla="*/ 31 h 57"/>
              <a:gd name="T68" fmla="*/ 47 w 64"/>
              <a:gd name="T69" fmla="*/ 31 h 57"/>
              <a:gd name="T70" fmla="*/ 17 w 64"/>
              <a:gd name="T71" fmla="*/ 31 h 57"/>
              <a:gd name="T72" fmla="*/ 44 w 64"/>
              <a:gd name="T73" fmla="*/ 29 h 57"/>
              <a:gd name="T74" fmla="*/ 54 w 64"/>
              <a:gd name="T75" fmla="*/ 48 h 57"/>
              <a:gd name="T76" fmla="*/ 48 w 64"/>
              <a:gd name="T77" fmla="*/ 48 h 57"/>
              <a:gd name="T78" fmla="*/ 12 w 64"/>
              <a:gd name="T79" fmla="*/ 48 h 57"/>
              <a:gd name="T80" fmla="*/ 54 w 64"/>
              <a:gd name="T81" fmla="*/ 48 h 57"/>
              <a:gd name="T82" fmla="*/ 56 w 64"/>
              <a:gd name="T83" fmla="*/ 21 h 57"/>
              <a:gd name="T84" fmla="*/ 62 w 64"/>
              <a:gd name="T85" fmla="*/ 26 h 57"/>
              <a:gd name="T86" fmla="*/ 62 w 64"/>
              <a:gd name="T87" fmla="*/ 26 h 57"/>
              <a:gd name="T88" fmla="*/ 49 w 64"/>
              <a:gd name="T89" fmla="*/ 13 h 57"/>
              <a:gd name="T90" fmla="*/ 15 w 64"/>
              <a:gd name="T91" fmla="*/ 24 h 57"/>
              <a:gd name="T92" fmla="*/ 31 w 64"/>
              <a:gd name="T93" fmla="*/ 22 h 57"/>
              <a:gd name="T94" fmla="*/ 31 w 64"/>
              <a:gd name="T95" fmla="*/ 22 h 57"/>
              <a:gd name="T96" fmla="*/ 33 w 64"/>
              <a:gd name="T97" fmla="*/ 1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57">
                <a:moveTo>
                  <a:pt x="26" y="12"/>
                </a:moveTo>
                <a:cubicBezTo>
                  <a:pt x="38" y="12"/>
                  <a:pt x="38" y="12"/>
                  <a:pt x="38" y="12"/>
                </a:cubicBezTo>
                <a:cubicBezTo>
                  <a:pt x="39" y="12"/>
                  <a:pt x="40" y="11"/>
                  <a:pt x="40" y="10"/>
                </a:cubicBezTo>
                <a:cubicBezTo>
                  <a:pt x="40" y="9"/>
                  <a:pt x="39" y="8"/>
                  <a:pt x="38" y="8"/>
                </a:cubicBezTo>
                <a:cubicBezTo>
                  <a:pt x="26" y="8"/>
                  <a:pt x="26" y="8"/>
                  <a:pt x="26" y="8"/>
                </a:cubicBezTo>
                <a:cubicBezTo>
                  <a:pt x="25" y="8"/>
                  <a:pt x="24" y="9"/>
                  <a:pt x="24" y="10"/>
                </a:cubicBezTo>
                <a:cubicBezTo>
                  <a:pt x="24" y="11"/>
                  <a:pt x="25" y="12"/>
                  <a:pt x="26" y="12"/>
                </a:cubicBezTo>
                <a:close/>
                <a:moveTo>
                  <a:pt x="42" y="30"/>
                </a:moveTo>
                <a:cubicBezTo>
                  <a:pt x="42" y="30"/>
                  <a:pt x="42" y="30"/>
                  <a:pt x="42" y="30"/>
                </a:cubicBezTo>
                <a:cubicBezTo>
                  <a:pt x="41" y="30"/>
                  <a:pt x="40" y="31"/>
                  <a:pt x="40" y="31"/>
                </a:cubicBezTo>
                <a:cubicBezTo>
                  <a:pt x="39" y="32"/>
                  <a:pt x="39" y="33"/>
                  <a:pt x="39" y="34"/>
                </a:cubicBezTo>
                <a:cubicBezTo>
                  <a:pt x="39" y="35"/>
                  <a:pt x="39" y="35"/>
                  <a:pt x="40" y="36"/>
                </a:cubicBezTo>
                <a:cubicBezTo>
                  <a:pt x="40" y="36"/>
                  <a:pt x="40" y="36"/>
                  <a:pt x="40" y="36"/>
                </a:cubicBezTo>
                <a:cubicBezTo>
                  <a:pt x="40" y="37"/>
                  <a:pt x="41" y="37"/>
                  <a:pt x="42" y="37"/>
                </a:cubicBezTo>
                <a:cubicBezTo>
                  <a:pt x="43" y="37"/>
                  <a:pt x="44" y="37"/>
                  <a:pt x="45" y="36"/>
                </a:cubicBezTo>
                <a:cubicBezTo>
                  <a:pt x="45" y="36"/>
                  <a:pt x="46" y="35"/>
                  <a:pt x="46" y="34"/>
                </a:cubicBezTo>
                <a:cubicBezTo>
                  <a:pt x="46" y="33"/>
                  <a:pt x="45" y="32"/>
                  <a:pt x="45" y="31"/>
                </a:cubicBezTo>
                <a:cubicBezTo>
                  <a:pt x="44" y="31"/>
                  <a:pt x="43" y="30"/>
                  <a:pt x="42" y="30"/>
                </a:cubicBezTo>
                <a:close/>
                <a:moveTo>
                  <a:pt x="43" y="35"/>
                </a:moveTo>
                <a:cubicBezTo>
                  <a:pt x="43" y="35"/>
                  <a:pt x="43" y="35"/>
                  <a:pt x="43" y="35"/>
                </a:cubicBezTo>
                <a:cubicBezTo>
                  <a:pt x="43" y="35"/>
                  <a:pt x="43" y="35"/>
                  <a:pt x="42" y="35"/>
                </a:cubicBezTo>
                <a:cubicBezTo>
                  <a:pt x="42" y="35"/>
                  <a:pt x="42" y="35"/>
                  <a:pt x="41" y="35"/>
                </a:cubicBezTo>
                <a:cubicBezTo>
                  <a:pt x="41" y="34"/>
                  <a:pt x="41" y="34"/>
                  <a:pt x="41" y="34"/>
                </a:cubicBezTo>
                <a:cubicBezTo>
                  <a:pt x="41" y="34"/>
                  <a:pt x="41" y="34"/>
                  <a:pt x="41" y="34"/>
                </a:cubicBezTo>
                <a:cubicBezTo>
                  <a:pt x="41" y="33"/>
                  <a:pt x="41" y="33"/>
                  <a:pt x="41" y="33"/>
                </a:cubicBezTo>
                <a:cubicBezTo>
                  <a:pt x="42" y="33"/>
                  <a:pt x="42" y="33"/>
                  <a:pt x="42" y="33"/>
                </a:cubicBezTo>
                <a:cubicBezTo>
                  <a:pt x="43" y="33"/>
                  <a:pt x="43" y="33"/>
                  <a:pt x="43" y="33"/>
                </a:cubicBezTo>
                <a:cubicBezTo>
                  <a:pt x="43" y="33"/>
                  <a:pt x="43" y="33"/>
                  <a:pt x="43" y="33"/>
                </a:cubicBezTo>
                <a:cubicBezTo>
                  <a:pt x="43" y="33"/>
                  <a:pt x="43" y="33"/>
                  <a:pt x="43" y="34"/>
                </a:cubicBezTo>
                <a:cubicBezTo>
                  <a:pt x="43" y="34"/>
                  <a:pt x="43" y="34"/>
                  <a:pt x="43" y="35"/>
                </a:cubicBezTo>
                <a:close/>
                <a:moveTo>
                  <a:pt x="24" y="31"/>
                </a:moveTo>
                <a:cubicBezTo>
                  <a:pt x="24" y="31"/>
                  <a:pt x="24" y="31"/>
                  <a:pt x="24" y="31"/>
                </a:cubicBezTo>
                <a:cubicBezTo>
                  <a:pt x="24" y="31"/>
                  <a:pt x="24" y="31"/>
                  <a:pt x="24" y="31"/>
                </a:cubicBezTo>
                <a:cubicBezTo>
                  <a:pt x="24" y="31"/>
                  <a:pt x="23" y="30"/>
                  <a:pt x="22" y="30"/>
                </a:cubicBezTo>
                <a:cubicBezTo>
                  <a:pt x="21" y="30"/>
                  <a:pt x="20" y="31"/>
                  <a:pt x="19" y="31"/>
                </a:cubicBezTo>
                <a:cubicBezTo>
                  <a:pt x="19" y="32"/>
                  <a:pt x="18" y="33"/>
                  <a:pt x="18" y="34"/>
                </a:cubicBezTo>
                <a:cubicBezTo>
                  <a:pt x="18" y="35"/>
                  <a:pt x="19" y="35"/>
                  <a:pt x="19" y="36"/>
                </a:cubicBezTo>
                <a:cubicBezTo>
                  <a:pt x="19" y="36"/>
                  <a:pt x="19" y="36"/>
                  <a:pt x="19" y="36"/>
                </a:cubicBezTo>
                <a:cubicBezTo>
                  <a:pt x="20" y="37"/>
                  <a:pt x="21" y="37"/>
                  <a:pt x="22" y="37"/>
                </a:cubicBezTo>
                <a:cubicBezTo>
                  <a:pt x="23" y="37"/>
                  <a:pt x="24" y="37"/>
                  <a:pt x="24" y="36"/>
                </a:cubicBezTo>
                <a:cubicBezTo>
                  <a:pt x="25" y="36"/>
                  <a:pt x="25" y="35"/>
                  <a:pt x="25" y="34"/>
                </a:cubicBezTo>
                <a:cubicBezTo>
                  <a:pt x="25" y="33"/>
                  <a:pt x="25" y="32"/>
                  <a:pt x="24" y="31"/>
                </a:cubicBezTo>
                <a:close/>
                <a:moveTo>
                  <a:pt x="23" y="35"/>
                </a:moveTo>
                <a:cubicBezTo>
                  <a:pt x="23" y="35"/>
                  <a:pt x="23" y="35"/>
                  <a:pt x="23" y="35"/>
                </a:cubicBezTo>
                <a:cubicBezTo>
                  <a:pt x="22" y="35"/>
                  <a:pt x="22" y="35"/>
                  <a:pt x="22" y="35"/>
                </a:cubicBezTo>
                <a:cubicBezTo>
                  <a:pt x="21" y="35"/>
                  <a:pt x="21" y="35"/>
                  <a:pt x="21" y="35"/>
                </a:cubicBezTo>
                <a:cubicBezTo>
                  <a:pt x="21" y="34"/>
                  <a:pt x="21" y="34"/>
                  <a:pt x="21" y="34"/>
                </a:cubicBezTo>
                <a:cubicBezTo>
                  <a:pt x="21" y="34"/>
                  <a:pt x="21" y="34"/>
                  <a:pt x="21" y="34"/>
                </a:cubicBezTo>
                <a:cubicBezTo>
                  <a:pt x="21" y="33"/>
                  <a:pt x="21" y="33"/>
                  <a:pt x="21" y="33"/>
                </a:cubicBezTo>
                <a:cubicBezTo>
                  <a:pt x="21" y="33"/>
                  <a:pt x="21" y="33"/>
                  <a:pt x="21" y="33"/>
                </a:cubicBezTo>
                <a:cubicBezTo>
                  <a:pt x="21" y="33"/>
                  <a:pt x="21" y="33"/>
                  <a:pt x="21" y="33"/>
                </a:cubicBezTo>
                <a:cubicBezTo>
                  <a:pt x="21" y="33"/>
                  <a:pt x="21" y="33"/>
                  <a:pt x="22" y="33"/>
                </a:cubicBezTo>
                <a:cubicBezTo>
                  <a:pt x="22" y="33"/>
                  <a:pt x="22" y="33"/>
                  <a:pt x="23" y="33"/>
                </a:cubicBezTo>
                <a:cubicBezTo>
                  <a:pt x="23" y="33"/>
                  <a:pt x="23" y="33"/>
                  <a:pt x="23" y="33"/>
                </a:cubicBezTo>
                <a:cubicBezTo>
                  <a:pt x="23" y="33"/>
                  <a:pt x="23" y="33"/>
                  <a:pt x="23" y="34"/>
                </a:cubicBezTo>
                <a:cubicBezTo>
                  <a:pt x="23" y="34"/>
                  <a:pt x="23" y="34"/>
                  <a:pt x="23" y="35"/>
                </a:cubicBezTo>
                <a:close/>
                <a:moveTo>
                  <a:pt x="63" y="16"/>
                </a:moveTo>
                <a:cubicBezTo>
                  <a:pt x="63" y="16"/>
                  <a:pt x="63" y="16"/>
                  <a:pt x="63" y="16"/>
                </a:cubicBezTo>
                <a:cubicBezTo>
                  <a:pt x="58" y="16"/>
                  <a:pt x="58" y="16"/>
                  <a:pt x="58" y="16"/>
                </a:cubicBezTo>
                <a:cubicBezTo>
                  <a:pt x="58" y="16"/>
                  <a:pt x="57" y="16"/>
                  <a:pt x="57" y="17"/>
                </a:cubicBezTo>
                <a:cubicBezTo>
                  <a:pt x="57" y="18"/>
                  <a:pt x="57" y="18"/>
                  <a:pt x="57" y="18"/>
                </a:cubicBezTo>
                <a:cubicBezTo>
                  <a:pt x="56" y="18"/>
                  <a:pt x="56" y="18"/>
                  <a:pt x="56" y="18"/>
                </a:cubicBezTo>
                <a:cubicBezTo>
                  <a:pt x="56" y="10"/>
                  <a:pt x="56" y="10"/>
                  <a:pt x="56" y="10"/>
                </a:cubicBezTo>
                <a:cubicBezTo>
                  <a:pt x="56" y="10"/>
                  <a:pt x="56" y="9"/>
                  <a:pt x="55" y="9"/>
                </a:cubicBezTo>
                <a:cubicBezTo>
                  <a:pt x="55" y="8"/>
                  <a:pt x="55" y="8"/>
                  <a:pt x="54" y="7"/>
                </a:cubicBezTo>
                <a:cubicBezTo>
                  <a:pt x="40" y="0"/>
                  <a:pt x="24" y="0"/>
                  <a:pt x="10" y="7"/>
                </a:cubicBezTo>
                <a:cubicBezTo>
                  <a:pt x="10" y="7"/>
                  <a:pt x="10" y="7"/>
                  <a:pt x="10" y="7"/>
                </a:cubicBezTo>
                <a:cubicBezTo>
                  <a:pt x="10" y="8"/>
                  <a:pt x="9" y="8"/>
                  <a:pt x="9" y="8"/>
                </a:cubicBezTo>
                <a:cubicBezTo>
                  <a:pt x="9" y="9"/>
                  <a:pt x="9" y="9"/>
                  <a:pt x="9" y="9"/>
                </a:cubicBezTo>
                <a:cubicBezTo>
                  <a:pt x="8" y="9"/>
                  <a:pt x="8" y="10"/>
                  <a:pt x="8" y="10"/>
                </a:cubicBezTo>
                <a:cubicBezTo>
                  <a:pt x="8" y="18"/>
                  <a:pt x="8" y="18"/>
                  <a:pt x="8" y="18"/>
                </a:cubicBezTo>
                <a:cubicBezTo>
                  <a:pt x="7" y="18"/>
                  <a:pt x="7" y="18"/>
                  <a:pt x="7" y="18"/>
                </a:cubicBezTo>
                <a:cubicBezTo>
                  <a:pt x="7" y="17"/>
                  <a:pt x="7" y="17"/>
                  <a:pt x="7" y="17"/>
                </a:cubicBezTo>
                <a:cubicBezTo>
                  <a:pt x="7" y="16"/>
                  <a:pt x="6" y="16"/>
                  <a:pt x="6" y="16"/>
                </a:cubicBezTo>
                <a:cubicBezTo>
                  <a:pt x="1" y="16"/>
                  <a:pt x="1" y="16"/>
                  <a:pt x="1" y="16"/>
                </a:cubicBezTo>
                <a:cubicBezTo>
                  <a:pt x="0" y="16"/>
                  <a:pt x="0" y="16"/>
                  <a:pt x="0" y="17"/>
                </a:cubicBezTo>
                <a:cubicBezTo>
                  <a:pt x="0" y="27"/>
                  <a:pt x="0" y="27"/>
                  <a:pt x="0" y="27"/>
                </a:cubicBezTo>
                <a:cubicBezTo>
                  <a:pt x="0" y="28"/>
                  <a:pt x="0" y="28"/>
                  <a:pt x="1" y="28"/>
                </a:cubicBezTo>
                <a:cubicBezTo>
                  <a:pt x="6" y="28"/>
                  <a:pt x="6" y="28"/>
                  <a:pt x="6" y="28"/>
                </a:cubicBezTo>
                <a:cubicBezTo>
                  <a:pt x="6" y="28"/>
                  <a:pt x="7" y="28"/>
                  <a:pt x="7" y="27"/>
                </a:cubicBezTo>
                <a:cubicBezTo>
                  <a:pt x="7" y="25"/>
                  <a:pt x="7" y="25"/>
                  <a:pt x="7" y="25"/>
                </a:cubicBezTo>
                <a:cubicBezTo>
                  <a:pt x="8" y="25"/>
                  <a:pt x="8" y="25"/>
                  <a:pt x="8" y="25"/>
                </a:cubicBezTo>
                <a:cubicBezTo>
                  <a:pt x="8" y="42"/>
                  <a:pt x="8" y="42"/>
                  <a:pt x="8" y="42"/>
                </a:cubicBezTo>
                <a:cubicBezTo>
                  <a:pt x="8" y="42"/>
                  <a:pt x="8" y="42"/>
                  <a:pt x="8" y="42"/>
                </a:cubicBezTo>
                <a:cubicBezTo>
                  <a:pt x="7" y="42"/>
                  <a:pt x="6" y="43"/>
                  <a:pt x="6" y="44"/>
                </a:cubicBezTo>
                <a:cubicBezTo>
                  <a:pt x="6" y="50"/>
                  <a:pt x="6" y="50"/>
                  <a:pt x="6" y="50"/>
                </a:cubicBezTo>
                <a:cubicBezTo>
                  <a:pt x="6" y="51"/>
                  <a:pt x="7" y="52"/>
                  <a:pt x="8" y="52"/>
                </a:cubicBezTo>
                <a:cubicBezTo>
                  <a:pt x="8" y="52"/>
                  <a:pt x="8" y="52"/>
                  <a:pt x="8" y="52"/>
                </a:cubicBezTo>
                <a:cubicBezTo>
                  <a:pt x="8" y="55"/>
                  <a:pt x="8" y="55"/>
                  <a:pt x="8" y="55"/>
                </a:cubicBezTo>
                <a:cubicBezTo>
                  <a:pt x="8" y="56"/>
                  <a:pt x="9" y="57"/>
                  <a:pt x="10" y="57"/>
                </a:cubicBezTo>
                <a:cubicBezTo>
                  <a:pt x="18" y="57"/>
                  <a:pt x="18" y="57"/>
                  <a:pt x="18" y="57"/>
                </a:cubicBezTo>
                <a:cubicBezTo>
                  <a:pt x="19" y="57"/>
                  <a:pt x="20" y="56"/>
                  <a:pt x="20" y="55"/>
                </a:cubicBezTo>
                <a:cubicBezTo>
                  <a:pt x="20" y="52"/>
                  <a:pt x="20" y="52"/>
                  <a:pt x="20" y="52"/>
                </a:cubicBezTo>
                <a:cubicBezTo>
                  <a:pt x="44" y="52"/>
                  <a:pt x="44" y="52"/>
                  <a:pt x="44" y="52"/>
                </a:cubicBezTo>
                <a:cubicBezTo>
                  <a:pt x="44" y="55"/>
                  <a:pt x="44" y="55"/>
                  <a:pt x="44" y="55"/>
                </a:cubicBezTo>
                <a:cubicBezTo>
                  <a:pt x="44" y="56"/>
                  <a:pt x="45" y="57"/>
                  <a:pt x="46" y="57"/>
                </a:cubicBezTo>
                <a:cubicBezTo>
                  <a:pt x="54" y="57"/>
                  <a:pt x="54" y="57"/>
                  <a:pt x="54" y="57"/>
                </a:cubicBezTo>
                <a:cubicBezTo>
                  <a:pt x="55" y="57"/>
                  <a:pt x="56" y="56"/>
                  <a:pt x="56" y="55"/>
                </a:cubicBezTo>
                <a:cubicBezTo>
                  <a:pt x="56" y="52"/>
                  <a:pt x="56" y="52"/>
                  <a:pt x="56" y="52"/>
                </a:cubicBezTo>
                <a:cubicBezTo>
                  <a:pt x="56" y="52"/>
                  <a:pt x="56" y="52"/>
                  <a:pt x="56" y="52"/>
                </a:cubicBezTo>
                <a:cubicBezTo>
                  <a:pt x="57" y="52"/>
                  <a:pt x="58" y="51"/>
                  <a:pt x="58" y="50"/>
                </a:cubicBezTo>
                <a:cubicBezTo>
                  <a:pt x="58" y="44"/>
                  <a:pt x="58" y="44"/>
                  <a:pt x="58" y="44"/>
                </a:cubicBezTo>
                <a:cubicBezTo>
                  <a:pt x="58" y="43"/>
                  <a:pt x="57" y="42"/>
                  <a:pt x="56" y="42"/>
                </a:cubicBezTo>
                <a:cubicBezTo>
                  <a:pt x="56" y="42"/>
                  <a:pt x="56" y="42"/>
                  <a:pt x="56" y="42"/>
                </a:cubicBezTo>
                <a:cubicBezTo>
                  <a:pt x="56" y="25"/>
                  <a:pt x="56" y="25"/>
                  <a:pt x="56" y="25"/>
                </a:cubicBezTo>
                <a:cubicBezTo>
                  <a:pt x="57" y="25"/>
                  <a:pt x="57" y="25"/>
                  <a:pt x="57" y="25"/>
                </a:cubicBezTo>
                <a:cubicBezTo>
                  <a:pt x="57" y="27"/>
                  <a:pt x="57" y="27"/>
                  <a:pt x="57" y="27"/>
                </a:cubicBezTo>
                <a:cubicBezTo>
                  <a:pt x="57" y="28"/>
                  <a:pt x="58" y="28"/>
                  <a:pt x="58" y="28"/>
                </a:cubicBezTo>
                <a:cubicBezTo>
                  <a:pt x="63" y="28"/>
                  <a:pt x="63" y="28"/>
                  <a:pt x="63" y="28"/>
                </a:cubicBezTo>
                <a:cubicBezTo>
                  <a:pt x="64" y="28"/>
                  <a:pt x="64" y="28"/>
                  <a:pt x="64" y="27"/>
                </a:cubicBezTo>
                <a:cubicBezTo>
                  <a:pt x="64" y="17"/>
                  <a:pt x="64" y="17"/>
                  <a:pt x="64" y="17"/>
                </a:cubicBezTo>
                <a:cubicBezTo>
                  <a:pt x="64" y="16"/>
                  <a:pt x="64" y="16"/>
                  <a:pt x="63" y="16"/>
                </a:cubicBezTo>
                <a:close/>
                <a:moveTo>
                  <a:pt x="5" y="26"/>
                </a:moveTo>
                <a:cubicBezTo>
                  <a:pt x="5" y="26"/>
                  <a:pt x="5" y="26"/>
                  <a:pt x="5" y="26"/>
                </a:cubicBezTo>
                <a:cubicBezTo>
                  <a:pt x="2" y="26"/>
                  <a:pt x="2" y="26"/>
                  <a:pt x="2" y="26"/>
                </a:cubicBezTo>
                <a:cubicBezTo>
                  <a:pt x="2" y="18"/>
                  <a:pt x="2" y="18"/>
                  <a:pt x="2" y="18"/>
                </a:cubicBezTo>
                <a:cubicBezTo>
                  <a:pt x="5" y="18"/>
                  <a:pt x="5" y="18"/>
                  <a:pt x="5" y="18"/>
                </a:cubicBezTo>
                <a:cubicBezTo>
                  <a:pt x="5" y="26"/>
                  <a:pt x="5" y="26"/>
                  <a:pt x="5" y="26"/>
                </a:cubicBezTo>
                <a:close/>
                <a:moveTo>
                  <a:pt x="8" y="23"/>
                </a:moveTo>
                <a:cubicBezTo>
                  <a:pt x="8" y="23"/>
                  <a:pt x="8" y="23"/>
                  <a:pt x="8" y="23"/>
                </a:cubicBezTo>
                <a:cubicBezTo>
                  <a:pt x="7" y="23"/>
                  <a:pt x="7" y="23"/>
                  <a:pt x="7" y="23"/>
                </a:cubicBezTo>
                <a:cubicBezTo>
                  <a:pt x="7" y="21"/>
                  <a:pt x="7" y="21"/>
                  <a:pt x="7" y="21"/>
                </a:cubicBezTo>
                <a:cubicBezTo>
                  <a:pt x="8" y="21"/>
                  <a:pt x="8" y="21"/>
                  <a:pt x="8" y="21"/>
                </a:cubicBezTo>
                <a:cubicBezTo>
                  <a:pt x="8" y="23"/>
                  <a:pt x="8" y="23"/>
                  <a:pt x="8" y="23"/>
                </a:cubicBezTo>
                <a:close/>
                <a:moveTo>
                  <a:pt x="12" y="11"/>
                </a:moveTo>
                <a:cubicBezTo>
                  <a:pt x="12" y="11"/>
                  <a:pt x="12" y="11"/>
                  <a:pt x="12" y="11"/>
                </a:cubicBezTo>
                <a:cubicBezTo>
                  <a:pt x="24" y="4"/>
                  <a:pt x="40" y="4"/>
                  <a:pt x="52" y="11"/>
                </a:cubicBezTo>
                <a:cubicBezTo>
                  <a:pt x="52" y="44"/>
                  <a:pt x="52" y="44"/>
                  <a:pt x="52" y="44"/>
                </a:cubicBezTo>
                <a:cubicBezTo>
                  <a:pt x="49" y="44"/>
                  <a:pt x="49" y="44"/>
                  <a:pt x="49" y="44"/>
                </a:cubicBezTo>
                <a:cubicBezTo>
                  <a:pt x="49" y="31"/>
                  <a:pt x="49" y="31"/>
                  <a:pt x="49" y="31"/>
                </a:cubicBezTo>
                <a:cubicBezTo>
                  <a:pt x="49" y="30"/>
                  <a:pt x="48" y="29"/>
                  <a:pt x="48" y="28"/>
                </a:cubicBezTo>
                <a:cubicBezTo>
                  <a:pt x="47" y="27"/>
                  <a:pt x="46" y="26"/>
                  <a:pt x="44" y="26"/>
                </a:cubicBezTo>
                <a:cubicBezTo>
                  <a:pt x="20" y="26"/>
                  <a:pt x="20" y="26"/>
                  <a:pt x="20" y="26"/>
                </a:cubicBezTo>
                <a:cubicBezTo>
                  <a:pt x="18" y="26"/>
                  <a:pt x="17" y="27"/>
                  <a:pt x="17" y="28"/>
                </a:cubicBezTo>
                <a:cubicBezTo>
                  <a:pt x="16" y="28"/>
                  <a:pt x="16" y="28"/>
                  <a:pt x="16" y="28"/>
                </a:cubicBezTo>
                <a:cubicBezTo>
                  <a:pt x="16" y="29"/>
                  <a:pt x="15" y="30"/>
                  <a:pt x="15" y="31"/>
                </a:cubicBezTo>
                <a:cubicBezTo>
                  <a:pt x="15" y="44"/>
                  <a:pt x="15" y="44"/>
                  <a:pt x="15" y="44"/>
                </a:cubicBezTo>
                <a:cubicBezTo>
                  <a:pt x="12" y="44"/>
                  <a:pt x="12" y="44"/>
                  <a:pt x="12" y="44"/>
                </a:cubicBezTo>
                <a:cubicBezTo>
                  <a:pt x="12" y="11"/>
                  <a:pt x="12" y="11"/>
                  <a:pt x="12" y="11"/>
                </a:cubicBezTo>
                <a:close/>
                <a:moveTo>
                  <a:pt x="47" y="31"/>
                </a:moveTo>
                <a:cubicBezTo>
                  <a:pt x="47" y="31"/>
                  <a:pt x="47" y="31"/>
                  <a:pt x="47" y="31"/>
                </a:cubicBezTo>
                <a:cubicBezTo>
                  <a:pt x="47" y="44"/>
                  <a:pt x="47" y="44"/>
                  <a:pt x="47" y="44"/>
                </a:cubicBezTo>
                <a:cubicBezTo>
                  <a:pt x="17" y="44"/>
                  <a:pt x="17" y="44"/>
                  <a:pt x="17" y="44"/>
                </a:cubicBezTo>
                <a:cubicBezTo>
                  <a:pt x="17" y="31"/>
                  <a:pt x="17" y="31"/>
                  <a:pt x="17" y="31"/>
                </a:cubicBezTo>
                <a:cubicBezTo>
                  <a:pt x="17" y="30"/>
                  <a:pt x="18" y="30"/>
                  <a:pt x="18" y="29"/>
                </a:cubicBezTo>
                <a:cubicBezTo>
                  <a:pt x="18" y="29"/>
                  <a:pt x="18" y="29"/>
                  <a:pt x="18" y="29"/>
                </a:cubicBezTo>
                <a:cubicBezTo>
                  <a:pt x="19" y="29"/>
                  <a:pt x="19" y="29"/>
                  <a:pt x="20" y="29"/>
                </a:cubicBezTo>
                <a:cubicBezTo>
                  <a:pt x="44" y="29"/>
                  <a:pt x="44" y="29"/>
                  <a:pt x="44" y="29"/>
                </a:cubicBezTo>
                <a:cubicBezTo>
                  <a:pt x="45" y="29"/>
                  <a:pt x="46" y="29"/>
                  <a:pt x="46" y="29"/>
                </a:cubicBezTo>
                <a:cubicBezTo>
                  <a:pt x="46" y="30"/>
                  <a:pt x="47" y="30"/>
                  <a:pt x="47" y="31"/>
                </a:cubicBezTo>
                <a:close/>
                <a:moveTo>
                  <a:pt x="54" y="48"/>
                </a:moveTo>
                <a:cubicBezTo>
                  <a:pt x="54" y="48"/>
                  <a:pt x="54" y="48"/>
                  <a:pt x="54" y="48"/>
                </a:cubicBezTo>
                <a:cubicBezTo>
                  <a:pt x="52" y="48"/>
                  <a:pt x="52" y="48"/>
                  <a:pt x="52" y="48"/>
                </a:cubicBezTo>
                <a:cubicBezTo>
                  <a:pt x="52" y="53"/>
                  <a:pt x="52" y="53"/>
                  <a:pt x="52" y="53"/>
                </a:cubicBezTo>
                <a:cubicBezTo>
                  <a:pt x="48" y="53"/>
                  <a:pt x="48" y="53"/>
                  <a:pt x="48" y="53"/>
                </a:cubicBezTo>
                <a:cubicBezTo>
                  <a:pt x="48" y="48"/>
                  <a:pt x="48" y="48"/>
                  <a:pt x="48" y="48"/>
                </a:cubicBezTo>
                <a:cubicBezTo>
                  <a:pt x="16" y="48"/>
                  <a:pt x="16" y="48"/>
                  <a:pt x="16" y="48"/>
                </a:cubicBezTo>
                <a:cubicBezTo>
                  <a:pt x="16" y="53"/>
                  <a:pt x="16" y="53"/>
                  <a:pt x="16" y="53"/>
                </a:cubicBezTo>
                <a:cubicBezTo>
                  <a:pt x="12" y="53"/>
                  <a:pt x="12" y="53"/>
                  <a:pt x="12" y="53"/>
                </a:cubicBezTo>
                <a:cubicBezTo>
                  <a:pt x="12" y="48"/>
                  <a:pt x="12" y="48"/>
                  <a:pt x="12" y="48"/>
                </a:cubicBezTo>
                <a:cubicBezTo>
                  <a:pt x="10" y="48"/>
                  <a:pt x="10" y="48"/>
                  <a:pt x="10" y="48"/>
                </a:cubicBezTo>
                <a:cubicBezTo>
                  <a:pt x="10" y="46"/>
                  <a:pt x="10" y="46"/>
                  <a:pt x="10" y="46"/>
                </a:cubicBezTo>
                <a:cubicBezTo>
                  <a:pt x="54" y="46"/>
                  <a:pt x="54" y="46"/>
                  <a:pt x="54" y="46"/>
                </a:cubicBezTo>
                <a:cubicBezTo>
                  <a:pt x="54" y="48"/>
                  <a:pt x="54" y="48"/>
                  <a:pt x="54" y="48"/>
                </a:cubicBezTo>
                <a:close/>
                <a:moveTo>
                  <a:pt x="57" y="23"/>
                </a:moveTo>
                <a:cubicBezTo>
                  <a:pt x="57" y="23"/>
                  <a:pt x="57" y="23"/>
                  <a:pt x="57" y="23"/>
                </a:cubicBezTo>
                <a:cubicBezTo>
                  <a:pt x="56" y="23"/>
                  <a:pt x="56" y="23"/>
                  <a:pt x="56" y="23"/>
                </a:cubicBezTo>
                <a:cubicBezTo>
                  <a:pt x="56" y="21"/>
                  <a:pt x="56" y="21"/>
                  <a:pt x="56" y="21"/>
                </a:cubicBezTo>
                <a:cubicBezTo>
                  <a:pt x="57" y="21"/>
                  <a:pt x="57" y="21"/>
                  <a:pt x="57" y="21"/>
                </a:cubicBezTo>
                <a:cubicBezTo>
                  <a:pt x="57" y="23"/>
                  <a:pt x="57" y="23"/>
                  <a:pt x="57" y="23"/>
                </a:cubicBezTo>
                <a:close/>
                <a:moveTo>
                  <a:pt x="62" y="26"/>
                </a:moveTo>
                <a:cubicBezTo>
                  <a:pt x="62" y="26"/>
                  <a:pt x="62" y="26"/>
                  <a:pt x="62" y="26"/>
                </a:cubicBezTo>
                <a:cubicBezTo>
                  <a:pt x="59" y="26"/>
                  <a:pt x="59" y="26"/>
                  <a:pt x="59" y="26"/>
                </a:cubicBezTo>
                <a:cubicBezTo>
                  <a:pt x="59" y="18"/>
                  <a:pt x="59" y="18"/>
                  <a:pt x="59" y="18"/>
                </a:cubicBezTo>
                <a:cubicBezTo>
                  <a:pt x="62" y="18"/>
                  <a:pt x="62" y="18"/>
                  <a:pt x="62" y="18"/>
                </a:cubicBezTo>
                <a:cubicBezTo>
                  <a:pt x="62" y="26"/>
                  <a:pt x="62" y="26"/>
                  <a:pt x="62" y="26"/>
                </a:cubicBezTo>
                <a:close/>
                <a:moveTo>
                  <a:pt x="50" y="23"/>
                </a:moveTo>
                <a:cubicBezTo>
                  <a:pt x="50" y="23"/>
                  <a:pt x="50" y="23"/>
                  <a:pt x="50" y="23"/>
                </a:cubicBezTo>
                <a:cubicBezTo>
                  <a:pt x="50" y="15"/>
                  <a:pt x="50" y="15"/>
                  <a:pt x="50" y="15"/>
                </a:cubicBezTo>
                <a:cubicBezTo>
                  <a:pt x="50" y="14"/>
                  <a:pt x="50" y="13"/>
                  <a:pt x="49" y="13"/>
                </a:cubicBezTo>
                <a:cubicBezTo>
                  <a:pt x="15" y="13"/>
                  <a:pt x="15" y="13"/>
                  <a:pt x="15" y="13"/>
                </a:cubicBezTo>
                <a:cubicBezTo>
                  <a:pt x="14" y="13"/>
                  <a:pt x="14" y="14"/>
                  <a:pt x="14" y="15"/>
                </a:cubicBezTo>
                <a:cubicBezTo>
                  <a:pt x="14" y="23"/>
                  <a:pt x="14" y="23"/>
                  <a:pt x="14" y="23"/>
                </a:cubicBezTo>
                <a:cubicBezTo>
                  <a:pt x="14" y="24"/>
                  <a:pt x="14" y="24"/>
                  <a:pt x="15" y="24"/>
                </a:cubicBezTo>
                <a:cubicBezTo>
                  <a:pt x="49" y="24"/>
                  <a:pt x="49" y="24"/>
                  <a:pt x="49" y="24"/>
                </a:cubicBezTo>
                <a:cubicBezTo>
                  <a:pt x="50" y="24"/>
                  <a:pt x="50" y="24"/>
                  <a:pt x="50" y="23"/>
                </a:cubicBezTo>
                <a:close/>
                <a:moveTo>
                  <a:pt x="31" y="22"/>
                </a:moveTo>
                <a:cubicBezTo>
                  <a:pt x="31" y="22"/>
                  <a:pt x="31" y="22"/>
                  <a:pt x="31" y="22"/>
                </a:cubicBezTo>
                <a:cubicBezTo>
                  <a:pt x="16" y="22"/>
                  <a:pt x="16" y="22"/>
                  <a:pt x="16" y="22"/>
                </a:cubicBezTo>
                <a:cubicBezTo>
                  <a:pt x="16" y="16"/>
                  <a:pt x="16" y="16"/>
                  <a:pt x="16" y="16"/>
                </a:cubicBezTo>
                <a:cubicBezTo>
                  <a:pt x="31" y="16"/>
                  <a:pt x="31" y="16"/>
                  <a:pt x="31" y="16"/>
                </a:cubicBezTo>
                <a:cubicBezTo>
                  <a:pt x="31" y="22"/>
                  <a:pt x="31" y="22"/>
                  <a:pt x="31" y="22"/>
                </a:cubicBezTo>
                <a:close/>
                <a:moveTo>
                  <a:pt x="48" y="22"/>
                </a:moveTo>
                <a:cubicBezTo>
                  <a:pt x="48" y="22"/>
                  <a:pt x="48" y="22"/>
                  <a:pt x="48" y="22"/>
                </a:cubicBezTo>
                <a:cubicBezTo>
                  <a:pt x="33" y="22"/>
                  <a:pt x="33" y="22"/>
                  <a:pt x="33" y="22"/>
                </a:cubicBezTo>
                <a:cubicBezTo>
                  <a:pt x="33" y="16"/>
                  <a:pt x="33" y="16"/>
                  <a:pt x="33" y="16"/>
                </a:cubicBezTo>
                <a:cubicBezTo>
                  <a:pt x="48" y="16"/>
                  <a:pt x="48" y="16"/>
                  <a:pt x="48" y="16"/>
                </a:cubicBezTo>
                <a:cubicBezTo>
                  <a:pt x="48" y="22"/>
                  <a:pt x="48" y="22"/>
                  <a:pt x="48" y="2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5" name="Freeform 719"/>
          <p:cNvSpPr>
            <a:spLocks noEditPoints="1"/>
          </p:cNvSpPr>
          <p:nvPr/>
        </p:nvSpPr>
        <p:spPr bwMode="auto">
          <a:xfrm>
            <a:off x="5192713" y="4713288"/>
            <a:ext cx="155575" cy="158750"/>
          </a:xfrm>
          <a:custGeom>
            <a:avLst/>
            <a:gdLst>
              <a:gd name="T0" fmla="*/ 24 w 49"/>
              <a:gd name="T1" fmla="*/ 0 h 50"/>
              <a:gd name="T2" fmla="*/ 0 w 49"/>
              <a:gd name="T3" fmla="*/ 25 h 50"/>
              <a:gd name="T4" fmla="*/ 24 w 49"/>
              <a:gd name="T5" fmla="*/ 50 h 50"/>
              <a:gd name="T6" fmla="*/ 49 w 49"/>
              <a:gd name="T7" fmla="*/ 25 h 50"/>
              <a:gd name="T8" fmla="*/ 24 w 49"/>
              <a:gd name="T9" fmla="*/ 0 h 50"/>
              <a:gd name="T10" fmla="*/ 45 w 49"/>
              <a:gd name="T11" fmla="*/ 31 h 50"/>
              <a:gd name="T12" fmla="*/ 45 w 49"/>
              <a:gd name="T13" fmla="*/ 31 h 50"/>
              <a:gd name="T14" fmla="*/ 31 w 49"/>
              <a:gd name="T15" fmla="*/ 30 h 50"/>
              <a:gd name="T16" fmla="*/ 13 w 49"/>
              <a:gd name="T17" fmla="*/ 28 h 50"/>
              <a:gd name="T18" fmla="*/ 12 w 49"/>
              <a:gd name="T19" fmla="*/ 25 h 50"/>
              <a:gd name="T20" fmla="*/ 19 w 49"/>
              <a:gd name="T21" fmla="*/ 22 h 50"/>
              <a:gd name="T22" fmla="*/ 42 w 49"/>
              <a:gd name="T23" fmla="*/ 19 h 50"/>
              <a:gd name="T24" fmla="*/ 45 w 49"/>
              <a:gd name="T25" fmla="*/ 20 h 50"/>
              <a:gd name="T26" fmla="*/ 46 w 49"/>
              <a:gd name="T27" fmla="*/ 25 h 50"/>
              <a:gd name="T28" fmla="*/ 45 w 49"/>
              <a:gd name="T29" fmla="*/ 31 h 50"/>
              <a:gd name="T30" fmla="*/ 44 w 49"/>
              <a:gd name="T31" fmla="*/ 17 h 50"/>
              <a:gd name="T32" fmla="*/ 44 w 49"/>
              <a:gd name="T33" fmla="*/ 17 h 50"/>
              <a:gd name="T34" fmla="*/ 42 w 49"/>
              <a:gd name="T35" fmla="*/ 17 h 50"/>
              <a:gd name="T36" fmla="*/ 19 w 49"/>
              <a:gd name="T37" fmla="*/ 20 h 50"/>
              <a:gd name="T38" fmla="*/ 11 w 49"/>
              <a:gd name="T39" fmla="*/ 23 h 50"/>
              <a:gd name="T40" fmla="*/ 11 w 49"/>
              <a:gd name="T41" fmla="*/ 21 h 50"/>
              <a:gd name="T42" fmla="*/ 32 w 49"/>
              <a:gd name="T43" fmla="*/ 5 h 50"/>
              <a:gd name="T44" fmla="*/ 44 w 49"/>
              <a:gd name="T45" fmla="*/ 17 h 50"/>
              <a:gd name="T46" fmla="*/ 28 w 49"/>
              <a:gd name="T47" fmla="*/ 4 h 50"/>
              <a:gd name="T48" fmla="*/ 28 w 49"/>
              <a:gd name="T49" fmla="*/ 4 h 50"/>
              <a:gd name="T50" fmla="*/ 11 w 49"/>
              <a:gd name="T51" fmla="*/ 19 h 50"/>
              <a:gd name="T52" fmla="*/ 12 w 49"/>
              <a:gd name="T53" fmla="*/ 8 h 50"/>
              <a:gd name="T54" fmla="*/ 24 w 49"/>
              <a:gd name="T55" fmla="*/ 4 h 50"/>
              <a:gd name="T56" fmla="*/ 28 w 49"/>
              <a:gd name="T57" fmla="*/ 4 h 50"/>
              <a:gd name="T58" fmla="*/ 9 w 49"/>
              <a:gd name="T59" fmla="*/ 11 h 50"/>
              <a:gd name="T60" fmla="*/ 9 w 49"/>
              <a:gd name="T61" fmla="*/ 11 h 50"/>
              <a:gd name="T62" fmla="*/ 9 w 49"/>
              <a:gd name="T63" fmla="*/ 19 h 50"/>
              <a:gd name="T64" fmla="*/ 4 w 49"/>
              <a:gd name="T65" fmla="*/ 18 h 50"/>
              <a:gd name="T66" fmla="*/ 9 w 49"/>
              <a:gd name="T67" fmla="*/ 11 h 50"/>
              <a:gd name="T68" fmla="*/ 4 w 49"/>
              <a:gd name="T69" fmla="*/ 21 h 50"/>
              <a:gd name="T70" fmla="*/ 4 w 49"/>
              <a:gd name="T71" fmla="*/ 21 h 50"/>
              <a:gd name="T72" fmla="*/ 9 w 49"/>
              <a:gd name="T73" fmla="*/ 22 h 50"/>
              <a:gd name="T74" fmla="*/ 9 w 49"/>
              <a:gd name="T75" fmla="*/ 24 h 50"/>
              <a:gd name="T76" fmla="*/ 4 w 49"/>
              <a:gd name="T77" fmla="*/ 27 h 50"/>
              <a:gd name="T78" fmla="*/ 3 w 49"/>
              <a:gd name="T79" fmla="*/ 25 h 50"/>
              <a:gd name="T80" fmla="*/ 4 w 49"/>
              <a:gd name="T81" fmla="*/ 21 h 50"/>
              <a:gd name="T82" fmla="*/ 4 w 49"/>
              <a:gd name="T83" fmla="*/ 30 h 50"/>
              <a:gd name="T84" fmla="*/ 4 w 49"/>
              <a:gd name="T85" fmla="*/ 30 h 50"/>
              <a:gd name="T86" fmla="*/ 10 w 49"/>
              <a:gd name="T87" fmla="*/ 26 h 50"/>
              <a:gd name="T88" fmla="*/ 11 w 49"/>
              <a:gd name="T89" fmla="*/ 29 h 50"/>
              <a:gd name="T90" fmla="*/ 9 w 49"/>
              <a:gd name="T91" fmla="*/ 32 h 50"/>
              <a:gd name="T92" fmla="*/ 7 w 49"/>
              <a:gd name="T93" fmla="*/ 37 h 50"/>
              <a:gd name="T94" fmla="*/ 4 w 49"/>
              <a:gd name="T95" fmla="*/ 30 h 50"/>
              <a:gd name="T96" fmla="*/ 9 w 49"/>
              <a:gd name="T97" fmla="*/ 39 h 50"/>
              <a:gd name="T98" fmla="*/ 9 w 49"/>
              <a:gd name="T99" fmla="*/ 39 h 50"/>
              <a:gd name="T100" fmla="*/ 11 w 49"/>
              <a:gd name="T101" fmla="*/ 33 h 50"/>
              <a:gd name="T102" fmla="*/ 12 w 49"/>
              <a:gd name="T103" fmla="*/ 31 h 50"/>
              <a:gd name="T104" fmla="*/ 29 w 49"/>
              <a:gd name="T105" fmla="*/ 45 h 50"/>
              <a:gd name="T106" fmla="*/ 24 w 49"/>
              <a:gd name="T107" fmla="*/ 46 h 50"/>
              <a:gd name="T108" fmla="*/ 9 w 49"/>
              <a:gd name="T109" fmla="*/ 39 h 50"/>
              <a:gd name="T110" fmla="*/ 32 w 49"/>
              <a:gd name="T111" fmla="*/ 44 h 50"/>
              <a:gd name="T112" fmla="*/ 32 w 49"/>
              <a:gd name="T113" fmla="*/ 44 h 50"/>
              <a:gd name="T114" fmla="*/ 14 w 49"/>
              <a:gd name="T115" fmla="*/ 30 h 50"/>
              <a:gd name="T116" fmla="*/ 30 w 49"/>
              <a:gd name="T117" fmla="*/ 32 h 50"/>
              <a:gd name="T118" fmla="*/ 43 w 49"/>
              <a:gd name="T119" fmla="*/ 34 h 50"/>
              <a:gd name="T120" fmla="*/ 32 w 49"/>
              <a:gd name="T121"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50">
                <a:moveTo>
                  <a:pt x="24" y="0"/>
                </a:moveTo>
                <a:cubicBezTo>
                  <a:pt x="11" y="0"/>
                  <a:pt x="0" y="11"/>
                  <a:pt x="0" y="25"/>
                </a:cubicBezTo>
                <a:cubicBezTo>
                  <a:pt x="0" y="38"/>
                  <a:pt x="11" y="50"/>
                  <a:pt x="24" y="50"/>
                </a:cubicBezTo>
                <a:cubicBezTo>
                  <a:pt x="38" y="50"/>
                  <a:pt x="49" y="38"/>
                  <a:pt x="49" y="25"/>
                </a:cubicBezTo>
                <a:cubicBezTo>
                  <a:pt x="49" y="11"/>
                  <a:pt x="38" y="0"/>
                  <a:pt x="24" y="0"/>
                </a:cubicBezTo>
                <a:close/>
                <a:moveTo>
                  <a:pt x="45" y="31"/>
                </a:moveTo>
                <a:cubicBezTo>
                  <a:pt x="45" y="31"/>
                  <a:pt x="45" y="31"/>
                  <a:pt x="45" y="31"/>
                </a:cubicBezTo>
                <a:cubicBezTo>
                  <a:pt x="42" y="32"/>
                  <a:pt x="37" y="34"/>
                  <a:pt x="31" y="30"/>
                </a:cubicBezTo>
                <a:cubicBezTo>
                  <a:pt x="26" y="27"/>
                  <a:pt x="19" y="25"/>
                  <a:pt x="13" y="28"/>
                </a:cubicBezTo>
                <a:cubicBezTo>
                  <a:pt x="13" y="27"/>
                  <a:pt x="12" y="26"/>
                  <a:pt x="12" y="25"/>
                </a:cubicBezTo>
                <a:cubicBezTo>
                  <a:pt x="14" y="24"/>
                  <a:pt x="17" y="23"/>
                  <a:pt x="19" y="22"/>
                </a:cubicBezTo>
                <a:cubicBezTo>
                  <a:pt x="27" y="20"/>
                  <a:pt x="34" y="19"/>
                  <a:pt x="42" y="19"/>
                </a:cubicBezTo>
                <a:cubicBezTo>
                  <a:pt x="43" y="19"/>
                  <a:pt x="44" y="20"/>
                  <a:pt x="45" y="20"/>
                </a:cubicBezTo>
                <a:cubicBezTo>
                  <a:pt x="45" y="21"/>
                  <a:pt x="46" y="23"/>
                  <a:pt x="46" y="25"/>
                </a:cubicBezTo>
                <a:cubicBezTo>
                  <a:pt x="46" y="27"/>
                  <a:pt x="45" y="29"/>
                  <a:pt x="45" y="31"/>
                </a:cubicBezTo>
                <a:close/>
                <a:moveTo>
                  <a:pt x="44" y="17"/>
                </a:moveTo>
                <a:cubicBezTo>
                  <a:pt x="44" y="17"/>
                  <a:pt x="44" y="17"/>
                  <a:pt x="44" y="17"/>
                </a:cubicBezTo>
                <a:cubicBezTo>
                  <a:pt x="44" y="17"/>
                  <a:pt x="43" y="17"/>
                  <a:pt x="42" y="17"/>
                </a:cubicBezTo>
                <a:cubicBezTo>
                  <a:pt x="34" y="17"/>
                  <a:pt x="26" y="17"/>
                  <a:pt x="19" y="20"/>
                </a:cubicBezTo>
                <a:cubicBezTo>
                  <a:pt x="16" y="21"/>
                  <a:pt x="14" y="22"/>
                  <a:pt x="11" y="23"/>
                </a:cubicBezTo>
                <a:cubicBezTo>
                  <a:pt x="11" y="22"/>
                  <a:pt x="11" y="22"/>
                  <a:pt x="11" y="21"/>
                </a:cubicBezTo>
                <a:cubicBezTo>
                  <a:pt x="20" y="18"/>
                  <a:pt x="21" y="7"/>
                  <a:pt x="32" y="5"/>
                </a:cubicBezTo>
                <a:cubicBezTo>
                  <a:pt x="38" y="7"/>
                  <a:pt x="42" y="12"/>
                  <a:pt x="44" y="17"/>
                </a:cubicBezTo>
                <a:close/>
                <a:moveTo>
                  <a:pt x="28" y="4"/>
                </a:moveTo>
                <a:cubicBezTo>
                  <a:pt x="28" y="4"/>
                  <a:pt x="28" y="4"/>
                  <a:pt x="28" y="4"/>
                </a:cubicBezTo>
                <a:cubicBezTo>
                  <a:pt x="19" y="7"/>
                  <a:pt x="18" y="15"/>
                  <a:pt x="11" y="19"/>
                </a:cubicBezTo>
                <a:cubicBezTo>
                  <a:pt x="10" y="15"/>
                  <a:pt x="11" y="12"/>
                  <a:pt x="12" y="8"/>
                </a:cubicBezTo>
                <a:cubicBezTo>
                  <a:pt x="15" y="5"/>
                  <a:pt x="20" y="4"/>
                  <a:pt x="24" y="4"/>
                </a:cubicBezTo>
                <a:cubicBezTo>
                  <a:pt x="25" y="4"/>
                  <a:pt x="27" y="4"/>
                  <a:pt x="28" y="4"/>
                </a:cubicBezTo>
                <a:close/>
                <a:moveTo>
                  <a:pt x="9" y="11"/>
                </a:moveTo>
                <a:cubicBezTo>
                  <a:pt x="9" y="11"/>
                  <a:pt x="9" y="11"/>
                  <a:pt x="9" y="11"/>
                </a:cubicBezTo>
                <a:cubicBezTo>
                  <a:pt x="8" y="14"/>
                  <a:pt x="8" y="17"/>
                  <a:pt x="9" y="19"/>
                </a:cubicBezTo>
                <a:cubicBezTo>
                  <a:pt x="7" y="19"/>
                  <a:pt x="6" y="19"/>
                  <a:pt x="4" y="18"/>
                </a:cubicBezTo>
                <a:cubicBezTo>
                  <a:pt x="5" y="16"/>
                  <a:pt x="7" y="13"/>
                  <a:pt x="9" y="11"/>
                </a:cubicBezTo>
                <a:close/>
                <a:moveTo>
                  <a:pt x="4" y="21"/>
                </a:moveTo>
                <a:cubicBezTo>
                  <a:pt x="4" y="21"/>
                  <a:pt x="4" y="21"/>
                  <a:pt x="4" y="21"/>
                </a:cubicBezTo>
                <a:cubicBezTo>
                  <a:pt x="6" y="21"/>
                  <a:pt x="7" y="22"/>
                  <a:pt x="9" y="22"/>
                </a:cubicBezTo>
                <a:cubicBezTo>
                  <a:pt x="9" y="22"/>
                  <a:pt x="9" y="23"/>
                  <a:pt x="9" y="24"/>
                </a:cubicBezTo>
                <a:cubicBezTo>
                  <a:pt x="7" y="25"/>
                  <a:pt x="5" y="26"/>
                  <a:pt x="4" y="27"/>
                </a:cubicBezTo>
                <a:cubicBezTo>
                  <a:pt x="3" y="26"/>
                  <a:pt x="3" y="26"/>
                  <a:pt x="3" y="25"/>
                </a:cubicBezTo>
                <a:cubicBezTo>
                  <a:pt x="3" y="23"/>
                  <a:pt x="4" y="22"/>
                  <a:pt x="4" y="21"/>
                </a:cubicBezTo>
                <a:close/>
                <a:moveTo>
                  <a:pt x="4" y="30"/>
                </a:moveTo>
                <a:cubicBezTo>
                  <a:pt x="4" y="30"/>
                  <a:pt x="4" y="30"/>
                  <a:pt x="4" y="30"/>
                </a:cubicBezTo>
                <a:cubicBezTo>
                  <a:pt x="6" y="28"/>
                  <a:pt x="8" y="27"/>
                  <a:pt x="10" y="26"/>
                </a:cubicBezTo>
                <a:cubicBezTo>
                  <a:pt x="10" y="27"/>
                  <a:pt x="11" y="28"/>
                  <a:pt x="11" y="29"/>
                </a:cubicBezTo>
                <a:cubicBezTo>
                  <a:pt x="10" y="30"/>
                  <a:pt x="9" y="31"/>
                  <a:pt x="9" y="32"/>
                </a:cubicBezTo>
                <a:cubicBezTo>
                  <a:pt x="8" y="33"/>
                  <a:pt x="7" y="35"/>
                  <a:pt x="7" y="37"/>
                </a:cubicBezTo>
                <a:cubicBezTo>
                  <a:pt x="6" y="35"/>
                  <a:pt x="5" y="32"/>
                  <a:pt x="4" y="30"/>
                </a:cubicBezTo>
                <a:close/>
                <a:moveTo>
                  <a:pt x="9" y="39"/>
                </a:moveTo>
                <a:cubicBezTo>
                  <a:pt x="9" y="39"/>
                  <a:pt x="9" y="39"/>
                  <a:pt x="9" y="39"/>
                </a:cubicBezTo>
                <a:cubicBezTo>
                  <a:pt x="9" y="37"/>
                  <a:pt x="10" y="34"/>
                  <a:pt x="11" y="33"/>
                </a:cubicBezTo>
                <a:cubicBezTo>
                  <a:pt x="11" y="32"/>
                  <a:pt x="12" y="32"/>
                  <a:pt x="12" y="31"/>
                </a:cubicBezTo>
                <a:cubicBezTo>
                  <a:pt x="16" y="38"/>
                  <a:pt x="22" y="43"/>
                  <a:pt x="29" y="45"/>
                </a:cubicBezTo>
                <a:cubicBezTo>
                  <a:pt x="27" y="46"/>
                  <a:pt x="26" y="46"/>
                  <a:pt x="24" y="46"/>
                </a:cubicBezTo>
                <a:cubicBezTo>
                  <a:pt x="19" y="46"/>
                  <a:pt x="13" y="43"/>
                  <a:pt x="9" y="39"/>
                </a:cubicBezTo>
                <a:close/>
                <a:moveTo>
                  <a:pt x="32" y="44"/>
                </a:moveTo>
                <a:cubicBezTo>
                  <a:pt x="32" y="44"/>
                  <a:pt x="32" y="44"/>
                  <a:pt x="32" y="44"/>
                </a:cubicBezTo>
                <a:cubicBezTo>
                  <a:pt x="25" y="42"/>
                  <a:pt x="18" y="37"/>
                  <a:pt x="14" y="30"/>
                </a:cubicBezTo>
                <a:cubicBezTo>
                  <a:pt x="19" y="28"/>
                  <a:pt x="25" y="30"/>
                  <a:pt x="30" y="32"/>
                </a:cubicBezTo>
                <a:cubicBezTo>
                  <a:pt x="35" y="35"/>
                  <a:pt x="40" y="35"/>
                  <a:pt x="43" y="34"/>
                </a:cubicBezTo>
                <a:cubicBezTo>
                  <a:pt x="41" y="39"/>
                  <a:pt x="37" y="42"/>
                  <a:pt x="32" y="44"/>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6" name="Freeform 720"/>
          <p:cNvSpPr>
            <a:spLocks noEditPoints="1"/>
          </p:cNvSpPr>
          <p:nvPr/>
        </p:nvSpPr>
        <p:spPr bwMode="auto">
          <a:xfrm>
            <a:off x="7980363" y="4411663"/>
            <a:ext cx="165100" cy="168275"/>
          </a:xfrm>
          <a:custGeom>
            <a:avLst/>
            <a:gdLst>
              <a:gd name="T0" fmla="*/ 15 w 52"/>
              <a:gd name="T1" fmla="*/ 27 h 53"/>
              <a:gd name="T2" fmla="*/ 25 w 52"/>
              <a:gd name="T3" fmla="*/ 33 h 53"/>
              <a:gd name="T4" fmla="*/ 19 w 52"/>
              <a:gd name="T5" fmla="*/ 35 h 53"/>
              <a:gd name="T6" fmla="*/ 22 w 52"/>
              <a:gd name="T7" fmla="*/ 36 h 53"/>
              <a:gd name="T8" fmla="*/ 25 w 52"/>
              <a:gd name="T9" fmla="*/ 53 h 53"/>
              <a:gd name="T10" fmla="*/ 32 w 52"/>
              <a:gd name="T11" fmla="*/ 49 h 53"/>
              <a:gd name="T12" fmla="*/ 32 w 52"/>
              <a:gd name="T13" fmla="*/ 36 h 53"/>
              <a:gd name="T14" fmla="*/ 32 w 52"/>
              <a:gd name="T15" fmla="*/ 33 h 53"/>
              <a:gd name="T16" fmla="*/ 26 w 52"/>
              <a:gd name="T17" fmla="*/ 25 h 53"/>
              <a:gd name="T18" fmla="*/ 31 w 52"/>
              <a:gd name="T19" fmla="*/ 25 h 53"/>
              <a:gd name="T20" fmla="*/ 52 w 52"/>
              <a:gd name="T21" fmla="*/ 13 h 53"/>
              <a:gd name="T22" fmla="*/ 47 w 52"/>
              <a:gd name="T23" fmla="*/ 2 h 53"/>
              <a:gd name="T24" fmla="*/ 33 w 52"/>
              <a:gd name="T25" fmla="*/ 0 h 53"/>
              <a:gd name="T26" fmla="*/ 22 w 52"/>
              <a:gd name="T27" fmla="*/ 15 h 53"/>
              <a:gd name="T28" fmla="*/ 23 w 52"/>
              <a:gd name="T29" fmla="*/ 23 h 53"/>
              <a:gd name="T30" fmla="*/ 6 w 52"/>
              <a:gd name="T31" fmla="*/ 33 h 53"/>
              <a:gd name="T32" fmla="*/ 0 w 52"/>
              <a:gd name="T33" fmla="*/ 35 h 53"/>
              <a:gd name="T34" fmla="*/ 2 w 52"/>
              <a:gd name="T35" fmla="*/ 36 h 53"/>
              <a:gd name="T36" fmla="*/ 6 w 52"/>
              <a:gd name="T37" fmla="*/ 53 h 53"/>
              <a:gd name="T38" fmla="*/ 12 w 52"/>
              <a:gd name="T39" fmla="*/ 49 h 53"/>
              <a:gd name="T40" fmla="*/ 13 w 52"/>
              <a:gd name="T41" fmla="*/ 36 h 53"/>
              <a:gd name="T42" fmla="*/ 13 w 52"/>
              <a:gd name="T43" fmla="*/ 33 h 53"/>
              <a:gd name="T44" fmla="*/ 27 w 52"/>
              <a:gd name="T45" fmla="*/ 23 h 53"/>
              <a:gd name="T46" fmla="*/ 26 w 52"/>
              <a:gd name="T47" fmla="*/ 23 h 53"/>
              <a:gd name="T48" fmla="*/ 25 w 52"/>
              <a:gd name="T49" fmla="*/ 21 h 53"/>
              <a:gd name="T50" fmla="*/ 27 w 52"/>
              <a:gd name="T51" fmla="*/ 7 h 53"/>
              <a:gd name="T52" fmla="*/ 39 w 52"/>
              <a:gd name="T53" fmla="*/ 2 h 53"/>
              <a:gd name="T54" fmla="*/ 49 w 52"/>
              <a:gd name="T55" fmla="*/ 8 h 53"/>
              <a:gd name="T56" fmla="*/ 48 w 52"/>
              <a:gd name="T57" fmla="*/ 18 h 53"/>
              <a:gd name="T58" fmla="*/ 27 w 52"/>
              <a:gd name="T59" fmla="*/ 23 h 53"/>
              <a:gd name="T60" fmla="*/ 26 w 52"/>
              <a:gd name="T61" fmla="*/ 36 h 53"/>
              <a:gd name="T62" fmla="*/ 28 w 52"/>
              <a:gd name="T63" fmla="*/ 49 h 53"/>
              <a:gd name="T64" fmla="*/ 26 w 52"/>
              <a:gd name="T65" fmla="*/ 49 h 53"/>
              <a:gd name="T66" fmla="*/ 6 w 52"/>
              <a:gd name="T67" fmla="*/ 36 h 53"/>
              <a:gd name="T68" fmla="*/ 8 w 52"/>
              <a:gd name="T69" fmla="*/ 36 h 53"/>
              <a:gd name="T70" fmla="*/ 7 w 52"/>
              <a:gd name="T71" fmla="*/ 49 h 53"/>
              <a:gd name="T72" fmla="*/ 6 w 52"/>
              <a:gd name="T73" fmla="*/ 3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2" h="53">
                <a:moveTo>
                  <a:pt x="9" y="33"/>
                </a:moveTo>
                <a:cubicBezTo>
                  <a:pt x="9" y="30"/>
                  <a:pt x="12" y="28"/>
                  <a:pt x="15" y="27"/>
                </a:cubicBezTo>
                <a:cubicBezTo>
                  <a:pt x="17" y="26"/>
                  <a:pt x="20" y="25"/>
                  <a:pt x="24" y="25"/>
                </a:cubicBezTo>
                <a:cubicBezTo>
                  <a:pt x="24" y="28"/>
                  <a:pt x="25" y="30"/>
                  <a:pt x="25" y="33"/>
                </a:cubicBezTo>
                <a:cubicBezTo>
                  <a:pt x="24" y="33"/>
                  <a:pt x="23" y="33"/>
                  <a:pt x="21" y="33"/>
                </a:cubicBezTo>
                <a:cubicBezTo>
                  <a:pt x="20" y="33"/>
                  <a:pt x="19" y="33"/>
                  <a:pt x="19" y="35"/>
                </a:cubicBezTo>
                <a:cubicBezTo>
                  <a:pt x="19" y="36"/>
                  <a:pt x="20" y="36"/>
                  <a:pt x="21" y="36"/>
                </a:cubicBezTo>
                <a:cubicBezTo>
                  <a:pt x="22" y="36"/>
                  <a:pt x="22" y="36"/>
                  <a:pt x="22" y="36"/>
                </a:cubicBezTo>
                <a:cubicBezTo>
                  <a:pt x="22" y="49"/>
                  <a:pt x="22" y="49"/>
                  <a:pt x="22" y="49"/>
                </a:cubicBezTo>
                <a:cubicBezTo>
                  <a:pt x="22" y="51"/>
                  <a:pt x="23" y="53"/>
                  <a:pt x="25" y="53"/>
                </a:cubicBezTo>
                <a:cubicBezTo>
                  <a:pt x="28" y="53"/>
                  <a:pt x="28" y="53"/>
                  <a:pt x="28" y="53"/>
                </a:cubicBezTo>
                <a:cubicBezTo>
                  <a:pt x="30" y="53"/>
                  <a:pt x="32" y="51"/>
                  <a:pt x="32" y="49"/>
                </a:cubicBezTo>
                <a:cubicBezTo>
                  <a:pt x="32" y="36"/>
                  <a:pt x="32" y="36"/>
                  <a:pt x="32" y="36"/>
                </a:cubicBezTo>
                <a:cubicBezTo>
                  <a:pt x="32" y="36"/>
                  <a:pt x="32" y="36"/>
                  <a:pt x="32" y="36"/>
                </a:cubicBezTo>
                <a:cubicBezTo>
                  <a:pt x="33" y="36"/>
                  <a:pt x="34" y="36"/>
                  <a:pt x="34" y="35"/>
                </a:cubicBezTo>
                <a:cubicBezTo>
                  <a:pt x="34" y="33"/>
                  <a:pt x="33" y="33"/>
                  <a:pt x="32" y="33"/>
                </a:cubicBezTo>
                <a:cubicBezTo>
                  <a:pt x="31" y="33"/>
                  <a:pt x="29" y="33"/>
                  <a:pt x="28" y="33"/>
                </a:cubicBezTo>
                <a:cubicBezTo>
                  <a:pt x="27" y="30"/>
                  <a:pt x="27" y="28"/>
                  <a:pt x="26" y="25"/>
                </a:cubicBezTo>
                <a:cubicBezTo>
                  <a:pt x="27" y="25"/>
                  <a:pt x="27" y="25"/>
                  <a:pt x="27" y="25"/>
                </a:cubicBezTo>
                <a:cubicBezTo>
                  <a:pt x="28" y="25"/>
                  <a:pt x="29" y="25"/>
                  <a:pt x="31" y="25"/>
                </a:cubicBezTo>
                <a:cubicBezTo>
                  <a:pt x="38" y="25"/>
                  <a:pt x="46" y="26"/>
                  <a:pt x="50" y="19"/>
                </a:cubicBezTo>
                <a:cubicBezTo>
                  <a:pt x="51" y="17"/>
                  <a:pt x="52" y="15"/>
                  <a:pt x="52" y="13"/>
                </a:cubicBezTo>
                <a:cubicBezTo>
                  <a:pt x="52" y="11"/>
                  <a:pt x="52" y="9"/>
                  <a:pt x="51" y="7"/>
                </a:cubicBezTo>
                <a:cubicBezTo>
                  <a:pt x="50" y="5"/>
                  <a:pt x="49" y="3"/>
                  <a:pt x="47" y="2"/>
                </a:cubicBezTo>
                <a:cubicBezTo>
                  <a:pt x="45" y="1"/>
                  <a:pt x="42" y="0"/>
                  <a:pt x="39" y="0"/>
                </a:cubicBezTo>
                <a:cubicBezTo>
                  <a:pt x="37" y="0"/>
                  <a:pt x="35" y="0"/>
                  <a:pt x="33" y="0"/>
                </a:cubicBezTo>
                <a:cubicBezTo>
                  <a:pt x="29" y="1"/>
                  <a:pt x="27" y="3"/>
                  <a:pt x="25" y="6"/>
                </a:cubicBezTo>
                <a:cubicBezTo>
                  <a:pt x="23" y="9"/>
                  <a:pt x="22" y="12"/>
                  <a:pt x="22" y="15"/>
                </a:cubicBezTo>
                <a:cubicBezTo>
                  <a:pt x="22" y="17"/>
                  <a:pt x="22" y="19"/>
                  <a:pt x="23" y="21"/>
                </a:cubicBezTo>
                <a:cubicBezTo>
                  <a:pt x="23" y="23"/>
                  <a:pt x="23" y="23"/>
                  <a:pt x="23" y="23"/>
                </a:cubicBezTo>
                <a:cubicBezTo>
                  <a:pt x="20" y="23"/>
                  <a:pt x="17" y="24"/>
                  <a:pt x="14" y="25"/>
                </a:cubicBezTo>
                <a:cubicBezTo>
                  <a:pt x="10" y="26"/>
                  <a:pt x="7" y="28"/>
                  <a:pt x="6" y="33"/>
                </a:cubicBezTo>
                <a:cubicBezTo>
                  <a:pt x="5" y="33"/>
                  <a:pt x="3" y="33"/>
                  <a:pt x="2" y="33"/>
                </a:cubicBezTo>
                <a:cubicBezTo>
                  <a:pt x="1" y="33"/>
                  <a:pt x="0" y="33"/>
                  <a:pt x="0" y="35"/>
                </a:cubicBezTo>
                <a:cubicBezTo>
                  <a:pt x="0" y="36"/>
                  <a:pt x="1" y="36"/>
                  <a:pt x="2" y="36"/>
                </a:cubicBezTo>
                <a:cubicBezTo>
                  <a:pt x="2" y="36"/>
                  <a:pt x="2" y="36"/>
                  <a:pt x="2" y="36"/>
                </a:cubicBezTo>
                <a:cubicBezTo>
                  <a:pt x="2" y="49"/>
                  <a:pt x="2" y="49"/>
                  <a:pt x="2" y="49"/>
                </a:cubicBezTo>
                <a:cubicBezTo>
                  <a:pt x="2" y="51"/>
                  <a:pt x="4" y="53"/>
                  <a:pt x="6" y="53"/>
                </a:cubicBezTo>
                <a:cubicBezTo>
                  <a:pt x="9" y="53"/>
                  <a:pt x="9" y="53"/>
                  <a:pt x="9" y="53"/>
                </a:cubicBezTo>
                <a:cubicBezTo>
                  <a:pt x="11" y="53"/>
                  <a:pt x="12" y="51"/>
                  <a:pt x="12" y="49"/>
                </a:cubicBezTo>
                <a:cubicBezTo>
                  <a:pt x="12" y="36"/>
                  <a:pt x="12" y="36"/>
                  <a:pt x="12" y="36"/>
                </a:cubicBezTo>
                <a:cubicBezTo>
                  <a:pt x="13" y="36"/>
                  <a:pt x="13" y="36"/>
                  <a:pt x="13" y="36"/>
                </a:cubicBezTo>
                <a:cubicBezTo>
                  <a:pt x="14" y="36"/>
                  <a:pt x="15" y="36"/>
                  <a:pt x="15" y="35"/>
                </a:cubicBezTo>
                <a:cubicBezTo>
                  <a:pt x="15" y="33"/>
                  <a:pt x="14" y="33"/>
                  <a:pt x="13" y="33"/>
                </a:cubicBezTo>
                <a:cubicBezTo>
                  <a:pt x="11" y="33"/>
                  <a:pt x="10" y="33"/>
                  <a:pt x="9" y="33"/>
                </a:cubicBezTo>
                <a:close/>
                <a:moveTo>
                  <a:pt x="27" y="23"/>
                </a:moveTo>
                <a:cubicBezTo>
                  <a:pt x="27" y="23"/>
                  <a:pt x="27" y="23"/>
                  <a:pt x="27" y="23"/>
                </a:cubicBezTo>
                <a:cubicBezTo>
                  <a:pt x="26" y="23"/>
                  <a:pt x="26" y="23"/>
                  <a:pt x="26" y="23"/>
                </a:cubicBezTo>
                <a:cubicBezTo>
                  <a:pt x="26" y="23"/>
                  <a:pt x="26" y="23"/>
                  <a:pt x="26" y="23"/>
                </a:cubicBezTo>
                <a:cubicBezTo>
                  <a:pt x="25" y="22"/>
                  <a:pt x="25" y="21"/>
                  <a:pt x="25" y="21"/>
                </a:cubicBezTo>
                <a:cubicBezTo>
                  <a:pt x="24" y="19"/>
                  <a:pt x="24" y="17"/>
                  <a:pt x="24" y="15"/>
                </a:cubicBezTo>
                <a:cubicBezTo>
                  <a:pt x="24" y="12"/>
                  <a:pt x="25" y="10"/>
                  <a:pt x="27" y="7"/>
                </a:cubicBezTo>
                <a:cubicBezTo>
                  <a:pt x="28" y="5"/>
                  <a:pt x="30" y="3"/>
                  <a:pt x="34" y="3"/>
                </a:cubicBezTo>
                <a:cubicBezTo>
                  <a:pt x="35" y="2"/>
                  <a:pt x="37" y="2"/>
                  <a:pt x="39" y="2"/>
                </a:cubicBezTo>
                <a:cubicBezTo>
                  <a:pt x="41" y="2"/>
                  <a:pt x="44" y="3"/>
                  <a:pt x="45" y="4"/>
                </a:cubicBezTo>
                <a:cubicBezTo>
                  <a:pt x="47" y="5"/>
                  <a:pt x="48" y="7"/>
                  <a:pt x="49" y="8"/>
                </a:cubicBezTo>
                <a:cubicBezTo>
                  <a:pt x="50" y="9"/>
                  <a:pt x="50" y="11"/>
                  <a:pt x="50" y="13"/>
                </a:cubicBezTo>
                <a:cubicBezTo>
                  <a:pt x="50" y="15"/>
                  <a:pt x="49" y="16"/>
                  <a:pt x="48" y="18"/>
                </a:cubicBezTo>
                <a:cubicBezTo>
                  <a:pt x="44" y="23"/>
                  <a:pt x="37" y="23"/>
                  <a:pt x="31" y="23"/>
                </a:cubicBezTo>
                <a:cubicBezTo>
                  <a:pt x="30" y="23"/>
                  <a:pt x="28" y="23"/>
                  <a:pt x="27" y="23"/>
                </a:cubicBezTo>
                <a:close/>
                <a:moveTo>
                  <a:pt x="26" y="36"/>
                </a:moveTo>
                <a:cubicBezTo>
                  <a:pt x="26" y="36"/>
                  <a:pt x="26" y="36"/>
                  <a:pt x="26" y="36"/>
                </a:cubicBezTo>
                <a:cubicBezTo>
                  <a:pt x="28" y="36"/>
                  <a:pt x="28" y="36"/>
                  <a:pt x="28" y="36"/>
                </a:cubicBezTo>
                <a:cubicBezTo>
                  <a:pt x="28" y="49"/>
                  <a:pt x="28" y="49"/>
                  <a:pt x="28" y="49"/>
                </a:cubicBezTo>
                <a:cubicBezTo>
                  <a:pt x="27" y="49"/>
                  <a:pt x="27" y="49"/>
                  <a:pt x="27" y="49"/>
                </a:cubicBezTo>
                <a:cubicBezTo>
                  <a:pt x="26" y="49"/>
                  <a:pt x="26" y="49"/>
                  <a:pt x="26" y="49"/>
                </a:cubicBezTo>
                <a:cubicBezTo>
                  <a:pt x="26" y="36"/>
                  <a:pt x="26" y="36"/>
                  <a:pt x="26" y="36"/>
                </a:cubicBezTo>
                <a:close/>
                <a:moveTo>
                  <a:pt x="6" y="36"/>
                </a:moveTo>
                <a:cubicBezTo>
                  <a:pt x="6" y="36"/>
                  <a:pt x="6" y="36"/>
                  <a:pt x="6" y="36"/>
                </a:cubicBezTo>
                <a:cubicBezTo>
                  <a:pt x="8" y="36"/>
                  <a:pt x="8" y="36"/>
                  <a:pt x="8" y="36"/>
                </a:cubicBezTo>
                <a:cubicBezTo>
                  <a:pt x="8" y="49"/>
                  <a:pt x="8" y="49"/>
                  <a:pt x="8" y="49"/>
                </a:cubicBezTo>
                <a:cubicBezTo>
                  <a:pt x="7" y="49"/>
                  <a:pt x="7" y="49"/>
                  <a:pt x="7" y="49"/>
                </a:cubicBezTo>
                <a:cubicBezTo>
                  <a:pt x="6" y="49"/>
                  <a:pt x="6" y="49"/>
                  <a:pt x="6" y="49"/>
                </a:cubicBezTo>
                <a:cubicBezTo>
                  <a:pt x="6" y="36"/>
                  <a:pt x="6" y="36"/>
                  <a:pt x="6"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7" name="Freeform 721"/>
          <p:cNvSpPr>
            <a:spLocks noEditPoints="1"/>
          </p:cNvSpPr>
          <p:nvPr/>
        </p:nvSpPr>
        <p:spPr bwMode="auto">
          <a:xfrm>
            <a:off x="3508375" y="1195388"/>
            <a:ext cx="144463" cy="155575"/>
          </a:xfrm>
          <a:custGeom>
            <a:avLst/>
            <a:gdLst>
              <a:gd name="T0" fmla="*/ 15 w 45"/>
              <a:gd name="T1" fmla="*/ 5 h 49"/>
              <a:gd name="T2" fmla="*/ 34 w 45"/>
              <a:gd name="T3" fmla="*/ 5 h 49"/>
              <a:gd name="T4" fmla="*/ 41 w 45"/>
              <a:gd name="T5" fmla="*/ 1 h 49"/>
              <a:gd name="T6" fmla="*/ 41 w 45"/>
              <a:gd name="T7" fmla="*/ 47 h 49"/>
              <a:gd name="T8" fmla="*/ 36 w 45"/>
              <a:gd name="T9" fmla="*/ 44 h 49"/>
              <a:gd name="T10" fmla="*/ 30 w 45"/>
              <a:gd name="T11" fmla="*/ 43 h 49"/>
              <a:gd name="T12" fmla="*/ 23 w 45"/>
              <a:gd name="T13" fmla="*/ 43 h 49"/>
              <a:gd name="T14" fmla="*/ 4 w 45"/>
              <a:gd name="T15" fmla="*/ 40 h 49"/>
              <a:gd name="T16" fmla="*/ 2 w 45"/>
              <a:gd name="T17" fmla="*/ 0 h 49"/>
              <a:gd name="T18" fmla="*/ 10 w 45"/>
              <a:gd name="T19" fmla="*/ 4 h 49"/>
              <a:gd name="T20" fmla="*/ 38 w 45"/>
              <a:gd name="T21" fmla="*/ 12 h 49"/>
              <a:gd name="T22" fmla="*/ 20 w 45"/>
              <a:gd name="T23" fmla="*/ 12 h 49"/>
              <a:gd name="T24" fmla="*/ 14 w 45"/>
              <a:gd name="T25" fmla="*/ 10 h 49"/>
              <a:gd name="T26" fmla="*/ 7 w 45"/>
              <a:gd name="T27" fmla="*/ 12 h 49"/>
              <a:gd name="T28" fmla="*/ 25 w 45"/>
              <a:gd name="T29" fmla="*/ 23 h 49"/>
              <a:gd name="T30" fmla="*/ 31 w 45"/>
              <a:gd name="T31" fmla="*/ 23 h 49"/>
              <a:gd name="T32" fmla="*/ 38 w 45"/>
              <a:gd name="T33" fmla="*/ 21 h 49"/>
              <a:gd name="T34" fmla="*/ 4 w 45"/>
              <a:gd name="T35" fmla="*/ 25 h 49"/>
              <a:gd name="T36" fmla="*/ 23 w 45"/>
              <a:gd name="T37" fmla="*/ 36 h 49"/>
              <a:gd name="T38" fmla="*/ 31 w 45"/>
              <a:gd name="T39" fmla="*/ 36 h 49"/>
              <a:gd name="T40" fmla="*/ 38 w 45"/>
              <a:gd name="T41" fmla="*/ 36 h 49"/>
              <a:gd name="T42" fmla="*/ 38 w 45"/>
              <a:gd name="T43" fmla="*/ 27 h 49"/>
              <a:gd name="T44" fmla="*/ 31 w 45"/>
              <a:gd name="T45" fmla="*/ 27 h 49"/>
              <a:gd name="T46" fmla="*/ 10 w 45"/>
              <a:gd name="T47" fmla="*/ 7 h 49"/>
              <a:gd name="T48" fmla="*/ 9 w 45"/>
              <a:gd name="T49" fmla="*/ 9 h 49"/>
              <a:gd name="T50" fmla="*/ 10 w 45"/>
              <a:gd name="T51" fmla="*/ 11 h 49"/>
              <a:gd name="T52" fmla="*/ 11 w 45"/>
              <a:gd name="T53" fmla="*/ 9 h 49"/>
              <a:gd name="T54" fmla="*/ 18 w 45"/>
              <a:gd name="T55" fmla="*/ 7 h 49"/>
              <a:gd name="T56" fmla="*/ 16 w 45"/>
              <a:gd name="T57" fmla="*/ 9 h 49"/>
              <a:gd name="T58" fmla="*/ 18 w 45"/>
              <a:gd name="T59" fmla="*/ 11 h 49"/>
              <a:gd name="T60" fmla="*/ 18 w 45"/>
              <a:gd name="T61" fmla="*/ 9 h 49"/>
              <a:gd name="T62" fmla="*/ 36 w 45"/>
              <a:gd name="T63" fmla="*/ 7 h 49"/>
              <a:gd name="T64" fmla="*/ 35 w 45"/>
              <a:gd name="T65" fmla="*/ 9 h 49"/>
              <a:gd name="T66" fmla="*/ 37 w 45"/>
              <a:gd name="T67" fmla="*/ 11 h 49"/>
              <a:gd name="T68" fmla="*/ 37 w 45"/>
              <a:gd name="T69" fmla="*/ 8 h 49"/>
              <a:gd name="T70" fmla="*/ 35 w 45"/>
              <a:gd name="T71" fmla="*/ 22 h 49"/>
              <a:gd name="T72" fmla="*/ 35 w 45"/>
              <a:gd name="T73" fmla="*/ 24 h 49"/>
              <a:gd name="T74" fmla="*/ 37 w 45"/>
              <a:gd name="T75" fmla="*/ 25 h 49"/>
              <a:gd name="T76" fmla="*/ 37 w 45"/>
              <a:gd name="T77" fmla="*/ 22 h 49"/>
              <a:gd name="T78" fmla="*/ 35 w 45"/>
              <a:gd name="T79" fmla="*/ 38 h 49"/>
              <a:gd name="T80" fmla="*/ 35 w 45"/>
              <a:gd name="T81" fmla="*/ 41 h 49"/>
              <a:gd name="T82" fmla="*/ 37 w 45"/>
              <a:gd name="T83" fmla="*/ 39 h 49"/>
              <a:gd name="T84" fmla="*/ 29 w 45"/>
              <a:gd name="T85" fmla="*/ 22 h 49"/>
              <a:gd name="T86" fmla="*/ 27 w 45"/>
              <a:gd name="T87" fmla="*/ 23 h 49"/>
              <a:gd name="T88" fmla="*/ 27 w 45"/>
              <a:gd name="T89" fmla="*/ 26 h 49"/>
              <a:gd name="T90" fmla="*/ 29 w 45"/>
              <a:gd name="T91" fmla="*/ 24 h 49"/>
              <a:gd name="T92" fmla="*/ 29 w 45"/>
              <a:gd name="T93" fmla="*/ 37 h 49"/>
              <a:gd name="T94" fmla="*/ 27 w 45"/>
              <a:gd name="T95" fmla="*/ 39 h 49"/>
              <a:gd name="T96" fmla="*/ 29 w 45"/>
              <a:gd name="T97" fmla="*/ 41 h 49"/>
              <a:gd name="T98" fmla="*/ 29 w 45"/>
              <a:gd name="T99" fmla="*/ 39 h 49"/>
              <a:gd name="T100" fmla="*/ 21 w 45"/>
              <a:gd name="T101" fmla="*/ 37 h 49"/>
              <a:gd name="T102" fmla="*/ 20 w 45"/>
              <a:gd name="T103" fmla="*/ 39 h 49"/>
              <a:gd name="T104" fmla="*/ 21 w 45"/>
              <a:gd name="T105" fmla="*/ 41 h 49"/>
              <a:gd name="T106" fmla="*/ 22 w 45"/>
              <a:gd name="T107" fmla="*/ 3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5" h="49">
                <a:moveTo>
                  <a:pt x="10" y="4"/>
                </a:moveTo>
                <a:cubicBezTo>
                  <a:pt x="11" y="4"/>
                  <a:pt x="12" y="5"/>
                  <a:pt x="12" y="5"/>
                </a:cubicBezTo>
                <a:cubicBezTo>
                  <a:pt x="13" y="6"/>
                  <a:pt x="13" y="7"/>
                  <a:pt x="13" y="8"/>
                </a:cubicBezTo>
                <a:cubicBezTo>
                  <a:pt x="14" y="8"/>
                  <a:pt x="14" y="8"/>
                  <a:pt x="14" y="8"/>
                </a:cubicBezTo>
                <a:cubicBezTo>
                  <a:pt x="14" y="7"/>
                  <a:pt x="15" y="6"/>
                  <a:pt x="15" y="5"/>
                </a:cubicBezTo>
                <a:cubicBezTo>
                  <a:pt x="16" y="5"/>
                  <a:pt x="17" y="4"/>
                  <a:pt x="17" y="4"/>
                </a:cubicBezTo>
                <a:cubicBezTo>
                  <a:pt x="18" y="4"/>
                  <a:pt x="19" y="5"/>
                  <a:pt x="20" y="5"/>
                </a:cubicBezTo>
                <a:cubicBezTo>
                  <a:pt x="20" y="6"/>
                  <a:pt x="21" y="7"/>
                  <a:pt x="21" y="8"/>
                </a:cubicBezTo>
                <a:cubicBezTo>
                  <a:pt x="33" y="8"/>
                  <a:pt x="33" y="8"/>
                  <a:pt x="33" y="8"/>
                </a:cubicBezTo>
                <a:cubicBezTo>
                  <a:pt x="33" y="7"/>
                  <a:pt x="33" y="6"/>
                  <a:pt x="34" y="5"/>
                </a:cubicBezTo>
                <a:cubicBezTo>
                  <a:pt x="34" y="5"/>
                  <a:pt x="35" y="4"/>
                  <a:pt x="36" y="4"/>
                </a:cubicBezTo>
                <a:cubicBezTo>
                  <a:pt x="37" y="4"/>
                  <a:pt x="38" y="5"/>
                  <a:pt x="38" y="5"/>
                </a:cubicBezTo>
                <a:cubicBezTo>
                  <a:pt x="39" y="6"/>
                  <a:pt x="39" y="7"/>
                  <a:pt x="39" y="8"/>
                </a:cubicBezTo>
                <a:cubicBezTo>
                  <a:pt x="41" y="8"/>
                  <a:pt x="41" y="8"/>
                  <a:pt x="41" y="8"/>
                </a:cubicBezTo>
                <a:cubicBezTo>
                  <a:pt x="41" y="1"/>
                  <a:pt x="41" y="1"/>
                  <a:pt x="41" y="1"/>
                </a:cubicBezTo>
                <a:cubicBezTo>
                  <a:pt x="41" y="0"/>
                  <a:pt x="42" y="0"/>
                  <a:pt x="43" y="0"/>
                </a:cubicBezTo>
                <a:cubicBezTo>
                  <a:pt x="44" y="0"/>
                  <a:pt x="45" y="0"/>
                  <a:pt x="45" y="1"/>
                </a:cubicBezTo>
                <a:cubicBezTo>
                  <a:pt x="45" y="47"/>
                  <a:pt x="45" y="47"/>
                  <a:pt x="45" y="47"/>
                </a:cubicBezTo>
                <a:cubicBezTo>
                  <a:pt x="45" y="48"/>
                  <a:pt x="44" y="49"/>
                  <a:pt x="43" y="49"/>
                </a:cubicBezTo>
                <a:cubicBezTo>
                  <a:pt x="42" y="49"/>
                  <a:pt x="41" y="48"/>
                  <a:pt x="41" y="47"/>
                </a:cubicBezTo>
                <a:cubicBezTo>
                  <a:pt x="41" y="40"/>
                  <a:pt x="41" y="40"/>
                  <a:pt x="41" y="40"/>
                </a:cubicBezTo>
                <a:cubicBezTo>
                  <a:pt x="39" y="40"/>
                  <a:pt x="39" y="40"/>
                  <a:pt x="39" y="40"/>
                </a:cubicBezTo>
                <a:cubicBezTo>
                  <a:pt x="39" y="41"/>
                  <a:pt x="39" y="42"/>
                  <a:pt x="38" y="43"/>
                </a:cubicBezTo>
                <a:cubicBezTo>
                  <a:pt x="38" y="43"/>
                  <a:pt x="38" y="43"/>
                  <a:pt x="38" y="43"/>
                </a:cubicBezTo>
                <a:cubicBezTo>
                  <a:pt x="38" y="43"/>
                  <a:pt x="37" y="44"/>
                  <a:pt x="36" y="44"/>
                </a:cubicBezTo>
                <a:cubicBezTo>
                  <a:pt x="35" y="44"/>
                  <a:pt x="34" y="43"/>
                  <a:pt x="34" y="43"/>
                </a:cubicBezTo>
                <a:cubicBezTo>
                  <a:pt x="33" y="42"/>
                  <a:pt x="33" y="41"/>
                  <a:pt x="33" y="40"/>
                </a:cubicBezTo>
                <a:cubicBezTo>
                  <a:pt x="31" y="40"/>
                  <a:pt x="31" y="40"/>
                  <a:pt x="31" y="40"/>
                </a:cubicBezTo>
                <a:cubicBezTo>
                  <a:pt x="31" y="41"/>
                  <a:pt x="31" y="42"/>
                  <a:pt x="31" y="43"/>
                </a:cubicBezTo>
                <a:cubicBezTo>
                  <a:pt x="30" y="43"/>
                  <a:pt x="30" y="43"/>
                  <a:pt x="30" y="43"/>
                </a:cubicBezTo>
                <a:cubicBezTo>
                  <a:pt x="30" y="43"/>
                  <a:pt x="29" y="44"/>
                  <a:pt x="28" y="44"/>
                </a:cubicBezTo>
                <a:cubicBezTo>
                  <a:pt x="27" y="44"/>
                  <a:pt x="26" y="43"/>
                  <a:pt x="26" y="43"/>
                </a:cubicBezTo>
                <a:cubicBezTo>
                  <a:pt x="25" y="42"/>
                  <a:pt x="25" y="41"/>
                  <a:pt x="25" y="40"/>
                </a:cubicBezTo>
                <a:cubicBezTo>
                  <a:pt x="24" y="40"/>
                  <a:pt x="24" y="40"/>
                  <a:pt x="24" y="40"/>
                </a:cubicBezTo>
                <a:cubicBezTo>
                  <a:pt x="24" y="41"/>
                  <a:pt x="23" y="42"/>
                  <a:pt x="23" y="43"/>
                </a:cubicBezTo>
                <a:cubicBezTo>
                  <a:pt x="23" y="43"/>
                  <a:pt x="23" y="43"/>
                  <a:pt x="23" y="43"/>
                </a:cubicBezTo>
                <a:cubicBezTo>
                  <a:pt x="22" y="43"/>
                  <a:pt x="21" y="44"/>
                  <a:pt x="21" y="44"/>
                </a:cubicBezTo>
                <a:cubicBezTo>
                  <a:pt x="20" y="44"/>
                  <a:pt x="19" y="43"/>
                  <a:pt x="18" y="43"/>
                </a:cubicBezTo>
                <a:cubicBezTo>
                  <a:pt x="18" y="42"/>
                  <a:pt x="17" y="41"/>
                  <a:pt x="17" y="40"/>
                </a:cubicBezTo>
                <a:cubicBezTo>
                  <a:pt x="4" y="40"/>
                  <a:pt x="4" y="40"/>
                  <a:pt x="4" y="40"/>
                </a:cubicBezTo>
                <a:cubicBezTo>
                  <a:pt x="4" y="47"/>
                  <a:pt x="4" y="47"/>
                  <a:pt x="4" y="47"/>
                </a:cubicBezTo>
                <a:cubicBezTo>
                  <a:pt x="4" y="48"/>
                  <a:pt x="3" y="49"/>
                  <a:pt x="2" y="49"/>
                </a:cubicBezTo>
                <a:cubicBezTo>
                  <a:pt x="1" y="49"/>
                  <a:pt x="0" y="48"/>
                  <a:pt x="0" y="47"/>
                </a:cubicBezTo>
                <a:cubicBezTo>
                  <a:pt x="0" y="1"/>
                  <a:pt x="0" y="1"/>
                  <a:pt x="0" y="1"/>
                </a:cubicBezTo>
                <a:cubicBezTo>
                  <a:pt x="0" y="0"/>
                  <a:pt x="1" y="0"/>
                  <a:pt x="2" y="0"/>
                </a:cubicBezTo>
                <a:cubicBezTo>
                  <a:pt x="3" y="0"/>
                  <a:pt x="4" y="0"/>
                  <a:pt x="4" y="1"/>
                </a:cubicBezTo>
                <a:cubicBezTo>
                  <a:pt x="4" y="8"/>
                  <a:pt x="4" y="8"/>
                  <a:pt x="4" y="8"/>
                </a:cubicBezTo>
                <a:cubicBezTo>
                  <a:pt x="6" y="8"/>
                  <a:pt x="6" y="8"/>
                  <a:pt x="6" y="8"/>
                </a:cubicBezTo>
                <a:cubicBezTo>
                  <a:pt x="6" y="7"/>
                  <a:pt x="7" y="6"/>
                  <a:pt x="7" y="5"/>
                </a:cubicBezTo>
                <a:cubicBezTo>
                  <a:pt x="8" y="5"/>
                  <a:pt x="9" y="4"/>
                  <a:pt x="10" y="4"/>
                </a:cubicBezTo>
                <a:close/>
                <a:moveTo>
                  <a:pt x="41" y="10"/>
                </a:moveTo>
                <a:cubicBezTo>
                  <a:pt x="41" y="10"/>
                  <a:pt x="41" y="10"/>
                  <a:pt x="41" y="10"/>
                </a:cubicBezTo>
                <a:cubicBezTo>
                  <a:pt x="39" y="10"/>
                  <a:pt x="39" y="10"/>
                  <a:pt x="39" y="10"/>
                </a:cubicBezTo>
                <a:cubicBezTo>
                  <a:pt x="39" y="11"/>
                  <a:pt x="39" y="12"/>
                  <a:pt x="38" y="12"/>
                </a:cubicBezTo>
                <a:cubicBezTo>
                  <a:pt x="38" y="12"/>
                  <a:pt x="38" y="12"/>
                  <a:pt x="38" y="12"/>
                </a:cubicBezTo>
                <a:cubicBezTo>
                  <a:pt x="38" y="13"/>
                  <a:pt x="37" y="13"/>
                  <a:pt x="36" y="13"/>
                </a:cubicBezTo>
                <a:cubicBezTo>
                  <a:pt x="35" y="13"/>
                  <a:pt x="34" y="13"/>
                  <a:pt x="34" y="12"/>
                </a:cubicBezTo>
                <a:cubicBezTo>
                  <a:pt x="33" y="12"/>
                  <a:pt x="33" y="11"/>
                  <a:pt x="33" y="10"/>
                </a:cubicBezTo>
                <a:cubicBezTo>
                  <a:pt x="21" y="10"/>
                  <a:pt x="21" y="10"/>
                  <a:pt x="21" y="10"/>
                </a:cubicBezTo>
                <a:cubicBezTo>
                  <a:pt x="21" y="11"/>
                  <a:pt x="20" y="12"/>
                  <a:pt x="20" y="12"/>
                </a:cubicBezTo>
                <a:cubicBezTo>
                  <a:pt x="20" y="12"/>
                  <a:pt x="20" y="12"/>
                  <a:pt x="20" y="12"/>
                </a:cubicBezTo>
                <a:cubicBezTo>
                  <a:pt x="19" y="13"/>
                  <a:pt x="18" y="13"/>
                  <a:pt x="17" y="13"/>
                </a:cubicBezTo>
                <a:cubicBezTo>
                  <a:pt x="17" y="13"/>
                  <a:pt x="16" y="13"/>
                  <a:pt x="15" y="12"/>
                </a:cubicBezTo>
                <a:cubicBezTo>
                  <a:pt x="15" y="12"/>
                  <a:pt x="15" y="12"/>
                  <a:pt x="15" y="12"/>
                </a:cubicBezTo>
                <a:cubicBezTo>
                  <a:pt x="15" y="12"/>
                  <a:pt x="14" y="11"/>
                  <a:pt x="14" y="10"/>
                </a:cubicBezTo>
                <a:cubicBezTo>
                  <a:pt x="13" y="10"/>
                  <a:pt x="13" y="10"/>
                  <a:pt x="13" y="10"/>
                </a:cubicBezTo>
                <a:cubicBezTo>
                  <a:pt x="13" y="11"/>
                  <a:pt x="13" y="12"/>
                  <a:pt x="12" y="12"/>
                </a:cubicBezTo>
                <a:cubicBezTo>
                  <a:pt x="12" y="12"/>
                  <a:pt x="12" y="12"/>
                  <a:pt x="12" y="12"/>
                </a:cubicBezTo>
                <a:cubicBezTo>
                  <a:pt x="11" y="13"/>
                  <a:pt x="11" y="13"/>
                  <a:pt x="10" y="13"/>
                </a:cubicBezTo>
                <a:cubicBezTo>
                  <a:pt x="9" y="13"/>
                  <a:pt x="8" y="13"/>
                  <a:pt x="7" y="12"/>
                </a:cubicBezTo>
                <a:cubicBezTo>
                  <a:pt x="7" y="12"/>
                  <a:pt x="7" y="12"/>
                  <a:pt x="7" y="12"/>
                </a:cubicBezTo>
                <a:cubicBezTo>
                  <a:pt x="7" y="12"/>
                  <a:pt x="6" y="11"/>
                  <a:pt x="6" y="10"/>
                </a:cubicBezTo>
                <a:cubicBezTo>
                  <a:pt x="4" y="10"/>
                  <a:pt x="4" y="10"/>
                  <a:pt x="4" y="10"/>
                </a:cubicBezTo>
                <a:cubicBezTo>
                  <a:pt x="4" y="23"/>
                  <a:pt x="4" y="23"/>
                  <a:pt x="4" y="23"/>
                </a:cubicBezTo>
                <a:cubicBezTo>
                  <a:pt x="25" y="23"/>
                  <a:pt x="25" y="23"/>
                  <a:pt x="25" y="23"/>
                </a:cubicBezTo>
                <a:cubicBezTo>
                  <a:pt x="25" y="22"/>
                  <a:pt x="25" y="21"/>
                  <a:pt x="26" y="21"/>
                </a:cubicBezTo>
                <a:cubicBezTo>
                  <a:pt x="26" y="20"/>
                  <a:pt x="26" y="20"/>
                  <a:pt x="26" y="20"/>
                </a:cubicBezTo>
                <a:cubicBezTo>
                  <a:pt x="27" y="20"/>
                  <a:pt x="27" y="20"/>
                  <a:pt x="28" y="20"/>
                </a:cubicBezTo>
                <a:cubicBezTo>
                  <a:pt x="29" y="20"/>
                  <a:pt x="30" y="20"/>
                  <a:pt x="31" y="21"/>
                </a:cubicBezTo>
                <a:cubicBezTo>
                  <a:pt x="31" y="21"/>
                  <a:pt x="31" y="22"/>
                  <a:pt x="31" y="23"/>
                </a:cubicBezTo>
                <a:cubicBezTo>
                  <a:pt x="33" y="23"/>
                  <a:pt x="33" y="23"/>
                  <a:pt x="33" y="23"/>
                </a:cubicBezTo>
                <a:cubicBezTo>
                  <a:pt x="33" y="22"/>
                  <a:pt x="33" y="21"/>
                  <a:pt x="34" y="21"/>
                </a:cubicBezTo>
                <a:cubicBezTo>
                  <a:pt x="34" y="20"/>
                  <a:pt x="34" y="20"/>
                  <a:pt x="34" y="20"/>
                </a:cubicBezTo>
                <a:cubicBezTo>
                  <a:pt x="34" y="20"/>
                  <a:pt x="35" y="20"/>
                  <a:pt x="36" y="20"/>
                </a:cubicBezTo>
                <a:cubicBezTo>
                  <a:pt x="37" y="20"/>
                  <a:pt x="38" y="20"/>
                  <a:pt x="38" y="21"/>
                </a:cubicBezTo>
                <a:cubicBezTo>
                  <a:pt x="39" y="21"/>
                  <a:pt x="39" y="22"/>
                  <a:pt x="39" y="23"/>
                </a:cubicBezTo>
                <a:cubicBezTo>
                  <a:pt x="41" y="23"/>
                  <a:pt x="41" y="23"/>
                  <a:pt x="41" y="23"/>
                </a:cubicBezTo>
                <a:cubicBezTo>
                  <a:pt x="41" y="10"/>
                  <a:pt x="41" y="10"/>
                  <a:pt x="41" y="10"/>
                </a:cubicBezTo>
                <a:close/>
                <a:moveTo>
                  <a:pt x="4" y="25"/>
                </a:moveTo>
                <a:cubicBezTo>
                  <a:pt x="4" y="25"/>
                  <a:pt x="4" y="25"/>
                  <a:pt x="4" y="25"/>
                </a:cubicBezTo>
                <a:cubicBezTo>
                  <a:pt x="4" y="38"/>
                  <a:pt x="4" y="38"/>
                  <a:pt x="4" y="38"/>
                </a:cubicBezTo>
                <a:cubicBezTo>
                  <a:pt x="17" y="38"/>
                  <a:pt x="17" y="38"/>
                  <a:pt x="17" y="38"/>
                </a:cubicBezTo>
                <a:cubicBezTo>
                  <a:pt x="17" y="37"/>
                  <a:pt x="18" y="36"/>
                  <a:pt x="18" y="36"/>
                </a:cubicBezTo>
                <a:cubicBezTo>
                  <a:pt x="19" y="35"/>
                  <a:pt x="20" y="35"/>
                  <a:pt x="21" y="35"/>
                </a:cubicBezTo>
                <a:cubicBezTo>
                  <a:pt x="21" y="35"/>
                  <a:pt x="22" y="35"/>
                  <a:pt x="23" y="36"/>
                </a:cubicBezTo>
                <a:cubicBezTo>
                  <a:pt x="23" y="36"/>
                  <a:pt x="24" y="37"/>
                  <a:pt x="24" y="38"/>
                </a:cubicBezTo>
                <a:cubicBezTo>
                  <a:pt x="25" y="38"/>
                  <a:pt x="25" y="38"/>
                  <a:pt x="25" y="38"/>
                </a:cubicBezTo>
                <a:cubicBezTo>
                  <a:pt x="25" y="37"/>
                  <a:pt x="25" y="36"/>
                  <a:pt x="26" y="36"/>
                </a:cubicBezTo>
                <a:cubicBezTo>
                  <a:pt x="26" y="35"/>
                  <a:pt x="27" y="35"/>
                  <a:pt x="28" y="35"/>
                </a:cubicBezTo>
                <a:cubicBezTo>
                  <a:pt x="29" y="35"/>
                  <a:pt x="30" y="35"/>
                  <a:pt x="31" y="36"/>
                </a:cubicBezTo>
                <a:cubicBezTo>
                  <a:pt x="31" y="36"/>
                  <a:pt x="31" y="37"/>
                  <a:pt x="31" y="38"/>
                </a:cubicBezTo>
                <a:cubicBezTo>
                  <a:pt x="33" y="38"/>
                  <a:pt x="33" y="38"/>
                  <a:pt x="33" y="38"/>
                </a:cubicBezTo>
                <a:cubicBezTo>
                  <a:pt x="33" y="37"/>
                  <a:pt x="33" y="36"/>
                  <a:pt x="34" y="36"/>
                </a:cubicBezTo>
                <a:cubicBezTo>
                  <a:pt x="34" y="35"/>
                  <a:pt x="35" y="35"/>
                  <a:pt x="36" y="35"/>
                </a:cubicBezTo>
                <a:cubicBezTo>
                  <a:pt x="37" y="35"/>
                  <a:pt x="38" y="35"/>
                  <a:pt x="38" y="36"/>
                </a:cubicBezTo>
                <a:cubicBezTo>
                  <a:pt x="39" y="36"/>
                  <a:pt x="39" y="37"/>
                  <a:pt x="39" y="38"/>
                </a:cubicBezTo>
                <a:cubicBezTo>
                  <a:pt x="41" y="38"/>
                  <a:pt x="41" y="38"/>
                  <a:pt x="41" y="38"/>
                </a:cubicBezTo>
                <a:cubicBezTo>
                  <a:pt x="41" y="25"/>
                  <a:pt x="41" y="25"/>
                  <a:pt x="41" y="25"/>
                </a:cubicBezTo>
                <a:cubicBezTo>
                  <a:pt x="39" y="25"/>
                  <a:pt x="39" y="25"/>
                  <a:pt x="39" y="25"/>
                </a:cubicBezTo>
                <a:cubicBezTo>
                  <a:pt x="39" y="26"/>
                  <a:pt x="39" y="27"/>
                  <a:pt x="38" y="27"/>
                </a:cubicBezTo>
                <a:cubicBezTo>
                  <a:pt x="38" y="28"/>
                  <a:pt x="37" y="28"/>
                  <a:pt x="36" y="28"/>
                </a:cubicBezTo>
                <a:cubicBezTo>
                  <a:pt x="35" y="28"/>
                  <a:pt x="34" y="28"/>
                  <a:pt x="34" y="27"/>
                </a:cubicBezTo>
                <a:cubicBezTo>
                  <a:pt x="33" y="27"/>
                  <a:pt x="33" y="26"/>
                  <a:pt x="33" y="25"/>
                </a:cubicBezTo>
                <a:cubicBezTo>
                  <a:pt x="31" y="25"/>
                  <a:pt x="31" y="25"/>
                  <a:pt x="31" y="25"/>
                </a:cubicBezTo>
                <a:cubicBezTo>
                  <a:pt x="31" y="26"/>
                  <a:pt x="31" y="27"/>
                  <a:pt x="31" y="27"/>
                </a:cubicBezTo>
                <a:cubicBezTo>
                  <a:pt x="30" y="28"/>
                  <a:pt x="29" y="28"/>
                  <a:pt x="28" y="28"/>
                </a:cubicBezTo>
                <a:cubicBezTo>
                  <a:pt x="27" y="28"/>
                  <a:pt x="26" y="28"/>
                  <a:pt x="26" y="27"/>
                </a:cubicBezTo>
                <a:cubicBezTo>
                  <a:pt x="25" y="27"/>
                  <a:pt x="25" y="26"/>
                  <a:pt x="25" y="25"/>
                </a:cubicBezTo>
                <a:cubicBezTo>
                  <a:pt x="4" y="25"/>
                  <a:pt x="4" y="25"/>
                  <a:pt x="4" y="25"/>
                </a:cubicBezTo>
                <a:close/>
                <a:moveTo>
                  <a:pt x="10" y="7"/>
                </a:moveTo>
                <a:cubicBezTo>
                  <a:pt x="10" y="7"/>
                  <a:pt x="10" y="7"/>
                  <a:pt x="10" y="7"/>
                </a:cubicBezTo>
                <a:cubicBezTo>
                  <a:pt x="10" y="7"/>
                  <a:pt x="10" y="7"/>
                  <a:pt x="10" y="7"/>
                </a:cubicBezTo>
                <a:cubicBezTo>
                  <a:pt x="9" y="7"/>
                  <a:pt x="9" y="7"/>
                  <a:pt x="9" y="7"/>
                </a:cubicBezTo>
                <a:cubicBezTo>
                  <a:pt x="9" y="7"/>
                  <a:pt x="9" y="7"/>
                  <a:pt x="9" y="8"/>
                </a:cubicBezTo>
                <a:cubicBezTo>
                  <a:pt x="9" y="9"/>
                  <a:pt x="9" y="9"/>
                  <a:pt x="9" y="9"/>
                </a:cubicBezTo>
                <a:cubicBezTo>
                  <a:pt x="9" y="9"/>
                  <a:pt x="9" y="9"/>
                  <a:pt x="9" y="9"/>
                </a:cubicBezTo>
                <a:cubicBezTo>
                  <a:pt x="9" y="9"/>
                  <a:pt x="9" y="9"/>
                  <a:pt x="9" y="9"/>
                </a:cubicBezTo>
                <a:cubicBezTo>
                  <a:pt x="9" y="10"/>
                  <a:pt x="9" y="10"/>
                  <a:pt x="9" y="10"/>
                </a:cubicBezTo>
                <a:cubicBezTo>
                  <a:pt x="9" y="10"/>
                  <a:pt x="9" y="10"/>
                  <a:pt x="9" y="11"/>
                </a:cubicBezTo>
                <a:cubicBezTo>
                  <a:pt x="9" y="11"/>
                  <a:pt x="9" y="11"/>
                  <a:pt x="10" y="11"/>
                </a:cubicBezTo>
                <a:cubicBezTo>
                  <a:pt x="10" y="11"/>
                  <a:pt x="10" y="11"/>
                  <a:pt x="10" y="11"/>
                </a:cubicBezTo>
                <a:cubicBezTo>
                  <a:pt x="10" y="11"/>
                  <a:pt x="10" y="11"/>
                  <a:pt x="10" y="11"/>
                </a:cubicBezTo>
                <a:cubicBezTo>
                  <a:pt x="11" y="10"/>
                  <a:pt x="11" y="10"/>
                  <a:pt x="11" y="10"/>
                </a:cubicBezTo>
                <a:cubicBezTo>
                  <a:pt x="11" y="9"/>
                  <a:pt x="11" y="9"/>
                  <a:pt x="11" y="9"/>
                </a:cubicBezTo>
                <a:cubicBezTo>
                  <a:pt x="11" y="9"/>
                  <a:pt x="11" y="9"/>
                  <a:pt x="11" y="9"/>
                </a:cubicBezTo>
                <a:cubicBezTo>
                  <a:pt x="11" y="9"/>
                  <a:pt x="11" y="9"/>
                  <a:pt x="11" y="9"/>
                </a:cubicBezTo>
                <a:cubicBezTo>
                  <a:pt x="11" y="8"/>
                  <a:pt x="11" y="8"/>
                  <a:pt x="11" y="8"/>
                </a:cubicBezTo>
                <a:cubicBezTo>
                  <a:pt x="11" y="7"/>
                  <a:pt x="11" y="7"/>
                  <a:pt x="10" y="7"/>
                </a:cubicBezTo>
                <a:close/>
                <a:moveTo>
                  <a:pt x="18" y="7"/>
                </a:moveTo>
                <a:cubicBezTo>
                  <a:pt x="18" y="7"/>
                  <a:pt x="18" y="7"/>
                  <a:pt x="18" y="7"/>
                </a:cubicBezTo>
                <a:cubicBezTo>
                  <a:pt x="18" y="7"/>
                  <a:pt x="18" y="7"/>
                  <a:pt x="17" y="7"/>
                </a:cubicBezTo>
                <a:cubicBezTo>
                  <a:pt x="17" y="7"/>
                  <a:pt x="17" y="7"/>
                  <a:pt x="17" y="7"/>
                </a:cubicBezTo>
                <a:cubicBezTo>
                  <a:pt x="17" y="7"/>
                  <a:pt x="16" y="7"/>
                  <a:pt x="16" y="8"/>
                </a:cubicBezTo>
                <a:cubicBezTo>
                  <a:pt x="16" y="9"/>
                  <a:pt x="16" y="9"/>
                  <a:pt x="16" y="9"/>
                </a:cubicBezTo>
                <a:cubicBezTo>
                  <a:pt x="16" y="9"/>
                  <a:pt x="16" y="9"/>
                  <a:pt x="16" y="9"/>
                </a:cubicBezTo>
                <a:cubicBezTo>
                  <a:pt x="16" y="9"/>
                  <a:pt x="16" y="9"/>
                  <a:pt x="16" y="9"/>
                </a:cubicBezTo>
                <a:cubicBezTo>
                  <a:pt x="16" y="10"/>
                  <a:pt x="16" y="10"/>
                  <a:pt x="16" y="10"/>
                </a:cubicBezTo>
                <a:cubicBezTo>
                  <a:pt x="16" y="10"/>
                  <a:pt x="17" y="10"/>
                  <a:pt x="17" y="11"/>
                </a:cubicBezTo>
                <a:cubicBezTo>
                  <a:pt x="17" y="11"/>
                  <a:pt x="17" y="11"/>
                  <a:pt x="17" y="11"/>
                </a:cubicBezTo>
                <a:cubicBezTo>
                  <a:pt x="18" y="11"/>
                  <a:pt x="18" y="11"/>
                  <a:pt x="18" y="11"/>
                </a:cubicBezTo>
                <a:cubicBezTo>
                  <a:pt x="18" y="11"/>
                  <a:pt x="18" y="11"/>
                  <a:pt x="18" y="11"/>
                </a:cubicBezTo>
                <a:cubicBezTo>
                  <a:pt x="18" y="10"/>
                  <a:pt x="18" y="10"/>
                  <a:pt x="18" y="10"/>
                </a:cubicBezTo>
                <a:cubicBezTo>
                  <a:pt x="18" y="9"/>
                  <a:pt x="18" y="9"/>
                  <a:pt x="18" y="9"/>
                </a:cubicBezTo>
                <a:cubicBezTo>
                  <a:pt x="18" y="9"/>
                  <a:pt x="18" y="9"/>
                  <a:pt x="18" y="9"/>
                </a:cubicBezTo>
                <a:cubicBezTo>
                  <a:pt x="18" y="9"/>
                  <a:pt x="18" y="9"/>
                  <a:pt x="18" y="9"/>
                </a:cubicBezTo>
                <a:cubicBezTo>
                  <a:pt x="18" y="8"/>
                  <a:pt x="18" y="8"/>
                  <a:pt x="18" y="8"/>
                </a:cubicBezTo>
                <a:cubicBezTo>
                  <a:pt x="18" y="7"/>
                  <a:pt x="18" y="7"/>
                  <a:pt x="18" y="7"/>
                </a:cubicBezTo>
                <a:close/>
                <a:moveTo>
                  <a:pt x="37" y="7"/>
                </a:moveTo>
                <a:cubicBezTo>
                  <a:pt x="37" y="7"/>
                  <a:pt x="37" y="7"/>
                  <a:pt x="37" y="7"/>
                </a:cubicBezTo>
                <a:cubicBezTo>
                  <a:pt x="36" y="7"/>
                  <a:pt x="36" y="7"/>
                  <a:pt x="36" y="7"/>
                </a:cubicBezTo>
                <a:cubicBezTo>
                  <a:pt x="36" y="7"/>
                  <a:pt x="35" y="7"/>
                  <a:pt x="35" y="7"/>
                </a:cubicBezTo>
                <a:cubicBezTo>
                  <a:pt x="35" y="7"/>
                  <a:pt x="35" y="7"/>
                  <a:pt x="35" y="8"/>
                </a:cubicBezTo>
                <a:cubicBezTo>
                  <a:pt x="35" y="9"/>
                  <a:pt x="35" y="9"/>
                  <a:pt x="35" y="9"/>
                </a:cubicBezTo>
                <a:cubicBezTo>
                  <a:pt x="35" y="9"/>
                  <a:pt x="35" y="9"/>
                  <a:pt x="35" y="9"/>
                </a:cubicBezTo>
                <a:cubicBezTo>
                  <a:pt x="35" y="9"/>
                  <a:pt x="35" y="9"/>
                  <a:pt x="35" y="9"/>
                </a:cubicBezTo>
                <a:cubicBezTo>
                  <a:pt x="35" y="10"/>
                  <a:pt x="35" y="10"/>
                  <a:pt x="35" y="10"/>
                </a:cubicBezTo>
                <a:cubicBezTo>
                  <a:pt x="35" y="10"/>
                  <a:pt x="35" y="10"/>
                  <a:pt x="35" y="11"/>
                </a:cubicBezTo>
                <a:cubicBezTo>
                  <a:pt x="35" y="11"/>
                  <a:pt x="36" y="11"/>
                  <a:pt x="36" y="11"/>
                </a:cubicBezTo>
                <a:cubicBezTo>
                  <a:pt x="36" y="11"/>
                  <a:pt x="36" y="11"/>
                  <a:pt x="37" y="11"/>
                </a:cubicBezTo>
                <a:cubicBezTo>
                  <a:pt x="37" y="11"/>
                  <a:pt x="37" y="11"/>
                  <a:pt x="37" y="11"/>
                </a:cubicBezTo>
                <a:cubicBezTo>
                  <a:pt x="37" y="10"/>
                  <a:pt x="37" y="10"/>
                  <a:pt x="37" y="10"/>
                </a:cubicBezTo>
                <a:cubicBezTo>
                  <a:pt x="37" y="9"/>
                  <a:pt x="37" y="9"/>
                  <a:pt x="37" y="9"/>
                </a:cubicBezTo>
                <a:cubicBezTo>
                  <a:pt x="37" y="9"/>
                  <a:pt x="37" y="9"/>
                  <a:pt x="37" y="9"/>
                </a:cubicBezTo>
                <a:cubicBezTo>
                  <a:pt x="37" y="9"/>
                  <a:pt x="37" y="9"/>
                  <a:pt x="37" y="9"/>
                </a:cubicBezTo>
                <a:cubicBezTo>
                  <a:pt x="37" y="8"/>
                  <a:pt x="37" y="8"/>
                  <a:pt x="37" y="8"/>
                </a:cubicBezTo>
                <a:cubicBezTo>
                  <a:pt x="37" y="7"/>
                  <a:pt x="37" y="7"/>
                  <a:pt x="37" y="7"/>
                </a:cubicBezTo>
                <a:close/>
                <a:moveTo>
                  <a:pt x="37" y="22"/>
                </a:moveTo>
                <a:cubicBezTo>
                  <a:pt x="37" y="22"/>
                  <a:pt x="37" y="22"/>
                  <a:pt x="37" y="22"/>
                </a:cubicBezTo>
                <a:cubicBezTo>
                  <a:pt x="36" y="22"/>
                  <a:pt x="36" y="22"/>
                  <a:pt x="36" y="22"/>
                </a:cubicBezTo>
                <a:cubicBezTo>
                  <a:pt x="36" y="22"/>
                  <a:pt x="35" y="22"/>
                  <a:pt x="35" y="22"/>
                </a:cubicBezTo>
                <a:cubicBezTo>
                  <a:pt x="35" y="22"/>
                  <a:pt x="35" y="22"/>
                  <a:pt x="35" y="22"/>
                </a:cubicBezTo>
                <a:cubicBezTo>
                  <a:pt x="35" y="22"/>
                  <a:pt x="35" y="23"/>
                  <a:pt x="35" y="23"/>
                </a:cubicBezTo>
                <a:cubicBezTo>
                  <a:pt x="35" y="24"/>
                  <a:pt x="35" y="24"/>
                  <a:pt x="35" y="24"/>
                </a:cubicBezTo>
                <a:cubicBezTo>
                  <a:pt x="35" y="24"/>
                  <a:pt x="35" y="24"/>
                  <a:pt x="35" y="24"/>
                </a:cubicBezTo>
                <a:cubicBezTo>
                  <a:pt x="35" y="24"/>
                  <a:pt x="35" y="24"/>
                  <a:pt x="35" y="24"/>
                </a:cubicBezTo>
                <a:cubicBezTo>
                  <a:pt x="35" y="25"/>
                  <a:pt x="35" y="25"/>
                  <a:pt x="35" y="25"/>
                </a:cubicBezTo>
                <a:cubicBezTo>
                  <a:pt x="35" y="25"/>
                  <a:pt x="35" y="26"/>
                  <a:pt x="35" y="26"/>
                </a:cubicBezTo>
                <a:cubicBezTo>
                  <a:pt x="35" y="26"/>
                  <a:pt x="36" y="26"/>
                  <a:pt x="36" y="26"/>
                </a:cubicBezTo>
                <a:cubicBezTo>
                  <a:pt x="36" y="26"/>
                  <a:pt x="36" y="26"/>
                  <a:pt x="37" y="26"/>
                </a:cubicBezTo>
                <a:cubicBezTo>
                  <a:pt x="37" y="26"/>
                  <a:pt x="37" y="25"/>
                  <a:pt x="37" y="25"/>
                </a:cubicBezTo>
                <a:cubicBezTo>
                  <a:pt x="37" y="24"/>
                  <a:pt x="37" y="24"/>
                  <a:pt x="37" y="24"/>
                </a:cubicBezTo>
                <a:cubicBezTo>
                  <a:pt x="37" y="24"/>
                  <a:pt x="37" y="24"/>
                  <a:pt x="37" y="24"/>
                </a:cubicBezTo>
                <a:cubicBezTo>
                  <a:pt x="37" y="24"/>
                  <a:pt x="37" y="24"/>
                  <a:pt x="37" y="24"/>
                </a:cubicBezTo>
                <a:cubicBezTo>
                  <a:pt x="37" y="23"/>
                  <a:pt x="37" y="23"/>
                  <a:pt x="37" y="23"/>
                </a:cubicBezTo>
                <a:cubicBezTo>
                  <a:pt x="37" y="23"/>
                  <a:pt x="37" y="22"/>
                  <a:pt x="37" y="22"/>
                </a:cubicBezTo>
                <a:close/>
                <a:moveTo>
                  <a:pt x="37" y="37"/>
                </a:moveTo>
                <a:cubicBezTo>
                  <a:pt x="37" y="37"/>
                  <a:pt x="37" y="37"/>
                  <a:pt x="37" y="37"/>
                </a:cubicBezTo>
                <a:cubicBezTo>
                  <a:pt x="36" y="37"/>
                  <a:pt x="36" y="37"/>
                  <a:pt x="36" y="37"/>
                </a:cubicBezTo>
                <a:cubicBezTo>
                  <a:pt x="36" y="37"/>
                  <a:pt x="35" y="37"/>
                  <a:pt x="35" y="37"/>
                </a:cubicBezTo>
                <a:cubicBezTo>
                  <a:pt x="35" y="38"/>
                  <a:pt x="35" y="38"/>
                  <a:pt x="35" y="38"/>
                </a:cubicBezTo>
                <a:cubicBezTo>
                  <a:pt x="35" y="39"/>
                  <a:pt x="35" y="39"/>
                  <a:pt x="35" y="39"/>
                </a:cubicBezTo>
                <a:cubicBezTo>
                  <a:pt x="35" y="39"/>
                  <a:pt x="35" y="39"/>
                  <a:pt x="35" y="39"/>
                </a:cubicBezTo>
                <a:cubicBezTo>
                  <a:pt x="35" y="39"/>
                  <a:pt x="35" y="39"/>
                  <a:pt x="35" y="39"/>
                </a:cubicBezTo>
                <a:cubicBezTo>
                  <a:pt x="35" y="40"/>
                  <a:pt x="35" y="40"/>
                  <a:pt x="35" y="40"/>
                </a:cubicBezTo>
                <a:cubicBezTo>
                  <a:pt x="35" y="41"/>
                  <a:pt x="35" y="41"/>
                  <a:pt x="35" y="41"/>
                </a:cubicBezTo>
                <a:cubicBezTo>
                  <a:pt x="35" y="41"/>
                  <a:pt x="36" y="41"/>
                  <a:pt x="36" y="41"/>
                </a:cubicBezTo>
                <a:cubicBezTo>
                  <a:pt x="36" y="41"/>
                  <a:pt x="36" y="41"/>
                  <a:pt x="37" y="41"/>
                </a:cubicBezTo>
                <a:cubicBezTo>
                  <a:pt x="37" y="41"/>
                  <a:pt x="37" y="41"/>
                  <a:pt x="37" y="41"/>
                </a:cubicBezTo>
                <a:cubicBezTo>
                  <a:pt x="37" y="41"/>
                  <a:pt x="37" y="41"/>
                  <a:pt x="37" y="40"/>
                </a:cubicBezTo>
                <a:cubicBezTo>
                  <a:pt x="37" y="39"/>
                  <a:pt x="37" y="39"/>
                  <a:pt x="37" y="39"/>
                </a:cubicBezTo>
                <a:cubicBezTo>
                  <a:pt x="37" y="39"/>
                  <a:pt x="37" y="39"/>
                  <a:pt x="37" y="39"/>
                </a:cubicBezTo>
                <a:cubicBezTo>
                  <a:pt x="37" y="39"/>
                  <a:pt x="37" y="39"/>
                  <a:pt x="37" y="39"/>
                </a:cubicBezTo>
                <a:cubicBezTo>
                  <a:pt x="37" y="38"/>
                  <a:pt x="37" y="38"/>
                  <a:pt x="37" y="38"/>
                </a:cubicBezTo>
                <a:cubicBezTo>
                  <a:pt x="37" y="38"/>
                  <a:pt x="37" y="38"/>
                  <a:pt x="37" y="37"/>
                </a:cubicBezTo>
                <a:close/>
                <a:moveTo>
                  <a:pt x="29" y="22"/>
                </a:moveTo>
                <a:cubicBezTo>
                  <a:pt x="29" y="22"/>
                  <a:pt x="29" y="22"/>
                  <a:pt x="29" y="22"/>
                </a:cubicBezTo>
                <a:cubicBezTo>
                  <a:pt x="29" y="22"/>
                  <a:pt x="28" y="22"/>
                  <a:pt x="28" y="22"/>
                </a:cubicBezTo>
                <a:cubicBezTo>
                  <a:pt x="28" y="22"/>
                  <a:pt x="28" y="22"/>
                  <a:pt x="28" y="22"/>
                </a:cubicBezTo>
                <a:cubicBezTo>
                  <a:pt x="27" y="22"/>
                  <a:pt x="27" y="22"/>
                  <a:pt x="27" y="22"/>
                </a:cubicBezTo>
                <a:cubicBezTo>
                  <a:pt x="27" y="22"/>
                  <a:pt x="27" y="23"/>
                  <a:pt x="27" y="23"/>
                </a:cubicBezTo>
                <a:cubicBezTo>
                  <a:pt x="27" y="24"/>
                  <a:pt x="27" y="24"/>
                  <a:pt x="27" y="24"/>
                </a:cubicBezTo>
                <a:cubicBezTo>
                  <a:pt x="27" y="24"/>
                  <a:pt x="27" y="24"/>
                  <a:pt x="27" y="24"/>
                </a:cubicBezTo>
                <a:cubicBezTo>
                  <a:pt x="27" y="24"/>
                  <a:pt x="27" y="24"/>
                  <a:pt x="27" y="24"/>
                </a:cubicBezTo>
                <a:cubicBezTo>
                  <a:pt x="27" y="25"/>
                  <a:pt x="27" y="25"/>
                  <a:pt x="27" y="25"/>
                </a:cubicBezTo>
                <a:cubicBezTo>
                  <a:pt x="27" y="25"/>
                  <a:pt x="27" y="26"/>
                  <a:pt x="27" y="26"/>
                </a:cubicBezTo>
                <a:cubicBezTo>
                  <a:pt x="28" y="26"/>
                  <a:pt x="28" y="26"/>
                  <a:pt x="28" y="26"/>
                </a:cubicBezTo>
                <a:cubicBezTo>
                  <a:pt x="28" y="26"/>
                  <a:pt x="29" y="26"/>
                  <a:pt x="29" y="26"/>
                </a:cubicBezTo>
                <a:cubicBezTo>
                  <a:pt x="29" y="26"/>
                  <a:pt x="29" y="25"/>
                  <a:pt x="29" y="25"/>
                </a:cubicBezTo>
                <a:cubicBezTo>
                  <a:pt x="29" y="24"/>
                  <a:pt x="29" y="24"/>
                  <a:pt x="29" y="24"/>
                </a:cubicBezTo>
                <a:cubicBezTo>
                  <a:pt x="29" y="24"/>
                  <a:pt x="29" y="24"/>
                  <a:pt x="29" y="24"/>
                </a:cubicBezTo>
                <a:cubicBezTo>
                  <a:pt x="29" y="24"/>
                  <a:pt x="29" y="24"/>
                  <a:pt x="29" y="24"/>
                </a:cubicBezTo>
                <a:cubicBezTo>
                  <a:pt x="29" y="23"/>
                  <a:pt x="29" y="23"/>
                  <a:pt x="29" y="23"/>
                </a:cubicBezTo>
                <a:cubicBezTo>
                  <a:pt x="29" y="23"/>
                  <a:pt x="29" y="22"/>
                  <a:pt x="29" y="22"/>
                </a:cubicBezTo>
                <a:close/>
                <a:moveTo>
                  <a:pt x="29" y="37"/>
                </a:moveTo>
                <a:cubicBezTo>
                  <a:pt x="29" y="37"/>
                  <a:pt x="29" y="37"/>
                  <a:pt x="29" y="37"/>
                </a:cubicBezTo>
                <a:cubicBezTo>
                  <a:pt x="29" y="37"/>
                  <a:pt x="28" y="37"/>
                  <a:pt x="28" y="37"/>
                </a:cubicBezTo>
                <a:cubicBezTo>
                  <a:pt x="28" y="37"/>
                  <a:pt x="28" y="37"/>
                  <a:pt x="27" y="37"/>
                </a:cubicBezTo>
                <a:cubicBezTo>
                  <a:pt x="27" y="38"/>
                  <a:pt x="27" y="38"/>
                  <a:pt x="27" y="38"/>
                </a:cubicBezTo>
                <a:cubicBezTo>
                  <a:pt x="27" y="39"/>
                  <a:pt x="27" y="39"/>
                  <a:pt x="27" y="39"/>
                </a:cubicBezTo>
                <a:cubicBezTo>
                  <a:pt x="27" y="39"/>
                  <a:pt x="27" y="39"/>
                  <a:pt x="27" y="39"/>
                </a:cubicBezTo>
                <a:cubicBezTo>
                  <a:pt x="27" y="39"/>
                  <a:pt x="27" y="39"/>
                  <a:pt x="27" y="39"/>
                </a:cubicBezTo>
                <a:cubicBezTo>
                  <a:pt x="27" y="40"/>
                  <a:pt x="27" y="40"/>
                  <a:pt x="27" y="40"/>
                </a:cubicBezTo>
                <a:cubicBezTo>
                  <a:pt x="27" y="41"/>
                  <a:pt x="27" y="41"/>
                  <a:pt x="27" y="41"/>
                </a:cubicBezTo>
                <a:cubicBezTo>
                  <a:pt x="28" y="41"/>
                  <a:pt x="28" y="41"/>
                  <a:pt x="28" y="41"/>
                </a:cubicBezTo>
                <a:cubicBezTo>
                  <a:pt x="28" y="41"/>
                  <a:pt x="29" y="41"/>
                  <a:pt x="29" y="41"/>
                </a:cubicBezTo>
                <a:cubicBezTo>
                  <a:pt x="29" y="41"/>
                  <a:pt x="29" y="41"/>
                  <a:pt x="29" y="41"/>
                </a:cubicBezTo>
                <a:cubicBezTo>
                  <a:pt x="29" y="41"/>
                  <a:pt x="29" y="41"/>
                  <a:pt x="29" y="40"/>
                </a:cubicBezTo>
                <a:cubicBezTo>
                  <a:pt x="29" y="39"/>
                  <a:pt x="29" y="39"/>
                  <a:pt x="29" y="39"/>
                </a:cubicBezTo>
                <a:cubicBezTo>
                  <a:pt x="29" y="39"/>
                  <a:pt x="29" y="39"/>
                  <a:pt x="29" y="39"/>
                </a:cubicBezTo>
                <a:cubicBezTo>
                  <a:pt x="29" y="39"/>
                  <a:pt x="29" y="39"/>
                  <a:pt x="29" y="39"/>
                </a:cubicBezTo>
                <a:cubicBezTo>
                  <a:pt x="29" y="38"/>
                  <a:pt x="29" y="38"/>
                  <a:pt x="29" y="38"/>
                </a:cubicBezTo>
                <a:cubicBezTo>
                  <a:pt x="29" y="38"/>
                  <a:pt x="29" y="38"/>
                  <a:pt x="29" y="37"/>
                </a:cubicBezTo>
                <a:close/>
                <a:moveTo>
                  <a:pt x="21" y="37"/>
                </a:moveTo>
                <a:cubicBezTo>
                  <a:pt x="21" y="37"/>
                  <a:pt x="21" y="37"/>
                  <a:pt x="21" y="37"/>
                </a:cubicBezTo>
                <a:cubicBezTo>
                  <a:pt x="21" y="37"/>
                  <a:pt x="21" y="37"/>
                  <a:pt x="21" y="37"/>
                </a:cubicBezTo>
                <a:cubicBezTo>
                  <a:pt x="20" y="37"/>
                  <a:pt x="20" y="37"/>
                  <a:pt x="20" y="37"/>
                </a:cubicBezTo>
                <a:cubicBezTo>
                  <a:pt x="20" y="38"/>
                  <a:pt x="20" y="38"/>
                  <a:pt x="20" y="38"/>
                </a:cubicBezTo>
                <a:cubicBezTo>
                  <a:pt x="20" y="39"/>
                  <a:pt x="20" y="39"/>
                  <a:pt x="20" y="39"/>
                </a:cubicBezTo>
                <a:cubicBezTo>
                  <a:pt x="20" y="39"/>
                  <a:pt x="20" y="39"/>
                  <a:pt x="20" y="39"/>
                </a:cubicBezTo>
                <a:cubicBezTo>
                  <a:pt x="20" y="39"/>
                  <a:pt x="20" y="39"/>
                  <a:pt x="20" y="39"/>
                </a:cubicBezTo>
                <a:cubicBezTo>
                  <a:pt x="20" y="40"/>
                  <a:pt x="20" y="40"/>
                  <a:pt x="20" y="40"/>
                </a:cubicBezTo>
                <a:cubicBezTo>
                  <a:pt x="20" y="41"/>
                  <a:pt x="20" y="41"/>
                  <a:pt x="20" y="41"/>
                </a:cubicBezTo>
                <a:cubicBezTo>
                  <a:pt x="20" y="41"/>
                  <a:pt x="20" y="41"/>
                  <a:pt x="21" y="41"/>
                </a:cubicBezTo>
                <a:cubicBezTo>
                  <a:pt x="21" y="41"/>
                  <a:pt x="21" y="41"/>
                  <a:pt x="21" y="41"/>
                </a:cubicBezTo>
                <a:cubicBezTo>
                  <a:pt x="21" y="41"/>
                  <a:pt x="21" y="41"/>
                  <a:pt x="21" y="41"/>
                </a:cubicBezTo>
                <a:cubicBezTo>
                  <a:pt x="21" y="41"/>
                  <a:pt x="22" y="41"/>
                  <a:pt x="22" y="40"/>
                </a:cubicBezTo>
                <a:cubicBezTo>
                  <a:pt x="22" y="39"/>
                  <a:pt x="22" y="39"/>
                  <a:pt x="22" y="39"/>
                </a:cubicBezTo>
                <a:cubicBezTo>
                  <a:pt x="22" y="39"/>
                  <a:pt x="22" y="39"/>
                  <a:pt x="22" y="39"/>
                </a:cubicBezTo>
                <a:cubicBezTo>
                  <a:pt x="22" y="39"/>
                  <a:pt x="22" y="39"/>
                  <a:pt x="22" y="39"/>
                </a:cubicBezTo>
                <a:cubicBezTo>
                  <a:pt x="22" y="38"/>
                  <a:pt x="22" y="38"/>
                  <a:pt x="22" y="38"/>
                </a:cubicBezTo>
                <a:cubicBezTo>
                  <a:pt x="22" y="38"/>
                  <a:pt x="21" y="38"/>
                  <a:pt x="21" y="37"/>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8" name="Freeform 722"/>
          <p:cNvSpPr>
            <a:spLocks noEditPoints="1"/>
          </p:cNvSpPr>
          <p:nvPr/>
        </p:nvSpPr>
        <p:spPr bwMode="auto">
          <a:xfrm>
            <a:off x="8269288" y="3444875"/>
            <a:ext cx="160337" cy="128588"/>
          </a:xfrm>
          <a:custGeom>
            <a:avLst/>
            <a:gdLst>
              <a:gd name="T0" fmla="*/ 10 w 50"/>
              <a:gd name="T1" fmla="*/ 4 h 40"/>
              <a:gd name="T2" fmla="*/ 40 w 50"/>
              <a:gd name="T3" fmla="*/ 4 h 40"/>
              <a:gd name="T4" fmla="*/ 50 w 50"/>
              <a:gd name="T5" fmla="*/ 7 h 40"/>
              <a:gd name="T6" fmla="*/ 50 w 50"/>
              <a:gd name="T7" fmla="*/ 7 h 40"/>
              <a:gd name="T8" fmla="*/ 48 w 50"/>
              <a:gd name="T9" fmla="*/ 40 h 40"/>
              <a:gd name="T10" fmla="*/ 26 w 50"/>
              <a:gd name="T11" fmla="*/ 39 h 40"/>
              <a:gd name="T12" fmla="*/ 11 w 50"/>
              <a:gd name="T13" fmla="*/ 38 h 40"/>
              <a:gd name="T14" fmla="*/ 0 w 50"/>
              <a:gd name="T15" fmla="*/ 38 h 40"/>
              <a:gd name="T16" fmla="*/ 0 w 50"/>
              <a:gd name="T17" fmla="*/ 7 h 40"/>
              <a:gd name="T18" fmla="*/ 2 w 50"/>
              <a:gd name="T19" fmla="*/ 5 h 40"/>
              <a:gd name="T20" fmla="*/ 44 w 50"/>
              <a:gd name="T21" fmla="*/ 18 h 40"/>
              <a:gd name="T22" fmla="*/ 29 w 50"/>
              <a:gd name="T23" fmla="*/ 16 h 40"/>
              <a:gd name="T24" fmla="*/ 30 w 50"/>
              <a:gd name="T25" fmla="*/ 18 h 40"/>
              <a:gd name="T26" fmla="*/ 43 w 50"/>
              <a:gd name="T27" fmla="*/ 20 h 40"/>
              <a:gd name="T28" fmla="*/ 44 w 50"/>
              <a:gd name="T29" fmla="*/ 18 h 40"/>
              <a:gd name="T30" fmla="*/ 44 w 50"/>
              <a:gd name="T31" fmla="*/ 24 h 40"/>
              <a:gd name="T32" fmla="*/ 29 w 50"/>
              <a:gd name="T33" fmla="*/ 22 h 40"/>
              <a:gd name="T34" fmla="*/ 30 w 50"/>
              <a:gd name="T35" fmla="*/ 24 h 40"/>
              <a:gd name="T36" fmla="*/ 43 w 50"/>
              <a:gd name="T37" fmla="*/ 26 h 40"/>
              <a:gd name="T38" fmla="*/ 44 w 50"/>
              <a:gd name="T39" fmla="*/ 24 h 40"/>
              <a:gd name="T40" fmla="*/ 44 w 50"/>
              <a:gd name="T41" fmla="*/ 30 h 40"/>
              <a:gd name="T42" fmla="*/ 29 w 50"/>
              <a:gd name="T43" fmla="*/ 27 h 40"/>
              <a:gd name="T44" fmla="*/ 30 w 50"/>
              <a:gd name="T45" fmla="*/ 30 h 40"/>
              <a:gd name="T46" fmla="*/ 43 w 50"/>
              <a:gd name="T47" fmla="*/ 32 h 40"/>
              <a:gd name="T48" fmla="*/ 44 w 50"/>
              <a:gd name="T49" fmla="*/ 30 h 40"/>
              <a:gd name="T50" fmla="*/ 44 w 50"/>
              <a:gd name="T51" fmla="*/ 13 h 40"/>
              <a:gd name="T52" fmla="*/ 29 w 50"/>
              <a:gd name="T53" fmla="*/ 11 h 40"/>
              <a:gd name="T54" fmla="*/ 30 w 50"/>
              <a:gd name="T55" fmla="*/ 13 h 40"/>
              <a:gd name="T56" fmla="*/ 43 w 50"/>
              <a:gd name="T57" fmla="*/ 15 h 40"/>
              <a:gd name="T58" fmla="*/ 44 w 50"/>
              <a:gd name="T59" fmla="*/ 13 h 40"/>
              <a:gd name="T60" fmla="*/ 7 w 50"/>
              <a:gd name="T61" fmla="*/ 20 h 40"/>
              <a:gd name="T62" fmla="*/ 20 w 50"/>
              <a:gd name="T63" fmla="*/ 18 h 40"/>
              <a:gd name="T64" fmla="*/ 21 w 50"/>
              <a:gd name="T65" fmla="*/ 16 h 40"/>
              <a:gd name="T66" fmla="*/ 6 w 50"/>
              <a:gd name="T67" fmla="*/ 18 h 40"/>
              <a:gd name="T68" fmla="*/ 7 w 50"/>
              <a:gd name="T69" fmla="*/ 20 h 40"/>
              <a:gd name="T70" fmla="*/ 7 w 50"/>
              <a:gd name="T71" fmla="*/ 26 h 40"/>
              <a:gd name="T72" fmla="*/ 20 w 50"/>
              <a:gd name="T73" fmla="*/ 24 h 40"/>
              <a:gd name="T74" fmla="*/ 21 w 50"/>
              <a:gd name="T75" fmla="*/ 22 h 40"/>
              <a:gd name="T76" fmla="*/ 6 w 50"/>
              <a:gd name="T77" fmla="*/ 24 h 40"/>
              <a:gd name="T78" fmla="*/ 7 w 50"/>
              <a:gd name="T79" fmla="*/ 26 h 40"/>
              <a:gd name="T80" fmla="*/ 7 w 50"/>
              <a:gd name="T81" fmla="*/ 32 h 40"/>
              <a:gd name="T82" fmla="*/ 20 w 50"/>
              <a:gd name="T83" fmla="*/ 30 h 40"/>
              <a:gd name="T84" fmla="*/ 21 w 50"/>
              <a:gd name="T85" fmla="*/ 27 h 40"/>
              <a:gd name="T86" fmla="*/ 6 w 50"/>
              <a:gd name="T87" fmla="*/ 30 h 40"/>
              <a:gd name="T88" fmla="*/ 7 w 50"/>
              <a:gd name="T89" fmla="*/ 32 h 40"/>
              <a:gd name="T90" fmla="*/ 7 w 50"/>
              <a:gd name="T91" fmla="*/ 15 h 40"/>
              <a:gd name="T92" fmla="*/ 20 w 50"/>
              <a:gd name="T93" fmla="*/ 13 h 40"/>
              <a:gd name="T94" fmla="*/ 21 w 50"/>
              <a:gd name="T95" fmla="*/ 11 h 40"/>
              <a:gd name="T96" fmla="*/ 6 w 50"/>
              <a:gd name="T97" fmla="*/ 13 h 40"/>
              <a:gd name="T98" fmla="*/ 7 w 50"/>
              <a:gd name="T99" fmla="*/ 15 h 40"/>
              <a:gd name="T100" fmla="*/ 26 w 50"/>
              <a:gd name="T101" fmla="*/ 9 h 40"/>
              <a:gd name="T102" fmla="*/ 40 w 50"/>
              <a:gd name="T103" fmla="*/ 34 h 40"/>
              <a:gd name="T104" fmla="*/ 46 w 50"/>
              <a:gd name="T105" fmla="*/ 9 h 40"/>
              <a:gd name="T106" fmla="*/ 26 w 50"/>
              <a:gd name="T107" fmla="*/ 9 h 40"/>
              <a:gd name="T108" fmla="*/ 24 w 50"/>
              <a:gd name="T109" fmla="*/ 35 h 40"/>
              <a:gd name="T110" fmla="*/ 11 w 50"/>
              <a:gd name="T111" fmla="*/ 7 h 40"/>
              <a:gd name="T112" fmla="*/ 4 w 50"/>
              <a:gd name="T113" fmla="*/ 36 h 40"/>
              <a:gd name="T114" fmla="*/ 24 w 50"/>
              <a:gd name="T115"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0" h="40">
                <a:moveTo>
                  <a:pt x="2" y="5"/>
                </a:moveTo>
                <a:cubicBezTo>
                  <a:pt x="5" y="6"/>
                  <a:pt x="8" y="5"/>
                  <a:pt x="10" y="4"/>
                </a:cubicBezTo>
                <a:cubicBezTo>
                  <a:pt x="14" y="2"/>
                  <a:pt x="17" y="0"/>
                  <a:pt x="25" y="5"/>
                </a:cubicBezTo>
                <a:cubicBezTo>
                  <a:pt x="33" y="0"/>
                  <a:pt x="36" y="2"/>
                  <a:pt x="40" y="4"/>
                </a:cubicBezTo>
                <a:cubicBezTo>
                  <a:pt x="43" y="5"/>
                  <a:pt x="45" y="6"/>
                  <a:pt x="48" y="5"/>
                </a:cubicBezTo>
                <a:cubicBezTo>
                  <a:pt x="49" y="5"/>
                  <a:pt x="50" y="6"/>
                  <a:pt x="50" y="7"/>
                </a:cubicBezTo>
                <a:cubicBezTo>
                  <a:pt x="50" y="7"/>
                  <a:pt x="50" y="7"/>
                  <a:pt x="50" y="7"/>
                </a:cubicBezTo>
                <a:cubicBezTo>
                  <a:pt x="50" y="7"/>
                  <a:pt x="50" y="7"/>
                  <a:pt x="50" y="7"/>
                </a:cubicBezTo>
                <a:cubicBezTo>
                  <a:pt x="50" y="38"/>
                  <a:pt x="50" y="38"/>
                  <a:pt x="50" y="38"/>
                </a:cubicBezTo>
                <a:cubicBezTo>
                  <a:pt x="50" y="39"/>
                  <a:pt x="49" y="40"/>
                  <a:pt x="48" y="40"/>
                </a:cubicBezTo>
                <a:cubicBezTo>
                  <a:pt x="44" y="40"/>
                  <a:pt x="41" y="39"/>
                  <a:pt x="39" y="38"/>
                </a:cubicBezTo>
                <a:cubicBezTo>
                  <a:pt x="36" y="36"/>
                  <a:pt x="33" y="35"/>
                  <a:pt x="26" y="39"/>
                </a:cubicBezTo>
                <a:cubicBezTo>
                  <a:pt x="25" y="40"/>
                  <a:pt x="25" y="40"/>
                  <a:pt x="24" y="39"/>
                </a:cubicBezTo>
                <a:cubicBezTo>
                  <a:pt x="17" y="35"/>
                  <a:pt x="14" y="36"/>
                  <a:pt x="11" y="38"/>
                </a:cubicBezTo>
                <a:cubicBezTo>
                  <a:pt x="9" y="39"/>
                  <a:pt x="6" y="40"/>
                  <a:pt x="2" y="40"/>
                </a:cubicBezTo>
                <a:cubicBezTo>
                  <a:pt x="1" y="40"/>
                  <a:pt x="0" y="39"/>
                  <a:pt x="0" y="38"/>
                </a:cubicBezTo>
                <a:cubicBezTo>
                  <a:pt x="0" y="38"/>
                  <a:pt x="0" y="38"/>
                  <a:pt x="0" y="38"/>
                </a:cubicBezTo>
                <a:cubicBezTo>
                  <a:pt x="0" y="7"/>
                  <a:pt x="0" y="7"/>
                  <a:pt x="0" y="7"/>
                </a:cubicBezTo>
                <a:cubicBezTo>
                  <a:pt x="0" y="6"/>
                  <a:pt x="1" y="5"/>
                  <a:pt x="2" y="5"/>
                </a:cubicBezTo>
                <a:cubicBezTo>
                  <a:pt x="2" y="5"/>
                  <a:pt x="2" y="5"/>
                  <a:pt x="2" y="5"/>
                </a:cubicBezTo>
                <a:close/>
                <a:moveTo>
                  <a:pt x="44" y="18"/>
                </a:moveTo>
                <a:cubicBezTo>
                  <a:pt x="44" y="18"/>
                  <a:pt x="44" y="18"/>
                  <a:pt x="44" y="18"/>
                </a:cubicBezTo>
                <a:cubicBezTo>
                  <a:pt x="42" y="18"/>
                  <a:pt x="41" y="17"/>
                  <a:pt x="40" y="17"/>
                </a:cubicBezTo>
                <a:cubicBezTo>
                  <a:pt x="37" y="15"/>
                  <a:pt x="34" y="14"/>
                  <a:pt x="29" y="16"/>
                </a:cubicBezTo>
                <a:cubicBezTo>
                  <a:pt x="28" y="16"/>
                  <a:pt x="28" y="17"/>
                  <a:pt x="28" y="18"/>
                </a:cubicBezTo>
                <a:cubicBezTo>
                  <a:pt x="29" y="18"/>
                  <a:pt x="29" y="19"/>
                  <a:pt x="30" y="18"/>
                </a:cubicBezTo>
                <a:cubicBezTo>
                  <a:pt x="34" y="17"/>
                  <a:pt x="37" y="18"/>
                  <a:pt x="39" y="19"/>
                </a:cubicBezTo>
                <a:cubicBezTo>
                  <a:pt x="40" y="20"/>
                  <a:pt x="42" y="20"/>
                  <a:pt x="43" y="20"/>
                </a:cubicBezTo>
                <a:cubicBezTo>
                  <a:pt x="44" y="21"/>
                  <a:pt x="44" y="20"/>
                  <a:pt x="45" y="20"/>
                </a:cubicBezTo>
                <a:cubicBezTo>
                  <a:pt x="45" y="19"/>
                  <a:pt x="44" y="18"/>
                  <a:pt x="44" y="18"/>
                </a:cubicBezTo>
                <a:close/>
                <a:moveTo>
                  <a:pt x="44" y="24"/>
                </a:moveTo>
                <a:cubicBezTo>
                  <a:pt x="44" y="24"/>
                  <a:pt x="44" y="24"/>
                  <a:pt x="44" y="24"/>
                </a:cubicBezTo>
                <a:cubicBezTo>
                  <a:pt x="42" y="24"/>
                  <a:pt x="41" y="23"/>
                  <a:pt x="40" y="23"/>
                </a:cubicBezTo>
                <a:cubicBezTo>
                  <a:pt x="37" y="21"/>
                  <a:pt x="34" y="20"/>
                  <a:pt x="29" y="22"/>
                </a:cubicBezTo>
                <a:cubicBezTo>
                  <a:pt x="28" y="22"/>
                  <a:pt x="28" y="23"/>
                  <a:pt x="28" y="23"/>
                </a:cubicBezTo>
                <a:cubicBezTo>
                  <a:pt x="29" y="24"/>
                  <a:pt x="29" y="24"/>
                  <a:pt x="30" y="24"/>
                </a:cubicBezTo>
                <a:cubicBezTo>
                  <a:pt x="34" y="22"/>
                  <a:pt x="37" y="23"/>
                  <a:pt x="39" y="25"/>
                </a:cubicBezTo>
                <a:cubicBezTo>
                  <a:pt x="40" y="25"/>
                  <a:pt x="42" y="26"/>
                  <a:pt x="43" y="26"/>
                </a:cubicBezTo>
                <a:cubicBezTo>
                  <a:pt x="44" y="26"/>
                  <a:pt x="44" y="26"/>
                  <a:pt x="45" y="25"/>
                </a:cubicBezTo>
                <a:cubicBezTo>
                  <a:pt x="45" y="25"/>
                  <a:pt x="44" y="24"/>
                  <a:pt x="44" y="24"/>
                </a:cubicBezTo>
                <a:close/>
                <a:moveTo>
                  <a:pt x="44" y="30"/>
                </a:moveTo>
                <a:cubicBezTo>
                  <a:pt x="44" y="30"/>
                  <a:pt x="44" y="30"/>
                  <a:pt x="44" y="30"/>
                </a:cubicBezTo>
                <a:cubicBezTo>
                  <a:pt x="42" y="29"/>
                  <a:pt x="41" y="29"/>
                  <a:pt x="40" y="28"/>
                </a:cubicBezTo>
                <a:cubicBezTo>
                  <a:pt x="37" y="27"/>
                  <a:pt x="34" y="25"/>
                  <a:pt x="29" y="27"/>
                </a:cubicBezTo>
                <a:cubicBezTo>
                  <a:pt x="28" y="28"/>
                  <a:pt x="28" y="28"/>
                  <a:pt x="28" y="29"/>
                </a:cubicBezTo>
                <a:cubicBezTo>
                  <a:pt x="29" y="30"/>
                  <a:pt x="29" y="30"/>
                  <a:pt x="30" y="30"/>
                </a:cubicBezTo>
                <a:cubicBezTo>
                  <a:pt x="34" y="28"/>
                  <a:pt x="37" y="29"/>
                  <a:pt x="39" y="30"/>
                </a:cubicBezTo>
                <a:cubicBezTo>
                  <a:pt x="40" y="31"/>
                  <a:pt x="42" y="31"/>
                  <a:pt x="43" y="32"/>
                </a:cubicBezTo>
                <a:cubicBezTo>
                  <a:pt x="44" y="32"/>
                  <a:pt x="44" y="32"/>
                  <a:pt x="45" y="31"/>
                </a:cubicBezTo>
                <a:cubicBezTo>
                  <a:pt x="45" y="30"/>
                  <a:pt x="44" y="30"/>
                  <a:pt x="44" y="30"/>
                </a:cubicBezTo>
                <a:close/>
                <a:moveTo>
                  <a:pt x="44" y="13"/>
                </a:moveTo>
                <a:cubicBezTo>
                  <a:pt x="44" y="13"/>
                  <a:pt x="44" y="13"/>
                  <a:pt x="44" y="13"/>
                </a:cubicBezTo>
                <a:cubicBezTo>
                  <a:pt x="42" y="12"/>
                  <a:pt x="41" y="12"/>
                  <a:pt x="40" y="11"/>
                </a:cubicBezTo>
                <a:cubicBezTo>
                  <a:pt x="37" y="10"/>
                  <a:pt x="34" y="9"/>
                  <a:pt x="29" y="11"/>
                </a:cubicBezTo>
                <a:cubicBezTo>
                  <a:pt x="28" y="11"/>
                  <a:pt x="28" y="12"/>
                  <a:pt x="28" y="12"/>
                </a:cubicBezTo>
                <a:cubicBezTo>
                  <a:pt x="29" y="13"/>
                  <a:pt x="29" y="13"/>
                  <a:pt x="30" y="13"/>
                </a:cubicBezTo>
                <a:cubicBezTo>
                  <a:pt x="34" y="11"/>
                  <a:pt x="37" y="12"/>
                  <a:pt x="39" y="13"/>
                </a:cubicBezTo>
                <a:cubicBezTo>
                  <a:pt x="40" y="14"/>
                  <a:pt x="42" y="15"/>
                  <a:pt x="43" y="15"/>
                </a:cubicBezTo>
                <a:cubicBezTo>
                  <a:pt x="44" y="15"/>
                  <a:pt x="44" y="15"/>
                  <a:pt x="45" y="14"/>
                </a:cubicBezTo>
                <a:cubicBezTo>
                  <a:pt x="45" y="13"/>
                  <a:pt x="44" y="13"/>
                  <a:pt x="44" y="13"/>
                </a:cubicBezTo>
                <a:close/>
                <a:moveTo>
                  <a:pt x="7" y="20"/>
                </a:moveTo>
                <a:cubicBezTo>
                  <a:pt x="7" y="20"/>
                  <a:pt x="7" y="20"/>
                  <a:pt x="7" y="20"/>
                </a:cubicBezTo>
                <a:cubicBezTo>
                  <a:pt x="8" y="20"/>
                  <a:pt x="10" y="20"/>
                  <a:pt x="11" y="19"/>
                </a:cubicBezTo>
                <a:cubicBezTo>
                  <a:pt x="14" y="18"/>
                  <a:pt x="16" y="17"/>
                  <a:pt x="20" y="18"/>
                </a:cubicBezTo>
                <a:cubicBezTo>
                  <a:pt x="21" y="19"/>
                  <a:pt x="21" y="18"/>
                  <a:pt x="22" y="18"/>
                </a:cubicBezTo>
                <a:cubicBezTo>
                  <a:pt x="22" y="17"/>
                  <a:pt x="22" y="16"/>
                  <a:pt x="21" y="16"/>
                </a:cubicBezTo>
                <a:cubicBezTo>
                  <a:pt x="16" y="14"/>
                  <a:pt x="13" y="15"/>
                  <a:pt x="10" y="17"/>
                </a:cubicBezTo>
                <a:cubicBezTo>
                  <a:pt x="9" y="17"/>
                  <a:pt x="8" y="18"/>
                  <a:pt x="6" y="18"/>
                </a:cubicBezTo>
                <a:cubicBezTo>
                  <a:pt x="6" y="18"/>
                  <a:pt x="5" y="19"/>
                  <a:pt x="5" y="20"/>
                </a:cubicBezTo>
                <a:cubicBezTo>
                  <a:pt x="6" y="20"/>
                  <a:pt x="6" y="21"/>
                  <a:pt x="7" y="20"/>
                </a:cubicBezTo>
                <a:close/>
                <a:moveTo>
                  <a:pt x="7" y="26"/>
                </a:moveTo>
                <a:cubicBezTo>
                  <a:pt x="7" y="26"/>
                  <a:pt x="7" y="26"/>
                  <a:pt x="7" y="26"/>
                </a:cubicBezTo>
                <a:cubicBezTo>
                  <a:pt x="8" y="26"/>
                  <a:pt x="10" y="25"/>
                  <a:pt x="11" y="25"/>
                </a:cubicBezTo>
                <a:cubicBezTo>
                  <a:pt x="14" y="23"/>
                  <a:pt x="16" y="22"/>
                  <a:pt x="20" y="24"/>
                </a:cubicBezTo>
                <a:cubicBezTo>
                  <a:pt x="21" y="24"/>
                  <a:pt x="21" y="24"/>
                  <a:pt x="22" y="23"/>
                </a:cubicBezTo>
                <a:cubicBezTo>
                  <a:pt x="22" y="23"/>
                  <a:pt x="22" y="22"/>
                  <a:pt x="21" y="22"/>
                </a:cubicBezTo>
                <a:cubicBezTo>
                  <a:pt x="16" y="20"/>
                  <a:pt x="13" y="21"/>
                  <a:pt x="10" y="23"/>
                </a:cubicBezTo>
                <a:cubicBezTo>
                  <a:pt x="9" y="23"/>
                  <a:pt x="8" y="24"/>
                  <a:pt x="6" y="24"/>
                </a:cubicBezTo>
                <a:cubicBezTo>
                  <a:pt x="6" y="24"/>
                  <a:pt x="5" y="25"/>
                  <a:pt x="5" y="25"/>
                </a:cubicBezTo>
                <a:cubicBezTo>
                  <a:pt x="6" y="26"/>
                  <a:pt x="6" y="26"/>
                  <a:pt x="7" y="26"/>
                </a:cubicBezTo>
                <a:close/>
                <a:moveTo>
                  <a:pt x="7" y="32"/>
                </a:moveTo>
                <a:cubicBezTo>
                  <a:pt x="7" y="32"/>
                  <a:pt x="7" y="32"/>
                  <a:pt x="7" y="32"/>
                </a:cubicBezTo>
                <a:cubicBezTo>
                  <a:pt x="8" y="31"/>
                  <a:pt x="10" y="31"/>
                  <a:pt x="11" y="30"/>
                </a:cubicBezTo>
                <a:cubicBezTo>
                  <a:pt x="14" y="29"/>
                  <a:pt x="16" y="28"/>
                  <a:pt x="20" y="30"/>
                </a:cubicBezTo>
                <a:cubicBezTo>
                  <a:pt x="21" y="30"/>
                  <a:pt x="21" y="30"/>
                  <a:pt x="22" y="29"/>
                </a:cubicBezTo>
                <a:cubicBezTo>
                  <a:pt x="22" y="28"/>
                  <a:pt x="22" y="28"/>
                  <a:pt x="21" y="27"/>
                </a:cubicBezTo>
                <a:cubicBezTo>
                  <a:pt x="16" y="25"/>
                  <a:pt x="13" y="27"/>
                  <a:pt x="10" y="28"/>
                </a:cubicBezTo>
                <a:cubicBezTo>
                  <a:pt x="9" y="29"/>
                  <a:pt x="8" y="29"/>
                  <a:pt x="6" y="30"/>
                </a:cubicBezTo>
                <a:cubicBezTo>
                  <a:pt x="6" y="30"/>
                  <a:pt x="5" y="30"/>
                  <a:pt x="5" y="31"/>
                </a:cubicBezTo>
                <a:cubicBezTo>
                  <a:pt x="6" y="32"/>
                  <a:pt x="6" y="32"/>
                  <a:pt x="7" y="32"/>
                </a:cubicBezTo>
                <a:close/>
                <a:moveTo>
                  <a:pt x="7" y="15"/>
                </a:moveTo>
                <a:cubicBezTo>
                  <a:pt x="7" y="15"/>
                  <a:pt x="7" y="15"/>
                  <a:pt x="7" y="15"/>
                </a:cubicBezTo>
                <a:cubicBezTo>
                  <a:pt x="8" y="15"/>
                  <a:pt x="10" y="14"/>
                  <a:pt x="11" y="13"/>
                </a:cubicBezTo>
                <a:cubicBezTo>
                  <a:pt x="14" y="12"/>
                  <a:pt x="16" y="11"/>
                  <a:pt x="20" y="13"/>
                </a:cubicBezTo>
                <a:cubicBezTo>
                  <a:pt x="21" y="13"/>
                  <a:pt x="21" y="13"/>
                  <a:pt x="22" y="12"/>
                </a:cubicBezTo>
                <a:cubicBezTo>
                  <a:pt x="22" y="12"/>
                  <a:pt x="22" y="11"/>
                  <a:pt x="21" y="11"/>
                </a:cubicBezTo>
                <a:cubicBezTo>
                  <a:pt x="16" y="9"/>
                  <a:pt x="13" y="10"/>
                  <a:pt x="10" y="11"/>
                </a:cubicBezTo>
                <a:cubicBezTo>
                  <a:pt x="9" y="12"/>
                  <a:pt x="8" y="12"/>
                  <a:pt x="6" y="13"/>
                </a:cubicBezTo>
                <a:cubicBezTo>
                  <a:pt x="6" y="13"/>
                  <a:pt x="5" y="13"/>
                  <a:pt x="5" y="14"/>
                </a:cubicBezTo>
                <a:cubicBezTo>
                  <a:pt x="6" y="15"/>
                  <a:pt x="6" y="15"/>
                  <a:pt x="7" y="15"/>
                </a:cubicBezTo>
                <a:close/>
                <a:moveTo>
                  <a:pt x="26" y="9"/>
                </a:moveTo>
                <a:cubicBezTo>
                  <a:pt x="26" y="9"/>
                  <a:pt x="26" y="9"/>
                  <a:pt x="26" y="9"/>
                </a:cubicBezTo>
                <a:cubicBezTo>
                  <a:pt x="26" y="35"/>
                  <a:pt x="26" y="35"/>
                  <a:pt x="26" y="35"/>
                </a:cubicBezTo>
                <a:cubicBezTo>
                  <a:pt x="33" y="31"/>
                  <a:pt x="37" y="32"/>
                  <a:pt x="40" y="34"/>
                </a:cubicBezTo>
                <a:cubicBezTo>
                  <a:pt x="42" y="35"/>
                  <a:pt x="44" y="36"/>
                  <a:pt x="46" y="36"/>
                </a:cubicBezTo>
                <a:cubicBezTo>
                  <a:pt x="46" y="9"/>
                  <a:pt x="46" y="9"/>
                  <a:pt x="46" y="9"/>
                </a:cubicBezTo>
                <a:cubicBezTo>
                  <a:pt x="43" y="9"/>
                  <a:pt x="41" y="8"/>
                  <a:pt x="39" y="7"/>
                </a:cubicBezTo>
                <a:cubicBezTo>
                  <a:pt x="36" y="6"/>
                  <a:pt x="33" y="4"/>
                  <a:pt x="26" y="9"/>
                </a:cubicBezTo>
                <a:close/>
                <a:moveTo>
                  <a:pt x="24" y="35"/>
                </a:moveTo>
                <a:cubicBezTo>
                  <a:pt x="24" y="35"/>
                  <a:pt x="24" y="35"/>
                  <a:pt x="24" y="35"/>
                </a:cubicBezTo>
                <a:cubicBezTo>
                  <a:pt x="24" y="9"/>
                  <a:pt x="24" y="9"/>
                  <a:pt x="24" y="9"/>
                </a:cubicBezTo>
                <a:cubicBezTo>
                  <a:pt x="17" y="4"/>
                  <a:pt x="14" y="6"/>
                  <a:pt x="11" y="7"/>
                </a:cubicBezTo>
                <a:cubicBezTo>
                  <a:pt x="9" y="8"/>
                  <a:pt x="7" y="9"/>
                  <a:pt x="4" y="9"/>
                </a:cubicBezTo>
                <a:cubicBezTo>
                  <a:pt x="4" y="36"/>
                  <a:pt x="4" y="36"/>
                  <a:pt x="4" y="36"/>
                </a:cubicBezTo>
                <a:cubicBezTo>
                  <a:pt x="6" y="36"/>
                  <a:pt x="8" y="35"/>
                  <a:pt x="10" y="34"/>
                </a:cubicBezTo>
                <a:cubicBezTo>
                  <a:pt x="13" y="32"/>
                  <a:pt x="17" y="31"/>
                  <a:pt x="24"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59" name="Freeform 723"/>
          <p:cNvSpPr>
            <a:spLocks noEditPoints="1"/>
          </p:cNvSpPr>
          <p:nvPr/>
        </p:nvSpPr>
        <p:spPr bwMode="auto">
          <a:xfrm>
            <a:off x="8553450" y="3429000"/>
            <a:ext cx="155575" cy="166688"/>
          </a:xfrm>
          <a:custGeom>
            <a:avLst/>
            <a:gdLst>
              <a:gd name="T0" fmla="*/ 43 w 49"/>
              <a:gd name="T1" fmla="*/ 25 h 52"/>
              <a:gd name="T2" fmla="*/ 34 w 49"/>
              <a:gd name="T3" fmla="*/ 10 h 52"/>
              <a:gd name="T4" fmla="*/ 16 w 49"/>
              <a:gd name="T5" fmla="*/ 9 h 52"/>
              <a:gd name="T6" fmla="*/ 14 w 49"/>
              <a:gd name="T7" fmla="*/ 10 h 52"/>
              <a:gd name="T8" fmla="*/ 7 w 49"/>
              <a:gd name="T9" fmla="*/ 26 h 52"/>
              <a:gd name="T10" fmla="*/ 14 w 49"/>
              <a:gd name="T11" fmla="*/ 41 h 52"/>
              <a:gd name="T12" fmla="*/ 16 w 49"/>
              <a:gd name="T13" fmla="*/ 42 h 52"/>
              <a:gd name="T14" fmla="*/ 34 w 49"/>
              <a:gd name="T15" fmla="*/ 41 h 52"/>
              <a:gd name="T16" fmla="*/ 43 w 49"/>
              <a:gd name="T17" fmla="*/ 27 h 52"/>
              <a:gd name="T18" fmla="*/ 35 w 49"/>
              <a:gd name="T19" fmla="*/ 12 h 52"/>
              <a:gd name="T20" fmla="*/ 41 w 49"/>
              <a:gd name="T21" fmla="*/ 23 h 52"/>
              <a:gd name="T22" fmla="*/ 36 w 49"/>
              <a:gd name="T23" fmla="*/ 19 h 52"/>
              <a:gd name="T24" fmla="*/ 35 w 49"/>
              <a:gd name="T25" fmla="*/ 12 h 52"/>
              <a:gd name="T26" fmla="*/ 39 w 49"/>
              <a:gd name="T27" fmla="*/ 26 h 52"/>
              <a:gd name="T28" fmla="*/ 36 w 49"/>
              <a:gd name="T29" fmla="*/ 22 h 52"/>
              <a:gd name="T30" fmla="*/ 33 w 49"/>
              <a:gd name="T31" fmla="*/ 17 h 52"/>
              <a:gd name="T32" fmla="*/ 27 w 49"/>
              <a:gd name="T33" fmla="*/ 14 h 52"/>
              <a:gd name="T34" fmla="*/ 33 w 49"/>
              <a:gd name="T35" fmla="*/ 17 h 52"/>
              <a:gd name="T36" fmla="*/ 18 w 49"/>
              <a:gd name="T37" fmla="*/ 10 h 52"/>
              <a:gd name="T38" fmla="*/ 31 w 49"/>
              <a:gd name="T39" fmla="*/ 11 h 52"/>
              <a:gd name="T40" fmla="*/ 18 w 49"/>
              <a:gd name="T41" fmla="*/ 11 h 52"/>
              <a:gd name="T42" fmla="*/ 17 w 49"/>
              <a:gd name="T43" fmla="*/ 13 h 52"/>
              <a:gd name="T44" fmla="*/ 22 w 49"/>
              <a:gd name="T45" fmla="*/ 14 h 52"/>
              <a:gd name="T46" fmla="*/ 17 w 49"/>
              <a:gd name="T47" fmla="*/ 13 h 52"/>
              <a:gd name="T48" fmla="*/ 14 w 49"/>
              <a:gd name="T49" fmla="*/ 39 h 52"/>
              <a:gd name="T50" fmla="*/ 8 w 49"/>
              <a:gd name="T51" fmla="*/ 28 h 52"/>
              <a:gd name="T52" fmla="*/ 15 w 49"/>
              <a:gd name="T53" fmla="*/ 39 h 52"/>
              <a:gd name="T54" fmla="*/ 10 w 49"/>
              <a:gd name="T55" fmla="*/ 26 h 52"/>
              <a:gd name="T56" fmla="*/ 13 w 49"/>
              <a:gd name="T57" fmla="*/ 22 h 52"/>
              <a:gd name="T58" fmla="*/ 10 w 49"/>
              <a:gd name="T59" fmla="*/ 26 h 52"/>
              <a:gd name="T60" fmla="*/ 13 w 49"/>
              <a:gd name="T61" fmla="*/ 19 h 52"/>
              <a:gd name="T62" fmla="*/ 8 w 49"/>
              <a:gd name="T63" fmla="*/ 23 h 52"/>
              <a:gd name="T64" fmla="*/ 15 w 49"/>
              <a:gd name="T65" fmla="*/ 12 h 52"/>
              <a:gd name="T66" fmla="*/ 16 w 49"/>
              <a:gd name="T67" fmla="*/ 34 h 52"/>
              <a:gd name="T68" fmla="*/ 22 w 49"/>
              <a:gd name="T69" fmla="*/ 37 h 52"/>
              <a:gd name="T70" fmla="*/ 16 w 49"/>
              <a:gd name="T71" fmla="*/ 34 h 52"/>
              <a:gd name="T72" fmla="*/ 31 w 49"/>
              <a:gd name="T73" fmla="*/ 42 h 52"/>
              <a:gd name="T74" fmla="*/ 18 w 49"/>
              <a:gd name="T75" fmla="*/ 41 h 52"/>
              <a:gd name="T76" fmla="*/ 31 w 49"/>
              <a:gd name="T77" fmla="*/ 41 h 52"/>
              <a:gd name="T78" fmla="*/ 32 w 49"/>
              <a:gd name="T79" fmla="*/ 39 h 52"/>
              <a:gd name="T80" fmla="*/ 27 w 49"/>
              <a:gd name="T81" fmla="*/ 37 h 52"/>
              <a:gd name="T82" fmla="*/ 32 w 49"/>
              <a:gd name="T83" fmla="*/ 39 h 52"/>
              <a:gd name="T84" fmla="*/ 34 w 49"/>
              <a:gd name="T85" fmla="*/ 31 h 52"/>
              <a:gd name="T86" fmla="*/ 15 w 49"/>
              <a:gd name="T87" fmla="*/ 31 h 52"/>
              <a:gd name="T88" fmla="*/ 25 w 49"/>
              <a:gd name="T89" fmla="*/ 15 h 52"/>
              <a:gd name="T90" fmla="*/ 34 w 49"/>
              <a:gd name="T91" fmla="*/ 31 h 52"/>
              <a:gd name="T92" fmla="*/ 35 w 49"/>
              <a:gd name="T93" fmla="*/ 39 h 52"/>
              <a:gd name="T94" fmla="*/ 36 w 49"/>
              <a:gd name="T95" fmla="*/ 32 h 52"/>
              <a:gd name="T96" fmla="*/ 41 w 49"/>
              <a:gd name="T97" fmla="*/ 28 h 52"/>
              <a:gd name="T98" fmla="*/ 25 w 49"/>
              <a:gd name="T99" fmla="*/ 19 h 52"/>
              <a:gd name="T100" fmla="*/ 18 w 49"/>
              <a:gd name="T101" fmla="*/ 26 h 52"/>
              <a:gd name="T102" fmla="*/ 32 w 49"/>
              <a:gd name="T103" fmla="*/ 26 h 52"/>
              <a:gd name="T104" fmla="*/ 25 w 49"/>
              <a:gd name="T105" fmla="*/ 29 h 52"/>
              <a:gd name="T106" fmla="*/ 21 w 49"/>
              <a:gd name="T107" fmla="*/ 26 h 52"/>
              <a:gd name="T108" fmla="*/ 28 w 49"/>
              <a:gd name="T109" fmla="*/ 2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9" h="52">
                <a:moveTo>
                  <a:pt x="42" y="26"/>
                </a:moveTo>
                <a:cubicBezTo>
                  <a:pt x="43" y="25"/>
                  <a:pt x="43" y="25"/>
                  <a:pt x="43" y="25"/>
                </a:cubicBezTo>
                <a:cubicBezTo>
                  <a:pt x="49" y="16"/>
                  <a:pt x="45" y="9"/>
                  <a:pt x="35" y="10"/>
                </a:cubicBezTo>
                <a:cubicBezTo>
                  <a:pt x="34" y="10"/>
                  <a:pt x="34" y="10"/>
                  <a:pt x="34" y="10"/>
                </a:cubicBezTo>
                <a:cubicBezTo>
                  <a:pt x="33" y="10"/>
                  <a:pt x="33" y="9"/>
                  <a:pt x="33" y="9"/>
                </a:cubicBezTo>
                <a:cubicBezTo>
                  <a:pt x="29" y="0"/>
                  <a:pt x="20" y="0"/>
                  <a:pt x="16" y="9"/>
                </a:cubicBezTo>
                <a:cubicBezTo>
                  <a:pt x="16" y="9"/>
                  <a:pt x="16" y="10"/>
                  <a:pt x="16" y="10"/>
                </a:cubicBezTo>
                <a:cubicBezTo>
                  <a:pt x="15" y="10"/>
                  <a:pt x="15" y="10"/>
                  <a:pt x="14" y="10"/>
                </a:cubicBezTo>
                <a:cubicBezTo>
                  <a:pt x="4" y="9"/>
                  <a:pt x="0" y="16"/>
                  <a:pt x="6" y="25"/>
                </a:cubicBezTo>
                <a:cubicBezTo>
                  <a:pt x="6" y="25"/>
                  <a:pt x="6" y="25"/>
                  <a:pt x="7" y="26"/>
                </a:cubicBezTo>
                <a:cubicBezTo>
                  <a:pt x="6" y="26"/>
                  <a:pt x="6" y="26"/>
                  <a:pt x="6" y="27"/>
                </a:cubicBezTo>
                <a:cubicBezTo>
                  <a:pt x="0" y="35"/>
                  <a:pt x="4" y="42"/>
                  <a:pt x="14" y="41"/>
                </a:cubicBezTo>
                <a:cubicBezTo>
                  <a:pt x="15" y="41"/>
                  <a:pt x="15" y="41"/>
                  <a:pt x="16" y="41"/>
                </a:cubicBezTo>
                <a:cubicBezTo>
                  <a:pt x="16" y="42"/>
                  <a:pt x="16" y="42"/>
                  <a:pt x="16" y="42"/>
                </a:cubicBezTo>
                <a:cubicBezTo>
                  <a:pt x="20" y="52"/>
                  <a:pt x="29" y="52"/>
                  <a:pt x="33" y="42"/>
                </a:cubicBezTo>
                <a:cubicBezTo>
                  <a:pt x="33" y="42"/>
                  <a:pt x="33" y="42"/>
                  <a:pt x="34" y="41"/>
                </a:cubicBezTo>
                <a:cubicBezTo>
                  <a:pt x="34" y="41"/>
                  <a:pt x="34" y="41"/>
                  <a:pt x="35" y="41"/>
                </a:cubicBezTo>
                <a:cubicBezTo>
                  <a:pt x="45" y="42"/>
                  <a:pt x="49" y="35"/>
                  <a:pt x="43" y="27"/>
                </a:cubicBezTo>
                <a:cubicBezTo>
                  <a:pt x="43" y="26"/>
                  <a:pt x="43" y="26"/>
                  <a:pt x="42" y="26"/>
                </a:cubicBezTo>
                <a:close/>
                <a:moveTo>
                  <a:pt x="35" y="12"/>
                </a:moveTo>
                <a:cubicBezTo>
                  <a:pt x="35" y="12"/>
                  <a:pt x="35" y="12"/>
                  <a:pt x="35" y="12"/>
                </a:cubicBezTo>
                <a:cubicBezTo>
                  <a:pt x="44" y="12"/>
                  <a:pt x="46" y="16"/>
                  <a:pt x="41" y="23"/>
                </a:cubicBezTo>
                <a:cubicBezTo>
                  <a:pt x="41" y="24"/>
                  <a:pt x="41" y="24"/>
                  <a:pt x="41" y="24"/>
                </a:cubicBezTo>
                <a:cubicBezTo>
                  <a:pt x="39" y="22"/>
                  <a:pt x="38" y="21"/>
                  <a:pt x="36" y="19"/>
                </a:cubicBezTo>
                <a:cubicBezTo>
                  <a:pt x="35" y="17"/>
                  <a:pt x="35" y="15"/>
                  <a:pt x="34" y="12"/>
                </a:cubicBezTo>
                <a:cubicBezTo>
                  <a:pt x="35" y="12"/>
                  <a:pt x="35" y="12"/>
                  <a:pt x="35" y="12"/>
                </a:cubicBezTo>
                <a:close/>
                <a:moveTo>
                  <a:pt x="39" y="26"/>
                </a:moveTo>
                <a:cubicBezTo>
                  <a:pt x="39" y="26"/>
                  <a:pt x="39" y="26"/>
                  <a:pt x="39" y="26"/>
                </a:cubicBezTo>
                <a:cubicBezTo>
                  <a:pt x="38" y="27"/>
                  <a:pt x="37" y="28"/>
                  <a:pt x="36" y="29"/>
                </a:cubicBezTo>
                <a:cubicBezTo>
                  <a:pt x="36" y="27"/>
                  <a:pt x="36" y="25"/>
                  <a:pt x="36" y="22"/>
                </a:cubicBezTo>
                <a:cubicBezTo>
                  <a:pt x="37" y="24"/>
                  <a:pt x="38" y="25"/>
                  <a:pt x="39" y="26"/>
                </a:cubicBezTo>
                <a:close/>
                <a:moveTo>
                  <a:pt x="33" y="17"/>
                </a:moveTo>
                <a:cubicBezTo>
                  <a:pt x="33" y="17"/>
                  <a:pt x="33" y="17"/>
                  <a:pt x="33" y="17"/>
                </a:cubicBezTo>
                <a:cubicBezTo>
                  <a:pt x="31" y="16"/>
                  <a:pt x="29" y="15"/>
                  <a:pt x="27" y="14"/>
                </a:cubicBezTo>
                <a:cubicBezTo>
                  <a:pt x="29" y="14"/>
                  <a:pt x="31" y="13"/>
                  <a:pt x="32" y="13"/>
                </a:cubicBezTo>
                <a:cubicBezTo>
                  <a:pt x="32" y="14"/>
                  <a:pt x="33" y="16"/>
                  <a:pt x="33" y="17"/>
                </a:cubicBezTo>
                <a:close/>
                <a:moveTo>
                  <a:pt x="18" y="10"/>
                </a:moveTo>
                <a:cubicBezTo>
                  <a:pt x="18" y="10"/>
                  <a:pt x="18" y="10"/>
                  <a:pt x="18" y="10"/>
                </a:cubicBezTo>
                <a:cubicBezTo>
                  <a:pt x="22" y="2"/>
                  <a:pt x="27" y="2"/>
                  <a:pt x="31" y="10"/>
                </a:cubicBezTo>
                <a:cubicBezTo>
                  <a:pt x="31" y="10"/>
                  <a:pt x="31" y="10"/>
                  <a:pt x="31" y="11"/>
                </a:cubicBezTo>
                <a:cubicBezTo>
                  <a:pt x="29" y="11"/>
                  <a:pt x="27" y="12"/>
                  <a:pt x="25" y="13"/>
                </a:cubicBezTo>
                <a:cubicBezTo>
                  <a:pt x="22" y="12"/>
                  <a:pt x="20" y="11"/>
                  <a:pt x="18" y="11"/>
                </a:cubicBezTo>
                <a:cubicBezTo>
                  <a:pt x="18" y="10"/>
                  <a:pt x="18" y="10"/>
                  <a:pt x="18" y="10"/>
                </a:cubicBezTo>
                <a:close/>
                <a:moveTo>
                  <a:pt x="17" y="13"/>
                </a:moveTo>
                <a:cubicBezTo>
                  <a:pt x="17" y="13"/>
                  <a:pt x="17" y="13"/>
                  <a:pt x="17" y="13"/>
                </a:cubicBezTo>
                <a:cubicBezTo>
                  <a:pt x="19" y="13"/>
                  <a:pt x="20" y="14"/>
                  <a:pt x="22" y="14"/>
                </a:cubicBezTo>
                <a:cubicBezTo>
                  <a:pt x="20" y="15"/>
                  <a:pt x="18" y="16"/>
                  <a:pt x="16" y="17"/>
                </a:cubicBezTo>
                <a:cubicBezTo>
                  <a:pt x="16" y="16"/>
                  <a:pt x="17" y="14"/>
                  <a:pt x="17" y="13"/>
                </a:cubicBezTo>
                <a:close/>
                <a:moveTo>
                  <a:pt x="14" y="39"/>
                </a:moveTo>
                <a:cubicBezTo>
                  <a:pt x="14" y="39"/>
                  <a:pt x="14" y="39"/>
                  <a:pt x="14" y="39"/>
                </a:cubicBezTo>
                <a:cubicBezTo>
                  <a:pt x="6" y="40"/>
                  <a:pt x="3" y="35"/>
                  <a:pt x="8" y="28"/>
                </a:cubicBezTo>
                <a:cubicBezTo>
                  <a:pt x="8" y="28"/>
                  <a:pt x="8" y="28"/>
                  <a:pt x="8" y="28"/>
                </a:cubicBezTo>
                <a:cubicBezTo>
                  <a:pt x="10" y="29"/>
                  <a:pt x="11" y="31"/>
                  <a:pt x="13" y="32"/>
                </a:cubicBezTo>
                <a:cubicBezTo>
                  <a:pt x="14" y="35"/>
                  <a:pt x="14" y="37"/>
                  <a:pt x="15" y="39"/>
                </a:cubicBezTo>
                <a:cubicBezTo>
                  <a:pt x="14" y="39"/>
                  <a:pt x="14" y="39"/>
                  <a:pt x="14" y="39"/>
                </a:cubicBezTo>
                <a:close/>
                <a:moveTo>
                  <a:pt x="10" y="26"/>
                </a:moveTo>
                <a:cubicBezTo>
                  <a:pt x="10" y="26"/>
                  <a:pt x="10" y="26"/>
                  <a:pt x="10" y="26"/>
                </a:cubicBezTo>
                <a:cubicBezTo>
                  <a:pt x="11" y="25"/>
                  <a:pt x="12" y="24"/>
                  <a:pt x="13" y="22"/>
                </a:cubicBezTo>
                <a:cubicBezTo>
                  <a:pt x="13" y="25"/>
                  <a:pt x="13" y="27"/>
                  <a:pt x="13" y="29"/>
                </a:cubicBezTo>
                <a:cubicBezTo>
                  <a:pt x="12" y="28"/>
                  <a:pt x="11" y="27"/>
                  <a:pt x="10" y="26"/>
                </a:cubicBezTo>
                <a:close/>
                <a:moveTo>
                  <a:pt x="13" y="19"/>
                </a:moveTo>
                <a:cubicBezTo>
                  <a:pt x="13" y="19"/>
                  <a:pt x="13" y="19"/>
                  <a:pt x="13" y="19"/>
                </a:cubicBezTo>
                <a:cubicBezTo>
                  <a:pt x="11" y="21"/>
                  <a:pt x="10" y="22"/>
                  <a:pt x="8" y="24"/>
                </a:cubicBezTo>
                <a:cubicBezTo>
                  <a:pt x="8" y="23"/>
                  <a:pt x="8" y="23"/>
                  <a:pt x="8" y="23"/>
                </a:cubicBezTo>
                <a:cubicBezTo>
                  <a:pt x="3" y="16"/>
                  <a:pt x="5" y="12"/>
                  <a:pt x="14" y="12"/>
                </a:cubicBezTo>
                <a:cubicBezTo>
                  <a:pt x="15" y="12"/>
                  <a:pt x="15" y="12"/>
                  <a:pt x="15" y="12"/>
                </a:cubicBezTo>
                <a:cubicBezTo>
                  <a:pt x="14" y="15"/>
                  <a:pt x="14" y="17"/>
                  <a:pt x="13" y="19"/>
                </a:cubicBezTo>
                <a:close/>
                <a:moveTo>
                  <a:pt x="16" y="34"/>
                </a:moveTo>
                <a:cubicBezTo>
                  <a:pt x="16" y="34"/>
                  <a:pt x="16" y="34"/>
                  <a:pt x="16" y="34"/>
                </a:cubicBezTo>
                <a:cubicBezTo>
                  <a:pt x="18" y="35"/>
                  <a:pt x="20" y="36"/>
                  <a:pt x="22" y="37"/>
                </a:cubicBezTo>
                <a:cubicBezTo>
                  <a:pt x="20" y="38"/>
                  <a:pt x="19" y="38"/>
                  <a:pt x="17" y="39"/>
                </a:cubicBezTo>
                <a:cubicBezTo>
                  <a:pt x="17" y="37"/>
                  <a:pt x="16" y="36"/>
                  <a:pt x="16" y="34"/>
                </a:cubicBezTo>
                <a:close/>
                <a:moveTo>
                  <a:pt x="31" y="42"/>
                </a:moveTo>
                <a:cubicBezTo>
                  <a:pt x="31" y="42"/>
                  <a:pt x="31" y="42"/>
                  <a:pt x="31" y="42"/>
                </a:cubicBezTo>
                <a:cubicBezTo>
                  <a:pt x="27" y="49"/>
                  <a:pt x="22" y="49"/>
                  <a:pt x="18" y="42"/>
                </a:cubicBezTo>
                <a:cubicBezTo>
                  <a:pt x="18" y="41"/>
                  <a:pt x="18" y="41"/>
                  <a:pt x="18" y="41"/>
                </a:cubicBezTo>
                <a:cubicBezTo>
                  <a:pt x="20" y="40"/>
                  <a:pt x="22" y="40"/>
                  <a:pt x="25" y="39"/>
                </a:cubicBezTo>
                <a:cubicBezTo>
                  <a:pt x="27" y="40"/>
                  <a:pt x="29" y="40"/>
                  <a:pt x="31" y="41"/>
                </a:cubicBezTo>
                <a:cubicBezTo>
                  <a:pt x="31" y="41"/>
                  <a:pt x="31" y="41"/>
                  <a:pt x="31" y="42"/>
                </a:cubicBezTo>
                <a:close/>
                <a:moveTo>
                  <a:pt x="32" y="39"/>
                </a:moveTo>
                <a:cubicBezTo>
                  <a:pt x="32" y="39"/>
                  <a:pt x="32" y="39"/>
                  <a:pt x="32" y="39"/>
                </a:cubicBezTo>
                <a:cubicBezTo>
                  <a:pt x="31" y="38"/>
                  <a:pt x="29" y="38"/>
                  <a:pt x="27" y="37"/>
                </a:cubicBezTo>
                <a:cubicBezTo>
                  <a:pt x="29" y="36"/>
                  <a:pt x="31" y="35"/>
                  <a:pt x="33" y="34"/>
                </a:cubicBezTo>
                <a:cubicBezTo>
                  <a:pt x="33" y="36"/>
                  <a:pt x="32" y="37"/>
                  <a:pt x="32" y="39"/>
                </a:cubicBezTo>
                <a:close/>
                <a:moveTo>
                  <a:pt x="34" y="31"/>
                </a:moveTo>
                <a:cubicBezTo>
                  <a:pt x="34" y="31"/>
                  <a:pt x="34" y="31"/>
                  <a:pt x="34" y="31"/>
                </a:cubicBezTo>
                <a:cubicBezTo>
                  <a:pt x="31" y="33"/>
                  <a:pt x="28" y="35"/>
                  <a:pt x="25" y="36"/>
                </a:cubicBezTo>
                <a:cubicBezTo>
                  <a:pt x="21" y="35"/>
                  <a:pt x="18" y="33"/>
                  <a:pt x="15" y="31"/>
                </a:cubicBezTo>
                <a:cubicBezTo>
                  <a:pt x="15" y="28"/>
                  <a:pt x="15" y="24"/>
                  <a:pt x="15" y="21"/>
                </a:cubicBezTo>
                <a:cubicBezTo>
                  <a:pt x="18" y="18"/>
                  <a:pt x="21" y="17"/>
                  <a:pt x="25" y="15"/>
                </a:cubicBezTo>
                <a:cubicBezTo>
                  <a:pt x="28" y="17"/>
                  <a:pt x="31" y="18"/>
                  <a:pt x="34" y="21"/>
                </a:cubicBezTo>
                <a:cubicBezTo>
                  <a:pt x="34" y="24"/>
                  <a:pt x="34" y="28"/>
                  <a:pt x="34" y="31"/>
                </a:cubicBezTo>
                <a:close/>
                <a:moveTo>
                  <a:pt x="35" y="39"/>
                </a:moveTo>
                <a:cubicBezTo>
                  <a:pt x="35" y="39"/>
                  <a:pt x="35" y="39"/>
                  <a:pt x="35" y="39"/>
                </a:cubicBezTo>
                <a:cubicBezTo>
                  <a:pt x="34" y="39"/>
                  <a:pt x="34" y="39"/>
                  <a:pt x="34" y="39"/>
                </a:cubicBezTo>
                <a:cubicBezTo>
                  <a:pt x="35" y="37"/>
                  <a:pt x="35" y="35"/>
                  <a:pt x="36" y="32"/>
                </a:cubicBezTo>
                <a:cubicBezTo>
                  <a:pt x="38" y="31"/>
                  <a:pt x="39" y="29"/>
                  <a:pt x="41" y="28"/>
                </a:cubicBezTo>
                <a:cubicBezTo>
                  <a:pt x="41" y="28"/>
                  <a:pt x="41" y="28"/>
                  <a:pt x="41" y="28"/>
                </a:cubicBezTo>
                <a:cubicBezTo>
                  <a:pt x="46" y="35"/>
                  <a:pt x="43" y="40"/>
                  <a:pt x="35" y="39"/>
                </a:cubicBezTo>
                <a:close/>
                <a:moveTo>
                  <a:pt x="25" y="19"/>
                </a:moveTo>
                <a:cubicBezTo>
                  <a:pt x="25" y="19"/>
                  <a:pt x="25" y="19"/>
                  <a:pt x="25" y="19"/>
                </a:cubicBezTo>
                <a:cubicBezTo>
                  <a:pt x="21" y="19"/>
                  <a:pt x="18" y="22"/>
                  <a:pt x="18" y="26"/>
                </a:cubicBezTo>
                <a:cubicBezTo>
                  <a:pt x="18" y="30"/>
                  <a:pt x="21" y="33"/>
                  <a:pt x="25" y="33"/>
                </a:cubicBezTo>
                <a:cubicBezTo>
                  <a:pt x="28" y="33"/>
                  <a:pt x="32" y="30"/>
                  <a:pt x="32" y="26"/>
                </a:cubicBezTo>
                <a:cubicBezTo>
                  <a:pt x="32" y="22"/>
                  <a:pt x="28" y="19"/>
                  <a:pt x="25" y="19"/>
                </a:cubicBezTo>
                <a:close/>
                <a:moveTo>
                  <a:pt x="25" y="29"/>
                </a:moveTo>
                <a:cubicBezTo>
                  <a:pt x="25" y="29"/>
                  <a:pt x="25" y="29"/>
                  <a:pt x="25" y="29"/>
                </a:cubicBezTo>
                <a:cubicBezTo>
                  <a:pt x="23" y="29"/>
                  <a:pt x="21" y="28"/>
                  <a:pt x="21" y="26"/>
                </a:cubicBezTo>
                <a:cubicBezTo>
                  <a:pt x="21" y="24"/>
                  <a:pt x="23" y="23"/>
                  <a:pt x="25" y="23"/>
                </a:cubicBezTo>
                <a:cubicBezTo>
                  <a:pt x="26" y="23"/>
                  <a:pt x="28" y="24"/>
                  <a:pt x="28" y="26"/>
                </a:cubicBezTo>
                <a:cubicBezTo>
                  <a:pt x="28" y="28"/>
                  <a:pt x="26" y="29"/>
                  <a:pt x="25" y="29"/>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0" name="Freeform 724"/>
          <p:cNvSpPr>
            <a:spLocks noEditPoints="1"/>
          </p:cNvSpPr>
          <p:nvPr/>
        </p:nvSpPr>
        <p:spPr bwMode="auto">
          <a:xfrm>
            <a:off x="7127875" y="4725988"/>
            <a:ext cx="155575" cy="133350"/>
          </a:xfrm>
          <a:custGeom>
            <a:avLst/>
            <a:gdLst>
              <a:gd name="T0" fmla="*/ 46 w 49"/>
              <a:gd name="T1" fmla="*/ 4 h 42"/>
              <a:gd name="T2" fmla="*/ 46 w 49"/>
              <a:gd name="T3" fmla="*/ 12 h 42"/>
              <a:gd name="T4" fmla="*/ 47 w 49"/>
              <a:gd name="T5" fmla="*/ 12 h 42"/>
              <a:gd name="T6" fmla="*/ 49 w 49"/>
              <a:gd name="T7" fmla="*/ 14 h 42"/>
              <a:gd name="T8" fmla="*/ 47 w 49"/>
              <a:gd name="T9" fmla="*/ 16 h 42"/>
              <a:gd name="T10" fmla="*/ 42 w 49"/>
              <a:gd name="T11" fmla="*/ 16 h 42"/>
              <a:gd name="T12" fmla="*/ 42 w 49"/>
              <a:gd name="T13" fmla="*/ 25 h 42"/>
              <a:gd name="T14" fmla="*/ 47 w 49"/>
              <a:gd name="T15" fmla="*/ 25 h 42"/>
              <a:gd name="T16" fmla="*/ 49 w 49"/>
              <a:gd name="T17" fmla="*/ 27 h 42"/>
              <a:gd name="T18" fmla="*/ 47 w 49"/>
              <a:gd name="T19" fmla="*/ 29 h 42"/>
              <a:gd name="T20" fmla="*/ 46 w 49"/>
              <a:gd name="T21" fmla="*/ 29 h 42"/>
              <a:gd name="T22" fmla="*/ 46 w 49"/>
              <a:gd name="T23" fmla="*/ 38 h 42"/>
              <a:gd name="T24" fmla="*/ 47 w 49"/>
              <a:gd name="T25" fmla="*/ 38 h 42"/>
              <a:gd name="T26" fmla="*/ 49 w 49"/>
              <a:gd name="T27" fmla="*/ 40 h 42"/>
              <a:gd name="T28" fmla="*/ 47 w 49"/>
              <a:gd name="T29" fmla="*/ 42 h 42"/>
              <a:gd name="T30" fmla="*/ 13 w 49"/>
              <a:gd name="T31" fmla="*/ 42 h 42"/>
              <a:gd name="T32" fmla="*/ 6 w 49"/>
              <a:gd name="T33" fmla="*/ 29 h 42"/>
              <a:gd name="T34" fmla="*/ 1 w 49"/>
              <a:gd name="T35" fmla="*/ 29 h 42"/>
              <a:gd name="T36" fmla="*/ 0 w 49"/>
              <a:gd name="T37" fmla="*/ 27 h 42"/>
              <a:gd name="T38" fmla="*/ 1 w 49"/>
              <a:gd name="T39" fmla="*/ 25 h 42"/>
              <a:gd name="T40" fmla="*/ 3 w 49"/>
              <a:gd name="T41" fmla="*/ 25 h 42"/>
              <a:gd name="T42" fmla="*/ 3 w 49"/>
              <a:gd name="T43" fmla="*/ 16 h 42"/>
              <a:gd name="T44" fmla="*/ 1 w 49"/>
              <a:gd name="T45" fmla="*/ 16 h 42"/>
              <a:gd name="T46" fmla="*/ 0 w 49"/>
              <a:gd name="T47" fmla="*/ 14 h 42"/>
              <a:gd name="T48" fmla="*/ 1 w 49"/>
              <a:gd name="T49" fmla="*/ 12 h 42"/>
              <a:gd name="T50" fmla="*/ 6 w 49"/>
              <a:gd name="T51" fmla="*/ 12 h 42"/>
              <a:gd name="T52" fmla="*/ 13 w 49"/>
              <a:gd name="T53" fmla="*/ 0 h 42"/>
              <a:gd name="T54" fmla="*/ 47 w 49"/>
              <a:gd name="T55" fmla="*/ 0 h 42"/>
              <a:gd name="T56" fmla="*/ 49 w 49"/>
              <a:gd name="T57" fmla="*/ 2 h 42"/>
              <a:gd name="T58" fmla="*/ 47 w 49"/>
              <a:gd name="T59" fmla="*/ 4 h 42"/>
              <a:gd name="T60" fmla="*/ 46 w 49"/>
              <a:gd name="T61" fmla="*/ 4 h 42"/>
              <a:gd name="T62" fmla="*/ 36 w 49"/>
              <a:gd name="T63" fmla="*/ 16 h 42"/>
              <a:gd name="T64" fmla="*/ 36 w 49"/>
              <a:gd name="T65" fmla="*/ 16 h 42"/>
              <a:gd name="T66" fmla="*/ 36 w 49"/>
              <a:gd name="T67" fmla="*/ 16 h 42"/>
              <a:gd name="T68" fmla="*/ 5 w 49"/>
              <a:gd name="T69" fmla="*/ 16 h 42"/>
              <a:gd name="T70" fmla="*/ 5 w 49"/>
              <a:gd name="T71" fmla="*/ 25 h 42"/>
              <a:gd name="T72" fmla="*/ 36 w 49"/>
              <a:gd name="T73" fmla="*/ 25 h 42"/>
              <a:gd name="T74" fmla="*/ 36 w 49"/>
              <a:gd name="T75" fmla="*/ 25 h 42"/>
              <a:gd name="T76" fmla="*/ 39 w 49"/>
              <a:gd name="T77" fmla="*/ 24 h 42"/>
              <a:gd name="T78" fmla="*/ 39 w 49"/>
              <a:gd name="T79" fmla="*/ 18 h 42"/>
              <a:gd name="T80" fmla="*/ 36 w 49"/>
              <a:gd name="T81" fmla="*/ 16 h 42"/>
              <a:gd name="T82" fmla="*/ 44 w 49"/>
              <a:gd name="T83" fmla="*/ 29 h 42"/>
              <a:gd name="T84" fmla="*/ 44 w 49"/>
              <a:gd name="T85" fmla="*/ 29 h 42"/>
              <a:gd name="T86" fmla="*/ 13 w 49"/>
              <a:gd name="T87" fmla="*/ 29 h 42"/>
              <a:gd name="T88" fmla="*/ 10 w 49"/>
              <a:gd name="T89" fmla="*/ 30 h 42"/>
              <a:gd name="T90" fmla="*/ 13 w 49"/>
              <a:gd name="T91" fmla="*/ 38 h 42"/>
              <a:gd name="T92" fmla="*/ 44 w 49"/>
              <a:gd name="T93" fmla="*/ 38 h 42"/>
              <a:gd name="T94" fmla="*/ 44 w 49"/>
              <a:gd name="T95" fmla="*/ 29 h 42"/>
              <a:gd name="T96" fmla="*/ 44 w 49"/>
              <a:gd name="T97" fmla="*/ 12 h 42"/>
              <a:gd name="T98" fmla="*/ 44 w 49"/>
              <a:gd name="T99" fmla="*/ 12 h 42"/>
              <a:gd name="T100" fmla="*/ 44 w 49"/>
              <a:gd name="T101" fmla="*/ 4 h 42"/>
              <a:gd name="T102" fmla="*/ 13 w 49"/>
              <a:gd name="T103" fmla="*/ 4 h 42"/>
              <a:gd name="T104" fmla="*/ 10 w 49"/>
              <a:gd name="T105" fmla="*/ 11 h 42"/>
              <a:gd name="T106" fmla="*/ 13 w 49"/>
              <a:gd name="T107" fmla="*/ 12 h 42"/>
              <a:gd name="T108" fmla="*/ 13 w 49"/>
              <a:gd name="T109" fmla="*/ 12 h 42"/>
              <a:gd name="T110" fmla="*/ 44 w 49"/>
              <a:gd name="T111"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 h="42">
                <a:moveTo>
                  <a:pt x="46" y="4"/>
                </a:moveTo>
                <a:cubicBezTo>
                  <a:pt x="46" y="12"/>
                  <a:pt x="46" y="12"/>
                  <a:pt x="46" y="12"/>
                </a:cubicBezTo>
                <a:cubicBezTo>
                  <a:pt x="47" y="12"/>
                  <a:pt x="47" y="12"/>
                  <a:pt x="47" y="12"/>
                </a:cubicBezTo>
                <a:cubicBezTo>
                  <a:pt x="48" y="12"/>
                  <a:pt x="49" y="13"/>
                  <a:pt x="49" y="14"/>
                </a:cubicBezTo>
                <a:cubicBezTo>
                  <a:pt x="49" y="15"/>
                  <a:pt x="48" y="16"/>
                  <a:pt x="47" y="16"/>
                </a:cubicBezTo>
                <a:cubicBezTo>
                  <a:pt x="42" y="16"/>
                  <a:pt x="42" y="16"/>
                  <a:pt x="42" y="16"/>
                </a:cubicBezTo>
                <a:cubicBezTo>
                  <a:pt x="44" y="19"/>
                  <a:pt x="44" y="23"/>
                  <a:pt x="42" y="25"/>
                </a:cubicBezTo>
                <a:cubicBezTo>
                  <a:pt x="47" y="25"/>
                  <a:pt x="47" y="25"/>
                  <a:pt x="47" y="25"/>
                </a:cubicBezTo>
                <a:cubicBezTo>
                  <a:pt x="48" y="25"/>
                  <a:pt x="49" y="26"/>
                  <a:pt x="49" y="27"/>
                </a:cubicBezTo>
                <a:cubicBezTo>
                  <a:pt x="49" y="28"/>
                  <a:pt x="48" y="29"/>
                  <a:pt x="47" y="29"/>
                </a:cubicBezTo>
                <a:cubicBezTo>
                  <a:pt x="46" y="29"/>
                  <a:pt x="46" y="29"/>
                  <a:pt x="46" y="29"/>
                </a:cubicBezTo>
                <a:cubicBezTo>
                  <a:pt x="46" y="38"/>
                  <a:pt x="46" y="38"/>
                  <a:pt x="46" y="38"/>
                </a:cubicBezTo>
                <a:cubicBezTo>
                  <a:pt x="47" y="38"/>
                  <a:pt x="47" y="38"/>
                  <a:pt x="47" y="38"/>
                </a:cubicBezTo>
                <a:cubicBezTo>
                  <a:pt x="48" y="38"/>
                  <a:pt x="49" y="39"/>
                  <a:pt x="49" y="40"/>
                </a:cubicBezTo>
                <a:cubicBezTo>
                  <a:pt x="49" y="41"/>
                  <a:pt x="48" y="42"/>
                  <a:pt x="47" y="42"/>
                </a:cubicBezTo>
                <a:cubicBezTo>
                  <a:pt x="13" y="42"/>
                  <a:pt x="13" y="42"/>
                  <a:pt x="13" y="42"/>
                </a:cubicBezTo>
                <a:cubicBezTo>
                  <a:pt x="7" y="42"/>
                  <a:pt x="3" y="34"/>
                  <a:pt x="6" y="29"/>
                </a:cubicBezTo>
                <a:cubicBezTo>
                  <a:pt x="1" y="29"/>
                  <a:pt x="1" y="29"/>
                  <a:pt x="1" y="29"/>
                </a:cubicBezTo>
                <a:cubicBezTo>
                  <a:pt x="0" y="29"/>
                  <a:pt x="0" y="28"/>
                  <a:pt x="0" y="27"/>
                </a:cubicBezTo>
                <a:cubicBezTo>
                  <a:pt x="0" y="26"/>
                  <a:pt x="0" y="25"/>
                  <a:pt x="1" y="25"/>
                </a:cubicBezTo>
                <a:cubicBezTo>
                  <a:pt x="3" y="25"/>
                  <a:pt x="3" y="25"/>
                  <a:pt x="3" y="25"/>
                </a:cubicBezTo>
                <a:cubicBezTo>
                  <a:pt x="3" y="16"/>
                  <a:pt x="3" y="16"/>
                  <a:pt x="3" y="16"/>
                </a:cubicBezTo>
                <a:cubicBezTo>
                  <a:pt x="1" y="16"/>
                  <a:pt x="1" y="16"/>
                  <a:pt x="1" y="16"/>
                </a:cubicBezTo>
                <a:cubicBezTo>
                  <a:pt x="0" y="16"/>
                  <a:pt x="0" y="15"/>
                  <a:pt x="0" y="14"/>
                </a:cubicBezTo>
                <a:cubicBezTo>
                  <a:pt x="0" y="13"/>
                  <a:pt x="0" y="12"/>
                  <a:pt x="1" y="12"/>
                </a:cubicBezTo>
                <a:cubicBezTo>
                  <a:pt x="6" y="12"/>
                  <a:pt x="6" y="12"/>
                  <a:pt x="6" y="12"/>
                </a:cubicBezTo>
                <a:cubicBezTo>
                  <a:pt x="3" y="7"/>
                  <a:pt x="7" y="0"/>
                  <a:pt x="13" y="0"/>
                </a:cubicBezTo>
                <a:cubicBezTo>
                  <a:pt x="47" y="0"/>
                  <a:pt x="47" y="0"/>
                  <a:pt x="47" y="0"/>
                </a:cubicBezTo>
                <a:cubicBezTo>
                  <a:pt x="48" y="0"/>
                  <a:pt x="49" y="1"/>
                  <a:pt x="49" y="2"/>
                </a:cubicBezTo>
                <a:cubicBezTo>
                  <a:pt x="49" y="3"/>
                  <a:pt x="48" y="4"/>
                  <a:pt x="47" y="4"/>
                </a:cubicBezTo>
                <a:cubicBezTo>
                  <a:pt x="46" y="4"/>
                  <a:pt x="46" y="4"/>
                  <a:pt x="46" y="4"/>
                </a:cubicBezTo>
                <a:close/>
                <a:moveTo>
                  <a:pt x="36" y="16"/>
                </a:moveTo>
                <a:cubicBezTo>
                  <a:pt x="36" y="16"/>
                  <a:pt x="36" y="16"/>
                  <a:pt x="36" y="16"/>
                </a:cubicBezTo>
                <a:cubicBezTo>
                  <a:pt x="36" y="16"/>
                  <a:pt x="36" y="16"/>
                  <a:pt x="36" y="16"/>
                </a:cubicBezTo>
                <a:cubicBezTo>
                  <a:pt x="26" y="16"/>
                  <a:pt x="15" y="16"/>
                  <a:pt x="5" y="16"/>
                </a:cubicBezTo>
                <a:cubicBezTo>
                  <a:pt x="5" y="25"/>
                  <a:pt x="5" y="25"/>
                  <a:pt x="5" y="25"/>
                </a:cubicBezTo>
                <a:cubicBezTo>
                  <a:pt x="15" y="25"/>
                  <a:pt x="26" y="25"/>
                  <a:pt x="36" y="25"/>
                </a:cubicBezTo>
                <a:cubicBezTo>
                  <a:pt x="36" y="25"/>
                  <a:pt x="36" y="25"/>
                  <a:pt x="36" y="25"/>
                </a:cubicBezTo>
                <a:cubicBezTo>
                  <a:pt x="37" y="25"/>
                  <a:pt x="38" y="25"/>
                  <a:pt x="39" y="24"/>
                </a:cubicBezTo>
                <a:cubicBezTo>
                  <a:pt x="40" y="22"/>
                  <a:pt x="40" y="19"/>
                  <a:pt x="39" y="18"/>
                </a:cubicBezTo>
                <a:cubicBezTo>
                  <a:pt x="38" y="17"/>
                  <a:pt x="37" y="16"/>
                  <a:pt x="36" y="16"/>
                </a:cubicBezTo>
                <a:close/>
                <a:moveTo>
                  <a:pt x="44" y="29"/>
                </a:moveTo>
                <a:cubicBezTo>
                  <a:pt x="44" y="29"/>
                  <a:pt x="44" y="29"/>
                  <a:pt x="44" y="29"/>
                </a:cubicBezTo>
                <a:cubicBezTo>
                  <a:pt x="33" y="29"/>
                  <a:pt x="23" y="29"/>
                  <a:pt x="13" y="29"/>
                </a:cubicBezTo>
                <a:cubicBezTo>
                  <a:pt x="12" y="29"/>
                  <a:pt x="11" y="30"/>
                  <a:pt x="10" y="30"/>
                </a:cubicBezTo>
                <a:cubicBezTo>
                  <a:pt x="8" y="33"/>
                  <a:pt x="9" y="38"/>
                  <a:pt x="13" y="38"/>
                </a:cubicBezTo>
                <a:cubicBezTo>
                  <a:pt x="44" y="38"/>
                  <a:pt x="44" y="38"/>
                  <a:pt x="44" y="38"/>
                </a:cubicBezTo>
                <a:cubicBezTo>
                  <a:pt x="44" y="29"/>
                  <a:pt x="44" y="29"/>
                  <a:pt x="44" y="29"/>
                </a:cubicBezTo>
                <a:close/>
                <a:moveTo>
                  <a:pt x="44" y="12"/>
                </a:moveTo>
                <a:cubicBezTo>
                  <a:pt x="44" y="12"/>
                  <a:pt x="44" y="12"/>
                  <a:pt x="44" y="12"/>
                </a:cubicBezTo>
                <a:cubicBezTo>
                  <a:pt x="44" y="4"/>
                  <a:pt x="44" y="4"/>
                  <a:pt x="44" y="4"/>
                </a:cubicBezTo>
                <a:cubicBezTo>
                  <a:pt x="13" y="4"/>
                  <a:pt x="13" y="4"/>
                  <a:pt x="13" y="4"/>
                </a:cubicBezTo>
                <a:cubicBezTo>
                  <a:pt x="9" y="4"/>
                  <a:pt x="8" y="9"/>
                  <a:pt x="10" y="11"/>
                </a:cubicBezTo>
                <a:cubicBezTo>
                  <a:pt x="11" y="12"/>
                  <a:pt x="12" y="12"/>
                  <a:pt x="13" y="12"/>
                </a:cubicBezTo>
                <a:cubicBezTo>
                  <a:pt x="13" y="12"/>
                  <a:pt x="13" y="12"/>
                  <a:pt x="13" y="12"/>
                </a:cubicBezTo>
                <a:cubicBezTo>
                  <a:pt x="23" y="12"/>
                  <a:pt x="33" y="12"/>
                  <a:pt x="44" y="12"/>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1" name="Freeform 725"/>
          <p:cNvSpPr>
            <a:spLocks noEditPoints="1"/>
          </p:cNvSpPr>
          <p:nvPr/>
        </p:nvSpPr>
        <p:spPr bwMode="auto">
          <a:xfrm>
            <a:off x="7702550" y="4713288"/>
            <a:ext cx="134938" cy="155575"/>
          </a:xfrm>
          <a:custGeom>
            <a:avLst/>
            <a:gdLst>
              <a:gd name="T0" fmla="*/ 28 w 42"/>
              <a:gd name="T1" fmla="*/ 0 h 49"/>
              <a:gd name="T2" fmla="*/ 27 w 42"/>
              <a:gd name="T3" fmla="*/ 4 h 49"/>
              <a:gd name="T4" fmla="*/ 28 w 42"/>
              <a:gd name="T5" fmla="*/ 7 h 49"/>
              <a:gd name="T6" fmla="*/ 22 w 42"/>
              <a:gd name="T7" fmla="*/ 8 h 49"/>
              <a:gd name="T8" fmla="*/ 40 w 42"/>
              <a:gd name="T9" fmla="*/ 18 h 49"/>
              <a:gd name="T10" fmla="*/ 42 w 42"/>
              <a:gd name="T11" fmla="*/ 47 h 49"/>
              <a:gd name="T12" fmla="*/ 2 w 42"/>
              <a:gd name="T13" fmla="*/ 49 h 49"/>
              <a:gd name="T14" fmla="*/ 0 w 42"/>
              <a:gd name="T15" fmla="*/ 20 h 49"/>
              <a:gd name="T16" fmla="*/ 10 w 42"/>
              <a:gd name="T17" fmla="*/ 18 h 49"/>
              <a:gd name="T18" fmla="*/ 20 w 42"/>
              <a:gd name="T19" fmla="*/ 6 h 49"/>
              <a:gd name="T20" fmla="*/ 20 w 42"/>
              <a:gd name="T21" fmla="*/ 1 h 49"/>
              <a:gd name="T22" fmla="*/ 10 w 42"/>
              <a:gd name="T23" fmla="*/ 22 h 49"/>
              <a:gd name="T24" fmla="*/ 11 w 42"/>
              <a:gd name="T25" fmla="*/ 45 h 49"/>
              <a:gd name="T26" fmla="*/ 13 w 42"/>
              <a:gd name="T27" fmla="*/ 25 h 49"/>
              <a:gd name="T28" fmla="*/ 29 w 42"/>
              <a:gd name="T29" fmla="*/ 25 h 49"/>
              <a:gd name="T30" fmla="*/ 31 w 42"/>
              <a:gd name="T31" fmla="*/ 45 h 49"/>
              <a:gd name="T32" fmla="*/ 31 w 42"/>
              <a:gd name="T33" fmla="*/ 22 h 49"/>
              <a:gd name="T34" fmla="*/ 21 w 42"/>
              <a:gd name="T35" fmla="*/ 12 h 49"/>
              <a:gd name="T36" fmla="*/ 6 w 42"/>
              <a:gd name="T37" fmla="*/ 27 h 49"/>
              <a:gd name="T38" fmla="*/ 9 w 42"/>
              <a:gd name="T39" fmla="*/ 25 h 49"/>
              <a:gd name="T40" fmla="*/ 5 w 42"/>
              <a:gd name="T41" fmla="*/ 25 h 49"/>
              <a:gd name="T42" fmla="*/ 6 w 42"/>
              <a:gd name="T43" fmla="*/ 32 h 49"/>
              <a:gd name="T44" fmla="*/ 8 w 42"/>
              <a:gd name="T45" fmla="*/ 30 h 49"/>
              <a:gd name="T46" fmla="*/ 6 w 42"/>
              <a:gd name="T47" fmla="*/ 32 h 49"/>
              <a:gd name="T48" fmla="*/ 8 w 42"/>
              <a:gd name="T49" fmla="*/ 37 h 49"/>
              <a:gd name="T50" fmla="*/ 6 w 42"/>
              <a:gd name="T51" fmla="*/ 35 h 49"/>
              <a:gd name="T52" fmla="*/ 6 w 42"/>
              <a:gd name="T53" fmla="*/ 43 h 49"/>
              <a:gd name="T54" fmla="*/ 9 w 42"/>
              <a:gd name="T55" fmla="*/ 42 h 49"/>
              <a:gd name="T56" fmla="*/ 5 w 42"/>
              <a:gd name="T57" fmla="*/ 42 h 49"/>
              <a:gd name="T58" fmla="*/ 34 w 42"/>
              <a:gd name="T59" fmla="*/ 27 h 49"/>
              <a:gd name="T60" fmla="*/ 36 w 42"/>
              <a:gd name="T61" fmla="*/ 24 h 49"/>
              <a:gd name="T62" fmla="*/ 34 w 42"/>
              <a:gd name="T63" fmla="*/ 27 h 49"/>
              <a:gd name="T64" fmla="*/ 36 w 42"/>
              <a:gd name="T65" fmla="*/ 32 h 49"/>
              <a:gd name="T66" fmla="*/ 34 w 42"/>
              <a:gd name="T67" fmla="*/ 30 h 49"/>
              <a:gd name="T68" fmla="*/ 34 w 42"/>
              <a:gd name="T69" fmla="*/ 37 h 49"/>
              <a:gd name="T70" fmla="*/ 37 w 42"/>
              <a:gd name="T71" fmla="*/ 36 h 49"/>
              <a:gd name="T72" fmla="*/ 32 w 42"/>
              <a:gd name="T73" fmla="*/ 36 h 49"/>
              <a:gd name="T74" fmla="*/ 34 w 42"/>
              <a:gd name="T75" fmla="*/ 43 h 49"/>
              <a:gd name="T76" fmla="*/ 36 w 42"/>
              <a:gd name="T77" fmla="*/ 41 h 49"/>
              <a:gd name="T78" fmla="*/ 34 w 42"/>
              <a:gd name="T79" fmla="*/ 43 h 49"/>
              <a:gd name="T80" fmla="*/ 25 w 42"/>
              <a:gd name="T81" fmla="*/ 27 h 49"/>
              <a:gd name="T82" fmla="*/ 17 w 42"/>
              <a:gd name="T83" fmla="*/ 24 h 49"/>
              <a:gd name="T84" fmla="*/ 17 w 42"/>
              <a:gd name="T85" fmla="*/ 32 h 49"/>
              <a:gd name="T86" fmla="*/ 26 w 42"/>
              <a:gd name="T87" fmla="*/ 31 h 49"/>
              <a:gd name="T88" fmla="*/ 16 w 42"/>
              <a:gd name="T89" fmla="*/ 31 h 49"/>
              <a:gd name="T90" fmla="*/ 17 w 42"/>
              <a:gd name="T91" fmla="*/ 37 h 49"/>
              <a:gd name="T92" fmla="*/ 25 w 42"/>
              <a:gd name="T93" fmla="*/ 35 h 49"/>
              <a:gd name="T94" fmla="*/ 17 w 42"/>
              <a:gd name="T95" fmla="*/ 37 h 49"/>
              <a:gd name="T96" fmla="*/ 25 w 42"/>
              <a:gd name="T97" fmla="*/ 43 h 49"/>
              <a:gd name="T98" fmla="*/ 17 w 42"/>
              <a:gd name="T99" fmla="*/ 41 h 49"/>
              <a:gd name="T100" fmla="*/ 25 w 42"/>
              <a:gd name="T101" fmla="*/ 3 h 49"/>
              <a:gd name="T102" fmla="*/ 22 w 42"/>
              <a:gd name="T103" fmla="*/ 5 h 49"/>
              <a:gd name="T104" fmla="*/ 25 w 42"/>
              <a:gd name="T105" fmla="*/ 4 h 49"/>
              <a:gd name="T106" fmla="*/ 25 w 42"/>
              <a:gd name="T107" fmla="*/ 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49">
                <a:moveTo>
                  <a:pt x="21" y="0"/>
                </a:moveTo>
                <a:cubicBezTo>
                  <a:pt x="21" y="0"/>
                  <a:pt x="21" y="0"/>
                  <a:pt x="21" y="0"/>
                </a:cubicBezTo>
                <a:cubicBezTo>
                  <a:pt x="28" y="0"/>
                  <a:pt x="28" y="0"/>
                  <a:pt x="28" y="0"/>
                </a:cubicBezTo>
                <a:cubicBezTo>
                  <a:pt x="28" y="0"/>
                  <a:pt x="29" y="1"/>
                  <a:pt x="29" y="1"/>
                </a:cubicBezTo>
                <a:cubicBezTo>
                  <a:pt x="29" y="2"/>
                  <a:pt x="29" y="2"/>
                  <a:pt x="29" y="2"/>
                </a:cubicBezTo>
                <a:cubicBezTo>
                  <a:pt x="27" y="4"/>
                  <a:pt x="27" y="4"/>
                  <a:pt x="27" y="4"/>
                </a:cubicBezTo>
                <a:cubicBezTo>
                  <a:pt x="29" y="5"/>
                  <a:pt x="29" y="5"/>
                  <a:pt x="29" y="5"/>
                </a:cubicBezTo>
                <a:cubicBezTo>
                  <a:pt x="29" y="5"/>
                  <a:pt x="29" y="6"/>
                  <a:pt x="29" y="7"/>
                </a:cubicBezTo>
                <a:cubicBezTo>
                  <a:pt x="28" y="7"/>
                  <a:pt x="28" y="7"/>
                  <a:pt x="28" y="7"/>
                </a:cubicBezTo>
                <a:cubicBezTo>
                  <a:pt x="22" y="7"/>
                  <a:pt x="22" y="7"/>
                  <a:pt x="22" y="7"/>
                </a:cubicBezTo>
                <a:cubicBezTo>
                  <a:pt x="22" y="8"/>
                  <a:pt x="22" y="8"/>
                  <a:pt x="22" y="8"/>
                </a:cubicBezTo>
                <a:cubicBezTo>
                  <a:pt x="22" y="8"/>
                  <a:pt x="22" y="8"/>
                  <a:pt x="22" y="8"/>
                </a:cubicBezTo>
                <a:cubicBezTo>
                  <a:pt x="22" y="8"/>
                  <a:pt x="22" y="8"/>
                  <a:pt x="22" y="8"/>
                </a:cubicBezTo>
                <a:cubicBezTo>
                  <a:pt x="32" y="18"/>
                  <a:pt x="32" y="18"/>
                  <a:pt x="32" y="18"/>
                </a:cubicBezTo>
                <a:cubicBezTo>
                  <a:pt x="40" y="18"/>
                  <a:pt x="40" y="18"/>
                  <a:pt x="40" y="18"/>
                </a:cubicBezTo>
                <a:cubicBezTo>
                  <a:pt x="41" y="18"/>
                  <a:pt x="42" y="19"/>
                  <a:pt x="42" y="20"/>
                </a:cubicBezTo>
                <a:cubicBezTo>
                  <a:pt x="42" y="20"/>
                  <a:pt x="42" y="20"/>
                  <a:pt x="42" y="20"/>
                </a:cubicBezTo>
                <a:cubicBezTo>
                  <a:pt x="42" y="47"/>
                  <a:pt x="42" y="47"/>
                  <a:pt x="42" y="47"/>
                </a:cubicBezTo>
                <a:cubicBezTo>
                  <a:pt x="42" y="48"/>
                  <a:pt x="41" y="49"/>
                  <a:pt x="40" y="49"/>
                </a:cubicBezTo>
                <a:cubicBezTo>
                  <a:pt x="40" y="49"/>
                  <a:pt x="40" y="49"/>
                  <a:pt x="40" y="49"/>
                </a:cubicBezTo>
                <a:cubicBezTo>
                  <a:pt x="2" y="49"/>
                  <a:pt x="2" y="49"/>
                  <a:pt x="2" y="49"/>
                </a:cubicBezTo>
                <a:cubicBezTo>
                  <a:pt x="1" y="49"/>
                  <a:pt x="0" y="48"/>
                  <a:pt x="0" y="47"/>
                </a:cubicBezTo>
                <a:cubicBezTo>
                  <a:pt x="0" y="47"/>
                  <a:pt x="0" y="47"/>
                  <a:pt x="0" y="47"/>
                </a:cubicBezTo>
                <a:cubicBezTo>
                  <a:pt x="0" y="20"/>
                  <a:pt x="0" y="20"/>
                  <a:pt x="0" y="20"/>
                </a:cubicBezTo>
                <a:cubicBezTo>
                  <a:pt x="0" y="19"/>
                  <a:pt x="1" y="18"/>
                  <a:pt x="2" y="18"/>
                </a:cubicBezTo>
                <a:cubicBezTo>
                  <a:pt x="2" y="18"/>
                  <a:pt x="2" y="18"/>
                  <a:pt x="2" y="18"/>
                </a:cubicBezTo>
                <a:cubicBezTo>
                  <a:pt x="10" y="18"/>
                  <a:pt x="10" y="18"/>
                  <a:pt x="10" y="18"/>
                </a:cubicBezTo>
                <a:cubicBezTo>
                  <a:pt x="20" y="8"/>
                  <a:pt x="20" y="8"/>
                  <a:pt x="20" y="8"/>
                </a:cubicBezTo>
                <a:cubicBezTo>
                  <a:pt x="20" y="8"/>
                  <a:pt x="20" y="8"/>
                  <a:pt x="20" y="8"/>
                </a:cubicBezTo>
                <a:cubicBezTo>
                  <a:pt x="20" y="6"/>
                  <a:pt x="20" y="6"/>
                  <a:pt x="20" y="6"/>
                </a:cubicBezTo>
                <a:cubicBezTo>
                  <a:pt x="20" y="6"/>
                  <a:pt x="20" y="6"/>
                  <a:pt x="20" y="6"/>
                </a:cubicBezTo>
                <a:cubicBezTo>
                  <a:pt x="20" y="6"/>
                  <a:pt x="20" y="6"/>
                  <a:pt x="20" y="6"/>
                </a:cubicBezTo>
                <a:cubicBezTo>
                  <a:pt x="20" y="1"/>
                  <a:pt x="20" y="1"/>
                  <a:pt x="20" y="1"/>
                </a:cubicBezTo>
                <a:cubicBezTo>
                  <a:pt x="20" y="1"/>
                  <a:pt x="20" y="0"/>
                  <a:pt x="21" y="0"/>
                </a:cubicBezTo>
                <a:close/>
                <a:moveTo>
                  <a:pt x="10" y="22"/>
                </a:moveTo>
                <a:cubicBezTo>
                  <a:pt x="10" y="22"/>
                  <a:pt x="10" y="22"/>
                  <a:pt x="10" y="22"/>
                </a:cubicBezTo>
                <a:cubicBezTo>
                  <a:pt x="4" y="22"/>
                  <a:pt x="4" y="22"/>
                  <a:pt x="4" y="22"/>
                </a:cubicBezTo>
                <a:cubicBezTo>
                  <a:pt x="4" y="45"/>
                  <a:pt x="4" y="45"/>
                  <a:pt x="4" y="45"/>
                </a:cubicBezTo>
                <a:cubicBezTo>
                  <a:pt x="11" y="45"/>
                  <a:pt x="11" y="45"/>
                  <a:pt x="11" y="45"/>
                </a:cubicBezTo>
                <a:cubicBezTo>
                  <a:pt x="11" y="25"/>
                  <a:pt x="11" y="25"/>
                  <a:pt x="11" y="25"/>
                </a:cubicBezTo>
                <a:cubicBezTo>
                  <a:pt x="11" y="25"/>
                  <a:pt x="11" y="24"/>
                  <a:pt x="12" y="24"/>
                </a:cubicBezTo>
                <a:cubicBezTo>
                  <a:pt x="13" y="24"/>
                  <a:pt x="13" y="25"/>
                  <a:pt x="13" y="25"/>
                </a:cubicBezTo>
                <a:cubicBezTo>
                  <a:pt x="13" y="45"/>
                  <a:pt x="13" y="45"/>
                  <a:pt x="13" y="45"/>
                </a:cubicBezTo>
                <a:cubicBezTo>
                  <a:pt x="29" y="45"/>
                  <a:pt x="29" y="45"/>
                  <a:pt x="29" y="45"/>
                </a:cubicBezTo>
                <a:cubicBezTo>
                  <a:pt x="29" y="25"/>
                  <a:pt x="29" y="25"/>
                  <a:pt x="29" y="25"/>
                </a:cubicBezTo>
                <a:cubicBezTo>
                  <a:pt x="29" y="25"/>
                  <a:pt x="29" y="24"/>
                  <a:pt x="30" y="24"/>
                </a:cubicBezTo>
                <a:cubicBezTo>
                  <a:pt x="30" y="24"/>
                  <a:pt x="31" y="25"/>
                  <a:pt x="31" y="25"/>
                </a:cubicBezTo>
                <a:cubicBezTo>
                  <a:pt x="31" y="45"/>
                  <a:pt x="31" y="45"/>
                  <a:pt x="31" y="45"/>
                </a:cubicBezTo>
                <a:cubicBezTo>
                  <a:pt x="38" y="45"/>
                  <a:pt x="38" y="45"/>
                  <a:pt x="38" y="45"/>
                </a:cubicBezTo>
                <a:cubicBezTo>
                  <a:pt x="38" y="22"/>
                  <a:pt x="38" y="22"/>
                  <a:pt x="38" y="22"/>
                </a:cubicBezTo>
                <a:cubicBezTo>
                  <a:pt x="31" y="22"/>
                  <a:pt x="31" y="22"/>
                  <a:pt x="31" y="22"/>
                </a:cubicBezTo>
                <a:cubicBezTo>
                  <a:pt x="31" y="22"/>
                  <a:pt x="31" y="22"/>
                  <a:pt x="31" y="22"/>
                </a:cubicBezTo>
                <a:cubicBezTo>
                  <a:pt x="31" y="22"/>
                  <a:pt x="30" y="22"/>
                  <a:pt x="30" y="21"/>
                </a:cubicBezTo>
                <a:cubicBezTo>
                  <a:pt x="21" y="12"/>
                  <a:pt x="21" y="12"/>
                  <a:pt x="21" y="12"/>
                </a:cubicBezTo>
                <a:cubicBezTo>
                  <a:pt x="12" y="21"/>
                  <a:pt x="12" y="21"/>
                  <a:pt x="12" y="21"/>
                </a:cubicBezTo>
                <a:cubicBezTo>
                  <a:pt x="11" y="22"/>
                  <a:pt x="11" y="22"/>
                  <a:pt x="10" y="22"/>
                </a:cubicBezTo>
                <a:close/>
                <a:moveTo>
                  <a:pt x="6" y="27"/>
                </a:moveTo>
                <a:cubicBezTo>
                  <a:pt x="6" y="27"/>
                  <a:pt x="6" y="27"/>
                  <a:pt x="6" y="27"/>
                </a:cubicBezTo>
                <a:cubicBezTo>
                  <a:pt x="8" y="27"/>
                  <a:pt x="8" y="27"/>
                  <a:pt x="8" y="27"/>
                </a:cubicBezTo>
                <a:cubicBezTo>
                  <a:pt x="9" y="27"/>
                  <a:pt x="9" y="26"/>
                  <a:pt x="9" y="25"/>
                </a:cubicBezTo>
                <a:cubicBezTo>
                  <a:pt x="9" y="25"/>
                  <a:pt x="9" y="24"/>
                  <a:pt x="8" y="24"/>
                </a:cubicBezTo>
                <a:cubicBezTo>
                  <a:pt x="6" y="24"/>
                  <a:pt x="6" y="24"/>
                  <a:pt x="6" y="24"/>
                </a:cubicBezTo>
                <a:cubicBezTo>
                  <a:pt x="6" y="24"/>
                  <a:pt x="5" y="25"/>
                  <a:pt x="5" y="25"/>
                </a:cubicBezTo>
                <a:cubicBezTo>
                  <a:pt x="5" y="26"/>
                  <a:pt x="6" y="27"/>
                  <a:pt x="6" y="27"/>
                </a:cubicBezTo>
                <a:close/>
                <a:moveTo>
                  <a:pt x="6" y="32"/>
                </a:moveTo>
                <a:cubicBezTo>
                  <a:pt x="6" y="32"/>
                  <a:pt x="6" y="32"/>
                  <a:pt x="6" y="32"/>
                </a:cubicBezTo>
                <a:cubicBezTo>
                  <a:pt x="8" y="32"/>
                  <a:pt x="8" y="32"/>
                  <a:pt x="8" y="32"/>
                </a:cubicBezTo>
                <a:cubicBezTo>
                  <a:pt x="9" y="32"/>
                  <a:pt x="9" y="32"/>
                  <a:pt x="9" y="31"/>
                </a:cubicBezTo>
                <a:cubicBezTo>
                  <a:pt x="9" y="30"/>
                  <a:pt x="9" y="30"/>
                  <a:pt x="8" y="30"/>
                </a:cubicBezTo>
                <a:cubicBezTo>
                  <a:pt x="6" y="30"/>
                  <a:pt x="6" y="30"/>
                  <a:pt x="6" y="30"/>
                </a:cubicBezTo>
                <a:cubicBezTo>
                  <a:pt x="6" y="30"/>
                  <a:pt x="5" y="30"/>
                  <a:pt x="5" y="31"/>
                </a:cubicBezTo>
                <a:cubicBezTo>
                  <a:pt x="5" y="32"/>
                  <a:pt x="6" y="32"/>
                  <a:pt x="6" y="32"/>
                </a:cubicBezTo>
                <a:close/>
                <a:moveTo>
                  <a:pt x="6" y="37"/>
                </a:moveTo>
                <a:cubicBezTo>
                  <a:pt x="6" y="37"/>
                  <a:pt x="6" y="37"/>
                  <a:pt x="6" y="37"/>
                </a:cubicBezTo>
                <a:cubicBezTo>
                  <a:pt x="8" y="37"/>
                  <a:pt x="8" y="37"/>
                  <a:pt x="8" y="37"/>
                </a:cubicBezTo>
                <a:cubicBezTo>
                  <a:pt x="9" y="37"/>
                  <a:pt x="9" y="37"/>
                  <a:pt x="9" y="36"/>
                </a:cubicBezTo>
                <a:cubicBezTo>
                  <a:pt x="9" y="36"/>
                  <a:pt x="9" y="35"/>
                  <a:pt x="8" y="35"/>
                </a:cubicBezTo>
                <a:cubicBezTo>
                  <a:pt x="6" y="35"/>
                  <a:pt x="6" y="35"/>
                  <a:pt x="6" y="35"/>
                </a:cubicBezTo>
                <a:cubicBezTo>
                  <a:pt x="6" y="35"/>
                  <a:pt x="5" y="36"/>
                  <a:pt x="5" y="36"/>
                </a:cubicBezTo>
                <a:cubicBezTo>
                  <a:pt x="5" y="37"/>
                  <a:pt x="6" y="37"/>
                  <a:pt x="6" y="37"/>
                </a:cubicBezTo>
                <a:close/>
                <a:moveTo>
                  <a:pt x="6" y="43"/>
                </a:moveTo>
                <a:cubicBezTo>
                  <a:pt x="6" y="43"/>
                  <a:pt x="6" y="43"/>
                  <a:pt x="6" y="43"/>
                </a:cubicBezTo>
                <a:cubicBezTo>
                  <a:pt x="8" y="43"/>
                  <a:pt x="8" y="43"/>
                  <a:pt x="8" y="43"/>
                </a:cubicBezTo>
                <a:cubicBezTo>
                  <a:pt x="9" y="43"/>
                  <a:pt x="9" y="42"/>
                  <a:pt x="9" y="42"/>
                </a:cubicBezTo>
                <a:cubicBezTo>
                  <a:pt x="9" y="41"/>
                  <a:pt x="9" y="41"/>
                  <a:pt x="8" y="41"/>
                </a:cubicBezTo>
                <a:cubicBezTo>
                  <a:pt x="6" y="41"/>
                  <a:pt x="6" y="41"/>
                  <a:pt x="6" y="41"/>
                </a:cubicBezTo>
                <a:cubicBezTo>
                  <a:pt x="6" y="41"/>
                  <a:pt x="5" y="41"/>
                  <a:pt x="5" y="42"/>
                </a:cubicBezTo>
                <a:cubicBezTo>
                  <a:pt x="5" y="42"/>
                  <a:pt x="6" y="43"/>
                  <a:pt x="6" y="43"/>
                </a:cubicBezTo>
                <a:close/>
                <a:moveTo>
                  <a:pt x="34" y="27"/>
                </a:moveTo>
                <a:cubicBezTo>
                  <a:pt x="34" y="27"/>
                  <a:pt x="34" y="27"/>
                  <a:pt x="34" y="27"/>
                </a:cubicBezTo>
                <a:cubicBezTo>
                  <a:pt x="36" y="27"/>
                  <a:pt x="36" y="27"/>
                  <a:pt x="36" y="27"/>
                </a:cubicBezTo>
                <a:cubicBezTo>
                  <a:pt x="36" y="27"/>
                  <a:pt x="37" y="26"/>
                  <a:pt x="37" y="25"/>
                </a:cubicBezTo>
                <a:cubicBezTo>
                  <a:pt x="37" y="25"/>
                  <a:pt x="36" y="24"/>
                  <a:pt x="36" y="24"/>
                </a:cubicBezTo>
                <a:cubicBezTo>
                  <a:pt x="34" y="24"/>
                  <a:pt x="34" y="24"/>
                  <a:pt x="34" y="24"/>
                </a:cubicBezTo>
                <a:cubicBezTo>
                  <a:pt x="33" y="24"/>
                  <a:pt x="32" y="25"/>
                  <a:pt x="32" y="25"/>
                </a:cubicBezTo>
                <a:cubicBezTo>
                  <a:pt x="32" y="26"/>
                  <a:pt x="33" y="27"/>
                  <a:pt x="34" y="27"/>
                </a:cubicBezTo>
                <a:close/>
                <a:moveTo>
                  <a:pt x="34" y="32"/>
                </a:moveTo>
                <a:cubicBezTo>
                  <a:pt x="34" y="32"/>
                  <a:pt x="34" y="32"/>
                  <a:pt x="34" y="32"/>
                </a:cubicBezTo>
                <a:cubicBezTo>
                  <a:pt x="36" y="32"/>
                  <a:pt x="36" y="32"/>
                  <a:pt x="36" y="32"/>
                </a:cubicBezTo>
                <a:cubicBezTo>
                  <a:pt x="36" y="32"/>
                  <a:pt x="37" y="32"/>
                  <a:pt x="37" y="31"/>
                </a:cubicBezTo>
                <a:cubicBezTo>
                  <a:pt x="37" y="30"/>
                  <a:pt x="36" y="30"/>
                  <a:pt x="36" y="30"/>
                </a:cubicBezTo>
                <a:cubicBezTo>
                  <a:pt x="34" y="30"/>
                  <a:pt x="34" y="30"/>
                  <a:pt x="34" y="30"/>
                </a:cubicBezTo>
                <a:cubicBezTo>
                  <a:pt x="33" y="30"/>
                  <a:pt x="32" y="30"/>
                  <a:pt x="32" y="31"/>
                </a:cubicBezTo>
                <a:cubicBezTo>
                  <a:pt x="32" y="32"/>
                  <a:pt x="33" y="32"/>
                  <a:pt x="34" y="32"/>
                </a:cubicBezTo>
                <a:close/>
                <a:moveTo>
                  <a:pt x="34" y="37"/>
                </a:moveTo>
                <a:cubicBezTo>
                  <a:pt x="34" y="37"/>
                  <a:pt x="34" y="37"/>
                  <a:pt x="34" y="37"/>
                </a:cubicBezTo>
                <a:cubicBezTo>
                  <a:pt x="36" y="37"/>
                  <a:pt x="36" y="37"/>
                  <a:pt x="36" y="37"/>
                </a:cubicBezTo>
                <a:cubicBezTo>
                  <a:pt x="36" y="37"/>
                  <a:pt x="37" y="37"/>
                  <a:pt x="37" y="36"/>
                </a:cubicBezTo>
                <a:cubicBezTo>
                  <a:pt x="37" y="36"/>
                  <a:pt x="36" y="35"/>
                  <a:pt x="36" y="35"/>
                </a:cubicBezTo>
                <a:cubicBezTo>
                  <a:pt x="34" y="35"/>
                  <a:pt x="34" y="35"/>
                  <a:pt x="34" y="35"/>
                </a:cubicBezTo>
                <a:cubicBezTo>
                  <a:pt x="33" y="35"/>
                  <a:pt x="32" y="36"/>
                  <a:pt x="32" y="36"/>
                </a:cubicBezTo>
                <a:cubicBezTo>
                  <a:pt x="32" y="37"/>
                  <a:pt x="33" y="37"/>
                  <a:pt x="34" y="37"/>
                </a:cubicBezTo>
                <a:close/>
                <a:moveTo>
                  <a:pt x="34" y="43"/>
                </a:moveTo>
                <a:cubicBezTo>
                  <a:pt x="34" y="43"/>
                  <a:pt x="34" y="43"/>
                  <a:pt x="34" y="43"/>
                </a:cubicBezTo>
                <a:cubicBezTo>
                  <a:pt x="36" y="43"/>
                  <a:pt x="36" y="43"/>
                  <a:pt x="36" y="43"/>
                </a:cubicBezTo>
                <a:cubicBezTo>
                  <a:pt x="36" y="43"/>
                  <a:pt x="37" y="42"/>
                  <a:pt x="37" y="42"/>
                </a:cubicBezTo>
                <a:cubicBezTo>
                  <a:pt x="37" y="41"/>
                  <a:pt x="36" y="41"/>
                  <a:pt x="36" y="41"/>
                </a:cubicBezTo>
                <a:cubicBezTo>
                  <a:pt x="34" y="41"/>
                  <a:pt x="34" y="41"/>
                  <a:pt x="34" y="41"/>
                </a:cubicBezTo>
                <a:cubicBezTo>
                  <a:pt x="33" y="41"/>
                  <a:pt x="32" y="41"/>
                  <a:pt x="32" y="42"/>
                </a:cubicBezTo>
                <a:cubicBezTo>
                  <a:pt x="32" y="42"/>
                  <a:pt x="33" y="43"/>
                  <a:pt x="34" y="43"/>
                </a:cubicBezTo>
                <a:close/>
                <a:moveTo>
                  <a:pt x="17" y="27"/>
                </a:moveTo>
                <a:cubicBezTo>
                  <a:pt x="17" y="27"/>
                  <a:pt x="17" y="27"/>
                  <a:pt x="17" y="27"/>
                </a:cubicBezTo>
                <a:cubicBezTo>
                  <a:pt x="25" y="27"/>
                  <a:pt x="25" y="27"/>
                  <a:pt x="25" y="27"/>
                </a:cubicBezTo>
                <a:cubicBezTo>
                  <a:pt x="26" y="27"/>
                  <a:pt x="26" y="26"/>
                  <a:pt x="26" y="25"/>
                </a:cubicBezTo>
                <a:cubicBezTo>
                  <a:pt x="26" y="25"/>
                  <a:pt x="26" y="24"/>
                  <a:pt x="25" y="24"/>
                </a:cubicBezTo>
                <a:cubicBezTo>
                  <a:pt x="17" y="24"/>
                  <a:pt x="17" y="24"/>
                  <a:pt x="17" y="24"/>
                </a:cubicBezTo>
                <a:cubicBezTo>
                  <a:pt x="16" y="24"/>
                  <a:pt x="16" y="25"/>
                  <a:pt x="16" y="25"/>
                </a:cubicBezTo>
                <a:cubicBezTo>
                  <a:pt x="16" y="26"/>
                  <a:pt x="16" y="27"/>
                  <a:pt x="17" y="27"/>
                </a:cubicBezTo>
                <a:close/>
                <a:moveTo>
                  <a:pt x="17" y="32"/>
                </a:moveTo>
                <a:cubicBezTo>
                  <a:pt x="17" y="32"/>
                  <a:pt x="17" y="32"/>
                  <a:pt x="17" y="32"/>
                </a:cubicBezTo>
                <a:cubicBezTo>
                  <a:pt x="25" y="32"/>
                  <a:pt x="25" y="32"/>
                  <a:pt x="25" y="32"/>
                </a:cubicBezTo>
                <a:cubicBezTo>
                  <a:pt x="26" y="32"/>
                  <a:pt x="26" y="32"/>
                  <a:pt x="26" y="31"/>
                </a:cubicBezTo>
                <a:cubicBezTo>
                  <a:pt x="26" y="30"/>
                  <a:pt x="26" y="30"/>
                  <a:pt x="25" y="30"/>
                </a:cubicBezTo>
                <a:cubicBezTo>
                  <a:pt x="17" y="30"/>
                  <a:pt x="17" y="30"/>
                  <a:pt x="17" y="30"/>
                </a:cubicBezTo>
                <a:cubicBezTo>
                  <a:pt x="16" y="30"/>
                  <a:pt x="16" y="30"/>
                  <a:pt x="16" y="31"/>
                </a:cubicBezTo>
                <a:cubicBezTo>
                  <a:pt x="16" y="32"/>
                  <a:pt x="16" y="32"/>
                  <a:pt x="17" y="32"/>
                </a:cubicBezTo>
                <a:close/>
                <a:moveTo>
                  <a:pt x="17" y="37"/>
                </a:moveTo>
                <a:cubicBezTo>
                  <a:pt x="17" y="37"/>
                  <a:pt x="17" y="37"/>
                  <a:pt x="17" y="37"/>
                </a:cubicBezTo>
                <a:cubicBezTo>
                  <a:pt x="25" y="37"/>
                  <a:pt x="25" y="37"/>
                  <a:pt x="25" y="37"/>
                </a:cubicBezTo>
                <a:cubicBezTo>
                  <a:pt x="26" y="37"/>
                  <a:pt x="26" y="37"/>
                  <a:pt x="26" y="36"/>
                </a:cubicBezTo>
                <a:cubicBezTo>
                  <a:pt x="26" y="36"/>
                  <a:pt x="26" y="35"/>
                  <a:pt x="25" y="35"/>
                </a:cubicBezTo>
                <a:cubicBezTo>
                  <a:pt x="17" y="35"/>
                  <a:pt x="17" y="35"/>
                  <a:pt x="17" y="35"/>
                </a:cubicBezTo>
                <a:cubicBezTo>
                  <a:pt x="16" y="35"/>
                  <a:pt x="16" y="36"/>
                  <a:pt x="16" y="36"/>
                </a:cubicBezTo>
                <a:cubicBezTo>
                  <a:pt x="16" y="37"/>
                  <a:pt x="16" y="37"/>
                  <a:pt x="17" y="37"/>
                </a:cubicBezTo>
                <a:close/>
                <a:moveTo>
                  <a:pt x="17" y="43"/>
                </a:moveTo>
                <a:cubicBezTo>
                  <a:pt x="17" y="43"/>
                  <a:pt x="17" y="43"/>
                  <a:pt x="17" y="43"/>
                </a:cubicBezTo>
                <a:cubicBezTo>
                  <a:pt x="25" y="43"/>
                  <a:pt x="25" y="43"/>
                  <a:pt x="25" y="43"/>
                </a:cubicBezTo>
                <a:cubicBezTo>
                  <a:pt x="26" y="43"/>
                  <a:pt x="26" y="42"/>
                  <a:pt x="26" y="42"/>
                </a:cubicBezTo>
                <a:cubicBezTo>
                  <a:pt x="26" y="41"/>
                  <a:pt x="26" y="41"/>
                  <a:pt x="25" y="41"/>
                </a:cubicBezTo>
                <a:cubicBezTo>
                  <a:pt x="17" y="41"/>
                  <a:pt x="17" y="41"/>
                  <a:pt x="17" y="41"/>
                </a:cubicBezTo>
                <a:cubicBezTo>
                  <a:pt x="16" y="41"/>
                  <a:pt x="16" y="41"/>
                  <a:pt x="16" y="42"/>
                </a:cubicBezTo>
                <a:cubicBezTo>
                  <a:pt x="16" y="42"/>
                  <a:pt x="16" y="43"/>
                  <a:pt x="17" y="43"/>
                </a:cubicBezTo>
                <a:close/>
                <a:moveTo>
                  <a:pt x="25" y="3"/>
                </a:moveTo>
                <a:cubicBezTo>
                  <a:pt x="25" y="3"/>
                  <a:pt x="25" y="3"/>
                  <a:pt x="25" y="3"/>
                </a:cubicBezTo>
                <a:cubicBezTo>
                  <a:pt x="22" y="3"/>
                  <a:pt x="22" y="3"/>
                  <a:pt x="22" y="3"/>
                </a:cubicBezTo>
                <a:cubicBezTo>
                  <a:pt x="22" y="5"/>
                  <a:pt x="22" y="5"/>
                  <a:pt x="22" y="5"/>
                </a:cubicBezTo>
                <a:cubicBezTo>
                  <a:pt x="25" y="5"/>
                  <a:pt x="25" y="5"/>
                  <a:pt x="25" y="5"/>
                </a:cubicBezTo>
                <a:cubicBezTo>
                  <a:pt x="25" y="4"/>
                  <a:pt x="25" y="4"/>
                  <a:pt x="25" y="4"/>
                </a:cubicBezTo>
                <a:cubicBezTo>
                  <a:pt x="25" y="4"/>
                  <a:pt x="25" y="4"/>
                  <a:pt x="25" y="4"/>
                </a:cubicBezTo>
                <a:cubicBezTo>
                  <a:pt x="25" y="4"/>
                  <a:pt x="25" y="4"/>
                  <a:pt x="25" y="4"/>
                </a:cubicBezTo>
                <a:cubicBezTo>
                  <a:pt x="24" y="4"/>
                  <a:pt x="24" y="3"/>
                  <a:pt x="25" y="3"/>
                </a:cubicBezTo>
                <a:cubicBezTo>
                  <a:pt x="25" y="3"/>
                  <a:pt x="25" y="3"/>
                  <a:pt x="25" y="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2" name="Freeform 726"/>
          <p:cNvSpPr>
            <a:spLocks noEditPoints="1"/>
          </p:cNvSpPr>
          <p:nvPr/>
        </p:nvSpPr>
        <p:spPr bwMode="auto">
          <a:xfrm>
            <a:off x="1555750" y="4713288"/>
            <a:ext cx="158750" cy="158750"/>
          </a:xfrm>
          <a:custGeom>
            <a:avLst/>
            <a:gdLst>
              <a:gd name="T0" fmla="*/ 32 w 50"/>
              <a:gd name="T1" fmla="*/ 19 h 50"/>
              <a:gd name="T2" fmla="*/ 27 w 50"/>
              <a:gd name="T3" fmla="*/ 22 h 50"/>
              <a:gd name="T4" fmla="*/ 30 w 50"/>
              <a:gd name="T5" fmla="*/ 21 h 50"/>
              <a:gd name="T6" fmla="*/ 29 w 50"/>
              <a:gd name="T7" fmla="*/ 22 h 50"/>
              <a:gd name="T8" fmla="*/ 21 w 50"/>
              <a:gd name="T9" fmla="*/ 25 h 50"/>
              <a:gd name="T10" fmla="*/ 21 w 50"/>
              <a:gd name="T11" fmla="*/ 19 h 50"/>
              <a:gd name="T12" fmla="*/ 20 w 50"/>
              <a:gd name="T13" fmla="*/ 21 h 50"/>
              <a:gd name="T14" fmla="*/ 22 w 50"/>
              <a:gd name="T15" fmla="*/ 22 h 50"/>
              <a:gd name="T16" fmla="*/ 48 w 50"/>
              <a:gd name="T17" fmla="*/ 0 h 50"/>
              <a:gd name="T18" fmla="*/ 2 w 50"/>
              <a:gd name="T19" fmla="*/ 50 h 50"/>
              <a:gd name="T20" fmla="*/ 46 w 50"/>
              <a:gd name="T21" fmla="*/ 46 h 50"/>
              <a:gd name="T22" fmla="*/ 46 w 50"/>
              <a:gd name="T23" fmla="*/ 46 h 50"/>
              <a:gd name="T24" fmla="*/ 8 w 50"/>
              <a:gd name="T25" fmla="*/ 4 h 50"/>
              <a:gd name="T26" fmla="*/ 18 w 50"/>
              <a:gd name="T27" fmla="*/ 4 h 50"/>
              <a:gd name="T28" fmla="*/ 29 w 50"/>
              <a:gd name="T29" fmla="*/ 4 h 50"/>
              <a:gd name="T30" fmla="*/ 39 w 50"/>
              <a:gd name="T31" fmla="*/ 4 h 50"/>
              <a:gd name="T32" fmla="*/ 46 w 50"/>
              <a:gd name="T33" fmla="*/ 4 h 50"/>
              <a:gd name="T34" fmla="*/ 41 w 50"/>
              <a:gd name="T35" fmla="*/ 24 h 50"/>
              <a:gd name="T36" fmla="*/ 36 w 50"/>
              <a:gd name="T37" fmla="*/ 19 h 50"/>
              <a:gd name="T38" fmla="*/ 39 w 50"/>
              <a:gd name="T39" fmla="*/ 21 h 50"/>
              <a:gd name="T40" fmla="*/ 38 w 50"/>
              <a:gd name="T41" fmla="*/ 22 h 50"/>
              <a:gd name="T42" fmla="*/ 39 w 50"/>
              <a:gd name="T43" fmla="*/ 34 h 50"/>
              <a:gd name="T44" fmla="*/ 41 w 50"/>
              <a:gd name="T45" fmla="*/ 28 h 50"/>
              <a:gd name="T46" fmla="*/ 36 w 50"/>
              <a:gd name="T47" fmla="*/ 33 h 50"/>
              <a:gd name="T48" fmla="*/ 40 w 50"/>
              <a:gd name="T49" fmla="*/ 30 h 50"/>
              <a:gd name="T50" fmla="*/ 38 w 50"/>
              <a:gd name="T51" fmla="*/ 30 h 50"/>
              <a:gd name="T52" fmla="*/ 23 w 50"/>
              <a:gd name="T53" fmla="*/ 41 h 50"/>
              <a:gd name="T54" fmla="*/ 19 w 50"/>
              <a:gd name="T55" fmla="*/ 37 h 50"/>
              <a:gd name="T56" fmla="*/ 20 w 50"/>
              <a:gd name="T57" fmla="*/ 38 h 50"/>
              <a:gd name="T58" fmla="*/ 22 w 50"/>
              <a:gd name="T59" fmla="*/ 40 h 50"/>
              <a:gd name="T60" fmla="*/ 20 w 50"/>
              <a:gd name="T61" fmla="*/ 38 h 50"/>
              <a:gd name="T62" fmla="*/ 14 w 50"/>
              <a:gd name="T63" fmla="*/ 33 h 50"/>
              <a:gd name="T64" fmla="*/ 10 w 50"/>
              <a:gd name="T65" fmla="*/ 28 h 50"/>
              <a:gd name="T66" fmla="*/ 11 w 50"/>
              <a:gd name="T67" fmla="*/ 30 h 50"/>
              <a:gd name="T68" fmla="*/ 13 w 50"/>
              <a:gd name="T69" fmla="*/ 31 h 50"/>
              <a:gd name="T70" fmla="*/ 11 w 50"/>
              <a:gd name="T71" fmla="*/ 30 h 50"/>
              <a:gd name="T72" fmla="*/ 14 w 50"/>
              <a:gd name="T73" fmla="*/ 41 h 50"/>
              <a:gd name="T74" fmla="*/ 10 w 50"/>
              <a:gd name="T75" fmla="*/ 37 h 50"/>
              <a:gd name="T76" fmla="*/ 11 w 50"/>
              <a:gd name="T77" fmla="*/ 38 h 50"/>
              <a:gd name="T78" fmla="*/ 13 w 50"/>
              <a:gd name="T79" fmla="*/ 40 h 50"/>
              <a:gd name="T80" fmla="*/ 11 w 50"/>
              <a:gd name="T81" fmla="*/ 38 h 50"/>
              <a:gd name="T82" fmla="*/ 32 w 50"/>
              <a:gd name="T83" fmla="*/ 33 h 50"/>
              <a:gd name="T84" fmla="*/ 27 w 50"/>
              <a:gd name="T85" fmla="*/ 28 h 50"/>
              <a:gd name="T86" fmla="*/ 29 w 50"/>
              <a:gd name="T87" fmla="*/ 30 h 50"/>
              <a:gd name="T88" fmla="*/ 30 w 50"/>
              <a:gd name="T89" fmla="*/ 31 h 50"/>
              <a:gd name="T90" fmla="*/ 27 w 50"/>
              <a:gd name="T91" fmla="*/ 41 h 50"/>
              <a:gd name="T92" fmla="*/ 33 w 50"/>
              <a:gd name="T93" fmla="*/ 39 h 50"/>
              <a:gd name="T94" fmla="*/ 27 w 50"/>
              <a:gd name="T95" fmla="*/ 37 h 50"/>
              <a:gd name="T96" fmla="*/ 29 w 50"/>
              <a:gd name="T97" fmla="*/ 38 h 50"/>
              <a:gd name="T98" fmla="*/ 30 w 50"/>
              <a:gd name="T99" fmla="*/ 40 h 50"/>
              <a:gd name="T100" fmla="*/ 19 w 50"/>
              <a:gd name="T101" fmla="*/ 33 h 50"/>
              <a:gd name="T102" fmla="*/ 23 w 50"/>
              <a:gd name="T103" fmla="*/ 28 h 50"/>
              <a:gd name="T104" fmla="*/ 19 w 50"/>
              <a:gd name="T105" fmla="*/ 33 h 50"/>
              <a:gd name="T106" fmla="*/ 22 w 50"/>
              <a:gd name="T107" fmla="*/ 30 h 50"/>
              <a:gd name="T108" fmla="*/ 21 w 50"/>
              <a:gd name="T109"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 h="50">
                <a:moveTo>
                  <a:pt x="27" y="24"/>
                </a:moveTo>
                <a:cubicBezTo>
                  <a:pt x="28" y="25"/>
                  <a:pt x="29" y="25"/>
                  <a:pt x="30" y="25"/>
                </a:cubicBezTo>
                <a:cubicBezTo>
                  <a:pt x="31" y="25"/>
                  <a:pt x="31" y="25"/>
                  <a:pt x="32" y="24"/>
                </a:cubicBezTo>
                <a:cubicBezTo>
                  <a:pt x="33" y="23"/>
                  <a:pt x="33" y="23"/>
                  <a:pt x="33" y="22"/>
                </a:cubicBezTo>
                <a:cubicBezTo>
                  <a:pt x="33" y="21"/>
                  <a:pt x="33" y="20"/>
                  <a:pt x="32" y="19"/>
                </a:cubicBezTo>
                <a:cubicBezTo>
                  <a:pt x="32" y="19"/>
                  <a:pt x="32" y="19"/>
                  <a:pt x="32" y="19"/>
                </a:cubicBezTo>
                <a:cubicBezTo>
                  <a:pt x="31" y="19"/>
                  <a:pt x="31" y="19"/>
                  <a:pt x="30" y="19"/>
                </a:cubicBezTo>
                <a:cubicBezTo>
                  <a:pt x="29" y="19"/>
                  <a:pt x="28" y="19"/>
                  <a:pt x="27" y="19"/>
                </a:cubicBezTo>
                <a:cubicBezTo>
                  <a:pt x="27" y="19"/>
                  <a:pt x="27" y="19"/>
                  <a:pt x="27" y="19"/>
                </a:cubicBezTo>
                <a:cubicBezTo>
                  <a:pt x="27" y="20"/>
                  <a:pt x="27" y="21"/>
                  <a:pt x="27" y="22"/>
                </a:cubicBezTo>
                <a:cubicBezTo>
                  <a:pt x="27" y="23"/>
                  <a:pt x="27" y="23"/>
                  <a:pt x="27" y="24"/>
                </a:cubicBezTo>
                <a:cubicBezTo>
                  <a:pt x="27" y="24"/>
                  <a:pt x="27" y="24"/>
                  <a:pt x="27" y="24"/>
                </a:cubicBezTo>
                <a:close/>
                <a:moveTo>
                  <a:pt x="29" y="21"/>
                </a:moveTo>
                <a:cubicBezTo>
                  <a:pt x="29" y="21"/>
                  <a:pt x="29" y="21"/>
                  <a:pt x="29" y="21"/>
                </a:cubicBezTo>
                <a:cubicBezTo>
                  <a:pt x="29" y="21"/>
                  <a:pt x="29" y="21"/>
                  <a:pt x="30" y="21"/>
                </a:cubicBezTo>
                <a:cubicBezTo>
                  <a:pt x="30" y="21"/>
                  <a:pt x="30" y="21"/>
                  <a:pt x="30" y="21"/>
                </a:cubicBezTo>
                <a:cubicBezTo>
                  <a:pt x="31" y="21"/>
                  <a:pt x="31" y="21"/>
                  <a:pt x="31" y="22"/>
                </a:cubicBezTo>
                <a:cubicBezTo>
                  <a:pt x="31" y="22"/>
                  <a:pt x="31" y="22"/>
                  <a:pt x="30" y="22"/>
                </a:cubicBezTo>
                <a:cubicBezTo>
                  <a:pt x="30" y="23"/>
                  <a:pt x="30" y="23"/>
                  <a:pt x="30" y="23"/>
                </a:cubicBezTo>
                <a:cubicBezTo>
                  <a:pt x="29" y="23"/>
                  <a:pt x="29" y="23"/>
                  <a:pt x="29" y="22"/>
                </a:cubicBezTo>
                <a:cubicBezTo>
                  <a:pt x="29" y="22"/>
                  <a:pt x="29" y="22"/>
                  <a:pt x="29" y="22"/>
                </a:cubicBezTo>
                <a:cubicBezTo>
                  <a:pt x="29" y="21"/>
                  <a:pt x="29" y="21"/>
                  <a:pt x="29" y="21"/>
                </a:cubicBezTo>
                <a:close/>
                <a:moveTo>
                  <a:pt x="19" y="24"/>
                </a:moveTo>
                <a:cubicBezTo>
                  <a:pt x="19" y="24"/>
                  <a:pt x="19" y="24"/>
                  <a:pt x="19" y="24"/>
                </a:cubicBezTo>
                <a:cubicBezTo>
                  <a:pt x="19" y="25"/>
                  <a:pt x="20" y="25"/>
                  <a:pt x="21" y="25"/>
                </a:cubicBezTo>
                <a:cubicBezTo>
                  <a:pt x="22" y="25"/>
                  <a:pt x="23" y="25"/>
                  <a:pt x="23" y="24"/>
                </a:cubicBezTo>
                <a:cubicBezTo>
                  <a:pt x="24" y="23"/>
                  <a:pt x="24" y="23"/>
                  <a:pt x="24" y="22"/>
                </a:cubicBezTo>
                <a:cubicBezTo>
                  <a:pt x="24" y="21"/>
                  <a:pt x="24" y="20"/>
                  <a:pt x="23" y="19"/>
                </a:cubicBezTo>
                <a:cubicBezTo>
                  <a:pt x="23" y="19"/>
                  <a:pt x="23" y="19"/>
                  <a:pt x="23" y="19"/>
                </a:cubicBezTo>
                <a:cubicBezTo>
                  <a:pt x="23" y="19"/>
                  <a:pt x="22" y="19"/>
                  <a:pt x="21" y="19"/>
                </a:cubicBezTo>
                <a:cubicBezTo>
                  <a:pt x="20" y="19"/>
                  <a:pt x="19" y="19"/>
                  <a:pt x="19" y="19"/>
                </a:cubicBezTo>
                <a:cubicBezTo>
                  <a:pt x="18" y="20"/>
                  <a:pt x="18" y="21"/>
                  <a:pt x="18" y="22"/>
                </a:cubicBezTo>
                <a:cubicBezTo>
                  <a:pt x="18" y="23"/>
                  <a:pt x="18" y="23"/>
                  <a:pt x="19" y="24"/>
                </a:cubicBezTo>
                <a:close/>
                <a:moveTo>
                  <a:pt x="20" y="21"/>
                </a:moveTo>
                <a:cubicBezTo>
                  <a:pt x="20" y="21"/>
                  <a:pt x="20" y="21"/>
                  <a:pt x="20" y="21"/>
                </a:cubicBezTo>
                <a:cubicBezTo>
                  <a:pt x="20" y="21"/>
                  <a:pt x="21" y="21"/>
                  <a:pt x="21" y="21"/>
                </a:cubicBezTo>
                <a:cubicBezTo>
                  <a:pt x="21" y="21"/>
                  <a:pt x="21" y="21"/>
                  <a:pt x="22" y="21"/>
                </a:cubicBezTo>
                <a:cubicBezTo>
                  <a:pt x="22" y="21"/>
                  <a:pt x="22" y="21"/>
                  <a:pt x="22" y="21"/>
                </a:cubicBezTo>
                <a:cubicBezTo>
                  <a:pt x="22" y="21"/>
                  <a:pt x="22" y="21"/>
                  <a:pt x="22" y="22"/>
                </a:cubicBezTo>
                <a:cubicBezTo>
                  <a:pt x="22" y="22"/>
                  <a:pt x="22" y="22"/>
                  <a:pt x="22" y="22"/>
                </a:cubicBezTo>
                <a:cubicBezTo>
                  <a:pt x="21" y="23"/>
                  <a:pt x="21" y="23"/>
                  <a:pt x="21" y="23"/>
                </a:cubicBezTo>
                <a:cubicBezTo>
                  <a:pt x="21" y="23"/>
                  <a:pt x="20" y="23"/>
                  <a:pt x="20" y="22"/>
                </a:cubicBezTo>
                <a:cubicBezTo>
                  <a:pt x="20" y="22"/>
                  <a:pt x="20" y="22"/>
                  <a:pt x="20" y="22"/>
                </a:cubicBezTo>
                <a:cubicBezTo>
                  <a:pt x="20" y="21"/>
                  <a:pt x="20" y="21"/>
                  <a:pt x="20" y="21"/>
                </a:cubicBezTo>
                <a:close/>
                <a:moveTo>
                  <a:pt x="48" y="0"/>
                </a:moveTo>
                <a:cubicBezTo>
                  <a:pt x="48" y="0"/>
                  <a:pt x="48" y="0"/>
                  <a:pt x="48" y="0"/>
                </a:cubicBezTo>
                <a:cubicBezTo>
                  <a:pt x="2" y="0"/>
                  <a:pt x="2" y="0"/>
                  <a:pt x="2" y="0"/>
                </a:cubicBezTo>
                <a:cubicBezTo>
                  <a:pt x="1" y="0"/>
                  <a:pt x="0" y="1"/>
                  <a:pt x="0" y="2"/>
                </a:cubicBezTo>
                <a:cubicBezTo>
                  <a:pt x="0" y="48"/>
                  <a:pt x="0" y="48"/>
                  <a:pt x="0" y="48"/>
                </a:cubicBezTo>
                <a:cubicBezTo>
                  <a:pt x="0" y="49"/>
                  <a:pt x="1" y="50"/>
                  <a:pt x="2" y="50"/>
                </a:cubicBezTo>
                <a:cubicBezTo>
                  <a:pt x="48" y="50"/>
                  <a:pt x="48" y="50"/>
                  <a:pt x="48" y="50"/>
                </a:cubicBezTo>
                <a:cubicBezTo>
                  <a:pt x="49" y="50"/>
                  <a:pt x="50" y="49"/>
                  <a:pt x="50" y="48"/>
                </a:cubicBezTo>
                <a:cubicBezTo>
                  <a:pt x="50" y="2"/>
                  <a:pt x="50" y="2"/>
                  <a:pt x="50" y="2"/>
                </a:cubicBezTo>
                <a:cubicBezTo>
                  <a:pt x="50" y="1"/>
                  <a:pt x="49" y="0"/>
                  <a:pt x="48" y="0"/>
                </a:cubicBezTo>
                <a:close/>
                <a:moveTo>
                  <a:pt x="46" y="46"/>
                </a:moveTo>
                <a:cubicBezTo>
                  <a:pt x="46" y="46"/>
                  <a:pt x="46" y="46"/>
                  <a:pt x="46" y="46"/>
                </a:cubicBezTo>
                <a:cubicBezTo>
                  <a:pt x="4" y="46"/>
                  <a:pt x="4" y="46"/>
                  <a:pt x="4" y="46"/>
                </a:cubicBezTo>
                <a:cubicBezTo>
                  <a:pt x="4" y="15"/>
                  <a:pt x="4" y="15"/>
                  <a:pt x="4" y="15"/>
                </a:cubicBezTo>
                <a:cubicBezTo>
                  <a:pt x="46" y="15"/>
                  <a:pt x="46" y="15"/>
                  <a:pt x="46" y="15"/>
                </a:cubicBezTo>
                <a:cubicBezTo>
                  <a:pt x="46" y="46"/>
                  <a:pt x="46" y="46"/>
                  <a:pt x="46" y="46"/>
                </a:cubicBezTo>
                <a:close/>
                <a:moveTo>
                  <a:pt x="46" y="13"/>
                </a:moveTo>
                <a:cubicBezTo>
                  <a:pt x="46" y="13"/>
                  <a:pt x="46" y="13"/>
                  <a:pt x="46" y="13"/>
                </a:cubicBezTo>
                <a:cubicBezTo>
                  <a:pt x="4" y="13"/>
                  <a:pt x="4" y="13"/>
                  <a:pt x="4" y="13"/>
                </a:cubicBezTo>
                <a:cubicBezTo>
                  <a:pt x="4" y="4"/>
                  <a:pt x="4" y="4"/>
                  <a:pt x="4" y="4"/>
                </a:cubicBezTo>
                <a:cubicBezTo>
                  <a:pt x="8" y="4"/>
                  <a:pt x="8" y="4"/>
                  <a:pt x="8" y="4"/>
                </a:cubicBezTo>
                <a:cubicBezTo>
                  <a:pt x="8" y="7"/>
                  <a:pt x="8" y="7"/>
                  <a:pt x="8" y="7"/>
                </a:cubicBezTo>
                <a:cubicBezTo>
                  <a:pt x="8" y="8"/>
                  <a:pt x="9" y="8"/>
                  <a:pt x="10" y="8"/>
                </a:cubicBezTo>
                <a:cubicBezTo>
                  <a:pt x="11" y="8"/>
                  <a:pt x="12" y="8"/>
                  <a:pt x="12" y="7"/>
                </a:cubicBezTo>
                <a:cubicBezTo>
                  <a:pt x="12" y="4"/>
                  <a:pt x="12" y="4"/>
                  <a:pt x="12" y="4"/>
                </a:cubicBezTo>
                <a:cubicBezTo>
                  <a:pt x="18" y="4"/>
                  <a:pt x="18" y="4"/>
                  <a:pt x="18" y="4"/>
                </a:cubicBezTo>
                <a:cubicBezTo>
                  <a:pt x="18" y="7"/>
                  <a:pt x="18" y="7"/>
                  <a:pt x="18" y="7"/>
                </a:cubicBezTo>
                <a:cubicBezTo>
                  <a:pt x="18" y="8"/>
                  <a:pt x="19" y="8"/>
                  <a:pt x="20" y="8"/>
                </a:cubicBezTo>
                <a:cubicBezTo>
                  <a:pt x="21" y="8"/>
                  <a:pt x="22" y="8"/>
                  <a:pt x="22" y="7"/>
                </a:cubicBezTo>
                <a:cubicBezTo>
                  <a:pt x="22" y="4"/>
                  <a:pt x="22" y="4"/>
                  <a:pt x="22" y="4"/>
                </a:cubicBezTo>
                <a:cubicBezTo>
                  <a:pt x="29" y="4"/>
                  <a:pt x="29" y="4"/>
                  <a:pt x="29" y="4"/>
                </a:cubicBezTo>
                <a:cubicBezTo>
                  <a:pt x="29" y="7"/>
                  <a:pt x="29" y="7"/>
                  <a:pt x="29" y="7"/>
                </a:cubicBezTo>
                <a:cubicBezTo>
                  <a:pt x="29" y="8"/>
                  <a:pt x="29" y="8"/>
                  <a:pt x="30" y="8"/>
                </a:cubicBezTo>
                <a:cubicBezTo>
                  <a:pt x="32" y="8"/>
                  <a:pt x="32" y="8"/>
                  <a:pt x="32" y="7"/>
                </a:cubicBezTo>
                <a:cubicBezTo>
                  <a:pt x="32" y="4"/>
                  <a:pt x="32" y="4"/>
                  <a:pt x="32" y="4"/>
                </a:cubicBezTo>
                <a:cubicBezTo>
                  <a:pt x="39" y="4"/>
                  <a:pt x="39" y="4"/>
                  <a:pt x="39" y="4"/>
                </a:cubicBezTo>
                <a:cubicBezTo>
                  <a:pt x="39" y="7"/>
                  <a:pt x="39" y="7"/>
                  <a:pt x="39" y="7"/>
                </a:cubicBezTo>
                <a:cubicBezTo>
                  <a:pt x="39" y="8"/>
                  <a:pt x="40" y="8"/>
                  <a:pt x="41" y="8"/>
                </a:cubicBezTo>
                <a:cubicBezTo>
                  <a:pt x="42" y="8"/>
                  <a:pt x="43" y="8"/>
                  <a:pt x="43" y="7"/>
                </a:cubicBezTo>
                <a:cubicBezTo>
                  <a:pt x="43" y="4"/>
                  <a:pt x="43" y="4"/>
                  <a:pt x="43" y="4"/>
                </a:cubicBezTo>
                <a:cubicBezTo>
                  <a:pt x="46" y="4"/>
                  <a:pt x="46" y="4"/>
                  <a:pt x="46" y="4"/>
                </a:cubicBezTo>
                <a:cubicBezTo>
                  <a:pt x="46" y="13"/>
                  <a:pt x="46" y="13"/>
                  <a:pt x="46" y="13"/>
                </a:cubicBezTo>
                <a:close/>
                <a:moveTo>
                  <a:pt x="36" y="24"/>
                </a:moveTo>
                <a:cubicBezTo>
                  <a:pt x="36" y="24"/>
                  <a:pt x="36" y="24"/>
                  <a:pt x="36" y="24"/>
                </a:cubicBezTo>
                <a:cubicBezTo>
                  <a:pt x="37" y="25"/>
                  <a:pt x="38" y="25"/>
                  <a:pt x="39" y="25"/>
                </a:cubicBezTo>
                <a:cubicBezTo>
                  <a:pt x="39" y="25"/>
                  <a:pt x="40" y="25"/>
                  <a:pt x="41" y="24"/>
                </a:cubicBezTo>
                <a:cubicBezTo>
                  <a:pt x="41" y="23"/>
                  <a:pt x="42" y="23"/>
                  <a:pt x="42" y="22"/>
                </a:cubicBezTo>
                <a:cubicBezTo>
                  <a:pt x="42" y="21"/>
                  <a:pt x="41" y="20"/>
                  <a:pt x="41" y="19"/>
                </a:cubicBezTo>
                <a:cubicBezTo>
                  <a:pt x="41" y="19"/>
                  <a:pt x="41" y="19"/>
                  <a:pt x="41" y="19"/>
                </a:cubicBezTo>
                <a:cubicBezTo>
                  <a:pt x="40" y="19"/>
                  <a:pt x="39" y="19"/>
                  <a:pt x="39" y="19"/>
                </a:cubicBezTo>
                <a:cubicBezTo>
                  <a:pt x="38" y="19"/>
                  <a:pt x="37" y="19"/>
                  <a:pt x="36" y="19"/>
                </a:cubicBezTo>
                <a:cubicBezTo>
                  <a:pt x="36" y="20"/>
                  <a:pt x="35" y="21"/>
                  <a:pt x="35" y="22"/>
                </a:cubicBezTo>
                <a:cubicBezTo>
                  <a:pt x="35" y="23"/>
                  <a:pt x="36" y="23"/>
                  <a:pt x="36" y="24"/>
                </a:cubicBezTo>
                <a:close/>
                <a:moveTo>
                  <a:pt x="38" y="21"/>
                </a:moveTo>
                <a:cubicBezTo>
                  <a:pt x="38" y="21"/>
                  <a:pt x="38" y="21"/>
                  <a:pt x="38" y="21"/>
                </a:cubicBezTo>
                <a:cubicBezTo>
                  <a:pt x="38" y="21"/>
                  <a:pt x="38" y="21"/>
                  <a:pt x="39" y="21"/>
                </a:cubicBezTo>
                <a:cubicBezTo>
                  <a:pt x="39" y="21"/>
                  <a:pt x="39" y="21"/>
                  <a:pt x="39" y="21"/>
                </a:cubicBezTo>
                <a:cubicBezTo>
                  <a:pt x="39" y="21"/>
                  <a:pt x="40" y="21"/>
                  <a:pt x="40" y="22"/>
                </a:cubicBezTo>
                <a:cubicBezTo>
                  <a:pt x="40" y="22"/>
                  <a:pt x="39" y="22"/>
                  <a:pt x="39" y="22"/>
                </a:cubicBezTo>
                <a:cubicBezTo>
                  <a:pt x="39" y="23"/>
                  <a:pt x="39" y="23"/>
                  <a:pt x="39" y="23"/>
                </a:cubicBezTo>
                <a:cubicBezTo>
                  <a:pt x="38" y="23"/>
                  <a:pt x="38" y="23"/>
                  <a:pt x="38" y="22"/>
                </a:cubicBezTo>
                <a:cubicBezTo>
                  <a:pt x="38" y="22"/>
                  <a:pt x="38" y="22"/>
                  <a:pt x="38" y="22"/>
                </a:cubicBezTo>
                <a:cubicBezTo>
                  <a:pt x="38" y="21"/>
                  <a:pt x="38" y="21"/>
                  <a:pt x="38" y="21"/>
                </a:cubicBezTo>
                <a:close/>
                <a:moveTo>
                  <a:pt x="36" y="33"/>
                </a:moveTo>
                <a:cubicBezTo>
                  <a:pt x="36" y="33"/>
                  <a:pt x="36" y="33"/>
                  <a:pt x="36" y="33"/>
                </a:cubicBezTo>
                <a:cubicBezTo>
                  <a:pt x="37" y="33"/>
                  <a:pt x="38" y="34"/>
                  <a:pt x="39" y="34"/>
                </a:cubicBezTo>
                <a:cubicBezTo>
                  <a:pt x="39" y="34"/>
                  <a:pt x="40" y="33"/>
                  <a:pt x="41" y="33"/>
                </a:cubicBezTo>
                <a:cubicBezTo>
                  <a:pt x="41" y="33"/>
                  <a:pt x="41" y="33"/>
                  <a:pt x="41" y="33"/>
                </a:cubicBezTo>
                <a:cubicBezTo>
                  <a:pt x="41" y="32"/>
                  <a:pt x="42" y="31"/>
                  <a:pt x="42" y="30"/>
                </a:cubicBezTo>
                <a:cubicBezTo>
                  <a:pt x="42" y="30"/>
                  <a:pt x="41" y="29"/>
                  <a:pt x="41" y="28"/>
                </a:cubicBezTo>
                <a:cubicBezTo>
                  <a:pt x="41" y="28"/>
                  <a:pt x="41" y="28"/>
                  <a:pt x="41" y="28"/>
                </a:cubicBezTo>
                <a:cubicBezTo>
                  <a:pt x="40" y="27"/>
                  <a:pt x="39" y="27"/>
                  <a:pt x="39" y="27"/>
                </a:cubicBezTo>
                <a:cubicBezTo>
                  <a:pt x="38" y="27"/>
                  <a:pt x="37" y="27"/>
                  <a:pt x="36" y="28"/>
                </a:cubicBezTo>
                <a:cubicBezTo>
                  <a:pt x="36" y="29"/>
                  <a:pt x="35" y="30"/>
                  <a:pt x="35" y="30"/>
                </a:cubicBezTo>
                <a:cubicBezTo>
                  <a:pt x="35" y="31"/>
                  <a:pt x="36" y="32"/>
                  <a:pt x="36" y="33"/>
                </a:cubicBezTo>
                <a:cubicBezTo>
                  <a:pt x="36" y="33"/>
                  <a:pt x="36" y="33"/>
                  <a:pt x="36" y="33"/>
                </a:cubicBezTo>
                <a:close/>
                <a:moveTo>
                  <a:pt x="38" y="30"/>
                </a:moveTo>
                <a:cubicBezTo>
                  <a:pt x="38" y="30"/>
                  <a:pt x="38" y="30"/>
                  <a:pt x="38" y="30"/>
                </a:cubicBezTo>
                <a:cubicBezTo>
                  <a:pt x="38" y="30"/>
                  <a:pt x="38" y="29"/>
                  <a:pt x="39" y="29"/>
                </a:cubicBezTo>
                <a:cubicBezTo>
                  <a:pt x="39" y="29"/>
                  <a:pt x="39" y="30"/>
                  <a:pt x="39" y="30"/>
                </a:cubicBezTo>
                <a:cubicBezTo>
                  <a:pt x="39" y="30"/>
                  <a:pt x="40" y="30"/>
                  <a:pt x="40" y="30"/>
                </a:cubicBezTo>
                <a:cubicBezTo>
                  <a:pt x="40" y="31"/>
                  <a:pt x="39" y="31"/>
                  <a:pt x="39" y="31"/>
                </a:cubicBezTo>
                <a:cubicBezTo>
                  <a:pt x="39" y="31"/>
                  <a:pt x="39" y="31"/>
                  <a:pt x="39" y="31"/>
                </a:cubicBezTo>
                <a:cubicBezTo>
                  <a:pt x="38" y="31"/>
                  <a:pt x="38" y="31"/>
                  <a:pt x="38" y="31"/>
                </a:cubicBezTo>
                <a:cubicBezTo>
                  <a:pt x="38" y="31"/>
                  <a:pt x="38" y="31"/>
                  <a:pt x="38" y="30"/>
                </a:cubicBezTo>
                <a:cubicBezTo>
                  <a:pt x="38" y="30"/>
                  <a:pt x="38" y="30"/>
                  <a:pt x="38" y="30"/>
                </a:cubicBezTo>
                <a:close/>
                <a:moveTo>
                  <a:pt x="19" y="41"/>
                </a:moveTo>
                <a:cubicBezTo>
                  <a:pt x="19" y="41"/>
                  <a:pt x="19" y="41"/>
                  <a:pt x="19" y="41"/>
                </a:cubicBezTo>
                <a:cubicBezTo>
                  <a:pt x="19" y="42"/>
                  <a:pt x="20" y="42"/>
                  <a:pt x="21" y="42"/>
                </a:cubicBezTo>
                <a:cubicBezTo>
                  <a:pt x="22" y="42"/>
                  <a:pt x="23" y="42"/>
                  <a:pt x="23" y="41"/>
                </a:cubicBezTo>
                <a:cubicBezTo>
                  <a:pt x="23" y="41"/>
                  <a:pt x="23" y="41"/>
                  <a:pt x="23" y="41"/>
                </a:cubicBezTo>
                <a:cubicBezTo>
                  <a:pt x="24" y="41"/>
                  <a:pt x="24" y="40"/>
                  <a:pt x="24" y="39"/>
                </a:cubicBezTo>
                <a:cubicBezTo>
                  <a:pt x="24" y="38"/>
                  <a:pt x="24" y="37"/>
                  <a:pt x="23" y="37"/>
                </a:cubicBezTo>
                <a:cubicBezTo>
                  <a:pt x="23" y="37"/>
                  <a:pt x="23" y="37"/>
                  <a:pt x="23" y="37"/>
                </a:cubicBezTo>
                <a:cubicBezTo>
                  <a:pt x="23" y="36"/>
                  <a:pt x="22" y="36"/>
                  <a:pt x="21" y="36"/>
                </a:cubicBezTo>
                <a:cubicBezTo>
                  <a:pt x="20" y="36"/>
                  <a:pt x="19" y="36"/>
                  <a:pt x="19" y="37"/>
                </a:cubicBezTo>
                <a:cubicBezTo>
                  <a:pt x="19" y="37"/>
                  <a:pt x="19" y="37"/>
                  <a:pt x="19" y="37"/>
                </a:cubicBezTo>
                <a:cubicBezTo>
                  <a:pt x="18" y="37"/>
                  <a:pt x="18" y="38"/>
                  <a:pt x="18" y="39"/>
                </a:cubicBezTo>
                <a:cubicBezTo>
                  <a:pt x="18" y="40"/>
                  <a:pt x="18" y="41"/>
                  <a:pt x="19" y="41"/>
                </a:cubicBezTo>
                <a:close/>
                <a:moveTo>
                  <a:pt x="20" y="38"/>
                </a:moveTo>
                <a:cubicBezTo>
                  <a:pt x="20" y="38"/>
                  <a:pt x="20" y="38"/>
                  <a:pt x="20" y="38"/>
                </a:cubicBezTo>
                <a:cubicBezTo>
                  <a:pt x="20" y="38"/>
                  <a:pt x="21" y="38"/>
                  <a:pt x="21" y="38"/>
                </a:cubicBezTo>
                <a:cubicBezTo>
                  <a:pt x="21" y="38"/>
                  <a:pt x="21" y="38"/>
                  <a:pt x="22" y="38"/>
                </a:cubicBezTo>
                <a:cubicBezTo>
                  <a:pt x="22" y="38"/>
                  <a:pt x="22" y="38"/>
                  <a:pt x="22" y="38"/>
                </a:cubicBezTo>
                <a:cubicBezTo>
                  <a:pt x="22" y="39"/>
                  <a:pt x="22" y="39"/>
                  <a:pt x="22" y="39"/>
                </a:cubicBezTo>
                <a:cubicBezTo>
                  <a:pt x="22" y="39"/>
                  <a:pt x="22" y="40"/>
                  <a:pt x="22" y="40"/>
                </a:cubicBezTo>
                <a:cubicBezTo>
                  <a:pt x="22" y="40"/>
                  <a:pt x="22" y="40"/>
                  <a:pt x="22" y="40"/>
                </a:cubicBezTo>
                <a:cubicBezTo>
                  <a:pt x="21" y="40"/>
                  <a:pt x="21" y="40"/>
                  <a:pt x="21" y="40"/>
                </a:cubicBezTo>
                <a:cubicBezTo>
                  <a:pt x="21" y="40"/>
                  <a:pt x="20" y="40"/>
                  <a:pt x="20" y="40"/>
                </a:cubicBezTo>
                <a:cubicBezTo>
                  <a:pt x="20" y="40"/>
                  <a:pt x="20" y="39"/>
                  <a:pt x="20" y="39"/>
                </a:cubicBezTo>
                <a:cubicBezTo>
                  <a:pt x="20" y="39"/>
                  <a:pt x="20" y="39"/>
                  <a:pt x="20" y="38"/>
                </a:cubicBezTo>
                <a:close/>
                <a:moveTo>
                  <a:pt x="10" y="33"/>
                </a:moveTo>
                <a:cubicBezTo>
                  <a:pt x="10" y="33"/>
                  <a:pt x="10" y="33"/>
                  <a:pt x="10" y="33"/>
                </a:cubicBezTo>
                <a:cubicBezTo>
                  <a:pt x="10" y="33"/>
                  <a:pt x="11" y="34"/>
                  <a:pt x="12" y="34"/>
                </a:cubicBezTo>
                <a:cubicBezTo>
                  <a:pt x="13" y="34"/>
                  <a:pt x="14" y="33"/>
                  <a:pt x="14" y="33"/>
                </a:cubicBezTo>
                <a:cubicBezTo>
                  <a:pt x="14" y="33"/>
                  <a:pt x="14" y="33"/>
                  <a:pt x="14" y="33"/>
                </a:cubicBezTo>
                <a:cubicBezTo>
                  <a:pt x="15" y="32"/>
                  <a:pt x="15" y="31"/>
                  <a:pt x="15" y="30"/>
                </a:cubicBezTo>
                <a:cubicBezTo>
                  <a:pt x="15" y="30"/>
                  <a:pt x="15" y="29"/>
                  <a:pt x="14" y="28"/>
                </a:cubicBezTo>
                <a:cubicBezTo>
                  <a:pt x="14" y="28"/>
                  <a:pt x="14" y="28"/>
                  <a:pt x="14" y="28"/>
                </a:cubicBezTo>
                <a:cubicBezTo>
                  <a:pt x="14" y="27"/>
                  <a:pt x="13" y="27"/>
                  <a:pt x="12" y="27"/>
                </a:cubicBezTo>
                <a:cubicBezTo>
                  <a:pt x="11" y="27"/>
                  <a:pt x="10" y="27"/>
                  <a:pt x="10" y="28"/>
                </a:cubicBezTo>
                <a:cubicBezTo>
                  <a:pt x="9" y="29"/>
                  <a:pt x="9" y="30"/>
                  <a:pt x="9" y="30"/>
                </a:cubicBezTo>
                <a:cubicBezTo>
                  <a:pt x="9" y="31"/>
                  <a:pt x="9" y="32"/>
                  <a:pt x="10" y="33"/>
                </a:cubicBezTo>
                <a:cubicBezTo>
                  <a:pt x="10" y="33"/>
                  <a:pt x="10" y="33"/>
                  <a:pt x="10" y="33"/>
                </a:cubicBezTo>
                <a:close/>
                <a:moveTo>
                  <a:pt x="11" y="30"/>
                </a:moveTo>
                <a:cubicBezTo>
                  <a:pt x="11" y="30"/>
                  <a:pt x="11" y="30"/>
                  <a:pt x="11" y="30"/>
                </a:cubicBezTo>
                <a:cubicBezTo>
                  <a:pt x="11" y="30"/>
                  <a:pt x="11" y="30"/>
                  <a:pt x="11" y="30"/>
                </a:cubicBezTo>
                <a:cubicBezTo>
                  <a:pt x="12" y="30"/>
                  <a:pt x="12" y="29"/>
                  <a:pt x="12" y="29"/>
                </a:cubicBezTo>
                <a:cubicBezTo>
                  <a:pt x="12" y="29"/>
                  <a:pt x="13" y="30"/>
                  <a:pt x="13" y="30"/>
                </a:cubicBezTo>
                <a:cubicBezTo>
                  <a:pt x="13" y="30"/>
                  <a:pt x="13" y="30"/>
                  <a:pt x="13" y="30"/>
                </a:cubicBezTo>
                <a:cubicBezTo>
                  <a:pt x="13" y="31"/>
                  <a:pt x="13" y="31"/>
                  <a:pt x="13" y="31"/>
                </a:cubicBezTo>
                <a:cubicBezTo>
                  <a:pt x="13" y="31"/>
                  <a:pt x="12" y="31"/>
                  <a:pt x="12" y="31"/>
                </a:cubicBezTo>
                <a:cubicBezTo>
                  <a:pt x="12" y="31"/>
                  <a:pt x="12" y="31"/>
                  <a:pt x="11" y="31"/>
                </a:cubicBezTo>
                <a:cubicBezTo>
                  <a:pt x="11" y="31"/>
                  <a:pt x="11" y="31"/>
                  <a:pt x="11" y="31"/>
                </a:cubicBezTo>
                <a:cubicBezTo>
                  <a:pt x="11" y="31"/>
                  <a:pt x="11" y="31"/>
                  <a:pt x="11" y="30"/>
                </a:cubicBezTo>
                <a:cubicBezTo>
                  <a:pt x="11" y="30"/>
                  <a:pt x="11" y="30"/>
                  <a:pt x="11" y="30"/>
                </a:cubicBezTo>
                <a:close/>
                <a:moveTo>
                  <a:pt x="10" y="41"/>
                </a:moveTo>
                <a:cubicBezTo>
                  <a:pt x="10" y="41"/>
                  <a:pt x="10" y="41"/>
                  <a:pt x="10" y="41"/>
                </a:cubicBezTo>
                <a:cubicBezTo>
                  <a:pt x="10" y="42"/>
                  <a:pt x="11" y="42"/>
                  <a:pt x="12" y="42"/>
                </a:cubicBezTo>
                <a:cubicBezTo>
                  <a:pt x="13" y="42"/>
                  <a:pt x="14" y="42"/>
                  <a:pt x="14" y="41"/>
                </a:cubicBezTo>
                <a:cubicBezTo>
                  <a:pt x="14" y="41"/>
                  <a:pt x="14" y="41"/>
                  <a:pt x="14" y="41"/>
                </a:cubicBezTo>
                <a:cubicBezTo>
                  <a:pt x="15" y="41"/>
                  <a:pt x="15" y="40"/>
                  <a:pt x="15" y="39"/>
                </a:cubicBezTo>
                <a:cubicBezTo>
                  <a:pt x="15" y="38"/>
                  <a:pt x="15" y="37"/>
                  <a:pt x="14" y="37"/>
                </a:cubicBezTo>
                <a:cubicBezTo>
                  <a:pt x="14" y="37"/>
                  <a:pt x="14" y="37"/>
                  <a:pt x="14" y="37"/>
                </a:cubicBezTo>
                <a:cubicBezTo>
                  <a:pt x="14" y="36"/>
                  <a:pt x="13" y="36"/>
                  <a:pt x="12" y="36"/>
                </a:cubicBezTo>
                <a:cubicBezTo>
                  <a:pt x="11" y="36"/>
                  <a:pt x="10" y="36"/>
                  <a:pt x="10" y="37"/>
                </a:cubicBezTo>
                <a:cubicBezTo>
                  <a:pt x="10" y="37"/>
                  <a:pt x="10" y="37"/>
                  <a:pt x="10" y="37"/>
                </a:cubicBezTo>
                <a:cubicBezTo>
                  <a:pt x="9" y="37"/>
                  <a:pt x="9" y="38"/>
                  <a:pt x="9" y="39"/>
                </a:cubicBezTo>
                <a:cubicBezTo>
                  <a:pt x="9" y="40"/>
                  <a:pt x="9" y="41"/>
                  <a:pt x="10" y="41"/>
                </a:cubicBezTo>
                <a:close/>
                <a:moveTo>
                  <a:pt x="11" y="38"/>
                </a:moveTo>
                <a:cubicBezTo>
                  <a:pt x="11" y="38"/>
                  <a:pt x="11" y="38"/>
                  <a:pt x="11" y="38"/>
                </a:cubicBezTo>
                <a:cubicBezTo>
                  <a:pt x="11" y="38"/>
                  <a:pt x="11" y="38"/>
                  <a:pt x="11" y="38"/>
                </a:cubicBezTo>
                <a:cubicBezTo>
                  <a:pt x="12" y="38"/>
                  <a:pt x="12" y="38"/>
                  <a:pt x="12" y="38"/>
                </a:cubicBezTo>
                <a:cubicBezTo>
                  <a:pt x="12" y="38"/>
                  <a:pt x="13" y="38"/>
                  <a:pt x="13" y="38"/>
                </a:cubicBezTo>
                <a:cubicBezTo>
                  <a:pt x="13" y="39"/>
                  <a:pt x="13" y="39"/>
                  <a:pt x="13" y="39"/>
                </a:cubicBezTo>
                <a:cubicBezTo>
                  <a:pt x="13" y="39"/>
                  <a:pt x="13" y="40"/>
                  <a:pt x="13" y="40"/>
                </a:cubicBezTo>
                <a:cubicBezTo>
                  <a:pt x="13" y="40"/>
                  <a:pt x="12" y="40"/>
                  <a:pt x="12" y="40"/>
                </a:cubicBezTo>
                <a:cubicBezTo>
                  <a:pt x="12" y="40"/>
                  <a:pt x="12" y="40"/>
                  <a:pt x="11" y="40"/>
                </a:cubicBezTo>
                <a:cubicBezTo>
                  <a:pt x="11" y="40"/>
                  <a:pt x="11" y="40"/>
                  <a:pt x="11" y="40"/>
                </a:cubicBezTo>
                <a:cubicBezTo>
                  <a:pt x="11" y="40"/>
                  <a:pt x="11" y="39"/>
                  <a:pt x="11" y="39"/>
                </a:cubicBezTo>
                <a:cubicBezTo>
                  <a:pt x="11" y="39"/>
                  <a:pt x="11" y="39"/>
                  <a:pt x="11" y="38"/>
                </a:cubicBezTo>
                <a:close/>
                <a:moveTo>
                  <a:pt x="27" y="33"/>
                </a:moveTo>
                <a:cubicBezTo>
                  <a:pt x="27" y="33"/>
                  <a:pt x="27" y="33"/>
                  <a:pt x="27" y="33"/>
                </a:cubicBezTo>
                <a:cubicBezTo>
                  <a:pt x="28" y="33"/>
                  <a:pt x="29" y="34"/>
                  <a:pt x="30" y="34"/>
                </a:cubicBezTo>
                <a:cubicBezTo>
                  <a:pt x="31" y="34"/>
                  <a:pt x="31" y="33"/>
                  <a:pt x="32" y="33"/>
                </a:cubicBezTo>
                <a:cubicBezTo>
                  <a:pt x="32" y="33"/>
                  <a:pt x="32" y="33"/>
                  <a:pt x="32" y="33"/>
                </a:cubicBezTo>
                <a:cubicBezTo>
                  <a:pt x="33" y="32"/>
                  <a:pt x="33" y="31"/>
                  <a:pt x="33" y="30"/>
                </a:cubicBezTo>
                <a:cubicBezTo>
                  <a:pt x="33" y="30"/>
                  <a:pt x="33" y="29"/>
                  <a:pt x="32" y="28"/>
                </a:cubicBezTo>
                <a:cubicBezTo>
                  <a:pt x="32" y="28"/>
                  <a:pt x="32" y="28"/>
                  <a:pt x="32" y="28"/>
                </a:cubicBezTo>
                <a:cubicBezTo>
                  <a:pt x="31" y="27"/>
                  <a:pt x="31" y="27"/>
                  <a:pt x="30" y="27"/>
                </a:cubicBezTo>
                <a:cubicBezTo>
                  <a:pt x="29" y="27"/>
                  <a:pt x="28" y="27"/>
                  <a:pt x="27" y="28"/>
                </a:cubicBezTo>
                <a:cubicBezTo>
                  <a:pt x="27" y="28"/>
                  <a:pt x="27" y="28"/>
                  <a:pt x="27" y="28"/>
                </a:cubicBezTo>
                <a:cubicBezTo>
                  <a:pt x="27" y="29"/>
                  <a:pt x="27" y="30"/>
                  <a:pt x="27" y="30"/>
                </a:cubicBezTo>
                <a:cubicBezTo>
                  <a:pt x="27" y="31"/>
                  <a:pt x="27" y="32"/>
                  <a:pt x="27" y="33"/>
                </a:cubicBezTo>
                <a:cubicBezTo>
                  <a:pt x="27" y="33"/>
                  <a:pt x="27" y="33"/>
                  <a:pt x="27" y="33"/>
                </a:cubicBezTo>
                <a:close/>
                <a:moveTo>
                  <a:pt x="29" y="30"/>
                </a:moveTo>
                <a:cubicBezTo>
                  <a:pt x="29" y="30"/>
                  <a:pt x="29" y="30"/>
                  <a:pt x="29" y="30"/>
                </a:cubicBezTo>
                <a:cubicBezTo>
                  <a:pt x="29" y="30"/>
                  <a:pt x="29" y="29"/>
                  <a:pt x="30" y="29"/>
                </a:cubicBezTo>
                <a:cubicBezTo>
                  <a:pt x="30" y="29"/>
                  <a:pt x="30" y="30"/>
                  <a:pt x="30" y="30"/>
                </a:cubicBezTo>
                <a:cubicBezTo>
                  <a:pt x="31" y="30"/>
                  <a:pt x="31" y="30"/>
                  <a:pt x="31" y="30"/>
                </a:cubicBezTo>
                <a:cubicBezTo>
                  <a:pt x="31" y="31"/>
                  <a:pt x="31" y="31"/>
                  <a:pt x="30" y="31"/>
                </a:cubicBezTo>
                <a:cubicBezTo>
                  <a:pt x="30" y="31"/>
                  <a:pt x="30" y="31"/>
                  <a:pt x="30" y="31"/>
                </a:cubicBezTo>
                <a:cubicBezTo>
                  <a:pt x="29" y="31"/>
                  <a:pt x="29" y="31"/>
                  <a:pt x="29" y="31"/>
                </a:cubicBezTo>
                <a:cubicBezTo>
                  <a:pt x="29" y="31"/>
                  <a:pt x="29" y="31"/>
                  <a:pt x="29" y="30"/>
                </a:cubicBezTo>
                <a:cubicBezTo>
                  <a:pt x="29" y="30"/>
                  <a:pt x="29" y="30"/>
                  <a:pt x="29" y="30"/>
                </a:cubicBezTo>
                <a:close/>
                <a:moveTo>
                  <a:pt x="27" y="41"/>
                </a:moveTo>
                <a:cubicBezTo>
                  <a:pt x="27" y="41"/>
                  <a:pt x="27" y="41"/>
                  <a:pt x="27" y="41"/>
                </a:cubicBezTo>
                <a:cubicBezTo>
                  <a:pt x="28" y="42"/>
                  <a:pt x="29" y="42"/>
                  <a:pt x="30" y="42"/>
                </a:cubicBezTo>
                <a:cubicBezTo>
                  <a:pt x="31" y="42"/>
                  <a:pt x="31" y="42"/>
                  <a:pt x="32" y="41"/>
                </a:cubicBezTo>
                <a:cubicBezTo>
                  <a:pt x="32" y="41"/>
                  <a:pt x="32" y="41"/>
                  <a:pt x="32" y="41"/>
                </a:cubicBezTo>
                <a:cubicBezTo>
                  <a:pt x="33" y="41"/>
                  <a:pt x="33" y="40"/>
                  <a:pt x="33" y="39"/>
                </a:cubicBezTo>
                <a:cubicBezTo>
                  <a:pt x="33" y="38"/>
                  <a:pt x="33" y="37"/>
                  <a:pt x="32" y="37"/>
                </a:cubicBezTo>
                <a:cubicBezTo>
                  <a:pt x="32" y="37"/>
                  <a:pt x="32" y="37"/>
                  <a:pt x="32" y="37"/>
                </a:cubicBezTo>
                <a:cubicBezTo>
                  <a:pt x="31" y="36"/>
                  <a:pt x="31" y="36"/>
                  <a:pt x="30" y="36"/>
                </a:cubicBezTo>
                <a:cubicBezTo>
                  <a:pt x="29" y="36"/>
                  <a:pt x="28" y="36"/>
                  <a:pt x="27" y="37"/>
                </a:cubicBezTo>
                <a:cubicBezTo>
                  <a:pt x="27" y="37"/>
                  <a:pt x="27" y="37"/>
                  <a:pt x="27" y="37"/>
                </a:cubicBezTo>
                <a:cubicBezTo>
                  <a:pt x="27" y="37"/>
                  <a:pt x="27" y="38"/>
                  <a:pt x="27" y="39"/>
                </a:cubicBezTo>
                <a:cubicBezTo>
                  <a:pt x="27" y="40"/>
                  <a:pt x="27" y="41"/>
                  <a:pt x="27" y="41"/>
                </a:cubicBezTo>
                <a:cubicBezTo>
                  <a:pt x="27" y="41"/>
                  <a:pt x="27" y="41"/>
                  <a:pt x="27" y="41"/>
                </a:cubicBezTo>
                <a:close/>
                <a:moveTo>
                  <a:pt x="29" y="38"/>
                </a:moveTo>
                <a:cubicBezTo>
                  <a:pt x="29" y="38"/>
                  <a:pt x="29" y="38"/>
                  <a:pt x="29" y="38"/>
                </a:cubicBezTo>
                <a:cubicBezTo>
                  <a:pt x="29" y="38"/>
                  <a:pt x="29" y="38"/>
                  <a:pt x="30" y="38"/>
                </a:cubicBezTo>
                <a:cubicBezTo>
                  <a:pt x="30" y="38"/>
                  <a:pt x="30" y="38"/>
                  <a:pt x="30" y="38"/>
                </a:cubicBezTo>
                <a:cubicBezTo>
                  <a:pt x="31" y="39"/>
                  <a:pt x="31" y="39"/>
                  <a:pt x="31" y="39"/>
                </a:cubicBezTo>
                <a:cubicBezTo>
                  <a:pt x="31" y="39"/>
                  <a:pt x="31" y="40"/>
                  <a:pt x="30" y="40"/>
                </a:cubicBezTo>
                <a:cubicBezTo>
                  <a:pt x="30" y="40"/>
                  <a:pt x="30" y="40"/>
                  <a:pt x="30" y="40"/>
                </a:cubicBezTo>
                <a:cubicBezTo>
                  <a:pt x="29" y="40"/>
                  <a:pt x="29" y="40"/>
                  <a:pt x="29" y="40"/>
                </a:cubicBezTo>
                <a:cubicBezTo>
                  <a:pt x="29" y="40"/>
                  <a:pt x="29" y="39"/>
                  <a:pt x="29" y="39"/>
                </a:cubicBezTo>
                <a:cubicBezTo>
                  <a:pt x="29" y="39"/>
                  <a:pt x="29" y="39"/>
                  <a:pt x="29" y="38"/>
                </a:cubicBezTo>
                <a:close/>
                <a:moveTo>
                  <a:pt x="19" y="33"/>
                </a:moveTo>
                <a:cubicBezTo>
                  <a:pt x="19" y="33"/>
                  <a:pt x="19" y="33"/>
                  <a:pt x="19" y="33"/>
                </a:cubicBezTo>
                <a:cubicBezTo>
                  <a:pt x="19" y="33"/>
                  <a:pt x="20" y="34"/>
                  <a:pt x="21" y="34"/>
                </a:cubicBezTo>
                <a:cubicBezTo>
                  <a:pt x="22" y="34"/>
                  <a:pt x="23" y="33"/>
                  <a:pt x="23" y="33"/>
                </a:cubicBezTo>
                <a:cubicBezTo>
                  <a:pt x="23" y="33"/>
                  <a:pt x="23" y="33"/>
                  <a:pt x="23" y="33"/>
                </a:cubicBezTo>
                <a:cubicBezTo>
                  <a:pt x="24" y="32"/>
                  <a:pt x="24" y="31"/>
                  <a:pt x="24" y="30"/>
                </a:cubicBezTo>
                <a:cubicBezTo>
                  <a:pt x="24" y="30"/>
                  <a:pt x="24" y="29"/>
                  <a:pt x="23" y="28"/>
                </a:cubicBezTo>
                <a:cubicBezTo>
                  <a:pt x="23" y="28"/>
                  <a:pt x="23" y="28"/>
                  <a:pt x="23" y="28"/>
                </a:cubicBezTo>
                <a:cubicBezTo>
                  <a:pt x="23" y="27"/>
                  <a:pt x="22" y="27"/>
                  <a:pt x="21" y="27"/>
                </a:cubicBezTo>
                <a:cubicBezTo>
                  <a:pt x="20" y="27"/>
                  <a:pt x="19" y="27"/>
                  <a:pt x="19" y="28"/>
                </a:cubicBezTo>
                <a:cubicBezTo>
                  <a:pt x="18" y="29"/>
                  <a:pt x="18" y="30"/>
                  <a:pt x="18" y="30"/>
                </a:cubicBezTo>
                <a:cubicBezTo>
                  <a:pt x="18" y="31"/>
                  <a:pt x="18" y="32"/>
                  <a:pt x="19" y="33"/>
                </a:cubicBezTo>
                <a:cubicBezTo>
                  <a:pt x="19" y="33"/>
                  <a:pt x="19" y="33"/>
                  <a:pt x="19" y="33"/>
                </a:cubicBezTo>
                <a:close/>
                <a:moveTo>
                  <a:pt x="20" y="30"/>
                </a:moveTo>
                <a:cubicBezTo>
                  <a:pt x="20" y="30"/>
                  <a:pt x="20" y="30"/>
                  <a:pt x="20" y="30"/>
                </a:cubicBezTo>
                <a:cubicBezTo>
                  <a:pt x="20" y="30"/>
                  <a:pt x="21" y="29"/>
                  <a:pt x="21" y="29"/>
                </a:cubicBezTo>
                <a:cubicBezTo>
                  <a:pt x="21" y="29"/>
                  <a:pt x="21" y="30"/>
                  <a:pt x="22" y="30"/>
                </a:cubicBezTo>
                <a:cubicBezTo>
                  <a:pt x="22" y="30"/>
                  <a:pt x="22" y="30"/>
                  <a:pt x="22" y="30"/>
                </a:cubicBezTo>
                <a:cubicBezTo>
                  <a:pt x="22" y="30"/>
                  <a:pt x="22" y="30"/>
                  <a:pt x="22" y="30"/>
                </a:cubicBezTo>
                <a:cubicBezTo>
                  <a:pt x="22" y="31"/>
                  <a:pt x="22" y="31"/>
                  <a:pt x="22" y="31"/>
                </a:cubicBezTo>
                <a:cubicBezTo>
                  <a:pt x="22" y="31"/>
                  <a:pt x="22" y="31"/>
                  <a:pt x="22" y="31"/>
                </a:cubicBezTo>
                <a:cubicBezTo>
                  <a:pt x="21" y="31"/>
                  <a:pt x="21" y="31"/>
                  <a:pt x="21" y="31"/>
                </a:cubicBezTo>
                <a:cubicBezTo>
                  <a:pt x="21" y="31"/>
                  <a:pt x="20" y="31"/>
                  <a:pt x="20" y="31"/>
                </a:cubicBezTo>
                <a:cubicBezTo>
                  <a:pt x="20" y="31"/>
                  <a:pt x="20" y="31"/>
                  <a:pt x="20" y="30"/>
                </a:cubicBezTo>
                <a:cubicBezTo>
                  <a:pt x="20" y="30"/>
                  <a:pt x="20" y="30"/>
                  <a:pt x="20" y="3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3" name="Freeform 727"/>
          <p:cNvSpPr>
            <a:spLocks noEditPoints="1"/>
          </p:cNvSpPr>
          <p:nvPr/>
        </p:nvSpPr>
        <p:spPr bwMode="auto">
          <a:xfrm>
            <a:off x="1835150" y="4713288"/>
            <a:ext cx="155575" cy="158750"/>
          </a:xfrm>
          <a:custGeom>
            <a:avLst/>
            <a:gdLst>
              <a:gd name="T0" fmla="*/ 37 w 49"/>
              <a:gd name="T1" fmla="*/ 0 h 50"/>
              <a:gd name="T2" fmla="*/ 29 w 49"/>
              <a:gd name="T3" fmla="*/ 3 h 50"/>
              <a:gd name="T4" fmla="*/ 27 w 49"/>
              <a:gd name="T5" fmla="*/ 1 h 50"/>
              <a:gd name="T6" fmla="*/ 25 w 49"/>
              <a:gd name="T7" fmla="*/ 1 h 50"/>
              <a:gd name="T8" fmla="*/ 12 w 49"/>
              <a:gd name="T9" fmla="*/ 14 h 50"/>
              <a:gd name="T10" fmla="*/ 12 w 49"/>
              <a:gd name="T11" fmla="*/ 16 h 50"/>
              <a:gd name="T12" fmla="*/ 13 w 49"/>
              <a:gd name="T13" fmla="*/ 16 h 50"/>
              <a:gd name="T14" fmla="*/ 26 w 49"/>
              <a:gd name="T15" fmla="*/ 3 h 50"/>
              <a:gd name="T16" fmla="*/ 28 w 49"/>
              <a:gd name="T17" fmla="*/ 5 h 50"/>
              <a:gd name="T18" fmla="*/ 5 w 49"/>
              <a:gd name="T19" fmla="*/ 28 h 50"/>
              <a:gd name="T20" fmla="*/ 1 w 49"/>
              <a:gd name="T21" fmla="*/ 34 h 50"/>
              <a:gd name="T22" fmla="*/ 2 w 49"/>
              <a:gd name="T23" fmla="*/ 40 h 50"/>
              <a:gd name="T24" fmla="*/ 1 w 49"/>
              <a:gd name="T25" fmla="*/ 41 h 50"/>
              <a:gd name="T26" fmla="*/ 1 w 49"/>
              <a:gd name="T27" fmla="*/ 41 h 50"/>
              <a:gd name="T28" fmla="*/ 0 w 49"/>
              <a:gd name="T29" fmla="*/ 46 h 50"/>
              <a:gd name="T30" fmla="*/ 8 w 49"/>
              <a:gd name="T31" fmla="*/ 48 h 50"/>
              <a:gd name="T32" fmla="*/ 8 w 49"/>
              <a:gd name="T33" fmla="*/ 48 h 50"/>
              <a:gd name="T34" fmla="*/ 9 w 49"/>
              <a:gd name="T35" fmla="*/ 47 h 50"/>
              <a:gd name="T36" fmla="*/ 15 w 49"/>
              <a:gd name="T37" fmla="*/ 48 h 50"/>
              <a:gd name="T38" fmla="*/ 22 w 49"/>
              <a:gd name="T39" fmla="*/ 45 h 50"/>
              <a:gd name="T40" fmla="*/ 45 w 49"/>
              <a:gd name="T41" fmla="*/ 21 h 50"/>
              <a:gd name="T42" fmla="*/ 49 w 49"/>
              <a:gd name="T43" fmla="*/ 12 h 50"/>
              <a:gd name="T44" fmla="*/ 37 w 49"/>
              <a:gd name="T45" fmla="*/ 0 h 50"/>
              <a:gd name="T46" fmla="*/ 14 w 49"/>
              <a:gd name="T47" fmla="*/ 44 h 50"/>
              <a:gd name="T48" fmla="*/ 14 w 49"/>
              <a:gd name="T49" fmla="*/ 44 h 50"/>
              <a:gd name="T50" fmla="*/ 9 w 49"/>
              <a:gd name="T51" fmla="*/ 43 h 50"/>
              <a:gd name="T52" fmla="*/ 7 w 49"/>
              <a:gd name="T53" fmla="*/ 44 h 50"/>
              <a:gd name="T54" fmla="*/ 5 w 49"/>
              <a:gd name="T55" fmla="*/ 45 h 50"/>
              <a:gd name="T56" fmla="*/ 5 w 49"/>
              <a:gd name="T57" fmla="*/ 45 h 50"/>
              <a:gd name="T58" fmla="*/ 4 w 49"/>
              <a:gd name="T59" fmla="*/ 44 h 50"/>
              <a:gd name="T60" fmla="*/ 6 w 49"/>
              <a:gd name="T61" fmla="*/ 42 h 50"/>
              <a:gd name="T62" fmla="*/ 6 w 49"/>
              <a:gd name="T63" fmla="*/ 40 h 50"/>
              <a:gd name="T64" fmla="*/ 5 w 49"/>
              <a:gd name="T65" fmla="*/ 35 h 50"/>
              <a:gd name="T66" fmla="*/ 7 w 49"/>
              <a:gd name="T67" fmla="*/ 31 h 50"/>
              <a:gd name="T68" fmla="*/ 18 w 49"/>
              <a:gd name="T69" fmla="*/ 43 h 50"/>
              <a:gd name="T70" fmla="*/ 14 w 49"/>
              <a:gd name="T71" fmla="*/ 44 h 50"/>
              <a:gd name="T72" fmla="*/ 20 w 49"/>
              <a:gd name="T73" fmla="*/ 41 h 50"/>
              <a:gd name="T74" fmla="*/ 20 w 49"/>
              <a:gd name="T75" fmla="*/ 41 h 50"/>
              <a:gd name="T76" fmla="*/ 8 w 49"/>
              <a:gd name="T77" fmla="*/ 30 h 50"/>
              <a:gd name="T78" fmla="*/ 23 w 49"/>
              <a:gd name="T79" fmla="*/ 15 h 50"/>
              <a:gd name="T80" fmla="*/ 34 w 49"/>
              <a:gd name="T81" fmla="*/ 26 h 50"/>
              <a:gd name="T82" fmla="*/ 20 w 49"/>
              <a:gd name="T83" fmla="*/ 41 h 50"/>
              <a:gd name="T84" fmla="*/ 36 w 49"/>
              <a:gd name="T85" fmla="*/ 25 h 50"/>
              <a:gd name="T86" fmla="*/ 36 w 49"/>
              <a:gd name="T87" fmla="*/ 25 h 50"/>
              <a:gd name="T88" fmla="*/ 25 w 49"/>
              <a:gd name="T89" fmla="*/ 13 h 50"/>
              <a:gd name="T90" fmla="*/ 27 w 49"/>
              <a:gd name="T91" fmla="*/ 11 h 50"/>
              <a:gd name="T92" fmla="*/ 39 w 49"/>
              <a:gd name="T93" fmla="*/ 22 h 50"/>
              <a:gd name="T94" fmla="*/ 36 w 49"/>
              <a:gd name="T95" fmla="*/ 25 h 50"/>
              <a:gd name="T96" fmla="*/ 43 w 49"/>
              <a:gd name="T97" fmla="*/ 18 h 50"/>
              <a:gd name="T98" fmla="*/ 43 w 49"/>
              <a:gd name="T99" fmla="*/ 18 h 50"/>
              <a:gd name="T100" fmla="*/ 40 w 49"/>
              <a:gd name="T101" fmla="*/ 20 h 50"/>
              <a:gd name="T102" fmla="*/ 29 w 49"/>
              <a:gd name="T103" fmla="*/ 9 h 50"/>
              <a:gd name="T104" fmla="*/ 31 w 49"/>
              <a:gd name="T105" fmla="*/ 7 h 50"/>
              <a:gd name="T106" fmla="*/ 31 w 49"/>
              <a:gd name="T107" fmla="*/ 7 h 50"/>
              <a:gd name="T108" fmla="*/ 37 w 49"/>
              <a:gd name="T109" fmla="*/ 4 h 50"/>
              <a:gd name="T110" fmla="*/ 45 w 49"/>
              <a:gd name="T111" fmla="*/ 12 h 50"/>
              <a:gd name="T112" fmla="*/ 43 w 49"/>
              <a:gd name="T113"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9" h="50">
                <a:moveTo>
                  <a:pt x="37" y="0"/>
                </a:moveTo>
                <a:cubicBezTo>
                  <a:pt x="34" y="0"/>
                  <a:pt x="32" y="1"/>
                  <a:pt x="29" y="3"/>
                </a:cubicBezTo>
                <a:cubicBezTo>
                  <a:pt x="27" y="1"/>
                  <a:pt x="27" y="1"/>
                  <a:pt x="27" y="1"/>
                </a:cubicBezTo>
                <a:cubicBezTo>
                  <a:pt x="26" y="0"/>
                  <a:pt x="26" y="0"/>
                  <a:pt x="25" y="1"/>
                </a:cubicBezTo>
                <a:cubicBezTo>
                  <a:pt x="12" y="14"/>
                  <a:pt x="12" y="14"/>
                  <a:pt x="12" y="14"/>
                </a:cubicBezTo>
                <a:cubicBezTo>
                  <a:pt x="11" y="15"/>
                  <a:pt x="11" y="15"/>
                  <a:pt x="12" y="16"/>
                </a:cubicBezTo>
                <a:cubicBezTo>
                  <a:pt x="12" y="16"/>
                  <a:pt x="13" y="16"/>
                  <a:pt x="13" y="16"/>
                </a:cubicBezTo>
                <a:cubicBezTo>
                  <a:pt x="26" y="3"/>
                  <a:pt x="26" y="3"/>
                  <a:pt x="26" y="3"/>
                </a:cubicBezTo>
                <a:cubicBezTo>
                  <a:pt x="28" y="5"/>
                  <a:pt x="28" y="5"/>
                  <a:pt x="28" y="5"/>
                </a:cubicBezTo>
                <a:cubicBezTo>
                  <a:pt x="5" y="28"/>
                  <a:pt x="5" y="28"/>
                  <a:pt x="5" y="28"/>
                </a:cubicBezTo>
                <a:cubicBezTo>
                  <a:pt x="3" y="30"/>
                  <a:pt x="2" y="32"/>
                  <a:pt x="1" y="34"/>
                </a:cubicBezTo>
                <a:cubicBezTo>
                  <a:pt x="1" y="36"/>
                  <a:pt x="1" y="38"/>
                  <a:pt x="2" y="40"/>
                </a:cubicBezTo>
                <a:cubicBezTo>
                  <a:pt x="1" y="41"/>
                  <a:pt x="1" y="41"/>
                  <a:pt x="1" y="41"/>
                </a:cubicBezTo>
                <a:cubicBezTo>
                  <a:pt x="1" y="41"/>
                  <a:pt x="1" y="41"/>
                  <a:pt x="1" y="41"/>
                </a:cubicBezTo>
                <a:cubicBezTo>
                  <a:pt x="0" y="43"/>
                  <a:pt x="0" y="45"/>
                  <a:pt x="0" y="46"/>
                </a:cubicBezTo>
                <a:cubicBezTo>
                  <a:pt x="2" y="49"/>
                  <a:pt x="6" y="50"/>
                  <a:pt x="8" y="48"/>
                </a:cubicBezTo>
                <a:cubicBezTo>
                  <a:pt x="8" y="48"/>
                  <a:pt x="8" y="48"/>
                  <a:pt x="8" y="48"/>
                </a:cubicBezTo>
                <a:cubicBezTo>
                  <a:pt x="9" y="47"/>
                  <a:pt x="9" y="47"/>
                  <a:pt x="9" y="47"/>
                </a:cubicBezTo>
                <a:cubicBezTo>
                  <a:pt x="11" y="48"/>
                  <a:pt x="13" y="48"/>
                  <a:pt x="15" y="48"/>
                </a:cubicBezTo>
                <a:cubicBezTo>
                  <a:pt x="17" y="47"/>
                  <a:pt x="20" y="46"/>
                  <a:pt x="22" y="45"/>
                </a:cubicBezTo>
                <a:cubicBezTo>
                  <a:pt x="45" y="21"/>
                  <a:pt x="45" y="21"/>
                  <a:pt x="45" y="21"/>
                </a:cubicBezTo>
                <a:cubicBezTo>
                  <a:pt x="48" y="18"/>
                  <a:pt x="49" y="15"/>
                  <a:pt x="49" y="12"/>
                </a:cubicBezTo>
                <a:cubicBezTo>
                  <a:pt x="49" y="6"/>
                  <a:pt x="43" y="0"/>
                  <a:pt x="37" y="0"/>
                </a:cubicBezTo>
                <a:close/>
                <a:moveTo>
                  <a:pt x="14" y="44"/>
                </a:moveTo>
                <a:cubicBezTo>
                  <a:pt x="14" y="44"/>
                  <a:pt x="14" y="44"/>
                  <a:pt x="14" y="44"/>
                </a:cubicBezTo>
                <a:cubicBezTo>
                  <a:pt x="13" y="44"/>
                  <a:pt x="11" y="44"/>
                  <a:pt x="9" y="43"/>
                </a:cubicBezTo>
                <a:cubicBezTo>
                  <a:pt x="9" y="43"/>
                  <a:pt x="8" y="43"/>
                  <a:pt x="7" y="44"/>
                </a:cubicBezTo>
                <a:cubicBezTo>
                  <a:pt x="5" y="45"/>
                  <a:pt x="5" y="45"/>
                  <a:pt x="5" y="45"/>
                </a:cubicBezTo>
                <a:cubicBezTo>
                  <a:pt x="5" y="45"/>
                  <a:pt x="5" y="45"/>
                  <a:pt x="5" y="45"/>
                </a:cubicBezTo>
                <a:cubicBezTo>
                  <a:pt x="5" y="46"/>
                  <a:pt x="3" y="45"/>
                  <a:pt x="4" y="44"/>
                </a:cubicBezTo>
                <a:cubicBezTo>
                  <a:pt x="6" y="42"/>
                  <a:pt x="6" y="42"/>
                  <a:pt x="6" y="42"/>
                </a:cubicBezTo>
                <a:cubicBezTo>
                  <a:pt x="6" y="42"/>
                  <a:pt x="6" y="41"/>
                  <a:pt x="6" y="40"/>
                </a:cubicBezTo>
                <a:cubicBezTo>
                  <a:pt x="5" y="38"/>
                  <a:pt x="5" y="37"/>
                  <a:pt x="5" y="35"/>
                </a:cubicBezTo>
                <a:cubicBezTo>
                  <a:pt x="5" y="34"/>
                  <a:pt x="6" y="32"/>
                  <a:pt x="7" y="31"/>
                </a:cubicBezTo>
                <a:cubicBezTo>
                  <a:pt x="18" y="43"/>
                  <a:pt x="18" y="43"/>
                  <a:pt x="18" y="43"/>
                </a:cubicBezTo>
                <a:cubicBezTo>
                  <a:pt x="17" y="43"/>
                  <a:pt x="16" y="44"/>
                  <a:pt x="14" y="44"/>
                </a:cubicBezTo>
                <a:close/>
                <a:moveTo>
                  <a:pt x="20" y="41"/>
                </a:moveTo>
                <a:cubicBezTo>
                  <a:pt x="20" y="41"/>
                  <a:pt x="20" y="41"/>
                  <a:pt x="20" y="41"/>
                </a:cubicBezTo>
                <a:cubicBezTo>
                  <a:pt x="8" y="30"/>
                  <a:pt x="8" y="30"/>
                  <a:pt x="8" y="30"/>
                </a:cubicBezTo>
                <a:cubicBezTo>
                  <a:pt x="23" y="15"/>
                  <a:pt x="23" y="15"/>
                  <a:pt x="23" y="15"/>
                </a:cubicBezTo>
                <a:cubicBezTo>
                  <a:pt x="34" y="26"/>
                  <a:pt x="34" y="26"/>
                  <a:pt x="34" y="26"/>
                </a:cubicBezTo>
                <a:cubicBezTo>
                  <a:pt x="20" y="41"/>
                  <a:pt x="20" y="41"/>
                  <a:pt x="20" y="41"/>
                </a:cubicBezTo>
                <a:close/>
                <a:moveTo>
                  <a:pt x="36" y="25"/>
                </a:moveTo>
                <a:cubicBezTo>
                  <a:pt x="36" y="25"/>
                  <a:pt x="36" y="25"/>
                  <a:pt x="36" y="25"/>
                </a:cubicBezTo>
                <a:cubicBezTo>
                  <a:pt x="25" y="13"/>
                  <a:pt x="25" y="13"/>
                  <a:pt x="25" y="13"/>
                </a:cubicBezTo>
                <a:cubicBezTo>
                  <a:pt x="27" y="11"/>
                  <a:pt x="27" y="11"/>
                  <a:pt x="27" y="11"/>
                </a:cubicBezTo>
                <a:cubicBezTo>
                  <a:pt x="39" y="22"/>
                  <a:pt x="39" y="22"/>
                  <a:pt x="39" y="22"/>
                </a:cubicBezTo>
                <a:cubicBezTo>
                  <a:pt x="36" y="25"/>
                  <a:pt x="36" y="25"/>
                  <a:pt x="36" y="25"/>
                </a:cubicBezTo>
                <a:close/>
                <a:moveTo>
                  <a:pt x="43" y="18"/>
                </a:moveTo>
                <a:cubicBezTo>
                  <a:pt x="43" y="18"/>
                  <a:pt x="43" y="18"/>
                  <a:pt x="43" y="18"/>
                </a:cubicBezTo>
                <a:cubicBezTo>
                  <a:pt x="40" y="20"/>
                  <a:pt x="40" y="20"/>
                  <a:pt x="40" y="20"/>
                </a:cubicBezTo>
                <a:cubicBezTo>
                  <a:pt x="29" y="9"/>
                  <a:pt x="29" y="9"/>
                  <a:pt x="29" y="9"/>
                </a:cubicBezTo>
                <a:cubicBezTo>
                  <a:pt x="31" y="7"/>
                  <a:pt x="31" y="7"/>
                  <a:pt x="31" y="7"/>
                </a:cubicBezTo>
                <a:cubicBezTo>
                  <a:pt x="31" y="7"/>
                  <a:pt x="31" y="7"/>
                  <a:pt x="31" y="7"/>
                </a:cubicBezTo>
                <a:cubicBezTo>
                  <a:pt x="33" y="5"/>
                  <a:pt x="35" y="4"/>
                  <a:pt x="37" y="4"/>
                </a:cubicBezTo>
                <a:cubicBezTo>
                  <a:pt x="41" y="4"/>
                  <a:pt x="45" y="8"/>
                  <a:pt x="45" y="12"/>
                </a:cubicBezTo>
                <a:cubicBezTo>
                  <a:pt x="45" y="14"/>
                  <a:pt x="44" y="16"/>
                  <a:pt x="4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4" name="Freeform 728"/>
          <p:cNvSpPr>
            <a:spLocks noEditPoints="1"/>
          </p:cNvSpPr>
          <p:nvPr/>
        </p:nvSpPr>
        <p:spPr bwMode="auto">
          <a:xfrm>
            <a:off x="8275638" y="4110038"/>
            <a:ext cx="147637" cy="146050"/>
          </a:xfrm>
          <a:custGeom>
            <a:avLst/>
            <a:gdLst>
              <a:gd name="T0" fmla="*/ 44 w 46"/>
              <a:gd name="T1" fmla="*/ 10 h 46"/>
              <a:gd name="T2" fmla="*/ 31 w 46"/>
              <a:gd name="T3" fmla="*/ 0 h 46"/>
              <a:gd name="T4" fmla="*/ 1 w 46"/>
              <a:gd name="T5" fmla="*/ 27 h 46"/>
              <a:gd name="T6" fmla="*/ 1 w 46"/>
              <a:gd name="T7" fmla="*/ 27 h 46"/>
              <a:gd name="T8" fmla="*/ 1 w 46"/>
              <a:gd name="T9" fmla="*/ 27 h 46"/>
              <a:gd name="T10" fmla="*/ 1 w 46"/>
              <a:gd name="T11" fmla="*/ 27 h 46"/>
              <a:gd name="T12" fmla="*/ 0 w 46"/>
              <a:gd name="T13" fmla="*/ 28 h 46"/>
              <a:gd name="T14" fmla="*/ 0 w 46"/>
              <a:gd name="T15" fmla="*/ 28 h 46"/>
              <a:gd name="T16" fmla="*/ 0 w 46"/>
              <a:gd name="T17" fmla="*/ 28 h 46"/>
              <a:gd name="T18" fmla="*/ 0 w 46"/>
              <a:gd name="T19" fmla="*/ 28 h 46"/>
              <a:gd name="T20" fmla="*/ 0 w 46"/>
              <a:gd name="T21" fmla="*/ 28 h 46"/>
              <a:gd name="T22" fmla="*/ 0 w 46"/>
              <a:gd name="T23" fmla="*/ 28 h 46"/>
              <a:gd name="T24" fmla="*/ 0 w 46"/>
              <a:gd name="T25" fmla="*/ 28 h 46"/>
              <a:gd name="T26" fmla="*/ 0 w 46"/>
              <a:gd name="T27" fmla="*/ 28 h 46"/>
              <a:gd name="T28" fmla="*/ 0 w 46"/>
              <a:gd name="T29" fmla="*/ 28 h 46"/>
              <a:gd name="T30" fmla="*/ 0 w 46"/>
              <a:gd name="T31" fmla="*/ 28 h 46"/>
              <a:gd name="T32" fmla="*/ 0 w 46"/>
              <a:gd name="T33" fmla="*/ 28 h 46"/>
              <a:gd name="T34" fmla="*/ 0 w 46"/>
              <a:gd name="T35" fmla="*/ 28 h 46"/>
              <a:gd name="T36" fmla="*/ 0 w 46"/>
              <a:gd name="T37" fmla="*/ 28 h 46"/>
              <a:gd name="T38" fmla="*/ 0 w 46"/>
              <a:gd name="T39" fmla="*/ 28 h 46"/>
              <a:gd name="T40" fmla="*/ 0 w 46"/>
              <a:gd name="T41" fmla="*/ 28 h 46"/>
              <a:gd name="T42" fmla="*/ 0 w 46"/>
              <a:gd name="T43" fmla="*/ 28 h 46"/>
              <a:gd name="T44" fmla="*/ 0 w 46"/>
              <a:gd name="T45" fmla="*/ 28 h 46"/>
              <a:gd name="T46" fmla="*/ 0 w 46"/>
              <a:gd name="T47" fmla="*/ 29 h 46"/>
              <a:gd name="T48" fmla="*/ 0 w 46"/>
              <a:gd name="T49" fmla="*/ 44 h 46"/>
              <a:gd name="T50" fmla="*/ 17 w 46"/>
              <a:gd name="T51" fmla="*/ 46 h 46"/>
              <a:gd name="T52" fmla="*/ 17 w 46"/>
              <a:gd name="T53" fmla="*/ 46 h 46"/>
              <a:gd name="T54" fmla="*/ 18 w 46"/>
              <a:gd name="T55" fmla="*/ 46 h 46"/>
              <a:gd name="T56" fmla="*/ 18 w 46"/>
              <a:gd name="T57" fmla="*/ 46 h 46"/>
              <a:gd name="T58" fmla="*/ 18 w 46"/>
              <a:gd name="T59" fmla="*/ 46 h 46"/>
              <a:gd name="T60" fmla="*/ 18 w 46"/>
              <a:gd name="T61" fmla="*/ 46 h 46"/>
              <a:gd name="T62" fmla="*/ 18 w 46"/>
              <a:gd name="T63" fmla="*/ 46 h 46"/>
              <a:gd name="T64" fmla="*/ 18 w 46"/>
              <a:gd name="T65" fmla="*/ 46 h 46"/>
              <a:gd name="T66" fmla="*/ 18 w 46"/>
              <a:gd name="T67" fmla="*/ 46 h 46"/>
              <a:gd name="T68" fmla="*/ 18 w 46"/>
              <a:gd name="T69" fmla="*/ 46 h 46"/>
              <a:gd name="T70" fmla="*/ 19 w 46"/>
              <a:gd name="T71" fmla="*/ 45 h 46"/>
              <a:gd name="T72" fmla="*/ 44 w 46"/>
              <a:gd name="T73" fmla="*/ 20 h 46"/>
              <a:gd name="T74" fmla="*/ 46 w 46"/>
              <a:gd name="T75" fmla="*/ 15 h 46"/>
              <a:gd name="T76" fmla="*/ 23 w 46"/>
              <a:gd name="T77" fmla="*/ 11 h 46"/>
              <a:gd name="T78" fmla="*/ 7 w 46"/>
              <a:gd name="T79" fmla="*/ 31 h 46"/>
              <a:gd name="T80" fmla="*/ 23 w 46"/>
              <a:gd name="T81" fmla="*/ 11 h 46"/>
              <a:gd name="T82" fmla="*/ 4 w 46"/>
              <a:gd name="T83" fmla="*/ 42 h 46"/>
              <a:gd name="T84" fmla="*/ 13 w 46"/>
              <a:gd name="T85" fmla="*/ 42 h 46"/>
              <a:gd name="T86" fmla="*/ 9 w 46"/>
              <a:gd name="T87" fmla="*/ 33 h 46"/>
              <a:gd name="T88" fmla="*/ 27 w 46"/>
              <a:gd name="T89" fmla="*/ 15 h 46"/>
              <a:gd name="T90" fmla="*/ 13 w 46"/>
              <a:gd name="T91" fmla="*/ 37 h 46"/>
              <a:gd name="T92" fmla="*/ 17 w 46"/>
              <a:gd name="T93" fmla="*/ 41 h 46"/>
              <a:gd name="T94" fmla="*/ 15 w 46"/>
              <a:gd name="T95" fmla="*/ 39 h 46"/>
              <a:gd name="T96" fmla="*/ 35 w 46"/>
              <a:gd name="T97" fmla="*/ 23 h 46"/>
              <a:gd name="T98" fmla="*/ 42 w 46"/>
              <a:gd name="T99" fmla="*/ 15 h 46"/>
              <a:gd name="T100" fmla="*/ 42 w 46"/>
              <a:gd name="T101" fmla="*/ 15 h 46"/>
              <a:gd name="T102" fmla="*/ 39 w 46"/>
              <a:gd name="T103" fmla="*/ 19 h 46"/>
              <a:gd name="T104" fmla="*/ 38 w 46"/>
              <a:gd name="T105" fmla="*/ 21 h 46"/>
              <a:gd name="T106" fmla="*/ 27 w 46"/>
              <a:gd name="T107" fmla="*/ 7 h 46"/>
              <a:gd name="T108" fmla="*/ 31 w 46"/>
              <a:gd name="T109" fmla="*/ 4 h 46"/>
              <a:gd name="T110" fmla="*/ 41 w 46"/>
              <a:gd name="T111"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 h="46">
                <a:moveTo>
                  <a:pt x="46" y="15"/>
                </a:moveTo>
                <a:cubicBezTo>
                  <a:pt x="46" y="13"/>
                  <a:pt x="45" y="11"/>
                  <a:pt x="44" y="10"/>
                </a:cubicBezTo>
                <a:cubicBezTo>
                  <a:pt x="36" y="2"/>
                  <a:pt x="36" y="2"/>
                  <a:pt x="36" y="2"/>
                </a:cubicBezTo>
                <a:cubicBezTo>
                  <a:pt x="35" y="1"/>
                  <a:pt x="33" y="0"/>
                  <a:pt x="31" y="0"/>
                </a:cubicBezTo>
                <a:cubicBezTo>
                  <a:pt x="29" y="0"/>
                  <a:pt x="27" y="1"/>
                  <a:pt x="26" y="2"/>
                </a:cubicBezTo>
                <a:cubicBezTo>
                  <a:pt x="17" y="10"/>
                  <a:pt x="9" y="19"/>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1" y="27"/>
                  <a:pt x="1" y="27"/>
                  <a:pt x="1" y="27"/>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8"/>
                  <a:pt x="0" y="28"/>
                  <a:pt x="0" y="28"/>
                </a:cubicBezTo>
                <a:cubicBezTo>
                  <a:pt x="0" y="29"/>
                  <a:pt x="0" y="29"/>
                  <a:pt x="0" y="29"/>
                </a:cubicBezTo>
                <a:cubicBezTo>
                  <a:pt x="0" y="29"/>
                  <a:pt x="0" y="29"/>
                  <a:pt x="0" y="29"/>
                </a:cubicBezTo>
                <a:cubicBezTo>
                  <a:pt x="0" y="29"/>
                  <a:pt x="0" y="29"/>
                  <a:pt x="0" y="29"/>
                </a:cubicBezTo>
                <a:cubicBezTo>
                  <a:pt x="0" y="44"/>
                  <a:pt x="0" y="44"/>
                  <a:pt x="0" y="44"/>
                </a:cubicBezTo>
                <a:cubicBezTo>
                  <a:pt x="0" y="45"/>
                  <a:pt x="1" y="46"/>
                  <a:pt x="2" y="46"/>
                </a:cubicBezTo>
                <a:cubicBezTo>
                  <a:pt x="17" y="46"/>
                  <a:pt x="17" y="46"/>
                  <a:pt x="17"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6"/>
                  <a:pt x="18" y="46"/>
                  <a:pt x="18" y="46"/>
                </a:cubicBezTo>
                <a:cubicBezTo>
                  <a:pt x="18" y="45"/>
                  <a:pt x="18" y="45"/>
                  <a:pt x="18" y="45"/>
                </a:cubicBezTo>
                <a:cubicBezTo>
                  <a:pt x="19" y="45"/>
                  <a:pt x="19" y="45"/>
                  <a:pt x="19" y="45"/>
                </a:cubicBezTo>
                <a:cubicBezTo>
                  <a:pt x="19" y="45"/>
                  <a:pt x="19" y="45"/>
                  <a:pt x="19" y="45"/>
                </a:cubicBezTo>
                <a:cubicBezTo>
                  <a:pt x="27" y="37"/>
                  <a:pt x="35" y="28"/>
                  <a:pt x="44" y="20"/>
                </a:cubicBezTo>
                <a:cubicBezTo>
                  <a:pt x="45" y="19"/>
                  <a:pt x="46" y="17"/>
                  <a:pt x="46" y="15"/>
                </a:cubicBezTo>
                <a:cubicBezTo>
                  <a:pt x="46" y="15"/>
                  <a:pt x="46" y="15"/>
                  <a:pt x="46" y="15"/>
                </a:cubicBezTo>
                <a:close/>
                <a:moveTo>
                  <a:pt x="23" y="11"/>
                </a:moveTo>
                <a:cubicBezTo>
                  <a:pt x="23" y="11"/>
                  <a:pt x="23" y="11"/>
                  <a:pt x="23" y="11"/>
                </a:cubicBezTo>
                <a:cubicBezTo>
                  <a:pt x="25" y="13"/>
                  <a:pt x="25" y="13"/>
                  <a:pt x="25" y="13"/>
                </a:cubicBezTo>
                <a:cubicBezTo>
                  <a:pt x="7" y="31"/>
                  <a:pt x="7" y="31"/>
                  <a:pt x="7" y="31"/>
                </a:cubicBezTo>
                <a:cubicBezTo>
                  <a:pt x="5" y="29"/>
                  <a:pt x="5" y="29"/>
                  <a:pt x="5" y="29"/>
                </a:cubicBezTo>
                <a:cubicBezTo>
                  <a:pt x="23" y="11"/>
                  <a:pt x="23" y="11"/>
                  <a:pt x="23" y="11"/>
                </a:cubicBezTo>
                <a:close/>
                <a:moveTo>
                  <a:pt x="4" y="42"/>
                </a:moveTo>
                <a:cubicBezTo>
                  <a:pt x="4" y="42"/>
                  <a:pt x="4" y="42"/>
                  <a:pt x="4" y="42"/>
                </a:cubicBezTo>
                <a:cubicBezTo>
                  <a:pt x="4" y="33"/>
                  <a:pt x="4" y="33"/>
                  <a:pt x="4" y="33"/>
                </a:cubicBezTo>
                <a:cubicBezTo>
                  <a:pt x="13" y="42"/>
                  <a:pt x="13" y="42"/>
                  <a:pt x="13" y="42"/>
                </a:cubicBezTo>
                <a:cubicBezTo>
                  <a:pt x="4" y="42"/>
                  <a:pt x="4" y="42"/>
                  <a:pt x="4" y="42"/>
                </a:cubicBezTo>
                <a:close/>
                <a:moveTo>
                  <a:pt x="9" y="33"/>
                </a:moveTo>
                <a:cubicBezTo>
                  <a:pt x="9" y="33"/>
                  <a:pt x="9" y="33"/>
                  <a:pt x="9" y="33"/>
                </a:cubicBezTo>
                <a:cubicBezTo>
                  <a:pt x="27" y="15"/>
                  <a:pt x="27" y="15"/>
                  <a:pt x="27" y="15"/>
                </a:cubicBezTo>
                <a:cubicBezTo>
                  <a:pt x="31" y="19"/>
                  <a:pt x="31" y="19"/>
                  <a:pt x="31" y="19"/>
                </a:cubicBezTo>
                <a:cubicBezTo>
                  <a:pt x="13" y="37"/>
                  <a:pt x="13" y="37"/>
                  <a:pt x="13" y="37"/>
                </a:cubicBezTo>
                <a:cubicBezTo>
                  <a:pt x="9" y="33"/>
                  <a:pt x="9" y="33"/>
                  <a:pt x="9" y="33"/>
                </a:cubicBezTo>
                <a:close/>
                <a:moveTo>
                  <a:pt x="17" y="41"/>
                </a:moveTo>
                <a:cubicBezTo>
                  <a:pt x="17" y="41"/>
                  <a:pt x="17" y="41"/>
                  <a:pt x="17" y="41"/>
                </a:cubicBezTo>
                <a:cubicBezTo>
                  <a:pt x="15" y="39"/>
                  <a:pt x="15" y="39"/>
                  <a:pt x="15" y="39"/>
                </a:cubicBezTo>
                <a:cubicBezTo>
                  <a:pt x="33" y="21"/>
                  <a:pt x="33" y="21"/>
                  <a:pt x="33" y="21"/>
                </a:cubicBezTo>
                <a:cubicBezTo>
                  <a:pt x="35" y="23"/>
                  <a:pt x="35" y="23"/>
                  <a:pt x="35" y="23"/>
                </a:cubicBezTo>
                <a:cubicBezTo>
                  <a:pt x="17" y="41"/>
                  <a:pt x="17" y="41"/>
                  <a:pt x="17" y="41"/>
                </a:cubicBezTo>
                <a:close/>
                <a:moveTo>
                  <a:pt x="42" y="15"/>
                </a:moveTo>
                <a:cubicBezTo>
                  <a:pt x="42" y="15"/>
                  <a:pt x="42" y="15"/>
                  <a:pt x="42" y="15"/>
                </a:cubicBezTo>
                <a:cubicBezTo>
                  <a:pt x="42" y="15"/>
                  <a:pt x="42" y="15"/>
                  <a:pt x="42" y="15"/>
                </a:cubicBezTo>
                <a:cubicBezTo>
                  <a:pt x="42" y="16"/>
                  <a:pt x="42" y="17"/>
                  <a:pt x="41" y="17"/>
                </a:cubicBezTo>
                <a:cubicBezTo>
                  <a:pt x="39" y="19"/>
                  <a:pt x="39" y="19"/>
                  <a:pt x="39" y="19"/>
                </a:cubicBezTo>
                <a:cubicBezTo>
                  <a:pt x="38" y="20"/>
                  <a:pt x="38" y="20"/>
                  <a:pt x="38" y="20"/>
                </a:cubicBezTo>
                <a:cubicBezTo>
                  <a:pt x="38" y="21"/>
                  <a:pt x="38" y="21"/>
                  <a:pt x="38" y="21"/>
                </a:cubicBezTo>
                <a:cubicBezTo>
                  <a:pt x="25" y="8"/>
                  <a:pt x="25" y="8"/>
                  <a:pt x="25" y="8"/>
                </a:cubicBezTo>
                <a:cubicBezTo>
                  <a:pt x="27" y="7"/>
                  <a:pt x="27" y="7"/>
                  <a:pt x="27" y="7"/>
                </a:cubicBezTo>
                <a:cubicBezTo>
                  <a:pt x="29" y="5"/>
                  <a:pt x="29" y="5"/>
                  <a:pt x="29" y="5"/>
                </a:cubicBezTo>
                <a:cubicBezTo>
                  <a:pt x="29" y="4"/>
                  <a:pt x="30" y="4"/>
                  <a:pt x="31" y="4"/>
                </a:cubicBezTo>
                <a:cubicBezTo>
                  <a:pt x="32" y="4"/>
                  <a:pt x="33" y="4"/>
                  <a:pt x="33" y="5"/>
                </a:cubicBezTo>
                <a:cubicBezTo>
                  <a:pt x="41" y="13"/>
                  <a:pt x="41" y="13"/>
                  <a:pt x="41" y="13"/>
                </a:cubicBezTo>
                <a:cubicBezTo>
                  <a:pt x="42" y="13"/>
                  <a:pt x="42" y="14"/>
                  <a:pt x="42" y="1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5" name="Freeform 729"/>
          <p:cNvSpPr>
            <a:spLocks noEditPoints="1"/>
          </p:cNvSpPr>
          <p:nvPr/>
        </p:nvSpPr>
        <p:spPr bwMode="auto">
          <a:xfrm>
            <a:off x="5462588" y="4700588"/>
            <a:ext cx="166687" cy="171450"/>
          </a:xfrm>
          <a:custGeom>
            <a:avLst/>
            <a:gdLst>
              <a:gd name="T0" fmla="*/ 39 w 52"/>
              <a:gd name="T1" fmla="*/ 7 h 54"/>
              <a:gd name="T2" fmla="*/ 5 w 52"/>
              <a:gd name="T3" fmla="*/ 16 h 54"/>
              <a:gd name="T4" fmla="*/ 2 w 52"/>
              <a:gd name="T5" fmla="*/ 35 h 54"/>
              <a:gd name="T6" fmla="*/ 14 w 52"/>
              <a:gd name="T7" fmla="*/ 50 h 54"/>
              <a:gd name="T8" fmla="*/ 48 w 52"/>
              <a:gd name="T9" fmla="*/ 41 h 54"/>
              <a:gd name="T10" fmla="*/ 50 w 52"/>
              <a:gd name="T11" fmla="*/ 22 h 54"/>
              <a:gd name="T12" fmla="*/ 37 w 52"/>
              <a:gd name="T13" fmla="*/ 11 h 54"/>
              <a:gd name="T14" fmla="*/ 42 w 52"/>
              <a:gd name="T15" fmla="*/ 19 h 54"/>
              <a:gd name="T16" fmla="*/ 37 w 52"/>
              <a:gd name="T17" fmla="*/ 11 h 54"/>
              <a:gd name="T18" fmla="*/ 13 w 52"/>
              <a:gd name="T19" fmla="*/ 27 h 54"/>
              <a:gd name="T20" fmla="*/ 28 w 52"/>
              <a:gd name="T21" fmla="*/ 33 h 54"/>
              <a:gd name="T22" fmla="*/ 21 w 52"/>
              <a:gd name="T23" fmla="*/ 42 h 54"/>
              <a:gd name="T24" fmla="*/ 13 w 52"/>
              <a:gd name="T25" fmla="*/ 39 h 54"/>
              <a:gd name="T26" fmla="*/ 12 w 52"/>
              <a:gd name="T27" fmla="*/ 31 h 54"/>
              <a:gd name="T28" fmla="*/ 11 w 52"/>
              <a:gd name="T29" fmla="*/ 19 h 54"/>
              <a:gd name="T30" fmla="*/ 18 w 52"/>
              <a:gd name="T31" fmla="*/ 13 h 54"/>
              <a:gd name="T32" fmla="*/ 21 w 52"/>
              <a:gd name="T33" fmla="*/ 23 h 54"/>
              <a:gd name="T34" fmla="*/ 11 w 52"/>
              <a:gd name="T35" fmla="*/ 19 h 54"/>
              <a:gd name="T36" fmla="*/ 23 w 52"/>
              <a:gd name="T37" fmla="*/ 24 h 54"/>
              <a:gd name="T38" fmla="*/ 25 w 52"/>
              <a:gd name="T39" fmla="*/ 15 h 54"/>
              <a:gd name="T40" fmla="*/ 40 w 52"/>
              <a:gd name="T41" fmla="*/ 21 h 54"/>
              <a:gd name="T42" fmla="*/ 30 w 52"/>
              <a:gd name="T43" fmla="*/ 32 h 54"/>
              <a:gd name="T44" fmla="*/ 35 w 52"/>
              <a:gd name="T45" fmla="*/ 10 h 54"/>
              <a:gd name="T46" fmla="*/ 34 w 52"/>
              <a:gd name="T47" fmla="*/ 12 h 54"/>
              <a:gd name="T48" fmla="*/ 18 w 52"/>
              <a:gd name="T49" fmla="*/ 11 h 54"/>
              <a:gd name="T50" fmla="*/ 35 w 52"/>
              <a:gd name="T51" fmla="*/ 10 h 54"/>
              <a:gd name="T52" fmla="*/ 15 w 52"/>
              <a:gd name="T53" fmla="*/ 11 h 54"/>
              <a:gd name="T54" fmla="*/ 9 w 52"/>
              <a:gd name="T55" fmla="*/ 17 h 54"/>
              <a:gd name="T56" fmla="*/ 15 w 52"/>
              <a:gd name="T57" fmla="*/ 11 h 54"/>
              <a:gd name="T58" fmla="*/ 6 w 52"/>
              <a:gd name="T59" fmla="*/ 34 h 54"/>
              <a:gd name="T60" fmla="*/ 9 w 52"/>
              <a:gd name="T61" fmla="*/ 19 h 54"/>
              <a:gd name="T62" fmla="*/ 10 w 52"/>
              <a:gd name="T63" fmla="*/ 31 h 54"/>
              <a:gd name="T64" fmla="*/ 6 w 52"/>
              <a:gd name="T65" fmla="*/ 35 h 54"/>
              <a:gd name="T66" fmla="*/ 15 w 52"/>
              <a:gd name="T67" fmla="*/ 46 h 54"/>
              <a:gd name="T68" fmla="*/ 7 w 52"/>
              <a:gd name="T69" fmla="*/ 38 h 54"/>
              <a:gd name="T70" fmla="*/ 12 w 52"/>
              <a:gd name="T71" fmla="*/ 41 h 54"/>
              <a:gd name="T72" fmla="*/ 15 w 52"/>
              <a:gd name="T73" fmla="*/ 46 h 54"/>
              <a:gd name="T74" fmla="*/ 32 w 52"/>
              <a:gd name="T75" fmla="*/ 49 h 54"/>
              <a:gd name="T76" fmla="*/ 17 w 52"/>
              <a:gd name="T77" fmla="*/ 48 h 54"/>
              <a:gd name="T78" fmla="*/ 22 w 52"/>
              <a:gd name="T79" fmla="*/ 44 h 54"/>
              <a:gd name="T80" fmla="*/ 33 w 52"/>
              <a:gd name="T81" fmla="*/ 46 h 54"/>
              <a:gd name="T82" fmla="*/ 28 w 52"/>
              <a:gd name="T83" fmla="*/ 41 h 54"/>
              <a:gd name="T84" fmla="*/ 30 w 52"/>
              <a:gd name="T85" fmla="*/ 34 h 54"/>
              <a:gd name="T86" fmla="*/ 40 w 52"/>
              <a:gd name="T87" fmla="*/ 39 h 54"/>
              <a:gd name="T88" fmla="*/ 34 w 52"/>
              <a:gd name="T89" fmla="*/ 44 h 54"/>
              <a:gd name="T90" fmla="*/ 44 w 52"/>
              <a:gd name="T91" fmla="*/ 39 h 54"/>
              <a:gd name="T92" fmla="*/ 35 w 52"/>
              <a:gd name="T93" fmla="*/ 48 h 54"/>
              <a:gd name="T94" fmla="*/ 39 w 52"/>
              <a:gd name="T95" fmla="*/ 43 h 54"/>
              <a:gd name="T96" fmla="*/ 44 w 52"/>
              <a:gd name="T97" fmla="*/ 39 h 54"/>
              <a:gd name="T98" fmla="*/ 46 w 52"/>
              <a:gd name="T99" fmla="*/ 36 h 54"/>
              <a:gd name="T100" fmla="*/ 42 w 52"/>
              <a:gd name="T101" fmla="*/ 37 h 54"/>
              <a:gd name="T102" fmla="*/ 42 w 52"/>
              <a:gd name="T103" fmla="*/ 21 h 54"/>
              <a:gd name="T104" fmla="*/ 46 w 52"/>
              <a:gd name="T105"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 h="54">
                <a:moveTo>
                  <a:pt x="50" y="22"/>
                </a:moveTo>
                <a:cubicBezTo>
                  <a:pt x="48" y="16"/>
                  <a:pt x="45" y="11"/>
                  <a:pt x="39" y="7"/>
                </a:cubicBezTo>
                <a:cubicBezTo>
                  <a:pt x="39" y="7"/>
                  <a:pt x="39" y="7"/>
                  <a:pt x="39" y="7"/>
                </a:cubicBezTo>
                <a:cubicBezTo>
                  <a:pt x="27" y="0"/>
                  <a:pt x="11" y="4"/>
                  <a:pt x="5" y="16"/>
                </a:cubicBezTo>
                <a:cubicBezTo>
                  <a:pt x="5" y="16"/>
                  <a:pt x="5" y="16"/>
                  <a:pt x="5" y="16"/>
                </a:cubicBezTo>
                <a:cubicBezTo>
                  <a:pt x="1" y="22"/>
                  <a:pt x="0" y="29"/>
                  <a:pt x="2" y="35"/>
                </a:cubicBezTo>
                <a:cubicBezTo>
                  <a:pt x="4" y="41"/>
                  <a:pt x="8" y="47"/>
                  <a:pt x="14" y="50"/>
                </a:cubicBezTo>
                <a:cubicBezTo>
                  <a:pt x="14" y="50"/>
                  <a:pt x="14" y="50"/>
                  <a:pt x="14" y="50"/>
                </a:cubicBezTo>
                <a:cubicBezTo>
                  <a:pt x="20" y="54"/>
                  <a:pt x="26" y="54"/>
                  <a:pt x="33" y="53"/>
                </a:cubicBezTo>
                <a:cubicBezTo>
                  <a:pt x="39" y="51"/>
                  <a:pt x="44" y="47"/>
                  <a:pt x="48" y="41"/>
                </a:cubicBezTo>
                <a:cubicBezTo>
                  <a:pt x="48" y="41"/>
                  <a:pt x="48" y="41"/>
                  <a:pt x="48" y="41"/>
                </a:cubicBezTo>
                <a:cubicBezTo>
                  <a:pt x="51" y="35"/>
                  <a:pt x="52" y="28"/>
                  <a:pt x="50" y="22"/>
                </a:cubicBezTo>
                <a:close/>
                <a:moveTo>
                  <a:pt x="37" y="11"/>
                </a:moveTo>
                <a:cubicBezTo>
                  <a:pt x="37" y="11"/>
                  <a:pt x="37" y="11"/>
                  <a:pt x="37" y="11"/>
                </a:cubicBezTo>
                <a:cubicBezTo>
                  <a:pt x="40" y="13"/>
                  <a:pt x="43" y="16"/>
                  <a:pt x="45" y="19"/>
                </a:cubicBezTo>
                <a:cubicBezTo>
                  <a:pt x="42" y="19"/>
                  <a:pt x="42" y="19"/>
                  <a:pt x="42" y="19"/>
                </a:cubicBezTo>
                <a:cubicBezTo>
                  <a:pt x="36" y="13"/>
                  <a:pt x="36" y="13"/>
                  <a:pt x="36" y="13"/>
                </a:cubicBezTo>
                <a:cubicBezTo>
                  <a:pt x="37" y="11"/>
                  <a:pt x="37" y="11"/>
                  <a:pt x="37" y="11"/>
                </a:cubicBezTo>
                <a:close/>
                <a:moveTo>
                  <a:pt x="13" y="27"/>
                </a:moveTo>
                <a:cubicBezTo>
                  <a:pt x="13" y="27"/>
                  <a:pt x="13" y="27"/>
                  <a:pt x="13" y="27"/>
                </a:cubicBezTo>
                <a:cubicBezTo>
                  <a:pt x="22" y="25"/>
                  <a:pt x="22" y="25"/>
                  <a:pt x="22" y="25"/>
                </a:cubicBezTo>
                <a:cubicBezTo>
                  <a:pt x="28" y="33"/>
                  <a:pt x="28" y="33"/>
                  <a:pt x="28" y="33"/>
                </a:cubicBezTo>
                <a:cubicBezTo>
                  <a:pt x="25" y="40"/>
                  <a:pt x="25" y="40"/>
                  <a:pt x="25" y="40"/>
                </a:cubicBezTo>
                <a:cubicBezTo>
                  <a:pt x="24" y="41"/>
                  <a:pt x="23" y="41"/>
                  <a:pt x="21" y="42"/>
                </a:cubicBezTo>
                <a:cubicBezTo>
                  <a:pt x="20" y="42"/>
                  <a:pt x="18" y="42"/>
                  <a:pt x="17" y="42"/>
                </a:cubicBezTo>
                <a:cubicBezTo>
                  <a:pt x="16" y="41"/>
                  <a:pt x="14" y="40"/>
                  <a:pt x="13" y="39"/>
                </a:cubicBezTo>
                <a:cubicBezTo>
                  <a:pt x="12" y="38"/>
                  <a:pt x="12" y="37"/>
                  <a:pt x="11" y="36"/>
                </a:cubicBezTo>
                <a:cubicBezTo>
                  <a:pt x="11" y="34"/>
                  <a:pt x="11" y="33"/>
                  <a:pt x="12" y="31"/>
                </a:cubicBezTo>
                <a:cubicBezTo>
                  <a:pt x="12" y="30"/>
                  <a:pt x="13" y="28"/>
                  <a:pt x="13" y="27"/>
                </a:cubicBezTo>
                <a:close/>
                <a:moveTo>
                  <a:pt x="11" y="19"/>
                </a:moveTo>
                <a:cubicBezTo>
                  <a:pt x="11" y="19"/>
                  <a:pt x="11" y="19"/>
                  <a:pt x="11" y="19"/>
                </a:cubicBezTo>
                <a:cubicBezTo>
                  <a:pt x="12" y="17"/>
                  <a:pt x="15" y="15"/>
                  <a:pt x="18" y="13"/>
                </a:cubicBezTo>
                <a:cubicBezTo>
                  <a:pt x="23" y="15"/>
                  <a:pt x="23" y="15"/>
                  <a:pt x="23" y="15"/>
                </a:cubicBezTo>
                <a:cubicBezTo>
                  <a:pt x="21" y="23"/>
                  <a:pt x="21" y="23"/>
                  <a:pt x="21" y="23"/>
                </a:cubicBezTo>
                <a:cubicBezTo>
                  <a:pt x="13" y="25"/>
                  <a:pt x="13" y="25"/>
                  <a:pt x="13" y="25"/>
                </a:cubicBezTo>
                <a:cubicBezTo>
                  <a:pt x="11" y="19"/>
                  <a:pt x="11" y="19"/>
                  <a:pt x="11" y="19"/>
                </a:cubicBezTo>
                <a:close/>
                <a:moveTo>
                  <a:pt x="23" y="24"/>
                </a:moveTo>
                <a:cubicBezTo>
                  <a:pt x="23" y="24"/>
                  <a:pt x="23" y="24"/>
                  <a:pt x="23" y="24"/>
                </a:cubicBezTo>
                <a:cubicBezTo>
                  <a:pt x="23" y="24"/>
                  <a:pt x="23" y="24"/>
                  <a:pt x="23" y="24"/>
                </a:cubicBezTo>
                <a:cubicBezTo>
                  <a:pt x="25" y="15"/>
                  <a:pt x="25" y="15"/>
                  <a:pt x="25" y="15"/>
                </a:cubicBezTo>
                <a:cubicBezTo>
                  <a:pt x="34" y="14"/>
                  <a:pt x="34" y="14"/>
                  <a:pt x="34" y="14"/>
                </a:cubicBezTo>
                <a:cubicBezTo>
                  <a:pt x="40" y="21"/>
                  <a:pt x="40" y="21"/>
                  <a:pt x="40" y="21"/>
                </a:cubicBezTo>
                <a:cubicBezTo>
                  <a:pt x="38" y="30"/>
                  <a:pt x="38" y="30"/>
                  <a:pt x="38" y="30"/>
                </a:cubicBezTo>
                <a:cubicBezTo>
                  <a:pt x="30" y="32"/>
                  <a:pt x="30" y="32"/>
                  <a:pt x="30" y="32"/>
                </a:cubicBezTo>
                <a:cubicBezTo>
                  <a:pt x="23" y="24"/>
                  <a:pt x="23" y="24"/>
                  <a:pt x="23" y="24"/>
                </a:cubicBezTo>
                <a:close/>
                <a:moveTo>
                  <a:pt x="35" y="10"/>
                </a:moveTo>
                <a:cubicBezTo>
                  <a:pt x="35" y="10"/>
                  <a:pt x="35" y="10"/>
                  <a:pt x="35" y="10"/>
                </a:cubicBezTo>
                <a:cubicBezTo>
                  <a:pt x="34" y="12"/>
                  <a:pt x="34" y="12"/>
                  <a:pt x="34" y="12"/>
                </a:cubicBezTo>
                <a:cubicBezTo>
                  <a:pt x="24" y="13"/>
                  <a:pt x="24" y="13"/>
                  <a:pt x="24" y="13"/>
                </a:cubicBezTo>
                <a:cubicBezTo>
                  <a:pt x="18" y="11"/>
                  <a:pt x="18" y="11"/>
                  <a:pt x="18" y="11"/>
                </a:cubicBezTo>
                <a:cubicBezTo>
                  <a:pt x="17" y="10"/>
                  <a:pt x="17" y="10"/>
                  <a:pt x="17" y="10"/>
                </a:cubicBezTo>
                <a:cubicBezTo>
                  <a:pt x="23" y="7"/>
                  <a:pt x="29" y="7"/>
                  <a:pt x="35" y="10"/>
                </a:cubicBezTo>
                <a:close/>
                <a:moveTo>
                  <a:pt x="15" y="11"/>
                </a:moveTo>
                <a:cubicBezTo>
                  <a:pt x="15" y="11"/>
                  <a:pt x="15" y="11"/>
                  <a:pt x="15" y="11"/>
                </a:cubicBezTo>
                <a:cubicBezTo>
                  <a:pt x="16" y="12"/>
                  <a:pt x="16" y="12"/>
                  <a:pt x="16" y="12"/>
                </a:cubicBezTo>
                <a:cubicBezTo>
                  <a:pt x="13" y="13"/>
                  <a:pt x="10" y="16"/>
                  <a:pt x="9" y="17"/>
                </a:cubicBezTo>
                <a:cubicBezTo>
                  <a:pt x="9" y="17"/>
                  <a:pt x="9" y="17"/>
                  <a:pt x="9" y="17"/>
                </a:cubicBezTo>
                <a:cubicBezTo>
                  <a:pt x="10" y="14"/>
                  <a:pt x="13" y="12"/>
                  <a:pt x="15" y="11"/>
                </a:cubicBezTo>
                <a:close/>
                <a:moveTo>
                  <a:pt x="6" y="34"/>
                </a:moveTo>
                <a:cubicBezTo>
                  <a:pt x="6" y="34"/>
                  <a:pt x="6" y="34"/>
                  <a:pt x="6" y="34"/>
                </a:cubicBezTo>
                <a:cubicBezTo>
                  <a:pt x="4" y="29"/>
                  <a:pt x="5" y="24"/>
                  <a:pt x="7" y="19"/>
                </a:cubicBezTo>
                <a:cubicBezTo>
                  <a:pt x="9" y="19"/>
                  <a:pt x="9" y="19"/>
                  <a:pt x="9" y="19"/>
                </a:cubicBezTo>
                <a:cubicBezTo>
                  <a:pt x="11" y="26"/>
                  <a:pt x="11" y="26"/>
                  <a:pt x="11" y="26"/>
                </a:cubicBezTo>
                <a:cubicBezTo>
                  <a:pt x="11" y="27"/>
                  <a:pt x="10" y="29"/>
                  <a:pt x="10" y="31"/>
                </a:cubicBezTo>
                <a:cubicBezTo>
                  <a:pt x="9" y="32"/>
                  <a:pt x="9" y="33"/>
                  <a:pt x="9" y="35"/>
                </a:cubicBezTo>
                <a:cubicBezTo>
                  <a:pt x="6" y="35"/>
                  <a:pt x="6" y="35"/>
                  <a:pt x="6" y="35"/>
                </a:cubicBezTo>
                <a:cubicBezTo>
                  <a:pt x="6" y="35"/>
                  <a:pt x="6" y="35"/>
                  <a:pt x="6" y="34"/>
                </a:cubicBezTo>
                <a:close/>
                <a:moveTo>
                  <a:pt x="15" y="46"/>
                </a:moveTo>
                <a:cubicBezTo>
                  <a:pt x="15" y="46"/>
                  <a:pt x="15" y="46"/>
                  <a:pt x="15" y="46"/>
                </a:cubicBezTo>
                <a:cubicBezTo>
                  <a:pt x="11" y="44"/>
                  <a:pt x="9" y="41"/>
                  <a:pt x="7" y="38"/>
                </a:cubicBezTo>
                <a:cubicBezTo>
                  <a:pt x="9" y="37"/>
                  <a:pt x="9" y="37"/>
                  <a:pt x="9" y="37"/>
                </a:cubicBezTo>
                <a:cubicBezTo>
                  <a:pt x="10" y="39"/>
                  <a:pt x="11" y="40"/>
                  <a:pt x="12" y="41"/>
                </a:cubicBezTo>
                <a:cubicBezTo>
                  <a:pt x="13" y="42"/>
                  <a:pt x="14" y="43"/>
                  <a:pt x="15" y="44"/>
                </a:cubicBezTo>
                <a:cubicBezTo>
                  <a:pt x="15" y="46"/>
                  <a:pt x="15" y="46"/>
                  <a:pt x="15" y="46"/>
                </a:cubicBezTo>
                <a:close/>
                <a:moveTo>
                  <a:pt x="32" y="49"/>
                </a:moveTo>
                <a:cubicBezTo>
                  <a:pt x="32" y="49"/>
                  <a:pt x="32" y="49"/>
                  <a:pt x="32" y="49"/>
                </a:cubicBezTo>
                <a:cubicBezTo>
                  <a:pt x="32" y="49"/>
                  <a:pt x="32" y="49"/>
                  <a:pt x="32" y="49"/>
                </a:cubicBezTo>
                <a:cubicBezTo>
                  <a:pt x="27" y="50"/>
                  <a:pt x="21" y="50"/>
                  <a:pt x="17" y="48"/>
                </a:cubicBezTo>
                <a:cubicBezTo>
                  <a:pt x="18" y="44"/>
                  <a:pt x="18" y="44"/>
                  <a:pt x="18" y="44"/>
                </a:cubicBezTo>
                <a:cubicBezTo>
                  <a:pt x="19" y="44"/>
                  <a:pt x="20" y="44"/>
                  <a:pt x="22" y="44"/>
                </a:cubicBezTo>
                <a:cubicBezTo>
                  <a:pt x="23" y="44"/>
                  <a:pt x="25" y="43"/>
                  <a:pt x="26" y="42"/>
                </a:cubicBezTo>
                <a:cubicBezTo>
                  <a:pt x="33" y="46"/>
                  <a:pt x="33" y="46"/>
                  <a:pt x="33" y="46"/>
                </a:cubicBezTo>
                <a:cubicBezTo>
                  <a:pt x="32" y="49"/>
                  <a:pt x="32" y="49"/>
                  <a:pt x="32" y="49"/>
                </a:cubicBezTo>
                <a:close/>
                <a:moveTo>
                  <a:pt x="28" y="41"/>
                </a:moveTo>
                <a:cubicBezTo>
                  <a:pt x="28" y="41"/>
                  <a:pt x="28" y="41"/>
                  <a:pt x="28" y="41"/>
                </a:cubicBezTo>
                <a:cubicBezTo>
                  <a:pt x="30" y="34"/>
                  <a:pt x="30" y="34"/>
                  <a:pt x="30" y="34"/>
                </a:cubicBezTo>
                <a:cubicBezTo>
                  <a:pt x="38" y="32"/>
                  <a:pt x="38" y="32"/>
                  <a:pt x="38" y="32"/>
                </a:cubicBezTo>
                <a:cubicBezTo>
                  <a:pt x="40" y="39"/>
                  <a:pt x="40" y="39"/>
                  <a:pt x="40" y="39"/>
                </a:cubicBezTo>
                <a:cubicBezTo>
                  <a:pt x="40" y="40"/>
                  <a:pt x="39" y="41"/>
                  <a:pt x="38" y="42"/>
                </a:cubicBezTo>
                <a:cubicBezTo>
                  <a:pt x="36" y="42"/>
                  <a:pt x="35" y="43"/>
                  <a:pt x="34" y="44"/>
                </a:cubicBezTo>
                <a:cubicBezTo>
                  <a:pt x="28" y="41"/>
                  <a:pt x="28" y="41"/>
                  <a:pt x="28" y="41"/>
                </a:cubicBezTo>
                <a:close/>
                <a:moveTo>
                  <a:pt x="44" y="39"/>
                </a:moveTo>
                <a:cubicBezTo>
                  <a:pt x="44" y="39"/>
                  <a:pt x="44" y="39"/>
                  <a:pt x="44" y="39"/>
                </a:cubicBezTo>
                <a:cubicBezTo>
                  <a:pt x="42" y="43"/>
                  <a:pt x="39" y="46"/>
                  <a:pt x="35" y="48"/>
                </a:cubicBezTo>
                <a:cubicBezTo>
                  <a:pt x="35" y="46"/>
                  <a:pt x="35" y="46"/>
                  <a:pt x="35" y="46"/>
                </a:cubicBezTo>
                <a:cubicBezTo>
                  <a:pt x="36" y="45"/>
                  <a:pt x="38" y="44"/>
                  <a:pt x="39" y="43"/>
                </a:cubicBezTo>
                <a:cubicBezTo>
                  <a:pt x="40" y="42"/>
                  <a:pt x="41" y="41"/>
                  <a:pt x="42" y="40"/>
                </a:cubicBezTo>
                <a:cubicBezTo>
                  <a:pt x="44" y="39"/>
                  <a:pt x="44" y="39"/>
                  <a:pt x="44" y="39"/>
                </a:cubicBezTo>
                <a:cubicBezTo>
                  <a:pt x="44" y="39"/>
                  <a:pt x="44" y="39"/>
                  <a:pt x="44" y="39"/>
                </a:cubicBezTo>
                <a:close/>
                <a:moveTo>
                  <a:pt x="46" y="36"/>
                </a:moveTo>
                <a:cubicBezTo>
                  <a:pt x="46" y="36"/>
                  <a:pt x="46" y="36"/>
                  <a:pt x="46" y="36"/>
                </a:cubicBezTo>
                <a:cubicBezTo>
                  <a:pt x="42" y="37"/>
                  <a:pt x="42" y="37"/>
                  <a:pt x="42" y="37"/>
                </a:cubicBezTo>
                <a:cubicBezTo>
                  <a:pt x="40" y="30"/>
                  <a:pt x="40" y="30"/>
                  <a:pt x="40" y="30"/>
                </a:cubicBezTo>
                <a:cubicBezTo>
                  <a:pt x="42" y="21"/>
                  <a:pt x="42" y="21"/>
                  <a:pt x="42" y="21"/>
                </a:cubicBezTo>
                <a:cubicBezTo>
                  <a:pt x="46" y="21"/>
                  <a:pt x="46" y="21"/>
                  <a:pt x="46" y="21"/>
                </a:cubicBezTo>
                <a:cubicBezTo>
                  <a:pt x="46" y="22"/>
                  <a:pt x="46" y="23"/>
                  <a:pt x="46" y="23"/>
                </a:cubicBezTo>
                <a:cubicBezTo>
                  <a:pt x="48" y="28"/>
                  <a:pt x="47" y="32"/>
                  <a:pt x="46"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6" name="Freeform 730"/>
          <p:cNvSpPr>
            <a:spLocks noEditPoints="1"/>
          </p:cNvSpPr>
          <p:nvPr/>
        </p:nvSpPr>
        <p:spPr bwMode="auto">
          <a:xfrm>
            <a:off x="4610100" y="4716463"/>
            <a:ext cx="174625" cy="149225"/>
          </a:xfrm>
          <a:custGeom>
            <a:avLst/>
            <a:gdLst>
              <a:gd name="T0" fmla="*/ 31 w 55"/>
              <a:gd name="T1" fmla="*/ 4 h 47"/>
              <a:gd name="T2" fmla="*/ 0 w 55"/>
              <a:gd name="T3" fmla="*/ 5 h 47"/>
              <a:gd name="T4" fmla="*/ 29 w 55"/>
              <a:gd name="T5" fmla="*/ 47 h 47"/>
              <a:gd name="T6" fmla="*/ 38 w 55"/>
              <a:gd name="T7" fmla="*/ 45 h 47"/>
              <a:gd name="T8" fmla="*/ 55 w 55"/>
              <a:gd name="T9" fmla="*/ 41 h 47"/>
              <a:gd name="T10" fmla="*/ 14 w 55"/>
              <a:gd name="T11" fmla="*/ 43 h 47"/>
              <a:gd name="T12" fmla="*/ 14 w 55"/>
              <a:gd name="T13" fmla="*/ 7 h 47"/>
              <a:gd name="T14" fmla="*/ 27 w 55"/>
              <a:gd name="T15" fmla="*/ 43 h 47"/>
              <a:gd name="T16" fmla="*/ 27 w 55"/>
              <a:gd name="T17" fmla="*/ 7 h 47"/>
              <a:gd name="T18" fmla="*/ 41 w 55"/>
              <a:gd name="T19" fmla="*/ 43 h 47"/>
              <a:gd name="T20" fmla="*/ 51 w 55"/>
              <a:gd name="T21" fmla="*/ 40 h 47"/>
              <a:gd name="T22" fmla="*/ 6 w 55"/>
              <a:gd name="T23" fmla="*/ 38 h 47"/>
              <a:gd name="T24" fmla="*/ 11 w 55"/>
              <a:gd name="T25" fmla="*/ 38 h 47"/>
              <a:gd name="T26" fmla="*/ 12 w 55"/>
              <a:gd name="T27" fmla="*/ 33 h 47"/>
              <a:gd name="T28" fmla="*/ 6 w 55"/>
              <a:gd name="T29" fmla="*/ 33 h 47"/>
              <a:gd name="T30" fmla="*/ 8 w 55"/>
              <a:gd name="T31" fmla="*/ 34 h 47"/>
              <a:gd name="T32" fmla="*/ 10 w 55"/>
              <a:gd name="T33" fmla="*/ 34 h 47"/>
              <a:gd name="T34" fmla="*/ 10 w 55"/>
              <a:gd name="T35" fmla="*/ 37 h 47"/>
              <a:gd name="T36" fmla="*/ 8 w 55"/>
              <a:gd name="T37" fmla="*/ 37 h 47"/>
              <a:gd name="T38" fmla="*/ 8 w 55"/>
              <a:gd name="T39" fmla="*/ 26 h 47"/>
              <a:gd name="T40" fmla="*/ 10 w 55"/>
              <a:gd name="T41" fmla="*/ 11 h 47"/>
              <a:gd name="T42" fmla="*/ 7 w 55"/>
              <a:gd name="T43" fmla="*/ 25 h 47"/>
              <a:gd name="T44" fmla="*/ 37 w 55"/>
              <a:gd name="T45" fmla="*/ 9 h 47"/>
              <a:gd name="T46" fmla="*/ 42 w 55"/>
              <a:gd name="T47" fmla="*/ 25 h 47"/>
              <a:gd name="T48" fmla="*/ 37 w 55"/>
              <a:gd name="T49" fmla="*/ 9 h 47"/>
              <a:gd name="T50" fmla="*/ 19 w 55"/>
              <a:gd name="T51" fmla="*/ 38 h 47"/>
              <a:gd name="T52" fmla="*/ 24 w 55"/>
              <a:gd name="T53" fmla="*/ 38 h 47"/>
              <a:gd name="T54" fmla="*/ 22 w 55"/>
              <a:gd name="T55" fmla="*/ 32 h 47"/>
              <a:gd name="T56" fmla="*/ 18 w 55"/>
              <a:gd name="T57" fmla="*/ 36 h 47"/>
              <a:gd name="T58" fmla="*/ 21 w 55"/>
              <a:gd name="T59" fmla="*/ 34 h 47"/>
              <a:gd name="T60" fmla="*/ 23 w 55"/>
              <a:gd name="T61" fmla="*/ 34 h 47"/>
              <a:gd name="T62" fmla="*/ 23 w 55"/>
              <a:gd name="T63" fmla="*/ 37 h 47"/>
              <a:gd name="T64" fmla="*/ 21 w 55"/>
              <a:gd name="T65" fmla="*/ 37 h 47"/>
              <a:gd name="T66" fmla="*/ 22 w 55"/>
              <a:gd name="T67" fmla="*/ 26 h 47"/>
              <a:gd name="T68" fmla="*/ 23 w 55"/>
              <a:gd name="T69" fmla="*/ 11 h 47"/>
              <a:gd name="T70" fmla="*/ 21 w 55"/>
              <a:gd name="T71" fmla="*/ 25 h 47"/>
              <a:gd name="T72" fmla="*/ 41 w 55"/>
              <a:gd name="T73" fmla="*/ 31 h 47"/>
              <a:gd name="T74" fmla="*/ 41 w 55"/>
              <a:gd name="T75" fmla="*/ 37 h 47"/>
              <a:gd name="T76" fmla="*/ 47 w 55"/>
              <a:gd name="T77" fmla="*/ 37 h 47"/>
              <a:gd name="T78" fmla="*/ 47 w 55"/>
              <a:gd name="T79" fmla="*/ 31 h 47"/>
              <a:gd name="T80" fmla="*/ 44 w 55"/>
              <a:gd name="T81" fmla="*/ 30 h 47"/>
              <a:gd name="T82" fmla="*/ 43 w 55"/>
              <a:gd name="T83" fmla="*/ 33 h 47"/>
              <a:gd name="T84" fmla="*/ 46 w 55"/>
              <a:gd name="T85" fmla="*/ 34 h 47"/>
              <a:gd name="T86" fmla="*/ 43 w 55"/>
              <a:gd name="T87" fmla="*/ 35 h 47"/>
              <a:gd name="T88" fmla="*/ 43 w 55"/>
              <a:gd name="T89" fmla="*/ 3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5" h="47">
                <a:moveTo>
                  <a:pt x="45" y="2"/>
                </a:moveTo>
                <a:cubicBezTo>
                  <a:pt x="44" y="1"/>
                  <a:pt x="43" y="0"/>
                  <a:pt x="42" y="1"/>
                </a:cubicBezTo>
                <a:cubicBezTo>
                  <a:pt x="31" y="4"/>
                  <a:pt x="31" y="4"/>
                  <a:pt x="31" y="4"/>
                </a:cubicBezTo>
                <a:cubicBezTo>
                  <a:pt x="31" y="3"/>
                  <a:pt x="30" y="3"/>
                  <a:pt x="29" y="3"/>
                </a:cubicBezTo>
                <a:cubicBezTo>
                  <a:pt x="1" y="3"/>
                  <a:pt x="1" y="3"/>
                  <a:pt x="1" y="3"/>
                </a:cubicBezTo>
                <a:cubicBezTo>
                  <a:pt x="0" y="3"/>
                  <a:pt x="0" y="4"/>
                  <a:pt x="0" y="5"/>
                </a:cubicBezTo>
                <a:cubicBezTo>
                  <a:pt x="0" y="45"/>
                  <a:pt x="0" y="45"/>
                  <a:pt x="0" y="45"/>
                </a:cubicBezTo>
                <a:cubicBezTo>
                  <a:pt x="0" y="46"/>
                  <a:pt x="0" y="47"/>
                  <a:pt x="1" y="47"/>
                </a:cubicBezTo>
                <a:cubicBezTo>
                  <a:pt x="29" y="47"/>
                  <a:pt x="29" y="47"/>
                  <a:pt x="29" y="47"/>
                </a:cubicBezTo>
                <a:cubicBezTo>
                  <a:pt x="30" y="47"/>
                  <a:pt x="31" y="46"/>
                  <a:pt x="31" y="45"/>
                </a:cubicBezTo>
                <a:cubicBezTo>
                  <a:pt x="31" y="21"/>
                  <a:pt x="31" y="21"/>
                  <a:pt x="31" y="21"/>
                </a:cubicBezTo>
                <a:cubicBezTo>
                  <a:pt x="38" y="45"/>
                  <a:pt x="38" y="45"/>
                  <a:pt x="38" y="45"/>
                </a:cubicBezTo>
                <a:cubicBezTo>
                  <a:pt x="38" y="46"/>
                  <a:pt x="39" y="47"/>
                  <a:pt x="40" y="47"/>
                </a:cubicBezTo>
                <a:cubicBezTo>
                  <a:pt x="54" y="43"/>
                  <a:pt x="54" y="43"/>
                  <a:pt x="54" y="43"/>
                </a:cubicBezTo>
                <a:cubicBezTo>
                  <a:pt x="55" y="43"/>
                  <a:pt x="55" y="42"/>
                  <a:pt x="55" y="41"/>
                </a:cubicBezTo>
                <a:cubicBezTo>
                  <a:pt x="45" y="2"/>
                  <a:pt x="45" y="2"/>
                  <a:pt x="45" y="2"/>
                </a:cubicBezTo>
                <a:close/>
                <a:moveTo>
                  <a:pt x="14" y="43"/>
                </a:moveTo>
                <a:cubicBezTo>
                  <a:pt x="14" y="43"/>
                  <a:pt x="14" y="43"/>
                  <a:pt x="14" y="43"/>
                </a:cubicBezTo>
                <a:cubicBezTo>
                  <a:pt x="3" y="43"/>
                  <a:pt x="3" y="43"/>
                  <a:pt x="3" y="43"/>
                </a:cubicBezTo>
                <a:cubicBezTo>
                  <a:pt x="3" y="7"/>
                  <a:pt x="3" y="7"/>
                  <a:pt x="3" y="7"/>
                </a:cubicBezTo>
                <a:cubicBezTo>
                  <a:pt x="14" y="7"/>
                  <a:pt x="14" y="7"/>
                  <a:pt x="14" y="7"/>
                </a:cubicBezTo>
                <a:cubicBezTo>
                  <a:pt x="14" y="43"/>
                  <a:pt x="14" y="43"/>
                  <a:pt x="14" y="43"/>
                </a:cubicBezTo>
                <a:close/>
                <a:moveTo>
                  <a:pt x="27" y="43"/>
                </a:moveTo>
                <a:cubicBezTo>
                  <a:pt x="27" y="43"/>
                  <a:pt x="27" y="43"/>
                  <a:pt x="27" y="43"/>
                </a:cubicBezTo>
                <a:cubicBezTo>
                  <a:pt x="17" y="43"/>
                  <a:pt x="17" y="43"/>
                  <a:pt x="17" y="43"/>
                </a:cubicBezTo>
                <a:cubicBezTo>
                  <a:pt x="17" y="7"/>
                  <a:pt x="17" y="7"/>
                  <a:pt x="17" y="7"/>
                </a:cubicBezTo>
                <a:cubicBezTo>
                  <a:pt x="27" y="7"/>
                  <a:pt x="27" y="7"/>
                  <a:pt x="27" y="7"/>
                </a:cubicBezTo>
                <a:cubicBezTo>
                  <a:pt x="27" y="43"/>
                  <a:pt x="27" y="43"/>
                  <a:pt x="27" y="43"/>
                </a:cubicBezTo>
                <a:close/>
                <a:moveTo>
                  <a:pt x="41" y="43"/>
                </a:moveTo>
                <a:cubicBezTo>
                  <a:pt x="41" y="43"/>
                  <a:pt x="41" y="43"/>
                  <a:pt x="41" y="43"/>
                </a:cubicBezTo>
                <a:cubicBezTo>
                  <a:pt x="32" y="8"/>
                  <a:pt x="32" y="8"/>
                  <a:pt x="32" y="8"/>
                </a:cubicBezTo>
                <a:cubicBezTo>
                  <a:pt x="41" y="5"/>
                  <a:pt x="41" y="5"/>
                  <a:pt x="41" y="5"/>
                </a:cubicBezTo>
                <a:cubicBezTo>
                  <a:pt x="51" y="40"/>
                  <a:pt x="51" y="40"/>
                  <a:pt x="51" y="40"/>
                </a:cubicBezTo>
                <a:cubicBezTo>
                  <a:pt x="41" y="43"/>
                  <a:pt x="41" y="43"/>
                  <a:pt x="41" y="43"/>
                </a:cubicBezTo>
                <a:close/>
                <a:moveTo>
                  <a:pt x="6" y="38"/>
                </a:moveTo>
                <a:cubicBezTo>
                  <a:pt x="6" y="38"/>
                  <a:pt x="6" y="38"/>
                  <a:pt x="6" y="38"/>
                </a:cubicBezTo>
                <a:cubicBezTo>
                  <a:pt x="6" y="38"/>
                  <a:pt x="6" y="38"/>
                  <a:pt x="6" y="38"/>
                </a:cubicBezTo>
                <a:cubicBezTo>
                  <a:pt x="7" y="39"/>
                  <a:pt x="8" y="39"/>
                  <a:pt x="9" y="39"/>
                </a:cubicBezTo>
                <a:cubicBezTo>
                  <a:pt x="10" y="39"/>
                  <a:pt x="11" y="39"/>
                  <a:pt x="11" y="38"/>
                </a:cubicBezTo>
                <a:cubicBezTo>
                  <a:pt x="12" y="38"/>
                  <a:pt x="12" y="38"/>
                  <a:pt x="12" y="38"/>
                </a:cubicBezTo>
                <a:cubicBezTo>
                  <a:pt x="12" y="38"/>
                  <a:pt x="13" y="37"/>
                  <a:pt x="13" y="36"/>
                </a:cubicBezTo>
                <a:cubicBezTo>
                  <a:pt x="13" y="34"/>
                  <a:pt x="12" y="33"/>
                  <a:pt x="12" y="33"/>
                </a:cubicBezTo>
                <a:cubicBezTo>
                  <a:pt x="11" y="33"/>
                  <a:pt x="11" y="33"/>
                  <a:pt x="11" y="33"/>
                </a:cubicBezTo>
                <a:cubicBezTo>
                  <a:pt x="11" y="32"/>
                  <a:pt x="10" y="32"/>
                  <a:pt x="9" y="32"/>
                </a:cubicBezTo>
                <a:cubicBezTo>
                  <a:pt x="8" y="32"/>
                  <a:pt x="7" y="32"/>
                  <a:pt x="6" y="33"/>
                </a:cubicBezTo>
                <a:cubicBezTo>
                  <a:pt x="5" y="33"/>
                  <a:pt x="5" y="34"/>
                  <a:pt x="5" y="36"/>
                </a:cubicBezTo>
                <a:cubicBezTo>
                  <a:pt x="5" y="37"/>
                  <a:pt x="5" y="37"/>
                  <a:pt x="6" y="38"/>
                </a:cubicBezTo>
                <a:close/>
                <a:moveTo>
                  <a:pt x="8" y="34"/>
                </a:moveTo>
                <a:cubicBezTo>
                  <a:pt x="8" y="34"/>
                  <a:pt x="8" y="34"/>
                  <a:pt x="8" y="34"/>
                </a:cubicBezTo>
                <a:cubicBezTo>
                  <a:pt x="8" y="34"/>
                  <a:pt x="8" y="34"/>
                  <a:pt x="9" y="34"/>
                </a:cubicBezTo>
                <a:cubicBezTo>
                  <a:pt x="9" y="34"/>
                  <a:pt x="10" y="34"/>
                  <a:pt x="10" y="34"/>
                </a:cubicBezTo>
                <a:cubicBezTo>
                  <a:pt x="10" y="34"/>
                  <a:pt x="10" y="34"/>
                  <a:pt x="10" y="34"/>
                </a:cubicBezTo>
                <a:cubicBezTo>
                  <a:pt x="10" y="35"/>
                  <a:pt x="10" y="35"/>
                  <a:pt x="10" y="36"/>
                </a:cubicBezTo>
                <a:cubicBezTo>
                  <a:pt x="10" y="36"/>
                  <a:pt x="10" y="36"/>
                  <a:pt x="10" y="37"/>
                </a:cubicBezTo>
                <a:cubicBezTo>
                  <a:pt x="10" y="37"/>
                  <a:pt x="9" y="37"/>
                  <a:pt x="9" y="37"/>
                </a:cubicBezTo>
                <a:cubicBezTo>
                  <a:pt x="8" y="37"/>
                  <a:pt x="8" y="37"/>
                  <a:pt x="8" y="37"/>
                </a:cubicBezTo>
                <a:cubicBezTo>
                  <a:pt x="8" y="37"/>
                  <a:pt x="8" y="37"/>
                  <a:pt x="8" y="37"/>
                </a:cubicBezTo>
                <a:cubicBezTo>
                  <a:pt x="7" y="36"/>
                  <a:pt x="7" y="36"/>
                  <a:pt x="7" y="36"/>
                </a:cubicBezTo>
                <a:cubicBezTo>
                  <a:pt x="7" y="35"/>
                  <a:pt x="7" y="35"/>
                  <a:pt x="8" y="34"/>
                </a:cubicBezTo>
                <a:close/>
                <a:moveTo>
                  <a:pt x="8" y="26"/>
                </a:moveTo>
                <a:cubicBezTo>
                  <a:pt x="8" y="26"/>
                  <a:pt x="8" y="26"/>
                  <a:pt x="8" y="26"/>
                </a:cubicBezTo>
                <a:cubicBezTo>
                  <a:pt x="9" y="26"/>
                  <a:pt x="10" y="26"/>
                  <a:pt x="10" y="25"/>
                </a:cubicBezTo>
                <a:cubicBezTo>
                  <a:pt x="10" y="11"/>
                  <a:pt x="10" y="11"/>
                  <a:pt x="10" y="11"/>
                </a:cubicBezTo>
                <a:cubicBezTo>
                  <a:pt x="10" y="11"/>
                  <a:pt x="9" y="10"/>
                  <a:pt x="8" y="10"/>
                </a:cubicBezTo>
                <a:cubicBezTo>
                  <a:pt x="8" y="10"/>
                  <a:pt x="7" y="11"/>
                  <a:pt x="7" y="11"/>
                </a:cubicBezTo>
                <a:cubicBezTo>
                  <a:pt x="7" y="25"/>
                  <a:pt x="7" y="25"/>
                  <a:pt x="7" y="25"/>
                </a:cubicBezTo>
                <a:cubicBezTo>
                  <a:pt x="7" y="26"/>
                  <a:pt x="8" y="26"/>
                  <a:pt x="8" y="26"/>
                </a:cubicBezTo>
                <a:close/>
                <a:moveTo>
                  <a:pt x="37" y="9"/>
                </a:moveTo>
                <a:cubicBezTo>
                  <a:pt x="37" y="9"/>
                  <a:pt x="37" y="9"/>
                  <a:pt x="37" y="9"/>
                </a:cubicBezTo>
                <a:cubicBezTo>
                  <a:pt x="37" y="10"/>
                  <a:pt x="36" y="10"/>
                  <a:pt x="37" y="11"/>
                </a:cubicBezTo>
                <a:cubicBezTo>
                  <a:pt x="40" y="24"/>
                  <a:pt x="40" y="24"/>
                  <a:pt x="40" y="24"/>
                </a:cubicBezTo>
                <a:cubicBezTo>
                  <a:pt x="40" y="25"/>
                  <a:pt x="41" y="25"/>
                  <a:pt x="42" y="25"/>
                </a:cubicBezTo>
                <a:cubicBezTo>
                  <a:pt x="42" y="25"/>
                  <a:pt x="42" y="24"/>
                  <a:pt x="42" y="24"/>
                </a:cubicBezTo>
                <a:cubicBezTo>
                  <a:pt x="39" y="10"/>
                  <a:pt x="39" y="10"/>
                  <a:pt x="39" y="10"/>
                </a:cubicBezTo>
                <a:cubicBezTo>
                  <a:pt x="39" y="10"/>
                  <a:pt x="38" y="9"/>
                  <a:pt x="37" y="9"/>
                </a:cubicBezTo>
                <a:close/>
                <a:moveTo>
                  <a:pt x="19" y="38"/>
                </a:moveTo>
                <a:cubicBezTo>
                  <a:pt x="19" y="38"/>
                  <a:pt x="19" y="38"/>
                  <a:pt x="19" y="38"/>
                </a:cubicBezTo>
                <a:cubicBezTo>
                  <a:pt x="19" y="38"/>
                  <a:pt x="19" y="38"/>
                  <a:pt x="19" y="38"/>
                </a:cubicBezTo>
                <a:cubicBezTo>
                  <a:pt x="20" y="39"/>
                  <a:pt x="21" y="39"/>
                  <a:pt x="22" y="39"/>
                </a:cubicBezTo>
                <a:cubicBezTo>
                  <a:pt x="23" y="39"/>
                  <a:pt x="24" y="39"/>
                  <a:pt x="24" y="38"/>
                </a:cubicBezTo>
                <a:cubicBezTo>
                  <a:pt x="24" y="38"/>
                  <a:pt x="24" y="38"/>
                  <a:pt x="24" y="38"/>
                </a:cubicBezTo>
                <a:cubicBezTo>
                  <a:pt x="25" y="38"/>
                  <a:pt x="26" y="37"/>
                  <a:pt x="26" y="36"/>
                </a:cubicBezTo>
                <a:cubicBezTo>
                  <a:pt x="26" y="34"/>
                  <a:pt x="25" y="33"/>
                  <a:pt x="24" y="33"/>
                </a:cubicBezTo>
                <a:cubicBezTo>
                  <a:pt x="24" y="32"/>
                  <a:pt x="23" y="32"/>
                  <a:pt x="22" y="32"/>
                </a:cubicBezTo>
                <a:cubicBezTo>
                  <a:pt x="21" y="32"/>
                  <a:pt x="20" y="32"/>
                  <a:pt x="19" y="33"/>
                </a:cubicBezTo>
                <a:cubicBezTo>
                  <a:pt x="19" y="33"/>
                  <a:pt x="19" y="33"/>
                  <a:pt x="19" y="33"/>
                </a:cubicBezTo>
                <a:cubicBezTo>
                  <a:pt x="18" y="33"/>
                  <a:pt x="18" y="34"/>
                  <a:pt x="18" y="36"/>
                </a:cubicBezTo>
                <a:cubicBezTo>
                  <a:pt x="18" y="37"/>
                  <a:pt x="18" y="37"/>
                  <a:pt x="19" y="38"/>
                </a:cubicBezTo>
                <a:close/>
                <a:moveTo>
                  <a:pt x="21" y="34"/>
                </a:moveTo>
                <a:cubicBezTo>
                  <a:pt x="21" y="34"/>
                  <a:pt x="21" y="34"/>
                  <a:pt x="21" y="34"/>
                </a:cubicBezTo>
                <a:cubicBezTo>
                  <a:pt x="21" y="34"/>
                  <a:pt x="21" y="34"/>
                  <a:pt x="22" y="34"/>
                </a:cubicBezTo>
                <a:cubicBezTo>
                  <a:pt x="22" y="34"/>
                  <a:pt x="23" y="34"/>
                  <a:pt x="23" y="34"/>
                </a:cubicBezTo>
                <a:cubicBezTo>
                  <a:pt x="23" y="34"/>
                  <a:pt x="23" y="34"/>
                  <a:pt x="23" y="34"/>
                </a:cubicBezTo>
                <a:cubicBezTo>
                  <a:pt x="23" y="35"/>
                  <a:pt x="23" y="35"/>
                  <a:pt x="23" y="36"/>
                </a:cubicBezTo>
                <a:cubicBezTo>
                  <a:pt x="23" y="36"/>
                  <a:pt x="23" y="36"/>
                  <a:pt x="23" y="37"/>
                </a:cubicBezTo>
                <a:cubicBezTo>
                  <a:pt x="23" y="37"/>
                  <a:pt x="23" y="37"/>
                  <a:pt x="23" y="37"/>
                </a:cubicBezTo>
                <a:cubicBezTo>
                  <a:pt x="23" y="37"/>
                  <a:pt x="22" y="37"/>
                  <a:pt x="22" y="37"/>
                </a:cubicBezTo>
                <a:cubicBezTo>
                  <a:pt x="21" y="37"/>
                  <a:pt x="21" y="37"/>
                  <a:pt x="21" y="37"/>
                </a:cubicBezTo>
                <a:cubicBezTo>
                  <a:pt x="21" y="37"/>
                  <a:pt x="21" y="37"/>
                  <a:pt x="21" y="37"/>
                </a:cubicBezTo>
                <a:cubicBezTo>
                  <a:pt x="20" y="36"/>
                  <a:pt x="20" y="36"/>
                  <a:pt x="20" y="36"/>
                </a:cubicBezTo>
                <a:cubicBezTo>
                  <a:pt x="20" y="35"/>
                  <a:pt x="20" y="35"/>
                  <a:pt x="21" y="34"/>
                </a:cubicBezTo>
                <a:close/>
                <a:moveTo>
                  <a:pt x="22" y="26"/>
                </a:moveTo>
                <a:cubicBezTo>
                  <a:pt x="22" y="26"/>
                  <a:pt x="22" y="26"/>
                  <a:pt x="22" y="26"/>
                </a:cubicBezTo>
                <a:cubicBezTo>
                  <a:pt x="23" y="26"/>
                  <a:pt x="23" y="26"/>
                  <a:pt x="23" y="25"/>
                </a:cubicBezTo>
                <a:cubicBezTo>
                  <a:pt x="23" y="11"/>
                  <a:pt x="23" y="11"/>
                  <a:pt x="23" y="11"/>
                </a:cubicBezTo>
                <a:cubicBezTo>
                  <a:pt x="23" y="11"/>
                  <a:pt x="23" y="10"/>
                  <a:pt x="22" y="10"/>
                </a:cubicBezTo>
                <a:cubicBezTo>
                  <a:pt x="22" y="10"/>
                  <a:pt x="21" y="11"/>
                  <a:pt x="21" y="11"/>
                </a:cubicBezTo>
                <a:cubicBezTo>
                  <a:pt x="21" y="25"/>
                  <a:pt x="21" y="25"/>
                  <a:pt x="21" y="25"/>
                </a:cubicBezTo>
                <a:cubicBezTo>
                  <a:pt x="21" y="26"/>
                  <a:pt x="22" y="26"/>
                  <a:pt x="22" y="26"/>
                </a:cubicBezTo>
                <a:close/>
                <a:moveTo>
                  <a:pt x="41" y="31"/>
                </a:moveTo>
                <a:cubicBezTo>
                  <a:pt x="41" y="31"/>
                  <a:pt x="41" y="31"/>
                  <a:pt x="41" y="31"/>
                </a:cubicBezTo>
                <a:cubicBezTo>
                  <a:pt x="41" y="32"/>
                  <a:pt x="40" y="33"/>
                  <a:pt x="40" y="34"/>
                </a:cubicBezTo>
                <a:cubicBezTo>
                  <a:pt x="40" y="35"/>
                  <a:pt x="41" y="36"/>
                  <a:pt x="41" y="37"/>
                </a:cubicBezTo>
                <a:cubicBezTo>
                  <a:pt x="41" y="37"/>
                  <a:pt x="41" y="37"/>
                  <a:pt x="41" y="37"/>
                </a:cubicBezTo>
                <a:cubicBezTo>
                  <a:pt x="42" y="37"/>
                  <a:pt x="43" y="38"/>
                  <a:pt x="44" y="38"/>
                </a:cubicBezTo>
                <a:cubicBezTo>
                  <a:pt x="45" y="38"/>
                  <a:pt x="46" y="37"/>
                  <a:pt x="47" y="37"/>
                </a:cubicBezTo>
                <a:cubicBezTo>
                  <a:pt x="47" y="37"/>
                  <a:pt x="47" y="37"/>
                  <a:pt x="47" y="37"/>
                </a:cubicBezTo>
                <a:cubicBezTo>
                  <a:pt x="47" y="37"/>
                  <a:pt x="47" y="37"/>
                  <a:pt x="47" y="37"/>
                </a:cubicBezTo>
                <a:cubicBezTo>
                  <a:pt x="48" y="36"/>
                  <a:pt x="48" y="35"/>
                  <a:pt x="48" y="34"/>
                </a:cubicBezTo>
                <a:cubicBezTo>
                  <a:pt x="48" y="33"/>
                  <a:pt x="48" y="32"/>
                  <a:pt x="47" y="31"/>
                </a:cubicBezTo>
                <a:cubicBezTo>
                  <a:pt x="47" y="31"/>
                  <a:pt x="47" y="31"/>
                  <a:pt x="47" y="31"/>
                </a:cubicBezTo>
                <a:cubicBezTo>
                  <a:pt x="47" y="31"/>
                  <a:pt x="47" y="31"/>
                  <a:pt x="47" y="31"/>
                </a:cubicBezTo>
                <a:cubicBezTo>
                  <a:pt x="46" y="31"/>
                  <a:pt x="45" y="30"/>
                  <a:pt x="44" y="30"/>
                </a:cubicBezTo>
                <a:cubicBezTo>
                  <a:pt x="43" y="30"/>
                  <a:pt x="42" y="31"/>
                  <a:pt x="41" y="31"/>
                </a:cubicBezTo>
                <a:close/>
                <a:moveTo>
                  <a:pt x="43" y="33"/>
                </a:moveTo>
                <a:cubicBezTo>
                  <a:pt x="43" y="33"/>
                  <a:pt x="43" y="33"/>
                  <a:pt x="43" y="33"/>
                </a:cubicBezTo>
                <a:cubicBezTo>
                  <a:pt x="43" y="33"/>
                  <a:pt x="44" y="32"/>
                  <a:pt x="44" y="32"/>
                </a:cubicBezTo>
                <a:cubicBezTo>
                  <a:pt x="45" y="32"/>
                  <a:pt x="45" y="33"/>
                  <a:pt x="45" y="33"/>
                </a:cubicBezTo>
                <a:cubicBezTo>
                  <a:pt x="45" y="33"/>
                  <a:pt x="46" y="34"/>
                  <a:pt x="46" y="34"/>
                </a:cubicBezTo>
                <a:cubicBezTo>
                  <a:pt x="46" y="34"/>
                  <a:pt x="45" y="35"/>
                  <a:pt x="45" y="35"/>
                </a:cubicBezTo>
                <a:cubicBezTo>
                  <a:pt x="45" y="35"/>
                  <a:pt x="45" y="36"/>
                  <a:pt x="44" y="36"/>
                </a:cubicBezTo>
                <a:cubicBezTo>
                  <a:pt x="44" y="36"/>
                  <a:pt x="43" y="35"/>
                  <a:pt x="43" y="35"/>
                </a:cubicBezTo>
                <a:cubicBezTo>
                  <a:pt x="43" y="35"/>
                  <a:pt x="43" y="35"/>
                  <a:pt x="43" y="35"/>
                </a:cubicBezTo>
                <a:cubicBezTo>
                  <a:pt x="43" y="35"/>
                  <a:pt x="43" y="34"/>
                  <a:pt x="43" y="34"/>
                </a:cubicBezTo>
                <a:cubicBezTo>
                  <a:pt x="43" y="34"/>
                  <a:pt x="43" y="33"/>
                  <a:pt x="43"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7" name="Freeform 731"/>
          <p:cNvSpPr>
            <a:spLocks noEditPoints="1"/>
          </p:cNvSpPr>
          <p:nvPr/>
        </p:nvSpPr>
        <p:spPr bwMode="auto">
          <a:xfrm>
            <a:off x="7416800" y="3435350"/>
            <a:ext cx="139700" cy="153988"/>
          </a:xfrm>
          <a:custGeom>
            <a:avLst/>
            <a:gdLst>
              <a:gd name="T0" fmla="*/ 22 w 44"/>
              <a:gd name="T1" fmla="*/ 25 h 48"/>
              <a:gd name="T2" fmla="*/ 12 w 44"/>
              <a:gd name="T3" fmla="*/ 16 h 48"/>
              <a:gd name="T4" fmla="*/ 21 w 44"/>
              <a:gd name="T5" fmla="*/ 27 h 48"/>
              <a:gd name="T6" fmla="*/ 30 w 44"/>
              <a:gd name="T7" fmla="*/ 20 h 48"/>
              <a:gd name="T8" fmla="*/ 28 w 44"/>
              <a:gd name="T9" fmla="*/ 19 h 48"/>
              <a:gd name="T10" fmla="*/ 42 w 44"/>
              <a:gd name="T11" fmla="*/ 18 h 48"/>
              <a:gd name="T12" fmla="*/ 44 w 44"/>
              <a:gd name="T13" fmla="*/ 13 h 48"/>
              <a:gd name="T14" fmla="*/ 42 w 44"/>
              <a:gd name="T15" fmla="*/ 8 h 48"/>
              <a:gd name="T16" fmla="*/ 37 w 44"/>
              <a:gd name="T17" fmla="*/ 6 h 48"/>
              <a:gd name="T18" fmla="*/ 25 w 44"/>
              <a:gd name="T19" fmla="*/ 6 h 48"/>
              <a:gd name="T20" fmla="*/ 25 w 44"/>
              <a:gd name="T21" fmla="*/ 1 h 48"/>
              <a:gd name="T22" fmla="*/ 19 w 44"/>
              <a:gd name="T23" fmla="*/ 1 h 48"/>
              <a:gd name="T24" fmla="*/ 18 w 44"/>
              <a:gd name="T25" fmla="*/ 4 h 48"/>
              <a:gd name="T26" fmla="*/ 12 w 44"/>
              <a:gd name="T27" fmla="*/ 8 h 48"/>
              <a:gd name="T28" fmla="*/ 2 w 44"/>
              <a:gd name="T29" fmla="*/ 8 h 48"/>
              <a:gd name="T30" fmla="*/ 2 w 44"/>
              <a:gd name="T31" fmla="*/ 8 h 48"/>
              <a:gd name="T32" fmla="*/ 0 w 44"/>
              <a:gd name="T33" fmla="*/ 13 h 48"/>
              <a:gd name="T34" fmla="*/ 2 w 44"/>
              <a:gd name="T35" fmla="*/ 18 h 48"/>
              <a:gd name="T36" fmla="*/ 2 w 44"/>
              <a:gd name="T37" fmla="*/ 19 h 48"/>
              <a:gd name="T38" fmla="*/ 6 w 44"/>
              <a:gd name="T39" fmla="*/ 40 h 48"/>
              <a:gd name="T40" fmla="*/ 2 w 44"/>
              <a:gd name="T41" fmla="*/ 47 h 48"/>
              <a:gd name="T42" fmla="*/ 8 w 44"/>
              <a:gd name="T43" fmla="*/ 43 h 48"/>
              <a:gd name="T44" fmla="*/ 36 w 44"/>
              <a:gd name="T45" fmla="*/ 43 h 48"/>
              <a:gd name="T46" fmla="*/ 42 w 44"/>
              <a:gd name="T47" fmla="*/ 47 h 48"/>
              <a:gd name="T48" fmla="*/ 38 w 44"/>
              <a:gd name="T49" fmla="*/ 40 h 48"/>
              <a:gd name="T50" fmla="*/ 42 w 44"/>
              <a:gd name="T51" fmla="*/ 19 h 48"/>
              <a:gd name="T52" fmla="*/ 42 w 44"/>
              <a:gd name="T53" fmla="*/ 18 h 48"/>
              <a:gd name="T54" fmla="*/ 21 w 44"/>
              <a:gd name="T55" fmla="*/ 2 h 48"/>
              <a:gd name="T56" fmla="*/ 23 w 44"/>
              <a:gd name="T57" fmla="*/ 2 h 48"/>
              <a:gd name="T58" fmla="*/ 23 w 44"/>
              <a:gd name="T59" fmla="*/ 2 h 48"/>
              <a:gd name="T60" fmla="*/ 23 w 44"/>
              <a:gd name="T61" fmla="*/ 5 h 48"/>
              <a:gd name="T62" fmla="*/ 22 w 44"/>
              <a:gd name="T63" fmla="*/ 5 h 48"/>
              <a:gd name="T64" fmla="*/ 21 w 44"/>
              <a:gd name="T65" fmla="*/ 5 h 48"/>
              <a:gd name="T66" fmla="*/ 21 w 44"/>
              <a:gd name="T67" fmla="*/ 2 h 48"/>
              <a:gd name="T68" fmla="*/ 2 w 44"/>
              <a:gd name="T69" fmla="*/ 13 h 48"/>
              <a:gd name="T70" fmla="*/ 7 w 44"/>
              <a:gd name="T71" fmla="*/ 8 h 48"/>
              <a:gd name="T72" fmla="*/ 7 w 44"/>
              <a:gd name="T73" fmla="*/ 12 h 48"/>
              <a:gd name="T74" fmla="*/ 3 w 44"/>
              <a:gd name="T75" fmla="*/ 16 h 48"/>
              <a:gd name="T76" fmla="*/ 38 w 44"/>
              <a:gd name="T77" fmla="*/ 28 h 48"/>
              <a:gd name="T78" fmla="*/ 39 w 44"/>
              <a:gd name="T79" fmla="*/ 28 h 48"/>
              <a:gd name="T80" fmla="*/ 34 w 44"/>
              <a:gd name="T81" fmla="*/ 39 h 48"/>
              <a:gd name="T82" fmla="*/ 34 w 44"/>
              <a:gd name="T83" fmla="*/ 39 h 48"/>
              <a:gd name="T84" fmla="*/ 23 w 44"/>
              <a:gd name="T85" fmla="*/ 44 h 48"/>
              <a:gd name="T86" fmla="*/ 22 w 44"/>
              <a:gd name="T87" fmla="*/ 41 h 48"/>
              <a:gd name="T88" fmla="*/ 21 w 44"/>
              <a:gd name="T89" fmla="*/ 44 h 48"/>
              <a:gd name="T90" fmla="*/ 10 w 44"/>
              <a:gd name="T91" fmla="*/ 39 h 48"/>
              <a:gd name="T92" fmla="*/ 5 w 44"/>
              <a:gd name="T93" fmla="*/ 28 h 48"/>
              <a:gd name="T94" fmla="*/ 7 w 44"/>
              <a:gd name="T95" fmla="*/ 27 h 48"/>
              <a:gd name="T96" fmla="*/ 5 w 44"/>
              <a:gd name="T97" fmla="*/ 25 h 48"/>
              <a:gd name="T98" fmla="*/ 21 w 44"/>
              <a:gd name="T99" fmla="*/ 9 h 48"/>
              <a:gd name="T100" fmla="*/ 22 w 44"/>
              <a:gd name="T101" fmla="*/ 12 h 48"/>
              <a:gd name="T102" fmla="*/ 23 w 44"/>
              <a:gd name="T103" fmla="*/ 9 h 48"/>
              <a:gd name="T104" fmla="*/ 39 w 44"/>
              <a:gd name="T105" fmla="*/ 25 h 48"/>
              <a:gd name="T106" fmla="*/ 37 w 44"/>
              <a:gd name="T107" fmla="*/ 27 h 48"/>
              <a:gd name="T108" fmla="*/ 41 w 44"/>
              <a:gd name="T109" fmla="*/ 16 h 48"/>
              <a:gd name="T110" fmla="*/ 37 w 44"/>
              <a:gd name="T111" fmla="*/ 12 h 48"/>
              <a:gd name="T112" fmla="*/ 37 w 44"/>
              <a:gd name="T113" fmla="*/ 8 h 48"/>
              <a:gd name="T114" fmla="*/ 41 w 44"/>
              <a:gd name="T115" fmla="*/ 10 h 48"/>
              <a:gd name="T116" fmla="*/ 41 w 44"/>
              <a:gd name="T117"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4" h="48">
                <a:moveTo>
                  <a:pt x="28" y="19"/>
                </a:moveTo>
                <a:cubicBezTo>
                  <a:pt x="22" y="25"/>
                  <a:pt x="22" y="25"/>
                  <a:pt x="22" y="25"/>
                </a:cubicBezTo>
                <a:cubicBezTo>
                  <a:pt x="13" y="16"/>
                  <a:pt x="13" y="16"/>
                  <a:pt x="13" y="16"/>
                </a:cubicBezTo>
                <a:cubicBezTo>
                  <a:pt x="13" y="16"/>
                  <a:pt x="12" y="16"/>
                  <a:pt x="12" y="16"/>
                </a:cubicBezTo>
                <a:cubicBezTo>
                  <a:pt x="11" y="17"/>
                  <a:pt x="11" y="18"/>
                  <a:pt x="12" y="18"/>
                </a:cubicBezTo>
                <a:cubicBezTo>
                  <a:pt x="21" y="27"/>
                  <a:pt x="21" y="27"/>
                  <a:pt x="21" y="27"/>
                </a:cubicBezTo>
                <a:cubicBezTo>
                  <a:pt x="22" y="28"/>
                  <a:pt x="22" y="28"/>
                  <a:pt x="23" y="27"/>
                </a:cubicBezTo>
                <a:cubicBezTo>
                  <a:pt x="30" y="20"/>
                  <a:pt x="30" y="20"/>
                  <a:pt x="30" y="20"/>
                </a:cubicBezTo>
                <a:cubicBezTo>
                  <a:pt x="30" y="20"/>
                  <a:pt x="30" y="19"/>
                  <a:pt x="30" y="19"/>
                </a:cubicBezTo>
                <a:cubicBezTo>
                  <a:pt x="30" y="18"/>
                  <a:pt x="29" y="18"/>
                  <a:pt x="28" y="19"/>
                </a:cubicBezTo>
                <a:close/>
                <a:moveTo>
                  <a:pt x="42" y="18"/>
                </a:moveTo>
                <a:cubicBezTo>
                  <a:pt x="42" y="18"/>
                  <a:pt x="42" y="18"/>
                  <a:pt x="42" y="18"/>
                </a:cubicBezTo>
                <a:cubicBezTo>
                  <a:pt x="42" y="18"/>
                  <a:pt x="42" y="18"/>
                  <a:pt x="42" y="18"/>
                </a:cubicBezTo>
                <a:cubicBezTo>
                  <a:pt x="43" y="17"/>
                  <a:pt x="44" y="15"/>
                  <a:pt x="44" y="13"/>
                </a:cubicBezTo>
                <a:cubicBezTo>
                  <a:pt x="44" y="13"/>
                  <a:pt x="44" y="13"/>
                  <a:pt x="44" y="13"/>
                </a:cubicBezTo>
                <a:cubicBezTo>
                  <a:pt x="44" y="11"/>
                  <a:pt x="44" y="9"/>
                  <a:pt x="42" y="8"/>
                </a:cubicBezTo>
                <a:cubicBezTo>
                  <a:pt x="42" y="8"/>
                  <a:pt x="42" y="8"/>
                  <a:pt x="42" y="8"/>
                </a:cubicBezTo>
                <a:cubicBezTo>
                  <a:pt x="41" y="6"/>
                  <a:pt x="39" y="6"/>
                  <a:pt x="37" y="6"/>
                </a:cubicBezTo>
                <a:cubicBezTo>
                  <a:pt x="35" y="6"/>
                  <a:pt x="33" y="6"/>
                  <a:pt x="32" y="8"/>
                </a:cubicBezTo>
                <a:cubicBezTo>
                  <a:pt x="30" y="7"/>
                  <a:pt x="28" y="6"/>
                  <a:pt x="25" y="6"/>
                </a:cubicBezTo>
                <a:cubicBezTo>
                  <a:pt x="26" y="5"/>
                  <a:pt x="26" y="4"/>
                  <a:pt x="26" y="4"/>
                </a:cubicBezTo>
                <a:cubicBezTo>
                  <a:pt x="26" y="3"/>
                  <a:pt x="25" y="2"/>
                  <a:pt x="25" y="1"/>
                </a:cubicBezTo>
                <a:cubicBezTo>
                  <a:pt x="24" y="0"/>
                  <a:pt x="23" y="0"/>
                  <a:pt x="22" y="0"/>
                </a:cubicBezTo>
                <a:cubicBezTo>
                  <a:pt x="21" y="0"/>
                  <a:pt x="20" y="0"/>
                  <a:pt x="19" y="1"/>
                </a:cubicBezTo>
                <a:cubicBezTo>
                  <a:pt x="19" y="1"/>
                  <a:pt x="19" y="1"/>
                  <a:pt x="19" y="1"/>
                </a:cubicBezTo>
                <a:cubicBezTo>
                  <a:pt x="18" y="2"/>
                  <a:pt x="18" y="3"/>
                  <a:pt x="18" y="4"/>
                </a:cubicBezTo>
                <a:cubicBezTo>
                  <a:pt x="18" y="4"/>
                  <a:pt x="18" y="5"/>
                  <a:pt x="19" y="6"/>
                </a:cubicBezTo>
                <a:cubicBezTo>
                  <a:pt x="16" y="6"/>
                  <a:pt x="14" y="7"/>
                  <a:pt x="12" y="8"/>
                </a:cubicBezTo>
                <a:cubicBezTo>
                  <a:pt x="11" y="6"/>
                  <a:pt x="9" y="6"/>
                  <a:pt x="7" y="6"/>
                </a:cubicBezTo>
                <a:cubicBezTo>
                  <a:pt x="5" y="6"/>
                  <a:pt x="3" y="6"/>
                  <a:pt x="2" y="8"/>
                </a:cubicBezTo>
                <a:cubicBezTo>
                  <a:pt x="2" y="8"/>
                  <a:pt x="2" y="8"/>
                  <a:pt x="2" y="8"/>
                </a:cubicBezTo>
                <a:cubicBezTo>
                  <a:pt x="2" y="8"/>
                  <a:pt x="2" y="8"/>
                  <a:pt x="2" y="8"/>
                </a:cubicBezTo>
                <a:cubicBezTo>
                  <a:pt x="2" y="8"/>
                  <a:pt x="2" y="8"/>
                  <a:pt x="2" y="8"/>
                </a:cubicBezTo>
                <a:cubicBezTo>
                  <a:pt x="0" y="9"/>
                  <a:pt x="0" y="11"/>
                  <a:pt x="0" y="13"/>
                </a:cubicBezTo>
                <a:cubicBezTo>
                  <a:pt x="0" y="15"/>
                  <a:pt x="0" y="17"/>
                  <a:pt x="2" y="18"/>
                </a:cubicBezTo>
                <a:cubicBezTo>
                  <a:pt x="2" y="18"/>
                  <a:pt x="2" y="18"/>
                  <a:pt x="2" y="18"/>
                </a:cubicBezTo>
                <a:cubicBezTo>
                  <a:pt x="2" y="19"/>
                  <a:pt x="2" y="19"/>
                  <a:pt x="2" y="19"/>
                </a:cubicBezTo>
                <a:cubicBezTo>
                  <a:pt x="2" y="19"/>
                  <a:pt x="2" y="19"/>
                  <a:pt x="2" y="19"/>
                </a:cubicBezTo>
                <a:cubicBezTo>
                  <a:pt x="1" y="21"/>
                  <a:pt x="1" y="24"/>
                  <a:pt x="1" y="27"/>
                </a:cubicBezTo>
                <a:cubicBezTo>
                  <a:pt x="1" y="32"/>
                  <a:pt x="3" y="37"/>
                  <a:pt x="6" y="40"/>
                </a:cubicBezTo>
                <a:cubicBezTo>
                  <a:pt x="2" y="44"/>
                  <a:pt x="2" y="44"/>
                  <a:pt x="2" y="44"/>
                </a:cubicBezTo>
                <a:cubicBezTo>
                  <a:pt x="1" y="45"/>
                  <a:pt x="1" y="46"/>
                  <a:pt x="2" y="47"/>
                </a:cubicBezTo>
                <a:cubicBezTo>
                  <a:pt x="3" y="48"/>
                  <a:pt x="4" y="48"/>
                  <a:pt x="4" y="47"/>
                </a:cubicBezTo>
                <a:cubicBezTo>
                  <a:pt x="8" y="43"/>
                  <a:pt x="8" y="43"/>
                  <a:pt x="8" y="43"/>
                </a:cubicBezTo>
                <a:cubicBezTo>
                  <a:pt x="12" y="46"/>
                  <a:pt x="17" y="48"/>
                  <a:pt x="22" y="48"/>
                </a:cubicBezTo>
                <a:cubicBezTo>
                  <a:pt x="27" y="48"/>
                  <a:pt x="32" y="46"/>
                  <a:pt x="36" y="43"/>
                </a:cubicBezTo>
                <a:cubicBezTo>
                  <a:pt x="39" y="47"/>
                  <a:pt x="39" y="47"/>
                  <a:pt x="39" y="47"/>
                </a:cubicBezTo>
                <a:cubicBezTo>
                  <a:pt x="40" y="48"/>
                  <a:pt x="41" y="48"/>
                  <a:pt x="42" y="47"/>
                </a:cubicBezTo>
                <a:cubicBezTo>
                  <a:pt x="43" y="46"/>
                  <a:pt x="43" y="45"/>
                  <a:pt x="42" y="44"/>
                </a:cubicBezTo>
                <a:cubicBezTo>
                  <a:pt x="38" y="40"/>
                  <a:pt x="38" y="40"/>
                  <a:pt x="38" y="40"/>
                </a:cubicBezTo>
                <a:cubicBezTo>
                  <a:pt x="41" y="37"/>
                  <a:pt x="43" y="32"/>
                  <a:pt x="43" y="27"/>
                </a:cubicBezTo>
                <a:cubicBezTo>
                  <a:pt x="43" y="24"/>
                  <a:pt x="43" y="21"/>
                  <a:pt x="42" y="19"/>
                </a:cubicBezTo>
                <a:cubicBezTo>
                  <a:pt x="42" y="19"/>
                  <a:pt x="42" y="19"/>
                  <a:pt x="42" y="19"/>
                </a:cubicBezTo>
                <a:cubicBezTo>
                  <a:pt x="42" y="18"/>
                  <a:pt x="42" y="18"/>
                  <a:pt x="42" y="18"/>
                </a:cubicBezTo>
                <a:close/>
                <a:moveTo>
                  <a:pt x="21" y="2"/>
                </a:moveTo>
                <a:cubicBezTo>
                  <a:pt x="21" y="2"/>
                  <a:pt x="21" y="2"/>
                  <a:pt x="21" y="2"/>
                </a:cubicBezTo>
                <a:cubicBezTo>
                  <a:pt x="21" y="2"/>
                  <a:pt x="22" y="2"/>
                  <a:pt x="22" y="2"/>
                </a:cubicBezTo>
                <a:cubicBezTo>
                  <a:pt x="22" y="2"/>
                  <a:pt x="23" y="2"/>
                  <a:pt x="23" y="2"/>
                </a:cubicBezTo>
                <a:cubicBezTo>
                  <a:pt x="23" y="2"/>
                  <a:pt x="23" y="2"/>
                  <a:pt x="23" y="2"/>
                </a:cubicBezTo>
                <a:cubicBezTo>
                  <a:pt x="23" y="2"/>
                  <a:pt x="23" y="2"/>
                  <a:pt x="23" y="2"/>
                </a:cubicBezTo>
                <a:cubicBezTo>
                  <a:pt x="23" y="3"/>
                  <a:pt x="24" y="3"/>
                  <a:pt x="24" y="4"/>
                </a:cubicBezTo>
                <a:cubicBezTo>
                  <a:pt x="24" y="4"/>
                  <a:pt x="23" y="4"/>
                  <a:pt x="23" y="5"/>
                </a:cubicBezTo>
                <a:cubicBezTo>
                  <a:pt x="23" y="5"/>
                  <a:pt x="23" y="5"/>
                  <a:pt x="23" y="5"/>
                </a:cubicBezTo>
                <a:cubicBezTo>
                  <a:pt x="23" y="5"/>
                  <a:pt x="22" y="5"/>
                  <a:pt x="22" y="5"/>
                </a:cubicBezTo>
                <a:cubicBezTo>
                  <a:pt x="22" y="5"/>
                  <a:pt x="21" y="5"/>
                  <a:pt x="21" y="5"/>
                </a:cubicBezTo>
                <a:cubicBezTo>
                  <a:pt x="21" y="5"/>
                  <a:pt x="21" y="5"/>
                  <a:pt x="21" y="5"/>
                </a:cubicBezTo>
                <a:cubicBezTo>
                  <a:pt x="21" y="4"/>
                  <a:pt x="20" y="4"/>
                  <a:pt x="20" y="4"/>
                </a:cubicBezTo>
                <a:cubicBezTo>
                  <a:pt x="20" y="3"/>
                  <a:pt x="21" y="3"/>
                  <a:pt x="21" y="2"/>
                </a:cubicBezTo>
                <a:close/>
                <a:moveTo>
                  <a:pt x="2" y="13"/>
                </a:moveTo>
                <a:cubicBezTo>
                  <a:pt x="2" y="13"/>
                  <a:pt x="2" y="13"/>
                  <a:pt x="2" y="13"/>
                </a:cubicBezTo>
                <a:cubicBezTo>
                  <a:pt x="2" y="12"/>
                  <a:pt x="3" y="11"/>
                  <a:pt x="4" y="10"/>
                </a:cubicBezTo>
                <a:cubicBezTo>
                  <a:pt x="4" y="9"/>
                  <a:pt x="6" y="8"/>
                  <a:pt x="7" y="8"/>
                </a:cubicBezTo>
                <a:cubicBezTo>
                  <a:pt x="8" y="8"/>
                  <a:pt x="9" y="8"/>
                  <a:pt x="10" y="9"/>
                </a:cubicBezTo>
                <a:cubicBezTo>
                  <a:pt x="9" y="10"/>
                  <a:pt x="8" y="11"/>
                  <a:pt x="7" y="12"/>
                </a:cubicBezTo>
                <a:cubicBezTo>
                  <a:pt x="7" y="12"/>
                  <a:pt x="7" y="12"/>
                  <a:pt x="7" y="12"/>
                </a:cubicBezTo>
                <a:cubicBezTo>
                  <a:pt x="6" y="13"/>
                  <a:pt x="4" y="15"/>
                  <a:pt x="3" y="16"/>
                </a:cubicBezTo>
                <a:cubicBezTo>
                  <a:pt x="2" y="15"/>
                  <a:pt x="2" y="14"/>
                  <a:pt x="2" y="13"/>
                </a:cubicBezTo>
                <a:close/>
                <a:moveTo>
                  <a:pt x="38" y="28"/>
                </a:moveTo>
                <a:cubicBezTo>
                  <a:pt x="38" y="28"/>
                  <a:pt x="38" y="28"/>
                  <a:pt x="38" y="28"/>
                </a:cubicBezTo>
                <a:cubicBezTo>
                  <a:pt x="39" y="28"/>
                  <a:pt x="39" y="28"/>
                  <a:pt x="39" y="28"/>
                </a:cubicBezTo>
                <a:cubicBezTo>
                  <a:pt x="39" y="32"/>
                  <a:pt x="37" y="36"/>
                  <a:pt x="34" y="39"/>
                </a:cubicBezTo>
                <a:cubicBezTo>
                  <a:pt x="34" y="39"/>
                  <a:pt x="34" y="39"/>
                  <a:pt x="34" y="39"/>
                </a:cubicBezTo>
                <a:cubicBezTo>
                  <a:pt x="34" y="39"/>
                  <a:pt x="34" y="39"/>
                  <a:pt x="34" y="39"/>
                </a:cubicBezTo>
                <a:cubicBezTo>
                  <a:pt x="34" y="39"/>
                  <a:pt x="34" y="39"/>
                  <a:pt x="34" y="39"/>
                </a:cubicBezTo>
                <a:cubicBezTo>
                  <a:pt x="34" y="39"/>
                  <a:pt x="34" y="39"/>
                  <a:pt x="34" y="39"/>
                </a:cubicBezTo>
                <a:cubicBezTo>
                  <a:pt x="31" y="42"/>
                  <a:pt x="27" y="44"/>
                  <a:pt x="23" y="44"/>
                </a:cubicBezTo>
                <a:cubicBezTo>
                  <a:pt x="23" y="43"/>
                  <a:pt x="23" y="43"/>
                  <a:pt x="23" y="43"/>
                </a:cubicBezTo>
                <a:cubicBezTo>
                  <a:pt x="23" y="42"/>
                  <a:pt x="23" y="41"/>
                  <a:pt x="22" y="41"/>
                </a:cubicBezTo>
                <a:cubicBezTo>
                  <a:pt x="21" y="41"/>
                  <a:pt x="21" y="42"/>
                  <a:pt x="21" y="43"/>
                </a:cubicBezTo>
                <a:cubicBezTo>
                  <a:pt x="21" y="44"/>
                  <a:pt x="21" y="44"/>
                  <a:pt x="21" y="44"/>
                </a:cubicBezTo>
                <a:cubicBezTo>
                  <a:pt x="17" y="44"/>
                  <a:pt x="13" y="42"/>
                  <a:pt x="10" y="39"/>
                </a:cubicBezTo>
                <a:cubicBezTo>
                  <a:pt x="10" y="39"/>
                  <a:pt x="10" y="39"/>
                  <a:pt x="10" y="39"/>
                </a:cubicBezTo>
                <a:cubicBezTo>
                  <a:pt x="10" y="39"/>
                  <a:pt x="10" y="39"/>
                  <a:pt x="10" y="39"/>
                </a:cubicBezTo>
                <a:cubicBezTo>
                  <a:pt x="7" y="36"/>
                  <a:pt x="5" y="32"/>
                  <a:pt x="5" y="28"/>
                </a:cubicBezTo>
                <a:cubicBezTo>
                  <a:pt x="6" y="28"/>
                  <a:pt x="6" y="28"/>
                  <a:pt x="6" y="28"/>
                </a:cubicBezTo>
                <a:cubicBezTo>
                  <a:pt x="7" y="28"/>
                  <a:pt x="7" y="27"/>
                  <a:pt x="7" y="27"/>
                </a:cubicBezTo>
                <a:cubicBezTo>
                  <a:pt x="7" y="26"/>
                  <a:pt x="7" y="25"/>
                  <a:pt x="6" y="25"/>
                </a:cubicBezTo>
                <a:cubicBezTo>
                  <a:pt x="5" y="25"/>
                  <a:pt x="5" y="25"/>
                  <a:pt x="5" y="25"/>
                </a:cubicBezTo>
                <a:cubicBezTo>
                  <a:pt x="5" y="21"/>
                  <a:pt x="7" y="17"/>
                  <a:pt x="10" y="14"/>
                </a:cubicBezTo>
                <a:cubicBezTo>
                  <a:pt x="13" y="11"/>
                  <a:pt x="16" y="10"/>
                  <a:pt x="21" y="9"/>
                </a:cubicBezTo>
                <a:cubicBezTo>
                  <a:pt x="21" y="11"/>
                  <a:pt x="21" y="11"/>
                  <a:pt x="21" y="11"/>
                </a:cubicBezTo>
                <a:cubicBezTo>
                  <a:pt x="21" y="11"/>
                  <a:pt x="21" y="12"/>
                  <a:pt x="22" y="12"/>
                </a:cubicBezTo>
                <a:cubicBezTo>
                  <a:pt x="23" y="12"/>
                  <a:pt x="23" y="11"/>
                  <a:pt x="23" y="11"/>
                </a:cubicBezTo>
                <a:cubicBezTo>
                  <a:pt x="23" y="9"/>
                  <a:pt x="23" y="9"/>
                  <a:pt x="23" y="9"/>
                </a:cubicBezTo>
                <a:cubicBezTo>
                  <a:pt x="27" y="10"/>
                  <a:pt x="31" y="11"/>
                  <a:pt x="34" y="14"/>
                </a:cubicBezTo>
                <a:cubicBezTo>
                  <a:pt x="37" y="17"/>
                  <a:pt x="39" y="21"/>
                  <a:pt x="39" y="25"/>
                </a:cubicBezTo>
                <a:cubicBezTo>
                  <a:pt x="38" y="25"/>
                  <a:pt x="38" y="25"/>
                  <a:pt x="38" y="25"/>
                </a:cubicBezTo>
                <a:cubicBezTo>
                  <a:pt x="37" y="25"/>
                  <a:pt x="37" y="26"/>
                  <a:pt x="37" y="27"/>
                </a:cubicBezTo>
                <a:cubicBezTo>
                  <a:pt x="37" y="27"/>
                  <a:pt x="37" y="28"/>
                  <a:pt x="38" y="28"/>
                </a:cubicBezTo>
                <a:close/>
                <a:moveTo>
                  <a:pt x="41" y="16"/>
                </a:moveTo>
                <a:cubicBezTo>
                  <a:pt x="41" y="16"/>
                  <a:pt x="41" y="16"/>
                  <a:pt x="41" y="16"/>
                </a:cubicBezTo>
                <a:cubicBezTo>
                  <a:pt x="40" y="15"/>
                  <a:pt x="38" y="13"/>
                  <a:pt x="37" y="12"/>
                </a:cubicBezTo>
                <a:cubicBezTo>
                  <a:pt x="36" y="11"/>
                  <a:pt x="35" y="10"/>
                  <a:pt x="34" y="9"/>
                </a:cubicBezTo>
                <a:cubicBezTo>
                  <a:pt x="35" y="8"/>
                  <a:pt x="36" y="8"/>
                  <a:pt x="37" y="8"/>
                </a:cubicBezTo>
                <a:cubicBezTo>
                  <a:pt x="38" y="8"/>
                  <a:pt x="39" y="9"/>
                  <a:pt x="40" y="10"/>
                </a:cubicBezTo>
                <a:cubicBezTo>
                  <a:pt x="41" y="10"/>
                  <a:pt x="41" y="10"/>
                  <a:pt x="41" y="10"/>
                </a:cubicBezTo>
                <a:cubicBezTo>
                  <a:pt x="41" y="11"/>
                  <a:pt x="42" y="12"/>
                  <a:pt x="42" y="13"/>
                </a:cubicBezTo>
                <a:cubicBezTo>
                  <a:pt x="42" y="14"/>
                  <a:pt x="42" y="15"/>
                  <a:pt x="41" y="1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668" name="Freeform 732"/>
          <p:cNvSpPr>
            <a:spLocks noEditPoints="1"/>
          </p:cNvSpPr>
          <p:nvPr/>
        </p:nvSpPr>
        <p:spPr bwMode="auto">
          <a:xfrm>
            <a:off x="7983538" y="3429000"/>
            <a:ext cx="158750" cy="166688"/>
          </a:xfrm>
          <a:custGeom>
            <a:avLst/>
            <a:gdLst>
              <a:gd name="T0" fmla="*/ 47 w 50"/>
              <a:gd name="T1" fmla="*/ 28 h 52"/>
              <a:gd name="T2" fmla="*/ 45 w 50"/>
              <a:gd name="T3" fmla="*/ 27 h 52"/>
              <a:gd name="T4" fmla="*/ 45 w 50"/>
              <a:gd name="T5" fmla="*/ 25 h 52"/>
              <a:gd name="T6" fmla="*/ 21 w 50"/>
              <a:gd name="T7" fmla="*/ 9 h 52"/>
              <a:gd name="T8" fmla="*/ 23 w 50"/>
              <a:gd name="T9" fmla="*/ 7 h 52"/>
              <a:gd name="T10" fmla="*/ 15 w 50"/>
              <a:gd name="T11" fmla="*/ 0 h 52"/>
              <a:gd name="T12" fmla="*/ 12 w 50"/>
              <a:gd name="T13" fmla="*/ 1 h 52"/>
              <a:gd name="T14" fmla="*/ 0 w 50"/>
              <a:gd name="T15" fmla="*/ 22 h 52"/>
              <a:gd name="T16" fmla="*/ 8 w 50"/>
              <a:gd name="T17" fmla="*/ 28 h 52"/>
              <a:gd name="T18" fmla="*/ 10 w 50"/>
              <a:gd name="T19" fmla="*/ 28 h 52"/>
              <a:gd name="T20" fmla="*/ 13 w 50"/>
              <a:gd name="T21" fmla="*/ 26 h 52"/>
              <a:gd name="T22" fmla="*/ 13 w 50"/>
              <a:gd name="T23" fmla="*/ 29 h 52"/>
              <a:gd name="T24" fmla="*/ 23 w 50"/>
              <a:gd name="T25" fmla="*/ 41 h 52"/>
              <a:gd name="T26" fmla="*/ 13 w 50"/>
              <a:gd name="T27" fmla="*/ 48 h 52"/>
              <a:gd name="T28" fmla="*/ 13 w 50"/>
              <a:gd name="T29" fmla="*/ 52 h 52"/>
              <a:gd name="T30" fmla="*/ 39 w 50"/>
              <a:gd name="T31" fmla="*/ 50 h 52"/>
              <a:gd name="T32" fmla="*/ 27 w 50"/>
              <a:gd name="T33" fmla="*/ 48 h 52"/>
              <a:gd name="T34" fmla="*/ 30 w 50"/>
              <a:gd name="T35" fmla="*/ 40 h 52"/>
              <a:gd name="T36" fmla="*/ 35 w 50"/>
              <a:gd name="T37" fmla="*/ 39 h 52"/>
              <a:gd name="T38" fmla="*/ 38 w 50"/>
              <a:gd name="T39" fmla="*/ 38 h 52"/>
              <a:gd name="T40" fmla="*/ 41 w 50"/>
              <a:gd name="T41" fmla="*/ 38 h 52"/>
              <a:gd name="T42" fmla="*/ 43 w 50"/>
              <a:gd name="T43" fmla="*/ 39 h 52"/>
              <a:gd name="T44" fmla="*/ 47 w 50"/>
              <a:gd name="T45" fmla="*/ 35 h 52"/>
              <a:gd name="T46" fmla="*/ 50 w 50"/>
              <a:gd name="T47" fmla="*/ 32 h 52"/>
              <a:gd name="T48" fmla="*/ 50 w 50"/>
              <a:gd name="T49" fmla="*/ 32 h 52"/>
              <a:gd name="T50" fmla="*/ 10 w 50"/>
              <a:gd name="T51" fmla="*/ 22 h 52"/>
              <a:gd name="T52" fmla="*/ 9 w 50"/>
              <a:gd name="T53" fmla="*/ 22 h 52"/>
              <a:gd name="T54" fmla="*/ 8 w 50"/>
              <a:gd name="T55" fmla="*/ 24 h 52"/>
              <a:gd name="T56" fmla="*/ 15 w 50"/>
              <a:gd name="T57" fmla="*/ 5 h 52"/>
              <a:gd name="T58" fmla="*/ 17 w 50"/>
              <a:gd name="T59" fmla="*/ 8 h 52"/>
              <a:gd name="T60" fmla="*/ 17 w 50"/>
              <a:gd name="T61" fmla="*/ 9 h 52"/>
              <a:gd name="T62" fmla="*/ 28 w 50"/>
              <a:gd name="T63" fmla="*/ 36 h 52"/>
              <a:gd name="T64" fmla="*/ 25 w 50"/>
              <a:gd name="T65" fmla="*/ 37 h 52"/>
              <a:gd name="T66" fmla="*/ 19 w 50"/>
              <a:gd name="T67" fmla="*/ 35 h 52"/>
              <a:gd name="T68" fmla="*/ 17 w 50"/>
              <a:gd name="T69" fmla="*/ 28 h 52"/>
              <a:gd name="T70" fmla="*/ 28 w 50"/>
              <a:gd name="T71" fmla="*/ 36 h 52"/>
              <a:gd name="T72" fmla="*/ 36 w 50"/>
              <a:gd name="T73" fmla="*/ 33 h 52"/>
              <a:gd name="T74" fmla="*/ 35 w 50"/>
              <a:gd name="T75" fmla="*/ 35 h 52"/>
              <a:gd name="T76" fmla="*/ 34 w 50"/>
              <a:gd name="T77" fmla="*/ 34 h 52"/>
              <a:gd name="T78" fmla="*/ 16 w 50"/>
              <a:gd name="T79" fmla="*/ 24 h 52"/>
              <a:gd name="T80" fmla="*/ 16 w 50"/>
              <a:gd name="T81" fmla="*/ 24 h 52"/>
              <a:gd name="T82" fmla="*/ 16 w 50"/>
              <a:gd name="T83" fmla="*/ 24 h 52"/>
              <a:gd name="T84" fmla="*/ 18 w 50"/>
              <a:gd name="T85" fmla="*/ 12 h 52"/>
              <a:gd name="T86" fmla="*/ 41 w 50"/>
              <a:gd name="T87" fmla="*/ 26 h 52"/>
              <a:gd name="T88" fmla="*/ 40 w 50"/>
              <a:gd name="T89" fmla="*/ 26 h 52"/>
              <a:gd name="T90" fmla="*/ 36 w 50"/>
              <a:gd name="T91" fmla="*/ 33 h 52"/>
              <a:gd name="T92" fmla="*/ 44 w 50"/>
              <a:gd name="T93" fmla="*/ 33 h 52"/>
              <a:gd name="T94" fmla="*/ 43 w 50"/>
              <a:gd name="T95" fmla="*/ 35 h 52"/>
              <a:gd name="T96" fmla="*/ 41 w 50"/>
              <a:gd name="T97" fmla="*/ 29 h 52"/>
              <a:gd name="T98" fmla="*/ 44 w 50"/>
              <a:gd name="T99" fmla="*/ 3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 h="52">
                <a:moveTo>
                  <a:pt x="49" y="29"/>
                </a:moveTo>
                <a:cubicBezTo>
                  <a:pt x="47" y="28"/>
                  <a:pt x="47" y="28"/>
                  <a:pt x="47" y="28"/>
                </a:cubicBezTo>
                <a:cubicBezTo>
                  <a:pt x="47" y="28"/>
                  <a:pt x="47" y="28"/>
                  <a:pt x="47" y="28"/>
                </a:cubicBezTo>
                <a:cubicBezTo>
                  <a:pt x="45" y="27"/>
                  <a:pt x="45" y="27"/>
                  <a:pt x="45" y="27"/>
                </a:cubicBezTo>
                <a:cubicBezTo>
                  <a:pt x="45" y="25"/>
                  <a:pt x="45" y="25"/>
                  <a:pt x="45" y="25"/>
                </a:cubicBezTo>
                <a:cubicBezTo>
                  <a:pt x="45" y="25"/>
                  <a:pt x="45" y="25"/>
                  <a:pt x="45" y="25"/>
                </a:cubicBezTo>
                <a:cubicBezTo>
                  <a:pt x="46" y="24"/>
                  <a:pt x="46" y="23"/>
                  <a:pt x="45" y="23"/>
                </a:cubicBezTo>
                <a:cubicBezTo>
                  <a:pt x="21" y="9"/>
                  <a:pt x="21" y="9"/>
                  <a:pt x="21" y="9"/>
                </a:cubicBezTo>
                <a:cubicBezTo>
                  <a:pt x="23" y="7"/>
                  <a:pt x="23" y="7"/>
                  <a:pt x="23" y="7"/>
                </a:cubicBezTo>
                <a:cubicBezTo>
                  <a:pt x="23" y="7"/>
                  <a:pt x="23" y="7"/>
                  <a:pt x="23" y="7"/>
                </a:cubicBezTo>
                <a:cubicBezTo>
                  <a:pt x="23" y="6"/>
                  <a:pt x="23" y="5"/>
                  <a:pt x="22" y="4"/>
                </a:cubicBezTo>
                <a:cubicBezTo>
                  <a:pt x="15" y="0"/>
                  <a:pt x="15" y="0"/>
                  <a:pt x="15" y="0"/>
                </a:cubicBezTo>
                <a:cubicBezTo>
                  <a:pt x="15" y="0"/>
                  <a:pt x="15" y="0"/>
                  <a:pt x="15" y="0"/>
                </a:cubicBezTo>
                <a:cubicBezTo>
                  <a:pt x="14" y="0"/>
                  <a:pt x="13" y="0"/>
                  <a:pt x="12" y="1"/>
                </a:cubicBezTo>
                <a:cubicBezTo>
                  <a:pt x="0" y="22"/>
                  <a:pt x="0" y="22"/>
                  <a:pt x="0" y="22"/>
                </a:cubicBezTo>
                <a:cubicBezTo>
                  <a:pt x="0" y="22"/>
                  <a:pt x="0" y="22"/>
                  <a:pt x="0" y="22"/>
                </a:cubicBezTo>
                <a:cubicBezTo>
                  <a:pt x="0" y="23"/>
                  <a:pt x="0" y="24"/>
                  <a:pt x="1" y="24"/>
                </a:cubicBezTo>
                <a:cubicBezTo>
                  <a:pt x="8" y="28"/>
                  <a:pt x="8" y="28"/>
                  <a:pt x="8" y="28"/>
                </a:cubicBezTo>
                <a:cubicBezTo>
                  <a:pt x="8" y="28"/>
                  <a:pt x="8" y="28"/>
                  <a:pt x="8" y="28"/>
                </a:cubicBezTo>
                <a:cubicBezTo>
                  <a:pt x="9" y="29"/>
                  <a:pt x="10" y="29"/>
                  <a:pt x="10" y="28"/>
                </a:cubicBezTo>
                <a:cubicBezTo>
                  <a:pt x="12" y="25"/>
                  <a:pt x="12" y="25"/>
                  <a:pt x="12" y="25"/>
                </a:cubicBezTo>
                <a:cubicBezTo>
                  <a:pt x="13" y="26"/>
                  <a:pt x="13" y="26"/>
                  <a:pt x="13" y="26"/>
                </a:cubicBezTo>
                <a:cubicBezTo>
                  <a:pt x="13" y="27"/>
                  <a:pt x="13" y="27"/>
                  <a:pt x="13" y="27"/>
                </a:cubicBezTo>
                <a:cubicBezTo>
                  <a:pt x="13" y="27"/>
                  <a:pt x="13" y="28"/>
                  <a:pt x="13" y="29"/>
                </a:cubicBezTo>
                <a:cubicBezTo>
                  <a:pt x="13" y="32"/>
                  <a:pt x="14" y="35"/>
                  <a:pt x="16" y="37"/>
                </a:cubicBezTo>
                <a:cubicBezTo>
                  <a:pt x="18" y="39"/>
                  <a:pt x="20" y="40"/>
                  <a:pt x="23" y="41"/>
                </a:cubicBezTo>
                <a:cubicBezTo>
                  <a:pt x="23" y="48"/>
                  <a:pt x="23" y="48"/>
                  <a:pt x="23" y="48"/>
                </a:cubicBezTo>
                <a:cubicBezTo>
                  <a:pt x="13" y="48"/>
                  <a:pt x="13" y="48"/>
                  <a:pt x="13" y="48"/>
                </a:cubicBezTo>
                <a:cubicBezTo>
                  <a:pt x="12" y="48"/>
                  <a:pt x="11" y="49"/>
                  <a:pt x="11" y="50"/>
                </a:cubicBezTo>
                <a:cubicBezTo>
                  <a:pt x="11" y="51"/>
                  <a:pt x="12" y="52"/>
                  <a:pt x="13" y="52"/>
                </a:cubicBezTo>
                <a:cubicBezTo>
                  <a:pt x="37" y="52"/>
                  <a:pt x="37" y="52"/>
                  <a:pt x="37" y="52"/>
                </a:cubicBezTo>
                <a:cubicBezTo>
                  <a:pt x="38" y="52"/>
                  <a:pt x="39" y="51"/>
                  <a:pt x="39" y="50"/>
                </a:cubicBezTo>
                <a:cubicBezTo>
                  <a:pt x="39" y="49"/>
                  <a:pt x="38" y="48"/>
                  <a:pt x="37" y="48"/>
                </a:cubicBezTo>
                <a:cubicBezTo>
                  <a:pt x="27" y="48"/>
                  <a:pt x="27" y="48"/>
                  <a:pt x="27" y="48"/>
                </a:cubicBezTo>
                <a:cubicBezTo>
                  <a:pt x="27" y="41"/>
                  <a:pt x="27" y="41"/>
                  <a:pt x="27" y="41"/>
                </a:cubicBezTo>
                <a:cubicBezTo>
                  <a:pt x="28" y="40"/>
                  <a:pt x="29" y="40"/>
                  <a:pt x="30" y="40"/>
                </a:cubicBezTo>
                <a:cubicBezTo>
                  <a:pt x="31" y="39"/>
                  <a:pt x="32" y="39"/>
                  <a:pt x="33" y="38"/>
                </a:cubicBezTo>
                <a:cubicBezTo>
                  <a:pt x="35" y="39"/>
                  <a:pt x="35" y="39"/>
                  <a:pt x="35" y="39"/>
                </a:cubicBezTo>
                <a:cubicBezTo>
                  <a:pt x="35" y="39"/>
                  <a:pt x="35" y="39"/>
                  <a:pt x="35" y="39"/>
                </a:cubicBezTo>
                <a:cubicBezTo>
                  <a:pt x="36" y="40"/>
                  <a:pt x="37" y="39"/>
                  <a:pt x="38" y="38"/>
                </a:cubicBezTo>
                <a:cubicBezTo>
                  <a:pt x="39" y="37"/>
                  <a:pt x="39" y="37"/>
                  <a:pt x="39" y="37"/>
                </a:cubicBezTo>
                <a:cubicBezTo>
                  <a:pt x="41" y="38"/>
                  <a:pt x="41" y="38"/>
                  <a:pt x="41" y="38"/>
                </a:cubicBezTo>
                <a:cubicBezTo>
                  <a:pt x="43" y="39"/>
                  <a:pt x="43" y="39"/>
                  <a:pt x="43" y="39"/>
                </a:cubicBezTo>
                <a:cubicBezTo>
                  <a:pt x="43" y="39"/>
                  <a:pt x="43" y="39"/>
                  <a:pt x="43" y="39"/>
                </a:cubicBezTo>
                <a:cubicBezTo>
                  <a:pt x="44" y="40"/>
                  <a:pt x="45" y="40"/>
                  <a:pt x="45" y="39"/>
                </a:cubicBezTo>
                <a:cubicBezTo>
                  <a:pt x="47" y="35"/>
                  <a:pt x="47" y="35"/>
                  <a:pt x="47" y="35"/>
                </a:cubicBezTo>
                <a:cubicBezTo>
                  <a:pt x="47" y="35"/>
                  <a:pt x="47" y="35"/>
                  <a:pt x="47" y="35"/>
                </a:cubicBezTo>
                <a:cubicBezTo>
                  <a:pt x="50" y="32"/>
                  <a:pt x="50" y="32"/>
                  <a:pt x="50" y="32"/>
                </a:cubicBezTo>
                <a:cubicBezTo>
                  <a:pt x="49" y="32"/>
                  <a:pt x="49" y="32"/>
                  <a:pt x="49" y="32"/>
                </a:cubicBezTo>
                <a:cubicBezTo>
                  <a:pt x="50" y="32"/>
                  <a:pt x="50" y="32"/>
                  <a:pt x="50" y="32"/>
                </a:cubicBezTo>
                <a:cubicBezTo>
                  <a:pt x="50" y="31"/>
                  <a:pt x="50" y="30"/>
                  <a:pt x="49" y="29"/>
                </a:cubicBezTo>
                <a:close/>
                <a:moveTo>
                  <a:pt x="10" y="22"/>
                </a:moveTo>
                <a:cubicBezTo>
                  <a:pt x="10" y="22"/>
                  <a:pt x="10" y="22"/>
                  <a:pt x="10" y="22"/>
                </a:cubicBezTo>
                <a:cubicBezTo>
                  <a:pt x="9" y="22"/>
                  <a:pt x="9" y="22"/>
                  <a:pt x="9" y="22"/>
                </a:cubicBezTo>
                <a:cubicBezTo>
                  <a:pt x="9" y="22"/>
                  <a:pt x="9" y="22"/>
                  <a:pt x="9" y="22"/>
                </a:cubicBezTo>
                <a:cubicBezTo>
                  <a:pt x="8" y="24"/>
                  <a:pt x="8" y="24"/>
                  <a:pt x="8" y="24"/>
                </a:cubicBezTo>
                <a:cubicBezTo>
                  <a:pt x="5" y="22"/>
                  <a:pt x="5" y="22"/>
                  <a:pt x="5" y="22"/>
                </a:cubicBezTo>
                <a:cubicBezTo>
                  <a:pt x="15" y="5"/>
                  <a:pt x="15" y="5"/>
                  <a:pt x="15" y="5"/>
                </a:cubicBezTo>
                <a:cubicBezTo>
                  <a:pt x="18" y="7"/>
                  <a:pt x="18" y="7"/>
                  <a:pt x="18" y="7"/>
                </a:cubicBezTo>
                <a:cubicBezTo>
                  <a:pt x="17" y="8"/>
                  <a:pt x="17" y="8"/>
                  <a:pt x="17" y="8"/>
                </a:cubicBezTo>
                <a:cubicBezTo>
                  <a:pt x="17" y="9"/>
                  <a:pt x="17" y="9"/>
                  <a:pt x="17" y="9"/>
                </a:cubicBezTo>
                <a:cubicBezTo>
                  <a:pt x="17" y="9"/>
                  <a:pt x="17" y="9"/>
                  <a:pt x="17" y="9"/>
                </a:cubicBezTo>
                <a:cubicBezTo>
                  <a:pt x="10" y="22"/>
                  <a:pt x="10" y="22"/>
                  <a:pt x="10" y="22"/>
                </a:cubicBezTo>
                <a:close/>
                <a:moveTo>
                  <a:pt x="28" y="36"/>
                </a:moveTo>
                <a:cubicBezTo>
                  <a:pt x="28" y="36"/>
                  <a:pt x="28" y="36"/>
                  <a:pt x="28" y="36"/>
                </a:cubicBezTo>
                <a:cubicBezTo>
                  <a:pt x="27" y="37"/>
                  <a:pt x="26" y="37"/>
                  <a:pt x="25" y="37"/>
                </a:cubicBezTo>
                <a:cubicBezTo>
                  <a:pt x="25" y="37"/>
                  <a:pt x="25" y="37"/>
                  <a:pt x="25" y="37"/>
                </a:cubicBezTo>
                <a:cubicBezTo>
                  <a:pt x="23" y="37"/>
                  <a:pt x="21" y="36"/>
                  <a:pt x="19" y="35"/>
                </a:cubicBezTo>
                <a:cubicBezTo>
                  <a:pt x="18" y="33"/>
                  <a:pt x="17" y="31"/>
                  <a:pt x="17" y="29"/>
                </a:cubicBezTo>
                <a:cubicBezTo>
                  <a:pt x="17" y="28"/>
                  <a:pt x="17" y="28"/>
                  <a:pt x="17" y="28"/>
                </a:cubicBezTo>
                <a:cubicBezTo>
                  <a:pt x="29" y="36"/>
                  <a:pt x="29" y="36"/>
                  <a:pt x="29" y="36"/>
                </a:cubicBezTo>
                <a:cubicBezTo>
                  <a:pt x="29" y="36"/>
                  <a:pt x="29" y="36"/>
                  <a:pt x="28" y="36"/>
                </a:cubicBezTo>
                <a:close/>
                <a:moveTo>
                  <a:pt x="36" y="33"/>
                </a:moveTo>
                <a:cubicBezTo>
                  <a:pt x="36" y="33"/>
                  <a:pt x="36" y="33"/>
                  <a:pt x="36" y="33"/>
                </a:cubicBezTo>
                <a:cubicBezTo>
                  <a:pt x="36" y="33"/>
                  <a:pt x="36" y="33"/>
                  <a:pt x="36" y="33"/>
                </a:cubicBezTo>
                <a:cubicBezTo>
                  <a:pt x="35" y="35"/>
                  <a:pt x="35" y="35"/>
                  <a:pt x="35" y="35"/>
                </a:cubicBezTo>
                <a:cubicBezTo>
                  <a:pt x="34" y="34"/>
                  <a:pt x="34" y="34"/>
                  <a:pt x="34" y="34"/>
                </a:cubicBezTo>
                <a:cubicBezTo>
                  <a:pt x="34" y="34"/>
                  <a:pt x="34" y="34"/>
                  <a:pt x="34" y="34"/>
                </a:cubicBezTo>
                <a:cubicBezTo>
                  <a:pt x="16" y="24"/>
                  <a:pt x="16" y="24"/>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6" y="24"/>
                  <a:pt x="16" y="24"/>
                  <a:pt x="16" y="24"/>
                </a:cubicBezTo>
                <a:cubicBezTo>
                  <a:pt x="12" y="21"/>
                  <a:pt x="12" y="21"/>
                  <a:pt x="12" y="21"/>
                </a:cubicBezTo>
                <a:cubicBezTo>
                  <a:pt x="18" y="12"/>
                  <a:pt x="18" y="12"/>
                  <a:pt x="18" y="12"/>
                </a:cubicBezTo>
                <a:cubicBezTo>
                  <a:pt x="41" y="25"/>
                  <a:pt x="41" y="25"/>
                  <a:pt x="41" y="25"/>
                </a:cubicBezTo>
                <a:cubicBezTo>
                  <a:pt x="41" y="26"/>
                  <a:pt x="41" y="26"/>
                  <a:pt x="41" y="26"/>
                </a:cubicBezTo>
                <a:cubicBezTo>
                  <a:pt x="41" y="26"/>
                  <a:pt x="41" y="26"/>
                  <a:pt x="41" y="26"/>
                </a:cubicBezTo>
                <a:cubicBezTo>
                  <a:pt x="40" y="26"/>
                  <a:pt x="40" y="26"/>
                  <a:pt x="40" y="26"/>
                </a:cubicBezTo>
                <a:cubicBezTo>
                  <a:pt x="40" y="26"/>
                  <a:pt x="40" y="26"/>
                  <a:pt x="40" y="26"/>
                </a:cubicBezTo>
                <a:cubicBezTo>
                  <a:pt x="36" y="33"/>
                  <a:pt x="36" y="33"/>
                  <a:pt x="36" y="33"/>
                </a:cubicBezTo>
                <a:close/>
                <a:moveTo>
                  <a:pt x="44" y="33"/>
                </a:moveTo>
                <a:cubicBezTo>
                  <a:pt x="44" y="33"/>
                  <a:pt x="44" y="33"/>
                  <a:pt x="44" y="33"/>
                </a:cubicBezTo>
                <a:cubicBezTo>
                  <a:pt x="44" y="33"/>
                  <a:pt x="44" y="33"/>
                  <a:pt x="44" y="33"/>
                </a:cubicBezTo>
                <a:cubicBezTo>
                  <a:pt x="43" y="35"/>
                  <a:pt x="43" y="35"/>
                  <a:pt x="43" y="35"/>
                </a:cubicBezTo>
                <a:cubicBezTo>
                  <a:pt x="39" y="33"/>
                  <a:pt x="39" y="33"/>
                  <a:pt x="39" y="33"/>
                </a:cubicBezTo>
                <a:cubicBezTo>
                  <a:pt x="41" y="29"/>
                  <a:pt x="41" y="29"/>
                  <a:pt x="41" y="29"/>
                </a:cubicBezTo>
                <a:cubicBezTo>
                  <a:pt x="45" y="31"/>
                  <a:pt x="45" y="31"/>
                  <a:pt x="45" y="31"/>
                </a:cubicBezTo>
                <a:cubicBezTo>
                  <a:pt x="44" y="33"/>
                  <a:pt x="44" y="33"/>
                  <a:pt x="44" y="33"/>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正威国际集团简介</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1015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世界铜王的铜业帝国</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200" dirty="0" smtClean="0">
                <a:solidFill>
                  <a:schemeClr val="bg1"/>
                </a:solidFill>
              </a:rPr>
              <a:t>正威国际集团是由产业经济发展起来的一家以金属新材料和非金属新材料完整产业链为主导的高科技产业集团</a:t>
            </a:r>
            <a:r>
              <a:rPr lang="zh-CN" altLang="en-US" sz="1200" dirty="0">
                <a:solidFill>
                  <a:schemeClr val="bg1"/>
                </a:solidFill>
              </a:rPr>
              <a:t>，</a:t>
            </a:r>
            <a:r>
              <a:rPr lang="zh-CN" altLang="en-US" sz="1200" dirty="0" smtClean="0">
                <a:solidFill>
                  <a:schemeClr val="bg1"/>
                </a:solidFill>
              </a:rPr>
              <a:t> 近年来大力发展产业投资与科技智慧园区开发、战略投资与财务投资、交易平台等业务，</a:t>
            </a:r>
            <a:r>
              <a:rPr lang="zh-CN" altLang="en-US" sz="1200" dirty="0" smtClean="0">
                <a:solidFill>
                  <a:srgbClr val="EF6541"/>
                </a:solidFill>
              </a:rPr>
              <a:t>在金属新材料领域位列世界第一</a:t>
            </a:r>
            <a:r>
              <a:rPr lang="zh-CN" altLang="en-US" sz="1200" dirty="0" smtClean="0">
                <a:solidFill>
                  <a:schemeClr val="bg1"/>
                </a:solidFill>
              </a:rPr>
              <a:t>。</a:t>
            </a:r>
            <a:endParaRPr lang="zh-CN" altLang="en-US" sz="1200" dirty="0">
              <a:solidFill>
                <a:schemeClr val="bg1"/>
              </a:solidFill>
            </a:endParaRPr>
          </a:p>
        </p:txBody>
      </p:sp>
      <p:sp>
        <p:nvSpPr>
          <p:cNvPr id="8202" name="Freeform 10"/>
          <p:cNvSpPr>
            <a:spLocks/>
          </p:cNvSpPr>
          <p:nvPr/>
        </p:nvSpPr>
        <p:spPr bwMode="auto">
          <a:xfrm>
            <a:off x="801688" y="2570163"/>
            <a:ext cx="1550987"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 name="Freeform 11"/>
          <p:cNvSpPr>
            <a:spLocks/>
          </p:cNvSpPr>
          <p:nvPr/>
        </p:nvSpPr>
        <p:spPr bwMode="auto">
          <a:xfrm>
            <a:off x="382588"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2403475"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 name="Freeform 13"/>
          <p:cNvSpPr>
            <a:spLocks/>
          </p:cNvSpPr>
          <p:nvPr/>
        </p:nvSpPr>
        <p:spPr bwMode="auto">
          <a:xfrm>
            <a:off x="1984375" y="4194175"/>
            <a:ext cx="371475"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p:cNvSpPr>
            <a:spLocks/>
          </p:cNvSpPr>
          <p:nvPr/>
        </p:nvSpPr>
        <p:spPr bwMode="auto">
          <a:xfrm>
            <a:off x="5187950" y="4194175"/>
            <a:ext cx="373063"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8"/>
          <p:cNvSpPr>
            <a:spLocks/>
          </p:cNvSpPr>
          <p:nvPr/>
        </p:nvSpPr>
        <p:spPr bwMode="auto">
          <a:xfrm>
            <a:off x="7210425"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19"/>
          <p:cNvSpPr>
            <a:spLocks/>
          </p:cNvSpPr>
          <p:nvPr/>
        </p:nvSpPr>
        <p:spPr bwMode="auto">
          <a:xfrm>
            <a:off x="6791325"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Text Box 20"/>
          <p:cNvSpPr txBox="1">
            <a:spLocks noChangeArrowheads="1"/>
          </p:cNvSpPr>
          <p:nvPr/>
        </p:nvSpPr>
        <p:spPr bwMode="auto">
          <a:xfrm>
            <a:off x="3444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01</a:t>
            </a:r>
          </a:p>
        </p:txBody>
      </p:sp>
      <p:sp>
        <p:nvSpPr>
          <p:cNvPr id="8213" name="Text Box 21"/>
          <p:cNvSpPr txBox="1">
            <a:spLocks noChangeArrowheads="1"/>
          </p:cNvSpPr>
          <p:nvPr/>
        </p:nvSpPr>
        <p:spPr bwMode="auto">
          <a:xfrm>
            <a:off x="35448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03</a:t>
            </a:r>
          </a:p>
        </p:txBody>
      </p:sp>
      <p:sp>
        <p:nvSpPr>
          <p:cNvPr id="8214" name="Text Box 22"/>
          <p:cNvSpPr txBox="1">
            <a:spLocks noChangeArrowheads="1"/>
          </p:cNvSpPr>
          <p:nvPr/>
        </p:nvSpPr>
        <p:spPr bwMode="auto">
          <a:xfrm>
            <a:off x="675163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05</a:t>
            </a:r>
          </a:p>
        </p:txBody>
      </p:sp>
      <p:sp>
        <p:nvSpPr>
          <p:cNvPr id="8215" name="Text Box 23"/>
          <p:cNvSpPr txBox="1">
            <a:spLocks noChangeArrowheads="1"/>
          </p:cNvSpPr>
          <p:nvPr/>
        </p:nvSpPr>
        <p:spPr bwMode="auto">
          <a:xfrm>
            <a:off x="194151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02</a:t>
            </a:r>
          </a:p>
        </p:txBody>
      </p:sp>
      <p:sp>
        <p:nvSpPr>
          <p:cNvPr id="8216" name="Text Box 24"/>
          <p:cNvSpPr txBox="1">
            <a:spLocks noChangeArrowheads="1"/>
          </p:cNvSpPr>
          <p:nvPr/>
        </p:nvSpPr>
        <p:spPr bwMode="auto">
          <a:xfrm>
            <a:off x="514826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04</a:t>
            </a:r>
          </a:p>
        </p:txBody>
      </p:sp>
      <p:sp>
        <p:nvSpPr>
          <p:cNvPr id="8217" name="Rectangle 25"/>
          <p:cNvSpPr>
            <a:spLocks noChangeArrowheads="1"/>
          </p:cNvSpPr>
          <p:nvPr/>
        </p:nvSpPr>
        <p:spPr bwMode="auto">
          <a:xfrm>
            <a:off x="996950"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正威国际集团拥有员工超过</a:t>
            </a:r>
            <a:r>
              <a:rPr lang="en-US" altLang="zh-CN" sz="800" dirty="0" smtClean="0">
                <a:solidFill>
                  <a:schemeClr val="bg1"/>
                </a:solidFill>
              </a:rPr>
              <a:t>17850</a:t>
            </a:r>
            <a:r>
              <a:rPr lang="zh-CN" altLang="en-US" sz="800" dirty="0" smtClean="0">
                <a:solidFill>
                  <a:schemeClr val="bg1"/>
                </a:solidFill>
              </a:rPr>
              <a:t>名，</a:t>
            </a:r>
            <a:r>
              <a:rPr lang="zh-CN" altLang="en-US" sz="800" b="1" dirty="0" smtClean="0">
                <a:solidFill>
                  <a:schemeClr val="bg1"/>
                </a:solidFill>
              </a:rPr>
              <a:t>总部位于广东省深圳市</a:t>
            </a:r>
            <a:r>
              <a:rPr lang="zh-CN" altLang="en-US" sz="800" dirty="0" smtClean="0">
                <a:solidFill>
                  <a:schemeClr val="bg1"/>
                </a:solidFill>
              </a:rPr>
              <a:t>，应全球化业务发展， 在国内成立了华东、北方、西南、西北总部，在新加坡、瑞士和美国设有国际总部。</a:t>
            </a:r>
            <a:endParaRPr lang="zh-CN" altLang="en-US" sz="800" dirty="0">
              <a:solidFill>
                <a:schemeClr val="bg1"/>
              </a:solidFill>
            </a:endParaRPr>
          </a:p>
        </p:txBody>
      </p:sp>
      <p:sp>
        <p:nvSpPr>
          <p:cNvPr id="8218" name="Rectangle 26"/>
          <p:cNvSpPr>
            <a:spLocks noChangeArrowheads="1"/>
          </p:cNvSpPr>
          <p:nvPr/>
        </p:nvSpPr>
        <p:spPr bwMode="auto">
          <a:xfrm>
            <a:off x="4211638"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集团从</a:t>
            </a:r>
            <a:r>
              <a:rPr lang="en-US" altLang="zh-CN" sz="800" dirty="0" smtClean="0">
                <a:solidFill>
                  <a:schemeClr val="bg1"/>
                </a:solidFill>
              </a:rPr>
              <a:t>2013</a:t>
            </a:r>
            <a:r>
              <a:rPr lang="zh-CN" altLang="en-US" sz="800" dirty="0" smtClean="0">
                <a:solidFill>
                  <a:schemeClr val="bg1"/>
                </a:solidFill>
              </a:rPr>
              <a:t>年开始连续</a:t>
            </a:r>
            <a:r>
              <a:rPr lang="en-US" altLang="zh-CN" sz="800" dirty="0" smtClean="0">
                <a:solidFill>
                  <a:schemeClr val="bg1"/>
                </a:solidFill>
              </a:rPr>
              <a:t>5</a:t>
            </a:r>
            <a:r>
              <a:rPr lang="zh-CN" altLang="en-US" sz="800" dirty="0" smtClean="0">
                <a:solidFill>
                  <a:schemeClr val="bg1"/>
                </a:solidFill>
              </a:rPr>
              <a:t>年进入</a:t>
            </a:r>
            <a:r>
              <a:rPr lang="en-US" altLang="zh-CN" sz="800" dirty="0" smtClean="0">
                <a:solidFill>
                  <a:schemeClr val="bg1"/>
                </a:solidFill>
              </a:rPr>
              <a:t>《</a:t>
            </a:r>
            <a:r>
              <a:rPr lang="zh-CN" altLang="en-US" sz="800" dirty="0" smtClean="0">
                <a:solidFill>
                  <a:schemeClr val="bg1"/>
                </a:solidFill>
              </a:rPr>
              <a:t>财富</a:t>
            </a:r>
            <a:r>
              <a:rPr lang="en-US" altLang="zh-CN" sz="800" dirty="0" smtClean="0">
                <a:solidFill>
                  <a:schemeClr val="bg1"/>
                </a:solidFill>
              </a:rPr>
              <a:t>》</a:t>
            </a:r>
            <a:r>
              <a:rPr lang="zh-CN" altLang="en-US" sz="800" dirty="0" smtClean="0">
                <a:solidFill>
                  <a:schemeClr val="bg1"/>
                </a:solidFill>
              </a:rPr>
              <a:t>杂志发布的</a:t>
            </a:r>
            <a:r>
              <a:rPr lang="zh-CN" altLang="en-US" sz="800" b="1" dirty="0" smtClean="0">
                <a:solidFill>
                  <a:schemeClr val="bg1"/>
                </a:solidFill>
              </a:rPr>
              <a:t>世界</a:t>
            </a:r>
            <a:r>
              <a:rPr lang="en-US" altLang="zh-CN" sz="800" b="1" dirty="0" smtClean="0">
                <a:solidFill>
                  <a:schemeClr val="bg1"/>
                </a:solidFill>
              </a:rPr>
              <a:t>500</a:t>
            </a:r>
            <a:r>
              <a:rPr lang="zh-CN" altLang="en-US" sz="800" b="1" dirty="0" smtClean="0">
                <a:solidFill>
                  <a:schemeClr val="bg1"/>
                </a:solidFill>
              </a:rPr>
              <a:t>强</a:t>
            </a:r>
            <a:r>
              <a:rPr lang="zh-CN" altLang="en-US" sz="800" dirty="0" smtClean="0">
                <a:solidFill>
                  <a:schemeClr val="bg1"/>
                </a:solidFill>
              </a:rPr>
              <a:t>排行榜。在</a:t>
            </a: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8</a:t>
            </a:r>
            <a:r>
              <a:rPr lang="zh-CN" altLang="en-US" sz="800" dirty="0" smtClean="0">
                <a:solidFill>
                  <a:schemeClr val="bg1"/>
                </a:solidFill>
              </a:rPr>
              <a:t>月全球制造商集团发布的</a:t>
            </a:r>
            <a:r>
              <a:rPr lang="en-US" altLang="zh-CN" sz="800" dirty="0" smtClean="0">
                <a:solidFill>
                  <a:schemeClr val="bg1"/>
                </a:solidFill>
              </a:rPr>
              <a:t>《</a:t>
            </a:r>
            <a:r>
              <a:rPr lang="zh-CN" altLang="en-US" sz="800" dirty="0" smtClean="0">
                <a:solidFill>
                  <a:schemeClr val="bg1"/>
                </a:solidFill>
              </a:rPr>
              <a:t>全球制造</a:t>
            </a:r>
            <a:r>
              <a:rPr lang="en-US" altLang="zh-CN" sz="800" dirty="0" smtClean="0">
                <a:solidFill>
                  <a:schemeClr val="bg1"/>
                </a:solidFill>
              </a:rPr>
              <a:t>500</a:t>
            </a:r>
            <a:r>
              <a:rPr lang="zh-CN" altLang="en-US" sz="800" dirty="0" smtClean="0">
                <a:solidFill>
                  <a:schemeClr val="bg1"/>
                </a:solidFill>
              </a:rPr>
              <a:t>强</a:t>
            </a:r>
            <a:r>
              <a:rPr lang="en-US" altLang="zh-CN" sz="800" dirty="0" smtClean="0">
                <a:solidFill>
                  <a:schemeClr val="bg1"/>
                </a:solidFill>
              </a:rPr>
              <a:t>》</a:t>
            </a:r>
            <a:r>
              <a:rPr lang="zh-CN" altLang="en-US" sz="800" dirty="0" smtClean="0">
                <a:solidFill>
                  <a:schemeClr val="bg1"/>
                </a:solidFill>
              </a:rPr>
              <a:t>中排名</a:t>
            </a:r>
            <a:r>
              <a:rPr lang="zh-CN" altLang="en-US" sz="800" b="1" dirty="0" smtClean="0">
                <a:solidFill>
                  <a:schemeClr val="bg1"/>
                </a:solidFill>
              </a:rPr>
              <a:t>有色金属行业企业第二位</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412038" y="2860675"/>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日上午，正威国际集团</a:t>
            </a:r>
            <a:r>
              <a:rPr lang="zh-CN" altLang="en-US" sz="800" b="1" dirty="0" smtClean="0">
                <a:solidFill>
                  <a:schemeClr val="bg1"/>
                </a:solidFill>
              </a:rPr>
              <a:t>北方总部在天津市西青区揭牌成立</a:t>
            </a:r>
            <a:r>
              <a:rPr lang="zh-CN" altLang="en-US" sz="800" dirty="0" smtClean="0">
                <a:solidFill>
                  <a:schemeClr val="bg1"/>
                </a:solidFill>
              </a:rPr>
              <a:t>。项目投资超过</a:t>
            </a:r>
            <a:r>
              <a:rPr lang="en-US" altLang="zh-CN" sz="800" dirty="0" smtClean="0">
                <a:solidFill>
                  <a:schemeClr val="bg1"/>
                </a:solidFill>
              </a:rPr>
              <a:t>200</a:t>
            </a:r>
            <a:r>
              <a:rPr lang="zh-CN" altLang="en-US" sz="800" dirty="0" smtClean="0">
                <a:solidFill>
                  <a:schemeClr val="bg1"/>
                </a:solidFill>
              </a:rPr>
              <a:t>亿，包括</a:t>
            </a:r>
            <a:r>
              <a:rPr lang="zh-CN" altLang="en-US" sz="800" b="1" dirty="0" smtClean="0">
                <a:solidFill>
                  <a:schemeClr val="bg1"/>
                </a:solidFill>
              </a:rPr>
              <a:t>北方总部基地、新材料生产基地、国际创新基地和生活服务基地</a:t>
            </a:r>
            <a:r>
              <a:rPr lang="zh-CN" altLang="en-US" sz="800" dirty="0" smtClean="0">
                <a:solidFill>
                  <a:schemeClr val="bg1"/>
                </a:solidFill>
              </a:rPr>
              <a:t>四大板块。</a:t>
            </a:r>
            <a:endParaRPr lang="zh-CN" altLang="en-US" sz="800" dirty="0">
              <a:solidFill>
                <a:schemeClr val="bg1"/>
              </a:solidFill>
            </a:endParaRPr>
          </a:p>
        </p:txBody>
      </p:sp>
      <p:sp>
        <p:nvSpPr>
          <p:cNvPr id="8220" name="Rectangle 28"/>
          <p:cNvSpPr>
            <a:spLocks noChangeArrowheads="1"/>
          </p:cNvSpPr>
          <p:nvPr/>
        </p:nvSpPr>
        <p:spPr bwMode="auto">
          <a:xfrm>
            <a:off x="2600325" y="3297238"/>
            <a:ext cx="11525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历经</a:t>
            </a:r>
            <a:r>
              <a:rPr lang="en-US" altLang="zh-CN" sz="800" dirty="0" smtClean="0">
                <a:solidFill>
                  <a:schemeClr val="bg2"/>
                </a:solidFill>
              </a:rPr>
              <a:t>20</a:t>
            </a:r>
            <a:r>
              <a:rPr lang="zh-CN" altLang="en-US" sz="800" dirty="0" smtClean="0">
                <a:solidFill>
                  <a:schemeClr val="bg2"/>
                </a:solidFill>
              </a:rPr>
              <a:t>多年的发展，正威国际集团实现了从</a:t>
            </a:r>
            <a:r>
              <a:rPr lang="zh-CN" altLang="en-US" sz="800" b="1" dirty="0" smtClean="0">
                <a:solidFill>
                  <a:schemeClr val="bg2"/>
                </a:solidFill>
              </a:rPr>
              <a:t>区域的、单一行业</a:t>
            </a:r>
            <a:r>
              <a:rPr lang="zh-CN" altLang="en-US" sz="800" dirty="0" smtClean="0">
                <a:solidFill>
                  <a:schemeClr val="bg2"/>
                </a:solidFill>
              </a:rPr>
              <a:t>到</a:t>
            </a:r>
            <a:r>
              <a:rPr lang="zh-CN" altLang="en-US" sz="800" b="1" dirty="0" smtClean="0">
                <a:solidFill>
                  <a:schemeClr val="bg2"/>
                </a:solidFill>
              </a:rPr>
              <a:t>世界的、全产业链</a:t>
            </a:r>
            <a:r>
              <a:rPr lang="zh-CN" altLang="en-US" sz="800" dirty="0" smtClean="0">
                <a:solidFill>
                  <a:schemeClr val="bg2"/>
                </a:solidFill>
              </a:rPr>
              <a:t>的发展格局。充分体现了其</a:t>
            </a:r>
            <a:r>
              <a:rPr lang="zh-CN" altLang="en-US" sz="800" b="1" dirty="0" smtClean="0">
                <a:solidFill>
                  <a:schemeClr val="bg2"/>
                </a:solidFill>
              </a:rPr>
              <a:t>专注产业链经营的企业愿景</a:t>
            </a:r>
            <a:r>
              <a:rPr lang="zh-CN" altLang="en-US" sz="800" dirty="0" smtClean="0">
                <a:solidFill>
                  <a:schemeClr val="bg2"/>
                </a:solidFill>
              </a:rPr>
              <a:t>。</a:t>
            </a:r>
            <a:r>
              <a:rPr lang="en-US" altLang="zh-CN" sz="800" dirty="0" smtClean="0">
                <a:solidFill>
                  <a:schemeClr val="bg2"/>
                </a:solidFill>
              </a:rPr>
              <a:t> </a:t>
            </a:r>
            <a:endParaRPr lang="zh-CN" altLang="en-US" sz="800" dirty="0">
              <a:solidFill>
                <a:schemeClr val="bg2"/>
              </a:solidFill>
            </a:endParaRPr>
          </a:p>
        </p:txBody>
      </p:sp>
      <p:sp>
        <p:nvSpPr>
          <p:cNvPr id="8221" name="Rectangle 29"/>
          <p:cNvSpPr>
            <a:spLocks noChangeArrowheads="1"/>
          </p:cNvSpPr>
          <p:nvPr/>
        </p:nvSpPr>
        <p:spPr bwMode="auto">
          <a:xfrm>
            <a:off x="5800725" y="3297238"/>
            <a:ext cx="1152525"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正威国际集团旗下拥有超过</a:t>
            </a:r>
            <a:r>
              <a:rPr lang="en-US" altLang="zh-CN" sz="800" b="1" dirty="0" smtClean="0">
                <a:solidFill>
                  <a:schemeClr val="bg2"/>
                </a:solidFill>
              </a:rPr>
              <a:t>24</a:t>
            </a:r>
            <a:r>
              <a:rPr lang="zh-CN" altLang="en-US" sz="800" b="1" dirty="0" smtClean="0">
                <a:solidFill>
                  <a:schemeClr val="bg2"/>
                </a:solidFill>
              </a:rPr>
              <a:t>个产业园区</a:t>
            </a:r>
            <a:r>
              <a:rPr lang="zh-CN" altLang="en-US" sz="800" dirty="0" smtClean="0">
                <a:solidFill>
                  <a:schemeClr val="bg2"/>
                </a:solidFill>
              </a:rPr>
              <a:t>，并在瑞士、美国和新加坡设有研发中心。在</a:t>
            </a:r>
            <a:r>
              <a:rPr lang="en-US" altLang="zh-CN" sz="800" dirty="0" smtClean="0">
                <a:solidFill>
                  <a:schemeClr val="bg2"/>
                </a:solidFill>
              </a:rPr>
              <a:t>2015</a:t>
            </a:r>
            <a:r>
              <a:rPr lang="zh-CN" altLang="en-US" sz="800" dirty="0" smtClean="0">
                <a:solidFill>
                  <a:schemeClr val="bg2"/>
                </a:solidFill>
              </a:rPr>
              <a:t>年成立了正威大学，重视人才的培养和提高。</a:t>
            </a:r>
            <a:r>
              <a:rPr lang="en-US" altLang="zh-CN" sz="800" dirty="0" smtClean="0">
                <a:solidFill>
                  <a:schemeClr val="bg2"/>
                </a:solidFill>
              </a:rPr>
              <a:t>. </a:t>
            </a:r>
            <a:endParaRPr lang="zh-CN" altLang="en-US" sz="800" dirty="0">
              <a:solidFill>
                <a:schemeClr val="bg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584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844"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5868" name="Oval 28"/>
          <p:cNvSpPr>
            <a:spLocks noChangeArrowheads="1"/>
          </p:cNvSpPr>
          <p:nvPr/>
        </p:nvSpPr>
        <p:spPr bwMode="auto">
          <a:xfrm>
            <a:off x="13223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9" name="Line 29"/>
          <p:cNvSpPr>
            <a:spLocks noChangeShapeType="1"/>
          </p:cNvSpPr>
          <p:nvPr/>
        </p:nvSpPr>
        <p:spPr bwMode="auto">
          <a:xfrm>
            <a:off x="2303463" y="2870200"/>
            <a:ext cx="6840537" cy="0"/>
          </a:xfrm>
          <a:prstGeom prst="line">
            <a:avLst/>
          </a:prstGeom>
          <a:noFill/>
          <a:ln w="12700">
            <a:solidFill>
              <a:srgbClr val="FFFFFF"/>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5870" name="Oval 30"/>
          <p:cNvSpPr>
            <a:spLocks noChangeArrowheads="1"/>
          </p:cNvSpPr>
          <p:nvPr/>
        </p:nvSpPr>
        <p:spPr bwMode="auto">
          <a:xfrm>
            <a:off x="2389768" y="278847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1" name="Oval 31"/>
          <p:cNvSpPr>
            <a:spLocks noChangeArrowheads="1"/>
          </p:cNvSpPr>
          <p:nvPr/>
        </p:nvSpPr>
        <p:spPr bwMode="auto">
          <a:xfrm>
            <a:off x="2213966" y="1747758"/>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Oval 32"/>
          <p:cNvSpPr>
            <a:spLocks noChangeArrowheads="1"/>
          </p:cNvSpPr>
          <p:nvPr/>
        </p:nvSpPr>
        <p:spPr bwMode="auto">
          <a:xfrm>
            <a:off x="3797758" y="2786980"/>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3" name="Oval 33"/>
          <p:cNvSpPr>
            <a:spLocks noChangeArrowheads="1"/>
          </p:cNvSpPr>
          <p:nvPr/>
        </p:nvSpPr>
        <p:spPr bwMode="auto">
          <a:xfrm>
            <a:off x="3653742"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4" name="Oval 34"/>
          <p:cNvSpPr>
            <a:spLocks noChangeArrowheads="1"/>
          </p:cNvSpPr>
          <p:nvPr/>
        </p:nvSpPr>
        <p:spPr bwMode="auto">
          <a:xfrm>
            <a:off x="526561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5" name="Oval 35"/>
          <p:cNvSpPr>
            <a:spLocks noChangeArrowheads="1"/>
          </p:cNvSpPr>
          <p:nvPr/>
        </p:nvSpPr>
        <p:spPr bwMode="auto">
          <a:xfrm>
            <a:off x="5110039"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Freeform 45"/>
          <p:cNvSpPr>
            <a:spLocks noEditPoints="1"/>
          </p:cNvSpPr>
          <p:nvPr/>
        </p:nvSpPr>
        <p:spPr bwMode="auto">
          <a:xfrm>
            <a:off x="1500188" y="2749550"/>
            <a:ext cx="241300" cy="241300"/>
          </a:xfrm>
          <a:custGeom>
            <a:avLst/>
            <a:gdLst>
              <a:gd name="T0" fmla="*/ 4 w 76"/>
              <a:gd name="T1" fmla="*/ 0 h 76"/>
              <a:gd name="T2" fmla="*/ 74 w 76"/>
              <a:gd name="T3" fmla="*/ 23 h 76"/>
              <a:gd name="T4" fmla="*/ 76 w 76"/>
              <a:gd name="T5" fmla="*/ 27 h 76"/>
              <a:gd name="T6" fmla="*/ 74 w 76"/>
              <a:gd name="T7" fmla="*/ 29 h 76"/>
              <a:gd name="T8" fmla="*/ 56 w 76"/>
              <a:gd name="T9" fmla="*/ 39 h 76"/>
              <a:gd name="T10" fmla="*/ 72 w 76"/>
              <a:gd name="T11" fmla="*/ 55 h 76"/>
              <a:gd name="T12" fmla="*/ 72 w 76"/>
              <a:gd name="T13" fmla="*/ 59 h 76"/>
              <a:gd name="T14" fmla="*/ 72 w 76"/>
              <a:gd name="T15" fmla="*/ 59 h 76"/>
              <a:gd name="T16" fmla="*/ 59 w 76"/>
              <a:gd name="T17" fmla="*/ 72 h 76"/>
              <a:gd name="T18" fmla="*/ 55 w 76"/>
              <a:gd name="T19" fmla="*/ 72 h 76"/>
              <a:gd name="T20" fmla="*/ 55 w 76"/>
              <a:gd name="T21" fmla="*/ 72 h 76"/>
              <a:gd name="T22" fmla="*/ 39 w 76"/>
              <a:gd name="T23" fmla="*/ 56 h 76"/>
              <a:gd name="T24" fmla="*/ 29 w 76"/>
              <a:gd name="T25" fmla="*/ 74 h 76"/>
              <a:gd name="T26" fmla="*/ 25 w 76"/>
              <a:gd name="T27" fmla="*/ 75 h 76"/>
              <a:gd name="T28" fmla="*/ 23 w 76"/>
              <a:gd name="T29" fmla="*/ 74 h 76"/>
              <a:gd name="T30" fmla="*/ 0 w 76"/>
              <a:gd name="T31" fmla="*/ 4 h 76"/>
              <a:gd name="T32" fmla="*/ 2 w 76"/>
              <a:gd name="T33" fmla="*/ 0 h 76"/>
              <a:gd name="T34" fmla="*/ 4 w 76"/>
              <a:gd name="T35" fmla="*/ 0 h 76"/>
              <a:gd name="T36" fmla="*/ 4 w 76"/>
              <a:gd name="T37" fmla="*/ 0 h 76"/>
              <a:gd name="T38" fmla="*/ 8 w 76"/>
              <a:gd name="T39" fmla="*/ 7 h 76"/>
              <a:gd name="T40" fmla="*/ 8 w 76"/>
              <a:gd name="T41" fmla="*/ 7 h 76"/>
              <a:gd name="T42" fmla="*/ 27 w 76"/>
              <a:gd name="T43" fmla="*/ 66 h 76"/>
              <a:gd name="T44" fmla="*/ 36 w 76"/>
              <a:gd name="T45" fmla="*/ 50 h 76"/>
              <a:gd name="T46" fmla="*/ 37 w 76"/>
              <a:gd name="T47" fmla="*/ 49 h 76"/>
              <a:gd name="T48" fmla="*/ 41 w 76"/>
              <a:gd name="T49" fmla="*/ 49 h 76"/>
              <a:gd name="T50" fmla="*/ 57 w 76"/>
              <a:gd name="T51" fmla="*/ 66 h 76"/>
              <a:gd name="T52" fmla="*/ 66 w 76"/>
              <a:gd name="T53" fmla="*/ 57 h 76"/>
              <a:gd name="T54" fmla="*/ 50 w 76"/>
              <a:gd name="T55" fmla="*/ 41 h 76"/>
              <a:gd name="T56" fmla="*/ 50 w 76"/>
              <a:gd name="T57" fmla="*/ 41 h 76"/>
              <a:gd name="T58" fmla="*/ 49 w 76"/>
              <a:gd name="T59" fmla="*/ 40 h 76"/>
              <a:gd name="T60" fmla="*/ 50 w 76"/>
              <a:gd name="T61" fmla="*/ 36 h 76"/>
              <a:gd name="T62" fmla="*/ 66 w 76"/>
              <a:gd name="T63" fmla="*/ 27 h 76"/>
              <a:gd name="T64" fmla="*/ 8 w 76"/>
              <a:gd name="T65"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6">
                <a:moveTo>
                  <a:pt x="4" y="0"/>
                </a:moveTo>
                <a:cubicBezTo>
                  <a:pt x="74" y="23"/>
                  <a:pt x="74" y="23"/>
                  <a:pt x="74" y="23"/>
                </a:cubicBezTo>
                <a:cubicBezTo>
                  <a:pt x="75" y="24"/>
                  <a:pt x="76" y="26"/>
                  <a:pt x="76" y="27"/>
                </a:cubicBezTo>
                <a:cubicBezTo>
                  <a:pt x="76" y="28"/>
                  <a:pt x="75" y="28"/>
                  <a:pt x="74" y="29"/>
                </a:cubicBezTo>
                <a:cubicBezTo>
                  <a:pt x="56" y="39"/>
                  <a:pt x="56" y="39"/>
                  <a:pt x="56" y="39"/>
                </a:cubicBezTo>
                <a:cubicBezTo>
                  <a:pt x="72" y="55"/>
                  <a:pt x="72" y="55"/>
                  <a:pt x="72" y="55"/>
                </a:cubicBezTo>
                <a:cubicBezTo>
                  <a:pt x="73" y="56"/>
                  <a:pt x="73" y="58"/>
                  <a:pt x="72" y="59"/>
                </a:cubicBezTo>
                <a:cubicBezTo>
                  <a:pt x="72" y="59"/>
                  <a:pt x="72" y="59"/>
                  <a:pt x="72" y="59"/>
                </a:cubicBezTo>
                <a:cubicBezTo>
                  <a:pt x="59" y="72"/>
                  <a:pt x="59" y="72"/>
                  <a:pt x="59" y="72"/>
                </a:cubicBezTo>
                <a:cubicBezTo>
                  <a:pt x="58" y="73"/>
                  <a:pt x="56" y="73"/>
                  <a:pt x="55" y="72"/>
                </a:cubicBezTo>
                <a:cubicBezTo>
                  <a:pt x="55" y="72"/>
                  <a:pt x="55" y="72"/>
                  <a:pt x="55" y="72"/>
                </a:cubicBezTo>
                <a:cubicBezTo>
                  <a:pt x="39" y="56"/>
                  <a:pt x="39" y="56"/>
                  <a:pt x="39" y="56"/>
                </a:cubicBezTo>
                <a:cubicBezTo>
                  <a:pt x="29" y="74"/>
                  <a:pt x="29" y="74"/>
                  <a:pt x="29" y="74"/>
                </a:cubicBezTo>
                <a:cubicBezTo>
                  <a:pt x="28" y="76"/>
                  <a:pt x="26" y="76"/>
                  <a:pt x="25" y="75"/>
                </a:cubicBezTo>
                <a:cubicBezTo>
                  <a:pt x="24" y="75"/>
                  <a:pt x="24" y="74"/>
                  <a:pt x="23" y="74"/>
                </a:cubicBezTo>
                <a:cubicBezTo>
                  <a:pt x="0" y="4"/>
                  <a:pt x="0" y="4"/>
                  <a:pt x="0" y="4"/>
                </a:cubicBezTo>
                <a:cubicBezTo>
                  <a:pt x="0" y="2"/>
                  <a:pt x="0" y="1"/>
                  <a:pt x="2" y="0"/>
                </a:cubicBezTo>
                <a:cubicBezTo>
                  <a:pt x="3" y="0"/>
                  <a:pt x="3" y="0"/>
                  <a:pt x="4" y="0"/>
                </a:cubicBezTo>
                <a:cubicBezTo>
                  <a:pt x="4" y="0"/>
                  <a:pt x="4" y="0"/>
                  <a:pt x="4" y="0"/>
                </a:cubicBezTo>
                <a:close/>
                <a:moveTo>
                  <a:pt x="8" y="7"/>
                </a:moveTo>
                <a:cubicBezTo>
                  <a:pt x="8" y="7"/>
                  <a:pt x="8" y="7"/>
                  <a:pt x="8" y="7"/>
                </a:cubicBezTo>
                <a:cubicBezTo>
                  <a:pt x="27" y="66"/>
                  <a:pt x="27" y="66"/>
                  <a:pt x="27" y="66"/>
                </a:cubicBezTo>
                <a:cubicBezTo>
                  <a:pt x="36" y="50"/>
                  <a:pt x="36" y="50"/>
                  <a:pt x="36" y="50"/>
                </a:cubicBezTo>
                <a:cubicBezTo>
                  <a:pt x="36" y="50"/>
                  <a:pt x="36" y="50"/>
                  <a:pt x="37" y="49"/>
                </a:cubicBezTo>
                <a:cubicBezTo>
                  <a:pt x="38" y="48"/>
                  <a:pt x="40" y="48"/>
                  <a:pt x="41" y="49"/>
                </a:cubicBezTo>
                <a:cubicBezTo>
                  <a:pt x="57" y="66"/>
                  <a:pt x="57" y="66"/>
                  <a:pt x="57" y="66"/>
                </a:cubicBezTo>
                <a:cubicBezTo>
                  <a:pt x="66" y="57"/>
                  <a:pt x="66" y="57"/>
                  <a:pt x="66" y="57"/>
                </a:cubicBezTo>
                <a:cubicBezTo>
                  <a:pt x="50" y="41"/>
                  <a:pt x="50" y="41"/>
                  <a:pt x="50" y="41"/>
                </a:cubicBezTo>
                <a:cubicBezTo>
                  <a:pt x="50" y="41"/>
                  <a:pt x="50" y="41"/>
                  <a:pt x="50" y="41"/>
                </a:cubicBezTo>
                <a:cubicBezTo>
                  <a:pt x="49" y="41"/>
                  <a:pt x="49" y="40"/>
                  <a:pt x="49" y="40"/>
                </a:cubicBezTo>
                <a:cubicBezTo>
                  <a:pt x="48" y="39"/>
                  <a:pt x="49" y="37"/>
                  <a:pt x="50" y="36"/>
                </a:cubicBezTo>
                <a:cubicBezTo>
                  <a:pt x="66" y="27"/>
                  <a:pt x="66" y="27"/>
                  <a:pt x="66" y="27"/>
                </a:cubicBezTo>
                <a:cubicBezTo>
                  <a:pt x="8" y="7"/>
                  <a:pt x="8" y="7"/>
                  <a:pt x="8" y="7"/>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6" name="Freeform 46"/>
          <p:cNvSpPr>
            <a:spLocks noEditPoints="1"/>
          </p:cNvSpPr>
          <p:nvPr/>
        </p:nvSpPr>
        <p:spPr bwMode="auto">
          <a:xfrm>
            <a:off x="3780742" y="3627387"/>
            <a:ext cx="238125" cy="239713"/>
          </a:xfrm>
          <a:custGeom>
            <a:avLst/>
            <a:gdLst>
              <a:gd name="T0" fmla="*/ 40 w 75"/>
              <a:gd name="T1" fmla="*/ 12 h 75"/>
              <a:gd name="T2" fmla="*/ 41 w 75"/>
              <a:gd name="T3" fmla="*/ 18 h 75"/>
              <a:gd name="T4" fmla="*/ 38 w 75"/>
              <a:gd name="T5" fmla="*/ 18 h 75"/>
              <a:gd name="T6" fmla="*/ 40 w 75"/>
              <a:gd name="T7" fmla="*/ 11 h 75"/>
              <a:gd name="T8" fmla="*/ 28 w 75"/>
              <a:gd name="T9" fmla="*/ 13 h 75"/>
              <a:gd name="T10" fmla="*/ 13 w 75"/>
              <a:gd name="T11" fmla="*/ 29 h 75"/>
              <a:gd name="T12" fmla="*/ 19 w 75"/>
              <a:gd name="T13" fmla="*/ 61 h 75"/>
              <a:gd name="T14" fmla="*/ 40 w 75"/>
              <a:gd name="T15" fmla="*/ 69 h 75"/>
              <a:gd name="T16" fmla="*/ 67 w 75"/>
              <a:gd name="T17" fmla="*/ 51 h 75"/>
              <a:gd name="T18" fmla="*/ 67 w 75"/>
              <a:gd name="T19" fmla="*/ 51 h 75"/>
              <a:gd name="T20" fmla="*/ 67 w 75"/>
              <a:gd name="T21" fmla="*/ 29 h 75"/>
              <a:gd name="T22" fmla="*/ 40 w 75"/>
              <a:gd name="T23" fmla="*/ 11 h 75"/>
              <a:gd name="T24" fmla="*/ 26 w 75"/>
              <a:gd name="T25" fmla="*/ 8 h 75"/>
              <a:gd name="T26" fmla="*/ 64 w 75"/>
              <a:gd name="T27" fmla="*/ 15 h 75"/>
              <a:gd name="T28" fmla="*/ 75 w 75"/>
              <a:gd name="T29" fmla="*/ 40 h 75"/>
              <a:gd name="T30" fmla="*/ 72 w 75"/>
              <a:gd name="T31" fmla="*/ 53 h 75"/>
              <a:gd name="T32" fmla="*/ 40 w 75"/>
              <a:gd name="T33" fmla="*/ 75 h 75"/>
              <a:gd name="T34" fmla="*/ 15 w 75"/>
              <a:gd name="T35" fmla="*/ 65 h 75"/>
              <a:gd name="T36" fmla="*/ 7 w 75"/>
              <a:gd name="T37" fmla="*/ 27 h 75"/>
              <a:gd name="T38" fmla="*/ 10 w 75"/>
              <a:gd name="T39" fmla="*/ 21 h 75"/>
              <a:gd name="T40" fmla="*/ 1 w 75"/>
              <a:gd name="T41" fmla="*/ 7 h 75"/>
              <a:gd name="T42" fmla="*/ 6 w 75"/>
              <a:gd name="T43" fmla="*/ 1 h 75"/>
              <a:gd name="T44" fmla="*/ 17 w 75"/>
              <a:gd name="T45" fmla="*/ 4 h 75"/>
              <a:gd name="T46" fmla="*/ 20 w 75"/>
              <a:gd name="T47" fmla="*/ 11 h 75"/>
              <a:gd name="T48" fmla="*/ 14 w 75"/>
              <a:gd name="T49" fmla="*/ 16 h 75"/>
              <a:gd name="T50" fmla="*/ 15 w 75"/>
              <a:gd name="T51" fmla="*/ 15 h 75"/>
              <a:gd name="T52" fmla="*/ 16 w 75"/>
              <a:gd name="T53" fmla="*/ 13 h 75"/>
              <a:gd name="T54" fmla="*/ 16 w 75"/>
              <a:gd name="T55" fmla="*/ 8 h 75"/>
              <a:gd name="T56" fmla="*/ 5 w 75"/>
              <a:gd name="T57" fmla="*/ 6 h 75"/>
              <a:gd name="T58" fmla="*/ 3 w 75"/>
              <a:gd name="T59" fmla="*/ 11 h 75"/>
              <a:gd name="T60" fmla="*/ 10 w 75"/>
              <a:gd name="T61" fmla="*/ 17 h 75"/>
              <a:gd name="T62" fmla="*/ 14 w 75"/>
              <a:gd name="T63" fmla="*/ 16 h 75"/>
              <a:gd name="T64" fmla="*/ 27 w 75"/>
              <a:gd name="T65" fmla="*/ 25 h 75"/>
              <a:gd name="T66" fmla="*/ 46 w 75"/>
              <a:gd name="T67" fmla="*/ 33 h 75"/>
              <a:gd name="T68" fmla="*/ 47 w 75"/>
              <a:gd name="T69" fmla="*/ 33 h 75"/>
              <a:gd name="T70" fmla="*/ 47 w 75"/>
              <a:gd name="T71" fmla="*/ 33 h 75"/>
              <a:gd name="T72" fmla="*/ 47 w 75"/>
              <a:gd name="T73" fmla="*/ 33 h 75"/>
              <a:gd name="T74" fmla="*/ 47 w 75"/>
              <a:gd name="T75" fmla="*/ 34 h 75"/>
              <a:gd name="T76" fmla="*/ 54 w 75"/>
              <a:gd name="T77" fmla="*/ 55 h 75"/>
              <a:gd name="T78" fmla="*/ 33 w 75"/>
              <a:gd name="T79" fmla="*/ 48 h 75"/>
              <a:gd name="T80" fmla="*/ 33 w 75"/>
              <a:gd name="T81" fmla="*/ 47 h 75"/>
              <a:gd name="T82" fmla="*/ 32 w 75"/>
              <a:gd name="T83" fmla="*/ 47 h 75"/>
              <a:gd name="T84" fmla="*/ 32 w 75"/>
              <a:gd name="T85" fmla="*/ 47 h 75"/>
              <a:gd name="T86" fmla="*/ 32 w 75"/>
              <a:gd name="T87" fmla="*/ 46 h 75"/>
              <a:gd name="T88" fmla="*/ 25 w 75"/>
              <a:gd name="T89" fmla="*/ 25 h 75"/>
              <a:gd name="T90" fmla="*/ 42 w 75"/>
              <a:gd name="T91" fmla="*/ 35 h 75"/>
              <a:gd name="T92" fmla="*/ 29 w 75"/>
              <a:gd name="T93" fmla="*/ 30 h 75"/>
              <a:gd name="T94" fmla="*/ 42 w 75"/>
              <a:gd name="T95" fmla="*/ 35 h 75"/>
              <a:gd name="T96" fmla="*/ 37 w 75"/>
              <a:gd name="T97" fmla="*/ 45 h 75"/>
              <a:gd name="T98" fmla="*/ 45 w 75"/>
              <a:gd name="T99" fmla="*/ 37 h 75"/>
              <a:gd name="T100" fmla="*/ 14 w 75"/>
              <a:gd name="T101" fmla="*/ 42 h 75"/>
              <a:gd name="T102" fmla="*/ 12 w 75"/>
              <a:gd name="T103" fmla="*/ 40 h 75"/>
              <a:gd name="T104" fmla="*/ 18 w 75"/>
              <a:gd name="T105" fmla="*/ 38 h 75"/>
              <a:gd name="T106" fmla="*/ 18 w 75"/>
              <a:gd name="T107" fmla="*/ 42 h 75"/>
              <a:gd name="T108" fmla="*/ 41 w 75"/>
              <a:gd name="T109" fmla="*/ 66 h 75"/>
              <a:gd name="T110" fmla="*/ 40 w 75"/>
              <a:gd name="T111" fmla="*/ 68 h 75"/>
              <a:gd name="T112" fmla="*/ 38 w 75"/>
              <a:gd name="T113" fmla="*/ 62 h 75"/>
              <a:gd name="T114" fmla="*/ 41 w 75"/>
              <a:gd name="T115" fmla="*/ 62 h 75"/>
              <a:gd name="T116" fmla="*/ 66 w 75"/>
              <a:gd name="T117" fmla="*/ 38 h 75"/>
              <a:gd name="T118" fmla="*/ 67 w 75"/>
              <a:gd name="T119" fmla="*/ 40 h 75"/>
              <a:gd name="T120" fmla="*/ 61 w 75"/>
              <a:gd name="T121" fmla="*/ 42 h 75"/>
              <a:gd name="T122" fmla="*/ 61 w 75"/>
              <a:gd name="T123"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 h="75">
                <a:moveTo>
                  <a:pt x="38" y="14"/>
                </a:moveTo>
                <a:cubicBezTo>
                  <a:pt x="38" y="13"/>
                  <a:pt x="39" y="12"/>
                  <a:pt x="40" y="12"/>
                </a:cubicBezTo>
                <a:cubicBezTo>
                  <a:pt x="41" y="12"/>
                  <a:pt x="41" y="13"/>
                  <a:pt x="41" y="14"/>
                </a:cubicBezTo>
                <a:cubicBezTo>
                  <a:pt x="41" y="18"/>
                  <a:pt x="41" y="18"/>
                  <a:pt x="41" y="18"/>
                </a:cubicBezTo>
                <a:cubicBezTo>
                  <a:pt x="41" y="19"/>
                  <a:pt x="41" y="20"/>
                  <a:pt x="40" y="20"/>
                </a:cubicBezTo>
                <a:cubicBezTo>
                  <a:pt x="39" y="20"/>
                  <a:pt x="38" y="19"/>
                  <a:pt x="38" y="18"/>
                </a:cubicBezTo>
                <a:cubicBezTo>
                  <a:pt x="38" y="14"/>
                  <a:pt x="38" y="14"/>
                  <a:pt x="38" y="14"/>
                </a:cubicBezTo>
                <a:close/>
                <a:moveTo>
                  <a:pt x="40" y="11"/>
                </a:moveTo>
                <a:cubicBezTo>
                  <a:pt x="40" y="11"/>
                  <a:pt x="40" y="11"/>
                  <a:pt x="40" y="11"/>
                </a:cubicBezTo>
                <a:cubicBezTo>
                  <a:pt x="36" y="11"/>
                  <a:pt x="32" y="12"/>
                  <a:pt x="28" y="13"/>
                </a:cubicBezTo>
                <a:cubicBezTo>
                  <a:pt x="25" y="14"/>
                  <a:pt x="22" y="17"/>
                  <a:pt x="19" y="19"/>
                </a:cubicBezTo>
                <a:cubicBezTo>
                  <a:pt x="16" y="22"/>
                  <a:pt x="14" y="25"/>
                  <a:pt x="13" y="29"/>
                </a:cubicBezTo>
                <a:cubicBezTo>
                  <a:pt x="11" y="32"/>
                  <a:pt x="10" y="36"/>
                  <a:pt x="10" y="40"/>
                </a:cubicBezTo>
                <a:cubicBezTo>
                  <a:pt x="10" y="48"/>
                  <a:pt x="13" y="55"/>
                  <a:pt x="19" y="61"/>
                </a:cubicBezTo>
                <a:cubicBezTo>
                  <a:pt x="22" y="63"/>
                  <a:pt x="25" y="66"/>
                  <a:pt x="28" y="67"/>
                </a:cubicBezTo>
                <a:cubicBezTo>
                  <a:pt x="32" y="68"/>
                  <a:pt x="36" y="69"/>
                  <a:pt x="40" y="69"/>
                </a:cubicBezTo>
                <a:cubicBezTo>
                  <a:pt x="47" y="69"/>
                  <a:pt x="55" y="66"/>
                  <a:pt x="60" y="61"/>
                </a:cubicBezTo>
                <a:cubicBezTo>
                  <a:pt x="63" y="58"/>
                  <a:pt x="65" y="55"/>
                  <a:pt x="67" y="51"/>
                </a:cubicBezTo>
                <a:cubicBezTo>
                  <a:pt x="67" y="51"/>
                  <a:pt x="67" y="51"/>
                  <a:pt x="67" y="51"/>
                </a:cubicBezTo>
                <a:cubicBezTo>
                  <a:pt x="67" y="51"/>
                  <a:pt x="67" y="51"/>
                  <a:pt x="67" y="51"/>
                </a:cubicBezTo>
                <a:cubicBezTo>
                  <a:pt x="68" y="48"/>
                  <a:pt x="69" y="44"/>
                  <a:pt x="69" y="40"/>
                </a:cubicBezTo>
                <a:cubicBezTo>
                  <a:pt x="69" y="36"/>
                  <a:pt x="68" y="32"/>
                  <a:pt x="67" y="29"/>
                </a:cubicBezTo>
                <a:cubicBezTo>
                  <a:pt x="65" y="25"/>
                  <a:pt x="63" y="22"/>
                  <a:pt x="60" y="19"/>
                </a:cubicBezTo>
                <a:cubicBezTo>
                  <a:pt x="55" y="14"/>
                  <a:pt x="48" y="11"/>
                  <a:pt x="40" y="11"/>
                </a:cubicBezTo>
                <a:close/>
                <a:moveTo>
                  <a:pt x="26" y="8"/>
                </a:moveTo>
                <a:cubicBezTo>
                  <a:pt x="26" y="8"/>
                  <a:pt x="26" y="8"/>
                  <a:pt x="26" y="8"/>
                </a:cubicBezTo>
                <a:cubicBezTo>
                  <a:pt x="30" y="6"/>
                  <a:pt x="35" y="5"/>
                  <a:pt x="40" y="5"/>
                </a:cubicBezTo>
                <a:cubicBezTo>
                  <a:pt x="49" y="5"/>
                  <a:pt x="58" y="9"/>
                  <a:pt x="64" y="15"/>
                </a:cubicBezTo>
                <a:cubicBezTo>
                  <a:pt x="68" y="18"/>
                  <a:pt x="70" y="22"/>
                  <a:pt x="72" y="27"/>
                </a:cubicBezTo>
                <a:cubicBezTo>
                  <a:pt x="74" y="31"/>
                  <a:pt x="75" y="35"/>
                  <a:pt x="75" y="40"/>
                </a:cubicBezTo>
                <a:cubicBezTo>
                  <a:pt x="75" y="45"/>
                  <a:pt x="74" y="49"/>
                  <a:pt x="72" y="53"/>
                </a:cubicBezTo>
                <a:cubicBezTo>
                  <a:pt x="72" y="53"/>
                  <a:pt x="72" y="53"/>
                  <a:pt x="72" y="53"/>
                </a:cubicBezTo>
                <a:cubicBezTo>
                  <a:pt x="70" y="58"/>
                  <a:pt x="68" y="62"/>
                  <a:pt x="64" y="65"/>
                </a:cubicBezTo>
                <a:cubicBezTo>
                  <a:pt x="58" y="71"/>
                  <a:pt x="49" y="75"/>
                  <a:pt x="40" y="75"/>
                </a:cubicBezTo>
                <a:cubicBezTo>
                  <a:pt x="35" y="75"/>
                  <a:pt x="30" y="74"/>
                  <a:pt x="26" y="72"/>
                </a:cubicBezTo>
                <a:cubicBezTo>
                  <a:pt x="22" y="71"/>
                  <a:pt x="18" y="68"/>
                  <a:pt x="15" y="65"/>
                </a:cubicBezTo>
                <a:cubicBezTo>
                  <a:pt x="8" y="58"/>
                  <a:pt x="5" y="49"/>
                  <a:pt x="5" y="40"/>
                </a:cubicBezTo>
                <a:cubicBezTo>
                  <a:pt x="5" y="35"/>
                  <a:pt x="6" y="31"/>
                  <a:pt x="7" y="27"/>
                </a:cubicBezTo>
                <a:cubicBezTo>
                  <a:pt x="8" y="25"/>
                  <a:pt x="9" y="23"/>
                  <a:pt x="10" y="21"/>
                </a:cubicBezTo>
                <a:cubicBezTo>
                  <a:pt x="10" y="21"/>
                  <a:pt x="10" y="21"/>
                  <a:pt x="10" y="21"/>
                </a:cubicBezTo>
                <a:cubicBezTo>
                  <a:pt x="4" y="21"/>
                  <a:pt x="0" y="16"/>
                  <a:pt x="0" y="11"/>
                </a:cubicBezTo>
                <a:cubicBezTo>
                  <a:pt x="0" y="9"/>
                  <a:pt x="0" y="8"/>
                  <a:pt x="1" y="7"/>
                </a:cubicBezTo>
                <a:cubicBezTo>
                  <a:pt x="1" y="6"/>
                  <a:pt x="2" y="5"/>
                  <a:pt x="3" y="4"/>
                </a:cubicBezTo>
                <a:cubicBezTo>
                  <a:pt x="4" y="3"/>
                  <a:pt x="5" y="2"/>
                  <a:pt x="6" y="1"/>
                </a:cubicBezTo>
                <a:cubicBezTo>
                  <a:pt x="6" y="1"/>
                  <a:pt x="6" y="1"/>
                  <a:pt x="6" y="1"/>
                </a:cubicBezTo>
                <a:cubicBezTo>
                  <a:pt x="10" y="0"/>
                  <a:pt x="14" y="1"/>
                  <a:pt x="17" y="4"/>
                </a:cubicBezTo>
                <a:cubicBezTo>
                  <a:pt x="18" y="5"/>
                  <a:pt x="19" y="6"/>
                  <a:pt x="19" y="7"/>
                </a:cubicBezTo>
                <a:cubicBezTo>
                  <a:pt x="20" y="8"/>
                  <a:pt x="20" y="9"/>
                  <a:pt x="20" y="11"/>
                </a:cubicBezTo>
                <a:cubicBezTo>
                  <a:pt x="22" y="10"/>
                  <a:pt x="24" y="8"/>
                  <a:pt x="26" y="8"/>
                </a:cubicBezTo>
                <a:close/>
                <a:moveTo>
                  <a:pt x="14" y="16"/>
                </a:moveTo>
                <a:cubicBezTo>
                  <a:pt x="14" y="16"/>
                  <a:pt x="14" y="16"/>
                  <a:pt x="14" y="16"/>
                </a:cubicBezTo>
                <a:cubicBezTo>
                  <a:pt x="14" y="16"/>
                  <a:pt x="14" y="16"/>
                  <a:pt x="15" y="15"/>
                </a:cubicBezTo>
                <a:cubicBezTo>
                  <a:pt x="16" y="14"/>
                  <a:pt x="16" y="14"/>
                  <a:pt x="16" y="14"/>
                </a:cubicBezTo>
                <a:cubicBezTo>
                  <a:pt x="16" y="14"/>
                  <a:pt x="16" y="14"/>
                  <a:pt x="16" y="13"/>
                </a:cubicBezTo>
                <a:cubicBezTo>
                  <a:pt x="17" y="13"/>
                  <a:pt x="17" y="12"/>
                  <a:pt x="17" y="11"/>
                </a:cubicBezTo>
                <a:cubicBezTo>
                  <a:pt x="17" y="10"/>
                  <a:pt x="17" y="9"/>
                  <a:pt x="16" y="8"/>
                </a:cubicBezTo>
                <a:cubicBezTo>
                  <a:pt x="15" y="5"/>
                  <a:pt x="11" y="3"/>
                  <a:pt x="8" y="5"/>
                </a:cubicBezTo>
                <a:cubicBezTo>
                  <a:pt x="7" y="5"/>
                  <a:pt x="6" y="6"/>
                  <a:pt x="5" y="6"/>
                </a:cubicBezTo>
                <a:cubicBezTo>
                  <a:pt x="5" y="7"/>
                  <a:pt x="4" y="7"/>
                  <a:pt x="4" y="8"/>
                </a:cubicBezTo>
                <a:cubicBezTo>
                  <a:pt x="4" y="9"/>
                  <a:pt x="3" y="10"/>
                  <a:pt x="3" y="11"/>
                </a:cubicBezTo>
                <a:cubicBezTo>
                  <a:pt x="3" y="13"/>
                  <a:pt x="5" y="16"/>
                  <a:pt x="8" y="17"/>
                </a:cubicBezTo>
                <a:cubicBezTo>
                  <a:pt x="8" y="17"/>
                  <a:pt x="9" y="17"/>
                  <a:pt x="10" y="17"/>
                </a:cubicBezTo>
                <a:cubicBezTo>
                  <a:pt x="11" y="17"/>
                  <a:pt x="12" y="17"/>
                  <a:pt x="13" y="17"/>
                </a:cubicBezTo>
                <a:cubicBezTo>
                  <a:pt x="13" y="17"/>
                  <a:pt x="13" y="17"/>
                  <a:pt x="14" y="16"/>
                </a:cubicBezTo>
                <a:close/>
                <a:moveTo>
                  <a:pt x="27" y="25"/>
                </a:moveTo>
                <a:cubicBezTo>
                  <a:pt x="27" y="25"/>
                  <a:pt x="27" y="25"/>
                  <a:pt x="27" y="25"/>
                </a:cubicBezTo>
                <a:cubicBezTo>
                  <a:pt x="46" y="33"/>
                  <a:pt x="46" y="33"/>
                  <a:pt x="46" y="33"/>
                </a:cubicBezTo>
                <a:cubicBezTo>
                  <a:pt x="46" y="33"/>
                  <a:pt x="46" y="33"/>
                  <a:pt x="46" y="33"/>
                </a:cubicBezTo>
                <a:cubicBezTo>
                  <a:pt x="46" y="33"/>
                  <a:pt x="46" y="33"/>
                  <a:pt x="46" y="33"/>
                </a:cubicBezTo>
                <a:cubicBezTo>
                  <a:pt x="46" y="33"/>
                  <a:pt x="47" y="33"/>
                  <a:pt x="47" y="33"/>
                </a:cubicBezTo>
                <a:cubicBezTo>
                  <a:pt x="47" y="33"/>
                  <a:pt x="47" y="33"/>
                  <a:pt x="47" y="33"/>
                </a:cubicBezTo>
                <a:cubicBezTo>
                  <a:pt x="47" y="33"/>
                  <a:pt x="47" y="33"/>
                  <a:pt x="47" y="33"/>
                </a:cubicBezTo>
                <a:cubicBezTo>
                  <a:pt x="47" y="33"/>
                  <a:pt x="47" y="33"/>
                  <a:pt x="47" y="33"/>
                </a:cubicBezTo>
                <a:cubicBezTo>
                  <a:pt x="47" y="33"/>
                  <a:pt x="47" y="33"/>
                  <a:pt x="47" y="33"/>
                </a:cubicBezTo>
                <a:cubicBezTo>
                  <a:pt x="47" y="33"/>
                  <a:pt x="47" y="34"/>
                  <a:pt x="47" y="34"/>
                </a:cubicBezTo>
                <a:cubicBezTo>
                  <a:pt x="47" y="34"/>
                  <a:pt x="47" y="34"/>
                  <a:pt x="47" y="34"/>
                </a:cubicBezTo>
                <a:cubicBezTo>
                  <a:pt x="55" y="53"/>
                  <a:pt x="55" y="53"/>
                  <a:pt x="55" y="53"/>
                </a:cubicBezTo>
                <a:cubicBezTo>
                  <a:pt x="55" y="54"/>
                  <a:pt x="55" y="55"/>
                  <a:pt x="54" y="55"/>
                </a:cubicBezTo>
                <a:cubicBezTo>
                  <a:pt x="53" y="55"/>
                  <a:pt x="53" y="55"/>
                  <a:pt x="53" y="55"/>
                </a:cubicBezTo>
                <a:cubicBezTo>
                  <a:pt x="33" y="48"/>
                  <a:pt x="33" y="48"/>
                  <a:pt x="33" y="48"/>
                </a:cubicBezTo>
                <a:cubicBezTo>
                  <a:pt x="33" y="48"/>
                  <a:pt x="33" y="48"/>
                  <a:pt x="33" y="48"/>
                </a:cubicBezTo>
                <a:cubicBezTo>
                  <a:pt x="33" y="47"/>
                  <a:pt x="33" y="47"/>
                  <a:pt x="33"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6"/>
                </a:cubicBezTo>
                <a:cubicBezTo>
                  <a:pt x="32" y="46"/>
                  <a:pt x="32" y="46"/>
                  <a:pt x="32" y="46"/>
                </a:cubicBezTo>
                <a:cubicBezTo>
                  <a:pt x="24" y="27"/>
                  <a:pt x="24" y="27"/>
                  <a:pt x="24" y="27"/>
                </a:cubicBezTo>
                <a:cubicBezTo>
                  <a:pt x="24" y="26"/>
                  <a:pt x="25" y="25"/>
                  <a:pt x="25" y="25"/>
                </a:cubicBezTo>
                <a:cubicBezTo>
                  <a:pt x="26" y="25"/>
                  <a:pt x="26" y="25"/>
                  <a:pt x="27" y="25"/>
                </a:cubicBezTo>
                <a:close/>
                <a:moveTo>
                  <a:pt x="42" y="35"/>
                </a:moveTo>
                <a:cubicBezTo>
                  <a:pt x="42" y="35"/>
                  <a:pt x="42" y="35"/>
                  <a:pt x="42" y="35"/>
                </a:cubicBezTo>
                <a:cubicBezTo>
                  <a:pt x="29" y="30"/>
                  <a:pt x="29" y="30"/>
                  <a:pt x="29" y="30"/>
                </a:cubicBezTo>
                <a:cubicBezTo>
                  <a:pt x="34" y="43"/>
                  <a:pt x="34" y="43"/>
                  <a:pt x="34" y="43"/>
                </a:cubicBezTo>
                <a:cubicBezTo>
                  <a:pt x="42" y="35"/>
                  <a:pt x="42" y="35"/>
                  <a:pt x="42" y="35"/>
                </a:cubicBezTo>
                <a:close/>
                <a:moveTo>
                  <a:pt x="37" y="45"/>
                </a:moveTo>
                <a:cubicBezTo>
                  <a:pt x="37" y="45"/>
                  <a:pt x="37" y="45"/>
                  <a:pt x="37" y="45"/>
                </a:cubicBezTo>
                <a:cubicBezTo>
                  <a:pt x="50" y="50"/>
                  <a:pt x="50" y="50"/>
                  <a:pt x="50" y="50"/>
                </a:cubicBezTo>
                <a:cubicBezTo>
                  <a:pt x="45" y="37"/>
                  <a:pt x="45" y="37"/>
                  <a:pt x="45" y="37"/>
                </a:cubicBezTo>
                <a:cubicBezTo>
                  <a:pt x="37" y="45"/>
                  <a:pt x="37" y="45"/>
                  <a:pt x="37" y="45"/>
                </a:cubicBezTo>
                <a:close/>
                <a:moveTo>
                  <a:pt x="14" y="42"/>
                </a:moveTo>
                <a:cubicBezTo>
                  <a:pt x="14" y="42"/>
                  <a:pt x="14" y="42"/>
                  <a:pt x="14" y="42"/>
                </a:cubicBezTo>
                <a:cubicBezTo>
                  <a:pt x="13" y="42"/>
                  <a:pt x="12" y="41"/>
                  <a:pt x="12" y="40"/>
                </a:cubicBezTo>
                <a:cubicBezTo>
                  <a:pt x="12" y="39"/>
                  <a:pt x="13" y="38"/>
                  <a:pt x="14" y="38"/>
                </a:cubicBezTo>
                <a:cubicBezTo>
                  <a:pt x="18" y="38"/>
                  <a:pt x="18" y="38"/>
                  <a:pt x="18" y="38"/>
                </a:cubicBezTo>
                <a:cubicBezTo>
                  <a:pt x="19" y="38"/>
                  <a:pt x="20" y="39"/>
                  <a:pt x="20" y="40"/>
                </a:cubicBezTo>
                <a:cubicBezTo>
                  <a:pt x="20" y="41"/>
                  <a:pt x="19" y="42"/>
                  <a:pt x="18" y="42"/>
                </a:cubicBezTo>
                <a:cubicBezTo>
                  <a:pt x="14" y="42"/>
                  <a:pt x="14" y="42"/>
                  <a:pt x="14" y="42"/>
                </a:cubicBezTo>
                <a:close/>
                <a:moveTo>
                  <a:pt x="41" y="66"/>
                </a:moveTo>
                <a:cubicBezTo>
                  <a:pt x="41" y="66"/>
                  <a:pt x="41" y="66"/>
                  <a:pt x="41" y="66"/>
                </a:cubicBezTo>
                <a:cubicBezTo>
                  <a:pt x="41" y="67"/>
                  <a:pt x="41" y="68"/>
                  <a:pt x="40" y="68"/>
                </a:cubicBezTo>
                <a:cubicBezTo>
                  <a:pt x="39" y="68"/>
                  <a:pt x="38" y="67"/>
                  <a:pt x="38" y="66"/>
                </a:cubicBezTo>
                <a:cubicBezTo>
                  <a:pt x="38" y="62"/>
                  <a:pt x="38" y="62"/>
                  <a:pt x="38" y="62"/>
                </a:cubicBezTo>
                <a:cubicBezTo>
                  <a:pt x="38" y="61"/>
                  <a:pt x="39" y="60"/>
                  <a:pt x="40" y="60"/>
                </a:cubicBezTo>
                <a:cubicBezTo>
                  <a:pt x="41" y="60"/>
                  <a:pt x="41" y="61"/>
                  <a:pt x="41" y="62"/>
                </a:cubicBezTo>
                <a:cubicBezTo>
                  <a:pt x="41" y="66"/>
                  <a:pt x="41" y="66"/>
                  <a:pt x="41" y="66"/>
                </a:cubicBezTo>
                <a:close/>
                <a:moveTo>
                  <a:pt x="66" y="38"/>
                </a:moveTo>
                <a:cubicBezTo>
                  <a:pt x="66" y="38"/>
                  <a:pt x="66" y="38"/>
                  <a:pt x="66" y="38"/>
                </a:cubicBezTo>
                <a:cubicBezTo>
                  <a:pt x="67" y="38"/>
                  <a:pt x="67" y="39"/>
                  <a:pt x="67" y="40"/>
                </a:cubicBezTo>
                <a:cubicBezTo>
                  <a:pt x="67" y="41"/>
                  <a:pt x="67" y="42"/>
                  <a:pt x="66" y="42"/>
                </a:cubicBezTo>
                <a:cubicBezTo>
                  <a:pt x="61" y="42"/>
                  <a:pt x="61" y="42"/>
                  <a:pt x="61" y="42"/>
                </a:cubicBezTo>
                <a:cubicBezTo>
                  <a:pt x="60" y="42"/>
                  <a:pt x="59" y="41"/>
                  <a:pt x="59" y="40"/>
                </a:cubicBezTo>
                <a:cubicBezTo>
                  <a:pt x="59" y="39"/>
                  <a:pt x="60" y="38"/>
                  <a:pt x="61" y="38"/>
                </a:cubicBezTo>
                <a:cubicBezTo>
                  <a:pt x="66" y="38"/>
                  <a:pt x="66" y="38"/>
                  <a:pt x="6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9" name="Freeform 49"/>
          <p:cNvSpPr>
            <a:spLocks noEditPoints="1"/>
          </p:cNvSpPr>
          <p:nvPr/>
        </p:nvSpPr>
        <p:spPr bwMode="auto">
          <a:xfrm>
            <a:off x="2315566" y="1862058"/>
            <a:ext cx="285750" cy="236537"/>
          </a:xfrm>
          <a:custGeom>
            <a:avLst/>
            <a:gdLst>
              <a:gd name="T0" fmla="*/ 65 w 90"/>
              <a:gd name="T1" fmla="*/ 17 h 74"/>
              <a:gd name="T2" fmla="*/ 81 w 90"/>
              <a:gd name="T3" fmla="*/ 21 h 74"/>
              <a:gd name="T4" fmla="*/ 81 w 90"/>
              <a:gd name="T5" fmla="*/ 43 h 74"/>
              <a:gd name="T6" fmla="*/ 89 w 90"/>
              <a:gd name="T7" fmla="*/ 52 h 74"/>
              <a:gd name="T8" fmla="*/ 90 w 90"/>
              <a:gd name="T9" fmla="*/ 64 h 74"/>
              <a:gd name="T10" fmla="*/ 85 w 90"/>
              <a:gd name="T11" fmla="*/ 69 h 74"/>
              <a:gd name="T12" fmla="*/ 81 w 90"/>
              <a:gd name="T13" fmla="*/ 69 h 74"/>
              <a:gd name="T14" fmla="*/ 78 w 90"/>
              <a:gd name="T15" fmla="*/ 74 h 74"/>
              <a:gd name="T16" fmla="*/ 12 w 90"/>
              <a:gd name="T17" fmla="*/ 74 h 74"/>
              <a:gd name="T18" fmla="*/ 9 w 90"/>
              <a:gd name="T19" fmla="*/ 69 h 74"/>
              <a:gd name="T20" fmla="*/ 5 w 90"/>
              <a:gd name="T21" fmla="*/ 69 h 74"/>
              <a:gd name="T22" fmla="*/ 0 w 90"/>
              <a:gd name="T23" fmla="*/ 64 h 74"/>
              <a:gd name="T24" fmla="*/ 1 w 90"/>
              <a:gd name="T25" fmla="*/ 52 h 74"/>
              <a:gd name="T26" fmla="*/ 9 w 90"/>
              <a:gd name="T27" fmla="*/ 43 h 74"/>
              <a:gd name="T28" fmla="*/ 9 w 90"/>
              <a:gd name="T29" fmla="*/ 21 h 74"/>
              <a:gd name="T30" fmla="*/ 25 w 90"/>
              <a:gd name="T31" fmla="*/ 17 h 74"/>
              <a:gd name="T32" fmla="*/ 45 w 90"/>
              <a:gd name="T33" fmla="*/ 68 h 74"/>
              <a:gd name="T34" fmla="*/ 54 w 90"/>
              <a:gd name="T35" fmla="*/ 68 h 74"/>
              <a:gd name="T36" fmla="*/ 56 w 90"/>
              <a:gd name="T37" fmla="*/ 53 h 74"/>
              <a:gd name="T38" fmla="*/ 57 w 90"/>
              <a:gd name="T39" fmla="*/ 62 h 74"/>
              <a:gd name="T40" fmla="*/ 65 w 90"/>
              <a:gd name="T41" fmla="*/ 62 h 74"/>
              <a:gd name="T42" fmla="*/ 54 w 90"/>
              <a:gd name="T43" fmla="*/ 38 h 74"/>
              <a:gd name="T44" fmla="*/ 36 w 90"/>
              <a:gd name="T45" fmla="*/ 38 h 74"/>
              <a:gd name="T46" fmla="*/ 25 w 90"/>
              <a:gd name="T47" fmla="*/ 62 h 74"/>
              <a:gd name="T48" fmla="*/ 32 w 90"/>
              <a:gd name="T49" fmla="*/ 62 h 74"/>
              <a:gd name="T50" fmla="*/ 34 w 90"/>
              <a:gd name="T51" fmla="*/ 53 h 74"/>
              <a:gd name="T52" fmla="*/ 36 w 90"/>
              <a:gd name="T53" fmla="*/ 68 h 74"/>
              <a:gd name="T54" fmla="*/ 45 w 90"/>
              <a:gd name="T55" fmla="*/ 34 h 74"/>
              <a:gd name="T56" fmla="*/ 59 w 90"/>
              <a:gd name="T57" fmla="*/ 20 h 74"/>
              <a:gd name="T58" fmla="*/ 31 w 90"/>
              <a:gd name="T59" fmla="*/ 20 h 74"/>
              <a:gd name="T60" fmla="*/ 14 w 90"/>
              <a:gd name="T61" fmla="*/ 68 h 74"/>
              <a:gd name="T62" fmla="*/ 23 w 90"/>
              <a:gd name="T63" fmla="*/ 68 h 74"/>
              <a:gd name="T64" fmla="*/ 19 w 90"/>
              <a:gd name="T65" fmla="*/ 62 h 74"/>
              <a:gd name="T66" fmla="*/ 20 w 90"/>
              <a:gd name="T67" fmla="*/ 48 h 74"/>
              <a:gd name="T68" fmla="*/ 7 w 90"/>
              <a:gd name="T69" fmla="*/ 55 h 74"/>
              <a:gd name="T70" fmla="*/ 7 w 90"/>
              <a:gd name="T71" fmla="*/ 55 h 74"/>
              <a:gd name="T72" fmla="*/ 6 w 90"/>
              <a:gd name="T73" fmla="*/ 64 h 74"/>
              <a:gd name="T74" fmla="*/ 11 w 90"/>
              <a:gd name="T75" fmla="*/ 59 h 74"/>
              <a:gd name="T76" fmla="*/ 14 w 90"/>
              <a:gd name="T77" fmla="*/ 59 h 74"/>
              <a:gd name="T78" fmla="*/ 25 w 90"/>
              <a:gd name="T79" fmla="*/ 23 h 74"/>
              <a:gd name="T80" fmla="*/ 24 w 90"/>
              <a:gd name="T81" fmla="*/ 23 h 74"/>
              <a:gd name="T82" fmla="*/ 13 w 90"/>
              <a:gd name="T83" fmla="*/ 25 h 74"/>
              <a:gd name="T84" fmla="*/ 13 w 90"/>
              <a:gd name="T85" fmla="*/ 39 h 74"/>
              <a:gd name="T86" fmla="*/ 24 w 90"/>
              <a:gd name="T87" fmla="*/ 42 h 74"/>
              <a:gd name="T88" fmla="*/ 25 w 90"/>
              <a:gd name="T89" fmla="*/ 23 h 74"/>
              <a:gd name="T90" fmla="*/ 76 w 90"/>
              <a:gd name="T91" fmla="*/ 68 h 74"/>
              <a:gd name="T92" fmla="*/ 77 w 90"/>
              <a:gd name="T93" fmla="*/ 57 h 74"/>
              <a:gd name="T94" fmla="*/ 79 w 90"/>
              <a:gd name="T95" fmla="*/ 64 h 74"/>
              <a:gd name="T96" fmla="*/ 84 w 90"/>
              <a:gd name="T97" fmla="*/ 59 h 74"/>
              <a:gd name="T98" fmla="*/ 81 w 90"/>
              <a:gd name="T99" fmla="*/ 51 h 74"/>
              <a:gd name="T100" fmla="*/ 70 w 90"/>
              <a:gd name="T101" fmla="*/ 48 h 74"/>
              <a:gd name="T102" fmla="*/ 71 w 90"/>
              <a:gd name="T103" fmla="*/ 62 h 74"/>
              <a:gd name="T104" fmla="*/ 67 w 90"/>
              <a:gd name="T105" fmla="*/ 68 h 74"/>
              <a:gd name="T106" fmla="*/ 65 w 90"/>
              <a:gd name="T107" fmla="*/ 23 h 74"/>
              <a:gd name="T108" fmla="*/ 59 w 90"/>
              <a:gd name="T109" fmla="*/ 34 h 74"/>
              <a:gd name="T110" fmla="*/ 67 w 90"/>
              <a:gd name="T111" fmla="*/ 42 h 74"/>
              <a:gd name="T112" fmla="*/ 77 w 90"/>
              <a:gd name="T113" fmla="*/ 39 h 74"/>
              <a:gd name="T114" fmla="*/ 77 w 90"/>
              <a:gd name="T115" fmla="*/ 25 h 74"/>
              <a:gd name="T116" fmla="*/ 66 w 90"/>
              <a:gd name="T11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4">
                <a:moveTo>
                  <a:pt x="45" y="0"/>
                </a:moveTo>
                <a:cubicBezTo>
                  <a:pt x="55" y="0"/>
                  <a:pt x="63" y="7"/>
                  <a:pt x="65" y="17"/>
                </a:cubicBezTo>
                <a:cubicBezTo>
                  <a:pt x="66" y="17"/>
                  <a:pt x="68" y="16"/>
                  <a:pt x="69" y="16"/>
                </a:cubicBezTo>
                <a:cubicBezTo>
                  <a:pt x="74" y="16"/>
                  <a:pt x="78" y="18"/>
                  <a:pt x="81" y="21"/>
                </a:cubicBezTo>
                <a:cubicBezTo>
                  <a:pt x="84" y="24"/>
                  <a:pt x="85" y="28"/>
                  <a:pt x="85" y="32"/>
                </a:cubicBezTo>
                <a:cubicBezTo>
                  <a:pt x="85" y="36"/>
                  <a:pt x="84" y="40"/>
                  <a:pt x="81" y="43"/>
                </a:cubicBezTo>
                <a:cubicBezTo>
                  <a:pt x="85" y="47"/>
                  <a:pt x="85" y="47"/>
                  <a:pt x="85" y="47"/>
                </a:cubicBezTo>
                <a:cubicBezTo>
                  <a:pt x="86" y="49"/>
                  <a:pt x="88" y="50"/>
                  <a:pt x="89" y="52"/>
                </a:cubicBezTo>
                <a:cubicBezTo>
                  <a:pt x="89" y="55"/>
                  <a:pt x="90" y="57"/>
                  <a:pt x="90" y="59"/>
                </a:cubicBezTo>
                <a:cubicBezTo>
                  <a:pt x="90" y="64"/>
                  <a:pt x="90" y="64"/>
                  <a:pt x="90" y="64"/>
                </a:cubicBezTo>
                <a:cubicBezTo>
                  <a:pt x="90" y="65"/>
                  <a:pt x="90" y="66"/>
                  <a:pt x="89" y="67"/>
                </a:cubicBezTo>
                <a:cubicBezTo>
                  <a:pt x="88" y="69"/>
                  <a:pt x="87" y="69"/>
                  <a:pt x="85" y="69"/>
                </a:cubicBezTo>
                <a:cubicBezTo>
                  <a:pt x="85" y="69"/>
                  <a:pt x="85" y="69"/>
                  <a:pt x="85" y="69"/>
                </a:cubicBezTo>
                <a:cubicBezTo>
                  <a:pt x="81" y="69"/>
                  <a:pt x="81" y="69"/>
                  <a:pt x="81" y="69"/>
                </a:cubicBezTo>
                <a:cubicBezTo>
                  <a:pt x="81" y="71"/>
                  <a:pt x="81" y="71"/>
                  <a:pt x="81" y="71"/>
                </a:cubicBezTo>
                <a:cubicBezTo>
                  <a:pt x="81" y="72"/>
                  <a:pt x="80" y="74"/>
                  <a:pt x="78" y="74"/>
                </a:cubicBezTo>
                <a:cubicBezTo>
                  <a:pt x="45" y="74"/>
                  <a:pt x="45" y="74"/>
                  <a:pt x="45" y="74"/>
                </a:cubicBezTo>
                <a:cubicBezTo>
                  <a:pt x="12" y="74"/>
                  <a:pt x="12" y="74"/>
                  <a:pt x="12" y="74"/>
                </a:cubicBezTo>
                <a:cubicBezTo>
                  <a:pt x="10" y="74"/>
                  <a:pt x="9" y="72"/>
                  <a:pt x="9" y="71"/>
                </a:cubicBezTo>
                <a:cubicBezTo>
                  <a:pt x="9" y="69"/>
                  <a:pt x="9" y="69"/>
                  <a:pt x="9" y="69"/>
                </a:cubicBezTo>
                <a:cubicBezTo>
                  <a:pt x="5" y="69"/>
                  <a:pt x="5" y="69"/>
                  <a:pt x="5" y="69"/>
                </a:cubicBezTo>
                <a:cubicBezTo>
                  <a:pt x="5" y="69"/>
                  <a:pt x="5" y="69"/>
                  <a:pt x="5" y="69"/>
                </a:cubicBezTo>
                <a:cubicBezTo>
                  <a:pt x="3" y="69"/>
                  <a:pt x="2" y="69"/>
                  <a:pt x="1" y="67"/>
                </a:cubicBezTo>
                <a:cubicBezTo>
                  <a:pt x="1" y="66"/>
                  <a:pt x="0" y="65"/>
                  <a:pt x="0" y="64"/>
                </a:cubicBezTo>
                <a:cubicBezTo>
                  <a:pt x="0" y="59"/>
                  <a:pt x="0" y="59"/>
                  <a:pt x="0" y="59"/>
                </a:cubicBezTo>
                <a:cubicBezTo>
                  <a:pt x="0" y="57"/>
                  <a:pt x="1" y="55"/>
                  <a:pt x="1" y="52"/>
                </a:cubicBezTo>
                <a:cubicBezTo>
                  <a:pt x="1" y="52"/>
                  <a:pt x="1" y="52"/>
                  <a:pt x="1" y="52"/>
                </a:cubicBezTo>
                <a:cubicBezTo>
                  <a:pt x="3" y="49"/>
                  <a:pt x="6" y="46"/>
                  <a:pt x="9" y="43"/>
                </a:cubicBezTo>
                <a:cubicBezTo>
                  <a:pt x="6" y="40"/>
                  <a:pt x="5" y="36"/>
                  <a:pt x="5" y="32"/>
                </a:cubicBezTo>
                <a:cubicBezTo>
                  <a:pt x="5" y="28"/>
                  <a:pt x="6" y="24"/>
                  <a:pt x="9" y="21"/>
                </a:cubicBezTo>
                <a:cubicBezTo>
                  <a:pt x="12" y="18"/>
                  <a:pt x="16" y="16"/>
                  <a:pt x="21" y="16"/>
                </a:cubicBezTo>
                <a:cubicBezTo>
                  <a:pt x="22" y="16"/>
                  <a:pt x="24" y="17"/>
                  <a:pt x="25" y="17"/>
                </a:cubicBezTo>
                <a:cubicBezTo>
                  <a:pt x="27" y="7"/>
                  <a:pt x="35" y="0"/>
                  <a:pt x="45" y="0"/>
                </a:cubicBezTo>
                <a:close/>
                <a:moveTo>
                  <a:pt x="45" y="68"/>
                </a:moveTo>
                <a:cubicBezTo>
                  <a:pt x="45" y="68"/>
                  <a:pt x="45" y="68"/>
                  <a:pt x="45" y="68"/>
                </a:cubicBezTo>
                <a:cubicBezTo>
                  <a:pt x="54" y="68"/>
                  <a:pt x="54" y="68"/>
                  <a:pt x="54" y="68"/>
                </a:cubicBezTo>
                <a:cubicBezTo>
                  <a:pt x="54" y="63"/>
                  <a:pt x="54" y="59"/>
                  <a:pt x="54" y="55"/>
                </a:cubicBezTo>
                <a:cubicBezTo>
                  <a:pt x="54" y="54"/>
                  <a:pt x="55" y="53"/>
                  <a:pt x="56" y="53"/>
                </a:cubicBezTo>
                <a:cubicBezTo>
                  <a:pt x="57" y="53"/>
                  <a:pt x="57" y="54"/>
                  <a:pt x="57" y="55"/>
                </a:cubicBezTo>
                <a:cubicBezTo>
                  <a:pt x="57" y="62"/>
                  <a:pt x="57" y="62"/>
                  <a:pt x="57" y="62"/>
                </a:cubicBezTo>
                <a:cubicBezTo>
                  <a:pt x="65" y="62"/>
                  <a:pt x="65" y="62"/>
                  <a:pt x="65" y="62"/>
                </a:cubicBezTo>
                <a:cubicBezTo>
                  <a:pt x="65" y="62"/>
                  <a:pt x="65" y="62"/>
                  <a:pt x="65" y="62"/>
                </a:cubicBezTo>
                <a:cubicBezTo>
                  <a:pt x="65" y="55"/>
                  <a:pt x="65" y="55"/>
                  <a:pt x="65" y="55"/>
                </a:cubicBezTo>
                <a:cubicBezTo>
                  <a:pt x="65" y="47"/>
                  <a:pt x="60" y="43"/>
                  <a:pt x="54" y="38"/>
                </a:cubicBezTo>
                <a:cubicBezTo>
                  <a:pt x="51" y="39"/>
                  <a:pt x="48" y="40"/>
                  <a:pt x="45" y="40"/>
                </a:cubicBezTo>
                <a:cubicBezTo>
                  <a:pt x="42" y="40"/>
                  <a:pt x="39" y="39"/>
                  <a:pt x="36" y="38"/>
                </a:cubicBezTo>
                <a:cubicBezTo>
                  <a:pt x="30" y="43"/>
                  <a:pt x="25" y="47"/>
                  <a:pt x="25" y="55"/>
                </a:cubicBezTo>
                <a:cubicBezTo>
                  <a:pt x="25" y="62"/>
                  <a:pt x="25" y="62"/>
                  <a:pt x="25" y="62"/>
                </a:cubicBezTo>
                <a:cubicBezTo>
                  <a:pt x="25" y="62"/>
                  <a:pt x="25" y="62"/>
                  <a:pt x="25" y="62"/>
                </a:cubicBezTo>
                <a:cubicBezTo>
                  <a:pt x="32" y="62"/>
                  <a:pt x="32" y="62"/>
                  <a:pt x="32" y="62"/>
                </a:cubicBezTo>
                <a:cubicBezTo>
                  <a:pt x="32" y="55"/>
                  <a:pt x="32" y="55"/>
                  <a:pt x="32" y="55"/>
                </a:cubicBezTo>
                <a:cubicBezTo>
                  <a:pt x="32" y="54"/>
                  <a:pt x="33" y="53"/>
                  <a:pt x="34" y="53"/>
                </a:cubicBezTo>
                <a:cubicBezTo>
                  <a:pt x="35" y="53"/>
                  <a:pt x="36" y="54"/>
                  <a:pt x="36" y="55"/>
                </a:cubicBezTo>
                <a:cubicBezTo>
                  <a:pt x="36" y="59"/>
                  <a:pt x="36" y="63"/>
                  <a:pt x="36" y="68"/>
                </a:cubicBezTo>
                <a:cubicBezTo>
                  <a:pt x="45" y="68"/>
                  <a:pt x="45" y="68"/>
                  <a:pt x="45" y="68"/>
                </a:cubicBezTo>
                <a:close/>
                <a:moveTo>
                  <a:pt x="45" y="34"/>
                </a:moveTo>
                <a:cubicBezTo>
                  <a:pt x="45" y="34"/>
                  <a:pt x="45" y="34"/>
                  <a:pt x="45" y="34"/>
                </a:cubicBezTo>
                <a:cubicBezTo>
                  <a:pt x="53" y="34"/>
                  <a:pt x="59" y="28"/>
                  <a:pt x="59" y="20"/>
                </a:cubicBezTo>
                <a:cubicBezTo>
                  <a:pt x="59" y="12"/>
                  <a:pt x="53" y="6"/>
                  <a:pt x="45" y="6"/>
                </a:cubicBezTo>
                <a:cubicBezTo>
                  <a:pt x="37" y="6"/>
                  <a:pt x="31" y="12"/>
                  <a:pt x="31" y="20"/>
                </a:cubicBezTo>
                <a:cubicBezTo>
                  <a:pt x="31" y="28"/>
                  <a:pt x="37" y="34"/>
                  <a:pt x="45" y="34"/>
                </a:cubicBezTo>
                <a:close/>
                <a:moveTo>
                  <a:pt x="14" y="68"/>
                </a:moveTo>
                <a:cubicBezTo>
                  <a:pt x="14" y="68"/>
                  <a:pt x="14" y="68"/>
                  <a:pt x="14" y="68"/>
                </a:cubicBezTo>
                <a:cubicBezTo>
                  <a:pt x="23" y="68"/>
                  <a:pt x="23" y="68"/>
                  <a:pt x="23" y="68"/>
                </a:cubicBezTo>
                <a:cubicBezTo>
                  <a:pt x="22" y="67"/>
                  <a:pt x="21" y="67"/>
                  <a:pt x="20" y="66"/>
                </a:cubicBezTo>
                <a:cubicBezTo>
                  <a:pt x="19" y="65"/>
                  <a:pt x="19" y="63"/>
                  <a:pt x="19" y="62"/>
                </a:cubicBezTo>
                <a:cubicBezTo>
                  <a:pt x="19" y="55"/>
                  <a:pt x="19" y="55"/>
                  <a:pt x="19" y="55"/>
                </a:cubicBezTo>
                <a:cubicBezTo>
                  <a:pt x="19" y="53"/>
                  <a:pt x="19" y="50"/>
                  <a:pt x="20" y="48"/>
                </a:cubicBezTo>
                <a:cubicBezTo>
                  <a:pt x="18" y="48"/>
                  <a:pt x="16" y="48"/>
                  <a:pt x="14" y="47"/>
                </a:cubicBezTo>
                <a:cubicBezTo>
                  <a:pt x="11" y="49"/>
                  <a:pt x="8" y="51"/>
                  <a:pt x="7" y="55"/>
                </a:cubicBezTo>
                <a:cubicBezTo>
                  <a:pt x="7" y="55"/>
                  <a:pt x="7" y="55"/>
                  <a:pt x="7" y="55"/>
                </a:cubicBezTo>
                <a:cubicBezTo>
                  <a:pt x="7" y="55"/>
                  <a:pt x="7" y="55"/>
                  <a:pt x="7" y="55"/>
                </a:cubicBezTo>
                <a:cubicBezTo>
                  <a:pt x="6" y="56"/>
                  <a:pt x="6" y="58"/>
                  <a:pt x="6" y="59"/>
                </a:cubicBezTo>
                <a:cubicBezTo>
                  <a:pt x="6" y="64"/>
                  <a:pt x="6" y="64"/>
                  <a:pt x="6" y="64"/>
                </a:cubicBezTo>
                <a:cubicBezTo>
                  <a:pt x="11" y="64"/>
                  <a:pt x="11" y="64"/>
                  <a:pt x="11" y="64"/>
                </a:cubicBezTo>
                <a:cubicBezTo>
                  <a:pt x="11" y="59"/>
                  <a:pt x="11" y="59"/>
                  <a:pt x="11" y="59"/>
                </a:cubicBezTo>
                <a:cubicBezTo>
                  <a:pt x="11" y="58"/>
                  <a:pt x="12" y="57"/>
                  <a:pt x="13" y="57"/>
                </a:cubicBezTo>
                <a:cubicBezTo>
                  <a:pt x="14" y="57"/>
                  <a:pt x="14" y="58"/>
                  <a:pt x="14" y="59"/>
                </a:cubicBezTo>
                <a:cubicBezTo>
                  <a:pt x="14" y="68"/>
                  <a:pt x="14" y="68"/>
                  <a:pt x="14" y="68"/>
                </a:cubicBezTo>
                <a:close/>
                <a:moveTo>
                  <a:pt x="25" y="23"/>
                </a:moveTo>
                <a:cubicBezTo>
                  <a:pt x="25" y="23"/>
                  <a:pt x="25" y="23"/>
                  <a:pt x="25" y="23"/>
                </a:cubicBezTo>
                <a:cubicBezTo>
                  <a:pt x="25" y="23"/>
                  <a:pt x="24" y="23"/>
                  <a:pt x="24" y="23"/>
                </a:cubicBezTo>
                <a:cubicBezTo>
                  <a:pt x="23" y="22"/>
                  <a:pt x="22" y="22"/>
                  <a:pt x="21" y="22"/>
                </a:cubicBezTo>
                <a:cubicBezTo>
                  <a:pt x="18" y="22"/>
                  <a:pt x="15" y="23"/>
                  <a:pt x="13" y="25"/>
                </a:cubicBezTo>
                <a:cubicBezTo>
                  <a:pt x="12" y="27"/>
                  <a:pt x="11" y="30"/>
                  <a:pt x="11" y="32"/>
                </a:cubicBezTo>
                <a:cubicBezTo>
                  <a:pt x="11" y="35"/>
                  <a:pt x="12" y="38"/>
                  <a:pt x="13" y="39"/>
                </a:cubicBezTo>
                <a:cubicBezTo>
                  <a:pt x="15" y="41"/>
                  <a:pt x="18" y="42"/>
                  <a:pt x="21" y="42"/>
                </a:cubicBezTo>
                <a:cubicBezTo>
                  <a:pt x="22" y="42"/>
                  <a:pt x="23" y="42"/>
                  <a:pt x="24" y="42"/>
                </a:cubicBezTo>
                <a:cubicBezTo>
                  <a:pt x="26" y="39"/>
                  <a:pt x="29" y="37"/>
                  <a:pt x="31" y="34"/>
                </a:cubicBezTo>
                <a:cubicBezTo>
                  <a:pt x="28" y="31"/>
                  <a:pt x="26" y="28"/>
                  <a:pt x="25" y="23"/>
                </a:cubicBezTo>
                <a:close/>
                <a:moveTo>
                  <a:pt x="76" y="68"/>
                </a:moveTo>
                <a:cubicBezTo>
                  <a:pt x="76" y="68"/>
                  <a:pt x="76" y="68"/>
                  <a:pt x="76" y="68"/>
                </a:cubicBezTo>
                <a:cubicBezTo>
                  <a:pt x="76" y="59"/>
                  <a:pt x="76" y="59"/>
                  <a:pt x="76" y="59"/>
                </a:cubicBezTo>
                <a:cubicBezTo>
                  <a:pt x="76" y="58"/>
                  <a:pt x="76" y="57"/>
                  <a:pt x="77" y="57"/>
                </a:cubicBezTo>
                <a:cubicBezTo>
                  <a:pt x="78" y="57"/>
                  <a:pt x="79" y="58"/>
                  <a:pt x="79" y="59"/>
                </a:cubicBezTo>
                <a:cubicBezTo>
                  <a:pt x="79" y="64"/>
                  <a:pt x="79" y="64"/>
                  <a:pt x="79" y="64"/>
                </a:cubicBezTo>
                <a:cubicBezTo>
                  <a:pt x="84" y="64"/>
                  <a:pt x="84" y="64"/>
                  <a:pt x="84" y="64"/>
                </a:cubicBezTo>
                <a:cubicBezTo>
                  <a:pt x="84" y="59"/>
                  <a:pt x="84" y="59"/>
                  <a:pt x="84" y="59"/>
                </a:cubicBezTo>
                <a:cubicBezTo>
                  <a:pt x="84" y="58"/>
                  <a:pt x="84" y="56"/>
                  <a:pt x="83" y="55"/>
                </a:cubicBezTo>
                <a:cubicBezTo>
                  <a:pt x="83" y="53"/>
                  <a:pt x="82" y="52"/>
                  <a:pt x="81" y="51"/>
                </a:cubicBezTo>
                <a:cubicBezTo>
                  <a:pt x="76" y="47"/>
                  <a:pt x="76" y="47"/>
                  <a:pt x="76" y="47"/>
                </a:cubicBezTo>
                <a:cubicBezTo>
                  <a:pt x="74" y="48"/>
                  <a:pt x="72" y="48"/>
                  <a:pt x="70" y="48"/>
                </a:cubicBezTo>
                <a:cubicBezTo>
                  <a:pt x="71" y="50"/>
                  <a:pt x="71" y="53"/>
                  <a:pt x="71" y="55"/>
                </a:cubicBezTo>
                <a:cubicBezTo>
                  <a:pt x="71" y="62"/>
                  <a:pt x="71" y="62"/>
                  <a:pt x="71" y="62"/>
                </a:cubicBezTo>
                <a:cubicBezTo>
                  <a:pt x="71" y="63"/>
                  <a:pt x="71" y="65"/>
                  <a:pt x="70" y="66"/>
                </a:cubicBezTo>
                <a:cubicBezTo>
                  <a:pt x="69" y="67"/>
                  <a:pt x="68" y="67"/>
                  <a:pt x="67" y="68"/>
                </a:cubicBezTo>
                <a:cubicBezTo>
                  <a:pt x="76" y="68"/>
                  <a:pt x="76" y="68"/>
                  <a:pt x="76" y="68"/>
                </a:cubicBezTo>
                <a:close/>
                <a:moveTo>
                  <a:pt x="65" y="23"/>
                </a:moveTo>
                <a:cubicBezTo>
                  <a:pt x="65" y="23"/>
                  <a:pt x="65" y="23"/>
                  <a:pt x="65" y="23"/>
                </a:cubicBezTo>
                <a:cubicBezTo>
                  <a:pt x="64" y="28"/>
                  <a:pt x="62" y="31"/>
                  <a:pt x="59" y="34"/>
                </a:cubicBezTo>
                <a:cubicBezTo>
                  <a:pt x="61" y="37"/>
                  <a:pt x="64" y="39"/>
                  <a:pt x="66" y="42"/>
                </a:cubicBezTo>
                <a:cubicBezTo>
                  <a:pt x="66" y="42"/>
                  <a:pt x="67" y="42"/>
                  <a:pt x="67" y="42"/>
                </a:cubicBezTo>
                <a:cubicBezTo>
                  <a:pt x="68" y="42"/>
                  <a:pt x="69" y="42"/>
                  <a:pt x="69" y="42"/>
                </a:cubicBezTo>
                <a:cubicBezTo>
                  <a:pt x="72" y="42"/>
                  <a:pt x="75" y="41"/>
                  <a:pt x="77" y="39"/>
                </a:cubicBezTo>
                <a:cubicBezTo>
                  <a:pt x="78" y="38"/>
                  <a:pt x="79" y="35"/>
                  <a:pt x="79" y="32"/>
                </a:cubicBezTo>
                <a:cubicBezTo>
                  <a:pt x="79" y="30"/>
                  <a:pt x="78" y="27"/>
                  <a:pt x="77" y="25"/>
                </a:cubicBezTo>
                <a:cubicBezTo>
                  <a:pt x="75" y="23"/>
                  <a:pt x="72" y="22"/>
                  <a:pt x="69" y="22"/>
                </a:cubicBezTo>
                <a:cubicBezTo>
                  <a:pt x="68" y="22"/>
                  <a:pt x="67" y="22"/>
                  <a:pt x="66" y="23"/>
                </a:cubicBezTo>
                <a:cubicBezTo>
                  <a:pt x="66" y="23"/>
                  <a:pt x="65" y="23"/>
                  <a:pt x="6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1" name="Freeform 51"/>
          <p:cNvSpPr>
            <a:spLocks noEditPoints="1"/>
          </p:cNvSpPr>
          <p:nvPr/>
        </p:nvSpPr>
        <p:spPr bwMode="auto">
          <a:xfrm>
            <a:off x="5220072" y="1804620"/>
            <a:ext cx="241300" cy="230187"/>
          </a:xfrm>
          <a:custGeom>
            <a:avLst/>
            <a:gdLst>
              <a:gd name="T0" fmla="*/ 22 w 76"/>
              <a:gd name="T1" fmla="*/ 59 h 72"/>
              <a:gd name="T2" fmla="*/ 65 w 76"/>
              <a:gd name="T3" fmla="*/ 58 h 72"/>
              <a:gd name="T4" fmla="*/ 65 w 76"/>
              <a:gd name="T5" fmla="*/ 61 h 72"/>
              <a:gd name="T6" fmla="*/ 23 w 76"/>
              <a:gd name="T7" fmla="*/ 10 h 72"/>
              <a:gd name="T8" fmla="*/ 22 w 76"/>
              <a:gd name="T9" fmla="*/ 12 h 72"/>
              <a:gd name="T10" fmla="*/ 22 w 76"/>
              <a:gd name="T11" fmla="*/ 24 h 72"/>
              <a:gd name="T12" fmla="*/ 23 w 76"/>
              <a:gd name="T13" fmla="*/ 26 h 72"/>
              <a:gd name="T14" fmla="*/ 65 w 76"/>
              <a:gd name="T15" fmla="*/ 26 h 72"/>
              <a:gd name="T16" fmla="*/ 67 w 76"/>
              <a:gd name="T17" fmla="*/ 12 h 72"/>
              <a:gd name="T18" fmla="*/ 65 w 76"/>
              <a:gd name="T19" fmla="*/ 10 h 72"/>
              <a:gd name="T20" fmla="*/ 25 w 76"/>
              <a:gd name="T21" fmla="*/ 22 h 72"/>
              <a:gd name="T22" fmla="*/ 25 w 76"/>
              <a:gd name="T23" fmla="*/ 14 h 72"/>
              <a:gd name="T24" fmla="*/ 63 w 76"/>
              <a:gd name="T25" fmla="*/ 22 h 72"/>
              <a:gd name="T26" fmla="*/ 12 w 76"/>
              <a:gd name="T27" fmla="*/ 22 h 72"/>
              <a:gd name="T28" fmla="*/ 6 w 76"/>
              <a:gd name="T29" fmla="*/ 22 h 72"/>
              <a:gd name="T30" fmla="*/ 12 w 76"/>
              <a:gd name="T31" fmla="*/ 63 h 72"/>
              <a:gd name="T32" fmla="*/ 9 w 76"/>
              <a:gd name="T33" fmla="*/ 72 h 72"/>
              <a:gd name="T34" fmla="*/ 3 w 76"/>
              <a:gd name="T35" fmla="*/ 69 h 72"/>
              <a:gd name="T36" fmla="*/ 0 w 76"/>
              <a:gd name="T37" fmla="*/ 63 h 72"/>
              <a:gd name="T38" fmla="*/ 0 w 76"/>
              <a:gd name="T39" fmla="*/ 19 h 72"/>
              <a:gd name="T40" fmla="*/ 12 w 76"/>
              <a:gd name="T41" fmla="*/ 16 h 72"/>
              <a:gd name="T42" fmla="*/ 15 w 76"/>
              <a:gd name="T43" fmla="*/ 0 h 72"/>
              <a:gd name="T44" fmla="*/ 73 w 76"/>
              <a:gd name="T45" fmla="*/ 0 h 72"/>
              <a:gd name="T46" fmla="*/ 76 w 76"/>
              <a:gd name="T47" fmla="*/ 3 h 72"/>
              <a:gd name="T48" fmla="*/ 73 w 76"/>
              <a:gd name="T49" fmla="*/ 69 h 72"/>
              <a:gd name="T50" fmla="*/ 73 w 76"/>
              <a:gd name="T51" fmla="*/ 69 h 72"/>
              <a:gd name="T52" fmla="*/ 9 w 76"/>
              <a:gd name="T53" fmla="*/ 72 h 72"/>
              <a:gd name="T54" fmla="*/ 9 w 76"/>
              <a:gd name="T55" fmla="*/ 72 h 72"/>
              <a:gd name="T56" fmla="*/ 70 w 76"/>
              <a:gd name="T57" fmla="*/ 63 h 72"/>
              <a:gd name="T58" fmla="*/ 18 w 76"/>
              <a:gd name="T59" fmla="*/ 6 h 72"/>
              <a:gd name="T60" fmla="*/ 17 w 76"/>
              <a:gd name="T61" fmla="*/ 66 h 72"/>
              <a:gd name="T62" fmla="*/ 69 w 76"/>
              <a:gd name="T63" fmla="*/ 65 h 72"/>
              <a:gd name="T64" fmla="*/ 70 w 76"/>
              <a:gd name="T65" fmla="*/ 63 h 72"/>
              <a:gd name="T66" fmla="*/ 46 w 76"/>
              <a:gd name="T67" fmla="*/ 30 h 72"/>
              <a:gd name="T68" fmla="*/ 65 w 76"/>
              <a:gd name="T69" fmla="*/ 30 h 72"/>
              <a:gd name="T70" fmla="*/ 67 w 76"/>
              <a:gd name="T71" fmla="*/ 31 h 72"/>
              <a:gd name="T72" fmla="*/ 65 w 76"/>
              <a:gd name="T73" fmla="*/ 42 h 72"/>
              <a:gd name="T74" fmla="*/ 46 w 76"/>
              <a:gd name="T75" fmla="*/ 42 h 72"/>
              <a:gd name="T76" fmla="*/ 44 w 76"/>
              <a:gd name="T77" fmla="*/ 41 h 72"/>
              <a:gd name="T78" fmla="*/ 46 w 76"/>
              <a:gd name="T79" fmla="*/ 30 h 72"/>
              <a:gd name="T80" fmla="*/ 63 w 76"/>
              <a:gd name="T81" fmla="*/ 33 h 72"/>
              <a:gd name="T82" fmla="*/ 48 w 76"/>
              <a:gd name="T83" fmla="*/ 39 h 72"/>
              <a:gd name="T84" fmla="*/ 63 w 76"/>
              <a:gd name="T85" fmla="*/ 33 h 72"/>
              <a:gd name="T86" fmla="*/ 23 w 76"/>
              <a:gd name="T87" fmla="*/ 33 h 72"/>
              <a:gd name="T88" fmla="*/ 23 w 76"/>
              <a:gd name="T89" fmla="*/ 30 h 72"/>
              <a:gd name="T90" fmla="*/ 42 w 76"/>
              <a:gd name="T91" fmla="*/ 31 h 72"/>
              <a:gd name="T92" fmla="*/ 23 w 76"/>
              <a:gd name="T93" fmla="*/ 33 h 72"/>
              <a:gd name="T94" fmla="*/ 23 w 76"/>
              <a:gd name="T95" fmla="*/ 42 h 72"/>
              <a:gd name="T96" fmla="*/ 23 w 76"/>
              <a:gd name="T97" fmla="*/ 39 h 72"/>
              <a:gd name="T98" fmla="*/ 42 w 76"/>
              <a:gd name="T99" fmla="*/ 41 h 72"/>
              <a:gd name="T100" fmla="*/ 23 w 76"/>
              <a:gd name="T101" fmla="*/ 42 h 72"/>
              <a:gd name="T102" fmla="*/ 23 w 76"/>
              <a:gd name="T103" fmla="*/ 52 h 72"/>
              <a:gd name="T104" fmla="*/ 23 w 76"/>
              <a:gd name="T105" fmla="*/ 48 h 72"/>
              <a:gd name="T106" fmla="*/ 67 w 76"/>
              <a:gd name="T107" fmla="*/ 50 h 72"/>
              <a:gd name="T108" fmla="*/ 23 w 76"/>
              <a:gd name="T109"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72">
                <a:moveTo>
                  <a:pt x="23" y="61"/>
                </a:moveTo>
                <a:cubicBezTo>
                  <a:pt x="22" y="61"/>
                  <a:pt x="22" y="60"/>
                  <a:pt x="22" y="59"/>
                </a:cubicBezTo>
                <a:cubicBezTo>
                  <a:pt x="22" y="58"/>
                  <a:pt x="22" y="58"/>
                  <a:pt x="23" y="58"/>
                </a:cubicBezTo>
                <a:cubicBezTo>
                  <a:pt x="65" y="58"/>
                  <a:pt x="65" y="58"/>
                  <a:pt x="65" y="58"/>
                </a:cubicBezTo>
                <a:cubicBezTo>
                  <a:pt x="66" y="58"/>
                  <a:pt x="67" y="58"/>
                  <a:pt x="67" y="59"/>
                </a:cubicBezTo>
                <a:cubicBezTo>
                  <a:pt x="67" y="60"/>
                  <a:pt x="66" y="61"/>
                  <a:pt x="65" y="61"/>
                </a:cubicBezTo>
                <a:cubicBezTo>
                  <a:pt x="23" y="61"/>
                  <a:pt x="23" y="61"/>
                  <a:pt x="23" y="61"/>
                </a:cubicBezTo>
                <a:close/>
                <a:moveTo>
                  <a:pt x="23" y="10"/>
                </a:moveTo>
                <a:cubicBezTo>
                  <a:pt x="23" y="10"/>
                  <a:pt x="23" y="10"/>
                  <a:pt x="23" y="10"/>
                </a:cubicBezTo>
                <a:cubicBezTo>
                  <a:pt x="22" y="10"/>
                  <a:pt x="22" y="11"/>
                  <a:pt x="22" y="12"/>
                </a:cubicBezTo>
                <a:cubicBezTo>
                  <a:pt x="22" y="12"/>
                  <a:pt x="22" y="12"/>
                  <a:pt x="22" y="12"/>
                </a:cubicBezTo>
                <a:cubicBezTo>
                  <a:pt x="22" y="24"/>
                  <a:pt x="22" y="24"/>
                  <a:pt x="22" y="24"/>
                </a:cubicBezTo>
                <a:cubicBezTo>
                  <a:pt x="22" y="25"/>
                  <a:pt x="22" y="26"/>
                  <a:pt x="23" y="26"/>
                </a:cubicBezTo>
                <a:cubicBezTo>
                  <a:pt x="23" y="26"/>
                  <a:pt x="23" y="26"/>
                  <a:pt x="23" y="26"/>
                </a:cubicBezTo>
                <a:cubicBezTo>
                  <a:pt x="65" y="26"/>
                  <a:pt x="65" y="26"/>
                  <a:pt x="65" y="26"/>
                </a:cubicBezTo>
                <a:cubicBezTo>
                  <a:pt x="65" y="26"/>
                  <a:pt x="65" y="26"/>
                  <a:pt x="65" y="26"/>
                </a:cubicBezTo>
                <a:cubicBezTo>
                  <a:pt x="66" y="26"/>
                  <a:pt x="67" y="25"/>
                  <a:pt x="67" y="24"/>
                </a:cubicBezTo>
                <a:cubicBezTo>
                  <a:pt x="67" y="12"/>
                  <a:pt x="67" y="12"/>
                  <a:pt x="67" y="12"/>
                </a:cubicBezTo>
                <a:cubicBezTo>
                  <a:pt x="67" y="12"/>
                  <a:pt x="67" y="12"/>
                  <a:pt x="67" y="12"/>
                </a:cubicBezTo>
                <a:cubicBezTo>
                  <a:pt x="67" y="11"/>
                  <a:pt x="66" y="10"/>
                  <a:pt x="65" y="10"/>
                </a:cubicBezTo>
                <a:cubicBezTo>
                  <a:pt x="23" y="10"/>
                  <a:pt x="23" y="10"/>
                  <a:pt x="23" y="10"/>
                </a:cubicBezTo>
                <a:close/>
                <a:moveTo>
                  <a:pt x="25" y="22"/>
                </a:moveTo>
                <a:cubicBezTo>
                  <a:pt x="25" y="22"/>
                  <a:pt x="25" y="22"/>
                  <a:pt x="25" y="22"/>
                </a:cubicBezTo>
                <a:cubicBezTo>
                  <a:pt x="25" y="14"/>
                  <a:pt x="25" y="14"/>
                  <a:pt x="25" y="14"/>
                </a:cubicBezTo>
                <a:cubicBezTo>
                  <a:pt x="63" y="14"/>
                  <a:pt x="63" y="14"/>
                  <a:pt x="63" y="14"/>
                </a:cubicBezTo>
                <a:cubicBezTo>
                  <a:pt x="63" y="22"/>
                  <a:pt x="63" y="22"/>
                  <a:pt x="63" y="22"/>
                </a:cubicBezTo>
                <a:cubicBezTo>
                  <a:pt x="25" y="22"/>
                  <a:pt x="25" y="22"/>
                  <a:pt x="25" y="22"/>
                </a:cubicBezTo>
                <a:close/>
                <a:moveTo>
                  <a:pt x="12" y="22"/>
                </a:moveTo>
                <a:cubicBezTo>
                  <a:pt x="12" y="22"/>
                  <a:pt x="12" y="22"/>
                  <a:pt x="12" y="22"/>
                </a:cubicBezTo>
                <a:cubicBezTo>
                  <a:pt x="6" y="22"/>
                  <a:pt x="6" y="22"/>
                  <a:pt x="6" y="22"/>
                </a:cubicBezTo>
                <a:cubicBezTo>
                  <a:pt x="6" y="63"/>
                  <a:pt x="6" y="63"/>
                  <a:pt x="6" y="63"/>
                </a:cubicBezTo>
                <a:cubicBezTo>
                  <a:pt x="6" y="67"/>
                  <a:pt x="12" y="67"/>
                  <a:pt x="12" y="63"/>
                </a:cubicBezTo>
                <a:cubicBezTo>
                  <a:pt x="12" y="22"/>
                  <a:pt x="12" y="22"/>
                  <a:pt x="12" y="22"/>
                </a:cubicBezTo>
                <a:close/>
                <a:moveTo>
                  <a:pt x="9" y="72"/>
                </a:moveTo>
                <a:cubicBezTo>
                  <a:pt x="9" y="72"/>
                  <a:pt x="9" y="72"/>
                  <a:pt x="9" y="72"/>
                </a:cubicBezTo>
                <a:cubicBezTo>
                  <a:pt x="7" y="72"/>
                  <a:pt x="4" y="71"/>
                  <a:pt x="3" y="69"/>
                </a:cubicBezTo>
                <a:cubicBezTo>
                  <a:pt x="3" y="69"/>
                  <a:pt x="3" y="69"/>
                  <a:pt x="3" y="69"/>
                </a:cubicBezTo>
                <a:cubicBezTo>
                  <a:pt x="1" y="68"/>
                  <a:pt x="0" y="65"/>
                  <a:pt x="0" y="63"/>
                </a:cubicBezTo>
                <a:cubicBezTo>
                  <a:pt x="0" y="19"/>
                  <a:pt x="0" y="19"/>
                  <a:pt x="0" y="19"/>
                </a:cubicBezTo>
                <a:cubicBezTo>
                  <a:pt x="0" y="19"/>
                  <a:pt x="0" y="19"/>
                  <a:pt x="0" y="19"/>
                </a:cubicBezTo>
                <a:cubicBezTo>
                  <a:pt x="0" y="17"/>
                  <a:pt x="1" y="16"/>
                  <a:pt x="3" y="16"/>
                </a:cubicBezTo>
                <a:cubicBezTo>
                  <a:pt x="12" y="16"/>
                  <a:pt x="12" y="16"/>
                  <a:pt x="12" y="16"/>
                </a:cubicBezTo>
                <a:cubicBezTo>
                  <a:pt x="12" y="3"/>
                  <a:pt x="12" y="3"/>
                  <a:pt x="12" y="3"/>
                </a:cubicBezTo>
                <a:cubicBezTo>
                  <a:pt x="12" y="1"/>
                  <a:pt x="14" y="0"/>
                  <a:pt x="15" y="0"/>
                </a:cubicBezTo>
                <a:cubicBezTo>
                  <a:pt x="15" y="0"/>
                  <a:pt x="15" y="0"/>
                  <a:pt x="15" y="0"/>
                </a:cubicBezTo>
                <a:cubicBezTo>
                  <a:pt x="73" y="0"/>
                  <a:pt x="73" y="0"/>
                  <a:pt x="73" y="0"/>
                </a:cubicBezTo>
                <a:cubicBezTo>
                  <a:pt x="75" y="0"/>
                  <a:pt x="76" y="1"/>
                  <a:pt x="76" y="3"/>
                </a:cubicBezTo>
                <a:cubicBezTo>
                  <a:pt x="76" y="3"/>
                  <a:pt x="76" y="3"/>
                  <a:pt x="76" y="3"/>
                </a:cubicBezTo>
                <a:cubicBezTo>
                  <a:pt x="76" y="63"/>
                  <a:pt x="76" y="63"/>
                  <a:pt x="76" y="63"/>
                </a:cubicBezTo>
                <a:cubicBezTo>
                  <a:pt x="76" y="65"/>
                  <a:pt x="75" y="68"/>
                  <a:pt x="73" y="69"/>
                </a:cubicBezTo>
                <a:cubicBezTo>
                  <a:pt x="73" y="69"/>
                  <a:pt x="73" y="69"/>
                  <a:pt x="73" y="69"/>
                </a:cubicBezTo>
                <a:cubicBezTo>
                  <a:pt x="73" y="69"/>
                  <a:pt x="73" y="69"/>
                  <a:pt x="73" y="69"/>
                </a:cubicBezTo>
                <a:cubicBezTo>
                  <a:pt x="72" y="71"/>
                  <a:pt x="69" y="72"/>
                  <a:pt x="67" y="72"/>
                </a:cubicBezTo>
                <a:cubicBezTo>
                  <a:pt x="9" y="72"/>
                  <a:pt x="9" y="72"/>
                  <a:pt x="9" y="72"/>
                </a:cubicBezTo>
                <a:cubicBezTo>
                  <a:pt x="9" y="72"/>
                  <a:pt x="9" y="72"/>
                  <a:pt x="9" y="72"/>
                </a:cubicBezTo>
                <a:cubicBezTo>
                  <a:pt x="9" y="72"/>
                  <a:pt x="9" y="72"/>
                  <a:pt x="9" y="72"/>
                </a:cubicBezTo>
                <a:close/>
                <a:moveTo>
                  <a:pt x="70" y="63"/>
                </a:moveTo>
                <a:cubicBezTo>
                  <a:pt x="70" y="63"/>
                  <a:pt x="70" y="63"/>
                  <a:pt x="70" y="63"/>
                </a:cubicBezTo>
                <a:cubicBezTo>
                  <a:pt x="70" y="6"/>
                  <a:pt x="70" y="6"/>
                  <a:pt x="70" y="6"/>
                </a:cubicBezTo>
                <a:cubicBezTo>
                  <a:pt x="18" y="6"/>
                  <a:pt x="18" y="6"/>
                  <a:pt x="18" y="6"/>
                </a:cubicBezTo>
                <a:cubicBezTo>
                  <a:pt x="18" y="25"/>
                  <a:pt x="18" y="44"/>
                  <a:pt x="18" y="63"/>
                </a:cubicBezTo>
                <a:cubicBezTo>
                  <a:pt x="18" y="64"/>
                  <a:pt x="18" y="65"/>
                  <a:pt x="17" y="66"/>
                </a:cubicBezTo>
                <a:cubicBezTo>
                  <a:pt x="67" y="66"/>
                  <a:pt x="67" y="66"/>
                  <a:pt x="67" y="66"/>
                </a:cubicBezTo>
                <a:cubicBezTo>
                  <a:pt x="68" y="66"/>
                  <a:pt x="69" y="66"/>
                  <a:pt x="69" y="65"/>
                </a:cubicBezTo>
                <a:cubicBezTo>
                  <a:pt x="69" y="65"/>
                  <a:pt x="69" y="65"/>
                  <a:pt x="69" y="65"/>
                </a:cubicBezTo>
                <a:cubicBezTo>
                  <a:pt x="70" y="64"/>
                  <a:pt x="70" y="64"/>
                  <a:pt x="70" y="63"/>
                </a:cubicBezTo>
                <a:close/>
                <a:moveTo>
                  <a:pt x="46" y="30"/>
                </a:moveTo>
                <a:cubicBezTo>
                  <a:pt x="46" y="30"/>
                  <a:pt x="46" y="30"/>
                  <a:pt x="46" y="30"/>
                </a:cubicBezTo>
                <a:cubicBezTo>
                  <a:pt x="46" y="30"/>
                  <a:pt x="46" y="30"/>
                  <a:pt x="46" y="30"/>
                </a:cubicBezTo>
                <a:cubicBezTo>
                  <a:pt x="65" y="30"/>
                  <a:pt x="65" y="30"/>
                  <a:pt x="65" y="30"/>
                </a:cubicBezTo>
                <a:cubicBezTo>
                  <a:pt x="66" y="30"/>
                  <a:pt x="67" y="30"/>
                  <a:pt x="67" y="31"/>
                </a:cubicBezTo>
                <a:cubicBezTo>
                  <a:pt x="67" y="31"/>
                  <a:pt x="67" y="31"/>
                  <a:pt x="67" y="31"/>
                </a:cubicBezTo>
                <a:cubicBezTo>
                  <a:pt x="67" y="41"/>
                  <a:pt x="67" y="41"/>
                  <a:pt x="67" y="41"/>
                </a:cubicBezTo>
                <a:cubicBezTo>
                  <a:pt x="67" y="42"/>
                  <a:pt x="66" y="42"/>
                  <a:pt x="65" y="42"/>
                </a:cubicBezTo>
                <a:cubicBezTo>
                  <a:pt x="65" y="42"/>
                  <a:pt x="65" y="42"/>
                  <a:pt x="65" y="42"/>
                </a:cubicBezTo>
                <a:cubicBezTo>
                  <a:pt x="46" y="42"/>
                  <a:pt x="46" y="42"/>
                  <a:pt x="46" y="42"/>
                </a:cubicBezTo>
                <a:cubicBezTo>
                  <a:pt x="45" y="42"/>
                  <a:pt x="44" y="42"/>
                  <a:pt x="44" y="41"/>
                </a:cubicBezTo>
                <a:cubicBezTo>
                  <a:pt x="44" y="41"/>
                  <a:pt x="44" y="41"/>
                  <a:pt x="44" y="41"/>
                </a:cubicBezTo>
                <a:cubicBezTo>
                  <a:pt x="44" y="31"/>
                  <a:pt x="44" y="31"/>
                  <a:pt x="44" y="31"/>
                </a:cubicBezTo>
                <a:cubicBezTo>
                  <a:pt x="44" y="30"/>
                  <a:pt x="45" y="30"/>
                  <a:pt x="46" y="30"/>
                </a:cubicBezTo>
                <a:close/>
                <a:moveTo>
                  <a:pt x="63" y="33"/>
                </a:moveTo>
                <a:cubicBezTo>
                  <a:pt x="63" y="33"/>
                  <a:pt x="63" y="33"/>
                  <a:pt x="63" y="33"/>
                </a:cubicBezTo>
                <a:cubicBezTo>
                  <a:pt x="48" y="33"/>
                  <a:pt x="48" y="33"/>
                  <a:pt x="48" y="33"/>
                </a:cubicBezTo>
                <a:cubicBezTo>
                  <a:pt x="48" y="39"/>
                  <a:pt x="48" y="39"/>
                  <a:pt x="48" y="39"/>
                </a:cubicBezTo>
                <a:cubicBezTo>
                  <a:pt x="63" y="39"/>
                  <a:pt x="63" y="39"/>
                  <a:pt x="63" y="39"/>
                </a:cubicBezTo>
                <a:cubicBezTo>
                  <a:pt x="63" y="33"/>
                  <a:pt x="63" y="33"/>
                  <a:pt x="63" y="33"/>
                </a:cubicBezTo>
                <a:close/>
                <a:moveTo>
                  <a:pt x="23" y="33"/>
                </a:moveTo>
                <a:cubicBezTo>
                  <a:pt x="23" y="33"/>
                  <a:pt x="23" y="33"/>
                  <a:pt x="23" y="33"/>
                </a:cubicBezTo>
                <a:cubicBezTo>
                  <a:pt x="22" y="33"/>
                  <a:pt x="22" y="32"/>
                  <a:pt x="22" y="31"/>
                </a:cubicBezTo>
                <a:cubicBezTo>
                  <a:pt x="22" y="30"/>
                  <a:pt x="22" y="30"/>
                  <a:pt x="23" y="30"/>
                </a:cubicBezTo>
                <a:cubicBezTo>
                  <a:pt x="40" y="30"/>
                  <a:pt x="40" y="30"/>
                  <a:pt x="40" y="30"/>
                </a:cubicBezTo>
                <a:cubicBezTo>
                  <a:pt x="41" y="30"/>
                  <a:pt x="42" y="30"/>
                  <a:pt x="42" y="31"/>
                </a:cubicBezTo>
                <a:cubicBezTo>
                  <a:pt x="42" y="32"/>
                  <a:pt x="41" y="33"/>
                  <a:pt x="40" y="33"/>
                </a:cubicBezTo>
                <a:cubicBezTo>
                  <a:pt x="23" y="33"/>
                  <a:pt x="23" y="33"/>
                  <a:pt x="23" y="33"/>
                </a:cubicBezTo>
                <a:close/>
                <a:moveTo>
                  <a:pt x="23" y="42"/>
                </a:moveTo>
                <a:cubicBezTo>
                  <a:pt x="23" y="42"/>
                  <a:pt x="23" y="42"/>
                  <a:pt x="23" y="42"/>
                </a:cubicBezTo>
                <a:cubicBezTo>
                  <a:pt x="22" y="42"/>
                  <a:pt x="22" y="42"/>
                  <a:pt x="22" y="41"/>
                </a:cubicBezTo>
                <a:cubicBezTo>
                  <a:pt x="22" y="40"/>
                  <a:pt x="22" y="39"/>
                  <a:pt x="23" y="39"/>
                </a:cubicBezTo>
                <a:cubicBezTo>
                  <a:pt x="40" y="39"/>
                  <a:pt x="40" y="39"/>
                  <a:pt x="40" y="39"/>
                </a:cubicBezTo>
                <a:cubicBezTo>
                  <a:pt x="41" y="39"/>
                  <a:pt x="42" y="40"/>
                  <a:pt x="42" y="41"/>
                </a:cubicBezTo>
                <a:cubicBezTo>
                  <a:pt x="42" y="42"/>
                  <a:pt x="41" y="42"/>
                  <a:pt x="40" y="42"/>
                </a:cubicBezTo>
                <a:cubicBezTo>
                  <a:pt x="23" y="42"/>
                  <a:pt x="23" y="42"/>
                  <a:pt x="23" y="42"/>
                </a:cubicBezTo>
                <a:close/>
                <a:moveTo>
                  <a:pt x="23" y="52"/>
                </a:moveTo>
                <a:cubicBezTo>
                  <a:pt x="23" y="52"/>
                  <a:pt x="23" y="52"/>
                  <a:pt x="23" y="52"/>
                </a:cubicBezTo>
                <a:cubicBezTo>
                  <a:pt x="22" y="52"/>
                  <a:pt x="22" y="51"/>
                  <a:pt x="22" y="50"/>
                </a:cubicBezTo>
                <a:cubicBezTo>
                  <a:pt x="22" y="49"/>
                  <a:pt x="22" y="48"/>
                  <a:pt x="23" y="48"/>
                </a:cubicBezTo>
                <a:cubicBezTo>
                  <a:pt x="65" y="48"/>
                  <a:pt x="65" y="48"/>
                  <a:pt x="65" y="48"/>
                </a:cubicBezTo>
                <a:cubicBezTo>
                  <a:pt x="66" y="48"/>
                  <a:pt x="67" y="49"/>
                  <a:pt x="67" y="50"/>
                </a:cubicBezTo>
                <a:cubicBezTo>
                  <a:pt x="67" y="51"/>
                  <a:pt x="66" y="52"/>
                  <a:pt x="65" y="52"/>
                </a:cubicBezTo>
                <a:cubicBezTo>
                  <a:pt x="23" y="52"/>
                  <a:pt x="23" y="5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2" name="Rectangle 52"/>
          <p:cNvSpPr>
            <a:spLocks noChangeArrowheads="1"/>
          </p:cNvSpPr>
          <p:nvPr/>
        </p:nvSpPr>
        <p:spPr bwMode="auto">
          <a:xfrm>
            <a:off x="1476846" y="3446881"/>
            <a:ext cx="20129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香港携威实业有限公司注册成立</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以贸易及</a:t>
            </a:r>
            <a:r>
              <a:rPr lang="en-US" altLang="zh-CN" sz="800" dirty="0" smtClean="0">
                <a:solidFill>
                  <a:schemeClr val="bg1"/>
                </a:solidFill>
              </a:rPr>
              <a:t>OEM</a:t>
            </a:r>
            <a:r>
              <a:rPr lang="zh-CN" altLang="en-US" sz="800" dirty="0" smtClean="0">
                <a:solidFill>
                  <a:schemeClr val="bg1"/>
                </a:solidFill>
              </a:rPr>
              <a:t>经营模式开始建立市场及经营格局的王文银在香港注册了自己的第一家公司，主要业务为买卖电源线。</a:t>
            </a:r>
            <a:endParaRPr lang="zh-CN" altLang="en-US" sz="800" dirty="0">
              <a:solidFill>
                <a:schemeClr val="bg1"/>
              </a:solidFill>
            </a:endParaRPr>
          </a:p>
        </p:txBody>
      </p:sp>
      <p:sp>
        <p:nvSpPr>
          <p:cNvPr id="35893" name="Rectangle 53"/>
          <p:cNvSpPr>
            <a:spLocks noChangeArrowheads="1"/>
          </p:cNvSpPr>
          <p:nvPr/>
        </p:nvSpPr>
        <p:spPr bwMode="auto">
          <a:xfrm>
            <a:off x="2099666" y="2392283"/>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1995</a:t>
            </a:r>
            <a:endParaRPr lang="zh-CN" altLang="en-US" sz="1200" dirty="0">
              <a:solidFill>
                <a:schemeClr val="bg1"/>
              </a:solidFill>
            </a:endParaRPr>
          </a:p>
        </p:txBody>
      </p:sp>
      <p:sp>
        <p:nvSpPr>
          <p:cNvPr id="35894" name="Rectangle 54"/>
          <p:cNvSpPr>
            <a:spLocks noChangeArrowheads="1"/>
          </p:cNvSpPr>
          <p:nvPr/>
        </p:nvSpPr>
        <p:spPr bwMode="auto">
          <a:xfrm>
            <a:off x="4355976" y="3398206"/>
            <a:ext cx="2012950" cy="65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江西赣州铜、钨采选冶及精深加工产业园</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正威国际集团建立第一个自己的产业园区，奠定了有色金属全产业链发展之基。</a:t>
            </a:r>
            <a:endParaRPr lang="zh-CN" altLang="en-US" sz="800" dirty="0">
              <a:solidFill>
                <a:schemeClr val="bg1"/>
              </a:solidFill>
            </a:endParaRPr>
          </a:p>
        </p:txBody>
      </p:sp>
      <p:sp>
        <p:nvSpPr>
          <p:cNvPr id="35895" name="Rectangle 55"/>
          <p:cNvSpPr>
            <a:spLocks noChangeArrowheads="1"/>
          </p:cNvSpPr>
          <p:nvPr/>
        </p:nvSpPr>
        <p:spPr bwMode="auto">
          <a:xfrm>
            <a:off x="4984626" y="231711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2005</a:t>
            </a:r>
            <a:endParaRPr lang="zh-CN" altLang="en-US" sz="1200" dirty="0">
              <a:solidFill>
                <a:schemeClr val="bg1"/>
              </a:solidFill>
            </a:endParaRPr>
          </a:p>
        </p:txBody>
      </p:sp>
      <p:sp>
        <p:nvSpPr>
          <p:cNvPr id="35896" name="Rectangle 56"/>
          <p:cNvSpPr>
            <a:spLocks noChangeArrowheads="1"/>
          </p:cNvSpPr>
          <p:nvPr/>
        </p:nvSpPr>
        <p:spPr bwMode="auto">
          <a:xfrm>
            <a:off x="3529470"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1999</a:t>
            </a:r>
            <a:endParaRPr lang="zh-CN" altLang="en-US" sz="1200" dirty="0">
              <a:solidFill>
                <a:schemeClr val="bg1"/>
              </a:solidFill>
            </a:endParaRPr>
          </a:p>
        </p:txBody>
      </p:sp>
      <p:sp>
        <p:nvSpPr>
          <p:cNvPr id="35897" name="Rectangle 57"/>
          <p:cNvSpPr>
            <a:spLocks noChangeArrowheads="1"/>
          </p:cNvSpPr>
          <p:nvPr/>
        </p:nvSpPr>
        <p:spPr bwMode="auto">
          <a:xfrm>
            <a:off x="2867496" y="1778650"/>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正威国际集团注册成立</a:t>
            </a:r>
          </a:p>
          <a:p>
            <a:pPr algn="ctr">
              <a:lnSpc>
                <a:spcPct val="120000"/>
              </a:lnSpc>
              <a:buFont typeface="Arial" charset="0"/>
              <a:buNone/>
            </a:pPr>
            <a:r>
              <a:rPr lang="zh-CN" altLang="en-US" sz="800" dirty="0" smtClean="0">
                <a:solidFill>
                  <a:schemeClr val="bg1"/>
                </a:solidFill>
              </a:rPr>
              <a:t>王文银在整合了几家工厂的资源之后，在香港注册成立了正威国际集团。</a:t>
            </a:r>
            <a:endParaRPr lang="zh-CN" altLang="en-US" sz="800" dirty="0">
              <a:solidFill>
                <a:schemeClr val="bg1"/>
              </a:solidFill>
            </a:endParaRPr>
          </a:p>
        </p:txBody>
      </p:sp>
      <p:sp>
        <p:nvSpPr>
          <p:cNvPr id="24" name="Oval 32"/>
          <p:cNvSpPr>
            <a:spLocks noChangeArrowheads="1"/>
          </p:cNvSpPr>
          <p:nvPr/>
        </p:nvSpPr>
        <p:spPr bwMode="auto">
          <a:xfrm>
            <a:off x="667360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25" name="Oval 33"/>
          <p:cNvSpPr>
            <a:spLocks noChangeArrowheads="1"/>
          </p:cNvSpPr>
          <p:nvPr/>
        </p:nvSpPr>
        <p:spPr bwMode="auto">
          <a:xfrm>
            <a:off x="6516441"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56"/>
          <p:cNvSpPr>
            <a:spLocks noChangeArrowheads="1"/>
          </p:cNvSpPr>
          <p:nvPr/>
        </p:nvSpPr>
        <p:spPr bwMode="auto">
          <a:xfrm>
            <a:off x="6432996"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28" name="Rectangle 57"/>
          <p:cNvSpPr>
            <a:spLocks noChangeArrowheads="1"/>
          </p:cNvSpPr>
          <p:nvPr/>
        </p:nvSpPr>
        <p:spPr bwMode="auto">
          <a:xfrm>
            <a:off x="5771022" y="1778650"/>
            <a:ext cx="20129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全威（铜陵）铜业科技有限公司成立，安徽铜陵铜制造产业园建立</a:t>
            </a:r>
          </a:p>
          <a:p>
            <a:pPr algn="ctr">
              <a:lnSpc>
                <a:spcPct val="120000"/>
              </a:lnSpc>
              <a:buFont typeface="Arial" charset="0"/>
              <a:buNone/>
            </a:pPr>
            <a:r>
              <a:rPr lang="zh-CN" altLang="en-US" sz="800" dirty="0" smtClean="0">
                <a:solidFill>
                  <a:schemeClr val="bg1"/>
                </a:solidFill>
              </a:rPr>
              <a:t>标志着正威国际集团完成了有色金属全产业链整合。</a:t>
            </a:r>
            <a:endParaRPr lang="zh-CN" altLang="en-US" sz="800" dirty="0">
              <a:solidFill>
                <a:schemeClr val="bg1"/>
              </a:solidFill>
            </a:endParaRPr>
          </a:p>
        </p:txBody>
      </p:sp>
      <p:sp>
        <p:nvSpPr>
          <p:cNvPr id="29" name="Freeform 63"/>
          <p:cNvSpPr>
            <a:spLocks noEditPoints="1"/>
          </p:cNvSpPr>
          <p:nvPr/>
        </p:nvSpPr>
        <p:spPr bwMode="auto">
          <a:xfrm>
            <a:off x="6673604" y="3626381"/>
            <a:ext cx="177800" cy="199812"/>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chemeClr val="bg1"/>
          </a:solidFill>
          <a:ln>
            <a:noFill/>
          </a:ln>
          <a:extLst/>
        </p:spPr>
        <p:txBody>
          <a:bodyPr/>
          <a:lstStyle/>
          <a:p>
            <a:endParaRPr lang="zh-CN" altLang="en-US"/>
          </a:p>
        </p:txBody>
      </p:sp>
      <p:sp>
        <p:nvSpPr>
          <p:cNvPr id="30" name="Oval 34"/>
          <p:cNvSpPr>
            <a:spLocks noChangeArrowheads="1"/>
          </p:cNvSpPr>
          <p:nvPr/>
        </p:nvSpPr>
        <p:spPr bwMode="auto">
          <a:xfrm>
            <a:off x="8025161"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1" name="Oval 35"/>
          <p:cNvSpPr>
            <a:spLocks noChangeArrowheads="1"/>
          </p:cNvSpPr>
          <p:nvPr/>
        </p:nvSpPr>
        <p:spPr bwMode="auto">
          <a:xfrm>
            <a:off x="7869586"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54"/>
          <p:cNvSpPr>
            <a:spLocks noChangeArrowheads="1"/>
          </p:cNvSpPr>
          <p:nvPr/>
        </p:nvSpPr>
        <p:spPr bwMode="auto">
          <a:xfrm>
            <a:off x="7115523" y="3398206"/>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创立</a:t>
            </a:r>
            <a:r>
              <a:rPr lang="en-US" altLang="zh-CN" sz="1000" b="1" dirty="0" smtClean="0">
                <a:solidFill>
                  <a:srgbClr val="EF6541"/>
                </a:solidFill>
              </a:rPr>
              <a:t>AWIN</a:t>
            </a:r>
            <a:r>
              <a:rPr lang="zh-CN" altLang="en-US" sz="1000" b="1" dirty="0" smtClean="0">
                <a:solidFill>
                  <a:srgbClr val="EF6541"/>
                </a:solidFill>
              </a:rPr>
              <a:t>国际集团</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在新加坡成立第一家海外子公司，标志着正威国际集团开始进军海外市场。</a:t>
            </a:r>
            <a:endParaRPr lang="zh-CN" altLang="en-US" sz="800" dirty="0">
              <a:solidFill>
                <a:schemeClr val="bg1"/>
              </a:solidFill>
            </a:endParaRPr>
          </a:p>
        </p:txBody>
      </p:sp>
      <p:sp>
        <p:nvSpPr>
          <p:cNvPr id="34" name="Rectangle 55"/>
          <p:cNvSpPr>
            <a:spLocks noChangeArrowheads="1"/>
          </p:cNvSpPr>
          <p:nvPr/>
        </p:nvSpPr>
        <p:spPr bwMode="auto">
          <a:xfrm>
            <a:off x="7756873" y="231697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36" name="Freeform 522"/>
          <p:cNvSpPr>
            <a:spLocks noEditPoints="1"/>
          </p:cNvSpPr>
          <p:nvPr/>
        </p:nvSpPr>
        <p:spPr bwMode="auto">
          <a:xfrm>
            <a:off x="7973067" y="1778868"/>
            <a:ext cx="276885" cy="283601"/>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1995-2007</a:t>
            </a:r>
            <a:endParaRPr lang="en-US" altLang="zh-CN" sz="800" dirty="0">
              <a:solidFill>
                <a:srgbClr val="F0EFE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686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868"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6869"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2008-2017</a:t>
            </a:r>
            <a:endParaRPr lang="en-US" altLang="zh-CN" sz="800" dirty="0">
              <a:solidFill>
                <a:srgbClr val="F0EFEF"/>
              </a:solidFill>
            </a:endParaRPr>
          </a:p>
        </p:txBody>
      </p:sp>
      <p:sp>
        <p:nvSpPr>
          <p:cNvPr id="36870" name="Oval 6"/>
          <p:cNvSpPr>
            <a:spLocks noChangeArrowheads="1"/>
          </p:cNvSpPr>
          <p:nvPr/>
        </p:nvSpPr>
        <p:spPr bwMode="auto">
          <a:xfrm>
            <a:off x="72786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1" name="Line 7"/>
          <p:cNvSpPr>
            <a:spLocks noChangeShapeType="1"/>
          </p:cNvSpPr>
          <p:nvPr/>
        </p:nvSpPr>
        <p:spPr bwMode="auto">
          <a:xfrm>
            <a:off x="0" y="2870200"/>
            <a:ext cx="6840538" cy="0"/>
          </a:xfrm>
          <a:prstGeom prst="line">
            <a:avLst/>
          </a:prstGeom>
          <a:noFill/>
          <a:ln w="12700">
            <a:solidFill>
              <a:srgbClr val="FFFFFF"/>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6872" name="Oval 8"/>
          <p:cNvSpPr>
            <a:spLocks noChangeArrowheads="1"/>
          </p:cNvSpPr>
          <p:nvPr/>
        </p:nvSpPr>
        <p:spPr bwMode="auto">
          <a:xfrm>
            <a:off x="997236" y="2778422"/>
            <a:ext cx="179388"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3" name="Oval 9"/>
          <p:cNvSpPr>
            <a:spLocks noChangeArrowheads="1"/>
          </p:cNvSpPr>
          <p:nvPr/>
        </p:nvSpPr>
        <p:spPr bwMode="auto">
          <a:xfrm>
            <a:off x="838486" y="1706860"/>
            <a:ext cx="493713"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4" name="Oval 10"/>
          <p:cNvSpPr>
            <a:spLocks noChangeArrowheads="1"/>
          </p:cNvSpPr>
          <p:nvPr/>
        </p:nvSpPr>
        <p:spPr bwMode="auto">
          <a:xfrm>
            <a:off x="2394917"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5" name="Oval 11"/>
          <p:cNvSpPr>
            <a:spLocks noChangeArrowheads="1"/>
          </p:cNvSpPr>
          <p:nvPr/>
        </p:nvSpPr>
        <p:spPr bwMode="auto">
          <a:xfrm>
            <a:off x="2237755"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6" name="Oval 12"/>
          <p:cNvSpPr>
            <a:spLocks noChangeArrowheads="1"/>
          </p:cNvSpPr>
          <p:nvPr/>
        </p:nvSpPr>
        <p:spPr bwMode="auto">
          <a:xfrm>
            <a:off x="3857314"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7" name="Oval 13"/>
          <p:cNvSpPr>
            <a:spLocks noChangeArrowheads="1"/>
          </p:cNvSpPr>
          <p:nvPr/>
        </p:nvSpPr>
        <p:spPr bwMode="auto">
          <a:xfrm>
            <a:off x="3698564"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8" name="Freeform 14"/>
          <p:cNvSpPr>
            <a:spLocks noEditPoints="1"/>
          </p:cNvSpPr>
          <p:nvPr/>
        </p:nvSpPr>
        <p:spPr bwMode="auto">
          <a:xfrm>
            <a:off x="7453313" y="2762250"/>
            <a:ext cx="244475" cy="215900"/>
          </a:xfrm>
          <a:custGeom>
            <a:avLst/>
            <a:gdLst>
              <a:gd name="T0" fmla="*/ 37 w 77"/>
              <a:gd name="T1" fmla="*/ 67 h 68"/>
              <a:gd name="T2" fmla="*/ 8 w 77"/>
              <a:gd name="T3" fmla="*/ 38 h 68"/>
              <a:gd name="T4" fmla="*/ 1 w 77"/>
              <a:gd name="T5" fmla="*/ 28 h 68"/>
              <a:gd name="T6" fmla="*/ 2 w 77"/>
              <a:gd name="T7" fmla="*/ 16 h 68"/>
              <a:gd name="T8" fmla="*/ 8 w 77"/>
              <a:gd name="T9" fmla="*/ 7 h 68"/>
              <a:gd name="T10" fmla="*/ 17 w 77"/>
              <a:gd name="T11" fmla="*/ 1 h 68"/>
              <a:gd name="T12" fmla="*/ 29 w 77"/>
              <a:gd name="T13" fmla="*/ 1 h 68"/>
              <a:gd name="T14" fmla="*/ 39 w 77"/>
              <a:gd name="T15" fmla="*/ 6 h 68"/>
              <a:gd name="T16" fmla="*/ 48 w 77"/>
              <a:gd name="T17" fmla="*/ 1 h 68"/>
              <a:gd name="T18" fmla="*/ 60 w 77"/>
              <a:gd name="T19" fmla="*/ 1 h 68"/>
              <a:gd name="T20" fmla="*/ 70 w 77"/>
              <a:gd name="T21" fmla="*/ 7 h 68"/>
              <a:gd name="T22" fmla="*/ 76 w 77"/>
              <a:gd name="T23" fmla="*/ 16 h 68"/>
              <a:gd name="T24" fmla="*/ 76 w 77"/>
              <a:gd name="T25" fmla="*/ 16 h 68"/>
              <a:gd name="T26" fmla="*/ 76 w 77"/>
              <a:gd name="T27" fmla="*/ 28 h 68"/>
              <a:gd name="T28" fmla="*/ 70 w 77"/>
              <a:gd name="T29" fmla="*/ 38 h 68"/>
              <a:gd name="T30" fmla="*/ 70 w 77"/>
              <a:gd name="T31" fmla="*/ 38 h 68"/>
              <a:gd name="T32" fmla="*/ 41 w 77"/>
              <a:gd name="T33" fmla="*/ 67 h 68"/>
              <a:gd name="T34" fmla="*/ 37 w 77"/>
              <a:gd name="T35" fmla="*/ 67 h 68"/>
              <a:gd name="T36" fmla="*/ 37 w 77"/>
              <a:gd name="T37" fmla="*/ 67 h 68"/>
              <a:gd name="T38" fmla="*/ 42 w 77"/>
              <a:gd name="T39" fmla="*/ 10 h 68"/>
              <a:gd name="T40" fmla="*/ 42 w 77"/>
              <a:gd name="T41" fmla="*/ 10 h 68"/>
              <a:gd name="T42" fmla="*/ 42 w 77"/>
              <a:gd name="T43" fmla="*/ 10 h 68"/>
              <a:gd name="T44" fmla="*/ 33 w 77"/>
              <a:gd name="T45" fmla="*/ 20 h 68"/>
              <a:gd name="T46" fmla="*/ 30 w 77"/>
              <a:gd name="T47" fmla="*/ 20 h 68"/>
              <a:gd name="T48" fmla="*/ 30 w 77"/>
              <a:gd name="T49" fmla="*/ 17 h 68"/>
              <a:gd name="T50" fmla="*/ 36 w 77"/>
              <a:gd name="T51" fmla="*/ 11 h 68"/>
              <a:gd name="T52" fmla="*/ 36 w 77"/>
              <a:gd name="T53" fmla="*/ 11 h 68"/>
              <a:gd name="T54" fmla="*/ 28 w 77"/>
              <a:gd name="T55" fmla="*/ 6 h 68"/>
              <a:gd name="T56" fmla="*/ 19 w 77"/>
              <a:gd name="T57" fmla="*/ 6 h 68"/>
              <a:gd name="T58" fmla="*/ 12 w 77"/>
              <a:gd name="T59" fmla="*/ 11 h 68"/>
              <a:gd name="T60" fmla="*/ 7 w 77"/>
              <a:gd name="T61" fmla="*/ 18 h 68"/>
              <a:gd name="T62" fmla="*/ 7 w 77"/>
              <a:gd name="T63" fmla="*/ 26 h 68"/>
              <a:gd name="T64" fmla="*/ 12 w 77"/>
              <a:gd name="T65" fmla="*/ 34 h 68"/>
              <a:gd name="T66" fmla="*/ 39 w 77"/>
              <a:gd name="T67" fmla="*/ 61 h 68"/>
              <a:gd name="T68" fmla="*/ 65 w 77"/>
              <a:gd name="T69" fmla="*/ 34 h 68"/>
              <a:gd name="T70" fmla="*/ 66 w 77"/>
              <a:gd name="T71" fmla="*/ 34 h 68"/>
              <a:gd name="T72" fmla="*/ 70 w 77"/>
              <a:gd name="T73" fmla="*/ 26 h 68"/>
              <a:gd name="T74" fmla="*/ 70 w 77"/>
              <a:gd name="T75" fmla="*/ 18 h 68"/>
              <a:gd name="T76" fmla="*/ 70 w 77"/>
              <a:gd name="T77" fmla="*/ 18 h 68"/>
              <a:gd name="T78" fmla="*/ 66 w 77"/>
              <a:gd name="T79" fmla="*/ 11 h 68"/>
              <a:gd name="T80" fmla="*/ 58 w 77"/>
              <a:gd name="T81" fmla="*/ 6 h 68"/>
              <a:gd name="T82" fmla="*/ 50 w 77"/>
              <a:gd name="T83" fmla="*/ 6 h 68"/>
              <a:gd name="T84" fmla="*/ 42 w 77"/>
              <a:gd name="T8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68">
                <a:moveTo>
                  <a:pt x="37" y="67"/>
                </a:moveTo>
                <a:cubicBezTo>
                  <a:pt x="8" y="38"/>
                  <a:pt x="8" y="38"/>
                  <a:pt x="8" y="38"/>
                </a:cubicBezTo>
                <a:cubicBezTo>
                  <a:pt x="5" y="35"/>
                  <a:pt x="2" y="32"/>
                  <a:pt x="1" y="28"/>
                </a:cubicBezTo>
                <a:cubicBezTo>
                  <a:pt x="0" y="24"/>
                  <a:pt x="0" y="20"/>
                  <a:pt x="2" y="16"/>
                </a:cubicBezTo>
                <a:cubicBezTo>
                  <a:pt x="3" y="12"/>
                  <a:pt x="5" y="9"/>
                  <a:pt x="8" y="7"/>
                </a:cubicBezTo>
                <a:cubicBezTo>
                  <a:pt x="10" y="4"/>
                  <a:pt x="14" y="2"/>
                  <a:pt x="17" y="1"/>
                </a:cubicBezTo>
                <a:cubicBezTo>
                  <a:pt x="21" y="0"/>
                  <a:pt x="25" y="0"/>
                  <a:pt x="29" y="1"/>
                </a:cubicBezTo>
                <a:cubicBezTo>
                  <a:pt x="33" y="1"/>
                  <a:pt x="36" y="3"/>
                  <a:pt x="39" y="6"/>
                </a:cubicBezTo>
                <a:cubicBezTo>
                  <a:pt x="42" y="3"/>
                  <a:pt x="45" y="2"/>
                  <a:pt x="48" y="1"/>
                </a:cubicBezTo>
                <a:cubicBezTo>
                  <a:pt x="52" y="0"/>
                  <a:pt x="56" y="0"/>
                  <a:pt x="60" y="1"/>
                </a:cubicBezTo>
                <a:cubicBezTo>
                  <a:pt x="64" y="2"/>
                  <a:pt x="67" y="4"/>
                  <a:pt x="70" y="7"/>
                </a:cubicBezTo>
                <a:cubicBezTo>
                  <a:pt x="72" y="9"/>
                  <a:pt x="74" y="12"/>
                  <a:pt x="76" y="16"/>
                </a:cubicBezTo>
                <a:cubicBezTo>
                  <a:pt x="76" y="16"/>
                  <a:pt x="76" y="16"/>
                  <a:pt x="76" y="16"/>
                </a:cubicBezTo>
                <a:cubicBezTo>
                  <a:pt x="77" y="20"/>
                  <a:pt x="77" y="24"/>
                  <a:pt x="76" y="28"/>
                </a:cubicBezTo>
                <a:cubicBezTo>
                  <a:pt x="75" y="32"/>
                  <a:pt x="73" y="35"/>
                  <a:pt x="70" y="38"/>
                </a:cubicBezTo>
                <a:cubicBezTo>
                  <a:pt x="70" y="38"/>
                  <a:pt x="70" y="38"/>
                  <a:pt x="70" y="38"/>
                </a:cubicBezTo>
                <a:cubicBezTo>
                  <a:pt x="41" y="67"/>
                  <a:pt x="41" y="67"/>
                  <a:pt x="41" y="67"/>
                </a:cubicBezTo>
                <a:cubicBezTo>
                  <a:pt x="40" y="68"/>
                  <a:pt x="38" y="68"/>
                  <a:pt x="37" y="67"/>
                </a:cubicBezTo>
                <a:cubicBezTo>
                  <a:pt x="37" y="67"/>
                  <a:pt x="37" y="67"/>
                  <a:pt x="37" y="67"/>
                </a:cubicBezTo>
                <a:close/>
                <a:moveTo>
                  <a:pt x="42" y="10"/>
                </a:moveTo>
                <a:cubicBezTo>
                  <a:pt x="42" y="10"/>
                  <a:pt x="42" y="10"/>
                  <a:pt x="42" y="10"/>
                </a:cubicBezTo>
                <a:cubicBezTo>
                  <a:pt x="42" y="10"/>
                  <a:pt x="42" y="10"/>
                  <a:pt x="42" y="10"/>
                </a:cubicBezTo>
                <a:cubicBezTo>
                  <a:pt x="33" y="20"/>
                  <a:pt x="33" y="20"/>
                  <a:pt x="33" y="20"/>
                </a:cubicBezTo>
                <a:cubicBezTo>
                  <a:pt x="32" y="20"/>
                  <a:pt x="31" y="20"/>
                  <a:pt x="30" y="20"/>
                </a:cubicBezTo>
                <a:cubicBezTo>
                  <a:pt x="30" y="19"/>
                  <a:pt x="30" y="18"/>
                  <a:pt x="30" y="17"/>
                </a:cubicBezTo>
                <a:cubicBezTo>
                  <a:pt x="36" y="11"/>
                  <a:pt x="36" y="11"/>
                  <a:pt x="36" y="11"/>
                </a:cubicBezTo>
                <a:cubicBezTo>
                  <a:pt x="36" y="11"/>
                  <a:pt x="36" y="11"/>
                  <a:pt x="36" y="11"/>
                </a:cubicBezTo>
                <a:cubicBezTo>
                  <a:pt x="34" y="9"/>
                  <a:pt x="31" y="7"/>
                  <a:pt x="28" y="6"/>
                </a:cubicBezTo>
                <a:cubicBezTo>
                  <a:pt x="25" y="5"/>
                  <a:pt x="22" y="5"/>
                  <a:pt x="19" y="6"/>
                </a:cubicBezTo>
                <a:cubicBezTo>
                  <a:pt x="16" y="7"/>
                  <a:pt x="14" y="9"/>
                  <a:pt x="12" y="11"/>
                </a:cubicBezTo>
                <a:cubicBezTo>
                  <a:pt x="10" y="13"/>
                  <a:pt x="8" y="15"/>
                  <a:pt x="7" y="18"/>
                </a:cubicBezTo>
                <a:cubicBezTo>
                  <a:pt x="6" y="21"/>
                  <a:pt x="6" y="23"/>
                  <a:pt x="7" y="26"/>
                </a:cubicBezTo>
                <a:cubicBezTo>
                  <a:pt x="8" y="29"/>
                  <a:pt x="9" y="32"/>
                  <a:pt x="12" y="34"/>
                </a:cubicBezTo>
                <a:cubicBezTo>
                  <a:pt x="39" y="61"/>
                  <a:pt x="39" y="61"/>
                  <a:pt x="39" y="61"/>
                </a:cubicBezTo>
                <a:cubicBezTo>
                  <a:pt x="65" y="34"/>
                  <a:pt x="65" y="34"/>
                  <a:pt x="65" y="34"/>
                </a:cubicBezTo>
                <a:cubicBezTo>
                  <a:pt x="66" y="34"/>
                  <a:pt x="66" y="34"/>
                  <a:pt x="66" y="34"/>
                </a:cubicBezTo>
                <a:cubicBezTo>
                  <a:pt x="68" y="32"/>
                  <a:pt x="70" y="29"/>
                  <a:pt x="70" y="26"/>
                </a:cubicBezTo>
                <a:cubicBezTo>
                  <a:pt x="71" y="23"/>
                  <a:pt x="71" y="21"/>
                  <a:pt x="70" y="18"/>
                </a:cubicBezTo>
                <a:cubicBezTo>
                  <a:pt x="70" y="18"/>
                  <a:pt x="70" y="18"/>
                  <a:pt x="70" y="18"/>
                </a:cubicBezTo>
                <a:cubicBezTo>
                  <a:pt x="69" y="15"/>
                  <a:pt x="68" y="13"/>
                  <a:pt x="66" y="11"/>
                </a:cubicBezTo>
                <a:cubicBezTo>
                  <a:pt x="64" y="9"/>
                  <a:pt x="61" y="7"/>
                  <a:pt x="58" y="6"/>
                </a:cubicBezTo>
                <a:cubicBezTo>
                  <a:pt x="55" y="5"/>
                  <a:pt x="52" y="5"/>
                  <a:pt x="50" y="6"/>
                </a:cubicBezTo>
                <a:cubicBezTo>
                  <a:pt x="47" y="7"/>
                  <a:pt x="44" y="8"/>
                  <a:pt x="42" y="1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9" name="Freeform 15"/>
          <p:cNvSpPr>
            <a:spLocks noEditPoints="1"/>
          </p:cNvSpPr>
          <p:nvPr/>
        </p:nvSpPr>
        <p:spPr bwMode="auto">
          <a:xfrm>
            <a:off x="2374280"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0" name="Freeform 16"/>
          <p:cNvSpPr>
            <a:spLocks noEditPoints="1"/>
          </p:cNvSpPr>
          <p:nvPr/>
        </p:nvSpPr>
        <p:spPr bwMode="auto">
          <a:xfrm>
            <a:off x="962311" y="1817985"/>
            <a:ext cx="246063" cy="246062"/>
          </a:xfrm>
          <a:custGeom>
            <a:avLst/>
            <a:gdLst>
              <a:gd name="T0" fmla="*/ 64 w 77"/>
              <a:gd name="T1" fmla="*/ 63 h 77"/>
              <a:gd name="T2" fmla="*/ 51 w 77"/>
              <a:gd name="T3" fmla="*/ 52 h 77"/>
              <a:gd name="T4" fmla="*/ 54 w 77"/>
              <a:gd name="T5" fmla="*/ 50 h 77"/>
              <a:gd name="T6" fmla="*/ 60 w 77"/>
              <a:gd name="T7" fmla="*/ 0 h 77"/>
              <a:gd name="T8" fmla="*/ 63 w 77"/>
              <a:gd name="T9" fmla="*/ 0 h 77"/>
              <a:gd name="T10" fmla="*/ 68 w 77"/>
              <a:gd name="T11" fmla="*/ 5 h 77"/>
              <a:gd name="T12" fmla="*/ 67 w 77"/>
              <a:gd name="T13" fmla="*/ 6 h 77"/>
              <a:gd name="T14" fmla="*/ 61 w 77"/>
              <a:gd name="T15" fmla="*/ 14 h 77"/>
              <a:gd name="T16" fmla="*/ 63 w 77"/>
              <a:gd name="T17" fmla="*/ 16 h 77"/>
              <a:gd name="T18" fmla="*/ 71 w 77"/>
              <a:gd name="T19" fmla="*/ 9 h 77"/>
              <a:gd name="T20" fmla="*/ 75 w 77"/>
              <a:gd name="T21" fmla="*/ 11 h 77"/>
              <a:gd name="T22" fmla="*/ 76 w 77"/>
              <a:gd name="T23" fmla="*/ 14 h 77"/>
              <a:gd name="T24" fmla="*/ 77 w 77"/>
              <a:gd name="T25" fmla="*/ 17 h 77"/>
              <a:gd name="T26" fmla="*/ 60 w 77"/>
              <a:gd name="T27" fmla="*/ 34 h 77"/>
              <a:gd name="T28" fmla="*/ 55 w 77"/>
              <a:gd name="T29" fmla="*/ 37 h 77"/>
              <a:gd name="T30" fmla="*/ 73 w 77"/>
              <a:gd name="T31" fmla="*/ 55 h 77"/>
              <a:gd name="T32" fmla="*/ 73 w 77"/>
              <a:gd name="T33" fmla="*/ 72 h 77"/>
              <a:gd name="T34" fmla="*/ 73 w 77"/>
              <a:gd name="T35" fmla="*/ 72 h 77"/>
              <a:gd name="T36" fmla="*/ 56 w 77"/>
              <a:gd name="T37" fmla="*/ 72 h 77"/>
              <a:gd name="T38" fmla="*/ 20 w 77"/>
              <a:gd name="T39" fmla="*/ 73 h 77"/>
              <a:gd name="T40" fmla="*/ 4 w 77"/>
              <a:gd name="T41" fmla="*/ 72 h 77"/>
              <a:gd name="T42" fmla="*/ 2 w 77"/>
              <a:gd name="T43" fmla="*/ 69 h 77"/>
              <a:gd name="T44" fmla="*/ 4 w 77"/>
              <a:gd name="T45" fmla="*/ 56 h 77"/>
              <a:gd name="T46" fmla="*/ 17 w 77"/>
              <a:gd name="T47" fmla="*/ 29 h 77"/>
              <a:gd name="T48" fmla="*/ 9 w 77"/>
              <a:gd name="T49" fmla="*/ 25 h 77"/>
              <a:gd name="T50" fmla="*/ 3 w 77"/>
              <a:gd name="T51" fmla="*/ 7 h 77"/>
              <a:gd name="T52" fmla="*/ 8 w 77"/>
              <a:gd name="T53" fmla="*/ 2 h 77"/>
              <a:gd name="T54" fmla="*/ 26 w 77"/>
              <a:gd name="T55" fmla="*/ 7 h 77"/>
              <a:gd name="T56" fmla="*/ 30 w 77"/>
              <a:gd name="T57" fmla="*/ 16 h 77"/>
              <a:gd name="T58" fmla="*/ 43 w 77"/>
              <a:gd name="T59" fmla="*/ 18 h 77"/>
              <a:gd name="T60" fmla="*/ 43 w 77"/>
              <a:gd name="T61" fmla="*/ 17 h 77"/>
              <a:gd name="T62" fmla="*/ 48 w 77"/>
              <a:gd name="T63" fmla="*/ 5 h 77"/>
              <a:gd name="T64" fmla="*/ 51 w 77"/>
              <a:gd name="T65" fmla="*/ 41 h 77"/>
              <a:gd name="T66" fmla="*/ 42 w 77"/>
              <a:gd name="T67" fmla="*/ 50 h 77"/>
              <a:gd name="T68" fmla="*/ 65 w 77"/>
              <a:gd name="T69" fmla="*/ 70 h 77"/>
              <a:gd name="T70" fmla="*/ 69 w 77"/>
              <a:gd name="T71" fmla="*/ 68 h 77"/>
              <a:gd name="T72" fmla="*/ 69 w 77"/>
              <a:gd name="T73" fmla="*/ 59 h 77"/>
              <a:gd name="T74" fmla="*/ 51 w 77"/>
              <a:gd name="T75" fmla="*/ 41 h 77"/>
              <a:gd name="T76" fmla="*/ 28 w 77"/>
              <a:gd name="T77" fmla="*/ 32 h 77"/>
              <a:gd name="T78" fmla="*/ 25 w 77"/>
              <a:gd name="T79" fmla="*/ 20 h 77"/>
              <a:gd name="T80" fmla="*/ 23 w 77"/>
              <a:gd name="T81" fmla="*/ 12 h 77"/>
              <a:gd name="T82" fmla="*/ 9 w 77"/>
              <a:gd name="T83" fmla="*/ 8 h 77"/>
              <a:gd name="T84" fmla="*/ 13 w 77"/>
              <a:gd name="T85" fmla="*/ 22 h 77"/>
              <a:gd name="T86" fmla="*/ 21 w 77"/>
              <a:gd name="T87" fmla="*/ 24 h 77"/>
              <a:gd name="T88" fmla="*/ 59 w 77"/>
              <a:gd name="T89" fmla="*/ 6 h 77"/>
              <a:gd name="T90" fmla="*/ 52 w 77"/>
              <a:gd name="T91" fmla="*/ 9 h 77"/>
              <a:gd name="T92" fmla="*/ 48 w 77"/>
              <a:gd name="T93" fmla="*/ 17 h 77"/>
              <a:gd name="T94" fmla="*/ 48 w 77"/>
              <a:gd name="T95" fmla="*/ 18 h 77"/>
              <a:gd name="T96" fmla="*/ 48 w 77"/>
              <a:gd name="T97" fmla="*/ 19 h 77"/>
              <a:gd name="T98" fmla="*/ 8 w 77"/>
              <a:gd name="T99" fmla="*/ 61 h 77"/>
              <a:gd name="T100" fmla="*/ 7 w 77"/>
              <a:gd name="T101" fmla="*/ 66 h 77"/>
              <a:gd name="T102" fmla="*/ 10 w 77"/>
              <a:gd name="T103" fmla="*/ 70 h 77"/>
              <a:gd name="T104" fmla="*/ 36 w 77"/>
              <a:gd name="T105" fmla="*/ 48 h 77"/>
              <a:gd name="T106" fmla="*/ 49 w 77"/>
              <a:gd name="T107" fmla="*/ 35 h 77"/>
              <a:gd name="T108" fmla="*/ 55 w 77"/>
              <a:gd name="T109" fmla="*/ 29 h 77"/>
              <a:gd name="T110" fmla="*/ 58 w 77"/>
              <a:gd name="T111" fmla="*/ 28 h 77"/>
              <a:gd name="T112" fmla="*/ 60 w 77"/>
              <a:gd name="T113" fmla="*/ 28 h 77"/>
              <a:gd name="T114" fmla="*/ 68 w 77"/>
              <a:gd name="T115" fmla="*/ 25 h 77"/>
              <a:gd name="T116" fmla="*/ 67 w 77"/>
              <a:gd name="T117" fmla="*/ 21 h 77"/>
              <a:gd name="T118" fmla="*/ 61 w 77"/>
              <a:gd name="T119" fmla="*/ 21 h 77"/>
              <a:gd name="T120" fmla="*/ 56 w 77"/>
              <a:gd name="T121" fmla="*/ 18 h 77"/>
              <a:gd name="T122" fmla="*/ 54 w 77"/>
              <a:gd name="T123" fmla="*/ 13 h 77"/>
              <a:gd name="T124" fmla="*/ 59 w 77"/>
              <a:gd name="T125"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77">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1" name="Freeform 17"/>
          <p:cNvSpPr>
            <a:spLocks noEditPoints="1"/>
          </p:cNvSpPr>
          <p:nvPr/>
        </p:nvSpPr>
        <p:spPr bwMode="auto">
          <a:xfrm>
            <a:off x="3825564"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2" name="Rectangle 18"/>
          <p:cNvSpPr>
            <a:spLocks noChangeArrowheads="1"/>
          </p:cNvSpPr>
          <p:nvPr/>
        </p:nvSpPr>
        <p:spPr bwMode="auto">
          <a:xfrm>
            <a:off x="95536" y="3432472"/>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收购安庆汉玉石材有限公司</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标志着正威国际集团立志打造汉玉全产业链的决心。</a:t>
            </a:r>
            <a:endParaRPr lang="zh-CN" altLang="en-US" sz="800" dirty="0">
              <a:solidFill>
                <a:schemeClr val="bg1"/>
              </a:solidFill>
            </a:endParaRPr>
          </a:p>
        </p:txBody>
      </p:sp>
      <p:sp>
        <p:nvSpPr>
          <p:cNvPr id="36883" name="Rectangle 19"/>
          <p:cNvSpPr>
            <a:spLocks noChangeArrowheads="1"/>
          </p:cNvSpPr>
          <p:nvPr/>
        </p:nvSpPr>
        <p:spPr bwMode="auto">
          <a:xfrm>
            <a:off x="747999"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2008</a:t>
            </a:r>
            <a:endParaRPr lang="zh-CN" altLang="en-US" sz="1200" dirty="0">
              <a:solidFill>
                <a:schemeClr val="bg1"/>
              </a:solidFill>
            </a:endParaRPr>
          </a:p>
        </p:txBody>
      </p:sp>
      <p:sp>
        <p:nvSpPr>
          <p:cNvPr id="36884" name="Rectangle 20"/>
          <p:cNvSpPr>
            <a:spLocks noChangeArrowheads="1"/>
          </p:cNvSpPr>
          <p:nvPr/>
        </p:nvSpPr>
        <p:spPr bwMode="auto">
          <a:xfrm>
            <a:off x="2966727" y="3432472"/>
            <a:ext cx="2012950" cy="94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金昌威电子有限公司年产</a:t>
            </a:r>
            <a:r>
              <a:rPr lang="en-US" altLang="zh-CN" sz="1000" b="1" dirty="0" smtClean="0">
                <a:solidFill>
                  <a:srgbClr val="EF6541"/>
                </a:solidFill>
              </a:rPr>
              <a:t>3000</a:t>
            </a:r>
            <a:r>
              <a:rPr lang="zh-CN" altLang="en-US" sz="1000" b="1" dirty="0" smtClean="0">
                <a:solidFill>
                  <a:srgbClr val="EF6541"/>
                </a:solidFill>
              </a:rPr>
              <a:t>万台智能手机项目下线</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正威国际集团旗下全资子公司金昌威电子有限公司生产的</a:t>
            </a:r>
            <a:r>
              <a:rPr lang="zh-CN" altLang="en-US" sz="800" dirty="0" smtClean="0">
                <a:solidFill>
                  <a:schemeClr val="bg1"/>
                </a:solidFill>
              </a:rPr>
              <a:t>智能手机通过与巴基斯坦和印度等海外市场的运营商合作，正式涉足智能手机领域。</a:t>
            </a:r>
            <a:endParaRPr lang="zh-CN" altLang="en-US" sz="800" dirty="0">
              <a:solidFill>
                <a:schemeClr val="bg1"/>
              </a:solidFill>
            </a:endParaRPr>
          </a:p>
        </p:txBody>
      </p:sp>
      <p:sp>
        <p:nvSpPr>
          <p:cNvPr id="36885" name="Rectangle 21"/>
          <p:cNvSpPr>
            <a:spLocks noChangeArrowheads="1"/>
          </p:cNvSpPr>
          <p:nvPr/>
        </p:nvSpPr>
        <p:spPr bwMode="auto">
          <a:xfrm>
            <a:off x="3595377"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36886" name="Rectangle 22"/>
          <p:cNvSpPr>
            <a:spLocks noChangeArrowheads="1"/>
          </p:cNvSpPr>
          <p:nvPr/>
        </p:nvSpPr>
        <p:spPr bwMode="auto">
          <a:xfrm>
            <a:off x="2131392"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2012</a:t>
            </a:r>
            <a:endParaRPr lang="zh-CN" altLang="en-US" sz="1200" dirty="0">
              <a:solidFill>
                <a:schemeClr val="bg1"/>
              </a:solidFill>
            </a:endParaRPr>
          </a:p>
        </p:txBody>
      </p:sp>
      <p:sp>
        <p:nvSpPr>
          <p:cNvPr id="36887" name="Rectangle 23"/>
          <p:cNvSpPr>
            <a:spLocks noChangeArrowheads="1"/>
          </p:cNvSpPr>
          <p:nvPr/>
        </p:nvSpPr>
        <p:spPr bwMode="auto">
          <a:xfrm>
            <a:off x="1477342" y="1658250"/>
            <a:ext cx="2012950"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正威中华芯都半导体产业园和中国（营口）聚酰亚胺高新材料产业园动工</a:t>
            </a:r>
          </a:p>
          <a:p>
            <a:pPr algn="ctr">
              <a:lnSpc>
                <a:spcPct val="120000"/>
              </a:lnSpc>
              <a:buFont typeface="Arial" charset="0"/>
              <a:buNone/>
            </a:pPr>
            <a:r>
              <a:rPr lang="zh-CN" altLang="en-US" sz="800" dirty="0" smtClean="0">
                <a:solidFill>
                  <a:schemeClr val="bg1"/>
                </a:solidFill>
              </a:rPr>
              <a:t>正威集团开始涉足国家重点扶持的以半导体和高新材料为代表的高新科技领域。</a:t>
            </a:r>
            <a:endParaRPr lang="zh-CN" altLang="en-US" sz="800" dirty="0">
              <a:solidFill>
                <a:schemeClr val="bg1"/>
              </a:solidFill>
            </a:endParaRPr>
          </a:p>
        </p:txBody>
      </p:sp>
      <p:sp>
        <p:nvSpPr>
          <p:cNvPr id="24" name="Oval 10"/>
          <p:cNvSpPr>
            <a:spLocks noChangeArrowheads="1"/>
          </p:cNvSpPr>
          <p:nvPr/>
        </p:nvSpPr>
        <p:spPr bwMode="auto">
          <a:xfrm>
            <a:off x="5386386"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25" name="Oval 11"/>
          <p:cNvSpPr>
            <a:spLocks noChangeArrowheads="1"/>
          </p:cNvSpPr>
          <p:nvPr/>
        </p:nvSpPr>
        <p:spPr bwMode="auto">
          <a:xfrm>
            <a:off x="5229224"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5"/>
          <p:cNvSpPr>
            <a:spLocks noEditPoints="1"/>
          </p:cNvSpPr>
          <p:nvPr/>
        </p:nvSpPr>
        <p:spPr bwMode="auto">
          <a:xfrm>
            <a:off x="5365749"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22"/>
          <p:cNvSpPr>
            <a:spLocks noChangeArrowheads="1"/>
          </p:cNvSpPr>
          <p:nvPr/>
        </p:nvSpPr>
        <p:spPr bwMode="auto">
          <a:xfrm>
            <a:off x="5122861"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28" name="Rectangle 23"/>
          <p:cNvSpPr>
            <a:spLocks noChangeArrowheads="1"/>
          </p:cNvSpPr>
          <p:nvPr/>
        </p:nvSpPr>
        <p:spPr bwMode="auto">
          <a:xfrm>
            <a:off x="4468811" y="1658250"/>
            <a:ext cx="20129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深圳正威健康产业投资有限公司成立、大健康产业园建立和深圳萨米国际医院项目签约</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正威国际集团投资成立正威健康产业投资有限公司，并建立了大健康产业园，开始涉足大健康领域。</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日，与德国汉诺威国际医学创新公司合作创立深圳萨米国际医院。</a:t>
            </a:r>
            <a:endParaRPr lang="zh-CN" altLang="en-US" sz="800" dirty="0">
              <a:solidFill>
                <a:schemeClr val="bg1"/>
              </a:solidFill>
            </a:endParaRPr>
          </a:p>
        </p:txBody>
      </p:sp>
      <p:sp>
        <p:nvSpPr>
          <p:cNvPr id="29" name="Oval 12"/>
          <p:cNvSpPr>
            <a:spLocks noChangeArrowheads="1"/>
          </p:cNvSpPr>
          <p:nvPr/>
        </p:nvSpPr>
        <p:spPr bwMode="auto">
          <a:xfrm>
            <a:off x="6737658"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0" name="Oval 13"/>
          <p:cNvSpPr>
            <a:spLocks noChangeArrowheads="1"/>
          </p:cNvSpPr>
          <p:nvPr/>
        </p:nvSpPr>
        <p:spPr bwMode="auto">
          <a:xfrm>
            <a:off x="6578908"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7"/>
          <p:cNvSpPr>
            <a:spLocks noEditPoints="1"/>
          </p:cNvSpPr>
          <p:nvPr/>
        </p:nvSpPr>
        <p:spPr bwMode="auto">
          <a:xfrm>
            <a:off x="6705908"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20"/>
          <p:cNvSpPr>
            <a:spLocks noChangeArrowheads="1"/>
          </p:cNvSpPr>
          <p:nvPr/>
        </p:nvSpPr>
        <p:spPr bwMode="auto">
          <a:xfrm>
            <a:off x="5847071" y="3432472"/>
            <a:ext cx="2012950"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正威国际集团北方总部落户天津西青区</a:t>
            </a:r>
            <a:endParaRPr lang="en-US" altLang="zh-CN" sz="1000" b="1" dirty="0" smtClean="0">
              <a:solidFill>
                <a:srgbClr val="EF6541"/>
              </a:solidFill>
            </a:endParaRPr>
          </a:p>
          <a:p>
            <a:pPr algn="ctr">
              <a:lnSpc>
                <a:spcPct val="120000"/>
              </a:lnSpc>
              <a:buFont typeface="Arial" charset="0"/>
              <a:buNone/>
            </a:pP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日，位于天津西青区的正威国际集团北方总部揭牌成立。北方总部项目投资</a:t>
            </a:r>
            <a:r>
              <a:rPr lang="en-US" altLang="zh-CN" sz="800" dirty="0" smtClean="0">
                <a:solidFill>
                  <a:schemeClr val="bg1"/>
                </a:solidFill>
              </a:rPr>
              <a:t>200</a:t>
            </a:r>
            <a:r>
              <a:rPr lang="zh-CN" altLang="en-US" sz="800" dirty="0" smtClean="0">
                <a:solidFill>
                  <a:schemeClr val="bg1"/>
                </a:solidFill>
              </a:rPr>
              <a:t>亿元，包括总部基地、新材料生产基地、国际创新基地和生活服务基地四大项目。</a:t>
            </a:r>
            <a:endParaRPr lang="zh-CN" altLang="en-US" sz="800" dirty="0">
              <a:solidFill>
                <a:schemeClr val="bg1"/>
              </a:solidFill>
            </a:endParaRPr>
          </a:p>
        </p:txBody>
      </p:sp>
      <p:sp>
        <p:nvSpPr>
          <p:cNvPr id="33" name="Rectangle 21"/>
          <p:cNvSpPr>
            <a:spLocks noChangeArrowheads="1"/>
          </p:cNvSpPr>
          <p:nvPr/>
        </p:nvSpPr>
        <p:spPr bwMode="auto">
          <a:xfrm>
            <a:off x="6475721"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2017</a:t>
            </a:r>
            <a:endParaRPr lang="zh-CN" altLang="en-US" sz="1200"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512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02</a:t>
            </a:r>
          </a:p>
        </p:txBody>
      </p:sp>
      <p:sp>
        <p:nvSpPr>
          <p:cNvPr id="5127" name="Freeform 7"/>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28" name="Group 8"/>
          <p:cNvGrpSpPr>
            <a:grpSpLocks/>
          </p:cNvGrpSpPr>
          <p:nvPr/>
        </p:nvGrpSpPr>
        <p:grpSpPr bwMode="auto">
          <a:xfrm>
            <a:off x="1406525" y="1871663"/>
            <a:ext cx="177800" cy="174625"/>
            <a:chOff x="223" y="203"/>
            <a:chExt cx="213" cy="211"/>
          </a:xfrm>
        </p:grpSpPr>
        <p:sp>
          <p:nvSpPr>
            <p:cNvPr id="5129" name="Freeform 9"/>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Oval 10"/>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1" name="Freeform 11"/>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p:cNvGrpSpPr>
            <a:grpSpLocks/>
          </p:cNvGrpSpPr>
          <p:nvPr/>
        </p:nvGrpSpPr>
        <p:grpSpPr bwMode="auto">
          <a:xfrm flipV="1">
            <a:off x="2849563" y="2730500"/>
            <a:ext cx="130175" cy="127000"/>
            <a:chOff x="223" y="203"/>
            <a:chExt cx="213" cy="211"/>
          </a:xfrm>
        </p:grpSpPr>
        <p:sp>
          <p:nvSpPr>
            <p:cNvPr id="5133" name="Freeform 13"/>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Oval 14"/>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135" name="Picture 1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751013"/>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创始人王文银简介</a:t>
            </a:r>
            <a:endParaRPr lang="en-US" altLang="zh-CN" sz="2400" b="1" dirty="0" smtClean="0">
              <a:solidFill>
                <a:srgbClr val="EF6541"/>
              </a:solidFill>
            </a:endParaRPr>
          </a:p>
          <a:p>
            <a:pPr>
              <a:buFont typeface="Arial" charset="0"/>
              <a:buNone/>
            </a:pPr>
            <a:r>
              <a:rPr lang="en-US" altLang="zh-CN" sz="1600" dirty="0" smtClean="0">
                <a:solidFill>
                  <a:schemeClr val="bg1"/>
                </a:solidFill>
              </a:rPr>
              <a:t>2016</a:t>
            </a:r>
            <a:r>
              <a:rPr lang="zh-CN" altLang="en-US" sz="1600" dirty="0" smtClean="0">
                <a:solidFill>
                  <a:schemeClr val="bg1"/>
                </a:solidFill>
              </a:rPr>
              <a:t>年福布斯中国富豪榜第六位，低调的世界铜王</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379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796" name="Text Box 4"/>
          <p:cNvSpPr txBox="1">
            <a:spLocks noChangeArrowheads="1"/>
          </p:cNvSpPr>
          <p:nvPr/>
        </p:nvSpPr>
        <p:spPr bwMode="auto">
          <a:xfrm>
            <a:off x="250825" y="266700"/>
            <a:ext cx="3323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集团创始人、董事局主席</a:t>
            </a:r>
            <a:r>
              <a:rPr lang="zh-CN" altLang="en-US" b="1" dirty="0" smtClean="0">
                <a:solidFill>
                  <a:srgbClr val="EF6541"/>
                </a:solidFill>
                <a:latin typeface="微软雅黑" charset="-122"/>
                <a:ea typeface="微软雅黑" charset="-122"/>
              </a:rPr>
              <a:t>王文银</a:t>
            </a:r>
            <a:endParaRPr lang="en-US" altLang="zh-CN" b="1" dirty="0">
              <a:solidFill>
                <a:schemeClr val="bg1"/>
              </a:solidFill>
              <a:latin typeface="微软雅黑" charset="-122"/>
              <a:ea typeface="微软雅黑" charset="-122"/>
            </a:endParaRPr>
          </a:p>
        </p:txBody>
      </p:sp>
      <p:sp>
        <p:nvSpPr>
          <p:cNvPr id="33797" name="Text Box 5"/>
          <p:cNvSpPr txBox="1">
            <a:spLocks noChangeArrowheads="1"/>
          </p:cNvSpPr>
          <p:nvPr/>
        </p:nvSpPr>
        <p:spPr bwMode="auto">
          <a:xfrm>
            <a:off x="250825" y="627063"/>
            <a:ext cx="13490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安徽安庆人，博士学历学位</a:t>
            </a:r>
            <a:endParaRPr lang="en-US" altLang="zh-CN" sz="800" dirty="0">
              <a:solidFill>
                <a:srgbClr val="F0EFEF"/>
              </a:solidFill>
            </a:endParaRPr>
          </a:p>
        </p:txBody>
      </p:sp>
      <p:sp>
        <p:nvSpPr>
          <p:cNvPr id="33801" name="Freeform 9"/>
          <p:cNvSpPr>
            <a:spLocks/>
          </p:cNvSpPr>
          <p:nvPr/>
        </p:nvSpPr>
        <p:spPr bwMode="auto">
          <a:xfrm>
            <a:off x="5509029" y="882811"/>
            <a:ext cx="1860550" cy="469900"/>
          </a:xfrm>
          <a:custGeom>
            <a:avLst/>
            <a:gdLst>
              <a:gd name="T0" fmla="*/ 1172 w 1172"/>
              <a:gd name="T1" fmla="*/ 296 h 296"/>
              <a:gd name="T2" fmla="*/ 0 w 1172"/>
              <a:gd name="T3" fmla="*/ 296 h 296"/>
              <a:gd name="T4" fmla="*/ 153 w 1172"/>
              <a:gd name="T5" fmla="*/ 147 h 296"/>
              <a:gd name="T6" fmla="*/ 0 w 1172"/>
              <a:gd name="T7" fmla="*/ 0 h 296"/>
              <a:gd name="T8" fmla="*/ 1172 w 1172"/>
              <a:gd name="T9" fmla="*/ 0 h 296"/>
              <a:gd name="T10" fmla="*/ 1172 w 1172"/>
              <a:gd name="T11" fmla="*/ 296 h 296"/>
            </a:gdLst>
            <a:ahLst/>
            <a:cxnLst>
              <a:cxn ang="0">
                <a:pos x="T0" y="T1"/>
              </a:cxn>
              <a:cxn ang="0">
                <a:pos x="T2" y="T3"/>
              </a:cxn>
              <a:cxn ang="0">
                <a:pos x="T4" y="T5"/>
              </a:cxn>
              <a:cxn ang="0">
                <a:pos x="T6" y="T7"/>
              </a:cxn>
              <a:cxn ang="0">
                <a:pos x="T8" y="T9"/>
              </a:cxn>
              <a:cxn ang="0">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0"/>
          <p:cNvSpPr>
            <a:spLocks/>
          </p:cNvSpPr>
          <p:nvPr/>
        </p:nvSpPr>
        <p:spPr bwMode="auto">
          <a:xfrm>
            <a:off x="5508104" y="4464774"/>
            <a:ext cx="1860550" cy="469900"/>
          </a:xfrm>
          <a:custGeom>
            <a:avLst/>
            <a:gdLst>
              <a:gd name="T0" fmla="*/ 0 w 1172"/>
              <a:gd name="T1" fmla="*/ 0 h 296"/>
              <a:gd name="T2" fmla="*/ 1172 w 1172"/>
              <a:gd name="T3" fmla="*/ 0 h 296"/>
              <a:gd name="T4" fmla="*/ 1019 w 1172"/>
              <a:gd name="T5" fmla="*/ 147 h 296"/>
              <a:gd name="T6" fmla="*/ 1172 w 1172"/>
              <a:gd name="T7" fmla="*/ 296 h 296"/>
              <a:gd name="T8" fmla="*/ 0 w 1172"/>
              <a:gd name="T9" fmla="*/ 296 h 296"/>
              <a:gd name="T10" fmla="*/ 0 w 1172"/>
              <a:gd name="T11" fmla="*/ 0 h 296"/>
            </a:gdLst>
            <a:ahLst/>
            <a:cxnLst>
              <a:cxn ang="0">
                <a:pos x="T0" y="T1"/>
              </a:cxn>
              <a:cxn ang="0">
                <a:pos x="T2" y="T3"/>
              </a:cxn>
              <a:cxn ang="0">
                <a:pos x="T4" y="T5"/>
              </a:cxn>
              <a:cxn ang="0">
                <a:pos x="T6" y="T7"/>
              </a:cxn>
              <a:cxn ang="0">
                <a:pos x="T8" y="T9"/>
              </a:cxn>
              <a:cxn ang="0">
                <a:pos x="T10" y="T11"/>
              </a:cxn>
            </a:cxnLst>
            <a:rect l="0" t="0" r="r" b="b"/>
            <a:pathLst>
              <a:path w="1172" h="296">
                <a:moveTo>
                  <a:pt x="0" y="0"/>
                </a:moveTo>
                <a:lnTo>
                  <a:pt x="1172" y="0"/>
                </a:lnTo>
                <a:lnTo>
                  <a:pt x="1019" y="147"/>
                </a:lnTo>
                <a:lnTo>
                  <a:pt x="1172" y="296"/>
                </a:lnTo>
                <a:lnTo>
                  <a:pt x="0" y="296"/>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Rectangle 11"/>
          <p:cNvSpPr>
            <a:spLocks noChangeArrowheads="1"/>
          </p:cNvSpPr>
          <p:nvPr/>
        </p:nvSpPr>
        <p:spPr bwMode="auto">
          <a:xfrm>
            <a:off x="5509029" y="1605124"/>
            <a:ext cx="1860550" cy="46831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4" name="Rectangle 12"/>
          <p:cNvSpPr>
            <a:spLocks noChangeArrowheads="1"/>
          </p:cNvSpPr>
          <p:nvPr/>
        </p:nvSpPr>
        <p:spPr bwMode="auto">
          <a:xfrm>
            <a:off x="5509029" y="2325849"/>
            <a:ext cx="1860550" cy="469900"/>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5" name="Rectangle 13"/>
          <p:cNvSpPr>
            <a:spLocks noChangeArrowheads="1"/>
          </p:cNvSpPr>
          <p:nvPr/>
        </p:nvSpPr>
        <p:spPr bwMode="auto">
          <a:xfrm>
            <a:off x="5508104" y="3051267"/>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14"/>
          <p:cNvSpPr>
            <a:spLocks/>
          </p:cNvSpPr>
          <p:nvPr/>
        </p:nvSpPr>
        <p:spPr bwMode="auto">
          <a:xfrm>
            <a:off x="5509029" y="1352711"/>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15"/>
          <p:cNvSpPr>
            <a:spLocks/>
          </p:cNvSpPr>
          <p:nvPr/>
        </p:nvSpPr>
        <p:spPr bwMode="auto">
          <a:xfrm>
            <a:off x="5509029" y="2073436"/>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16"/>
          <p:cNvSpPr>
            <a:spLocks/>
          </p:cNvSpPr>
          <p:nvPr/>
        </p:nvSpPr>
        <p:spPr bwMode="auto">
          <a:xfrm>
            <a:off x="5520020" y="2801643"/>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17"/>
          <p:cNvSpPr>
            <a:spLocks/>
          </p:cNvSpPr>
          <p:nvPr/>
        </p:nvSpPr>
        <p:spPr bwMode="auto">
          <a:xfrm>
            <a:off x="5520020" y="4211568"/>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6" name="Rectangle 44"/>
          <p:cNvSpPr>
            <a:spLocks noChangeArrowheads="1"/>
          </p:cNvSpPr>
          <p:nvPr/>
        </p:nvSpPr>
        <p:spPr bwMode="auto">
          <a:xfrm>
            <a:off x="5743335" y="1011399"/>
            <a:ext cx="1415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现任中国企业家协会副会长</a:t>
            </a:r>
            <a:endParaRPr lang="en-US" altLang="zh-CN" sz="800" dirty="0">
              <a:solidFill>
                <a:schemeClr val="bg1"/>
              </a:solidFill>
              <a:latin typeface="微软雅黑" charset="-122"/>
              <a:ea typeface="微软雅黑" charset="-122"/>
            </a:endParaRPr>
          </a:p>
        </p:txBody>
      </p:sp>
      <p:sp>
        <p:nvSpPr>
          <p:cNvPr id="33837" name="Rectangle 45"/>
          <p:cNvSpPr>
            <a:spLocks noChangeArrowheads="1"/>
          </p:cNvSpPr>
          <p:nvPr/>
        </p:nvSpPr>
        <p:spPr bwMode="auto">
          <a:xfrm>
            <a:off x="5999815" y="1732124"/>
            <a:ext cx="9028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深圳市政委常委</a:t>
            </a:r>
            <a:endParaRPr lang="en-US" altLang="zh-CN" dirty="0"/>
          </a:p>
        </p:txBody>
      </p:sp>
      <p:sp>
        <p:nvSpPr>
          <p:cNvPr id="33838" name="Rectangle 46"/>
          <p:cNvSpPr>
            <a:spLocks noChangeArrowheads="1"/>
          </p:cNvSpPr>
          <p:nvPr/>
        </p:nvSpPr>
        <p:spPr bwMode="auto">
          <a:xfrm>
            <a:off x="5897220" y="2456024"/>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广东省工商联副主席</a:t>
            </a:r>
            <a:endParaRPr lang="en-US" altLang="zh-CN" dirty="0"/>
          </a:p>
        </p:txBody>
      </p:sp>
      <p:sp>
        <p:nvSpPr>
          <p:cNvPr id="33839" name="Rectangle 47"/>
          <p:cNvSpPr>
            <a:spLocks noChangeArrowheads="1"/>
          </p:cNvSpPr>
          <p:nvPr/>
        </p:nvSpPr>
        <p:spPr bwMode="auto">
          <a:xfrm>
            <a:off x="5896297" y="3176680"/>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安徽省工商联副主席</a:t>
            </a:r>
            <a:endParaRPr lang="en-US" altLang="zh-CN" dirty="0"/>
          </a:p>
        </p:txBody>
      </p:sp>
      <p:sp>
        <p:nvSpPr>
          <p:cNvPr id="33840" name="Rectangle 48"/>
          <p:cNvSpPr>
            <a:spLocks noChangeArrowheads="1"/>
          </p:cNvSpPr>
          <p:nvPr/>
        </p:nvSpPr>
        <p:spPr bwMode="auto">
          <a:xfrm>
            <a:off x="5793711" y="4590187"/>
            <a:ext cx="131318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广东省安徽商会创会会长</a:t>
            </a:r>
            <a:endParaRPr lang="en-US" altLang="zh-CN" dirty="0"/>
          </a:p>
        </p:txBody>
      </p:sp>
      <p:pic>
        <p:nvPicPr>
          <p:cNvPr id="2" name="图片 1"/>
          <p:cNvPicPr>
            <a:picLocks noChangeAspect="1"/>
          </p:cNvPicPr>
          <p:nvPr/>
        </p:nvPicPr>
        <p:blipFill>
          <a:blip r:embed="rId3"/>
          <a:stretch>
            <a:fillRect/>
          </a:stretch>
        </p:blipFill>
        <p:spPr>
          <a:xfrm>
            <a:off x="465901" y="1134199"/>
            <a:ext cx="4243388" cy="3800475"/>
          </a:xfrm>
          <a:prstGeom prst="rect">
            <a:avLst/>
          </a:prstGeom>
        </p:spPr>
      </p:pic>
      <p:sp>
        <p:nvSpPr>
          <p:cNvPr id="53" name="Freeform 17"/>
          <p:cNvSpPr>
            <a:spLocks/>
          </p:cNvSpPr>
          <p:nvPr/>
        </p:nvSpPr>
        <p:spPr bwMode="auto">
          <a:xfrm>
            <a:off x="5508104" y="3511437"/>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13"/>
          <p:cNvSpPr>
            <a:spLocks noChangeArrowheads="1"/>
          </p:cNvSpPr>
          <p:nvPr/>
        </p:nvSpPr>
        <p:spPr bwMode="auto">
          <a:xfrm>
            <a:off x="5508104" y="3745298"/>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47"/>
          <p:cNvSpPr>
            <a:spLocks noChangeArrowheads="1"/>
          </p:cNvSpPr>
          <p:nvPr/>
        </p:nvSpPr>
        <p:spPr bwMode="auto">
          <a:xfrm>
            <a:off x="5896306" y="3870711"/>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深圳市工商联副主席</a:t>
            </a:r>
            <a:endParaRPr lang="en-US" altLang="zh-CN" dirty="0"/>
          </a:p>
        </p:txBody>
      </p:sp>
    </p:spTree>
    <p:extLst>
      <p:ext uri="{BB962C8B-B14F-4D97-AF65-F5344CB8AC3E}">
        <p14:creationId xmlns:p14="http://schemas.microsoft.com/office/powerpoint/2010/main" val="53516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低调的</a:t>
            </a:r>
            <a:r>
              <a:rPr lang="zh-CN" altLang="en-US" b="1" dirty="0" smtClean="0">
                <a:solidFill>
                  <a:srgbClr val="EF6541"/>
                </a:solidFill>
                <a:latin typeface="微软雅黑" charset="-122"/>
                <a:ea typeface="微软雅黑" charset="-122"/>
              </a:rPr>
              <a:t>世界铜王</a:t>
            </a:r>
            <a:r>
              <a:rPr lang="zh-CN" altLang="en-US" b="1" dirty="0" smtClean="0">
                <a:solidFill>
                  <a:schemeClr val="bg1"/>
                </a:solidFill>
                <a:latin typeface="微软雅黑" charset="-122"/>
                <a:ea typeface="微软雅黑" charset="-122"/>
              </a:rPr>
              <a:t>的独到之处</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286873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2017</a:t>
            </a:r>
            <a:r>
              <a:rPr lang="zh-CN" altLang="en-US" sz="800" dirty="0" smtClean="0">
                <a:solidFill>
                  <a:srgbClr val="F0EFEF"/>
                </a:solidFill>
              </a:rPr>
              <a:t>年福布斯全球财富排行榜第</a:t>
            </a:r>
            <a:r>
              <a:rPr lang="en-US" altLang="zh-CN" sz="800" dirty="0" smtClean="0">
                <a:solidFill>
                  <a:srgbClr val="F0EFEF"/>
                </a:solidFill>
              </a:rPr>
              <a:t>79</a:t>
            </a:r>
            <a:r>
              <a:rPr lang="zh-CN" altLang="en-US" sz="800" dirty="0" smtClean="0">
                <a:solidFill>
                  <a:srgbClr val="F0EFEF"/>
                </a:solidFill>
              </a:rPr>
              <a:t>位，身家超过</a:t>
            </a:r>
            <a:r>
              <a:rPr lang="en-US" altLang="zh-CN" sz="800" dirty="0" smtClean="0">
                <a:solidFill>
                  <a:srgbClr val="F0EFEF"/>
                </a:solidFill>
              </a:rPr>
              <a:t>140</a:t>
            </a:r>
            <a:r>
              <a:rPr lang="zh-CN" altLang="en-US" sz="800" dirty="0" smtClean="0">
                <a:solidFill>
                  <a:srgbClr val="F0EFEF"/>
                </a:solidFill>
              </a:rPr>
              <a:t>亿美元。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危机中逆势抄底</a:t>
            </a:r>
            <a:endParaRPr lang="en-US" altLang="zh-CN" sz="1200" b="1" dirty="0" smtClean="0">
              <a:solidFill>
                <a:srgbClr val="EF6541"/>
              </a:solidFill>
            </a:endParaRPr>
          </a:p>
          <a:p>
            <a:pPr algn="r">
              <a:buFont typeface="Arial" charset="0"/>
              <a:buNone/>
            </a:pPr>
            <a:r>
              <a:rPr lang="en-US" altLang="zh-CN" sz="800" dirty="0" smtClean="0">
                <a:solidFill>
                  <a:schemeClr val="bg1"/>
                </a:solidFill>
              </a:rPr>
              <a:t>97</a:t>
            </a:r>
            <a:r>
              <a:rPr lang="zh-CN" altLang="en-US" sz="800" dirty="0" smtClean="0">
                <a:solidFill>
                  <a:schemeClr val="bg1"/>
                </a:solidFill>
              </a:rPr>
              <a:t>年亚洲金融风暴，囤房屯设备</a:t>
            </a:r>
            <a:endParaRPr lang="en-US" altLang="zh-CN" sz="800" dirty="0" smtClean="0">
              <a:solidFill>
                <a:schemeClr val="bg1"/>
              </a:solidFill>
            </a:endParaRPr>
          </a:p>
          <a:p>
            <a:pPr algn="r">
              <a:buFont typeface="Arial" charset="0"/>
              <a:buNone/>
            </a:pPr>
            <a:r>
              <a:rPr lang="en-US" altLang="zh-CN" sz="800" dirty="0" smtClean="0">
                <a:solidFill>
                  <a:schemeClr val="bg1"/>
                </a:solidFill>
              </a:rPr>
              <a:t>03</a:t>
            </a:r>
            <a:r>
              <a:rPr lang="zh-CN" altLang="en-US" sz="800" dirty="0" smtClean="0">
                <a:solidFill>
                  <a:schemeClr val="bg1"/>
                </a:solidFill>
              </a:rPr>
              <a:t>年非典疯狂买矿，杀入产业上游</a:t>
            </a:r>
            <a:endParaRPr lang="en-US" altLang="zh-CN" sz="800" dirty="0">
              <a:solidFill>
                <a:schemeClr val="bg1"/>
              </a:solidFill>
            </a:endParaRPr>
          </a:p>
          <a:p>
            <a:pPr algn="r">
              <a:buFont typeface="Arial" charset="0"/>
              <a:buNone/>
            </a:pPr>
            <a:r>
              <a:rPr lang="en-US" altLang="zh-CN" sz="800" dirty="0" smtClean="0">
                <a:solidFill>
                  <a:schemeClr val="bg1"/>
                </a:solidFill>
              </a:rPr>
              <a:t>08</a:t>
            </a:r>
            <a:r>
              <a:rPr lang="zh-CN" altLang="en-US" sz="800" dirty="0" smtClean="0">
                <a:solidFill>
                  <a:schemeClr val="bg1"/>
                </a:solidFill>
              </a:rPr>
              <a:t>年全球金融危机，并购欧美铜加工企业购入几十万吨现货铜</a:t>
            </a:r>
            <a:endParaRPr lang="zh-CN" altLang="en-US" sz="8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250825" y="3276600"/>
            <a:ext cx="19462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逆向打造全产业链</a:t>
            </a:r>
            <a:endParaRPr lang="en-US" altLang="zh-CN" sz="1200" b="1" dirty="0" smtClean="0">
              <a:solidFill>
                <a:srgbClr val="EF6541"/>
              </a:solidFill>
            </a:endParaRPr>
          </a:p>
          <a:p>
            <a:pPr algn="r">
              <a:buFont typeface="Arial" charset="0"/>
              <a:buNone/>
            </a:pPr>
            <a:r>
              <a:rPr lang="zh-CN" altLang="en-US" sz="800" dirty="0" smtClean="0">
                <a:solidFill>
                  <a:schemeClr val="bg1"/>
                </a:solidFill>
              </a:rPr>
              <a:t>从插头到电线电缆开始逆势争上游</a:t>
            </a:r>
            <a:endParaRPr lang="en-US" altLang="zh-CN" sz="800" dirty="0" smtClean="0">
              <a:solidFill>
                <a:schemeClr val="bg1"/>
              </a:solidFill>
            </a:endParaRPr>
          </a:p>
          <a:p>
            <a:pPr algn="r">
              <a:buFont typeface="Arial" charset="0"/>
              <a:buNone/>
            </a:pPr>
            <a:r>
              <a:rPr lang="zh-CN" altLang="en-US" sz="800" dirty="0" smtClean="0">
                <a:solidFill>
                  <a:schemeClr val="bg1"/>
                </a:solidFill>
              </a:rPr>
              <a:t>从矿山到铜板、再到精铜制造，正威完成了铜产业链的全布局，实现效益稳步提升。</a:t>
            </a:r>
            <a:endParaRPr lang="zh-CN" altLang="en-US" sz="8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追求极致的产品逻辑</a:t>
            </a:r>
            <a:endParaRPr lang="en-US" altLang="zh-CN" sz="1000" b="1" dirty="0" smtClean="0">
              <a:solidFill>
                <a:srgbClr val="EF6541"/>
              </a:solidFill>
            </a:endParaRPr>
          </a:p>
          <a:p>
            <a:pPr>
              <a:buFont typeface="Arial" charset="0"/>
              <a:buNone/>
            </a:pPr>
            <a:r>
              <a:rPr lang="zh-CN" altLang="en-US" sz="800" dirty="0" smtClean="0">
                <a:solidFill>
                  <a:schemeClr val="bg1"/>
                </a:solidFill>
              </a:rPr>
              <a:t>把产品做成“毒品”，让客户上瘾。这就是王文银执着于极致的硬功夫。人们只认识冠军， 没人会记住第二名。</a:t>
            </a:r>
            <a:endParaRPr lang="zh-CN" altLang="en-US" sz="8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5" y="3881438"/>
            <a:ext cx="1512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独特五差赚钱法</a:t>
            </a:r>
            <a:endParaRPr lang="en-US" altLang="zh-CN" sz="1000" b="1" dirty="0" smtClean="0">
              <a:solidFill>
                <a:srgbClr val="EF6541"/>
              </a:solidFill>
            </a:endParaRPr>
          </a:p>
          <a:p>
            <a:pPr>
              <a:buFont typeface="Arial" charset="0"/>
              <a:buNone/>
            </a:pPr>
            <a:r>
              <a:rPr lang="zh-CN" altLang="en-US" sz="800" dirty="0" smtClean="0">
                <a:solidFill>
                  <a:schemeClr val="bg1"/>
                </a:solidFill>
              </a:rPr>
              <a:t>根据铜业行业的特点， 王文银总结了五差赚钱法，即时间差、利率差、汇率差、积差和价差。</a:t>
            </a:r>
            <a:endParaRPr lang="zh-CN" altLang="en-US" sz="8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TotalTime>
  <Words>3519</Words>
  <Application>Microsoft Macintosh PowerPoint</Application>
  <PresentationFormat>自定义</PresentationFormat>
  <Paragraphs>312</Paragraphs>
  <Slides>33</Slides>
  <Notes>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DengXian</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X-DOG</dc:creator>
  <cp:lastModifiedBy>Lei Zhang</cp:lastModifiedBy>
  <cp:revision>110</cp:revision>
  <dcterms:created xsi:type="dcterms:W3CDTF">2015-07-19T05:26:05Z</dcterms:created>
  <dcterms:modified xsi:type="dcterms:W3CDTF">2017-11-02T16:28:15Z</dcterms:modified>
</cp:coreProperties>
</file>